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56"/>
  </p:notesMasterIdLst>
  <p:handoutMasterIdLst>
    <p:handoutMasterId r:id="rId57"/>
  </p:handoutMasterIdLst>
  <p:sldIdLst>
    <p:sldId id="460" r:id="rId2"/>
    <p:sldId id="392" r:id="rId3"/>
    <p:sldId id="315" r:id="rId4"/>
    <p:sldId id="461" r:id="rId5"/>
    <p:sldId id="465" r:id="rId6"/>
    <p:sldId id="459" r:id="rId7"/>
    <p:sldId id="399" r:id="rId8"/>
    <p:sldId id="451" r:id="rId9"/>
    <p:sldId id="394" r:id="rId10"/>
    <p:sldId id="457" r:id="rId11"/>
    <p:sldId id="456" r:id="rId12"/>
    <p:sldId id="455" r:id="rId13"/>
    <p:sldId id="401" r:id="rId14"/>
    <p:sldId id="409" r:id="rId15"/>
    <p:sldId id="411" r:id="rId16"/>
    <p:sldId id="410" r:id="rId17"/>
    <p:sldId id="415" r:id="rId18"/>
    <p:sldId id="412" r:id="rId19"/>
    <p:sldId id="431" r:id="rId20"/>
    <p:sldId id="432" r:id="rId21"/>
    <p:sldId id="433" r:id="rId22"/>
    <p:sldId id="434" r:id="rId23"/>
    <p:sldId id="435" r:id="rId24"/>
    <p:sldId id="436" r:id="rId25"/>
    <p:sldId id="437" r:id="rId26"/>
    <p:sldId id="438" r:id="rId27"/>
    <p:sldId id="439" r:id="rId28"/>
    <p:sldId id="440" r:id="rId29"/>
    <p:sldId id="404" r:id="rId30"/>
    <p:sldId id="462" r:id="rId31"/>
    <p:sldId id="463" r:id="rId32"/>
    <p:sldId id="424" r:id="rId33"/>
    <p:sldId id="413" r:id="rId34"/>
    <p:sldId id="421" r:id="rId35"/>
    <p:sldId id="416" r:id="rId36"/>
    <p:sldId id="430" r:id="rId37"/>
    <p:sldId id="441" r:id="rId38"/>
    <p:sldId id="443" r:id="rId39"/>
    <p:sldId id="444" r:id="rId40"/>
    <p:sldId id="405" r:id="rId41"/>
    <p:sldId id="425" r:id="rId42"/>
    <p:sldId id="464" r:id="rId43"/>
    <p:sldId id="466" r:id="rId44"/>
    <p:sldId id="452" r:id="rId45"/>
    <p:sldId id="395" r:id="rId46"/>
    <p:sldId id="458" r:id="rId47"/>
    <p:sldId id="397" r:id="rId48"/>
    <p:sldId id="414" r:id="rId49"/>
    <p:sldId id="442" r:id="rId50"/>
    <p:sldId id="398" r:id="rId51"/>
    <p:sldId id="426" r:id="rId52"/>
    <p:sldId id="428" r:id="rId53"/>
    <p:sldId id="427" r:id="rId54"/>
    <p:sldId id="429" r:id="rId55"/>
  </p:sldIdLst>
  <p:sldSz cx="9906000" cy="6858000" type="A4"/>
  <p:notesSz cx="6858000" cy="9144000"/>
  <p:defaultTextStyle>
    <a:defPPr>
      <a:defRPr lang="en-US"/>
    </a:defPPr>
    <a:lvl1pPr marL="0" algn="l" defTabSz="804649" rtl="0" eaLnBrk="1" latinLnBrk="0" hangingPunct="1">
      <a:defRPr sz="1584" kern="1200">
        <a:solidFill>
          <a:schemeClr val="tx1"/>
        </a:solidFill>
        <a:latin typeface="+mn-lt"/>
        <a:ea typeface="+mn-ea"/>
        <a:cs typeface="+mn-cs"/>
      </a:defRPr>
    </a:lvl1pPr>
    <a:lvl2pPr marL="402325" algn="l" defTabSz="804649" rtl="0" eaLnBrk="1" latinLnBrk="0" hangingPunct="1">
      <a:defRPr sz="1584" kern="1200">
        <a:solidFill>
          <a:schemeClr val="tx1"/>
        </a:solidFill>
        <a:latin typeface="+mn-lt"/>
        <a:ea typeface="+mn-ea"/>
        <a:cs typeface="+mn-cs"/>
      </a:defRPr>
    </a:lvl2pPr>
    <a:lvl3pPr marL="804649" algn="l" defTabSz="804649" rtl="0" eaLnBrk="1" latinLnBrk="0" hangingPunct="1">
      <a:defRPr sz="1584" kern="1200">
        <a:solidFill>
          <a:schemeClr val="tx1"/>
        </a:solidFill>
        <a:latin typeface="+mn-lt"/>
        <a:ea typeface="+mn-ea"/>
        <a:cs typeface="+mn-cs"/>
      </a:defRPr>
    </a:lvl3pPr>
    <a:lvl4pPr marL="1206974" algn="l" defTabSz="804649" rtl="0" eaLnBrk="1" latinLnBrk="0" hangingPunct="1">
      <a:defRPr sz="1584" kern="1200">
        <a:solidFill>
          <a:schemeClr val="tx1"/>
        </a:solidFill>
        <a:latin typeface="+mn-lt"/>
        <a:ea typeface="+mn-ea"/>
        <a:cs typeface="+mn-cs"/>
      </a:defRPr>
    </a:lvl4pPr>
    <a:lvl5pPr marL="1609298" algn="l" defTabSz="804649" rtl="0" eaLnBrk="1" latinLnBrk="0" hangingPunct="1">
      <a:defRPr sz="1584" kern="1200">
        <a:solidFill>
          <a:schemeClr val="tx1"/>
        </a:solidFill>
        <a:latin typeface="+mn-lt"/>
        <a:ea typeface="+mn-ea"/>
        <a:cs typeface="+mn-cs"/>
      </a:defRPr>
    </a:lvl5pPr>
    <a:lvl6pPr marL="2011623" algn="l" defTabSz="804649" rtl="0" eaLnBrk="1" latinLnBrk="0" hangingPunct="1">
      <a:defRPr sz="1584" kern="1200">
        <a:solidFill>
          <a:schemeClr val="tx1"/>
        </a:solidFill>
        <a:latin typeface="+mn-lt"/>
        <a:ea typeface="+mn-ea"/>
        <a:cs typeface="+mn-cs"/>
      </a:defRPr>
    </a:lvl6pPr>
    <a:lvl7pPr marL="2413947" algn="l" defTabSz="804649" rtl="0" eaLnBrk="1" latinLnBrk="0" hangingPunct="1">
      <a:defRPr sz="1584" kern="1200">
        <a:solidFill>
          <a:schemeClr val="tx1"/>
        </a:solidFill>
        <a:latin typeface="+mn-lt"/>
        <a:ea typeface="+mn-ea"/>
        <a:cs typeface="+mn-cs"/>
      </a:defRPr>
    </a:lvl7pPr>
    <a:lvl8pPr marL="2816272" algn="l" defTabSz="804649" rtl="0" eaLnBrk="1" latinLnBrk="0" hangingPunct="1">
      <a:defRPr sz="1584" kern="1200">
        <a:solidFill>
          <a:schemeClr val="tx1"/>
        </a:solidFill>
        <a:latin typeface="+mn-lt"/>
        <a:ea typeface="+mn-ea"/>
        <a:cs typeface="+mn-cs"/>
      </a:defRPr>
    </a:lvl8pPr>
    <a:lvl9pPr marL="3218597" algn="l" defTabSz="804649" rtl="0" eaLnBrk="1" latinLnBrk="0" hangingPunct="1">
      <a:defRPr sz="1584"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B49B"/>
    <a:srgbClr val="7F7F7F"/>
    <a:srgbClr val="FF6699"/>
    <a:srgbClr val="00B0F0"/>
    <a:srgbClr val="91969B"/>
    <a:srgbClr val="53C7B4"/>
    <a:srgbClr val="FFCC66"/>
    <a:srgbClr val="F6F8FA"/>
    <a:srgbClr val="C2CAD3"/>
    <a:srgbClr val="9AA9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82" autoAdjust="0"/>
    <p:restoredTop sz="93844" autoAdjust="0"/>
  </p:normalViewPr>
  <p:slideViewPr>
    <p:cSldViewPr snapToGrid="0" showGuides="1">
      <p:cViewPr varScale="1">
        <p:scale>
          <a:sx n="108" d="100"/>
          <a:sy n="108" d="100"/>
        </p:scale>
        <p:origin x="1632" y="108"/>
      </p:cViewPr>
      <p:guideLst/>
    </p:cSldViewPr>
  </p:slideViewPr>
  <p:notesTextViewPr>
    <p:cViewPr>
      <p:scale>
        <a:sx n="1" d="1"/>
        <a:sy n="1" d="1"/>
      </p:scale>
      <p:origin x="0" y="0"/>
    </p:cViewPr>
  </p:notesTextViewPr>
  <p:sorterViewPr>
    <p:cViewPr>
      <p:scale>
        <a:sx n="100" d="100"/>
        <a:sy n="100" d="100"/>
      </p:scale>
      <p:origin x="0" y="-828"/>
    </p:cViewPr>
  </p:sorterViewPr>
  <p:notesViewPr>
    <p:cSldViewPr snapToGrid="0" showGuides="1">
      <p:cViewPr varScale="1">
        <p:scale>
          <a:sx n="81" d="100"/>
          <a:sy n="81" d="100"/>
        </p:scale>
        <p:origin x="1956"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85902483343428E-2"/>
          <c:y val="5.2704073606124384E-2"/>
          <c:w val="0.91498712901271961"/>
          <c:h val="0.45109518461327763"/>
        </c:manualLayout>
      </c:layout>
      <c:barChart>
        <c:barDir val="col"/>
        <c:grouping val="clustered"/>
        <c:varyColors val="0"/>
        <c:ser>
          <c:idx val="0"/>
          <c:order val="0"/>
          <c:tx>
            <c:strRef>
              <c:f>Sheet1!$B$1</c:f>
              <c:strCache>
                <c:ptCount val="1"/>
                <c:pt idx="0">
                  <c:v>계열 1</c:v>
                </c:pt>
              </c:strCache>
            </c:strRef>
          </c:tx>
          <c:spPr>
            <a:solidFill>
              <a:srgbClr val="00FFFF"/>
            </a:solidFill>
            <a:ln>
              <a:noFill/>
            </a:ln>
            <a:effectLst/>
          </c:spPr>
          <c:invertIfNegative val="0"/>
          <c:dPt>
            <c:idx val="0"/>
            <c:invertIfNegative val="0"/>
            <c:bubble3D val="0"/>
            <c:spPr>
              <a:solidFill>
                <a:schemeClr val="accent6">
                  <a:lumMod val="90000"/>
                </a:schemeClr>
              </a:solidFill>
              <a:ln>
                <a:noFill/>
              </a:ln>
              <a:effectLst/>
            </c:spPr>
            <c:extLst>
              <c:ext xmlns:c16="http://schemas.microsoft.com/office/drawing/2014/chart" uri="{C3380CC4-5D6E-409C-BE32-E72D297353CC}">
                <c16:uniqueId val="{00000003-95DC-48F4-9040-41CA0FA25AE5}"/>
              </c:ext>
            </c:extLst>
          </c:dPt>
          <c:dPt>
            <c:idx val="1"/>
            <c:invertIfNegative val="0"/>
            <c:bubble3D val="0"/>
            <c:spPr>
              <a:solidFill>
                <a:schemeClr val="accent6">
                  <a:lumMod val="90000"/>
                </a:schemeClr>
              </a:solidFill>
              <a:ln>
                <a:noFill/>
              </a:ln>
              <a:effectLst/>
            </c:spPr>
            <c:extLst>
              <c:ext xmlns:c16="http://schemas.microsoft.com/office/drawing/2014/chart" uri="{C3380CC4-5D6E-409C-BE32-E72D297353CC}">
                <c16:uniqueId val="{00000004-95DC-48F4-9040-41CA0FA25AE5}"/>
              </c:ext>
            </c:extLst>
          </c:dPt>
          <c:dPt>
            <c:idx val="2"/>
            <c:invertIfNegative val="0"/>
            <c:bubble3D val="0"/>
            <c:spPr>
              <a:solidFill>
                <a:schemeClr val="accent6">
                  <a:lumMod val="90000"/>
                </a:schemeClr>
              </a:solidFill>
              <a:ln>
                <a:noFill/>
              </a:ln>
              <a:effectLst/>
            </c:spPr>
            <c:extLst>
              <c:ext xmlns:c16="http://schemas.microsoft.com/office/drawing/2014/chart" uri="{C3380CC4-5D6E-409C-BE32-E72D297353CC}">
                <c16:uniqueId val="{00000005-95DC-48F4-9040-41CA0FA25AE5}"/>
              </c:ext>
            </c:extLst>
          </c:dPt>
          <c:dPt>
            <c:idx val="5"/>
            <c:invertIfNegative val="0"/>
            <c:bubble3D val="0"/>
            <c:spPr>
              <a:solidFill>
                <a:srgbClr val="F6F8FA"/>
              </a:solidFill>
              <a:ln>
                <a:noFill/>
              </a:ln>
              <a:effectLst/>
            </c:spPr>
            <c:extLst>
              <c:ext xmlns:c16="http://schemas.microsoft.com/office/drawing/2014/chart" uri="{C3380CC4-5D6E-409C-BE32-E72D297353CC}">
                <c16:uniqueId val="{00000007-95DC-48F4-9040-41CA0FA25AE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6F8FA"/>
                    </a:solidFill>
                    <a:latin typeface="경기천년제목 Bold" panose="02020803020101020101" pitchFamily="18" charset="-127"/>
                    <a:ea typeface="경기천년제목 Bold" panose="020208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태양광
(일반부지, 100kW 미만)</c:v>
                </c:pt>
                <c:pt idx="1">
                  <c:v>태양광
(일반부지, 100kW 이상)</c:v>
                </c:pt>
                <c:pt idx="2">
                  <c:v>태양광
(일반부지, 3MW 이상)</c:v>
                </c:pt>
                <c:pt idx="3">
                  <c:v>태양광
(건축물, 3MW 이하)</c:v>
                </c:pt>
                <c:pt idx="4">
                  <c:v>태양광
(건축물, 3MW 이상)</c:v>
                </c:pt>
                <c:pt idx="5">
                  <c:v>태양광
(수면부유)</c:v>
                </c:pt>
              </c:strCache>
            </c:strRef>
          </c:cat>
          <c:val>
            <c:numRef>
              <c:f>Sheet1!$B$2:$B$7</c:f>
              <c:numCache>
                <c:formatCode>General</c:formatCode>
                <c:ptCount val="6"/>
                <c:pt idx="0">
                  <c:v>1.2</c:v>
                </c:pt>
                <c:pt idx="1">
                  <c:v>1</c:v>
                </c:pt>
                <c:pt idx="2">
                  <c:v>0.7</c:v>
                </c:pt>
                <c:pt idx="3">
                  <c:v>1.5</c:v>
                </c:pt>
                <c:pt idx="4">
                  <c:v>1</c:v>
                </c:pt>
                <c:pt idx="5">
                  <c:v>1.5</c:v>
                </c:pt>
              </c:numCache>
            </c:numRef>
          </c:val>
          <c:extLst>
            <c:ext xmlns:c16="http://schemas.microsoft.com/office/drawing/2014/chart" uri="{C3380CC4-5D6E-409C-BE32-E72D297353CC}">
              <c16:uniqueId val="{00000000-95DC-48F4-9040-41CA0FA25AE5}"/>
            </c:ext>
          </c:extLst>
        </c:ser>
        <c:dLbls>
          <c:showLegendKey val="0"/>
          <c:showVal val="0"/>
          <c:showCatName val="0"/>
          <c:showSerName val="0"/>
          <c:showPercent val="0"/>
          <c:showBubbleSize val="0"/>
        </c:dLbls>
        <c:gapWidth val="219"/>
        <c:overlap val="-27"/>
        <c:axId val="1830731832"/>
        <c:axId val="1830736752"/>
      </c:barChart>
      <c:catAx>
        <c:axId val="1830731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경기천년제목 Bold" panose="02020803020101020101" pitchFamily="18" charset="-127"/>
                <a:ea typeface="경기천년제목 Bold" panose="02020803020101020101" pitchFamily="18" charset="-127"/>
                <a:cs typeface="+mn-cs"/>
              </a:defRPr>
            </a:pPr>
            <a:endParaRPr lang="ko-KR"/>
          </a:p>
        </c:txPr>
        <c:crossAx val="1830736752"/>
        <c:crosses val="autoZero"/>
        <c:auto val="1"/>
        <c:lblAlgn val="ctr"/>
        <c:lblOffset val="100"/>
        <c:noMultiLvlLbl val="0"/>
      </c:catAx>
      <c:valAx>
        <c:axId val="1830736752"/>
        <c:scaling>
          <c:orientation val="minMax"/>
          <c:max val="6"/>
        </c:scaling>
        <c:delete val="0"/>
        <c:axPos val="l"/>
        <c:numFmt formatCode="General" sourceLinked="1"/>
        <c:majorTickMark val="none"/>
        <c:minorTickMark val="none"/>
        <c:tickLblPos val="nextTo"/>
        <c:spPr>
          <a:noFill/>
          <a:ln>
            <a:solidFill>
              <a:schemeClr val="accent5"/>
            </a:solidFill>
          </a:ln>
          <a:effectLst/>
        </c:spPr>
        <c:txPr>
          <a:bodyPr rot="-60000000" spcFirstLastPara="1" vertOverflow="ellipsis" vert="horz" wrap="square" anchor="ctr" anchorCtr="1"/>
          <a:lstStyle/>
          <a:p>
            <a:pPr>
              <a:defRPr sz="1197" b="0" i="0" u="none" strike="noStrike" kern="1200" baseline="0">
                <a:solidFill>
                  <a:schemeClr val="bg1"/>
                </a:solidFill>
                <a:latin typeface="경기천년제목 Bold" panose="02020803020101020101" pitchFamily="18" charset="-127"/>
                <a:ea typeface="경기천년제목 Bold" panose="02020803020101020101" pitchFamily="18" charset="-127"/>
                <a:cs typeface="+mn-cs"/>
              </a:defRPr>
            </a:pPr>
            <a:endParaRPr lang="ko-KR"/>
          </a:p>
        </c:txPr>
        <c:crossAx val="1830731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85902483343428E-2"/>
          <c:y val="5.2704073606124384E-2"/>
          <c:w val="0.91498712901271961"/>
          <c:h val="0.47984286112570923"/>
        </c:manualLayout>
      </c:layout>
      <c:barChart>
        <c:barDir val="col"/>
        <c:grouping val="clustered"/>
        <c:varyColors val="0"/>
        <c:ser>
          <c:idx val="0"/>
          <c:order val="0"/>
          <c:tx>
            <c:strRef>
              <c:f>Sheet1!$B$1</c:f>
              <c:strCache>
                <c:ptCount val="1"/>
                <c:pt idx="0">
                  <c:v>계열 1</c:v>
                </c:pt>
              </c:strCache>
            </c:strRef>
          </c:tx>
          <c:spPr>
            <a:solidFill>
              <a:srgbClr val="00FFFF"/>
            </a:solidFill>
            <a:ln>
              <a:noFill/>
            </a:ln>
            <a:effectLst/>
          </c:spPr>
          <c:invertIfNegative val="0"/>
          <c:dPt>
            <c:idx val="0"/>
            <c:invertIfNegative val="0"/>
            <c:bubble3D val="0"/>
            <c:spPr>
              <a:solidFill>
                <a:schemeClr val="accent6">
                  <a:lumMod val="90000"/>
                </a:schemeClr>
              </a:solidFill>
              <a:ln>
                <a:noFill/>
              </a:ln>
              <a:effectLst/>
            </c:spPr>
            <c:extLst>
              <c:ext xmlns:c16="http://schemas.microsoft.com/office/drawing/2014/chart" uri="{C3380CC4-5D6E-409C-BE32-E72D297353CC}">
                <c16:uniqueId val="{00000001-44F0-449D-8786-FEB50CCEF446}"/>
              </c:ext>
            </c:extLst>
          </c:dPt>
          <c:dPt>
            <c:idx val="1"/>
            <c:invertIfNegative val="0"/>
            <c:bubble3D val="0"/>
            <c:spPr>
              <a:solidFill>
                <a:srgbClr val="C2CAD3"/>
              </a:solidFill>
              <a:ln>
                <a:noFill/>
              </a:ln>
              <a:effectLst/>
            </c:spPr>
            <c:extLst>
              <c:ext xmlns:c16="http://schemas.microsoft.com/office/drawing/2014/chart" uri="{C3380CC4-5D6E-409C-BE32-E72D297353CC}">
                <c16:uniqueId val="{00000003-44F0-449D-8786-FEB50CCEF446}"/>
              </c:ext>
            </c:extLst>
          </c:dPt>
          <c:dPt>
            <c:idx val="2"/>
            <c:invertIfNegative val="0"/>
            <c:bubble3D val="0"/>
            <c:spPr>
              <a:solidFill>
                <a:srgbClr val="FF6699"/>
              </a:solidFill>
              <a:ln>
                <a:noFill/>
              </a:ln>
              <a:effectLst/>
            </c:spPr>
            <c:extLst>
              <c:ext xmlns:c16="http://schemas.microsoft.com/office/drawing/2014/chart" uri="{C3380CC4-5D6E-409C-BE32-E72D297353CC}">
                <c16:uniqueId val="{00000005-44F0-449D-8786-FEB50CCEF446}"/>
              </c:ext>
            </c:extLst>
          </c:dPt>
          <c:dPt>
            <c:idx val="3"/>
            <c:invertIfNegative val="0"/>
            <c:bubble3D val="0"/>
            <c:spPr>
              <a:solidFill>
                <a:srgbClr val="C2CAD3"/>
              </a:solidFill>
              <a:ln>
                <a:noFill/>
              </a:ln>
              <a:effectLst/>
            </c:spPr>
            <c:extLst>
              <c:ext xmlns:c16="http://schemas.microsoft.com/office/drawing/2014/chart" uri="{C3380CC4-5D6E-409C-BE32-E72D297353CC}">
                <c16:uniqueId val="{00000007-1E0D-4A62-82D1-BB908C765C93}"/>
              </c:ext>
            </c:extLst>
          </c:dPt>
          <c:dPt>
            <c:idx val="4"/>
            <c:invertIfNegative val="0"/>
            <c:bubble3D val="0"/>
            <c:spPr>
              <a:solidFill>
                <a:srgbClr val="FFC000"/>
              </a:solidFill>
              <a:ln>
                <a:noFill/>
              </a:ln>
              <a:effectLst/>
            </c:spPr>
            <c:extLst>
              <c:ext xmlns:c16="http://schemas.microsoft.com/office/drawing/2014/chart" uri="{C3380CC4-5D6E-409C-BE32-E72D297353CC}">
                <c16:uniqueId val="{00000009-44F0-449D-8786-FEB50CCEF446}"/>
              </c:ext>
            </c:extLst>
          </c:dPt>
          <c:dPt>
            <c:idx val="5"/>
            <c:invertIfNegative val="0"/>
            <c:bubble3D val="0"/>
            <c:spPr>
              <a:solidFill>
                <a:srgbClr val="FFC000"/>
              </a:solidFill>
              <a:ln>
                <a:noFill/>
              </a:ln>
              <a:effectLst/>
            </c:spPr>
            <c:extLst>
              <c:ext xmlns:c16="http://schemas.microsoft.com/office/drawing/2014/chart" uri="{C3380CC4-5D6E-409C-BE32-E72D297353CC}">
                <c16:uniqueId val="{00000007-44F0-449D-8786-FEB50CCEF446}"/>
              </c:ext>
            </c:extLst>
          </c:dPt>
          <c:dPt>
            <c:idx val="6"/>
            <c:invertIfNegative val="0"/>
            <c:bubble3D val="0"/>
            <c:spPr>
              <a:solidFill>
                <a:srgbClr val="FFC000"/>
              </a:solidFill>
              <a:ln>
                <a:noFill/>
              </a:ln>
              <a:effectLst/>
            </c:spPr>
            <c:extLst>
              <c:ext xmlns:c16="http://schemas.microsoft.com/office/drawing/2014/chart" uri="{C3380CC4-5D6E-409C-BE32-E72D297353CC}">
                <c16:uniqueId val="{0000000A-44F0-449D-8786-FEB50CCEF446}"/>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6F8FA"/>
                    </a:solidFill>
                    <a:latin typeface="경기천년제목 Bold" panose="02020803020101020101" pitchFamily="18" charset="-127"/>
                    <a:ea typeface="경기천년제목 Bold" panose="020208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수력, 육상풍력, 조력</c:v>
                </c:pt>
                <c:pt idx="1">
                  <c:v>목질계 Biomass, 해상풍력
(5km 이하)</c:v>
                </c:pt>
                <c:pt idx="2">
                  <c:v>연료전지, 조류</c:v>
                </c:pt>
                <c:pt idx="3">
                  <c:v>지열, 조력, 해상풍력
(5km 초과)</c:v>
                </c:pt>
                <c:pt idx="4">
                  <c:v>ESS 설비 연계
(15년)</c:v>
                </c:pt>
                <c:pt idx="5">
                  <c:v>ESS 설비 연계
(16년)</c:v>
                </c:pt>
                <c:pt idx="6">
                  <c:v>ESS 설비 연계
(17년)</c:v>
                </c:pt>
              </c:strCache>
            </c:strRef>
          </c:cat>
          <c:val>
            <c:numRef>
              <c:f>Sheet1!$B$2:$B$8</c:f>
              <c:numCache>
                <c:formatCode>General</c:formatCode>
                <c:ptCount val="7"/>
                <c:pt idx="0">
                  <c:v>1</c:v>
                </c:pt>
                <c:pt idx="1">
                  <c:v>1.5</c:v>
                </c:pt>
                <c:pt idx="2">
                  <c:v>2</c:v>
                </c:pt>
                <c:pt idx="3">
                  <c:v>2</c:v>
                </c:pt>
                <c:pt idx="4">
                  <c:v>5.5</c:v>
                </c:pt>
                <c:pt idx="5">
                  <c:v>5</c:v>
                </c:pt>
                <c:pt idx="6">
                  <c:v>4.5</c:v>
                </c:pt>
              </c:numCache>
            </c:numRef>
          </c:val>
          <c:extLst>
            <c:ext xmlns:c16="http://schemas.microsoft.com/office/drawing/2014/chart" uri="{C3380CC4-5D6E-409C-BE32-E72D297353CC}">
              <c16:uniqueId val="{00000008-44F0-449D-8786-FEB50CCEF446}"/>
            </c:ext>
          </c:extLst>
        </c:ser>
        <c:dLbls>
          <c:showLegendKey val="0"/>
          <c:showVal val="0"/>
          <c:showCatName val="0"/>
          <c:showSerName val="0"/>
          <c:showPercent val="0"/>
          <c:showBubbleSize val="0"/>
        </c:dLbls>
        <c:gapWidth val="219"/>
        <c:overlap val="-27"/>
        <c:axId val="1830731832"/>
        <c:axId val="1830736752"/>
      </c:barChart>
      <c:catAx>
        <c:axId val="1830731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spc="-100" baseline="0">
                <a:solidFill>
                  <a:schemeClr val="bg1"/>
                </a:solidFill>
                <a:latin typeface="경기천년제목 Bold" panose="02020803020101020101" pitchFamily="18" charset="-127"/>
                <a:ea typeface="경기천년제목 Bold" panose="02020803020101020101" pitchFamily="18" charset="-127"/>
                <a:cs typeface="+mn-cs"/>
              </a:defRPr>
            </a:pPr>
            <a:endParaRPr lang="ko-KR"/>
          </a:p>
        </c:txPr>
        <c:crossAx val="1830736752"/>
        <c:crosses val="autoZero"/>
        <c:auto val="1"/>
        <c:lblAlgn val="ctr"/>
        <c:lblOffset val="100"/>
        <c:noMultiLvlLbl val="0"/>
      </c:catAx>
      <c:valAx>
        <c:axId val="1830736752"/>
        <c:scaling>
          <c:orientation val="minMax"/>
        </c:scaling>
        <c:delete val="0"/>
        <c:axPos val="l"/>
        <c:numFmt formatCode="General" sourceLinked="1"/>
        <c:majorTickMark val="none"/>
        <c:minorTickMark val="none"/>
        <c:tickLblPos val="nextTo"/>
        <c:spPr>
          <a:noFill/>
          <a:ln>
            <a:solidFill>
              <a:schemeClr val="accent5"/>
            </a:solidFill>
          </a:ln>
          <a:effectLst/>
        </c:spPr>
        <c:txPr>
          <a:bodyPr rot="-60000000" spcFirstLastPara="1" vertOverflow="ellipsis" vert="horz" wrap="square" anchor="ctr" anchorCtr="1"/>
          <a:lstStyle/>
          <a:p>
            <a:pPr>
              <a:defRPr sz="1197" b="0" i="0" u="none" strike="noStrike" kern="1200" baseline="0">
                <a:solidFill>
                  <a:schemeClr val="bg1"/>
                </a:solidFill>
                <a:latin typeface="경기천년제목 Bold" panose="02020803020101020101" pitchFamily="18" charset="-127"/>
                <a:ea typeface="경기천년제목 Bold" panose="02020803020101020101" pitchFamily="18" charset="-127"/>
                <a:cs typeface="+mn-cs"/>
              </a:defRPr>
            </a:pPr>
            <a:endParaRPr lang="ko-KR"/>
          </a:p>
        </c:txPr>
        <c:crossAx val="1830731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71343866838275"/>
          <c:y val="5.2704073606124384E-2"/>
          <c:w val="0.84613269585440776"/>
          <c:h val="0.45109518461327763"/>
        </c:manualLayout>
      </c:layout>
      <c:barChart>
        <c:barDir val="col"/>
        <c:grouping val="clustered"/>
        <c:varyColors val="0"/>
        <c:ser>
          <c:idx val="0"/>
          <c:order val="0"/>
          <c:tx>
            <c:strRef>
              <c:f>Sheet1!$B$1</c:f>
              <c:strCache>
                <c:ptCount val="1"/>
                <c:pt idx="0">
                  <c:v>오차율</c:v>
                </c:pt>
              </c:strCache>
            </c:strRef>
          </c:tx>
          <c:spPr>
            <a:solidFill>
              <a:srgbClr val="00FFFF"/>
            </a:solidFill>
            <a:ln>
              <a:noFill/>
            </a:ln>
            <a:effectLst/>
          </c:spPr>
          <c:invertIfNegative val="0"/>
          <c:dPt>
            <c:idx val="0"/>
            <c:invertIfNegative val="0"/>
            <c:bubble3D val="0"/>
            <c:spPr>
              <a:solidFill>
                <a:schemeClr val="accent6">
                  <a:lumMod val="90000"/>
                </a:schemeClr>
              </a:solidFill>
              <a:ln>
                <a:noFill/>
              </a:ln>
              <a:effectLst/>
            </c:spPr>
            <c:extLst>
              <c:ext xmlns:c16="http://schemas.microsoft.com/office/drawing/2014/chart" uri="{C3380CC4-5D6E-409C-BE32-E72D297353CC}">
                <c16:uniqueId val="{00000001-211F-4F20-86EA-867A331194ED}"/>
              </c:ext>
            </c:extLst>
          </c:dPt>
          <c:dPt>
            <c:idx val="1"/>
            <c:invertIfNegative val="0"/>
            <c:bubble3D val="0"/>
            <c:spPr>
              <a:solidFill>
                <a:schemeClr val="accent6">
                  <a:lumMod val="90000"/>
                </a:schemeClr>
              </a:solidFill>
              <a:ln>
                <a:noFill/>
              </a:ln>
              <a:effectLst/>
            </c:spPr>
            <c:extLst>
              <c:ext xmlns:c16="http://schemas.microsoft.com/office/drawing/2014/chart" uri="{C3380CC4-5D6E-409C-BE32-E72D297353CC}">
                <c16:uniqueId val="{00000003-211F-4F20-86EA-867A331194ED}"/>
              </c:ext>
            </c:extLst>
          </c:dPt>
          <c:dPt>
            <c:idx val="4"/>
            <c:invertIfNegative val="0"/>
            <c:bubble3D val="0"/>
            <c:spPr>
              <a:solidFill>
                <a:srgbClr val="F6F8FA"/>
              </a:solidFill>
              <a:ln>
                <a:noFill/>
              </a:ln>
              <a:effectLst/>
            </c:spPr>
            <c:extLst>
              <c:ext xmlns:c16="http://schemas.microsoft.com/office/drawing/2014/chart" uri="{C3380CC4-5D6E-409C-BE32-E72D297353CC}">
                <c16:uniqueId val="{00000005-4322-4ABD-8357-59DD4B139DE4}"/>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6F8FA"/>
                    </a:solidFill>
                    <a:latin typeface="경기천년제목 Bold" panose="02020803020101020101" pitchFamily="18" charset="-127"/>
                    <a:ea typeface="경기천년제목 Bold" panose="020208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수전해 Output Temp</c:v>
                </c:pt>
                <c:pt idx="1">
                  <c:v>수전해 성능</c:v>
                </c:pt>
                <c:pt idx="2">
                  <c:v>연료전지 Output 조성</c:v>
                </c:pt>
                <c:pt idx="3">
                  <c:v>연료전지 Output Temp</c:v>
                </c:pt>
                <c:pt idx="4">
                  <c:v>연료전지 성능 예측</c:v>
                </c:pt>
              </c:strCache>
            </c:strRef>
          </c:cat>
          <c:val>
            <c:numRef>
              <c:f>Sheet1!$B$2:$B$6</c:f>
              <c:numCache>
                <c:formatCode>General</c:formatCode>
                <c:ptCount val="5"/>
                <c:pt idx="0">
                  <c:v>1</c:v>
                </c:pt>
                <c:pt idx="1">
                  <c:v>0.7</c:v>
                </c:pt>
                <c:pt idx="2">
                  <c:v>1.5</c:v>
                </c:pt>
                <c:pt idx="3">
                  <c:v>1</c:v>
                </c:pt>
                <c:pt idx="4">
                  <c:v>1.5</c:v>
                </c:pt>
              </c:numCache>
            </c:numRef>
          </c:val>
          <c:extLst>
            <c:ext xmlns:c16="http://schemas.microsoft.com/office/drawing/2014/chart" uri="{C3380CC4-5D6E-409C-BE32-E72D297353CC}">
              <c16:uniqueId val="{00000008-211F-4F20-86EA-867A331194ED}"/>
            </c:ext>
          </c:extLst>
        </c:ser>
        <c:dLbls>
          <c:showLegendKey val="0"/>
          <c:showVal val="0"/>
          <c:showCatName val="0"/>
          <c:showSerName val="0"/>
          <c:showPercent val="0"/>
          <c:showBubbleSize val="0"/>
        </c:dLbls>
        <c:gapWidth val="219"/>
        <c:overlap val="-27"/>
        <c:axId val="1830731832"/>
        <c:axId val="1830736752"/>
      </c:barChart>
      <c:catAx>
        <c:axId val="1830731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경기천년제목 Bold" panose="02020803020101020101" pitchFamily="18" charset="-127"/>
                <a:ea typeface="경기천년제목 Bold" panose="02020803020101020101" pitchFamily="18" charset="-127"/>
                <a:cs typeface="+mn-cs"/>
              </a:defRPr>
            </a:pPr>
            <a:endParaRPr lang="ko-KR"/>
          </a:p>
        </c:txPr>
        <c:crossAx val="1830736752"/>
        <c:crosses val="autoZero"/>
        <c:auto val="1"/>
        <c:lblAlgn val="ctr"/>
        <c:lblOffset val="100"/>
        <c:noMultiLvlLbl val="0"/>
      </c:catAx>
      <c:valAx>
        <c:axId val="1830736752"/>
        <c:scaling>
          <c:orientation val="minMax"/>
          <c:max val="6"/>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ko-KR" sz="1200" b="1" dirty="0" smtClean="0">
                    <a:solidFill>
                      <a:schemeClr val="bg1"/>
                    </a:solidFill>
                    <a:latin typeface="경기천년제목 Bold" panose="02020803020101020101" pitchFamily="18" charset="-127"/>
                    <a:ea typeface="경기천년제목 Bold" panose="02020803020101020101" pitchFamily="18" charset="-127"/>
                  </a:rPr>
                  <a:t>Error</a:t>
                </a:r>
                <a:r>
                  <a:rPr lang="en-US" altLang="ko-KR" sz="1200" b="1" baseline="0" dirty="0" smtClean="0">
                    <a:solidFill>
                      <a:schemeClr val="bg1"/>
                    </a:solidFill>
                    <a:latin typeface="경기천년제목 Bold" panose="02020803020101020101" pitchFamily="18" charset="-127"/>
                    <a:ea typeface="경기천년제목 Bold" panose="02020803020101020101" pitchFamily="18" charset="-127"/>
                  </a:rPr>
                  <a:t> [%]</a:t>
                </a:r>
                <a:endParaRPr lang="ko-KR" altLang="en-US" sz="1200" b="1" dirty="0">
                  <a:solidFill>
                    <a:schemeClr val="bg1"/>
                  </a:solidFill>
                  <a:latin typeface="경기천년제목 Bold" panose="02020803020101020101" pitchFamily="18" charset="-127"/>
                  <a:ea typeface="경기천년제목 Bold" panose="02020803020101020101" pitchFamily="18" charset="-127"/>
                </a:endParaRPr>
              </a:p>
            </c:rich>
          </c:tx>
          <c:layout>
            <c:manualLayout>
              <c:xMode val="edge"/>
              <c:yMode val="edge"/>
              <c:x val="7.0257113861056028E-3"/>
              <c:y val="0.13130293750700298"/>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ko-KR"/>
            </a:p>
          </c:txPr>
        </c:title>
        <c:numFmt formatCode="General" sourceLinked="1"/>
        <c:majorTickMark val="none"/>
        <c:minorTickMark val="none"/>
        <c:tickLblPos val="nextTo"/>
        <c:spPr>
          <a:noFill/>
          <a:ln>
            <a:solidFill>
              <a:schemeClr val="accent5"/>
            </a:solidFill>
          </a:ln>
          <a:effectLst/>
        </c:spPr>
        <c:txPr>
          <a:bodyPr rot="-60000000" spcFirstLastPara="1" vertOverflow="ellipsis" vert="horz" wrap="square" anchor="ctr" anchorCtr="1"/>
          <a:lstStyle/>
          <a:p>
            <a:pPr>
              <a:defRPr sz="1197" b="0" i="0" u="none" strike="noStrike" kern="1200" baseline="0">
                <a:solidFill>
                  <a:schemeClr val="bg1"/>
                </a:solidFill>
                <a:latin typeface="경기천년제목 Bold" panose="02020803020101020101" pitchFamily="18" charset="-127"/>
                <a:ea typeface="경기천년제목 Bold" panose="02020803020101020101" pitchFamily="18" charset="-127"/>
                <a:cs typeface="+mn-cs"/>
              </a:defRPr>
            </a:pPr>
            <a:endParaRPr lang="ko-KR"/>
          </a:p>
        </c:txPr>
        <c:crossAx val="1830731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71343866838275"/>
          <c:y val="5.2704073606124384E-2"/>
          <c:w val="0.84613269585440776"/>
          <c:h val="0.68079569216114399"/>
        </c:manualLayout>
      </c:layout>
      <c:barChart>
        <c:barDir val="col"/>
        <c:grouping val="clustered"/>
        <c:varyColors val="0"/>
        <c:ser>
          <c:idx val="0"/>
          <c:order val="0"/>
          <c:tx>
            <c:strRef>
              <c:f>Sheet1!$B$1</c:f>
              <c:strCache>
                <c:ptCount val="1"/>
                <c:pt idx="0">
                  <c:v>오차율</c:v>
                </c:pt>
              </c:strCache>
            </c:strRef>
          </c:tx>
          <c:spPr>
            <a:solidFill>
              <a:srgbClr val="00FFFF"/>
            </a:solidFill>
            <a:ln>
              <a:noFill/>
            </a:ln>
            <a:effectLst/>
          </c:spPr>
          <c:invertIfNegative val="0"/>
          <c:dPt>
            <c:idx val="0"/>
            <c:invertIfNegative val="0"/>
            <c:bubble3D val="0"/>
            <c:spPr>
              <a:solidFill>
                <a:schemeClr val="accent6">
                  <a:lumMod val="90000"/>
                </a:schemeClr>
              </a:solidFill>
              <a:ln>
                <a:noFill/>
              </a:ln>
              <a:effectLst/>
            </c:spPr>
            <c:extLst>
              <c:ext xmlns:c16="http://schemas.microsoft.com/office/drawing/2014/chart" uri="{C3380CC4-5D6E-409C-BE32-E72D297353CC}">
                <c16:uniqueId val="{00000001-3E4A-4254-8983-8DFE0FEB8295}"/>
              </c:ext>
            </c:extLst>
          </c:dPt>
          <c:dPt>
            <c:idx val="1"/>
            <c:invertIfNegative val="0"/>
            <c:bubble3D val="0"/>
            <c:spPr>
              <a:solidFill>
                <a:schemeClr val="accent6">
                  <a:lumMod val="90000"/>
                </a:schemeClr>
              </a:solidFill>
              <a:ln>
                <a:noFill/>
              </a:ln>
              <a:effectLst/>
            </c:spPr>
            <c:extLst>
              <c:ext xmlns:c16="http://schemas.microsoft.com/office/drawing/2014/chart" uri="{C3380CC4-5D6E-409C-BE32-E72D297353CC}">
                <c16:uniqueId val="{00000003-3E4A-4254-8983-8DFE0FEB829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6F8FA"/>
                    </a:solidFill>
                    <a:latin typeface="경기천년제목 Bold" panose="02020803020101020101" pitchFamily="18" charset="-127"/>
                    <a:ea typeface="경기천년제목 Bold" panose="02020803020101020101" pitchFamily="18"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균등화 전력원가
(LCOE)</c:v>
                </c:pt>
                <c:pt idx="1">
                  <c:v>순현가치
(NPV)</c:v>
                </c:pt>
                <c:pt idx="2">
                  <c:v>내부수익률
(IRR)</c:v>
                </c:pt>
                <c:pt idx="3">
                  <c:v>투자비
회수기간(PP)</c:v>
                </c:pt>
              </c:strCache>
            </c:strRef>
          </c:cat>
          <c:val>
            <c:numRef>
              <c:f>Sheet1!$B$2:$B$5</c:f>
              <c:numCache>
                <c:formatCode>General</c:formatCode>
                <c:ptCount val="4"/>
                <c:pt idx="0">
                  <c:v>0.5</c:v>
                </c:pt>
                <c:pt idx="1">
                  <c:v>0.7</c:v>
                </c:pt>
                <c:pt idx="2">
                  <c:v>0.8</c:v>
                </c:pt>
                <c:pt idx="3">
                  <c:v>0.3</c:v>
                </c:pt>
              </c:numCache>
            </c:numRef>
          </c:val>
          <c:extLst>
            <c:ext xmlns:c16="http://schemas.microsoft.com/office/drawing/2014/chart" uri="{C3380CC4-5D6E-409C-BE32-E72D297353CC}">
              <c16:uniqueId val="{00000006-3E4A-4254-8983-8DFE0FEB8295}"/>
            </c:ext>
          </c:extLst>
        </c:ser>
        <c:dLbls>
          <c:showLegendKey val="0"/>
          <c:showVal val="0"/>
          <c:showCatName val="0"/>
          <c:showSerName val="0"/>
          <c:showPercent val="0"/>
          <c:showBubbleSize val="0"/>
        </c:dLbls>
        <c:gapWidth val="219"/>
        <c:overlap val="-27"/>
        <c:axId val="1830731832"/>
        <c:axId val="1830736752"/>
      </c:barChart>
      <c:catAx>
        <c:axId val="1830731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경기천년제목 Bold" panose="02020803020101020101" pitchFamily="18" charset="-127"/>
                <a:ea typeface="경기천년제목 Bold" panose="02020803020101020101" pitchFamily="18" charset="-127"/>
                <a:cs typeface="+mn-cs"/>
              </a:defRPr>
            </a:pPr>
            <a:endParaRPr lang="ko-KR"/>
          </a:p>
        </c:txPr>
        <c:crossAx val="1830736752"/>
        <c:crosses val="autoZero"/>
        <c:auto val="1"/>
        <c:lblAlgn val="ctr"/>
        <c:lblOffset val="100"/>
        <c:noMultiLvlLbl val="0"/>
      </c:catAx>
      <c:valAx>
        <c:axId val="1830736752"/>
        <c:scaling>
          <c:orientation val="minMax"/>
          <c:max val="6"/>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ko-KR" sz="1200" b="1" dirty="0" smtClean="0">
                    <a:solidFill>
                      <a:schemeClr val="bg1"/>
                    </a:solidFill>
                    <a:latin typeface="경기천년제목 Bold" panose="02020803020101020101" pitchFamily="18" charset="-127"/>
                    <a:ea typeface="경기천년제목 Bold" panose="02020803020101020101" pitchFamily="18" charset="-127"/>
                  </a:rPr>
                  <a:t>Error</a:t>
                </a:r>
                <a:r>
                  <a:rPr lang="en-US" altLang="ko-KR" sz="1200" b="1" baseline="0" dirty="0" smtClean="0">
                    <a:solidFill>
                      <a:schemeClr val="bg1"/>
                    </a:solidFill>
                    <a:latin typeface="경기천년제목 Bold" panose="02020803020101020101" pitchFamily="18" charset="-127"/>
                    <a:ea typeface="경기천년제목 Bold" panose="02020803020101020101" pitchFamily="18" charset="-127"/>
                  </a:rPr>
                  <a:t> [%]</a:t>
                </a:r>
                <a:endParaRPr lang="ko-KR" altLang="en-US" sz="1200" b="1" dirty="0">
                  <a:solidFill>
                    <a:schemeClr val="bg1"/>
                  </a:solidFill>
                  <a:latin typeface="경기천년제목 Bold" panose="02020803020101020101" pitchFamily="18" charset="-127"/>
                  <a:ea typeface="경기천년제목 Bold" panose="02020803020101020101" pitchFamily="18" charset="-127"/>
                </a:endParaRPr>
              </a:p>
            </c:rich>
          </c:tx>
          <c:layout>
            <c:manualLayout>
              <c:xMode val="edge"/>
              <c:yMode val="edge"/>
              <c:x val="7.0257113861056028E-3"/>
              <c:y val="0.13130293750700298"/>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ko-KR"/>
            </a:p>
          </c:txPr>
        </c:title>
        <c:numFmt formatCode="General" sourceLinked="1"/>
        <c:majorTickMark val="none"/>
        <c:minorTickMark val="none"/>
        <c:tickLblPos val="nextTo"/>
        <c:spPr>
          <a:noFill/>
          <a:ln>
            <a:solidFill>
              <a:schemeClr val="accent5"/>
            </a:solidFill>
          </a:ln>
          <a:effectLst/>
        </c:spPr>
        <c:txPr>
          <a:bodyPr rot="-60000000" spcFirstLastPara="1" vertOverflow="ellipsis" vert="horz" wrap="square" anchor="ctr" anchorCtr="1"/>
          <a:lstStyle/>
          <a:p>
            <a:pPr>
              <a:defRPr sz="1197" b="0" i="0" u="none" strike="noStrike" kern="1200" baseline="0">
                <a:solidFill>
                  <a:schemeClr val="bg1"/>
                </a:solidFill>
                <a:latin typeface="경기천년제목 Bold" panose="02020803020101020101" pitchFamily="18" charset="-127"/>
                <a:ea typeface="경기천년제목 Bold" panose="02020803020101020101" pitchFamily="18" charset="-127"/>
                <a:cs typeface="+mn-cs"/>
              </a:defRPr>
            </a:pPr>
            <a:endParaRPr lang="ko-KR"/>
          </a:p>
        </c:txPr>
        <c:crossAx val="1830731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F01BD6-766B-4D19-B75E-7E6A037A6BFB}" type="datetimeFigureOut">
              <a:rPr lang="en-US" smtClean="0"/>
              <a:t>3/4/2019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1302AA-81B1-4225-BC36-6DD3E8E98722}" type="slidenum">
              <a:rPr lang="en-US" smtClean="0"/>
              <a:t>‹#›</a:t>
            </a:fld>
            <a:endParaRPr lang="en-US"/>
          </a:p>
        </p:txBody>
      </p:sp>
    </p:spTree>
    <p:extLst>
      <p:ext uri="{BB962C8B-B14F-4D97-AF65-F5344CB8AC3E}">
        <p14:creationId xmlns:p14="http://schemas.microsoft.com/office/powerpoint/2010/main" val="38888448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8D3C34-4FAE-4634-9621-7C1A1531823B}" type="datetimeFigureOut">
              <a:rPr lang="en-US" smtClean="0"/>
              <a:t>3/4/2019</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D1758-ED3D-4611-B861-63A1DF032208}" type="slidenum">
              <a:rPr lang="en-US" smtClean="0"/>
              <a:t>‹#›</a:t>
            </a:fld>
            <a:endParaRPr lang="en-US"/>
          </a:p>
        </p:txBody>
      </p:sp>
    </p:spTree>
    <p:extLst>
      <p:ext uri="{BB962C8B-B14F-4D97-AF65-F5344CB8AC3E}">
        <p14:creationId xmlns:p14="http://schemas.microsoft.com/office/powerpoint/2010/main" val="1990456771"/>
      </p:ext>
    </p:extLst>
  </p:cSld>
  <p:clrMap bg1="lt1" tx1="dk1" bg2="lt2" tx2="dk2" accent1="accent1" accent2="accent2" accent3="accent3" accent4="accent4" accent5="accent5" accent6="accent6" hlink="hlink" folHlink="folHlink"/>
  <p:notesStyle>
    <a:lvl1pPr marL="0" algn="l" defTabSz="1072866" rtl="0" eaLnBrk="1" latinLnBrk="0" hangingPunct="1">
      <a:defRPr sz="1408" kern="1200">
        <a:solidFill>
          <a:schemeClr val="tx1"/>
        </a:solidFill>
        <a:latin typeface="+mn-lt"/>
        <a:ea typeface="+mn-ea"/>
        <a:cs typeface="+mn-cs"/>
      </a:defRPr>
    </a:lvl1pPr>
    <a:lvl2pPr marL="536433" algn="l" defTabSz="1072866" rtl="0" eaLnBrk="1" latinLnBrk="0" hangingPunct="1">
      <a:defRPr sz="1408" kern="1200">
        <a:solidFill>
          <a:schemeClr val="tx1"/>
        </a:solidFill>
        <a:latin typeface="+mn-lt"/>
        <a:ea typeface="+mn-ea"/>
        <a:cs typeface="+mn-cs"/>
      </a:defRPr>
    </a:lvl2pPr>
    <a:lvl3pPr marL="1072866" algn="l" defTabSz="1072866" rtl="0" eaLnBrk="1" latinLnBrk="0" hangingPunct="1">
      <a:defRPr sz="1408" kern="1200">
        <a:solidFill>
          <a:schemeClr val="tx1"/>
        </a:solidFill>
        <a:latin typeface="+mn-lt"/>
        <a:ea typeface="+mn-ea"/>
        <a:cs typeface="+mn-cs"/>
      </a:defRPr>
    </a:lvl3pPr>
    <a:lvl4pPr marL="1609298" algn="l" defTabSz="1072866" rtl="0" eaLnBrk="1" latinLnBrk="0" hangingPunct="1">
      <a:defRPr sz="1408" kern="1200">
        <a:solidFill>
          <a:schemeClr val="tx1"/>
        </a:solidFill>
        <a:latin typeface="+mn-lt"/>
        <a:ea typeface="+mn-ea"/>
        <a:cs typeface="+mn-cs"/>
      </a:defRPr>
    </a:lvl4pPr>
    <a:lvl5pPr marL="2145731" algn="l" defTabSz="1072866" rtl="0" eaLnBrk="1" latinLnBrk="0" hangingPunct="1">
      <a:defRPr sz="1408" kern="1200">
        <a:solidFill>
          <a:schemeClr val="tx1"/>
        </a:solidFill>
        <a:latin typeface="+mn-lt"/>
        <a:ea typeface="+mn-ea"/>
        <a:cs typeface="+mn-cs"/>
      </a:defRPr>
    </a:lvl5pPr>
    <a:lvl6pPr marL="2682164" algn="l" defTabSz="1072866" rtl="0" eaLnBrk="1" latinLnBrk="0" hangingPunct="1">
      <a:defRPr sz="1408" kern="1200">
        <a:solidFill>
          <a:schemeClr val="tx1"/>
        </a:solidFill>
        <a:latin typeface="+mn-lt"/>
        <a:ea typeface="+mn-ea"/>
        <a:cs typeface="+mn-cs"/>
      </a:defRPr>
    </a:lvl6pPr>
    <a:lvl7pPr marL="3218597" algn="l" defTabSz="1072866" rtl="0" eaLnBrk="1" latinLnBrk="0" hangingPunct="1">
      <a:defRPr sz="1408" kern="1200">
        <a:solidFill>
          <a:schemeClr val="tx1"/>
        </a:solidFill>
        <a:latin typeface="+mn-lt"/>
        <a:ea typeface="+mn-ea"/>
        <a:cs typeface="+mn-cs"/>
      </a:defRPr>
    </a:lvl7pPr>
    <a:lvl8pPr marL="3755029" algn="l" defTabSz="1072866" rtl="0" eaLnBrk="1" latinLnBrk="0" hangingPunct="1">
      <a:defRPr sz="1408" kern="1200">
        <a:solidFill>
          <a:schemeClr val="tx1"/>
        </a:solidFill>
        <a:latin typeface="+mn-lt"/>
        <a:ea typeface="+mn-ea"/>
        <a:cs typeface="+mn-cs"/>
      </a:defRPr>
    </a:lvl8pPr>
    <a:lvl9pPr marL="4291462" algn="l" defTabSz="1072866" rtl="0" eaLnBrk="1" latinLnBrk="0" hangingPunct="1">
      <a:defRPr sz="140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재생에너지 </a:t>
            </a:r>
            <a:r>
              <a:rPr lang="en-US" altLang="ko-KR" dirty="0" smtClean="0"/>
              <a:t>3020</a:t>
            </a:r>
            <a:r>
              <a:rPr lang="ko-KR" altLang="en-US" dirty="0" smtClean="0"/>
              <a:t>에 따라 변동성이 큰 재생에너지가 </a:t>
            </a:r>
            <a:r>
              <a:rPr lang="en-US" altLang="ko-KR" dirty="0" smtClean="0"/>
              <a:t>2030</a:t>
            </a:r>
            <a:r>
              <a:rPr lang="ko-KR" altLang="en-US" dirty="0" smtClean="0"/>
              <a:t>년에는 </a:t>
            </a:r>
            <a:r>
              <a:rPr lang="en-US" altLang="ko-KR" dirty="0" smtClean="0"/>
              <a:t>60 GW</a:t>
            </a:r>
            <a:r>
              <a:rPr lang="en-US" altLang="ko-KR" baseline="0" dirty="0" smtClean="0"/>
              <a:t> </a:t>
            </a:r>
            <a:r>
              <a:rPr lang="ko-KR" altLang="en-US" baseline="0" dirty="0" smtClean="0"/>
              <a:t>이상이 될 전망입니다</a:t>
            </a:r>
            <a:r>
              <a:rPr lang="en-US" altLang="ko-KR" baseline="0" dirty="0" smtClean="0"/>
              <a:t>,</a:t>
            </a:r>
          </a:p>
          <a:p>
            <a:r>
              <a:rPr lang="ko-KR" altLang="en-US" dirty="0" smtClean="0"/>
              <a:t>이에 따라</a:t>
            </a:r>
            <a:r>
              <a:rPr lang="en-US" altLang="ko-KR" dirty="0" smtClean="0"/>
              <a:t>, </a:t>
            </a:r>
            <a:r>
              <a:rPr lang="ko-KR" altLang="en-US" dirty="0" smtClean="0"/>
              <a:t>오른쪽과 같은 다양한 접근법이 요구됩니다만</a:t>
            </a:r>
            <a:r>
              <a:rPr lang="en-US" altLang="ko-KR" dirty="0" smtClean="0"/>
              <a:t>,</a:t>
            </a:r>
          </a:p>
          <a:p>
            <a:r>
              <a:rPr lang="ko-KR" altLang="en-US" dirty="0" smtClean="0"/>
              <a:t>안정적인 전력공급을 위해서는 재생에너지</a:t>
            </a:r>
            <a:r>
              <a:rPr lang="en-US" altLang="ko-KR" dirty="0" smtClean="0"/>
              <a:t>, </a:t>
            </a:r>
            <a:r>
              <a:rPr lang="ko-KR" altLang="en-US" dirty="0" smtClean="0"/>
              <a:t>에너지 저장</a:t>
            </a:r>
            <a:r>
              <a:rPr lang="en-US" altLang="ko-KR" dirty="0" smtClean="0"/>
              <a:t>, </a:t>
            </a:r>
            <a:r>
              <a:rPr lang="ko-KR" altLang="en-US" dirty="0" smtClean="0"/>
              <a:t>발전 시스템의 연계가 필요하고</a:t>
            </a:r>
            <a:endParaRPr lang="en-US" altLang="ko-KR" dirty="0" smtClean="0"/>
          </a:p>
          <a:p>
            <a:r>
              <a:rPr lang="ko-KR" altLang="en-US" dirty="0" smtClean="0"/>
              <a:t>연게시스템의 설계 및 사업화 모델 개발이 필요합니다</a:t>
            </a:r>
            <a:r>
              <a:rPr lang="en-US" altLang="ko-KR" dirty="0" smtClean="0"/>
              <a:t>.</a:t>
            </a:r>
          </a:p>
          <a:p>
            <a:r>
              <a:rPr lang="ko-KR" altLang="en-US" dirty="0" smtClean="0"/>
              <a:t>정책적 측면에서는 이러한 사업화 모델의 경제성 확보를 위한 </a:t>
            </a:r>
            <a:r>
              <a:rPr lang="ko-KR" altLang="en-US" dirty="0" err="1" smtClean="0"/>
              <a:t>정책제언과</a:t>
            </a:r>
            <a:r>
              <a:rPr lang="ko-KR" altLang="en-US" dirty="0" smtClean="0"/>
              <a:t> 제도 개선</a:t>
            </a:r>
            <a:r>
              <a:rPr lang="en-US" altLang="ko-KR" dirty="0" smtClean="0"/>
              <a:t>,</a:t>
            </a:r>
          </a:p>
          <a:p>
            <a:r>
              <a:rPr lang="ko-KR" altLang="en-US" dirty="0" smtClean="0"/>
              <a:t>그리고 기술발전 전망을 제사할 필요가 있습니다</a:t>
            </a:r>
            <a:r>
              <a:rPr lang="en-US" altLang="ko-KR" dirty="0" smtClean="0"/>
              <a:t>.</a:t>
            </a:r>
          </a:p>
          <a:p>
            <a:r>
              <a:rPr lang="en-US" altLang="ko-KR" dirty="0" smtClean="0"/>
              <a:t> </a:t>
            </a:r>
          </a:p>
          <a:p>
            <a:endParaRPr lang="en-US" altLang="ko-KR" dirty="0" smtClean="0"/>
          </a:p>
          <a:p>
            <a:endParaRPr lang="en-US" altLang="ko-KR" dirty="0" smtClean="0"/>
          </a:p>
          <a:p>
            <a:r>
              <a:rPr lang="ko-KR" altLang="en-US" dirty="0" smtClean="0"/>
              <a:t>재생에너지 확대 보급 정책에 따라 재생에너지원의 설비 용량을 지속적으로 증가할 것으로 예상되며 이에 다라 국가 전력 공급 기여도 또한 상승할 것으로 예상되어 안정적인 전력 공급 기술이 필요한 실정임</a:t>
            </a:r>
            <a:endParaRPr lang="en-US" altLang="ko-KR" dirty="0" smtClean="0"/>
          </a:p>
          <a:p>
            <a:r>
              <a:rPr lang="ko-KR" altLang="en-US" dirty="0" smtClean="0"/>
              <a:t>특히 재생에너지원은 기상 변화에 따른 출력</a:t>
            </a:r>
            <a:r>
              <a:rPr lang="ko-KR" altLang="en-US" baseline="0" dirty="0" smtClean="0"/>
              <a:t> 변동성이 크기 때문에 효율적인 에너지 저장 및 전력 변환 시스템이 중요한 실정임</a:t>
            </a:r>
            <a:endParaRPr lang="en-US" altLang="ko-KR" baseline="0" dirty="0" smtClean="0"/>
          </a:p>
          <a:p>
            <a:r>
              <a:rPr lang="ko-KR" altLang="en-US" baseline="0" dirty="0" smtClean="0"/>
              <a:t>또한 </a:t>
            </a:r>
            <a:r>
              <a:rPr lang="en-US" altLang="ko-KR" baseline="0" dirty="0" smtClean="0"/>
              <a:t>ESS</a:t>
            </a:r>
            <a:r>
              <a:rPr lang="ko-KR" altLang="en-US" baseline="0" dirty="0" smtClean="0"/>
              <a:t>는 전력 공급 계통에 다양한 역할을 하고 있으나 신재생에너지원의 확대 보급 기조에 대응하기 위해 시장 확대 방안</a:t>
            </a:r>
            <a:r>
              <a:rPr lang="en-US" altLang="ko-KR" baseline="0" dirty="0" smtClean="0"/>
              <a:t>, </a:t>
            </a:r>
            <a:r>
              <a:rPr lang="ko-KR" altLang="en-US" baseline="0" dirty="0" smtClean="0"/>
              <a:t>즉 다양한 비즈니스 모델 개발에 대해 중점적으로 살펴볼 필요가 있다</a:t>
            </a:r>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4</a:t>
            </a:fld>
            <a:endParaRPr lang="en-US"/>
          </a:p>
        </p:txBody>
      </p:sp>
    </p:spTree>
    <p:extLst>
      <p:ext uri="{BB962C8B-B14F-4D97-AF65-F5344CB8AC3E}">
        <p14:creationId xmlns:p14="http://schemas.microsoft.com/office/powerpoint/2010/main" val="2374448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본 연구개발과제의 최종 목표는 상용 공정 해석 프로그램을 이용하여 재생에너지원 잉여 전력 이용 최적 수전해</a:t>
            </a:r>
            <a:r>
              <a:rPr lang="en-US" altLang="ko-KR" dirty="0" smtClean="0"/>
              <a:t>-</a:t>
            </a:r>
            <a:r>
              <a:rPr lang="ko-KR" altLang="en-US" dirty="0" smtClean="0"/>
              <a:t>연료전지 연계 공정 모델 구축 및 개발과 함께 전력 원가 추정 기반 수전해</a:t>
            </a:r>
            <a:r>
              <a:rPr lang="en-US" altLang="ko-KR" dirty="0" smtClean="0"/>
              <a:t>-</a:t>
            </a:r>
            <a:r>
              <a:rPr lang="en-US" altLang="ko-KR" baseline="0" dirty="0" smtClean="0"/>
              <a:t> </a:t>
            </a:r>
            <a:r>
              <a:rPr lang="ko-KR" altLang="en-US" baseline="0" dirty="0" smtClean="0"/>
              <a:t>연료전지 연계 공정 최적화를 수행할 예정입니다</a:t>
            </a:r>
            <a:endParaRPr lang="en-US" altLang="ko-KR" baseline="0" dirty="0" smtClean="0"/>
          </a:p>
          <a:p>
            <a:r>
              <a:rPr lang="ko-KR" altLang="en-US" baseline="0" dirty="0" smtClean="0"/>
              <a:t>도한 재생에너지원 출력 예측 모델과 수전해 및 연료전지 성능 예측 모델 기반으로 경제성 분석이 가능한 </a:t>
            </a:r>
            <a:r>
              <a:rPr lang="en-US" altLang="ko-KR" baseline="0" dirty="0" smtClean="0"/>
              <a:t>Tool</a:t>
            </a:r>
            <a:r>
              <a:rPr lang="ko-KR" altLang="en-US" baseline="0" dirty="0" smtClean="0"/>
              <a:t>을 개발함과 동시에 이를 이용하여 다중 시나리오 기반 경제성 민감도 해석을 통해 </a:t>
            </a:r>
            <a:endParaRPr lang="en-US" altLang="ko-KR" baseline="0" dirty="0" smtClean="0"/>
          </a:p>
          <a:p>
            <a:r>
              <a:rPr lang="ko-KR" altLang="en-US" baseline="0" dirty="0" smtClean="0"/>
              <a:t>다양한 경제 변동성을 고려한 사업성 분석을 수행할 예정입니다</a:t>
            </a:r>
            <a:endParaRPr lang="en-US" altLang="ko-KR" baseline="0" dirty="0" smtClean="0"/>
          </a:p>
          <a:p>
            <a:r>
              <a:rPr lang="ko-KR" altLang="en-US" baseline="0" dirty="0" smtClean="0"/>
              <a:t>또한 경제성 사업성 분석 결과를 바탕으로 작동 연한 동안 추정 재무제표 및 현금흐름도 손익계산서 등을 개발하여 제공하는 것이 목적입니다</a:t>
            </a:r>
            <a:endParaRPr lang="en-US" altLang="ko-KR" baseline="0" dirty="0" smtClean="0"/>
          </a:p>
          <a:p>
            <a:r>
              <a:rPr lang="ko-KR" altLang="en-US" baseline="0" dirty="0" smtClean="0"/>
              <a:t>정량 목표는 기존에 고려되고 있는 저온형 수전해</a:t>
            </a:r>
            <a:r>
              <a:rPr lang="en-US" altLang="ko-KR" baseline="0" dirty="0" smtClean="0"/>
              <a:t>-</a:t>
            </a:r>
            <a:r>
              <a:rPr lang="ko-KR" altLang="en-US" baseline="0" dirty="0" smtClean="0"/>
              <a:t>저온형 연료전지 외에 저온형</a:t>
            </a:r>
            <a:r>
              <a:rPr lang="en-US" altLang="ko-KR" baseline="0" dirty="0" smtClean="0"/>
              <a:t>-</a:t>
            </a:r>
            <a:r>
              <a:rPr lang="ko-KR" altLang="en-US" baseline="0" dirty="0" smtClean="0"/>
              <a:t>고온형 연료전지를 포함한 총 </a:t>
            </a:r>
            <a:r>
              <a:rPr lang="en-US" altLang="ko-KR" baseline="0" dirty="0" smtClean="0"/>
              <a:t>8</a:t>
            </a:r>
            <a:r>
              <a:rPr lang="ko-KR" altLang="en-US" baseline="0" dirty="0" smtClean="0"/>
              <a:t>종에 대한 공정 모델을 구축할 예정이며</a:t>
            </a:r>
            <a:endParaRPr lang="en-US" altLang="ko-KR" baseline="0" dirty="0" smtClean="0"/>
          </a:p>
          <a:p>
            <a:r>
              <a:rPr lang="ko-KR" altLang="en-US" baseline="0" dirty="0" smtClean="0"/>
              <a:t>통합 효율 </a:t>
            </a:r>
            <a:r>
              <a:rPr lang="en-US" altLang="ko-KR" baseline="0" dirty="0" smtClean="0"/>
              <a:t>45%</a:t>
            </a:r>
            <a:r>
              <a:rPr lang="ko-KR" altLang="en-US" baseline="0" dirty="0" smtClean="0"/>
              <a:t>를 목표로 공정을 개발할 예정입니다</a:t>
            </a:r>
            <a:endParaRPr lang="en-US" altLang="ko-KR" baseline="0" dirty="0" smtClean="0"/>
          </a:p>
          <a:p>
            <a:r>
              <a:rPr lang="ko-KR" altLang="en-US" baseline="0" dirty="0" smtClean="0"/>
              <a:t>무엇보다도 중요한 공정 모델의 신뢰도는 국내 최고 수준인 </a:t>
            </a:r>
            <a:r>
              <a:rPr lang="en-US" altLang="ko-KR" baseline="0" dirty="0" smtClean="0"/>
              <a:t>98%</a:t>
            </a:r>
            <a:r>
              <a:rPr lang="ko-KR" altLang="en-US" baseline="0" dirty="0" smtClean="0"/>
              <a:t>이상의 신뢰도를 가지는 모델을 구축할 예정이며</a:t>
            </a:r>
            <a:r>
              <a:rPr lang="en-US" altLang="ko-KR" baseline="0" dirty="0" smtClean="0"/>
              <a:t>, </a:t>
            </a:r>
            <a:r>
              <a:rPr lang="ko-KR" altLang="en-US" baseline="0" dirty="0" smtClean="0"/>
              <a:t>이는 </a:t>
            </a:r>
            <a:r>
              <a:rPr lang="en-US" altLang="ko-KR" baseline="0" dirty="0" smtClean="0"/>
              <a:t>NETL </a:t>
            </a:r>
            <a:r>
              <a:rPr lang="ko-KR" altLang="en-US" baseline="0" dirty="0" smtClean="0"/>
              <a:t>혹은 </a:t>
            </a:r>
            <a:r>
              <a:rPr lang="en-US" altLang="ko-KR" baseline="0" dirty="0" smtClean="0"/>
              <a:t>NREL</a:t>
            </a:r>
            <a:r>
              <a:rPr lang="ko-KR" altLang="en-US" baseline="0" dirty="0" smtClean="0"/>
              <a:t>의 연구 결과와 비교하여 정확한 수준의 결과물을 도출하도록 하겠습니다</a:t>
            </a:r>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14</a:t>
            </a:fld>
            <a:endParaRPr lang="en-US"/>
          </a:p>
        </p:txBody>
      </p:sp>
    </p:spTree>
    <p:extLst>
      <p:ext uri="{BB962C8B-B14F-4D97-AF65-F5344CB8AC3E}">
        <p14:creationId xmlns:p14="http://schemas.microsoft.com/office/powerpoint/2010/main" val="3985500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앞서 말씀드린 연구개발 목표의 평가 방법은 수전해 기술 </a:t>
            </a:r>
            <a:r>
              <a:rPr lang="en-US" altLang="ko-KR" dirty="0" smtClean="0"/>
              <a:t>2</a:t>
            </a:r>
            <a:r>
              <a:rPr lang="ko-KR" altLang="en-US" dirty="0" smtClean="0"/>
              <a:t>종과 연료전지 기술 </a:t>
            </a:r>
            <a:r>
              <a:rPr lang="en-US" altLang="ko-KR" dirty="0" smtClean="0"/>
              <a:t>4</a:t>
            </a:r>
            <a:r>
              <a:rPr lang="ko-KR" altLang="en-US" dirty="0" smtClean="0"/>
              <a:t>종을 조합한 총 </a:t>
            </a:r>
            <a:r>
              <a:rPr lang="en-US" altLang="ko-KR" dirty="0" smtClean="0"/>
              <a:t>8</a:t>
            </a:r>
            <a:r>
              <a:rPr lang="ko-KR" altLang="en-US" dirty="0" smtClean="0"/>
              <a:t>종의 공정 모델을 구축하고 이에 대한 </a:t>
            </a:r>
            <a:r>
              <a:rPr lang="en-US" altLang="ko-KR" dirty="0" smtClean="0"/>
              <a:t>PFD</a:t>
            </a:r>
            <a:r>
              <a:rPr lang="ko-KR" altLang="en-US" dirty="0" smtClean="0"/>
              <a:t>를 </a:t>
            </a:r>
            <a:r>
              <a:rPr lang="ko-KR" altLang="en-US" dirty="0" err="1" smtClean="0"/>
              <a:t>발주기간에</a:t>
            </a:r>
            <a:r>
              <a:rPr lang="ko-KR" altLang="en-US" dirty="0" smtClean="0"/>
              <a:t> 제출할 예정이며</a:t>
            </a:r>
            <a:endParaRPr lang="en-US" altLang="ko-KR" dirty="0" smtClean="0"/>
          </a:p>
          <a:p>
            <a:r>
              <a:rPr lang="ko-KR" altLang="en-US" dirty="0" smtClean="0"/>
              <a:t>이에 대한 </a:t>
            </a:r>
            <a:r>
              <a:rPr lang="en-US" altLang="ko-KR" dirty="0" smtClean="0"/>
              <a:t>feed-back</a:t>
            </a:r>
            <a:r>
              <a:rPr lang="ko-KR" altLang="en-US" dirty="0" smtClean="0"/>
              <a:t>을 받아 수정 보완할 예정입니다</a:t>
            </a:r>
            <a:endParaRPr lang="en-US" altLang="ko-KR" dirty="0" smtClean="0"/>
          </a:p>
          <a:p>
            <a:r>
              <a:rPr lang="ko-KR" altLang="en-US" dirty="0" smtClean="0"/>
              <a:t>통합 열효율 평가방법은 다음과 같이 진행될 예정이며</a:t>
            </a:r>
            <a:r>
              <a:rPr lang="en-US" altLang="ko-KR" dirty="0" smtClean="0"/>
              <a:t>, </a:t>
            </a:r>
            <a:r>
              <a:rPr lang="ko-KR" altLang="en-US" dirty="0" smtClean="0"/>
              <a:t>고온형 연료전지 후단 열원을 전기에너지 효율로 변환하여 이를 환산한 공정 열효율을 제시할 예정입니다</a:t>
            </a:r>
            <a:endParaRPr lang="en-US" altLang="ko-KR" dirty="0" smtClean="0"/>
          </a:p>
          <a:p>
            <a:r>
              <a:rPr lang="en-US" altLang="ko-KR" dirty="0" smtClean="0"/>
              <a:t>(</a:t>
            </a:r>
            <a:r>
              <a:rPr lang="ko-KR" altLang="en-US" dirty="0" smtClean="0"/>
              <a:t>재생에너지 잉여 전력과 연료전지 총출력은 모두 전기에너지로 환산된 효율이며</a:t>
            </a:r>
            <a:r>
              <a:rPr lang="en-US" altLang="ko-KR" dirty="0" smtClean="0"/>
              <a:t>, </a:t>
            </a:r>
            <a:r>
              <a:rPr lang="ko-KR" altLang="en-US" dirty="0" smtClean="0"/>
              <a:t>연료전지에서 배출된 현열은 열에너지로써 전기에너지와 단순 열에너지를 합산할 경우 통합 공정 열효율이 과도하게 높게 책정되어</a:t>
            </a:r>
            <a:endParaRPr lang="en-US" altLang="ko-KR" dirty="0" smtClean="0"/>
          </a:p>
          <a:p>
            <a:r>
              <a:rPr lang="ko-KR" altLang="en-US" dirty="0" smtClean="0"/>
              <a:t>왜곡될 수 있어 연료전지의 열에너지를 폐열 회수에 많이 이용되는 </a:t>
            </a:r>
            <a:r>
              <a:rPr lang="en-US" altLang="ko-KR" dirty="0" smtClean="0"/>
              <a:t>ORC </a:t>
            </a:r>
            <a:r>
              <a:rPr lang="ko-KR" altLang="en-US" dirty="0" smtClean="0"/>
              <a:t>발전</a:t>
            </a:r>
            <a:r>
              <a:rPr lang="en-US" altLang="ko-KR" dirty="0" smtClean="0"/>
              <a:t> </a:t>
            </a:r>
            <a:r>
              <a:rPr lang="ko-KR" altLang="en-US" dirty="0" smtClean="0"/>
              <a:t>효율로 전환하여 전기에너지로 환산한 다음에 이를 통합 공정 열효율로 가정하여 목표치를 맞추기로 선정함</a:t>
            </a:r>
            <a:endParaRPr lang="en-US" altLang="ko-KR" dirty="0" smtClean="0"/>
          </a:p>
          <a:p>
            <a:r>
              <a:rPr lang="ko-KR" altLang="en-US" dirty="0" smtClean="0"/>
              <a:t>다른 방법이나 코멘트가 있을 경우 </a:t>
            </a:r>
            <a:r>
              <a:rPr lang="ko-KR" altLang="en-US" dirty="0" err="1" smtClean="0"/>
              <a:t>협약전에</a:t>
            </a:r>
            <a:r>
              <a:rPr lang="ko-KR" altLang="en-US" dirty="0" smtClean="0"/>
              <a:t> 이를 수정 반영하여 적용도 가능</a:t>
            </a:r>
            <a:r>
              <a:rPr lang="en-US" altLang="ko-KR" dirty="0" smtClean="0"/>
              <a:t>)</a:t>
            </a:r>
          </a:p>
          <a:p>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15</a:t>
            </a:fld>
            <a:endParaRPr lang="en-US"/>
          </a:p>
        </p:txBody>
      </p:sp>
    </p:spTree>
    <p:extLst>
      <p:ext uri="{BB962C8B-B14F-4D97-AF65-F5344CB8AC3E}">
        <p14:creationId xmlns:p14="http://schemas.microsoft.com/office/powerpoint/2010/main" val="124231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공정 모델의 신뢰도를 평가하는 방법은 상용 수전해</a:t>
            </a:r>
            <a:r>
              <a:rPr lang="en-US" altLang="ko-KR" dirty="0" smtClean="0"/>
              <a:t>/</a:t>
            </a:r>
            <a:r>
              <a:rPr lang="ko-KR" altLang="en-US" dirty="0" smtClean="0"/>
              <a:t>연료전지 운전</a:t>
            </a:r>
            <a:r>
              <a:rPr lang="en-US" altLang="ko-KR" dirty="0" smtClean="0"/>
              <a:t>/</a:t>
            </a:r>
            <a:r>
              <a:rPr lang="ko-KR" altLang="en-US" dirty="0" smtClean="0"/>
              <a:t>설계 자료 입수하여 이를 개발</a:t>
            </a:r>
            <a:r>
              <a:rPr lang="ko-KR" altLang="en-US" baseline="0" dirty="0" smtClean="0"/>
              <a:t> 공정 모델과 비교하는 방법과 입수 불가시에 개발 기관</a:t>
            </a:r>
            <a:r>
              <a:rPr lang="en-US" altLang="ko-KR" baseline="0" dirty="0" smtClean="0"/>
              <a:t>/</a:t>
            </a:r>
            <a:r>
              <a:rPr lang="ko-KR" altLang="en-US" baseline="0" dirty="0" smtClean="0"/>
              <a:t>기업의 실험결과 자료를 입수하여 공정 모델과 비교하는 방법으로</a:t>
            </a:r>
            <a:endParaRPr lang="en-US" altLang="ko-KR" baseline="0" dirty="0" smtClean="0"/>
          </a:p>
          <a:p>
            <a:r>
              <a:rPr lang="ko-KR" altLang="en-US" baseline="0" dirty="0" smtClean="0"/>
              <a:t>평가 받고 이를 외부 전문가에게 평가 의뢰하여 평가하기로 정함</a:t>
            </a:r>
            <a:endParaRPr lang="en-US" altLang="ko-KR" baseline="0" dirty="0" smtClean="0"/>
          </a:p>
          <a:p>
            <a:r>
              <a:rPr lang="ko-KR" altLang="en-US" baseline="0" dirty="0" smtClean="0"/>
              <a:t>경제성 분석 신뢰도 평가 방법은 </a:t>
            </a:r>
            <a:r>
              <a:rPr lang="en-US" altLang="ko-KR" baseline="0" dirty="0" smtClean="0"/>
              <a:t>NETL</a:t>
            </a:r>
            <a:r>
              <a:rPr lang="ko-KR" altLang="en-US" baseline="0" dirty="0" smtClean="0"/>
              <a:t>이나 </a:t>
            </a:r>
            <a:r>
              <a:rPr lang="en-US" altLang="ko-KR" baseline="0" dirty="0" smtClean="0"/>
              <a:t>NREL</a:t>
            </a:r>
            <a:r>
              <a:rPr lang="ko-KR" altLang="en-US" baseline="0" dirty="0" smtClean="0"/>
              <a:t>의 경제성 분석 사례 보고서의 경제성 분석의 </a:t>
            </a:r>
            <a:r>
              <a:rPr lang="ko-KR" altLang="en-US" baseline="0" dirty="0" err="1" smtClean="0"/>
              <a:t>입력값을</a:t>
            </a:r>
            <a:r>
              <a:rPr lang="ko-KR" altLang="en-US" baseline="0" dirty="0" smtClean="0"/>
              <a:t> 본 과제 경제성 분석 </a:t>
            </a:r>
            <a:r>
              <a:rPr lang="en-US" altLang="ko-KR" baseline="0" dirty="0" smtClean="0"/>
              <a:t>Tool</a:t>
            </a:r>
            <a:r>
              <a:rPr lang="ko-KR" altLang="en-US" baseline="0" dirty="0" smtClean="0"/>
              <a:t>에 동일하게 입력하였을 경우 오차가 어느정도 나타나는지를 분석하고</a:t>
            </a:r>
            <a:endParaRPr lang="en-US" altLang="ko-KR" baseline="0" dirty="0" smtClean="0"/>
          </a:p>
          <a:p>
            <a:r>
              <a:rPr lang="ko-KR" altLang="en-US" baseline="0" dirty="0" smtClean="0"/>
              <a:t>이를 외부 전문가에게 평가 의뢰하여 평가하기로함</a:t>
            </a:r>
            <a:endParaRPr lang="en-US" altLang="ko-KR" baseline="0" dirty="0" smtClean="0"/>
          </a:p>
          <a:p>
            <a:r>
              <a:rPr lang="ko-KR" altLang="en-US" baseline="0" dirty="0" smtClean="0"/>
              <a:t>이를 통해 두 모델 모두 </a:t>
            </a:r>
            <a:r>
              <a:rPr lang="en-US" altLang="ko-KR" baseline="0" dirty="0" smtClean="0"/>
              <a:t>98%</a:t>
            </a:r>
            <a:r>
              <a:rPr lang="ko-KR" altLang="en-US" baseline="0" dirty="0" smtClean="0"/>
              <a:t> 이상의 신뢰도를 가지는 모델을 구축하는 것을 목표로 하고 있음</a:t>
            </a:r>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16</a:t>
            </a:fld>
            <a:endParaRPr lang="en-US"/>
          </a:p>
        </p:txBody>
      </p:sp>
    </p:spTree>
    <p:extLst>
      <p:ext uri="{BB962C8B-B14F-4D97-AF65-F5344CB8AC3E}">
        <p14:creationId xmlns:p14="http://schemas.microsoft.com/office/powerpoint/2010/main" val="1546673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각 </a:t>
            </a:r>
            <a:r>
              <a:rPr lang="ko-KR" altLang="en-US" dirty="0" err="1" smtClean="0"/>
              <a:t>차년도별</a:t>
            </a:r>
            <a:r>
              <a:rPr lang="ko-KR" altLang="en-US" dirty="0" smtClean="0"/>
              <a:t> 연구 개발 추진 방법 및 전략은 다음과 같습니다</a:t>
            </a:r>
            <a:r>
              <a:rPr lang="en-US" altLang="ko-KR" dirty="0" smtClean="0"/>
              <a:t>.</a:t>
            </a:r>
          </a:p>
          <a:p>
            <a:r>
              <a:rPr lang="ko-KR" altLang="en-US" dirty="0" err="1" smtClean="0"/>
              <a:t>차년도별</a:t>
            </a:r>
            <a:r>
              <a:rPr lang="ko-KR" altLang="en-US" dirty="0" smtClean="0"/>
              <a:t> 상세 사항은 다음 페이지부터 설명드릴 예정이며 간략하게 말씀드리면</a:t>
            </a:r>
            <a:r>
              <a:rPr lang="en-US" altLang="ko-KR" dirty="0" smtClean="0"/>
              <a:t>, </a:t>
            </a:r>
            <a:r>
              <a:rPr lang="ko-KR" altLang="en-US" dirty="0" smtClean="0"/>
              <a:t>카이스트에서 수전해 공정 </a:t>
            </a:r>
            <a:r>
              <a:rPr lang="en-US" altLang="ko-KR" dirty="0" smtClean="0"/>
              <a:t>2</a:t>
            </a:r>
            <a:r>
              <a:rPr lang="ko-KR" altLang="en-US" dirty="0" smtClean="0"/>
              <a:t>종에 대해서 모델링하고 고등기술연구원에서 개발한 총 </a:t>
            </a:r>
            <a:r>
              <a:rPr lang="en-US" altLang="ko-KR" dirty="0" smtClean="0"/>
              <a:t>4</a:t>
            </a:r>
            <a:r>
              <a:rPr lang="ko-KR" altLang="en-US" dirty="0" smtClean="0"/>
              <a:t>종의 연료전지 모델을 연계한 통합 연계 공정 모델링</a:t>
            </a:r>
            <a:endParaRPr lang="en-US" altLang="ko-KR" dirty="0" smtClean="0"/>
          </a:p>
          <a:p>
            <a:r>
              <a:rPr lang="en-US" altLang="ko-KR" dirty="0" smtClean="0"/>
              <a:t>8</a:t>
            </a:r>
            <a:r>
              <a:rPr lang="ko-KR" altLang="en-US" dirty="0" smtClean="0"/>
              <a:t>종에 대한 해석과 최적화를 수행합니다</a:t>
            </a:r>
            <a:r>
              <a:rPr lang="en-US" altLang="ko-KR" dirty="0" smtClean="0"/>
              <a:t>. </a:t>
            </a:r>
            <a:r>
              <a:rPr lang="ko-KR" altLang="en-US" dirty="0" smtClean="0"/>
              <a:t>공정 최적화 단계에서 고등기술연구원에서는 수전해</a:t>
            </a:r>
            <a:r>
              <a:rPr lang="en-US" altLang="ko-KR" dirty="0" smtClean="0"/>
              <a:t>-</a:t>
            </a:r>
            <a:r>
              <a:rPr lang="ko-KR" altLang="en-US" dirty="0" smtClean="0"/>
              <a:t>연료전지 </a:t>
            </a:r>
            <a:r>
              <a:rPr lang="en-US" altLang="ko-KR" dirty="0" smtClean="0"/>
              <a:t>Cost</a:t>
            </a:r>
            <a:r>
              <a:rPr lang="en-US" altLang="ko-KR" baseline="0" dirty="0" smtClean="0"/>
              <a:t> model</a:t>
            </a:r>
            <a:r>
              <a:rPr lang="ko-KR" altLang="en-US" baseline="0" dirty="0" smtClean="0"/>
              <a:t>을 개발하여 초기 전력원가를 계산할 수 있는 모듈 개발 및 초기 전력 원가 산출 업무를 진행하여</a:t>
            </a:r>
            <a:endParaRPr lang="en-US" altLang="ko-KR" baseline="0" dirty="0" smtClean="0"/>
          </a:p>
          <a:p>
            <a:r>
              <a:rPr lang="ko-KR" altLang="en-US" baseline="0" dirty="0" smtClean="0"/>
              <a:t>이를 최적화 단계에 피드백 줄 예정입니다</a:t>
            </a:r>
            <a:endParaRPr lang="en-US" altLang="ko-KR" baseline="0" dirty="0" smtClean="0"/>
          </a:p>
          <a:p>
            <a:r>
              <a:rPr lang="en-US" altLang="ko-KR" baseline="0" dirty="0" smtClean="0"/>
              <a:t>1</a:t>
            </a:r>
            <a:r>
              <a:rPr lang="ko-KR" altLang="en-US" baseline="0" dirty="0" smtClean="0"/>
              <a:t>차년도에 전력원가 기반 공정 최적화를 어느정도 완료한 다음 카이스트에서는 고등기술연구원에서 </a:t>
            </a:r>
            <a:r>
              <a:rPr lang="en-US" altLang="ko-KR" baseline="0" dirty="0" smtClean="0"/>
              <a:t>1</a:t>
            </a:r>
            <a:r>
              <a:rPr lang="ko-KR" altLang="en-US" baseline="0" dirty="0" smtClean="0"/>
              <a:t>차년도에 개발한 재생에너지 발전량 예측 모델 기반으로 수전해 성능 예측 모델 및 연료전지 성능 예측 모델을 개발하여 재생에너지 출력 예측 모델 및 수전해</a:t>
            </a:r>
            <a:r>
              <a:rPr lang="en-US" altLang="ko-KR" baseline="0" dirty="0" smtClean="0"/>
              <a:t>-</a:t>
            </a:r>
            <a:r>
              <a:rPr lang="ko-KR" altLang="en-US" baseline="0" dirty="0" smtClean="0"/>
              <a:t>연료전지 성능 예측 모델 기반의 경제성 추정 </a:t>
            </a:r>
            <a:r>
              <a:rPr lang="en-US" altLang="ko-KR" baseline="0" dirty="0" smtClean="0"/>
              <a:t>Tool </a:t>
            </a:r>
            <a:r>
              <a:rPr lang="ko-KR" altLang="en-US" baseline="0" dirty="0" smtClean="0"/>
              <a:t>개발을 완료할 예정이며</a:t>
            </a:r>
            <a:r>
              <a:rPr lang="en-US" altLang="ko-KR" baseline="0" dirty="0" smtClean="0"/>
              <a:t>, </a:t>
            </a:r>
            <a:r>
              <a:rPr lang="ko-KR" altLang="en-US" baseline="0" dirty="0" smtClean="0"/>
              <a:t>경제성 </a:t>
            </a:r>
            <a:r>
              <a:rPr lang="en-US" altLang="ko-KR" baseline="0" dirty="0" smtClean="0"/>
              <a:t>Tool</a:t>
            </a:r>
            <a:r>
              <a:rPr lang="ko-KR" altLang="en-US" baseline="0" dirty="0" smtClean="0"/>
              <a:t>의 알고리즘 개발 및 경제성 민감도 해석을 고등기술연구원에서 진행할 예정입니다</a:t>
            </a:r>
            <a:endParaRPr lang="en-US" altLang="ko-KR" baseline="0" dirty="0" smtClean="0"/>
          </a:p>
          <a:p>
            <a:r>
              <a:rPr lang="ko-KR" altLang="en-US" baseline="0" dirty="0" smtClean="0"/>
              <a:t>또한 설계 완료 결과물과 경제성 평가 결과를 바탕으로 정책 개선안을 도출할 예정입니다</a:t>
            </a:r>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17</a:t>
            </a:fld>
            <a:endParaRPr lang="en-US"/>
          </a:p>
        </p:txBody>
      </p:sp>
    </p:spTree>
    <p:extLst>
      <p:ext uri="{BB962C8B-B14F-4D97-AF65-F5344CB8AC3E}">
        <p14:creationId xmlns:p14="http://schemas.microsoft.com/office/powerpoint/2010/main" val="3834767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수전해 기술별 공정 모델은 일단 </a:t>
            </a:r>
            <a:r>
              <a:rPr lang="ko-KR" altLang="en-US" dirty="0" err="1" smtClean="0"/>
              <a:t>상용급인</a:t>
            </a:r>
            <a:r>
              <a:rPr lang="ko-KR" altLang="en-US" dirty="0" smtClean="0"/>
              <a:t> </a:t>
            </a:r>
            <a:r>
              <a:rPr lang="en-US" altLang="ko-KR" dirty="0" smtClean="0"/>
              <a:t>PEM </a:t>
            </a:r>
            <a:r>
              <a:rPr lang="ko-KR" altLang="en-US" dirty="0" smtClean="0"/>
              <a:t>수전해와 알칼라인 수전해 공정 총 </a:t>
            </a:r>
            <a:r>
              <a:rPr lang="en-US" altLang="ko-KR" dirty="0" smtClean="0"/>
              <a:t>2</a:t>
            </a:r>
            <a:r>
              <a:rPr lang="ko-KR" altLang="en-US" dirty="0" smtClean="0"/>
              <a:t>종에 대해서 기존 상용화된 제품의 자료를 바탕으로 모델링을 수행할 예정이며</a:t>
            </a:r>
            <a:r>
              <a:rPr lang="en-US" altLang="ko-KR" dirty="0" smtClean="0"/>
              <a:t>, </a:t>
            </a:r>
            <a:r>
              <a:rPr lang="ko-KR" altLang="en-US" dirty="0" smtClean="0"/>
              <a:t>아직 제조사는 미정입니다</a:t>
            </a:r>
            <a:endParaRPr lang="en-US" altLang="ko-KR" dirty="0" smtClean="0"/>
          </a:p>
          <a:p>
            <a:r>
              <a:rPr lang="ko-KR" altLang="en-US" dirty="0" smtClean="0"/>
              <a:t>또한 오른쪽에 보이시는 것 </a:t>
            </a:r>
            <a:r>
              <a:rPr lang="ko-KR" altLang="en-US" dirty="0" err="1" smtClean="0"/>
              <a:t>처럼</a:t>
            </a:r>
            <a:r>
              <a:rPr lang="ko-KR" altLang="en-US" dirty="0" smtClean="0"/>
              <a:t> 개발된 공정에 대해서 다양한 설계 변수</a:t>
            </a:r>
            <a:r>
              <a:rPr lang="en-US" altLang="ko-KR" dirty="0" smtClean="0"/>
              <a:t>, </a:t>
            </a:r>
            <a:r>
              <a:rPr lang="ko-KR" altLang="en-US" dirty="0" smtClean="0"/>
              <a:t>전류 밀도</a:t>
            </a:r>
            <a:r>
              <a:rPr lang="en-US" altLang="ko-KR" dirty="0" smtClean="0"/>
              <a:t>, </a:t>
            </a:r>
            <a:r>
              <a:rPr lang="ko-KR" altLang="en-US" dirty="0" smtClean="0"/>
              <a:t>전압</a:t>
            </a:r>
            <a:r>
              <a:rPr lang="en-US" altLang="ko-KR" dirty="0" smtClean="0"/>
              <a:t>, </a:t>
            </a:r>
            <a:r>
              <a:rPr lang="ko-KR" altLang="en-US" dirty="0" smtClean="0"/>
              <a:t>공급되는 </a:t>
            </a:r>
            <a:r>
              <a:rPr lang="ko-KR" altLang="en-US" dirty="0" err="1" smtClean="0"/>
              <a:t>공정수의</a:t>
            </a:r>
            <a:r>
              <a:rPr lang="ko-KR" altLang="en-US" dirty="0" smtClean="0"/>
              <a:t> </a:t>
            </a:r>
            <a:r>
              <a:rPr lang="ko-KR" altLang="en-US" dirty="0" err="1" smtClean="0"/>
              <a:t>온도과</a:t>
            </a:r>
            <a:r>
              <a:rPr lang="ko-KR" altLang="en-US" dirty="0" smtClean="0"/>
              <a:t> 같은 설계 변수에 따른 공정 최적화를 진행할 예정입니다</a:t>
            </a:r>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18</a:t>
            </a:fld>
            <a:endParaRPr lang="en-US"/>
          </a:p>
        </p:txBody>
      </p:sp>
    </p:spTree>
    <p:extLst>
      <p:ext uri="{BB962C8B-B14F-4D97-AF65-F5344CB8AC3E}">
        <p14:creationId xmlns:p14="http://schemas.microsoft.com/office/powerpoint/2010/main" val="3765821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연료전지</a:t>
            </a:r>
            <a:r>
              <a:rPr lang="ko-KR" altLang="en-US" baseline="0" dirty="0" smtClean="0"/>
              <a:t> 기술 또한 수전해 기술과 동일하게 총 </a:t>
            </a:r>
            <a:r>
              <a:rPr lang="en-US" altLang="ko-KR" baseline="0" dirty="0" smtClean="0"/>
              <a:t>4</a:t>
            </a:r>
            <a:r>
              <a:rPr lang="ko-KR" altLang="en-US" baseline="0" dirty="0" smtClean="0"/>
              <a:t>종의 기술에 대해 기존 상용화된 제품의 자료를 수집하고</a:t>
            </a:r>
            <a:r>
              <a:rPr lang="en-US" altLang="ko-KR" baseline="0" dirty="0" smtClean="0"/>
              <a:t>, </a:t>
            </a:r>
            <a:r>
              <a:rPr lang="ko-KR" altLang="en-US" baseline="0" dirty="0" smtClean="0"/>
              <a:t>상용공정해석 프로그램을 이용하여 공정 모델링 및 해석을 수행 후</a:t>
            </a:r>
            <a:endParaRPr lang="en-US" altLang="ko-KR" baseline="0" dirty="0" smtClean="0"/>
          </a:p>
          <a:p>
            <a:r>
              <a:rPr lang="ko-KR" altLang="en-US" baseline="0" dirty="0" smtClean="0"/>
              <a:t>공정 운전 자료 혹은 실험결과와 비교하여 공정 모델의 신뢰도를 확인할 예정입니다</a:t>
            </a:r>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19</a:t>
            </a:fld>
            <a:endParaRPr lang="en-US"/>
          </a:p>
        </p:txBody>
      </p:sp>
    </p:spTree>
    <p:extLst>
      <p:ext uri="{BB962C8B-B14F-4D97-AF65-F5344CB8AC3E}">
        <p14:creationId xmlns:p14="http://schemas.microsoft.com/office/powerpoint/2010/main" val="1232502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수전해 공정과 연료전지 공정의 단위 공정 모델링이 완료되면 처음 그림과 같이 공정 연계 및 수소 </a:t>
            </a:r>
            <a:r>
              <a:rPr lang="ko-KR" altLang="en-US" dirty="0" err="1" smtClean="0"/>
              <a:t>압축저장</a:t>
            </a:r>
            <a:r>
              <a:rPr lang="en-US" altLang="ko-KR" dirty="0" smtClean="0"/>
              <a:t>/</a:t>
            </a:r>
            <a:r>
              <a:rPr lang="ko-KR" altLang="en-US" dirty="0" err="1" smtClean="0"/>
              <a:t>열회수</a:t>
            </a:r>
            <a:r>
              <a:rPr lang="ko-KR" altLang="en-US" dirty="0" smtClean="0"/>
              <a:t> 공정 등과 같은 주변 공정 개발을 완료할 예정이며</a:t>
            </a:r>
            <a:r>
              <a:rPr lang="en-US" altLang="ko-KR" dirty="0" smtClean="0"/>
              <a:t>, </a:t>
            </a:r>
            <a:r>
              <a:rPr lang="ko-KR" altLang="en-US" dirty="0" smtClean="0"/>
              <a:t>통합 연계 공정을 다음과 같이 구축할 예정입니다</a:t>
            </a:r>
            <a:endParaRPr lang="en-US" altLang="ko-KR" dirty="0" smtClean="0"/>
          </a:p>
          <a:p>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20</a:t>
            </a:fld>
            <a:endParaRPr lang="en-US"/>
          </a:p>
        </p:txBody>
      </p:sp>
    </p:spTree>
    <p:extLst>
      <p:ext uri="{BB962C8B-B14F-4D97-AF65-F5344CB8AC3E}">
        <p14:creationId xmlns:p14="http://schemas.microsoft.com/office/powerpoint/2010/main" val="3055193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수전해</a:t>
            </a:r>
            <a:r>
              <a:rPr lang="en-US" altLang="ko-KR" dirty="0" smtClean="0"/>
              <a:t>-</a:t>
            </a:r>
            <a:r>
              <a:rPr lang="ko-KR" altLang="en-US" dirty="0" smtClean="0"/>
              <a:t>연료전지 연계 통합 공정 구축이 완료되면 왼쪽에 보시는 바와 같이 다양한 설계 변수에 따른 공정 효율에 대한 민감도 분석을 다음과 같이 수행할 예정이며</a:t>
            </a:r>
            <a:r>
              <a:rPr lang="en-US" altLang="ko-KR" dirty="0" smtClean="0"/>
              <a:t>, </a:t>
            </a:r>
            <a:r>
              <a:rPr lang="ko-KR" altLang="en-US" dirty="0" smtClean="0"/>
              <a:t>전체 공정에 대한 엔탈피 흐름도를 </a:t>
            </a:r>
            <a:r>
              <a:rPr lang="ko-KR" altLang="en-US" dirty="0" err="1" smtClean="0"/>
              <a:t>기술별로</a:t>
            </a:r>
            <a:r>
              <a:rPr lang="ko-KR" altLang="en-US" dirty="0" smtClean="0"/>
              <a:t> 작성하여</a:t>
            </a:r>
            <a:endParaRPr lang="en-US" altLang="ko-KR" dirty="0" smtClean="0"/>
          </a:p>
          <a:p>
            <a:r>
              <a:rPr lang="ko-KR" altLang="en-US" dirty="0" smtClean="0"/>
              <a:t>통합 열효율 분석 및 </a:t>
            </a:r>
            <a:r>
              <a:rPr lang="ko-KR" altLang="en-US" dirty="0" err="1" smtClean="0"/>
              <a:t>열네트워크</a:t>
            </a:r>
            <a:r>
              <a:rPr lang="ko-KR" altLang="en-US" dirty="0" smtClean="0"/>
              <a:t> 최적화 연구를 수행할 예정입니다</a:t>
            </a:r>
            <a:r>
              <a:rPr lang="en-US" altLang="ko-KR" dirty="0" smtClean="0"/>
              <a:t>. </a:t>
            </a:r>
          </a:p>
          <a:p>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21</a:t>
            </a:fld>
            <a:endParaRPr lang="en-US"/>
          </a:p>
        </p:txBody>
      </p:sp>
    </p:spTree>
    <p:extLst>
      <p:ext uri="{BB962C8B-B14F-4D97-AF65-F5344CB8AC3E}">
        <p14:creationId xmlns:p14="http://schemas.microsoft.com/office/powerpoint/2010/main" val="3009571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지금까지는 공정 최적화에 대해서 말씀 드렸고 지금부터는 경제성 분석 </a:t>
            </a:r>
            <a:r>
              <a:rPr lang="en-US" altLang="ko-KR" dirty="0" smtClean="0"/>
              <a:t>Tool </a:t>
            </a:r>
            <a:r>
              <a:rPr lang="ko-KR" altLang="en-US" dirty="0" smtClean="0"/>
              <a:t>개발</a:t>
            </a:r>
            <a:r>
              <a:rPr lang="en-US" altLang="ko-KR" dirty="0" smtClean="0"/>
              <a:t> </a:t>
            </a:r>
            <a:r>
              <a:rPr lang="ko-KR" altLang="en-US" dirty="0" smtClean="0"/>
              <a:t>관련 </a:t>
            </a:r>
            <a:r>
              <a:rPr lang="en-US" altLang="ko-KR" dirty="0" smtClean="0"/>
              <a:t>1</a:t>
            </a:r>
            <a:r>
              <a:rPr lang="ko-KR" altLang="en-US" dirty="0" smtClean="0"/>
              <a:t>차년도 내용을 말씀드리도록 하겠습니다</a:t>
            </a:r>
            <a:endParaRPr lang="en-US" altLang="ko-KR" dirty="0" smtClean="0"/>
          </a:p>
          <a:p>
            <a:r>
              <a:rPr lang="en-US" altLang="ko-KR" dirty="0" smtClean="0"/>
              <a:t>1</a:t>
            </a:r>
            <a:r>
              <a:rPr lang="ko-KR" altLang="en-US" dirty="0" smtClean="0"/>
              <a:t>차년도에는 </a:t>
            </a:r>
            <a:r>
              <a:rPr lang="en-US" altLang="ko-KR" dirty="0" smtClean="0"/>
              <a:t>2</a:t>
            </a:r>
            <a:r>
              <a:rPr lang="ko-KR" altLang="en-US" dirty="0" smtClean="0"/>
              <a:t>차년도에 개발 예정인 경제성 분석 </a:t>
            </a:r>
            <a:r>
              <a:rPr lang="en-US" altLang="ko-KR" dirty="0" smtClean="0"/>
              <a:t>Tool</a:t>
            </a:r>
            <a:r>
              <a:rPr lang="ko-KR" altLang="en-US" dirty="0" smtClean="0"/>
              <a:t>에 적용될 재생에너지 발전량 예측 모델을 개발할 예정이며</a:t>
            </a:r>
            <a:r>
              <a:rPr lang="en-US" altLang="ko-KR" dirty="0" smtClean="0"/>
              <a:t>, </a:t>
            </a:r>
            <a:r>
              <a:rPr lang="ko-KR" altLang="en-US" dirty="0" smtClean="0"/>
              <a:t>기상 데이터를 수집 분석하고 회귀분석 및 상관도 분석 등을 통한 발전량 예측 모델을 개발할 예정입니다</a:t>
            </a:r>
            <a:endParaRPr lang="en-US" altLang="ko-KR" dirty="0" smtClean="0"/>
          </a:p>
          <a:p>
            <a:r>
              <a:rPr lang="ko-KR" altLang="en-US" dirty="0" smtClean="0"/>
              <a:t>이 모델은 기상데이터를 통해 재생에너지원의 출력량을 산출하고 수요량을 분석하여 잉여 전력량을 산출하고 산출된 잉여 전력량을 기반으로 해당 수전해</a:t>
            </a:r>
            <a:r>
              <a:rPr lang="en-US" altLang="ko-KR" dirty="0" smtClean="0"/>
              <a:t>-</a:t>
            </a:r>
            <a:r>
              <a:rPr lang="ko-KR" altLang="en-US" dirty="0" smtClean="0"/>
              <a:t>연료전지 기술의 경제성을 분석하기 위한 것입니다</a:t>
            </a:r>
            <a:r>
              <a:rPr lang="en-US" altLang="ko-KR" dirty="0" smtClean="0"/>
              <a:t>.</a:t>
            </a:r>
          </a:p>
          <a:p>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22</a:t>
            </a:fld>
            <a:endParaRPr lang="en-US"/>
          </a:p>
        </p:txBody>
      </p:sp>
    </p:spTree>
    <p:extLst>
      <p:ext uri="{BB962C8B-B14F-4D97-AF65-F5344CB8AC3E}">
        <p14:creationId xmlns:p14="http://schemas.microsoft.com/office/powerpoint/2010/main" val="829471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경제성 분석을 위해서는 각 기술별 사업비 산정이 필요하며</a:t>
            </a:r>
            <a:r>
              <a:rPr lang="en-US" altLang="ko-KR" dirty="0" smtClean="0"/>
              <a:t>, </a:t>
            </a:r>
            <a:r>
              <a:rPr lang="ko-KR" altLang="en-US" dirty="0" smtClean="0"/>
              <a:t>각 </a:t>
            </a:r>
            <a:r>
              <a:rPr lang="ko-KR" altLang="en-US" dirty="0" err="1" smtClean="0"/>
              <a:t>용량별</a:t>
            </a:r>
            <a:r>
              <a:rPr lang="ko-KR" altLang="en-US" dirty="0" smtClean="0"/>
              <a:t> 기술별 가격 정보를 조사하여</a:t>
            </a:r>
            <a:r>
              <a:rPr lang="en-US" altLang="ko-KR" dirty="0" smtClean="0"/>
              <a:t>,</a:t>
            </a:r>
            <a:r>
              <a:rPr lang="en-US" altLang="ko-KR" baseline="0" dirty="0" smtClean="0"/>
              <a:t> </a:t>
            </a:r>
            <a:r>
              <a:rPr lang="ko-KR" altLang="en-US" baseline="0" dirty="0" smtClean="0"/>
              <a:t>가격에 가장 큰 요인을 미치는 설계 인자를 통해 가격을 예측할 수 있는 </a:t>
            </a:r>
            <a:r>
              <a:rPr lang="en-US" altLang="ko-KR" baseline="0" dirty="0" smtClean="0"/>
              <a:t>Cost model</a:t>
            </a:r>
            <a:r>
              <a:rPr lang="ko-KR" altLang="en-US" baseline="0" dirty="0" smtClean="0"/>
              <a:t>을</a:t>
            </a:r>
            <a:endParaRPr lang="en-US" altLang="ko-KR" baseline="0" dirty="0" smtClean="0"/>
          </a:p>
          <a:p>
            <a:r>
              <a:rPr lang="ko-KR" altLang="en-US" baseline="0" dirty="0" smtClean="0"/>
              <a:t>구축하여 본 사업성 분석에 적용할 예정입니다</a:t>
            </a:r>
            <a:r>
              <a:rPr lang="en-US" altLang="ko-KR" baseline="0" dirty="0" smtClean="0"/>
              <a:t>. </a:t>
            </a:r>
            <a:r>
              <a:rPr lang="ko-KR" altLang="en-US" baseline="0" dirty="0" smtClean="0"/>
              <a:t>현재 사업 규모 및 용량 산정이 어렵고 각 용량 및 규모에 따라 예측할 수 있는 범용적인 방법론을 적용하여 연구를 수행할 예정입니다</a:t>
            </a:r>
            <a:endParaRPr lang="en-US" altLang="ko-KR" baseline="0" dirty="0" smtClean="0"/>
          </a:p>
          <a:p>
            <a:endParaRPr lang="en-US" altLang="ko-KR" baseline="0" dirty="0" smtClean="0"/>
          </a:p>
        </p:txBody>
      </p:sp>
      <p:sp>
        <p:nvSpPr>
          <p:cNvPr id="4" name="슬라이드 번호 개체 틀 3"/>
          <p:cNvSpPr>
            <a:spLocks noGrp="1"/>
          </p:cNvSpPr>
          <p:nvPr>
            <p:ph type="sldNum" sz="quarter" idx="10"/>
          </p:nvPr>
        </p:nvSpPr>
        <p:spPr/>
        <p:txBody>
          <a:bodyPr/>
          <a:lstStyle/>
          <a:p>
            <a:fld id="{FA5D1758-ED3D-4611-B861-63A1DF032208}" type="slidenum">
              <a:rPr lang="en-US" smtClean="0"/>
              <a:t>23</a:t>
            </a:fld>
            <a:endParaRPr lang="en-US"/>
          </a:p>
        </p:txBody>
      </p:sp>
    </p:spTree>
    <p:extLst>
      <p:ext uri="{BB962C8B-B14F-4D97-AF65-F5344CB8AC3E}">
        <p14:creationId xmlns:p14="http://schemas.microsoft.com/office/powerpoint/2010/main" val="803647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재생에너지 </a:t>
            </a:r>
            <a:r>
              <a:rPr lang="en-US" altLang="ko-KR" dirty="0" smtClean="0"/>
              <a:t>3020</a:t>
            </a:r>
            <a:r>
              <a:rPr lang="ko-KR" altLang="en-US" dirty="0" smtClean="0"/>
              <a:t>에 따라 변동성이 큰 재생에너지가 </a:t>
            </a:r>
            <a:r>
              <a:rPr lang="en-US" altLang="ko-KR" dirty="0" smtClean="0"/>
              <a:t>2030</a:t>
            </a:r>
            <a:r>
              <a:rPr lang="ko-KR" altLang="en-US" dirty="0" smtClean="0"/>
              <a:t>년에는 </a:t>
            </a:r>
            <a:r>
              <a:rPr lang="en-US" altLang="ko-KR" dirty="0" smtClean="0"/>
              <a:t>60 GW</a:t>
            </a:r>
            <a:r>
              <a:rPr lang="en-US" altLang="ko-KR" baseline="0" dirty="0" smtClean="0"/>
              <a:t> </a:t>
            </a:r>
            <a:r>
              <a:rPr lang="ko-KR" altLang="en-US" baseline="0" dirty="0" smtClean="0"/>
              <a:t>이상이 될 전망입니다</a:t>
            </a:r>
            <a:r>
              <a:rPr lang="en-US" altLang="ko-KR" baseline="0" dirty="0" smtClean="0"/>
              <a:t>,</a:t>
            </a:r>
          </a:p>
          <a:p>
            <a:r>
              <a:rPr lang="ko-KR" altLang="en-US" dirty="0" smtClean="0"/>
              <a:t>이에 따라</a:t>
            </a:r>
            <a:r>
              <a:rPr lang="en-US" altLang="ko-KR" dirty="0" smtClean="0"/>
              <a:t>, </a:t>
            </a:r>
            <a:r>
              <a:rPr lang="ko-KR" altLang="en-US" dirty="0" smtClean="0"/>
              <a:t>오른쪽과 같은 다양한 접근법이 요구됩니다만</a:t>
            </a:r>
            <a:r>
              <a:rPr lang="en-US" altLang="ko-KR" dirty="0" smtClean="0"/>
              <a:t>,</a:t>
            </a:r>
          </a:p>
          <a:p>
            <a:r>
              <a:rPr lang="ko-KR" altLang="en-US" dirty="0" smtClean="0"/>
              <a:t>안정적인 전력공급을 위해서는 재생에너지</a:t>
            </a:r>
            <a:r>
              <a:rPr lang="en-US" altLang="ko-KR" dirty="0" smtClean="0"/>
              <a:t>, </a:t>
            </a:r>
            <a:r>
              <a:rPr lang="ko-KR" altLang="en-US" dirty="0" smtClean="0"/>
              <a:t>에너지 저장</a:t>
            </a:r>
            <a:r>
              <a:rPr lang="en-US" altLang="ko-KR" dirty="0" smtClean="0"/>
              <a:t>, </a:t>
            </a:r>
            <a:r>
              <a:rPr lang="ko-KR" altLang="en-US" dirty="0" smtClean="0"/>
              <a:t>발전 시스템의 연계가 필요하고</a:t>
            </a:r>
            <a:endParaRPr lang="en-US" altLang="ko-KR" dirty="0" smtClean="0"/>
          </a:p>
          <a:p>
            <a:r>
              <a:rPr lang="ko-KR" altLang="en-US" dirty="0" smtClean="0"/>
              <a:t>연게시스템의 설계 및 사업화 모델 개발이 필요합니다</a:t>
            </a:r>
            <a:r>
              <a:rPr lang="en-US" altLang="ko-KR" dirty="0" smtClean="0"/>
              <a:t>.</a:t>
            </a:r>
          </a:p>
          <a:p>
            <a:r>
              <a:rPr lang="ko-KR" altLang="en-US" dirty="0" smtClean="0"/>
              <a:t>정책적 측면에서는 이러한 사업화 모델의 경제성 확보를 위한 </a:t>
            </a:r>
            <a:r>
              <a:rPr lang="ko-KR" altLang="en-US" dirty="0" err="1" smtClean="0"/>
              <a:t>정책제언과</a:t>
            </a:r>
            <a:r>
              <a:rPr lang="ko-KR" altLang="en-US" dirty="0" smtClean="0"/>
              <a:t> 제도 개선</a:t>
            </a:r>
            <a:r>
              <a:rPr lang="en-US" altLang="ko-KR" dirty="0" smtClean="0"/>
              <a:t>,</a:t>
            </a:r>
          </a:p>
          <a:p>
            <a:r>
              <a:rPr lang="ko-KR" altLang="en-US" dirty="0" smtClean="0"/>
              <a:t>그리고 기술발전 전망을 제사할 필요가 있습니다</a:t>
            </a:r>
            <a:r>
              <a:rPr lang="en-US" altLang="ko-KR" dirty="0" smtClean="0"/>
              <a:t>.</a:t>
            </a:r>
          </a:p>
          <a:p>
            <a:r>
              <a:rPr lang="en-US" altLang="ko-KR" dirty="0" smtClean="0"/>
              <a:t> </a:t>
            </a:r>
          </a:p>
          <a:p>
            <a:endParaRPr lang="en-US" altLang="ko-KR" dirty="0" smtClean="0"/>
          </a:p>
          <a:p>
            <a:endParaRPr lang="en-US" altLang="ko-KR" dirty="0" smtClean="0"/>
          </a:p>
          <a:p>
            <a:r>
              <a:rPr lang="ko-KR" altLang="en-US" dirty="0" smtClean="0"/>
              <a:t>재생에너지 확대 보급 정책에 따라 재생에너지원의 설비 용량을 지속적으로 증가할 것으로 예상되며 이에 다라 국가 전력 공급 기여도 또한 상승할 것으로 예상되어 안정적인 전력 공급 기술이 필요한 실정임</a:t>
            </a:r>
            <a:endParaRPr lang="en-US" altLang="ko-KR" dirty="0" smtClean="0"/>
          </a:p>
          <a:p>
            <a:r>
              <a:rPr lang="ko-KR" altLang="en-US" dirty="0" smtClean="0"/>
              <a:t>특히 재생에너지원은 기상 변화에 따른 출력</a:t>
            </a:r>
            <a:r>
              <a:rPr lang="ko-KR" altLang="en-US" baseline="0" dirty="0" smtClean="0"/>
              <a:t> 변동성이 크기 때문에 효율적인 에너지 저장 및 전력 변환 시스템이 중요한 실정임</a:t>
            </a:r>
            <a:endParaRPr lang="en-US" altLang="ko-KR" baseline="0" dirty="0" smtClean="0"/>
          </a:p>
          <a:p>
            <a:r>
              <a:rPr lang="ko-KR" altLang="en-US" baseline="0" dirty="0" smtClean="0"/>
              <a:t>또한 </a:t>
            </a:r>
            <a:r>
              <a:rPr lang="en-US" altLang="ko-KR" baseline="0" dirty="0" smtClean="0"/>
              <a:t>ESS</a:t>
            </a:r>
            <a:r>
              <a:rPr lang="ko-KR" altLang="en-US" baseline="0" dirty="0" smtClean="0"/>
              <a:t>는 전력 공급 계통에 다양한 역할을 하고 있으나 신재생에너지원의 확대 보급 기조에 대응하기 위해 시장 확대 방안</a:t>
            </a:r>
            <a:r>
              <a:rPr lang="en-US" altLang="ko-KR" baseline="0" dirty="0" smtClean="0"/>
              <a:t>, </a:t>
            </a:r>
            <a:r>
              <a:rPr lang="ko-KR" altLang="en-US" baseline="0" dirty="0" smtClean="0"/>
              <a:t>즉 다양한 비즈니스 모델 개발에 대해 중점적으로 살펴볼 필요가 있다</a:t>
            </a:r>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5</a:t>
            </a:fld>
            <a:endParaRPr lang="en-US"/>
          </a:p>
        </p:txBody>
      </p:sp>
    </p:spTree>
    <p:extLst>
      <p:ext uri="{BB962C8B-B14F-4D97-AF65-F5344CB8AC3E}">
        <p14:creationId xmlns:p14="http://schemas.microsoft.com/office/powerpoint/2010/main" val="4241073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2</a:t>
            </a:r>
            <a:r>
              <a:rPr lang="ko-KR" altLang="en-US" dirty="0" smtClean="0"/>
              <a:t>차년도에는 </a:t>
            </a:r>
            <a:r>
              <a:rPr lang="en-US" altLang="ko-KR" dirty="0" smtClean="0"/>
              <a:t>1</a:t>
            </a:r>
            <a:r>
              <a:rPr lang="ko-KR" altLang="en-US" dirty="0" smtClean="0"/>
              <a:t>차년도에 최적화 과정을 통해 도출된 각 공정에 대해서 전력 원가 추정 기법을 이용한 경제성 분석을 다음과 같이 수행할 예정이며</a:t>
            </a:r>
            <a:r>
              <a:rPr lang="en-US" altLang="ko-KR" dirty="0" smtClean="0"/>
              <a:t>, </a:t>
            </a:r>
            <a:r>
              <a:rPr lang="ko-KR" altLang="en-US" dirty="0" smtClean="0"/>
              <a:t>이와 더불어 순형가치분석</a:t>
            </a:r>
            <a:r>
              <a:rPr lang="en-US" altLang="ko-KR" dirty="0" smtClean="0"/>
              <a:t>, </a:t>
            </a:r>
            <a:r>
              <a:rPr lang="ko-KR" altLang="en-US" dirty="0" smtClean="0"/>
              <a:t>내부수익률</a:t>
            </a:r>
            <a:r>
              <a:rPr lang="en-US" altLang="ko-KR" dirty="0" smtClean="0"/>
              <a:t>, </a:t>
            </a:r>
            <a:r>
              <a:rPr lang="ko-KR" altLang="en-US" dirty="0" smtClean="0"/>
              <a:t>투자비 회수기간 등과 같은 사업성도 </a:t>
            </a:r>
            <a:endParaRPr lang="en-US" altLang="ko-KR" dirty="0" smtClean="0"/>
          </a:p>
          <a:p>
            <a:r>
              <a:rPr lang="ko-KR" altLang="en-US" dirty="0" smtClean="0"/>
              <a:t>분석할 예정입니다</a:t>
            </a:r>
            <a:r>
              <a:rPr lang="en-US" altLang="ko-KR" dirty="0" smtClean="0"/>
              <a:t>. </a:t>
            </a:r>
            <a:r>
              <a:rPr lang="ko-KR" altLang="en-US" dirty="0" smtClean="0"/>
              <a:t>여기에는 명기되어 있지 않지만 간단히 할 수 있는 </a:t>
            </a:r>
            <a:r>
              <a:rPr lang="ko-KR" altLang="en-US" dirty="0" err="1" smtClean="0"/>
              <a:t>편익분석</a:t>
            </a:r>
            <a:r>
              <a:rPr lang="ko-KR" altLang="en-US" dirty="0" smtClean="0"/>
              <a:t> 또한 함께 수행할 예정입니다</a:t>
            </a:r>
            <a:r>
              <a:rPr lang="en-US" altLang="ko-KR" dirty="0" smtClean="0"/>
              <a:t>.</a:t>
            </a:r>
          </a:p>
          <a:p>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24</a:t>
            </a:fld>
            <a:endParaRPr lang="en-US"/>
          </a:p>
        </p:txBody>
      </p:sp>
    </p:spTree>
    <p:extLst>
      <p:ext uri="{BB962C8B-B14F-4D97-AF65-F5344CB8AC3E}">
        <p14:creationId xmlns:p14="http://schemas.microsoft.com/office/powerpoint/2010/main" val="58068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1,</a:t>
            </a:r>
            <a:r>
              <a:rPr lang="en-US" altLang="ko-KR" baseline="0" dirty="0" smtClean="0"/>
              <a:t> 2</a:t>
            </a:r>
            <a:r>
              <a:rPr lang="ko-KR" altLang="en-US" baseline="0" dirty="0" smtClean="0"/>
              <a:t>차 전력원가 분석이 완료되면 경제성에 큰 영향을 미치는 경제성 민감 지표</a:t>
            </a:r>
            <a:r>
              <a:rPr lang="en-US" altLang="ko-KR" baseline="0" dirty="0" smtClean="0"/>
              <a:t>, </a:t>
            </a:r>
            <a:r>
              <a:rPr lang="ko-KR" altLang="en-US" baseline="0" dirty="0" smtClean="0"/>
              <a:t>시설투자비 변동성 등을 고려한 전력원가 민감도 해석을 </a:t>
            </a:r>
            <a:r>
              <a:rPr lang="ko-KR" altLang="en-US" baseline="0" dirty="0" err="1" smtClean="0"/>
              <a:t>수행항</a:t>
            </a:r>
            <a:r>
              <a:rPr lang="ko-KR" altLang="en-US" baseline="0" dirty="0" smtClean="0"/>
              <a:t> 예정입니다</a:t>
            </a:r>
            <a:r>
              <a:rPr lang="en-US" altLang="ko-KR" baseline="0" dirty="0" smtClean="0"/>
              <a:t>.</a:t>
            </a:r>
          </a:p>
          <a:p>
            <a:r>
              <a:rPr lang="ko-KR" altLang="en-US" baseline="0" dirty="0" smtClean="0"/>
              <a:t>왼쪽에 보시는 바와 같이 경제성에 민감하게 영향을 미치는 다양한 변동성</a:t>
            </a:r>
            <a:r>
              <a:rPr lang="en-US" altLang="ko-KR" baseline="0" dirty="0" smtClean="0"/>
              <a:t>, </a:t>
            </a:r>
            <a:r>
              <a:rPr lang="ko-KR" altLang="en-US" baseline="0" dirty="0" smtClean="0"/>
              <a:t>특히 </a:t>
            </a:r>
            <a:r>
              <a:rPr lang="en-US" altLang="ko-KR" baseline="0" dirty="0" smtClean="0"/>
              <a:t>REC </a:t>
            </a:r>
            <a:r>
              <a:rPr lang="ko-KR" altLang="en-US" baseline="0" dirty="0" smtClean="0"/>
              <a:t>변동성을 고려한 전력 원가 민감도 분석을 다음과 같이 수행할 예정입니다</a:t>
            </a:r>
            <a:endParaRPr lang="en-US" altLang="ko-KR" baseline="0" dirty="0" smtClean="0"/>
          </a:p>
          <a:p>
            <a:r>
              <a:rPr lang="ko-KR" altLang="en-US" baseline="0" dirty="0" smtClean="0"/>
              <a:t>이를 통해 사업 착수 시 혹은 사업 진행 도중 다양한 경제지표 변동성을 고려한 민감도 분석 결과를 참고하여 사업 전략 수립 및 의사 결정에 사용할 수 있는 기본 자료를 제공할 예정입니다</a:t>
            </a:r>
            <a:r>
              <a:rPr lang="en-US" altLang="ko-KR" baseline="0" dirty="0" smtClean="0"/>
              <a:t>. </a:t>
            </a:r>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25</a:t>
            </a:fld>
            <a:endParaRPr lang="en-US"/>
          </a:p>
        </p:txBody>
      </p:sp>
    </p:spTree>
    <p:extLst>
      <p:ext uri="{BB962C8B-B14F-4D97-AF65-F5344CB8AC3E}">
        <p14:creationId xmlns:p14="http://schemas.microsoft.com/office/powerpoint/2010/main" val="3957425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경제성 분석과 민감도 해석이 완료되면 이를 통해 가장 사업성이 있는 비즈니스모델에 대해서 전문 기술가치평가사 교육을 수료한 연구원이 작동 연한</a:t>
            </a:r>
            <a:r>
              <a:rPr lang="ko-KR" altLang="en-US" baseline="0" dirty="0" smtClean="0"/>
              <a:t> 동안 예상되는 추정 재무제표</a:t>
            </a:r>
            <a:r>
              <a:rPr lang="en-US" altLang="ko-KR" baseline="0" dirty="0" smtClean="0"/>
              <a:t>, </a:t>
            </a:r>
            <a:r>
              <a:rPr lang="ko-KR" altLang="en-US" baseline="0" dirty="0" smtClean="0"/>
              <a:t>현금흐름도</a:t>
            </a:r>
            <a:r>
              <a:rPr lang="en-US" altLang="ko-KR" baseline="0" dirty="0" smtClean="0"/>
              <a:t>, </a:t>
            </a:r>
            <a:r>
              <a:rPr lang="ko-KR" altLang="en-US" baseline="0" dirty="0" smtClean="0"/>
              <a:t>손익계산서를 작성 개발할 예정입니다</a:t>
            </a:r>
            <a:endParaRPr lang="en-US" altLang="ko-KR" baseline="0" dirty="0" smtClean="0"/>
          </a:p>
          <a:p>
            <a:r>
              <a:rPr lang="ko-KR" altLang="en-US" baseline="0" dirty="0" smtClean="0"/>
              <a:t>본 예시는 고등기술연구원에서 지역난방공사로부터 </a:t>
            </a:r>
            <a:r>
              <a:rPr lang="ko-KR" altLang="en-US" baseline="0" dirty="0" err="1" smtClean="0"/>
              <a:t>의뢰받은</a:t>
            </a:r>
            <a:r>
              <a:rPr lang="ko-KR" altLang="en-US" baseline="0" dirty="0" smtClean="0"/>
              <a:t> 경제성 분석 및 </a:t>
            </a:r>
            <a:r>
              <a:rPr lang="ko-KR" altLang="en-US" baseline="0" dirty="0" err="1" smtClean="0"/>
              <a:t>재무모델</a:t>
            </a:r>
            <a:r>
              <a:rPr lang="ko-KR" altLang="en-US" baseline="0" dirty="0" smtClean="0"/>
              <a:t> 개발 과제를 통해 도출된 현금 흐름도 및 </a:t>
            </a:r>
            <a:r>
              <a:rPr lang="ko-KR" altLang="en-US" baseline="0" dirty="0" err="1" smtClean="0"/>
              <a:t>제무제표</a:t>
            </a:r>
            <a:r>
              <a:rPr lang="ko-KR" altLang="en-US" baseline="0" dirty="0" smtClean="0"/>
              <a:t> 예시를 나타내는 것으로 본 연구에서도 동일하게 개발 제출될 예정입니다</a:t>
            </a:r>
            <a:endParaRPr lang="en-US" altLang="ko-KR" baseline="0" dirty="0" smtClean="0"/>
          </a:p>
        </p:txBody>
      </p:sp>
      <p:sp>
        <p:nvSpPr>
          <p:cNvPr id="4" name="슬라이드 번호 개체 틀 3"/>
          <p:cNvSpPr>
            <a:spLocks noGrp="1"/>
          </p:cNvSpPr>
          <p:nvPr>
            <p:ph type="sldNum" sz="quarter" idx="10"/>
          </p:nvPr>
        </p:nvSpPr>
        <p:spPr/>
        <p:txBody>
          <a:bodyPr/>
          <a:lstStyle/>
          <a:p>
            <a:fld id="{FA5D1758-ED3D-4611-B861-63A1DF032208}" type="slidenum">
              <a:rPr lang="en-US" smtClean="0"/>
              <a:t>26</a:t>
            </a:fld>
            <a:endParaRPr lang="en-US"/>
          </a:p>
        </p:txBody>
      </p:sp>
    </p:spTree>
    <p:extLst>
      <p:ext uri="{BB962C8B-B14F-4D97-AF65-F5344CB8AC3E}">
        <p14:creationId xmlns:p14="http://schemas.microsoft.com/office/powerpoint/2010/main" val="1774000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저희는 이번 연구를 통해 기존의 경제성 분석 </a:t>
            </a:r>
            <a:r>
              <a:rPr lang="en-US" altLang="ko-KR" dirty="0" smtClean="0"/>
              <a:t>Tool</a:t>
            </a:r>
            <a:r>
              <a:rPr lang="en-US" altLang="ko-KR" baseline="0" dirty="0" smtClean="0"/>
              <a:t> </a:t>
            </a:r>
            <a:r>
              <a:rPr lang="ko-KR" altLang="en-US" baseline="0" dirty="0" smtClean="0"/>
              <a:t>기능과 함께 재생에너지 발전량 예측 모델</a:t>
            </a:r>
            <a:r>
              <a:rPr lang="en-US" altLang="ko-KR" baseline="0" dirty="0" smtClean="0"/>
              <a:t> </a:t>
            </a:r>
            <a:r>
              <a:rPr lang="ko-KR" altLang="en-US" baseline="0" dirty="0" smtClean="0"/>
              <a:t>및 수전해</a:t>
            </a:r>
            <a:r>
              <a:rPr lang="en-US" altLang="ko-KR" baseline="0" dirty="0" smtClean="0"/>
              <a:t>/</a:t>
            </a:r>
            <a:r>
              <a:rPr lang="ko-KR" altLang="en-US" baseline="0" dirty="0" smtClean="0"/>
              <a:t>연료전지 성능 예측 모델이 연계되어 경제성 분석을 할 수 있는 </a:t>
            </a:r>
            <a:r>
              <a:rPr lang="en-US" altLang="ko-KR" baseline="0" dirty="0" smtClean="0"/>
              <a:t>Tool</a:t>
            </a:r>
            <a:r>
              <a:rPr lang="ko-KR" altLang="en-US" baseline="0" dirty="0" smtClean="0"/>
              <a:t>을 개발하고자 합니다</a:t>
            </a:r>
            <a:endParaRPr lang="en-US" altLang="ko-KR" baseline="0" dirty="0" smtClean="0"/>
          </a:p>
          <a:p>
            <a:r>
              <a:rPr lang="ko-KR" altLang="en-US" baseline="0" dirty="0" smtClean="0"/>
              <a:t>기존 경제성 분석 </a:t>
            </a:r>
            <a:r>
              <a:rPr lang="en-US" altLang="ko-KR" baseline="0" dirty="0" smtClean="0"/>
              <a:t>Tool</a:t>
            </a:r>
            <a:r>
              <a:rPr lang="ko-KR" altLang="en-US" baseline="0" dirty="0" smtClean="0"/>
              <a:t>은 사업비를 입력하여 경제성 분석을 하는 것이 일반적이나 이번 연구를 통해 예측된 발전량과 수전해</a:t>
            </a:r>
            <a:r>
              <a:rPr lang="en-US" altLang="ko-KR" baseline="0" dirty="0" smtClean="0"/>
              <a:t>/</a:t>
            </a:r>
            <a:r>
              <a:rPr lang="ko-KR" altLang="en-US" baseline="0" dirty="0" smtClean="0"/>
              <a:t>연료전지 성능 예측 모델 기반으로 전력 원가를 산정할 수 있도록 개발하고</a:t>
            </a:r>
            <a:endParaRPr lang="en-US" altLang="ko-KR" baseline="0" dirty="0" smtClean="0"/>
          </a:p>
          <a:p>
            <a:r>
              <a:rPr lang="ko-KR" altLang="en-US" baseline="0" dirty="0" smtClean="0"/>
              <a:t>이는 향후 기상 빅데이터와 전력 수요 예측 빅데이터 등과 연계하여 발전 차익을 극대화할 수 있는 최적화에 활용될 수 있도록 범용적으로 개발하는 것이 목적입니다</a:t>
            </a:r>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27</a:t>
            </a:fld>
            <a:endParaRPr lang="en-US"/>
          </a:p>
        </p:txBody>
      </p:sp>
    </p:spTree>
    <p:extLst>
      <p:ext uri="{BB962C8B-B14F-4D97-AF65-F5344CB8AC3E}">
        <p14:creationId xmlns:p14="http://schemas.microsoft.com/office/powerpoint/2010/main" val="3217914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앞에서 말씀드린 공정 최적화와 경제성 분석을 통해 개발된 사업 모델이 수소 경제에 진입하기 위해 필요한 정책 요건과 제도 개선 사항을 왼쪽에 보이는 바와 같이 현행 법규와 제도를 어떻게 개선해야 하는지에 대해서</a:t>
            </a:r>
            <a:endParaRPr lang="en-US" altLang="ko-KR" dirty="0" smtClean="0"/>
          </a:p>
          <a:p>
            <a:r>
              <a:rPr lang="ko-KR" altLang="en-US" dirty="0" smtClean="0"/>
              <a:t>제시할 예정입니다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28</a:t>
            </a:fld>
            <a:endParaRPr lang="en-US"/>
          </a:p>
        </p:txBody>
      </p:sp>
    </p:spTree>
    <p:extLst>
      <p:ext uri="{BB962C8B-B14F-4D97-AF65-F5344CB8AC3E}">
        <p14:creationId xmlns:p14="http://schemas.microsoft.com/office/powerpoint/2010/main" val="2220188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연구성과물은 각 </a:t>
            </a:r>
            <a:r>
              <a:rPr lang="ko-KR" altLang="en-US" dirty="0" err="1" smtClean="0"/>
              <a:t>공정별</a:t>
            </a:r>
            <a:r>
              <a:rPr lang="ko-KR" altLang="en-US" dirty="0" smtClean="0"/>
              <a:t> </a:t>
            </a:r>
            <a:r>
              <a:rPr lang="en-US" altLang="ko-KR" dirty="0" smtClean="0"/>
              <a:t>PFD</a:t>
            </a:r>
            <a:r>
              <a:rPr lang="ko-KR" altLang="en-US" dirty="0" smtClean="0"/>
              <a:t>와 </a:t>
            </a:r>
            <a:r>
              <a:rPr lang="ko-KR" altLang="en-US" dirty="0" err="1" smtClean="0"/>
              <a:t>열물질</a:t>
            </a:r>
            <a:r>
              <a:rPr lang="ko-KR" altLang="en-US" dirty="0" smtClean="0"/>
              <a:t> 수지를 정리하여 제출하고 경제성 </a:t>
            </a:r>
            <a:r>
              <a:rPr lang="en-US" altLang="ko-KR" dirty="0" smtClean="0"/>
              <a:t>Tool </a:t>
            </a:r>
            <a:r>
              <a:rPr lang="ko-KR" altLang="en-US" dirty="0" smtClean="0"/>
              <a:t>또한 원하시는 </a:t>
            </a:r>
            <a:r>
              <a:rPr lang="ko-KR" altLang="en-US" dirty="0" err="1" smtClean="0"/>
              <a:t>포멧으로</a:t>
            </a:r>
            <a:r>
              <a:rPr lang="ko-KR" altLang="en-US" dirty="0" smtClean="0"/>
              <a:t> 개발하여 제출하도록 하겠습니다</a:t>
            </a:r>
            <a:endParaRPr lang="en-US" altLang="ko-KR" dirty="0" smtClean="0"/>
          </a:p>
          <a:p>
            <a:r>
              <a:rPr lang="en-US" altLang="ko-KR" dirty="0" smtClean="0"/>
              <a:t>(</a:t>
            </a:r>
            <a:r>
              <a:rPr lang="ko-KR" altLang="en-US" dirty="0" err="1" smtClean="0"/>
              <a:t>메틀랩으로</a:t>
            </a:r>
            <a:r>
              <a:rPr lang="ko-KR" altLang="en-US" dirty="0" smtClean="0"/>
              <a:t> 개발하여 제공될 경우 </a:t>
            </a:r>
            <a:r>
              <a:rPr lang="ko-KR" altLang="en-US" dirty="0" err="1" smtClean="0"/>
              <a:t>한수원에서</a:t>
            </a:r>
            <a:r>
              <a:rPr lang="ko-KR" altLang="en-US" dirty="0" smtClean="0"/>
              <a:t> 런타임 모듈을 구입하셔야 되는 단점이 있어</a:t>
            </a:r>
            <a:r>
              <a:rPr lang="ko-KR" altLang="en-US" baseline="0" dirty="0" smtClean="0"/>
              <a:t> 범용적으로 사용할 수 있는 엑셀을 권장 드립니다</a:t>
            </a:r>
            <a:r>
              <a:rPr lang="en-US" altLang="ko-KR" baseline="0" dirty="0" smtClean="0"/>
              <a:t>)</a:t>
            </a:r>
          </a:p>
          <a:p>
            <a:r>
              <a:rPr lang="ko-KR" altLang="en-US" baseline="0" dirty="0" smtClean="0"/>
              <a:t>또한 작동 </a:t>
            </a:r>
            <a:r>
              <a:rPr lang="ko-KR" altLang="en-US" baseline="0" dirty="0" err="1" smtClean="0"/>
              <a:t>연한동안</a:t>
            </a:r>
            <a:r>
              <a:rPr lang="ko-KR" altLang="en-US" baseline="0" dirty="0" smtClean="0"/>
              <a:t> 추정 재무상태표와 손익계산서</a:t>
            </a:r>
            <a:r>
              <a:rPr lang="en-US" altLang="ko-KR" baseline="0" dirty="0" smtClean="0"/>
              <a:t>, </a:t>
            </a:r>
            <a:r>
              <a:rPr lang="ko-KR" altLang="en-US" baseline="0" dirty="0" smtClean="0"/>
              <a:t>현금 </a:t>
            </a:r>
            <a:r>
              <a:rPr lang="ko-KR" altLang="en-US" baseline="0" dirty="0" err="1" smtClean="0"/>
              <a:t>흐름표를</a:t>
            </a:r>
            <a:r>
              <a:rPr lang="ko-KR" altLang="en-US" baseline="0" dirty="0" smtClean="0"/>
              <a:t> 제출할 예정이며</a:t>
            </a:r>
            <a:r>
              <a:rPr lang="en-US" altLang="ko-KR" baseline="0" dirty="0" smtClean="0"/>
              <a:t>, </a:t>
            </a:r>
            <a:r>
              <a:rPr lang="ko-KR" altLang="en-US" baseline="0" dirty="0" smtClean="0"/>
              <a:t>정책 제언</a:t>
            </a:r>
            <a:r>
              <a:rPr lang="en-US" altLang="ko-KR" baseline="0" dirty="0" smtClean="0"/>
              <a:t>, </a:t>
            </a:r>
            <a:r>
              <a:rPr lang="ko-KR" altLang="en-US" baseline="0" dirty="0" smtClean="0"/>
              <a:t>제도 개선</a:t>
            </a:r>
            <a:r>
              <a:rPr lang="en-US" altLang="ko-KR" baseline="0" dirty="0" smtClean="0"/>
              <a:t>, </a:t>
            </a:r>
            <a:r>
              <a:rPr lang="ko-KR" altLang="en-US" baseline="0" dirty="0" smtClean="0"/>
              <a:t>기술개발 요구 사항 보고서를 작성하여 제출토록 하겠습니다</a:t>
            </a:r>
            <a:endParaRPr lang="en-US" altLang="ko-KR" baseline="0" dirty="0" smtClean="0"/>
          </a:p>
          <a:p>
            <a:r>
              <a:rPr lang="ko-KR" altLang="en-US" baseline="0" dirty="0" smtClean="0"/>
              <a:t>중간 보고서와 최종보고서</a:t>
            </a:r>
            <a:r>
              <a:rPr lang="en-US" altLang="ko-KR" baseline="0" dirty="0" smtClean="0"/>
              <a:t>, </a:t>
            </a:r>
            <a:r>
              <a:rPr lang="ko-KR" altLang="en-US" baseline="0" dirty="0" smtClean="0"/>
              <a:t>연구 단계에서 개발된 공정에 대한 특허 </a:t>
            </a:r>
            <a:r>
              <a:rPr lang="ko-KR" altLang="en-US" baseline="0" dirty="0" err="1" smtClean="0"/>
              <a:t>출원서</a:t>
            </a:r>
            <a:r>
              <a:rPr lang="ko-KR" altLang="en-US" baseline="0" dirty="0" smtClean="0"/>
              <a:t> 및 본 연구를 통해 도출된 프로그램을 등록하여 제출하도록 하겠습니다</a:t>
            </a:r>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30</a:t>
            </a:fld>
            <a:endParaRPr lang="en-US"/>
          </a:p>
        </p:txBody>
      </p:sp>
    </p:spTree>
    <p:extLst>
      <p:ext uri="{BB962C8B-B14F-4D97-AF65-F5344CB8AC3E}">
        <p14:creationId xmlns:p14="http://schemas.microsoft.com/office/powerpoint/2010/main" val="2894698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본 연구에서는 독창적인 아이디어를 통해 경제성 확보 가능한 독자 모델을 제시하고 이에 대한 공정 설계 및 해석 그리고 중장기적 사업 모델에 대한 재무 모델 설계가 병행되어 이루어질 것입니다</a:t>
            </a:r>
            <a:endParaRPr lang="en-US" altLang="ko-KR" dirty="0" smtClean="0"/>
          </a:p>
          <a:p>
            <a:r>
              <a:rPr lang="ko-KR" altLang="en-US" dirty="0" smtClean="0"/>
              <a:t>이를 통해 향 후 발전자회사 및 지자체를 중심으로 기획중인 실증 과제에 본 독자 모델을 제안하거나 혹은 정부 실증 사업을 추진하기 위한 사업타당성평가 기초 자료로 활용하기 용이할 것으로 판단됩니다</a:t>
            </a:r>
            <a:endParaRPr lang="en-US" altLang="ko-KR" dirty="0" smtClean="0"/>
          </a:p>
          <a:p>
            <a:r>
              <a:rPr lang="ko-KR" altLang="en-US" dirty="0" smtClean="0"/>
              <a:t>또한 </a:t>
            </a:r>
            <a:r>
              <a:rPr lang="ko-KR" altLang="en-US" dirty="0" err="1" smtClean="0"/>
              <a:t>한수원에서</a:t>
            </a:r>
            <a:r>
              <a:rPr lang="ko-KR" altLang="en-US" dirty="0" smtClean="0"/>
              <a:t> 사업화 추진</a:t>
            </a:r>
            <a:r>
              <a:rPr lang="ko-KR" altLang="en-US" baseline="0" dirty="0" smtClean="0"/>
              <a:t> 시 기술별 제조사별 기대 경제성을 본 과제 연구 결과물을 통해서 간접적으로 확인할 수 있으며</a:t>
            </a:r>
            <a:endParaRPr lang="en-US" altLang="ko-KR" baseline="0" dirty="0" smtClean="0"/>
          </a:p>
          <a:p>
            <a:r>
              <a:rPr lang="ko-KR" altLang="en-US" baseline="0" dirty="0" smtClean="0"/>
              <a:t>사업 개시 후 기상 빅데이터 등과 연계한 잉여전력 수요 예측 및 이를 통한 실시간 경제성 분석을 통해 발전 차익 극대화 운영 전략 수립에도 활용 가능할 것으로 판단됩니다</a:t>
            </a:r>
            <a:r>
              <a:rPr lang="en-US" altLang="ko-KR" baseline="0" dirty="0" smtClean="0"/>
              <a:t>.</a:t>
            </a:r>
          </a:p>
        </p:txBody>
      </p:sp>
      <p:sp>
        <p:nvSpPr>
          <p:cNvPr id="4" name="슬라이드 번호 개체 틀 3"/>
          <p:cNvSpPr>
            <a:spLocks noGrp="1"/>
          </p:cNvSpPr>
          <p:nvPr>
            <p:ph type="sldNum" sz="quarter" idx="10"/>
          </p:nvPr>
        </p:nvSpPr>
        <p:spPr/>
        <p:txBody>
          <a:bodyPr/>
          <a:lstStyle/>
          <a:p>
            <a:fld id="{FA5D1758-ED3D-4611-B861-63A1DF032208}" type="slidenum">
              <a:rPr lang="en-US" smtClean="0"/>
              <a:t>31</a:t>
            </a:fld>
            <a:endParaRPr lang="en-US"/>
          </a:p>
        </p:txBody>
      </p:sp>
    </p:spTree>
    <p:extLst>
      <p:ext uri="{BB962C8B-B14F-4D97-AF65-F5344CB8AC3E}">
        <p14:creationId xmlns:p14="http://schemas.microsoft.com/office/powerpoint/2010/main" val="2741946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이러한 연구 성과물의 경제적 기대효과는 독자 모델의 사업성과 수익성을 강화하고 신규 시장 선점과 한수원의 사업 다각화를 통한 수익 개선에 도움될 것으로 판단되며</a:t>
            </a:r>
            <a:r>
              <a:rPr lang="en-US" altLang="ko-KR" dirty="0" smtClean="0"/>
              <a:t>, </a:t>
            </a:r>
            <a:r>
              <a:rPr lang="ko-KR" altLang="en-US" dirty="0" smtClean="0"/>
              <a:t>기술적으로는 재생에너지의</a:t>
            </a:r>
            <a:endParaRPr lang="en-US" altLang="ko-KR" dirty="0" smtClean="0"/>
          </a:p>
          <a:p>
            <a:r>
              <a:rPr lang="ko-KR" altLang="en-US" dirty="0" smtClean="0"/>
              <a:t>간헐적인 출력 불안정을 완화하여 안정적인 전력 공급 체계를 구축할 수 있을 것으로 판단됩니다</a:t>
            </a:r>
            <a:endParaRPr lang="en-US" altLang="ko-KR" dirty="0" smtClean="0"/>
          </a:p>
          <a:p>
            <a:r>
              <a:rPr lang="ko-KR" altLang="en-US" dirty="0" smtClean="0"/>
              <a:t>또한</a:t>
            </a:r>
            <a:r>
              <a:rPr lang="ko-KR" altLang="en-US" baseline="0" dirty="0" smtClean="0"/>
              <a:t> 대부분 상용화가 완료된 기술들에 대한 연계 최적화 기술로써 상용화에 대한 기술적 제약 사항이 최소화 될 수 있다는 점도 장점이라 볼 수 있습니다</a:t>
            </a:r>
            <a:endParaRPr lang="en-US" altLang="ko-KR" baseline="0" dirty="0" smtClean="0"/>
          </a:p>
          <a:p>
            <a:r>
              <a:rPr lang="ko-KR" altLang="en-US" baseline="0" dirty="0" smtClean="0"/>
              <a:t>또한 정부 시책에 부응하여 안정성 및 경제성이 확보 가능한 모델을 제시함으로써 정부시책을 견인할 수 있을 것으로 판단되며</a:t>
            </a:r>
            <a:r>
              <a:rPr lang="en-US" altLang="ko-KR" baseline="0" dirty="0" smtClean="0"/>
              <a:t>, </a:t>
            </a:r>
            <a:r>
              <a:rPr lang="ko-KR" altLang="en-US" baseline="0" dirty="0" smtClean="0"/>
              <a:t>이에 따른 재생에너지 확대 보급을 우려하는 국민정서 완화 및 전력 공기업 신뢰도 향상에도</a:t>
            </a:r>
            <a:endParaRPr lang="en-US" altLang="ko-KR" baseline="0" dirty="0" smtClean="0"/>
          </a:p>
          <a:p>
            <a:r>
              <a:rPr lang="ko-KR" altLang="en-US" baseline="0" dirty="0" smtClean="0"/>
              <a:t>기여할 수 있을 것으로 판단됩니다</a:t>
            </a:r>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32</a:t>
            </a:fld>
            <a:endParaRPr lang="en-US"/>
          </a:p>
        </p:txBody>
      </p:sp>
    </p:spTree>
    <p:extLst>
      <p:ext uri="{BB962C8B-B14F-4D97-AF65-F5344CB8AC3E}">
        <p14:creationId xmlns:p14="http://schemas.microsoft.com/office/powerpoint/2010/main" val="22680008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교수님 소개</a:t>
            </a:r>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34</a:t>
            </a:fld>
            <a:endParaRPr lang="en-US"/>
          </a:p>
        </p:txBody>
      </p:sp>
    </p:spTree>
    <p:extLst>
      <p:ext uri="{BB962C8B-B14F-4D97-AF65-F5344CB8AC3E}">
        <p14:creationId xmlns:p14="http://schemas.microsoft.com/office/powerpoint/2010/main" val="3908342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교수님 판단 후 불필요 시 삭제</a:t>
            </a:r>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35</a:t>
            </a:fld>
            <a:endParaRPr lang="en-US"/>
          </a:p>
        </p:txBody>
      </p:sp>
    </p:spTree>
    <p:extLst>
      <p:ext uri="{BB962C8B-B14F-4D97-AF65-F5344CB8AC3E}">
        <p14:creationId xmlns:p14="http://schemas.microsoft.com/office/powerpoint/2010/main" val="2815778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다음 그림과 같이</a:t>
            </a:r>
            <a:endParaRPr lang="en-US" altLang="ko-KR" dirty="0" smtClean="0"/>
          </a:p>
          <a:p>
            <a:r>
              <a:rPr lang="ko-KR" altLang="en-US" dirty="0" err="1" smtClean="0"/>
              <a:t>잉여전력은</a:t>
            </a:r>
            <a:r>
              <a:rPr lang="ko-KR" altLang="en-US" dirty="0" smtClean="0"/>
              <a:t> </a:t>
            </a:r>
            <a:r>
              <a:rPr lang="ko-KR" altLang="en-US" dirty="0" err="1" smtClean="0"/>
              <a:t>수전해를</a:t>
            </a:r>
            <a:r>
              <a:rPr lang="ko-KR" altLang="en-US" dirty="0" smtClean="0"/>
              <a:t> 통해 수소를 생산하며</a:t>
            </a:r>
            <a:endParaRPr lang="en-US" altLang="ko-KR" dirty="0" smtClean="0"/>
          </a:p>
          <a:p>
            <a:r>
              <a:rPr lang="ko-KR" altLang="en-US" dirty="0" smtClean="0"/>
              <a:t>생산된 수소는 연료전지를 통해 전력 뿐만 아니라 </a:t>
            </a:r>
            <a:r>
              <a:rPr lang="ko-KR" altLang="en-US" dirty="0" err="1" smtClean="0"/>
              <a:t>폐열과</a:t>
            </a:r>
            <a:r>
              <a:rPr lang="ko-KR" altLang="en-US" dirty="0" smtClean="0"/>
              <a:t> </a:t>
            </a:r>
            <a:r>
              <a:rPr lang="ko-KR" altLang="en-US" dirty="0" err="1" smtClean="0"/>
              <a:t>공정수를</a:t>
            </a:r>
            <a:r>
              <a:rPr lang="ko-KR" altLang="en-US" dirty="0" smtClean="0"/>
              <a:t> 생산할 수 있습니다</a:t>
            </a:r>
            <a:r>
              <a:rPr lang="en-US" altLang="ko-KR" dirty="0" smtClean="0"/>
              <a:t>.</a:t>
            </a:r>
          </a:p>
          <a:p>
            <a:r>
              <a:rPr lang="ko-KR" altLang="en-US" dirty="0" smtClean="0"/>
              <a:t>또한 </a:t>
            </a:r>
            <a:r>
              <a:rPr lang="ko-KR" altLang="en-US" dirty="0" err="1" smtClean="0"/>
              <a:t>포집된</a:t>
            </a:r>
            <a:r>
              <a:rPr lang="ko-KR" altLang="en-US" dirty="0" smtClean="0"/>
              <a:t> 이산화탄소와 합성되어 </a:t>
            </a:r>
            <a:endParaRPr lang="en-US" altLang="ko-KR" dirty="0" smtClean="0"/>
          </a:p>
          <a:p>
            <a:r>
              <a:rPr lang="ko-KR" altLang="en-US" dirty="0" smtClean="0"/>
              <a:t>메탄올</a:t>
            </a:r>
            <a:r>
              <a:rPr lang="en-US" altLang="ko-KR" dirty="0" smtClean="0"/>
              <a:t>, </a:t>
            </a:r>
            <a:r>
              <a:rPr lang="ko-KR" altLang="en-US" dirty="0" smtClean="0"/>
              <a:t>천연가스</a:t>
            </a:r>
            <a:r>
              <a:rPr lang="en-US" altLang="ko-KR" dirty="0" smtClean="0"/>
              <a:t>, DME</a:t>
            </a:r>
            <a:r>
              <a:rPr lang="ko-KR" altLang="en-US" dirty="0" smtClean="0"/>
              <a:t>를 생산하여</a:t>
            </a:r>
            <a:endParaRPr lang="en-US" altLang="ko-KR" dirty="0" smtClean="0"/>
          </a:p>
          <a:p>
            <a:r>
              <a:rPr lang="ko-KR" altLang="en-US" dirty="0" smtClean="0"/>
              <a:t>다시 에너지로 전환될 수 있습니다</a:t>
            </a:r>
            <a:r>
              <a:rPr lang="en-US" altLang="ko-KR" dirty="0" smtClean="0"/>
              <a:t>.</a:t>
            </a:r>
          </a:p>
          <a:p>
            <a:endParaRPr lang="en-US" altLang="ko-KR" dirty="0" smtClean="0"/>
          </a:p>
        </p:txBody>
      </p:sp>
      <p:sp>
        <p:nvSpPr>
          <p:cNvPr id="4" name="슬라이드 번호 개체 틀 3"/>
          <p:cNvSpPr>
            <a:spLocks noGrp="1"/>
          </p:cNvSpPr>
          <p:nvPr>
            <p:ph type="sldNum" sz="quarter" idx="10"/>
          </p:nvPr>
        </p:nvSpPr>
        <p:spPr/>
        <p:txBody>
          <a:bodyPr/>
          <a:lstStyle/>
          <a:p>
            <a:fld id="{FA5D1758-ED3D-4611-B861-63A1DF032208}" type="slidenum">
              <a:rPr lang="en-US" smtClean="0"/>
              <a:t>6</a:t>
            </a:fld>
            <a:endParaRPr lang="en-US"/>
          </a:p>
        </p:txBody>
      </p:sp>
    </p:spTree>
    <p:extLst>
      <p:ext uri="{BB962C8B-B14F-4D97-AF65-F5344CB8AC3E}">
        <p14:creationId xmlns:p14="http://schemas.microsoft.com/office/powerpoint/2010/main" val="533785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smtClean="0"/>
              <a:t>수행기관의</a:t>
            </a:r>
            <a:r>
              <a:rPr lang="ko-KR" altLang="en-US" dirty="0" smtClean="0"/>
              <a:t> 연구 실적 소개</a:t>
            </a:r>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36</a:t>
            </a:fld>
            <a:endParaRPr lang="en-US"/>
          </a:p>
        </p:txBody>
      </p:sp>
    </p:spTree>
    <p:extLst>
      <p:ext uri="{BB962C8B-B14F-4D97-AF65-F5344CB8AC3E}">
        <p14:creationId xmlns:p14="http://schemas.microsoft.com/office/powerpoint/2010/main" val="403522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수전해</a:t>
            </a:r>
            <a:r>
              <a:rPr lang="en-US" altLang="ko-KR" dirty="0" smtClean="0"/>
              <a:t>-</a:t>
            </a:r>
            <a:r>
              <a:rPr lang="ko-KR" altLang="en-US" dirty="0" smtClean="0"/>
              <a:t>연료전지 통합 연계 공정 모델 및 독자 모델</a:t>
            </a:r>
            <a:r>
              <a:rPr lang="ko-KR" altLang="en-US" baseline="0" dirty="0" smtClean="0"/>
              <a:t> 개발을 위해서 저희 </a:t>
            </a:r>
            <a:r>
              <a:rPr lang="ko-KR" altLang="en-US" baseline="0" dirty="0" err="1" smtClean="0"/>
              <a:t>컨소시움은</a:t>
            </a:r>
            <a:r>
              <a:rPr lang="ko-KR" altLang="en-US" baseline="0" dirty="0" smtClean="0"/>
              <a:t> 다음과 같은 차별화된 아이디어를 제안하고자 합니다</a:t>
            </a:r>
            <a:endParaRPr lang="en-US" altLang="ko-KR" baseline="0" dirty="0" smtClean="0"/>
          </a:p>
          <a:p>
            <a:r>
              <a:rPr lang="ko-KR" altLang="en-US" baseline="0" dirty="0" smtClean="0"/>
              <a:t>앞서 보여드린 기존 개발 기술의 경우 저온형 연료전지를 이용합니다</a:t>
            </a:r>
            <a:r>
              <a:rPr lang="en-US" altLang="ko-KR" baseline="0" dirty="0" smtClean="0"/>
              <a:t>. </a:t>
            </a:r>
            <a:r>
              <a:rPr lang="ko-KR" altLang="en-US" baseline="0" dirty="0" smtClean="0"/>
              <a:t>이는 빠른 부하 추종은 가능하나</a:t>
            </a:r>
            <a:r>
              <a:rPr lang="en-US" altLang="ko-KR" baseline="0" dirty="0" smtClean="0"/>
              <a:t>, </a:t>
            </a:r>
            <a:r>
              <a:rPr lang="ko-KR" altLang="en-US" baseline="0" dirty="0" smtClean="0"/>
              <a:t>발전 효율이 낮고</a:t>
            </a:r>
            <a:r>
              <a:rPr lang="en-US" altLang="ko-KR" baseline="0" dirty="0" smtClean="0"/>
              <a:t> </a:t>
            </a:r>
            <a:r>
              <a:rPr lang="ko-KR" altLang="en-US" baseline="0" dirty="0" smtClean="0"/>
              <a:t>출력 </a:t>
            </a:r>
            <a:r>
              <a:rPr lang="ko-KR" altLang="en-US" baseline="0" dirty="0" err="1" smtClean="0"/>
              <a:t>저하시에만</a:t>
            </a:r>
            <a:r>
              <a:rPr lang="ko-KR" altLang="en-US" baseline="0" dirty="0" smtClean="0"/>
              <a:t> 가동하므로 낮은 가동률로 인해서 경제성 확보가 어려운 단점이 있습니다</a:t>
            </a:r>
            <a:endParaRPr lang="en-US" altLang="ko-KR" baseline="0" dirty="0" smtClean="0"/>
          </a:p>
          <a:p>
            <a:r>
              <a:rPr lang="ko-KR" altLang="en-US" baseline="0" dirty="0" smtClean="0"/>
              <a:t>이에 따라 본 연구에서는 수전해를 통해 생산된 수소를 저장하고 산소는 판매하여 수익성을 확보하고</a:t>
            </a:r>
            <a:r>
              <a:rPr lang="en-US" altLang="ko-KR" baseline="0" dirty="0" smtClean="0"/>
              <a:t>, </a:t>
            </a:r>
            <a:r>
              <a:rPr lang="ko-KR" altLang="en-US" baseline="0" dirty="0" smtClean="0"/>
              <a:t>기존 저온형 연료전지에 비해 발전 효율이 높은 고온형 연료전지를 적용할 수 있는 방안을 다음과 같이 구성하여 </a:t>
            </a:r>
            <a:endParaRPr lang="en-US" altLang="ko-KR" baseline="0" dirty="0" smtClean="0"/>
          </a:p>
          <a:p>
            <a:r>
              <a:rPr lang="ko-KR" altLang="en-US" baseline="0" dirty="0" smtClean="0"/>
              <a:t>경제성 확보와 함께 보다 안정적인 전력 공급이 가능하도록 구성하고자 합니다</a:t>
            </a:r>
            <a:r>
              <a:rPr lang="en-US" altLang="ko-KR" baseline="0" dirty="0" smtClean="0"/>
              <a:t>.</a:t>
            </a:r>
          </a:p>
          <a:p>
            <a:r>
              <a:rPr lang="ko-KR" altLang="en-US" baseline="0" dirty="0" smtClean="0"/>
              <a:t>기존</a:t>
            </a:r>
            <a:r>
              <a:rPr lang="en-US" altLang="ko-KR" baseline="0" dirty="0" smtClean="0"/>
              <a:t> </a:t>
            </a:r>
            <a:r>
              <a:rPr lang="ko-KR" altLang="en-US" baseline="0" dirty="0" smtClean="0"/>
              <a:t>고온형 연료전지를 최소 </a:t>
            </a:r>
            <a:r>
              <a:rPr lang="ko-KR" altLang="en-US" baseline="0" dirty="0" err="1" smtClean="0"/>
              <a:t>부하율로</a:t>
            </a:r>
            <a:r>
              <a:rPr lang="ko-KR" altLang="en-US" baseline="0" dirty="0" smtClean="0"/>
              <a:t> 운전하며</a:t>
            </a:r>
            <a:r>
              <a:rPr lang="en-US" altLang="ko-KR" baseline="0" dirty="0" smtClean="0"/>
              <a:t>, </a:t>
            </a:r>
            <a:r>
              <a:rPr lang="ko-KR" altLang="en-US" baseline="0" dirty="0" smtClean="0"/>
              <a:t>재생에너지 출력 </a:t>
            </a:r>
            <a:r>
              <a:rPr lang="ko-KR" altLang="en-US" baseline="0" dirty="0" err="1" smtClean="0"/>
              <a:t>저하시</a:t>
            </a:r>
            <a:r>
              <a:rPr lang="ko-KR" altLang="en-US" baseline="0" dirty="0" smtClean="0"/>
              <a:t> 여유 부하를 활용하여 첨두 전력으로 활용하고 기존 최소 </a:t>
            </a:r>
            <a:r>
              <a:rPr lang="ko-KR" altLang="en-US" baseline="0" dirty="0" err="1" smtClean="0"/>
              <a:t>부하율로</a:t>
            </a:r>
            <a:r>
              <a:rPr lang="ko-KR" altLang="en-US" baseline="0" dirty="0" smtClean="0"/>
              <a:t> 운전되는 고온형 연료전지는 기저 전력으로 상시 전력을 생산하는 구조임</a:t>
            </a:r>
            <a:endParaRPr lang="en-US" altLang="ko-KR" baseline="0" dirty="0" smtClean="0"/>
          </a:p>
          <a:p>
            <a:r>
              <a:rPr lang="ko-KR" altLang="en-US" baseline="0" dirty="0" smtClean="0"/>
              <a:t>이와 같이 구성할 경우</a:t>
            </a:r>
            <a:r>
              <a:rPr lang="en-US" altLang="ko-KR" baseline="0" dirty="0" smtClean="0"/>
              <a:t>, </a:t>
            </a:r>
            <a:r>
              <a:rPr lang="ko-KR" altLang="en-US" baseline="0" dirty="0" smtClean="0"/>
              <a:t>급전 필요시 높은 효율로 송전이 가능하고</a:t>
            </a:r>
            <a:r>
              <a:rPr lang="en-US" altLang="ko-KR" baseline="0" dirty="0" smtClean="0"/>
              <a:t>, </a:t>
            </a:r>
            <a:r>
              <a:rPr lang="ko-KR" altLang="en-US" baseline="0" dirty="0" smtClean="0"/>
              <a:t>재생에너지원의 장기 활용 불가 및 수소 저장량 </a:t>
            </a:r>
            <a:r>
              <a:rPr lang="ko-KR" altLang="en-US" baseline="0" dirty="0" err="1" smtClean="0"/>
              <a:t>고갈시에도</a:t>
            </a:r>
            <a:r>
              <a:rPr lang="ko-KR" altLang="en-US" baseline="0" dirty="0" smtClean="0"/>
              <a:t> 전력을 안정적으로 공급할 수 있는 장점이 있다</a:t>
            </a:r>
            <a:endParaRPr lang="en-US" altLang="ko-KR" baseline="0" dirty="0" smtClean="0"/>
          </a:p>
          <a:p>
            <a:endParaRPr lang="en-US" altLang="ko-KR" baseline="0" dirty="0" smtClean="0"/>
          </a:p>
        </p:txBody>
      </p:sp>
      <p:sp>
        <p:nvSpPr>
          <p:cNvPr id="4" name="슬라이드 번호 개체 틀 3"/>
          <p:cNvSpPr>
            <a:spLocks noGrp="1"/>
          </p:cNvSpPr>
          <p:nvPr>
            <p:ph type="sldNum" sz="quarter" idx="10"/>
          </p:nvPr>
        </p:nvSpPr>
        <p:spPr/>
        <p:txBody>
          <a:bodyPr/>
          <a:lstStyle/>
          <a:p>
            <a:fld id="{FA5D1758-ED3D-4611-B861-63A1DF032208}" type="slidenum">
              <a:rPr lang="en-US" smtClean="0"/>
              <a:t>37</a:t>
            </a:fld>
            <a:endParaRPr lang="en-US"/>
          </a:p>
        </p:txBody>
      </p:sp>
    </p:spTree>
    <p:extLst>
      <p:ext uri="{BB962C8B-B14F-4D97-AF65-F5344CB8AC3E}">
        <p14:creationId xmlns:p14="http://schemas.microsoft.com/office/powerpoint/2010/main" val="743999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본 연구의 </a:t>
            </a:r>
            <a:r>
              <a:rPr lang="ko-KR" altLang="en-US" dirty="0" err="1" smtClean="0"/>
              <a:t>결과물중에</a:t>
            </a:r>
            <a:r>
              <a:rPr lang="ko-KR" altLang="en-US" dirty="0" smtClean="0"/>
              <a:t> 하나인 경제성 </a:t>
            </a:r>
            <a:r>
              <a:rPr lang="en-US" altLang="ko-KR" dirty="0" smtClean="0"/>
              <a:t>Tool </a:t>
            </a:r>
            <a:r>
              <a:rPr lang="ko-KR" altLang="en-US" dirty="0" smtClean="0"/>
              <a:t>개발은 사용자 </a:t>
            </a:r>
            <a:r>
              <a:rPr lang="ko-KR" altLang="en-US" dirty="0" err="1" smtClean="0"/>
              <a:t>입력기반</a:t>
            </a:r>
            <a:r>
              <a:rPr lang="ko-KR" altLang="en-US" dirty="0" smtClean="0"/>
              <a:t> 경제성 분석과 함께 예측 모델 기반 경제성 분석이 가능하도록 설계될 예정이다</a:t>
            </a:r>
            <a:endParaRPr lang="en-US" altLang="ko-KR" dirty="0" smtClean="0"/>
          </a:p>
          <a:p>
            <a:r>
              <a:rPr lang="ko-KR" altLang="en-US" dirty="0" smtClean="0"/>
              <a:t>사용자 입력 기반 경제성 분석은 경제적 지표 및 가정</a:t>
            </a:r>
            <a:r>
              <a:rPr lang="en-US" altLang="ko-KR" dirty="0" smtClean="0"/>
              <a:t>,</a:t>
            </a:r>
            <a:r>
              <a:rPr lang="en-US" altLang="ko-KR" baseline="0" dirty="0" smtClean="0"/>
              <a:t> </a:t>
            </a:r>
            <a:r>
              <a:rPr lang="ko-KR" altLang="en-US" baseline="0" dirty="0" smtClean="0"/>
              <a:t>시설 투자비를 직접 입력하고 다양한 민감도 분석이 가능하도록 하여 어떤 </a:t>
            </a:r>
            <a:r>
              <a:rPr lang="ko-KR" altLang="en-US" baseline="0" dirty="0" err="1" smtClean="0"/>
              <a:t>사업모델에</a:t>
            </a:r>
            <a:r>
              <a:rPr lang="ko-KR" altLang="en-US" baseline="0" dirty="0" smtClean="0"/>
              <a:t> 대해서도 분석이 가능하도록 </a:t>
            </a:r>
            <a:r>
              <a:rPr lang="ko-KR" altLang="en-US" baseline="0" dirty="0" err="1" smtClean="0"/>
              <a:t>할예정이며</a:t>
            </a:r>
            <a:endParaRPr lang="en-US" altLang="ko-KR" baseline="0" dirty="0" smtClean="0"/>
          </a:p>
          <a:p>
            <a:r>
              <a:rPr lang="ko-KR" altLang="en-US" baseline="0" dirty="0" smtClean="0"/>
              <a:t>예측 모델 기반 경제성 분석은 기상 데이터 기반으로 재생에너지 출력을 예측하고 전력 수요량 예측 모델을 통해 잉여전력량을 추산한 다음에</a:t>
            </a:r>
            <a:endParaRPr lang="en-US" altLang="ko-KR" baseline="0" dirty="0" smtClean="0"/>
          </a:p>
          <a:p>
            <a:r>
              <a:rPr lang="ko-KR" altLang="en-US" baseline="0" dirty="0" smtClean="0"/>
              <a:t>이를 전기화학 모델 기반의 수전해</a:t>
            </a:r>
            <a:r>
              <a:rPr lang="en-US" altLang="ko-KR" baseline="0" dirty="0" smtClean="0"/>
              <a:t>/</a:t>
            </a:r>
            <a:r>
              <a:rPr lang="ko-KR" altLang="en-US" baseline="0" dirty="0" smtClean="0"/>
              <a:t>연료전지 성능 예측 모델을 통해 어느정도 수소 생산 및 전력 생산이 가능한지 예측하여 이를 경제성 모듈에 </a:t>
            </a:r>
            <a:r>
              <a:rPr lang="ko-KR" altLang="en-US" baseline="0" dirty="0" err="1" smtClean="0"/>
              <a:t>입력값으로</a:t>
            </a:r>
            <a:endParaRPr lang="en-US" altLang="ko-KR" baseline="0" dirty="0" smtClean="0"/>
          </a:p>
          <a:p>
            <a:r>
              <a:rPr lang="ko-KR" altLang="en-US" baseline="0" dirty="0" smtClean="0"/>
              <a:t>입력하여 전력 단가가 계산되는 분석 기법이다</a:t>
            </a:r>
            <a:r>
              <a:rPr lang="en-US" altLang="ko-KR" baseline="0" dirty="0" smtClean="0"/>
              <a:t>. </a:t>
            </a:r>
            <a:r>
              <a:rPr lang="ko-KR" altLang="en-US" baseline="0" dirty="0" smtClean="0"/>
              <a:t>이를 통해 향 후 실시간 전력 단가를 예측하여 차익 거래가 용이한 시점의 운용 전략 수립이 가능한 장점이 있다</a:t>
            </a:r>
            <a:r>
              <a:rPr lang="en-US" altLang="ko-KR" baseline="0" dirty="0" smtClean="0"/>
              <a:t>. </a:t>
            </a:r>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38</a:t>
            </a:fld>
            <a:endParaRPr lang="en-US"/>
          </a:p>
        </p:txBody>
      </p:sp>
    </p:spTree>
    <p:extLst>
      <p:ext uri="{BB962C8B-B14F-4D97-AF65-F5344CB8AC3E}">
        <p14:creationId xmlns:p14="http://schemas.microsoft.com/office/powerpoint/2010/main" val="491943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다음은 추진 일정입니다</a:t>
            </a:r>
            <a:r>
              <a:rPr lang="en-US" altLang="ko-KR" dirty="0" smtClean="0"/>
              <a:t>. 1</a:t>
            </a:r>
            <a:r>
              <a:rPr lang="ko-KR" altLang="en-US" dirty="0" smtClean="0"/>
              <a:t>차년도에는 연료전지 및 수전해 공정 개발과 경제성 분석 단위 모델 개발이 주로 이루어 지겠으며</a:t>
            </a:r>
            <a:r>
              <a:rPr lang="en-US" altLang="ko-KR" dirty="0" smtClean="0"/>
              <a:t>, 2</a:t>
            </a:r>
            <a:r>
              <a:rPr lang="ko-KR" altLang="en-US" dirty="0" smtClean="0"/>
              <a:t>차년도에는 경제성 평가와 민감도 분석 이를 통한 </a:t>
            </a:r>
            <a:r>
              <a:rPr lang="en-US" altLang="ko-KR" dirty="0" smtClean="0"/>
              <a:t>Tool </a:t>
            </a:r>
            <a:r>
              <a:rPr lang="ko-KR" altLang="en-US" dirty="0" smtClean="0"/>
              <a:t>개발이 주로 이루어 지겠습니다</a:t>
            </a:r>
            <a:endParaRPr lang="en-US" altLang="ko-KR" dirty="0" smtClean="0"/>
          </a:p>
          <a:p>
            <a:r>
              <a:rPr lang="ko-KR" altLang="en-US" dirty="0" smtClean="0"/>
              <a:t>또한 이를 통해 도출된 사업 모델에 대한 재무 모델 개발과 함께 필요한 정책 제도 개선 사항을 도출하여 과제를 성공적으로 마무리 하도록 하겠습니다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39</a:t>
            </a:fld>
            <a:endParaRPr lang="en-US"/>
          </a:p>
        </p:txBody>
      </p:sp>
    </p:spTree>
    <p:extLst>
      <p:ext uri="{BB962C8B-B14F-4D97-AF65-F5344CB8AC3E}">
        <p14:creationId xmlns:p14="http://schemas.microsoft.com/office/powerpoint/2010/main" val="30772813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41</a:t>
            </a:fld>
            <a:endParaRPr lang="en-US"/>
          </a:p>
        </p:txBody>
      </p:sp>
    </p:spTree>
    <p:extLst>
      <p:ext uri="{BB962C8B-B14F-4D97-AF65-F5344CB8AC3E}">
        <p14:creationId xmlns:p14="http://schemas.microsoft.com/office/powerpoint/2010/main" val="1840706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42</a:t>
            </a:fld>
            <a:endParaRPr lang="en-US"/>
          </a:p>
        </p:txBody>
      </p:sp>
    </p:spTree>
    <p:extLst>
      <p:ext uri="{BB962C8B-B14F-4D97-AF65-F5344CB8AC3E}">
        <p14:creationId xmlns:p14="http://schemas.microsoft.com/office/powerpoint/2010/main" val="200984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43</a:t>
            </a:fld>
            <a:endParaRPr lang="en-US"/>
          </a:p>
        </p:txBody>
      </p:sp>
    </p:spTree>
    <p:extLst>
      <p:ext uri="{BB962C8B-B14F-4D97-AF65-F5344CB8AC3E}">
        <p14:creationId xmlns:p14="http://schemas.microsoft.com/office/powerpoint/2010/main" val="10977892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연료전지의 경우 미국을 중심으로 활발히 연구 개발되고 있으며</a:t>
            </a:r>
            <a:r>
              <a:rPr lang="en-US" altLang="ko-KR" dirty="0" smtClean="0"/>
              <a:t>, </a:t>
            </a:r>
            <a:r>
              <a:rPr lang="ko-KR" altLang="en-US" dirty="0" smtClean="0"/>
              <a:t>발전 효율이 높은 </a:t>
            </a:r>
            <a:r>
              <a:rPr lang="en-US" altLang="ko-KR" dirty="0" smtClean="0"/>
              <a:t>SOFC</a:t>
            </a:r>
            <a:r>
              <a:rPr lang="ko-KR" altLang="en-US" dirty="0" smtClean="0"/>
              <a:t>에 대한 상용화 속도가 가속화되고 있다</a:t>
            </a:r>
            <a:endParaRPr lang="en-US" altLang="ko-KR" dirty="0" smtClean="0"/>
          </a:p>
          <a:p>
            <a:r>
              <a:rPr lang="ko-KR" altLang="en-US" dirty="0" smtClean="0"/>
              <a:t>이태리의 </a:t>
            </a:r>
            <a:r>
              <a:rPr lang="ko-KR" altLang="en-US" dirty="0" err="1" smtClean="0"/>
              <a:t>솔리드</a:t>
            </a:r>
            <a:r>
              <a:rPr lang="ko-KR" altLang="en-US" dirty="0" smtClean="0"/>
              <a:t> 파워는</a:t>
            </a:r>
            <a:r>
              <a:rPr lang="ko-KR" altLang="en-US" baseline="0" dirty="0" smtClean="0"/>
              <a:t> 대전 국제과학비즈니스벨트에 </a:t>
            </a:r>
            <a:r>
              <a:rPr lang="en-US" altLang="ko-KR" baseline="0" dirty="0" smtClean="0"/>
              <a:t>500</a:t>
            </a:r>
            <a:r>
              <a:rPr lang="ko-KR" altLang="en-US" baseline="0" dirty="0" smtClean="0"/>
              <a:t>억 규모의 생산 시설을 건립할 예정이며</a:t>
            </a:r>
            <a:endParaRPr lang="en-US" altLang="ko-KR" baseline="0" dirty="0" smtClean="0"/>
          </a:p>
          <a:p>
            <a:r>
              <a:rPr lang="ko-KR" altLang="en-US" baseline="0" dirty="0" err="1" smtClean="0"/>
              <a:t>블룸에너지에서는</a:t>
            </a:r>
            <a:r>
              <a:rPr lang="ko-KR" altLang="en-US" baseline="0" dirty="0" smtClean="0"/>
              <a:t> </a:t>
            </a:r>
            <a:r>
              <a:rPr lang="en-US" altLang="ko-KR" baseline="0" dirty="0" smtClean="0"/>
              <a:t>SK </a:t>
            </a:r>
            <a:r>
              <a:rPr lang="ko-KR" altLang="en-US" baseline="0" dirty="0" smtClean="0"/>
              <a:t>건설을 통해 국내 시장에 진입하여 발전용 연료전지를 </a:t>
            </a:r>
            <a:r>
              <a:rPr lang="ko-KR" altLang="en-US" baseline="0" dirty="0" err="1" smtClean="0"/>
              <a:t>확대보급할</a:t>
            </a:r>
            <a:r>
              <a:rPr lang="ko-KR" altLang="en-US" baseline="0" dirty="0" smtClean="0"/>
              <a:t> 예정이다</a:t>
            </a:r>
            <a:endParaRPr lang="en-US" altLang="ko-KR" baseline="0" dirty="0" smtClean="0"/>
          </a:p>
          <a:p>
            <a:r>
              <a:rPr lang="ko-KR" altLang="en-US" baseline="0" dirty="0" smtClean="0"/>
              <a:t>또한 본 표에는 명기되지 않았으나 </a:t>
            </a:r>
            <a:r>
              <a:rPr lang="en-US" altLang="ko-KR" baseline="0" dirty="0" smtClean="0"/>
              <a:t>LG </a:t>
            </a:r>
            <a:r>
              <a:rPr lang="ko-KR" altLang="en-US" baseline="0" dirty="0" err="1" smtClean="0"/>
              <a:t>퓨얼셀은</a:t>
            </a:r>
            <a:r>
              <a:rPr lang="ko-KR" altLang="en-US" baseline="0" dirty="0" smtClean="0"/>
              <a:t> </a:t>
            </a:r>
            <a:r>
              <a:rPr lang="en-US" altLang="ko-KR" baseline="0" dirty="0" smtClean="0"/>
              <a:t>300kW</a:t>
            </a:r>
            <a:r>
              <a:rPr lang="ko-KR" altLang="en-US" baseline="0" dirty="0" smtClean="0"/>
              <a:t>급 </a:t>
            </a:r>
            <a:r>
              <a:rPr lang="en-US" altLang="ko-KR" baseline="0" dirty="0" smtClean="0"/>
              <a:t>SOFC</a:t>
            </a:r>
            <a:r>
              <a:rPr lang="ko-KR" altLang="en-US" baseline="0" dirty="0" smtClean="0"/>
              <a:t>를 상용화하기 위해 평택에 생산라인 구축 및 상용화에 박차를 가하고 있는 실정이다</a:t>
            </a:r>
            <a:r>
              <a:rPr lang="en-US" altLang="ko-KR" baseline="0" dirty="0" smtClean="0"/>
              <a:t>.</a:t>
            </a:r>
          </a:p>
          <a:p>
            <a:endParaRPr lang="en-US" altLang="ko-KR" dirty="0" smtClean="0"/>
          </a:p>
        </p:txBody>
      </p:sp>
      <p:sp>
        <p:nvSpPr>
          <p:cNvPr id="4" name="슬라이드 번호 개체 틀 3"/>
          <p:cNvSpPr>
            <a:spLocks noGrp="1"/>
          </p:cNvSpPr>
          <p:nvPr>
            <p:ph type="sldNum" sz="quarter" idx="10"/>
          </p:nvPr>
        </p:nvSpPr>
        <p:spPr/>
        <p:txBody>
          <a:bodyPr/>
          <a:lstStyle/>
          <a:p>
            <a:pPr marL="0" marR="0" lvl="0" indent="0" algn="r" defTabSz="804649" rtl="0" eaLnBrk="1" fontAlgn="auto" latinLnBrk="0" hangingPunct="1">
              <a:lnSpc>
                <a:spcPct val="100000"/>
              </a:lnSpc>
              <a:spcBef>
                <a:spcPts val="0"/>
              </a:spcBef>
              <a:spcAft>
                <a:spcPts val="0"/>
              </a:spcAft>
              <a:buClrTx/>
              <a:buSzTx/>
              <a:buFontTx/>
              <a:buNone/>
              <a:tabLst/>
              <a:defRPr/>
            </a:pPr>
            <a:fld id="{FA5D1758-ED3D-4611-B861-63A1DF032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804649"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163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수전해 기술은 전해질의 종류에 따라 다음과 같이 나뉠 수 있으며</a:t>
            </a:r>
            <a:r>
              <a:rPr lang="en-US" altLang="ko-KR" dirty="0" smtClean="0"/>
              <a:t>, PEM</a:t>
            </a:r>
            <a:r>
              <a:rPr lang="ko-KR" altLang="en-US" dirty="0" smtClean="0"/>
              <a:t>과 </a:t>
            </a:r>
            <a:r>
              <a:rPr lang="ko-KR" altLang="en-US" dirty="0" err="1" smtClean="0"/>
              <a:t>알칼라인의</a:t>
            </a:r>
            <a:r>
              <a:rPr lang="ko-KR" altLang="en-US" dirty="0" smtClean="0"/>
              <a:t> 경우 작동 온도가 낮아 효율이 대부분 </a:t>
            </a:r>
            <a:r>
              <a:rPr lang="en-US" altLang="ko-KR" dirty="0" smtClean="0"/>
              <a:t>60~70%</a:t>
            </a:r>
            <a:r>
              <a:rPr lang="ko-KR" altLang="en-US" dirty="0" smtClean="0"/>
              <a:t>인데 반해 높은 압력으로 운전이 가능할 수 있는 장점이 있다</a:t>
            </a:r>
            <a:endParaRPr lang="en-US" altLang="ko-KR" dirty="0" smtClean="0"/>
          </a:p>
          <a:p>
            <a:r>
              <a:rPr lang="en-US" altLang="ko-KR" dirty="0" smtClean="0"/>
              <a:t>SOEC</a:t>
            </a:r>
            <a:r>
              <a:rPr lang="ko-KR" altLang="en-US" dirty="0" smtClean="0"/>
              <a:t>는 높은 작동 온도로 인해서 효율이 상대적으로 높으나</a:t>
            </a:r>
            <a:r>
              <a:rPr lang="en-US" altLang="ko-KR" dirty="0" smtClean="0"/>
              <a:t>, </a:t>
            </a:r>
            <a:r>
              <a:rPr lang="ko-KR" altLang="en-US" dirty="0" smtClean="0"/>
              <a:t>대부분 세라믹계열의 전극을 사용하기 때문에 작동 압력이 낮아</a:t>
            </a:r>
            <a:r>
              <a:rPr lang="en-US" altLang="ko-KR" dirty="0" smtClean="0"/>
              <a:t>, </a:t>
            </a:r>
            <a:r>
              <a:rPr lang="ko-KR" altLang="en-US" dirty="0" smtClean="0"/>
              <a:t>수소 저장을 위해서 압축비가 높은 압축기가 요구되어 시스템 효율이 낮을 수 있는 단점이 있다</a:t>
            </a:r>
            <a:endParaRPr lang="en-US" altLang="ko-KR" dirty="0" smtClean="0"/>
          </a:p>
          <a:p>
            <a:r>
              <a:rPr lang="ko-KR" altLang="en-US" dirty="0" smtClean="0"/>
              <a:t>또한 </a:t>
            </a:r>
            <a:r>
              <a:rPr lang="en-US" altLang="ko-KR" dirty="0" smtClean="0"/>
              <a:t>PEM</a:t>
            </a:r>
            <a:r>
              <a:rPr lang="ko-KR" altLang="en-US" dirty="0" smtClean="0"/>
              <a:t>과 알칼라인</a:t>
            </a:r>
            <a:r>
              <a:rPr lang="ko-KR" altLang="en-US" baseline="0" dirty="0" smtClean="0"/>
              <a:t> 수전해 기술은 기술 개발 속도가 상대적으로 빠른 상황이라 본 연구에서는 </a:t>
            </a:r>
            <a:r>
              <a:rPr lang="en-US" altLang="ko-KR" baseline="0" dirty="0" smtClean="0"/>
              <a:t>2</a:t>
            </a:r>
            <a:r>
              <a:rPr lang="ko-KR" altLang="en-US" baseline="0" dirty="0" smtClean="0"/>
              <a:t>가지 기술을 연료전지와 결합한 다양한 공정에 대해서 효율 분석 및 경제성을 분석할 예정이다</a:t>
            </a:r>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45</a:t>
            </a:fld>
            <a:endParaRPr lang="en-US"/>
          </a:p>
        </p:txBody>
      </p:sp>
    </p:spTree>
    <p:extLst>
      <p:ext uri="{BB962C8B-B14F-4D97-AF65-F5344CB8AC3E}">
        <p14:creationId xmlns:p14="http://schemas.microsoft.com/office/powerpoint/2010/main" val="14015916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연료전지는 전해질 종류와 </a:t>
            </a:r>
            <a:r>
              <a:rPr lang="ko-KR" altLang="en-US" dirty="0" err="1" smtClean="0"/>
              <a:t>작동온도</a:t>
            </a:r>
            <a:r>
              <a:rPr lang="en-US" altLang="ko-KR" dirty="0" smtClean="0"/>
              <a:t>, </a:t>
            </a:r>
            <a:r>
              <a:rPr lang="ko-KR" altLang="en-US" dirty="0" smtClean="0"/>
              <a:t>이온 전달 메커니즘에 따라 나뉘며 다음과 같이 크게 </a:t>
            </a:r>
            <a:r>
              <a:rPr lang="en-US" altLang="ko-KR" dirty="0" smtClean="0"/>
              <a:t>4</a:t>
            </a:r>
            <a:r>
              <a:rPr lang="ko-KR" altLang="en-US" dirty="0" smtClean="0"/>
              <a:t>가지 기술로 요약할 수 있다</a:t>
            </a:r>
            <a:r>
              <a:rPr lang="en-US" altLang="ko-KR" dirty="0" smtClean="0"/>
              <a:t>.</a:t>
            </a:r>
          </a:p>
          <a:p>
            <a:r>
              <a:rPr lang="en-US" altLang="ko-KR" dirty="0" smtClean="0"/>
              <a:t>PEMFC</a:t>
            </a:r>
            <a:r>
              <a:rPr lang="ko-KR" altLang="en-US" dirty="0" smtClean="0"/>
              <a:t>와 </a:t>
            </a:r>
            <a:r>
              <a:rPr lang="en-US" altLang="ko-KR" dirty="0" smtClean="0"/>
              <a:t>PAFC</a:t>
            </a:r>
            <a:r>
              <a:rPr lang="ko-KR" altLang="en-US" dirty="0" smtClean="0"/>
              <a:t>는 동일한 </a:t>
            </a:r>
            <a:r>
              <a:rPr lang="ko-KR" altLang="en-US" dirty="0" err="1" smtClean="0"/>
              <a:t>이온전달</a:t>
            </a:r>
            <a:r>
              <a:rPr lang="ko-KR" altLang="en-US" dirty="0" smtClean="0"/>
              <a:t> 메커니즘을 가지나</a:t>
            </a:r>
            <a:r>
              <a:rPr lang="en-US" altLang="ko-KR" dirty="0" smtClean="0"/>
              <a:t>, </a:t>
            </a:r>
            <a:r>
              <a:rPr lang="ko-KR" altLang="en-US" dirty="0" err="1" smtClean="0"/>
              <a:t>작동온도가</a:t>
            </a:r>
            <a:r>
              <a:rPr lang="ko-KR" altLang="en-US" dirty="0" smtClean="0"/>
              <a:t> 상이한 특징이 있고</a:t>
            </a:r>
            <a:r>
              <a:rPr lang="en-US" altLang="ko-KR" dirty="0" smtClean="0"/>
              <a:t>, MCFC</a:t>
            </a:r>
            <a:r>
              <a:rPr lang="ko-KR" altLang="en-US" dirty="0" smtClean="0"/>
              <a:t>와 </a:t>
            </a:r>
            <a:r>
              <a:rPr lang="en-US" altLang="ko-KR" dirty="0" smtClean="0"/>
              <a:t>SOFC</a:t>
            </a:r>
            <a:r>
              <a:rPr lang="ko-KR" altLang="en-US" dirty="0" smtClean="0"/>
              <a:t>는 </a:t>
            </a:r>
            <a:r>
              <a:rPr lang="en-US" altLang="ko-KR" dirty="0" smtClean="0"/>
              <a:t>CO</a:t>
            </a:r>
            <a:r>
              <a:rPr lang="ko-KR" altLang="en-US" dirty="0" smtClean="0"/>
              <a:t>의 </a:t>
            </a:r>
            <a:r>
              <a:rPr lang="ko-KR" altLang="en-US" dirty="0" err="1" smtClean="0"/>
              <a:t>피독이</a:t>
            </a:r>
            <a:r>
              <a:rPr lang="ko-KR" altLang="en-US" dirty="0" smtClean="0"/>
              <a:t> 없기 때문에 </a:t>
            </a:r>
            <a:r>
              <a:rPr lang="en-US" altLang="ko-KR" dirty="0" smtClean="0"/>
              <a:t>CO</a:t>
            </a:r>
            <a:r>
              <a:rPr lang="ko-KR" altLang="en-US" dirty="0" smtClean="0"/>
              <a:t>를 연료로 사용할 수 있는 장점과 함께</a:t>
            </a:r>
            <a:endParaRPr lang="en-US" altLang="ko-KR" dirty="0" smtClean="0"/>
          </a:p>
          <a:p>
            <a:r>
              <a:rPr lang="ko-KR" altLang="en-US" dirty="0" smtClean="0"/>
              <a:t>높은 작동 온도로 인해 효율이 높은 특징이 있다</a:t>
            </a:r>
            <a:endParaRPr lang="en-US" altLang="ko-KR" dirty="0" smtClean="0"/>
          </a:p>
          <a:p>
            <a:r>
              <a:rPr lang="ko-KR" altLang="en-US" dirty="0" smtClean="0"/>
              <a:t>국내에서는 발전용 연료전지로 </a:t>
            </a:r>
            <a:r>
              <a:rPr lang="en-US" altLang="ko-KR" dirty="0" smtClean="0"/>
              <a:t>PAFC</a:t>
            </a:r>
            <a:r>
              <a:rPr lang="ko-KR" altLang="en-US" dirty="0" smtClean="0"/>
              <a:t>와 </a:t>
            </a:r>
            <a:r>
              <a:rPr lang="en-US" altLang="ko-KR" dirty="0" smtClean="0"/>
              <a:t>MCFC</a:t>
            </a:r>
            <a:r>
              <a:rPr lang="ko-KR" altLang="en-US" dirty="0" smtClean="0"/>
              <a:t>가 많이 이용되고 있으며</a:t>
            </a:r>
            <a:r>
              <a:rPr lang="en-US" altLang="ko-KR" dirty="0" smtClean="0"/>
              <a:t>, </a:t>
            </a:r>
            <a:r>
              <a:rPr lang="ko-KR" altLang="en-US" dirty="0" smtClean="0"/>
              <a:t>최근에 </a:t>
            </a:r>
            <a:r>
              <a:rPr lang="en-US" altLang="ko-KR" dirty="0" smtClean="0"/>
              <a:t>SOFC</a:t>
            </a:r>
            <a:r>
              <a:rPr lang="ko-KR" altLang="en-US" dirty="0" smtClean="0"/>
              <a:t>가 설치되고 있는 추세이다</a:t>
            </a:r>
            <a:endParaRPr lang="en-US" altLang="ko-KR" dirty="0" smtClean="0"/>
          </a:p>
          <a:p>
            <a:endParaRPr lang="en-US" altLang="ko-KR" dirty="0" smtClean="0"/>
          </a:p>
        </p:txBody>
      </p:sp>
      <p:sp>
        <p:nvSpPr>
          <p:cNvPr id="4" name="슬라이드 번호 개체 틀 3"/>
          <p:cNvSpPr>
            <a:spLocks noGrp="1"/>
          </p:cNvSpPr>
          <p:nvPr>
            <p:ph type="sldNum" sz="quarter" idx="10"/>
          </p:nvPr>
        </p:nvSpPr>
        <p:spPr/>
        <p:txBody>
          <a:bodyPr/>
          <a:lstStyle/>
          <a:p>
            <a:fld id="{FA5D1758-ED3D-4611-B861-63A1DF032208}" type="slidenum">
              <a:rPr lang="en-US" smtClean="0"/>
              <a:t>47</a:t>
            </a:fld>
            <a:endParaRPr lang="en-US"/>
          </a:p>
        </p:txBody>
      </p:sp>
    </p:spTree>
    <p:extLst>
      <p:ext uri="{BB962C8B-B14F-4D97-AF65-F5344CB8AC3E}">
        <p14:creationId xmlns:p14="http://schemas.microsoft.com/office/powerpoint/2010/main" val="2598557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우리 나라는 신재생에너지에</a:t>
            </a:r>
            <a:r>
              <a:rPr lang="ko-KR" altLang="en-US" baseline="0" dirty="0" smtClean="0"/>
              <a:t> </a:t>
            </a:r>
            <a:r>
              <a:rPr lang="ko-KR" altLang="en-US" dirty="0" smtClean="0"/>
              <a:t>신재생 공급 </a:t>
            </a:r>
            <a:r>
              <a:rPr lang="ko-KR" altLang="en-US" dirty="0" err="1" smtClean="0"/>
              <a:t>인증제</a:t>
            </a:r>
            <a:r>
              <a:rPr lang="ko-KR" altLang="en-US" dirty="0" smtClean="0"/>
              <a:t> </a:t>
            </a:r>
            <a:r>
              <a:rPr lang="en-US" altLang="ko-KR" dirty="0" smtClean="0"/>
              <a:t>REC(Renewable energy certificate)</a:t>
            </a:r>
            <a:r>
              <a:rPr lang="ko-KR" altLang="en-US" dirty="0" smtClean="0"/>
              <a:t>를 부여하여</a:t>
            </a:r>
            <a:endParaRPr lang="en-US" altLang="ko-KR" dirty="0" smtClean="0"/>
          </a:p>
          <a:p>
            <a:r>
              <a:rPr lang="ko-KR" altLang="en-US" dirty="0" smtClean="0"/>
              <a:t>재생에너지의확대 보급을 권장하고 있습니다</a:t>
            </a:r>
            <a:endParaRPr lang="en-US" altLang="ko-KR" dirty="0" smtClean="0"/>
          </a:p>
          <a:p>
            <a:r>
              <a:rPr lang="ko-KR" altLang="en-US" dirty="0" smtClean="0"/>
              <a:t>현재 정책</a:t>
            </a:r>
            <a:r>
              <a:rPr lang="en-US" altLang="ko-KR" dirty="0" smtClean="0"/>
              <a:t>/</a:t>
            </a:r>
            <a:r>
              <a:rPr lang="ko-KR" altLang="en-US" dirty="0" smtClean="0"/>
              <a:t>제도적으로 확립되지 않았으나</a:t>
            </a:r>
            <a:r>
              <a:rPr lang="en-US" altLang="ko-KR" dirty="0" smtClean="0"/>
              <a:t>, </a:t>
            </a:r>
            <a:r>
              <a:rPr lang="ko-KR" altLang="en-US" dirty="0" smtClean="0"/>
              <a:t>연료전지와 </a:t>
            </a:r>
            <a:r>
              <a:rPr lang="en-US" altLang="ko-KR" dirty="0" smtClean="0"/>
              <a:t>ESS</a:t>
            </a:r>
            <a:r>
              <a:rPr lang="ko-KR" altLang="en-US" dirty="0" smtClean="0"/>
              <a:t>를 연계할 경우 </a:t>
            </a:r>
            <a:r>
              <a:rPr lang="en-US" altLang="ko-KR" dirty="0" smtClean="0"/>
              <a:t>REC 6.5</a:t>
            </a:r>
            <a:r>
              <a:rPr lang="ko-KR" altLang="en-US" dirty="0" smtClean="0"/>
              <a:t>까지도 기대해 볼 수 있다</a:t>
            </a:r>
            <a:endParaRPr lang="en-US" altLang="ko-KR" dirty="0" smtClean="0"/>
          </a:p>
          <a:p>
            <a:r>
              <a:rPr lang="ko-KR" altLang="en-US" dirty="0" smtClean="0"/>
              <a:t>이러한</a:t>
            </a:r>
            <a:r>
              <a:rPr lang="en-US" altLang="ko-KR" dirty="0" smtClean="0"/>
              <a:t> </a:t>
            </a:r>
            <a:r>
              <a:rPr lang="ko-KR" altLang="en-US" dirty="0" smtClean="0"/>
              <a:t>정책적</a:t>
            </a:r>
            <a:r>
              <a:rPr lang="en-US" altLang="ko-KR" dirty="0" smtClean="0"/>
              <a:t>/</a:t>
            </a:r>
            <a:r>
              <a:rPr lang="ko-KR" altLang="en-US" dirty="0" smtClean="0"/>
              <a:t>제도적 확립이 </a:t>
            </a:r>
            <a:r>
              <a:rPr lang="en-US" altLang="ko-KR" dirty="0" smtClean="0"/>
              <a:t>Power to gas</a:t>
            </a:r>
            <a:r>
              <a:rPr lang="ko-KR" altLang="en-US" dirty="0" smtClean="0"/>
              <a:t>와 연료전지 기술 연계의 경제성 확보와 지속 가능 발전에 매우 중요하겠습니다</a:t>
            </a:r>
            <a:r>
              <a:rPr lang="en-US" altLang="ko-KR" dirty="0" smtClean="0"/>
              <a:t>.</a:t>
            </a:r>
          </a:p>
          <a:p>
            <a:endParaRPr lang="en-US" altLang="ko-KR" dirty="0" smtClean="0"/>
          </a:p>
          <a:p>
            <a:endParaRPr lang="en-US" altLang="ko-KR" dirty="0" smtClean="0"/>
          </a:p>
          <a:p>
            <a:endParaRPr lang="en-US" altLang="ko-KR" dirty="0" smtClean="0"/>
          </a:p>
          <a:p>
            <a:r>
              <a:rPr lang="ko-KR" altLang="en-US" dirty="0" smtClean="0"/>
              <a:t>국내 신재생에너지원 전력 공급은 다른 국가와 달리 신재생 공급 </a:t>
            </a:r>
            <a:r>
              <a:rPr lang="ko-KR" altLang="en-US" dirty="0" err="1" smtClean="0"/>
              <a:t>인증제</a:t>
            </a:r>
            <a:r>
              <a:rPr lang="en-US" altLang="ko-KR" dirty="0" smtClean="0"/>
              <a:t>(Renewable energy certificate)</a:t>
            </a:r>
            <a:r>
              <a:rPr lang="ko-KR" altLang="en-US" dirty="0" smtClean="0"/>
              <a:t>를 통해 실 발전량에 다음과 같은 가중치를 주어 </a:t>
            </a:r>
            <a:endParaRPr lang="en-US" altLang="ko-KR" dirty="0" smtClean="0"/>
          </a:p>
          <a:p>
            <a:r>
              <a:rPr lang="ko-KR" altLang="en-US" dirty="0" smtClean="0"/>
              <a:t>확대 보급을 권장하고 있다</a:t>
            </a:r>
            <a:endParaRPr lang="en-US" altLang="ko-KR" dirty="0" smtClean="0"/>
          </a:p>
          <a:p>
            <a:r>
              <a:rPr lang="ko-KR" altLang="en-US" dirty="0" smtClean="0"/>
              <a:t>특히 신재생에너지원에 </a:t>
            </a:r>
            <a:r>
              <a:rPr lang="en-US" altLang="ko-KR" dirty="0" smtClean="0"/>
              <a:t>ESS</a:t>
            </a:r>
            <a:r>
              <a:rPr lang="ko-KR" altLang="en-US" dirty="0" smtClean="0"/>
              <a:t>를 연계할 경우 최대 </a:t>
            </a:r>
            <a:r>
              <a:rPr lang="en-US" altLang="ko-KR" dirty="0" smtClean="0"/>
              <a:t>4.5, 1MW</a:t>
            </a:r>
            <a:r>
              <a:rPr lang="ko-KR" altLang="en-US" dirty="0" smtClean="0"/>
              <a:t>를 생산하였을 경우 </a:t>
            </a:r>
            <a:r>
              <a:rPr lang="en-US" altLang="ko-KR" dirty="0" smtClean="0"/>
              <a:t>4.5MW</a:t>
            </a:r>
            <a:r>
              <a:rPr lang="ko-KR" altLang="en-US" dirty="0" smtClean="0"/>
              <a:t>를 인정해줌으로써 </a:t>
            </a:r>
            <a:r>
              <a:rPr lang="en-US" altLang="ko-KR" dirty="0" smtClean="0"/>
              <a:t>ESS </a:t>
            </a:r>
            <a:r>
              <a:rPr lang="ko-KR" altLang="en-US" dirty="0" smtClean="0"/>
              <a:t>연계를 권장하고 있는 추세이며</a:t>
            </a:r>
            <a:endParaRPr lang="en-US" altLang="ko-KR" dirty="0" smtClean="0"/>
          </a:p>
          <a:p>
            <a:r>
              <a:rPr lang="ko-KR" altLang="en-US" dirty="0" smtClean="0"/>
              <a:t>현재 정책</a:t>
            </a:r>
            <a:r>
              <a:rPr lang="en-US" altLang="ko-KR" dirty="0" smtClean="0"/>
              <a:t>/</a:t>
            </a:r>
            <a:r>
              <a:rPr lang="ko-KR" altLang="en-US" dirty="0" smtClean="0"/>
              <a:t>제도적으로 확립되지 않았으나</a:t>
            </a:r>
            <a:r>
              <a:rPr lang="en-US" altLang="ko-KR" dirty="0" smtClean="0"/>
              <a:t>, </a:t>
            </a:r>
            <a:r>
              <a:rPr lang="ko-KR" altLang="en-US" dirty="0" smtClean="0"/>
              <a:t>연료전지와 연계할 경우 </a:t>
            </a:r>
            <a:r>
              <a:rPr lang="en-US" altLang="ko-KR" dirty="0" smtClean="0"/>
              <a:t>6.5</a:t>
            </a:r>
            <a:r>
              <a:rPr lang="ko-KR" altLang="en-US" dirty="0" smtClean="0"/>
              <a:t>까지도 기대해 볼 수 있다</a:t>
            </a:r>
            <a:endParaRPr lang="en-US" altLang="ko-KR" dirty="0" smtClean="0"/>
          </a:p>
          <a:p>
            <a:r>
              <a:rPr lang="ko-KR" altLang="en-US" dirty="0" smtClean="0"/>
              <a:t>이를 위해 연료전지 연계한 사업성 및 경제성 분석 그리고 연계에 따른 정책 제도적 개선 사항이 무엇인지 확인해 볼 필요가 있다</a:t>
            </a:r>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7</a:t>
            </a:fld>
            <a:endParaRPr lang="en-US"/>
          </a:p>
        </p:txBody>
      </p:sp>
    </p:spTree>
    <p:extLst>
      <p:ext uri="{BB962C8B-B14F-4D97-AF65-F5344CB8AC3E}">
        <p14:creationId xmlns:p14="http://schemas.microsoft.com/office/powerpoint/2010/main" val="7337354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연구개발 추진 전략은 다음과 같습니다</a:t>
            </a:r>
            <a:r>
              <a:rPr lang="en-US" altLang="ko-KR" dirty="0" smtClean="0"/>
              <a:t>. </a:t>
            </a:r>
            <a:r>
              <a:rPr lang="ko-KR" altLang="en-US" dirty="0" smtClean="0"/>
              <a:t>수전해 및 연료전지 보유 기업</a:t>
            </a:r>
            <a:r>
              <a:rPr lang="en-US" altLang="ko-KR" dirty="0" smtClean="0"/>
              <a:t>/</a:t>
            </a:r>
            <a:r>
              <a:rPr lang="ko-KR" altLang="en-US" dirty="0" smtClean="0"/>
              <a:t>기관으로부터 수집한 설계 사양을 통해 공정</a:t>
            </a:r>
            <a:r>
              <a:rPr lang="ko-KR" altLang="en-US" baseline="0" dirty="0" smtClean="0"/>
              <a:t> 모델링 및 해석을 수행하고 운전 자료나 유사 실험 결과와의 비교 분석을 통해 신뢰도를 검증할 예정입니다</a:t>
            </a:r>
            <a:r>
              <a:rPr lang="en-US" altLang="ko-KR" baseline="0" dirty="0" smtClean="0"/>
              <a:t>. </a:t>
            </a:r>
          </a:p>
          <a:p>
            <a:r>
              <a:rPr lang="ko-KR" altLang="en-US" dirty="0" smtClean="0"/>
              <a:t>특히 연료전지는 연료전지에 대한 다양한 프로젝트 경험으로 인해서 관련 자료들을 보유하고 있기 때문에 연구 수행 및 결과물의 신뢰도 확보에 큰 문제가 없을 것으로 판단됩니다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48</a:t>
            </a:fld>
            <a:endParaRPr lang="en-US"/>
          </a:p>
        </p:txBody>
      </p:sp>
    </p:spTree>
    <p:extLst>
      <p:ext uri="{BB962C8B-B14F-4D97-AF65-F5344CB8AC3E}">
        <p14:creationId xmlns:p14="http://schemas.microsoft.com/office/powerpoint/2010/main" val="10471898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공정 최적화의 경우 성능 변화에 영향을 크게 미치는 설계 인자에 대한 민감도 해석과 </a:t>
            </a:r>
            <a:r>
              <a:rPr lang="ko-KR" altLang="en-US" dirty="0" err="1" smtClean="0"/>
              <a:t>앤탈피</a:t>
            </a:r>
            <a:r>
              <a:rPr lang="ko-KR" altLang="en-US" dirty="0" smtClean="0"/>
              <a:t> 흐름도 분석을 통한 열 네트워크 최적화를 수행할 예정이며</a:t>
            </a:r>
            <a:endParaRPr lang="en-US" altLang="ko-KR" dirty="0" smtClean="0"/>
          </a:p>
          <a:p>
            <a:r>
              <a:rPr lang="ko-KR" altLang="en-US" dirty="0" smtClean="0"/>
              <a:t>경제성 분석 모델링과 경제성 민감 지표 반영 경제성 민감도 분석의 경우 다음과 같이 진행될 예정입니다</a:t>
            </a:r>
            <a:endParaRPr lang="en-US" altLang="ko-KR" dirty="0" smtClean="0"/>
          </a:p>
          <a:p>
            <a:r>
              <a:rPr lang="ko-KR" altLang="en-US" dirty="0" smtClean="0"/>
              <a:t>시설투자비 산정을 위한 </a:t>
            </a:r>
            <a:r>
              <a:rPr lang="en-US" altLang="ko-KR" dirty="0" smtClean="0"/>
              <a:t>Cost model </a:t>
            </a:r>
            <a:r>
              <a:rPr lang="ko-KR" altLang="en-US" dirty="0" smtClean="0"/>
              <a:t>개발과 현금흐름도 분석 알고리즘을 개발하여 작동 연한 동안 추정 재무제표 및 손익계산서</a:t>
            </a:r>
            <a:r>
              <a:rPr lang="en-US" altLang="ko-KR" dirty="0" smtClean="0"/>
              <a:t>, </a:t>
            </a:r>
            <a:r>
              <a:rPr lang="ko-KR" altLang="en-US" dirty="0" smtClean="0"/>
              <a:t>현금흐름도 계산 알고리즘을 개발할 예정이며</a:t>
            </a:r>
            <a:endParaRPr lang="en-US" altLang="ko-KR" dirty="0" smtClean="0"/>
          </a:p>
          <a:p>
            <a:r>
              <a:rPr lang="ko-KR" altLang="en-US" dirty="0" smtClean="0"/>
              <a:t>할인율이나 물가 상승률</a:t>
            </a:r>
            <a:r>
              <a:rPr lang="en-US" altLang="ko-KR" dirty="0" smtClean="0"/>
              <a:t>, </a:t>
            </a:r>
            <a:r>
              <a:rPr lang="ko-KR" altLang="en-US" dirty="0" smtClean="0"/>
              <a:t>제조사별 시설 투자비 변동성과 </a:t>
            </a:r>
            <a:r>
              <a:rPr lang="en-US" altLang="ko-KR" dirty="0" smtClean="0"/>
              <a:t>REC </a:t>
            </a:r>
            <a:r>
              <a:rPr lang="ko-KR" altLang="en-US" dirty="0" smtClean="0"/>
              <a:t>변동성을 고려한 민감도 분석을 통해 전력 원가 변동 추이를 분석하고</a:t>
            </a:r>
            <a:endParaRPr lang="en-US" altLang="ko-KR" dirty="0" smtClean="0"/>
          </a:p>
          <a:p>
            <a:r>
              <a:rPr lang="ko-KR" altLang="en-US" dirty="0" smtClean="0"/>
              <a:t>향 후 실증 혹은 </a:t>
            </a:r>
            <a:r>
              <a:rPr lang="ko-KR" altLang="en-US" dirty="0" err="1" smtClean="0"/>
              <a:t>사업화시</a:t>
            </a:r>
            <a:r>
              <a:rPr lang="ko-KR" altLang="en-US" dirty="0" smtClean="0"/>
              <a:t> 의사 결정에 용이하도록 분석될 예정입니다</a:t>
            </a:r>
            <a:endParaRPr lang="en-US" altLang="ko-KR" dirty="0" smtClean="0"/>
          </a:p>
          <a:p>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49</a:t>
            </a:fld>
            <a:endParaRPr lang="en-US"/>
          </a:p>
        </p:txBody>
      </p:sp>
    </p:spTree>
    <p:extLst>
      <p:ext uri="{BB962C8B-B14F-4D97-AF65-F5344CB8AC3E}">
        <p14:creationId xmlns:p14="http://schemas.microsoft.com/office/powerpoint/2010/main" val="35140074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PEMFC</a:t>
            </a:r>
            <a:r>
              <a:rPr lang="ko-KR" altLang="en-US" dirty="0" smtClean="0"/>
              <a:t>는 높은 </a:t>
            </a:r>
            <a:r>
              <a:rPr lang="ko-KR" altLang="en-US" dirty="0" err="1" smtClean="0"/>
              <a:t>출력밀도와</a:t>
            </a:r>
            <a:r>
              <a:rPr lang="ko-KR" altLang="en-US" dirty="0" smtClean="0"/>
              <a:t> 빠른 시동 시간으로 인해서 주로 </a:t>
            </a:r>
            <a:r>
              <a:rPr lang="ko-KR" altLang="en-US" dirty="0" err="1" smtClean="0"/>
              <a:t>수송용에</a:t>
            </a:r>
            <a:r>
              <a:rPr lang="ko-KR" altLang="en-US" dirty="0" smtClean="0"/>
              <a:t> 많이 사용되나 다른 연료전지에 비해서 효율이 낮다</a:t>
            </a:r>
            <a:endParaRPr lang="en-US" altLang="ko-KR" dirty="0" smtClean="0"/>
          </a:p>
          <a:p>
            <a:r>
              <a:rPr lang="ko-KR" altLang="en-US" dirty="0" smtClean="0"/>
              <a:t>반면에 </a:t>
            </a:r>
            <a:r>
              <a:rPr lang="en-US" altLang="ko-KR" dirty="0" smtClean="0"/>
              <a:t>PAFC</a:t>
            </a:r>
            <a:r>
              <a:rPr lang="ko-KR" altLang="en-US" dirty="0" smtClean="0"/>
              <a:t>와 </a:t>
            </a:r>
            <a:r>
              <a:rPr lang="en-US" altLang="ko-KR" dirty="0" smtClean="0"/>
              <a:t>MCFC,</a:t>
            </a:r>
            <a:r>
              <a:rPr lang="en-US" altLang="ko-KR" baseline="0" dirty="0" smtClean="0"/>
              <a:t> SOFC</a:t>
            </a:r>
            <a:r>
              <a:rPr lang="ko-KR" altLang="en-US" baseline="0" dirty="0" smtClean="0"/>
              <a:t>는</a:t>
            </a:r>
            <a:r>
              <a:rPr lang="en-US" altLang="ko-KR" baseline="0" dirty="0" smtClean="0"/>
              <a:t> </a:t>
            </a:r>
            <a:r>
              <a:rPr lang="ko-KR" altLang="en-US" baseline="0" dirty="0" err="1" smtClean="0"/>
              <a:t>시동시간이</a:t>
            </a:r>
            <a:r>
              <a:rPr lang="ko-KR" altLang="en-US" baseline="0" dirty="0" smtClean="0"/>
              <a:t> 상대적으로 느리기 때문에 주로 발전용으로 많이</a:t>
            </a:r>
            <a:r>
              <a:rPr lang="en-US" altLang="ko-KR" baseline="0" dirty="0" smtClean="0"/>
              <a:t> </a:t>
            </a:r>
            <a:r>
              <a:rPr lang="ko-KR" altLang="en-US" baseline="0" dirty="0" smtClean="0"/>
              <a:t>사용된다</a:t>
            </a:r>
            <a:endParaRPr lang="en-US" altLang="ko-KR" baseline="0" dirty="0" smtClean="0"/>
          </a:p>
          <a:p>
            <a:r>
              <a:rPr lang="ko-KR" altLang="en-US" baseline="0" dirty="0" smtClean="0"/>
              <a:t>재생에너지원을 통해 저장된 수소는 배터리 </a:t>
            </a:r>
            <a:r>
              <a:rPr lang="en-US" altLang="ko-KR" baseline="0" dirty="0" smtClean="0"/>
              <a:t>ESS</a:t>
            </a:r>
            <a:r>
              <a:rPr lang="ko-KR" altLang="en-US" baseline="0" dirty="0" smtClean="0"/>
              <a:t>와 같이 빠른 </a:t>
            </a:r>
            <a:r>
              <a:rPr lang="ko-KR" altLang="en-US" baseline="0" dirty="0" err="1" smtClean="0"/>
              <a:t>부하추종</a:t>
            </a:r>
            <a:r>
              <a:rPr lang="ko-KR" altLang="en-US" baseline="0" dirty="0" smtClean="0"/>
              <a:t> 시간 확보를 위한 빠른 시동이 요구되어 </a:t>
            </a:r>
            <a:r>
              <a:rPr lang="en-US" altLang="ko-KR" baseline="0" dirty="0" smtClean="0"/>
              <a:t>PEMFC</a:t>
            </a:r>
            <a:r>
              <a:rPr lang="ko-KR" altLang="en-US" baseline="0" dirty="0" smtClean="0"/>
              <a:t>로 고려되고 있으나</a:t>
            </a:r>
            <a:endParaRPr lang="en-US" altLang="ko-KR" baseline="0" dirty="0" smtClean="0"/>
          </a:p>
          <a:p>
            <a:r>
              <a:rPr lang="ko-KR" altLang="en-US" baseline="0" dirty="0" smtClean="0"/>
              <a:t>발전 효율이 낮기 때문에 고온형 연료전지를 활용한 </a:t>
            </a:r>
            <a:r>
              <a:rPr lang="ko-KR" altLang="en-US" baseline="0" dirty="0" err="1" smtClean="0"/>
              <a:t>부하추종</a:t>
            </a:r>
            <a:r>
              <a:rPr lang="ko-KR" altLang="en-US" baseline="0" dirty="0" smtClean="0"/>
              <a:t> </a:t>
            </a:r>
            <a:r>
              <a:rPr lang="ko-KR" altLang="en-US" baseline="0" dirty="0" err="1" smtClean="0"/>
              <a:t>대응용</a:t>
            </a:r>
            <a:r>
              <a:rPr lang="ko-KR" altLang="en-US" baseline="0" dirty="0" smtClean="0"/>
              <a:t> 기술 개발이 필요하며</a:t>
            </a:r>
            <a:r>
              <a:rPr lang="en-US" altLang="ko-KR" baseline="0" dirty="0" smtClean="0"/>
              <a:t>, </a:t>
            </a:r>
            <a:r>
              <a:rPr lang="ko-KR" altLang="en-US" baseline="0" dirty="0" smtClean="0"/>
              <a:t>앞으로 이에 대한 내용에 대해서 제안하도록 하겠다</a:t>
            </a:r>
            <a:endParaRPr lang="en-US" altLang="ko-KR" baseline="0" dirty="0" smtClean="0"/>
          </a:p>
        </p:txBody>
      </p:sp>
      <p:sp>
        <p:nvSpPr>
          <p:cNvPr id="4" name="슬라이드 번호 개체 틀 3"/>
          <p:cNvSpPr>
            <a:spLocks noGrp="1"/>
          </p:cNvSpPr>
          <p:nvPr>
            <p:ph type="sldNum" sz="quarter" idx="10"/>
          </p:nvPr>
        </p:nvSpPr>
        <p:spPr/>
        <p:txBody>
          <a:bodyPr/>
          <a:lstStyle/>
          <a:p>
            <a:fld id="{FA5D1758-ED3D-4611-B861-63A1DF032208}" type="slidenum">
              <a:rPr lang="en-US" smtClean="0"/>
              <a:t>50</a:t>
            </a:fld>
            <a:endParaRPr lang="en-US"/>
          </a:p>
        </p:txBody>
      </p:sp>
    </p:spTree>
    <p:extLst>
      <p:ext uri="{BB962C8B-B14F-4D97-AF65-F5344CB8AC3E}">
        <p14:creationId xmlns:p14="http://schemas.microsoft.com/office/powerpoint/2010/main" val="4176253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전 세계적으로 수전해를 이용한 기술이 활발히 이용이며</a:t>
            </a:r>
            <a:r>
              <a:rPr lang="en-US" altLang="ko-KR" dirty="0" smtClean="0"/>
              <a:t>,</a:t>
            </a:r>
            <a:r>
              <a:rPr lang="en-US" altLang="ko-KR" baseline="0" dirty="0" smtClean="0"/>
              <a:t> </a:t>
            </a:r>
          </a:p>
          <a:p>
            <a:r>
              <a:rPr lang="ko-KR" altLang="en-US" baseline="0" dirty="0" smtClean="0"/>
              <a:t>독일이 수전해 기술 및 연구가 활발히 진행 중임</a:t>
            </a:r>
            <a:endParaRPr lang="en-US" altLang="ko-KR" dirty="0" smtClean="0"/>
          </a:p>
          <a:p>
            <a:r>
              <a:rPr lang="ko-KR" altLang="en-US" dirty="0" smtClean="0"/>
              <a:t>미국같은 경우 엑셀에너지에서 풍력 잉여전력을 이용한 </a:t>
            </a:r>
            <a:endParaRPr lang="en-US" altLang="ko-KR" dirty="0" smtClean="0"/>
          </a:p>
          <a:p>
            <a:r>
              <a:rPr lang="ko-KR" altLang="en-US" dirty="0" smtClean="0"/>
              <a:t>수전해 및 발전기를 이용한 발전과 수송용 수소 공급에 대한 시스템 구축 및 연구를 </a:t>
            </a:r>
            <a:r>
              <a:rPr lang="ko-KR" altLang="en-US" dirty="0" err="1" smtClean="0"/>
              <a:t>수행중이며</a:t>
            </a:r>
            <a:r>
              <a:rPr lang="en-US" altLang="ko-KR" dirty="0" smtClean="0"/>
              <a:t>,</a:t>
            </a:r>
          </a:p>
          <a:p>
            <a:r>
              <a:rPr lang="ko-KR" altLang="en-US" dirty="0" smtClean="0"/>
              <a:t>독일에서는</a:t>
            </a:r>
            <a:r>
              <a:rPr lang="ko-KR" altLang="en-US" baseline="0" dirty="0" smtClean="0"/>
              <a:t> 재생에너지원의 잉여전력을 통해 수소 생산 및 </a:t>
            </a:r>
            <a:r>
              <a:rPr lang="ko-KR" altLang="en-US" baseline="0" dirty="0" err="1" smtClean="0"/>
              <a:t>매탄화</a:t>
            </a:r>
            <a:r>
              <a:rPr lang="ko-KR" altLang="en-US" baseline="0" dirty="0" smtClean="0"/>
              <a:t> 공정에 대한 개발이 활발히 이루어지고 있음</a:t>
            </a:r>
            <a:endParaRPr lang="en-US" altLang="ko-KR" baseline="0" dirty="0" smtClean="0"/>
          </a:p>
          <a:p>
            <a:endParaRPr lang="en-US" altLang="ko-KR" dirty="0" smtClean="0"/>
          </a:p>
          <a:p>
            <a:endParaRPr lang="en-US" altLang="ko-KR" dirty="0" smtClean="0"/>
          </a:p>
        </p:txBody>
      </p:sp>
      <p:sp>
        <p:nvSpPr>
          <p:cNvPr id="4" name="슬라이드 번호 개체 틀 3"/>
          <p:cNvSpPr>
            <a:spLocks noGrp="1"/>
          </p:cNvSpPr>
          <p:nvPr>
            <p:ph type="sldNum" sz="quarter" idx="10"/>
          </p:nvPr>
        </p:nvSpPr>
        <p:spPr/>
        <p:txBody>
          <a:bodyPr/>
          <a:lstStyle/>
          <a:p>
            <a:pPr marL="0" marR="0" lvl="0" indent="0" algn="r" defTabSz="804649" rtl="0" eaLnBrk="1" fontAlgn="auto" latinLnBrk="0" hangingPunct="1">
              <a:lnSpc>
                <a:spcPct val="100000"/>
              </a:lnSpc>
              <a:spcBef>
                <a:spcPts val="0"/>
              </a:spcBef>
              <a:spcAft>
                <a:spcPts val="0"/>
              </a:spcAft>
              <a:buClrTx/>
              <a:buSzTx/>
              <a:buFontTx/>
              <a:buNone/>
              <a:tabLst/>
              <a:defRPr/>
            </a:pPr>
            <a:fld id="{FA5D1758-ED3D-4611-B861-63A1DF032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80464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127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기존 재생에너지 수전해 연료전지 연계 개념은 </a:t>
            </a:r>
            <a:endParaRPr lang="en-US" altLang="ko-KR" dirty="0" smtClean="0"/>
          </a:p>
          <a:p>
            <a:r>
              <a:rPr lang="ko-KR" altLang="en-US" dirty="0" smtClean="0"/>
              <a:t>재생에너지원의 잉여전력을 </a:t>
            </a:r>
            <a:r>
              <a:rPr lang="en-US" altLang="ko-KR" dirty="0" smtClean="0"/>
              <a:t>PEM </a:t>
            </a:r>
            <a:r>
              <a:rPr lang="ko-KR" altLang="en-US" dirty="0" smtClean="0"/>
              <a:t>혹은 알칼라인 수전해 기술을 통해 수소를 생산하고 </a:t>
            </a:r>
            <a:endParaRPr lang="en-US" altLang="ko-KR" dirty="0" smtClean="0"/>
          </a:p>
          <a:p>
            <a:r>
              <a:rPr lang="ko-KR" altLang="en-US" dirty="0" smtClean="0"/>
              <a:t>이를 저장하여 필요시 연료전지를 통해 효율적으로 발전하는</a:t>
            </a:r>
            <a:r>
              <a:rPr lang="ko-KR" altLang="en-US" baseline="0" dirty="0" smtClean="0"/>
              <a:t> 공정에 대한 것이다</a:t>
            </a:r>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9</a:t>
            </a:fld>
            <a:endParaRPr lang="en-US"/>
          </a:p>
        </p:txBody>
      </p:sp>
    </p:spTree>
    <p:extLst>
      <p:ext uri="{BB962C8B-B14F-4D97-AF65-F5344CB8AC3E}">
        <p14:creationId xmlns:p14="http://schemas.microsoft.com/office/powerpoint/2010/main" val="3073882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기존 개념과 달리</a:t>
            </a:r>
            <a:endParaRPr lang="en-US" altLang="ko-KR" dirty="0" smtClean="0"/>
          </a:p>
          <a:p>
            <a:r>
              <a:rPr lang="ko-KR" altLang="en-US" dirty="0" smtClean="0"/>
              <a:t>본 연구에서서는 </a:t>
            </a:r>
            <a:r>
              <a:rPr lang="ko-KR" altLang="en-US" dirty="0" err="1" smtClean="0"/>
              <a:t>수전해를</a:t>
            </a:r>
            <a:r>
              <a:rPr lang="ko-KR" altLang="en-US" dirty="0" smtClean="0"/>
              <a:t> 통해 생산된 산소를 분리</a:t>
            </a:r>
            <a:r>
              <a:rPr lang="en-US" altLang="ko-KR" dirty="0" smtClean="0"/>
              <a:t>/</a:t>
            </a:r>
            <a:r>
              <a:rPr lang="ko-KR" altLang="en-US" dirty="0" smtClean="0"/>
              <a:t>압축 저장해서 산업적으로 이용하고</a:t>
            </a:r>
            <a:endParaRPr lang="en-US" altLang="ko-KR" dirty="0" smtClean="0"/>
          </a:p>
          <a:p>
            <a:r>
              <a:rPr lang="ko-KR" altLang="en-US" dirty="0" smtClean="0"/>
              <a:t>효율이 높은 고온형연료전지를 이용하여 전력</a:t>
            </a:r>
            <a:r>
              <a:rPr lang="ko-KR" altLang="en-US" baseline="0" dirty="0" smtClean="0"/>
              <a:t>을 생산하며</a:t>
            </a:r>
            <a:endParaRPr lang="en-US" altLang="ko-KR" baseline="0" dirty="0" smtClean="0"/>
          </a:p>
          <a:p>
            <a:r>
              <a:rPr lang="ko-KR" altLang="en-US" baseline="0" dirty="0" smtClean="0"/>
              <a:t>발전과 </a:t>
            </a:r>
            <a:r>
              <a:rPr lang="ko-KR" altLang="en-US" baseline="0" dirty="0" err="1" smtClean="0"/>
              <a:t>더블어</a:t>
            </a:r>
            <a:r>
              <a:rPr lang="ko-KR" altLang="en-US" baseline="0" dirty="0" smtClean="0"/>
              <a:t> </a:t>
            </a:r>
            <a:r>
              <a:rPr lang="ko-KR" altLang="en-US" baseline="0" dirty="0" err="1" smtClean="0"/>
              <a:t>폐열</a:t>
            </a:r>
            <a:r>
              <a:rPr lang="ko-KR" altLang="en-US" baseline="0" dirty="0" smtClean="0"/>
              <a:t> 회수 및 스팀</a:t>
            </a:r>
            <a:r>
              <a:rPr lang="en-US" altLang="ko-KR" baseline="0" dirty="0" smtClean="0"/>
              <a:t>/</a:t>
            </a:r>
            <a:r>
              <a:rPr lang="ko-KR" altLang="en-US" baseline="0" dirty="0" err="1" smtClean="0"/>
              <a:t>중온수</a:t>
            </a:r>
            <a:r>
              <a:rPr lang="ko-KR" altLang="en-US" baseline="0" dirty="0" smtClean="0"/>
              <a:t> 공급을 통해 </a:t>
            </a:r>
            <a:r>
              <a:rPr lang="ko-KR" altLang="en-US" baseline="0" dirty="0" err="1" smtClean="0"/>
              <a:t>부가가치를생산을</a:t>
            </a:r>
            <a:r>
              <a:rPr lang="ko-KR" altLang="en-US" baseline="0" dirty="0" smtClean="0"/>
              <a:t> 고려할 예정입니다</a:t>
            </a:r>
            <a:r>
              <a:rPr lang="en-US" altLang="ko-KR" baseline="0" dirty="0" smtClean="0"/>
              <a:t>.</a:t>
            </a:r>
          </a:p>
          <a:p>
            <a:endParaRPr lang="en-US" altLang="ko-KR" dirty="0" smtClean="0"/>
          </a:p>
          <a:p>
            <a:endParaRPr lang="en-US" altLang="ko-KR" dirty="0" smtClean="0"/>
          </a:p>
          <a:p>
            <a:endParaRPr lang="en-US" altLang="ko-KR" dirty="0" smtClean="0"/>
          </a:p>
          <a:p>
            <a:r>
              <a:rPr lang="ko-KR" altLang="en-US" dirty="0" smtClean="0"/>
              <a:t>본 연구에서 제안하고자 하는 공정은 재생에너지원의 잉여전력을 </a:t>
            </a:r>
            <a:r>
              <a:rPr lang="en-US" altLang="ko-KR" dirty="0" smtClean="0"/>
              <a:t>PEM </a:t>
            </a:r>
            <a:r>
              <a:rPr lang="ko-KR" altLang="en-US" dirty="0" smtClean="0"/>
              <a:t>혹은 알칼라인 수전해 기술을 통해 수소를 생산하고 이를 저장하여 필요시 연료전지를 통해 효율적으로 발전하는</a:t>
            </a:r>
            <a:r>
              <a:rPr lang="ko-KR" altLang="en-US" baseline="0" dirty="0" smtClean="0"/>
              <a:t> 공정에 대한 것이다</a:t>
            </a:r>
            <a:endParaRPr lang="en-US" altLang="ko-KR" baseline="0" dirty="0" smtClean="0"/>
          </a:p>
          <a:p>
            <a:r>
              <a:rPr lang="ko-KR" altLang="en-US" baseline="0" dirty="0" smtClean="0"/>
              <a:t>하지만 기존에 고려되고 있는 공정과 달리 수전해로부터 분리된 수소를 압축 저장하여 산업용으로 활용하고 연료전지에는 대기중 공기를 활용할 수 있도록 공정을 개발하여 </a:t>
            </a:r>
            <a:r>
              <a:rPr lang="ko-KR" altLang="en-US" baseline="0" dirty="0" err="1" smtClean="0"/>
              <a:t>부가수익</a:t>
            </a:r>
            <a:r>
              <a:rPr lang="ko-KR" altLang="en-US" baseline="0" dirty="0" smtClean="0"/>
              <a:t> 창출을 통한 경제성을 확보하며</a:t>
            </a:r>
            <a:endParaRPr lang="en-US" altLang="ko-KR" baseline="0" dirty="0" smtClean="0"/>
          </a:p>
          <a:p>
            <a:r>
              <a:rPr lang="ko-KR" altLang="en-US" baseline="0" dirty="0" smtClean="0"/>
              <a:t>연료전지 또한 고온형 연료전지를 활용할 수 있는 방안을 제시하고 이를 통해 저온형 연료전지를 활용하고자 하는 기술과의 차별성을 확보하고 높은 발전 효율 기반으로 높은 경제성 또한 확보하고자 한다</a:t>
            </a:r>
            <a:endParaRPr lang="en-US" altLang="ko-KR" baseline="0" dirty="0" smtClean="0"/>
          </a:p>
          <a:p>
            <a:r>
              <a:rPr lang="ko-KR" altLang="en-US" baseline="0" dirty="0" smtClean="0"/>
              <a:t>또한 고온형 연료전지에서 배출되는 폐열을 산업</a:t>
            </a:r>
            <a:r>
              <a:rPr lang="en-US" altLang="ko-KR" baseline="0" dirty="0" smtClean="0"/>
              <a:t>/</a:t>
            </a:r>
            <a:r>
              <a:rPr lang="ko-KR" altLang="en-US" baseline="0" dirty="0" smtClean="0"/>
              <a:t>주거 단지에 공급하여 효율적인 에너지 사용과 함께 높은 부가가치를 창출하는 것이 목적이다</a:t>
            </a:r>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10</a:t>
            </a:fld>
            <a:endParaRPr lang="en-US"/>
          </a:p>
        </p:txBody>
      </p:sp>
    </p:spTree>
    <p:extLst>
      <p:ext uri="{BB962C8B-B14F-4D97-AF65-F5344CB8AC3E}">
        <p14:creationId xmlns:p14="http://schemas.microsoft.com/office/powerpoint/2010/main" val="3039505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다음 그래프와 같이 경제성을 향상시킬 수 있는 방안은 여러가지가 있다</a:t>
            </a:r>
            <a:r>
              <a:rPr lang="en-US" altLang="ko-KR" dirty="0" smtClean="0"/>
              <a:t>. </a:t>
            </a:r>
            <a:r>
              <a:rPr lang="ko-KR" altLang="en-US" dirty="0" smtClean="0"/>
              <a:t>특히 공정 최적화를 통한 효율성 향상은 다른 경제성 확보 방안에 비해서 상대적으로 난이도 대비 높은 경제성 향상 효과를 볼 수 있기 때문에 많은 화공</a:t>
            </a:r>
            <a:r>
              <a:rPr lang="en-US" altLang="ko-KR" dirty="0" smtClean="0"/>
              <a:t>/</a:t>
            </a:r>
            <a:r>
              <a:rPr lang="ko-KR" altLang="en-US" dirty="0" smtClean="0"/>
              <a:t>발전</a:t>
            </a:r>
            <a:r>
              <a:rPr lang="en-US" altLang="ko-KR" dirty="0" smtClean="0"/>
              <a:t>/</a:t>
            </a:r>
            <a:r>
              <a:rPr lang="ko-KR" altLang="en-US" dirty="0" smtClean="0"/>
              <a:t>환경</a:t>
            </a:r>
            <a:r>
              <a:rPr lang="en-US" altLang="ko-KR" dirty="0" smtClean="0"/>
              <a:t>/</a:t>
            </a:r>
            <a:r>
              <a:rPr lang="ko-KR" altLang="en-US" dirty="0" smtClean="0"/>
              <a:t>에너지 기술 개발 단계에서 활발히 이용중이다</a:t>
            </a:r>
            <a:r>
              <a:rPr lang="en-US" altLang="ko-KR" dirty="0" smtClean="0"/>
              <a:t>. </a:t>
            </a:r>
          </a:p>
          <a:p>
            <a:r>
              <a:rPr lang="ko-KR" altLang="en-US" dirty="0" smtClean="0"/>
              <a:t>초기 공정 설계 단계에서 개념설계 안에 대한 경제성 평가를 수행하고 경제성 평가 중에 경제성 민감도에 가장 크게 요인을 미치는 공정</a:t>
            </a:r>
            <a:r>
              <a:rPr lang="en-US" altLang="ko-KR" dirty="0" smtClean="0"/>
              <a:t>/ </a:t>
            </a:r>
            <a:r>
              <a:rPr lang="ko-KR" altLang="en-US" dirty="0" smtClean="0"/>
              <a:t>장비에 대해서 다시 최적화 단계에 진입하여 수행함으로써</a:t>
            </a:r>
            <a:endParaRPr lang="en-US" altLang="ko-KR" dirty="0" smtClean="0"/>
          </a:p>
          <a:p>
            <a:r>
              <a:rPr lang="ko-KR" altLang="en-US" dirty="0" smtClean="0"/>
              <a:t>경제성 기반 공정 최적화를 통해 가장 발전 원가를 절감할 수 있는 공정을 제시하고 이를 통해 비즈니스 모델을 개발하는 것이 무엇보다 중요하다</a:t>
            </a:r>
            <a:endParaRPr lang="en-US" altLang="ko-KR" dirty="0" smtClean="0"/>
          </a:p>
          <a:p>
            <a:r>
              <a:rPr lang="ko-KR" altLang="en-US" dirty="0" smtClean="0"/>
              <a:t>공정 최적화 기반의 경제성 분석과 경제성 기반의 공정 최적화를 수행하지 않는 사업성 분석과 최적화는 무의미 하다고 볼 수 있다</a:t>
            </a:r>
            <a:r>
              <a:rPr lang="en-US" altLang="ko-KR" dirty="0" smtClean="0"/>
              <a:t>.</a:t>
            </a:r>
          </a:p>
          <a:p>
            <a:endParaRPr lang="en-US" altLang="ko-KR" dirty="0" smtClean="0"/>
          </a:p>
          <a:p>
            <a:endParaRPr lang="en-US" altLang="ko-KR" dirty="0" smtClean="0"/>
          </a:p>
          <a:p>
            <a:pPr marL="0" marR="0" lvl="0" indent="0" algn="l" defTabSz="1072866" rtl="0" eaLnBrk="1" fontAlgn="auto" latinLnBrk="0" hangingPunct="1">
              <a:lnSpc>
                <a:spcPct val="100000"/>
              </a:lnSpc>
              <a:spcBef>
                <a:spcPts val="0"/>
              </a:spcBef>
              <a:spcAft>
                <a:spcPts val="0"/>
              </a:spcAft>
              <a:buClrTx/>
              <a:buSzTx/>
              <a:buFontTx/>
              <a:buNone/>
              <a:tabLst/>
              <a:defRPr/>
            </a:pPr>
            <a:r>
              <a:rPr lang="en-US" altLang="ko-KR" baseline="0" dirty="0" smtClean="0">
                <a:solidFill>
                  <a:srgbClr val="FF0000"/>
                </a:solidFill>
              </a:rPr>
              <a:t>“</a:t>
            </a: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개발된 모델의 경제성 확보를 위한 정책제언</a:t>
            </a:r>
            <a:r>
              <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t>
            </a: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제도개선</a:t>
            </a:r>
            <a:r>
              <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t>
            </a:r>
            <a:r>
              <a:rPr lang="ko-KR" altLang="en-US" sz="1400" dirty="0" err="1"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기술전망</a:t>
            </a: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 제시</a:t>
            </a:r>
            <a:r>
              <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t>
            </a: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가 본 과제의 중요한 목표 중의 하나</a:t>
            </a:r>
            <a:endPar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endParaRPr lang="ko-KR" altLang="en-US" dirty="0"/>
          </a:p>
        </p:txBody>
      </p:sp>
      <p:sp>
        <p:nvSpPr>
          <p:cNvPr id="4" name="슬라이드 번호 개체 틀 3"/>
          <p:cNvSpPr>
            <a:spLocks noGrp="1"/>
          </p:cNvSpPr>
          <p:nvPr>
            <p:ph type="sldNum" sz="quarter" idx="10"/>
          </p:nvPr>
        </p:nvSpPr>
        <p:spPr/>
        <p:txBody>
          <a:bodyPr/>
          <a:lstStyle/>
          <a:p>
            <a:fld id="{FA5D1758-ED3D-4611-B861-63A1DF032208}" type="slidenum">
              <a:rPr lang="en-US" smtClean="0"/>
              <a:t>11</a:t>
            </a:fld>
            <a:endParaRPr lang="en-US"/>
          </a:p>
        </p:txBody>
      </p:sp>
    </p:spTree>
    <p:extLst>
      <p:ext uri="{BB962C8B-B14F-4D97-AF65-F5344CB8AC3E}">
        <p14:creationId xmlns:p14="http://schemas.microsoft.com/office/powerpoint/2010/main" val="3972980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solidFill>
                  <a:srgbClr val="FF0000"/>
                </a:solidFill>
              </a:rPr>
              <a:t>국내에서는 수전해 관련 다양한 연구과제를 추진하였으며</a:t>
            </a:r>
            <a:r>
              <a:rPr lang="en-US" altLang="ko-KR" dirty="0" smtClean="0">
                <a:solidFill>
                  <a:srgbClr val="FF0000"/>
                </a:solidFill>
              </a:rPr>
              <a:t>, </a:t>
            </a:r>
            <a:r>
              <a:rPr lang="ko-KR" altLang="en-US" dirty="0" smtClean="0">
                <a:solidFill>
                  <a:srgbClr val="FF0000"/>
                </a:solidFill>
              </a:rPr>
              <a:t>특히 본 제안 과제와 유사한 개념의 과제는 크게 다음과 같다</a:t>
            </a:r>
            <a:endParaRPr lang="en-US" altLang="ko-KR" dirty="0" smtClean="0">
              <a:solidFill>
                <a:srgbClr val="FF0000"/>
              </a:solidFill>
            </a:endParaRPr>
          </a:p>
          <a:p>
            <a:r>
              <a:rPr lang="en-US" altLang="ko-KR" dirty="0" smtClean="0">
                <a:solidFill>
                  <a:srgbClr val="FF0000"/>
                </a:solidFill>
              </a:rPr>
              <a:t>A</a:t>
            </a:r>
            <a:r>
              <a:rPr lang="ko-KR" altLang="en-US" dirty="0" smtClean="0">
                <a:solidFill>
                  <a:srgbClr val="FF0000"/>
                </a:solidFill>
              </a:rPr>
              <a:t>과제는 풍력과 태양광과 같은 재생에너지원으로 발전 하는 시스템 중 일부 태양광을 상시 수전해</a:t>
            </a:r>
            <a:r>
              <a:rPr lang="en-US" altLang="ko-KR" baseline="0" dirty="0" smtClean="0">
                <a:solidFill>
                  <a:srgbClr val="FF0000"/>
                </a:solidFill>
              </a:rPr>
              <a:t> </a:t>
            </a:r>
            <a:r>
              <a:rPr lang="ko-KR" altLang="en-US" baseline="0" dirty="0" smtClean="0">
                <a:solidFill>
                  <a:srgbClr val="FF0000"/>
                </a:solidFill>
              </a:rPr>
              <a:t>공정을 가동하여 수소를 저장하며</a:t>
            </a:r>
            <a:r>
              <a:rPr lang="en-US" altLang="ko-KR" baseline="0" dirty="0" smtClean="0">
                <a:solidFill>
                  <a:srgbClr val="FF0000"/>
                </a:solidFill>
              </a:rPr>
              <a:t>, </a:t>
            </a:r>
            <a:r>
              <a:rPr lang="ko-KR" altLang="en-US" baseline="0" dirty="0" smtClean="0">
                <a:solidFill>
                  <a:srgbClr val="FF0000"/>
                </a:solidFill>
              </a:rPr>
              <a:t>출력 </a:t>
            </a:r>
            <a:r>
              <a:rPr lang="ko-KR" altLang="en-US" baseline="0" dirty="0" err="1" smtClean="0">
                <a:solidFill>
                  <a:srgbClr val="FF0000"/>
                </a:solidFill>
              </a:rPr>
              <a:t>저하시</a:t>
            </a:r>
            <a:r>
              <a:rPr lang="ko-KR" altLang="en-US" baseline="0" dirty="0" smtClean="0">
                <a:solidFill>
                  <a:srgbClr val="FF0000"/>
                </a:solidFill>
              </a:rPr>
              <a:t> 수소 연료전지를 이용하여 풍력</a:t>
            </a:r>
            <a:r>
              <a:rPr lang="en-US" altLang="ko-KR" baseline="0" dirty="0" smtClean="0">
                <a:solidFill>
                  <a:srgbClr val="FF0000"/>
                </a:solidFill>
              </a:rPr>
              <a:t>/</a:t>
            </a:r>
            <a:r>
              <a:rPr lang="ko-KR" altLang="en-US" baseline="0" dirty="0" smtClean="0">
                <a:solidFill>
                  <a:srgbClr val="FF0000"/>
                </a:solidFill>
              </a:rPr>
              <a:t>태양광의 출력을 보상해주는 기술이며</a:t>
            </a:r>
            <a:endParaRPr lang="en-US" altLang="ko-KR" baseline="0" dirty="0" smtClean="0">
              <a:solidFill>
                <a:srgbClr val="FF0000"/>
              </a:solidFill>
            </a:endParaRPr>
          </a:p>
          <a:p>
            <a:r>
              <a:rPr lang="en-US" altLang="ko-KR" baseline="0" dirty="0" smtClean="0">
                <a:solidFill>
                  <a:srgbClr val="FF0000"/>
                </a:solidFill>
              </a:rPr>
              <a:t>B</a:t>
            </a:r>
            <a:r>
              <a:rPr lang="ko-KR" altLang="en-US" baseline="0" dirty="0" smtClean="0">
                <a:solidFill>
                  <a:srgbClr val="FF0000"/>
                </a:solidFill>
              </a:rPr>
              <a:t>과제는 심야 혹은 전기수요가 적을 시 잉여전력을 활용하여 수전해를 통해 수소를 저장하고</a:t>
            </a:r>
            <a:r>
              <a:rPr lang="en-US" altLang="ko-KR" baseline="0" dirty="0" smtClean="0">
                <a:solidFill>
                  <a:srgbClr val="FF0000"/>
                </a:solidFill>
              </a:rPr>
              <a:t>, </a:t>
            </a:r>
            <a:r>
              <a:rPr lang="ko-KR" altLang="en-US" baseline="0" dirty="0" smtClean="0">
                <a:solidFill>
                  <a:srgbClr val="FF0000"/>
                </a:solidFill>
              </a:rPr>
              <a:t>출력 </a:t>
            </a:r>
            <a:r>
              <a:rPr lang="ko-KR" altLang="en-US" baseline="0" dirty="0" err="1" smtClean="0">
                <a:solidFill>
                  <a:srgbClr val="FF0000"/>
                </a:solidFill>
              </a:rPr>
              <a:t>저하시</a:t>
            </a:r>
            <a:r>
              <a:rPr lang="ko-KR" altLang="en-US" baseline="0" dirty="0" smtClean="0">
                <a:solidFill>
                  <a:srgbClr val="FF0000"/>
                </a:solidFill>
              </a:rPr>
              <a:t> 수소 연료전지를 이용하여 출력을 보상하는 기술이다</a:t>
            </a:r>
            <a:endParaRPr lang="en-US" altLang="ko-KR" baseline="0" dirty="0" smtClean="0">
              <a:solidFill>
                <a:srgbClr val="FF0000"/>
              </a:solidFill>
            </a:endParaRPr>
          </a:p>
          <a:p>
            <a:r>
              <a:rPr lang="ko-KR" altLang="en-US" baseline="0" dirty="0" smtClean="0">
                <a:solidFill>
                  <a:srgbClr val="FF0000"/>
                </a:solidFill>
              </a:rPr>
              <a:t>두 과제는 </a:t>
            </a:r>
            <a:r>
              <a:rPr lang="ko-KR" altLang="en-US" baseline="0" dirty="0" err="1" smtClean="0">
                <a:solidFill>
                  <a:srgbClr val="FF0000"/>
                </a:solidFill>
              </a:rPr>
              <a:t>제안과제와</a:t>
            </a:r>
            <a:r>
              <a:rPr lang="ko-KR" altLang="en-US" baseline="0" dirty="0" smtClean="0">
                <a:solidFill>
                  <a:srgbClr val="FF0000"/>
                </a:solidFill>
              </a:rPr>
              <a:t> 수소를 저장하고 연료전지를 이용하여 출력을 보상한다는 개념은 동일하나</a:t>
            </a:r>
            <a:endParaRPr lang="en-US" altLang="ko-KR" baseline="0" dirty="0" smtClean="0">
              <a:solidFill>
                <a:srgbClr val="FF0000"/>
              </a:solidFill>
            </a:endParaRPr>
          </a:p>
          <a:p>
            <a:r>
              <a:rPr lang="ko-KR" altLang="en-US" baseline="0" dirty="0" smtClean="0">
                <a:solidFill>
                  <a:srgbClr val="FF0000"/>
                </a:solidFill>
              </a:rPr>
              <a:t>본과제에서는 효율이 높은 고온형 연료전지를 적용할 수 있는 방안을 제안하고 개발하고자 하며</a:t>
            </a:r>
            <a:r>
              <a:rPr lang="en-US" altLang="ko-KR" baseline="0" dirty="0" smtClean="0">
                <a:solidFill>
                  <a:srgbClr val="FF0000"/>
                </a:solidFill>
              </a:rPr>
              <a:t>, </a:t>
            </a:r>
            <a:r>
              <a:rPr lang="ko-KR" altLang="en-US" baseline="0" dirty="0" err="1" smtClean="0">
                <a:solidFill>
                  <a:srgbClr val="FF0000"/>
                </a:solidFill>
              </a:rPr>
              <a:t>폐열이나</a:t>
            </a:r>
            <a:r>
              <a:rPr lang="ko-KR" altLang="en-US" baseline="0" dirty="0" smtClean="0">
                <a:solidFill>
                  <a:srgbClr val="FF0000"/>
                </a:solidFill>
              </a:rPr>
              <a:t> 산소를 활용하여 부가가치를 창출시켜 경제성을 확보하는 시스템을 개발하는 것이 목적이다</a:t>
            </a:r>
            <a:endParaRPr lang="en-US" altLang="ko-KR" baseline="0" dirty="0" smtClean="0">
              <a:solidFill>
                <a:srgbClr val="FF0000"/>
              </a:solidFill>
            </a:endParaRPr>
          </a:p>
          <a:p>
            <a:r>
              <a:rPr lang="ko-KR" altLang="en-US" baseline="0" dirty="0" smtClean="0">
                <a:solidFill>
                  <a:srgbClr val="FF0000"/>
                </a:solidFill>
              </a:rPr>
              <a:t>또한 작동 연한 동안 </a:t>
            </a:r>
            <a:r>
              <a:rPr lang="ko-KR" altLang="en-US" baseline="0" dirty="0" err="1" smtClean="0">
                <a:solidFill>
                  <a:srgbClr val="FF0000"/>
                </a:solidFill>
              </a:rPr>
              <a:t>전력원가나</a:t>
            </a:r>
            <a:r>
              <a:rPr lang="ko-KR" altLang="en-US" baseline="0" dirty="0" smtClean="0">
                <a:solidFill>
                  <a:srgbClr val="FF0000"/>
                </a:solidFill>
              </a:rPr>
              <a:t> 사업성 분석이 가능한 소프트웨어를 개발하고</a:t>
            </a:r>
            <a:r>
              <a:rPr lang="en-US" altLang="ko-KR" baseline="0" dirty="0" smtClean="0">
                <a:solidFill>
                  <a:srgbClr val="FF0000"/>
                </a:solidFill>
              </a:rPr>
              <a:t>, </a:t>
            </a:r>
            <a:r>
              <a:rPr lang="ko-KR" altLang="en-US" baseline="0" dirty="0" smtClean="0">
                <a:solidFill>
                  <a:srgbClr val="FF0000"/>
                </a:solidFill>
              </a:rPr>
              <a:t>이를 향 후 운영 최적화에도 활용할 수 있는 범용적인 </a:t>
            </a:r>
            <a:r>
              <a:rPr lang="en-US" altLang="ko-KR" baseline="0" dirty="0" smtClean="0">
                <a:solidFill>
                  <a:srgbClr val="FF0000"/>
                </a:solidFill>
              </a:rPr>
              <a:t>Tool</a:t>
            </a:r>
            <a:r>
              <a:rPr lang="ko-KR" altLang="en-US" baseline="0" dirty="0" smtClean="0">
                <a:solidFill>
                  <a:srgbClr val="FF0000"/>
                </a:solidFill>
              </a:rPr>
              <a:t>을 개발하는 것이 가장 큰 차이점이다</a:t>
            </a:r>
            <a:r>
              <a:rPr lang="en-US" altLang="ko-KR" baseline="0" dirty="0" smtClean="0">
                <a:solidFill>
                  <a:srgbClr val="FF0000"/>
                </a:solidFill>
              </a:rPr>
              <a:t>.</a:t>
            </a:r>
            <a:endParaRPr lang="ko-KR" altLang="en-US" dirty="0" smtClean="0">
              <a:solidFill>
                <a:srgbClr val="FF0000"/>
              </a:solidFill>
            </a:endParaRPr>
          </a:p>
        </p:txBody>
      </p:sp>
      <p:sp>
        <p:nvSpPr>
          <p:cNvPr id="4" name="슬라이드 번호 개체 틀 3"/>
          <p:cNvSpPr>
            <a:spLocks noGrp="1"/>
          </p:cNvSpPr>
          <p:nvPr>
            <p:ph type="sldNum" sz="quarter" idx="10"/>
          </p:nvPr>
        </p:nvSpPr>
        <p:spPr/>
        <p:txBody>
          <a:bodyPr/>
          <a:lstStyle/>
          <a:p>
            <a:fld id="{FA5D1758-ED3D-4611-B861-63A1DF032208}" type="slidenum">
              <a:rPr lang="en-US" smtClean="0"/>
              <a:t>12</a:t>
            </a:fld>
            <a:endParaRPr lang="en-US"/>
          </a:p>
        </p:txBody>
      </p:sp>
    </p:spTree>
    <p:extLst>
      <p:ext uri="{BB962C8B-B14F-4D97-AF65-F5344CB8AC3E}">
        <p14:creationId xmlns:p14="http://schemas.microsoft.com/office/powerpoint/2010/main" val="1842298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ection Break P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906000" cy="6858000"/>
          </a:xfrm>
          <a:prstGeom prst="rect">
            <a:avLst/>
          </a:prstGeom>
        </p:spPr>
        <p:txBody>
          <a:bodyPr/>
          <a:lstStyle>
            <a:lvl1pPr>
              <a:defRPr>
                <a:solidFill>
                  <a:schemeClr val="accent4"/>
                </a:solidFill>
                <a:latin typeface="Lato" panose="020F0502020204030203" pitchFamily="34" charset="0"/>
              </a:defRPr>
            </a:lvl1pPr>
          </a:lstStyle>
          <a:p>
            <a:endParaRPr lang="en-US"/>
          </a:p>
        </p:txBody>
      </p:sp>
    </p:spTree>
    <p:extLst>
      <p:ext uri="{BB962C8B-B14F-4D97-AF65-F5344CB8AC3E}">
        <p14:creationId xmlns:p14="http://schemas.microsoft.com/office/powerpoint/2010/main" val="33948314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Right Half Pictgure in Page">
    <p:spTree>
      <p:nvGrpSpPr>
        <p:cNvPr id="1" name=""/>
        <p:cNvGrpSpPr/>
        <p:nvPr/>
      </p:nvGrpSpPr>
      <p:grpSpPr>
        <a:xfrm>
          <a:off x="0" y="0"/>
          <a:ext cx="0" cy="0"/>
          <a:chOff x="0" y="0"/>
          <a:chExt cx="0" cy="0"/>
        </a:xfrm>
      </p:grpSpPr>
      <p:sp>
        <p:nvSpPr>
          <p:cNvPr id="7" name="Picture Placeholder 3"/>
          <p:cNvSpPr>
            <a:spLocks noGrp="1"/>
          </p:cNvSpPr>
          <p:nvPr>
            <p:ph type="pic" sz="quarter" idx="10"/>
          </p:nvPr>
        </p:nvSpPr>
        <p:spPr>
          <a:xfrm>
            <a:off x="4953000" y="1"/>
            <a:ext cx="4953000" cy="6857999"/>
          </a:xfrm>
          <a:prstGeom prst="rect">
            <a:avLst/>
          </a:prstGeom>
          <a:ln w="9525">
            <a:noFill/>
          </a:ln>
        </p:spPr>
        <p:txBody>
          <a:bodyPr/>
          <a:lstStyle>
            <a:lvl1pPr>
              <a:defRPr sz="1300">
                <a:solidFill>
                  <a:schemeClr val="accent4"/>
                </a:solidFill>
                <a:latin typeface="Lato" panose="020F0502020204030203" pitchFamily="34" charset="0"/>
              </a:defRPr>
            </a:lvl1pPr>
          </a:lstStyle>
          <a:p>
            <a:endParaRPr lang="en-US"/>
          </a:p>
        </p:txBody>
      </p:sp>
      <p:sp>
        <p:nvSpPr>
          <p:cNvPr id="3" name="Text Placeholder 9"/>
          <p:cNvSpPr>
            <a:spLocks noGrp="1"/>
          </p:cNvSpPr>
          <p:nvPr>
            <p:ph type="body" sz="quarter" idx="11"/>
          </p:nvPr>
        </p:nvSpPr>
        <p:spPr>
          <a:xfrm>
            <a:off x="632886" y="767788"/>
            <a:ext cx="3608684" cy="511013"/>
          </a:xfrm>
          <a:prstGeom prst="rect">
            <a:avLst/>
          </a:prstGeom>
        </p:spPr>
        <p:txBody>
          <a:bodyPr lIns="0" tIns="0" rIns="0" bIns="0"/>
          <a:lstStyle>
            <a:lvl1pPr marL="0" indent="0" algn="l">
              <a:lnSpc>
                <a:spcPct val="100000"/>
              </a:lnSpc>
              <a:spcBef>
                <a:spcPts val="0"/>
              </a:spcBef>
              <a:buNone/>
              <a:defRPr sz="2383" b="0" cap="all" spc="54"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dirty="0" smtClean="0"/>
              <a:t>Click to edit Master text styles</a:t>
            </a:r>
          </a:p>
        </p:txBody>
      </p:sp>
      <p:sp>
        <p:nvSpPr>
          <p:cNvPr id="4" name="Text Placeholder 9"/>
          <p:cNvSpPr>
            <a:spLocks noGrp="1"/>
          </p:cNvSpPr>
          <p:nvPr>
            <p:ph type="body" sz="quarter" idx="12"/>
          </p:nvPr>
        </p:nvSpPr>
        <p:spPr>
          <a:xfrm>
            <a:off x="643203" y="1278801"/>
            <a:ext cx="3608684" cy="188459"/>
          </a:xfrm>
          <a:prstGeom prst="rect">
            <a:avLst/>
          </a:prstGeom>
        </p:spPr>
        <p:txBody>
          <a:bodyPr lIns="0" tIns="0" rIns="0" bIns="0"/>
          <a:lstStyle>
            <a:lvl1pPr marL="0" indent="0" algn="l">
              <a:lnSpc>
                <a:spcPts val="1300"/>
              </a:lnSpc>
              <a:spcBef>
                <a:spcPts val="0"/>
              </a:spcBef>
              <a:buNone/>
              <a:defRPr sz="975"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dirty="0" smtClean="0"/>
              <a:t>Click to edit Master text styles</a:t>
            </a:r>
          </a:p>
        </p:txBody>
      </p:sp>
      <p:cxnSp>
        <p:nvCxnSpPr>
          <p:cNvPr id="5" name="Straight Connector 4"/>
          <p:cNvCxnSpPr/>
          <p:nvPr userDrawn="1"/>
        </p:nvCxnSpPr>
        <p:spPr>
          <a:xfrm>
            <a:off x="643202" y="656089"/>
            <a:ext cx="9906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83526" y="6412620"/>
            <a:ext cx="3233901" cy="133434"/>
          </a:xfrm>
          <a:prstGeom prst="rect">
            <a:avLst/>
          </a:prstGeom>
          <a:noFill/>
        </p:spPr>
        <p:txBody>
          <a:bodyPr wrap="square" lIns="0" tIns="0" rIns="0" bIns="0" rtlCol="0">
            <a:spAutoFit/>
          </a:bodyPr>
          <a:lstStyle/>
          <a:p>
            <a:pPr algn="l"/>
            <a:r>
              <a:rPr lang="ko-KR" altLang="en-US" sz="867" b="1" spc="32" baseline="0" dirty="0" smtClean="0">
                <a:solidFill>
                  <a:schemeClr val="accent3"/>
                </a:solidFill>
                <a:latin typeface="경기천년제목 Bold" panose="02020803020101020101" pitchFamily="18" charset="-127"/>
                <a:ea typeface="경기천년제목 Bold" panose="02020803020101020101" pitchFamily="18" charset="-127"/>
              </a:rPr>
              <a:t>재생에너지 발전</a:t>
            </a:r>
            <a:r>
              <a:rPr lang="en-US" altLang="ko-KR" sz="867" b="1" spc="32" baseline="0" dirty="0" smtClean="0">
                <a:solidFill>
                  <a:schemeClr val="accent3"/>
                </a:solidFill>
                <a:latin typeface="경기천년제목 Bold" panose="02020803020101020101" pitchFamily="18" charset="-127"/>
                <a:ea typeface="경기천년제목 Bold" panose="02020803020101020101" pitchFamily="18" charset="-127"/>
              </a:rPr>
              <a:t>-</a:t>
            </a:r>
            <a:r>
              <a:rPr lang="ko-KR" altLang="en-US" sz="867" b="1" spc="32" baseline="0" dirty="0" smtClean="0">
                <a:solidFill>
                  <a:schemeClr val="accent3"/>
                </a:solidFill>
                <a:latin typeface="경기천년제목 Bold" panose="02020803020101020101" pitchFamily="18" charset="-127"/>
                <a:ea typeface="경기천년제목 Bold" panose="02020803020101020101" pitchFamily="18" charset="-127"/>
              </a:rPr>
              <a:t>수소 생산</a:t>
            </a:r>
            <a:r>
              <a:rPr lang="en-US" altLang="ko-KR" sz="867" b="1" spc="32" baseline="0" dirty="0" smtClean="0">
                <a:solidFill>
                  <a:schemeClr val="accent3"/>
                </a:solidFill>
                <a:latin typeface="경기천년제목 Bold" panose="02020803020101020101" pitchFamily="18" charset="-127"/>
                <a:ea typeface="경기천년제목 Bold" panose="02020803020101020101" pitchFamily="18" charset="-127"/>
              </a:rPr>
              <a:t>-</a:t>
            </a:r>
            <a:r>
              <a:rPr lang="ko-KR" altLang="en-US" sz="867" b="1" spc="32" baseline="0" dirty="0" smtClean="0">
                <a:solidFill>
                  <a:schemeClr val="accent3"/>
                </a:solidFill>
                <a:latin typeface="경기천년제목 Bold" panose="02020803020101020101" pitchFamily="18" charset="-127"/>
                <a:ea typeface="경기천년제목 Bold" panose="02020803020101020101" pitchFamily="18" charset="-127"/>
              </a:rPr>
              <a:t>연료전지 발전 연계 </a:t>
            </a:r>
            <a:r>
              <a:rPr lang="ko-KR" altLang="en-US" sz="867" b="1" spc="32" baseline="0" dirty="0" smtClean="0">
                <a:solidFill>
                  <a:srgbClr val="19B49B"/>
                </a:solidFill>
                <a:latin typeface="경기천년제목 Bold" panose="02020803020101020101" pitchFamily="18" charset="-127"/>
                <a:ea typeface="경기천년제목 Bold" panose="02020803020101020101" pitchFamily="18" charset="-127"/>
              </a:rPr>
              <a:t>사업 모델 개발</a:t>
            </a:r>
            <a:endParaRPr lang="en-US" sz="867" b="1" spc="32" baseline="0" dirty="0">
              <a:solidFill>
                <a:srgbClr val="19B49B"/>
              </a:solidFill>
              <a:latin typeface="경기천년제목 Bold" panose="02020803020101020101" pitchFamily="18" charset="-127"/>
              <a:ea typeface="경기천년제목 Bold" panose="02020803020101020101" pitchFamily="18" charset="-127"/>
            </a:endParaRPr>
          </a:p>
        </p:txBody>
      </p:sp>
      <p:pic>
        <p:nvPicPr>
          <p:cNvPr id="8" name="그림 7"/>
          <p:cNvPicPr>
            <a:picLocks noChangeAspect="1"/>
          </p:cNvPicPr>
          <p:nvPr userDrawn="1"/>
        </p:nvPicPr>
        <p:blipFill>
          <a:blip r:embed="rId2"/>
          <a:stretch>
            <a:fillRect/>
          </a:stretch>
        </p:blipFill>
        <p:spPr>
          <a:xfrm>
            <a:off x="1429168" y="6603771"/>
            <a:ext cx="1536000" cy="252000"/>
          </a:xfrm>
          <a:prstGeom prst="rect">
            <a:avLst/>
          </a:prstGeom>
        </p:spPr>
      </p:pic>
      <p:pic>
        <p:nvPicPr>
          <p:cNvPr id="9" name="그림 8"/>
          <p:cNvPicPr>
            <a:picLocks noChangeAspect="1"/>
          </p:cNvPicPr>
          <p:nvPr userDrawn="1"/>
        </p:nvPicPr>
        <p:blipFill rotWithShape="1">
          <a:blip r:embed="rId3" cstate="print">
            <a:extLst>
              <a:ext uri="{28A0092B-C50C-407E-A947-70E740481C1C}">
                <a14:useLocalDpi xmlns:a14="http://schemas.microsoft.com/office/drawing/2010/main" val="0"/>
              </a:ext>
            </a:extLst>
          </a:blip>
          <a:srcRect l="6592" t="22882" r="5719" b="19913"/>
          <a:stretch/>
        </p:blipFill>
        <p:spPr>
          <a:xfrm>
            <a:off x="2966502" y="6621771"/>
            <a:ext cx="1481151" cy="216000"/>
          </a:xfrm>
          <a:prstGeom prst="rect">
            <a:avLst/>
          </a:prstGeom>
        </p:spPr>
      </p:pic>
      <p:pic>
        <p:nvPicPr>
          <p:cNvPr id="10" name="그림 9"/>
          <p:cNvPicPr>
            <a:picLocks noChangeAspect="1"/>
          </p:cNvPicPr>
          <p:nvPr userDrawn="1"/>
        </p:nvPicPr>
        <p:blipFill>
          <a:blip r:embed="rId4"/>
          <a:stretch>
            <a:fillRect/>
          </a:stretch>
        </p:blipFill>
        <p:spPr>
          <a:xfrm>
            <a:off x="3077" y="6603771"/>
            <a:ext cx="1426091" cy="252000"/>
          </a:xfrm>
          <a:prstGeom prst="rect">
            <a:avLst/>
          </a:prstGeom>
        </p:spPr>
      </p:pic>
    </p:spTree>
    <p:extLst>
      <p:ext uri="{BB962C8B-B14F-4D97-AF65-F5344CB8AC3E}">
        <p14:creationId xmlns:p14="http://schemas.microsoft.com/office/powerpoint/2010/main" val="20023835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Various Project Show Case">
    <p:spTree>
      <p:nvGrpSpPr>
        <p:cNvPr id="1" name=""/>
        <p:cNvGrpSpPr/>
        <p:nvPr/>
      </p:nvGrpSpPr>
      <p:grpSpPr>
        <a:xfrm>
          <a:off x="0" y="0"/>
          <a:ext cx="0" cy="0"/>
          <a:chOff x="0" y="0"/>
          <a:chExt cx="0" cy="0"/>
        </a:xfrm>
      </p:grpSpPr>
      <p:sp>
        <p:nvSpPr>
          <p:cNvPr id="44" name="Text Placeholder 9"/>
          <p:cNvSpPr>
            <a:spLocks noGrp="1"/>
          </p:cNvSpPr>
          <p:nvPr userDrawn="1">
            <p:ph type="body" sz="quarter" idx="18"/>
          </p:nvPr>
        </p:nvSpPr>
        <p:spPr>
          <a:xfrm>
            <a:off x="632886" y="767788"/>
            <a:ext cx="8616155" cy="511013"/>
          </a:xfrm>
          <a:prstGeom prst="rect">
            <a:avLst/>
          </a:prstGeom>
        </p:spPr>
        <p:txBody>
          <a:bodyPr lIns="0" tIns="0" rIns="0" bIns="0"/>
          <a:lstStyle>
            <a:lvl1pPr marL="0" indent="0" algn="l">
              <a:lnSpc>
                <a:spcPct val="100000"/>
              </a:lnSpc>
              <a:spcBef>
                <a:spcPts val="0"/>
              </a:spcBef>
              <a:buNone/>
              <a:defRPr sz="2383" b="0" cap="all" spc="54"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dirty="0" smtClean="0"/>
              <a:t>Click to edit Master text styles</a:t>
            </a:r>
          </a:p>
        </p:txBody>
      </p:sp>
      <p:sp>
        <p:nvSpPr>
          <p:cNvPr id="45" name="Text Placeholder 9"/>
          <p:cNvSpPr>
            <a:spLocks noGrp="1"/>
          </p:cNvSpPr>
          <p:nvPr userDrawn="1">
            <p:ph type="body" sz="quarter" idx="19"/>
          </p:nvPr>
        </p:nvSpPr>
        <p:spPr>
          <a:xfrm>
            <a:off x="643202" y="1278801"/>
            <a:ext cx="8616155" cy="188459"/>
          </a:xfrm>
          <a:prstGeom prst="rect">
            <a:avLst/>
          </a:prstGeom>
        </p:spPr>
        <p:txBody>
          <a:bodyPr lIns="0" tIns="0" rIns="0" bIns="0"/>
          <a:lstStyle>
            <a:lvl1pPr marL="0" indent="0" algn="l">
              <a:lnSpc>
                <a:spcPts val="1300"/>
              </a:lnSpc>
              <a:spcBef>
                <a:spcPts val="0"/>
              </a:spcBef>
              <a:buNone/>
              <a:defRPr sz="975"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dirty="0" smtClean="0"/>
              <a:t>Click to edit Master text styles</a:t>
            </a:r>
          </a:p>
        </p:txBody>
      </p:sp>
      <p:cxnSp>
        <p:nvCxnSpPr>
          <p:cNvPr id="46" name="Straight Connector 45"/>
          <p:cNvCxnSpPr/>
          <p:nvPr userDrawn="1"/>
        </p:nvCxnSpPr>
        <p:spPr>
          <a:xfrm>
            <a:off x="643202" y="656089"/>
            <a:ext cx="9906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Picture Placeholder 17"/>
          <p:cNvSpPr>
            <a:spLocks noGrp="1"/>
          </p:cNvSpPr>
          <p:nvPr>
            <p:ph type="pic" sz="quarter" idx="10"/>
          </p:nvPr>
        </p:nvSpPr>
        <p:spPr>
          <a:xfrm>
            <a:off x="643924" y="2314574"/>
            <a:ext cx="2149602" cy="1484543"/>
          </a:xfrm>
          <a:prstGeom prst="rect">
            <a:avLst/>
          </a:prstGeom>
          <a:noFill/>
          <a:ln>
            <a:noFill/>
          </a:ln>
        </p:spPr>
        <p:txBody>
          <a:bodyPr/>
          <a:lstStyle>
            <a:lvl1pPr>
              <a:defRPr sz="1300">
                <a:solidFill>
                  <a:schemeClr val="accent4"/>
                </a:solidFill>
                <a:latin typeface="Lato" panose="020F0502020204030203" pitchFamily="34" charset="0"/>
              </a:defRPr>
            </a:lvl1pPr>
          </a:lstStyle>
          <a:p>
            <a:endParaRPr lang="en-US"/>
          </a:p>
        </p:txBody>
      </p:sp>
      <p:sp>
        <p:nvSpPr>
          <p:cNvPr id="42" name="Picture Placeholder 17"/>
          <p:cNvSpPr>
            <a:spLocks noGrp="1"/>
          </p:cNvSpPr>
          <p:nvPr>
            <p:ph type="pic" sz="quarter" idx="20"/>
          </p:nvPr>
        </p:nvSpPr>
        <p:spPr>
          <a:xfrm>
            <a:off x="4941685" y="2314574"/>
            <a:ext cx="2149602" cy="1484543"/>
          </a:xfrm>
          <a:prstGeom prst="rect">
            <a:avLst/>
          </a:prstGeom>
          <a:noFill/>
          <a:ln>
            <a:noFill/>
          </a:ln>
        </p:spPr>
        <p:txBody>
          <a:bodyPr/>
          <a:lstStyle>
            <a:lvl1pPr>
              <a:defRPr sz="1300">
                <a:solidFill>
                  <a:schemeClr val="accent4"/>
                </a:solidFill>
                <a:latin typeface="Lato" panose="020F0502020204030203" pitchFamily="34" charset="0"/>
              </a:defRPr>
            </a:lvl1pPr>
          </a:lstStyle>
          <a:p>
            <a:endParaRPr lang="en-US"/>
          </a:p>
        </p:txBody>
      </p:sp>
      <p:sp>
        <p:nvSpPr>
          <p:cNvPr id="47" name="Picture Placeholder 17"/>
          <p:cNvSpPr>
            <a:spLocks noGrp="1"/>
          </p:cNvSpPr>
          <p:nvPr>
            <p:ph type="pic" sz="quarter" idx="21"/>
          </p:nvPr>
        </p:nvSpPr>
        <p:spPr>
          <a:xfrm>
            <a:off x="2792804" y="3799118"/>
            <a:ext cx="2149602" cy="1485901"/>
          </a:xfrm>
          <a:prstGeom prst="rect">
            <a:avLst/>
          </a:prstGeom>
          <a:noFill/>
          <a:ln>
            <a:noFill/>
          </a:ln>
        </p:spPr>
        <p:txBody>
          <a:bodyPr/>
          <a:lstStyle>
            <a:lvl1pPr>
              <a:defRPr sz="1300">
                <a:solidFill>
                  <a:schemeClr val="accent4"/>
                </a:solidFill>
                <a:latin typeface="Lato" panose="020F0502020204030203" pitchFamily="34" charset="0"/>
              </a:defRPr>
            </a:lvl1pPr>
          </a:lstStyle>
          <a:p>
            <a:endParaRPr lang="en-US"/>
          </a:p>
        </p:txBody>
      </p:sp>
      <p:sp>
        <p:nvSpPr>
          <p:cNvPr id="60" name="Picture Placeholder 17"/>
          <p:cNvSpPr>
            <a:spLocks noGrp="1"/>
          </p:cNvSpPr>
          <p:nvPr>
            <p:ph type="pic" sz="quarter" idx="22"/>
          </p:nvPr>
        </p:nvSpPr>
        <p:spPr>
          <a:xfrm>
            <a:off x="7090565" y="3799118"/>
            <a:ext cx="2149602" cy="1485901"/>
          </a:xfrm>
          <a:prstGeom prst="rect">
            <a:avLst/>
          </a:prstGeom>
          <a:noFill/>
          <a:ln>
            <a:noFill/>
          </a:ln>
        </p:spPr>
        <p:txBody>
          <a:bodyPr/>
          <a:lstStyle>
            <a:lvl1pPr>
              <a:defRPr sz="1300">
                <a:solidFill>
                  <a:schemeClr val="accent4"/>
                </a:solidFill>
                <a:latin typeface="Lato" panose="020F0502020204030203" pitchFamily="34" charset="0"/>
              </a:defRPr>
            </a:lvl1pPr>
          </a:lstStyle>
          <a:p>
            <a:endParaRPr lang="en-US"/>
          </a:p>
        </p:txBody>
      </p:sp>
      <p:sp>
        <p:nvSpPr>
          <p:cNvPr id="10" name="TextBox 9"/>
          <p:cNvSpPr txBox="1"/>
          <p:nvPr userDrawn="1"/>
        </p:nvSpPr>
        <p:spPr>
          <a:xfrm>
            <a:off x="83526" y="6412620"/>
            <a:ext cx="3233901" cy="133434"/>
          </a:xfrm>
          <a:prstGeom prst="rect">
            <a:avLst/>
          </a:prstGeom>
          <a:noFill/>
        </p:spPr>
        <p:txBody>
          <a:bodyPr wrap="square" lIns="0" tIns="0" rIns="0" bIns="0" rtlCol="0">
            <a:spAutoFit/>
          </a:bodyPr>
          <a:lstStyle/>
          <a:p>
            <a:pPr algn="l"/>
            <a:r>
              <a:rPr lang="ko-KR" altLang="en-US" sz="867" b="1" spc="32" baseline="0" dirty="0" smtClean="0">
                <a:solidFill>
                  <a:schemeClr val="accent3"/>
                </a:solidFill>
                <a:latin typeface="경기천년제목 Bold" panose="02020803020101020101" pitchFamily="18" charset="-127"/>
                <a:ea typeface="경기천년제목 Bold" panose="02020803020101020101" pitchFamily="18" charset="-127"/>
              </a:rPr>
              <a:t>재생에너지 발전</a:t>
            </a:r>
            <a:r>
              <a:rPr lang="en-US" altLang="ko-KR" sz="867" b="1" spc="32" baseline="0" dirty="0" smtClean="0">
                <a:solidFill>
                  <a:schemeClr val="accent3"/>
                </a:solidFill>
                <a:latin typeface="경기천년제목 Bold" panose="02020803020101020101" pitchFamily="18" charset="-127"/>
                <a:ea typeface="경기천년제목 Bold" panose="02020803020101020101" pitchFamily="18" charset="-127"/>
              </a:rPr>
              <a:t>-</a:t>
            </a:r>
            <a:r>
              <a:rPr lang="ko-KR" altLang="en-US" sz="867" b="1" spc="32" baseline="0" dirty="0" smtClean="0">
                <a:solidFill>
                  <a:schemeClr val="accent3"/>
                </a:solidFill>
                <a:latin typeface="경기천년제목 Bold" panose="02020803020101020101" pitchFamily="18" charset="-127"/>
                <a:ea typeface="경기천년제목 Bold" panose="02020803020101020101" pitchFamily="18" charset="-127"/>
              </a:rPr>
              <a:t>수소 생산</a:t>
            </a:r>
            <a:r>
              <a:rPr lang="en-US" altLang="ko-KR" sz="867" b="1" spc="32" baseline="0" dirty="0" smtClean="0">
                <a:solidFill>
                  <a:schemeClr val="accent3"/>
                </a:solidFill>
                <a:latin typeface="경기천년제목 Bold" panose="02020803020101020101" pitchFamily="18" charset="-127"/>
                <a:ea typeface="경기천년제목 Bold" panose="02020803020101020101" pitchFamily="18" charset="-127"/>
              </a:rPr>
              <a:t>-</a:t>
            </a:r>
            <a:r>
              <a:rPr lang="ko-KR" altLang="en-US" sz="867" b="1" spc="32" baseline="0" dirty="0" smtClean="0">
                <a:solidFill>
                  <a:schemeClr val="accent3"/>
                </a:solidFill>
                <a:latin typeface="경기천년제목 Bold" panose="02020803020101020101" pitchFamily="18" charset="-127"/>
                <a:ea typeface="경기천년제목 Bold" panose="02020803020101020101" pitchFamily="18" charset="-127"/>
              </a:rPr>
              <a:t>연료전지 발전 연계 </a:t>
            </a:r>
            <a:r>
              <a:rPr lang="ko-KR" altLang="en-US" sz="867" b="1" spc="32" baseline="0" dirty="0" smtClean="0">
                <a:solidFill>
                  <a:srgbClr val="19B49B"/>
                </a:solidFill>
                <a:latin typeface="경기천년제목 Bold" panose="02020803020101020101" pitchFamily="18" charset="-127"/>
                <a:ea typeface="경기천년제목 Bold" panose="02020803020101020101" pitchFamily="18" charset="-127"/>
              </a:rPr>
              <a:t>사업 모델 개발</a:t>
            </a:r>
            <a:endParaRPr lang="en-US" sz="867" b="1" spc="32" baseline="0" dirty="0">
              <a:solidFill>
                <a:srgbClr val="19B49B"/>
              </a:solidFill>
              <a:latin typeface="경기천년제목 Bold" panose="02020803020101020101" pitchFamily="18" charset="-127"/>
              <a:ea typeface="경기천년제목 Bold" panose="02020803020101020101" pitchFamily="18" charset="-127"/>
            </a:endParaRPr>
          </a:p>
        </p:txBody>
      </p:sp>
      <p:pic>
        <p:nvPicPr>
          <p:cNvPr id="11" name="그림 10"/>
          <p:cNvPicPr>
            <a:picLocks noChangeAspect="1"/>
          </p:cNvPicPr>
          <p:nvPr userDrawn="1"/>
        </p:nvPicPr>
        <p:blipFill>
          <a:blip r:embed="rId2"/>
          <a:stretch>
            <a:fillRect/>
          </a:stretch>
        </p:blipFill>
        <p:spPr>
          <a:xfrm>
            <a:off x="1429168" y="6603771"/>
            <a:ext cx="1536000" cy="252000"/>
          </a:xfrm>
          <a:prstGeom prst="rect">
            <a:avLst/>
          </a:prstGeom>
        </p:spPr>
      </p:pic>
      <p:pic>
        <p:nvPicPr>
          <p:cNvPr id="12" name="그림 11"/>
          <p:cNvPicPr>
            <a:picLocks noChangeAspect="1"/>
          </p:cNvPicPr>
          <p:nvPr userDrawn="1"/>
        </p:nvPicPr>
        <p:blipFill rotWithShape="1">
          <a:blip r:embed="rId3" cstate="print">
            <a:extLst>
              <a:ext uri="{28A0092B-C50C-407E-A947-70E740481C1C}">
                <a14:useLocalDpi xmlns:a14="http://schemas.microsoft.com/office/drawing/2010/main" val="0"/>
              </a:ext>
            </a:extLst>
          </a:blip>
          <a:srcRect l="6592" t="22882" r="5719" b="19913"/>
          <a:stretch/>
        </p:blipFill>
        <p:spPr>
          <a:xfrm>
            <a:off x="2966502" y="6621771"/>
            <a:ext cx="1481151" cy="216000"/>
          </a:xfrm>
          <a:prstGeom prst="rect">
            <a:avLst/>
          </a:prstGeom>
        </p:spPr>
      </p:pic>
      <p:pic>
        <p:nvPicPr>
          <p:cNvPr id="13" name="그림 12"/>
          <p:cNvPicPr>
            <a:picLocks noChangeAspect="1"/>
          </p:cNvPicPr>
          <p:nvPr userDrawn="1"/>
        </p:nvPicPr>
        <p:blipFill>
          <a:blip r:embed="rId4"/>
          <a:stretch>
            <a:fillRect/>
          </a:stretch>
        </p:blipFill>
        <p:spPr>
          <a:xfrm>
            <a:off x="3077" y="6603771"/>
            <a:ext cx="1426091" cy="252000"/>
          </a:xfrm>
          <a:prstGeom prst="rect">
            <a:avLst/>
          </a:prstGeom>
        </p:spPr>
      </p:pic>
    </p:spTree>
    <p:extLst>
      <p:ext uri="{BB962C8B-B14F-4D97-AF65-F5344CB8AC3E}">
        <p14:creationId xmlns:p14="http://schemas.microsoft.com/office/powerpoint/2010/main" val="391474098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White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129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Full Color">
    <p:spTree>
      <p:nvGrpSpPr>
        <p:cNvPr id="1" name=""/>
        <p:cNvGrpSpPr/>
        <p:nvPr/>
      </p:nvGrpSpPr>
      <p:grpSpPr>
        <a:xfrm>
          <a:off x="0" y="0"/>
          <a:ext cx="0" cy="0"/>
          <a:chOff x="0" y="0"/>
          <a:chExt cx="0" cy="0"/>
        </a:xfrm>
      </p:grpSpPr>
      <p:sp>
        <p:nvSpPr>
          <p:cNvPr id="5" name="Rectangle 4"/>
          <p:cNvSpPr/>
          <p:nvPr userDrawn="1"/>
        </p:nvSpPr>
        <p:spPr>
          <a:xfrm>
            <a:off x="0" y="0"/>
            <a:ext cx="990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255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1"/>
          <p:cNvSpPr txBox="1"/>
          <p:nvPr userDrawn="1"/>
        </p:nvSpPr>
        <p:spPr>
          <a:xfrm>
            <a:off x="7820553" y="6627910"/>
            <a:ext cx="1257137" cy="133434"/>
          </a:xfrm>
          <a:prstGeom prst="rect">
            <a:avLst/>
          </a:prstGeom>
          <a:noFill/>
        </p:spPr>
        <p:txBody>
          <a:bodyPr wrap="square" lIns="0" tIns="0" rIns="0" bIns="0" rtlCol="0">
            <a:spAutoFit/>
          </a:bodyPr>
          <a:lstStyle/>
          <a:p>
            <a:pPr algn="r"/>
            <a:r>
              <a:rPr lang="en-US" sz="867" b="1" spc="32" baseline="0" dirty="0" smtClean="0">
                <a:solidFill>
                  <a:schemeClr val="accent3"/>
                </a:solidFill>
                <a:latin typeface="Lato" panose="020F0502020204030203" pitchFamily="34" charset="0"/>
              </a:rPr>
              <a:t>R&amp;D </a:t>
            </a:r>
            <a:r>
              <a:rPr lang="en-US" sz="867" b="1" spc="32" baseline="0" dirty="0" smtClean="0">
                <a:solidFill>
                  <a:schemeClr val="accent2"/>
                </a:solidFill>
                <a:latin typeface="Lato" panose="020F0502020204030203" pitchFamily="34" charset="0"/>
              </a:rPr>
              <a:t>PROPOSAL</a:t>
            </a:r>
            <a:endParaRPr lang="en-US" sz="867" b="1" spc="32" baseline="0" dirty="0">
              <a:solidFill>
                <a:schemeClr val="accent2"/>
              </a:solidFill>
              <a:latin typeface="Lato" panose="020F0502020204030203" pitchFamily="34" charset="0"/>
            </a:endParaRPr>
          </a:p>
        </p:txBody>
      </p:sp>
      <p:sp>
        <p:nvSpPr>
          <p:cNvPr id="3" name="TextBox 2"/>
          <p:cNvSpPr txBox="1"/>
          <p:nvPr userDrawn="1"/>
        </p:nvSpPr>
        <p:spPr>
          <a:xfrm>
            <a:off x="9096341" y="6620971"/>
            <a:ext cx="224242" cy="133434"/>
          </a:xfrm>
          <a:prstGeom prst="rect">
            <a:avLst/>
          </a:prstGeom>
          <a:noFill/>
        </p:spPr>
        <p:txBody>
          <a:bodyPr wrap="square" lIns="0" tIns="0" rIns="0" bIns="0" rtlCol="0">
            <a:spAutoFit/>
          </a:bodyPr>
          <a:lstStyle/>
          <a:p>
            <a:pPr algn="r"/>
            <a:fld id="{27692F5A-FC14-4E83-B4CC-18F6C2D780A4}" type="slidenum">
              <a:rPr lang="en-US" sz="867" b="0" spc="32" baseline="0" smtClean="0">
                <a:solidFill>
                  <a:schemeClr val="accent4"/>
                </a:solidFill>
                <a:latin typeface="Lato" panose="020F0502020204030203" pitchFamily="34" charset="0"/>
              </a:rPr>
              <a:pPr algn="r"/>
              <a:t>‹#›</a:t>
            </a:fld>
            <a:endParaRPr lang="en-US" sz="867" b="0" spc="32" baseline="0" dirty="0">
              <a:solidFill>
                <a:schemeClr val="accent4"/>
              </a:solidFill>
              <a:latin typeface="Lato" panose="020F0502020204030203" pitchFamily="34" charset="0"/>
            </a:endParaRPr>
          </a:p>
        </p:txBody>
      </p:sp>
      <p:sp>
        <p:nvSpPr>
          <p:cNvPr id="4" name="Freeform 5">
            <a:hlinkClick r:id="" action="ppaction://hlinkshowjump?jump=nextslide"/>
          </p:cNvPr>
          <p:cNvSpPr>
            <a:spLocks noEditPoints="1"/>
          </p:cNvSpPr>
          <p:nvPr userDrawn="1"/>
        </p:nvSpPr>
        <p:spPr bwMode="auto">
          <a:xfrm>
            <a:off x="9590596" y="6608272"/>
            <a:ext cx="164592" cy="164592"/>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9060" tIns="49530" rIns="99060" bIns="49530" numCol="1" anchor="t" anchorCtr="0" compatLnSpc="1">
            <a:prstTxWarp prst="textNoShape">
              <a:avLst/>
            </a:prstTxWarp>
          </a:bodyPr>
          <a:lstStyle/>
          <a:p>
            <a:endParaRPr lang="en-US" sz="1716"/>
          </a:p>
        </p:txBody>
      </p:sp>
      <p:sp>
        <p:nvSpPr>
          <p:cNvPr id="5" name="Freeform 5">
            <a:hlinkClick r:id="" action="ppaction://hlinkshowjump?jump=previousslide"/>
          </p:cNvPr>
          <p:cNvSpPr>
            <a:spLocks noEditPoints="1"/>
          </p:cNvSpPr>
          <p:nvPr userDrawn="1"/>
        </p:nvSpPr>
        <p:spPr bwMode="auto">
          <a:xfrm>
            <a:off x="9407353" y="6608272"/>
            <a:ext cx="164592" cy="164592"/>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9060" tIns="49530" rIns="99060" bIns="49530" numCol="1" anchor="t" anchorCtr="0" compatLnSpc="1">
            <a:prstTxWarp prst="textNoShape">
              <a:avLst/>
            </a:prstTxWarp>
          </a:bodyPr>
          <a:lstStyle/>
          <a:p>
            <a:endParaRPr lang="en-US" sz="1716"/>
          </a:p>
        </p:txBody>
      </p:sp>
    </p:spTree>
    <p:extLst>
      <p:ext uri="{BB962C8B-B14F-4D97-AF65-F5344CB8AC3E}">
        <p14:creationId xmlns:p14="http://schemas.microsoft.com/office/powerpoint/2010/main" val="106591859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21" r:id="rId3"/>
    <p:sldLayoutId id="2147483731" r:id="rId4"/>
    <p:sldLayoutId id="2147483701" r:id="rId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w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image" Target="../media/image25.png"/><Relationship Id="rId4" Type="http://schemas.openxmlformats.org/officeDocument/2006/relationships/image" Target="../media/image24.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3.wmf"/><Relationship Id="rId4" Type="http://schemas.openxmlformats.org/officeDocument/2006/relationships/image" Target="../media/image42.wmf"/></Relationships>
</file>

<file path=ppt/slides/_rels/slide21.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4.gif"/><Relationship Id="rId4" Type="http://schemas.openxmlformats.org/officeDocument/2006/relationships/image" Target="../media/image27.wmf"/></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5.wdp"/></Relationships>
</file>

<file path=ppt/slides/_rels/slide3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29.xml"/><Relationship Id="rId16"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jpeg"/><Relationship Id="rId10" Type="http://schemas.openxmlformats.org/officeDocument/2006/relationships/image" Target="../media/image88.jpeg"/><Relationship Id="rId4" Type="http://schemas.openxmlformats.org/officeDocument/2006/relationships/image" Target="../media/image82.png"/><Relationship Id="rId9" Type="http://schemas.openxmlformats.org/officeDocument/2006/relationships/image" Target="../media/image87.jpe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3.wmf"/></Relationships>
</file>

<file path=ppt/slides/_rels/slide49.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jpe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620378"/>
            <a:ext cx="9906000" cy="12376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sp>
        <p:nvSpPr>
          <p:cNvPr id="3" name="TextBox 2"/>
          <p:cNvSpPr txBox="1"/>
          <p:nvPr/>
        </p:nvSpPr>
        <p:spPr>
          <a:xfrm>
            <a:off x="1353671" y="1328574"/>
            <a:ext cx="7395882" cy="1308050"/>
          </a:xfrm>
          <a:prstGeom prst="rect">
            <a:avLst/>
          </a:prstGeom>
          <a:noFill/>
        </p:spPr>
        <p:txBody>
          <a:bodyPr wrap="square" lIns="0" tIns="0" rIns="0" bIns="0" rtlCol="0">
            <a:spAutoFit/>
          </a:bodyPr>
          <a:lstStyle/>
          <a:p>
            <a:pPr algn="ctr">
              <a:lnSpc>
                <a:spcPts val="3400"/>
              </a:lnSpc>
            </a:pPr>
            <a:r>
              <a:rPr lang="ko-KR" altLang="en-US" sz="3000" spc="54" dirty="0" smtClean="0">
                <a:solidFill>
                  <a:schemeClr val="accent1"/>
                </a:solidFill>
                <a:latin typeface="경기천년제목 Bold" panose="02020803020101020101" pitchFamily="18" charset="-127"/>
                <a:ea typeface="경기천년제목 Bold" panose="02020803020101020101" pitchFamily="18" charset="-127"/>
              </a:rPr>
              <a:t>재생에너지 발전</a:t>
            </a:r>
            <a:r>
              <a:rPr lang="en-US" altLang="ko-KR" sz="3000" spc="54" dirty="0" smtClean="0">
                <a:solidFill>
                  <a:schemeClr val="accent1"/>
                </a:solidFill>
                <a:latin typeface="경기천년제목 Bold" panose="02020803020101020101" pitchFamily="18" charset="-127"/>
                <a:ea typeface="경기천년제목 Bold" panose="02020803020101020101" pitchFamily="18" charset="-127"/>
              </a:rPr>
              <a:t>-</a:t>
            </a:r>
            <a:r>
              <a:rPr lang="ko-KR" altLang="en-US" sz="3000" spc="54" dirty="0" smtClean="0">
                <a:solidFill>
                  <a:schemeClr val="accent1"/>
                </a:solidFill>
                <a:latin typeface="경기천년제목 Bold" panose="02020803020101020101" pitchFamily="18" charset="-127"/>
                <a:ea typeface="경기천년제목 Bold" panose="02020803020101020101" pitchFamily="18" charset="-127"/>
              </a:rPr>
              <a:t>수소 생산</a:t>
            </a:r>
            <a:r>
              <a:rPr lang="en-US" altLang="ko-KR" sz="3000" spc="54" dirty="0" smtClean="0">
                <a:solidFill>
                  <a:schemeClr val="accent1"/>
                </a:solidFill>
                <a:latin typeface="경기천년제목 Bold" panose="02020803020101020101" pitchFamily="18" charset="-127"/>
                <a:ea typeface="경기천년제목 Bold" panose="02020803020101020101" pitchFamily="18" charset="-127"/>
              </a:rPr>
              <a:t>-</a:t>
            </a:r>
            <a:r>
              <a:rPr lang="ko-KR" altLang="en-US" sz="3000" spc="54" dirty="0" smtClean="0">
                <a:solidFill>
                  <a:schemeClr val="accent1"/>
                </a:solidFill>
                <a:latin typeface="경기천년제목 Bold" panose="02020803020101020101" pitchFamily="18" charset="-127"/>
                <a:ea typeface="경기천년제목 Bold" panose="02020803020101020101" pitchFamily="18" charset="-127"/>
              </a:rPr>
              <a:t>연료전지 발전</a:t>
            </a:r>
            <a:endParaRPr lang="en-US" altLang="ko-KR" sz="3000" spc="54" dirty="0" smtClean="0">
              <a:solidFill>
                <a:schemeClr val="accent1"/>
              </a:solidFill>
              <a:latin typeface="경기천년제목 Bold" panose="02020803020101020101" pitchFamily="18" charset="-127"/>
              <a:ea typeface="경기천년제목 Bold" panose="02020803020101020101" pitchFamily="18" charset="-127"/>
            </a:endParaRPr>
          </a:p>
          <a:p>
            <a:pPr algn="ctr">
              <a:lnSpc>
                <a:spcPts val="3400"/>
              </a:lnSpc>
            </a:pPr>
            <a:r>
              <a:rPr lang="ko-KR" altLang="en-US" sz="3000" spc="54" dirty="0" smtClean="0">
                <a:solidFill>
                  <a:schemeClr val="accent1"/>
                </a:solidFill>
                <a:latin typeface="경기천년제목 Bold" panose="02020803020101020101" pitchFamily="18" charset="-127"/>
                <a:ea typeface="경기천년제목 Bold" panose="02020803020101020101" pitchFamily="18" charset="-127"/>
              </a:rPr>
              <a:t>연계사업 모델 개발 </a:t>
            </a:r>
            <a:endParaRPr lang="en-US" altLang="ko-KR" sz="3000" spc="54" dirty="0" smtClean="0">
              <a:solidFill>
                <a:schemeClr val="accent1"/>
              </a:solidFill>
              <a:latin typeface="경기천년제목 Bold" panose="02020803020101020101" pitchFamily="18" charset="-127"/>
              <a:ea typeface="경기천년제목 Bold" panose="02020803020101020101" pitchFamily="18" charset="-127"/>
            </a:endParaRPr>
          </a:p>
          <a:p>
            <a:pPr algn="ctr">
              <a:lnSpc>
                <a:spcPts val="3400"/>
              </a:lnSpc>
            </a:pPr>
            <a:r>
              <a:rPr lang="en-US" altLang="ko-KR" sz="2400" spc="54" dirty="0" smtClean="0">
                <a:solidFill>
                  <a:srgbClr val="19B49B"/>
                </a:solidFill>
                <a:latin typeface="경기천년제목 Bold" panose="02020803020101020101" pitchFamily="18" charset="-127"/>
                <a:ea typeface="경기천년제목 Bold" panose="02020803020101020101" pitchFamily="18" charset="-127"/>
              </a:rPr>
              <a:t>- </a:t>
            </a:r>
            <a:r>
              <a:rPr lang="ko-KR" altLang="en-US" sz="2400" spc="54" dirty="0" smtClean="0">
                <a:solidFill>
                  <a:srgbClr val="19B49B"/>
                </a:solidFill>
                <a:latin typeface="경기천년제목 Bold" panose="02020803020101020101" pitchFamily="18" charset="-127"/>
                <a:ea typeface="경기천년제목 Bold" panose="02020803020101020101" pitchFamily="18" charset="-127"/>
              </a:rPr>
              <a:t>선정평가 발표 </a:t>
            </a:r>
            <a:r>
              <a:rPr lang="en-US" altLang="ko-KR" sz="2400" spc="54" dirty="0" smtClean="0">
                <a:solidFill>
                  <a:srgbClr val="19B49B"/>
                </a:solidFill>
                <a:latin typeface="경기천년제목 Bold" panose="02020803020101020101" pitchFamily="18" charset="-127"/>
                <a:ea typeface="경기천년제목 Bold" panose="02020803020101020101" pitchFamily="18" charset="-127"/>
              </a:rPr>
              <a:t>-</a:t>
            </a:r>
            <a:endParaRPr lang="en-US" sz="2400" spc="54" dirty="0">
              <a:solidFill>
                <a:schemeClr val="accent2"/>
              </a:solidFill>
              <a:latin typeface="Lato Black" panose="020F0A02020204030203" pitchFamily="34" charset="0"/>
            </a:endParaRPr>
          </a:p>
        </p:txBody>
      </p:sp>
      <p:cxnSp>
        <p:nvCxnSpPr>
          <p:cNvPr id="4" name="Straight Connector 3"/>
          <p:cNvCxnSpPr/>
          <p:nvPr/>
        </p:nvCxnSpPr>
        <p:spPr>
          <a:xfrm>
            <a:off x="4457700" y="1237091"/>
            <a:ext cx="9906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0" y="3241791"/>
            <a:ext cx="9906000" cy="553998"/>
          </a:xfrm>
          <a:prstGeom prst="rect">
            <a:avLst/>
          </a:prstGeom>
          <a:noFill/>
        </p:spPr>
        <p:txBody>
          <a:bodyPr wrap="square" lIns="0" tIns="0" rIns="0" bIns="0" rtlCol="0">
            <a:spAutoFit/>
          </a:bodyPr>
          <a:lstStyle/>
          <a:p>
            <a:pPr algn="ctr"/>
            <a:r>
              <a:rPr lang="en-US" sz="1800" b="1" spc="54" dirty="0" smtClean="0">
                <a:solidFill>
                  <a:srgbClr val="19B49B"/>
                </a:solidFill>
                <a:latin typeface="Lato Black" panose="020F0A02020204030203"/>
                <a:ea typeface="경기천년제목 Bold" panose="02020803020101020101" pitchFamily="18" charset="-127"/>
              </a:rPr>
              <a:t>Business Model Development</a:t>
            </a:r>
            <a:r>
              <a:rPr lang="en-US" sz="1800" b="1" spc="54" dirty="0" smtClean="0">
                <a:solidFill>
                  <a:schemeClr val="accent3"/>
                </a:solidFill>
                <a:latin typeface="Lato Black" panose="020F0A02020204030203"/>
                <a:ea typeface="경기천년제목 Bold" panose="02020803020101020101" pitchFamily="18" charset="-127"/>
              </a:rPr>
              <a:t> On </a:t>
            </a:r>
            <a:r>
              <a:rPr lang="en-US" sz="1800" b="1" spc="54" dirty="0" smtClean="0">
                <a:solidFill>
                  <a:srgbClr val="19B49B"/>
                </a:solidFill>
                <a:latin typeface="Lato Black" panose="020F0A02020204030203"/>
                <a:ea typeface="경기천년제목 Bold" panose="02020803020101020101" pitchFamily="18" charset="-127"/>
              </a:rPr>
              <a:t>Fuel Cell</a:t>
            </a:r>
            <a:r>
              <a:rPr lang="en-US" sz="1800" b="1" spc="54" dirty="0" smtClean="0">
                <a:solidFill>
                  <a:schemeClr val="accent3"/>
                </a:solidFill>
                <a:latin typeface="Lato Black" panose="020F0A02020204030203"/>
                <a:ea typeface="경기천년제목 Bold" panose="02020803020101020101" pitchFamily="18" charset="-127"/>
              </a:rPr>
              <a:t> Power Plant </a:t>
            </a:r>
          </a:p>
          <a:p>
            <a:pPr algn="ctr"/>
            <a:r>
              <a:rPr lang="en-US" sz="1800" b="1" spc="54" dirty="0" smtClean="0">
                <a:solidFill>
                  <a:schemeClr val="accent3"/>
                </a:solidFill>
                <a:latin typeface="Lato Black" panose="020F0A02020204030203"/>
                <a:ea typeface="경기천년제목 Bold" panose="02020803020101020101" pitchFamily="18" charset="-127"/>
              </a:rPr>
              <a:t>Combined  With </a:t>
            </a:r>
            <a:r>
              <a:rPr lang="en-US" sz="1800" b="1" spc="54" dirty="0" smtClean="0">
                <a:solidFill>
                  <a:srgbClr val="19B49B"/>
                </a:solidFill>
                <a:latin typeface="Lato Black" panose="020F0A02020204030203"/>
                <a:ea typeface="경기천년제목 Bold" panose="02020803020101020101" pitchFamily="18" charset="-127"/>
              </a:rPr>
              <a:t>Hydrogen Production</a:t>
            </a:r>
            <a:r>
              <a:rPr lang="en-US" sz="1800" b="1" spc="54" dirty="0" smtClean="0">
                <a:solidFill>
                  <a:schemeClr val="accent3"/>
                </a:solidFill>
                <a:latin typeface="Lato Black" panose="020F0A02020204030203"/>
                <a:ea typeface="경기천년제목 Bold" panose="02020803020101020101" pitchFamily="18" charset="-127"/>
              </a:rPr>
              <a:t> From Surplus Electricity Of </a:t>
            </a:r>
            <a:r>
              <a:rPr lang="en-US" sz="1800" b="1" spc="54" dirty="0" smtClean="0">
                <a:solidFill>
                  <a:srgbClr val="19B49B"/>
                </a:solidFill>
                <a:latin typeface="Lato Black" panose="020F0A02020204030203"/>
                <a:ea typeface="경기천년제목 Bold" panose="02020803020101020101" pitchFamily="18" charset="-127"/>
              </a:rPr>
              <a:t>Renewable Energy</a:t>
            </a:r>
            <a:endParaRPr lang="en-US" sz="1800" b="1" spc="54" dirty="0">
              <a:solidFill>
                <a:srgbClr val="19B49B"/>
              </a:solidFill>
              <a:latin typeface="Lato Black" panose="020F0A02020204030203"/>
              <a:ea typeface="경기천년제목 Bold" panose="02020803020101020101" pitchFamily="18" charset="-127"/>
            </a:endParaRPr>
          </a:p>
        </p:txBody>
      </p:sp>
      <p:sp>
        <p:nvSpPr>
          <p:cNvPr id="10" name="TextBox 9"/>
          <p:cNvSpPr txBox="1"/>
          <p:nvPr/>
        </p:nvSpPr>
        <p:spPr>
          <a:xfrm>
            <a:off x="2039673" y="5978871"/>
            <a:ext cx="5826654" cy="150041"/>
          </a:xfrm>
          <a:prstGeom prst="rect">
            <a:avLst/>
          </a:prstGeom>
          <a:noFill/>
        </p:spPr>
        <p:txBody>
          <a:bodyPr wrap="square" lIns="0" tIns="0" rIns="0" bIns="0" rtlCol="0">
            <a:spAutoFit/>
          </a:bodyPr>
          <a:lstStyle/>
          <a:p>
            <a:pPr algn="ctr"/>
            <a:r>
              <a:rPr lang="en-US" sz="975" spc="76" dirty="0">
                <a:solidFill>
                  <a:schemeClr val="bg1"/>
                </a:solidFill>
                <a:latin typeface="Lato" panose="020F0502020204030203" pitchFamily="34" charset="0"/>
              </a:rPr>
              <a:t>© Created &amp; Designed </a:t>
            </a:r>
            <a:r>
              <a:rPr lang="en-US" sz="975" spc="76" dirty="0" smtClean="0">
                <a:solidFill>
                  <a:schemeClr val="bg1"/>
                </a:solidFill>
                <a:latin typeface="Lato" panose="020F0502020204030203" pitchFamily="34" charset="0"/>
              </a:rPr>
              <a:t>By KAIST &amp; IAE </a:t>
            </a:r>
            <a:r>
              <a:rPr lang="en-US" sz="975" spc="76" dirty="0">
                <a:solidFill>
                  <a:schemeClr val="bg1"/>
                </a:solidFill>
                <a:latin typeface="Lato" panose="020F0502020204030203" pitchFamily="34" charset="0"/>
              </a:rPr>
              <a:t>– </a:t>
            </a:r>
            <a:r>
              <a:rPr lang="en-US" sz="975" spc="76" dirty="0" smtClean="0">
                <a:solidFill>
                  <a:schemeClr val="bg1"/>
                </a:solidFill>
                <a:latin typeface="Lato" panose="020F0502020204030203" pitchFamily="34" charset="0"/>
              </a:rPr>
              <a:t>DEC 2018</a:t>
            </a:r>
            <a:endParaRPr lang="en-US" sz="975" spc="76" dirty="0">
              <a:solidFill>
                <a:schemeClr val="bg1"/>
              </a:solidFill>
              <a:latin typeface="Lato" panose="020F0502020204030203" pitchFamily="34" charset="0"/>
            </a:endParaRPr>
          </a:p>
        </p:txBody>
      </p:sp>
      <p:pic>
        <p:nvPicPr>
          <p:cNvPr id="12" name="그림 11"/>
          <p:cNvPicPr>
            <a:picLocks noChangeAspect="1"/>
          </p:cNvPicPr>
          <p:nvPr/>
        </p:nvPicPr>
        <p:blipFill rotWithShape="1">
          <a:blip r:embed="rId2" cstate="print">
            <a:extLst>
              <a:ext uri="{28A0092B-C50C-407E-A947-70E740481C1C}">
                <a14:useLocalDpi xmlns:a14="http://schemas.microsoft.com/office/drawing/2010/main" val="0"/>
              </a:ext>
            </a:extLst>
          </a:blip>
          <a:srcRect l="6592" t="22882" r="5719" b="19913"/>
          <a:stretch/>
        </p:blipFill>
        <p:spPr>
          <a:xfrm>
            <a:off x="5597930" y="4713714"/>
            <a:ext cx="1885360" cy="274947"/>
          </a:xfrm>
          <a:prstGeom prst="rect">
            <a:avLst/>
          </a:prstGeom>
        </p:spPr>
      </p:pic>
      <p:pic>
        <p:nvPicPr>
          <p:cNvPr id="13" name="그림 12"/>
          <p:cNvPicPr>
            <a:picLocks noChangeAspect="1"/>
          </p:cNvPicPr>
          <p:nvPr/>
        </p:nvPicPr>
        <p:blipFill>
          <a:blip r:embed="rId3"/>
          <a:stretch>
            <a:fillRect/>
          </a:stretch>
        </p:blipFill>
        <p:spPr>
          <a:xfrm>
            <a:off x="3767137" y="5142070"/>
            <a:ext cx="2371725" cy="419100"/>
          </a:xfrm>
          <a:prstGeom prst="rect">
            <a:avLst/>
          </a:prstGeom>
        </p:spPr>
      </p:pic>
      <p:pic>
        <p:nvPicPr>
          <p:cNvPr id="5" name="그림 4"/>
          <p:cNvPicPr>
            <a:picLocks noChangeAspect="1"/>
          </p:cNvPicPr>
          <p:nvPr/>
        </p:nvPicPr>
        <p:blipFill>
          <a:blip r:embed="rId4"/>
          <a:stretch>
            <a:fillRect/>
          </a:stretch>
        </p:blipFill>
        <p:spPr>
          <a:xfrm>
            <a:off x="1799766" y="4643905"/>
            <a:ext cx="2450804" cy="414564"/>
          </a:xfrm>
          <a:prstGeom prst="rect">
            <a:avLst/>
          </a:prstGeom>
        </p:spPr>
      </p:pic>
    </p:spTree>
    <p:extLst>
      <p:ext uri="{BB962C8B-B14F-4D97-AF65-F5344CB8AC3E}">
        <p14:creationId xmlns:p14="http://schemas.microsoft.com/office/powerpoint/2010/main" val="2724262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연구개발 대상 기술의 개요</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360868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연구개발 대상 공정 개략도 및 핵심 기술 개요</a:t>
            </a:r>
            <a:endParaRPr lang="en-US" sz="1200" b="1" dirty="0">
              <a:latin typeface="경기천년제목 Bold" panose="02020803020101020101" pitchFamily="18" charset="-127"/>
              <a:ea typeface="경기천년제목 Bold" panose="02020803020101020101" pitchFamily="18" charset="-127"/>
            </a:endParaRPr>
          </a:p>
        </p:txBody>
      </p:sp>
      <p:grpSp>
        <p:nvGrpSpPr>
          <p:cNvPr id="2" name="그룹 1"/>
          <p:cNvGrpSpPr/>
          <p:nvPr/>
        </p:nvGrpSpPr>
        <p:grpSpPr>
          <a:xfrm>
            <a:off x="1175440" y="1403988"/>
            <a:ext cx="8599364" cy="4721197"/>
            <a:chOff x="1175440" y="1403988"/>
            <a:chExt cx="8599364" cy="4721197"/>
          </a:xfrm>
        </p:grpSpPr>
        <p:pic>
          <p:nvPicPr>
            <p:cNvPr id="1027" name="_x449789704" descr="EMB00005b043b9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7884" y="1744981"/>
              <a:ext cx="7124763" cy="438020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82"/>
            <p:cNvCxnSpPr>
              <a:stCxn id="51" idx="48"/>
            </p:cNvCxnSpPr>
            <p:nvPr/>
          </p:nvCxnSpPr>
          <p:spPr>
            <a:xfrm>
              <a:off x="3288934" y="1821739"/>
              <a:ext cx="432931" cy="891104"/>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58524" y="1581559"/>
              <a:ext cx="2793881" cy="192360"/>
            </a:xfrm>
            <a:prstGeom prst="rect">
              <a:avLst/>
            </a:prstGeom>
            <a:noFill/>
          </p:spPr>
          <p:txBody>
            <a:bodyPr wrap="square" lIns="0" tIns="0" rIns="0" bIns="0" rtlCol="0">
              <a:spAutoFit/>
            </a:bodyPr>
            <a:lstStyle/>
            <a:p>
              <a:pPr marL="285750" indent="-285750">
                <a:lnSpc>
                  <a:spcPts val="1517"/>
                </a:lnSpc>
                <a:spcAft>
                  <a:spcPts val="650"/>
                </a:spcAft>
                <a:buFont typeface="경기천년제목 Bold" panose="02020803020101020101" pitchFamily="18" charset="-127"/>
                <a:buChar char="&gt;"/>
              </a:pP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잉여전력을 이용한 수전해</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a:t>
              </a: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전기분해</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a:t>
              </a:r>
              <a:endParaRPr lang="en-US" sz="1400" dirty="0">
                <a:solidFill>
                  <a:srgbClr val="19B49B"/>
                </a:solidFill>
                <a:latin typeface="경기천년제목 Bold" panose="02020803020101020101" pitchFamily="18" charset="-127"/>
                <a:ea typeface="경기천년제목 Bold" panose="02020803020101020101" pitchFamily="18" charset="-127"/>
              </a:endParaRPr>
            </a:p>
          </p:txBody>
        </p:sp>
        <p:grpSp>
          <p:nvGrpSpPr>
            <p:cNvPr id="26" name="그룹 25"/>
            <p:cNvGrpSpPr/>
            <p:nvPr/>
          </p:nvGrpSpPr>
          <p:grpSpPr>
            <a:xfrm>
              <a:off x="5814448" y="5251685"/>
              <a:ext cx="288000" cy="288000"/>
              <a:chOff x="1701795" y="1737620"/>
              <a:chExt cx="288000" cy="288000"/>
            </a:xfrm>
          </p:grpSpPr>
          <p:sp>
            <p:nvSpPr>
              <p:cNvPr id="27" name="Freeform 104"/>
              <p:cNvSpPr/>
              <p:nvPr/>
            </p:nvSpPr>
            <p:spPr>
              <a:xfrm>
                <a:off x="1701795" y="1737620"/>
                <a:ext cx="288000" cy="288000"/>
              </a:xfrm>
              <a:custGeom>
                <a:avLst/>
                <a:gdLst>
                  <a:gd name="connsiteX0" fmla="*/ 0 w 2143140"/>
                  <a:gd name="connsiteY0" fmla="*/ 1071569 h 2143138"/>
                  <a:gd name="connsiteX1" fmla="*/ 5165 w 2143140"/>
                  <a:gd name="connsiteY1" fmla="*/ 966534 h 2143138"/>
                  <a:gd name="connsiteX2" fmla="*/ 20585 w 2143140"/>
                  <a:gd name="connsiteY2" fmla="*/ 862517 h 2143138"/>
                  <a:gd name="connsiteX3" fmla="*/ 46142 w 2143140"/>
                  <a:gd name="connsiteY3" fmla="*/ 760514 h 2143138"/>
                  <a:gd name="connsiteX4" fmla="*/ 81568 w 2143140"/>
                  <a:gd name="connsiteY4" fmla="*/ 661501 h 2143138"/>
                  <a:gd name="connsiteX5" fmla="*/ 126531 w 2143140"/>
                  <a:gd name="connsiteY5" fmla="*/ 566431 h 2143138"/>
                  <a:gd name="connsiteX6" fmla="*/ 180592 w 2143140"/>
                  <a:gd name="connsiteY6" fmla="*/ 476237 h 2143138"/>
                  <a:gd name="connsiteX7" fmla="*/ 243236 w 2143140"/>
                  <a:gd name="connsiteY7" fmla="*/ 391776 h 2143138"/>
                  <a:gd name="connsiteX8" fmla="*/ 313856 w 2143140"/>
                  <a:gd name="connsiteY8" fmla="*/ 313855 h 2143138"/>
                  <a:gd name="connsiteX9" fmla="*/ 391777 w 2143140"/>
                  <a:gd name="connsiteY9" fmla="*/ 243235 h 2143138"/>
                  <a:gd name="connsiteX10" fmla="*/ 476238 w 2143140"/>
                  <a:gd name="connsiteY10" fmla="*/ 180591 h 2143138"/>
                  <a:gd name="connsiteX11" fmla="*/ 566432 w 2143140"/>
                  <a:gd name="connsiteY11" fmla="*/ 126531 h 2143138"/>
                  <a:gd name="connsiteX12" fmla="*/ 661502 w 2143140"/>
                  <a:gd name="connsiteY12" fmla="*/ 81568 h 2143138"/>
                  <a:gd name="connsiteX13" fmla="*/ 760515 w 2143140"/>
                  <a:gd name="connsiteY13" fmla="*/ 46142 h 2143138"/>
                  <a:gd name="connsiteX14" fmla="*/ 862517 w 2143140"/>
                  <a:gd name="connsiteY14" fmla="*/ 20585 h 2143138"/>
                  <a:gd name="connsiteX15" fmla="*/ 966535 w 2143140"/>
                  <a:gd name="connsiteY15" fmla="*/ 5165 h 2143138"/>
                  <a:gd name="connsiteX16" fmla="*/ 1071570 w 2143140"/>
                  <a:gd name="connsiteY16" fmla="*/ 0 h 2143138"/>
                  <a:gd name="connsiteX17" fmla="*/ 1176605 w 2143140"/>
                  <a:gd name="connsiteY17" fmla="*/ 5165 h 2143138"/>
                  <a:gd name="connsiteX18" fmla="*/ 1280623 w 2143140"/>
                  <a:gd name="connsiteY18" fmla="*/ 20585 h 2143138"/>
                  <a:gd name="connsiteX19" fmla="*/ 1382625 w 2143140"/>
                  <a:gd name="connsiteY19" fmla="*/ 46142 h 2143138"/>
                  <a:gd name="connsiteX20" fmla="*/ 1481638 w 2143140"/>
                  <a:gd name="connsiteY20" fmla="*/ 81568 h 2143138"/>
                  <a:gd name="connsiteX21" fmla="*/ 1576708 w 2143140"/>
                  <a:gd name="connsiteY21" fmla="*/ 126531 h 2143138"/>
                  <a:gd name="connsiteX22" fmla="*/ 1666902 w 2143140"/>
                  <a:gd name="connsiteY22" fmla="*/ 180591 h 2143138"/>
                  <a:gd name="connsiteX23" fmla="*/ 1751363 w 2143140"/>
                  <a:gd name="connsiteY23" fmla="*/ 243235 h 2143138"/>
                  <a:gd name="connsiteX24" fmla="*/ 1829284 w 2143140"/>
                  <a:gd name="connsiteY24" fmla="*/ 313855 h 2143138"/>
                  <a:gd name="connsiteX25" fmla="*/ 1899904 w 2143140"/>
                  <a:gd name="connsiteY25" fmla="*/ 391776 h 2143138"/>
                  <a:gd name="connsiteX26" fmla="*/ 1962548 w 2143140"/>
                  <a:gd name="connsiteY26" fmla="*/ 476237 h 2143138"/>
                  <a:gd name="connsiteX27" fmla="*/ 2016609 w 2143140"/>
                  <a:gd name="connsiteY27" fmla="*/ 566431 h 2143138"/>
                  <a:gd name="connsiteX28" fmla="*/ 2061572 w 2143140"/>
                  <a:gd name="connsiteY28" fmla="*/ 661501 h 2143138"/>
                  <a:gd name="connsiteX29" fmla="*/ 2096998 w 2143140"/>
                  <a:gd name="connsiteY29" fmla="*/ 760514 h 2143138"/>
                  <a:gd name="connsiteX30" fmla="*/ 2122555 w 2143140"/>
                  <a:gd name="connsiteY30" fmla="*/ 862517 h 2143138"/>
                  <a:gd name="connsiteX31" fmla="*/ 2137975 w 2143140"/>
                  <a:gd name="connsiteY31" fmla="*/ 966534 h 2143138"/>
                  <a:gd name="connsiteX32" fmla="*/ 2143140 w 2143140"/>
                  <a:gd name="connsiteY32" fmla="*/ 1071569 h 2143138"/>
                  <a:gd name="connsiteX33" fmla="*/ 2137975 w 2143140"/>
                  <a:gd name="connsiteY33" fmla="*/ 1176604 h 2143138"/>
                  <a:gd name="connsiteX34" fmla="*/ 2122555 w 2143140"/>
                  <a:gd name="connsiteY34" fmla="*/ 1280621 h 2143138"/>
                  <a:gd name="connsiteX35" fmla="*/ 2096998 w 2143140"/>
                  <a:gd name="connsiteY35" fmla="*/ 1382624 h 2143138"/>
                  <a:gd name="connsiteX36" fmla="*/ 2061572 w 2143140"/>
                  <a:gd name="connsiteY36" fmla="*/ 1481637 h 2143138"/>
                  <a:gd name="connsiteX37" fmla="*/ 2016609 w 2143140"/>
                  <a:gd name="connsiteY37" fmla="*/ 1576707 h 2143138"/>
                  <a:gd name="connsiteX38" fmla="*/ 1962548 w 2143140"/>
                  <a:gd name="connsiteY38" fmla="*/ 1666901 h 2143138"/>
                  <a:gd name="connsiteX39" fmla="*/ 1899904 w 2143140"/>
                  <a:gd name="connsiteY39" fmla="*/ 1751362 h 2143138"/>
                  <a:gd name="connsiteX40" fmla="*/ 1829284 w 2143140"/>
                  <a:gd name="connsiteY40" fmla="*/ 1829283 h 2143138"/>
                  <a:gd name="connsiteX41" fmla="*/ 1751363 w 2143140"/>
                  <a:gd name="connsiteY41" fmla="*/ 1899903 h 2143138"/>
                  <a:gd name="connsiteX42" fmla="*/ 1666902 w 2143140"/>
                  <a:gd name="connsiteY42" fmla="*/ 1962547 h 2143138"/>
                  <a:gd name="connsiteX43" fmla="*/ 1576708 w 2143140"/>
                  <a:gd name="connsiteY43" fmla="*/ 2016607 h 2143138"/>
                  <a:gd name="connsiteX44" fmla="*/ 1481638 w 2143140"/>
                  <a:gd name="connsiteY44" fmla="*/ 2061570 h 2143138"/>
                  <a:gd name="connsiteX45" fmla="*/ 1382625 w 2143140"/>
                  <a:gd name="connsiteY45" fmla="*/ 2096996 h 2143138"/>
                  <a:gd name="connsiteX46" fmla="*/ 1280623 w 2143140"/>
                  <a:gd name="connsiteY46" fmla="*/ 2122553 h 2143138"/>
                  <a:gd name="connsiteX47" fmla="*/ 1176605 w 2143140"/>
                  <a:gd name="connsiteY47" fmla="*/ 2137973 h 2143138"/>
                  <a:gd name="connsiteX48" fmla="*/ 1071570 w 2143140"/>
                  <a:gd name="connsiteY48" fmla="*/ 2143138 h 2143138"/>
                  <a:gd name="connsiteX49" fmla="*/ 966535 w 2143140"/>
                  <a:gd name="connsiteY49" fmla="*/ 2137973 h 2143138"/>
                  <a:gd name="connsiteX50" fmla="*/ 862517 w 2143140"/>
                  <a:gd name="connsiteY50" fmla="*/ 2122553 h 2143138"/>
                  <a:gd name="connsiteX51" fmla="*/ 760515 w 2143140"/>
                  <a:gd name="connsiteY51" fmla="*/ 2096996 h 2143138"/>
                  <a:gd name="connsiteX52" fmla="*/ 661502 w 2143140"/>
                  <a:gd name="connsiteY52" fmla="*/ 2061570 h 2143138"/>
                  <a:gd name="connsiteX53" fmla="*/ 566432 w 2143140"/>
                  <a:gd name="connsiteY53" fmla="*/ 2016607 h 2143138"/>
                  <a:gd name="connsiteX54" fmla="*/ 476238 w 2143140"/>
                  <a:gd name="connsiteY54" fmla="*/ 1962547 h 2143138"/>
                  <a:gd name="connsiteX55" fmla="*/ 391777 w 2143140"/>
                  <a:gd name="connsiteY55" fmla="*/ 1899903 h 2143138"/>
                  <a:gd name="connsiteX56" fmla="*/ 313856 w 2143140"/>
                  <a:gd name="connsiteY56" fmla="*/ 1829283 h 2143138"/>
                  <a:gd name="connsiteX57" fmla="*/ 243236 w 2143140"/>
                  <a:gd name="connsiteY57" fmla="*/ 1751362 h 2143138"/>
                  <a:gd name="connsiteX58" fmla="*/ 180592 w 2143140"/>
                  <a:gd name="connsiteY58" fmla="*/ 1666901 h 2143138"/>
                  <a:gd name="connsiteX59" fmla="*/ 126531 w 2143140"/>
                  <a:gd name="connsiteY59" fmla="*/ 1576707 h 2143138"/>
                  <a:gd name="connsiteX60" fmla="*/ 81568 w 2143140"/>
                  <a:gd name="connsiteY60" fmla="*/ 1481637 h 2143138"/>
                  <a:gd name="connsiteX61" fmla="*/ 46142 w 2143140"/>
                  <a:gd name="connsiteY61" fmla="*/ 1382624 h 2143138"/>
                  <a:gd name="connsiteX62" fmla="*/ 20585 w 2143140"/>
                  <a:gd name="connsiteY62" fmla="*/ 1280621 h 2143138"/>
                  <a:gd name="connsiteX63" fmla="*/ 5165 w 2143140"/>
                  <a:gd name="connsiteY63" fmla="*/ 1176604 h 2143138"/>
                  <a:gd name="connsiteX64" fmla="*/ 0 w 2143140"/>
                  <a:gd name="connsiteY64" fmla="*/ 1071569 h 214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43140" h="2143138">
                    <a:moveTo>
                      <a:pt x="0" y="1071569"/>
                    </a:moveTo>
                    <a:lnTo>
                      <a:pt x="5165" y="966534"/>
                    </a:lnTo>
                    <a:lnTo>
                      <a:pt x="20585" y="862517"/>
                    </a:lnTo>
                    <a:lnTo>
                      <a:pt x="46142" y="760514"/>
                    </a:lnTo>
                    <a:lnTo>
                      <a:pt x="81568" y="661501"/>
                    </a:lnTo>
                    <a:lnTo>
                      <a:pt x="126531" y="566431"/>
                    </a:lnTo>
                    <a:lnTo>
                      <a:pt x="180592" y="476237"/>
                    </a:lnTo>
                    <a:lnTo>
                      <a:pt x="243236" y="391776"/>
                    </a:lnTo>
                    <a:lnTo>
                      <a:pt x="313856" y="313855"/>
                    </a:lnTo>
                    <a:lnTo>
                      <a:pt x="391777" y="243235"/>
                    </a:lnTo>
                    <a:lnTo>
                      <a:pt x="476238" y="180591"/>
                    </a:lnTo>
                    <a:lnTo>
                      <a:pt x="566432" y="126531"/>
                    </a:lnTo>
                    <a:lnTo>
                      <a:pt x="661502" y="81568"/>
                    </a:lnTo>
                    <a:lnTo>
                      <a:pt x="760515" y="46142"/>
                    </a:lnTo>
                    <a:lnTo>
                      <a:pt x="862517" y="20585"/>
                    </a:lnTo>
                    <a:lnTo>
                      <a:pt x="966535" y="5165"/>
                    </a:lnTo>
                    <a:lnTo>
                      <a:pt x="1071570" y="0"/>
                    </a:lnTo>
                    <a:lnTo>
                      <a:pt x="1176605" y="5165"/>
                    </a:lnTo>
                    <a:lnTo>
                      <a:pt x="1280623" y="20585"/>
                    </a:lnTo>
                    <a:lnTo>
                      <a:pt x="1382625" y="46142"/>
                    </a:lnTo>
                    <a:lnTo>
                      <a:pt x="1481638" y="81568"/>
                    </a:lnTo>
                    <a:lnTo>
                      <a:pt x="1576708" y="126531"/>
                    </a:lnTo>
                    <a:lnTo>
                      <a:pt x="1666902" y="180591"/>
                    </a:lnTo>
                    <a:lnTo>
                      <a:pt x="1751363" y="243235"/>
                    </a:lnTo>
                    <a:lnTo>
                      <a:pt x="1829284" y="313855"/>
                    </a:lnTo>
                    <a:lnTo>
                      <a:pt x="1899904" y="391776"/>
                    </a:lnTo>
                    <a:lnTo>
                      <a:pt x="1962548" y="476237"/>
                    </a:lnTo>
                    <a:lnTo>
                      <a:pt x="2016609" y="566431"/>
                    </a:lnTo>
                    <a:lnTo>
                      <a:pt x="2061572" y="661501"/>
                    </a:lnTo>
                    <a:lnTo>
                      <a:pt x="2096998" y="760514"/>
                    </a:lnTo>
                    <a:lnTo>
                      <a:pt x="2122555" y="862517"/>
                    </a:lnTo>
                    <a:lnTo>
                      <a:pt x="2137975" y="966534"/>
                    </a:lnTo>
                    <a:lnTo>
                      <a:pt x="2143140" y="1071569"/>
                    </a:lnTo>
                    <a:lnTo>
                      <a:pt x="2137975" y="1176604"/>
                    </a:lnTo>
                    <a:lnTo>
                      <a:pt x="2122555" y="1280621"/>
                    </a:lnTo>
                    <a:lnTo>
                      <a:pt x="2096998" y="1382624"/>
                    </a:lnTo>
                    <a:lnTo>
                      <a:pt x="2061572" y="1481637"/>
                    </a:lnTo>
                    <a:lnTo>
                      <a:pt x="2016609" y="1576707"/>
                    </a:lnTo>
                    <a:lnTo>
                      <a:pt x="1962548" y="1666901"/>
                    </a:lnTo>
                    <a:lnTo>
                      <a:pt x="1899904" y="1751362"/>
                    </a:lnTo>
                    <a:lnTo>
                      <a:pt x="1829284" y="1829283"/>
                    </a:lnTo>
                    <a:lnTo>
                      <a:pt x="1751363" y="1899903"/>
                    </a:lnTo>
                    <a:lnTo>
                      <a:pt x="1666902" y="1962547"/>
                    </a:lnTo>
                    <a:lnTo>
                      <a:pt x="1576708" y="2016607"/>
                    </a:lnTo>
                    <a:lnTo>
                      <a:pt x="1481638" y="2061570"/>
                    </a:lnTo>
                    <a:lnTo>
                      <a:pt x="1382625" y="2096996"/>
                    </a:lnTo>
                    <a:lnTo>
                      <a:pt x="1280623" y="2122553"/>
                    </a:lnTo>
                    <a:lnTo>
                      <a:pt x="1176605" y="2137973"/>
                    </a:lnTo>
                    <a:lnTo>
                      <a:pt x="1071570" y="2143138"/>
                    </a:lnTo>
                    <a:lnTo>
                      <a:pt x="966535" y="2137973"/>
                    </a:lnTo>
                    <a:lnTo>
                      <a:pt x="862517" y="2122553"/>
                    </a:lnTo>
                    <a:lnTo>
                      <a:pt x="760515" y="2096996"/>
                    </a:lnTo>
                    <a:lnTo>
                      <a:pt x="661502" y="2061570"/>
                    </a:lnTo>
                    <a:lnTo>
                      <a:pt x="566432" y="2016607"/>
                    </a:lnTo>
                    <a:lnTo>
                      <a:pt x="476238" y="1962547"/>
                    </a:lnTo>
                    <a:lnTo>
                      <a:pt x="391777" y="1899903"/>
                    </a:lnTo>
                    <a:lnTo>
                      <a:pt x="313856" y="1829283"/>
                    </a:lnTo>
                    <a:lnTo>
                      <a:pt x="243236" y="1751362"/>
                    </a:lnTo>
                    <a:lnTo>
                      <a:pt x="180592" y="1666901"/>
                    </a:lnTo>
                    <a:lnTo>
                      <a:pt x="126531" y="1576707"/>
                    </a:lnTo>
                    <a:lnTo>
                      <a:pt x="81568" y="1481637"/>
                    </a:lnTo>
                    <a:lnTo>
                      <a:pt x="46142" y="1382624"/>
                    </a:lnTo>
                    <a:lnTo>
                      <a:pt x="20585" y="1280621"/>
                    </a:lnTo>
                    <a:lnTo>
                      <a:pt x="5165" y="1176604"/>
                    </a:lnTo>
                    <a:lnTo>
                      <a:pt x="0" y="1071569"/>
                    </a:lnTo>
                    <a:close/>
                  </a:path>
                </a:pathLst>
              </a:cu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716" dirty="0"/>
              </a:p>
            </p:txBody>
          </p:sp>
          <p:sp>
            <p:nvSpPr>
              <p:cNvPr id="28" name="Freeform 16"/>
              <p:cNvSpPr>
                <a:spLocks noEditPoints="1"/>
              </p:cNvSpPr>
              <p:nvPr/>
            </p:nvSpPr>
            <p:spPr bwMode="auto">
              <a:xfrm>
                <a:off x="1723491" y="1756935"/>
                <a:ext cx="249370" cy="249370"/>
              </a:xfrm>
              <a:custGeom>
                <a:avLst/>
                <a:gdLst>
                  <a:gd name="T0" fmla="*/ 280 w 280"/>
                  <a:gd name="T1" fmla="*/ 140 h 280"/>
                  <a:gd name="T2" fmla="*/ 140 w 280"/>
                  <a:gd name="T3" fmla="*/ 280 h 280"/>
                  <a:gd name="T4" fmla="*/ 0 w 280"/>
                  <a:gd name="T5" fmla="*/ 140 h 280"/>
                  <a:gd name="T6" fmla="*/ 140 w 280"/>
                  <a:gd name="T7" fmla="*/ 0 h 280"/>
                  <a:gd name="T8" fmla="*/ 280 w 280"/>
                  <a:gd name="T9" fmla="*/ 140 h 280"/>
                  <a:gd name="T10" fmla="*/ 165 w 280"/>
                  <a:gd name="T11" fmla="*/ 68 h 280"/>
                  <a:gd name="T12" fmla="*/ 140 w 280"/>
                  <a:gd name="T13" fmla="*/ 44 h 280"/>
                  <a:gd name="T14" fmla="*/ 115 w 280"/>
                  <a:gd name="T15" fmla="*/ 68 h 280"/>
                  <a:gd name="T16" fmla="*/ 140 w 280"/>
                  <a:gd name="T17" fmla="*/ 93 h 280"/>
                  <a:gd name="T18" fmla="*/ 165 w 280"/>
                  <a:gd name="T19" fmla="*/ 68 h 280"/>
                  <a:gd name="T20" fmla="*/ 161 w 280"/>
                  <a:gd name="T21" fmla="*/ 114 h 280"/>
                  <a:gd name="T22" fmla="*/ 119 w 280"/>
                  <a:gd name="T23" fmla="*/ 114 h 280"/>
                  <a:gd name="T24" fmla="*/ 119 w 280"/>
                  <a:gd name="T25" fmla="*/ 234 h 280"/>
                  <a:gd name="T26" fmla="*/ 161 w 280"/>
                  <a:gd name="T27" fmla="*/ 234 h 280"/>
                  <a:gd name="T28" fmla="*/ 161 w 280"/>
                  <a:gd name="T29" fmla="*/ 11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80">
                    <a:moveTo>
                      <a:pt x="280" y="140"/>
                    </a:moveTo>
                    <a:cubicBezTo>
                      <a:pt x="280" y="218"/>
                      <a:pt x="217" y="280"/>
                      <a:pt x="140" y="280"/>
                    </a:cubicBezTo>
                    <a:cubicBezTo>
                      <a:pt x="62" y="280"/>
                      <a:pt x="0" y="218"/>
                      <a:pt x="0" y="140"/>
                    </a:cubicBezTo>
                    <a:cubicBezTo>
                      <a:pt x="0" y="63"/>
                      <a:pt x="62" y="0"/>
                      <a:pt x="140" y="0"/>
                    </a:cubicBezTo>
                    <a:cubicBezTo>
                      <a:pt x="217" y="0"/>
                      <a:pt x="280" y="63"/>
                      <a:pt x="280" y="140"/>
                    </a:cubicBezTo>
                    <a:close/>
                    <a:moveTo>
                      <a:pt x="165" y="68"/>
                    </a:moveTo>
                    <a:cubicBezTo>
                      <a:pt x="165" y="55"/>
                      <a:pt x="154" y="44"/>
                      <a:pt x="140" y="44"/>
                    </a:cubicBezTo>
                    <a:cubicBezTo>
                      <a:pt x="126" y="44"/>
                      <a:pt x="115" y="55"/>
                      <a:pt x="115" y="68"/>
                    </a:cubicBezTo>
                    <a:cubicBezTo>
                      <a:pt x="115" y="82"/>
                      <a:pt x="126" y="93"/>
                      <a:pt x="140" y="93"/>
                    </a:cubicBezTo>
                    <a:cubicBezTo>
                      <a:pt x="154" y="93"/>
                      <a:pt x="165" y="82"/>
                      <a:pt x="165" y="68"/>
                    </a:cubicBezTo>
                    <a:close/>
                    <a:moveTo>
                      <a:pt x="161" y="114"/>
                    </a:moveTo>
                    <a:cubicBezTo>
                      <a:pt x="119" y="114"/>
                      <a:pt x="119" y="114"/>
                      <a:pt x="119" y="114"/>
                    </a:cubicBezTo>
                    <a:cubicBezTo>
                      <a:pt x="119" y="234"/>
                      <a:pt x="119" y="234"/>
                      <a:pt x="119" y="234"/>
                    </a:cubicBezTo>
                    <a:cubicBezTo>
                      <a:pt x="161" y="234"/>
                      <a:pt x="161" y="234"/>
                      <a:pt x="161" y="234"/>
                    </a:cubicBezTo>
                    <a:lnTo>
                      <a:pt x="161" y="11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endParaRPr lang="en-US" sz="1716"/>
              </a:p>
            </p:txBody>
          </p:sp>
        </p:grpSp>
        <p:cxnSp>
          <p:nvCxnSpPr>
            <p:cNvPr id="29" name="Straight Connector 82"/>
            <p:cNvCxnSpPr>
              <a:endCxn id="27" idx="7"/>
            </p:cNvCxnSpPr>
            <p:nvPr/>
          </p:nvCxnSpPr>
          <p:spPr>
            <a:xfrm>
              <a:off x="5144576" y="4685500"/>
              <a:ext cx="702559" cy="6188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180154" y="5298193"/>
              <a:ext cx="3594650" cy="192360"/>
            </a:xfrm>
            <a:prstGeom prst="rect">
              <a:avLst/>
            </a:prstGeom>
            <a:noFill/>
          </p:spPr>
          <p:txBody>
            <a:bodyPr wrap="square" lIns="0" tIns="0" rIns="0" bIns="0" rtlCol="0">
              <a:spAutoFit/>
            </a:bodyPr>
            <a:lstStyle/>
            <a:p>
              <a:pPr>
                <a:lnSpc>
                  <a:spcPts val="1517"/>
                </a:lnSpc>
                <a:spcAft>
                  <a:spcPts val="650"/>
                </a:spcAft>
              </a:pP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분리된 수소의 압축 저장</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a:t>
              </a: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에너지 저장</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a:t>
              </a:r>
              <a:endParaRPr lang="en-US" sz="1400" dirty="0">
                <a:solidFill>
                  <a:srgbClr val="19B49B"/>
                </a:solidFill>
                <a:latin typeface="경기천년제목 Bold" panose="02020803020101020101" pitchFamily="18" charset="-127"/>
                <a:ea typeface="경기천년제목 Bold" panose="02020803020101020101" pitchFamily="18" charset="-127"/>
              </a:endParaRPr>
            </a:p>
          </p:txBody>
        </p:sp>
        <p:cxnSp>
          <p:nvCxnSpPr>
            <p:cNvPr id="32" name="Straight Connector 82"/>
            <p:cNvCxnSpPr>
              <a:endCxn id="36" idx="3"/>
            </p:cNvCxnSpPr>
            <p:nvPr/>
          </p:nvCxnSpPr>
          <p:spPr>
            <a:xfrm>
              <a:off x="6745296" y="3935083"/>
              <a:ext cx="40480" cy="237132"/>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34" name="그룹 33"/>
            <p:cNvGrpSpPr/>
            <p:nvPr/>
          </p:nvGrpSpPr>
          <p:grpSpPr>
            <a:xfrm>
              <a:off x="6639395" y="4152900"/>
              <a:ext cx="288000" cy="288000"/>
              <a:chOff x="1701795" y="1737620"/>
              <a:chExt cx="288000" cy="288000"/>
            </a:xfrm>
          </p:grpSpPr>
          <p:sp>
            <p:nvSpPr>
              <p:cNvPr id="35" name="Freeform 104"/>
              <p:cNvSpPr/>
              <p:nvPr/>
            </p:nvSpPr>
            <p:spPr>
              <a:xfrm>
                <a:off x="1701795" y="1737620"/>
                <a:ext cx="288000" cy="288000"/>
              </a:xfrm>
              <a:custGeom>
                <a:avLst/>
                <a:gdLst>
                  <a:gd name="connsiteX0" fmla="*/ 0 w 2143140"/>
                  <a:gd name="connsiteY0" fmla="*/ 1071569 h 2143138"/>
                  <a:gd name="connsiteX1" fmla="*/ 5165 w 2143140"/>
                  <a:gd name="connsiteY1" fmla="*/ 966534 h 2143138"/>
                  <a:gd name="connsiteX2" fmla="*/ 20585 w 2143140"/>
                  <a:gd name="connsiteY2" fmla="*/ 862517 h 2143138"/>
                  <a:gd name="connsiteX3" fmla="*/ 46142 w 2143140"/>
                  <a:gd name="connsiteY3" fmla="*/ 760514 h 2143138"/>
                  <a:gd name="connsiteX4" fmla="*/ 81568 w 2143140"/>
                  <a:gd name="connsiteY4" fmla="*/ 661501 h 2143138"/>
                  <a:gd name="connsiteX5" fmla="*/ 126531 w 2143140"/>
                  <a:gd name="connsiteY5" fmla="*/ 566431 h 2143138"/>
                  <a:gd name="connsiteX6" fmla="*/ 180592 w 2143140"/>
                  <a:gd name="connsiteY6" fmla="*/ 476237 h 2143138"/>
                  <a:gd name="connsiteX7" fmla="*/ 243236 w 2143140"/>
                  <a:gd name="connsiteY7" fmla="*/ 391776 h 2143138"/>
                  <a:gd name="connsiteX8" fmla="*/ 313856 w 2143140"/>
                  <a:gd name="connsiteY8" fmla="*/ 313855 h 2143138"/>
                  <a:gd name="connsiteX9" fmla="*/ 391777 w 2143140"/>
                  <a:gd name="connsiteY9" fmla="*/ 243235 h 2143138"/>
                  <a:gd name="connsiteX10" fmla="*/ 476238 w 2143140"/>
                  <a:gd name="connsiteY10" fmla="*/ 180591 h 2143138"/>
                  <a:gd name="connsiteX11" fmla="*/ 566432 w 2143140"/>
                  <a:gd name="connsiteY11" fmla="*/ 126531 h 2143138"/>
                  <a:gd name="connsiteX12" fmla="*/ 661502 w 2143140"/>
                  <a:gd name="connsiteY12" fmla="*/ 81568 h 2143138"/>
                  <a:gd name="connsiteX13" fmla="*/ 760515 w 2143140"/>
                  <a:gd name="connsiteY13" fmla="*/ 46142 h 2143138"/>
                  <a:gd name="connsiteX14" fmla="*/ 862517 w 2143140"/>
                  <a:gd name="connsiteY14" fmla="*/ 20585 h 2143138"/>
                  <a:gd name="connsiteX15" fmla="*/ 966535 w 2143140"/>
                  <a:gd name="connsiteY15" fmla="*/ 5165 h 2143138"/>
                  <a:gd name="connsiteX16" fmla="*/ 1071570 w 2143140"/>
                  <a:gd name="connsiteY16" fmla="*/ 0 h 2143138"/>
                  <a:gd name="connsiteX17" fmla="*/ 1176605 w 2143140"/>
                  <a:gd name="connsiteY17" fmla="*/ 5165 h 2143138"/>
                  <a:gd name="connsiteX18" fmla="*/ 1280623 w 2143140"/>
                  <a:gd name="connsiteY18" fmla="*/ 20585 h 2143138"/>
                  <a:gd name="connsiteX19" fmla="*/ 1382625 w 2143140"/>
                  <a:gd name="connsiteY19" fmla="*/ 46142 h 2143138"/>
                  <a:gd name="connsiteX20" fmla="*/ 1481638 w 2143140"/>
                  <a:gd name="connsiteY20" fmla="*/ 81568 h 2143138"/>
                  <a:gd name="connsiteX21" fmla="*/ 1576708 w 2143140"/>
                  <a:gd name="connsiteY21" fmla="*/ 126531 h 2143138"/>
                  <a:gd name="connsiteX22" fmla="*/ 1666902 w 2143140"/>
                  <a:gd name="connsiteY22" fmla="*/ 180591 h 2143138"/>
                  <a:gd name="connsiteX23" fmla="*/ 1751363 w 2143140"/>
                  <a:gd name="connsiteY23" fmla="*/ 243235 h 2143138"/>
                  <a:gd name="connsiteX24" fmla="*/ 1829284 w 2143140"/>
                  <a:gd name="connsiteY24" fmla="*/ 313855 h 2143138"/>
                  <a:gd name="connsiteX25" fmla="*/ 1899904 w 2143140"/>
                  <a:gd name="connsiteY25" fmla="*/ 391776 h 2143138"/>
                  <a:gd name="connsiteX26" fmla="*/ 1962548 w 2143140"/>
                  <a:gd name="connsiteY26" fmla="*/ 476237 h 2143138"/>
                  <a:gd name="connsiteX27" fmla="*/ 2016609 w 2143140"/>
                  <a:gd name="connsiteY27" fmla="*/ 566431 h 2143138"/>
                  <a:gd name="connsiteX28" fmla="*/ 2061572 w 2143140"/>
                  <a:gd name="connsiteY28" fmla="*/ 661501 h 2143138"/>
                  <a:gd name="connsiteX29" fmla="*/ 2096998 w 2143140"/>
                  <a:gd name="connsiteY29" fmla="*/ 760514 h 2143138"/>
                  <a:gd name="connsiteX30" fmla="*/ 2122555 w 2143140"/>
                  <a:gd name="connsiteY30" fmla="*/ 862517 h 2143138"/>
                  <a:gd name="connsiteX31" fmla="*/ 2137975 w 2143140"/>
                  <a:gd name="connsiteY31" fmla="*/ 966534 h 2143138"/>
                  <a:gd name="connsiteX32" fmla="*/ 2143140 w 2143140"/>
                  <a:gd name="connsiteY32" fmla="*/ 1071569 h 2143138"/>
                  <a:gd name="connsiteX33" fmla="*/ 2137975 w 2143140"/>
                  <a:gd name="connsiteY33" fmla="*/ 1176604 h 2143138"/>
                  <a:gd name="connsiteX34" fmla="*/ 2122555 w 2143140"/>
                  <a:gd name="connsiteY34" fmla="*/ 1280621 h 2143138"/>
                  <a:gd name="connsiteX35" fmla="*/ 2096998 w 2143140"/>
                  <a:gd name="connsiteY35" fmla="*/ 1382624 h 2143138"/>
                  <a:gd name="connsiteX36" fmla="*/ 2061572 w 2143140"/>
                  <a:gd name="connsiteY36" fmla="*/ 1481637 h 2143138"/>
                  <a:gd name="connsiteX37" fmla="*/ 2016609 w 2143140"/>
                  <a:gd name="connsiteY37" fmla="*/ 1576707 h 2143138"/>
                  <a:gd name="connsiteX38" fmla="*/ 1962548 w 2143140"/>
                  <a:gd name="connsiteY38" fmla="*/ 1666901 h 2143138"/>
                  <a:gd name="connsiteX39" fmla="*/ 1899904 w 2143140"/>
                  <a:gd name="connsiteY39" fmla="*/ 1751362 h 2143138"/>
                  <a:gd name="connsiteX40" fmla="*/ 1829284 w 2143140"/>
                  <a:gd name="connsiteY40" fmla="*/ 1829283 h 2143138"/>
                  <a:gd name="connsiteX41" fmla="*/ 1751363 w 2143140"/>
                  <a:gd name="connsiteY41" fmla="*/ 1899903 h 2143138"/>
                  <a:gd name="connsiteX42" fmla="*/ 1666902 w 2143140"/>
                  <a:gd name="connsiteY42" fmla="*/ 1962547 h 2143138"/>
                  <a:gd name="connsiteX43" fmla="*/ 1576708 w 2143140"/>
                  <a:gd name="connsiteY43" fmla="*/ 2016607 h 2143138"/>
                  <a:gd name="connsiteX44" fmla="*/ 1481638 w 2143140"/>
                  <a:gd name="connsiteY44" fmla="*/ 2061570 h 2143138"/>
                  <a:gd name="connsiteX45" fmla="*/ 1382625 w 2143140"/>
                  <a:gd name="connsiteY45" fmla="*/ 2096996 h 2143138"/>
                  <a:gd name="connsiteX46" fmla="*/ 1280623 w 2143140"/>
                  <a:gd name="connsiteY46" fmla="*/ 2122553 h 2143138"/>
                  <a:gd name="connsiteX47" fmla="*/ 1176605 w 2143140"/>
                  <a:gd name="connsiteY47" fmla="*/ 2137973 h 2143138"/>
                  <a:gd name="connsiteX48" fmla="*/ 1071570 w 2143140"/>
                  <a:gd name="connsiteY48" fmla="*/ 2143138 h 2143138"/>
                  <a:gd name="connsiteX49" fmla="*/ 966535 w 2143140"/>
                  <a:gd name="connsiteY49" fmla="*/ 2137973 h 2143138"/>
                  <a:gd name="connsiteX50" fmla="*/ 862517 w 2143140"/>
                  <a:gd name="connsiteY50" fmla="*/ 2122553 h 2143138"/>
                  <a:gd name="connsiteX51" fmla="*/ 760515 w 2143140"/>
                  <a:gd name="connsiteY51" fmla="*/ 2096996 h 2143138"/>
                  <a:gd name="connsiteX52" fmla="*/ 661502 w 2143140"/>
                  <a:gd name="connsiteY52" fmla="*/ 2061570 h 2143138"/>
                  <a:gd name="connsiteX53" fmla="*/ 566432 w 2143140"/>
                  <a:gd name="connsiteY53" fmla="*/ 2016607 h 2143138"/>
                  <a:gd name="connsiteX54" fmla="*/ 476238 w 2143140"/>
                  <a:gd name="connsiteY54" fmla="*/ 1962547 h 2143138"/>
                  <a:gd name="connsiteX55" fmla="*/ 391777 w 2143140"/>
                  <a:gd name="connsiteY55" fmla="*/ 1899903 h 2143138"/>
                  <a:gd name="connsiteX56" fmla="*/ 313856 w 2143140"/>
                  <a:gd name="connsiteY56" fmla="*/ 1829283 h 2143138"/>
                  <a:gd name="connsiteX57" fmla="*/ 243236 w 2143140"/>
                  <a:gd name="connsiteY57" fmla="*/ 1751362 h 2143138"/>
                  <a:gd name="connsiteX58" fmla="*/ 180592 w 2143140"/>
                  <a:gd name="connsiteY58" fmla="*/ 1666901 h 2143138"/>
                  <a:gd name="connsiteX59" fmla="*/ 126531 w 2143140"/>
                  <a:gd name="connsiteY59" fmla="*/ 1576707 h 2143138"/>
                  <a:gd name="connsiteX60" fmla="*/ 81568 w 2143140"/>
                  <a:gd name="connsiteY60" fmla="*/ 1481637 h 2143138"/>
                  <a:gd name="connsiteX61" fmla="*/ 46142 w 2143140"/>
                  <a:gd name="connsiteY61" fmla="*/ 1382624 h 2143138"/>
                  <a:gd name="connsiteX62" fmla="*/ 20585 w 2143140"/>
                  <a:gd name="connsiteY62" fmla="*/ 1280621 h 2143138"/>
                  <a:gd name="connsiteX63" fmla="*/ 5165 w 2143140"/>
                  <a:gd name="connsiteY63" fmla="*/ 1176604 h 2143138"/>
                  <a:gd name="connsiteX64" fmla="*/ 0 w 2143140"/>
                  <a:gd name="connsiteY64" fmla="*/ 1071569 h 214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43140" h="2143138">
                    <a:moveTo>
                      <a:pt x="0" y="1071569"/>
                    </a:moveTo>
                    <a:lnTo>
                      <a:pt x="5165" y="966534"/>
                    </a:lnTo>
                    <a:lnTo>
                      <a:pt x="20585" y="862517"/>
                    </a:lnTo>
                    <a:lnTo>
                      <a:pt x="46142" y="760514"/>
                    </a:lnTo>
                    <a:lnTo>
                      <a:pt x="81568" y="661501"/>
                    </a:lnTo>
                    <a:lnTo>
                      <a:pt x="126531" y="566431"/>
                    </a:lnTo>
                    <a:lnTo>
                      <a:pt x="180592" y="476237"/>
                    </a:lnTo>
                    <a:lnTo>
                      <a:pt x="243236" y="391776"/>
                    </a:lnTo>
                    <a:lnTo>
                      <a:pt x="313856" y="313855"/>
                    </a:lnTo>
                    <a:lnTo>
                      <a:pt x="391777" y="243235"/>
                    </a:lnTo>
                    <a:lnTo>
                      <a:pt x="476238" y="180591"/>
                    </a:lnTo>
                    <a:lnTo>
                      <a:pt x="566432" y="126531"/>
                    </a:lnTo>
                    <a:lnTo>
                      <a:pt x="661502" y="81568"/>
                    </a:lnTo>
                    <a:lnTo>
                      <a:pt x="760515" y="46142"/>
                    </a:lnTo>
                    <a:lnTo>
                      <a:pt x="862517" y="20585"/>
                    </a:lnTo>
                    <a:lnTo>
                      <a:pt x="966535" y="5165"/>
                    </a:lnTo>
                    <a:lnTo>
                      <a:pt x="1071570" y="0"/>
                    </a:lnTo>
                    <a:lnTo>
                      <a:pt x="1176605" y="5165"/>
                    </a:lnTo>
                    <a:lnTo>
                      <a:pt x="1280623" y="20585"/>
                    </a:lnTo>
                    <a:lnTo>
                      <a:pt x="1382625" y="46142"/>
                    </a:lnTo>
                    <a:lnTo>
                      <a:pt x="1481638" y="81568"/>
                    </a:lnTo>
                    <a:lnTo>
                      <a:pt x="1576708" y="126531"/>
                    </a:lnTo>
                    <a:lnTo>
                      <a:pt x="1666902" y="180591"/>
                    </a:lnTo>
                    <a:lnTo>
                      <a:pt x="1751363" y="243235"/>
                    </a:lnTo>
                    <a:lnTo>
                      <a:pt x="1829284" y="313855"/>
                    </a:lnTo>
                    <a:lnTo>
                      <a:pt x="1899904" y="391776"/>
                    </a:lnTo>
                    <a:lnTo>
                      <a:pt x="1962548" y="476237"/>
                    </a:lnTo>
                    <a:lnTo>
                      <a:pt x="2016609" y="566431"/>
                    </a:lnTo>
                    <a:lnTo>
                      <a:pt x="2061572" y="661501"/>
                    </a:lnTo>
                    <a:lnTo>
                      <a:pt x="2096998" y="760514"/>
                    </a:lnTo>
                    <a:lnTo>
                      <a:pt x="2122555" y="862517"/>
                    </a:lnTo>
                    <a:lnTo>
                      <a:pt x="2137975" y="966534"/>
                    </a:lnTo>
                    <a:lnTo>
                      <a:pt x="2143140" y="1071569"/>
                    </a:lnTo>
                    <a:lnTo>
                      <a:pt x="2137975" y="1176604"/>
                    </a:lnTo>
                    <a:lnTo>
                      <a:pt x="2122555" y="1280621"/>
                    </a:lnTo>
                    <a:lnTo>
                      <a:pt x="2096998" y="1382624"/>
                    </a:lnTo>
                    <a:lnTo>
                      <a:pt x="2061572" y="1481637"/>
                    </a:lnTo>
                    <a:lnTo>
                      <a:pt x="2016609" y="1576707"/>
                    </a:lnTo>
                    <a:lnTo>
                      <a:pt x="1962548" y="1666901"/>
                    </a:lnTo>
                    <a:lnTo>
                      <a:pt x="1899904" y="1751362"/>
                    </a:lnTo>
                    <a:lnTo>
                      <a:pt x="1829284" y="1829283"/>
                    </a:lnTo>
                    <a:lnTo>
                      <a:pt x="1751363" y="1899903"/>
                    </a:lnTo>
                    <a:lnTo>
                      <a:pt x="1666902" y="1962547"/>
                    </a:lnTo>
                    <a:lnTo>
                      <a:pt x="1576708" y="2016607"/>
                    </a:lnTo>
                    <a:lnTo>
                      <a:pt x="1481638" y="2061570"/>
                    </a:lnTo>
                    <a:lnTo>
                      <a:pt x="1382625" y="2096996"/>
                    </a:lnTo>
                    <a:lnTo>
                      <a:pt x="1280623" y="2122553"/>
                    </a:lnTo>
                    <a:lnTo>
                      <a:pt x="1176605" y="2137973"/>
                    </a:lnTo>
                    <a:lnTo>
                      <a:pt x="1071570" y="2143138"/>
                    </a:lnTo>
                    <a:lnTo>
                      <a:pt x="966535" y="2137973"/>
                    </a:lnTo>
                    <a:lnTo>
                      <a:pt x="862517" y="2122553"/>
                    </a:lnTo>
                    <a:lnTo>
                      <a:pt x="760515" y="2096996"/>
                    </a:lnTo>
                    <a:lnTo>
                      <a:pt x="661502" y="2061570"/>
                    </a:lnTo>
                    <a:lnTo>
                      <a:pt x="566432" y="2016607"/>
                    </a:lnTo>
                    <a:lnTo>
                      <a:pt x="476238" y="1962547"/>
                    </a:lnTo>
                    <a:lnTo>
                      <a:pt x="391777" y="1899903"/>
                    </a:lnTo>
                    <a:lnTo>
                      <a:pt x="313856" y="1829283"/>
                    </a:lnTo>
                    <a:lnTo>
                      <a:pt x="243236" y="1751362"/>
                    </a:lnTo>
                    <a:lnTo>
                      <a:pt x="180592" y="1666901"/>
                    </a:lnTo>
                    <a:lnTo>
                      <a:pt x="126531" y="1576707"/>
                    </a:lnTo>
                    <a:lnTo>
                      <a:pt x="81568" y="1481637"/>
                    </a:lnTo>
                    <a:lnTo>
                      <a:pt x="46142" y="1382624"/>
                    </a:lnTo>
                    <a:lnTo>
                      <a:pt x="20585" y="1280621"/>
                    </a:lnTo>
                    <a:lnTo>
                      <a:pt x="5165" y="1176604"/>
                    </a:lnTo>
                    <a:lnTo>
                      <a:pt x="0" y="1071569"/>
                    </a:lnTo>
                    <a:close/>
                  </a:path>
                </a:pathLst>
              </a:cu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716" dirty="0"/>
              </a:p>
            </p:txBody>
          </p:sp>
          <p:sp>
            <p:nvSpPr>
              <p:cNvPr id="36" name="Freeform 16"/>
              <p:cNvSpPr>
                <a:spLocks noEditPoints="1"/>
              </p:cNvSpPr>
              <p:nvPr/>
            </p:nvSpPr>
            <p:spPr bwMode="auto">
              <a:xfrm>
                <a:off x="1723491" y="1756935"/>
                <a:ext cx="249370" cy="249370"/>
              </a:xfrm>
              <a:custGeom>
                <a:avLst/>
                <a:gdLst>
                  <a:gd name="T0" fmla="*/ 280 w 280"/>
                  <a:gd name="T1" fmla="*/ 140 h 280"/>
                  <a:gd name="T2" fmla="*/ 140 w 280"/>
                  <a:gd name="T3" fmla="*/ 280 h 280"/>
                  <a:gd name="T4" fmla="*/ 0 w 280"/>
                  <a:gd name="T5" fmla="*/ 140 h 280"/>
                  <a:gd name="T6" fmla="*/ 140 w 280"/>
                  <a:gd name="T7" fmla="*/ 0 h 280"/>
                  <a:gd name="T8" fmla="*/ 280 w 280"/>
                  <a:gd name="T9" fmla="*/ 140 h 280"/>
                  <a:gd name="T10" fmla="*/ 165 w 280"/>
                  <a:gd name="T11" fmla="*/ 68 h 280"/>
                  <a:gd name="T12" fmla="*/ 140 w 280"/>
                  <a:gd name="T13" fmla="*/ 44 h 280"/>
                  <a:gd name="T14" fmla="*/ 115 w 280"/>
                  <a:gd name="T15" fmla="*/ 68 h 280"/>
                  <a:gd name="T16" fmla="*/ 140 w 280"/>
                  <a:gd name="T17" fmla="*/ 93 h 280"/>
                  <a:gd name="T18" fmla="*/ 165 w 280"/>
                  <a:gd name="T19" fmla="*/ 68 h 280"/>
                  <a:gd name="T20" fmla="*/ 161 w 280"/>
                  <a:gd name="T21" fmla="*/ 114 h 280"/>
                  <a:gd name="T22" fmla="*/ 119 w 280"/>
                  <a:gd name="T23" fmla="*/ 114 h 280"/>
                  <a:gd name="T24" fmla="*/ 119 w 280"/>
                  <a:gd name="T25" fmla="*/ 234 h 280"/>
                  <a:gd name="T26" fmla="*/ 161 w 280"/>
                  <a:gd name="T27" fmla="*/ 234 h 280"/>
                  <a:gd name="T28" fmla="*/ 161 w 280"/>
                  <a:gd name="T29" fmla="*/ 11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80">
                    <a:moveTo>
                      <a:pt x="280" y="140"/>
                    </a:moveTo>
                    <a:cubicBezTo>
                      <a:pt x="280" y="218"/>
                      <a:pt x="217" y="280"/>
                      <a:pt x="140" y="280"/>
                    </a:cubicBezTo>
                    <a:cubicBezTo>
                      <a:pt x="62" y="280"/>
                      <a:pt x="0" y="218"/>
                      <a:pt x="0" y="140"/>
                    </a:cubicBezTo>
                    <a:cubicBezTo>
                      <a:pt x="0" y="63"/>
                      <a:pt x="62" y="0"/>
                      <a:pt x="140" y="0"/>
                    </a:cubicBezTo>
                    <a:cubicBezTo>
                      <a:pt x="217" y="0"/>
                      <a:pt x="280" y="63"/>
                      <a:pt x="280" y="140"/>
                    </a:cubicBezTo>
                    <a:close/>
                    <a:moveTo>
                      <a:pt x="165" y="68"/>
                    </a:moveTo>
                    <a:cubicBezTo>
                      <a:pt x="165" y="55"/>
                      <a:pt x="154" y="44"/>
                      <a:pt x="140" y="44"/>
                    </a:cubicBezTo>
                    <a:cubicBezTo>
                      <a:pt x="126" y="44"/>
                      <a:pt x="115" y="55"/>
                      <a:pt x="115" y="68"/>
                    </a:cubicBezTo>
                    <a:cubicBezTo>
                      <a:pt x="115" y="82"/>
                      <a:pt x="126" y="93"/>
                      <a:pt x="140" y="93"/>
                    </a:cubicBezTo>
                    <a:cubicBezTo>
                      <a:pt x="154" y="93"/>
                      <a:pt x="165" y="82"/>
                      <a:pt x="165" y="68"/>
                    </a:cubicBezTo>
                    <a:close/>
                    <a:moveTo>
                      <a:pt x="161" y="114"/>
                    </a:moveTo>
                    <a:cubicBezTo>
                      <a:pt x="119" y="114"/>
                      <a:pt x="119" y="114"/>
                      <a:pt x="119" y="114"/>
                    </a:cubicBezTo>
                    <a:cubicBezTo>
                      <a:pt x="119" y="234"/>
                      <a:pt x="119" y="234"/>
                      <a:pt x="119" y="234"/>
                    </a:cubicBezTo>
                    <a:cubicBezTo>
                      <a:pt x="161" y="234"/>
                      <a:pt x="161" y="234"/>
                      <a:pt x="161" y="234"/>
                    </a:cubicBezTo>
                    <a:lnTo>
                      <a:pt x="161" y="11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endParaRPr lang="en-US" sz="1716"/>
              </a:p>
            </p:txBody>
          </p:sp>
        </p:grpSp>
        <p:sp>
          <p:nvSpPr>
            <p:cNvPr id="37" name="TextBox 36"/>
            <p:cNvSpPr txBox="1"/>
            <p:nvPr/>
          </p:nvSpPr>
          <p:spPr>
            <a:xfrm>
              <a:off x="7015902" y="4219285"/>
              <a:ext cx="2505785" cy="192360"/>
            </a:xfrm>
            <a:prstGeom prst="rect">
              <a:avLst/>
            </a:prstGeom>
            <a:solidFill>
              <a:srgbClr val="FFC000"/>
            </a:solidFill>
          </p:spPr>
          <p:txBody>
            <a:bodyPr wrap="square" lIns="0" tIns="0" rIns="0" bIns="0" rtlCol="0">
              <a:spAutoFit/>
            </a:bodyPr>
            <a:lstStyle/>
            <a:p>
              <a:pPr>
                <a:lnSpc>
                  <a:spcPts val="1517"/>
                </a:lnSpc>
                <a:spcAft>
                  <a:spcPts val="650"/>
                </a:spcAft>
              </a:pP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고온형 연료전지를 이용한 전력 생산</a:t>
              </a:r>
              <a:endParaRPr lang="en-US" sz="1400" dirty="0">
                <a:solidFill>
                  <a:schemeClr val="bg1"/>
                </a:solidFill>
                <a:latin typeface="경기천년제목 Bold" panose="02020803020101020101" pitchFamily="18" charset="-127"/>
                <a:ea typeface="경기천년제목 Bold" panose="02020803020101020101" pitchFamily="18" charset="-127"/>
              </a:endParaRPr>
            </a:p>
          </p:txBody>
        </p:sp>
        <p:grpSp>
          <p:nvGrpSpPr>
            <p:cNvPr id="38" name="그룹 37"/>
            <p:cNvGrpSpPr/>
            <p:nvPr/>
          </p:nvGrpSpPr>
          <p:grpSpPr>
            <a:xfrm>
              <a:off x="6507074" y="1403988"/>
              <a:ext cx="288000" cy="288000"/>
              <a:chOff x="1701795" y="1737620"/>
              <a:chExt cx="288000" cy="288000"/>
            </a:xfrm>
          </p:grpSpPr>
          <p:sp>
            <p:nvSpPr>
              <p:cNvPr id="39" name="Freeform 104"/>
              <p:cNvSpPr/>
              <p:nvPr/>
            </p:nvSpPr>
            <p:spPr>
              <a:xfrm>
                <a:off x="1701795" y="1737620"/>
                <a:ext cx="288000" cy="288000"/>
              </a:xfrm>
              <a:custGeom>
                <a:avLst/>
                <a:gdLst>
                  <a:gd name="connsiteX0" fmla="*/ 0 w 2143140"/>
                  <a:gd name="connsiteY0" fmla="*/ 1071569 h 2143138"/>
                  <a:gd name="connsiteX1" fmla="*/ 5165 w 2143140"/>
                  <a:gd name="connsiteY1" fmla="*/ 966534 h 2143138"/>
                  <a:gd name="connsiteX2" fmla="*/ 20585 w 2143140"/>
                  <a:gd name="connsiteY2" fmla="*/ 862517 h 2143138"/>
                  <a:gd name="connsiteX3" fmla="*/ 46142 w 2143140"/>
                  <a:gd name="connsiteY3" fmla="*/ 760514 h 2143138"/>
                  <a:gd name="connsiteX4" fmla="*/ 81568 w 2143140"/>
                  <a:gd name="connsiteY4" fmla="*/ 661501 h 2143138"/>
                  <a:gd name="connsiteX5" fmla="*/ 126531 w 2143140"/>
                  <a:gd name="connsiteY5" fmla="*/ 566431 h 2143138"/>
                  <a:gd name="connsiteX6" fmla="*/ 180592 w 2143140"/>
                  <a:gd name="connsiteY6" fmla="*/ 476237 h 2143138"/>
                  <a:gd name="connsiteX7" fmla="*/ 243236 w 2143140"/>
                  <a:gd name="connsiteY7" fmla="*/ 391776 h 2143138"/>
                  <a:gd name="connsiteX8" fmla="*/ 313856 w 2143140"/>
                  <a:gd name="connsiteY8" fmla="*/ 313855 h 2143138"/>
                  <a:gd name="connsiteX9" fmla="*/ 391777 w 2143140"/>
                  <a:gd name="connsiteY9" fmla="*/ 243235 h 2143138"/>
                  <a:gd name="connsiteX10" fmla="*/ 476238 w 2143140"/>
                  <a:gd name="connsiteY10" fmla="*/ 180591 h 2143138"/>
                  <a:gd name="connsiteX11" fmla="*/ 566432 w 2143140"/>
                  <a:gd name="connsiteY11" fmla="*/ 126531 h 2143138"/>
                  <a:gd name="connsiteX12" fmla="*/ 661502 w 2143140"/>
                  <a:gd name="connsiteY12" fmla="*/ 81568 h 2143138"/>
                  <a:gd name="connsiteX13" fmla="*/ 760515 w 2143140"/>
                  <a:gd name="connsiteY13" fmla="*/ 46142 h 2143138"/>
                  <a:gd name="connsiteX14" fmla="*/ 862517 w 2143140"/>
                  <a:gd name="connsiteY14" fmla="*/ 20585 h 2143138"/>
                  <a:gd name="connsiteX15" fmla="*/ 966535 w 2143140"/>
                  <a:gd name="connsiteY15" fmla="*/ 5165 h 2143138"/>
                  <a:gd name="connsiteX16" fmla="*/ 1071570 w 2143140"/>
                  <a:gd name="connsiteY16" fmla="*/ 0 h 2143138"/>
                  <a:gd name="connsiteX17" fmla="*/ 1176605 w 2143140"/>
                  <a:gd name="connsiteY17" fmla="*/ 5165 h 2143138"/>
                  <a:gd name="connsiteX18" fmla="*/ 1280623 w 2143140"/>
                  <a:gd name="connsiteY18" fmla="*/ 20585 h 2143138"/>
                  <a:gd name="connsiteX19" fmla="*/ 1382625 w 2143140"/>
                  <a:gd name="connsiteY19" fmla="*/ 46142 h 2143138"/>
                  <a:gd name="connsiteX20" fmla="*/ 1481638 w 2143140"/>
                  <a:gd name="connsiteY20" fmla="*/ 81568 h 2143138"/>
                  <a:gd name="connsiteX21" fmla="*/ 1576708 w 2143140"/>
                  <a:gd name="connsiteY21" fmla="*/ 126531 h 2143138"/>
                  <a:gd name="connsiteX22" fmla="*/ 1666902 w 2143140"/>
                  <a:gd name="connsiteY22" fmla="*/ 180591 h 2143138"/>
                  <a:gd name="connsiteX23" fmla="*/ 1751363 w 2143140"/>
                  <a:gd name="connsiteY23" fmla="*/ 243235 h 2143138"/>
                  <a:gd name="connsiteX24" fmla="*/ 1829284 w 2143140"/>
                  <a:gd name="connsiteY24" fmla="*/ 313855 h 2143138"/>
                  <a:gd name="connsiteX25" fmla="*/ 1899904 w 2143140"/>
                  <a:gd name="connsiteY25" fmla="*/ 391776 h 2143138"/>
                  <a:gd name="connsiteX26" fmla="*/ 1962548 w 2143140"/>
                  <a:gd name="connsiteY26" fmla="*/ 476237 h 2143138"/>
                  <a:gd name="connsiteX27" fmla="*/ 2016609 w 2143140"/>
                  <a:gd name="connsiteY27" fmla="*/ 566431 h 2143138"/>
                  <a:gd name="connsiteX28" fmla="*/ 2061572 w 2143140"/>
                  <a:gd name="connsiteY28" fmla="*/ 661501 h 2143138"/>
                  <a:gd name="connsiteX29" fmla="*/ 2096998 w 2143140"/>
                  <a:gd name="connsiteY29" fmla="*/ 760514 h 2143138"/>
                  <a:gd name="connsiteX30" fmla="*/ 2122555 w 2143140"/>
                  <a:gd name="connsiteY30" fmla="*/ 862517 h 2143138"/>
                  <a:gd name="connsiteX31" fmla="*/ 2137975 w 2143140"/>
                  <a:gd name="connsiteY31" fmla="*/ 966534 h 2143138"/>
                  <a:gd name="connsiteX32" fmla="*/ 2143140 w 2143140"/>
                  <a:gd name="connsiteY32" fmla="*/ 1071569 h 2143138"/>
                  <a:gd name="connsiteX33" fmla="*/ 2137975 w 2143140"/>
                  <a:gd name="connsiteY33" fmla="*/ 1176604 h 2143138"/>
                  <a:gd name="connsiteX34" fmla="*/ 2122555 w 2143140"/>
                  <a:gd name="connsiteY34" fmla="*/ 1280621 h 2143138"/>
                  <a:gd name="connsiteX35" fmla="*/ 2096998 w 2143140"/>
                  <a:gd name="connsiteY35" fmla="*/ 1382624 h 2143138"/>
                  <a:gd name="connsiteX36" fmla="*/ 2061572 w 2143140"/>
                  <a:gd name="connsiteY36" fmla="*/ 1481637 h 2143138"/>
                  <a:gd name="connsiteX37" fmla="*/ 2016609 w 2143140"/>
                  <a:gd name="connsiteY37" fmla="*/ 1576707 h 2143138"/>
                  <a:gd name="connsiteX38" fmla="*/ 1962548 w 2143140"/>
                  <a:gd name="connsiteY38" fmla="*/ 1666901 h 2143138"/>
                  <a:gd name="connsiteX39" fmla="*/ 1899904 w 2143140"/>
                  <a:gd name="connsiteY39" fmla="*/ 1751362 h 2143138"/>
                  <a:gd name="connsiteX40" fmla="*/ 1829284 w 2143140"/>
                  <a:gd name="connsiteY40" fmla="*/ 1829283 h 2143138"/>
                  <a:gd name="connsiteX41" fmla="*/ 1751363 w 2143140"/>
                  <a:gd name="connsiteY41" fmla="*/ 1899903 h 2143138"/>
                  <a:gd name="connsiteX42" fmla="*/ 1666902 w 2143140"/>
                  <a:gd name="connsiteY42" fmla="*/ 1962547 h 2143138"/>
                  <a:gd name="connsiteX43" fmla="*/ 1576708 w 2143140"/>
                  <a:gd name="connsiteY43" fmla="*/ 2016607 h 2143138"/>
                  <a:gd name="connsiteX44" fmla="*/ 1481638 w 2143140"/>
                  <a:gd name="connsiteY44" fmla="*/ 2061570 h 2143138"/>
                  <a:gd name="connsiteX45" fmla="*/ 1382625 w 2143140"/>
                  <a:gd name="connsiteY45" fmla="*/ 2096996 h 2143138"/>
                  <a:gd name="connsiteX46" fmla="*/ 1280623 w 2143140"/>
                  <a:gd name="connsiteY46" fmla="*/ 2122553 h 2143138"/>
                  <a:gd name="connsiteX47" fmla="*/ 1176605 w 2143140"/>
                  <a:gd name="connsiteY47" fmla="*/ 2137973 h 2143138"/>
                  <a:gd name="connsiteX48" fmla="*/ 1071570 w 2143140"/>
                  <a:gd name="connsiteY48" fmla="*/ 2143138 h 2143138"/>
                  <a:gd name="connsiteX49" fmla="*/ 966535 w 2143140"/>
                  <a:gd name="connsiteY49" fmla="*/ 2137973 h 2143138"/>
                  <a:gd name="connsiteX50" fmla="*/ 862517 w 2143140"/>
                  <a:gd name="connsiteY50" fmla="*/ 2122553 h 2143138"/>
                  <a:gd name="connsiteX51" fmla="*/ 760515 w 2143140"/>
                  <a:gd name="connsiteY51" fmla="*/ 2096996 h 2143138"/>
                  <a:gd name="connsiteX52" fmla="*/ 661502 w 2143140"/>
                  <a:gd name="connsiteY52" fmla="*/ 2061570 h 2143138"/>
                  <a:gd name="connsiteX53" fmla="*/ 566432 w 2143140"/>
                  <a:gd name="connsiteY53" fmla="*/ 2016607 h 2143138"/>
                  <a:gd name="connsiteX54" fmla="*/ 476238 w 2143140"/>
                  <a:gd name="connsiteY54" fmla="*/ 1962547 h 2143138"/>
                  <a:gd name="connsiteX55" fmla="*/ 391777 w 2143140"/>
                  <a:gd name="connsiteY55" fmla="*/ 1899903 h 2143138"/>
                  <a:gd name="connsiteX56" fmla="*/ 313856 w 2143140"/>
                  <a:gd name="connsiteY56" fmla="*/ 1829283 h 2143138"/>
                  <a:gd name="connsiteX57" fmla="*/ 243236 w 2143140"/>
                  <a:gd name="connsiteY57" fmla="*/ 1751362 h 2143138"/>
                  <a:gd name="connsiteX58" fmla="*/ 180592 w 2143140"/>
                  <a:gd name="connsiteY58" fmla="*/ 1666901 h 2143138"/>
                  <a:gd name="connsiteX59" fmla="*/ 126531 w 2143140"/>
                  <a:gd name="connsiteY59" fmla="*/ 1576707 h 2143138"/>
                  <a:gd name="connsiteX60" fmla="*/ 81568 w 2143140"/>
                  <a:gd name="connsiteY60" fmla="*/ 1481637 h 2143138"/>
                  <a:gd name="connsiteX61" fmla="*/ 46142 w 2143140"/>
                  <a:gd name="connsiteY61" fmla="*/ 1382624 h 2143138"/>
                  <a:gd name="connsiteX62" fmla="*/ 20585 w 2143140"/>
                  <a:gd name="connsiteY62" fmla="*/ 1280621 h 2143138"/>
                  <a:gd name="connsiteX63" fmla="*/ 5165 w 2143140"/>
                  <a:gd name="connsiteY63" fmla="*/ 1176604 h 2143138"/>
                  <a:gd name="connsiteX64" fmla="*/ 0 w 2143140"/>
                  <a:gd name="connsiteY64" fmla="*/ 1071569 h 214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43140" h="2143138">
                    <a:moveTo>
                      <a:pt x="0" y="1071569"/>
                    </a:moveTo>
                    <a:lnTo>
                      <a:pt x="5165" y="966534"/>
                    </a:lnTo>
                    <a:lnTo>
                      <a:pt x="20585" y="862517"/>
                    </a:lnTo>
                    <a:lnTo>
                      <a:pt x="46142" y="760514"/>
                    </a:lnTo>
                    <a:lnTo>
                      <a:pt x="81568" y="661501"/>
                    </a:lnTo>
                    <a:lnTo>
                      <a:pt x="126531" y="566431"/>
                    </a:lnTo>
                    <a:lnTo>
                      <a:pt x="180592" y="476237"/>
                    </a:lnTo>
                    <a:lnTo>
                      <a:pt x="243236" y="391776"/>
                    </a:lnTo>
                    <a:lnTo>
                      <a:pt x="313856" y="313855"/>
                    </a:lnTo>
                    <a:lnTo>
                      <a:pt x="391777" y="243235"/>
                    </a:lnTo>
                    <a:lnTo>
                      <a:pt x="476238" y="180591"/>
                    </a:lnTo>
                    <a:lnTo>
                      <a:pt x="566432" y="126531"/>
                    </a:lnTo>
                    <a:lnTo>
                      <a:pt x="661502" y="81568"/>
                    </a:lnTo>
                    <a:lnTo>
                      <a:pt x="760515" y="46142"/>
                    </a:lnTo>
                    <a:lnTo>
                      <a:pt x="862517" y="20585"/>
                    </a:lnTo>
                    <a:lnTo>
                      <a:pt x="966535" y="5165"/>
                    </a:lnTo>
                    <a:lnTo>
                      <a:pt x="1071570" y="0"/>
                    </a:lnTo>
                    <a:lnTo>
                      <a:pt x="1176605" y="5165"/>
                    </a:lnTo>
                    <a:lnTo>
                      <a:pt x="1280623" y="20585"/>
                    </a:lnTo>
                    <a:lnTo>
                      <a:pt x="1382625" y="46142"/>
                    </a:lnTo>
                    <a:lnTo>
                      <a:pt x="1481638" y="81568"/>
                    </a:lnTo>
                    <a:lnTo>
                      <a:pt x="1576708" y="126531"/>
                    </a:lnTo>
                    <a:lnTo>
                      <a:pt x="1666902" y="180591"/>
                    </a:lnTo>
                    <a:lnTo>
                      <a:pt x="1751363" y="243235"/>
                    </a:lnTo>
                    <a:lnTo>
                      <a:pt x="1829284" y="313855"/>
                    </a:lnTo>
                    <a:lnTo>
                      <a:pt x="1899904" y="391776"/>
                    </a:lnTo>
                    <a:lnTo>
                      <a:pt x="1962548" y="476237"/>
                    </a:lnTo>
                    <a:lnTo>
                      <a:pt x="2016609" y="566431"/>
                    </a:lnTo>
                    <a:lnTo>
                      <a:pt x="2061572" y="661501"/>
                    </a:lnTo>
                    <a:lnTo>
                      <a:pt x="2096998" y="760514"/>
                    </a:lnTo>
                    <a:lnTo>
                      <a:pt x="2122555" y="862517"/>
                    </a:lnTo>
                    <a:lnTo>
                      <a:pt x="2137975" y="966534"/>
                    </a:lnTo>
                    <a:lnTo>
                      <a:pt x="2143140" y="1071569"/>
                    </a:lnTo>
                    <a:lnTo>
                      <a:pt x="2137975" y="1176604"/>
                    </a:lnTo>
                    <a:lnTo>
                      <a:pt x="2122555" y="1280621"/>
                    </a:lnTo>
                    <a:lnTo>
                      <a:pt x="2096998" y="1382624"/>
                    </a:lnTo>
                    <a:lnTo>
                      <a:pt x="2061572" y="1481637"/>
                    </a:lnTo>
                    <a:lnTo>
                      <a:pt x="2016609" y="1576707"/>
                    </a:lnTo>
                    <a:lnTo>
                      <a:pt x="1962548" y="1666901"/>
                    </a:lnTo>
                    <a:lnTo>
                      <a:pt x="1899904" y="1751362"/>
                    </a:lnTo>
                    <a:lnTo>
                      <a:pt x="1829284" y="1829283"/>
                    </a:lnTo>
                    <a:lnTo>
                      <a:pt x="1751363" y="1899903"/>
                    </a:lnTo>
                    <a:lnTo>
                      <a:pt x="1666902" y="1962547"/>
                    </a:lnTo>
                    <a:lnTo>
                      <a:pt x="1576708" y="2016607"/>
                    </a:lnTo>
                    <a:lnTo>
                      <a:pt x="1481638" y="2061570"/>
                    </a:lnTo>
                    <a:lnTo>
                      <a:pt x="1382625" y="2096996"/>
                    </a:lnTo>
                    <a:lnTo>
                      <a:pt x="1280623" y="2122553"/>
                    </a:lnTo>
                    <a:lnTo>
                      <a:pt x="1176605" y="2137973"/>
                    </a:lnTo>
                    <a:lnTo>
                      <a:pt x="1071570" y="2143138"/>
                    </a:lnTo>
                    <a:lnTo>
                      <a:pt x="966535" y="2137973"/>
                    </a:lnTo>
                    <a:lnTo>
                      <a:pt x="862517" y="2122553"/>
                    </a:lnTo>
                    <a:lnTo>
                      <a:pt x="760515" y="2096996"/>
                    </a:lnTo>
                    <a:lnTo>
                      <a:pt x="661502" y="2061570"/>
                    </a:lnTo>
                    <a:lnTo>
                      <a:pt x="566432" y="2016607"/>
                    </a:lnTo>
                    <a:lnTo>
                      <a:pt x="476238" y="1962547"/>
                    </a:lnTo>
                    <a:lnTo>
                      <a:pt x="391777" y="1899903"/>
                    </a:lnTo>
                    <a:lnTo>
                      <a:pt x="313856" y="1829283"/>
                    </a:lnTo>
                    <a:lnTo>
                      <a:pt x="243236" y="1751362"/>
                    </a:lnTo>
                    <a:lnTo>
                      <a:pt x="180592" y="1666901"/>
                    </a:lnTo>
                    <a:lnTo>
                      <a:pt x="126531" y="1576707"/>
                    </a:lnTo>
                    <a:lnTo>
                      <a:pt x="81568" y="1481637"/>
                    </a:lnTo>
                    <a:lnTo>
                      <a:pt x="46142" y="1382624"/>
                    </a:lnTo>
                    <a:lnTo>
                      <a:pt x="20585" y="1280621"/>
                    </a:lnTo>
                    <a:lnTo>
                      <a:pt x="5165" y="1176604"/>
                    </a:lnTo>
                    <a:lnTo>
                      <a:pt x="0" y="1071569"/>
                    </a:lnTo>
                    <a:close/>
                  </a:path>
                </a:pathLst>
              </a:cu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716" dirty="0"/>
              </a:p>
            </p:txBody>
          </p:sp>
          <p:sp>
            <p:nvSpPr>
              <p:cNvPr id="40" name="Freeform 16"/>
              <p:cNvSpPr>
                <a:spLocks noEditPoints="1"/>
              </p:cNvSpPr>
              <p:nvPr/>
            </p:nvSpPr>
            <p:spPr bwMode="auto">
              <a:xfrm>
                <a:off x="1723491" y="1756935"/>
                <a:ext cx="249370" cy="249370"/>
              </a:xfrm>
              <a:custGeom>
                <a:avLst/>
                <a:gdLst>
                  <a:gd name="T0" fmla="*/ 280 w 280"/>
                  <a:gd name="T1" fmla="*/ 140 h 280"/>
                  <a:gd name="T2" fmla="*/ 140 w 280"/>
                  <a:gd name="T3" fmla="*/ 280 h 280"/>
                  <a:gd name="T4" fmla="*/ 0 w 280"/>
                  <a:gd name="T5" fmla="*/ 140 h 280"/>
                  <a:gd name="T6" fmla="*/ 140 w 280"/>
                  <a:gd name="T7" fmla="*/ 0 h 280"/>
                  <a:gd name="T8" fmla="*/ 280 w 280"/>
                  <a:gd name="T9" fmla="*/ 140 h 280"/>
                  <a:gd name="T10" fmla="*/ 165 w 280"/>
                  <a:gd name="T11" fmla="*/ 68 h 280"/>
                  <a:gd name="T12" fmla="*/ 140 w 280"/>
                  <a:gd name="T13" fmla="*/ 44 h 280"/>
                  <a:gd name="T14" fmla="*/ 115 w 280"/>
                  <a:gd name="T15" fmla="*/ 68 h 280"/>
                  <a:gd name="T16" fmla="*/ 140 w 280"/>
                  <a:gd name="T17" fmla="*/ 93 h 280"/>
                  <a:gd name="T18" fmla="*/ 165 w 280"/>
                  <a:gd name="T19" fmla="*/ 68 h 280"/>
                  <a:gd name="T20" fmla="*/ 161 w 280"/>
                  <a:gd name="T21" fmla="*/ 114 h 280"/>
                  <a:gd name="T22" fmla="*/ 119 w 280"/>
                  <a:gd name="T23" fmla="*/ 114 h 280"/>
                  <a:gd name="T24" fmla="*/ 119 w 280"/>
                  <a:gd name="T25" fmla="*/ 234 h 280"/>
                  <a:gd name="T26" fmla="*/ 161 w 280"/>
                  <a:gd name="T27" fmla="*/ 234 h 280"/>
                  <a:gd name="T28" fmla="*/ 161 w 280"/>
                  <a:gd name="T29" fmla="*/ 11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80">
                    <a:moveTo>
                      <a:pt x="280" y="140"/>
                    </a:moveTo>
                    <a:cubicBezTo>
                      <a:pt x="280" y="218"/>
                      <a:pt x="217" y="280"/>
                      <a:pt x="140" y="280"/>
                    </a:cubicBezTo>
                    <a:cubicBezTo>
                      <a:pt x="62" y="280"/>
                      <a:pt x="0" y="218"/>
                      <a:pt x="0" y="140"/>
                    </a:cubicBezTo>
                    <a:cubicBezTo>
                      <a:pt x="0" y="63"/>
                      <a:pt x="62" y="0"/>
                      <a:pt x="140" y="0"/>
                    </a:cubicBezTo>
                    <a:cubicBezTo>
                      <a:pt x="217" y="0"/>
                      <a:pt x="280" y="63"/>
                      <a:pt x="280" y="140"/>
                    </a:cubicBezTo>
                    <a:close/>
                    <a:moveTo>
                      <a:pt x="165" y="68"/>
                    </a:moveTo>
                    <a:cubicBezTo>
                      <a:pt x="165" y="55"/>
                      <a:pt x="154" y="44"/>
                      <a:pt x="140" y="44"/>
                    </a:cubicBezTo>
                    <a:cubicBezTo>
                      <a:pt x="126" y="44"/>
                      <a:pt x="115" y="55"/>
                      <a:pt x="115" y="68"/>
                    </a:cubicBezTo>
                    <a:cubicBezTo>
                      <a:pt x="115" y="82"/>
                      <a:pt x="126" y="93"/>
                      <a:pt x="140" y="93"/>
                    </a:cubicBezTo>
                    <a:cubicBezTo>
                      <a:pt x="154" y="93"/>
                      <a:pt x="165" y="82"/>
                      <a:pt x="165" y="68"/>
                    </a:cubicBezTo>
                    <a:close/>
                    <a:moveTo>
                      <a:pt x="161" y="114"/>
                    </a:moveTo>
                    <a:cubicBezTo>
                      <a:pt x="119" y="114"/>
                      <a:pt x="119" y="114"/>
                      <a:pt x="119" y="114"/>
                    </a:cubicBezTo>
                    <a:cubicBezTo>
                      <a:pt x="119" y="234"/>
                      <a:pt x="119" y="234"/>
                      <a:pt x="119" y="234"/>
                    </a:cubicBezTo>
                    <a:cubicBezTo>
                      <a:pt x="161" y="234"/>
                      <a:pt x="161" y="234"/>
                      <a:pt x="161" y="234"/>
                    </a:cubicBezTo>
                    <a:lnTo>
                      <a:pt x="161" y="11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endParaRPr lang="en-US" sz="1716"/>
              </a:p>
            </p:txBody>
          </p:sp>
        </p:grpSp>
        <p:sp>
          <p:nvSpPr>
            <p:cNvPr id="41" name="TextBox 40"/>
            <p:cNvSpPr txBox="1"/>
            <p:nvPr/>
          </p:nvSpPr>
          <p:spPr>
            <a:xfrm>
              <a:off x="6838989" y="1451032"/>
              <a:ext cx="2237861" cy="192360"/>
            </a:xfrm>
            <a:prstGeom prst="rect">
              <a:avLst/>
            </a:prstGeom>
            <a:solidFill>
              <a:srgbClr val="FFC000"/>
            </a:solidFill>
          </p:spPr>
          <p:txBody>
            <a:bodyPr wrap="square" lIns="0" tIns="0" rIns="0" bIns="0" rtlCol="0">
              <a:spAutoFit/>
            </a:bodyPr>
            <a:lstStyle/>
            <a:p>
              <a:pPr algn="ctr">
                <a:lnSpc>
                  <a:spcPts val="1517"/>
                </a:lnSpc>
                <a:spcAft>
                  <a:spcPts val="650"/>
                </a:spcAft>
              </a:pP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폐열 회수 및 스팀</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중온수 공급</a:t>
              </a:r>
              <a:endParaRPr lang="en-US" sz="1400" dirty="0">
                <a:solidFill>
                  <a:schemeClr val="bg1"/>
                </a:solidFill>
                <a:latin typeface="경기천년제목 Bold" panose="02020803020101020101" pitchFamily="18" charset="-127"/>
                <a:ea typeface="경기천년제목 Bold" panose="02020803020101020101" pitchFamily="18" charset="-127"/>
              </a:endParaRPr>
            </a:p>
          </p:txBody>
        </p:sp>
        <p:grpSp>
          <p:nvGrpSpPr>
            <p:cNvPr id="50" name="그룹 49"/>
            <p:cNvGrpSpPr/>
            <p:nvPr/>
          </p:nvGrpSpPr>
          <p:grpSpPr>
            <a:xfrm>
              <a:off x="3144934" y="1533739"/>
              <a:ext cx="288000" cy="288000"/>
              <a:chOff x="1701795" y="1737620"/>
              <a:chExt cx="288000" cy="288000"/>
            </a:xfrm>
          </p:grpSpPr>
          <p:sp>
            <p:nvSpPr>
              <p:cNvPr id="51" name="Freeform 104"/>
              <p:cNvSpPr/>
              <p:nvPr/>
            </p:nvSpPr>
            <p:spPr>
              <a:xfrm>
                <a:off x="1701795" y="1737620"/>
                <a:ext cx="288000" cy="288000"/>
              </a:xfrm>
              <a:custGeom>
                <a:avLst/>
                <a:gdLst>
                  <a:gd name="connsiteX0" fmla="*/ 0 w 2143140"/>
                  <a:gd name="connsiteY0" fmla="*/ 1071569 h 2143138"/>
                  <a:gd name="connsiteX1" fmla="*/ 5165 w 2143140"/>
                  <a:gd name="connsiteY1" fmla="*/ 966534 h 2143138"/>
                  <a:gd name="connsiteX2" fmla="*/ 20585 w 2143140"/>
                  <a:gd name="connsiteY2" fmla="*/ 862517 h 2143138"/>
                  <a:gd name="connsiteX3" fmla="*/ 46142 w 2143140"/>
                  <a:gd name="connsiteY3" fmla="*/ 760514 h 2143138"/>
                  <a:gd name="connsiteX4" fmla="*/ 81568 w 2143140"/>
                  <a:gd name="connsiteY4" fmla="*/ 661501 h 2143138"/>
                  <a:gd name="connsiteX5" fmla="*/ 126531 w 2143140"/>
                  <a:gd name="connsiteY5" fmla="*/ 566431 h 2143138"/>
                  <a:gd name="connsiteX6" fmla="*/ 180592 w 2143140"/>
                  <a:gd name="connsiteY6" fmla="*/ 476237 h 2143138"/>
                  <a:gd name="connsiteX7" fmla="*/ 243236 w 2143140"/>
                  <a:gd name="connsiteY7" fmla="*/ 391776 h 2143138"/>
                  <a:gd name="connsiteX8" fmla="*/ 313856 w 2143140"/>
                  <a:gd name="connsiteY8" fmla="*/ 313855 h 2143138"/>
                  <a:gd name="connsiteX9" fmla="*/ 391777 w 2143140"/>
                  <a:gd name="connsiteY9" fmla="*/ 243235 h 2143138"/>
                  <a:gd name="connsiteX10" fmla="*/ 476238 w 2143140"/>
                  <a:gd name="connsiteY10" fmla="*/ 180591 h 2143138"/>
                  <a:gd name="connsiteX11" fmla="*/ 566432 w 2143140"/>
                  <a:gd name="connsiteY11" fmla="*/ 126531 h 2143138"/>
                  <a:gd name="connsiteX12" fmla="*/ 661502 w 2143140"/>
                  <a:gd name="connsiteY12" fmla="*/ 81568 h 2143138"/>
                  <a:gd name="connsiteX13" fmla="*/ 760515 w 2143140"/>
                  <a:gd name="connsiteY13" fmla="*/ 46142 h 2143138"/>
                  <a:gd name="connsiteX14" fmla="*/ 862517 w 2143140"/>
                  <a:gd name="connsiteY14" fmla="*/ 20585 h 2143138"/>
                  <a:gd name="connsiteX15" fmla="*/ 966535 w 2143140"/>
                  <a:gd name="connsiteY15" fmla="*/ 5165 h 2143138"/>
                  <a:gd name="connsiteX16" fmla="*/ 1071570 w 2143140"/>
                  <a:gd name="connsiteY16" fmla="*/ 0 h 2143138"/>
                  <a:gd name="connsiteX17" fmla="*/ 1176605 w 2143140"/>
                  <a:gd name="connsiteY17" fmla="*/ 5165 h 2143138"/>
                  <a:gd name="connsiteX18" fmla="*/ 1280623 w 2143140"/>
                  <a:gd name="connsiteY18" fmla="*/ 20585 h 2143138"/>
                  <a:gd name="connsiteX19" fmla="*/ 1382625 w 2143140"/>
                  <a:gd name="connsiteY19" fmla="*/ 46142 h 2143138"/>
                  <a:gd name="connsiteX20" fmla="*/ 1481638 w 2143140"/>
                  <a:gd name="connsiteY20" fmla="*/ 81568 h 2143138"/>
                  <a:gd name="connsiteX21" fmla="*/ 1576708 w 2143140"/>
                  <a:gd name="connsiteY21" fmla="*/ 126531 h 2143138"/>
                  <a:gd name="connsiteX22" fmla="*/ 1666902 w 2143140"/>
                  <a:gd name="connsiteY22" fmla="*/ 180591 h 2143138"/>
                  <a:gd name="connsiteX23" fmla="*/ 1751363 w 2143140"/>
                  <a:gd name="connsiteY23" fmla="*/ 243235 h 2143138"/>
                  <a:gd name="connsiteX24" fmla="*/ 1829284 w 2143140"/>
                  <a:gd name="connsiteY24" fmla="*/ 313855 h 2143138"/>
                  <a:gd name="connsiteX25" fmla="*/ 1899904 w 2143140"/>
                  <a:gd name="connsiteY25" fmla="*/ 391776 h 2143138"/>
                  <a:gd name="connsiteX26" fmla="*/ 1962548 w 2143140"/>
                  <a:gd name="connsiteY26" fmla="*/ 476237 h 2143138"/>
                  <a:gd name="connsiteX27" fmla="*/ 2016609 w 2143140"/>
                  <a:gd name="connsiteY27" fmla="*/ 566431 h 2143138"/>
                  <a:gd name="connsiteX28" fmla="*/ 2061572 w 2143140"/>
                  <a:gd name="connsiteY28" fmla="*/ 661501 h 2143138"/>
                  <a:gd name="connsiteX29" fmla="*/ 2096998 w 2143140"/>
                  <a:gd name="connsiteY29" fmla="*/ 760514 h 2143138"/>
                  <a:gd name="connsiteX30" fmla="*/ 2122555 w 2143140"/>
                  <a:gd name="connsiteY30" fmla="*/ 862517 h 2143138"/>
                  <a:gd name="connsiteX31" fmla="*/ 2137975 w 2143140"/>
                  <a:gd name="connsiteY31" fmla="*/ 966534 h 2143138"/>
                  <a:gd name="connsiteX32" fmla="*/ 2143140 w 2143140"/>
                  <a:gd name="connsiteY32" fmla="*/ 1071569 h 2143138"/>
                  <a:gd name="connsiteX33" fmla="*/ 2137975 w 2143140"/>
                  <a:gd name="connsiteY33" fmla="*/ 1176604 h 2143138"/>
                  <a:gd name="connsiteX34" fmla="*/ 2122555 w 2143140"/>
                  <a:gd name="connsiteY34" fmla="*/ 1280621 h 2143138"/>
                  <a:gd name="connsiteX35" fmla="*/ 2096998 w 2143140"/>
                  <a:gd name="connsiteY35" fmla="*/ 1382624 h 2143138"/>
                  <a:gd name="connsiteX36" fmla="*/ 2061572 w 2143140"/>
                  <a:gd name="connsiteY36" fmla="*/ 1481637 h 2143138"/>
                  <a:gd name="connsiteX37" fmla="*/ 2016609 w 2143140"/>
                  <a:gd name="connsiteY37" fmla="*/ 1576707 h 2143138"/>
                  <a:gd name="connsiteX38" fmla="*/ 1962548 w 2143140"/>
                  <a:gd name="connsiteY38" fmla="*/ 1666901 h 2143138"/>
                  <a:gd name="connsiteX39" fmla="*/ 1899904 w 2143140"/>
                  <a:gd name="connsiteY39" fmla="*/ 1751362 h 2143138"/>
                  <a:gd name="connsiteX40" fmla="*/ 1829284 w 2143140"/>
                  <a:gd name="connsiteY40" fmla="*/ 1829283 h 2143138"/>
                  <a:gd name="connsiteX41" fmla="*/ 1751363 w 2143140"/>
                  <a:gd name="connsiteY41" fmla="*/ 1899903 h 2143138"/>
                  <a:gd name="connsiteX42" fmla="*/ 1666902 w 2143140"/>
                  <a:gd name="connsiteY42" fmla="*/ 1962547 h 2143138"/>
                  <a:gd name="connsiteX43" fmla="*/ 1576708 w 2143140"/>
                  <a:gd name="connsiteY43" fmla="*/ 2016607 h 2143138"/>
                  <a:gd name="connsiteX44" fmla="*/ 1481638 w 2143140"/>
                  <a:gd name="connsiteY44" fmla="*/ 2061570 h 2143138"/>
                  <a:gd name="connsiteX45" fmla="*/ 1382625 w 2143140"/>
                  <a:gd name="connsiteY45" fmla="*/ 2096996 h 2143138"/>
                  <a:gd name="connsiteX46" fmla="*/ 1280623 w 2143140"/>
                  <a:gd name="connsiteY46" fmla="*/ 2122553 h 2143138"/>
                  <a:gd name="connsiteX47" fmla="*/ 1176605 w 2143140"/>
                  <a:gd name="connsiteY47" fmla="*/ 2137973 h 2143138"/>
                  <a:gd name="connsiteX48" fmla="*/ 1071570 w 2143140"/>
                  <a:gd name="connsiteY48" fmla="*/ 2143138 h 2143138"/>
                  <a:gd name="connsiteX49" fmla="*/ 966535 w 2143140"/>
                  <a:gd name="connsiteY49" fmla="*/ 2137973 h 2143138"/>
                  <a:gd name="connsiteX50" fmla="*/ 862517 w 2143140"/>
                  <a:gd name="connsiteY50" fmla="*/ 2122553 h 2143138"/>
                  <a:gd name="connsiteX51" fmla="*/ 760515 w 2143140"/>
                  <a:gd name="connsiteY51" fmla="*/ 2096996 h 2143138"/>
                  <a:gd name="connsiteX52" fmla="*/ 661502 w 2143140"/>
                  <a:gd name="connsiteY52" fmla="*/ 2061570 h 2143138"/>
                  <a:gd name="connsiteX53" fmla="*/ 566432 w 2143140"/>
                  <a:gd name="connsiteY53" fmla="*/ 2016607 h 2143138"/>
                  <a:gd name="connsiteX54" fmla="*/ 476238 w 2143140"/>
                  <a:gd name="connsiteY54" fmla="*/ 1962547 h 2143138"/>
                  <a:gd name="connsiteX55" fmla="*/ 391777 w 2143140"/>
                  <a:gd name="connsiteY55" fmla="*/ 1899903 h 2143138"/>
                  <a:gd name="connsiteX56" fmla="*/ 313856 w 2143140"/>
                  <a:gd name="connsiteY56" fmla="*/ 1829283 h 2143138"/>
                  <a:gd name="connsiteX57" fmla="*/ 243236 w 2143140"/>
                  <a:gd name="connsiteY57" fmla="*/ 1751362 h 2143138"/>
                  <a:gd name="connsiteX58" fmla="*/ 180592 w 2143140"/>
                  <a:gd name="connsiteY58" fmla="*/ 1666901 h 2143138"/>
                  <a:gd name="connsiteX59" fmla="*/ 126531 w 2143140"/>
                  <a:gd name="connsiteY59" fmla="*/ 1576707 h 2143138"/>
                  <a:gd name="connsiteX60" fmla="*/ 81568 w 2143140"/>
                  <a:gd name="connsiteY60" fmla="*/ 1481637 h 2143138"/>
                  <a:gd name="connsiteX61" fmla="*/ 46142 w 2143140"/>
                  <a:gd name="connsiteY61" fmla="*/ 1382624 h 2143138"/>
                  <a:gd name="connsiteX62" fmla="*/ 20585 w 2143140"/>
                  <a:gd name="connsiteY62" fmla="*/ 1280621 h 2143138"/>
                  <a:gd name="connsiteX63" fmla="*/ 5165 w 2143140"/>
                  <a:gd name="connsiteY63" fmla="*/ 1176604 h 2143138"/>
                  <a:gd name="connsiteX64" fmla="*/ 0 w 2143140"/>
                  <a:gd name="connsiteY64" fmla="*/ 1071569 h 214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43140" h="2143138">
                    <a:moveTo>
                      <a:pt x="0" y="1071569"/>
                    </a:moveTo>
                    <a:lnTo>
                      <a:pt x="5165" y="966534"/>
                    </a:lnTo>
                    <a:lnTo>
                      <a:pt x="20585" y="862517"/>
                    </a:lnTo>
                    <a:lnTo>
                      <a:pt x="46142" y="760514"/>
                    </a:lnTo>
                    <a:lnTo>
                      <a:pt x="81568" y="661501"/>
                    </a:lnTo>
                    <a:lnTo>
                      <a:pt x="126531" y="566431"/>
                    </a:lnTo>
                    <a:lnTo>
                      <a:pt x="180592" y="476237"/>
                    </a:lnTo>
                    <a:lnTo>
                      <a:pt x="243236" y="391776"/>
                    </a:lnTo>
                    <a:lnTo>
                      <a:pt x="313856" y="313855"/>
                    </a:lnTo>
                    <a:lnTo>
                      <a:pt x="391777" y="243235"/>
                    </a:lnTo>
                    <a:lnTo>
                      <a:pt x="476238" y="180591"/>
                    </a:lnTo>
                    <a:lnTo>
                      <a:pt x="566432" y="126531"/>
                    </a:lnTo>
                    <a:lnTo>
                      <a:pt x="661502" y="81568"/>
                    </a:lnTo>
                    <a:lnTo>
                      <a:pt x="760515" y="46142"/>
                    </a:lnTo>
                    <a:lnTo>
                      <a:pt x="862517" y="20585"/>
                    </a:lnTo>
                    <a:lnTo>
                      <a:pt x="966535" y="5165"/>
                    </a:lnTo>
                    <a:lnTo>
                      <a:pt x="1071570" y="0"/>
                    </a:lnTo>
                    <a:lnTo>
                      <a:pt x="1176605" y="5165"/>
                    </a:lnTo>
                    <a:lnTo>
                      <a:pt x="1280623" y="20585"/>
                    </a:lnTo>
                    <a:lnTo>
                      <a:pt x="1382625" y="46142"/>
                    </a:lnTo>
                    <a:lnTo>
                      <a:pt x="1481638" y="81568"/>
                    </a:lnTo>
                    <a:lnTo>
                      <a:pt x="1576708" y="126531"/>
                    </a:lnTo>
                    <a:lnTo>
                      <a:pt x="1666902" y="180591"/>
                    </a:lnTo>
                    <a:lnTo>
                      <a:pt x="1751363" y="243235"/>
                    </a:lnTo>
                    <a:lnTo>
                      <a:pt x="1829284" y="313855"/>
                    </a:lnTo>
                    <a:lnTo>
                      <a:pt x="1899904" y="391776"/>
                    </a:lnTo>
                    <a:lnTo>
                      <a:pt x="1962548" y="476237"/>
                    </a:lnTo>
                    <a:lnTo>
                      <a:pt x="2016609" y="566431"/>
                    </a:lnTo>
                    <a:lnTo>
                      <a:pt x="2061572" y="661501"/>
                    </a:lnTo>
                    <a:lnTo>
                      <a:pt x="2096998" y="760514"/>
                    </a:lnTo>
                    <a:lnTo>
                      <a:pt x="2122555" y="862517"/>
                    </a:lnTo>
                    <a:lnTo>
                      <a:pt x="2137975" y="966534"/>
                    </a:lnTo>
                    <a:lnTo>
                      <a:pt x="2143140" y="1071569"/>
                    </a:lnTo>
                    <a:lnTo>
                      <a:pt x="2137975" y="1176604"/>
                    </a:lnTo>
                    <a:lnTo>
                      <a:pt x="2122555" y="1280621"/>
                    </a:lnTo>
                    <a:lnTo>
                      <a:pt x="2096998" y="1382624"/>
                    </a:lnTo>
                    <a:lnTo>
                      <a:pt x="2061572" y="1481637"/>
                    </a:lnTo>
                    <a:lnTo>
                      <a:pt x="2016609" y="1576707"/>
                    </a:lnTo>
                    <a:lnTo>
                      <a:pt x="1962548" y="1666901"/>
                    </a:lnTo>
                    <a:lnTo>
                      <a:pt x="1899904" y="1751362"/>
                    </a:lnTo>
                    <a:lnTo>
                      <a:pt x="1829284" y="1829283"/>
                    </a:lnTo>
                    <a:lnTo>
                      <a:pt x="1751363" y="1899903"/>
                    </a:lnTo>
                    <a:lnTo>
                      <a:pt x="1666902" y="1962547"/>
                    </a:lnTo>
                    <a:lnTo>
                      <a:pt x="1576708" y="2016607"/>
                    </a:lnTo>
                    <a:lnTo>
                      <a:pt x="1481638" y="2061570"/>
                    </a:lnTo>
                    <a:lnTo>
                      <a:pt x="1382625" y="2096996"/>
                    </a:lnTo>
                    <a:lnTo>
                      <a:pt x="1280623" y="2122553"/>
                    </a:lnTo>
                    <a:lnTo>
                      <a:pt x="1176605" y="2137973"/>
                    </a:lnTo>
                    <a:lnTo>
                      <a:pt x="1071570" y="2143138"/>
                    </a:lnTo>
                    <a:lnTo>
                      <a:pt x="966535" y="2137973"/>
                    </a:lnTo>
                    <a:lnTo>
                      <a:pt x="862517" y="2122553"/>
                    </a:lnTo>
                    <a:lnTo>
                      <a:pt x="760515" y="2096996"/>
                    </a:lnTo>
                    <a:lnTo>
                      <a:pt x="661502" y="2061570"/>
                    </a:lnTo>
                    <a:lnTo>
                      <a:pt x="566432" y="2016607"/>
                    </a:lnTo>
                    <a:lnTo>
                      <a:pt x="476238" y="1962547"/>
                    </a:lnTo>
                    <a:lnTo>
                      <a:pt x="391777" y="1899903"/>
                    </a:lnTo>
                    <a:lnTo>
                      <a:pt x="313856" y="1829283"/>
                    </a:lnTo>
                    <a:lnTo>
                      <a:pt x="243236" y="1751362"/>
                    </a:lnTo>
                    <a:lnTo>
                      <a:pt x="180592" y="1666901"/>
                    </a:lnTo>
                    <a:lnTo>
                      <a:pt x="126531" y="1576707"/>
                    </a:lnTo>
                    <a:lnTo>
                      <a:pt x="81568" y="1481637"/>
                    </a:lnTo>
                    <a:lnTo>
                      <a:pt x="46142" y="1382624"/>
                    </a:lnTo>
                    <a:lnTo>
                      <a:pt x="20585" y="1280621"/>
                    </a:lnTo>
                    <a:lnTo>
                      <a:pt x="5165" y="1176604"/>
                    </a:lnTo>
                    <a:lnTo>
                      <a:pt x="0" y="1071569"/>
                    </a:lnTo>
                    <a:close/>
                  </a:path>
                </a:pathLst>
              </a:cu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716" dirty="0"/>
              </a:p>
            </p:txBody>
          </p:sp>
          <p:sp>
            <p:nvSpPr>
              <p:cNvPr id="52" name="Freeform 16"/>
              <p:cNvSpPr>
                <a:spLocks noEditPoints="1"/>
              </p:cNvSpPr>
              <p:nvPr/>
            </p:nvSpPr>
            <p:spPr bwMode="auto">
              <a:xfrm>
                <a:off x="1723491" y="1756935"/>
                <a:ext cx="249370" cy="249370"/>
              </a:xfrm>
              <a:custGeom>
                <a:avLst/>
                <a:gdLst>
                  <a:gd name="T0" fmla="*/ 280 w 280"/>
                  <a:gd name="T1" fmla="*/ 140 h 280"/>
                  <a:gd name="T2" fmla="*/ 140 w 280"/>
                  <a:gd name="T3" fmla="*/ 280 h 280"/>
                  <a:gd name="T4" fmla="*/ 0 w 280"/>
                  <a:gd name="T5" fmla="*/ 140 h 280"/>
                  <a:gd name="T6" fmla="*/ 140 w 280"/>
                  <a:gd name="T7" fmla="*/ 0 h 280"/>
                  <a:gd name="T8" fmla="*/ 280 w 280"/>
                  <a:gd name="T9" fmla="*/ 140 h 280"/>
                  <a:gd name="T10" fmla="*/ 165 w 280"/>
                  <a:gd name="T11" fmla="*/ 68 h 280"/>
                  <a:gd name="T12" fmla="*/ 140 w 280"/>
                  <a:gd name="T13" fmla="*/ 44 h 280"/>
                  <a:gd name="T14" fmla="*/ 115 w 280"/>
                  <a:gd name="T15" fmla="*/ 68 h 280"/>
                  <a:gd name="T16" fmla="*/ 140 w 280"/>
                  <a:gd name="T17" fmla="*/ 93 h 280"/>
                  <a:gd name="T18" fmla="*/ 165 w 280"/>
                  <a:gd name="T19" fmla="*/ 68 h 280"/>
                  <a:gd name="T20" fmla="*/ 161 w 280"/>
                  <a:gd name="T21" fmla="*/ 114 h 280"/>
                  <a:gd name="T22" fmla="*/ 119 w 280"/>
                  <a:gd name="T23" fmla="*/ 114 h 280"/>
                  <a:gd name="T24" fmla="*/ 119 w 280"/>
                  <a:gd name="T25" fmla="*/ 234 h 280"/>
                  <a:gd name="T26" fmla="*/ 161 w 280"/>
                  <a:gd name="T27" fmla="*/ 234 h 280"/>
                  <a:gd name="T28" fmla="*/ 161 w 280"/>
                  <a:gd name="T29" fmla="*/ 11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80">
                    <a:moveTo>
                      <a:pt x="280" y="140"/>
                    </a:moveTo>
                    <a:cubicBezTo>
                      <a:pt x="280" y="218"/>
                      <a:pt x="217" y="280"/>
                      <a:pt x="140" y="280"/>
                    </a:cubicBezTo>
                    <a:cubicBezTo>
                      <a:pt x="62" y="280"/>
                      <a:pt x="0" y="218"/>
                      <a:pt x="0" y="140"/>
                    </a:cubicBezTo>
                    <a:cubicBezTo>
                      <a:pt x="0" y="63"/>
                      <a:pt x="62" y="0"/>
                      <a:pt x="140" y="0"/>
                    </a:cubicBezTo>
                    <a:cubicBezTo>
                      <a:pt x="217" y="0"/>
                      <a:pt x="280" y="63"/>
                      <a:pt x="280" y="140"/>
                    </a:cubicBezTo>
                    <a:close/>
                    <a:moveTo>
                      <a:pt x="165" y="68"/>
                    </a:moveTo>
                    <a:cubicBezTo>
                      <a:pt x="165" y="55"/>
                      <a:pt x="154" y="44"/>
                      <a:pt x="140" y="44"/>
                    </a:cubicBezTo>
                    <a:cubicBezTo>
                      <a:pt x="126" y="44"/>
                      <a:pt x="115" y="55"/>
                      <a:pt x="115" y="68"/>
                    </a:cubicBezTo>
                    <a:cubicBezTo>
                      <a:pt x="115" y="82"/>
                      <a:pt x="126" y="93"/>
                      <a:pt x="140" y="93"/>
                    </a:cubicBezTo>
                    <a:cubicBezTo>
                      <a:pt x="154" y="93"/>
                      <a:pt x="165" y="82"/>
                      <a:pt x="165" y="68"/>
                    </a:cubicBezTo>
                    <a:close/>
                    <a:moveTo>
                      <a:pt x="161" y="114"/>
                    </a:moveTo>
                    <a:cubicBezTo>
                      <a:pt x="119" y="114"/>
                      <a:pt x="119" y="114"/>
                      <a:pt x="119" y="114"/>
                    </a:cubicBezTo>
                    <a:cubicBezTo>
                      <a:pt x="119" y="234"/>
                      <a:pt x="119" y="234"/>
                      <a:pt x="119" y="234"/>
                    </a:cubicBezTo>
                    <a:cubicBezTo>
                      <a:pt x="161" y="234"/>
                      <a:pt x="161" y="234"/>
                      <a:pt x="161" y="234"/>
                    </a:cubicBezTo>
                    <a:lnTo>
                      <a:pt x="161" y="11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endParaRPr lang="en-US" sz="1716"/>
              </a:p>
            </p:txBody>
          </p:sp>
        </p:grpSp>
        <p:cxnSp>
          <p:nvCxnSpPr>
            <p:cNvPr id="53" name="Straight Connector 82"/>
            <p:cNvCxnSpPr>
              <a:stCxn id="40" idx="1"/>
            </p:cNvCxnSpPr>
            <p:nvPr/>
          </p:nvCxnSpPr>
          <p:spPr>
            <a:xfrm>
              <a:off x="6653455" y="1672673"/>
              <a:ext cx="91841" cy="613327"/>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2437228" y="4677143"/>
              <a:ext cx="288000" cy="288000"/>
              <a:chOff x="1701795" y="1734445"/>
              <a:chExt cx="288000" cy="288000"/>
            </a:xfrm>
          </p:grpSpPr>
          <p:sp>
            <p:nvSpPr>
              <p:cNvPr id="33" name="Freeform 104"/>
              <p:cNvSpPr/>
              <p:nvPr/>
            </p:nvSpPr>
            <p:spPr>
              <a:xfrm>
                <a:off x="1701795" y="1734445"/>
                <a:ext cx="288000" cy="288000"/>
              </a:xfrm>
              <a:custGeom>
                <a:avLst/>
                <a:gdLst>
                  <a:gd name="connsiteX0" fmla="*/ 0 w 2143140"/>
                  <a:gd name="connsiteY0" fmla="*/ 1071569 h 2143138"/>
                  <a:gd name="connsiteX1" fmla="*/ 5165 w 2143140"/>
                  <a:gd name="connsiteY1" fmla="*/ 966534 h 2143138"/>
                  <a:gd name="connsiteX2" fmla="*/ 20585 w 2143140"/>
                  <a:gd name="connsiteY2" fmla="*/ 862517 h 2143138"/>
                  <a:gd name="connsiteX3" fmla="*/ 46142 w 2143140"/>
                  <a:gd name="connsiteY3" fmla="*/ 760514 h 2143138"/>
                  <a:gd name="connsiteX4" fmla="*/ 81568 w 2143140"/>
                  <a:gd name="connsiteY4" fmla="*/ 661501 h 2143138"/>
                  <a:gd name="connsiteX5" fmla="*/ 126531 w 2143140"/>
                  <a:gd name="connsiteY5" fmla="*/ 566431 h 2143138"/>
                  <a:gd name="connsiteX6" fmla="*/ 180592 w 2143140"/>
                  <a:gd name="connsiteY6" fmla="*/ 476237 h 2143138"/>
                  <a:gd name="connsiteX7" fmla="*/ 243236 w 2143140"/>
                  <a:gd name="connsiteY7" fmla="*/ 391776 h 2143138"/>
                  <a:gd name="connsiteX8" fmla="*/ 313856 w 2143140"/>
                  <a:gd name="connsiteY8" fmla="*/ 313855 h 2143138"/>
                  <a:gd name="connsiteX9" fmla="*/ 391777 w 2143140"/>
                  <a:gd name="connsiteY9" fmla="*/ 243235 h 2143138"/>
                  <a:gd name="connsiteX10" fmla="*/ 476238 w 2143140"/>
                  <a:gd name="connsiteY10" fmla="*/ 180591 h 2143138"/>
                  <a:gd name="connsiteX11" fmla="*/ 566432 w 2143140"/>
                  <a:gd name="connsiteY11" fmla="*/ 126531 h 2143138"/>
                  <a:gd name="connsiteX12" fmla="*/ 661502 w 2143140"/>
                  <a:gd name="connsiteY12" fmla="*/ 81568 h 2143138"/>
                  <a:gd name="connsiteX13" fmla="*/ 760515 w 2143140"/>
                  <a:gd name="connsiteY13" fmla="*/ 46142 h 2143138"/>
                  <a:gd name="connsiteX14" fmla="*/ 862517 w 2143140"/>
                  <a:gd name="connsiteY14" fmla="*/ 20585 h 2143138"/>
                  <a:gd name="connsiteX15" fmla="*/ 966535 w 2143140"/>
                  <a:gd name="connsiteY15" fmla="*/ 5165 h 2143138"/>
                  <a:gd name="connsiteX16" fmla="*/ 1071570 w 2143140"/>
                  <a:gd name="connsiteY16" fmla="*/ 0 h 2143138"/>
                  <a:gd name="connsiteX17" fmla="*/ 1176605 w 2143140"/>
                  <a:gd name="connsiteY17" fmla="*/ 5165 h 2143138"/>
                  <a:gd name="connsiteX18" fmla="*/ 1280623 w 2143140"/>
                  <a:gd name="connsiteY18" fmla="*/ 20585 h 2143138"/>
                  <a:gd name="connsiteX19" fmla="*/ 1382625 w 2143140"/>
                  <a:gd name="connsiteY19" fmla="*/ 46142 h 2143138"/>
                  <a:gd name="connsiteX20" fmla="*/ 1481638 w 2143140"/>
                  <a:gd name="connsiteY20" fmla="*/ 81568 h 2143138"/>
                  <a:gd name="connsiteX21" fmla="*/ 1576708 w 2143140"/>
                  <a:gd name="connsiteY21" fmla="*/ 126531 h 2143138"/>
                  <a:gd name="connsiteX22" fmla="*/ 1666902 w 2143140"/>
                  <a:gd name="connsiteY22" fmla="*/ 180591 h 2143138"/>
                  <a:gd name="connsiteX23" fmla="*/ 1751363 w 2143140"/>
                  <a:gd name="connsiteY23" fmla="*/ 243235 h 2143138"/>
                  <a:gd name="connsiteX24" fmla="*/ 1829284 w 2143140"/>
                  <a:gd name="connsiteY24" fmla="*/ 313855 h 2143138"/>
                  <a:gd name="connsiteX25" fmla="*/ 1899904 w 2143140"/>
                  <a:gd name="connsiteY25" fmla="*/ 391776 h 2143138"/>
                  <a:gd name="connsiteX26" fmla="*/ 1962548 w 2143140"/>
                  <a:gd name="connsiteY26" fmla="*/ 476237 h 2143138"/>
                  <a:gd name="connsiteX27" fmla="*/ 2016609 w 2143140"/>
                  <a:gd name="connsiteY27" fmla="*/ 566431 h 2143138"/>
                  <a:gd name="connsiteX28" fmla="*/ 2061572 w 2143140"/>
                  <a:gd name="connsiteY28" fmla="*/ 661501 h 2143138"/>
                  <a:gd name="connsiteX29" fmla="*/ 2096998 w 2143140"/>
                  <a:gd name="connsiteY29" fmla="*/ 760514 h 2143138"/>
                  <a:gd name="connsiteX30" fmla="*/ 2122555 w 2143140"/>
                  <a:gd name="connsiteY30" fmla="*/ 862517 h 2143138"/>
                  <a:gd name="connsiteX31" fmla="*/ 2137975 w 2143140"/>
                  <a:gd name="connsiteY31" fmla="*/ 966534 h 2143138"/>
                  <a:gd name="connsiteX32" fmla="*/ 2143140 w 2143140"/>
                  <a:gd name="connsiteY32" fmla="*/ 1071569 h 2143138"/>
                  <a:gd name="connsiteX33" fmla="*/ 2137975 w 2143140"/>
                  <a:gd name="connsiteY33" fmla="*/ 1176604 h 2143138"/>
                  <a:gd name="connsiteX34" fmla="*/ 2122555 w 2143140"/>
                  <a:gd name="connsiteY34" fmla="*/ 1280621 h 2143138"/>
                  <a:gd name="connsiteX35" fmla="*/ 2096998 w 2143140"/>
                  <a:gd name="connsiteY35" fmla="*/ 1382624 h 2143138"/>
                  <a:gd name="connsiteX36" fmla="*/ 2061572 w 2143140"/>
                  <a:gd name="connsiteY36" fmla="*/ 1481637 h 2143138"/>
                  <a:gd name="connsiteX37" fmla="*/ 2016609 w 2143140"/>
                  <a:gd name="connsiteY37" fmla="*/ 1576707 h 2143138"/>
                  <a:gd name="connsiteX38" fmla="*/ 1962548 w 2143140"/>
                  <a:gd name="connsiteY38" fmla="*/ 1666901 h 2143138"/>
                  <a:gd name="connsiteX39" fmla="*/ 1899904 w 2143140"/>
                  <a:gd name="connsiteY39" fmla="*/ 1751362 h 2143138"/>
                  <a:gd name="connsiteX40" fmla="*/ 1829284 w 2143140"/>
                  <a:gd name="connsiteY40" fmla="*/ 1829283 h 2143138"/>
                  <a:gd name="connsiteX41" fmla="*/ 1751363 w 2143140"/>
                  <a:gd name="connsiteY41" fmla="*/ 1899903 h 2143138"/>
                  <a:gd name="connsiteX42" fmla="*/ 1666902 w 2143140"/>
                  <a:gd name="connsiteY42" fmla="*/ 1962547 h 2143138"/>
                  <a:gd name="connsiteX43" fmla="*/ 1576708 w 2143140"/>
                  <a:gd name="connsiteY43" fmla="*/ 2016607 h 2143138"/>
                  <a:gd name="connsiteX44" fmla="*/ 1481638 w 2143140"/>
                  <a:gd name="connsiteY44" fmla="*/ 2061570 h 2143138"/>
                  <a:gd name="connsiteX45" fmla="*/ 1382625 w 2143140"/>
                  <a:gd name="connsiteY45" fmla="*/ 2096996 h 2143138"/>
                  <a:gd name="connsiteX46" fmla="*/ 1280623 w 2143140"/>
                  <a:gd name="connsiteY46" fmla="*/ 2122553 h 2143138"/>
                  <a:gd name="connsiteX47" fmla="*/ 1176605 w 2143140"/>
                  <a:gd name="connsiteY47" fmla="*/ 2137973 h 2143138"/>
                  <a:gd name="connsiteX48" fmla="*/ 1071570 w 2143140"/>
                  <a:gd name="connsiteY48" fmla="*/ 2143138 h 2143138"/>
                  <a:gd name="connsiteX49" fmla="*/ 966535 w 2143140"/>
                  <a:gd name="connsiteY49" fmla="*/ 2137973 h 2143138"/>
                  <a:gd name="connsiteX50" fmla="*/ 862517 w 2143140"/>
                  <a:gd name="connsiteY50" fmla="*/ 2122553 h 2143138"/>
                  <a:gd name="connsiteX51" fmla="*/ 760515 w 2143140"/>
                  <a:gd name="connsiteY51" fmla="*/ 2096996 h 2143138"/>
                  <a:gd name="connsiteX52" fmla="*/ 661502 w 2143140"/>
                  <a:gd name="connsiteY52" fmla="*/ 2061570 h 2143138"/>
                  <a:gd name="connsiteX53" fmla="*/ 566432 w 2143140"/>
                  <a:gd name="connsiteY53" fmla="*/ 2016607 h 2143138"/>
                  <a:gd name="connsiteX54" fmla="*/ 476238 w 2143140"/>
                  <a:gd name="connsiteY54" fmla="*/ 1962547 h 2143138"/>
                  <a:gd name="connsiteX55" fmla="*/ 391777 w 2143140"/>
                  <a:gd name="connsiteY55" fmla="*/ 1899903 h 2143138"/>
                  <a:gd name="connsiteX56" fmla="*/ 313856 w 2143140"/>
                  <a:gd name="connsiteY56" fmla="*/ 1829283 h 2143138"/>
                  <a:gd name="connsiteX57" fmla="*/ 243236 w 2143140"/>
                  <a:gd name="connsiteY57" fmla="*/ 1751362 h 2143138"/>
                  <a:gd name="connsiteX58" fmla="*/ 180592 w 2143140"/>
                  <a:gd name="connsiteY58" fmla="*/ 1666901 h 2143138"/>
                  <a:gd name="connsiteX59" fmla="*/ 126531 w 2143140"/>
                  <a:gd name="connsiteY59" fmla="*/ 1576707 h 2143138"/>
                  <a:gd name="connsiteX60" fmla="*/ 81568 w 2143140"/>
                  <a:gd name="connsiteY60" fmla="*/ 1481637 h 2143138"/>
                  <a:gd name="connsiteX61" fmla="*/ 46142 w 2143140"/>
                  <a:gd name="connsiteY61" fmla="*/ 1382624 h 2143138"/>
                  <a:gd name="connsiteX62" fmla="*/ 20585 w 2143140"/>
                  <a:gd name="connsiteY62" fmla="*/ 1280621 h 2143138"/>
                  <a:gd name="connsiteX63" fmla="*/ 5165 w 2143140"/>
                  <a:gd name="connsiteY63" fmla="*/ 1176604 h 2143138"/>
                  <a:gd name="connsiteX64" fmla="*/ 0 w 2143140"/>
                  <a:gd name="connsiteY64" fmla="*/ 1071569 h 214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43140" h="2143138">
                    <a:moveTo>
                      <a:pt x="0" y="1071569"/>
                    </a:moveTo>
                    <a:lnTo>
                      <a:pt x="5165" y="966534"/>
                    </a:lnTo>
                    <a:lnTo>
                      <a:pt x="20585" y="862517"/>
                    </a:lnTo>
                    <a:lnTo>
                      <a:pt x="46142" y="760514"/>
                    </a:lnTo>
                    <a:lnTo>
                      <a:pt x="81568" y="661501"/>
                    </a:lnTo>
                    <a:lnTo>
                      <a:pt x="126531" y="566431"/>
                    </a:lnTo>
                    <a:lnTo>
                      <a:pt x="180592" y="476237"/>
                    </a:lnTo>
                    <a:lnTo>
                      <a:pt x="243236" y="391776"/>
                    </a:lnTo>
                    <a:lnTo>
                      <a:pt x="313856" y="313855"/>
                    </a:lnTo>
                    <a:lnTo>
                      <a:pt x="391777" y="243235"/>
                    </a:lnTo>
                    <a:lnTo>
                      <a:pt x="476238" y="180591"/>
                    </a:lnTo>
                    <a:lnTo>
                      <a:pt x="566432" y="126531"/>
                    </a:lnTo>
                    <a:lnTo>
                      <a:pt x="661502" y="81568"/>
                    </a:lnTo>
                    <a:lnTo>
                      <a:pt x="760515" y="46142"/>
                    </a:lnTo>
                    <a:lnTo>
                      <a:pt x="862517" y="20585"/>
                    </a:lnTo>
                    <a:lnTo>
                      <a:pt x="966535" y="5165"/>
                    </a:lnTo>
                    <a:lnTo>
                      <a:pt x="1071570" y="0"/>
                    </a:lnTo>
                    <a:lnTo>
                      <a:pt x="1176605" y="5165"/>
                    </a:lnTo>
                    <a:lnTo>
                      <a:pt x="1280623" y="20585"/>
                    </a:lnTo>
                    <a:lnTo>
                      <a:pt x="1382625" y="46142"/>
                    </a:lnTo>
                    <a:lnTo>
                      <a:pt x="1481638" y="81568"/>
                    </a:lnTo>
                    <a:lnTo>
                      <a:pt x="1576708" y="126531"/>
                    </a:lnTo>
                    <a:lnTo>
                      <a:pt x="1666902" y="180591"/>
                    </a:lnTo>
                    <a:lnTo>
                      <a:pt x="1751363" y="243235"/>
                    </a:lnTo>
                    <a:lnTo>
                      <a:pt x="1829284" y="313855"/>
                    </a:lnTo>
                    <a:lnTo>
                      <a:pt x="1899904" y="391776"/>
                    </a:lnTo>
                    <a:lnTo>
                      <a:pt x="1962548" y="476237"/>
                    </a:lnTo>
                    <a:lnTo>
                      <a:pt x="2016609" y="566431"/>
                    </a:lnTo>
                    <a:lnTo>
                      <a:pt x="2061572" y="661501"/>
                    </a:lnTo>
                    <a:lnTo>
                      <a:pt x="2096998" y="760514"/>
                    </a:lnTo>
                    <a:lnTo>
                      <a:pt x="2122555" y="862517"/>
                    </a:lnTo>
                    <a:lnTo>
                      <a:pt x="2137975" y="966534"/>
                    </a:lnTo>
                    <a:lnTo>
                      <a:pt x="2143140" y="1071569"/>
                    </a:lnTo>
                    <a:lnTo>
                      <a:pt x="2137975" y="1176604"/>
                    </a:lnTo>
                    <a:lnTo>
                      <a:pt x="2122555" y="1280621"/>
                    </a:lnTo>
                    <a:lnTo>
                      <a:pt x="2096998" y="1382624"/>
                    </a:lnTo>
                    <a:lnTo>
                      <a:pt x="2061572" y="1481637"/>
                    </a:lnTo>
                    <a:lnTo>
                      <a:pt x="2016609" y="1576707"/>
                    </a:lnTo>
                    <a:lnTo>
                      <a:pt x="1962548" y="1666901"/>
                    </a:lnTo>
                    <a:lnTo>
                      <a:pt x="1899904" y="1751362"/>
                    </a:lnTo>
                    <a:lnTo>
                      <a:pt x="1829284" y="1829283"/>
                    </a:lnTo>
                    <a:lnTo>
                      <a:pt x="1751363" y="1899903"/>
                    </a:lnTo>
                    <a:lnTo>
                      <a:pt x="1666902" y="1962547"/>
                    </a:lnTo>
                    <a:lnTo>
                      <a:pt x="1576708" y="2016607"/>
                    </a:lnTo>
                    <a:lnTo>
                      <a:pt x="1481638" y="2061570"/>
                    </a:lnTo>
                    <a:lnTo>
                      <a:pt x="1382625" y="2096996"/>
                    </a:lnTo>
                    <a:lnTo>
                      <a:pt x="1280623" y="2122553"/>
                    </a:lnTo>
                    <a:lnTo>
                      <a:pt x="1176605" y="2137973"/>
                    </a:lnTo>
                    <a:lnTo>
                      <a:pt x="1071570" y="2143138"/>
                    </a:lnTo>
                    <a:lnTo>
                      <a:pt x="966535" y="2137973"/>
                    </a:lnTo>
                    <a:lnTo>
                      <a:pt x="862517" y="2122553"/>
                    </a:lnTo>
                    <a:lnTo>
                      <a:pt x="760515" y="2096996"/>
                    </a:lnTo>
                    <a:lnTo>
                      <a:pt x="661502" y="2061570"/>
                    </a:lnTo>
                    <a:lnTo>
                      <a:pt x="566432" y="2016607"/>
                    </a:lnTo>
                    <a:lnTo>
                      <a:pt x="476238" y="1962547"/>
                    </a:lnTo>
                    <a:lnTo>
                      <a:pt x="391777" y="1899903"/>
                    </a:lnTo>
                    <a:lnTo>
                      <a:pt x="313856" y="1829283"/>
                    </a:lnTo>
                    <a:lnTo>
                      <a:pt x="243236" y="1751362"/>
                    </a:lnTo>
                    <a:lnTo>
                      <a:pt x="180592" y="1666901"/>
                    </a:lnTo>
                    <a:lnTo>
                      <a:pt x="126531" y="1576707"/>
                    </a:lnTo>
                    <a:lnTo>
                      <a:pt x="81568" y="1481637"/>
                    </a:lnTo>
                    <a:lnTo>
                      <a:pt x="46142" y="1382624"/>
                    </a:lnTo>
                    <a:lnTo>
                      <a:pt x="20585" y="1280621"/>
                    </a:lnTo>
                    <a:lnTo>
                      <a:pt x="5165" y="1176604"/>
                    </a:lnTo>
                    <a:lnTo>
                      <a:pt x="0" y="1071569"/>
                    </a:lnTo>
                    <a:close/>
                  </a:path>
                </a:pathLst>
              </a:cu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716" dirty="0"/>
              </a:p>
            </p:txBody>
          </p:sp>
          <p:sp>
            <p:nvSpPr>
              <p:cNvPr id="42" name="Freeform 16"/>
              <p:cNvSpPr>
                <a:spLocks noEditPoints="1"/>
              </p:cNvSpPr>
              <p:nvPr/>
            </p:nvSpPr>
            <p:spPr bwMode="auto">
              <a:xfrm>
                <a:off x="1723491" y="1756935"/>
                <a:ext cx="249370" cy="249370"/>
              </a:xfrm>
              <a:custGeom>
                <a:avLst/>
                <a:gdLst>
                  <a:gd name="T0" fmla="*/ 280 w 280"/>
                  <a:gd name="T1" fmla="*/ 140 h 280"/>
                  <a:gd name="T2" fmla="*/ 140 w 280"/>
                  <a:gd name="T3" fmla="*/ 280 h 280"/>
                  <a:gd name="T4" fmla="*/ 0 w 280"/>
                  <a:gd name="T5" fmla="*/ 140 h 280"/>
                  <a:gd name="T6" fmla="*/ 140 w 280"/>
                  <a:gd name="T7" fmla="*/ 0 h 280"/>
                  <a:gd name="T8" fmla="*/ 280 w 280"/>
                  <a:gd name="T9" fmla="*/ 140 h 280"/>
                  <a:gd name="T10" fmla="*/ 165 w 280"/>
                  <a:gd name="T11" fmla="*/ 68 h 280"/>
                  <a:gd name="T12" fmla="*/ 140 w 280"/>
                  <a:gd name="T13" fmla="*/ 44 h 280"/>
                  <a:gd name="T14" fmla="*/ 115 w 280"/>
                  <a:gd name="T15" fmla="*/ 68 h 280"/>
                  <a:gd name="T16" fmla="*/ 140 w 280"/>
                  <a:gd name="T17" fmla="*/ 93 h 280"/>
                  <a:gd name="T18" fmla="*/ 165 w 280"/>
                  <a:gd name="T19" fmla="*/ 68 h 280"/>
                  <a:gd name="T20" fmla="*/ 161 w 280"/>
                  <a:gd name="T21" fmla="*/ 114 h 280"/>
                  <a:gd name="T22" fmla="*/ 119 w 280"/>
                  <a:gd name="T23" fmla="*/ 114 h 280"/>
                  <a:gd name="T24" fmla="*/ 119 w 280"/>
                  <a:gd name="T25" fmla="*/ 234 h 280"/>
                  <a:gd name="T26" fmla="*/ 161 w 280"/>
                  <a:gd name="T27" fmla="*/ 234 h 280"/>
                  <a:gd name="T28" fmla="*/ 161 w 280"/>
                  <a:gd name="T29" fmla="*/ 11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80">
                    <a:moveTo>
                      <a:pt x="280" y="140"/>
                    </a:moveTo>
                    <a:cubicBezTo>
                      <a:pt x="280" y="218"/>
                      <a:pt x="217" y="280"/>
                      <a:pt x="140" y="280"/>
                    </a:cubicBezTo>
                    <a:cubicBezTo>
                      <a:pt x="62" y="280"/>
                      <a:pt x="0" y="218"/>
                      <a:pt x="0" y="140"/>
                    </a:cubicBezTo>
                    <a:cubicBezTo>
                      <a:pt x="0" y="63"/>
                      <a:pt x="62" y="0"/>
                      <a:pt x="140" y="0"/>
                    </a:cubicBezTo>
                    <a:cubicBezTo>
                      <a:pt x="217" y="0"/>
                      <a:pt x="280" y="63"/>
                      <a:pt x="280" y="140"/>
                    </a:cubicBezTo>
                    <a:close/>
                    <a:moveTo>
                      <a:pt x="165" y="68"/>
                    </a:moveTo>
                    <a:cubicBezTo>
                      <a:pt x="165" y="55"/>
                      <a:pt x="154" y="44"/>
                      <a:pt x="140" y="44"/>
                    </a:cubicBezTo>
                    <a:cubicBezTo>
                      <a:pt x="126" y="44"/>
                      <a:pt x="115" y="55"/>
                      <a:pt x="115" y="68"/>
                    </a:cubicBezTo>
                    <a:cubicBezTo>
                      <a:pt x="115" y="82"/>
                      <a:pt x="126" y="93"/>
                      <a:pt x="140" y="93"/>
                    </a:cubicBezTo>
                    <a:cubicBezTo>
                      <a:pt x="154" y="93"/>
                      <a:pt x="165" y="82"/>
                      <a:pt x="165" y="68"/>
                    </a:cubicBezTo>
                    <a:close/>
                    <a:moveTo>
                      <a:pt x="161" y="114"/>
                    </a:moveTo>
                    <a:cubicBezTo>
                      <a:pt x="119" y="114"/>
                      <a:pt x="119" y="114"/>
                      <a:pt x="119" y="114"/>
                    </a:cubicBezTo>
                    <a:cubicBezTo>
                      <a:pt x="119" y="234"/>
                      <a:pt x="119" y="234"/>
                      <a:pt x="119" y="234"/>
                    </a:cubicBezTo>
                    <a:cubicBezTo>
                      <a:pt x="161" y="234"/>
                      <a:pt x="161" y="234"/>
                      <a:pt x="161" y="234"/>
                    </a:cubicBezTo>
                    <a:lnTo>
                      <a:pt x="161" y="114"/>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endParaRPr lang="en-US" sz="1716"/>
              </a:p>
            </p:txBody>
          </p:sp>
        </p:grpSp>
        <p:cxnSp>
          <p:nvCxnSpPr>
            <p:cNvPr id="43" name="Straight Connector 82"/>
            <p:cNvCxnSpPr>
              <a:endCxn id="42" idx="0"/>
            </p:cNvCxnSpPr>
            <p:nvPr/>
          </p:nvCxnSpPr>
          <p:spPr>
            <a:xfrm flipH="1">
              <a:off x="2708294" y="4469463"/>
              <a:ext cx="436640" cy="354855"/>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175440" y="4623897"/>
              <a:ext cx="1219730" cy="477567"/>
            </a:xfrm>
            <a:prstGeom prst="rect">
              <a:avLst/>
            </a:prstGeom>
            <a:solidFill>
              <a:srgbClr val="FFC000"/>
            </a:solidFill>
          </p:spPr>
          <p:txBody>
            <a:bodyPr wrap="square" lIns="0" tIns="0" rIns="0" bIns="0" rtlCol="0" anchor="ctr">
              <a:spAutoFit/>
            </a:bodyPr>
            <a:lstStyle/>
            <a:p>
              <a:pPr algn="ctr">
                <a:lnSpc>
                  <a:spcPct val="90000"/>
                </a:lnSpc>
                <a:spcAft>
                  <a:spcPts val="650"/>
                </a:spcAft>
              </a:pP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분리 산소 </a:t>
              </a:r>
              <a:endParaRPr lang="en-US" altLang="ko-KR" sz="1400" dirty="0" smtClean="0">
                <a:solidFill>
                  <a:schemeClr val="bg1"/>
                </a:solidFill>
                <a:latin typeface="경기천년제목 Bold" panose="02020803020101020101" pitchFamily="18" charset="-127"/>
                <a:ea typeface="경기천년제목 Bold" panose="02020803020101020101" pitchFamily="18" charset="-127"/>
              </a:endParaRPr>
            </a:p>
            <a:p>
              <a:pPr algn="ctr">
                <a:lnSpc>
                  <a:spcPct val="90000"/>
                </a:lnSpc>
                <a:spcAft>
                  <a:spcPts val="650"/>
                </a:spcAft>
              </a:pP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압축 저장</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액화</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a:t>
              </a:r>
              <a:endParaRPr lang="en-US" sz="1400" dirty="0">
                <a:solidFill>
                  <a:schemeClr val="bg1"/>
                </a:solidFill>
                <a:latin typeface="경기천년제목 Bold" panose="02020803020101020101" pitchFamily="18" charset="-127"/>
                <a:ea typeface="경기천년제목 Bold" panose="02020803020101020101" pitchFamily="18" charset="-127"/>
              </a:endParaRPr>
            </a:p>
          </p:txBody>
        </p:sp>
      </p:grpSp>
      <p:sp>
        <p:nvSpPr>
          <p:cNvPr id="45" name="Rectangle 14"/>
          <p:cNvSpPr/>
          <p:nvPr/>
        </p:nvSpPr>
        <p:spPr>
          <a:xfrm>
            <a:off x="0" y="1423303"/>
            <a:ext cx="1027414" cy="4701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제안 공정 </a:t>
            </a:r>
            <a:endPar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pPr algn="ctr"/>
            <a:endParaRPr lang="en-US" altLang="ko-KR"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 재생에너지</a:t>
            </a:r>
            <a:endPar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수전해</a:t>
            </a:r>
            <a:endPar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연료전지</a:t>
            </a:r>
            <a:endPar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개념도</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212391371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연구개발 대상 기술의 필요성</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360868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기술기반 경제성 분석</a:t>
            </a:r>
            <a:r>
              <a:rPr lang="en-US" altLang="ko-KR" sz="1200" b="1" dirty="0" smtClean="0">
                <a:latin typeface="경기천년제목 Bold" panose="02020803020101020101" pitchFamily="18" charset="-127"/>
                <a:ea typeface="경기천년제목 Bold" panose="02020803020101020101" pitchFamily="18" charset="-127"/>
              </a:rPr>
              <a:t>(TEA)</a:t>
            </a:r>
            <a:r>
              <a:rPr lang="ko-KR" altLang="en-US" sz="1200" b="1" dirty="0" smtClean="0">
                <a:latin typeface="경기천년제목 Bold" panose="02020803020101020101" pitchFamily="18" charset="-127"/>
                <a:ea typeface="경기천년제목 Bold" panose="02020803020101020101" pitchFamily="18" charset="-127"/>
              </a:rPr>
              <a:t> 및 비즈니스 모델 개발의 필요성</a:t>
            </a:r>
            <a:endParaRPr lang="en-US" sz="1200" b="1" dirty="0">
              <a:latin typeface="경기천년제목 Bold" panose="02020803020101020101" pitchFamily="18" charset="-127"/>
              <a:ea typeface="경기천년제목 Bold" panose="02020803020101020101" pitchFamily="18" charset="-127"/>
            </a:endParaRPr>
          </a:p>
        </p:txBody>
      </p:sp>
      <p:sp>
        <p:nvSpPr>
          <p:cNvPr id="12" name="Rectangle 14"/>
          <p:cNvSpPr/>
          <p:nvPr/>
        </p:nvSpPr>
        <p:spPr>
          <a:xfrm>
            <a:off x="0" y="1522764"/>
            <a:ext cx="1027414" cy="286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13" name="TextBox 12"/>
          <p:cNvSpPr txBox="1"/>
          <p:nvPr/>
        </p:nvSpPr>
        <p:spPr>
          <a:xfrm>
            <a:off x="0" y="2417808"/>
            <a:ext cx="1027414" cy="954107"/>
          </a:xfrm>
          <a:prstGeom prst="rect">
            <a:avLst/>
          </a:prstGeom>
          <a:noFill/>
        </p:spPr>
        <p:txBody>
          <a:bodyPr wrap="square" rtlCol="0">
            <a:spAutoFit/>
          </a:bodyPr>
          <a:lstStyle/>
          <a:p>
            <a:pPr algn="ct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발전 플랜트의 경제성 확보 전략</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pic>
        <p:nvPicPr>
          <p:cNvPr id="27"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456" y="1792844"/>
            <a:ext cx="2376347" cy="2598182"/>
          </a:xfrm>
          <a:prstGeom prst="rect">
            <a:avLst/>
          </a:prstGeom>
        </p:spPr>
      </p:pic>
      <p:pic>
        <p:nvPicPr>
          <p:cNvPr id="28"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456" y="4774169"/>
            <a:ext cx="2376347" cy="2598182"/>
          </a:xfrm>
          <a:prstGeom prst="rect">
            <a:avLst/>
          </a:prstGeom>
        </p:spPr>
      </p:pic>
      <p:pic>
        <p:nvPicPr>
          <p:cNvPr id="29" name="_x355748144" descr="EMB0000603c1fb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03080" y="1977224"/>
            <a:ext cx="1999946" cy="881169"/>
          </a:xfrm>
          <a:prstGeom prst="rect">
            <a:avLst/>
          </a:prstGeom>
          <a:noFill/>
          <a:extLst>
            <a:ext uri="{909E8E84-426E-40DD-AFC4-6F175D3DCCD1}">
              <a14:hiddenFill xmlns:a14="http://schemas.microsoft.com/office/drawing/2010/main">
                <a:solidFill>
                  <a:srgbClr val="FFFFFF"/>
                </a:solidFill>
              </a14:hiddenFill>
            </a:ext>
          </a:extLst>
        </p:spPr>
      </p:pic>
      <p:pic>
        <p:nvPicPr>
          <p:cNvPr id="30" name="_x203499328" descr="EMB000024303cec"/>
          <p:cNvPicPr>
            <a:picLocks noChangeAspect="1" noChangeArrowheads="1"/>
          </p:cNvPicPr>
          <p:nvPr/>
        </p:nvPicPr>
        <p:blipFill>
          <a:blip r:embed="rId5" cstate="print">
            <a:extLst>
              <a:ext uri="{28A0092B-C50C-407E-A947-70E740481C1C}">
                <a14:useLocalDpi xmlns:a14="http://schemas.microsoft.com/office/drawing/2010/main" val="0"/>
              </a:ext>
            </a:extLst>
          </a:blip>
          <a:srcRect t="7440"/>
          <a:stretch>
            <a:fillRect/>
          </a:stretch>
        </p:blipFill>
        <p:spPr bwMode="auto">
          <a:xfrm>
            <a:off x="6934577" y="2698820"/>
            <a:ext cx="633807" cy="434905"/>
          </a:xfrm>
          <a:prstGeom prst="rect">
            <a:avLst/>
          </a:prstGeom>
          <a:noFill/>
          <a:extLst>
            <a:ext uri="{909E8E84-426E-40DD-AFC4-6F175D3DCCD1}">
              <a14:hiddenFill xmlns:a14="http://schemas.microsoft.com/office/drawing/2010/main">
                <a:solidFill>
                  <a:srgbClr val="FFFFFF"/>
                </a:solidFill>
              </a14:hiddenFill>
            </a:ext>
          </a:extLst>
        </p:spPr>
      </p:pic>
      <p:pic>
        <p:nvPicPr>
          <p:cNvPr id="31" name="_x355718624" descr="EMB0000603c1fb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46194" y="2698820"/>
            <a:ext cx="520702" cy="469275"/>
          </a:xfrm>
          <a:prstGeom prst="rect">
            <a:avLst/>
          </a:prstGeom>
          <a:noFill/>
          <a:extLst>
            <a:ext uri="{909E8E84-426E-40DD-AFC4-6F175D3DCCD1}">
              <a14:hiddenFill xmlns:a14="http://schemas.microsoft.com/office/drawing/2010/main">
                <a:solidFill>
                  <a:srgbClr val="FFFFFF"/>
                </a:solidFill>
              </a14:hiddenFill>
            </a:ext>
          </a:extLst>
        </p:spPr>
      </p:pic>
      <p:pic>
        <p:nvPicPr>
          <p:cNvPr id="32" name="_x355718984" descr="EMB0000603c1fb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50520" y="2698820"/>
            <a:ext cx="520592" cy="469275"/>
          </a:xfrm>
          <a:prstGeom prst="rect">
            <a:avLst/>
          </a:prstGeom>
          <a:noFill/>
          <a:extLst>
            <a:ext uri="{909E8E84-426E-40DD-AFC4-6F175D3DCCD1}">
              <a14:hiddenFill xmlns:a14="http://schemas.microsoft.com/office/drawing/2010/main">
                <a:solidFill>
                  <a:srgbClr val="FFFFFF"/>
                </a:solidFill>
              </a14:hiddenFill>
            </a:ext>
          </a:extLst>
        </p:spPr>
      </p:pic>
      <p:pic>
        <p:nvPicPr>
          <p:cNvPr id="20" name="그림 19"/>
          <p:cNvPicPr>
            <a:picLocks noChangeAspect="1"/>
          </p:cNvPicPr>
          <p:nvPr/>
        </p:nvPicPr>
        <p:blipFill>
          <a:blip r:embed="rId8"/>
          <a:stretch>
            <a:fillRect/>
          </a:stretch>
        </p:blipFill>
        <p:spPr>
          <a:xfrm>
            <a:off x="6903080" y="5004557"/>
            <a:ext cx="2004931" cy="939338"/>
          </a:xfrm>
          <a:prstGeom prst="rect">
            <a:avLst/>
          </a:prstGeom>
        </p:spPr>
      </p:pic>
      <p:sp>
        <p:nvSpPr>
          <p:cNvPr id="23" name="Rectangle 14"/>
          <p:cNvSpPr/>
          <p:nvPr/>
        </p:nvSpPr>
        <p:spPr>
          <a:xfrm>
            <a:off x="6775899" y="1522764"/>
            <a:ext cx="2226786" cy="285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공정설계</a:t>
            </a:r>
            <a:r>
              <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t>
            </a: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해석 및 최적화</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24" name="Rectangle 14"/>
          <p:cNvSpPr/>
          <p:nvPr/>
        </p:nvSpPr>
        <p:spPr>
          <a:xfrm>
            <a:off x="6775899" y="4518496"/>
            <a:ext cx="2226786" cy="285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경제성 분석 및 민감도 분석</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33" name="Rectangle 14"/>
          <p:cNvSpPr/>
          <p:nvPr/>
        </p:nvSpPr>
        <p:spPr>
          <a:xfrm>
            <a:off x="8263370" y="1946251"/>
            <a:ext cx="739321" cy="122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34" name="Rectangle 14"/>
          <p:cNvSpPr/>
          <p:nvPr/>
        </p:nvSpPr>
        <p:spPr>
          <a:xfrm>
            <a:off x="8266096" y="4931186"/>
            <a:ext cx="739321" cy="122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35" name="TextBox 34"/>
          <p:cNvSpPr txBox="1"/>
          <p:nvPr/>
        </p:nvSpPr>
        <p:spPr>
          <a:xfrm>
            <a:off x="8401108" y="3583635"/>
            <a:ext cx="1863547" cy="954107"/>
          </a:xfrm>
          <a:prstGeom prst="rect">
            <a:avLst/>
          </a:prstGeom>
          <a:noFill/>
        </p:spPr>
        <p:txBody>
          <a:bodyPr wrap="square" rtlCol="0">
            <a:spAutoFit/>
          </a:bodyPr>
          <a:lstStyle/>
          <a:p>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시스템 사양</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a:t>
            </a:r>
          </a:p>
          <a:p>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연료</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a:t>
            </a: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전기 비용</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a:t>
            </a:r>
          </a:p>
          <a:p>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운전 시나리오</a:t>
            </a:r>
            <a:endParaRPr lang="en-US" altLang="ko-KR" sz="1400" dirty="0" smtClean="0">
              <a:solidFill>
                <a:srgbClr val="19B49B"/>
              </a:solidFill>
              <a:latin typeface="경기천년제목 Bold" panose="02020803020101020101" pitchFamily="18" charset="-127"/>
              <a:ea typeface="경기천년제목 Bold" panose="02020803020101020101" pitchFamily="18" charset="-127"/>
            </a:endParaRPr>
          </a:p>
          <a:p>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기술발전 시나리오</a:t>
            </a:r>
            <a:endParaRPr lang="en-US" altLang="ko-KR" sz="1400" dirty="0" smtClean="0">
              <a:solidFill>
                <a:srgbClr val="19B49B"/>
              </a:solidFill>
              <a:latin typeface="경기천년제목 Bold" panose="02020803020101020101" pitchFamily="18" charset="-127"/>
              <a:ea typeface="경기천년제목 Bold" panose="02020803020101020101" pitchFamily="18" charset="-127"/>
            </a:endParaRPr>
          </a:p>
        </p:txBody>
      </p:sp>
      <p:sp>
        <p:nvSpPr>
          <p:cNvPr id="37" name="TextBox 36"/>
          <p:cNvSpPr txBox="1"/>
          <p:nvPr/>
        </p:nvSpPr>
        <p:spPr>
          <a:xfrm>
            <a:off x="6290797" y="3557246"/>
            <a:ext cx="958753" cy="954107"/>
          </a:xfrm>
          <a:prstGeom prst="rect">
            <a:avLst/>
          </a:prstGeom>
          <a:noFill/>
        </p:spPr>
        <p:txBody>
          <a:bodyPr wrap="square" rtlCol="0">
            <a:spAutoFit/>
          </a:bodyPr>
          <a:lstStyle/>
          <a:p>
            <a:pPr algn="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발전량</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a:t>
            </a:r>
          </a:p>
          <a:p>
            <a:pPr algn="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효율</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 </a:t>
            </a:r>
          </a:p>
          <a:p>
            <a:pPr algn="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발전단가</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a:t>
            </a:r>
          </a:p>
          <a:p>
            <a:pPr algn="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부가가치</a:t>
            </a:r>
            <a:endParaRPr lang="en-US" altLang="ko-KR" sz="1400" dirty="0" smtClean="0">
              <a:solidFill>
                <a:srgbClr val="19B49B"/>
              </a:solidFill>
              <a:latin typeface="경기천년제목 Bold" panose="02020803020101020101" pitchFamily="18" charset="-127"/>
              <a:ea typeface="경기천년제목 Bold" panose="02020803020101020101" pitchFamily="18" charset="-127"/>
            </a:endParaRPr>
          </a:p>
        </p:txBody>
      </p:sp>
      <p:sp>
        <p:nvSpPr>
          <p:cNvPr id="38" name="Freeform 35"/>
          <p:cNvSpPr>
            <a:spLocks noEditPoints="1"/>
          </p:cNvSpPr>
          <p:nvPr/>
        </p:nvSpPr>
        <p:spPr bwMode="auto">
          <a:xfrm>
            <a:off x="7311073" y="3810876"/>
            <a:ext cx="1183960" cy="629112"/>
          </a:xfrm>
          <a:custGeom>
            <a:avLst/>
            <a:gdLst>
              <a:gd name="T0" fmla="*/ 128 w 265"/>
              <a:gd name="T1" fmla="*/ 122 h 160"/>
              <a:gd name="T2" fmla="*/ 162 w 265"/>
              <a:gd name="T3" fmla="*/ 160 h 160"/>
              <a:gd name="T4" fmla="*/ 58 w 265"/>
              <a:gd name="T5" fmla="*/ 160 h 160"/>
              <a:gd name="T6" fmla="*/ 31 w 265"/>
              <a:gd name="T7" fmla="*/ 133 h 160"/>
              <a:gd name="T8" fmla="*/ 31 w 265"/>
              <a:gd name="T9" fmla="*/ 53 h 160"/>
              <a:gd name="T10" fmla="*/ 0 w 265"/>
              <a:gd name="T11" fmla="*/ 53 h 160"/>
              <a:gd name="T12" fmla="*/ 50 w 265"/>
              <a:gd name="T13" fmla="*/ 0 h 160"/>
              <a:gd name="T14" fmla="*/ 101 w 265"/>
              <a:gd name="T15" fmla="*/ 53 h 160"/>
              <a:gd name="T16" fmla="*/ 69 w 265"/>
              <a:gd name="T17" fmla="*/ 53 h 160"/>
              <a:gd name="T18" fmla="*/ 69 w 265"/>
              <a:gd name="T19" fmla="*/ 122 h 160"/>
              <a:gd name="T20" fmla="*/ 128 w 265"/>
              <a:gd name="T21" fmla="*/ 122 h 160"/>
              <a:gd name="T22" fmla="*/ 265 w 265"/>
              <a:gd name="T23" fmla="*/ 106 h 160"/>
              <a:gd name="T24" fmla="*/ 215 w 265"/>
              <a:gd name="T25" fmla="*/ 160 h 160"/>
              <a:gd name="T26" fmla="*/ 164 w 265"/>
              <a:gd name="T27" fmla="*/ 106 h 160"/>
              <a:gd name="T28" fmla="*/ 196 w 265"/>
              <a:gd name="T29" fmla="*/ 106 h 160"/>
              <a:gd name="T30" fmla="*/ 196 w 265"/>
              <a:gd name="T31" fmla="*/ 37 h 160"/>
              <a:gd name="T32" fmla="*/ 137 w 265"/>
              <a:gd name="T33" fmla="*/ 37 h 160"/>
              <a:gd name="T34" fmla="*/ 103 w 265"/>
              <a:gd name="T35" fmla="*/ 0 h 160"/>
              <a:gd name="T36" fmla="*/ 207 w 265"/>
              <a:gd name="T37" fmla="*/ 0 h 160"/>
              <a:gd name="T38" fmla="*/ 233 w 265"/>
              <a:gd name="T39" fmla="*/ 27 h 160"/>
              <a:gd name="T40" fmla="*/ 233 w 265"/>
              <a:gd name="T41" fmla="*/ 106 h 160"/>
              <a:gd name="T42" fmla="*/ 265 w 265"/>
              <a:gd name="T43" fmla="*/ 10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5" h="160">
                <a:moveTo>
                  <a:pt x="128" y="122"/>
                </a:moveTo>
                <a:cubicBezTo>
                  <a:pt x="162" y="160"/>
                  <a:pt x="162" y="160"/>
                  <a:pt x="162" y="160"/>
                </a:cubicBezTo>
                <a:cubicBezTo>
                  <a:pt x="58" y="160"/>
                  <a:pt x="58" y="160"/>
                  <a:pt x="58" y="160"/>
                </a:cubicBezTo>
                <a:cubicBezTo>
                  <a:pt x="43" y="160"/>
                  <a:pt x="31" y="148"/>
                  <a:pt x="31" y="133"/>
                </a:cubicBezTo>
                <a:cubicBezTo>
                  <a:pt x="31" y="53"/>
                  <a:pt x="31" y="53"/>
                  <a:pt x="31" y="53"/>
                </a:cubicBezTo>
                <a:cubicBezTo>
                  <a:pt x="0" y="53"/>
                  <a:pt x="0" y="53"/>
                  <a:pt x="0" y="53"/>
                </a:cubicBezTo>
                <a:cubicBezTo>
                  <a:pt x="50" y="0"/>
                  <a:pt x="50" y="0"/>
                  <a:pt x="50" y="0"/>
                </a:cubicBezTo>
                <a:cubicBezTo>
                  <a:pt x="101" y="53"/>
                  <a:pt x="101" y="53"/>
                  <a:pt x="101" y="53"/>
                </a:cubicBezTo>
                <a:cubicBezTo>
                  <a:pt x="69" y="53"/>
                  <a:pt x="69" y="53"/>
                  <a:pt x="69" y="53"/>
                </a:cubicBezTo>
                <a:cubicBezTo>
                  <a:pt x="69" y="122"/>
                  <a:pt x="69" y="122"/>
                  <a:pt x="69" y="122"/>
                </a:cubicBezTo>
                <a:lnTo>
                  <a:pt x="128" y="122"/>
                </a:lnTo>
                <a:close/>
                <a:moveTo>
                  <a:pt x="265" y="106"/>
                </a:moveTo>
                <a:cubicBezTo>
                  <a:pt x="215" y="160"/>
                  <a:pt x="215" y="160"/>
                  <a:pt x="215" y="160"/>
                </a:cubicBezTo>
                <a:cubicBezTo>
                  <a:pt x="164" y="106"/>
                  <a:pt x="164" y="106"/>
                  <a:pt x="164" y="106"/>
                </a:cubicBezTo>
                <a:cubicBezTo>
                  <a:pt x="196" y="106"/>
                  <a:pt x="196" y="106"/>
                  <a:pt x="196" y="106"/>
                </a:cubicBezTo>
                <a:cubicBezTo>
                  <a:pt x="196" y="37"/>
                  <a:pt x="196" y="37"/>
                  <a:pt x="196" y="37"/>
                </a:cubicBezTo>
                <a:cubicBezTo>
                  <a:pt x="137" y="37"/>
                  <a:pt x="137" y="37"/>
                  <a:pt x="137" y="37"/>
                </a:cubicBezTo>
                <a:cubicBezTo>
                  <a:pt x="103" y="0"/>
                  <a:pt x="103" y="0"/>
                  <a:pt x="103" y="0"/>
                </a:cubicBezTo>
                <a:cubicBezTo>
                  <a:pt x="207" y="0"/>
                  <a:pt x="207" y="0"/>
                  <a:pt x="207" y="0"/>
                </a:cubicBezTo>
                <a:cubicBezTo>
                  <a:pt x="221" y="0"/>
                  <a:pt x="233" y="12"/>
                  <a:pt x="233" y="27"/>
                </a:cubicBezTo>
                <a:cubicBezTo>
                  <a:pt x="233" y="106"/>
                  <a:pt x="233" y="106"/>
                  <a:pt x="233" y="106"/>
                </a:cubicBezTo>
                <a:lnTo>
                  <a:pt x="265" y="106"/>
                </a:lnTo>
                <a:close/>
              </a:path>
            </a:pathLst>
          </a:custGeom>
          <a:solidFill>
            <a:srgbClr val="19B49B"/>
          </a:solidFill>
          <a:ln>
            <a:noFill/>
          </a:ln>
          <a:extLst/>
        </p:spPr>
        <p:txBody>
          <a:bodyPr vert="horz" wrap="square" lIns="99060" tIns="49530" rIns="99060" bIns="49530" numCol="1" anchor="t" anchorCtr="0" compatLnSpc="1">
            <a:prstTxWarp prst="textNoShape">
              <a:avLst/>
            </a:prstTxWarp>
          </a:bodyPr>
          <a:lstStyle/>
          <a:p>
            <a:endParaRPr lang="en-US" sz="1716"/>
          </a:p>
        </p:txBody>
      </p:sp>
      <p:sp>
        <p:nvSpPr>
          <p:cNvPr id="39" name="Freeform 62"/>
          <p:cNvSpPr>
            <a:spLocks noEditPoints="1"/>
          </p:cNvSpPr>
          <p:nvPr/>
        </p:nvSpPr>
        <p:spPr bwMode="auto">
          <a:xfrm>
            <a:off x="5853783" y="5208228"/>
            <a:ext cx="922116" cy="541341"/>
          </a:xfrm>
          <a:custGeom>
            <a:avLst/>
            <a:gdLst>
              <a:gd name="T0" fmla="*/ 39 w 265"/>
              <a:gd name="T1" fmla="*/ 85 h 180"/>
              <a:gd name="T2" fmla="*/ 96 w 265"/>
              <a:gd name="T3" fmla="*/ 137 h 180"/>
              <a:gd name="T4" fmla="*/ 96 w 265"/>
              <a:gd name="T5" fmla="*/ 175 h 180"/>
              <a:gd name="T6" fmla="*/ 0 w 265"/>
              <a:gd name="T7" fmla="*/ 85 h 180"/>
              <a:gd name="T8" fmla="*/ 96 w 265"/>
              <a:gd name="T9" fmla="*/ 0 h 180"/>
              <a:gd name="T10" fmla="*/ 96 w 265"/>
              <a:gd name="T11" fmla="*/ 35 h 180"/>
              <a:gd name="T12" fmla="*/ 39 w 265"/>
              <a:gd name="T13" fmla="*/ 85 h 180"/>
              <a:gd name="T14" fmla="*/ 265 w 265"/>
              <a:gd name="T15" fmla="*/ 180 h 180"/>
              <a:gd name="T16" fmla="*/ 162 w 265"/>
              <a:gd name="T17" fmla="*/ 117 h 180"/>
              <a:gd name="T18" fmla="*/ 162 w 265"/>
              <a:gd name="T19" fmla="*/ 175 h 180"/>
              <a:gd name="T20" fmla="*/ 66 w 265"/>
              <a:gd name="T21" fmla="*/ 85 h 180"/>
              <a:gd name="T22" fmla="*/ 162 w 265"/>
              <a:gd name="T23" fmla="*/ 0 h 180"/>
              <a:gd name="T24" fmla="*/ 162 w 265"/>
              <a:gd name="T25" fmla="*/ 51 h 180"/>
              <a:gd name="T26" fmla="*/ 265 w 265"/>
              <a:gd name="T2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5" h="180">
                <a:moveTo>
                  <a:pt x="39" y="85"/>
                </a:moveTo>
                <a:cubicBezTo>
                  <a:pt x="96" y="137"/>
                  <a:pt x="96" y="137"/>
                  <a:pt x="96" y="137"/>
                </a:cubicBezTo>
                <a:cubicBezTo>
                  <a:pt x="96" y="175"/>
                  <a:pt x="96" y="175"/>
                  <a:pt x="96" y="175"/>
                </a:cubicBezTo>
                <a:cubicBezTo>
                  <a:pt x="0" y="85"/>
                  <a:pt x="0" y="85"/>
                  <a:pt x="0" y="85"/>
                </a:cubicBezTo>
                <a:cubicBezTo>
                  <a:pt x="96" y="0"/>
                  <a:pt x="96" y="0"/>
                  <a:pt x="96" y="0"/>
                </a:cubicBezTo>
                <a:cubicBezTo>
                  <a:pt x="96" y="35"/>
                  <a:pt x="96" y="35"/>
                  <a:pt x="96" y="35"/>
                </a:cubicBezTo>
                <a:lnTo>
                  <a:pt x="39" y="85"/>
                </a:lnTo>
                <a:close/>
                <a:moveTo>
                  <a:pt x="265" y="180"/>
                </a:moveTo>
                <a:cubicBezTo>
                  <a:pt x="232" y="122"/>
                  <a:pt x="206" y="117"/>
                  <a:pt x="162" y="117"/>
                </a:cubicBezTo>
                <a:cubicBezTo>
                  <a:pt x="162" y="175"/>
                  <a:pt x="162" y="175"/>
                  <a:pt x="162" y="175"/>
                </a:cubicBezTo>
                <a:cubicBezTo>
                  <a:pt x="66" y="85"/>
                  <a:pt x="66" y="85"/>
                  <a:pt x="66" y="85"/>
                </a:cubicBezTo>
                <a:cubicBezTo>
                  <a:pt x="162" y="0"/>
                  <a:pt x="162" y="0"/>
                  <a:pt x="162" y="0"/>
                </a:cubicBezTo>
                <a:cubicBezTo>
                  <a:pt x="162" y="51"/>
                  <a:pt x="162" y="51"/>
                  <a:pt x="162" y="51"/>
                </a:cubicBezTo>
                <a:cubicBezTo>
                  <a:pt x="260" y="51"/>
                  <a:pt x="265" y="180"/>
                  <a:pt x="265" y="180"/>
                </a:cubicBezTo>
                <a:close/>
              </a:path>
            </a:pathLst>
          </a:custGeom>
          <a:solidFill>
            <a:srgbClr val="19B49B"/>
          </a:solidFill>
          <a:ln>
            <a:noFill/>
          </a:ln>
          <a:extLst/>
        </p:spPr>
        <p:txBody>
          <a:bodyPr vert="horz" wrap="square" lIns="99060" tIns="49530" rIns="99060" bIns="49530" numCol="1" anchor="t" anchorCtr="0" compatLnSpc="1">
            <a:prstTxWarp prst="textNoShape">
              <a:avLst/>
            </a:prstTxWarp>
          </a:bodyPr>
          <a:lstStyle/>
          <a:p>
            <a:endParaRPr lang="en-US" sz="1716"/>
          </a:p>
        </p:txBody>
      </p:sp>
      <p:sp>
        <p:nvSpPr>
          <p:cNvPr id="36" name="오각형 35"/>
          <p:cNvSpPr/>
          <p:nvPr/>
        </p:nvSpPr>
        <p:spPr>
          <a:xfrm>
            <a:off x="1027414" y="4117333"/>
            <a:ext cx="4589541" cy="273693"/>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경제성 향상 효과</a:t>
            </a:r>
            <a:endParaRPr lang="en-US" altLang="ko-KR" sz="1200" dirty="0" smtClean="0">
              <a:latin typeface="경기천년제목 Bold" panose="02020803020101020101" pitchFamily="18" charset="-127"/>
              <a:ea typeface="경기천년제목 Bold" panose="02020803020101020101" pitchFamily="18" charset="-127"/>
            </a:endParaRPr>
          </a:p>
        </p:txBody>
      </p:sp>
      <p:sp>
        <p:nvSpPr>
          <p:cNvPr id="40" name="오각형 39"/>
          <p:cNvSpPr/>
          <p:nvPr/>
        </p:nvSpPr>
        <p:spPr>
          <a:xfrm rot="16200000">
            <a:off x="-200015" y="2617660"/>
            <a:ext cx="2725652" cy="273693"/>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난이도</a:t>
            </a:r>
            <a:endParaRPr lang="en-US" altLang="ko-KR" sz="1200" dirty="0" smtClean="0">
              <a:latin typeface="경기천년제목 Bold" panose="02020803020101020101" pitchFamily="18" charset="-127"/>
              <a:ea typeface="경기천년제목 Bold" panose="02020803020101020101" pitchFamily="18" charset="-127"/>
            </a:endParaRPr>
          </a:p>
        </p:txBody>
      </p:sp>
      <p:sp>
        <p:nvSpPr>
          <p:cNvPr id="47" name="타원 46"/>
          <p:cNvSpPr/>
          <p:nvPr/>
        </p:nvSpPr>
        <p:spPr>
          <a:xfrm>
            <a:off x="3489161" y="3030454"/>
            <a:ext cx="1908608" cy="553181"/>
          </a:xfrm>
          <a:prstGeom prst="ellipse">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공정 최적화</a:t>
            </a:r>
            <a:endParaRPr lang="en-US" altLang="ko-KR" sz="1200" dirty="0" smtClean="0">
              <a:latin typeface="경기천년제목 Bold" panose="02020803020101020101" pitchFamily="18" charset="-127"/>
              <a:ea typeface="경기천년제목 Bold" panose="02020803020101020101" pitchFamily="18" charset="-127"/>
            </a:endParaRPr>
          </a:p>
        </p:txBody>
      </p:sp>
      <p:sp>
        <p:nvSpPr>
          <p:cNvPr id="53" name="타원 52"/>
          <p:cNvSpPr/>
          <p:nvPr/>
        </p:nvSpPr>
        <p:spPr>
          <a:xfrm>
            <a:off x="2398213" y="3583635"/>
            <a:ext cx="2008843" cy="482381"/>
          </a:xfrm>
          <a:prstGeom prst="ellipse">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가용도 향상</a:t>
            </a:r>
            <a:endParaRPr lang="en-US" altLang="ko-KR" sz="1200" dirty="0" smtClean="0">
              <a:latin typeface="경기천년제목 Bold" panose="02020803020101020101" pitchFamily="18" charset="-127"/>
              <a:ea typeface="경기천년제목 Bold" panose="02020803020101020101" pitchFamily="18" charset="-127"/>
            </a:endParaRPr>
          </a:p>
        </p:txBody>
      </p:sp>
      <p:sp>
        <p:nvSpPr>
          <p:cNvPr id="55" name="타원 54"/>
          <p:cNvSpPr/>
          <p:nvPr/>
        </p:nvSpPr>
        <p:spPr>
          <a:xfrm>
            <a:off x="2844883" y="2310871"/>
            <a:ext cx="2159379" cy="6876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ko-KR" altLang="en-US" sz="1400" dirty="0">
                <a:solidFill>
                  <a:schemeClr val="bg1"/>
                </a:solidFill>
                <a:latin typeface="경기천년제목 Bold" panose="02020803020101020101" pitchFamily="18" charset="-127"/>
                <a:ea typeface="경기천년제목 Bold" panose="02020803020101020101" pitchFamily="18" charset="-127"/>
              </a:rPr>
              <a:t>설비비용단가 절감 및 </a:t>
            </a:r>
            <a:r>
              <a:rPr lang="en-US" altLang="ko-KR" sz="1400" dirty="0">
                <a:solidFill>
                  <a:schemeClr val="bg1"/>
                </a:solidFill>
                <a:latin typeface="경기천년제목 Bold" panose="02020803020101020101" pitchFamily="18" charset="-127"/>
                <a:ea typeface="경기천년제목 Bold" panose="02020803020101020101" pitchFamily="18" charset="-127"/>
              </a:rPr>
              <a:t>O&amp;M </a:t>
            </a:r>
            <a:r>
              <a:rPr lang="ko-KR" altLang="en-US" sz="1400" dirty="0">
                <a:solidFill>
                  <a:schemeClr val="bg1"/>
                </a:solidFill>
                <a:latin typeface="경기천년제목 Bold" panose="02020803020101020101" pitchFamily="18" charset="-127"/>
                <a:ea typeface="경기천년제목 Bold" panose="02020803020101020101" pitchFamily="18" charset="-127"/>
              </a:rPr>
              <a:t>비용 최소화</a:t>
            </a:r>
            <a:endParaRPr lang="en-US" altLang="ko-KR" sz="1200" dirty="0">
              <a:latin typeface="경기천년제목 Bold" panose="02020803020101020101" pitchFamily="18" charset="-127"/>
              <a:ea typeface="경기천년제목 Bold" panose="02020803020101020101" pitchFamily="18" charset="-127"/>
            </a:endParaRPr>
          </a:p>
        </p:txBody>
      </p:sp>
      <p:sp>
        <p:nvSpPr>
          <p:cNvPr id="54" name="타원 53"/>
          <p:cNvSpPr/>
          <p:nvPr/>
        </p:nvSpPr>
        <p:spPr>
          <a:xfrm rot="19019488">
            <a:off x="960532" y="3096406"/>
            <a:ext cx="2380918" cy="48246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ko-KR" altLang="en-US" sz="1400" dirty="0">
                <a:solidFill>
                  <a:schemeClr val="bg1"/>
                </a:solidFill>
                <a:latin typeface="경기천년제목 Bold" panose="02020803020101020101" pitchFamily="18" charset="-127"/>
                <a:ea typeface="경기천년제목 Bold" panose="02020803020101020101" pitchFamily="18" charset="-127"/>
              </a:rPr>
              <a:t>원료 비용 절감을 통한 경제성 향상</a:t>
            </a:r>
            <a:endParaRPr lang="en-US" altLang="ko-KR" sz="1400" dirty="0">
              <a:solidFill>
                <a:schemeClr val="bg1"/>
              </a:solidFill>
              <a:latin typeface="경기천년제목 Bold" panose="02020803020101020101" pitchFamily="18" charset="-127"/>
              <a:ea typeface="경기천년제목 Bold" panose="02020803020101020101" pitchFamily="18" charset="-127"/>
            </a:endParaRPr>
          </a:p>
        </p:txBody>
      </p:sp>
      <p:sp>
        <p:nvSpPr>
          <p:cNvPr id="56" name="타원 55"/>
          <p:cNvSpPr/>
          <p:nvPr/>
        </p:nvSpPr>
        <p:spPr>
          <a:xfrm>
            <a:off x="1920239" y="1538440"/>
            <a:ext cx="2378973" cy="38101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en-US" altLang="ko-KR" sz="1400" smtClean="0">
                <a:solidFill>
                  <a:schemeClr val="bg1"/>
                </a:solidFill>
                <a:latin typeface="경기천년제목 Bold" panose="02020803020101020101" pitchFamily="18" charset="-127"/>
                <a:ea typeface="경기천년제목 Bold" panose="02020803020101020101" pitchFamily="18" charset="-127"/>
              </a:rPr>
              <a:t>Financing </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최적화</a:t>
            </a:r>
            <a:endParaRPr lang="en-US" altLang="ko-KR" sz="1200" dirty="0">
              <a:latin typeface="경기천년제목 Bold" panose="02020803020101020101" pitchFamily="18" charset="-127"/>
              <a:ea typeface="경기천년제목 Bold" panose="02020803020101020101" pitchFamily="18" charset="-127"/>
            </a:endParaRPr>
          </a:p>
        </p:txBody>
      </p:sp>
      <p:sp>
        <p:nvSpPr>
          <p:cNvPr id="57" name="타원 56"/>
          <p:cNvSpPr/>
          <p:nvPr/>
        </p:nvSpPr>
        <p:spPr>
          <a:xfrm>
            <a:off x="3186062" y="1929855"/>
            <a:ext cx="2211706" cy="3810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base"/>
            <a:r>
              <a:rPr lang="ko-KR" altLang="en-US" sz="1400" smtClean="0">
                <a:solidFill>
                  <a:schemeClr val="bg1"/>
                </a:solidFill>
                <a:latin typeface="경기천년제목 Bold" panose="02020803020101020101" pitchFamily="18" charset="-127"/>
                <a:ea typeface="경기천년제목 Bold" panose="02020803020101020101" pitchFamily="18" charset="-127"/>
              </a:rPr>
              <a:t>부가가치 창출</a:t>
            </a:r>
            <a:endParaRPr lang="en-US" altLang="ko-KR" sz="1200" dirty="0">
              <a:latin typeface="경기천년제목 Bold" panose="02020803020101020101" pitchFamily="18" charset="-127"/>
              <a:ea typeface="경기천년제목 Bold" panose="02020803020101020101" pitchFamily="18" charset="-127"/>
            </a:endParaRPr>
          </a:p>
        </p:txBody>
      </p:sp>
      <p:sp>
        <p:nvSpPr>
          <p:cNvPr id="58" name="Freeform 62"/>
          <p:cNvSpPr>
            <a:spLocks noEditPoints="1"/>
          </p:cNvSpPr>
          <p:nvPr/>
        </p:nvSpPr>
        <p:spPr bwMode="auto">
          <a:xfrm flipH="1">
            <a:off x="5494242" y="2624190"/>
            <a:ext cx="922116" cy="541341"/>
          </a:xfrm>
          <a:custGeom>
            <a:avLst/>
            <a:gdLst>
              <a:gd name="T0" fmla="*/ 39 w 265"/>
              <a:gd name="T1" fmla="*/ 85 h 180"/>
              <a:gd name="T2" fmla="*/ 96 w 265"/>
              <a:gd name="T3" fmla="*/ 137 h 180"/>
              <a:gd name="T4" fmla="*/ 96 w 265"/>
              <a:gd name="T5" fmla="*/ 175 h 180"/>
              <a:gd name="T6" fmla="*/ 0 w 265"/>
              <a:gd name="T7" fmla="*/ 85 h 180"/>
              <a:gd name="T8" fmla="*/ 96 w 265"/>
              <a:gd name="T9" fmla="*/ 0 h 180"/>
              <a:gd name="T10" fmla="*/ 96 w 265"/>
              <a:gd name="T11" fmla="*/ 35 h 180"/>
              <a:gd name="T12" fmla="*/ 39 w 265"/>
              <a:gd name="T13" fmla="*/ 85 h 180"/>
              <a:gd name="T14" fmla="*/ 265 w 265"/>
              <a:gd name="T15" fmla="*/ 180 h 180"/>
              <a:gd name="T16" fmla="*/ 162 w 265"/>
              <a:gd name="T17" fmla="*/ 117 h 180"/>
              <a:gd name="T18" fmla="*/ 162 w 265"/>
              <a:gd name="T19" fmla="*/ 175 h 180"/>
              <a:gd name="T20" fmla="*/ 66 w 265"/>
              <a:gd name="T21" fmla="*/ 85 h 180"/>
              <a:gd name="T22" fmla="*/ 162 w 265"/>
              <a:gd name="T23" fmla="*/ 0 h 180"/>
              <a:gd name="T24" fmla="*/ 162 w 265"/>
              <a:gd name="T25" fmla="*/ 51 h 180"/>
              <a:gd name="T26" fmla="*/ 265 w 265"/>
              <a:gd name="T2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5" h="180">
                <a:moveTo>
                  <a:pt x="39" y="85"/>
                </a:moveTo>
                <a:cubicBezTo>
                  <a:pt x="96" y="137"/>
                  <a:pt x="96" y="137"/>
                  <a:pt x="96" y="137"/>
                </a:cubicBezTo>
                <a:cubicBezTo>
                  <a:pt x="96" y="175"/>
                  <a:pt x="96" y="175"/>
                  <a:pt x="96" y="175"/>
                </a:cubicBezTo>
                <a:cubicBezTo>
                  <a:pt x="0" y="85"/>
                  <a:pt x="0" y="85"/>
                  <a:pt x="0" y="85"/>
                </a:cubicBezTo>
                <a:cubicBezTo>
                  <a:pt x="96" y="0"/>
                  <a:pt x="96" y="0"/>
                  <a:pt x="96" y="0"/>
                </a:cubicBezTo>
                <a:cubicBezTo>
                  <a:pt x="96" y="35"/>
                  <a:pt x="96" y="35"/>
                  <a:pt x="96" y="35"/>
                </a:cubicBezTo>
                <a:lnTo>
                  <a:pt x="39" y="85"/>
                </a:lnTo>
                <a:close/>
                <a:moveTo>
                  <a:pt x="265" y="180"/>
                </a:moveTo>
                <a:cubicBezTo>
                  <a:pt x="232" y="122"/>
                  <a:pt x="206" y="117"/>
                  <a:pt x="162" y="117"/>
                </a:cubicBezTo>
                <a:cubicBezTo>
                  <a:pt x="162" y="175"/>
                  <a:pt x="162" y="175"/>
                  <a:pt x="162" y="175"/>
                </a:cubicBezTo>
                <a:cubicBezTo>
                  <a:pt x="66" y="85"/>
                  <a:pt x="66" y="85"/>
                  <a:pt x="66" y="85"/>
                </a:cubicBezTo>
                <a:cubicBezTo>
                  <a:pt x="162" y="0"/>
                  <a:pt x="162" y="0"/>
                  <a:pt x="162" y="0"/>
                </a:cubicBezTo>
                <a:cubicBezTo>
                  <a:pt x="162" y="51"/>
                  <a:pt x="162" y="51"/>
                  <a:pt x="162" y="51"/>
                </a:cubicBezTo>
                <a:cubicBezTo>
                  <a:pt x="260" y="51"/>
                  <a:pt x="265" y="180"/>
                  <a:pt x="265" y="180"/>
                </a:cubicBezTo>
                <a:close/>
              </a:path>
            </a:pathLst>
          </a:custGeom>
          <a:solidFill>
            <a:srgbClr val="19B49B"/>
          </a:solidFill>
          <a:ln>
            <a:noFill/>
          </a:ln>
          <a:extLst/>
        </p:spPr>
        <p:txBody>
          <a:bodyPr vert="horz" wrap="square" lIns="99060" tIns="49530" rIns="99060" bIns="49530" numCol="1" anchor="t" anchorCtr="0" compatLnSpc="1">
            <a:prstTxWarp prst="textNoShape">
              <a:avLst/>
            </a:prstTxWarp>
          </a:bodyPr>
          <a:lstStyle/>
          <a:p>
            <a:endParaRPr lang="en-US" sz="1716"/>
          </a:p>
        </p:txBody>
      </p:sp>
      <p:sp>
        <p:nvSpPr>
          <p:cNvPr id="59" name="TextBox 58"/>
          <p:cNvSpPr txBox="1"/>
          <p:nvPr/>
        </p:nvSpPr>
        <p:spPr>
          <a:xfrm>
            <a:off x="513707" y="4755817"/>
            <a:ext cx="5332975" cy="1600438"/>
          </a:xfrm>
          <a:prstGeom prst="rect">
            <a:avLst/>
          </a:prstGeom>
          <a:noFill/>
        </p:spPr>
        <p:txBody>
          <a:bodyPr wrap="square" rtlCol="0">
            <a:spAutoFit/>
          </a:bodyPr>
          <a:lstStyle/>
          <a:p>
            <a:pPr marL="285750" indent="-285750">
              <a:buFont typeface="경기천년제목 Bold" panose="02020803020101020101" pitchFamily="18" charset="-127"/>
              <a:buChar char="&gt;"/>
            </a:pP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단순 사업성</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a:t>
            </a: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경제성 분석보다 효율적 공정 설계 및 최적화를 기반한 비즈니스 모델 개발 필요</a:t>
            </a:r>
            <a:endParaRPr lang="en-US" altLang="ko-KR" sz="1400" dirty="0" smtClean="0">
              <a:solidFill>
                <a:srgbClr val="19B49B"/>
              </a:solidFill>
              <a:latin typeface="경기천년제목 Bold" panose="02020803020101020101" pitchFamily="18" charset="-127"/>
              <a:ea typeface="경기천년제목 Bold" panose="02020803020101020101" pitchFamily="18" charset="-127"/>
            </a:endParaRPr>
          </a:p>
          <a:p>
            <a:pPr marL="285750" indent="-285750">
              <a:buFont typeface="경기천년제목 Bold" panose="02020803020101020101" pitchFamily="18" charset="-127"/>
              <a:buChar char="&gt;"/>
            </a:pP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다양한 시나리오기반 경제성 민감도 분석을 통한 공정 최적화 및 경제성 분석을 </a:t>
            </a:r>
            <a:r>
              <a:rPr lang="ko-KR" altLang="en-US" sz="1400" dirty="0">
                <a:solidFill>
                  <a:srgbClr val="19B49B"/>
                </a:solidFill>
                <a:latin typeface="경기천년제목 Bold" panose="02020803020101020101" pitchFamily="18" charset="-127"/>
                <a:ea typeface="경기천년제목 Bold" panose="02020803020101020101" pitchFamily="18" charset="-127"/>
              </a:rPr>
              <a:t>통한 최상의 비즈니스 모델 개발 방법론 필요</a:t>
            </a:r>
            <a:endParaRPr lang="en-US" altLang="ko-KR" sz="1400" dirty="0">
              <a:solidFill>
                <a:srgbClr val="19B49B"/>
              </a:solidFill>
              <a:latin typeface="경기천년제목 Bold" panose="02020803020101020101" pitchFamily="18" charset="-127"/>
              <a:ea typeface="경기천년제목 Bold" panose="02020803020101020101" pitchFamily="18" charset="-127"/>
            </a:endParaRPr>
          </a:p>
          <a:p>
            <a:pPr marL="285750" indent="-285750">
              <a:buFont typeface="경기천년제목 Bold" panose="02020803020101020101" pitchFamily="18" charset="-127"/>
              <a:buChar char="&gt;"/>
            </a:pP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재생에너지 기반 연계 사업의 </a:t>
            </a:r>
            <a:r>
              <a:rPr lang="ko-KR" altLang="en-US" sz="1400" dirty="0">
                <a:solidFill>
                  <a:srgbClr val="19B49B"/>
                </a:solidFill>
                <a:latin typeface="경기천년제목 Bold" panose="02020803020101020101" pitchFamily="18" charset="-127"/>
                <a:ea typeface="경기천년제목 Bold" panose="02020803020101020101" pitchFamily="18" charset="-127"/>
              </a:rPr>
              <a:t>경제성 확보를 </a:t>
            </a: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위한 정책제언</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 </a:t>
            </a: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제도개선</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a:t>
            </a: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 기술 전망 </a:t>
            </a:r>
            <a:r>
              <a:rPr lang="ko-KR" altLang="en-US" sz="1400" dirty="0">
                <a:solidFill>
                  <a:srgbClr val="19B49B"/>
                </a:solidFill>
                <a:latin typeface="경기천년제목 Bold" panose="02020803020101020101" pitchFamily="18" charset="-127"/>
                <a:ea typeface="경기천년제목 Bold" panose="02020803020101020101" pitchFamily="18" charset="-127"/>
              </a:rPr>
              <a:t>제시</a:t>
            </a:r>
            <a:endParaRPr lang="en-US" altLang="ko-KR" sz="1400" dirty="0">
              <a:solidFill>
                <a:srgbClr val="19B49B"/>
              </a:solidFill>
              <a:latin typeface="경기천년제목 Bold" panose="02020803020101020101" pitchFamily="18" charset="-127"/>
              <a:ea typeface="경기천년제목 Bold" panose="02020803020101020101" pitchFamily="18" charset="-127"/>
            </a:endParaRPr>
          </a:p>
          <a:p>
            <a:pPr marL="285750" indent="-285750">
              <a:buFont typeface="경기천년제목 Bold" panose="02020803020101020101" pitchFamily="18" charset="-127"/>
              <a:buChar char="&gt;"/>
            </a:pPr>
            <a:endParaRPr lang="en-US" altLang="ko-KR" sz="1400" dirty="0" smtClean="0">
              <a:solidFill>
                <a:srgbClr val="19B49B"/>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312643285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연구과제 </a:t>
            </a:r>
            <a:r>
              <a:rPr lang="ko-KR" altLang="en-US" sz="2300" dirty="0">
                <a:solidFill>
                  <a:schemeClr val="accent2"/>
                </a:solidFill>
                <a:latin typeface="경기천년제목 Bold" panose="02020803020101020101" pitchFamily="18" charset="-127"/>
                <a:ea typeface="경기천년제목 Bold" panose="02020803020101020101" pitchFamily="18" charset="-127"/>
              </a:rPr>
              <a:t>중복성 </a:t>
            </a:r>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검토</a:t>
            </a:r>
            <a:endParaRPr lang="ko-KR" alt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4" name="Text Placeholder 9"/>
          <p:cNvSpPr>
            <a:spLocks noGrp="1"/>
          </p:cNvSpPr>
          <p:nvPr>
            <p:ph type="body" sz="quarter" idx="12"/>
          </p:nvPr>
        </p:nvSpPr>
        <p:spPr>
          <a:xfrm>
            <a:off x="632886" y="1168132"/>
            <a:ext cx="360868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유사 연구개발과제 조사</a:t>
            </a:r>
            <a:endParaRPr lang="en-US" sz="1200" b="1" dirty="0">
              <a:latin typeface="경기천년제목 Bold" panose="02020803020101020101" pitchFamily="18" charset="-127"/>
              <a:ea typeface="경기천년제목 Bold" panose="02020803020101020101" pitchFamily="18" charset="-127"/>
            </a:endParaRPr>
          </a:p>
        </p:txBody>
      </p:sp>
      <p:sp>
        <p:nvSpPr>
          <p:cNvPr id="6" name="Rectangle 14"/>
          <p:cNvSpPr/>
          <p:nvPr/>
        </p:nvSpPr>
        <p:spPr>
          <a:xfrm>
            <a:off x="723899" y="7559216"/>
            <a:ext cx="8863087" cy="682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본 제안 과제는 다양한 수전해 기술별 적용 가능한 연료전지의 공정 조합 및 최적화를 연구하고</a:t>
            </a:r>
            <a:endPar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경제지표 변동성을 반영한 민감도 분석을 통한 사업성 분석과 재무 모델을 개발하는 과제로 상기 과제와 차별화</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24" name="Rectangle 14"/>
          <p:cNvSpPr/>
          <p:nvPr/>
        </p:nvSpPr>
        <p:spPr>
          <a:xfrm>
            <a:off x="632886" y="1498169"/>
            <a:ext cx="1148289" cy="2188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연료전지</a:t>
            </a:r>
            <a:r>
              <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t>
            </a: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태양광</a:t>
            </a:r>
            <a:r>
              <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t>
            </a: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풍력 하이브리드 발전 기술</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25" name="Rectangle 14"/>
          <p:cNvSpPr/>
          <p:nvPr/>
        </p:nvSpPr>
        <p:spPr>
          <a:xfrm>
            <a:off x="632885" y="3955618"/>
            <a:ext cx="1148289" cy="2169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풍력에너지 잉여전력 활용을 위한 </a:t>
            </a:r>
            <a:r>
              <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500kW</a:t>
            </a: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급 하이브리드 수소 변환 및 발전 시스템 기술 개발</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26" name="Rectangle 14"/>
          <p:cNvSpPr/>
          <p:nvPr/>
        </p:nvSpPr>
        <p:spPr>
          <a:xfrm>
            <a:off x="2168469" y="1490422"/>
            <a:ext cx="1148289" cy="42158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풍력</a:t>
            </a:r>
            <a:r>
              <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t>
            </a: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태양광</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27" name="Rectangle 14"/>
          <p:cNvSpPr/>
          <p:nvPr/>
        </p:nvSpPr>
        <p:spPr>
          <a:xfrm>
            <a:off x="2168469" y="2411007"/>
            <a:ext cx="1148289" cy="42158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태양광</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28" name="Rectangle 14"/>
          <p:cNvSpPr/>
          <p:nvPr/>
        </p:nvSpPr>
        <p:spPr>
          <a:xfrm>
            <a:off x="3657591" y="1490422"/>
            <a:ext cx="1148289" cy="42158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ESS(</a:t>
            </a: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배터리</a:t>
            </a:r>
            <a:r>
              <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29" name="Rectangle 14"/>
          <p:cNvSpPr/>
          <p:nvPr/>
        </p:nvSpPr>
        <p:spPr>
          <a:xfrm>
            <a:off x="5146713" y="1490422"/>
            <a:ext cx="1148289" cy="42158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송전</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cxnSp>
        <p:nvCxnSpPr>
          <p:cNvPr id="30" name="직선 화살표 연결선 29"/>
          <p:cNvCxnSpPr/>
          <p:nvPr/>
        </p:nvCxnSpPr>
        <p:spPr>
          <a:xfrm>
            <a:off x="3316758" y="1701213"/>
            <a:ext cx="3408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p:cNvCxnSpPr/>
          <p:nvPr/>
        </p:nvCxnSpPr>
        <p:spPr>
          <a:xfrm>
            <a:off x="4805880" y="1701213"/>
            <a:ext cx="3408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14"/>
          <p:cNvSpPr/>
          <p:nvPr/>
        </p:nvSpPr>
        <p:spPr>
          <a:xfrm>
            <a:off x="3657590" y="2411007"/>
            <a:ext cx="1148289" cy="42158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수전해</a:t>
            </a:r>
            <a:r>
              <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t>
            </a: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저장</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35" name="Rectangle 14"/>
          <p:cNvSpPr/>
          <p:nvPr/>
        </p:nvSpPr>
        <p:spPr>
          <a:xfrm>
            <a:off x="5146711" y="2411006"/>
            <a:ext cx="1148289" cy="42158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저온형 연료전지</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cxnSp>
        <p:nvCxnSpPr>
          <p:cNvPr id="36" name="직선 화살표 연결선 35"/>
          <p:cNvCxnSpPr>
            <a:stCxn id="27" idx="3"/>
            <a:endCxn id="34" idx="1"/>
          </p:cNvCxnSpPr>
          <p:nvPr/>
        </p:nvCxnSpPr>
        <p:spPr>
          <a:xfrm>
            <a:off x="3316758" y="2621799"/>
            <a:ext cx="340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p:cNvCxnSpPr>
            <a:stCxn id="34" idx="3"/>
            <a:endCxn id="35" idx="1"/>
          </p:cNvCxnSpPr>
          <p:nvPr/>
        </p:nvCxnSpPr>
        <p:spPr>
          <a:xfrm flipV="1">
            <a:off x="4805879" y="2621798"/>
            <a:ext cx="3408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p:cNvCxnSpPr>
            <a:stCxn id="35" idx="0"/>
            <a:endCxn id="29" idx="2"/>
          </p:cNvCxnSpPr>
          <p:nvPr/>
        </p:nvCxnSpPr>
        <p:spPr>
          <a:xfrm flipV="1">
            <a:off x="5720856" y="1912005"/>
            <a:ext cx="2" cy="499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14"/>
          <p:cNvSpPr/>
          <p:nvPr/>
        </p:nvSpPr>
        <p:spPr>
          <a:xfrm>
            <a:off x="1781174" y="2963836"/>
            <a:ext cx="4513826" cy="7223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경기천년제목 Bold" panose="02020803020101020101" pitchFamily="18" charset="-127"/>
              <a:buChar char="&gt;"/>
            </a:pP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별도의 태양광 설비를 통해 수전해 수소 저장</a:t>
            </a:r>
            <a:endPar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pPr marL="285750" indent="-285750">
              <a:buFont typeface="경기천년제목 Bold" panose="02020803020101020101" pitchFamily="18" charset="-127"/>
              <a:buChar char="&gt;"/>
            </a:pP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풍력 태양광 출력 저하 시 저장된 수소를 저온형 연료전지 공급하여 송전</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46" name="Rectangle 14"/>
          <p:cNvSpPr/>
          <p:nvPr/>
        </p:nvSpPr>
        <p:spPr>
          <a:xfrm>
            <a:off x="2006544" y="3955618"/>
            <a:ext cx="1148289" cy="42158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풍력</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47" name="Rectangle 14"/>
          <p:cNvSpPr/>
          <p:nvPr/>
        </p:nvSpPr>
        <p:spPr>
          <a:xfrm>
            <a:off x="5146710" y="3956529"/>
            <a:ext cx="1148289" cy="42158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송전</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cxnSp>
        <p:nvCxnSpPr>
          <p:cNvPr id="48" name="직선 화살표 연결선 47"/>
          <p:cNvCxnSpPr>
            <a:stCxn id="46" idx="3"/>
            <a:endCxn id="47" idx="1"/>
          </p:cNvCxnSpPr>
          <p:nvPr/>
        </p:nvCxnSpPr>
        <p:spPr>
          <a:xfrm>
            <a:off x="3154833" y="4166410"/>
            <a:ext cx="1991877" cy="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14"/>
          <p:cNvSpPr/>
          <p:nvPr/>
        </p:nvSpPr>
        <p:spPr>
          <a:xfrm>
            <a:off x="2006544" y="4808800"/>
            <a:ext cx="1148289" cy="42158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수전해</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52" name="Rectangle 14"/>
          <p:cNvSpPr/>
          <p:nvPr/>
        </p:nvSpPr>
        <p:spPr>
          <a:xfrm>
            <a:off x="3576627" y="4808800"/>
            <a:ext cx="1148289" cy="42158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수소 저장</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cxnSp>
        <p:nvCxnSpPr>
          <p:cNvPr id="53" name="직선 화살표 연결선 52"/>
          <p:cNvCxnSpPr>
            <a:stCxn id="46" idx="2"/>
            <a:endCxn id="51" idx="0"/>
          </p:cNvCxnSpPr>
          <p:nvPr/>
        </p:nvCxnSpPr>
        <p:spPr>
          <a:xfrm>
            <a:off x="2580689" y="4377201"/>
            <a:ext cx="0" cy="431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ectangle 14"/>
          <p:cNvSpPr/>
          <p:nvPr/>
        </p:nvSpPr>
        <p:spPr>
          <a:xfrm>
            <a:off x="2338885" y="4464442"/>
            <a:ext cx="1148289" cy="221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chemeClr val="tx1"/>
                </a:solidFill>
                <a:latin typeface="경기천년제목 Bold" panose="02020803020101020101" pitchFamily="18" charset="-127"/>
                <a:ea typeface="경기천년제목 Bold" panose="02020803020101020101" pitchFamily="18" charset="-127"/>
              </a:rPr>
              <a:t>잉여전력</a:t>
            </a:r>
            <a:endParaRPr lang="en-US" sz="1400" dirty="0">
              <a:solidFill>
                <a:schemeClr val="tx1"/>
              </a:solidFill>
              <a:latin typeface="경기천년제목 Bold" panose="02020803020101020101" pitchFamily="18" charset="-127"/>
              <a:ea typeface="경기천년제목 Bold" panose="02020803020101020101" pitchFamily="18" charset="-127"/>
            </a:endParaRPr>
          </a:p>
        </p:txBody>
      </p:sp>
      <p:sp>
        <p:nvSpPr>
          <p:cNvPr id="57" name="Rectangle 14"/>
          <p:cNvSpPr/>
          <p:nvPr/>
        </p:nvSpPr>
        <p:spPr>
          <a:xfrm>
            <a:off x="5146709" y="4808800"/>
            <a:ext cx="1148289" cy="42158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저온형 연료전지</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cxnSp>
        <p:nvCxnSpPr>
          <p:cNvPr id="58" name="직선 화살표 연결선 57"/>
          <p:cNvCxnSpPr>
            <a:stCxn id="51" idx="3"/>
            <a:endCxn id="52" idx="1"/>
          </p:cNvCxnSpPr>
          <p:nvPr/>
        </p:nvCxnSpPr>
        <p:spPr>
          <a:xfrm>
            <a:off x="3154833" y="5019592"/>
            <a:ext cx="421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a:stCxn id="52" idx="3"/>
            <a:endCxn id="57" idx="1"/>
          </p:cNvCxnSpPr>
          <p:nvPr/>
        </p:nvCxnSpPr>
        <p:spPr>
          <a:xfrm>
            <a:off x="4724916" y="5019592"/>
            <a:ext cx="4217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p:cNvCxnSpPr>
            <a:stCxn id="57" idx="0"/>
            <a:endCxn id="47" idx="2"/>
          </p:cNvCxnSpPr>
          <p:nvPr/>
        </p:nvCxnSpPr>
        <p:spPr>
          <a:xfrm flipV="1">
            <a:off x="5720854" y="4378112"/>
            <a:ext cx="1" cy="430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Rectangle 14"/>
          <p:cNvSpPr/>
          <p:nvPr/>
        </p:nvSpPr>
        <p:spPr>
          <a:xfrm>
            <a:off x="3463942" y="3939683"/>
            <a:ext cx="1148289" cy="221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chemeClr val="tx1"/>
                </a:solidFill>
                <a:latin typeface="경기천년제목 Bold" panose="02020803020101020101" pitchFamily="18" charset="-127"/>
                <a:ea typeface="경기천년제목 Bold" panose="02020803020101020101" pitchFamily="18" charset="-127"/>
              </a:rPr>
              <a:t>상시</a:t>
            </a:r>
            <a:endParaRPr lang="en-US" sz="1400" dirty="0">
              <a:solidFill>
                <a:schemeClr val="tx1"/>
              </a:solidFill>
              <a:latin typeface="경기천년제목 Bold" panose="02020803020101020101" pitchFamily="18" charset="-127"/>
              <a:ea typeface="경기천년제목 Bold" panose="02020803020101020101" pitchFamily="18" charset="-127"/>
            </a:endParaRPr>
          </a:p>
        </p:txBody>
      </p:sp>
      <p:sp>
        <p:nvSpPr>
          <p:cNvPr id="68" name="Rectangle 14"/>
          <p:cNvSpPr/>
          <p:nvPr/>
        </p:nvSpPr>
        <p:spPr>
          <a:xfrm>
            <a:off x="4622019" y="4487010"/>
            <a:ext cx="1148289" cy="221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chemeClr val="tx1"/>
                </a:solidFill>
                <a:latin typeface="경기천년제목 Bold" panose="02020803020101020101" pitchFamily="18" charset="-127"/>
                <a:ea typeface="경기천년제목 Bold" panose="02020803020101020101" pitchFamily="18" charset="-127"/>
              </a:rPr>
              <a:t>출력 저하 시</a:t>
            </a:r>
            <a:endParaRPr lang="en-US" sz="1400" dirty="0">
              <a:solidFill>
                <a:schemeClr val="tx1"/>
              </a:solidFill>
              <a:latin typeface="경기천년제목 Bold" panose="02020803020101020101" pitchFamily="18" charset="-127"/>
              <a:ea typeface="경기천년제목 Bold" panose="02020803020101020101" pitchFamily="18" charset="-127"/>
            </a:endParaRPr>
          </a:p>
        </p:txBody>
      </p:sp>
      <p:sp>
        <p:nvSpPr>
          <p:cNvPr id="69" name="Rectangle 14"/>
          <p:cNvSpPr/>
          <p:nvPr/>
        </p:nvSpPr>
        <p:spPr>
          <a:xfrm>
            <a:off x="4703927" y="2068064"/>
            <a:ext cx="1148289" cy="221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chemeClr val="tx1"/>
                </a:solidFill>
                <a:latin typeface="경기천년제목 Bold" panose="02020803020101020101" pitchFamily="18" charset="-127"/>
                <a:ea typeface="경기천년제목 Bold" panose="02020803020101020101" pitchFamily="18" charset="-127"/>
              </a:rPr>
              <a:t>출력 저하 시</a:t>
            </a:r>
            <a:endParaRPr lang="en-US" sz="1400" dirty="0">
              <a:solidFill>
                <a:schemeClr val="tx1"/>
              </a:solidFill>
              <a:latin typeface="경기천년제목 Bold" panose="02020803020101020101" pitchFamily="18" charset="-127"/>
              <a:ea typeface="경기천년제목 Bold" panose="02020803020101020101" pitchFamily="18" charset="-127"/>
            </a:endParaRPr>
          </a:p>
        </p:txBody>
      </p:sp>
      <p:sp>
        <p:nvSpPr>
          <p:cNvPr id="70" name="Rectangle 14"/>
          <p:cNvSpPr/>
          <p:nvPr/>
        </p:nvSpPr>
        <p:spPr>
          <a:xfrm>
            <a:off x="2168469" y="2174240"/>
            <a:ext cx="1148289" cy="221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chemeClr val="tx1"/>
                </a:solidFill>
                <a:latin typeface="경기천년제목 Bold" panose="02020803020101020101" pitchFamily="18" charset="-127"/>
                <a:ea typeface="경기천년제목 Bold" panose="02020803020101020101" pitchFamily="18" charset="-127"/>
              </a:rPr>
              <a:t>상시</a:t>
            </a:r>
            <a:endParaRPr lang="en-US" sz="1400" dirty="0">
              <a:solidFill>
                <a:schemeClr val="tx1"/>
              </a:solidFill>
              <a:latin typeface="경기천년제목 Bold" panose="02020803020101020101" pitchFamily="18" charset="-127"/>
              <a:ea typeface="경기천년제목 Bold" panose="02020803020101020101" pitchFamily="18" charset="-127"/>
            </a:endParaRPr>
          </a:p>
        </p:txBody>
      </p:sp>
      <p:sp>
        <p:nvSpPr>
          <p:cNvPr id="71" name="Rectangle 14"/>
          <p:cNvSpPr/>
          <p:nvPr/>
        </p:nvSpPr>
        <p:spPr>
          <a:xfrm>
            <a:off x="2168468" y="1257198"/>
            <a:ext cx="1148289" cy="221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chemeClr val="tx1"/>
                </a:solidFill>
                <a:latin typeface="경기천년제목 Bold" panose="02020803020101020101" pitchFamily="18" charset="-127"/>
                <a:ea typeface="경기천년제목 Bold" panose="02020803020101020101" pitchFamily="18" charset="-127"/>
              </a:rPr>
              <a:t>상시</a:t>
            </a:r>
            <a:endParaRPr lang="en-US" sz="1400" dirty="0">
              <a:solidFill>
                <a:schemeClr val="tx1"/>
              </a:solidFill>
              <a:latin typeface="경기천년제목 Bold" panose="02020803020101020101" pitchFamily="18" charset="-127"/>
              <a:ea typeface="경기천년제목 Bold" panose="02020803020101020101" pitchFamily="18" charset="-127"/>
            </a:endParaRPr>
          </a:p>
        </p:txBody>
      </p:sp>
      <p:sp>
        <p:nvSpPr>
          <p:cNvPr id="72" name="Rectangle 14"/>
          <p:cNvSpPr/>
          <p:nvPr/>
        </p:nvSpPr>
        <p:spPr>
          <a:xfrm>
            <a:off x="1781172" y="5403055"/>
            <a:ext cx="4513826" cy="7223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경기천년제목 Bold" panose="02020803020101020101" pitchFamily="18" charset="-127"/>
              <a:buChar char="&gt;"/>
            </a:pP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풍력 잉여전력 발생 시 수전해를 통해 수소로 저장 후 출력 저하 시 저온형 연료전지를 통해 송전</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73" name="Freeform 84"/>
          <p:cNvSpPr>
            <a:spLocks/>
          </p:cNvSpPr>
          <p:nvPr/>
        </p:nvSpPr>
        <p:spPr bwMode="auto">
          <a:xfrm>
            <a:off x="6564801" y="2050399"/>
            <a:ext cx="372065" cy="421583"/>
          </a:xfrm>
          <a:custGeom>
            <a:avLst/>
            <a:gdLst>
              <a:gd name="T0" fmla="*/ 238 w 241"/>
              <a:gd name="T1" fmla="*/ 108 h 288"/>
              <a:gd name="T2" fmla="*/ 52 w 241"/>
              <a:gd name="T3" fmla="*/ 193 h 288"/>
              <a:gd name="T4" fmla="*/ 76 w 241"/>
              <a:gd name="T5" fmla="*/ 287 h 288"/>
              <a:gd name="T6" fmla="*/ 49 w 241"/>
              <a:gd name="T7" fmla="*/ 287 h 288"/>
              <a:gd name="T8" fmla="*/ 0 w 241"/>
              <a:gd name="T9" fmla="*/ 95 h 288"/>
              <a:gd name="T10" fmla="*/ 25 w 241"/>
              <a:gd name="T11" fmla="*/ 86 h 288"/>
              <a:gd name="T12" fmla="*/ 233 w 241"/>
              <a:gd name="T13" fmla="*/ 103 h 288"/>
              <a:gd name="T14" fmla="*/ 238 w 241"/>
              <a:gd name="T15" fmla="*/ 108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288">
                <a:moveTo>
                  <a:pt x="238" y="108"/>
                </a:moveTo>
                <a:cubicBezTo>
                  <a:pt x="114" y="288"/>
                  <a:pt x="157" y="105"/>
                  <a:pt x="52" y="193"/>
                </a:cubicBezTo>
                <a:cubicBezTo>
                  <a:pt x="76" y="287"/>
                  <a:pt x="76" y="287"/>
                  <a:pt x="76" y="287"/>
                </a:cubicBezTo>
                <a:cubicBezTo>
                  <a:pt x="49" y="287"/>
                  <a:pt x="49" y="287"/>
                  <a:pt x="49" y="287"/>
                </a:cubicBezTo>
                <a:cubicBezTo>
                  <a:pt x="0" y="95"/>
                  <a:pt x="0" y="95"/>
                  <a:pt x="0" y="95"/>
                </a:cubicBezTo>
                <a:cubicBezTo>
                  <a:pt x="25" y="86"/>
                  <a:pt x="25" y="86"/>
                  <a:pt x="25" y="86"/>
                </a:cubicBezTo>
                <a:cubicBezTo>
                  <a:pt x="142" y="0"/>
                  <a:pt x="81" y="163"/>
                  <a:pt x="233" y="103"/>
                </a:cubicBezTo>
                <a:cubicBezTo>
                  <a:pt x="237" y="101"/>
                  <a:pt x="241" y="104"/>
                  <a:pt x="238" y="108"/>
                </a:cubicBezTo>
                <a:close/>
              </a:path>
            </a:pathLst>
          </a:custGeom>
          <a:solidFill>
            <a:srgbClr val="FFC000"/>
          </a:solidFill>
          <a:ln>
            <a:noFill/>
          </a:ln>
          <a:extLst/>
        </p:spPr>
        <p:txBody>
          <a:bodyPr vert="horz" wrap="square" lIns="99060" tIns="49530" rIns="99060" bIns="49530" numCol="1" anchor="t" anchorCtr="0" compatLnSpc="1">
            <a:prstTxWarp prst="textNoShape">
              <a:avLst/>
            </a:prstTxWarp>
          </a:bodyPr>
          <a:lstStyle/>
          <a:p>
            <a:endParaRPr lang="en-US" sz="1716"/>
          </a:p>
        </p:txBody>
      </p:sp>
      <p:sp>
        <p:nvSpPr>
          <p:cNvPr id="74" name="Rectangle 14"/>
          <p:cNvSpPr/>
          <p:nvPr/>
        </p:nvSpPr>
        <p:spPr>
          <a:xfrm>
            <a:off x="6564801" y="2488609"/>
            <a:ext cx="3213227" cy="8641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경기천년제목 Bold" panose="02020803020101020101" pitchFamily="18" charset="-127"/>
              <a:buChar char="&gt;"/>
            </a:pP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재생에너지원의 </a:t>
            </a:r>
            <a:r>
              <a:rPr lang="ko-KR" altLang="en-US" sz="140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출력 저하 시 잉여 전력을 통해 생산된 수소를 연료전지를 이용하여 출력을 보상하는 시스템</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75" name="Rectangle 14"/>
          <p:cNvSpPr/>
          <p:nvPr/>
        </p:nvSpPr>
        <p:spPr>
          <a:xfrm>
            <a:off x="6936866" y="2161505"/>
            <a:ext cx="2606177" cy="327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smtClean="0">
                <a:solidFill>
                  <a:schemeClr val="tx1"/>
                </a:solidFill>
                <a:latin typeface="경기천년제목 Bold" panose="02020803020101020101" pitchFamily="18" charset="-127"/>
                <a:ea typeface="경기천년제목 Bold" panose="02020803020101020101" pitchFamily="18" charset="-127"/>
              </a:rPr>
              <a:t>본 제안 과제와 기존 과제의 유사성</a:t>
            </a:r>
            <a:endParaRPr lang="en-US" sz="1400" dirty="0">
              <a:solidFill>
                <a:schemeClr val="tx1"/>
              </a:solidFill>
              <a:latin typeface="경기천년제목 Bold" panose="02020803020101020101" pitchFamily="18" charset="-127"/>
              <a:ea typeface="경기천년제목 Bold" panose="02020803020101020101" pitchFamily="18" charset="-127"/>
            </a:endParaRPr>
          </a:p>
        </p:txBody>
      </p:sp>
      <p:sp>
        <p:nvSpPr>
          <p:cNvPr id="77" name="Freeform 325"/>
          <p:cNvSpPr>
            <a:spLocks noEditPoints="1"/>
          </p:cNvSpPr>
          <p:nvPr/>
        </p:nvSpPr>
        <p:spPr bwMode="auto">
          <a:xfrm>
            <a:off x="6564801" y="4012485"/>
            <a:ext cx="321492" cy="297833"/>
          </a:xfrm>
          <a:custGeom>
            <a:avLst/>
            <a:gdLst>
              <a:gd name="T0" fmla="*/ 40 w 152"/>
              <a:gd name="T1" fmla="*/ 127 h 146"/>
              <a:gd name="T2" fmla="*/ 34 w 152"/>
              <a:gd name="T3" fmla="*/ 133 h 146"/>
              <a:gd name="T4" fmla="*/ 2 w 152"/>
              <a:gd name="T5" fmla="*/ 132 h 146"/>
              <a:gd name="T6" fmla="*/ 0 w 152"/>
              <a:gd name="T7" fmla="*/ 67 h 146"/>
              <a:gd name="T8" fmla="*/ 7 w 152"/>
              <a:gd name="T9" fmla="*/ 61 h 146"/>
              <a:gd name="T10" fmla="*/ 38 w 152"/>
              <a:gd name="T11" fmla="*/ 63 h 146"/>
              <a:gd name="T12" fmla="*/ 25 w 152"/>
              <a:gd name="T13" fmla="*/ 115 h 146"/>
              <a:gd name="T14" fmla="*/ 19 w 152"/>
              <a:gd name="T15" fmla="*/ 109 h 146"/>
              <a:gd name="T16" fmla="*/ 13 w 152"/>
              <a:gd name="T17" fmla="*/ 115 h 146"/>
              <a:gd name="T18" fmla="*/ 19 w 152"/>
              <a:gd name="T19" fmla="*/ 121 h 146"/>
              <a:gd name="T20" fmla="*/ 25 w 152"/>
              <a:gd name="T21" fmla="*/ 115 h 146"/>
              <a:gd name="T22" fmla="*/ 147 w 152"/>
              <a:gd name="T23" fmla="*/ 81 h 146"/>
              <a:gd name="T24" fmla="*/ 144 w 152"/>
              <a:gd name="T25" fmla="*/ 101 h 146"/>
              <a:gd name="T26" fmla="*/ 139 w 152"/>
              <a:gd name="T27" fmla="*/ 121 h 146"/>
              <a:gd name="T28" fmla="*/ 116 w 152"/>
              <a:gd name="T29" fmla="*/ 146 h 146"/>
              <a:gd name="T30" fmla="*/ 105 w 152"/>
              <a:gd name="T31" fmla="*/ 146 h 146"/>
              <a:gd name="T32" fmla="*/ 90 w 152"/>
              <a:gd name="T33" fmla="*/ 144 h 146"/>
              <a:gd name="T34" fmla="*/ 67 w 152"/>
              <a:gd name="T35" fmla="*/ 138 h 146"/>
              <a:gd name="T36" fmla="*/ 48 w 152"/>
              <a:gd name="T37" fmla="*/ 132 h 146"/>
              <a:gd name="T38" fmla="*/ 46 w 152"/>
              <a:gd name="T39" fmla="*/ 67 h 146"/>
              <a:gd name="T40" fmla="*/ 52 w 152"/>
              <a:gd name="T41" fmla="*/ 61 h 146"/>
              <a:gd name="T42" fmla="*/ 68 w 152"/>
              <a:gd name="T43" fmla="*/ 44 h 146"/>
              <a:gd name="T44" fmla="*/ 81 w 152"/>
              <a:gd name="T45" fmla="*/ 28 h 146"/>
              <a:gd name="T46" fmla="*/ 84 w 152"/>
              <a:gd name="T47" fmla="*/ 18 h 146"/>
              <a:gd name="T48" fmla="*/ 87 w 152"/>
              <a:gd name="T49" fmla="*/ 7 h 146"/>
              <a:gd name="T50" fmla="*/ 94 w 152"/>
              <a:gd name="T51" fmla="*/ 0 h 146"/>
              <a:gd name="T52" fmla="*/ 108 w 152"/>
              <a:gd name="T53" fmla="*/ 4 h 146"/>
              <a:gd name="T54" fmla="*/ 114 w 152"/>
              <a:gd name="T55" fmla="*/ 12 h 146"/>
              <a:gd name="T56" fmla="*/ 115 w 152"/>
              <a:gd name="T57" fmla="*/ 21 h 146"/>
              <a:gd name="T58" fmla="*/ 115 w 152"/>
              <a:gd name="T59" fmla="*/ 32 h 146"/>
              <a:gd name="T60" fmla="*/ 110 w 152"/>
              <a:gd name="T61" fmla="*/ 43 h 146"/>
              <a:gd name="T62" fmla="*/ 108 w 152"/>
              <a:gd name="T63" fmla="*/ 46 h 146"/>
              <a:gd name="T64" fmla="*/ 134 w 152"/>
              <a:gd name="T65" fmla="*/ 49 h 146"/>
              <a:gd name="T66" fmla="*/ 152 w 152"/>
              <a:gd name="T67"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2" h="146">
                <a:moveTo>
                  <a:pt x="40" y="67"/>
                </a:moveTo>
                <a:cubicBezTo>
                  <a:pt x="40" y="127"/>
                  <a:pt x="40" y="127"/>
                  <a:pt x="40" y="127"/>
                </a:cubicBezTo>
                <a:cubicBezTo>
                  <a:pt x="40" y="129"/>
                  <a:pt x="39" y="130"/>
                  <a:pt x="38" y="132"/>
                </a:cubicBezTo>
                <a:cubicBezTo>
                  <a:pt x="37" y="133"/>
                  <a:pt x="35" y="133"/>
                  <a:pt x="34" y="133"/>
                </a:cubicBezTo>
                <a:cubicBezTo>
                  <a:pt x="7" y="133"/>
                  <a:pt x="7" y="133"/>
                  <a:pt x="7" y="133"/>
                </a:cubicBezTo>
                <a:cubicBezTo>
                  <a:pt x="5" y="133"/>
                  <a:pt x="3" y="133"/>
                  <a:pt x="2" y="132"/>
                </a:cubicBezTo>
                <a:cubicBezTo>
                  <a:pt x="1" y="130"/>
                  <a:pt x="0" y="129"/>
                  <a:pt x="0" y="127"/>
                </a:cubicBezTo>
                <a:cubicBezTo>
                  <a:pt x="0" y="67"/>
                  <a:pt x="0" y="67"/>
                  <a:pt x="0" y="67"/>
                </a:cubicBezTo>
                <a:cubicBezTo>
                  <a:pt x="0" y="65"/>
                  <a:pt x="1" y="64"/>
                  <a:pt x="2" y="63"/>
                </a:cubicBezTo>
                <a:cubicBezTo>
                  <a:pt x="3" y="61"/>
                  <a:pt x="5" y="61"/>
                  <a:pt x="7" y="61"/>
                </a:cubicBezTo>
                <a:cubicBezTo>
                  <a:pt x="34" y="61"/>
                  <a:pt x="34" y="61"/>
                  <a:pt x="34" y="61"/>
                </a:cubicBezTo>
                <a:cubicBezTo>
                  <a:pt x="35" y="61"/>
                  <a:pt x="37" y="61"/>
                  <a:pt x="38" y="63"/>
                </a:cubicBezTo>
                <a:cubicBezTo>
                  <a:pt x="39" y="64"/>
                  <a:pt x="40" y="65"/>
                  <a:pt x="40" y="67"/>
                </a:cubicBezTo>
                <a:close/>
                <a:moveTo>
                  <a:pt x="25" y="115"/>
                </a:moveTo>
                <a:cubicBezTo>
                  <a:pt x="25" y="114"/>
                  <a:pt x="24" y="112"/>
                  <a:pt x="23" y="111"/>
                </a:cubicBezTo>
                <a:cubicBezTo>
                  <a:pt x="22" y="110"/>
                  <a:pt x="20" y="109"/>
                  <a:pt x="19" y="109"/>
                </a:cubicBezTo>
                <a:cubicBezTo>
                  <a:pt x="17" y="109"/>
                  <a:pt x="16" y="110"/>
                  <a:pt x="14" y="111"/>
                </a:cubicBezTo>
                <a:cubicBezTo>
                  <a:pt x="13" y="112"/>
                  <a:pt x="13" y="114"/>
                  <a:pt x="13" y="115"/>
                </a:cubicBezTo>
                <a:cubicBezTo>
                  <a:pt x="13" y="117"/>
                  <a:pt x="13" y="118"/>
                  <a:pt x="14" y="120"/>
                </a:cubicBezTo>
                <a:cubicBezTo>
                  <a:pt x="16" y="121"/>
                  <a:pt x="17" y="121"/>
                  <a:pt x="19" y="121"/>
                </a:cubicBezTo>
                <a:cubicBezTo>
                  <a:pt x="20" y="121"/>
                  <a:pt x="22" y="121"/>
                  <a:pt x="23" y="120"/>
                </a:cubicBezTo>
                <a:cubicBezTo>
                  <a:pt x="24" y="118"/>
                  <a:pt x="25" y="117"/>
                  <a:pt x="25" y="115"/>
                </a:cubicBezTo>
                <a:close/>
                <a:moveTo>
                  <a:pt x="152" y="67"/>
                </a:moveTo>
                <a:cubicBezTo>
                  <a:pt x="152" y="72"/>
                  <a:pt x="150" y="77"/>
                  <a:pt x="147" y="81"/>
                </a:cubicBezTo>
                <a:cubicBezTo>
                  <a:pt x="148" y="84"/>
                  <a:pt x="148" y="86"/>
                  <a:pt x="148" y="88"/>
                </a:cubicBezTo>
                <a:cubicBezTo>
                  <a:pt x="148" y="93"/>
                  <a:pt x="147" y="97"/>
                  <a:pt x="144" y="101"/>
                </a:cubicBezTo>
                <a:cubicBezTo>
                  <a:pt x="145" y="105"/>
                  <a:pt x="145" y="108"/>
                  <a:pt x="144" y="112"/>
                </a:cubicBezTo>
                <a:cubicBezTo>
                  <a:pt x="143" y="116"/>
                  <a:pt x="141" y="119"/>
                  <a:pt x="139" y="121"/>
                </a:cubicBezTo>
                <a:cubicBezTo>
                  <a:pt x="139" y="128"/>
                  <a:pt x="138" y="134"/>
                  <a:pt x="134" y="138"/>
                </a:cubicBezTo>
                <a:cubicBezTo>
                  <a:pt x="130" y="143"/>
                  <a:pt x="124" y="145"/>
                  <a:pt x="116" y="146"/>
                </a:cubicBezTo>
                <a:cubicBezTo>
                  <a:pt x="112" y="146"/>
                  <a:pt x="112" y="146"/>
                  <a:pt x="112" y="146"/>
                </a:cubicBezTo>
                <a:cubicBezTo>
                  <a:pt x="105" y="146"/>
                  <a:pt x="105" y="146"/>
                  <a:pt x="105" y="146"/>
                </a:cubicBezTo>
                <a:cubicBezTo>
                  <a:pt x="103" y="146"/>
                  <a:pt x="103" y="146"/>
                  <a:pt x="103" y="146"/>
                </a:cubicBezTo>
                <a:cubicBezTo>
                  <a:pt x="99" y="146"/>
                  <a:pt x="95" y="145"/>
                  <a:pt x="90" y="144"/>
                </a:cubicBezTo>
                <a:cubicBezTo>
                  <a:pt x="85" y="143"/>
                  <a:pt x="81" y="142"/>
                  <a:pt x="78" y="141"/>
                </a:cubicBezTo>
                <a:cubicBezTo>
                  <a:pt x="76" y="140"/>
                  <a:pt x="72" y="139"/>
                  <a:pt x="67" y="138"/>
                </a:cubicBezTo>
                <a:cubicBezTo>
                  <a:pt x="59" y="135"/>
                  <a:pt x="54" y="133"/>
                  <a:pt x="52" y="133"/>
                </a:cubicBezTo>
                <a:cubicBezTo>
                  <a:pt x="50" y="133"/>
                  <a:pt x="49" y="133"/>
                  <a:pt x="48" y="132"/>
                </a:cubicBezTo>
                <a:cubicBezTo>
                  <a:pt x="46" y="130"/>
                  <a:pt x="46" y="129"/>
                  <a:pt x="46" y="127"/>
                </a:cubicBezTo>
                <a:cubicBezTo>
                  <a:pt x="46" y="67"/>
                  <a:pt x="46" y="67"/>
                  <a:pt x="46" y="67"/>
                </a:cubicBezTo>
                <a:cubicBezTo>
                  <a:pt x="46" y="65"/>
                  <a:pt x="46" y="64"/>
                  <a:pt x="48" y="63"/>
                </a:cubicBezTo>
                <a:cubicBezTo>
                  <a:pt x="49" y="61"/>
                  <a:pt x="50" y="61"/>
                  <a:pt x="52" y="61"/>
                </a:cubicBezTo>
                <a:cubicBezTo>
                  <a:pt x="53" y="61"/>
                  <a:pt x="56" y="59"/>
                  <a:pt x="59" y="55"/>
                </a:cubicBezTo>
                <a:cubicBezTo>
                  <a:pt x="62" y="52"/>
                  <a:pt x="65" y="48"/>
                  <a:pt x="68" y="44"/>
                </a:cubicBezTo>
                <a:cubicBezTo>
                  <a:pt x="73" y="38"/>
                  <a:pt x="76" y="34"/>
                  <a:pt x="78" y="32"/>
                </a:cubicBezTo>
                <a:cubicBezTo>
                  <a:pt x="79" y="31"/>
                  <a:pt x="80" y="30"/>
                  <a:pt x="81" y="28"/>
                </a:cubicBezTo>
                <a:cubicBezTo>
                  <a:pt x="82" y="26"/>
                  <a:pt x="82" y="24"/>
                  <a:pt x="83" y="23"/>
                </a:cubicBezTo>
                <a:cubicBezTo>
                  <a:pt x="83" y="22"/>
                  <a:pt x="83" y="20"/>
                  <a:pt x="84" y="18"/>
                </a:cubicBezTo>
                <a:cubicBezTo>
                  <a:pt x="84" y="15"/>
                  <a:pt x="85" y="13"/>
                  <a:pt x="85" y="12"/>
                </a:cubicBezTo>
                <a:cubicBezTo>
                  <a:pt x="85" y="10"/>
                  <a:pt x="86" y="9"/>
                  <a:pt x="87" y="7"/>
                </a:cubicBezTo>
                <a:cubicBezTo>
                  <a:pt x="88" y="5"/>
                  <a:pt x="89" y="3"/>
                  <a:pt x="90" y="2"/>
                </a:cubicBezTo>
                <a:cubicBezTo>
                  <a:pt x="91" y="1"/>
                  <a:pt x="93" y="0"/>
                  <a:pt x="94" y="0"/>
                </a:cubicBezTo>
                <a:cubicBezTo>
                  <a:pt x="97" y="0"/>
                  <a:pt x="100" y="1"/>
                  <a:pt x="102" y="1"/>
                </a:cubicBezTo>
                <a:cubicBezTo>
                  <a:pt x="104" y="2"/>
                  <a:pt x="106" y="3"/>
                  <a:pt x="108" y="4"/>
                </a:cubicBezTo>
                <a:cubicBezTo>
                  <a:pt x="109" y="5"/>
                  <a:pt x="111" y="6"/>
                  <a:pt x="112" y="8"/>
                </a:cubicBezTo>
                <a:cubicBezTo>
                  <a:pt x="113" y="9"/>
                  <a:pt x="113" y="11"/>
                  <a:pt x="114" y="12"/>
                </a:cubicBezTo>
                <a:cubicBezTo>
                  <a:pt x="114" y="13"/>
                  <a:pt x="115" y="15"/>
                  <a:pt x="115" y="17"/>
                </a:cubicBezTo>
                <a:cubicBezTo>
                  <a:pt x="115" y="18"/>
                  <a:pt x="115" y="20"/>
                  <a:pt x="115" y="21"/>
                </a:cubicBezTo>
                <a:cubicBezTo>
                  <a:pt x="115" y="22"/>
                  <a:pt x="115" y="23"/>
                  <a:pt x="115" y="25"/>
                </a:cubicBezTo>
                <a:cubicBezTo>
                  <a:pt x="115" y="27"/>
                  <a:pt x="115" y="29"/>
                  <a:pt x="115" y="32"/>
                </a:cubicBezTo>
                <a:cubicBezTo>
                  <a:pt x="114" y="34"/>
                  <a:pt x="113" y="36"/>
                  <a:pt x="113" y="37"/>
                </a:cubicBezTo>
                <a:cubicBezTo>
                  <a:pt x="112" y="39"/>
                  <a:pt x="111" y="41"/>
                  <a:pt x="110" y="43"/>
                </a:cubicBezTo>
                <a:cubicBezTo>
                  <a:pt x="110" y="43"/>
                  <a:pt x="110" y="44"/>
                  <a:pt x="109" y="44"/>
                </a:cubicBezTo>
                <a:cubicBezTo>
                  <a:pt x="109" y="45"/>
                  <a:pt x="108" y="46"/>
                  <a:pt x="108" y="46"/>
                </a:cubicBezTo>
                <a:cubicBezTo>
                  <a:pt x="108" y="47"/>
                  <a:pt x="108" y="48"/>
                  <a:pt x="107" y="49"/>
                </a:cubicBezTo>
                <a:cubicBezTo>
                  <a:pt x="134" y="49"/>
                  <a:pt x="134" y="49"/>
                  <a:pt x="134" y="49"/>
                </a:cubicBezTo>
                <a:cubicBezTo>
                  <a:pt x="139" y="49"/>
                  <a:pt x="143" y="51"/>
                  <a:pt x="146" y="54"/>
                </a:cubicBezTo>
                <a:cubicBezTo>
                  <a:pt x="150" y="58"/>
                  <a:pt x="152" y="62"/>
                  <a:pt x="152" y="67"/>
                </a:cubicBezTo>
                <a:close/>
              </a:path>
            </a:pathLst>
          </a:custGeom>
          <a:solidFill>
            <a:srgbClr val="FFC000"/>
          </a:solidFill>
          <a:ln>
            <a:noFill/>
          </a:ln>
          <a:extLst/>
        </p:spPr>
        <p:txBody>
          <a:bodyPr vert="horz" wrap="square" lIns="99060" tIns="49530" rIns="99060" bIns="49530" numCol="1" anchor="t" anchorCtr="0" compatLnSpc="1">
            <a:prstTxWarp prst="textNoShape">
              <a:avLst/>
            </a:prstTxWarp>
          </a:bodyPr>
          <a:lstStyle/>
          <a:p>
            <a:endParaRPr lang="en-US" sz="1716"/>
          </a:p>
        </p:txBody>
      </p:sp>
      <p:sp>
        <p:nvSpPr>
          <p:cNvPr id="78" name="Rectangle 14"/>
          <p:cNvSpPr/>
          <p:nvPr/>
        </p:nvSpPr>
        <p:spPr>
          <a:xfrm>
            <a:off x="6886293" y="4012485"/>
            <a:ext cx="2606177" cy="327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dirty="0" smtClean="0">
                <a:solidFill>
                  <a:schemeClr val="tx1"/>
                </a:solidFill>
                <a:latin typeface="경기천년제목 Bold" panose="02020803020101020101" pitchFamily="18" charset="-127"/>
                <a:ea typeface="경기천년제목 Bold" panose="02020803020101020101" pitchFamily="18" charset="-127"/>
              </a:rPr>
              <a:t>본 제안 과제와 기존 과제의 차이점</a:t>
            </a:r>
            <a:endParaRPr lang="en-US" sz="1400" dirty="0">
              <a:solidFill>
                <a:schemeClr val="tx1"/>
              </a:solidFill>
              <a:latin typeface="경기천년제목 Bold" panose="02020803020101020101" pitchFamily="18" charset="-127"/>
              <a:ea typeface="경기천년제목 Bold" panose="02020803020101020101" pitchFamily="18" charset="-127"/>
            </a:endParaRPr>
          </a:p>
        </p:txBody>
      </p:sp>
      <p:sp>
        <p:nvSpPr>
          <p:cNvPr id="79" name="Rectangle 14"/>
          <p:cNvSpPr/>
          <p:nvPr/>
        </p:nvSpPr>
        <p:spPr>
          <a:xfrm>
            <a:off x="6564800" y="4340380"/>
            <a:ext cx="3213227" cy="17850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경기천년제목 Bold" panose="02020803020101020101" pitchFamily="18" charset="-127"/>
              <a:buChar char="&gt;"/>
            </a:pPr>
            <a:r>
              <a:rPr lang="ko-KR" alt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다양한 수전해</a:t>
            </a:r>
            <a:r>
              <a:rPr lang="en-US" altLang="ko-KR"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t>
            </a:r>
            <a:r>
              <a:rPr lang="ko-KR" alt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연료전지 연계 공정 개발</a:t>
            </a:r>
            <a:endParaRPr lang="en-US" altLang="ko-KR"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pPr marL="285750" indent="-285750">
              <a:buFont typeface="경기천년제목 Bold" panose="02020803020101020101" pitchFamily="18" charset="-127"/>
              <a:buChar char="&gt;"/>
            </a:pPr>
            <a:r>
              <a:rPr lang="ko-KR" alt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전력 외 부가가치</a:t>
            </a:r>
            <a:r>
              <a:rPr lang="en-US" altLang="ko-KR"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t>
            </a:r>
            <a:r>
              <a:rPr lang="ko-KR" alt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산소</a:t>
            </a:r>
            <a:r>
              <a:rPr lang="en-US" altLang="ko-KR"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 </a:t>
            </a:r>
            <a:r>
              <a:rPr lang="ko-KR" alt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폐열</a:t>
            </a:r>
            <a:r>
              <a:rPr lang="en-US" altLang="ko-KR"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t>
            </a:r>
            <a:r>
              <a:rPr lang="ko-KR" alt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 창출이 가능하도록 구성하여 경제성 확보</a:t>
            </a:r>
            <a:endParaRPr lang="en-US" altLang="ko-KR"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pPr marL="285750" indent="-285750">
              <a:buFont typeface="경기천년제목 Bold" panose="02020803020101020101" pitchFamily="18" charset="-127"/>
              <a:buChar char="&gt;"/>
            </a:pPr>
            <a:r>
              <a:rPr lang="ko-KR" alt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다양한 시나리오</a:t>
            </a:r>
            <a:r>
              <a:rPr lang="en-US" altLang="ko-KR"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t>
            </a:r>
            <a:r>
              <a:rPr lang="ko-KR" alt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단가</a:t>
            </a:r>
            <a:r>
              <a:rPr lang="en-US" altLang="ko-KR"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  REC, </a:t>
            </a:r>
            <a:r>
              <a:rPr lang="ko-KR" alt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기술 발전 속도  등</a:t>
            </a:r>
            <a:r>
              <a:rPr lang="en-US" altLang="ko-KR"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 </a:t>
            </a:r>
            <a:r>
              <a:rPr lang="ko-KR" alt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대비 사업성 분석</a:t>
            </a:r>
            <a:endParaRPr lang="en-US" altLang="ko-KR"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pPr marL="285750" indent="-285750">
              <a:buFont typeface="경기천년제목 Bold" panose="02020803020101020101" pitchFamily="18" charset="-127"/>
              <a:buChar char="&gt;"/>
            </a:pPr>
            <a:r>
              <a:rPr lang="ko-KR" alt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개발된 모델의 경제성 확보를 위한 정책제언</a:t>
            </a:r>
            <a:r>
              <a:rPr lang="en-US" altLang="ko-KR"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t>
            </a:r>
            <a:r>
              <a:rPr lang="ko-KR" alt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제도개선</a:t>
            </a:r>
            <a:r>
              <a:rPr lang="en-US" altLang="ko-KR"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t>
            </a: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기술 전망 </a:t>
            </a:r>
            <a:r>
              <a:rPr lang="ko-KR" alt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제시</a:t>
            </a:r>
            <a:endParaRPr lang="en-US" altLang="ko-KR"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80" name="타원 79"/>
          <p:cNvSpPr/>
          <p:nvPr/>
        </p:nvSpPr>
        <p:spPr>
          <a:xfrm>
            <a:off x="468889" y="1371208"/>
            <a:ext cx="327992" cy="330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a:t>
            </a:r>
            <a:endParaRPr lang="ko-KR" altLang="en-US"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81" name="타원 80"/>
          <p:cNvSpPr/>
          <p:nvPr/>
        </p:nvSpPr>
        <p:spPr>
          <a:xfrm>
            <a:off x="468889" y="3808614"/>
            <a:ext cx="327992" cy="330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B</a:t>
            </a:r>
            <a:endParaRPr lang="ko-KR" altLang="en-US"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426176913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개체 틀 5"/>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harpenSoften amount="-17000"/>
                    </a14:imgEffect>
                    <a14:imgEffect>
                      <a14:saturation sat="0"/>
                    </a14:imgEffect>
                    <a14:imgEffect>
                      <a14:brightnessContrast bright="15000" contrast="-87000"/>
                    </a14:imgEffect>
                  </a14:imgLayer>
                </a14:imgProps>
              </a:ext>
              <a:ext uri="{28A0092B-C50C-407E-A947-70E740481C1C}">
                <a14:useLocalDpi xmlns:a14="http://schemas.microsoft.com/office/drawing/2010/main" val="0"/>
              </a:ext>
            </a:extLst>
          </a:blip>
          <a:srcRect l="9551" r="9551"/>
          <a:stretch>
            <a:fillRect/>
          </a:stretch>
        </p:blipFill>
        <p:spPr/>
      </p:pic>
      <p:sp>
        <p:nvSpPr>
          <p:cNvPr id="15" name="Rectangle 14"/>
          <p:cNvSpPr/>
          <p:nvPr/>
        </p:nvSpPr>
        <p:spPr>
          <a:xfrm>
            <a:off x="0" y="1948261"/>
            <a:ext cx="4953000" cy="2961481"/>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p>
        </p:txBody>
      </p:sp>
      <p:grpSp>
        <p:nvGrpSpPr>
          <p:cNvPr id="2" name="Group 1"/>
          <p:cNvGrpSpPr/>
          <p:nvPr/>
        </p:nvGrpSpPr>
        <p:grpSpPr>
          <a:xfrm>
            <a:off x="643893" y="2321900"/>
            <a:ext cx="4027498" cy="1791548"/>
            <a:chOff x="594362" y="1549812"/>
            <a:chExt cx="3717690" cy="1653737"/>
          </a:xfrm>
        </p:grpSpPr>
        <p:cxnSp>
          <p:nvCxnSpPr>
            <p:cNvPr id="4" name="Straight Connector 3"/>
            <p:cNvCxnSpPr/>
            <p:nvPr/>
          </p:nvCxnSpPr>
          <p:spPr>
            <a:xfrm>
              <a:off x="594362" y="1974291"/>
              <a:ext cx="914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49"/>
            <p:cNvSpPr>
              <a:spLocks noEditPoints="1"/>
            </p:cNvSpPr>
            <p:nvPr/>
          </p:nvSpPr>
          <p:spPr bwMode="auto">
            <a:xfrm>
              <a:off x="603254" y="1549812"/>
              <a:ext cx="324964" cy="275660"/>
            </a:xfrm>
            <a:custGeom>
              <a:avLst/>
              <a:gdLst>
                <a:gd name="T0" fmla="*/ 185 w 265"/>
                <a:gd name="T1" fmla="*/ 190 h 225"/>
                <a:gd name="T2" fmla="*/ 185 w 265"/>
                <a:gd name="T3" fmla="*/ 225 h 225"/>
                <a:gd name="T4" fmla="*/ 0 w 265"/>
                <a:gd name="T5" fmla="*/ 225 h 225"/>
                <a:gd name="T6" fmla="*/ 0 w 265"/>
                <a:gd name="T7" fmla="*/ 179 h 225"/>
                <a:gd name="T8" fmla="*/ 23 w 265"/>
                <a:gd name="T9" fmla="*/ 158 h 225"/>
                <a:gd name="T10" fmla="*/ 57 w 265"/>
                <a:gd name="T11" fmla="*/ 120 h 225"/>
                <a:gd name="T12" fmla="*/ 46 w 265"/>
                <a:gd name="T13" fmla="*/ 90 h 225"/>
                <a:gd name="T14" fmla="*/ 36 w 265"/>
                <a:gd name="T15" fmla="*/ 71 h 225"/>
                <a:gd name="T16" fmla="*/ 40 w 265"/>
                <a:gd name="T17" fmla="*/ 61 h 225"/>
                <a:gd name="T18" fmla="*/ 37 w 265"/>
                <a:gd name="T19" fmla="*/ 40 h 225"/>
                <a:gd name="T20" fmla="*/ 79 w 265"/>
                <a:gd name="T21" fmla="*/ 0 h 225"/>
                <a:gd name="T22" fmla="*/ 122 w 265"/>
                <a:gd name="T23" fmla="*/ 40 h 225"/>
                <a:gd name="T24" fmla="*/ 119 w 265"/>
                <a:gd name="T25" fmla="*/ 61 h 225"/>
                <a:gd name="T26" fmla="*/ 123 w 265"/>
                <a:gd name="T27" fmla="*/ 71 h 225"/>
                <a:gd name="T28" fmla="*/ 113 w 265"/>
                <a:gd name="T29" fmla="*/ 90 h 225"/>
                <a:gd name="T30" fmla="*/ 101 w 265"/>
                <a:gd name="T31" fmla="*/ 120 h 225"/>
                <a:gd name="T32" fmla="*/ 136 w 265"/>
                <a:gd name="T33" fmla="*/ 158 h 225"/>
                <a:gd name="T34" fmla="*/ 185 w 265"/>
                <a:gd name="T35" fmla="*/ 190 h 225"/>
                <a:gd name="T36" fmla="*/ 206 w 265"/>
                <a:gd name="T37" fmla="*/ 225 h 225"/>
                <a:gd name="T38" fmla="*/ 206 w 265"/>
                <a:gd name="T39" fmla="*/ 187 h 225"/>
                <a:gd name="T40" fmla="*/ 157 w 265"/>
                <a:gd name="T41" fmla="*/ 143 h 225"/>
                <a:gd name="T42" fmla="*/ 168 w 265"/>
                <a:gd name="T43" fmla="*/ 122 h 225"/>
                <a:gd name="T44" fmla="*/ 159 w 265"/>
                <a:gd name="T45" fmla="*/ 100 h 225"/>
                <a:gd name="T46" fmla="*/ 152 w 265"/>
                <a:gd name="T47" fmla="*/ 85 h 225"/>
                <a:gd name="T48" fmla="*/ 155 w 265"/>
                <a:gd name="T49" fmla="*/ 78 h 225"/>
                <a:gd name="T50" fmla="*/ 153 w 265"/>
                <a:gd name="T51" fmla="*/ 62 h 225"/>
                <a:gd name="T52" fmla="*/ 185 w 265"/>
                <a:gd name="T53" fmla="*/ 32 h 225"/>
                <a:gd name="T54" fmla="*/ 217 w 265"/>
                <a:gd name="T55" fmla="*/ 62 h 225"/>
                <a:gd name="T56" fmla="*/ 215 w 265"/>
                <a:gd name="T57" fmla="*/ 78 h 225"/>
                <a:gd name="T58" fmla="*/ 217 w 265"/>
                <a:gd name="T59" fmla="*/ 85 h 225"/>
                <a:gd name="T60" fmla="*/ 210 w 265"/>
                <a:gd name="T61" fmla="*/ 100 h 225"/>
                <a:gd name="T62" fmla="*/ 201 w 265"/>
                <a:gd name="T63" fmla="*/ 122 h 225"/>
                <a:gd name="T64" fmla="*/ 227 w 265"/>
                <a:gd name="T65" fmla="*/ 151 h 225"/>
                <a:gd name="T66" fmla="*/ 262 w 265"/>
                <a:gd name="T67" fmla="*/ 172 h 225"/>
                <a:gd name="T68" fmla="*/ 265 w 265"/>
                <a:gd name="T69" fmla="*/ 225 h 225"/>
                <a:gd name="T70" fmla="*/ 206 w 265"/>
                <a:gd name="T71"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5" h="225">
                  <a:moveTo>
                    <a:pt x="185" y="190"/>
                  </a:moveTo>
                  <a:cubicBezTo>
                    <a:pt x="185" y="198"/>
                    <a:pt x="185" y="225"/>
                    <a:pt x="185" y="225"/>
                  </a:cubicBezTo>
                  <a:cubicBezTo>
                    <a:pt x="0" y="225"/>
                    <a:pt x="0" y="225"/>
                    <a:pt x="0" y="225"/>
                  </a:cubicBezTo>
                  <a:cubicBezTo>
                    <a:pt x="0" y="179"/>
                    <a:pt x="0" y="179"/>
                    <a:pt x="0" y="179"/>
                  </a:cubicBezTo>
                  <a:cubicBezTo>
                    <a:pt x="0" y="166"/>
                    <a:pt x="15" y="161"/>
                    <a:pt x="23" y="158"/>
                  </a:cubicBezTo>
                  <a:cubicBezTo>
                    <a:pt x="49" y="147"/>
                    <a:pt x="57" y="139"/>
                    <a:pt x="57" y="120"/>
                  </a:cubicBezTo>
                  <a:cubicBezTo>
                    <a:pt x="57" y="108"/>
                    <a:pt x="49" y="112"/>
                    <a:pt x="46" y="90"/>
                  </a:cubicBezTo>
                  <a:cubicBezTo>
                    <a:pt x="44" y="82"/>
                    <a:pt x="37" y="90"/>
                    <a:pt x="36" y="71"/>
                  </a:cubicBezTo>
                  <a:cubicBezTo>
                    <a:pt x="36" y="63"/>
                    <a:pt x="40" y="61"/>
                    <a:pt x="40" y="61"/>
                  </a:cubicBezTo>
                  <a:cubicBezTo>
                    <a:pt x="40" y="61"/>
                    <a:pt x="38" y="49"/>
                    <a:pt x="37" y="40"/>
                  </a:cubicBezTo>
                  <a:cubicBezTo>
                    <a:pt x="36" y="28"/>
                    <a:pt x="43" y="0"/>
                    <a:pt x="79" y="0"/>
                  </a:cubicBezTo>
                  <a:cubicBezTo>
                    <a:pt x="116" y="0"/>
                    <a:pt x="123" y="28"/>
                    <a:pt x="122" y="40"/>
                  </a:cubicBezTo>
                  <a:cubicBezTo>
                    <a:pt x="121" y="49"/>
                    <a:pt x="119" y="61"/>
                    <a:pt x="119" y="61"/>
                  </a:cubicBezTo>
                  <a:cubicBezTo>
                    <a:pt x="119" y="61"/>
                    <a:pt x="123" y="63"/>
                    <a:pt x="123" y="71"/>
                  </a:cubicBezTo>
                  <a:cubicBezTo>
                    <a:pt x="122" y="90"/>
                    <a:pt x="114" y="82"/>
                    <a:pt x="113" y="90"/>
                  </a:cubicBezTo>
                  <a:cubicBezTo>
                    <a:pt x="109" y="112"/>
                    <a:pt x="101" y="108"/>
                    <a:pt x="101" y="120"/>
                  </a:cubicBezTo>
                  <a:cubicBezTo>
                    <a:pt x="101" y="139"/>
                    <a:pt x="110" y="147"/>
                    <a:pt x="136" y="158"/>
                  </a:cubicBezTo>
                  <a:cubicBezTo>
                    <a:pt x="162" y="168"/>
                    <a:pt x="185" y="179"/>
                    <a:pt x="185" y="190"/>
                  </a:cubicBezTo>
                  <a:close/>
                  <a:moveTo>
                    <a:pt x="206" y="225"/>
                  </a:moveTo>
                  <a:cubicBezTo>
                    <a:pt x="206" y="187"/>
                    <a:pt x="206" y="187"/>
                    <a:pt x="206" y="187"/>
                  </a:cubicBezTo>
                  <a:cubicBezTo>
                    <a:pt x="206" y="168"/>
                    <a:pt x="200" y="164"/>
                    <a:pt x="157" y="143"/>
                  </a:cubicBezTo>
                  <a:cubicBezTo>
                    <a:pt x="165" y="138"/>
                    <a:pt x="168" y="132"/>
                    <a:pt x="168" y="122"/>
                  </a:cubicBezTo>
                  <a:cubicBezTo>
                    <a:pt x="168" y="113"/>
                    <a:pt x="162" y="116"/>
                    <a:pt x="159" y="100"/>
                  </a:cubicBezTo>
                  <a:cubicBezTo>
                    <a:pt x="158" y="94"/>
                    <a:pt x="153" y="100"/>
                    <a:pt x="152" y="85"/>
                  </a:cubicBezTo>
                  <a:cubicBezTo>
                    <a:pt x="152" y="79"/>
                    <a:pt x="155" y="78"/>
                    <a:pt x="155" y="78"/>
                  </a:cubicBezTo>
                  <a:cubicBezTo>
                    <a:pt x="155" y="78"/>
                    <a:pt x="153" y="69"/>
                    <a:pt x="153" y="62"/>
                  </a:cubicBezTo>
                  <a:cubicBezTo>
                    <a:pt x="152" y="54"/>
                    <a:pt x="157" y="32"/>
                    <a:pt x="185" y="32"/>
                  </a:cubicBezTo>
                  <a:cubicBezTo>
                    <a:pt x="212" y="32"/>
                    <a:pt x="217" y="54"/>
                    <a:pt x="217" y="62"/>
                  </a:cubicBezTo>
                  <a:cubicBezTo>
                    <a:pt x="216" y="69"/>
                    <a:pt x="215" y="78"/>
                    <a:pt x="215" y="78"/>
                  </a:cubicBezTo>
                  <a:cubicBezTo>
                    <a:pt x="215" y="78"/>
                    <a:pt x="217" y="79"/>
                    <a:pt x="217" y="85"/>
                  </a:cubicBezTo>
                  <a:cubicBezTo>
                    <a:pt x="216" y="100"/>
                    <a:pt x="211" y="94"/>
                    <a:pt x="210" y="100"/>
                  </a:cubicBezTo>
                  <a:cubicBezTo>
                    <a:pt x="207" y="116"/>
                    <a:pt x="201" y="113"/>
                    <a:pt x="201" y="122"/>
                  </a:cubicBezTo>
                  <a:cubicBezTo>
                    <a:pt x="201" y="136"/>
                    <a:pt x="208" y="143"/>
                    <a:pt x="227" y="151"/>
                  </a:cubicBezTo>
                  <a:cubicBezTo>
                    <a:pt x="247" y="159"/>
                    <a:pt x="258" y="164"/>
                    <a:pt x="262" y="172"/>
                  </a:cubicBezTo>
                  <a:cubicBezTo>
                    <a:pt x="265" y="176"/>
                    <a:pt x="265" y="225"/>
                    <a:pt x="265" y="225"/>
                  </a:cubicBezTo>
                  <a:lnTo>
                    <a:pt x="206" y="225"/>
                  </a:lnTo>
                  <a:close/>
                </a:path>
              </a:pathLst>
            </a:custGeom>
            <a:solidFill>
              <a:schemeClr val="bg1"/>
            </a:solidFill>
            <a:ln>
              <a:noFill/>
            </a:ln>
            <a:extLst/>
          </p:spPr>
          <p:txBody>
            <a:bodyPr vert="horz" wrap="square" lIns="99060" tIns="49530" rIns="99060" bIns="49530" numCol="1" anchor="t" anchorCtr="0" compatLnSpc="1">
              <a:prstTxWarp prst="textNoShape">
                <a:avLst/>
              </a:prstTxWarp>
            </a:bodyPr>
            <a:lstStyle/>
            <a:p>
              <a:endParaRPr lang="en-US" sz="1716"/>
            </a:p>
          </p:txBody>
        </p:sp>
        <p:sp>
          <p:nvSpPr>
            <p:cNvPr id="8" name="TextBox 7"/>
            <p:cNvSpPr txBox="1"/>
            <p:nvPr/>
          </p:nvSpPr>
          <p:spPr>
            <a:xfrm>
              <a:off x="622535" y="3037823"/>
              <a:ext cx="3336980" cy="165726"/>
            </a:xfrm>
            <a:prstGeom prst="rect">
              <a:avLst/>
            </a:prstGeom>
            <a:noFill/>
          </p:spPr>
          <p:txBody>
            <a:bodyPr wrap="square" lIns="0" tIns="0" rIns="0" bIns="0" rtlCol="0">
              <a:spAutoFit/>
            </a:bodyPr>
            <a:lstStyle/>
            <a:p>
              <a:pPr algn="just">
                <a:lnSpc>
                  <a:spcPts val="1408"/>
                </a:lnSpc>
                <a:spcAft>
                  <a:spcPts val="1300"/>
                </a:spcAft>
              </a:pPr>
              <a:r>
                <a:rPr lang="ko-KR" altLang="en-US" sz="1200" b="1" dirty="0" smtClean="0">
                  <a:solidFill>
                    <a:schemeClr val="bg1">
                      <a:lumMod val="85000"/>
                    </a:schemeClr>
                  </a:solidFill>
                  <a:latin typeface="경기천년제목 Bold" panose="02020803020101020101" pitchFamily="18" charset="-127"/>
                  <a:ea typeface="경기천년제목 Bold" panose="02020803020101020101" pitchFamily="18" charset="-127"/>
                </a:rPr>
                <a:t>연차별 연구 개발 내용</a:t>
              </a:r>
              <a:endParaRPr lang="en-US" sz="1200" b="1" dirty="0">
                <a:solidFill>
                  <a:schemeClr val="bg1">
                    <a:lumMod val="85000"/>
                  </a:schemeClr>
                </a:solidFill>
                <a:latin typeface="경기천년제목 Bold" panose="02020803020101020101" pitchFamily="18" charset="-127"/>
                <a:ea typeface="경기천년제목 Bold" panose="02020803020101020101" pitchFamily="18" charset="-127"/>
              </a:endParaRPr>
            </a:p>
          </p:txBody>
        </p:sp>
        <p:sp>
          <p:nvSpPr>
            <p:cNvPr id="9" name="TextBox 8"/>
            <p:cNvSpPr txBox="1"/>
            <p:nvPr/>
          </p:nvSpPr>
          <p:spPr>
            <a:xfrm>
              <a:off x="594362" y="2079377"/>
              <a:ext cx="3717690" cy="461665"/>
            </a:xfrm>
            <a:prstGeom prst="rect">
              <a:avLst/>
            </a:prstGeom>
            <a:noFill/>
          </p:spPr>
          <p:txBody>
            <a:bodyPr wrap="square" lIns="0" tIns="0" rIns="0" bIns="0" rtlCol="0">
              <a:spAutoFit/>
            </a:bodyPr>
            <a:lstStyle/>
            <a:p>
              <a:pPr>
                <a:lnSpc>
                  <a:spcPts val="3900"/>
                </a:lnSpc>
              </a:pPr>
              <a:r>
                <a:rPr lang="ko-KR" altLang="en-US" sz="3467" cap="all" spc="54" smtClean="0">
                  <a:solidFill>
                    <a:schemeClr val="bg1"/>
                  </a:solidFill>
                  <a:latin typeface="경기천년제목 Bold" panose="02020803020101020101" pitchFamily="18" charset="-127"/>
                  <a:ea typeface="경기천년제목 Bold" panose="02020803020101020101" pitchFamily="18" charset="-127"/>
                </a:rPr>
                <a:t>연구개발 목표 및 내용</a:t>
              </a:r>
              <a:endParaRPr lang="en-US" sz="3467" cap="all" spc="54" dirty="0">
                <a:solidFill>
                  <a:schemeClr val="bg1"/>
                </a:solidFill>
                <a:latin typeface="경기천년제목 Bold" panose="02020803020101020101" pitchFamily="18" charset="-127"/>
                <a:ea typeface="경기천년제목 Bold" panose="02020803020101020101" pitchFamily="18" charset="-127"/>
              </a:endParaRPr>
            </a:p>
          </p:txBody>
        </p:sp>
      </p:grpSp>
      <p:sp>
        <p:nvSpPr>
          <p:cNvPr id="10" name="TextBox 9"/>
          <p:cNvSpPr txBox="1"/>
          <p:nvPr/>
        </p:nvSpPr>
        <p:spPr>
          <a:xfrm>
            <a:off x="678294" y="3639319"/>
            <a:ext cx="3615062" cy="179536"/>
          </a:xfrm>
          <a:prstGeom prst="rect">
            <a:avLst/>
          </a:prstGeom>
          <a:noFill/>
        </p:spPr>
        <p:txBody>
          <a:bodyPr wrap="square" lIns="0" tIns="0" rIns="0" bIns="0" rtlCol="0">
            <a:spAutoFit/>
          </a:bodyPr>
          <a:lstStyle/>
          <a:p>
            <a:pPr algn="just">
              <a:lnSpc>
                <a:spcPts val="1408"/>
              </a:lnSpc>
              <a:spcAft>
                <a:spcPts val="1300"/>
              </a:spcAft>
            </a:pPr>
            <a:r>
              <a:rPr lang="ko-KR" altLang="en-US" sz="1200" dirty="0" smtClean="0">
                <a:solidFill>
                  <a:schemeClr val="bg1">
                    <a:lumMod val="85000"/>
                  </a:schemeClr>
                </a:solidFill>
                <a:latin typeface="경기천년제목 Bold" panose="02020803020101020101" pitchFamily="18" charset="-127"/>
                <a:ea typeface="경기천년제목 Bold" panose="02020803020101020101" pitchFamily="18" charset="-127"/>
              </a:rPr>
              <a:t>연구 개발 목표</a:t>
            </a:r>
            <a:endParaRPr lang="en-US" sz="1200" dirty="0">
              <a:solidFill>
                <a:schemeClr val="bg1">
                  <a:lumMod val="85000"/>
                </a:schemeClr>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135224769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4"/>
          <p:cNvSpPr/>
          <p:nvPr/>
        </p:nvSpPr>
        <p:spPr>
          <a:xfrm>
            <a:off x="2155165" y="2196816"/>
            <a:ext cx="6865010" cy="262180"/>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base" latinLnBrk="1"/>
            <a:r>
              <a:rPr lang="ko-KR" altLang="en-US" sz="1200" dirty="0">
                <a:latin typeface="경기천년제목 Bold" panose="02020803020101020101" pitchFamily="18" charset="-127"/>
                <a:ea typeface="경기천년제목 Bold" panose="02020803020101020101" pitchFamily="18" charset="-127"/>
              </a:rPr>
              <a:t>재생에너지원 출력 예측 모델</a:t>
            </a:r>
            <a:r>
              <a:rPr lang="en-US" altLang="ko-KR" sz="1200" dirty="0">
                <a:latin typeface="경기천년제목 Bold" panose="02020803020101020101" pitchFamily="18" charset="-127"/>
                <a:ea typeface="경기천년제목 Bold" panose="02020803020101020101" pitchFamily="18" charset="-127"/>
              </a:rPr>
              <a:t>-</a:t>
            </a:r>
            <a:r>
              <a:rPr lang="ko-KR" altLang="en-US" sz="1200" dirty="0">
                <a:latin typeface="경기천년제목 Bold" panose="02020803020101020101" pitchFamily="18" charset="-127"/>
                <a:ea typeface="경기천년제목 Bold" panose="02020803020101020101" pitchFamily="18" charset="-127"/>
              </a:rPr>
              <a:t>수전해</a:t>
            </a:r>
            <a:r>
              <a:rPr lang="en-US" altLang="ko-KR" sz="1200" dirty="0">
                <a:latin typeface="경기천년제목 Bold" panose="02020803020101020101" pitchFamily="18" charset="-127"/>
                <a:ea typeface="경기천년제목 Bold" panose="02020803020101020101" pitchFamily="18" charset="-127"/>
              </a:rPr>
              <a:t>/</a:t>
            </a:r>
            <a:r>
              <a:rPr lang="ko-KR" altLang="en-US" sz="1200" dirty="0">
                <a:latin typeface="경기천년제목 Bold" panose="02020803020101020101" pitchFamily="18" charset="-127"/>
                <a:ea typeface="경기천년제목 Bold" panose="02020803020101020101" pitchFamily="18" charset="-127"/>
              </a:rPr>
              <a:t>연료전지 성능 예측 모델 기반 경제성</a:t>
            </a:r>
            <a:r>
              <a:rPr lang="en-US" altLang="ko-KR" sz="1200" dirty="0">
                <a:latin typeface="경기천년제목 Bold" panose="02020803020101020101" pitchFamily="18" charset="-127"/>
                <a:ea typeface="경기천년제목 Bold" panose="02020803020101020101" pitchFamily="18" charset="-127"/>
              </a:rPr>
              <a:t>(</a:t>
            </a:r>
            <a:r>
              <a:rPr lang="ko-KR" altLang="en-US" sz="1200" dirty="0" smtClean="0">
                <a:latin typeface="경기천년제목 Bold" panose="02020803020101020101" pitchFamily="18" charset="-127"/>
                <a:ea typeface="경기천년제목 Bold" panose="02020803020101020101" pitchFamily="18" charset="-127"/>
              </a:rPr>
              <a:t>전력 원가</a:t>
            </a:r>
            <a:r>
              <a:rPr lang="en-US" altLang="ko-KR" sz="1200" dirty="0">
                <a:latin typeface="경기천년제목 Bold" panose="02020803020101020101" pitchFamily="18" charset="-127"/>
                <a:ea typeface="경기천년제목 Bold" panose="02020803020101020101" pitchFamily="18" charset="-127"/>
              </a:rPr>
              <a:t>)</a:t>
            </a:r>
            <a:r>
              <a:rPr lang="ko-KR" altLang="en-US" sz="1200" dirty="0">
                <a:latin typeface="경기천년제목 Bold" panose="02020803020101020101" pitchFamily="18" charset="-127"/>
                <a:ea typeface="경기천년제목 Bold" panose="02020803020101020101" pitchFamily="18" charset="-127"/>
              </a:rPr>
              <a:t>분석 </a:t>
            </a:r>
            <a:r>
              <a:rPr lang="en-US" altLang="ko-KR" sz="1200" dirty="0">
                <a:latin typeface="경기천년제목 Bold" panose="02020803020101020101" pitchFamily="18" charset="-127"/>
                <a:ea typeface="경기천년제목 Bold" panose="02020803020101020101" pitchFamily="18" charset="-127"/>
              </a:rPr>
              <a:t>Tool </a:t>
            </a:r>
            <a:r>
              <a:rPr lang="ko-KR" altLang="en-US" sz="1200" dirty="0">
                <a:latin typeface="경기천년제목 Bold" panose="02020803020101020101" pitchFamily="18" charset="-127"/>
                <a:ea typeface="경기천년제목 Bold" panose="02020803020101020101" pitchFamily="18" charset="-127"/>
              </a:rPr>
              <a:t>개발</a:t>
            </a:r>
          </a:p>
        </p:txBody>
      </p:sp>
      <p:sp>
        <p:nvSpPr>
          <p:cNvPr id="14" name="Right Arrow 4"/>
          <p:cNvSpPr/>
          <p:nvPr/>
        </p:nvSpPr>
        <p:spPr>
          <a:xfrm>
            <a:off x="2225346" y="2529273"/>
            <a:ext cx="4950706" cy="262180"/>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base" latinLnBrk="1"/>
            <a:r>
              <a:rPr lang="ko-KR" altLang="en-US" sz="1200" dirty="0">
                <a:latin typeface="경기천년제목 Bold" panose="02020803020101020101" pitchFamily="18" charset="-127"/>
                <a:ea typeface="경기천년제목 Bold" panose="02020803020101020101" pitchFamily="18" charset="-127"/>
              </a:rPr>
              <a:t>다중 시나리오 기반 경제성 민감도 해석 및 사업성 </a:t>
            </a:r>
            <a:r>
              <a:rPr lang="ko-KR" altLang="en-US" sz="1200" dirty="0" smtClean="0">
                <a:latin typeface="경기천년제목 Bold" panose="02020803020101020101" pitchFamily="18" charset="-127"/>
                <a:ea typeface="경기천년제목 Bold" panose="02020803020101020101" pitchFamily="18" charset="-127"/>
              </a:rPr>
              <a:t>분석 및 재무 모델 개발</a:t>
            </a:r>
            <a:endParaRPr lang="ko-KR" altLang="en-US" sz="1200" dirty="0">
              <a:latin typeface="경기천년제목 Bold" panose="02020803020101020101" pitchFamily="18" charset="-127"/>
              <a:ea typeface="경기천년제목 Bold" panose="02020803020101020101" pitchFamily="18" charset="-127"/>
            </a:endParaRPr>
          </a:p>
        </p:txBody>
      </p:sp>
      <p:sp>
        <p:nvSpPr>
          <p:cNvPr id="15" name="Right Arrow 4"/>
          <p:cNvSpPr/>
          <p:nvPr/>
        </p:nvSpPr>
        <p:spPr>
          <a:xfrm>
            <a:off x="1562709" y="2861731"/>
            <a:ext cx="7163848" cy="262180"/>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base" latinLnBrk="1"/>
            <a:r>
              <a:rPr lang="ko-KR" altLang="en-US" sz="1200" dirty="0">
                <a:latin typeface="경기천년제목 Bold" panose="02020803020101020101" pitchFamily="18" charset="-127"/>
                <a:ea typeface="경기천년제목 Bold" panose="02020803020101020101" pitchFamily="18" charset="-127"/>
              </a:rPr>
              <a:t>재생에너지 기반 수전해</a:t>
            </a:r>
            <a:r>
              <a:rPr lang="en-US" altLang="ko-KR" sz="1200" dirty="0">
                <a:latin typeface="경기천년제목 Bold" panose="02020803020101020101" pitchFamily="18" charset="-127"/>
                <a:ea typeface="경기천년제목 Bold" panose="02020803020101020101" pitchFamily="18" charset="-127"/>
              </a:rPr>
              <a:t>+</a:t>
            </a:r>
            <a:r>
              <a:rPr lang="ko-KR" altLang="en-US" sz="1200" dirty="0">
                <a:latin typeface="경기천년제목 Bold" panose="02020803020101020101" pitchFamily="18" charset="-127"/>
                <a:ea typeface="경기천년제목 Bold" panose="02020803020101020101" pitchFamily="18" charset="-127"/>
              </a:rPr>
              <a:t>연료전지 연계 사업의 경제성 확보를 위한 정책제언</a:t>
            </a:r>
            <a:r>
              <a:rPr lang="en-US" altLang="ko-KR" sz="1200" dirty="0">
                <a:latin typeface="경기천년제목 Bold" panose="02020803020101020101" pitchFamily="18" charset="-127"/>
                <a:ea typeface="경기천년제목 Bold" panose="02020803020101020101" pitchFamily="18" charset="-127"/>
              </a:rPr>
              <a:t>, </a:t>
            </a:r>
            <a:r>
              <a:rPr lang="ko-KR" altLang="en-US" sz="1200" dirty="0">
                <a:latin typeface="경기천년제목 Bold" panose="02020803020101020101" pitchFamily="18" charset="-127"/>
                <a:ea typeface="경기천년제목 Bold" panose="02020803020101020101" pitchFamily="18" charset="-127"/>
              </a:rPr>
              <a:t>제도개선</a:t>
            </a:r>
            <a:r>
              <a:rPr lang="en-US" altLang="ko-KR" sz="1200" dirty="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기술 전망 </a:t>
            </a:r>
            <a:r>
              <a:rPr lang="ko-KR" altLang="en-US" sz="1200" dirty="0">
                <a:latin typeface="경기천년제목 Bold" panose="02020803020101020101" pitchFamily="18" charset="-127"/>
                <a:ea typeface="경기천년제목 Bold" panose="02020803020101020101" pitchFamily="18" charset="-127"/>
              </a:rPr>
              <a:t>제시</a:t>
            </a:r>
          </a:p>
        </p:txBody>
      </p:sp>
      <p:sp>
        <p:nvSpPr>
          <p:cNvPr id="8" name="Right Arrow 4"/>
          <p:cNvSpPr/>
          <p:nvPr/>
        </p:nvSpPr>
        <p:spPr>
          <a:xfrm>
            <a:off x="1917040" y="1864359"/>
            <a:ext cx="4049420" cy="262180"/>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base" latinLnBrk="1"/>
            <a:r>
              <a:rPr lang="ko-KR" altLang="en-US" sz="1200" dirty="0">
                <a:latin typeface="경기천년제목 Bold" panose="02020803020101020101" pitchFamily="18" charset="-127"/>
                <a:ea typeface="경기천년제목 Bold" panose="02020803020101020101" pitchFamily="18" charset="-127"/>
              </a:rPr>
              <a:t>전력원가추정기반 수전해</a:t>
            </a:r>
            <a:r>
              <a:rPr lang="en-US" altLang="ko-KR" sz="1200" dirty="0">
                <a:latin typeface="경기천년제목 Bold" panose="02020803020101020101" pitchFamily="18" charset="-127"/>
                <a:ea typeface="경기천년제목 Bold" panose="02020803020101020101" pitchFamily="18" charset="-127"/>
              </a:rPr>
              <a:t>-</a:t>
            </a:r>
            <a:r>
              <a:rPr lang="ko-KR" altLang="en-US" sz="1200" dirty="0">
                <a:latin typeface="경기천년제목 Bold" panose="02020803020101020101" pitchFamily="18" charset="-127"/>
                <a:ea typeface="경기천년제목 Bold" panose="02020803020101020101" pitchFamily="18" charset="-127"/>
              </a:rPr>
              <a:t>연료전지 연계 공정 </a:t>
            </a:r>
            <a:r>
              <a:rPr lang="ko-KR" altLang="en-US" sz="1200" dirty="0" smtClean="0">
                <a:latin typeface="경기천년제목 Bold" panose="02020803020101020101" pitchFamily="18" charset="-127"/>
                <a:ea typeface="경기천년제목 Bold" panose="02020803020101020101" pitchFamily="18" charset="-127"/>
              </a:rPr>
              <a:t>최적화</a:t>
            </a:r>
            <a:endParaRPr lang="ko-KR" altLang="en-US" sz="1200" dirty="0">
              <a:latin typeface="경기천년제목 Bold" panose="02020803020101020101" pitchFamily="18" charset="-127"/>
              <a:ea typeface="경기천년제목 Bold" panose="02020803020101020101" pitchFamily="18" charset="-127"/>
            </a:endParaRPr>
          </a:p>
        </p:txBody>
      </p:sp>
      <p:sp>
        <p:nvSpPr>
          <p:cNvPr id="7" name="Right Arrow 4"/>
          <p:cNvSpPr/>
          <p:nvPr/>
        </p:nvSpPr>
        <p:spPr>
          <a:xfrm>
            <a:off x="1562710" y="1499755"/>
            <a:ext cx="7695590" cy="29432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base" latinLnBrk="1"/>
            <a:r>
              <a:rPr lang="ko-KR" altLang="en-US" sz="1200" dirty="0">
                <a:latin typeface="경기천년제목 Bold" panose="02020803020101020101" pitchFamily="18" charset="-127"/>
                <a:ea typeface="경기천년제목 Bold" panose="02020803020101020101" pitchFamily="18" charset="-127"/>
              </a:rPr>
              <a:t>상용 </a:t>
            </a:r>
            <a:r>
              <a:rPr lang="ko-KR" altLang="en-US" sz="1200" dirty="0" smtClean="0">
                <a:latin typeface="경기천년제목 Bold" panose="02020803020101020101" pitchFamily="18" charset="-127"/>
                <a:ea typeface="경기천년제목 Bold" panose="02020803020101020101" pitchFamily="18" charset="-127"/>
              </a:rPr>
              <a:t>공정 해석 </a:t>
            </a:r>
            <a:r>
              <a:rPr lang="ko-KR" altLang="en-US" sz="1200" dirty="0">
                <a:latin typeface="경기천년제목 Bold" panose="02020803020101020101" pitchFamily="18" charset="-127"/>
                <a:ea typeface="경기천년제목 Bold" panose="02020803020101020101" pitchFamily="18" charset="-127"/>
              </a:rPr>
              <a:t>프로그램을 이용한 재생에너지원 </a:t>
            </a:r>
            <a:r>
              <a:rPr lang="ko-KR" altLang="en-US" sz="1200" dirty="0" smtClean="0">
                <a:latin typeface="경기천년제목 Bold" panose="02020803020101020101" pitchFamily="18" charset="-127"/>
                <a:ea typeface="경기천년제목 Bold" panose="02020803020101020101" pitchFamily="18" charset="-127"/>
              </a:rPr>
              <a:t>잉여 전력 </a:t>
            </a:r>
            <a:r>
              <a:rPr lang="ko-KR" altLang="en-US" sz="1200" dirty="0">
                <a:latin typeface="경기천년제목 Bold" panose="02020803020101020101" pitchFamily="18" charset="-127"/>
                <a:ea typeface="경기천년제목 Bold" panose="02020803020101020101" pitchFamily="18" charset="-127"/>
              </a:rPr>
              <a:t>이용 최적 수전해</a:t>
            </a:r>
            <a:r>
              <a:rPr lang="en-US" altLang="ko-KR" sz="1200" dirty="0">
                <a:latin typeface="경기천년제목 Bold" panose="02020803020101020101" pitchFamily="18" charset="-127"/>
                <a:ea typeface="경기천년제목 Bold" panose="02020803020101020101" pitchFamily="18" charset="-127"/>
              </a:rPr>
              <a:t>-</a:t>
            </a:r>
            <a:r>
              <a:rPr lang="ko-KR" altLang="en-US" sz="1200" dirty="0">
                <a:latin typeface="경기천년제목 Bold" panose="02020803020101020101" pitchFamily="18" charset="-127"/>
                <a:ea typeface="경기천년제목 Bold" panose="02020803020101020101" pitchFamily="18" charset="-127"/>
              </a:rPr>
              <a:t>연료전지 연계 공정 모델 구축</a:t>
            </a:r>
            <a:r>
              <a:rPr lang="en-US" altLang="ko-KR" sz="1200" dirty="0">
                <a:latin typeface="경기천년제목 Bold" panose="02020803020101020101" pitchFamily="18" charset="-127"/>
                <a:ea typeface="경기천년제목 Bold" panose="02020803020101020101" pitchFamily="18" charset="-127"/>
              </a:rPr>
              <a:t>/</a:t>
            </a:r>
            <a:r>
              <a:rPr lang="ko-KR" altLang="en-US" sz="1200" dirty="0">
                <a:latin typeface="경기천년제목 Bold" panose="02020803020101020101" pitchFamily="18" charset="-127"/>
                <a:ea typeface="경기천년제목 Bold" panose="02020803020101020101" pitchFamily="18" charset="-127"/>
              </a:rPr>
              <a:t>개발</a:t>
            </a:r>
          </a:p>
        </p:txBody>
      </p:sp>
      <p:sp>
        <p:nvSpPr>
          <p:cNvPr id="9" name="Text Placeholder 8"/>
          <p:cNvSpPr>
            <a:spLocks noGrp="1"/>
          </p:cNvSpPr>
          <p:nvPr>
            <p:ph type="body" sz="quarter" idx="11"/>
          </p:nvPr>
        </p:nvSpPr>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 개발 최종 목표</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최종 목표 </a:t>
            </a:r>
            <a:r>
              <a:rPr lang="en-US" altLang="ko-KR" sz="1200" b="1" dirty="0" smtClean="0">
                <a:latin typeface="경기천년제목 Bold" panose="02020803020101020101" pitchFamily="18" charset="-127"/>
                <a:ea typeface="경기천년제목 Bold" panose="02020803020101020101" pitchFamily="18" charset="-127"/>
              </a:rPr>
              <a:t>: </a:t>
            </a:r>
            <a:r>
              <a:rPr lang="ko-KR" altLang="en-US" sz="1200" b="1" dirty="0" smtClean="0">
                <a:latin typeface="경기천년제목 Bold" panose="02020803020101020101" pitchFamily="18" charset="-127"/>
                <a:ea typeface="경기천년제목 Bold" panose="02020803020101020101" pitchFamily="18" charset="-127"/>
              </a:rPr>
              <a:t>재생에너지원 발전</a:t>
            </a:r>
            <a:r>
              <a:rPr lang="en-US" altLang="ko-KR" sz="1200" b="1" dirty="0" smtClean="0">
                <a:latin typeface="경기천년제목 Bold" panose="02020803020101020101" pitchFamily="18" charset="-127"/>
                <a:ea typeface="경기천년제목 Bold" panose="02020803020101020101" pitchFamily="18" charset="-127"/>
              </a:rPr>
              <a:t>-</a:t>
            </a:r>
            <a:r>
              <a:rPr lang="ko-KR" altLang="en-US" sz="1200" b="1" dirty="0" smtClean="0">
                <a:latin typeface="경기천년제목 Bold" panose="02020803020101020101" pitchFamily="18" charset="-127"/>
                <a:ea typeface="경기천년제목 Bold" panose="02020803020101020101" pitchFamily="18" charset="-127"/>
              </a:rPr>
              <a:t>수소 생산</a:t>
            </a:r>
            <a:r>
              <a:rPr lang="en-US" altLang="ko-KR" sz="1200" b="1" dirty="0" smtClean="0">
                <a:latin typeface="경기천년제목 Bold" panose="02020803020101020101" pitchFamily="18" charset="-127"/>
                <a:ea typeface="경기천년제목 Bold" panose="02020803020101020101" pitchFamily="18" charset="-127"/>
              </a:rPr>
              <a:t>-</a:t>
            </a:r>
            <a:r>
              <a:rPr lang="ko-KR" altLang="en-US" sz="1200" b="1" dirty="0" smtClean="0">
                <a:latin typeface="경기천년제목 Bold" panose="02020803020101020101" pitchFamily="18" charset="-127"/>
                <a:ea typeface="경기천년제목 Bold" panose="02020803020101020101" pitchFamily="18" charset="-127"/>
              </a:rPr>
              <a:t>연료전지 발전 연계 사업 모델 개발 </a:t>
            </a:r>
            <a:endParaRPr lang="en-US" sz="1200" b="1" dirty="0">
              <a:latin typeface="경기천년제목 Bold" panose="02020803020101020101" pitchFamily="18" charset="-127"/>
              <a:ea typeface="경기천년제목 Bold" panose="02020803020101020101" pitchFamily="18" charset="-127"/>
            </a:endParaRPr>
          </a:p>
        </p:txBody>
      </p:sp>
      <p:graphicFrame>
        <p:nvGraphicFramePr>
          <p:cNvPr id="2" name="표 1"/>
          <p:cNvGraphicFramePr>
            <a:graphicFrameLocks noGrp="1"/>
          </p:cNvGraphicFramePr>
          <p:nvPr>
            <p:extLst>
              <p:ext uri="{D42A27DB-BD31-4B8C-83A1-F6EECF244321}">
                <p14:modId xmlns:p14="http://schemas.microsoft.com/office/powerpoint/2010/main" val="4292587910"/>
              </p:ext>
            </p:extLst>
          </p:nvPr>
        </p:nvGraphicFramePr>
        <p:xfrm>
          <a:off x="455645" y="3378954"/>
          <a:ext cx="9069355" cy="2688188"/>
        </p:xfrm>
        <a:graphic>
          <a:graphicData uri="http://schemas.openxmlformats.org/drawingml/2006/table">
            <a:tbl>
              <a:tblPr/>
              <a:tblGrid>
                <a:gridCol w="2335180">
                  <a:extLst>
                    <a:ext uri="{9D8B030D-6E8A-4147-A177-3AD203B41FA5}">
                      <a16:colId xmlns:a16="http://schemas.microsoft.com/office/drawing/2014/main" val="54017574"/>
                    </a:ext>
                  </a:extLst>
                </a:gridCol>
                <a:gridCol w="628650">
                  <a:extLst>
                    <a:ext uri="{9D8B030D-6E8A-4147-A177-3AD203B41FA5}">
                      <a16:colId xmlns:a16="http://schemas.microsoft.com/office/drawing/2014/main" val="2552694744"/>
                    </a:ext>
                  </a:extLst>
                </a:gridCol>
                <a:gridCol w="1000125">
                  <a:extLst>
                    <a:ext uri="{9D8B030D-6E8A-4147-A177-3AD203B41FA5}">
                      <a16:colId xmlns:a16="http://schemas.microsoft.com/office/drawing/2014/main" val="4070266516"/>
                    </a:ext>
                  </a:extLst>
                </a:gridCol>
                <a:gridCol w="1371600">
                  <a:extLst>
                    <a:ext uri="{9D8B030D-6E8A-4147-A177-3AD203B41FA5}">
                      <a16:colId xmlns:a16="http://schemas.microsoft.com/office/drawing/2014/main" val="1269719851"/>
                    </a:ext>
                  </a:extLst>
                </a:gridCol>
                <a:gridCol w="1028700">
                  <a:extLst>
                    <a:ext uri="{9D8B030D-6E8A-4147-A177-3AD203B41FA5}">
                      <a16:colId xmlns:a16="http://schemas.microsoft.com/office/drawing/2014/main" val="1991708876"/>
                    </a:ext>
                  </a:extLst>
                </a:gridCol>
                <a:gridCol w="904875">
                  <a:extLst>
                    <a:ext uri="{9D8B030D-6E8A-4147-A177-3AD203B41FA5}">
                      <a16:colId xmlns:a16="http://schemas.microsoft.com/office/drawing/2014/main" val="2602309658"/>
                    </a:ext>
                  </a:extLst>
                </a:gridCol>
                <a:gridCol w="819150">
                  <a:extLst>
                    <a:ext uri="{9D8B030D-6E8A-4147-A177-3AD203B41FA5}">
                      <a16:colId xmlns:a16="http://schemas.microsoft.com/office/drawing/2014/main" val="2611185499"/>
                    </a:ext>
                  </a:extLst>
                </a:gridCol>
                <a:gridCol w="981075">
                  <a:extLst>
                    <a:ext uri="{9D8B030D-6E8A-4147-A177-3AD203B41FA5}">
                      <a16:colId xmlns:a16="http://schemas.microsoft.com/office/drawing/2014/main" val="2355549759"/>
                    </a:ext>
                  </a:extLst>
                </a:gridCol>
              </a:tblGrid>
              <a:tr h="473080">
                <a:tc rowSpan="2">
                  <a:txBody>
                    <a:bodyPr/>
                    <a:lstStyle/>
                    <a:p>
                      <a:pPr marL="0" marR="0" indent="0" algn="ctr" fontAlgn="base" latinLnBrk="0">
                        <a:lnSpc>
                          <a:spcPct val="130000"/>
                        </a:lnSpc>
                        <a:spcBef>
                          <a:spcPts val="0"/>
                        </a:spcBef>
                        <a:spcAft>
                          <a:spcPts val="0"/>
                        </a:spcAft>
                      </a:pPr>
                      <a:r>
                        <a:rPr lang="ko-KR" altLang="en-US" sz="1200" kern="1200" spc="-100" dirty="0">
                          <a:solidFill>
                            <a:schemeClr val="bg1"/>
                          </a:solidFill>
                          <a:effectLst/>
                          <a:latin typeface="경기천년제목 Bold" panose="02020803020101020101" pitchFamily="18" charset="-127"/>
                          <a:ea typeface="경기천년제목 Bold" panose="02020803020101020101" pitchFamily="18" charset="-127"/>
                          <a:cs typeface="+mn-cs"/>
                        </a:rPr>
                        <a:t>평가 항목</a:t>
                      </a:r>
                    </a:p>
                    <a:p>
                      <a:pPr marL="0" marR="0" indent="0" algn="ctr" fontAlgn="base" latinLnBrk="0">
                        <a:lnSpc>
                          <a:spcPct val="130000"/>
                        </a:lnSpc>
                        <a:spcBef>
                          <a:spcPts val="0"/>
                        </a:spcBef>
                        <a:spcAft>
                          <a:spcPts val="0"/>
                        </a:spcAft>
                      </a:pPr>
                      <a:r>
                        <a:rPr lang="en-US" altLang="ko-KR" sz="1200" kern="1200" spc="-100" dirty="0">
                          <a:solidFill>
                            <a:schemeClr val="bg1"/>
                          </a:solidFill>
                          <a:effectLst/>
                          <a:latin typeface="경기천년제목 Bold" panose="02020803020101020101" pitchFamily="18" charset="-127"/>
                          <a:ea typeface="경기천년제목 Bold" panose="02020803020101020101" pitchFamily="18" charset="-127"/>
                          <a:cs typeface="+mn-cs"/>
                        </a:rPr>
                        <a:t>(</a:t>
                      </a:r>
                      <a:r>
                        <a:rPr lang="ko-KR" altLang="en-US" sz="1200" kern="1200" spc="-100" dirty="0" smtClean="0">
                          <a:solidFill>
                            <a:schemeClr val="bg1"/>
                          </a:solidFill>
                          <a:effectLst/>
                          <a:latin typeface="경기천년제목 Bold" panose="02020803020101020101" pitchFamily="18" charset="-127"/>
                          <a:ea typeface="경기천년제목 Bold" panose="02020803020101020101" pitchFamily="18" charset="-127"/>
                          <a:cs typeface="+mn-cs"/>
                        </a:rPr>
                        <a:t>주요 성능</a:t>
                      </a:r>
                      <a:r>
                        <a:rPr lang="ko-KR" altLang="en-US" sz="1200" kern="1200" spc="-100" baseline="0" dirty="0">
                          <a:solidFill>
                            <a:schemeClr val="bg1"/>
                          </a:solidFill>
                          <a:effectLst/>
                          <a:latin typeface="경기천년제목 Bold" panose="02020803020101020101" pitchFamily="18" charset="-127"/>
                          <a:ea typeface="경기천년제목 Bold" panose="02020803020101020101" pitchFamily="18" charset="-127"/>
                          <a:cs typeface="+mn-cs"/>
                        </a:rPr>
                        <a:t> </a:t>
                      </a:r>
                      <a:r>
                        <a:rPr lang="en-US" altLang="ko-KR" sz="1200" kern="1200" spc="-100" dirty="0" smtClean="0">
                          <a:solidFill>
                            <a:schemeClr val="bg1"/>
                          </a:solidFill>
                          <a:effectLst/>
                          <a:latin typeface="경기천년제목 Bold" panose="02020803020101020101" pitchFamily="18" charset="-127"/>
                          <a:ea typeface="경기천년제목 Bold" panose="02020803020101020101" pitchFamily="18" charset="-127"/>
                          <a:cs typeface="+mn-cs"/>
                        </a:rPr>
                        <a:t>Spec)</a:t>
                      </a:r>
                      <a:endParaRPr lang="ko-KR" altLang="en-US" sz="1200" kern="1200" spc="-100" dirty="0">
                        <a:solidFill>
                          <a:schemeClr val="bg1"/>
                        </a:solidFill>
                        <a:effectLst/>
                        <a:latin typeface="경기천년제목 Bold" panose="02020803020101020101" pitchFamily="18" charset="-127"/>
                        <a:ea typeface="경기천년제목 Bold" panose="02020803020101020101" pitchFamily="18" charset="-127"/>
                        <a:cs typeface="+mn-cs"/>
                      </a:endParaRPr>
                    </a:p>
                  </a:txBody>
                  <a:tcPr marL="17618" marR="17618" marT="17618" marB="17618"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19B49B"/>
                    </a:solidFill>
                  </a:tcPr>
                </a:tc>
                <a:tc rowSpan="2">
                  <a:txBody>
                    <a:bodyPr/>
                    <a:lstStyle/>
                    <a:p>
                      <a:pPr marL="0" marR="0" indent="0" algn="ctr" fontAlgn="base" latinLnBrk="0">
                        <a:lnSpc>
                          <a:spcPct val="130000"/>
                        </a:lnSpc>
                        <a:spcBef>
                          <a:spcPts val="0"/>
                        </a:spcBef>
                        <a:spcAft>
                          <a:spcPts val="0"/>
                        </a:spcAft>
                      </a:pPr>
                      <a:r>
                        <a:rPr lang="ko-KR" altLang="en-US" sz="1200" kern="1200" spc="-100" dirty="0">
                          <a:solidFill>
                            <a:schemeClr val="bg1"/>
                          </a:solidFill>
                          <a:effectLst/>
                          <a:latin typeface="경기천년제목 Bold" panose="02020803020101020101" pitchFamily="18" charset="-127"/>
                          <a:ea typeface="경기천년제목 Bold" panose="02020803020101020101" pitchFamily="18" charset="-127"/>
                          <a:cs typeface="+mn-cs"/>
                        </a:rPr>
                        <a:t>단위</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19B49B"/>
                    </a:solidFill>
                  </a:tcPr>
                </a:tc>
                <a:tc rowSpan="2">
                  <a:txBody>
                    <a:bodyPr/>
                    <a:lstStyle/>
                    <a:p>
                      <a:pPr marL="0" marR="0" indent="0" algn="ctr" fontAlgn="base" latinLnBrk="0">
                        <a:lnSpc>
                          <a:spcPct val="130000"/>
                        </a:lnSpc>
                        <a:spcBef>
                          <a:spcPts val="0"/>
                        </a:spcBef>
                        <a:spcAft>
                          <a:spcPts val="0"/>
                        </a:spcAft>
                      </a:pPr>
                      <a:r>
                        <a:rPr lang="ko-KR" altLang="en-US" sz="1200" kern="1200" spc="-100" dirty="0">
                          <a:solidFill>
                            <a:schemeClr val="bg1"/>
                          </a:solidFill>
                          <a:effectLst/>
                          <a:latin typeface="경기천년제목 Bold" panose="02020803020101020101" pitchFamily="18" charset="-127"/>
                          <a:ea typeface="경기천년제목 Bold" panose="02020803020101020101" pitchFamily="18" charset="-127"/>
                          <a:cs typeface="+mn-cs"/>
                        </a:rPr>
                        <a:t>전체 항목</a:t>
                      </a:r>
                    </a:p>
                    <a:p>
                      <a:pPr marL="0" marR="0" indent="0" algn="ctr" fontAlgn="base" latinLnBrk="0">
                        <a:lnSpc>
                          <a:spcPct val="130000"/>
                        </a:lnSpc>
                        <a:spcBef>
                          <a:spcPts val="0"/>
                        </a:spcBef>
                        <a:spcAft>
                          <a:spcPts val="0"/>
                        </a:spcAft>
                      </a:pPr>
                      <a:r>
                        <a:rPr lang="ko-KR" altLang="en-US" sz="1200" kern="1200" spc="-100" dirty="0">
                          <a:solidFill>
                            <a:schemeClr val="bg1"/>
                          </a:solidFill>
                          <a:effectLst/>
                          <a:latin typeface="경기천년제목 Bold" panose="02020803020101020101" pitchFamily="18" charset="-127"/>
                          <a:ea typeface="경기천년제목 Bold" panose="02020803020101020101" pitchFamily="18" charset="-127"/>
                          <a:cs typeface="+mn-cs"/>
                        </a:rPr>
                        <a:t>에서 차지하는</a:t>
                      </a:r>
                    </a:p>
                    <a:p>
                      <a:pPr marL="0" marR="0" indent="0" algn="ctr" fontAlgn="base" latinLnBrk="0">
                        <a:lnSpc>
                          <a:spcPct val="130000"/>
                        </a:lnSpc>
                        <a:spcBef>
                          <a:spcPts val="0"/>
                        </a:spcBef>
                        <a:spcAft>
                          <a:spcPts val="0"/>
                        </a:spcAft>
                      </a:pPr>
                      <a:r>
                        <a:rPr lang="ko-KR" altLang="en-US" sz="1200" kern="1200" spc="-100" dirty="0" smtClean="0">
                          <a:solidFill>
                            <a:schemeClr val="bg1"/>
                          </a:solidFill>
                          <a:effectLst/>
                          <a:latin typeface="경기천년제목 Bold" panose="02020803020101020101" pitchFamily="18" charset="-127"/>
                          <a:ea typeface="경기천년제목 Bold" panose="02020803020101020101" pitchFamily="18" charset="-127"/>
                          <a:cs typeface="+mn-cs"/>
                        </a:rPr>
                        <a:t>비중</a:t>
                      </a:r>
                      <a:endParaRPr lang="ko-KR" altLang="en-US" sz="1200" kern="1200" spc="-100" dirty="0">
                        <a:solidFill>
                          <a:schemeClr val="bg1"/>
                        </a:solidFill>
                        <a:effectLst/>
                        <a:latin typeface="경기천년제목 Bold" panose="02020803020101020101" pitchFamily="18" charset="-127"/>
                        <a:ea typeface="경기천년제목 Bold" panose="02020803020101020101" pitchFamily="18" charset="-127"/>
                        <a:cs typeface="+mn-cs"/>
                      </a:endParaRPr>
                    </a:p>
                    <a:p>
                      <a:pPr marL="0" marR="0" indent="0" algn="ctr" fontAlgn="base" latinLnBrk="0">
                        <a:lnSpc>
                          <a:spcPct val="130000"/>
                        </a:lnSpc>
                        <a:spcBef>
                          <a:spcPts val="0"/>
                        </a:spcBef>
                        <a:spcAft>
                          <a:spcPts val="0"/>
                        </a:spcAft>
                      </a:pPr>
                      <a:r>
                        <a:rPr lang="en-US" altLang="ko-KR" sz="1200" kern="1200" spc="-100" dirty="0">
                          <a:solidFill>
                            <a:schemeClr val="bg1"/>
                          </a:solidFill>
                          <a:effectLst/>
                          <a:latin typeface="경기천년제목 Bold" panose="02020803020101020101" pitchFamily="18" charset="-127"/>
                          <a:ea typeface="경기천년제목 Bold" panose="02020803020101020101" pitchFamily="18" charset="-127"/>
                          <a:cs typeface="+mn-cs"/>
                        </a:rPr>
                        <a:t>(%)</a:t>
                      </a:r>
                      <a:endParaRPr lang="ko-KR" altLang="en-US" sz="1200" kern="1200" spc="-100" dirty="0">
                        <a:solidFill>
                          <a:schemeClr val="bg1"/>
                        </a:solidFill>
                        <a:effectLst/>
                        <a:latin typeface="경기천년제목 Bold" panose="02020803020101020101" pitchFamily="18" charset="-127"/>
                        <a:ea typeface="경기천년제목 Bold" panose="02020803020101020101" pitchFamily="18" charset="-127"/>
                        <a:cs typeface="+mn-cs"/>
                      </a:endParaRP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19B49B"/>
                    </a:solidFill>
                  </a:tcPr>
                </a:tc>
                <a:tc>
                  <a:txBody>
                    <a:bodyPr/>
                    <a:lstStyle/>
                    <a:p>
                      <a:pPr marL="0" marR="0" indent="0" algn="ctr" fontAlgn="base" latinLnBrk="0">
                        <a:lnSpc>
                          <a:spcPct val="130000"/>
                        </a:lnSpc>
                        <a:spcBef>
                          <a:spcPts val="0"/>
                        </a:spcBef>
                        <a:spcAft>
                          <a:spcPts val="0"/>
                        </a:spcAft>
                      </a:pPr>
                      <a:r>
                        <a:rPr lang="ko-KR" altLang="en-US" sz="1200" kern="1200" spc="-100" dirty="0">
                          <a:solidFill>
                            <a:schemeClr val="bg1"/>
                          </a:solidFill>
                          <a:effectLst/>
                          <a:latin typeface="경기천년제목 Bold" panose="02020803020101020101" pitchFamily="18" charset="-127"/>
                          <a:ea typeface="경기천년제목 Bold" panose="02020803020101020101" pitchFamily="18" charset="-127"/>
                          <a:cs typeface="+mn-cs"/>
                        </a:rPr>
                        <a:t>세계최고 수준 보유국</a:t>
                      </a:r>
                      <a:r>
                        <a:rPr lang="en-US" altLang="ko-KR" sz="1200" kern="1200" spc="-100" dirty="0">
                          <a:solidFill>
                            <a:schemeClr val="bg1"/>
                          </a:solidFill>
                          <a:effectLst/>
                          <a:latin typeface="경기천년제목 Bold" panose="02020803020101020101" pitchFamily="18" charset="-127"/>
                          <a:ea typeface="경기천년제목 Bold" panose="02020803020101020101" pitchFamily="18" charset="-127"/>
                          <a:cs typeface="+mn-cs"/>
                        </a:rPr>
                        <a:t>/</a:t>
                      </a:r>
                      <a:endParaRPr lang="ko-KR" altLang="en-US" sz="1200" kern="1200" spc="-100" dirty="0">
                        <a:solidFill>
                          <a:schemeClr val="bg1"/>
                        </a:solidFill>
                        <a:effectLst/>
                        <a:latin typeface="경기천년제목 Bold" panose="02020803020101020101" pitchFamily="18" charset="-127"/>
                        <a:ea typeface="경기천년제목 Bold" panose="02020803020101020101" pitchFamily="18" charset="-127"/>
                        <a:cs typeface="+mn-cs"/>
                      </a:endParaRPr>
                    </a:p>
                    <a:p>
                      <a:pPr marL="0" marR="0" indent="0" algn="ctr" fontAlgn="base" latinLnBrk="0">
                        <a:lnSpc>
                          <a:spcPct val="130000"/>
                        </a:lnSpc>
                        <a:spcBef>
                          <a:spcPts val="0"/>
                        </a:spcBef>
                        <a:spcAft>
                          <a:spcPts val="0"/>
                        </a:spcAft>
                      </a:pPr>
                      <a:r>
                        <a:rPr lang="ko-KR" altLang="en-US" sz="1200" kern="1200" spc="-100" dirty="0" smtClean="0">
                          <a:solidFill>
                            <a:schemeClr val="bg1"/>
                          </a:solidFill>
                          <a:effectLst/>
                          <a:latin typeface="경기천년제목 Bold" panose="02020803020101020101" pitchFamily="18" charset="-127"/>
                          <a:ea typeface="경기천년제목 Bold" panose="02020803020101020101" pitchFamily="18" charset="-127"/>
                          <a:cs typeface="+mn-cs"/>
                        </a:rPr>
                        <a:t>보유기업</a:t>
                      </a:r>
                      <a:endParaRPr lang="ko-KR" altLang="en-US" sz="1200" kern="1200" spc="-100" dirty="0">
                        <a:solidFill>
                          <a:schemeClr val="bg1"/>
                        </a:solidFill>
                        <a:effectLst/>
                        <a:latin typeface="경기천년제목 Bold" panose="02020803020101020101" pitchFamily="18" charset="-127"/>
                        <a:ea typeface="경기천년제목 Bold" panose="02020803020101020101" pitchFamily="18" charset="-127"/>
                        <a:cs typeface="+mn-cs"/>
                      </a:endParaRP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19B49B"/>
                    </a:solidFill>
                  </a:tcPr>
                </a:tc>
                <a:tc>
                  <a:txBody>
                    <a:bodyPr/>
                    <a:lstStyle/>
                    <a:p>
                      <a:pPr marL="0" marR="0" indent="0" algn="ctr" fontAlgn="base" latinLnBrk="0">
                        <a:lnSpc>
                          <a:spcPct val="130000"/>
                        </a:lnSpc>
                        <a:spcBef>
                          <a:spcPts val="0"/>
                        </a:spcBef>
                        <a:spcAft>
                          <a:spcPts val="0"/>
                        </a:spcAft>
                      </a:pPr>
                      <a:r>
                        <a:rPr lang="ko-KR" altLang="en-US" sz="1200" kern="1200" spc="-100" dirty="0">
                          <a:solidFill>
                            <a:schemeClr val="bg1"/>
                          </a:solidFill>
                          <a:effectLst/>
                          <a:latin typeface="경기천년제목 Bold" panose="02020803020101020101" pitchFamily="18" charset="-127"/>
                          <a:ea typeface="경기천년제목 Bold" panose="02020803020101020101" pitchFamily="18" charset="-127"/>
                          <a:cs typeface="+mn-cs"/>
                        </a:rPr>
                        <a:t>연구개발 전 </a:t>
                      </a:r>
                      <a:r>
                        <a:rPr lang="ko-KR" altLang="en-US" sz="1200" kern="1200" spc="-100" dirty="0" smtClean="0">
                          <a:solidFill>
                            <a:schemeClr val="bg1"/>
                          </a:solidFill>
                          <a:effectLst/>
                          <a:latin typeface="경기천년제목 Bold" panose="02020803020101020101" pitchFamily="18" charset="-127"/>
                          <a:ea typeface="경기천년제목 Bold" panose="02020803020101020101" pitchFamily="18" charset="-127"/>
                          <a:cs typeface="+mn-cs"/>
                        </a:rPr>
                        <a:t>국내 수준</a:t>
                      </a:r>
                      <a:endParaRPr lang="ko-KR" altLang="en-US" sz="1200" kern="1200" spc="-100" dirty="0">
                        <a:solidFill>
                          <a:schemeClr val="bg1"/>
                        </a:solidFill>
                        <a:effectLst/>
                        <a:latin typeface="경기천년제목 Bold" panose="02020803020101020101" pitchFamily="18" charset="-127"/>
                        <a:ea typeface="경기천년제목 Bold" panose="02020803020101020101" pitchFamily="18" charset="-127"/>
                        <a:cs typeface="+mn-cs"/>
                      </a:endParaRP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19B49B"/>
                    </a:solidFill>
                  </a:tcPr>
                </a:tc>
                <a:tc gridSpan="2">
                  <a:txBody>
                    <a:bodyPr/>
                    <a:lstStyle/>
                    <a:p>
                      <a:pPr marL="0" marR="0" indent="0" algn="ctr" fontAlgn="base" latinLnBrk="0">
                        <a:lnSpc>
                          <a:spcPct val="130000"/>
                        </a:lnSpc>
                        <a:spcBef>
                          <a:spcPts val="0"/>
                        </a:spcBef>
                        <a:spcAft>
                          <a:spcPts val="0"/>
                        </a:spcAft>
                      </a:pPr>
                      <a:r>
                        <a:rPr lang="ko-KR" altLang="en-US" sz="1200" kern="1200" spc="-100" dirty="0">
                          <a:solidFill>
                            <a:schemeClr val="bg1"/>
                          </a:solidFill>
                          <a:effectLst/>
                          <a:latin typeface="경기천년제목 Bold" panose="02020803020101020101" pitchFamily="18" charset="-127"/>
                          <a:ea typeface="경기천년제목 Bold" panose="02020803020101020101" pitchFamily="18" charset="-127"/>
                          <a:cs typeface="+mn-cs"/>
                        </a:rPr>
                        <a:t>개발 목표치</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19B49B"/>
                    </a:solidFill>
                  </a:tcPr>
                </a:tc>
                <a:tc hMerge="1">
                  <a:txBody>
                    <a:bodyPr/>
                    <a:lstStyle/>
                    <a:p>
                      <a:pPr latinLnBrk="1"/>
                      <a:endParaRPr lang="ko-KR" altLang="en-US"/>
                    </a:p>
                  </a:txBody>
                  <a:tcPr/>
                </a:tc>
                <a:tc rowSpan="2">
                  <a:txBody>
                    <a:bodyPr/>
                    <a:lstStyle/>
                    <a:p>
                      <a:pPr marL="0" marR="0" indent="0" algn="ctr" fontAlgn="base" latinLnBrk="0">
                        <a:lnSpc>
                          <a:spcPct val="130000"/>
                        </a:lnSpc>
                        <a:spcBef>
                          <a:spcPts val="0"/>
                        </a:spcBef>
                        <a:spcAft>
                          <a:spcPts val="0"/>
                        </a:spcAft>
                      </a:pPr>
                      <a:r>
                        <a:rPr lang="ko-KR" altLang="en-US" sz="1200" kern="1200" spc="-100" dirty="0" smtClean="0">
                          <a:solidFill>
                            <a:schemeClr val="bg1"/>
                          </a:solidFill>
                          <a:effectLst/>
                          <a:latin typeface="경기천년제목 Bold" panose="02020803020101020101" pitchFamily="18" charset="-127"/>
                          <a:ea typeface="경기천년제목 Bold" panose="02020803020101020101" pitchFamily="18" charset="-127"/>
                          <a:cs typeface="+mn-cs"/>
                        </a:rPr>
                        <a:t>평가방법</a:t>
                      </a:r>
                      <a:endParaRPr lang="ko-KR" altLang="en-US" sz="1200" kern="1200" spc="-100" dirty="0">
                        <a:solidFill>
                          <a:schemeClr val="bg1"/>
                        </a:solidFill>
                        <a:effectLst/>
                        <a:latin typeface="경기천년제목 Bold" panose="02020803020101020101" pitchFamily="18" charset="-127"/>
                        <a:ea typeface="경기천년제목 Bold" panose="02020803020101020101" pitchFamily="18" charset="-127"/>
                        <a:cs typeface="+mn-cs"/>
                      </a:endParaRPr>
                    </a:p>
                  </a:txBody>
                  <a:tcPr marL="17618" marR="17618" marT="17618" marB="17618"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19B49B"/>
                    </a:solidFill>
                  </a:tcPr>
                </a:tc>
                <a:extLst>
                  <a:ext uri="{0D108BD9-81ED-4DB2-BD59-A6C34878D82A}">
                    <a16:rowId xmlns:a16="http://schemas.microsoft.com/office/drawing/2014/main" val="3937657510"/>
                  </a:ext>
                </a:extLst>
              </a:tr>
              <a:tr h="461079">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1200" kern="1200" spc="-100" dirty="0" smtClean="0">
                          <a:solidFill>
                            <a:schemeClr val="bg1"/>
                          </a:solidFill>
                          <a:effectLst/>
                          <a:latin typeface="경기천년제목 Bold" panose="02020803020101020101" pitchFamily="18" charset="-127"/>
                          <a:ea typeface="경기천년제목 Bold" panose="02020803020101020101" pitchFamily="18" charset="-127"/>
                          <a:cs typeface="+mn-cs"/>
                        </a:rPr>
                        <a:t>성능 수준</a:t>
                      </a:r>
                      <a:endParaRPr lang="ko-KR" altLang="en-US" sz="1200" kern="1200" spc="-100" dirty="0">
                        <a:solidFill>
                          <a:schemeClr val="bg1"/>
                        </a:solidFill>
                        <a:effectLst/>
                        <a:latin typeface="경기천년제목 Bold" panose="02020803020101020101" pitchFamily="18" charset="-127"/>
                        <a:ea typeface="경기천년제목 Bold" panose="02020803020101020101" pitchFamily="18" charset="-127"/>
                        <a:cs typeface="+mn-cs"/>
                      </a:endParaRP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19B49B"/>
                    </a:solidFill>
                  </a:tcPr>
                </a:tc>
                <a:tc>
                  <a:txBody>
                    <a:bodyPr/>
                    <a:lstStyle/>
                    <a:p>
                      <a:pPr marL="0" marR="0" indent="0" algn="ctr" fontAlgn="base" latinLnBrk="0">
                        <a:lnSpc>
                          <a:spcPct val="130000"/>
                        </a:lnSpc>
                        <a:spcBef>
                          <a:spcPts val="0"/>
                        </a:spcBef>
                        <a:spcAft>
                          <a:spcPts val="0"/>
                        </a:spcAft>
                      </a:pPr>
                      <a:r>
                        <a:rPr lang="ko-KR" altLang="en-US" sz="1200" kern="1200" spc="-100" dirty="0" smtClean="0">
                          <a:solidFill>
                            <a:schemeClr val="bg1"/>
                          </a:solidFill>
                          <a:effectLst/>
                          <a:latin typeface="경기천년제목 Bold" panose="02020803020101020101" pitchFamily="18" charset="-127"/>
                          <a:ea typeface="경기천년제목 Bold" panose="02020803020101020101" pitchFamily="18" charset="-127"/>
                          <a:cs typeface="+mn-cs"/>
                        </a:rPr>
                        <a:t>성능 수준</a:t>
                      </a:r>
                      <a:endParaRPr lang="ko-KR" altLang="en-US" sz="1200" kern="1200" spc="-100" dirty="0">
                        <a:solidFill>
                          <a:schemeClr val="bg1"/>
                        </a:solidFill>
                        <a:effectLst/>
                        <a:latin typeface="경기천년제목 Bold" panose="02020803020101020101" pitchFamily="18" charset="-127"/>
                        <a:ea typeface="경기천년제목 Bold" panose="02020803020101020101" pitchFamily="18" charset="-127"/>
                        <a:cs typeface="+mn-cs"/>
                      </a:endParaRP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19B49B"/>
                    </a:solidFill>
                  </a:tcPr>
                </a:tc>
                <a:tc>
                  <a:txBody>
                    <a:bodyPr/>
                    <a:lstStyle/>
                    <a:p>
                      <a:pPr marL="0" marR="0" indent="0" algn="ctr" fontAlgn="base" latinLnBrk="0">
                        <a:lnSpc>
                          <a:spcPct val="130000"/>
                        </a:lnSpc>
                        <a:spcBef>
                          <a:spcPts val="0"/>
                        </a:spcBef>
                        <a:spcAft>
                          <a:spcPts val="0"/>
                        </a:spcAft>
                      </a:pPr>
                      <a:r>
                        <a:rPr lang="en-US" altLang="ko-KR" sz="1200" kern="1200" spc="-100" dirty="0">
                          <a:solidFill>
                            <a:schemeClr val="bg1"/>
                          </a:solidFill>
                          <a:effectLst/>
                          <a:latin typeface="경기천년제목 Bold" panose="02020803020101020101" pitchFamily="18" charset="-127"/>
                          <a:ea typeface="경기천년제목 Bold" panose="02020803020101020101" pitchFamily="18" charset="-127"/>
                          <a:cs typeface="+mn-cs"/>
                        </a:rPr>
                        <a:t>1</a:t>
                      </a:r>
                      <a:r>
                        <a:rPr lang="ko-KR" altLang="en-US" sz="1200" kern="1200" spc="-100" dirty="0" smtClean="0">
                          <a:solidFill>
                            <a:schemeClr val="bg1"/>
                          </a:solidFill>
                          <a:effectLst/>
                          <a:latin typeface="경기천년제목 Bold" panose="02020803020101020101" pitchFamily="18" charset="-127"/>
                          <a:ea typeface="경기천년제목 Bold" panose="02020803020101020101" pitchFamily="18" charset="-127"/>
                          <a:cs typeface="+mn-cs"/>
                        </a:rPr>
                        <a:t>차 년도</a:t>
                      </a:r>
                      <a:endParaRPr lang="ko-KR" altLang="en-US" sz="1200" kern="1200" spc="-100" dirty="0">
                        <a:solidFill>
                          <a:schemeClr val="bg1"/>
                        </a:solidFill>
                        <a:effectLst/>
                        <a:latin typeface="경기천년제목 Bold" panose="02020803020101020101" pitchFamily="18" charset="-127"/>
                        <a:ea typeface="경기천년제목 Bold" panose="02020803020101020101" pitchFamily="18" charset="-127"/>
                        <a:cs typeface="+mn-cs"/>
                      </a:endParaRP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19B49B"/>
                    </a:solidFill>
                  </a:tcPr>
                </a:tc>
                <a:tc>
                  <a:txBody>
                    <a:bodyPr/>
                    <a:lstStyle/>
                    <a:p>
                      <a:pPr marL="0" marR="0" indent="0" algn="ctr" fontAlgn="base" latinLnBrk="0">
                        <a:lnSpc>
                          <a:spcPct val="130000"/>
                        </a:lnSpc>
                        <a:spcBef>
                          <a:spcPts val="0"/>
                        </a:spcBef>
                        <a:spcAft>
                          <a:spcPts val="0"/>
                        </a:spcAft>
                      </a:pPr>
                      <a:r>
                        <a:rPr lang="en-US" altLang="ko-KR" sz="1200" kern="1200" spc="-100" dirty="0">
                          <a:solidFill>
                            <a:schemeClr val="bg1"/>
                          </a:solidFill>
                          <a:effectLst/>
                          <a:latin typeface="경기천년제목 Bold" panose="02020803020101020101" pitchFamily="18" charset="-127"/>
                          <a:ea typeface="경기천년제목 Bold" panose="02020803020101020101" pitchFamily="18" charset="-127"/>
                          <a:cs typeface="+mn-cs"/>
                        </a:rPr>
                        <a:t>2</a:t>
                      </a:r>
                      <a:r>
                        <a:rPr lang="ko-KR" altLang="en-US" sz="1200" kern="1200" spc="-100" dirty="0" smtClean="0">
                          <a:solidFill>
                            <a:schemeClr val="bg1"/>
                          </a:solidFill>
                          <a:effectLst/>
                          <a:latin typeface="경기천년제목 Bold" panose="02020803020101020101" pitchFamily="18" charset="-127"/>
                          <a:ea typeface="경기천년제목 Bold" panose="02020803020101020101" pitchFamily="18" charset="-127"/>
                          <a:cs typeface="+mn-cs"/>
                        </a:rPr>
                        <a:t>차 년도</a:t>
                      </a:r>
                      <a:endParaRPr lang="ko-KR" altLang="en-US" sz="1200" kern="1200" spc="-100" dirty="0">
                        <a:solidFill>
                          <a:schemeClr val="bg1"/>
                        </a:solidFill>
                        <a:effectLst/>
                        <a:latin typeface="경기천년제목 Bold" panose="02020803020101020101" pitchFamily="18" charset="-127"/>
                        <a:ea typeface="경기천년제목 Bold" panose="02020803020101020101" pitchFamily="18" charset="-127"/>
                        <a:cs typeface="+mn-cs"/>
                      </a:endParaRP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19B49B"/>
                    </a:solidFill>
                  </a:tcPr>
                </a:tc>
                <a:tc vMerge="1">
                  <a:txBody>
                    <a:bodyPr/>
                    <a:lstStyle/>
                    <a:p>
                      <a:pPr latinLnBrk="1"/>
                      <a:endParaRPr lang="ko-KR" altLang="en-US"/>
                    </a:p>
                  </a:txBody>
                  <a:tcPr/>
                </a:tc>
                <a:extLst>
                  <a:ext uri="{0D108BD9-81ED-4DB2-BD59-A6C34878D82A}">
                    <a16:rowId xmlns:a16="http://schemas.microsoft.com/office/drawing/2014/main" val="3318972586"/>
                  </a:ext>
                </a:extLst>
              </a:tr>
              <a:tr h="376840">
                <a:tc>
                  <a:txBody>
                    <a:bodyPr/>
                    <a:lstStyle/>
                    <a:p>
                      <a:pPr marL="133350" marR="0" indent="-133350" algn="just" fontAlgn="base" latinLnBrk="1">
                        <a:lnSpc>
                          <a:spcPct val="160000"/>
                        </a:lnSpc>
                        <a:spcBef>
                          <a:spcPts val="0"/>
                        </a:spcBef>
                        <a:spcAft>
                          <a:spcPts val="0"/>
                        </a:spcAft>
                      </a:pPr>
                      <a:r>
                        <a:rPr lang="en-US" altLang="ko-KR" sz="1200" kern="0" spc="-100" dirty="0">
                          <a:solidFill>
                            <a:srgbClr val="000000"/>
                          </a:solidFill>
                          <a:effectLst/>
                          <a:latin typeface="경기천년제목 Bold" panose="02020803020101020101" pitchFamily="18" charset="-127"/>
                          <a:ea typeface="경기천년제목 Bold" panose="02020803020101020101" pitchFamily="18" charset="-127"/>
                        </a:rPr>
                        <a:t>1</a:t>
                      </a:r>
                      <a:r>
                        <a:rPr lang="en-US" altLang="ko-KR" sz="1200" kern="0" spc="-100" dirty="0" smtClean="0">
                          <a:solidFill>
                            <a:srgbClr val="000000"/>
                          </a:solidFill>
                          <a:effectLst/>
                          <a:latin typeface="경기천년제목 Bold" panose="02020803020101020101" pitchFamily="18" charset="-127"/>
                          <a:ea typeface="경기천년제목 Bold" panose="02020803020101020101" pitchFamily="18" charset="-127"/>
                        </a:rPr>
                        <a:t>. </a:t>
                      </a:r>
                      <a:r>
                        <a:rPr lang="ko-KR" altLang="en-US" sz="1200" kern="0" spc="-100" dirty="0" smtClean="0">
                          <a:solidFill>
                            <a:srgbClr val="000000"/>
                          </a:solidFill>
                          <a:effectLst/>
                          <a:latin typeface="경기천년제목 Bold" panose="02020803020101020101" pitchFamily="18" charset="-127"/>
                          <a:ea typeface="경기천년제목 Bold" panose="02020803020101020101" pitchFamily="18" charset="-127"/>
                        </a:rPr>
                        <a:t>수전해</a:t>
                      </a:r>
                      <a:r>
                        <a:rPr lang="en-US" altLang="ko-KR" sz="1200" kern="0" spc="-100" dirty="0">
                          <a:solidFill>
                            <a:srgbClr val="000000"/>
                          </a:solidFill>
                          <a:effectLst/>
                          <a:latin typeface="경기천년제목 Bold" panose="02020803020101020101" pitchFamily="18" charset="-127"/>
                          <a:ea typeface="경기천년제목 Bold" panose="02020803020101020101" pitchFamily="18" charset="-127"/>
                        </a:rPr>
                        <a:t>-</a:t>
                      </a:r>
                      <a:r>
                        <a:rPr lang="ko-KR" altLang="en-US" sz="1200" kern="0" spc="-100" dirty="0">
                          <a:solidFill>
                            <a:srgbClr val="000000"/>
                          </a:solidFill>
                          <a:effectLst/>
                          <a:latin typeface="경기천년제목 Bold" panose="02020803020101020101" pitchFamily="18" charset="-127"/>
                          <a:ea typeface="경기천년제목 Bold" panose="02020803020101020101" pitchFamily="18" charset="-127"/>
                        </a:rPr>
                        <a:t>연료전지 연계 공정 모델</a:t>
                      </a:r>
                    </a:p>
                  </a:txBody>
                  <a:tcPr marL="17618" marR="17618" marT="17618" marB="17618"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200" kern="0" spc="-100">
                          <a:solidFill>
                            <a:srgbClr val="000000"/>
                          </a:solidFill>
                          <a:effectLst/>
                          <a:latin typeface="경기천년제목 Bold" panose="02020803020101020101" pitchFamily="18" charset="-127"/>
                          <a:ea typeface="경기천년제목 Bold" panose="02020803020101020101" pitchFamily="18" charset="-127"/>
                        </a:rPr>
                        <a:t>개</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200" kern="0" spc="-100">
                          <a:solidFill>
                            <a:srgbClr val="000000"/>
                          </a:solidFill>
                          <a:effectLst/>
                          <a:latin typeface="경기천년제목 Bold" panose="02020803020101020101" pitchFamily="18" charset="-127"/>
                          <a:ea typeface="경기천년제목 Bold" panose="02020803020101020101" pitchFamily="18" charset="-127"/>
                        </a:rPr>
                        <a:t>20</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200" kern="0" spc="-100" dirty="0">
                          <a:solidFill>
                            <a:srgbClr val="000000"/>
                          </a:solidFill>
                          <a:effectLst/>
                          <a:latin typeface="경기천년제목 Bold" panose="02020803020101020101" pitchFamily="18" charset="-127"/>
                          <a:ea typeface="경기천년제목 Bold" panose="02020803020101020101" pitchFamily="18" charset="-127"/>
                        </a:rPr>
                        <a:t>미국</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200" kern="0" spc="-100" dirty="0">
                          <a:solidFill>
                            <a:srgbClr val="000000"/>
                          </a:solidFill>
                          <a:effectLst/>
                          <a:latin typeface="경기천년제목 Bold" panose="02020803020101020101" pitchFamily="18" charset="-127"/>
                          <a:ea typeface="경기천년제목 Bold" panose="02020803020101020101" pitchFamily="18" charset="-127"/>
                        </a:rPr>
                        <a:t>1</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200" kern="0" spc="-100">
                          <a:solidFill>
                            <a:srgbClr val="000000"/>
                          </a:solidFill>
                          <a:effectLst/>
                          <a:latin typeface="경기천년제목 Bold" panose="02020803020101020101" pitchFamily="18" charset="-127"/>
                          <a:ea typeface="경기천년제목 Bold" panose="02020803020101020101" pitchFamily="18" charset="-127"/>
                        </a:rPr>
                        <a:t>8</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200" kern="0" spc="-100" dirty="0">
                          <a:solidFill>
                            <a:srgbClr val="000000"/>
                          </a:solidFill>
                          <a:effectLst/>
                          <a:latin typeface="경기천년제목 Bold" panose="02020803020101020101" pitchFamily="18" charset="-127"/>
                          <a:ea typeface="경기천년제목 Bold" panose="02020803020101020101" pitchFamily="18" charset="-127"/>
                        </a:rPr>
                        <a:t>-</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200" kern="0" spc="-100" dirty="0" smtClean="0">
                          <a:solidFill>
                            <a:srgbClr val="000000"/>
                          </a:solidFill>
                          <a:effectLst/>
                          <a:latin typeface="경기천년제목 Bold" panose="02020803020101020101" pitchFamily="18" charset="-127"/>
                          <a:ea typeface="경기천년제목 Bold" panose="02020803020101020101" pitchFamily="18" charset="-127"/>
                        </a:rPr>
                        <a:t>발주기관 평가</a:t>
                      </a:r>
                      <a:endParaRPr lang="ko-KR" altLang="en-US" sz="1200" kern="0" spc="-100" dirty="0">
                        <a:solidFill>
                          <a:srgbClr val="000000"/>
                        </a:solidFill>
                        <a:effectLst/>
                        <a:latin typeface="경기천년제목 Bold" panose="02020803020101020101" pitchFamily="18" charset="-127"/>
                        <a:ea typeface="경기천년제목 Bold" panose="02020803020101020101" pitchFamily="18" charset="-127"/>
                      </a:endParaRPr>
                    </a:p>
                  </a:txBody>
                  <a:tcPr marL="17618" marR="17618" marT="17618" marB="17618"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5049240"/>
                  </a:ext>
                </a:extLst>
              </a:tr>
              <a:tr h="573678">
                <a:tc>
                  <a:txBody>
                    <a:bodyPr/>
                    <a:lstStyle/>
                    <a:p>
                      <a:pPr marL="196850" marR="0" indent="-196850" algn="just" fontAlgn="base" latinLnBrk="1">
                        <a:lnSpc>
                          <a:spcPct val="160000"/>
                        </a:lnSpc>
                        <a:spcBef>
                          <a:spcPts val="0"/>
                        </a:spcBef>
                        <a:spcAft>
                          <a:spcPts val="0"/>
                        </a:spcAft>
                      </a:pPr>
                      <a:r>
                        <a:rPr lang="en-US" altLang="ko-KR" sz="1200" kern="0" spc="-100" dirty="0">
                          <a:solidFill>
                            <a:srgbClr val="000000"/>
                          </a:solidFill>
                          <a:effectLst/>
                          <a:latin typeface="경기천년제목 Bold" panose="02020803020101020101" pitchFamily="18" charset="-127"/>
                          <a:ea typeface="경기천년제목 Bold" panose="02020803020101020101" pitchFamily="18" charset="-127"/>
                        </a:rPr>
                        <a:t>2</a:t>
                      </a:r>
                      <a:r>
                        <a:rPr lang="en-US" altLang="ko-KR" sz="1200" kern="0" spc="-100" dirty="0" smtClean="0">
                          <a:solidFill>
                            <a:srgbClr val="000000"/>
                          </a:solidFill>
                          <a:effectLst/>
                          <a:latin typeface="경기천년제목 Bold" panose="02020803020101020101" pitchFamily="18" charset="-127"/>
                          <a:ea typeface="경기천년제목 Bold" panose="02020803020101020101" pitchFamily="18" charset="-127"/>
                        </a:rPr>
                        <a:t>. </a:t>
                      </a:r>
                      <a:r>
                        <a:rPr lang="ko-KR" altLang="en-US" sz="1200" kern="0" spc="-100" dirty="0" smtClean="0">
                          <a:solidFill>
                            <a:srgbClr val="000000"/>
                          </a:solidFill>
                          <a:effectLst/>
                          <a:latin typeface="경기천년제목 Bold" panose="02020803020101020101" pitchFamily="18" charset="-127"/>
                          <a:ea typeface="경기천년제목 Bold" panose="02020803020101020101" pitchFamily="18" charset="-127"/>
                        </a:rPr>
                        <a:t>통합 </a:t>
                      </a:r>
                      <a:r>
                        <a:rPr lang="ko-KR" altLang="en-US" sz="1200" kern="0" spc="-100" dirty="0">
                          <a:solidFill>
                            <a:srgbClr val="000000"/>
                          </a:solidFill>
                          <a:effectLst/>
                          <a:latin typeface="경기천년제목 Bold" panose="02020803020101020101" pitchFamily="18" charset="-127"/>
                          <a:ea typeface="경기천년제목 Bold" panose="02020803020101020101" pitchFamily="18" charset="-127"/>
                        </a:rPr>
                        <a:t>공정 </a:t>
                      </a:r>
                      <a:r>
                        <a:rPr lang="ko-KR" altLang="en-US" sz="1200" kern="0" spc="-100" dirty="0" smtClean="0">
                          <a:solidFill>
                            <a:srgbClr val="000000"/>
                          </a:solidFill>
                          <a:effectLst/>
                          <a:latin typeface="경기천년제목 Bold" panose="02020803020101020101" pitchFamily="18" charset="-127"/>
                          <a:ea typeface="경기천년제목 Bold" panose="02020803020101020101" pitchFamily="18" charset="-127"/>
                        </a:rPr>
                        <a:t>모델</a:t>
                      </a:r>
                      <a:r>
                        <a:rPr lang="en-US" altLang="ko-KR" sz="1200" kern="0" spc="-100" dirty="0" smtClean="0">
                          <a:solidFill>
                            <a:srgbClr val="000000"/>
                          </a:solidFill>
                          <a:effectLst/>
                          <a:latin typeface="경기천년제목 Bold" panose="02020803020101020101" pitchFamily="18" charset="-127"/>
                          <a:ea typeface="경기천년제목 Bold" panose="02020803020101020101" pitchFamily="18" charset="-127"/>
                        </a:rPr>
                        <a:t>(</a:t>
                      </a:r>
                      <a:r>
                        <a:rPr lang="ko-KR" altLang="en-US" sz="1200" kern="0" spc="-100" dirty="0">
                          <a:solidFill>
                            <a:srgbClr val="000000"/>
                          </a:solidFill>
                          <a:effectLst/>
                          <a:latin typeface="경기천년제목 Bold" panose="02020803020101020101" pitchFamily="18" charset="-127"/>
                          <a:ea typeface="경기천년제목 Bold" panose="02020803020101020101" pitchFamily="18" charset="-127"/>
                        </a:rPr>
                        <a:t>수전해</a:t>
                      </a:r>
                      <a:r>
                        <a:rPr lang="en-US" altLang="ko-KR" sz="1200" kern="0" spc="-100" dirty="0">
                          <a:solidFill>
                            <a:srgbClr val="000000"/>
                          </a:solidFill>
                          <a:effectLst/>
                          <a:latin typeface="경기천년제목 Bold" panose="02020803020101020101" pitchFamily="18" charset="-127"/>
                          <a:ea typeface="경기천년제목 Bold" panose="02020803020101020101" pitchFamily="18" charset="-127"/>
                        </a:rPr>
                        <a:t>+</a:t>
                      </a:r>
                      <a:r>
                        <a:rPr lang="ko-KR" altLang="en-US" sz="1200" kern="0" spc="-100" dirty="0">
                          <a:solidFill>
                            <a:srgbClr val="000000"/>
                          </a:solidFill>
                          <a:effectLst/>
                          <a:latin typeface="경기천년제목 Bold" panose="02020803020101020101" pitchFamily="18" charset="-127"/>
                          <a:ea typeface="경기천년제목 Bold" panose="02020803020101020101" pitchFamily="18" charset="-127"/>
                        </a:rPr>
                        <a:t>연료전지</a:t>
                      </a:r>
                      <a:r>
                        <a:rPr lang="en-US" altLang="ko-KR" sz="1200" kern="0" spc="-100" dirty="0">
                          <a:solidFill>
                            <a:srgbClr val="000000"/>
                          </a:solidFill>
                          <a:effectLst/>
                          <a:latin typeface="경기천년제목 Bold" panose="02020803020101020101" pitchFamily="18" charset="-127"/>
                          <a:ea typeface="경기천년제목 Bold" panose="02020803020101020101" pitchFamily="18" charset="-127"/>
                        </a:rPr>
                        <a:t>) </a:t>
                      </a:r>
                      <a:endParaRPr lang="en-US" altLang="ko-KR" sz="1200" kern="0" spc="-100" dirty="0" smtClean="0">
                        <a:solidFill>
                          <a:srgbClr val="000000"/>
                        </a:solidFill>
                        <a:effectLst/>
                        <a:latin typeface="경기천년제목 Bold" panose="02020803020101020101" pitchFamily="18" charset="-127"/>
                        <a:ea typeface="경기천년제목 Bold" panose="02020803020101020101" pitchFamily="18" charset="-127"/>
                      </a:endParaRPr>
                    </a:p>
                    <a:p>
                      <a:pPr marL="196850" marR="0" indent="-196850" algn="just" fontAlgn="base" latinLnBrk="1">
                        <a:lnSpc>
                          <a:spcPct val="160000"/>
                        </a:lnSpc>
                        <a:spcBef>
                          <a:spcPts val="0"/>
                        </a:spcBef>
                        <a:spcAft>
                          <a:spcPts val="0"/>
                        </a:spcAft>
                      </a:pPr>
                      <a:r>
                        <a:rPr lang="en-US" altLang="ko-KR" sz="1200" kern="0" spc="-100" dirty="0" smtClean="0">
                          <a:solidFill>
                            <a:srgbClr val="000000"/>
                          </a:solidFill>
                          <a:effectLst/>
                          <a:latin typeface="경기천년제목 Bold" panose="02020803020101020101" pitchFamily="18" charset="-127"/>
                          <a:ea typeface="경기천년제목 Bold" panose="02020803020101020101" pitchFamily="18" charset="-127"/>
                        </a:rPr>
                        <a:t>    </a:t>
                      </a:r>
                      <a:r>
                        <a:rPr lang="ko-KR" altLang="en-US" sz="1200" kern="0" spc="-100" dirty="0" smtClean="0">
                          <a:solidFill>
                            <a:srgbClr val="000000"/>
                          </a:solidFill>
                          <a:effectLst/>
                          <a:latin typeface="경기천년제목 Bold" panose="02020803020101020101" pitchFamily="18" charset="-127"/>
                          <a:ea typeface="경기천년제목 Bold" panose="02020803020101020101" pitchFamily="18" charset="-127"/>
                        </a:rPr>
                        <a:t>통합 열효율</a:t>
                      </a:r>
                      <a:endParaRPr lang="ko-KR" altLang="en-US" sz="1200" kern="0" spc="-100" dirty="0">
                        <a:solidFill>
                          <a:srgbClr val="000000"/>
                        </a:solidFill>
                        <a:effectLst/>
                        <a:latin typeface="경기천년제목 Bold" panose="02020803020101020101" pitchFamily="18" charset="-127"/>
                        <a:ea typeface="경기천년제목 Bold" panose="02020803020101020101" pitchFamily="18" charset="-127"/>
                      </a:endParaRPr>
                    </a:p>
                  </a:txBody>
                  <a:tcPr marL="17618" marR="17618" marT="17618" marB="17618"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200" kern="0" spc="-100">
                          <a:solidFill>
                            <a:srgbClr val="000000"/>
                          </a:solidFill>
                          <a:effectLst/>
                          <a:latin typeface="경기천년제목 Bold" panose="02020803020101020101" pitchFamily="18" charset="-127"/>
                          <a:ea typeface="경기천년제목 Bold" panose="02020803020101020101" pitchFamily="18" charset="-127"/>
                        </a:rPr>
                        <a:t>%</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200" kern="0" spc="-100" dirty="0">
                          <a:solidFill>
                            <a:srgbClr val="000000"/>
                          </a:solidFill>
                          <a:effectLst/>
                          <a:latin typeface="경기천년제목 Bold" panose="02020803020101020101" pitchFamily="18" charset="-127"/>
                          <a:ea typeface="경기천년제목 Bold" panose="02020803020101020101" pitchFamily="18" charset="-127"/>
                        </a:rPr>
                        <a:t>20</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200" kern="0" spc="-100" dirty="0" smtClean="0">
                          <a:solidFill>
                            <a:srgbClr val="000000"/>
                          </a:solidFill>
                          <a:effectLst/>
                          <a:latin typeface="경기천년제목 Bold" panose="02020803020101020101" pitchFamily="18" charset="-127"/>
                          <a:ea typeface="경기천년제목 Bold" panose="02020803020101020101" pitchFamily="18" charset="-127"/>
                        </a:rPr>
                        <a:t>미국 </a:t>
                      </a:r>
                      <a:r>
                        <a:rPr lang="en-US" altLang="ko-KR" sz="1200" kern="0" spc="-100" dirty="0" smtClean="0">
                          <a:solidFill>
                            <a:srgbClr val="000000"/>
                          </a:solidFill>
                          <a:effectLst/>
                          <a:latin typeface="경기천년제목 Bold" panose="02020803020101020101" pitchFamily="18" charset="-127"/>
                          <a:ea typeface="경기천년제목 Bold" panose="02020803020101020101" pitchFamily="18" charset="-127"/>
                        </a:rPr>
                        <a:t>(</a:t>
                      </a:r>
                      <a:r>
                        <a:rPr lang="en-US" sz="1200" kern="0" spc="-100" dirty="0">
                          <a:solidFill>
                            <a:srgbClr val="000000"/>
                          </a:solidFill>
                          <a:effectLst/>
                          <a:latin typeface="경기천년제목 Bold" panose="02020803020101020101" pitchFamily="18" charset="-127"/>
                          <a:ea typeface="경기천년제목 Bold" panose="02020803020101020101" pitchFamily="18" charset="-127"/>
                        </a:rPr>
                        <a:t>DOE)</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200" kern="0" spc="-100" dirty="0">
                          <a:solidFill>
                            <a:srgbClr val="000000"/>
                          </a:solidFill>
                          <a:effectLst/>
                          <a:latin typeface="경기천년제목 Bold" panose="02020803020101020101" pitchFamily="18" charset="-127"/>
                          <a:ea typeface="경기천년제목 Bold" panose="02020803020101020101" pitchFamily="18" charset="-127"/>
                        </a:rPr>
                        <a:t>30%</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200" kern="0" spc="-100" dirty="0">
                          <a:solidFill>
                            <a:srgbClr val="19B49B"/>
                          </a:solidFill>
                          <a:effectLst/>
                          <a:latin typeface="경기천년제목 Bold" panose="02020803020101020101" pitchFamily="18" charset="-127"/>
                          <a:ea typeface="경기천년제목 Bold" panose="02020803020101020101" pitchFamily="18" charset="-127"/>
                        </a:rPr>
                        <a:t>35%</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200" kern="0" spc="-100" dirty="0">
                          <a:solidFill>
                            <a:srgbClr val="19B49B"/>
                          </a:solidFill>
                          <a:effectLst/>
                          <a:latin typeface="경기천년제목 Bold" panose="02020803020101020101" pitchFamily="18" charset="-127"/>
                          <a:ea typeface="경기천년제목 Bold" panose="02020803020101020101" pitchFamily="18" charset="-127"/>
                        </a:rPr>
                        <a:t>45%</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200" kern="0" spc="-100">
                          <a:solidFill>
                            <a:srgbClr val="000000"/>
                          </a:solidFill>
                          <a:effectLst/>
                          <a:latin typeface="경기천년제목 Bold" panose="02020803020101020101" pitchFamily="18" charset="-127"/>
                          <a:ea typeface="경기천년제목 Bold" panose="02020803020101020101" pitchFamily="18" charset="-127"/>
                        </a:rPr>
                        <a:t>자체평가</a:t>
                      </a:r>
                    </a:p>
                  </a:txBody>
                  <a:tcPr marL="17618" marR="17618" marT="17618" marB="17618"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2802705"/>
                  </a:ext>
                </a:extLst>
              </a:tr>
              <a:tr h="303128">
                <a:tc>
                  <a:txBody>
                    <a:bodyPr/>
                    <a:lstStyle/>
                    <a:p>
                      <a:pPr marL="0" marR="0" indent="0" algn="just" fontAlgn="base" latinLnBrk="1">
                        <a:lnSpc>
                          <a:spcPct val="160000"/>
                        </a:lnSpc>
                        <a:spcBef>
                          <a:spcPts val="0"/>
                        </a:spcBef>
                        <a:spcAft>
                          <a:spcPts val="0"/>
                        </a:spcAft>
                      </a:pPr>
                      <a:r>
                        <a:rPr lang="en-US" altLang="ko-KR" sz="1200" kern="0" spc="-100" dirty="0">
                          <a:solidFill>
                            <a:srgbClr val="000000"/>
                          </a:solidFill>
                          <a:effectLst/>
                          <a:latin typeface="경기천년제목 Bold" panose="02020803020101020101" pitchFamily="18" charset="-127"/>
                          <a:ea typeface="경기천년제목 Bold" panose="02020803020101020101" pitchFamily="18" charset="-127"/>
                        </a:rPr>
                        <a:t>3</a:t>
                      </a:r>
                      <a:r>
                        <a:rPr lang="en-US" altLang="ko-KR" sz="1200" kern="0" spc="-100" dirty="0" smtClean="0">
                          <a:solidFill>
                            <a:srgbClr val="000000"/>
                          </a:solidFill>
                          <a:effectLst/>
                          <a:latin typeface="경기천년제목 Bold" panose="02020803020101020101" pitchFamily="18" charset="-127"/>
                          <a:ea typeface="경기천년제목 Bold" panose="02020803020101020101" pitchFamily="18" charset="-127"/>
                        </a:rPr>
                        <a:t>. </a:t>
                      </a:r>
                      <a:r>
                        <a:rPr lang="ko-KR" altLang="en-US" sz="1200" kern="0" spc="-100" dirty="0" smtClean="0">
                          <a:solidFill>
                            <a:srgbClr val="000000"/>
                          </a:solidFill>
                          <a:effectLst/>
                          <a:latin typeface="경기천년제목 Bold" panose="02020803020101020101" pitchFamily="18" charset="-127"/>
                          <a:ea typeface="경기천년제목 Bold" panose="02020803020101020101" pitchFamily="18" charset="-127"/>
                        </a:rPr>
                        <a:t>공정 모델 </a:t>
                      </a:r>
                      <a:r>
                        <a:rPr lang="ko-KR" altLang="en-US" sz="1200" kern="0" spc="-100" dirty="0">
                          <a:solidFill>
                            <a:srgbClr val="000000"/>
                          </a:solidFill>
                          <a:effectLst/>
                          <a:latin typeface="경기천년제목 Bold" panose="02020803020101020101" pitchFamily="18" charset="-127"/>
                          <a:ea typeface="경기천년제목 Bold" panose="02020803020101020101" pitchFamily="18" charset="-127"/>
                        </a:rPr>
                        <a:t>신뢰도</a:t>
                      </a:r>
                    </a:p>
                  </a:txBody>
                  <a:tcPr marL="17618" marR="17618" marT="17618" marB="17618"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200" kern="0" spc="-100">
                          <a:solidFill>
                            <a:srgbClr val="000000"/>
                          </a:solidFill>
                          <a:effectLst/>
                          <a:latin typeface="경기천년제목 Bold" panose="02020803020101020101" pitchFamily="18" charset="-127"/>
                          <a:ea typeface="경기천년제목 Bold" panose="02020803020101020101" pitchFamily="18" charset="-127"/>
                        </a:rPr>
                        <a:t>%</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200" kern="0" spc="-100">
                          <a:solidFill>
                            <a:srgbClr val="000000"/>
                          </a:solidFill>
                          <a:effectLst/>
                          <a:latin typeface="경기천년제목 Bold" panose="02020803020101020101" pitchFamily="18" charset="-127"/>
                          <a:ea typeface="경기천년제목 Bold" panose="02020803020101020101" pitchFamily="18" charset="-127"/>
                        </a:rPr>
                        <a:t>20</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200" kern="0" spc="-100">
                          <a:solidFill>
                            <a:srgbClr val="000000"/>
                          </a:solidFill>
                          <a:effectLst/>
                          <a:latin typeface="경기천년제목 Bold" panose="02020803020101020101" pitchFamily="18" charset="-127"/>
                          <a:ea typeface="경기천년제목 Bold" panose="02020803020101020101" pitchFamily="18" charset="-127"/>
                        </a:rPr>
                        <a:t>미국</a:t>
                      </a:r>
                      <a:r>
                        <a:rPr lang="en-US" altLang="ko-KR" sz="1200" kern="0" spc="-100">
                          <a:solidFill>
                            <a:srgbClr val="000000"/>
                          </a:solidFill>
                          <a:effectLst/>
                          <a:latin typeface="경기천년제목 Bold" panose="02020803020101020101" pitchFamily="18" charset="-127"/>
                          <a:ea typeface="경기천년제목 Bold" panose="02020803020101020101" pitchFamily="18" charset="-127"/>
                        </a:rPr>
                        <a:t>/</a:t>
                      </a:r>
                      <a:r>
                        <a:rPr lang="ko-KR" altLang="en-US" sz="1200" kern="0" spc="-100">
                          <a:solidFill>
                            <a:srgbClr val="000000"/>
                          </a:solidFill>
                          <a:effectLst/>
                          <a:latin typeface="경기천년제목 Bold" panose="02020803020101020101" pitchFamily="18" charset="-127"/>
                          <a:ea typeface="경기천년제목 Bold" panose="02020803020101020101" pitchFamily="18" charset="-127"/>
                        </a:rPr>
                        <a:t>한국</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200" kern="0" spc="-100">
                          <a:solidFill>
                            <a:srgbClr val="000000"/>
                          </a:solidFill>
                          <a:effectLst/>
                          <a:latin typeface="경기천년제목 Bold" panose="02020803020101020101" pitchFamily="18" charset="-127"/>
                          <a:ea typeface="경기천년제목 Bold" panose="02020803020101020101" pitchFamily="18" charset="-127"/>
                        </a:rPr>
                        <a:t>95%</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200" kern="0" spc="-100" dirty="0">
                          <a:solidFill>
                            <a:srgbClr val="19B49B"/>
                          </a:solidFill>
                          <a:effectLst/>
                          <a:latin typeface="경기천년제목 Bold" panose="02020803020101020101" pitchFamily="18" charset="-127"/>
                          <a:ea typeface="경기천년제목 Bold" panose="02020803020101020101" pitchFamily="18" charset="-127"/>
                        </a:rPr>
                        <a:t>95%</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200" kern="0" spc="-100" dirty="0">
                          <a:solidFill>
                            <a:srgbClr val="19B49B"/>
                          </a:solidFill>
                          <a:effectLst/>
                          <a:latin typeface="경기천년제목 Bold" panose="02020803020101020101" pitchFamily="18" charset="-127"/>
                          <a:ea typeface="경기천년제목 Bold" panose="02020803020101020101" pitchFamily="18" charset="-127"/>
                        </a:rPr>
                        <a:t>98%</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200" kern="0" spc="-100">
                          <a:solidFill>
                            <a:srgbClr val="000000"/>
                          </a:solidFill>
                          <a:effectLst/>
                          <a:latin typeface="경기천년제목 Bold" panose="02020803020101020101" pitchFamily="18" charset="-127"/>
                          <a:ea typeface="경기천년제목 Bold" panose="02020803020101020101" pitchFamily="18" charset="-127"/>
                        </a:rPr>
                        <a:t>외부전문가평가</a:t>
                      </a:r>
                    </a:p>
                  </a:txBody>
                  <a:tcPr marL="17618" marR="17618" marT="17618" marB="17618"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6529816"/>
                  </a:ext>
                </a:extLst>
              </a:tr>
              <a:tr h="376840">
                <a:tc>
                  <a:txBody>
                    <a:bodyPr/>
                    <a:lstStyle/>
                    <a:p>
                      <a:pPr marL="0" marR="0" indent="0" algn="just" fontAlgn="base" latinLnBrk="1">
                        <a:lnSpc>
                          <a:spcPct val="160000"/>
                        </a:lnSpc>
                        <a:spcBef>
                          <a:spcPts val="0"/>
                        </a:spcBef>
                        <a:spcAft>
                          <a:spcPts val="0"/>
                        </a:spcAft>
                      </a:pPr>
                      <a:r>
                        <a:rPr lang="en-US" altLang="ko-KR" sz="1200" kern="0" spc="-100" dirty="0">
                          <a:solidFill>
                            <a:srgbClr val="000000"/>
                          </a:solidFill>
                          <a:effectLst/>
                          <a:latin typeface="경기천년제목 Bold" panose="02020803020101020101" pitchFamily="18" charset="-127"/>
                          <a:ea typeface="경기천년제목 Bold" panose="02020803020101020101" pitchFamily="18" charset="-127"/>
                        </a:rPr>
                        <a:t>4</a:t>
                      </a:r>
                      <a:r>
                        <a:rPr lang="en-US" altLang="ko-KR" sz="1200" kern="0" spc="-100" dirty="0" smtClean="0">
                          <a:solidFill>
                            <a:srgbClr val="000000"/>
                          </a:solidFill>
                          <a:effectLst/>
                          <a:latin typeface="경기천년제목 Bold" panose="02020803020101020101" pitchFamily="18" charset="-127"/>
                          <a:ea typeface="경기천년제목 Bold" panose="02020803020101020101" pitchFamily="18" charset="-127"/>
                        </a:rPr>
                        <a:t>. </a:t>
                      </a:r>
                      <a:r>
                        <a:rPr lang="ko-KR" altLang="en-US" sz="1200" kern="0" spc="-100" dirty="0" smtClean="0">
                          <a:solidFill>
                            <a:srgbClr val="000000"/>
                          </a:solidFill>
                          <a:effectLst/>
                          <a:latin typeface="경기천년제목 Bold" panose="02020803020101020101" pitchFamily="18" charset="-127"/>
                          <a:ea typeface="경기천년제목 Bold" panose="02020803020101020101" pitchFamily="18" charset="-127"/>
                        </a:rPr>
                        <a:t>경제성 분석 신뢰도</a:t>
                      </a:r>
                      <a:endParaRPr lang="ko-KR" altLang="en-US" sz="1200" kern="0" spc="-100" dirty="0">
                        <a:solidFill>
                          <a:srgbClr val="000000"/>
                        </a:solidFill>
                        <a:effectLst/>
                        <a:latin typeface="경기천년제목 Bold" panose="02020803020101020101" pitchFamily="18" charset="-127"/>
                        <a:ea typeface="경기천년제목 Bold" panose="02020803020101020101" pitchFamily="18" charset="-127"/>
                      </a:endParaRPr>
                    </a:p>
                  </a:txBody>
                  <a:tcPr marL="17618" marR="17618" marT="17618" marB="17618"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200" kern="0" spc="-100" dirty="0">
                          <a:solidFill>
                            <a:srgbClr val="000000"/>
                          </a:solidFill>
                          <a:effectLst/>
                          <a:latin typeface="경기천년제목 Bold" panose="02020803020101020101" pitchFamily="18" charset="-127"/>
                          <a:ea typeface="경기천년제목 Bold" panose="02020803020101020101" pitchFamily="18" charset="-127"/>
                        </a:rPr>
                        <a:t>%</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200" kern="0" spc="-100">
                          <a:solidFill>
                            <a:srgbClr val="000000"/>
                          </a:solidFill>
                          <a:effectLst/>
                          <a:latin typeface="경기천년제목 Bold" panose="02020803020101020101" pitchFamily="18" charset="-127"/>
                          <a:ea typeface="경기천년제목 Bold" panose="02020803020101020101" pitchFamily="18" charset="-127"/>
                        </a:rPr>
                        <a:t>40</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200" kern="0" spc="-100" dirty="0" smtClean="0">
                          <a:solidFill>
                            <a:srgbClr val="000000"/>
                          </a:solidFill>
                          <a:effectLst/>
                          <a:latin typeface="경기천년제목 Bold" panose="02020803020101020101" pitchFamily="18" charset="-127"/>
                          <a:ea typeface="경기천년제목 Bold" panose="02020803020101020101" pitchFamily="18" charset="-127"/>
                        </a:rPr>
                        <a:t>미국 </a:t>
                      </a:r>
                      <a:r>
                        <a:rPr lang="en-US" altLang="ko-KR" sz="1200" kern="0" spc="-100" dirty="0" smtClean="0">
                          <a:solidFill>
                            <a:srgbClr val="000000"/>
                          </a:solidFill>
                          <a:effectLst/>
                          <a:latin typeface="경기천년제목 Bold" panose="02020803020101020101" pitchFamily="18" charset="-127"/>
                          <a:ea typeface="경기천년제목 Bold" panose="02020803020101020101" pitchFamily="18" charset="-127"/>
                        </a:rPr>
                        <a:t>(</a:t>
                      </a:r>
                      <a:r>
                        <a:rPr lang="en-US" sz="1200" kern="0" spc="-100" dirty="0">
                          <a:solidFill>
                            <a:srgbClr val="000000"/>
                          </a:solidFill>
                          <a:effectLst/>
                          <a:latin typeface="경기천년제목 Bold" panose="02020803020101020101" pitchFamily="18" charset="-127"/>
                          <a:ea typeface="경기천년제목 Bold" panose="02020803020101020101" pitchFamily="18" charset="-127"/>
                        </a:rPr>
                        <a:t>NETL,NREL)</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200" kern="0" spc="-100">
                          <a:solidFill>
                            <a:srgbClr val="000000"/>
                          </a:solidFill>
                          <a:effectLst/>
                          <a:latin typeface="경기천년제목 Bold" panose="02020803020101020101" pitchFamily="18" charset="-127"/>
                          <a:ea typeface="경기천년제목 Bold" panose="02020803020101020101" pitchFamily="18" charset="-127"/>
                        </a:rPr>
                        <a:t>95%</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200" kern="0" spc="-100" dirty="0">
                          <a:solidFill>
                            <a:srgbClr val="19B49B"/>
                          </a:solidFill>
                          <a:effectLst/>
                          <a:latin typeface="경기천년제목 Bold" panose="02020803020101020101" pitchFamily="18" charset="-127"/>
                          <a:ea typeface="경기천년제목 Bold" panose="02020803020101020101" pitchFamily="18" charset="-127"/>
                        </a:rPr>
                        <a:t>-</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200" kern="0" spc="-100" dirty="0">
                          <a:solidFill>
                            <a:srgbClr val="19B49B"/>
                          </a:solidFill>
                          <a:effectLst/>
                          <a:latin typeface="경기천년제목 Bold" panose="02020803020101020101" pitchFamily="18" charset="-127"/>
                          <a:ea typeface="경기천년제목 Bold" panose="02020803020101020101" pitchFamily="18" charset="-127"/>
                        </a:rPr>
                        <a:t>98%</a:t>
                      </a:r>
                    </a:p>
                  </a:txBody>
                  <a:tcPr marL="17618" marR="17618" marT="17618" marB="17618"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200" kern="0" spc="-100" dirty="0">
                          <a:solidFill>
                            <a:srgbClr val="000000"/>
                          </a:solidFill>
                          <a:effectLst/>
                          <a:latin typeface="경기천년제목 Bold" panose="02020803020101020101" pitchFamily="18" charset="-127"/>
                          <a:ea typeface="경기천년제목 Bold" panose="02020803020101020101" pitchFamily="18" charset="-127"/>
                        </a:rPr>
                        <a:t>외부전문가평가</a:t>
                      </a:r>
                    </a:p>
                  </a:txBody>
                  <a:tcPr marL="17618" marR="17618" marT="17618" marB="17618"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8506055"/>
                  </a:ext>
                </a:extLst>
              </a:tr>
            </a:tbl>
          </a:graphicData>
        </a:graphic>
      </p:graphicFrame>
      <p:sp>
        <p:nvSpPr>
          <p:cNvPr id="6" name="Oval 43"/>
          <p:cNvSpPr/>
          <p:nvPr/>
        </p:nvSpPr>
        <p:spPr>
          <a:xfrm>
            <a:off x="805129" y="1490230"/>
            <a:ext cx="1728522" cy="1633680"/>
          </a:xfrm>
          <a:prstGeom prst="ellipse">
            <a:avLst/>
          </a:prstGeom>
          <a:solidFill>
            <a:srgbClr val="19B4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dirty="0" smtClean="0">
                <a:solidFill>
                  <a:schemeClr val="bg1"/>
                </a:solidFill>
                <a:latin typeface="경기천년제목 Bold" panose="02020803020101020101" pitchFamily="18" charset="-127"/>
                <a:ea typeface="경기천년제목 Bold" panose="02020803020101020101" pitchFamily="18" charset="-127"/>
              </a:rPr>
              <a:t>연구 개발</a:t>
            </a:r>
            <a:endParaRPr lang="en-US" altLang="ko-KR" sz="1800" dirty="0" smtClean="0">
              <a:solidFill>
                <a:schemeClr val="bg1"/>
              </a:solidFill>
              <a:latin typeface="경기천년제목 Bold" panose="02020803020101020101" pitchFamily="18" charset="-127"/>
              <a:ea typeface="경기천년제목 Bold" panose="02020803020101020101" pitchFamily="18" charset="-127"/>
            </a:endParaRPr>
          </a:p>
          <a:p>
            <a:pPr algn="ctr"/>
            <a:r>
              <a:rPr lang="ko-KR" altLang="en-US" sz="1800" dirty="0" smtClean="0">
                <a:solidFill>
                  <a:schemeClr val="bg1"/>
                </a:solidFill>
                <a:latin typeface="경기천년제목 Bold" panose="02020803020101020101" pitchFamily="18" charset="-127"/>
                <a:ea typeface="경기천년제목 Bold" panose="02020803020101020101" pitchFamily="18" charset="-127"/>
              </a:rPr>
              <a:t>최종 목표</a:t>
            </a:r>
            <a:endParaRPr lang="en-US" sz="1800" dirty="0">
              <a:solidFill>
                <a:schemeClr val="bg1"/>
              </a:solidFill>
              <a:latin typeface="경기천년제목 Bold" panose="02020803020101020101" pitchFamily="18" charset="-127"/>
              <a:ea typeface="경기천년제목 Bold" panose="02020803020101020101" pitchFamily="18" charset="-127"/>
            </a:endParaRPr>
          </a:p>
        </p:txBody>
      </p:sp>
      <p:sp>
        <p:nvSpPr>
          <p:cNvPr id="11" name="Right Arrow 4"/>
          <p:cNvSpPr/>
          <p:nvPr/>
        </p:nvSpPr>
        <p:spPr>
          <a:xfrm>
            <a:off x="455645" y="6040140"/>
            <a:ext cx="7973981" cy="262180"/>
          </a:xfrm>
          <a:prstGeom prst="homePlate">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base" latinLnBrk="1"/>
            <a:r>
              <a:rPr lang="ko-KR" altLang="en-US" sz="1200" dirty="0" smtClean="0">
                <a:latin typeface="경기천년제목 Bold" panose="02020803020101020101" pitchFamily="18" charset="-127"/>
                <a:ea typeface="경기천년제목 Bold" panose="02020803020101020101" pitchFamily="18" charset="-127"/>
              </a:rPr>
              <a:t>★ 정성적 목표로 재생에너지 기반 수전해</a:t>
            </a:r>
            <a:r>
              <a:rPr lang="en-US" altLang="ko-KR" sz="1200" dirty="0" smtClean="0">
                <a:latin typeface="경기천년제목 Bold" panose="02020803020101020101" pitchFamily="18" charset="-127"/>
                <a:ea typeface="경기천년제목 Bold" panose="02020803020101020101" pitchFamily="18" charset="-127"/>
              </a:rPr>
              <a:t>-</a:t>
            </a:r>
            <a:r>
              <a:rPr lang="ko-KR" altLang="en-US" sz="1200" dirty="0" smtClean="0">
                <a:latin typeface="경기천년제목 Bold" panose="02020803020101020101" pitchFamily="18" charset="-127"/>
                <a:ea typeface="경기천년제목 Bold" panose="02020803020101020101" pitchFamily="18" charset="-127"/>
              </a:rPr>
              <a:t>연료전지 연계 사업 경제성 확보를 위한 정책 제언</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제도 개선</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기술 전망 </a:t>
            </a:r>
            <a:r>
              <a:rPr lang="en-US" altLang="ko-KR" sz="1200" dirty="0">
                <a:latin typeface="경기천년제목 Bold" panose="02020803020101020101" pitchFamily="18" charset="-127"/>
                <a:ea typeface="경기천년제목 Bold" panose="02020803020101020101" pitchFamily="18" charset="-127"/>
              </a:rPr>
              <a:t>2</a:t>
            </a:r>
            <a:r>
              <a:rPr lang="ko-KR" altLang="en-US" sz="1200" dirty="0" smtClean="0">
                <a:latin typeface="경기천년제목 Bold" panose="02020803020101020101" pitchFamily="18" charset="-127"/>
                <a:ea typeface="경기천년제목 Bold" panose="02020803020101020101" pitchFamily="18" charset="-127"/>
              </a:rPr>
              <a:t>건 이상 제안</a:t>
            </a:r>
            <a:endParaRPr lang="ko-KR" altLang="en-US" sz="1200" dirty="0">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407388533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14"/>
          <p:cNvSpPr/>
          <p:nvPr/>
        </p:nvSpPr>
        <p:spPr>
          <a:xfrm>
            <a:off x="323580" y="1441078"/>
            <a:ext cx="9582419" cy="2512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9" name="Text Placeholder 8"/>
          <p:cNvSpPr>
            <a:spLocks noGrp="1"/>
          </p:cNvSpPr>
          <p:nvPr>
            <p:ph type="body" sz="quarter" idx="11"/>
          </p:nvPr>
        </p:nvSpPr>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 개발 목표 방법</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연구 개발 정량 목표의 평가 방법</a:t>
            </a:r>
            <a:endParaRPr lang="en-US" sz="1200" b="1" dirty="0">
              <a:latin typeface="경기천년제목 Bold" panose="02020803020101020101" pitchFamily="18" charset="-127"/>
              <a:ea typeface="경기천년제목 Bold" panose="02020803020101020101" pitchFamily="18" charset="-127"/>
            </a:endParaRPr>
          </a:p>
        </p:txBody>
      </p:sp>
      <p:sp>
        <p:nvSpPr>
          <p:cNvPr id="3" name="직사각형 2"/>
          <p:cNvSpPr/>
          <p:nvPr/>
        </p:nvSpPr>
        <p:spPr>
          <a:xfrm>
            <a:off x="1474705" y="2268081"/>
            <a:ext cx="1712259" cy="4392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알칼라인 수전해</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6" name="직사각형 15"/>
          <p:cNvSpPr/>
          <p:nvPr/>
        </p:nvSpPr>
        <p:spPr>
          <a:xfrm>
            <a:off x="1474704" y="3085431"/>
            <a:ext cx="1712259" cy="4392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latin typeface="경기천년제목 Bold" panose="02020803020101020101" pitchFamily="18" charset="-127"/>
                <a:ea typeface="경기천년제목 Bold" panose="02020803020101020101" pitchFamily="18" charset="-127"/>
              </a:rPr>
              <a:t>PEM</a:t>
            </a:r>
            <a:r>
              <a:rPr lang="ko-KR" altLang="en-US" sz="1400" dirty="0" smtClean="0">
                <a:latin typeface="경기천년제목 Bold" panose="02020803020101020101" pitchFamily="18" charset="-127"/>
                <a:ea typeface="경기천년제목 Bold" panose="02020803020101020101" pitchFamily="18" charset="-127"/>
              </a:rPr>
              <a:t> 수전해</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7" name="직사각형 16"/>
          <p:cNvSpPr/>
          <p:nvPr/>
        </p:nvSpPr>
        <p:spPr>
          <a:xfrm>
            <a:off x="3662087" y="1592576"/>
            <a:ext cx="1712259"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latin typeface="경기천년제목 Bold" panose="02020803020101020101" pitchFamily="18" charset="-127"/>
                <a:ea typeface="경기천년제목 Bold" panose="02020803020101020101" pitchFamily="18" charset="-127"/>
              </a:rPr>
              <a:t>PEMFC</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8" name="직사각형 17"/>
          <p:cNvSpPr/>
          <p:nvPr/>
        </p:nvSpPr>
        <p:spPr>
          <a:xfrm>
            <a:off x="3662087" y="2173035"/>
            <a:ext cx="1712259"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latin typeface="경기천년제목 Bold" panose="02020803020101020101" pitchFamily="18" charset="-127"/>
                <a:ea typeface="경기천년제목 Bold" panose="02020803020101020101" pitchFamily="18" charset="-127"/>
              </a:rPr>
              <a:t>PAFC</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9" name="직사각형 18"/>
          <p:cNvSpPr/>
          <p:nvPr/>
        </p:nvSpPr>
        <p:spPr>
          <a:xfrm>
            <a:off x="3662087" y="2753499"/>
            <a:ext cx="1712259"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latin typeface="경기천년제목 Bold" panose="02020803020101020101" pitchFamily="18" charset="-127"/>
                <a:ea typeface="경기천년제목 Bold" panose="02020803020101020101" pitchFamily="18" charset="-127"/>
              </a:rPr>
              <a:t>MCFC</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20" name="직사각형 19"/>
          <p:cNvSpPr/>
          <p:nvPr/>
        </p:nvSpPr>
        <p:spPr>
          <a:xfrm>
            <a:off x="3662087" y="3333969"/>
            <a:ext cx="1712259"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latin typeface="경기천년제목 Bold" panose="02020803020101020101" pitchFamily="18" charset="-127"/>
                <a:ea typeface="경기천년제목 Bold" panose="02020803020101020101" pitchFamily="18" charset="-127"/>
              </a:rPr>
              <a:t>SOFC</a:t>
            </a:r>
            <a:endParaRPr lang="ko-KR" altLang="en-US" sz="1400" dirty="0">
              <a:latin typeface="경기천년제목 Bold" panose="02020803020101020101" pitchFamily="18" charset="-127"/>
              <a:ea typeface="경기천년제목 Bold" panose="02020803020101020101" pitchFamily="18" charset="-127"/>
            </a:endParaRPr>
          </a:p>
        </p:txBody>
      </p:sp>
      <p:cxnSp>
        <p:nvCxnSpPr>
          <p:cNvPr id="5" name="직선 연결선 4"/>
          <p:cNvCxnSpPr>
            <a:stCxn id="3" idx="3"/>
            <a:endCxn id="17" idx="1"/>
          </p:cNvCxnSpPr>
          <p:nvPr/>
        </p:nvCxnSpPr>
        <p:spPr>
          <a:xfrm flipV="1">
            <a:off x="3186964" y="1812211"/>
            <a:ext cx="475123" cy="675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직선 연결선 20"/>
          <p:cNvCxnSpPr>
            <a:stCxn id="3" idx="3"/>
            <a:endCxn id="18" idx="1"/>
          </p:cNvCxnSpPr>
          <p:nvPr/>
        </p:nvCxnSpPr>
        <p:spPr>
          <a:xfrm flipV="1">
            <a:off x="3186964" y="2392670"/>
            <a:ext cx="475123" cy="95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3" idx="3"/>
            <a:endCxn id="19" idx="1"/>
          </p:cNvCxnSpPr>
          <p:nvPr/>
        </p:nvCxnSpPr>
        <p:spPr>
          <a:xfrm>
            <a:off x="3186964" y="2487716"/>
            <a:ext cx="475123" cy="485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직선 연결선 25"/>
          <p:cNvCxnSpPr>
            <a:stCxn id="3" idx="3"/>
            <a:endCxn id="20" idx="1"/>
          </p:cNvCxnSpPr>
          <p:nvPr/>
        </p:nvCxnSpPr>
        <p:spPr>
          <a:xfrm>
            <a:off x="3186964" y="2487716"/>
            <a:ext cx="475123" cy="1065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16" idx="3"/>
            <a:endCxn id="17" idx="1"/>
          </p:cNvCxnSpPr>
          <p:nvPr/>
        </p:nvCxnSpPr>
        <p:spPr>
          <a:xfrm flipV="1">
            <a:off x="3186963" y="1812211"/>
            <a:ext cx="475124" cy="149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직선 연결선 31"/>
          <p:cNvCxnSpPr>
            <a:stCxn id="16" idx="3"/>
            <a:endCxn id="18" idx="1"/>
          </p:cNvCxnSpPr>
          <p:nvPr/>
        </p:nvCxnSpPr>
        <p:spPr>
          <a:xfrm flipV="1">
            <a:off x="3186963" y="2392670"/>
            <a:ext cx="475124" cy="9123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직선 연결선 34"/>
          <p:cNvCxnSpPr>
            <a:stCxn id="16" idx="3"/>
            <a:endCxn id="19" idx="1"/>
          </p:cNvCxnSpPr>
          <p:nvPr/>
        </p:nvCxnSpPr>
        <p:spPr>
          <a:xfrm flipV="1">
            <a:off x="3186963" y="2973134"/>
            <a:ext cx="475124" cy="331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직선 연결선 37"/>
          <p:cNvCxnSpPr>
            <a:stCxn id="16" idx="3"/>
            <a:endCxn id="20" idx="1"/>
          </p:cNvCxnSpPr>
          <p:nvPr/>
        </p:nvCxnSpPr>
        <p:spPr>
          <a:xfrm>
            <a:off x="3186963" y="3305066"/>
            <a:ext cx="475124" cy="248538"/>
          </a:xfrm>
          <a:prstGeom prst="line">
            <a:avLst/>
          </a:prstGeom>
        </p:spPr>
        <p:style>
          <a:lnRef idx="1">
            <a:schemeClr val="accent1"/>
          </a:lnRef>
          <a:fillRef idx="0">
            <a:schemeClr val="accent1"/>
          </a:fillRef>
          <a:effectRef idx="0">
            <a:schemeClr val="accent1"/>
          </a:effectRef>
          <a:fontRef idx="minor">
            <a:schemeClr val="tx1"/>
          </a:fontRef>
        </p:style>
      </p:cxnSp>
      <p:pic>
        <p:nvPicPr>
          <p:cNvPr id="4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2971" y="2570173"/>
            <a:ext cx="2078017" cy="1367335"/>
          </a:xfrm>
          <a:prstGeom prst="rect">
            <a:avLst/>
          </a:prstGeom>
        </p:spPr>
      </p:pic>
      <p:cxnSp>
        <p:nvCxnSpPr>
          <p:cNvPr id="46" name="직선 화살표 연결선 45"/>
          <p:cNvCxnSpPr>
            <a:stCxn id="17" idx="3"/>
          </p:cNvCxnSpPr>
          <p:nvPr/>
        </p:nvCxnSpPr>
        <p:spPr>
          <a:xfrm>
            <a:off x="5374346" y="1812211"/>
            <a:ext cx="552676" cy="51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p:cNvCxnSpPr>
            <a:stCxn id="18" idx="3"/>
          </p:cNvCxnSpPr>
          <p:nvPr/>
        </p:nvCxnSpPr>
        <p:spPr>
          <a:xfrm>
            <a:off x="5374346" y="2392670"/>
            <a:ext cx="500850" cy="198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stCxn id="19" idx="3"/>
          </p:cNvCxnSpPr>
          <p:nvPr/>
        </p:nvCxnSpPr>
        <p:spPr>
          <a:xfrm flipV="1">
            <a:off x="5374346" y="2921135"/>
            <a:ext cx="500850" cy="51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a:stCxn id="20" idx="3"/>
          </p:cNvCxnSpPr>
          <p:nvPr/>
        </p:nvCxnSpPr>
        <p:spPr>
          <a:xfrm flipV="1">
            <a:off x="5374346" y="3157020"/>
            <a:ext cx="616772" cy="39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875196" y="1444389"/>
            <a:ext cx="2628225" cy="307777"/>
          </a:xfrm>
          <a:prstGeom prst="rect">
            <a:avLst/>
          </a:prstGeom>
          <a:noFill/>
        </p:spPr>
        <p:txBody>
          <a:bodyPr wrap="square" rtlCol="0">
            <a:spAutoFit/>
          </a:bodyPr>
          <a:lstStyle/>
          <a:p>
            <a:r>
              <a:rPr lang="ko-KR" altLang="en-US" sz="1400" dirty="0" smtClean="0">
                <a:latin typeface="경기천년제목 Bold" panose="02020803020101020101" pitchFamily="18" charset="-127"/>
                <a:ea typeface="경기천년제목 Bold" panose="02020803020101020101" pitchFamily="18" charset="-127"/>
              </a:rPr>
              <a:t>수전해</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연료전지 공정 </a:t>
            </a:r>
            <a:r>
              <a:rPr lang="en-US" altLang="ko-KR" sz="1400" dirty="0" smtClean="0">
                <a:latin typeface="경기천년제목 Bold" panose="02020803020101020101" pitchFamily="18" charset="-127"/>
                <a:ea typeface="경기천년제목 Bold" panose="02020803020101020101" pitchFamily="18" charset="-127"/>
              </a:rPr>
              <a:t>8</a:t>
            </a:r>
            <a:r>
              <a:rPr lang="ko-KR" altLang="en-US" sz="1400" dirty="0" smtClean="0">
                <a:latin typeface="경기천년제목 Bold" panose="02020803020101020101" pitchFamily="18" charset="-127"/>
                <a:ea typeface="경기천년제목 Bold" panose="02020803020101020101" pitchFamily="18" charset="-127"/>
              </a:rPr>
              <a:t>종의 </a:t>
            </a:r>
            <a:r>
              <a:rPr lang="en-US" altLang="ko-KR" sz="1400" dirty="0" smtClean="0">
                <a:latin typeface="경기천년제목 Bold" panose="02020803020101020101" pitchFamily="18" charset="-127"/>
                <a:ea typeface="경기천년제목 Bold" panose="02020803020101020101" pitchFamily="18" charset="-127"/>
              </a:rPr>
              <a:t>PFD</a:t>
            </a:r>
            <a:endParaRPr lang="ko-KR" altLang="en-US" sz="1400" dirty="0">
              <a:latin typeface="경기천년제목 Bold" panose="02020803020101020101" pitchFamily="18" charset="-127"/>
              <a:ea typeface="경기천년제목 Bold" panose="02020803020101020101" pitchFamily="18" charset="-127"/>
            </a:endParaRPr>
          </a:p>
        </p:txBody>
      </p:sp>
      <p:cxnSp>
        <p:nvCxnSpPr>
          <p:cNvPr id="63" name="꺾인 연결선 62"/>
          <p:cNvCxnSpPr>
            <a:stCxn id="44" idx="2"/>
            <a:endCxn id="42" idx="1"/>
          </p:cNvCxnSpPr>
          <p:nvPr/>
        </p:nvCxnSpPr>
        <p:spPr>
          <a:xfrm rot="16200000" flipH="1">
            <a:off x="7024975" y="2675844"/>
            <a:ext cx="160803" cy="9951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꺾인 연결선 63"/>
          <p:cNvCxnSpPr>
            <a:stCxn id="42" idx="0"/>
            <a:endCxn id="41" idx="3"/>
          </p:cNvCxnSpPr>
          <p:nvPr/>
        </p:nvCxnSpPr>
        <p:spPr>
          <a:xfrm rot="16200000" flipV="1">
            <a:off x="8143996" y="2072189"/>
            <a:ext cx="356336" cy="6396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8076251" y="1906059"/>
            <a:ext cx="2628225" cy="307777"/>
          </a:xfrm>
          <a:prstGeom prst="rect">
            <a:avLst/>
          </a:prstGeom>
          <a:noFill/>
        </p:spPr>
        <p:txBody>
          <a:bodyPr wrap="square" rtlCol="0">
            <a:spAutoFit/>
          </a:bodyPr>
          <a:lstStyle/>
          <a:p>
            <a:r>
              <a:rPr lang="en-US" altLang="ko-KR" sz="1400" dirty="0" smtClean="0">
                <a:latin typeface="경기천년제목 Bold" panose="02020803020101020101" pitchFamily="18" charset="-127"/>
                <a:ea typeface="경기천년제목 Bold" panose="02020803020101020101" pitchFamily="18" charset="-127"/>
              </a:rPr>
              <a:t>Feed-back</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69" name="TextBox 68"/>
          <p:cNvSpPr txBox="1"/>
          <p:nvPr/>
        </p:nvSpPr>
        <p:spPr>
          <a:xfrm>
            <a:off x="6525470" y="3249765"/>
            <a:ext cx="943197" cy="307777"/>
          </a:xfrm>
          <a:prstGeom prst="rect">
            <a:avLst/>
          </a:prstGeom>
          <a:noFill/>
        </p:spPr>
        <p:txBody>
          <a:bodyPr wrap="square" rtlCol="0">
            <a:spAutoFit/>
          </a:bodyPr>
          <a:lstStyle/>
          <a:p>
            <a:r>
              <a:rPr lang="ko-KR" altLang="en-US" sz="1400" dirty="0" smtClean="0">
                <a:latin typeface="경기천년제목 Bold" panose="02020803020101020101" pitchFamily="18" charset="-127"/>
                <a:ea typeface="경기천년제목 Bold" panose="02020803020101020101" pitchFamily="18" charset="-127"/>
              </a:rPr>
              <a:t>도면</a:t>
            </a:r>
            <a:r>
              <a:rPr lang="en-US" altLang="ko-KR" sz="1400" dirty="0">
                <a:latin typeface="경기천년제목 Bold" panose="02020803020101020101" pitchFamily="18" charset="-127"/>
                <a:ea typeface="경기천년제목 Bold" panose="02020803020101020101" pitchFamily="18" charset="-127"/>
              </a:rPr>
              <a:t> </a:t>
            </a:r>
            <a:r>
              <a:rPr lang="ko-KR" altLang="en-US" sz="1400" dirty="0" smtClean="0">
                <a:latin typeface="경기천년제목 Bold" panose="02020803020101020101" pitchFamily="18" charset="-127"/>
                <a:ea typeface="경기천년제목 Bold" panose="02020803020101020101" pitchFamily="18" charset="-127"/>
              </a:rPr>
              <a:t>제출</a:t>
            </a:r>
            <a:endParaRPr lang="ko-KR" altLang="en-US" sz="1400" dirty="0">
              <a:latin typeface="경기천년제목 Bold" panose="02020803020101020101" pitchFamily="18" charset="-127"/>
              <a:ea typeface="경기천년제목 Bold" panose="02020803020101020101" pitchFamily="18" charset="-127"/>
            </a:endParaRPr>
          </a:p>
        </p:txBody>
      </p:sp>
      <p:grpSp>
        <p:nvGrpSpPr>
          <p:cNvPr id="72" name="그룹 71"/>
          <p:cNvGrpSpPr/>
          <p:nvPr/>
        </p:nvGrpSpPr>
        <p:grpSpPr>
          <a:xfrm>
            <a:off x="5875196" y="1750697"/>
            <a:ext cx="2127152" cy="1377420"/>
            <a:chOff x="5391100" y="1750697"/>
            <a:chExt cx="2127152" cy="1377420"/>
          </a:xfrm>
          <a:solidFill>
            <a:schemeClr val="bg1">
              <a:lumMod val="75000"/>
            </a:schemeClr>
          </a:solidFill>
        </p:grpSpPr>
        <p:grpSp>
          <p:nvGrpSpPr>
            <p:cNvPr id="71" name="그룹 70"/>
            <p:cNvGrpSpPr/>
            <p:nvPr/>
          </p:nvGrpSpPr>
          <p:grpSpPr>
            <a:xfrm>
              <a:off x="5507022" y="1750697"/>
              <a:ext cx="2011230" cy="1377420"/>
              <a:chOff x="5507022" y="1750697"/>
              <a:chExt cx="2011230" cy="1377420"/>
            </a:xfrm>
            <a:grpFill/>
          </p:grpSpPr>
          <p:sp>
            <p:nvSpPr>
              <p:cNvPr id="41" name="순서도: 다중 문서 40"/>
              <p:cNvSpPr/>
              <p:nvPr/>
            </p:nvSpPr>
            <p:spPr>
              <a:xfrm>
                <a:off x="6085693" y="1750697"/>
                <a:ext cx="1432559" cy="926279"/>
              </a:xfrm>
              <a:prstGeom prst="flowChartMultidocument">
                <a:avLst/>
              </a:prstGeom>
              <a:grpFill/>
              <a:ln>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순서도: 다중 문서 42"/>
              <p:cNvSpPr/>
              <p:nvPr/>
            </p:nvSpPr>
            <p:spPr>
              <a:xfrm>
                <a:off x="5786720" y="1978963"/>
                <a:ext cx="1432559" cy="926279"/>
              </a:xfrm>
              <a:prstGeom prst="flowChartMultidocument">
                <a:avLst/>
              </a:prstGeom>
              <a:grpFill/>
              <a:ln>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순서도: 다중 문서 43"/>
              <p:cNvSpPr/>
              <p:nvPr/>
            </p:nvSpPr>
            <p:spPr>
              <a:xfrm>
                <a:off x="5507022" y="2201838"/>
                <a:ext cx="1432559" cy="926279"/>
              </a:xfrm>
              <a:prstGeom prst="flowChartMultidocument">
                <a:avLst/>
              </a:prstGeom>
              <a:grpFill/>
              <a:ln>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0" name="TextBox 69"/>
            <p:cNvSpPr txBox="1"/>
            <p:nvPr/>
          </p:nvSpPr>
          <p:spPr>
            <a:xfrm>
              <a:off x="5391100" y="2510668"/>
              <a:ext cx="1457263" cy="461665"/>
            </a:xfrm>
            <a:prstGeom prst="rect">
              <a:avLst/>
            </a:prstGeom>
            <a:noFill/>
          </p:spPr>
          <p:txBody>
            <a:bodyPr wrap="square" rtlCol="0">
              <a:spAutoFit/>
            </a:bodyPr>
            <a:lstStyle/>
            <a:p>
              <a:pPr algn="ctr"/>
              <a:r>
                <a:rPr lang="ko-KR" altLang="en-US" sz="1200" dirty="0" smtClean="0">
                  <a:latin typeface="경기천년제목 Bold" panose="02020803020101020101" pitchFamily="18" charset="-127"/>
                  <a:ea typeface="경기천년제목 Bold" panose="02020803020101020101" pitchFamily="18" charset="-127"/>
                </a:rPr>
                <a:t>알칼라인</a:t>
              </a:r>
              <a:r>
                <a:rPr lang="en-US" altLang="ko-KR" sz="1200" dirty="0" smtClean="0">
                  <a:latin typeface="경기천년제목 Bold" panose="02020803020101020101" pitchFamily="18" charset="-127"/>
                  <a:ea typeface="경기천년제목 Bold" panose="02020803020101020101" pitchFamily="18" charset="-127"/>
                </a:rPr>
                <a:t>-SOFC </a:t>
              </a:r>
              <a:r>
                <a:rPr lang="ko-KR" altLang="en-US" sz="1200" dirty="0" smtClean="0">
                  <a:latin typeface="경기천년제목 Bold" panose="02020803020101020101" pitchFamily="18" charset="-127"/>
                  <a:ea typeface="경기천년제목 Bold" panose="02020803020101020101" pitchFamily="18" charset="-127"/>
                </a:rPr>
                <a:t>연계 공정 </a:t>
              </a:r>
              <a:r>
                <a:rPr lang="en-US" altLang="ko-KR" sz="1200" dirty="0" smtClean="0">
                  <a:latin typeface="경기천년제목 Bold" panose="02020803020101020101" pitchFamily="18" charset="-127"/>
                  <a:ea typeface="경기천년제목 Bold" panose="02020803020101020101" pitchFamily="18" charset="-127"/>
                </a:rPr>
                <a:t>PFD</a:t>
              </a:r>
              <a:endParaRPr lang="ko-KR" altLang="en-US" sz="1200" dirty="0">
                <a:latin typeface="경기천년제목 Bold" panose="02020803020101020101" pitchFamily="18" charset="-127"/>
                <a:ea typeface="경기천년제목 Bold" panose="02020803020101020101" pitchFamily="18" charset="-127"/>
              </a:endParaRPr>
            </a:p>
          </p:txBody>
        </p:sp>
      </p:grpSp>
      <p:sp>
        <p:nvSpPr>
          <p:cNvPr id="75" name="TextBox 74"/>
          <p:cNvSpPr txBox="1"/>
          <p:nvPr/>
        </p:nvSpPr>
        <p:spPr>
          <a:xfrm>
            <a:off x="208913" y="1480119"/>
            <a:ext cx="2952324" cy="523220"/>
          </a:xfrm>
          <a:prstGeom prst="rect">
            <a:avLst/>
          </a:prstGeom>
          <a:noFill/>
        </p:spPr>
        <p:txBody>
          <a:bodyPr wrap="square" rtlCol="0">
            <a:spAutoFit/>
          </a:bodyPr>
          <a:lstStyle/>
          <a:p>
            <a:pPr algn="ct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수전해</a:t>
            </a:r>
            <a:r>
              <a:rPr lang="en-US" altLang="ko-KR" sz="1400" dirty="0" smtClean="0">
                <a:solidFill>
                  <a:srgbClr val="F6F8FA"/>
                </a:solidFill>
                <a:latin typeface="경기천년제목 Bold" panose="02020803020101020101" pitchFamily="18" charset="-127"/>
                <a:ea typeface="경기천년제목 Bold" panose="02020803020101020101" pitchFamily="18" charset="-127"/>
              </a:rPr>
              <a:t>-</a:t>
            </a: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연료전지 연계 공정 모델 개발</a:t>
            </a:r>
            <a:endParaRPr lang="en-US" altLang="ko-KR" sz="1400" dirty="0" smtClean="0">
              <a:solidFill>
                <a:srgbClr val="F6F8FA"/>
              </a:solidFill>
              <a:latin typeface="경기천년제목 Bold" panose="02020803020101020101" pitchFamily="18" charset="-127"/>
              <a:ea typeface="경기천년제목 Bold" panose="02020803020101020101" pitchFamily="18" charset="-127"/>
            </a:endParaRPr>
          </a:p>
          <a:p>
            <a:pPr algn="ct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평가 방법 </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sp>
        <p:nvSpPr>
          <p:cNvPr id="85" name="Rectangle 14"/>
          <p:cNvSpPr/>
          <p:nvPr/>
        </p:nvSpPr>
        <p:spPr>
          <a:xfrm>
            <a:off x="323579" y="4132069"/>
            <a:ext cx="9582419" cy="19154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86" name="TextBox 85"/>
          <p:cNvSpPr txBox="1"/>
          <p:nvPr/>
        </p:nvSpPr>
        <p:spPr>
          <a:xfrm>
            <a:off x="0" y="4097417"/>
            <a:ext cx="2952324" cy="781752"/>
          </a:xfrm>
          <a:prstGeom prst="rect">
            <a:avLst/>
          </a:prstGeom>
          <a:noFill/>
        </p:spPr>
        <p:txBody>
          <a:bodyPr wrap="square" rtlCol="0">
            <a:spAutoFit/>
          </a:bodyPr>
          <a:lstStyle/>
          <a:p>
            <a:pPr marL="196850" marR="0" indent="-196850" algn="ctr" fontAlgn="base" latinLnBrk="1">
              <a:lnSpc>
                <a:spcPct val="160000"/>
              </a:lnSpc>
              <a:spcBef>
                <a:spcPts val="0"/>
              </a:spcBef>
              <a:spcAft>
                <a:spcPts val="0"/>
              </a:spcAft>
            </a:pPr>
            <a:r>
              <a:rPr lang="ko-KR" altLang="en-US" sz="1400" kern="0" spc="-100" dirty="0">
                <a:solidFill>
                  <a:schemeClr val="bg1"/>
                </a:solidFill>
                <a:latin typeface="경기천년제목 Bold" panose="02020803020101020101" pitchFamily="18" charset="-127"/>
                <a:ea typeface="경기천년제목 Bold" panose="02020803020101020101" pitchFamily="18" charset="-127"/>
              </a:rPr>
              <a:t>통합 공정 모델</a:t>
            </a:r>
            <a:r>
              <a:rPr lang="en-US" altLang="ko-KR" sz="1400" kern="0" spc="-100" dirty="0">
                <a:solidFill>
                  <a:schemeClr val="bg1"/>
                </a:solidFill>
                <a:latin typeface="경기천년제목 Bold" panose="02020803020101020101" pitchFamily="18" charset="-127"/>
                <a:ea typeface="경기천년제목 Bold" panose="02020803020101020101" pitchFamily="18" charset="-127"/>
              </a:rPr>
              <a:t>(</a:t>
            </a:r>
            <a:r>
              <a:rPr lang="ko-KR" altLang="en-US" sz="1400" kern="0" spc="-100" dirty="0">
                <a:solidFill>
                  <a:schemeClr val="bg1"/>
                </a:solidFill>
                <a:latin typeface="경기천년제목 Bold" panose="02020803020101020101" pitchFamily="18" charset="-127"/>
                <a:ea typeface="경기천년제목 Bold" panose="02020803020101020101" pitchFamily="18" charset="-127"/>
              </a:rPr>
              <a:t>수전해</a:t>
            </a:r>
            <a:r>
              <a:rPr lang="en-US" altLang="ko-KR" sz="1400" kern="0" spc="-100" dirty="0">
                <a:solidFill>
                  <a:schemeClr val="bg1"/>
                </a:solidFill>
                <a:latin typeface="경기천년제목 Bold" panose="02020803020101020101" pitchFamily="18" charset="-127"/>
                <a:ea typeface="경기천년제목 Bold" panose="02020803020101020101" pitchFamily="18" charset="-127"/>
              </a:rPr>
              <a:t>+</a:t>
            </a:r>
            <a:r>
              <a:rPr lang="ko-KR" altLang="en-US" sz="1400" kern="0" spc="-100" dirty="0">
                <a:solidFill>
                  <a:schemeClr val="bg1"/>
                </a:solidFill>
                <a:latin typeface="경기천년제목 Bold" panose="02020803020101020101" pitchFamily="18" charset="-127"/>
                <a:ea typeface="경기천년제목 Bold" panose="02020803020101020101" pitchFamily="18" charset="-127"/>
              </a:rPr>
              <a:t>연료전지</a:t>
            </a:r>
            <a:r>
              <a:rPr lang="en-US" altLang="ko-KR" sz="1400" kern="0" spc="-100" dirty="0" smtClean="0">
                <a:solidFill>
                  <a:schemeClr val="bg1"/>
                </a:solidFill>
                <a:latin typeface="경기천년제목 Bold" panose="02020803020101020101" pitchFamily="18" charset="-127"/>
                <a:ea typeface="경기천년제목 Bold" panose="02020803020101020101" pitchFamily="18" charset="-127"/>
              </a:rPr>
              <a:t>)</a:t>
            </a:r>
          </a:p>
          <a:p>
            <a:pPr marL="196850" marR="0" indent="-196850" algn="ctr" fontAlgn="base" latinLnBrk="1">
              <a:lnSpc>
                <a:spcPct val="160000"/>
              </a:lnSpc>
              <a:spcBef>
                <a:spcPts val="0"/>
              </a:spcBef>
              <a:spcAft>
                <a:spcPts val="0"/>
              </a:spcAft>
            </a:pPr>
            <a:r>
              <a:rPr lang="ko-KR" altLang="en-US" sz="1400" kern="0" spc="-100" dirty="0" smtClean="0">
                <a:solidFill>
                  <a:schemeClr val="bg1"/>
                </a:solidFill>
                <a:latin typeface="경기천년제목 Bold" panose="02020803020101020101" pitchFamily="18" charset="-127"/>
                <a:ea typeface="경기천년제목 Bold" panose="02020803020101020101" pitchFamily="18" charset="-127"/>
              </a:rPr>
              <a:t>통합 열효율 평가 방법</a:t>
            </a:r>
            <a:endParaRPr lang="ko-KR" altLang="en-US" sz="1400" kern="0" spc="-100" dirty="0">
              <a:solidFill>
                <a:schemeClr val="bg1"/>
              </a:solidFill>
              <a:latin typeface="경기천년제목 Bold" panose="02020803020101020101" pitchFamily="18" charset="-127"/>
              <a:ea typeface="경기천년제목 Bold" panose="02020803020101020101" pitchFamily="18" charset="-127"/>
            </a:endParaRPr>
          </a:p>
        </p:txBody>
      </p:sp>
      <p:graphicFrame>
        <p:nvGraphicFramePr>
          <p:cNvPr id="89" name="표 88"/>
          <p:cNvGraphicFramePr>
            <a:graphicFrameLocks noGrp="1"/>
          </p:cNvGraphicFramePr>
          <p:nvPr/>
        </p:nvGraphicFramePr>
        <p:xfrm>
          <a:off x="671457" y="5136997"/>
          <a:ext cx="8886661" cy="609600"/>
        </p:xfrm>
        <a:graphic>
          <a:graphicData uri="http://schemas.openxmlformats.org/drawingml/2006/table">
            <a:tbl>
              <a:tblPr firstRow="1" bandRow="1">
                <a:tableStyleId>{5C22544A-7EE6-4342-B048-85BDC9FD1C3A}</a:tableStyleId>
              </a:tblPr>
              <a:tblGrid>
                <a:gridCol w="1491672">
                  <a:extLst>
                    <a:ext uri="{9D8B030D-6E8A-4147-A177-3AD203B41FA5}">
                      <a16:colId xmlns:a16="http://schemas.microsoft.com/office/drawing/2014/main" val="2002463305"/>
                    </a:ext>
                  </a:extLst>
                </a:gridCol>
                <a:gridCol w="2429435">
                  <a:extLst>
                    <a:ext uri="{9D8B030D-6E8A-4147-A177-3AD203B41FA5}">
                      <a16:colId xmlns:a16="http://schemas.microsoft.com/office/drawing/2014/main" val="3853447517"/>
                    </a:ext>
                  </a:extLst>
                </a:gridCol>
                <a:gridCol w="376518">
                  <a:extLst>
                    <a:ext uri="{9D8B030D-6E8A-4147-A177-3AD203B41FA5}">
                      <a16:colId xmlns:a16="http://schemas.microsoft.com/office/drawing/2014/main" val="2328805093"/>
                    </a:ext>
                  </a:extLst>
                </a:gridCol>
                <a:gridCol w="2268071">
                  <a:extLst>
                    <a:ext uri="{9D8B030D-6E8A-4147-A177-3AD203B41FA5}">
                      <a16:colId xmlns:a16="http://schemas.microsoft.com/office/drawing/2014/main" val="3269125953"/>
                    </a:ext>
                  </a:extLst>
                </a:gridCol>
                <a:gridCol w="2320965">
                  <a:extLst>
                    <a:ext uri="{9D8B030D-6E8A-4147-A177-3AD203B41FA5}">
                      <a16:colId xmlns:a16="http://schemas.microsoft.com/office/drawing/2014/main" val="2421212923"/>
                    </a:ext>
                  </a:extLst>
                </a:gridCol>
              </a:tblGrid>
              <a:tr h="0">
                <a:tc rowSpan="2">
                  <a:txBody>
                    <a:bodyPr/>
                    <a:lstStyle/>
                    <a:p>
                      <a:pPr algn="r"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통합 공정 열효율 </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연료전지 총 출력</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소내소비동력</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latinLnBrk="1"/>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연료전지 회수 후단 열량</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latinLnBrk="1"/>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X 0.15(ORC</a:t>
                      </a:r>
                      <a:r>
                        <a:rPr lang="en-US" altLang="ko-KR" sz="1400" baseline="0" dirty="0" smtClean="0">
                          <a:solidFill>
                            <a:schemeClr val="bg1"/>
                          </a:solidFill>
                          <a:latin typeface="경기천년제목 Bold" panose="02020803020101020101" pitchFamily="18" charset="-127"/>
                          <a:ea typeface="경기천년제목 Bold" panose="02020803020101020101" pitchFamily="18" charset="-127"/>
                        </a:rPr>
                        <a:t> </a:t>
                      </a:r>
                      <a:r>
                        <a:rPr lang="ko-KR" altLang="en-US" sz="1400" baseline="0" dirty="0" smtClean="0">
                          <a:solidFill>
                            <a:schemeClr val="bg1"/>
                          </a:solidFill>
                          <a:latin typeface="경기천년제목 Bold" panose="02020803020101020101" pitchFamily="18" charset="-127"/>
                          <a:ea typeface="경기천년제목 Bold" panose="02020803020101020101" pitchFamily="18" charset="-127"/>
                        </a:rPr>
                        <a:t>발전 효율 기준</a:t>
                      </a:r>
                      <a:r>
                        <a:rPr lang="en-US" altLang="ko-KR" sz="1400" baseline="0" dirty="0" smtClean="0">
                          <a:solidFill>
                            <a:schemeClr val="bg1"/>
                          </a:solidFill>
                          <a:latin typeface="경기천년제목 Bold" panose="02020803020101020101" pitchFamily="18" charset="-127"/>
                          <a:ea typeface="경기천년제목 Bold" panose="02020803020101020101" pitchFamily="18" charset="-127"/>
                        </a:rPr>
                        <a:t>)</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8319478"/>
                  </a:ext>
                </a:extLst>
              </a:tr>
              <a:tr h="160805">
                <a:tc vMerge="1">
                  <a:txBody>
                    <a:bodyPr/>
                    <a:lstStyle/>
                    <a:p>
                      <a:pPr latinLnBrk="1"/>
                      <a:endParaRPr lang="ko-KR" altLang="en-US" dirty="0"/>
                    </a:p>
                  </a:txBody>
                  <a:tcPr/>
                </a:tc>
                <a:tc>
                  <a:txBody>
                    <a:bodyPr/>
                    <a:lstStyle/>
                    <a:p>
                      <a:pPr algn="ctr"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재생에너지 잉여 전력</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latinLnBrk="1"/>
                      <a:endParaRPr lang="ko-KR" altLang="en-US" sz="1400" dirty="0">
                        <a:latin typeface="경기천년제목 Bold" panose="02020803020101020101" pitchFamily="18" charset="-127"/>
                        <a:ea typeface="경기천년제목 Bold" panose="02020803020101020101" pitchFamily="18"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연료전지 배출 총 열량</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latinLnBrk="1"/>
                      <a:endParaRPr lang="ko-KR" altLang="en-US" sz="1400" dirty="0">
                        <a:latin typeface="경기천년제목 Bold" panose="02020803020101020101" pitchFamily="18" charset="-127"/>
                        <a:ea typeface="경기천년제목 Bold" panose="02020803020101020101" pitchFamily="18" charset="-127"/>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61741437"/>
                  </a:ext>
                </a:extLst>
              </a:tr>
            </a:tbl>
          </a:graphicData>
        </a:graphic>
      </p:graphicFrame>
      <p:sp>
        <p:nvSpPr>
          <p:cNvPr id="2" name="직사각형 1"/>
          <p:cNvSpPr/>
          <p:nvPr/>
        </p:nvSpPr>
        <p:spPr>
          <a:xfrm rot="553354">
            <a:off x="7706626" y="4469992"/>
            <a:ext cx="2034088" cy="430401"/>
          </a:xfrm>
          <a:prstGeom prst="rect">
            <a:avLst/>
          </a:prstGeom>
          <a:noFill/>
          <a:ln w="38100" cmpd="sng">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smtClean="0">
                <a:solidFill>
                  <a:srgbClr val="C00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자체 평가</a:t>
            </a:r>
            <a:endParaRPr lang="ko-KR" altLang="en-US" sz="1500" b="1" dirty="0">
              <a:solidFill>
                <a:srgbClr val="C00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45" name="직사각형 44"/>
          <p:cNvSpPr/>
          <p:nvPr/>
        </p:nvSpPr>
        <p:spPr>
          <a:xfrm rot="650431">
            <a:off x="7707608" y="3279782"/>
            <a:ext cx="2034088" cy="430401"/>
          </a:xfrm>
          <a:prstGeom prst="rect">
            <a:avLst/>
          </a:prstGeom>
          <a:noFill/>
          <a:ln w="38100" cmpd="sng">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smtClean="0">
                <a:solidFill>
                  <a:srgbClr val="C00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발주기관 평가</a:t>
            </a:r>
            <a:endParaRPr lang="ko-KR" altLang="en-US" sz="1500" b="1" dirty="0">
              <a:solidFill>
                <a:srgbClr val="C00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14277884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14"/>
          <p:cNvSpPr/>
          <p:nvPr/>
        </p:nvSpPr>
        <p:spPr>
          <a:xfrm>
            <a:off x="323581" y="1453499"/>
            <a:ext cx="9582419" cy="2343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9" name="Text Placeholder 8"/>
          <p:cNvSpPr>
            <a:spLocks noGrp="1"/>
          </p:cNvSpPr>
          <p:nvPr>
            <p:ph type="body" sz="quarter" idx="11"/>
          </p:nvPr>
        </p:nvSpPr>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 개발 목표 방법</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연구 개발 정량 목표의 평가 방법</a:t>
            </a:r>
            <a:endParaRPr lang="en-US" sz="1200" b="1" dirty="0">
              <a:latin typeface="경기천년제목 Bold" panose="02020803020101020101" pitchFamily="18" charset="-127"/>
              <a:ea typeface="경기천년제목 Bold" panose="02020803020101020101" pitchFamily="18" charset="-127"/>
            </a:endParaRPr>
          </a:p>
        </p:txBody>
      </p:sp>
      <p:sp>
        <p:nvSpPr>
          <p:cNvPr id="75" name="TextBox 74"/>
          <p:cNvSpPr txBox="1"/>
          <p:nvPr/>
        </p:nvSpPr>
        <p:spPr>
          <a:xfrm>
            <a:off x="-88714" y="1476327"/>
            <a:ext cx="2952324" cy="307777"/>
          </a:xfrm>
          <a:prstGeom prst="rect">
            <a:avLst/>
          </a:prstGeom>
          <a:noFill/>
        </p:spPr>
        <p:txBody>
          <a:bodyPr wrap="square" rtlCol="0">
            <a:spAutoFit/>
          </a:bodyPr>
          <a:lstStyle/>
          <a:p>
            <a:pPr algn="ct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공정 모델 신뢰도 평가 방법</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sp>
        <p:nvSpPr>
          <p:cNvPr id="85" name="Rectangle 14"/>
          <p:cNvSpPr/>
          <p:nvPr/>
        </p:nvSpPr>
        <p:spPr>
          <a:xfrm>
            <a:off x="323579" y="4049945"/>
            <a:ext cx="9582419" cy="2169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86" name="TextBox 85"/>
          <p:cNvSpPr txBox="1"/>
          <p:nvPr/>
        </p:nvSpPr>
        <p:spPr>
          <a:xfrm>
            <a:off x="0" y="4000595"/>
            <a:ext cx="2952324" cy="393954"/>
          </a:xfrm>
          <a:prstGeom prst="rect">
            <a:avLst/>
          </a:prstGeom>
          <a:noFill/>
        </p:spPr>
        <p:txBody>
          <a:bodyPr wrap="square" rtlCol="0">
            <a:spAutoFit/>
          </a:bodyPr>
          <a:lstStyle/>
          <a:p>
            <a:pPr marL="196850" marR="0" indent="-196850" algn="ctr" fontAlgn="base" latinLnBrk="1">
              <a:lnSpc>
                <a:spcPct val="160000"/>
              </a:lnSpc>
              <a:spcBef>
                <a:spcPts val="0"/>
              </a:spcBef>
              <a:spcAft>
                <a:spcPts val="0"/>
              </a:spcAft>
            </a:pPr>
            <a:r>
              <a:rPr lang="ko-KR" altLang="en-US" sz="1400" kern="0" spc="-100" dirty="0" smtClean="0">
                <a:solidFill>
                  <a:schemeClr val="bg1"/>
                </a:solidFill>
                <a:latin typeface="경기천년제목 Bold" panose="02020803020101020101" pitchFamily="18" charset="-127"/>
                <a:ea typeface="경기천년제목 Bold" panose="02020803020101020101" pitchFamily="18" charset="-127"/>
              </a:rPr>
              <a:t>경제성 분석 신뢰도 평가 방법</a:t>
            </a:r>
            <a:endParaRPr lang="ko-KR" altLang="en-US" sz="1400" kern="0" spc="-100" dirty="0">
              <a:solidFill>
                <a:schemeClr val="bg1"/>
              </a:solidFill>
              <a:latin typeface="경기천년제목 Bold" panose="02020803020101020101" pitchFamily="18" charset="-127"/>
              <a:ea typeface="경기천년제목 Bold" panose="02020803020101020101" pitchFamily="18" charset="-127"/>
            </a:endParaRPr>
          </a:p>
        </p:txBody>
      </p:sp>
      <p:sp>
        <p:nvSpPr>
          <p:cNvPr id="91" name="TextBox 90"/>
          <p:cNvSpPr txBox="1"/>
          <p:nvPr/>
        </p:nvSpPr>
        <p:spPr>
          <a:xfrm>
            <a:off x="323579" y="1868591"/>
            <a:ext cx="2628225" cy="307777"/>
          </a:xfrm>
          <a:prstGeom prst="rect">
            <a:avLst/>
          </a:prstGeom>
          <a:noFill/>
        </p:spPr>
        <p:txBody>
          <a:bodyPr wrap="square" rtlCol="0">
            <a:spAutoFit/>
          </a:bodyPr>
          <a:lstStyle/>
          <a:p>
            <a:r>
              <a:rPr lang="ko-KR" altLang="en-US" sz="1400" dirty="0" smtClean="0">
                <a:latin typeface="경기천년제목 Bold" panose="02020803020101020101" pitchFamily="18" charset="-127"/>
                <a:ea typeface="경기천년제목 Bold" panose="02020803020101020101" pitchFamily="18" charset="-127"/>
              </a:rPr>
              <a:t>수전해</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연료전지 공정 </a:t>
            </a:r>
            <a:r>
              <a:rPr lang="en-US" altLang="ko-KR" sz="1400" dirty="0" smtClean="0">
                <a:latin typeface="경기천년제목 Bold" panose="02020803020101020101" pitchFamily="18" charset="-127"/>
                <a:ea typeface="경기천년제목 Bold" panose="02020803020101020101" pitchFamily="18" charset="-127"/>
              </a:rPr>
              <a:t>8</a:t>
            </a:r>
            <a:r>
              <a:rPr lang="ko-KR" altLang="en-US" sz="1400" dirty="0" smtClean="0">
                <a:latin typeface="경기천년제목 Bold" panose="02020803020101020101" pitchFamily="18" charset="-127"/>
                <a:ea typeface="경기천년제목 Bold" panose="02020803020101020101" pitchFamily="18" charset="-127"/>
              </a:rPr>
              <a:t>종의 </a:t>
            </a:r>
            <a:r>
              <a:rPr lang="en-US" altLang="ko-KR" sz="1400" dirty="0" smtClean="0">
                <a:latin typeface="경기천년제목 Bold" panose="02020803020101020101" pitchFamily="18" charset="-127"/>
                <a:ea typeface="경기천년제목 Bold" panose="02020803020101020101" pitchFamily="18" charset="-127"/>
              </a:rPr>
              <a:t>PFD</a:t>
            </a:r>
            <a:endParaRPr lang="ko-KR" altLang="en-US" sz="1400" dirty="0">
              <a:latin typeface="경기천년제목 Bold" panose="02020803020101020101" pitchFamily="18" charset="-127"/>
              <a:ea typeface="경기천년제목 Bold" panose="02020803020101020101" pitchFamily="18" charset="-127"/>
            </a:endParaRPr>
          </a:p>
        </p:txBody>
      </p:sp>
      <p:grpSp>
        <p:nvGrpSpPr>
          <p:cNvPr id="92" name="그룹 91"/>
          <p:cNvGrpSpPr/>
          <p:nvPr/>
        </p:nvGrpSpPr>
        <p:grpSpPr>
          <a:xfrm>
            <a:off x="323579" y="2174899"/>
            <a:ext cx="2127152" cy="1377420"/>
            <a:chOff x="5391100" y="1750697"/>
            <a:chExt cx="2127152" cy="1377420"/>
          </a:xfrm>
          <a:solidFill>
            <a:schemeClr val="bg1">
              <a:lumMod val="75000"/>
            </a:schemeClr>
          </a:solidFill>
        </p:grpSpPr>
        <p:grpSp>
          <p:nvGrpSpPr>
            <p:cNvPr id="93" name="그룹 92"/>
            <p:cNvGrpSpPr/>
            <p:nvPr/>
          </p:nvGrpSpPr>
          <p:grpSpPr>
            <a:xfrm>
              <a:off x="5507022" y="1750697"/>
              <a:ext cx="2011230" cy="1377420"/>
              <a:chOff x="5507022" y="1750697"/>
              <a:chExt cx="2011230" cy="1377420"/>
            </a:xfrm>
            <a:grpFill/>
          </p:grpSpPr>
          <p:sp>
            <p:nvSpPr>
              <p:cNvPr id="95" name="순서도: 다중 문서 94"/>
              <p:cNvSpPr/>
              <p:nvPr/>
            </p:nvSpPr>
            <p:spPr>
              <a:xfrm>
                <a:off x="6085693" y="1750697"/>
                <a:ext cx="1432559" cy="926279"/>
              </a:xfrm>
              <a:prstGeom prst="flowChartMultidocument">
                <a:avLst/>
              </a:prstGeom>
              <a:grpFill/>
              <a:ln>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순서도: 다중 문서 95"/>
              <p:cNvSpPr/>
              <p:nvPr/>
            </p:nvSpPr>
            <p:spPr>
              <a:xfrm>
                <a:off x="5786720" y="1978963"/>
                <a:ext cx="1432559" cy="926279"/>
              </a:xfrm>
              <a:prstGeom prst="flowChartMultidocument">
                <a:avLst/>
              </a:prstGeom>
              <a:grpFill/>
              <a:ln>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순서도: 다중 문서 96"/>
              <p:cNvSpPr/>
              <p:nvPr/>
            </p:nvSpPr>
            <p:spPr>
              <a:xfrm>
                <a:off x="5507022" y="2201838"/>
                <a:ext cx="1432559" cy="926279"/>
              </a:xfrm>
              <a:prstGeom prst="flowChartMultidocument">
                <a:avLst/>
              </a:prstGeom>
              <a:grpFill/>
              <a:ln>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4" name="TextBox 93"/>
            <p:cNvSpPr txBox="1"/>
            <p:nvPr/>
          </p:nvSpPr>
          <p:spPr>
            <a:xfrm>
              <a:off x="5391100" y="2374121"/>
              <a:ext cx="1457263" cy="646331"/>
            </a:xfrm>
            <a:prstGeom prst="rect">
              <a:avLst/>
            </a:prstGeom>
            <a:noFill/>
          </p:spPr>
          <p:txBody>
            <a:bodyPr wrap="square" rtlCol="0">
              <a:spAutoFit/>
            </a:bodyPr>
            <a:lstStyle/>
            <a:p>
              <a:pPr algn="ctr"/>
              <a:r>
                <a:rPr lang="ko-KR" altLang="en-US" sz="1200" dirty="0" smtClean="0">
                  <a:latin typeface="경기천년제목 Bold" panose="02020803020101020101" pitchFamily="18" charset="-127"/>
                  <a:ea typeface="경기천년제목 Bold" panose="02020803020101020101" pitchFamily="18" charset="-127"/>
                </a:rPr>
                <a:t>알칼라인</a:t>
              </a:r>
              <a:r>
                <a:rPr lang="en-US" altLang="ko-KR" sz="1200" dirty="0" smtClean="0">
                  <a:latin typeface="경기천년제목 Bold" panose="02020803020101020101" pitchFamily="18" charset="-127"/>
                  <a:ea typeface="경기천년제목 Bold" panose="02020803020101020101" pitchFamily="18" charset="-127"/>
                </a:rPr>
                <a:t>-SOFC </a:t>
              </a:r>
              <a:r>
                <a:rPr lang="ko-KR" altLang="en-US" sz="1200" dirty="0" smtClean="0">
                  <a:latin typeface="경기천년제목 Bold" panose="02020803020101020101" pitchFamily="18" charset="-127"/>
                  <a:ea typeface="경기천년제목 Bold" panose="02020803020101020101" pitchFamily="18" charset="-127"/>
                </a:rPr>
                <a:t>연계 공정 </a:t>
              </a:r>
              <a:r>
                <a:rPr lang="en-US" altLang="ko-KR" sz="1200" dirty="0" smtClean="0">
                  <a:latin typeface="경기천년제목 Bold" panose="02020803020101020101" pitchFamily="18" charset="-127"/>
                  <a:ea typeface="경기천년제목 Bold" panose="02020803020101020101" pitchFamily="18" charset="-127"/>
                </a:rPr>
                <a:t>PFD</a:t>
              </a:r>
            </a:p>
            <a:p>
              <a:pPr algn="ctr"/>
              <a:r>
                <a:rPr lang="en-US" altLang="ko-KR" sz="1200" dirty="0" smtClean="0">
                  <a:latin typeface="경기천년제목 Bold" panose="02020803020101020101" pitchFamily="18" charset="-127"/>
                  <a:ea typeface="경기천년제목 Bold" panose="02020803020101020101" pitchFamily="18" charset="-127"/>
                </a:rPr>
                <a:t>(HMB</a:t>
              </a:r>
              <a:r>
                <a:rPr lang="ko-KR" altLang="en-US" sz="1200" dirty="0" smtClean="0">
                  <a:latin typeface="경기천년제목 Bold" panose="02020803020101020101" pitchFamily="18" charset="-127"/>
                  <a:ea typeface="경기천년제목 Bold" panose="02020803020101020101" pitchFamily="18" charset="-127"/>
                </a:rPr>
                <a:t>포함</a:t>
              </a:r>
              <a:r>
                <a:rPr lang="en-US" altLang="ko-KR" sz="1200" dirty="0" smtClean="0">
                  <a:latin typeface="경기천년제목 Bold" panose="02020803020101020101" pitchFamily="18" charset="-127"/>
                  <a:ea typeface="경기천년제목 Bold" panose="02020803020101020101" pitchFamily="18" charset="-127"/>
                </a:rPr>
                <a:t>)</a:t>
              </a:r>
              <a:endParaRPr lang="ko-KR" altLang="en-US" sz="1200" dirty="0">
                <a:latin typeface="경기천년제목 Bold" panose="02020803020101020101" pitchFamily="18" charset="-127"/>
                <a:ea typeface="경기천년제목 Bold" panose="02020803020101020101" pitchFamily="18" charset="-127"/>
              </a:endParaRPr>
            </a:p>
          </p:txBody>
        </p:sp>
      </p:grpSp>
      <p:sp>
        <p:nvSpPr>
          <p:cNvPr id="98" name="직사각형 97"/>
          <p:cNvSpPr/>
          <p:nvPr/>
        </p:nvSpPr>
        <p:spPr>
          <a:xfrm>
            <a:off x="3047726" y="1638945"/>
            <a:ext cx="2067061" cy="47649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상용 수전해</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연료전지 운전</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설계 자료 입수</a:t>
            </a:r>
            <a:endParaRPr lang="ko-KR" altLang="en-US" sz="1400" dirty="0">
              <a:latin typeface="경기천년제목 Bold" panose="02020803020101020101" pitchFamily="18" charset="-127"/>
              <a:ea typeface="경기천년제목 Bold" panose="02020803020101020101" pitchFamily="18" charset="-127"/>
            </a:endParaRPr>
          </a:p>
        </p:txBody>
      </p:sp>
      <p:graphicFrame>
        <p:nvGraphicFramePr>
          <p:cNvPr id="99" name="차트 98"/>
          <p:cNvGraphicFramePr/>
          <p:nvPr>
            <p:extLst>
              <p:ext uri="{D42A27DB-BD31-4B8C-83A1-F6EECF244321}">
                <p14:modId xmlns:p14="http://schemas.microsoft.com/office/powerpoint/2010/main" val="930069944"/>
              </p:ext>
            </p:extLst>
          </p:nvPr>
        </p:nvGraphicFramePr>
        <p:xfrm>
          <a:off x="5199350" y="1816100"/>
          <a:ext cx="3800244" cy="2650649"/>
        </p:xfrm>
        <a:graphic>
          <a:graphicData uri="http://schemas.openxmlformats.org/drawingml/2006/chart">
            <c:chart xmlns:c="http://schemas.openxmlformats.org/drawingml/2006/chart" xmlns:r="http://schemas.openxmlformats.org/officeDocument/2006/relationships" r:id="rId3"/>
          </a:graphicData>
        </a:graphic>
      </p:graphicFrame>
      <p:pic>
        <p:nvPicPr>
          <p:cNvPr id="100"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8932" y="807564"/>
            <a:ext cx="2078017" cy="1367335"/>
          </a:xfrm>
          <a:prstGeom prst="rect">
            <a:avLst/>
          </a:prstGeom>
        </p:spPr>
      </p:pic>
      <p:sp>
        <p:nvSpPr>
          <p:cNvPr id="101" name="TextBox 100"/>
          <p:cNvSpPr txBox="1"/>
          <p:nvPr/>
        </p:nvSpPr>
        <p:spPr>
          <a:xfrm>
            <a:off x="8028482" y="1483246"/>
            <a:ext cx="1638628" cy="523220"/>
          </a:xfrm>
          <a:prstGeom prst="rect">
            <a:avLst/>
          </a:prstGeom>
          <a:noFill/>
        </p:spPr>
        <p:txBody>
          <a:bodyPr wrap="square" rtlCol="0">
            <a:spAutoFit/>
          </a:bodyPr>
          <a:lstStyle/>
          <a:p>
            <a:pPr algn="ct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연료전지</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수전해 </a:t>
            </a:r>
            <a:endParaRPr lang="en-US" altLang="ko-KR" sz="1400" dirty="0" smtClean="0">
              <a:solidFill>
                <a:schemeClr val="bg1"/>
              </a:solidFill>
              <a:latin typeface="경기천년제목 Bold" panose="02020803020101020101" pitchFamily="18" charset="-127"/>
              <a:ea typeface="경기천년제목 Bold" panose="02020803020101020101" pitchFamily="18" charset="-127"/>
            </a:endParaRPr>
          </a:p>
          <a:p>
            <a:pPr algn="ct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전문가</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p:txBody>
      </p:sp>
      <p:cxnSp>
        <p:nvCxnSpPr>
          <p:cNvPr id="2048" name="꺾인 연결선 2047"/>
          <p:cNvCxnSpPr/>
          <p:nvPr/>
        </p:nvCxnSpPr>
        <p:spPr>
          <a:xfrm flipV="1">
            <a:off x="2450731" y="2128576"/>
            <a:ext cx="1045504" cy="214004"/>
          </a:xfrm>
          <a:prstGeom prst="bentConnector3">
            <a:avLst>
              <a:gd name="adj1" fmla="val 99732"/>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직사각형 117"/>
          <p:cNvSpPr/>
          <p:nvPr/>
        </p:nvSpPr>
        <p:spPr>
          <a:xfrm rot="553354">
            <a:off x="7789151" y="2230213"/>
            <a:ext cx="2034088" cy="430401"/>
          </a:xfrm>
          <a:prstGeom prst="rect">
            <a:avLst/>
          </a:prstGeom>
          <a:noFill/>
          <a:ln w="38100" cmpd="sng">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smtClean="0">
                <a:solidFill>
                  <a:srgbClr val="C00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외부 전문가 적합성 평가</a:t>
            </a:r>
            <a:endParaRPr lang="ko-KR" altLang="en-US" sz="1500" b="1" dirty="0">
              <a:solidFill>
                <a:srgbClr val="C00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cxnSp>
        <p:nvCxnSpPr>
          <p:cNvPr id="119" name="꺾인 연결선 118"/>
          <p:cNvCxnSpPr/>
          <p:nvPr/>
        </p:nvCxnSpPr>
        <p:spPr>
          <a:xfrm>
            <a:off x="4554552" y="2128576"/>
            <a:ext cx="628249" cy="497464"/>
          </a:xfrm>
          <a:prstGeom prst="bentConnector3">
            <a:avLst>
              <a:gd name="adj1" fmla="val 2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꺾인 연결선 125"/>
          <p:cNvCxnSpPr>
            <a:stCxn id="98" idx="2"/>
            <a:endCxn id="117" idx="0"/>
          </p:cNvCxnSpPr>
          <p:nvPr/>
        </p:nvCxnSpPr>
        <p:spPr>
          <a:xfrm rot="5400000">
            <a:off x="3537266" y="2659427"/>
            <a:ext cx="1087982"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rot="16200000">
            <a:off x="3504984" y="2662614"/>
            <a:ext cx="969685" cy="246221"/>
          </a:xfrm>
          <a:prstGeom prst="rect">
            <a:avLst/>
          </a:prstGeom>
          <a:noFill/>
        </p:spPr>
        <p:txBody>
          <a:bodyPr wrap="square" rtlCol="0">
            <a:spAutoFit/>
          </a:bodyPr>
          <a:lstStyle/>
          <a:p>
            <a:pPr algn="ctr"/>
            <a:r>
              <a:rPr lang="ko-KR" altLang="en-US" sz="1000" dirty="0" smtClean="0">
                <a:latin typeface="경기천년제목 Bold" panose="02020803020101020101" pitchFamily="18" charset="-127"/>
                <a:ea typeface="경기천년제목 Bold" panose="02020803020101020101" pitchFamily="18" charset="-127"/>
              </a:rPr>
              <a:t>수집 불가 시</a:t>
            </a:r>
            <a:endParaRPr lang="ko-KR" altLang="en-US" sz="1000" dirty="0">
              <a:latin typeface="경기천년제목 Bold" panose="02020803020101020101" pitchFamily="18" charset="-127"/>
              <a:ea typeface="경기천년제목 Bold" panose="02020803020101020101" pitchFamily="18" charset="-127"/>
            </a:endParaRPr>
          </a:p>
        </p:txBody>
      </p:sp>
      <p:cxnSp>
        <p:nvCxnSpPr>
          <p:cNvPr id="131" name="꺾인 연결선 130"/>
          <p:cNvCxnSpPr/>
          <p:nvPr/>
        </p:nvCxnSpPr>
        <p:spPr>
          <a:xfrm flipV="1">
            <a:off x="4554552" y="2861715"/>
            <a:ext cx="620324" cy="493899"/>
          </a:xfrm>
          <a:prstGeom prst="bentConnector3">
            <a:avLst>
              <a:gd name="adj1" fmla="val -159"/>
            </a:avLst>
          </a:prstGeom>
          <a:ln>
            <a:tailEnd type="triangle"/>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4272704" y="2617345"/>
            <a:ext cx="969685" cy="246221"/>
          </a:xfrm>
          <a:prstGeom prst="rect">
            <a:avLst/>
          </a:prstGeom>
          <a:noFill/>
        </p:spPr>
        <p:txBody>
          <a:bodyPr wrap="square" rtlCol="0">
            <a:spAutoFit/>
          </a:bodyPr>
          <a:lstStyle/>
          <a:p>
            <a:pPr algn="ctr"/>
            <a:r>
              <a:rPr lang="ko-KR" altLang="en-US" sz="1000" dirty="0" smtClean="0">
                <a:latin typeface="경기천년제목 Bold" panose="02020803020101020101" pitchFamily="18" charset="-127"/>
                <a:ea typeface="경기천년제목 Bold" panose="02020803020101020101" pitchFamily="18" charset="-127"/>
              </a:rPr>
              <a:t>결과 비교</a:t>
            </a:r>
            <a:endParaRPr lang="ko-KR" altLang="en-US" sz="1000" dirty="0">
              <a:latin typeface="경기천년제목 Bold" panose="02020803020101020101" pitchFamily="18" charset="-127"/>
              <a:ea typeface="경기천년제목 Bold" panose="02020803020101020101" pitchFamily="18" charset="-127"/>
            </a:endParaRPr>
          </a:p>
        </p:txBody>
      </p:sp>
      <p:sp>
        <p:nvSpPr>
          <p:cNvPr id="117" name="직사각형 116"/>
          <p:cNvSpPr/>
          <p:nvPr/>
        </p:nvSpPr>
        <p:spPr>
          <a:xfrm>
            <a:off x="3047725" y="3203418"/>
            <a:ext cx="2067061" cy="47649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개발 기관</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기업 실험 결과 자료 입수</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39" name="직사각형 138"/>
          <p:cNvSpPr/>
          <p:nvPr/>
        </p:nvSpPr>
        <p:spPr>
          <a:xfrm>
            <a:off x="442631" y="4691175"/>
            <a:ext cx="2067061" cy="47649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latin typeface="경기천년제목 Bold" panose="02020803020101020101" pitchFamily="18" charset="-127"/>
                <a:ea typeface="경기천년제목 Bold" panose="02020803020101020101" pitchFamily="18" charset="-127"/>
              </a:rPr>
              <a:t>NETL(</a:t>
            </a:r>
            <a:r>
              <a:rPr lang="ko-KR" altLang="en-US" sz="1400" dirty="0" smtClean="0">
                <a:latin typeface="경기천년제목 Bold" panose="02020803020101020101" pitchFamily="18" charset="-127"/>
                <a:ea typeface="경기천년제목 Bold" panose="02020803020101020101" pitchFamily="18" charset="-127"/>
              </a:rPr>
              <a:t>미</a:t>
            </a:r>
            <a:r>
              <a:rPr lang="en-US" altLang="ko-KR" sz="1400" dirty="0" smtClean="0">
                <a:latin typeface="경기천년제목 Bold" panose="02020803020101020101" pitchFamily="18" charset="-127"/>
                <a:ea typeface="경기천년제목 Bold" panose="02020803020101020101" pitchFamily="18" charset="-127"/>
              </a:rPr>
              <a:t>) </a:t>
            </a:r>
            <a:r>
              <a:rPr lang="ko-KR" altLang="en-US" sz="1400" dirty="0" smtClean="0">
                <a:latin typeface="경기천년제목 Bold" panose="02020803020101020101" pitchFamily="18" charset="-127"/>
                <a:ea typeface="경기천년제목 Bold" panose="02020803020101020101" pitchFamily="18" charset="-127"/>
              </a:rPr>
              <a:t>경제성 분석 사례 보고서 </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40" name="직사각형 139"/>
          <p:cNvSpPr/>
          <p:nvPr/>
        </p:nvSpPr>
        <p:spPr>
          <a:xfrm>
            <a:off x="442631" y="5455499"/>
            <a:ext cx="2067061" cy="47649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latin typeface="경기천년제목 Bold" panose="02020803020101020101" pitchFamily="18" charset="-127"/>
                <a:ea typeface="경기천년제목 Bold" panose="02020803020101020101" pitchFamily="18" charset="-127"/>
              </a:rPr>
              <a:t>NREL(</a:t>
            </a:r>
            <a:r>
              <a:rPr lang="ko-KR" altLang="en-US" sz="1400" dirty="0" smtClean="0">
                <a:latin typeface="경기천년제목 Bold" panose="02020803020101020101" pitchFamily="18" charset="-127"/>
                <a:ea typeface="경기천년제목 Bold" panose="02020803020101020101" pitchFamily="18" charset="-127"/>
              </a:rPr>
              <a:t>미</a:t>
            </a:r>
            <a:r>
              <a:rPr lang="en-US" altLang="ko-KR" sz="1400" dirty="0" smtClean="0">
                <a:latin typeface="경기천년제목 Bold" panose="02020803020101020101" pitchFamily="18" charset="-127"/>
                <a:ea typeface="경기천년제목 Bold" panose="02020803020101020101" pitchFamily="18" charset="-127"/>
              </a:rPr>
              <a:t>) </a:t>
            </a:r>
            <a:r>
              <a:rPr lang="ko-KR" altLang="en-US" sz="1400" dirty="0" smtClean="0">
                <a:latin typeface="경기천년제목 Bold" panose="02020803020101020101" pitchFamily="18" charset="-127"/>
                <a:ea typeface="경기천년제목 Bold" panose="02020803020101020101" pitchFamily="18" charset="-127"/>
              </a:rPr>
              <a:t>경제성 분석 사례 보고서 </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2077" name="순서도: 문서 2076"/>
          <p:cNvSpPr/>
          <p:nvPr/>
        </p:nvSpPr>
        <p:spPr>
          <a:xfrm>
            <a:off x="3496235" y="4825153"/>
            <a:ext cx="1268427" cy="973102"/>
          </a:xfrm>
          <a:prstGeom prst="flowChartDocumen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본</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 </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과제 개발 경제성 분석 </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Tool</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p:txBody>
      </p:sp>
      <p:cxnSp>
        <p:nvCxnSpPr>
          <p:cNvPr id="142" name="꺾인 연결선 141"/>
          <p:cNvCxnSpPr>
            <a:stCxn id="139" idx="3"/>
            <a:endCxn id="2077" idx="1"/>
          </p:cNvCxnSpPr>
          <p:nvPr/>
        </p:nvCxnSpPr>
        <p:spPr>
          <a:xfrm>
            <a:off x="2509692" y="4929421"/>
            <a:ext cx="986543" cy="38228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꺾인 연결선 144"/>
          <p:cNvCxnSpPr>
            <a:stCxn id="140" idx="3"/>
          </p:cNvCxnSpPr>
          <p:nvPr/>
        </p:nvCxnSpPr>
        <p:spPr>
          <a:xfrm flipV="1">
            <a:off x="2509692" y="5311461"/>
            <a:ext cx="986543" cy="38228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48" name="차트 147"/>
          <p:cNvGraphicFramePr/>
          <p:nvPr>
            <p:extLst>
              <p:ext uri="{D42A27DB-BD31-4B8C-83A1-F6EECF244321}">
                <p14:modId xmlns:p14="http://schemas.microsoft.com/office/powerpoint/2010/main" val="2251132373"/>
              </p:ext>
            </p:extLst>
          </p:nvPr>
        </p:nvGraphicFramePr>
        <p:xfrm>
          <a:off x="5088241" y="4229407"/>
          <a:ext cx="3800244" cy="1990418"/>
        </p:xfrm>
        <a:graphic>
          <a:graphicData uri="http://schemas.openxmlformats.org/drawingml/2006/chart">
            <c:chart xmlns:c="http://schemas.openxmlformats.org/drawingml/2006/chart" xmlns:r="http://schemas.openxmlformats.org/officeDocument/2006/relationships" r:id="rId5"/>
          </a:graphicData>
        </a:graphic>
      </p:graphicFrame>
      <p:pic>
        <p:nvPicPr>
          <p:cNvPr id="149"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8560" y="3721400"/>
            <a:ext cx="2078017" cy="1367335"/>
          </a:xfrm>
          <a:prstGeom prst="rect">
            <a:avLst/>
          </a:prstGeom>
        </p:spPr>
      </p:pic>
      <p:sp>
        <p:nvSpPr>
          <p:cNvPr id="150" name="TextBox 149"/>
          <p:cNvSpPr txBox="1"/>
          <p:nvPr/>
        </p:nvSpPr>
        <p:spPr>
          <a:xfrm>
            <a:off x="8137359" y="4442435"/>
            <a:ext cx="1638628" cy="307777"/>
          </a:xfrm>
          <a:prstGeom prst="rect">
            <a:avLst/>
          </a:prstGeom>
          <a:noFill/>
        </p:spPr>
        <p:txBody>
          <a:bodyPr wrap="square" rtlCol="0">
            <a:spAutoFit/>
          </a:bodyPr>
          <a:lstStyle/>
          <a:p>
            <a:pPr algn="ct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경제성 분석 전문가</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p:txBody>
      </p:sp>
      <p:sp>
        <p:nvSpPr>
          <p:cNvPr id="151" name="직사각형 150"/>
          <p:cNvSpPr/>
          <p:nvPr/>
        </p:nvSpPr>
        <p:spPr>
          <a:xfrm rot="521598">
            <a:off x="7830752" y="4952465"/>
            <a:ext cx="2034088" cy="430401"/>
          </a:xfrm>
          <a:prstGeom prst="rect">
            <a:avLst/>
          </a:prstGeom>
          <a:noFill/>
          <a:ln w="38100" cmpd="sng">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smtClean="0">
                <a:solidFill>
                  <a:srgbClr val="C00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외부 전문가 적합성 평가</a:t>
            </a:r>
            <a:endParaRPr lang="ko-KR" altLang="en-US" sz="1500" b="1" dirty="0">
              <a:solidFill>
                <a:srgbClr val="C00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cxnSp>
        <p:nvCxnSpPr>
          <p:cNvPr id="152" name="꺾인 연결선 151"/>
          <p:cNvCxnSpPr>
            <a:stCxn id="2077" idx="3"/>
          </p:cNvCxnSpPr>
          <p:nvPr/>
        </p:nvCxnSpPr>
        <p:spPr>
          <a:xfrm flipV="1">
            <a:off x="4764662" y="5311461"/>
            <a:ext cx="334109" cy="24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76906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4"/>
          <p:cNvSpPr/>
          <p:nvPr/>
        </p:nvSpPr>
        <p:spPr>
          <a:xfrm>
            <a:off x="189109" y="1466850"/>
            <a:ext cx="9582419" cy="24940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cxnSp>
        <p:nvCxnSpPr>
          <p:cNvPr id="68" name="꺾인 연결선 67"/>
          <p:cNvCxnSpPr>
            <a:stCxn id="42" idx="2"/>
            <a:endCxn id="44" idx="3"/>
          </p:cNvCxnSpPr>
          <p:nvPr/>
        </p:nvCxnSpPr>
        <p:spPr>
          <a:xfrm rot="5400000">
            <a:off x="5285698" y="2294523"/>
            <a:ext cx="722416" cy="199145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꺾인 연결선 61"/>
          <p:cNvCxnSpPr>
            <a:stCxn id="37" idx="2"/>
            <a:endCxn id="44" idx="3"/>
          </p:cNvCxnSpPr>
          <p:nvPr/>
        </p:nvCxnSpPr>
        <p:spPr>
          <a:xfrm rot="5400000">
            <a:off x="4600112" y="2980108"/>
            <a:ext cx="722416" cy="62028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꺾인 연결선 64"/>
          <p:cNvCxnSpPr>
            <a:stCxn id="41" idx="2"/>
            <a:endCxn id="44" idx="3"/>
          </p:cNvCxnSpPr>
          <p:nvPr/>
        </p:nvCxnSpPr>
        <p:spPr>
          <a:xfrm rot="5400000">
            <a:off x="4787137" y="3167132"/>
            <a:ext cx="348367" cy="62028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1"/>
          </p:nvPr>
        </p:nvSpPr>
        <p:spPr>
          <a:xfrm>
            <a:off x="632885" y="767788"/>
            <a:ext cx="4520139" cy="511013"/>
          </a:xfrm>
        </p:spPr>
        <p:txBody>
          <a:bodyPr/>
          <a:lstStyle/>
          <a:p>
            <a:r>
              <a:rPr lang="ko-KR" altLang="en-US" sz="2300" dirty="0">
                <a:solidFill>
                  <a:schemeClr val="accent2"/>
                </a:solidFill>
                <a:latin typeface="경기천년제목 Bold" panose="02020803020101020101" pitchFamily="18" charset="-127"/>
                <a:ea typeface="경기천년제목 Bold" panose="02020803020101020101" pitchFamily="18" charset="-127"/>
              </a:rPr>
              <a:t>연차별 개발 추진 방법 및 전략</a:t>
            </a:r>
            <a:r>
              <a:rPr lang="en-US" altLang="ko-KR" sz="2300" dirty="0">
                <a:solidFill>
                  <a:schemeClr val="accent2"/>
                </a:solidFill>
                <a:latin typeface="경기천년제목 Bold" panose="02020803020101020101" pitchFamily="18" charset="-127"/>
                <a:ea typeface="경기천년제목 Bold" panose="02020803020101020101" pitchFamily="18" charset="-127"/>
              </a:rPr>
              <a:t>/</a:t>
            </a:r>
            <a:r>
              <a:rPr lang="ko-KR" altLang="en-US" sz="2300" dirty="0">
                <a:solidFill>
                  <a:schemeClr val="accent2"/>
                </a:solidFill>
                <a:latin typeface="경기천년제목 Bold" panose="02020803020101020101" pitchFamily="18" charset="-127"/>
                <a:ea typeface="경기천년제목 Bold" panose="02020803020101020101" pitchFamily="18" charset="-127"/>
              </a:rPr>
              <a:t>체계 </a:t>
            </a:r>
            <a:endParaRPr lang="en-US" altLang="ko-KR"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연구개발 추진 체계</a:t>
            </a:r>
            <a:endParaRPr lang="en-US" sz="1200" b="1" dirty="0">
              <a:latin typeface="경기천년제목 Bold" panose="02020803020101020101" pitchFamily="18" charset="-127"/>
              <a:ea typeface="경기천년제목 Bold" panose="02020803020101020101" pitchFamily="18" charset="-127"/>
            </a:endParaRPr>
          </a:p>
        </p:txBody>
      </p:sp>
      <p:sp>
        <p:nvSpPr>
          <p:cNvPr id="6" name="Rectangle 14"/>
          <p:cNvSpPr/>
          <p:nvPr/>
        </p:nvSpPr>
        <p:spPr>
          <a:xfrm>
            <a:off x="189109" y="4038718"/>
            <a:ext cx="9582419" cy="2326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7" name="TextBox 6"/>
          <p:cNvSpPr txBox="1"/>
          <p:nvPr/>
        </p:nvSpPr>
        <p:spPr>
          <a:xfrm>
            <a:off x="189109" y="1525256"/>
            <a:ext cx="904502" cy="307777"/>
          </a:xfrm>
          <a:prstGeom prst="rect">
            <a:avLst/>
          </a:prstGeom>
          <a:noFill/>
        </p:spPr>
        <p:txBody>
          <a:bodyPr wrap="square" rtlCol="0">
            <a:spAutoFit/>
          </a:bodyPr>
          <a:lstStyle/>
          <a:p>
            <a:pPr algn="ctr"/>
            <a:r>
              <a:rPr lang="en-US" altLang="ko-KR" sz="1400" dirty="0" smtClean="0">
                <a:solidFill>
                  <a:srgbClr val="F6F8FA"/>
                </a:solidFill>
                <a:latin typeface="경기천년제목 Bold" panose="02020803020101020101" pitchFamily="18" charset="-127"/>
                <a:ea typeface="경기천년제목 Bold" panose="02020803020101020101" pitchFamily="18" charset="-127"/>
              </a:rPr>
              <a:t>1</a:t>
            </a: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차년도</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sp>
        <p:nvSpPr>
          <p:cNvPr id="8" name="TextBox 7"/>
          <p:cNvSpPr txBox="1"/>
          <p:nvPr/>
        </p:nvSpPr>
        <p:spPr>
          <a:xfrm>
            <a:off x="189109" y="4090717"/>
            <a:ext cx="904502" cy="307777"/>
          </a:xfrm>
          <a:prstGeom prst="rect">
            <a:avLst/>
          </a:prstGeom>
          <a:noFill/>
        </p:spPr>
        <p:txBody>
          <a:bodyPr wrap="square" rtlCol="0">
            <a:spAutoFit/>
          </a:bodyPr>
          <a:lstStyle/>
          <a:p>
            <a:pPr algn="ctr"/>
            <a:r>
              <a:rPr lang="en-US" altLang="ko-KR" sz="1400" dirty="0">
                <a:solidFill>
                  <a:srgbClr val="F6F8FA"/>
                </a:solidFill>
                <a:latin typeface="경기천년제목 Bold" panose="02020803020101020101" pitchFamily="18" charset="-127"/>
                <a:ea typeface="경기천년제목 Bold" panose="02020803020101020101" pitchFamily="18" charset="-127"/>
              </a:rPr>
              <a:t>2</a:t>
            </a: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차년도</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sp>
        <p:nvSpPr>
          <p:cNvPr id="11" name="직사각형 10"/>
          <p:cNvSpPr/>
          <p:nvPr/>
        </p:nvSpPr>
        <p:spPr>
          <a:xfrm>
            <a:off x="1962303" y="1666415"/>
            <a:ext cx="1705576" cy="31102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수전해 공정 개발</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5" name="직사각형 14"/>
          <p:cNvSpPr/>
          <p:nvPr/>
        </p:nvSpPr>
        <p:spPr>
          <a:xfrm>
            <a:off x="4989410" y="1675118"/>
            <a:ext cx="1858421" cy="3110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연료전지 공정 개발</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9" name="직사각형 18"/>
          <p:cNvSpPr/>
          <p:nvPr/>
        </p:nvSpPr>
        <p:spPr>
          <a:xfrm>
            <a:off x="1563592" y="2194406"/>
            <a:ext cx="2502999" cy="31102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수전해 공정 설계</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비용 자료 조사</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23" name="직사각형 22"/>
          <p:cNvSpPr/>
          <p:nvPr/>
        </p:nvSpPr>
        <p:spPr>
          <a:xfrm>
            <a:off x="1203466" y="2686951"/>
            <a:ext cx="1369068" cy="48500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알칼라인 수전해</a:t>
            </a:r>
            <a:endParaRPr lang="en-US" altLang="ko-KR" sz="1400" dirty="0" smtClean="0">
              <a:latin typeface="경기천년제목 Bold" panose="02020803020101020101" pitchFamily="18" charset="-127"/>
              <a:ea typeface="경기천년제목 Bold" panose="02020803020101020101" pitchFamily="18" charset="-127"/>
            </a:endParaRPr>
          </a:p>
          <a:p>
            <a:pPr algn="ctr"/>
            <a:r>
              <a:rPr lang="ko-KR" altLang="en-US" sz="1400" dirty="0" smtClean="0">
                <a:latin typeface="경기천년제목 Bold" panose="02020803020101020101" pitchFamily="18" charset="-127"/>
                <a:ea typeface="경기천년제목 Bold" panose="02020803020101020101" pitchFamily="18" charset="-127"/>
              </a:rPr>
              <a:t> 공정 모델링</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28" name="직사각형 27"/>
          <p:cNvSpPr/>
          <p:nvPr/>
        </p:nvSpPr>
        <p:spPr>
          <a:xfrm>
            <a:off x="2804656" y="2686951"/>
            <a:ext cx="1506976" cy="48500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latin typeface="경기천년제목 Bold" panose="02020803020101020101" pitchFamily="18" charset="-127"/>
                <a:ea typeface="경기천년제목 Bold" panose="02020803020101020101" pitchFamily="18" charset="-127"/>
              </a:rPr>
              <a:t>PEM</a:t>
            </a:r>
            <a:r>
              <a:rPr lang="ko-KR" altLang="en-US" sz="1400" dirty="0" smtClean="0">
                <a:latin typeface="경기천년제목 Bold" panose="02020803020101020101" pitchFamily="18" charset="-127"/>
                <a:ea typeface="경기천년제목 Bold" panose="02020803020101020101" pitchFamily="18" charset="-127"/>
              </a:rPr>
              <a:t> 수전해 공정 모델링</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33" name="직사각형 32"/>
          <p:cNvSpPr/>
          <p:nvPr/>
        </p:nvSpPr>
        <p:spPr>
          <a:xfrm>
            <a:off x="4780857" y="2194406"/>
            <a:ext cx="2275528" cy="3110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연료전지 설계</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비용 자료 조사</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37" name="직사각형 36"/>
          <p:cNvSpPr/>
          <p:nvPr/>
        </p:nvSpPr>
        <p:spPr>
          <a:xfrm>
            <a:off x="4624301" y="2618021"/>
            <a:ext cx="1294320" cy="3110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smtClean="0">
                <a:latin typeface="경기천년제목 Bold" panose="02020803020101020101" pitchFamily="18" charset="-127"/>
                <a:ea typeface="경기천년제목 Bold" panose="02020803020101020101" pitchFamily="18" charset="-127"/>
              </a:rPr>
              <a:t>PEMFC </a:t>
            </a:r>
            <a:r>
              <a:rPr lang="ko-KR" altLang="en-US" sz="1400" dirty="0" smtClean="0">
                <a:latin typeface="경기천년제목 Bold" panose="02020803020101020101" pitchFamily="18" charset="-127"/>
                <a:ea typeface="경기천년제목 Bold" panose="02020803020101020101" pitchFamily="18" charset="-127"/>
              </a:rPr>
              <a:t>모델링</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41" name="직사각형 40"/>
          <p:cNvSpPr/>
          <p:nvPr/>
        </p:nvSpPr>
        <p:spPr>
          <a:xfrm>
            <a:off x="4624301" y="2992070"/>
            <a:ext cx="1294320" cy="3110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latin typeface="경기천년제목 Bold" panose="02020803020101020101" pitchFamily="18" charset="-127"/>
                <a:ea typeface="경기천년제목 Bold" panose="02020803020101020101" pitchFamily="18" charset="-127"/>
              </a:rPr>
              <a:t>PAFC </a:t>
            </a:r>
            <a:r>
              <a:rPr lang="ko-KR" altLang="en-US" sz="1400" dirty="0" smtClean="0">
                <a:latin typeface="경기천년제목 Bold" panose="02020803020101020101" pitchFamily="18" charset="-127"/>
                <a:ea typeface="경기천년제목 Bold" panose="02020803020101020101" pitchFamily="18" charset="-127"/>
              </a:rPr>
              <a:t>모델링</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42" name="직사각형 41"/>
          <p:cNvSpPr/>
          <p:nvPr/>
        </p:nvSpPr>
        <p:spPr>
          <a:xfrm>
            <a:off x="6041410" y="2618021"/>
            <a:ext cx="1202443" cy="3110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경기천년제목 Bold" panose="02020803020101020101" pitchFamily="18" charset="-127"/>
                <a:ea typeface="경기천년제목 Bold" panose="02020803020101020101" pitchFamily="18" charset="-127"/>
              </a:rPr>
              <a:t>MCFC </a:t>
            </a:r>
            <a:r>
              <a:rPr lang="ko-KR" altLang="en-US" sz="1400" dirty="0" smtClean="0">
                <a:latin typeface="경기천년제목 Bold" panose="02020803020101020101" pitchFamily="18" charset="-127"/>
                <a:ea typeface="경기천년제목 Bold" panose="02020803020101020101" pitchFamily="18" charset="-127"/>
              </a:rPr>
              <a:t>모델링</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43" name="직사각형 42"/>
          <p:cNvSpPr/>
          <p:nvPr/>
        </p:nvSpPr>
        <p:spPr>
          <a:xfrm>
            <a:off x="6041409" y="3000859"/>
            <a:ext cx="1202443" cy="3110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latin typeface="경기천년제목 Bold" panose="02020803020101020101" pitchFamily="18" charset="-127"/>
                <a:ea typeface="경기천년제목 Bold" panose="02020803020101020101" pitchFamily="18" charset="-127"/>
              </a:rPr>
              <a:t>SOFC </a:t>
            </a:r>
            <a:r>
              <a:rPr lang="ko-KR" altLang="en-US" sz="1400" dirty="0" smtClean="0">
                <a:latin typeface="경기천년제목 Bold" panose="02020803020101020101" pitchFamily="18" charset="-127"/>
                <a:ea typeface="경기천년제목 Bold" panose="02020803020101020101" pitchFamily="18" charset="-127"/>
              </a:rPr>
              <a:t>모델링</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44" name="직사각형 43"/>
          <p:cNvSpPr/>
          <p:nvPr/>
        </p:nvSpPr>
        <p:spPr>
          <a:xfrm>
            <a:off x="2465110" y="3477273"/>
            <a:ext cx="2186069" cy="34836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통합</a:t>
            </a:r>
            <a:r>
              <a:rPr lang="en-US" altLang="ko-KR" sz="1400" dirty="0" smtClean="0">
                <a:latin typeface="경기천년제목 Bold" panose="02020803020101020101" pitchFamily="18" charset="-127"/>
                <a:ea typeface="경기천년제목 Bold" panose="02020803020101020101" pitchFamily="18" charset="-127"/>
              </a:rPr>
              <a:t> </a:t>
            </a:r>
            <a:r>
              <a:rPr lang="ko-KR" altLang="en-US" sz="1400" dirty="0" smtClean="0">
                <a:latin typeface="경기천년제목 Bold" panose="02020803020101020101" pitchFamily="18" charset="-127"/>
                <a:ea typeface="경기천년제목 Bold" panose="02020803020101020101" pitchFamily="18" charset="-127"/>
              </a:rPr>
              <a:t>연계 공정 모델링 </a:t>
            </a:r>
            <a:r>
              <a:rPr lang="en-US" altLang="ko-KR" sz="1400" dirty="0" smtClean="0">
                <a:latin typeface="경기천년제목 Bold" panose="02020803020101020101" pitchFamily="18" charset="-127"/>
                <a:ea typeface="경기천년제목 Bold" panose="02020803020101020101" pitchFamily="18" charset="-127"/>
              </a:rPr>
              <a:t>(8</a:t>
            </a:r>
            <a:r>
              <a:rPr lang="ko-KR" altLang="en-US" sz="1400" dirty="0" smtClean="0">
                <a:latin typeface="경기천년제목 Bold" panose="02020803020101020101" pitchFamily="18" charset="-127"/>
                <a:ea typeface="경기천년제목 Bold" panose="02020803020101020101" pitchFamily="18" charset="-127"/>
              </a:rPr>
              <a:t>종</a:t>
            </a:r>
            <a:r>
              <a:rPr lang="en-US" altLang="ko-KR" sz="1400" dirty="0" smtClean="0">
                <a:latin typeface="경기천년제목 Bold" panose="02020803020101020101" pitchFamily="18" charset="-127"/>
                <a:ea typeface="경기천년제목 Bold" panose="02020803020101020101" pitchFamily="18" charset="-127"/>
              </a:rPr>
              <a:t>)</a:t>
            </a:r>
            <a:endParaRPr lang="ko-KR" altLang="en-US" sz="1400" dirty="0">
              <a:latin typeface="경기천년제목 Bold" panose="02020803020101020101" pitchFamily="18" charset="-127"/>
              <a:ea typeface="경기천년제목 Bold" panose="02020803020101020101" pitchFamily="18" charset="-127"/>
            </a:endParaRPr>
          </a:p>
        </p:txBody>
      </p:sp>
      <p:cxnSp>
        <p:nvCxnSpPr>
          <p:cNvPr id="45" name="직선 화살표 연결선 44"/>
          <p:cNvCxnSpPr>
            <a:stCxn id="11" idx="2"/>
            <a:endCxn id="19" idx="0"/>
          </p:cNvCxnSpPr>
          <p:nvPr/>
        </p:nvCxnSpPr>
        <p:spPr>
          <a:xfrm>
            <a:off x="2815091" y="1977435"/>
            <a:ext cx="1" cy="21697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꺾인 연결선 47"/>
          <p:cNvCxnSpPr>
            <a:stCxn id="19" idx="2"/>
            <a:endCxn id="23" idx="0"/>
          </p:cNvCxnSpPr>
          <p:nvPr/>
        </p:nvCxnSpPr>
        <p:spPr>
          <a:xfrm rot="5400000">
            <a:off x="2260784" y="2132642"/>
            <a:ext cx="181525" cy="927092"/>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꺾인 연결선 49"/>
          <p:cNvCxnSpPr>
            <a:stCxn id="19" idx="2"/>
            <a:endCxn id="28" idx="0"/>
          </p:cNvCxnSpPr>
          <p:nvPr/>
        </p:nvCxnSpPr>
        <p:spPr>
          <a:xfrm rot="16200000" flipH="1">
            <a:off x="3095856" y="2224662"/>
            <a:ext cx="181525" cy="743052"/>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꺾인 연결선 54"/>
          <p:cNvCxnSpPr>
            <a:stCxn id="23" idx="2"/>
            <a:endCxn id="44" idx="1"/>
          </p:cNvCxnSpPr>
          <p:nvPr/>
        </p:nvCxnSpPr>
        <p:spPr>
          <a:xfrm rot="16200000" flipH="1">
            <a:off x="1936805" y="3123152"/>
            <a:ext cx="479500" cy="577110"/>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꺾인 연결선 57"/>
          <p:cNvCxnSpPr>
            <a:stCxn id="28" idx="2"/>
            <a:endCxn id="44" idx="0"/>
          </p:cNvCxnSpPr>
          <p:nvPr/>
        </p:nvCxnSpPr>
        <p:spPr>
          <a:xfrm rot="16200000" flipH="1">
            <a:off x="3405486" y="3324614"/>
            <a:ext cx="305316" cy="1"/>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꺾인 연결선 70"/>
          <p:cNvCxnSpPr>
            <a:stCxn id="43" idx="2"/>
            <a:endCxn id="44" idx="3"/>
          </p:cNvCxnSpPr>
          <p:nvPr/>
        </p:nvCxnSpPr>
        <p:spPr>
          <a:xfrm rot="5400000">
            <a:off x="5477116" y="2485942"/>
            <a:ext cx="339578" cy="199145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p:cNvCxnSpPr>
            <a:stCxn id="15" idx="2"/>
            <a:endCxn id="33" idx="0"/>
          </p:cNvCxnSpPr>
          <p:nvPr/>
        </p:nvCxnSpPr>
        <p:spPr>
          <a:xfrm>
            <a:off x="5918621" y="1986138"/>
            <a:ext cx="0" cy="2082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7" name="직사각형 86"/>
          <p:cNvSpPr/>
          <p:nvPr/>
        </p:nvSpPr>
        <p:spPr>
          <a:xfrm>
            <a:off x="7602200" y="2199083"/>
            <a:ext cx="1858421" cy="41893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재생에너지 발전량 예측 모델 개발</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88" name="직사각형 87"/>
          <p:cNvSpPr/>
          <p:nvPr/>
        </p:nvSpPr>
        <p:spPr>
          <a:xfrm>
            <a:off x="7602200" y="3340219"/>
            <a:ext cx="1858421" cy="4380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수전해</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연료전지 </a:t>
            </a:r>
            <a:r>
              <a:rPr lang="en-US" altLang="ko-KR" sz="1400" dirty="0" smtClean="0">
                <a:latin typeface="경기천년제목 Bold" panose="02020803020101020101" pitchFamily="18" charset="-127"/>
                <a:ea typeface="경기천년제목 Bold" panose="02020803020101020101" pitchFamily="18" charset="-127"/>
              </a:rPr>
              <a:t>Cost model </a:t>
            </a:r>
            <a:r>
              <a:rPr lang="ko-KR" altLang="en-US" sz="1400" dirty="0" smtClean="0">
                <a:latin typeface="경기천년제목 Bold" panose="02020803020101020101" pitchFamily="18" charset="-127"/>
                <a:ea typeface="경기천년제목 Bold" panose="02020803020101020101" pitchFamily="18" charset="-127"/>
              </a:rPr>
              <a:t>개발</a:t>
            </a:r>
            <a:endParaRPr lang="ko-KR" altLang="en-US" sz="1400" dirty="0">
              <a:latin typeface="경기천년제목 Bold" panose="02020803020101020101" pitchFamily="18" charset="-127"/>
              <a:ea typeface="경기천년제목 Bold" panose="02020803020101020101" pitchFamily="18" charset="-127"/>
            </a:endParaRPr>
          </a:p>
        </p:txBody>
      </p:sp>
      <p:cxnSp>
        <p:nvCxnSpPr>
          <p:cNvPr id="89" name="꺾인 연결선 88"/>
          <p:cNvCxnSpPr>
            <a:stCxn id="33" idx="3"/>
            <a:endCxn id="88" idx="1"/>
          </p:cNvCxnSpPr>
          <p:nvPr/>
        </p:nvCxnSpPr>
        <p:spPr>
          <a:xfrm>
            <a:off x="7056385" y="2349916"/>
            <a:ext cx="545815" cy="1209323"/>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03"/>
          <p:cNvCxnSpPr>
            <a:stCxn id="19" idx="3"/>
            <a:endCxn id="33" idx="1"/>
          </p:cNvCxnSpPr>
          <p:nvPr/>
        </p:nvCxnSpPr>
        <p:spPr>
          <a:xfrm>
            <a:off x="4066591" y="2349916"/>
            <a:ext cx="71426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7" name="직사각형 106"/>
          <p:cNvSpPr/>
          <p:nvPr/>
        </p:nvSpPr>
        <p:spPr>
          <a:xfrm>
            <a:off x="7602200" y="4282225"/>
            <a:ext cx="1858421" cy="4380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mtClean="0">
                <a:latin typeface="경기천년제목 Bold" panose="02020803020101020101" pitchFamily="18" charset="-127"/>
                <a:ea typeface="경기천년제목 Bold" panose="02020803020101020101" pitchFamily="18" charset="-127"/>
              </a:rPr>
              <a:t>원가 예측 모델 개발</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08" name="직사각형 107"/>
          <p:cNvSpPr/>
          <p:nvPr/>
        </p:nvSpPr>
        <p:spPr>
          <a:xfrm>
            <a:off x="5153025" y="4282225"/>
            <a:ext cx="2090828" cy="4380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전력원가 기반 </a:t>
            </a:r>
            <a:r>
              <a:rPr lang="en-US" altLang="ko-KR" sz="1400" dirty="0" smtClean="0">
                <a:latin typeface="경기천년제목 Bold" panose="02020803020101020101" pitchFamily="18" charset="-127"/>
                <a:ea typeface="경기천년제목 Bold" panose="02020803020101020101" pitchFamily="18" charset="-127"/>
              </a:rPr>
              <a:t>NPV, IRR, PP</a:t>
            </a:r>
            <a:r>
              <a:rPr lang="ko-KR" altLang="en-US" sz="1400" dirty="0">
                <a:latin typeface="경기천년제목 Bold" panose="02020803020101020101" pitchFamily="18" charset="-127"/>
                <a:ea typeface="경기천년제목 Bold" panose="02020803020101020101" pitchFamily="18" charset="-127"/>
              </a:rPr>
              <a:t> </a:t>
            </a:r>
            <a:r>
              <a:rPr lang="ko-KR" altLang="en-US" sz="1400" dirty="0" smtClean="0">
                <a:latin typeface="경기천년제목 Bold" panose="02020803020101020101" pitchFamily="18" charset="-127"/>
                <a:ea typeface="경기천년제목 Bold" panose="02020803020101020101" pitchFamily="18" charset="-127"/>
              </a:rPr>
              <a:t>예측 알고리즘 개발</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09" name="직사각형 108"/>
          <p:cNvSpPr/>
          <p:nvPr/>
        </p:nvSpPr>
        <p:spPr>
          <a:xfrm>
            <a:off x="5153024" y="4963771"/>
            <a:ext cx="2090828" cy="4380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전력원가 기반 </a:t>
            </a:r>
            <a:r>
              <a:rPr lang="en-US" altLang="ko-KR" sz="1400" dirty="0" smtClean="0">
                <a:latin typeface="경기천년제목 Bold" panose="02020803020101020101" pitchFamily="18" charset="-127"/>
                <a:ea typeface="경기천년제목 Bold" panose="02020803020101020101" pitchFamily="18" charset="-127"/>
              </a:rPr>
              <a:t>NPV, IRR, PP</a:t>
            </a:r>
            <a:r>
              <a:rPr lang="ko-KR" altLang="en-US" sz="1400" dirty="0">
                <a:latin typeface="경기천년제목 Bold" panose="02020803020101020101" pitchFamily="18" charset="-127"/>
                <a:ea typeface="경기천년제목 Bold" panose="02020803020101020101" pitchFamily="18" charset="-127"/>
              </a:rPr>
              <a:t> </a:t>
            </a:r>
            <a:r>
              <a:rPr lang="ko-KR" altLang="en-US" sz="1400" dirty="0" smtClean="0">
                <a:latin typeface="경기천년제목 Bold" panose="02020803020101020101" pitchFamily="18" charset="-127"/>
                <a:ea typeface="경기천년제목 Bold" panose="02020803020101020101" pitchFamily="18" charset="-127"/>
              </a:rPr>
              <a:t>예측 알고리즘 개발</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10" name="직사각형 109"/>
          <p:cNvSpPr/>
          <p:nvPr/>
        </p:nvSpPr>
        <p:spPr>
          <a:xfrm>
            <a:off x="1847540" y="4312781"/>
            <a:ext cx="2090828" cy="43803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mtClean="0">
                <a:latin typeface="경기천년제목 Bold" panose="02020803020101020101" pitchFamily="18" charset="-127"/>
                <a:ea typeface="경기천년제목 Bold" panose="02020803020101020101" pitchFamily="18" charset="-127"/>
              </a:rPr>
              <a:t>수전해 성능 예측 모델 개발</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11" name="직사각형 110"/>
          <p:cNvSpPr/>
          <p:nvPr/>
        </p:nvSpPr>
        <p:spPr>
          <a:xfrm>
            <a:off x="1847540" y="4963771"/>
            <a:ext cx="2090828" cy="43803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연료전지 성능 예측 모델 개발</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12" name="직사각형 111"/>
          <p:cNvSpPr/>
          <p:nvPr/>
        </p:nvSpPr>
        <p:spPr>
          <a:xfrm>
            <a:off x="1666565" y="5667375"/>
            <a:ext cx="2464092" cy="50569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재생에너지</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수전해</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연료전지 연계 전력 원가 추정 </a:t>
            </a:r>
            <a:r>
              <a:rPr lang="en-US" altLang="ko-KR" sz="1400" dirty="0" smtClean="0">
                <a:latin typeface="경기천년제목 Bold" panose="02020803020101020101" pitchFamily="18" charset="-127"/>
                <a:ea typeface="경기천년제목 Bold" panose="02020803020101020101" pitchFamily="18" charset="-127"/>
              </a:rPr>
              <a:t>Tool </a:t>
            </a:r>
            <a:r>
              <a:rPr lang="ko-KR" altLang="en-US" sz="1400" dirty="0" smtClean="0">
                <a:latin typeface="경기천년제목 Bold" panose="02020803020101020101" pitchFamily="18" charset="-127"/>
                <a:ea typeface="경기천년제목 Bold" panose="02020803020101020101" pitchFamily="18" charset="-127"/>
              </a:rPr>
              <a:t>개발</a:t>
            </a:r>
            <a:endParaRPr lang="ko-KR" altLang="en-US" sz="1400" dirty="0">
              <a:latin typeface="경기천년제목 Bold" panose="02020803020101020101" pitchFamily="18" charset="-127"/>
              <a:ea typeface="경기천년제목 Bold" panose="02020803020101020101" pitchFamily="18" charset="-127"/>
            </a:endParaRPr>
          </a:p>
        </p:txBody>
      </p:sp>
      <p:cxnSp>
        <p:nvCxnSpPr>
          <p:cNvPr id="113" name="꺾인 연결선 112"/>
          <p:cNvCxnSpPr>
            <a:stCxn id="87" idx="3"/>
            <a:endCxn id="110" idx="0"/>
          </p:cNvCxnSpPr>
          <p:nvPr/>
        </p:nvCxnSpPr>
        <p:spPr>
          <a:xfrm flipH="1">
            <a:off x="2892954" y="2408552"/>
            <a:ext cx="6567667" cy="1904229"/>
          </a:xfrm>
          <a:prstGeom prst="bentConnector4">
            <a:avLst>
              <a:gd name="adj1" fmla="val -3481"/>
              <a:gd name="adj2" fmla="val 89514"/>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p:cNvCxnSpPr>
            <a:stCxn id="88" idx="2"/>
            <a:endCxn id="107" idx="0"/>
          </p:cNvCxnSpPr>
          <p:nvPr/>
        </p:nvCxnSpPr>
        <p:spPr>
          <a:xfrm>
            <a:off x="8531411" y="3778258"/>
            <a:ext cx="0" cy="50396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stCxn id="107" idx="1"/>
            <a:endCxn id="108" idx="3"/>
          </p:cNvCxnSpPr>
          <p:nvPr/>
        </p:nvCxnSpPr>
        <p:spPr>
          <a:xfrm flipH="1">
            <a:off x="7243853" y="4501245"/>
            <a:ext cx="35834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p:cNvCxnSpPr>
            <a:endCxn id="109" idx="0"/>
          </p:cNvCxnSpPr>
          <p:nvPr/>
        </p:nvCxnSpPr>
        <p:spPr>
          <a:xfrm>
            <a:off x="6198438" y="4720264"/>
            <a:ext cx="0" cy="24350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p:cNvCxnSpPr>
            <a:stCxn id="110" idx="2"/>
            <a:endCxn id="111" idx="0"/>
          </p:cNvCxnSpPr>
          <p:nvPr/>
        </p:nvCxnSpPr>
        <p:spPr>
          <a:xfrm>
            <a:off x="2892954" y="4750820"/>
            <a:ext cx="0" cy="21295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a:stCxn id="111" idx="2"/>
            <a:endCxn id="112" idx="0"/>
          </p:cNvCxnSpPr>
          <p:nvPr/>
        </p:nvCxnSpPr>
        <p:spPr>
          <a:xfrm>
            <a:off x="2892954" y="5401810"/>
            <a:ext cx="5657" cy="2655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꺾인 연결선 134"/>
          <p:cNvCxnSpPr>
            <a:stCxn id="109" idx="1"/>
          </p:cNvCxnSpPr>
          <p:nvPr/>
        </p:nvCxnSpPr>
        <p:spPr>
          <a:xfrm rot="10800000" flipV="1">
            <a:off x="4043208" y="5182791"/>
            <a:ext cx="1109817" cy="484584"/>
          </a:xfrm>
          <a:prstGeom prst="bentConnector3">
            <a:avLst>
              <a:gd name="adj1" fmla="val 99779"/>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1" name="직사각형 140"/>
          <p:cNvSpPr/>
          <p:nvPr/>
        </p:nvSpPr>
        <p:spPr>
          <a:xfrm>
            <a:off x="5153024" y="5667376"/>
            <a:ext cx="2090828" cy="4380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재무 모델 개발</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42" name="직사각형 141"/>
          <p:cNvSpPr/>
          <p:nvPr/>
        </p:nvSpPr>
        <p:spPr>
          <a:xfrm>
            <a:off x="7485996" y="4963771"/>
            <a:ext cx="2090828" cy="4380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경제성 평가 및 민감도 해석</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43" name="직사각형 142"/>
          <p:cNvSpPr/>
          <p:nvPr/>
        </p:nvSpPr>
        <p:spPr>
          <a:xfrm>
            <a:off x="7485996" y="5667374"/>
            <a:ext cx="2090828" cy="43803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정책 및 개선안 도출</a:t>
            </a:r>
            <a:endParaRPr lang="ko-KR" altLang="en-US" sz="1400" dirty="0">
              <a:latin typeface="경기천년제목 Bold" panose="02020803020101020101" pitchFamily="18" charset="-127"/>
              <a:ea typeface="경기천년제목 Bold" panose="02020803020101020101" pitchFamily="18" charset="-127"/>
            </a:endParaRPr>
          </a:p>
        </p:txBody>
      </p:sp>
      <p:cxnSp>
        <p:nvCxnSpPr>
          <p:cNvPr id="144" name="직선 화살표 연결선 143"/>
          <p:cNvCxnSpPr>
            <a:stCxn id="109" idx="3"/>
            <a:endCxn id="142" idx="1"/>
          </p:cNvCxnSpPr>
          <p:nvPr/>
        </p:nvCxnSpPr>
        <p:spPr>
          <a:xfrm>
            <a:off x="7243852" y="5182791"/>
            <a:ext cx="24214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꺾인 연결선 146"/>
          <p:cNvCxnSpPr>
            <a:stCxn id="142" idx="2"/>
            <a:endCxn id="141" idx="0"/>
          </p:cNvCxnSpPr>
          <p:nvPr/>
        </p:nvCxnSpPr>
        <p:spPr>
          <a:xfrm rot="5400000">
            <a:off x="7232141" y="4368107"/>
            <a:ext cx="265566" cy="2332972"/>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직선 화살표 연결선 157"/>
          <p:cNvCxnSpPr>
            <a:stCxn id="142" idx="2"/>
            <a:endCxn id="143" idx="0"/>
          </p:cNvCxnSpPr>
          <p:nvPr/>
        </p:nvCxnSpPr>
        <p:spPr>
          <a:xfrm>
            <a:off x="8531410" y="5401810"/>
            <a:ext cx="0" cy="2655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직사각형 51"/>
          <p:cNvSpPr/>
          <p:nvPr/>
        </p:nvSpPr>
        <p:spPr>
          <a:xfrm>
            <a:off x="5468862" y="1155830"/>
            <a:ext cx="1860430" cy="31102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latin typeface="경기천년제목 Bold" panose="02020803020101020101" pitchFamily="18" charset="-127"/>
                <a:ea typeface="경기천년제목 Bold" panose="02020803020101020101" pitchFamily="18" charset="-127"/>
              </a:rPr>
              <a:t>KAIST </a:t>
            </a:r>
            <a:r>
              <a:rPr lang="ko-KR" altLang="en-US" sz="1400" dirty="0" smtClean="0">
                <a:latin typeface="경기천년제목 Bold" panose="02020803020101020101" pitchFamily="18" charset="-127"/>
                <a:ea typeface="경기천년제목 Bold" panose="02020803020101020101" pitchFamily="18" charset="-127"/>
              </a:rPr>
              <a:t>역무</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54" name="직사각형 53"/>
          <p:cNvSpPr/>
          <p:nvPr/>
        </p:nvSpPr>
        <p:spPr>
          <a:xfrm>
            <a:off x="7599421" y="1155830"/>
            <a:ext cx="1861200" cy="3110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고등기술연구원 역무</a:t>
            </a:r>
            <a:endParaRPr lang="ko-KR" altLang="en-US" sz="1400" dirty="0">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107111315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32886" y="767788"/>
            <a:ext cx="5714126"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연차별 개발목표 및 개발 내용</a:t>
            </a:r>
            <a:r>
              <a:rPr lang="en-US" altLang="ko-KR" sz="2300" dirty="0" smtClean="0">
                <a:solidFill>
                  <a:schemeClr val="accent2"/>
                </a:solidFill>
                <a:latin typeface="경기천년제목 Bold" panose="02020803020101020101" pitchFamily="18" charset="-127"/>
                <a:ea typeface="경기천년제목 Bold" panose="02020803020101020101" pitchFamily="18" charset="-127"/>
              </a:rPr>
              <a:t>(1</a:t>
            </a:r>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차년도</a:t>
            </a:r>
            <a:r>
              <a:rPr lang="en-US" altLang="ko-KR" sz="2300" dirty="0" smtClean="0">
                <a:solidFill>
                  <a:schemeClr val="accent2"/>
                </a:solidFill>
                <a:latin typeface="경기천년제목 Bold" panose="02020803020101020101" pitchFamily="18" charset="-127"/>
                <a:ea typeface="경기천년제목 Bold" panose="02020803020101020101" pitchFamily="18" charset="-127"/>
              </a:rPr>
              <a:t>)</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en-US" altLang="ko-KR" sz="1200" b="1" dirty="0" smtClean="0">
                <a:latin typeface="경기천년제목 Bold" panose="02020803020101020101" pitchFamily="18" charset="-127"/>
                <a:ea typeface="경기천년제목 Bold" panose="02020803020101020101" pitchFamily="18" charset="-127"/>
              </a:rPr>
              <a:t>1</a:t>
            </a:r>
            <a:r>
              <a:rPr lang="ko-KR" altLang="en-US" sz="1200" b="1" dirty="0" smtClean="0">
                <a:latin typeface="경기천년제목 Bold" panose="02020803020101020101" pitchFamily="18" charset="-127"/>
                <a:ea typeface="경기천년제목 Bold" panose="02020803020101020101" pitchFamily="18" charset="-127"/>
              </a:rPr>
              <a:t>차년도 개발 목표 및 개발 내용</a:t>
            </a:r>
            <a:endParaRPr lang="en-US" sz="1200" b="1" dirty="0">
              <a:latin typeface="경기천년제목 Bold" panose="02020803020101020101" pitchFamily="18" charset="-127"/>
              <a:ea typeface="경기천년제목 Bold" panose="02020803020101020101" pitchFamily="18" charset="-127"/>
            </a:endParaRPr>
          </a:p>
        </p:txBody>
      </p:sp>
      <p:graphicFrame>
        <p:nvGraphicFramePr>
          <p:cNvPr id="2" name="표 1"/>
          <p:cNvGraphicFramePr>
            <a:graphicFrameLocks noGrp="1"/>
          </p:cNvGraphicFramePr>
          <p:nvPr>
            <p:extLst>
              <p:ext uri="{D42A27DB-BD31-4B8C-83A1-F6EECF244321}">
                <p14:modId xmlns:p14="http://schemas.microsoft.com/office/powerpoint/2010/main" val="3022103345"/>
              </p:ext>
            </p:extLst>
          </p:nvPr>
        </p:nvGraphicFramePr>
        <p:xfrm>
          <a:off x="964970" y="1488645"/>
          <a:ext cx="7886931" cy="1343456"/>
        </p:xfrm>
        <a:graphic>
          <a:graphicData uri="http://schemas.openxmlformats.org/drawingml/2006/table">
            <a:tbl>
              <a:tblPr firstRow="1" bandRow="1">
                <a:tableStyleId>{5C22544A-7EE6-4342-B048-85BDC9FD1C3A}</a:tableStyleId>
              </a:tblPr>
              <a:tblGrid>
                <a:gridCol w="2628977">
                  <a:extLst>
                    <a:ext uri="{9D8B030D-6E8A-4147-A177-3AD203B41FA5}">
                      <a16:colId xmlns:a16="http://schemas.microsoft.com/office/drawing/2014/main" val="969184207"/>
                    </a:ext>
                  </a:extLst>
                </a:gridCol>
                <a:gridCol w="2628977">
                  <a:extLst>
                    <a:ext uri="{9D8B030D-6E8A-4147-A177-3AD203B41FA5}">
                      <a16:colId xmlns:a16="http://schemas.microsoft.com/office/drawing/2014/main" val="2569030834"/>
                    </a:ext>
                  </a:extLst>
                </a:gridCol>
                <a:gridCol w="2628977">
                  <a:extLst>
                    <a:ext uri="{9D8B030D-6E8A-4147-A177-3AD203B41FA5}">
                      <a16:colId xmlns:a16="http://schemas.microsoft.com/office/drawing/2014/main" val="3129974502"/>
                    </a:ext>
                  </a:extLst>
                </a:gridCol>
              </a:tblGrid>
              <a:tr h="671728">
                <a:tc>
                  <a:txBody>
                    <a:bodyPr/>
                    <a:lstStyle/>
                    <a:p>
                      <a:pPr algn="ctr"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수전해 기술별 공정 모델 개발</a:t>
                      </a:r>
                      <a:endParaRPr lang="en-US" altLang="ko-KR" sz="1400" dirty="0" smtClean="0">
                        <a:solidFill>
                          <a:schemeClr val="bg1"/>
                        </a:solidFill>
                        <a:latin typeface="경기천년제목 Bold" panose="02020803020101020101" pitchFamily="18" charset="-127"/>
                        <a:ea typeface="경기천년제목 Bold" panose="02020803020101020101" pitchFamily="18" charset="-127"/>
                      </a:endParaRP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tc>
                  <a:txBody>
                    <a:bodyPr/>
                    <a:lstStyle/>
                    <a:p>
                      <a:pPr algn="ctr" latinLnBrk="1"/>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통합연계공정</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수소 압축</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저장</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 </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열 회수</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 </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공정 모델 개발</a:t>
                      </a:r>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tc>
                  <a:txBody>
                    <a:bodyPr/>
                    <a:lstStyle/>
                    <a:p>
                      <a:pPr algn="ctr" latinLnBrk="1"/>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재생에너지</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태양광</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풍력</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 </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발전량 예측 모델 개발</a:t>
                      </a:r>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extLst>
                  <a:ext uri="{0D108BD9-81ED-4DB2-BD59-A6C34878D82A}">
                    <a16:rowId xmlns:a16="http://schemas.microsoft.com/office/drawing/2014/main" val="2796275252"/>
                  </a:ext>
                </a:extLst>
              </a:tr>
              <a:tr h="671728">
                <a:tc>
                  <a:txBody>
                    <a:bodyPr/>
                    <a:lstStyle/>
                    <a:p>
                      <a:pPr algn="ctr" latinLnBrk="1"/>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연료전지 기술별</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(PEMFC,PAFC,</a:t>
                      </a:r>
                      <a:r>
                        <a:rPr lang="en-US" altLang="ko-KR"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 MCFC, SOFC) </a:t>
                      </a:r>
                      <a:r>
                        <a:rPr lang="ko-KR" altLang="en-US"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공정 모델 개발</a:t>
                      </a:r>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a:txBody>
                    <a:bodyPr/>
                    <a:lstStyle/>
                    <a:p>
                      <a:pPr algn="ctr" latinLnBrk="1"/>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수전해</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연료전지 연계 통합 공정 연계 공정 개발</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a:t>
                      </a:r>
                      <a:r>
                        <a:rPr lang="ko-KR" altLang="en-US"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최적화</a:t>
                      </a:r>
                      <a:r>
                        <a:rPr lang="en-US" altLang="ko-KR"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 </a:t>
                      </a:r>
                      <a:r>
                        <a:rPr lang="ko-KR" altLang="en-US"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연계 기술별 </a:t>
                      </a:r>
                      <a:r>
                        <a:rPr lang="en-US" altLang="ko-KR"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(8</a:t>
                      </a:r>
                      <a:r>
                        <a:rPr lang="ko-KR" altLang="en-US"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종</a:t>
                      </a:r>
                      <a:r>
                        <a:rPr lang="en-US" altLang="ko-KR"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 </a:t>
                      </a:r>
                      <a:r>
                        <a:rPr lang="ko-KR" altLang="en-US"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열효율 분석</a:t>
                      </a:r>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a:txBody>
                    <a:bodyPr/>
                    <a:lstStyle/>
                    <a:p>
                      <a:pPr algn="ctr" latinLnBrk="1"/>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경제성 분석을 위한 사업비 조사 및 </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Cost model </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개발</a:t>
                      </a:r>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extLst>
                  <a:ext uri="{0D108BD9-81ED-4DB2-BD59-A6C34878D82A}">
                    <a16:rowId xmlns:a16="http://schemas.microsoft.com/office/drawing/2014/main" val="387432389"/>
                  </a:ext>
                </a:extLst>
              </a:tr>
            </a:tbl>
          </a:graphicData>
        </a:graphic>
      </p:graphicFrame>
      <p:sp>
        <p:nvSpPr>
          <p:cNvPr id="5" name="Right Arrow 4"/>
          <p:cNvSpPr/>
          <p:nvPr/>
        </p:nvSpPr>
        <p:spPr>
          <a:xfrm>
            <a:off x="964969" y="3006655"/>
            <a:ext cx="7886931" cy="262469"/>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r>
              <a:rPr lang="en-US" altLang="ko-KR" sz="1400" dirty="0" smtClean="0">
                <a:solidFill>
                  <a:srgbClr val="F6F8FA"/>
                </a:solidFill>
                <a:latin typeface="경기천년제목 Bold" panose="02020803020101020101" pitchFamily="18" charset="-127"/>
                <a:ea typeface="경기천년제목 Bold" panose="02020803020101020101" pitchFamily="18" charset="-127"/>
              </a:rPr>
              <a:t>KAIST</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sp>
        <p:nvSpPr>
          <p:cNvPr id="6" name="직사각형 5"/>
          <p:cNvSpPr/>
          <p:nvPr/>
        </p:nvSpPr>
        <p:spPr>
          <a:xfrm>
            <a:off x="964739" y="3269124"/>
            <a:ext cx="2286461"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상용 수전해 기술별 설계</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작동 조건 자료 조사</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7" name="직사각형 6"/>
          <p:cNvSpPr/>
          <p:nvPr/>
        </p:nvSpPr>
        <p:spPr>
          <a:xfrm>
            <a:off x="5024747" y="3269124"/>
            <a:ext cx="3274934"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상용 공정 해석 프로그램을 이용한 알칼라인 수전해</a:t>
            </a:r>
            <a:r>
              <a:rPr lang="en-US" altLang="ko-KR" sz="1400" dirty="0" smtClean="0">
                <a:latin typeface="경기천년제목 Bold" panose="02020803020101020101" pitchFamily="18" charset="-127"/>
                <a:ea typeface="경기천년제목 Bold" panose="02020803020101020101" pitchFamily="18" charset="-127"/>
              </a:rPr>
              <a:t>/PEM </a:t>
            </a:r>
            <a:r>
              <a:rPr lang="ko-KR" altLang="en-US" sz="1400" dirty="0" smtClean="0">
                <a:latin typeface="경기천년제목 Bold" panose="02020803020101020101" pitchFamily="18" charset="-127"/>
                <a:ea typeface="경기천년제목 Bold" panose="02020803020101020101" pitchFamily="18" charset="-127"/>
              </a:rPr>
              <a:t>수전해 공정 설계 및 해석</a:t>
            </a:r>
            <a:endParaRPr lang="ko-KR" altLang="en-US" sz="1400" dirty="0">
              <a:latin typeface="경기천년제목 Bold" panose="02020803020101020101" pitchFamily="18" charset="-127"/>
              <a:ea typeface="경기천년제목 Bold" panose="02020803020101020101" pitchFamily="18" charset="-127"/>
            </a:endParaRPr>
          </a:p>
        </p:txBody>
      </p:sp>
      <p:pic>
        <p:nvPicPr>
          <p:cNvPr id="8" name="그림 7"/>
          <p:cNvPicPr>
            <a:picLocks noChangeAspect="1"/>
          </p:cNvPicPr>
          <p:nvPr/>
        </p:nvPicPr>
        <p:blipFill>
          <a:blip r:embed="rId3"/>
          <a:stretch>
            <a:fillRect/>
          </a:stretch>
        </p:blipFill>
        <p:spPr>
          <a:xfrm>
            <a:off x="378540" y="4067831"/>
            <a:ext cx="2131992" cy="1644073"/>
          </a:xfrm>
          <a:prstGeom prst="rect">
            <a:avLst/>
          </a:prstGeom>
        </p:spPr>
      </p:pic>
      <p:pic>
        <p:nvPicPr>
          <p:cNvPr id="11" name="그림 10"/>
          <p:cNvPicPr>
            <a:picLocks noChangeAspect="1"/>
          </p:cNvPicPr>
          <p:nvPr/>
        </p:nvPicPr>
        <p:blipFill>
          <a:blip r:embed="rId4"/>
          <a:stretch>
            <a:fillRect/>
          </a:stretch>
        </p:blipFill>
        <p:spPr>
          <a:xfrm>
            <a:off x="2348656" y="3798528"/>
            <a:ext cx="2092304" cy="1509257"/>
          </a:xfrm>
          <a:prstGeom prst="rect">
            <a:avLst/>
          </a:prstGeom>
        </p:spPr>
      </p:pic>
      <p:pic>
        <p:nvPicPr>
          <p:cNvPr id="12" name="그림 11"/>
          <p:cNvPicPr>
            <a:picLocks noChangeAspect="1"/>
          </p:cNvPicPr>
          <p:nvPr/>
        </p:nvPicPr>
        <p:blipFill>
          <a:blip r:embed="rId5"/>
          <a:stretch>
            <a:fillRect/>
          </a:stretch>
        </p:blipFill>
        <p:spPr>
          <a:xfrm>
            <a:off x="5024746" y="3816672"/>
            <a:ext cx="3008082" cy="1633755"/>
          </a:xfrm>
          <a:prstGeom prst="rect">
            <a:avLst/>
          </a:prstGeom>
        </p:spPr>
      </p:pic>
      <p:pic>
        <p:nvPicPr>
          <p:cNvPr id="3" name="그림 2"/>
          <p:cNvPicPr>
            <a:picLocks noChangeAspect="1"/>
          </p:cNvPicPr>
          <p:nvPr/>
        </p:nvPicPr>
        <p:blipFill>
          <a:blip r:embed="rId6"/>
          <a:stretch>
            <a:fillRect/>
          </a:stretch>
        </p:blipFill>
        <p:spPr>
          <a:xfrm>
            <a:off x="8032828" y="3798528"/>
            <a:ext cx="1740019" cy="1438416"/>
          </a:xfrm>
          <a:prstGeom prst="rect">
            <a:avLst/>
          </a:prstGeom>
        </p:spPr>
      </p:pic>
      <p:pic>
        <p:nvPicPr>
          <p:cNvPr id="15" name="그림 14"/>
          <p:cNvPicPr>
            <a:picLocks noChangeAspect="1"/>
          </p:cNvPicPr>
          <p:nvPr/>
        </p:nvPicPr>
        <p:blipFill rotWithShape="1">
          <a:blip r:embed="rId7"/>
          <a:srcRect t="12801"/>
          <a:stretch/>
        </p:blipFill>
        <p:spPr>
          <a:xfrm>
            <a:off x="4874659" y="5074985"/>
            <a:ext cx="1787555" cy="1273838"/>
          </a:xfrm>
          <a:prstGeom prst="rect">
            <a:avLst/>
          </a:prstGeom>
        </p:spPr>
      </p:pic>
      <p:pic>
        <p:nvPicPr>
          <p:cNvPr id="4" name="그림 3"/>
          <p:cNvPicPr>
            <a:picLocks noChangeAspect="1"/>
          </p:cNvPicPr>
          <p:nvPr/>
        </p:nvPicPr>
        <p:blipFill>
          <a:blip r:embed="rId8"/>
          <a:stretch>
            <a:fillRect/>
          </a:stretch>
        </p:blipFill>
        <p:spPr>
          <a:xfrm>
            <a:off x="6630067" y="5074985"/>
            <a:ext cx="1804313" cy="1273838"/>
          </a:xfrm>
          <a:prstGeom prst="rect">
            <a:avLst/>
          </a:prstGeom>
        </p:spPr>
      </p:pic>
      <p:sp>
        <p:nvSpPr>
          <p:cNvPr id="17" name="TextBox 16"/>
          <p:cNvSpPr txBox="1"/>
          <p:nvPr/>
        </p:nvSpPr>
        <p:spPr>
          <a:xfrm>
            <a:off x="378540" y="5714139"/>
            <a:ext cx="4256212" cy="523220"/>
          </a:xfrm>
          <a:prstGeom prst="rect">
            <a:avLst/>
          </a:prstGeom>
          <a:noFill/>
        </p:spPr>
        <p:txBody>
          <a:bodyPr wrap="square" rtlCol="0">
            <a:spAutoFit/>
          </a:bodyPr>
          <a:lstStyle/>
          <a:p>
            <a:pPr marL="285750" marR="0" indent="-285750" fontAlgn="base" latinLnBrk="1">
              <a:spcBef>
                <a:spcPts val="0"/>
              </a:spcBef>
              <a:spcAft>
                <a:spcPts val="0"/>
              </a:spcAft>
              <a:buFont typeface="경기천년제목 Bold" panose="02020803020101020101" pitchFamily="18" charset="-127"/>
              <a:buChar char="&gt;"/>
            </a:pP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기존 상용화된 제품의 자료를 바탕으로 모델링을 수행하며</a:t>
            </a:r>
            <a:r>
              <a:rPr lang="en-US" altLang="ko-KR" sz="1400" kern="0" spc="-100" dirty="0" smtClean="0">
                <a:solidFill>
                  <a:srgbClr val="19B49B"/>
                </a:solidFill>
                <a:latin typeface="경기천년제목 Bold" panose="02020803020101020101" pitchFamily="18" charset="-127"/>
                <a:ea typeface="경기천년제목 Bold" panose="02020803020101020101" pitchFamily="18" charset="-127"/>
              </a:rPr>
              <a:t>, </a:t>
            </a: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제조사는 미정</a:t>
            </a:r>
            <a:endParaRPr lang="ko-KR" altLang="en-US" sz="1400" kern="0" spc="-100" dirty="0">
              <a:solidFill>
                <a:srgbClr val="19B49B"/>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312838756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그림 56"/>
          <p:cNvPicPr>
            <a:picLocks noChangeAspect="1"/>
          </p:cNvPicPr>
          <p:nvPr/>
        </p:nvPicPr>
        <p:blipFill>
          <a:blip r:embed="rId3"/>
          <a:stretch>
            <a:fillRect/>
          </a:stretch>
        </p:blipFill>
        <p:spPr>
          <a:xfrm>
            <a:off x="6796728" y="3736545"/>
            <a:ext cx="1746205" cy="1389687"/>
          </a:xfrm>
          <a:prstGeom prst="rect">
            <a:avLst/>
          </a:prstGeom>
        </p:spPr>
      </p:pic>
      <p:pic>
        <p:nvPicPr>
          <p:cNvPr id="3" name="그림 2"/>
          <p:cNvPicPr>
            <a:picLocks noChangeAspect="1"/>
          </p:cNvPicPr>
          <p:nvPr/>
        </p:nvPicPr>
        <p:blipFill>
          <a:blip r:embed="rId4"/>
          <a:stretch>
            <a:fillRect/>
          </a:stretch>
        </p:blipFill>
        <p:spPr>
          <a:xfrm>
            <a:off x="787669" y="3664712"/>
            <a:ext cx="2204317" cy="1634904"/>
          </a:xfrm>
          <a:prstGeom prst="rect">
            <a:avLst/>
          </a:prstGeom>
        </p:spPr>
      </p:pic>
      <p:sp>
        <p:nvSpPr>
          <p:cNvPr id="9" name="Text Placeholder 8"/>
          <p:cNvSpPr>
            <a:spLocks noGrp="1"/>
          </p:cNvSpPr>
          <p:nvPr>
            <p:ph type="body" sz="quarter" idx="11"/>
          </p:nvPr>
        </p:nvSpPr>
        <p:spPr>
          <a:xfrm>
            <a:off x="632886" y="767788"/>
            <a:ext cx="5265890"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연차별 개발목표 및 개발 내용</a:t>
            </a:r>
            <a:r>
              <a:rPr lang="en-US" altLang="ko-KR" sz="2300" dirty="0">
                <a:solidFill>
                  <a:schemeClr val="accent2"/>
                </a:solidFill>
                <a:latin typeface="경기천년제목 Bold" panose="02020803020101020101" pitchFamily="18" charset="-127"/>
                <a:ea typeface="경기천년제목 Bold" panose="02020803020101020101" pitchFamily="18" charset="-127"/>
              </a:rPr>
              <a:t>(1</a:t>
            </a:r>
            <a:r>
              <a:rPr lang="ko-KR" altLang="en-US" sz="2300" dirty="0">
                <a:solidFill>
                  <a:schemeClr val="accent2"/>
                </a:solidFill>
                <a:latin typeface="경기천년제목 Bold" panose="02020803020101020101" pitchFamily="18" charset="-127"/>
                <a:ea typeface="경기천년제목 Bold" panose="02020803020101020101" pitchFamily="18" charset="-127"/>
              </a:rPr>
              <a:t>차년도</a:t>
            </a:r>
            <a:r>
              <a:rPr lang="en-US" altLang="ko-KR" sz="2300" dirty="0">
                <a:solidFill>
                  <a:schemeClr val="accent2"/>
                </a:solidFill>
                <a:latin typeface="경기천년제목 Bold" panose="02020803020101020101" pitchFamily="18" charset="-127"/>
                <a:ea typeface="경기천년제목 Bold" panose="02020803020101020101" pitchFamily="18" charset="-127"/>
              </a:rPr>
              <a:t>)</a:t>
            </a:r>
          </a:p>
          <a:p>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en-US" altLang="ko-KR" sz="1200" b="1" dirty="0" smtClean="0">
                <a:latin typeface="경기천년제목 Bold" panose="02020803020101020101" pitchFamily="18" charset="-127"/>
                <a:ea typeface="경기천년제목 Bold" panose="02020803020101020101" pitchFamily="18" charset="-127"/>
              </a:rPr>
              <a:t>1</a:t>
            </a:r>
            <a:r>
              <a:rPr lang="ko-KR" altLang="en-US" sz="1200" b="1" dirty="0" smtClean="0">
                <a:latin typeface="경기천년제목 Bold" panose="02020803020101020101" pitchFamily="18" charset="-127"/>
                <a:ea typeface="경기천년제목 Bold" panose="02020803020101020101" pitchFamily="18" charset="-127"/>
              </a:rPr>
              <a:t>차년도 개발 목표 및 개발 내용</a:t>
            </a:r>
            <a:endParaRPr lang="en-US" sz="1200" b="1" dirty="0">
              <a:latin typeface="경기천년제목 Bold" panose="02020803020101020101" pitchFamily="18" charset="-127"/>
              <a:ea typeface="경기천년제목 Bold" panose="02020803020101020101" pitchFamily="18" charset="-127"/>
            </a:endParaRPr>
          </a:p>
        </p:txBody>
      </p:sp>
      <p:graphicFrame>
        <p:nvGraphicFramePr>
          <p:cNvPr id="2" name="표 1"/>
          <p:cNvGraphicFramePr>
            <a:graphicFrameLocks noGrp="1"/>
          </p:cNvGraphicFramePr>
          <p:nvPr>
            <p:extLst>
              <p:ext uri="{D42A27DB-BD31-4B8C-83A1-F6EECF244321}">
                <p14:modId xmlns:p14="http://schemas.microsoft.com/office/powerpoint/2010/main" val="3300601013"/>
              </p:ext>
            </p:extLst>
          </p:nvPr>
        </p:nvGraphicFramePr>
        <p:xfrm>
          <a:off x="964970" y="1488645"/>
          <a:ext cx="7886931" cy="1343456"/>
        </p:xfrm>
        <a:graphic>
          <a:graphicData uri="http://schemas.openxmlformats.org/drawingml/2006/table">
            <a:tbl>
              <a:tblPr firstRow="1" bandRow="1">
                <a:tableStyleId>{5C22544A-7EE6-4342-B048-85BDC9FD1C3A}</a:tableStyleId>
              </a:tblPr>
              <a:tblGrid>
                <a:gridCol w="2628977">
                  <a:extLst>
                    <a:ext uri="{9D8B030D-6E8A-4147-A177-3AD203B41FA5}">
                      <a16:colId xmlns:a16="http://schemas.microsoft.com/office/drawing/2014/main" val="969184207"/>
                    </a:ext>
                  </a:extLst>
                </a:gridCol>
                <a:gridCol w="2628977">
                  <a:extLst>
                    <a:ext uri="{9D8B030D-6E8A-4147-A177-3AD203B41FA5}">
                      <a16:colId xmlns:a16="http://schemas.microsoft.com/office/drawing/2014/main" val="2569030834"/>
                    </a:ext>
                  </a:extLst>
                </a:gridCol>
                <a:gridCol w="2628977">
                  <a:extLst>
                    <a:ext uri="{9D8B030D-6E8A-4147-A177-3AD203B41FA5}">
                      <a16:colId xmlns:a16="http://schemas.microsoft.com/office/drawing/2014/main" val="3129974502"/>
                    </a:ext>
                  </a:extLst>
                </a:gridCol>
              </a:tblGrid>
              <a:tr h="671728">
                <a:tc>
                  <a:txBody>
                    <a:bodyPr/>
                    <a:lstStyle/>
                    <a:p>
                      <a:pPr algn="ctr" latinLnBrk="1"/>
                      <a:r>
                        <a:rPr lang="ko-KR" altLang="en-US" sz="1200"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수전해 기술별 공정 모델 개발</a:t>
                      </a:r>
                      <a:endParaRPr lang="en-US" altLang="ko-KR" sz="1200"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endParaRP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tc>
                  <a:txBody>
                    <a:bodyPr/>
                    <a:lstStyle/>
                    <a:p>
                      <a:pPr algn="ctr" latinLnBrk="1"/>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통합연계공정</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수소 압축</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저장</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 </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열 회수</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 </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공정 모델 개발</a:t>
                      </a:r>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tc>
                  <a:txBody>
                    <a:bodyPr/>
                    <a:lstStyle/>
                    <a:p>
                      <a:pPr algn="ctr" latinLnBrk="1"/>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재생에너지</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태양광</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풍력</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 </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발전량 예측 모델 개발</a:t>
                      </a:r>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extLst>
                  <a:ext uri="{0D108BD9-81ED-4DB2-BD59-A6C34878D82A}">
                    <a16:rowId xmlns:a16="http://schemas.microsoft.com/office/drawing/2014/main" val="2796275252"/>
                  </a:ext>
                </a:extLst>
              </a:tr>
              <a:tr h="671728">
                <a:tc>
                  <a:txBody>
                    <a:bodyPr/>
                    <a:lstStyle/>
                    <a:p>
                      <a:pPr algn="ctr"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연료전지 기술별</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(PEMFC,PAFC,</a:t>
                      </a:r>
                      <a:r>
                        <a:rPr lang="en-US" altLang="ko-KR" sz="1400" baseline="0" dirty="0" smtClean="0">
                          <a:solidFill>
                            <a:schemeClr val="bg1"/>
                          </a:solidFill>
                          <a:latin typeface="경기천년제목 Bold" panose="02020803020101020101" pitchFamily="18" charset="-127"/>
                          <a:ea typeface="경기천년제목 Bold" panose="02020803020101020101" pitchFamily="18" charset="-127"/>
                        </a:rPr>
                        <a:t> MCFC, SOFC) </a:t>
                      </a:r>
                      <a:r>
                        <a:rPr lang="ko-KR" altLang="en-US" sz="1400" baseline="0" dirty="0" smtClean="0">
                          <a:solidFill>
                            <a:schemeClr val="bg1"/>
                          </a:solidFill>
                          <a:latin typeface="경기천년제목 Bold" panose="02020803020101020101" pitchFamily="18" charset="-127"/>
                          <a:ea typeface="경기천년제목 Bold" panose="02020803020101020101" pitchFamily="18" charset="-127"/>
                        </a:rPr>
                        <a:t>공정 모델 개발</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a:txBody>
                    <a:bodyPr/>
                    <a:lstStyle/>
                    <a:p>
                      <a:pPr algn="ctr" latinLnBrk="1"/>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수전해</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연료전지 연계 통합 공정 연계 공정 개발</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a:t>
                      </a:r>
                      <a:r>
                        <a:rPr lang="ko-KR" altLang="en-US"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최적화</a:t>
                      </a:r>
                      <a:r>
                        <a:rPr lang="en-US" altLang="ko-KR"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 </a:t>
                      </a:r>
                      <a:r>
                        <a:rPr lang="ko-KR" altLang="en-US"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연계 기술별 </a:t>
                      </a:r>
                      <a:r>
                        <a:rPr lang="en-US" altLang="ko-KR"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(8</a:t>
                      </a:r>
                      <a:r>
                        <a:rPr lang="ko-KR" altLang="en-US"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종</a:t>
                      </a:r>
                      <a:r>
                        <a:rPr lang="en-US" altLang="ko-KR"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 </a:t>
                      </a:r>
                      <a:r>
                        <a:rPr lang="ko-KR" altLang="en-US"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열효율 분석</a:t>
                      </a:r>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a:txBody>
                    <a:bodyPr/>
                    <a:lstStyle/>
                    <a:p>
                      <a:pPr algn="ctr" latinLnBrk="1"/>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경제성 분석을 위한 사업비 조사 및 </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Cost model </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개발</a:t>
                      </a:r>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extLst>
                  <a:ext uri="{0D108BD9-81ED-4DB2-BD59-A6C34878D82A}">
                    <a16:rowId xmlns:a16="http://schemas.microsoft.com/office/drawing/2014/main" val="387432389"/>
                  </a:ext>
                </a:extLst>
              </a:tr>
            </a:tbl>
          </a:graphicData>
        </a:graphic>
      </p:graphicFrame>
      <p:sp>
        <p:nvSpPr>
          <p:cNvPr id="5" name="Right Arrow 4"/>
          <p:cNvSpPr/>
          <p:nvPr/>
        </p:nvSpPr>
        <p:spPr>
          <a:xfrm>
            <a:off x="964969" y="3006655"/>
            <a:ext cx="7886931" cy="262469"/>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고등기술연구원</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sp>
        <p:nvSpPr>
          <p:cNvPr id="6" name="직사각형 5"/>
          <p:cNvSpPr/>
          <p:nvPr/>
        </p:nvSpPr>
        <p:spPr>
          <a:xfrm>
            <a:off x="964739" y="3269124"/>
            <a:ext cx="1850179"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연료전지 발전 시스템</a:t>
            </a:r>
            <a:endParaRPr lang="en-US" altLang="ko-KR" sz="1400" dirty="0" smtClean="0">
              <a:latin typeface="경기천년제목 Bold" panose="02020803020101020101" pitchFamily="18" charset="-127"/>
              <a:ea typeface="경기천년제목 Bold" panose="02020803020101020101" pitchFamily="18" charset="-127"/>
            </a:endParaRPr>
          </a:p>
          <a:p>
            <a:pPr algn="ctr"/>
            <a:r>
              <a:rPr lang="ko-KR" altLang="en-US" sz="1400" dirty="0" smtClean="0">
                <a:latin typeface="경기천년제목 Bold" panose="02020803020101020101" pitchFamily="18" charset="-127"/>
                <a:ea typeface="경기천년제목 Bold" panose="02020803020101020101" pitchFamily="18" charset="-127"/>
              </a:rPr>
              <a:t> 데이터 수집</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7" name="직사각형 6"/>
          <p:cNvSpPr/>
          <p:nvPr/>
        </p:nvSpPr>
        <p:spPr>
          <a:xfrm>
            <a:off x="3274119" y="3266134"/>
            <a:ext cx="2687410"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공정 자료 분석</a:t>
            </a:r>
            <a:r>
              <a:rPr lang="en-US" altLang="ko-KR" sz="1400" dirty="0" smtClean="0">
                <a:latin typeface="경기천년제목 Bold" panose="02020803020101020101" pitchFamily="18" charset="-127"/>
                <a:ea typeface="경기천년제목 Bold" panose="02020803020101020101" pitchFamily="18" charset="-127"/>
              </a:rPr>
              <a:t>, </a:t>
            </a:r>
            <a:r>
              <a:rPr lang="ko-KR" altLang="en-US" sz="1400" dirty="0" smtClean="0">
                <a:latin typeface="경기천년제목 Bold" panose="02020803020101020101" pitchFamily="18" charset="-127"/>
                <a:ea typeface="경기천년제목 Bold" panose="02020803020101020101" pitchFamily="18" charset="-127"/>
              </a:rPr>
              <a:t>공정 모델링 및 해석</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1" name="직사각형 10"/>
          <p:cNvSpPr/>
          <p:nvPr/>
        </p:nvSpPr>
        <p:spPr>
          <a:xfrm>
            <a:off x="6974017" y="3266134"/>
            <a:ext cx="1391628"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모델링 신뢰도 평가</a:t>
            </a:r>
            <a:endParaRPr lang="ko-KR" altLang="en-US" sz="1400" dirty="0">
              <a:latin typeface="경기천년제목 Bold" panose="02020803020101020101" pitchFamily="18" charset="-127"/>
              <a:ea typeface="경기천년제목 Bold" panose="02020803020101020101" pitchFamily="18" charset="-127"/>
            </a:endParaRPr>
          </a:p>
        </p:txBody>
      </p:sp>
      <p:pic>
        <p:nvPicPr>
          <p:cNvPr id="4" name="그림 3"/>
          <p:cNvPicPr>
            <a:picLocks noChangeAspect="1"/>
          </p:cNvPicPr>
          <p:nvPr/>
        </p:nvPicPr>
        <p:blipFill>
          <a:blip r:embed="rId5"/>
          <a:stretch>
            <a:fillRect/>
          </a:stretch>
        </p:blipFill>
        <p:spPr>
          <a:xfrm>
            <a:off x="3253765" y="3708466"/>
            <a:ext cx="2990291" cy="1760000"/>
          </a:xfrm>
          <a:prstGeom prst="rect">
            <a:avLst/>
          </a:prstGeom>
        </p:spPr>
      </p:pic>
      <p:pic>
        <p:nvPicPr>
          <p:cNvPr id="51" name="그림 50"/>
          <p:cNvPicPr>
            <a:picLocks noChangeAspect="1"/>
          </p:cNvPicPr>
          <p:nvPr/>
        </p:nvPicPr>
        <p:blipFill>
          <a:blip r:embed="rId6"/>
          <a:stretch>
            <a:fillRect/>
          </a:stretch>
        </p:blipFill>
        <p:spPr>
          <a:xfrm>
            <a:off x="7932871" y="5126232"/>
            <a:ext cx="1651737" cy="1348213"/>
          </a:xfrm>
          <a:prstGeom prst="rect">
            <a:avLst/>
          </a:prstGeom>
        </p:spPr>
      </p:pic>
      <p:pic>
        <p:nvPicPr>
          <p:cNvPr id="54" name="그림 53"/>
          <p:cNvPicPr>
            <a:picLocks noChangeAspect="1"/>
          </p:cNvPicPr>
          <p:nvPr/>
        </p:nvPicPr>
        <p:blipFill>
          <a:blip r:embed="rId7"/>
          <a:stretch>
            <a:fillRect/>
          </a:stretch>
        </p:blipFill>
        <p:spPr>
          <a:xfrm>
            <a:off x="6251695" y="5090373"/>
            <a:ext cx="1681176" cy="1384072"/>
          </a:xfrm>
          <a:prstGeom prst="rect">
            <a:avLst/>
          </a:prstGeom>
        </p:spPr>
      </p:pic>
      <p:sp>
        <p:nvSpPr>
          <p:cNvPr id="58" name="TextBox 57"/>
          <p:cNvSpPr txBox="1"/>
          <p:nvPr/>
        </p:nvSpPr>
        <p:spPr>
          <a:xfrm>
            <a:off x="891144" y="5526653"/>
            <a:ext cx="5389990" cy="523220"/>
          </a:xfrm>
          <a:prstGeom prst="rect">
            <a:avLst/>
          </a:prstGeom>
          <a:noFill/>
        </p:spPr>
        <p:txBody>
          <a:bodyPr wrap="square" rtlCol="0">
            <a:spAutoFit/>
          </a:bodyPr>
          <a:lstStyle/>
          <a:p>
            <a:pPr marL="285750" marR="0" indent="-285750" fontAlgn="base" latinLnBrk="1">
              <a:spcBef>
                <a:spcPts val="0"/>
              </a:spcBef>
              <a:spcAft>
                <a:spcPts val="0"/>
              </a:spcAft>
              <a:buFont typeface="경기천년제목 Bold" panose="02020803020101020101" pitchFamily="18" charset="-127"/>
              <a:buChar char="&gt;"/>
            </a:pP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기존 상용화된 제품의 자료를 바탕으로 모델링을 수행하며</a:t>
            </a:r>
            <a:r>
              <a:rPr lang="en-US" altLang="ko-KR" sz="1400" kern="0" spc="-100" dirty="0" smtClean="0">
                <a:solidFill>
                  <a:srgbClr val="19B49B"/>
                </a:solidFill>
                <a:latin typeface="경기천년제목 Bold" panose="02020803020101020101" pitchFamily="18" charset="-127"/>
                <a:ea typeface="경기천년제목 Bold" panose="02020803020101020101" pitchFamily="18" charset="-127"/>
              </a:rPr>
              <a:t>, </a:t>
            </a: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제조사는 미정</a:t>
            </a:r>
            <a:endParaRPr lang="en-US" altLang="ko-KR" sz="1400" kern="0" spc="-100" dirty="0" smtClean="0">
              <a:solidFill>
                <a:srgbClr val="19B49B"/>
              </a:solidFill>
              <a:latin typeface="경기천년제목 Bold" panose="02020803020101020101" pitchFamily="18" charset="-127"/>
              <a:ea typeface="경기천년제목 Bold" panose="02020803020101020101" pitchFamily="18" charset="-127"/>
            </a:endParaRPr>
          </a:p>
          <a:p>
            <a:pPr marL="285750" marR="0" indent="-285750" fontAlgn="base" latinLnBrk="1">
              <a:spcBef>
                <a:spcPts val="0"/>
              </a:spcBef>
              <a:spcAft>
                <a:spcPts val="0"/>
              </a:spcAft>
              <a:buFont typeface="경기천년제목 Bold" panose="02020803020101020101" pitchFamily="18" charset="-127"/>
              <a:buChar char="&gt;"/>
            </a:pP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모델의 신뢰도를 확인하기 위해서 운전 데이터 혹은 실험 결과와 비교</a:t>
            </a:r>
            <a:endParaRPr lang="ko-KR" altLang="en-US" sz="1400" kern="0" spc="-100" dirty="0">
              <a:solidFill>
                <a:srgbClr val="19B49B"/>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11817157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33569" y="3136311"/>
            <a:ext cx="4152338" cy="276999"/>
          </a:xfrm>
          <a:prstGeom prst="rect">
            <a:avLst/>
          </a:prstGeom>
          <a:noFill/>
        </p:spPr>
        <p:txBody>
          <a:bodyPr wrap="square" lIns="0" tIns="0" rIns="0" bIns="0" rtlCol="0">
            <a:spAutoFit/>
          </a:bodyPr>
          <a:lstStyle/>
          <a:p>
            <a:r>
              <a:rPr lang="ko-KR" altLang="en-US" sz="1800" b="1" spc="22" dirty="0" smtClean="0">
                <a:solidFill>
                  <a:schemeClr val="accent3"/>
                </a:solidFill>
                <a:latin typeface="경기천년제목 Bold" panose="02020803020101020101" pitchFamily="18" charset="-127"/>
                <a:ea typeface="경기천년제목 Bold" panose="02020803020101020101" pitchFamily="18" charset="-127"/>
              </a:rPr>
              <a:t>연구개발 필요성</a:t>
            </a:r>
            <a:endParaRPr lang="en-US" sz="1800" b="1" spc="22" dirty="0">
              <a:solidFill>
                <a:schemeClr val="accent3"/>
              </a:solidFill>
              <a:latin typeface="경기천년제목 Bold" panose="02020803020101020101" pitchFamily="18" charset="-127"/>
              <a:ea typeface="경기천년제목 Bold" panose="02020803020101020101" pitchFamily="18" charset="-127"/>
            </a:endParaRPr>
          </a:p>
        </p:txBody>
      </p:sp>
      <p:sp>
        <p:nvSpPr>
          <p:cNvPr id="4" name="TextBox 3"/>
          <p:cNvSpPr txBox="1"/>
          <p:nvPr/>
        </p:nvSpPr>
        <p:spPr>
          <a:xfrm>
            <a:off x="5433569" y="3588384"/>
            <a:ext cx="4152338" cy="276999"/>
          </a:xfrm>
          <a:prstGeom prst="rect">
            <a:avLst/>
          </a:prstGeom>
          <a:noFill/>
        </p:spPr>
        <p:txBody>
          <a:bodyPr wrap="square" lIns="0" tIns="0" rIns="0" bIns="0" rtlCol="0">
            <a:spAutoFit/>
          </a:bodyPr>
          <a:lstStyle/>
          <a:p>
            <a:r>
              <a:rPr lang="ko-KR" altLang="en-US" sz="1800" b="1" spc="22" dirty="0" smtClean="0">
                <a:solidFill>
                  <a:schemeClr val="accent3"/>
                </a:solidFill>
                <a:latin typeface="경기천년제목 Bold" panose="02020803020101020101" pitchFamily="18" charset="-127"/>
                <a:ea typeface="경기천년제목 Bold" panose="02020803020101020101" pitchFamily="18" charset="-127"/>
              </a:rPr>
              <a:t>연구개발 목표 및 내용</a:t>
            </a:r>
            <a:endParaRPr lang="en-US" sz="1800" b="1" spc="22" dirty="0">
              <a:solidFill>
                <a:schemeClr val="accent3"/>
              </a:solidFill>
              <a:latin typeface="경기천년제목 Bold" panose="02020803020101020101" pitchFamily="18" charset="-127"/>
              <a:ea typeface="경기천년제목 Bold" panose="02020803020101020101" pitchFamily="18" charset="-127"/>
            </a:endParaRPr>
          </a:p>
        </p:txBody>
      </p:sp>
      <p:sp>
        <p:nvSpPr>
          <p:cNvPr id="5" name="TextBox 4"/>
          <p:cNvSpPr txBox="1"/>
          <p:nvPr/>
        </p:nvSpPr>
        <p:spPr>
          <a:xfrm>
            <a:off x="5433569" y="4433624"/>
            <a:ext cx="4152338" cy="276999"/>
          </a:xfrm>
          <a:prstGeom prst="rect">
            <a:avLst/>
          </a:prstGeom>
          <a:noFill/>
        </p:spPr>
        <p:txBody>
          <a:bodyPr wrap="square" lIns="0" tIns="0" rIns="0" bIns="0" rtlCol="0">
            <a:spAutoFit/>
          </a:bodyPr>
          <a:lstStyle/>
          <a:p>
            <a:r>
              <a:rPr lang="ko-KR" altLang="en-US" sz="1800" b="1" spc="22" dirty="0" smtClean="0">
                <a:solidFill>
                  <a:schemeClr val="accent3"/>
                </a:solidFill>
                <a:latin typeface="경기천년제목 Bold" panose="02020803020101020101" pitchFamily="18" charset="-127"/>
                <a:ea typeface="경기천년제목 Bold" panose="02020803020101020101" pitchFamily="18" charset="-127"/>
              </a:rPr>
              <a:t>개발 전략</a:t>
            </a:r>
            <a:endParaRPr lang="en-US" sz="1800" b="1" spc="22" dirty="0">
              <a:solidFill>
                <a:schemeClr val="accent3"/>
              </a:solidFill>
              <a:latin typeface="경기천년제목 Bold" panose="02020803020101020101" pitchFamily="18" charset="-127"/>
              <a:ea typeface="경기천년제목 Bold" panose="02020803020101020101" pitchFamily="18" charset="-127"/>
            </a:endParaRPr>
          </a:p>
        </p:txBody>
      </p:sp>
      <p:sp>
        <p:nvSpPr>
          <p:cNvPr id="6" name="TextBox 5"/>
          <p:cNvSpPr txBox="1"/>
          <p:nvPr/>
        </p:nvSpPr>
        <p:spPr>
          <a:xfrm>
            <a:off x="5433568" y="4856244"/>
            <a:ext cx="3501710" cy="276999"/>
          </a:xfrm>
          <a:prstGeom prst="rect">
            <a:avLst/>
          </a:prstGeom>
          <a:noFill/>
        </p:spPr>
        <p:txBody>
          <a:bodyPr wrap="square" lIns="0" tIns="0" rIns="0" bIns="0" rtlCol="0">
            <a:spAutoFit/>
          </a:bodyPr>
          <a:lstStyle/>
          <a:p>
            <a:r>
              <a:rPr lang="ko-KR" altLang="en-US" sz="1800" b="1" spc="22" dirty="0" smtClean="0">
                <a:solidFill>
                  <a:schemeClr val="accent3"/>
                </a:solidFill>
                <a:latin typeface="경기천년제목 Bold" panose="02020803020101020101" pitchFamily="18" charset="-127"/>
                <a:ea typeface="경기천년제목 Bold" panose="02020803020101020101" pitchFamily="18" charset="-127"/>
              </a:rPr>
              <a:t>과제 비용</a:t>
            </a:r>
            <a:endParaRPr lang="en-US" sz="1800" b="1" spc="22" dirty="0">
              <a:solidFill>
                <a:schemeClr val="accent3"/>
              </a:solidFill>
              <a:latin typeface="경기천년제목 Bold" panose="02020803020101020101" pitchFamily="18" charset="-127"/>
              <a:ea typeface="경기천년제목 Bold" panose="02020803020101020101" pitchFamily="18" charset="-127"/>
            </a:endParaRPr>
          </a:p>
        </p:txBody>
      </p:sp>
      <p:sp>
        <p:nvSpPr>
          <p:cNvPr id="7" name="TextBox 6"/>
          <p:cNvSpPr txBox="1"/>
          <p:nvPr/>
        </p:nvSpPr>
        <p:spPr>
          <a:xfrm>
            <a:off x="5433569" y="5278866"/>
            <a:ext cx="4152338" cy="276999"/>
          </a:xfrm>
          <a:prstGeom prst="rect">
            <a:avLst/>
          </a:prstGeom>
          <a:noFill/>
        </p:spPr>
        <p:txBody>
          <a:bodyPr wrap="square" lIns="0" tIns="0" rIns="0" bIns="0" rtlCol="0">
            <a:spAutoFit/>
          </a:bodyPr>
          <a:lstStyle/>
          <a:p>
            <a:r>
              <a:rPr lang="ko-KR" altLang="en-US" sz="1800" b="1" spc="22" dirty="0" smtClean="0">
                <a:solidFill>
                  <a:schemeClr val="accent3"/>
                </a:solidFill>
                <a:latin typeface="경기천년제목 Bold" panose="02020803020101020101" pitchFamily="18" charset="-127"/>
                <a:ea typeface="경기천년제목 Bold" panose="02020803020101020101" pitchFamily="18" charset="-127"/>
              </a:rPr>
              <a:t>맺음말</a:t>
            </a:r>
            <a:endParaRPr lang="en-US" sz="1800" b="1" spc="22" dirty="0">
              <a:solidFill>
                <a:schemeClr val="accent3"/>
              </a:solidFill>
              <a:latin typeface="경기천년제목 Bold" panose="02020803020101020101" pitchFamily="18" charset="-127"/>
              <a:ea typeface="경기천년제목 Bold" panose="02020803020101020101" pitchFamily="18" charset="-127"/>
            </a:endParaRPr>
          </a:p>
        </p:txBody>
      </p:sp>
      <p:sp>
        <p:nvSpPr>
          <p:cNvPr id="8" name="Oval 7"/>
          <p:cNvSpPr/>
          <p:nvPr/>
        </p:nvSpPr>
        <p:spPr>
          <a:xfrm>
            <a:off x="5149148" y="4890835"/>
            <a:ext cx="92493" cy="924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accent3"/>
              </a:solidFill>
            </a:endParaRPr>
          </a:p>
        </p:txBody>
      </p:sp>
      <p:sp>
        <p:nvSpPr>
          <p:cNvPr id="9" name="Oval 8"/>
          <p:cNvSpPr/>
          <p:nvPr/>
        </p:nvSpPr>
        <p:spPr>
          <a:xfrm>
            <a:off x="5149148" y="5313457"/>
            <a:ext cx="92493" cy="924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accent3"/>
              </a:solidFill>
            </a:endParaRPr>
          </a:p>
        </p:txBody>
      </p:sp>
      <p:sp>
        <p:nvSpPr>
          <p:cNvPr id="10" name="TextBox 9"/>
          <p:cNvSpPr txBox="1"/>
          <p:nvPr/>
        </p:nvSpPr>
        <p:spPr>
          <a:xfrm>
            <a:off x="5433569" y="4011004"/>
            <a:ext cx="4152338" cy="276999"/>
          </a:xfrm>
          <a:prstGeom prst="rect">
            <a:avLst/>
          </a:prstGeom>
          <a:noFill/>
        </p:spPr>
        <p:txBody>
          <a:bodyPr wrap="square" lIns="0" tIns="0" rIns="0" bIns="0" rtlCol="0">
            <a:spAutoFit/>
          </a:bodyPr>
          <a:lstStyle/>
          <a:p>
            <a:r>
              <a:rPr lang="ko-KR" altLang="en-US" sz="1800" b="1" spc="22" dirty="0" smtClean="0">
                <a:solidFill>
                  <a:schemeClr val="accent3"/>
                </a:solidFill>
                <a:latin typeface="경기천년제목 Bold" panose="02020803020101020101" pitchFamily="18" charset="-127"/>
                <a:ea typeface="경기천년제목 Bold" panose="02020803020101020101" pitchFamily="18" charset="-127"/>
              </a:rPr>
              <a:t>연구 성과물 및 활용방안</a:t>
            </a:r>
            <a:endParaRPr lang="en-US" sz="1800" b="1" spc="22" dirty="0">
              <a:solidFill>
                <a:schemeClr val="accent3"/>
              </a:solidFill>
              <a:latin typeface="경기천년제목 Bold" panose="02020803020101020101" pitchFamily="18" charset="-127"/>
              <a:ea typeface="경기천년제목 Bold" panose="02020803020101020101" pitchFamily="18" charset="-127"/>
            </a:endParaRPr>
          </a:p>
        </p:txBody>
      </p:sp>
      <p:sp>
        <p:nvSpPr>
          <p:cNvPr id="11" name="Oval 10"/>
          <p:cNvSpPr/>
          <p:nvPr/>
        </p:nvSpPr>
        <p:spPr>
          <a:xfrm>
            <a:off x="5149148" y="4468215"/>
            <a:ext cx="92493" cy="924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accent3"/>
              </a:solidFill>
            </a:endParaRPr>
          </a:p>
        </p:txBody>
      </p:sp>
      <p:grpSp>
        <p:nvGrpSpPr>
          <p:cNvPr id="12" name="Group 11"/>
          <p:cNvGrpSpPr/>
          <p:nvPr/>
        </p:nvGrpSpPr>
        <p:grpSpPr>
          <a:xfrm>
            <a:off x="5149148" y="3170902"/>
            <a:ext cx="92493" cy="544566"/>
            <a:chOff x="5157186" y="2286347"/>
            <a:chExt cx="85378" cy="502676"/>
          </a:xfrm>
          <a:solidFill>
            <a:schemeClr val="accent2"/>
          </a:solidFill>
        </p:grpSpPr>
        <p:sp>
          <p:nvSpPr>
            <p:cNvPr id="21" name="Oval 20"/>
            <p:cNvSpPr/>
            <p:nvPr/>
          </p:nvSpPr>
          <p:spPr>
            <a:xfrm>
              <a:off x="5157186" y="2286347"/>
              <a:ext cx="85378" cy="853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accent3"/>
                </a:solidFill>
              </a:endParaRPr>
            </a:p>
          </p:txBody>
        </p:sp>
        <p:sp>
          <p:nvSpPr>
            <p:cNvPr id="22" name="Oval 21"/>
            <p:cNvSpPr/>
            <p:nvPr/>
          </p:nvSpPr>
          <p:spPr>
            <a:xfrm>
              <a:off x="5157186" y="2703645"/>
              <a:ext cx="85378" cy="853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accent3"/>
                </a:solidFill>
              </a:endParaRPr>
            </a:p>
          </p:txBody>
        </p:sp>
      </p:grpSp>
      <p:sp>
        <p:nvSpPr>
          <p:cNvPr id="13" name="Oval 12"/>
          <p:cNvSpPr/>
          <p:nvPr/>
        </p:nvSpPr>
        <p:spPr>
          <a:xfrm>
            <a:off x="5149148" y="4045595"/>
            <a:ext cx="92493" cy="924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accent3"/>
              </a:solidFill>
            </a:endParaRPr>
          </a:p>
        </p:txBody>
      </p:sp>
      <p:cxnSp>
        <p:nvCxnSpPr>
          <p:cNvPr id="14" name="Straight Connector 13"/>
          <p:cNvCxnSpPr/>
          <p:nvPr/>
        </p:nvCxnSpPr>
        <p:spPr>
          <a:xfrm>
            <a:off x="5195394" y="3319360"/>
            <a:ext cx="0" cy="24765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195394" y="3756706"/>
            <a:ext cx="0" cy="24765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95394" y="4179326"/>
            <a:ext cx="0" cy="24765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195394" y="4601946"/>
            <a:ext cx="0" cy="24765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195394" y="5024567"/>
            <a:ext cx="0" cy="24765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43202" y="789302"/>
            <a:ext cx="8618220" cy="897682"/>
          </a:xfrm>
          <a:prstGeom prst="rect">
            <a:avLst/>
          </a:prstGeom>
          <a:noFill/>
        </p:spPr>
        <p:txBody>
          <a:bodyPr wrap="square" lIns="0" tIns="0" rIns="0" bIns="0" rtlCol="0">
            <a:spAutoFit/>
          </a:bodyPr>
          <a:lstStyle/>
          <a:p>
            <a:pPr>
              <a:lnSpc>
                <a:spcPts val="3467"/>
              </a:lnSpc>
            </a:pPr>
            <a:r>
              <a:rPr lang="ko-KR" altLang="en-US" sz="3000" cap="all" spc="54" dirty="0" smtClean="0">
                <a:solidFill>
                  <a:schemeClr val="accent1"/>
                </a:solidFill>
                <a:latin typeface="경기천년제목 Bold" panose="02020803020101020101" pitchFamily="18" charset="-127"/>
                <a:ea typeface="경기천년제목 Bold" panose="02020803020101020101" pitchFamily="18" charset="-127"/>
              </a:rPr>
              <a:t>연구개발과제</a:t>
            </a:r>
            <a:endParaRPr lang="en-US" sz="3000" cap="all" spc="54" dirty="0">
              <a:solidFill>
                <a:schemeClr val="accent1"/>
              </a:solidFill>
              <a:latin typeface="경기천년제목 Bold" panose="02020803020101020101" pitchFamily="18" charset="-127"/>
              <a:ea typeface="경기천년제목 Bold" panose="02020803020101020101" pitchFamily="18" charset="-127"/>
            </a:endParaRPr>
          </a:p>
          <a:p>
            <a:pPr>
              <a:lnSpc>
                <a:spcPts val="3467"/>
              </a:lnSpc>
            </a:pPr>
            <a:r>
              <a:rPr lang="ko-KR" altLang="en-US" sz="3000" cap="all" spc="54" dirty="0" smtClean="0">
                <a:solidFill>
                  <a:schemeClr val="accent2"/>
                </a:solidFill>
                <a:latin typeface="경기천년제목 Bold" panose="02020803020101020101" pitchFamily="18" charset="-127"/>
                <a:ea typeface="경기천년제목 Bold" panose="02020803020101020101" pitchFamily="18" charset="-127"/>
              </a:rPr>
              <a:t>발표 순서</a:t>
            </a:r>
            <a:endParaRPr lang="en-US" sz="3000" cap="all" spc="54" dirty="0">
              <a:solidFill>
                <a:schemeClr val="accent2"/>
              </a:solidFill>
              <a:latin typeface="경기천년제목 Bold" panose="02020803020101020101" pitchFamily="18" charset="-127"/>
              <a:ea typeface="경기천년제목 Bold" panose="02020803020101020101" pitchFamily="18" charset="-127"/>
            </a:endParaRPr>
          </a:p>
        </p:txBody>
      </p:sp>
      <p:cxnSp>
        <p:nvCxnSpPr>
          <p:cNvPr id="24" name="Straight Connector 23"/>
          <p:cNvCxnSpPr/>
          <p:nvPr/>
        </p:nvCxnSpPr>
        <p:spPr>
          <a:xfrm>
            <a:off x="643202" y="656089"/>
            <a:ext cx="9906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Oval 8"/>
          <p:cNvSpPr/>
          <p:nvPr/>
        </p:nvSpPr>
        <p:spPr>
          <a:xfrm>
            <a:off x="5149148" y="5738907"/>
            <a:ext cx="92493" cy="924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accent3"/>
              </a:solidFill>
            </a:endParaRPr>
          </a:p>
        </p:txBody>
      </p:sp>
      <p:cxnSp>
        <p:nvCxnSpPr>
          <p:cNvPr id="26" name="Straight Connector 17"/>
          <p:cNvCxnSpPr/>
          <p:nvPr/>
        </p:nvCxnSpPr>
        <p:spPr>
          <a:xfrm>
            <a:off x="5195394" y="5450017"/>
            <a:ext cx="0" cy="24765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433569" y="5692900"/>
            <a:ext cx="4152338" cy="276999"/>
          </a:xfrm>
          <a:prstGeom prst="rect">
            <a:avLst/>
          </a:prstGeom>
          <a:noFill/>
        </p:spPr>
        <p:txBody>
          <a:bodyPr wrap="square" lIns="0" tIns="0" rIns="0" bIns="0" rtlCol="0">
            <a:spAutoFit/>
          </a:bodyPr>
          <a:lstStyle/>
          <a:p>
            <a:r>
              <a:rPr lang="ko-KR" altLang="en-US" sz="1800" b="1" spc="22" dirty="0" smtClean="0">
                <a:solidFill>
                  <a:schemeClr val="accent3"/>
                </a:solidFill>
                <a:latin typeface="경기천년제목 Bold" panose="02020803020101020101" pitchFamily="18" charset="-127"/>
                <a:ea typeface="경기천년제목 Bold" panose="02020803020101020101" pitchFamily="18" charset="-127"/>
              </a:rPr>
              <a:t>참고자료</a:t>
            </a:r>
            <a:endParaRPr lang="en-US" sz="1800" b="1" spc="22" dirty="0">
              <a:solidFill>
                <a:schemeClr val="accent3"/>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2802642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32886" y="767788"/>
            <a:ext cx="4880408"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연차별 개발목표 및 개발 내용</a:t>
            </a:r>
            <a:r>
              <a:rPr lang="en-US" altLang="ko-KR" sz="2300" dirty="0">
                <a:solidFill>
                  <a:schemeClr val="accent2"/>
                </a:solidFill>
                <a:latin typeface="경기천년제목 Bold" panose="02020803020101020101" pitchFamily="18" charset="-127"/>
                <a:ea typeface="경기천년제목 Bold" panose="02020803020101020101" pitchFamily="18" charset="-127"/>
              </a:rPr>
              <a:t>(1</a:t>
            </a:r>
            <a:r>
              <a:rPr lang="ko-KR" altLang="en-US" sz="2300" dirty="0">
                <a:solidFill>
                  <a:schemeClr val="accent2"/>
                </a:solidFill>
                <a:latin typeface="경기천년제목 Bold" panose="02020803020101020101" pitchFamily="18" charset="-127"/>
                <a:ea typeface="경기천년제목 Bold" panose="02020803020101020101" pitchFamily="18" charset="-127"/>
              </a:rPr>
              <a:t>차년도</a:t>
            </a:r>
            <a:r>
              <a:rPr lang="en-US" altLang="ko-KR" sz="2300" dirty="0">
                <a:solidFill>
                  <a:schemeClr val="accent2"/>
                </a:solidFill>
                <a:latin typeface="경기천년제목 Bold" panose="02020803020101020101" pitchFamily="18" charset="-127"/>
                <a:ea typeface="경기천년제목 Bold" panose="02020803020101020101" pitchFamily="18" charset="-127"/>
              </a:rPr>
              <a:t>)</a:t>
            </a:r>
          </a:p>
          <a:p>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en-US" altLang="ko-KR" sz="1200" b="1" dirty="0" smtClean="0">
                <a:latin typeface="경기천년제목 Bold" panose="02020803020101020101" pitchFamily="18" charset="-127"/>
                <a:ea typeface="경기천년제목 Bold" panose="02020803020101020101" pitchFamily="18" charset="-127"/>
              </a:rPr>
              <a:t>1</a:t>
            </a:r>
            <a:r>
              <a:rPr lang="ko-KR" altLang="en-US" sz="1200" b="1" dirty="0" smtClean="0">
                <a:latin typeface="경기천년제목 Bold" panose="02020803020101020101" pitchFamily="18" charset="-127"/>
                <a:ea typeface="경기천년제목 Bold" panose="02020803020101020101" pitchFamily="18" charset="-127"/>
              </a:rPr>
              <a:t>차년도 개발 목표 및 개발 내용</a:t>
            </a:r>
            <a:endParaRPr lang="en-US" sz="1200" b="1" dirty="0">
              <a:latin typeface="경기천년제목 Bold" panose="02020803020101020101" pitchFamily="18" charset="-127"/>
              <a:ea typeface="경기천년제목 Bold" panose="02020803020101020101" pitchFamily="18" charset="-127"/>
            </a:endParaRPr>
          </a:p>
        </p:txBody>
      </p:sp>
      <p:graphicFrame>
        <p:nvGraphicFramePr>
          <p:cNvPr id="2" name="표 1"/>
          <p:cNvGraphicFramePr>
            <a:graphicFrameLocks noGrp="1"/>
          </p:cNvGraphicFramePr>
          <p:nvPr>
            <p:extLst>
              <p:ext uri="{D42A27DB-BD31-4B8C-83A1-F6EECF244321}">
                <p14:modId xmlns:p14="http://schemas.microsoft.com/office/powerpoint/2010/main" val="401634500"/>
              </p:ext>
            </p:extLst>
          </p:nvPr>
        </p:nvGraphicFramePr>
        <p:xfrm>
          <a:off x="964970" y="1488645"/>
          <a:ext cx="7886931" cy="1343456"/>
        </p:xfrm>
        <a:graphic>
          <a:graphicData uri="http://schemas.openxmlformats.org/drawingml/2006/table">
            <a:tbl>
              <a:tblPr firstRow="1" bandRow="1">
                <a:tableStyleId>{5C22544A-7EE6-4342-B048-85BDC9FD1C3A}</a:tableStyleId>
              </a:tblPr>
              <a:tblGrid>
                <a:gridCol w="2628977">
                  <a:extLst>
                    <a:ext uri="{9D8B030D-6E8A-4147-A177-3AD203B41FA5}">
                      <a16:colId xmlns:a16="http://schemas.microsoft.com/office/drawing/2014/main" val="969184207"/>
                    </a:ext>
                  </a:extLst>
                </a:gridCol>
                <a:gridCol w="2628977">
                  <a:extLst>
                    <a:ext uri="{9D8B030D-6E8A-4147-A177-3AD203B41FA5}">
                      <a16:colId xmlns:a16="http://schemas.microsoft.com/office/drawing/2014/main" val="2569030834"/>
                    </a:ext>
                  </a:extLst>
                </a:gridCol>
                <a:gridCol w="2628977">
                  <a:extLst>
                    <a:ext uri="{9D8B030D-6E8A-4147-A177-3AD203B41FA5}">
                      <a16:colId xmlns:a16="http://schemas.microsoft.com/office/drawing/2014/main" val="3129974502"/>
                    </a:ext>
                  </a:extLst>
                </a:gridCol>
              </a:tblGrid>
              <a:tr h="671728">
                <a:tc>
                  <a:txBody>
                    <a:bodyPr/>
                    <a:lstStyle/>
                    <a:p>
                      <a:pPr algn="ctr" latinLnBrk="1"/>
                      <a:r>
                        <a:rPr lang="ko-KR" altLang="en-US" sz="1200"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수전해 기술별 공정 모델 개발</a:t>
                      </a:r>
                      <a:endParaRPr lang="en-US" altLang="ko-KR" sz="1200"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endParaRP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tc>
                  <a:txBody>
                    <a:bodyPr/>
                    <a:lstStyle/>
                    <a:p>
                      <a:pPr algn="ctr"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통합연계공정</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수소 압축</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저장</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 </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열 회수</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 </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공정 모델 개발</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tc>
                  <a:txBody>
                    <a:bodyPr/>
                    <a:lstStyle/>
                    <a:p>
                      <a:pPr algn="ctr" latinLnBrk="1"/>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재생에너지</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태양광</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풍력</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 </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발전량 예측 모델 개발</a:t>
                      </a:r>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extLst>
                  <a:ext uri="{0D108BD9-81ED-4DB2-BD59-A6C34878D82A}">
                    <a16:rowId xmlns:a16="http://schemas.microsoft.com/office/drawing/2014/main" val="2796275252"/>
                  </a:ext>
                </a:extLst>
              </a:tr>
              <a:tr h="671728">
                <a:tc>
                  <a:txBody>
                    <a:bodyPr/>
                    <a:lstStyle/>
                    <a:p>
                      <a:pPr algn="ctr" latinLnBrk="1"/>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연료전지 기술별</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(PEMFC,PAFC, MCFC, SOFC)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공정 모델 개발</a:t>
                      </a:r>
                      <a:endParaRPr lang="ko-KR" altLang="en-US" sz="1200" b="1" kern="1200" dirty="0">
                        <a:solidFill>
                          <a:schemeClr val="bg1">
                            <a:lumMod val="75000"/>
                          </a:schemeClr>
                        </a:solidFill>
                        <a:latin typeface="경기천년제목 Bold" panose="02020803020101020101" pitchFamily="18" charset="-127"/>
                        <a:ea typeface="경기천년제목 Bold" panose="02020803020101020101" pitchFamily="18" charset="-127"/>
                        <a:cs typeface="+mn-cs"/>
                      </a:endParaRP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a:txBody>
                    <a:bodyPr/>
                    <a:lstStyle/>
                    <a:p>
                      <a:pPr algn="ctr" latinLnBrk="1"/>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수전해</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연료전지 연계 통합 공정 연계 공정 개발</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a:t>
                      </a:r>
                      <a:r>
                        <a:rPr lang="ko-KR" altLang="en-US"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최적화</a:t>
                      </a:r>
                      <a:r>
                        <a:rPr lang="en-US" altLang="ko-KR"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 </a:t>
                      </a:r>
                      <a:r>
                        <a:rPr lang="ko-KR" altLang="en-US"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연계 기술별 </a:t>
                      </a:r>
                      <a:r>
                        <a:rPr lang="en-US" altLang="ko-KR"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(8</a:t>
                      </a:r>
                      <a:r>
                        <a:rPr lang="ko-KR" altLang="en-US"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종</a:t>
                      </a:r>
                      <a:r>
                        <a:rPr lang="en-US" altLang="ko-KR"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 </a:t>
                      </a:r>
                      <a:r>
                        <a:rPr lang="ko-KR" altLang="en-US"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열효율 분석</a:t>
                      </a:r>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a:txBody>
                    <a:bodyPr/>
                    <a:lstStyle/>
                    <a:p>
                      <a:pPr algn="ctr" latinLnBrk="1"/>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경제성 분석을 위한 사업비 조사 및 </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Cost model </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개발</a:t>
                      </a:r>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extLst>
                  <a:ext uri="{0D108BD9-81ED-4DB2-BD59-A6C34878D82A}">
                    <a16:rowId xmlns:a16="http://schemas.microsoft.com/office/drawing/2014/main" val="387432389"/>
                  </a:ext>
                </a:extLst>
              </a:tr>
            </a:tbl>
          </a:graphicData>
        </a:graphic>
      </p:graphicFrame>
      <p:sp>
        <p:nvSpPr>
          <p:cNvPr id="5" name="Right Arrow 4"/>
          <p:cNvSpPr/>
          <p:nvPr/>
        </p:nvSpPr>
        <p:spPr>
          <a:xfrm>
            <a:off x="964969" y="3006655"/>
            <a:ext cx="7886931" cy="262469"/>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r>
              <a:rPr lang="en-US" altLang="ko-KR" sz="1400" dirty="0" smtClean="0">
                <a:solidFill>
                  <a:srgbClr val="F6F8FA"/>
                </a:solidFill>
                <a:latin typeface="경기천년제목 Bold" panose="02020803020101020101" pitchFamily="18" charset="-127"/>
                <a:ea typeface="경기천년제목 Bold" panose="02020803020101020101" pitchFamily="18" charset="-127"/>
              </a:rPr>
              <a:t>KAIST</a:t>
            </a: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 </a:t>
            </a:r>
            <a:r>
              <a:rPr lang="en-US" altLang="ko-KR" sz="1400" dirty="0" smtClean="0">
                <a:solidFill>
                  <a:srgbClr val="F6F8FA"/>
                </a:solidFill>
                <a:latin typeface="경기천년제목 Bold" panose="02020803020101020101" pitchFamily="18" charset="-127"/>
                <a:ea typeface="경기천년제목 Bold" panose="02020803020101020101" pitchFamily="18" charset="-127"/>
              </a:rPr>
              <a:t>/ </a:t>
            </a: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고등기술연구원</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sp>
        <p:nvSpPr>
          <p:cNvPr id="6" name="직사각형 5"/>
          <p:cNvSpPr/>
          <p:nvPr/>
        </p:nvSpPr>
        <p:spPr>
          <a:xfrm>
            <a:off x="964739" y="3269124"/>
            <a:ext cx="2110155"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생산 수소 압축</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저장 공정 모델링</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7" name="직사각형 6"/>
          <p:cNvSpPr/>
          <p:nvPr/>
        </p:nvSpPr>
        <p:spPr>
          <a:xfrm>
            <a:off x="3795086" y="3266134"/>
            <a:ext cx="2226696"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mtClean="0">
                <a:latin typeface="경기천년제목 Bold" panose="02020803020101020101" pitchFamily="18" charset="-127"/>
                <a:ea typeface="경기천년제목 Bold" panose="02020803020101020101" pitchFamily="18" charset="-127"/>
              </a:rPr>
              <a:t>연료전지 후단 열원 회수 공정 개발</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8" name="직사각형 7"/>
          <p:cNvSpPr/>
          <p:nvPr/>
        </p:nvSpPr>
        <p:spPr>
          <a:xfrm>
            <a:off x="6741974" y="3266134"/>
            <a:ext cx="2226696"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통합 연계 공정 모델 개발</a:t>
            </a:r>
            <a:endParaRPr lang="ko-KR" altLang="en-US" sz="1400" dirty="0">
              <a:latin typeface="경기천년제목 Bold" panose="02020803020101020101" pitchFamily="18" charset="-127"/>
              <a:ea typeface="경기천년제목 Bold" panose="02020803020101020101" pitchFamily="18" charset="-127"/>
            </a:endParaRPr>
          </a:p>
        </p:txBody>
      </p:sp>
      <p:pic>
        <p:nvPicPr>
          <p:cNvPr id="4098" name="_x355748144" descr="EMB0000603c1fb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38" y="3823674"/>
            <a:ext cx="3987755" cy="1756990"/>
          </a:xfrm>
          <a:prstGeom prst="rect">
            <a:avLst/>
          </a:prstGeom>
          <a:noFill/>
          <a:extLst>
            <a:ext uri="{909E8E84-426E-40DD-AFC4-6F175D3DCCD1}">
              <a14:hiddenFill xmlns:a14="http://schemas.microsoft.com/office/drawing/2010/main">
                <a:solidFill>
                  <a:srgbClr val="FFFFFF"/>
                </a:solidFill>
              </a14:hiddenFill>
            </a:ext>
          </a:extLst>
        </p:spPr>
      </p:pic>
      <p:pic>
        <p:nvPicPr>
          <p:cNvPr id="4097" name="_x355749152" descr="EMB0000603c1fb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1570" y="3836982"/>
            <a:ext cx="2163763" cy="17303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_x355747712" descr="EMB0000603c1fae"/>
          <p:cNvPicPr>
            <a:picLocks noChangeAspect="1" noChangeArrowheads="1"/>
          </p:cNvPicPr>
          <p:nvPr/>
        </p:nvPicPr>
        <p:blipFill rotWithShape="1">
          <a:blip r:embed="rId5">
            <a:extLst>
              <a:ext uri="{28A0092B-C50C-407E-A947-70E740481C1C}">
                <a14:useLocalDpi xmlns:a14="http://schemas.microsoft.com/office/drawing/2010/main" val="0"/>
              </a:ext>
            </a:extLst>
          </a:blip>
          <a:srcRect l="45958"/>
          <a:stretch/>
        </p:blipFill>
        <p:spPr bwMode="auto">
          <a:xfrm>
            <a:off x="6405333" y="3578153"/>
            <a:ext cx="3307271" cy="22066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64739" y="5741075"/>
            <a:ext cx="7887162" cy="523220"/>
          </a:xfrm>
          <a:prstGeom prst="rect">
            <a:avLst/>
          </a:prstGeom>
          <a:noFill/>
        </p:spPr>
        <p:txBody>
          <a:bodyPr wrap="square" rtlCol="0">
            <a:spAutoFit/>
          </a:bodyPr>
          <a:lstStyle/>
          <a:p>
            <a:pPr marL="285750" marR="0" indent="-285750" fontAlgn="base" latinLnBrk="1">
              <a:spcBef>
                <a:spcPts val="0"/>
              </a:spcBef>
              <a:spcAft>
                <a:spcPts val="0"/>
              </a:spcAft>
              <a:buFont typeface="경기천년제목 Bold" panose="02020803020101020101" pitchFamily="18" charset="-127"/>
              <a:buChar char="&gt;"/>
            </a:pP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수전해 기술에 따라 상이한 작동 압력에 적합한 압축</a:t>
            </a:r>
            <a:r>
              <a:rPr lang="en-US" altLang="ko-KR" sz="1400" kern="0" spc="-100" dirty="0" smtClean="0">
                <a:solidFill>
                  <a:srgbClr val="19B49B"/>
                </a:solidFill>
                <a:latin typeface="경기천년제목 Bold" panose="02020803020101020101" pitchFamily="18" charset="-127"/>
                <a:ea typeface="경기천년제목 Bold" panose="02020803020101020101" pitchFamily="18" charset="-127"/>
              </a:rPr>
              <a:t>/</a:t>
            </a: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저장 공정을 설계하고</a:t>
            </a:r>
            <a:r>
              <a:rPr lang="en-US" altLang="ko-KR" sz="1400" kern="0" spc="-100" dirty="0" smtClean="0">
                <a:solidFill>
                  <a:srgbClr val="19B49B"/>
                </a:solidFill>
                <a:latin typeface="경기천년제목 Bold" panose="02020803020101020101" pitchFamily="18" charset="-127"/>
                <a:ea typeface="경기천년제목 Bold" panose="02020803020101020101" pitchFamily="18" charset="-127"/>
              </a:rPr>
              <a:t>, </a:t>
            </a: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연료전지  기술별 후단 열원이 상이하므로 이를 반영한 열원 회수 공정 설계 </a:t>
            </a:r>
            <a:endParaRPr lang="ko-KR" altLang="en-US" sz="1400" kern="0" spc="-100" dirty="0">
              <a:solidFill>
                <a:srgbClr val="19B49B"/>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195934382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32886" y="767788"/>
            <a:ext cx="4728008"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연차별 개발목표 및 개발 내용</a:t>
            </a:r>
            <a:r>
              <a:rPr lang="en-US" altLang="ko-KR" sz="2300" dirty="0">
                <a:solidFill>
                  <a:schemeClr val="accent2"/>
                </a:solidFill>
                <a:latin typeface="경기천년제목 Bold" panose="02020803020101020101" pitchFamily="18" charset="-127"/>
                <a:ea typeface="경기천년제목 Bold" panose="02020803020101020101" pitchFamily="18" charset="-127"/>
              </a:rPr>
              <a:t>(1</a:t>
            </a:r>
            <a:r>
              <a:rPr lang="ko-KR" altLang="en-US" sz="2300" dirty="0">
                <a:solidFill>
                  <a:schemeClr val="accent2"/>
                </a:solidFill>
                <a:latin typeface="경기천년제목 Bold" panose="02020803020101020101" pitchFamily="18" charset="-127"/>
                <a:ea typeface="경기천년제목 Bold" panose="02020803020101020101" pitchFamily="18" charset="-127"/>
              </a:rPr>
              <a:t>차년도</a:t>
            </a:r>
            <a:r>
              <a:rPr lang="en-US" altLang="ko-KR" sz="2300" dirty="0">
                <a:solidFill>
                  <a:schemeClr val="accent2"/>
                </a:solidFill>
                <a:latin typeface="경기천년제목 Bold" panose="02020803020101020101" pitchFamily="18" charset="-127"/>
                <a:ea typeface="경기천년제목 Bold" panose="02020803020101020101" pitchFamily="18" charset="-127"/>
              </a:rPr>
              <a:t>)</a:t>
            </a:r>
          </a:p>
          <a:p>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en-US" altLang="ko-KR" sz="1200" b="1" dirty="0" smtClean="0">
                <a:latin typeface="경기천년제목 Bold" panose="02020803020101020101" pitchFamily="18" charset="-127"/>
                <a:ea typeface="경기천년제목 Bold" panose="02020803020101020101" pitchFamily="18" charset="-127"/>
              </a:rPr>
              <a:t>1</a:t>
            </a:r>
            <a:r>
              <a:rPr lang="ko-KR" altLang="en-US" sz="1200" b="1" dirty="0" smtClean="0">
                <a:latin typeface="경기천년제목 Bold" panose="02020803020101020101" pitchFamily="18" charset="-127"/>
                <a:ea typeface="경기천년제목 Bold" panose="02020803020101020101" pitchFamily="18" charset="-127"/>
              </a:rPr>
              <a:t>차년도 개발 목표 및 개발 내용</a:t>
            </a:r>
            <a:endParaRPr lang="en-US" sz="1200" b="1" dirty="0">
              <a:latin typeface="경기천년제목 Bold" panose="02020803020101020101" pitchFamily="18" charset="-127"/>
              <a:ea typeface="경기천년제목 Bold" panose="02020803020101020101" pitchFamily="18" charset="-127"/>
            </a:endParaRPr>
          </a:p>
        </p:txBody>
      </p:sp>
      <p:graphicFrame>
        <p:nvGraphicFramePr>
          <p:cNvPr id="2" name="표 1"/>
          <p:cNvGraphicFramePr>
            <a:graphicFrameLocks noGrp="1"/>
          </p:cNvGraphicFramePr>
          <p:nvPr>
            <p:extLst>
              <p:ext uri="{D42A27DB-BD31-4B8C-83A1-F6EECF244321}">
                <p14:modId xmlns:p14="http://schemas.microsoft.com/office/powerpoint/2010/main" val="2146250580"/>
              </p:ext>
            </p:extLst>
          </p:nvPr>
        </p:nvGraphicFramePr>
        <p:xfrm>
          <a:off x="964970" y="1488645"/>
          <a:ext cx="7886931" cy="1403248"/>
        </p:xfrm>
        <a:graphic>
          <a:graphicData uri="http://schemas.openxmlformats.org/drawingml/2006/table">
            <a:tbl>
              <a:tblPr firstRow="1" bandRow="1">
                <a:tableStyleId>{5C22544A-7EE6-4342-B048-85BDC9FD1C3A}</a:tableStyleId>
              </a:tblPr>
              <a:tblGrid>
                <a:gridCol w="2628977">
                  <a:extLst>
                    <a:ext uri="{9D8B030D-6E8A-4147-A177-3AD203B41FA5}">
                      <a16:colId xmlns:a16="http://schemas.microsoft.com/office/drawing/2014/main" val="969184207"/>
                    </a:ext>
                  </a:extLst>
                </a:gridCol>
                <a:gridCol w="2628977">
                  <a:extLst>
                    <a:ext uri="{9D8B030D-6E8A-4147-A177-3AD203B41FA5}">
                      <a16:colId xmlns:a16="http://schemas.microsoft.com/office/drawing/2014/main" val="2569030834"/>
                    </a:ext>
                  </a:extLst>
                </a:gridCol>
                <a:gridCol w="2628977">
                  <a:extLst>
                    <a:ext uri="{9D8B030D-6E8A-4147-A177-3AD203B41FA5}">
                      <a16:colId xmlns:a16="http://schemas.microsoft.com/office/drawing/2014/main" val="3129974502"/>
                    </a:ext>
                  </a:extLst>
                </a:gridCol>
              </a:tblGrid>
              <a:tr h="671728">
                <a:tc>
                  <a:txBody>
                    <a:bodyPr/>
                    <a:lstStyle/>
                    <a:p>
                      <a:pPr algn="ctr" latinLnBrk="1"/>
                      <a:r>
                        <a:rPr lang="ko-KR" altLang="en-US" sz="1200"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수전해 기술별 공정 모델 개발</a:t>
                      </a:r>
                      <a:endParaRPr lang="en-US" altLang="ko-KR" sz="1200"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endParaRP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tc>
                  <a:txBody>
                    <a:bodyPr/>
                    <a:lstStyle/>
                    <a:p>
                      <a:pPr algn="ctr" latinLnBrk="1"/>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통합연계공정</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수소 압축</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저장</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열 회수</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공정 모델 개발</a:t>
                      </a:r>
                      <a:endParaRPr lang="ko-KR" altLang="en-US" sz="1200" b="1" kern="1200" dirty="0">
                        <a:solidFill>
                          <a:schemeClr val="bg1">
                            <a:lumMod val="75000"/>
                          </a:schemeClr>
                        </a:solidFill>
                        <a:latin typeface="경기천년제목 Bold" panose="02020803020101020101" pitchFamily="18" charset="-127"/>
                        <a:ea typeface="경기천년제목 Bold" panose="02020803020101020101" pitchFamily="18" charset="-127"/>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tc>
                  <a:txBody>
                    <a:bodyPr/>
                    <a:lstStyle/>
                    <a:p>
                      <a:pPr algn="ctr" latinLnBrk="1"/>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재생에너지</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태양광</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풍력</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 </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발전량 예측 모델 개발</a:t>
                      </a:r>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extLst>
                  <a:ext uri="{0D108BD9-81ED-4DB2-BD59-A6C34878D82A}">
                    <a16:rowId xmlns:a16="http://schemas.microsoft.com/office/drawing/2014/main" val="2796275252"/>
                  </a:ext>
                </a:extLst>
              </a:tr>
              <a:tr h="671728">
                <a:tc>
                  <a:txBody>
                    <a:bodyPr/>
                    <a:lstStyle/>
                    <a:p>
                      <a:pPr algn="ctr" latinLnBrk="1"/>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연료전지 기술별</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(PEMFC,PAFC, MCFC, SOFC)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공정 모델 개발</a:t>
                      </a:r>
                      <a:endParaRPr lang="ko-KR" altLang="en-US" sz="1200" b="1" kern="1200" dirty="0">
                        <a:solidFill>
                          <a:schemeClr val="bg1">
                            <a:lumMod val="75000"/>
                          </a:schemeClr>
                        </a:solidFill>
                        <a:latin typeface="경기천년제목 Bold" panose="02020803020101020101" pitchFamily="18" charset="-127"/>
                        <a:ea typeface="경기천년제목 Bold" panose="02020803020101020101" pitchFamily="18" charset="-127"/>
                        <a:cs typeface="+mn-cs"/>
                      </a:endParaRP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a:txBody>
                    <a:bodyPr/>
                    <a:lstStyle/>
                    <a:p>
                      <a:pPr algn="ctr"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수전해</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연료전지 연계 통합 공정 연계 공정 개발</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a:t>
                      </a:r>
                      <a:r>
                        <a:rPr lang="ko-KR" altLang="en-US" sz="1400" baseline="0" dirty="0" smtClean="0">
                          <a:solidFill>
                            <a:schemeClr val="bg1"/>
                          </a:solidFill>
                          <a:latin typeface="경기천년제목 Bold" panose="02020803020101020101" pitchFamily="18" charset="-127"/>
                          <a:ea typeface="경기천년제목 Bold" panose="02020803020101020101" pitchFamily="18" charset="-127"/>
                        </a:rPr>
                        <a:t>최적화</a:t>
                      </a:r>
                      <a:r>
                        <a:rPr lang="en-US" altLang="ko-KR" sz="1400" baseline="0" dirty="0" smtClean="0">
                          <a:solidFill>
                            <a:schemeClr val="bg1"/>
                          </a:solidFill>
                          <a:latin typeface="경기천년제목 Bold" panose="02020803020101020101" pitchFamily="18" charset="-127"/>
                          <a:ea typeface="경기천년제목 Bold" panose="02020803020101020101" pitchFamily="18" charset="-127"/>
                        </a:rPr>
                        <a:t>, </a:t>
                      </a:r>
                      <a:r>
                        <a:rPr lang="ko-KR" altLang="en-US" sz="1400" baseline="0" dirty="0" smtClean="0">
                          <a:solidFill>
                            <a:schemeClr val="bg1"/>
                          </a:solidFill>
                          <a:latin typeface="경기천년제목 Bold" panose="02020803020101020101" pitchFamily="18" charset="-127"/>
                          <a:ea typeface="경기천년제목 Bold" panose="02020803020101020101" pitchFamily="18" charset="-127"/>
                        </a:rPr>
                        <a:t>연계 기술별 </a:t>
                      </a:r>
                      <a:r>
                        <a:rPr lang="en-US" altLang="ko-KR" sz="1400" baseline="0" dirty="0" smtClean="0">
                          <a:solidFill>
                            <a:schemeClr val="bg1"/>
                          </a:solidFill>
                          <a:latin typeface="경기천년제목 Bold" panose="02020803020101020101" pitchFamily="18" charset="-127"/>
                          <a:ea typeface="경기천년제목 Bold" panose="02020803020101020101" pitchFamily="18" charset="-127"/>
                        </a:rPr>
                        <a:t>(8</a:t>
                      </a:r>
                      <a:r>
                        <a:rPr lang="ko-KR" altLang="en-US" sz="1400" baseline="0" dirty="0" smtClean="0">
                          <a:solidFill>
                            <a:schemeClr val="bg1"/>
                          </a:solidFill>
                          <a:latin typeface="경기천년제목 Bold" panose="02020803020101020101" pitchFamily="18" charset="-127"/>
                          <a:ea typeface="경기천년제목 Bold" panose="02020803020101020101" pitchFamily="18" charset="-127"/>
                        </a:rPr>
                        <a:t>종</a:t>
                      </a:r>
                      <a:r>
                        <a:rPr lang="en-US" altLang="ko-KR" sz="1400" baseline="0" dirty="0" smtClean="0">
                          <a:solidFill>
                            <a:schemeClr val="bg1"/>
                          </a:solidFill>
                          <a:latin typeface="경기천년제목 Bold" panose="02020803020101020101" pitchFamily="18" charset="-127"/>
                          <a:ea typeface="경기천년제목 Bold" panose="02020803020101020101" pitchFamily="18" charset="-127"/>
                        </a:rPr>
                        <a:t>) </a:t>
                      </a:r>
                      <a:r>
                        <a:rPr lang="ko-KR" altLang="en-US" sz="1400" baseline="0" dirty="0" smtClean="0">
                          <a:solidFill>
                            <a:schemeClr val="bg1"/>
                          </a:solidFill>
                          <a:latin typeface="경기천년제목 Bold" panose="02020803020101020101" pitchFamily="18" charset="-127"/>
                          <a:ea typeface="경기천년제목 Bold" panose="02020803020101020101" pitchFamily="18" charset="-127"/>
                        </a:rPr>
                        <a:t>열효율 분석</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a:txBody>
                    <a:bodyPr/>
                    <a:lstStyle/>
                    <a:p>
                      <a:pPr algn="ctr" latinLnBrk="1"/>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경제성 분석을 위한 사업비 조사 및 </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Cost model </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개발</a:t>
                      </a:r>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extLst>
                  <a:ext uri="{0D108BD9-81ED-4DB2-BD59-A6C34878D82A}">
                    <a16:rowId xmlns:a16="http://schemas.microsoft.com/office/drawing/2014/main" val="387432389"/>
                  </a:ext>
                </a:extLst>
              </a:tr>
            </a:tbl>
          </a:graphicData>
        </a:graphic>
      </p:graphicFrame>
      <p:sp>
        <p:nvSpPr>
          <p:cNvPr id="5" name="Right Arrow 4"/>
          <p:cNvSpPr/>
          <p:nvPr/>
        </p:nvSpPr>
        <p:spPr>
          <a:xfrm>
            <a:off x="964970" y="3006655"/>
            <a:ext cx="7886931" cy="262469"/>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r>
              <a:rPr lang="en-US" altLang="ko-KR" sz="1400" dirty="0">
                <a:solidFill>
                  <a:srgbClr val="F6F8FA"/>
                </a:solidFill>
                <a:latin typeface="경기천년제목 Bold" panose="02020803020101020101" pitchFamily="18" charset="-127"/>
                <a:ea typeface="경기천년제목 Bold" panose="02020803020101020101" pitchFamily="18" charset="-127"/>
              </a:rPr>
              <a:t>KAIST</a:t>
            </a: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 </a:t>
            </a:r>
            <a:r>
              <a:rPr lang="en-US" altLang="ko-KR" sz="1400" dirty="0" smtClean="0">
                <a:solidFill>
                  <a:srgbClr val="F6F8FA"/>
                </a:solidFill>
                <a:latin typeface="경기천년제목 Bold" panose="02020803020101020101" pitchFamily="18" charset="-127"/>
                <a:ea typeface="경기천년제목 Bold" panose="02020803020101020101" pitchFamily="18" charset="-127"/>
              </a:rPr>
              <a:t>/ </a:t>
            </a: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고등기술연구원</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sp>
        <p:nvSpPr>
          <p:cNvPr id="6" name="직사각형 5"/>
          <p:cNvSpPr/>
          <p:nvPr/>
        </p:nvSpPr>
        <p:spPr>
          <a:xfrm>
            <a:off x="964739" y="3269124"/>
            <a:ext cx="2110155"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민감도 분석을 통한 통합 공정 모델 최적화</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7" name="직사각형 6"/>
          <p:cNvSpPr/>
          <p:nvPr/>
        </p:nvSpPr>
        <p:spPr>
          <a:xfrm>
            <a:off x="5578166" y="3269124"/>
            <a:ext cx="2587426"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엔탈피 흐름도를 통한 연계 기술별 열효율 분석</a:t>
            </a:r>
            <a:endParaRPr lang="ko-KR" altLang="en-US" sz="1400" dirty="0">
              <a:latin typeface="경기천년제목 Bold" panose="02020803020101020101" pitchFamily="18" charset="-127"/>
              <a:ea typeface="경기천년제목 Bold" panose="02020803020101020101" pitchFamily="18" charset="-127"/>
            </a:endParaRPr>
          </a:p>
        </p:txBody>
      </p:sp>
      <p:pic>
        <p:nvPicPr>
          <p:cNvPr id="7170" name="_x355718624" descr="EMB0000603c1fb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88" y="3780830"/>
            <a:ext cx="2103120" cy="1895404"/>
          </a:xfrm>
          <a:prstGeom prst="rect">
            <a:avLst/>
          </a:prstGeom>
          <a:noFill/>
          <a:extLst>
            <a:ext uri="{909E8E84-426E-40DD-AFC4-6F175D3DCCD1}">
              <a14:hiddenFill xmlns:a14="http://schemas.microsoft.com/office/drawing/2010/main">
                <a:solidFill>
                  <a:srgbClr val="FFFFFF"/>
                </a:solidFill>
              </a14:hiddenFill>
            </a:ext>
          </a:extLst>
        </p:spPr>
      </p:pic>
      <p:pic>
        <p:nvPicPr>
          <p:cNvPr id="7169" name="_x355718984" descr="EMB0000603c1fb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0008" y="3780831"/>
            <a:ext cx="2102673" cy="1895404"/>
          </a:xfrm>
          <a:prstGeom prst="rect">
            <a:avLst/>
          </a:prstGeom>
          <a:noFill/>
          <a:extLst>
            <a:ext uri="{909E8E84-426E-40DD-AFC4-6F175D3DCCD1}">
              <a14:hiddenFill xmlns:a14="http://schemas.microsoft.com/office/drawing/2010/main">
                <a:solidFill>
                  <a:srgbClr val="FFFFFF"/>
                </a:solidFill>
              </a14:hiddenFill>
            </a:ext>
          </a:extLst>
        </p:spPr>
      </p:pic>
      <p:pic>
        <p:nvPicPr>
          <p:cNvPr id="7172" name="_x355718552" descr="EMB0000603c1fa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5095" y="3731620"/>
            <a:ext cx="4524278" cy="194461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964739" y="5741075"/>
            <a:ext cx="7887162" cy="523220"/>
          </a:xfrm>
          <a:prstGeom prst="rect">
            <a:avLst/>
          </a:prstGeom>
          <a:noFill/>
        </p:spPr>
        <p:txBody>
          <a:bodyPr wrap="square" rtlCol="0">
            <a:spAutoFit/>
          </a:bodyPr>
          <a:lstStyle/>
          <a:p>
            <a:pPr marL="285750" marR="0" indent="-285750" fontAlgn="base" latinLnBrk="1">
              <a:spcBef>
                <a:spcPts val="0"/>
              </a:spcBef>
              <a:spcAft>
                <a:spcPts val="0"/>
              </a:spcAft>
              <a:buFont typeface="경기천년제목 Bold" panose="02020803020101020101" pitchFamily="18" charset="-127"/>
              <a:buChar char="&gt;"/>
            </a:pP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연료전지의 연료 이용률</a:t>
            </a:r>
            <a:r>
              <a:rPr lang="en-US" altLang="ko-KR" sz="1400" kern="0" spc="-100" dirty="0" smtClean="0">
                <a:solidFill>
                  <a:srgbClr val="19B49B"/>
                </a:solidFill>
                <a:latin typeface="경기천년제목 Bold" panose="02020803020101020101" pitchFamily="18" charset="-127"/>
                <a:ea typeface="경기천년제목 Bold" panose="02020803020101020101" pitchFamily="18" charset="-127"/>
              </a:rPr>
              <a:t>, </a:t>
            </a: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공기 이용률</a:t>
            </a:r>
            <a:r>
              <a:rPr lang="en-US" altLang="ko-KR" sz="1400" kern="0" spc="-100" dirty="0" smtClean="0">
                <a:solidFill>
                  <a:srgbClr val="19B49B"/>
                </a:solidFill>
                <a:latin typeface="경기천년제목 Bold" panose="02020803020101020101" pitchFamily="18" charset="-127"/>
                <a:ea typeface="경기천년제목 Bold" panose="02020803020101020101" pitchFamily="18" charset="-127"/>
              </a:rPr>
              <a:t>, </a:t>
            </a: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수전해 효율  변화에 따른 최적화를 수행하고</a:t>
            </a:r>
            <a:r>
              <a:rPr lang="en-US" altLang="ko-KR" sz="1400" kern="0" spc="-100" dirty="0" smtClean="0">
                <a:solidFill>
                  <a:srgbClr val="19B49B"/>
                </a:solidFill>
                <a:latin typeface="경기천년제목 Bold" panose="02020803020101020101" pitchFamily="18" charset="-127"/>
                <a:ea typeface="경기천년제목 Bold" panose="02020803020101020101" pitchFamily="18" charset="-127"/>
              </a:rPr>
              <a:t>, e-Sankey diagram</a:t>
            </a: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을 통해 전체 열 네트워크를 분석하고 최적화</a:t>
            </a:r>
            <a:endParaRPr lang="ko-KR" altLang="en-US" sz="1400" kern="0" spc="-100" dirty="0">
              <a:solidFill>
                <a:srgbClr val="19B49B"/>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165138723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32886" y="767788"/>
            <a:ext cx="4754902"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연차별 개발목표 및 개발 내용</a:t>
            </a:r>
            <a:r>
              <a:rPr lang="en-US" altLang="ko-KR" sz="2300" dirty="0">
                <a:solidFill>
                  <a:schemeClr val="accent2"/>
                </a:solidFill>
                <a:latin typeface="경기천년제목 Bold" panose="02020803020101020101" pitchFamily="18" charset="-127"/>
                <a:ea typeface="경기천년제목 Bold" panose="02020803020101020101" pitchFamily="18" charset="-127"/>
              </a:rPr>
              <a:t>(1</a:t>
            </a:r>
            <a:r>
              <a:rPr lang="ko-KR" altLang="en-US" sz="2300" dirty="0">
                <a:solidFill>
                  <a:schemeClr val="accent2"/>
                </a:solidFill>
                <a:latin typeface="경기천년제목 Bold" panose="02020803020101020101" pitchFamily="18" charset="-127"/>
                <a:ea typeface="경기천년제목 Bold" panose="02020803020101020101" pitchFamily="18" charset="-127"/>
              </a:rPr>
              <a:t>차년도</a:t>
            </a:r>
            <a:r>
              <a:rPr lang="en-US" altLang="ko-KR" sz="2300" dirty="0">
                <a:solidFill>
                  <a:schemeClr val="accent2"/>
                </a:solidFill>
                <a:latin typeface="경기천년제목 Bold" panose="02020803020101020101" pitchFamily="18" charset="-127"/>
                <a:ea typeface="경기천년제목 Bold" panose="02020803020101020101" pitchFamily="18" charset="-127"/>
              </a:rPr>
              <a:t>)</a:t>
            </a:r>
          </a:p>
          <a:p>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en-US" altLang="ko-KR" sz="1200" b="1" dirty="0" smtClean="0">
                <a:latin typeface="경기천년제목 Bold" panose="02020803020101020101" pitchFamily="18" charset="-127"/>
                <a:ea typeface="경기천년제목 Bold" panose="02020803020101020101" pitchFamily="18" charset="-127"/>
              </a:rPr>
              <a:t>1</a:t>
            </a:r>
            <a:r>
              <a:rPr lang="ko-KR" altLang="en-US" sz="1200" b="1" dirty="0" smtClean="0">
                <a:latin typeface="경기천년제목 Bold" panose="02020803020101020101" pitchFamily="18" charset="-127"/>
                <a:ea typeface="경기천년제목 Bold" panose="02020803020101020101" pitchFamily="18" charset="-127"/>
              </a:rPr>
              <a:t>차년도 개발 목표 및 개발 내용</a:t>
            </a:r>
            <a:endParaRPr lang="en-US" sz="1200" b="1" dirty="0">
              <a:latin typeface="경기천년제목 Bold" panose="02020803020101020101" pitchFamily="18" charset="-127"/>
              <a:ea typeface="경기천년제목 Bold" panose="02020803020101020101" pitchFamily="18" charset="-127"/>
            </a:endParaRPr>
          </a:p>
        </p:txBody>
      </p:sp>
      <p:graphicFrame>
        <p:nvGraphicFramePr>
          <p:cNvPr id="2" name="표 1"/>
          <p:cNvGraphicFramePr>
            <a:graphicFrameLocks noGrp="1"/>
          </p:cNvGraphicFramePr>
          <p:nvPr>
            <p:extLst>
              <p:ext uri="{D42A27DB-BD31-4B8C-83A1-F6EECF244321}">
                <p14:modId xmlns:p14="http://schemas.microsoft.com/office/powerpoint/2010/main" val="1658014893"/>
              </p:ext>
            </p:extLst>
          </p:nvPr>
        </p:nvGraphicFramePr>
        <p:xfrm>
          <a:off x="964970" y="1488645"/>
          <a:ext cx="7886931" cy="1343456"/>
        </p:xfrm>
        <a:graphic>
          <a:graphicData uri="http://schemas.openxmlformats.org/drawingml/2006/table">
            <a:tbl>
              <a:tblPr firstRow="1" bandRow="1">
                <a:tableStyleId>{5C22544A-7EE6-4342-B048-85BDC9FD1C3A}</a:tableStyleId>
              </a:tblPr>
              <a:tblGrid>
                <a:gridCol w="2628977">
                  <a:extLst>
                    <a:ext uri="{9D8B030D-6E8A-4147-A177-3AD203B41FA5}">
                      <a16:colId xmlns:a16="http://schemas.microsoft.com/office/drawing/2014/main" val="969184207"/>
                    </a:ext>
                  </a:extLst>
                </a:gridCol>
                <a:gridCol w="2628977">
                  <a:extLst>
                    <a:ext uri="{9D8B030D-6E8A-4147-A177-3AD203B41FA5}">
                      <a16:colId xmlns:a16="http://schemas.microsoft.com/office/drawing/2014/main" val="2569030834"/>
                    </a:ext>
                  </a:extLst>
                </a:gridCol>
                <a:gridCol w="2628977">
                  <a:extLst>
                    <a:ext uri="{9D8B030D-6E8A-4147-A177-3AD203B41FA5}">
                      <a16:colId xmlns:a16="http://schemas.microsoft.com/office/drawing/2014/main" val="3129974502"/>
                    </a:ext>
                  </a:extLst>
                </a:gridCol>
              </a:tblGrid>
              <a:tr h="671728">
                <a:tc>
                  <a:txBody>
                    <a:bodyPr/>
                    <a:lstStyle/>
                    <a:p>
                      <a:pPr algn="ctr" latinLnBrk="1"/>
                      <a:r>
                        <a:rPr lang="ko-KR" altLang="en-US" sz="1200"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수전해 기술별 공정 모델 개발</a:t>
                      </a:r>
                      <a:endParaRPr lang="en-US" altLang="ko-KR" sz="1200"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endParaRP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tc>
                  <a:txBody>
                    <a:bodyPr/>
                    <a:lstStyle/>
                    <a:p>
                      <a:pPr algn="ctr" latinLnBrk="1"/>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통합연계공정</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수소 압축</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저장</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열 회수</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공정 모델 개발</a:t>
                      </a:r>
                      <a:endParaRPr lang="ko-KR" altLang="en-US" sz="1200" b="1" kern="1200" dirty="0">
                        <a:solidFill>
                          <a:schemeClr val="bg1">
                            <a:lumMod val="75000"/>
                          </a:schemeClr>
                        </a:solidFill>
                        <a:latin typeface="경기천년제목 Bold" panose="02020803020101020101" pitchFamily="18" charset="-127"/>
                        <a:ea typeface="경기천년제목 Bold" panose="02020803020101020101" pitchFamily="18" charset="-127"/>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tc>
                  <a:txBody>
                    <a:bodyPr/>
                    <a:lstStyle/>
                    <a:p>
                      <a:pPr algn="ctr"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재생에너지</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태양광</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풍력</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 </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발전량 예측 모델 개발</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extLst>
                  <a:ext uri="{0D108BD9-81ED-4DB2-BD59-A6C34878D82A}">
                    <a16:rowId xmlns:a16="http://schemas.microsoft.com/office/drawing/2014/main" val="2796275252"/>
                  </a:ext>
                </a:extLst>
              </a:tr>
              <a:tr h="671728">
                <a:tc>
                  <a:txBody>
                    <a:bodyPr/>
                    <a:lstStyle/>
                    <a:p>
                      <a:pPr algn="ctr" latinLnBrk="1"/>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연료전지 기술별</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(PEMFC,PAFC, MCFC, SOFC)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공정 모델 개발</a:t>
                      </a:r>
                      <a:endParaRPr lang="ko-KR" altLang="en-US" sz="1200" b="1" kern="1200" dirty="0">
                        <a:solidFill>
                          <a:schemeClr val="bg1">
                            <a:lumMod val="75000"/>
                          </a:schemeClr>
                        </a:solidFill>
                        <a:latin typeface="경기천년제목 Bold" panose="02020803020101020101" pitchFamily="18" charset="-127"/>
                        <a:ea typeface="경기천년제목 Bold" panose="02020803020101020101" pitchFamily="18" charset="-127"/>
                        <a:cs typeface="+mn-cs"/>
                      </a:endParaRP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a:txBody>
                    <a:bodyPr/>
                    <a:lstStyle/>
                    <a:p>
                      <a:pPr algn="ctr" latinLnBrk="1"/>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수전해</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연료전지 연계 통합 공정 연계 공정 개발</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a:t>
                      </a:r>
                      <a:r>
                        <a:rPr lang="ko-KR" altLang="en-US"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최적화</a:t>
                      </a:r>
                      <a:r>
                        <a:rPr lang="en-US" altLang="ko-KR"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 </a:t>
                      </a:r>
                      <a:r>
                        <a:rPr lang="ko-KR" altLang="en-US"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연계 기술별 </a:t>
                      </a:r>
                      <a:r>
                        <a:rPr lang="en-US" altLang="ko-KR"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(8</a:t>
                      </a:r>
                      <a:r>
                        <a:rPr lang="ko-KR" altLang="en-US"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종</a:t>
                      </a:r>
                      <a:r>
                        <a:rPr lang="en-US" altLang="ko-KR"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 </a:t>
                      </a:r>
                      <a:r>
                        <a:rPr lang="ko-KR" altLang="en-US"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열효율 분석</a:t>
                      </a:r>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a:txBody>
                    <a:bodyPr/>
                    <a:lstStyle/>
                    <a:p>
                      <a:pPr algn="ctr" latinLnBrk="1"/>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경제성 분석을 위한 사업비 조사 및 </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Cost model </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개발</a:t>
                      </a:r>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extLst>
                  <a:ext uri="{0D108BD9-81ED-4DB2-BD59-A6C34878D82A}">
                    <a16:rowId xmlns:a16="http://schemas.microsoft.com/office/drawing/2014/main" val="387432389"/>
                  </a:ext>
                </a:extLst>
              </a:tr>
            </a:tbl>
          </a:graphicData>
        </a:graphic>
      </p:graphicFrame>
      <p:sp>
        <p:nvSpPr>
          <p:cNvPr id="5" name="Right Arrow 4"/>
          <p:cNvSpPr/>
          <p:nvPr/>
        </p:nvSpPr>
        <p:spPr>
          <a:xfrm>
            <a:off x="964969" y="3006655"/>
            <a:ext cx="7886931" cy="262469"/>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고등기술연구원</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sp>
        <p:nvSpPr>
          <p:cNvPr id="6" name="직사각형 5"/>
          <p:cNvSpPr/>
          <p:nvPr/>
        </p:nvSpPr>
        <p:spPr>
          <a:xfrm>
            <a:off x="964739" y="3269124"/>
            <a:ext cx="2110155"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기상 </a:t>
            </a:r>
            <a:r>
              <a:rPr lang="ko-KR" altLang="en-US" sz="1400" smtClean="0">
                <a:latin typeface="경기천년제목 Bold" panose="02020803020101020101" pitchFamily="18" charset="-127"/>
                <a:ea typeface="경기천년제목 Bold" panose="02020803020101020101" pitchFamily="18" charset="-127"/>
              </a:rPr>
              <a:t>데이터 수집 및 분석 </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7" name="직사각형 6"/>
          <p:cNvSpPr/>
          <p:nvPr/>
        </p:nvSpPr>
        <p:spPr>
          <a:xfrm>
            <a:off x="3676863" y="3269124"/>
            <a:ext cx="2110155"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mtClean="0">
                <a:latin typeface="경기천년제목 Bold" panose="02020803020101020101" pitchFamily="18" charset="-127"/>
                <a:ea typeface="경기천년제목 Bold" panose="02020803020101020101" pitchFamily="18" charset="-127"/>
              </a:rPr>
              <a:t>발전량 예측 모델 개발</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8" name="직사각형 7"/>
          <p:cNvSpPr/>
          <p:nvPr/>
        </p:nvSpPr>
        <p:spPr>
          <a:xfrm>
            <a:off x="6388987" y="3269124"/>
            <a:ext cx="2110155"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발전량 예측 모델의 신뢰도 확보</a:t>
            </a:r>
            <a:endParaRPr lang="ko-KR" altLang="en-US" sz="1400" dirty="0">
              <a:latin typeface="경기천년제목 Bold" panose="02020803020101020101" pitchFamily="18" charset="-127"/>
              <a:ea typeface="경기천년제목 Bold" panose="02020803020101020101" pitchFamily="18" charset="-127"/>
            </a:endParaRPr>
          </a:p>
        </p:txBody>
      </p:sp>
      <p:pic>
        <p:nvPicPr>
          <p:cNvPr id="11" name="그림 10"/>
          <p:cNvPicPr>
            <a:picLocks noChangeAspect="1"/>
          </p:cNvPicPr>
          <p:nvPr/>
        </p:nvPicPr>
        <p:blipFill>
          <a:blip r:embed="rId3"/>
          <a:stretch>
            <a:fillRect/>
          </a:stretch>
        </p:blipFill>
        <p:spPr>
          <a:xfrm>
            <a:off x="602008" y="3840622"/>
            <a:ext cx="2835615" cy="2281447"/>
          </a:xfrm>
          <a:prstGeom prst="rect">
            <a:avLst/>
          </a:prstGeom>
        </p:spPr>
      </p:pic>
      <p:pic>
        <p:nvPicPr>
          <p:cNvPr id="12" name="_x203499328" descr="EMB000024303cec"/>
          <p:cNvPicPr>
            <a:picLocks noChangeAspect="1" noChangeArrowheads="1"/>
          </p:cNvPicPr>
          <p:nvPr/>
        </p:nvPicPr>
        <p:blipFill>
          <a:blip r:embed="rId4">
            <a:extLst>
              <a:ext uri="{28A0092B-C50C-407E-A947-70E740481C1C}">
                <a14:useLocalDpi xmlns:a14="http://schemas.microsoft.com/office/drawing/2010/main" val="0"/>
              </a:ext>
            </a:extLst>
          </a:blip>
          <a:srcRect t="7440"/>
          <a:stretch>
            <a:fillRect/>
          </a:stretch>
        </p:blipFill>
        <p:spPr bwMode="auto">
          <a:xfrm>
            <a:off x="3524020" y="3891631"/>
            <a:ext cx="2520164" cy="1729282"/>
          </a:xfrm>
          <a:prstGeom prst="rect">
            <a:avLst/>
          </a:prstGeom>
          <a:noFill/>
          <a:extLst>
            <a:ext uri="{909E8E84-426E-40DD-AFC4-6F175D3DCCD1}">
              <a14:hiddenFill xmlns:a14="http://schemas.microsoft.com/office/drawing/2010/main">
                <a:solidFill>
                  <a:srgbClr val="FFFFFF"/>
                </a:solidFill>
              </a14:hiddenFill>
            </a:ext>
          </a:extLst>
        </p:spPr>
      </p:pic>
      <p:pic>
        <p:nvPicPr>
          <p:cNvPr id="14" name="_x260290704" descr="EMB0000427016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4184" y="3840622"/>
            <a:ext cx="3575304" cy="17802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676863" y="5752737"/>
            <a:ext cx="5709184" cy="738664"/>
          </a:xfrm>
          <a:prstGeom prst="rect">
            <a:avLst/>
          </a:prstGeom>
          <a:noFill/>
        </p:spPr>
        <p:txBody>
          <a:bodyPr wrap="square" rtlCol="0">
            <a:spAutoFit/>
          </a:bodyPr>
          <a:lstStyle/>
          <a:p>
            <a:pPr marL="285750" marR="0" indent="-285750" fontAlgn="base" latinLnBrk="1">
              <a:spcBef>
                <a:spcPts val="0"/>
              </a:spcBef>
              <a:spcAft>
                <a:spcPts val="0"/>
              </a:spcAft>
              <a:buFont typeface="경기천년제목 Bold" panose="02020803020101020101" pitchFamily="18" charset="-127"/>
              <a:buChar char="&gt;"/>
            </a:pPr>
            <a:r>
              <a:rPr lang="ko-KR" altLang="en-US" sz="1400" kern="0" spc="-100" smtClean="0">
                <a:solidFill>
                  <a:srgbClr val="19B49B"/>
                </a:solidFill>
                <a:latin typeface="경기천년제목 Bold" panose="02020803020101020101" pitchFamily="18" charset="-127"/>
                <a:ea typeface="경기천년제목 Bold" panose="02020803020101020101" pitchFamily="18" charset="-127"/>
              </a:rPr>
              <a:t>발전 출력에 영향을 미치는 기상요인데이터를 수집하고 분석하여 이들의 상관관계를 도출하고 기상 데이터와 재생에너지 설계 사양에 따른 출력을 예측할 수 있는 모델 개발</a:t>
            </a:r>
            <a:endParaRPr lang="ko-KR" altLang="en-US" sz="1400" kern="0" spc="-100" dirty="0">
              <a:solidFill>
                <a:srgbClr val="19B49B"/>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45987440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32885" y="767788"/>
            <a:ext cx="4692149"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연차별 개발목표 및 개발 내용</a:t>
            </a:r>
            <a:r>
              <a:rPr lang="en-US" altLang="ko-KR" sz="2300" dirty="0">
                <a:solidFill>
                  <a:schemeClr val="accent2"/>
                </a:solidFill>
                <a:latin typeface="경기천년제목 Bold" panose="02020803020101020101" pitchFamily="18" charset="-127"/>
                <a:ea typeface="경기천년제목 Bold" panose="02020803020101020101" pitchFamily="18" charset="-127"/>
              </a:rPr>
              <a:t>(1</a:t>
            </a:r>
            <a:r>
              <a:rPr lang="ko-KR" altLang="en-US" sz="2300" dirty="0">
                <a:solidFill>
                  <a:schemeClr val="accent2"/>
                </a:solidFill>
                <a:latin typeface="경기천년제목 Bold" panose="02020803020101020101" pitchFamily="18" charset="-127"/>
                <a:ea typeface="경기천년제목 Bold" panose="02020803020101020101" pitchFamily="18" charset="-127"/>
              </a:rPr>
              <a:t>차년도</a:t>
            </a:r>
            <a:r>
              <a:rPr lang="en-US" altLang="ko-KR" sz="2300" dirty="0">
                <a:solidFill>
                  <a:schemeClr val="accent2"/>
                </a:solidFill>
                <a:latin typeface="경기천년제목 Bold" panose="02020803020101020101" pitchFamily="18" charset="-127"/>
                <a:ea typeface="경기천년제목 Bold" panose="02020803020101020101" pitchFamily="18" charset="-127"/>
              </a:rPr>
              <a:t>)</a:t>
            </a:r>
          </a:p>
          <a:p>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en-US" altLang="ko-KR" sz="1200" b="1" dirty="0" smtClean="0">
                <a:latin typeface="경기천년제목 Bold" panose="02020803020101020101" pitchFamily="18" charset="-127"/>
                <a:ea typeface="경기천년제목 Bold" panose="02020803020101020101" pitchFamily="18" charset="-127"/>
              </a:rPr>
              <a:t>1</a:t>
            </a:r>
            <a:r>
              <a:rPr lang="ko-KR" altLang="en-US" sz="1200" b="1" dirty="0" smtClean="0">
                <a:latin typeface="경기천년제목 Bold" panose="02020803020101020101" pitchFamily="18" charset="-127"/>
                <a:ea typeface="경기천년제목 Bold" panose="02020803020101020101" pitchFamily="18" charset="-127"/>
              </a:rPr>
              <a:t>차년도 개발 목표 및 개발 내용</a:t>
            </a:r>
            <a:endParaRPr lang="en-US" sz="1200" b="1" dirty="0">
              <a:latin typeface="경기천년제목 Bold" panose="02020803020101020101" pitchFamily="18" charset="-127"/>
              <a:ea typeface="경기천년제목 Bold" panose="02020803020101020101" pitchFamily="18" charset="-127"/>
            </a:endParaRPr>
          </a:p>
        </p:txBody>
      </p:sp>
      <p:graphicFrame>
        <p:nvGraphicFramePr>
          <p:cNvPr id="2" name="표 1"/>
          <p:cNvGraphicFramePr>
            <a:graphicFrameLocks noGrp="1"/>
          </p:cNvGraphicFramePr>
          <p:nvPr>
            <p:extLst>
              <p:ext uri="{D42A27DB-BD31-4B8C-83A1-F6EECF244321}">
                <p14:modId xmlns:p14="http://schemas.microsoft.com/office/powerpoint/2010/main" val="3447120015"/>
              </p:ext>
            </p:extLst>
          </p:nvPr>
        </p:nvGraphicFramePr>
        <p:xfrm>
          <a:off x="964970" y="1488645"/>
          <a:ext cx="7886931" cy="1343456"/>
        </p:xfrm>
        <a:graphic>
          <a:graphicData uri="http://schemas.openxmlformats.org/drawingml/2006/table">
            <a:tbl>
              <a:tblPr firstRow="1" bandRow="1">
                <a:tableStyleId>{5C22544A-7EE6-4342-B048-85BDC9FD1C3A}</a:tableStyleId>
              </a:tblPr>
              <a:tblGrid>
                <a:gridCol w="2628977">
                  <a:extLst>
                    <a:ext uri="{9D8B030D-6E8A-4147-A177-3AD203B41FA5}">
                      <a16:colId xmlns:a16="http://schemas.microsoft.com/office/drawing/2014/main" val="969184207"/>
                    </a:ext>
                  </a:extLst>
                </a:gridCol>
                <a:gridCol w="2628977">
                  <a:extLst>
                    <a:ext uri="{9D8B030D-6E8A-4147-A177-3AD203B41FA5}">
                      <a16:colId xmlns:a16="http://schemas.microsoft.com/office/drawing/2014/main" val="2569030834"/>
                    </a:ext>
                  </a:extLst>
                </a:gridCol>
                <a:gridCol w="2628977">
                  <a:extLst>
                    <a:ext uri="{9D8B030D-6E8A-4147-A177-3AD203B41FA5}">
                      <a16:colId xmlns:a16="http://schemas.microsoft.com/office/drawing/2014/main" val="3129974502"/>
                    </a:ext>
                  </a:extLst>
                </a:gridCol>
              </a:tblGrid>
              <a:tr h="671728">
                <a:tc>
                  <a:txBody>
                    <a:bodyPr/>
                    <a:lstStyle/>
                    <a:p>
                      <a:pPr algn="ctr" latinLnBrk="1"/>
                      <a:r>
                        <a:rPr lang="ko-KR" altLang="en-US" sz="1200"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수전해 기술별 공정 모델 개발</a:t>
                      </a:r>
                      <a:endParaRPr lang="en-US" altLang="ko-KR" sz="1200"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endParaRP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tc>
                  <a:txBody>
                    <a:bodyPr/>
                    <a:lstStyle/>
                    <a:p>
                      <a:pPr algn="ctr" latinLnBrk="1"/>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통합연계공정</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수소 압축</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저장</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열 회수</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공정 모델 개발</a:t>
                      </a:r>
                      <a:endParaRPr lang="ko-KR" altLang="en-US" sz="1200" b="1" kern="1200" dirty="0">
                        <a:solidFill>
                          <a:schemeClr val="bg1">
                            <a:lumMod val="75000"/>
                          </a:schemeClr>
                        </a:solidFill>
                        <a:latin typeface="경기천년제목 Bold" panose="02020803020101020101" pitchFamily="18" charset="-127"/>
                        <a:ea typeface="경기천년제목 Bold" panose="02020803020101020101" pitchFamily="18" charset="-127"/>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tc>
                  <a:txBody>
                    <a:bodyPr/>
                    <a:lstStyle/>
                    <a:p>
                      <a:pPr algn="ctr" latinLnBrk="1"/>
                      <a:r>
                        <a:rPr lang="ko-KR" altLang="en-US" sz="1200"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재생에너지</a:t>
                      </a:r>
                      <a:r>
                        <a:rPr lang="en-US" altLang="ko-KR" sz="1200"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태양광</a:t>
                      </a:r>
                      <a:r>
                        <a:rPr lang="en-US" altLang="ko-KR" sz="1200"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풍력</a:t>
                      </a:r>
                      <a:r>
                        <a:rPr lang="en-US" altLang="ko-KR" sz="1200"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발전량 예측 모델 개발</a:t>
                      </a:r>
                      <a:endParaRPr lang="ko-KR" altLang="en-US" sz="1200" kern="1200" dirty="0">
                        <a:solidFill>
                          <a:schemeClr val="bg1">
                            <a:lumMod val="75000"/>
                          </a:schemeClr>
                        </a:solidFill>
                        <a:latin typeface="경기천년제목 Bold" panose="02020803020101020101" pitchFamily="18" charset="-127"/>
                        <a:ea typeface="경기천년제목 Bold" panose="02020803020101020101" pitchFamily="18" charset="-127"/>
                        <a:cs typeface="+mn-cs"/>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extLst>
                  <a:ext uri="{0D108BD9-81ED-4DB2-BD59-A6C34878D82A}">
                    <a16:rowId xmlns:a16="http://schemas.microsoft.com/office/drawing/2014/main" val="2796275252"/>
                  </a:ext>
                </a:extLst>
              </a:tr>
              <a:tr h="671728">
                <a:tc>
                  <a:txBody>
                    <a:bodyPr/>
                    <a:lstStyle/>
                    <a:p>
                      <a:pPr algn="ctr" latinLnBrk="1"/>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연료전지 기술별</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(PEMFC,PAFC, MCFC, SOFC)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공정 모델 개발</a:t>
                      </a:r>
                      <a:endParaRPr lang="ko-KR" altLang="en-US" sz="1200" b="1" kern="1200" dirty="0">
                        <a:solidFill>
                          <a:schemeClr val="bg1">
                            <a:lumMod val="75000"/>
                          </a:schemeClr>
                        </a:solidFill>
                        <a:latin typeface="경기천년제목 Bold" panose="02020803020101020101" pitchFamily="18" charset="-127"/>
                        <a:ea typeface="경기천년제목 Bold" panose="02020803020101020101" pitchFamily="18" charset="-127"/>
                        <a:cs typeface="+mn-cs"/>
                      </a:endParaRP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a:txBody>
                    <a:bodyPr/>
                    <a:lstStyle/>
                    <a:p>
                      <a:pPr algn="ctr" latinLnBrk="1"/>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수전해</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a:t>
                      </a:r>
                      <a:r>
                        <a:rPr lang="ko-KR" altLang="en-US" sz="1200" dirty="0" smtClean="0">
                          <a:solidFill>
                            <a:schemeClr val="bg1">
                              <a:lumMod val="75000"/>
                            </a:schemeClr>
                          </a:solidFill>
                          <a:latin typeface="경기천년제목 Bold" panose="02020803020101020101" pitchFamily="18" charset="-127"/>
                          <a:ea typeface="경기천년제목 Bold" panose="02020803020101020101" pitchFamily="18" charset="-127"/>
                        </a:rPr>
                        <a:t>연료전지 연계 통합 공정 연계 공정 개발</a:t>
                      </a:r>
                      <a:r>
                        <a:rPr lang="en-US" altLang="ko-KR" sz="1200" dirty="0" smtClean="0">
                          <a:solidFill>
                            <a:schemeClr val="bg1">
                              <a:lumMod val="75000"/>
                            </a:schemeClr>
                          </a:solidFill>
                          <a:latin typeface="경기천년제목 Bold" panose="02020803020101020101" pitchFamily="18" charset="-127"/>
                          <a:ea typeface="경기천년제목 Bold" panose="02020803020101020101" pitchFamily="18" charset="-127"/>
                        </a:rPr>
                        <a:t>/</a:t>
                      </a:r>
                      <a:r>
                        <a:rPr lang="ko-KR" altLang="en-US"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최적화</a:t>
                      </a:r>
                      <a:r>
                        <a:rPr lang="en-US" altLang="ko-KR"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 </a:t>
                      </a:r>
                      <a:r>
                        <a:rPr lang="ko-KR" altLang="en-US"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연계 기술별 </a:t>
                      </a:r>
                      <a:r>
                        <a:rPr lang="en-US" altLang="ko-KR"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(8</a:t>
                      </a:r>
                      <a:r>
                        <a:rPr lang="ko-KR" altLang="en-US"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종</a:t>
                      </a:r>
                      <a:r>
                        <a:rPr lang="en-US" altLang="ko-KR"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 </a:t>
                      </a:r>
                      <a:r>
                        <a:rPr lang="ko-KR" altLang="en-US" sz="1200" baseline="0" dirty="0" smtClean="0">
                          <a:solidFill>
                            <a:schemeClr val="bg1">
                              <a:lumMod val="75000"/>
                            </a:schemeClr>
                          </a:solidFill>
                          <a:latin typeface="경기천년제목 Bold" panose="02020803020101020101" pitchFamily="18" charset="-127"/>
                          <a:ea typeface="경기천년제목 Bold" panose="02020803020101020101" pitchFamily="18" charset="-127"/>
                        </a:rPr>
                        <a:t>열효율 분석</a:t>
                      </a:r>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a:txBody>
                    <a:bodyPr/>
                    <a:lstStyle/>
                    <a:p>
                      <a:pPr algn="ctr"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경제성 분석을 위한 사업비 조사 및 </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Cost model </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개발</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extLst>
                  <a:ext uri="{0D108BD9-81ED-4DB2-BD59-A6C34878D82A}">
                    <a16:rowId xmlns:a16="http://schemas.microsoft.com/office/drawing/2014/main" val="387432389"/>
                  </a:ext>
                </a:extLst>
              </a:tr>
            </a:tbl>
          </a:graphicData>
        </a:graphic>
      </p:graphicFrame>
      <p:sp>
        <p:nvSpPr>
          <p:cNvPr id="5" name="Right Arrow 4"/>
          <p:cNvSpPr/>
          <p:nvPr/>
        </p:nvSpPr>
        <p:spPr>
          <a:xfrm>
            <a:off x="964969" y="3006655"/>
            <a:ext cx="7886931" cy="262469"/>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고등기술연구원</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sp>
        <p:nvSpPr>
          <p:cNvPr id="6" name="직사각형 5"/>
          <p:cNvSpPr/>
          <p:nvPr/>
        </p:nvSpPr>
        <p:spPr>
          <a:xfrm>
            <a:off x="964739" y="3269124"/>
            <a:ext cx="2110155"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수전해</a:t>
            </a:r>
            <a:r>
              <a:rPr lang="en-US" altLang="ko-KR" sz="1400" dirty="0" smtClean="0">
                <a:latin typeface="경기천년제목 Bold" panose="02020803020101020101" pitchFamily="18" charset="-127"/>
                <a:ea typeface="경기천년제목 Bold" panose="02020803020101020101" pitchFamily="18" charset="-127"/>
              </a:rPr>
              <a:t>/ </a:t>
            </a:r>
            <a:r>
              <a:rPr lang="ko-KR" altLang="en-US" sz="1400" dirty="0" smtClean="0">
                <a:latin typeface="경기천년제목 Bold" panose="02020803020101020101" pitchFamily="18" charset="-127"/>
                <a:ea typeface="경기천년제목 Bold" panose="02020803020101020101" pitchFamily="18" charset="-127"/>
              </a:rPr>
              <a:t>연료전지 가격 정보 수집</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7" name="직사각형 6"/>
          <p:cNvSpPr/>
          <p:nvPr/>
        </p:nvSpPr>
        <p:spPr>
          <a:xfrm>
            <a:off x="3676863" y="3269124"/>
            <a:ext cx="2359366"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latin typeface="경기천년제목 Bold" panose="02020803020101020101" pitchFamily="18" charset="-127"/>
                <a:ea typeface="경기천년제목 Bold" panose="02020803020101020101" pitchFamily="18" charset="-127"/>
              </a:rPr>
              <a:t>Cost model </a:t>
            </a:r>
            <a:r>
              <a:rPr lang="ko-KR" altLang="en-US" sz="1400" dirty="0" smtClean="0">
                <a:latin typeface="경기천년제목 Bold" panose="02020803020101020101" pitchFamily="18" charset="-127"/>
                <a:ea typeface="경기천년제목 Bold" panose="02020803020101020101" pitchFamily="18" charset="-127"/>
              </a:rPr>
              <a:t>개발</a:t>
            </a:r>
            <a:r>
              <a:rPr lang="en-US" altLang="ko-KR" sz="1400" dirty="0" smtClean="0">
                <a:latin typeface="경기천년제목 Bold" panose="02020803020101020101" pitchFamily="18" charset="-127"/>
                <a:ea typeface="경기천년제목 Bold" panose="02020803020101020101" pitchFamily="18" charset="-127"/>
              </a:rPr>
              <a:t> </a:t>
            </a:r>
            <a:r>
              <a:rPr lang="ko-KR" altLang="en-US" sz="1400" dirty="0" smtClean="0">
                <a:latin typeface="경기천년제목 Bold" panose="02020803020101020101" pitchFamily="18" charset="-127"/>
                <a:ea typeface="경기천년제목 Bold" panose="02020803020101020101" pitchFamily="18" charset="-127"/>
              </a:rPr>
              <a:t>및 기존 </a:t>
            </a:r>
            <a:r>
              <a:rPr lang="en-US" altLang="ko-KR" sz="1400" dirty="0" smtClean="0">
                <a:latin typeface="경기천년제목 Bold" panose="02020803020101020101" pitchFamily="18" charset="-127"/>
                <a:ea typeface="경기천년제목 Bold" panose="02020803020101020101" pitchFamily="18" charset="-127"/>
              </a:rPr>
              <a:t>Cost model modification</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8" name="직사각형 7"/>
          <p:cNvSpPr/>
          <p:nvPr/>
        </p:nvSpPr>
        <p:spPr>
          <a:xfrm>
            <a:off x="6388987" y="3269124"/>
            <a:ext cx="2110155"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총 투자비 산정 </a:t>
            </a:r>
            <a:r>
              <a:rPr lang="en-US" altLang="ko-KR" sz="1400" dirty="0" smtClean="0">
                <a:latin typeface="경기천년제목 Bold" panose="02020803020101020101" pitchFamily="18" charset="-127"/>
                <a:ea typeface="경기천년제목 Bold" panose="02020803020101020101" pitchFamily="18" charset="-127"/>
              </a:rPr>
              <a:t>Cost model </a:t>
            </a:r>
            <a:r>
              <a:rPr lang="ko-KR" altLang="en-US" sz="1400" dirty="0" smtClean="0">
                <a:latin typeface="경기천년제목 Bold" panose="02020803020101020101" pitchFamily="18" charset="-127"/>
                <a:ea typeface="경기천년제목 Bold" panose="02020803020101020101" pitchFamily="18" charset="-127"/>
              </a:rPr>
              <a:t>개발</a:t>
            </a:r>
            <a:endParaRPr lang="ko-KR" altLang="en-US" sz="1400" dirty="0">
              <a:latin typeface="경기천년제목 Bold" panose="02020803020101020101" pitchFamily="18" charset="-127"/>
              <a:ea typeface="경기천년제목 Bold" panose="02020803020101020101" pitchFamily="18" charset="-127"/>
            </a:endParaRPr>
          </a:p>
        </p:txBody>
      </p:sp>
      <p:pic>
        <p:nvPicPr>
          <p:cNvPr id="3" name="그림 2"/>
          <p:cNvPicPr>
            <a:picLocks noChangeAspect="1"/>
          </p:cNvPicPr>
          <p:nvPr/>
        </p:nvPicPr>
        <p:blipFill>
          <a:blip r:embed="rId3"/>
          <a:stretch>
            <a:fillRect/>
          </a:stretch>
        </p:blipFill>
        <p:spPr>
          <a:xfrm>
            <a:off x="964738" y="3840623"/>
            <a:ext cx="4261685" cy="1970948"/>
          </a:xfrm>
          <a:prstGeom prst="rect">
            <a:avLst/>
          </a:prstGeom>
        </p:spPr>
      </p:pic>
      <p:pic>
        <p:nvPicPr>
          <p:cNvPr id="11" name="그림 10"/>
          <p:cNvPicPr>
            <a:picLocks noChangeAspect="1"/>
          </p:cNvPicPr>
          <p:nvPr/>
        </p:nvPicPr>
        <p:blipFill>
          <a:blip r:embed="rId4"/>
          <a:stretch>
            <a:fillRect/>
          </a:stretch>
        </p:blipFill>
        <p:spPr>
          <a:xfrm>
            <a:off x="5628079" y="3840622"/>
            <a:ext cx="3631969" cy="2597322"/>
          </a:xfrm>
          <a:prstGeom prst="rect">
            <a:avLst/>
          </a:prstGeom>
        </p:spPr>
      </p:pic>
      <p:sp>
        <p:nvSpPr>
          <p:cNvPr id="13" name="TextBox 12"/>
          <p:cNvSpPr txBox="1"/>
          <p:nvPr/>
        </p:nvSpPr>
        <p:spPr>
          <a:xfrm>
            <a:off x="964738" y="5831508"/>
            <a:ext cx="5709184" cy="523220"/>
          </a:xfrm>
          <a:prstGeom prst="rect">
            <a:avLst/>
          </a:prstGeom>
          <a:noFill/>
        </p:spPr>
        <p:txBody>
          <a:bodyPr wrap="square" rtlCol="0">
            <a:spAutoFit/>
          </a:bodyPr>
          <a:lstStyle/>
          <a:p>
            <a:pPr marL="285750" marR="0" indent="-285750" fontAlgn="base" latinLnBrk="1">
              <a:spcBef>
                <a:spcPts val="0"/>
              </a:spcBef>
              <a:spcAft>
                <a:spcPts val="0"/>
              </a:spcAft>
              <a:buFont typeface="경기천년제목 Bold" panose="02020803020101020101" pitchFamily="18" charset="-127"/>
              <a:buChar char="&gt;"/>
            </a:pP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연료전지</a:t>
            </a:r>
            <a:r>
              <a:rPr lang="en-US" altLang="ko-KR" sz="1400" kern="0" spc="-100" dirty="0" smtClean="0">
                <a:solidFill>
                  <a:srgbClr val="19B49B"/>
                </a:solidFill>
                <a:latin typeface="경기천년제목 Bold" panose="02020803020101020101" pitchFamily="18" charset="-127"/>
                <a:ea typeface="경기천년제목 Bold" panose="02020803020101020101" pitchFamily="18" charset="-127"/>
              </a:rPr>
              <a:t>/</a:t>
            </a: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수전해 가격 정보를 조사하고</a:t>
            </a:r>
            <a:r>
              <a:rPr lang="en-US" altLang="ko-KR" sz="1400" kern="0" spc="-100" dirty="0" smtClean="0">
                <a:solidFill>
                  <a:srgbClr val="19B49B"/>
                </a:solidFill>
                <a:latin typeface="경기천년제목 Bold" panose="02020803020101020101" pitchFamily="18" charset="-127"/>
                <a:ea typeface="경기천년제목 Bold" panose="02020803020101020101" pitchFamily="18" charset="-127"/>
              </a:rPr>
              <a:t>, </a:t>
            </a: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가격에 큰 영향을 미치는 요인과 가격과의 상관관계 분석을 통해 </a:t>
            </a:r>
            <a:r>
              <a:rPr lang="en-US" altLang="ko-KR" sz="1400" kern="0" spc="-100" dirty="0" smtClean="0">
                <a:solidFill>
                  <a:srgbClr val="19B49B"/>
                </a:solidFill>
                <a:latin typeface="경기천년제목 Bold" panose="02020803020101020101" pitchFamily="18" charset="-127"/>
                <a:ea typeface="경기천년제목 Bold" panose="02020803020101020101" pitchFamily="18" charset="-127"/>
              </a:rPr>
              <a:t>Cost model </a:t>
            </a: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개발</a:t>
            </a:r>
            <a:r>
              <a:rPr lang="en-US" altLang="ko-KR" sz="1400" kern="0" spc="-100" dirty="0" smtClean="0">
                <a:solidFill>
                  <a:srgbClr val="19B49B"/>
                </a:solidFill>
                <a:latin typeface="경기천년제목 Bold" panose="02020803020101020101" pitchFamily="18" charset="-127"/>
                <a:ea typeface="경기천년제목 Bold" panose="02020803020101020101" pitchFamily="18" charset="-127"/>
              </a:rPr>
              <a:t>, </a:t>
            </a: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혹은 기존 모델을 개량</a:t>
            </a:r>
            <a:endParaRPr lang="ko-KR" altLang="en-US" sz="1400" kern="0" spc="-100" dirty="0">
              <a:solidFill>
                <a:srgbClr val="19B49B"/>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417382024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32885" y="767788"/>
            <a:ext cx="4817655"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연차별 개발목표 및 개발 내용</a:t>
            </a:r>
            <a:r>
              <a:rPr lang="en-US" altLang="ko-KR" sz="2300" dirty="0" smtClean="0">
                <a:solidFill>
                  <a:schemeClr val="accent2"/>
                </a:solidFill>
                <a:latin typeface="경기천년제목 Bold" panose="02020803020101020101" pitchFamily="18" charset="-127"/>
                <a:ea typeface="경기천년제목 Bold" panose="02020803020101020101" pitchFamily="18" charset="-127"/>
              </a:rPr>
              <a:t>(2</a:t>
            </a:r>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차년도</a:t>
            </a:r>
            <a:r>
              <a:rPr lang="en-US" altLang="ko-KR" sz="2300" dirty="0">
                <a:solidFill>
                  <a:schemeClr val="accent2"/>
                </a:solidFill>
                <a:latin typeface="경기천년제목 Bold" panose="02020803020101020101" pitchFamily="18" charset="-127"/>
                <a:ea typeface="경기천년제목 Bold" panose="02020803020101020101" pitchFamily="18" charset="-127"/>
              </a:rPr>
              <a:t>)</a:t>
            </a:r>
          </a:p>
          <a:p>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en-US" altLang="ko-KR" sz="1200" b="1" dirty="0">
                <a:latin typeface="경기천년제목 Bold" panose="02020803020101020101" pitchFamily="18" charset="-127"/>
                <a:ea typeface="경기천년제목 Bold" panose="02020803020101020101" pitchFamily="18" charset="-127"/>
              </a:rPr>
              <a:t>2</a:t>
            </a:r>
            <a:r>
              <a:rPr lang="ko-KR" altLang="en-US" sz="1200" b="1" dirty="0" smtClean="0">
                <a:latin typeface="경기천년제목 Bold" panose="02020803020101020101" pitchFamily="18" charset="-127"/>
                <a:ea typeface="경기천년제목 Bold" panose="02020803020101020101" pitchFamily="18" charset="-127"/>
              </a:rPr>
              <a:t>차년도 개발 목표 및 개발 내용</a:t>
            </a:r>
            <a:endParaRPr lang="en-US" sz="1200" b="1" dirty="0">
              <a:latin typeface="경기천년제목 Bold" panose="02020803020101020101" pitchFamily="18" charset="-127"/>
              <a:ea typeface="경기천년제목 Bold" panose="02020803020101020101" pitchFamily="18" charset="-127"/>
            </a:endParaRPr>
          </a:p>
        </p:txBody>
      </p:sp>
      <p:graphicFrame>
        <p:nvGraphicFramePr>
          <p:cNvPr id="2" name="표 1"/>
          <p:cNvGraphicFramePr>
            <a:graphicFrameLocks noGrp="1"/>
          </p:cNvGraphicFramePr>
          <p:nvPr>
            <p:extLst>
              <p:ext uri="{D42A27DB-BD31-4B8C-83A1-F6EECF244321}">
                <p14:modId xmlns:p14="http://schemas.microsoft.com/office/powerpoint/2010/main" val="1192840000"/>
              </p:ext>
            </p:extLst>
          </p:nvPr>
        </p:nvGraphicFramePr>
        <p:xfrm>
          <a:off x="964970" y="1488645"/>
          <a:ext cx="7886932" cy="1343456"/>
        </p:xfrm>
        <a:graphic>
          <a:graphicData uri="http://schemas.openxmlformats.org/drawingml/2006/table">
            <a:tbl>
              <a:tblPr firstRow="1" bandRow="1">
                <a:tableStyleId>{5C22544A-7EE6-4342-B048-85BDC9FD1C3A}</a:tableStyleId>
              </a:tblPr>
              <a:tblGrid>
                <a:gridCol w="2628977">
                  <a:extLst>
                    <a:ext uri="{9D8B030D-6E8A-4147-A177-3AD203B41FA5}">
                      <a16:colId xmlns:a16="http://schemas.microsoft.com/office/drawing/2014/main" val="969184207"/>
                    </a:ext>
                  </a:extLst>
                </a:gridCol>
                <a:gridCol w="1314489">
                  <a:extLst>
                    <a:ext uri="{9D8B030D-6E8A-4147-A177-3AD203B41FA5}">
                      <a16:colId xmlns:a16="http://schemas.microsoft.com/office/drawing/2014/main" val="2569030834"/>
                    </a:ext>
                  </a:extLst>
                </a:gridCol>
                <a:gridCol w="1314489">
                  <a:extLst>
                    <a:ext uri="{9D8B030D-6E8A-4147-A177-3AD203B41FA5}">
                      <a16:colId xmlns:a16="http://schemas.microsoft.com/office/drawing/2014/main" val="2042263427"/>
                    </a:ext>
                  </a:extLst>
                </a:gridCol>
                <a:gridCol w="2628977">
                  <a:extLst>
                    <a:ext uri="{9D8B030D-6E8A-4147-A177-3AD203B41FA5}">
                      <a16:colId xmlns:a16="http://schemas.microsoft.com/office/drawing/2014/main" val="3129974502"/>
                    </a:ext>
                  </a:extLst>
                </a:gridCol>
              </a:tblGrid>
              <a:tr h="67172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전력 원가 추정 기법 이용 수전해</a:t>
                      </a:r>
                      <a:r>
                        <a:rPr lang="en-US" altLang="ko-KR"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a:t>
                      </a:r>
                      <a:r>
                        <a:rPr lang="ko-KR" altLang="en-US"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연료전지 연계 기술별 경제성 평가</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경제성 민감 지표 및 시설투자비 변동성을 고려한 전력 원가 민감도 해석</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tc h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최적 경제성</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효율 충족 대상 사이클에 대한 재무 모델</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추정 재무제표</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현금흐름도</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손익계산서</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개발</a:t>
                      </a: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extLst>
                  <a:ext uri="{0D108BD9-81ED-4DB2-BD59-A6C34878D82A}">
                    <a16:rowId xmlns:a16="http://schemas.microsoft.com/office/drawing/2014/main" val="2796275252"/>
                  </a:ext>
                </a:extLst>
              </a:tr>
              <a:tr h="671728">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재생에너지</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태양광</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풍력</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발전량 예측모델</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전기화학모델 연계 전력 원가 추정 </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Tool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개발</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hMerge="1">
                  <a:txBody>
                    <a:bodyPr/>
                    <a:lstStyle/>
                    <a:p>
                      <a:pPr algn="ctr" latinLnBrk="1"/>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수소경제 창출을 위한 정책요건</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제도개선</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기술개발 사항 도출</a:t>
                      </a:r>
                    </a:p>
                  </a:txBody>
                  <a:tcPr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hMerge="1">
                  <a:txBody>
                    <a:bodyPr/>
                    <a:lstStyle/>
                    <a:p>
                      <a:pPr algn="ctr" latinLnBrk="1"/>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extLst>
                  <a:ext uri="{0D108BD9-81ED-4DB2-BD59-A6C34878D82A}">
                    <a16:rowId xmlns:a16="http://schemas.microsoft.com/office/drawing/2014/main" val="387432389"/>
                  </a:ext>
                </a:extLst>
              </a:tr>
            </a:tbl>
          </a:graphicData>
        </a:graphic>
      </p:graphicFrame>
      <p:sp>
        <p:nvSpPr>
          <p:cNvPr id="5" name="Right Arrow 4"/>
          <p:cNvSpPr/>
          <p:nvPr/>
        </p:nvSpPr>
        <p:spPr>
          <a:xfrm>
            <a:off x="964969" y="3006655"/>
            <a:ext cx="7886933" cy="262469"/>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고등기술연구원</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sp>
        <p:nvSpPr>
          <p:cNvPr id="6" name="직사각형 5"/>
          <p:cNvSpPr/>
          <p:nvPr/>
        </p:nvSpPr>
        <p:spPr>
          <a:xfrm>
            <a:off x="964738" y="3269124"/>
            <a:ext cx="3105237"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mtClean="0">
                <a:latin typeface="경기천년제목 Bold" panose="02020803020101020101" pitchFamily="18" charset="-127"/>
                <a:ea typeface="경기천년제목 Bold" panose="02020803020101020101" pitchFamily="18" charset="-127"/>
              </a:rPr>
              <a:t>전력 원가 추정 기법을 이용한 경제성 평가 모듈 개발 및 전력 원가 분석</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7" name="직사각형 6"/>
          <p:cNvSpPr/>
          <p:nvPr/>
        </p:nvSpPr>
        <p:spPr>
          <a:xfrm>
            <a:off x="4807262" y="3269124"/>
            <a:ext cx="3827155"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수전해</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연료전지 통합 공정의 순현가치분석</a:t>
            </a:r>
            <a:r>
              <a:rPr lang="en-US" altLang="ko-KR" sz="1400" dirty="0" smtClean="0">
                <a:latin typeface="경기천년제목 Bold" panose="02020803020101020101" pitchFamily="18" charset="-127"/>
                <a:ea typeface="경기천년제목 Bold" panose="02020803020101020101" pitchFamily="18" charset="-127"/>
              </a:rPr>
              <a:t>(NPV), </a:t>
            </a:r>
            <a:r>
              <a:rPr lang="ko-KR" altLang="en-US" sz="1400" dirty="0" smtClean="0">
                <a:latin typeface="경기천년제목 Bold" panose="02020803020101020101" pitchFamily="18" charset="-127"/>
                <a:ea typeface="경기천년제목 Bold" panose="02020803020101020101" pitchFamily="18" charset="-127"/>
              </a:rPr>
              <a:t>내부수익률</a:t>
            </a:r>
            <a:r>
              <a:rPr lang="en-US" altLang="ko-KR" sz="1400" dirty="0" smtClean="0">
                <a:latin typeface="경기천년제목 Bold" panose="02020803020101020101" pitchFamily="18" charset="-127"/>
                <a:ea typeface="경기천년제목 Bold" panose="02020803020101020101" pitchFamily="18" charset="-127"/>
              </a:rPr>
              <a:t>(IRR), </a:t>
            </a:r>
            <a:r>
              <a:rPr lang="ko-KR" altLang="en-US" sz="1400" dirty="0" smtClean="0">
                <a:latin typeface="경기천년제목 Bold" panose="02020803020101020101" pitchFamily="18" charset="-127"/>
                <a:ea typeface="경기천년제목 Bold" panose="02020803020101020101" pitchFamily="18" charset="-127"/>
              </a:rPr>
              <a:t>투자비회수기간</a:t>
            </a:r>
            <a:r>
              <a:rPr lang="en-US" altLang="ko-KR" sz="1400" dirty="0" smtClean="0">
                <a:latin typeface="경기천년제목 Bold" panose="02020803020101020101" pitchFamily="18" charset="-127"/>
                <a:ea typeface="경기천년제목 Bold" panose="02020803020101020101" pitchFamily="18" charset="-127"/>
              </a:rPr>
              <a:t>(PP) </a:t>
            </a:r>
            <a:r>
              <a:rPr lang="ko-KR" altLang="en-US" sz="1400" dirty="0" smtClean="0">
                <a:latin typeface="경기천년제목 Bold" panose="02020803020101020101" pitchFamily="18" charset="-127"/>
                <a:ea typeface="경기천년제목 Bold" panose="02020803020101020101" pitchFamily="18" charset="-127"/>
              </a:rPr>
              <a:t>산정</a:t>
            </a:r>
            <a:endParaRPr lang="ko-KR" altLang="en-US" sz="1400" dirty="0">
              <a:latin typeface="경기천년제목 Bold" panose="02020803020101020101" pitchFamily="18" charset="-127"/>
              <a:ea typeface="경기천년제목 Bold" panose="02020803020101020101" pitchFamily="18" charset="-127"/>
            </a:endParaRPr>
          </a:p>
        </p:txBody>
      </p:sp>
      <p:pic>
        <p:nvPicPr>
          <p:cNvPr id="8193" name="_x355744904" descr="EMB0000603c20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8741" y="3788367"/>
            <a:ext cx="3241120" cy="1912533"/>
          </a:xfrm>
          <a:prstGeom prst="rect">
            <a:avLst/>
          </a:prstGeom>
          <a:noFill/>
          <a:extLst>
            <a:ext uri="{909E8E84-426E-40DD-AFC4-6F175D3DCCD1}">
              <a14:hiddenFill xmlns:a14="http://schemas.microsoft.com/office/drawing/2010/main">
                <a:solidFill>
                  <a:srgbClr val="FFFFFF"/>
                </a:solidFill>
              </a14:hiddenFill>
            </a:ext>
          </a:extLst>
        </p:spPr>
      </p:pic>
      <p:pic>
        <p:nvPicPr>
          <p:cNvPr id="17" name="그림 16"/>
          <p:cNvPicPr>
            <a:picLocks noChangeAspect="1"/>
          </p:cNvPicPr>
          <p:nvPr/>
        </p:nvPicPr>
        <p:blipFill>
          <a:blip r:embed="rId4"/>
          <a:stretch>
            <a:fillRect/>
          </a:stretch>
        </p:blipFill>
        <p:spPr>
          <a:xfrm>
            <a:off x="698405" y="3799474"/>
            <a:ext cx="5001961" cy="1890321"/>
          </a:xfrm>
          <a:prstGeom prst="rect">
            <a:avLst/>
          </a:prstGeom>
        </p:spPr>
      </p:pic>
      <p:sp>
        <p:nvSpPr>
          <p:cNvPr id="19" name="TextBox 18"/>
          <p:cNvSpPr txBox="1"/>
          <p:nvPr/>
        </p:nvSpPr>
        <p:spPr>
          <a:xfrm>
            <a:off x="964738" y="5780873"/>
            <a:ext cx="7887164" cy="523220"/>
          </a:xfrm>
          <a:prstGeom prst="rect">
            <a:avLst/>
          </a:prstGeom>
          <a:noFill/>
        </p:spPr>
        <p:txBody>
          <a:bodyPr wrap="square" rtlCol="0">
            <a:spAutoFit/>
          </a:bodyPr>
          <a:lstStyle/>
          <a:p>
            <a:pPr marL="285750" marR="0" indent="-285750" fontAlgn="base" latinLnBrk="1">
              <a:spcBef>
                <a:spcPts val="0"/>
              </a:spcBef>
              <a:spcAft>
                <a:spcPts val="0"/>
              </a:spcAft>
              <a:buFont typeface="경기천년제목 Bold" panose="02020803020101020101" pitchFamily="18" charset="-127"/>
              <a:buChar char="&gt;"/>
            </a:pP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전력 원가 산출 모델을 개발하여 전력 원가를 추정할 수 있도록 개발하고</a:t>
            </a:r>
            <a:r>
              <a:rPr lang="en-US" altLang="ko-KR" sz="1400" kern="0" spc="-100" dirty="0" smtClean="0">
                <a:solidFill>
                  <a:srgbClr val="19B49B"/>
                </a:solidFill>
                <a:latin typeface="경기천년제목 Bold" panose="02020803020101020101" pitchFamily="18" charset="-127"/>
                <a:ea typeface="경기천년제목 Bold" panose="02020803020101020101" pitchFamily="18" charset="-127"/>
              </a:rPr>
              <a:t>, </a:t>
            </a: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이와 더불어 순현가치분석과 내부 수익률</a:t>
            </a:r>
            <a:r>
              <a:rPr lang="en-US" altLang="ko-KR" sz="1400" kern="0" spc="-100" dirty="0" smtClean="0">
                <a:solidFill>
                  <a:srgbClr val="19B49B"/>
                </a:solidFill>
                <a:latin typeface="경기천년제목 Bold" panose="02020803020101020101" pitchFamily="18" charset="-127"/>
                <a:ea typeface="경기천년제목 Bold" panose="02020803020101020101" pitchFamily="18" charset="-127"/>
              </a:rPr>
              <a:t>, </a:t>
            </a: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투자비 회수 기간을 산정할 수 있는 통합 모듈 개발</a:t>
            </a:r>
            <a:endParaRPr lang="ko-KR" altLang="en-US" sz="1400" kern="0" spc="-100" dirty="0">
              <a:solidFill>
                <a:srgbClr val="19B49B"/>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719101148"/>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32885" y="767788"/>
            <a:ext cx="4817655"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연차별 개발목표 및 개발 내용</a:t>
            </a:r>
            <a:r>
              <a:rPr lang="en-US" altLang="ko-KR" sz="2300" dirty="0">
                <a:solidFill>
                  <a:schemeClr val="accent2"/>
                </a:solidFill>
                <a:latin typeface="경기천년제목 Bold" panose="02020803020101020101" pitchFamily="18" charset="-127"/>
                <a:ea typeface="경기천년제목 Bold" panose="02020803020101020101" pitchFamily="18" charset="-127"/>
              </a:rPr>
              <a:t> (2</a:t>
            </a:r>
            <a:r>
              <a:rPr lang="ko-KR" altLang="en-US" sz="2300" dirty="0">
                <a:solidFill>
                  <a:schemeClr val="accent2"/>
                </a:solidFill>
                <a:latin typeface="경기천년제목 Bold" panose="02020803020101020101" pitchFamily="18" charset="-127"/>
                <a:ea typeface="경기천년제목 Bold" panose="02020803020101020101" pitchFamily="18" charset="-127"/>
              </a:rPr>
              <a:t>차년도</a:t>
            </a:r>
            <a:r>
              <a:rPr lang="en-US" altLang="ko-KR" sz="2300" dirty="0">
                <a:solidFill>
                  <a:schemeClr val="accent2"/>
                </a:solidFill>
                <a:latin typeface="경기천년제목 Bold" panose="02020803020101020101" pitchFamily="18" charset="-127"/>
                <a:ea typeface="경기천년제목 Bold" panose="02020803020101020101" pitchFamily="18" charset="-127"/>
              </a:rPr>
              <a:t>)</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en-US" altLang="ko-KR" sz="1200" b="1" dirty="0">
                <a:latin typeface="경기천년제목 Bold" panose="02020803020101020101" pitchFamily="18" charset="-127"/>
                <a:ea typeface="경기천년제목 Bold" panose="02020803020101020101" pitchFamily="18" charset="-127"/>
              </a:rPr>
              <a:t>2</a:t>
            </a:r>
            <a:r>
              <a:rPr lang="ko-KR" altLang="en-US" sz="1200" b="1" dirty="0" smtClean="0">
                <a:latin typeface="경기천년제목 Bold" panose="02020803020101020101" pitchFamily="18" charset="-127"/>
                <a:ea typeface="경기천년제목 Bold" panose="02020803020101020101" pitchFamily="18" charset="-127"/>
              </a:rPr>
              <a:t>차년도 개발 목표 및 개발 내용</a:t>
            </a:r>
            <a:endParaRPr lang="en-US" sz="1200" b="1" dirty="0">
              <a:latin typeface="경기천년제목 Bold" panose="02020803020101020101" pitchFamily="18" charset="-127"/>
              <a:ea typeface="경기천년제목 Bold" panose="02020803020101020101" pitchFamily="18" charset="-127"/>
            </a:endParaRPr>
          </a:p>
        </p:txBody>
      </p:sp>
      <p:graphicFrame>
        <p:nvGraphicFramePr>
          <p:cNvPr id="2" name="표 1"/>
          <p:cNvGraphicFramePr>
            <a:graphicFrameLocks noGrp="1"/>
          </p:cNvGraphicFramePr>
          <p:nvPr>
            <p:extLst>
              <p:ext uri="{D42A27DB-BD31-4B8C-83A1-F6EECF244321}">
                <p14:modId xmlns:p14="http://schemas.microsoft.com/office/powerpoint/2010/main" val="1076231420"/>
              </p:ext>
            </p:extLst>
          </p:nvPr>
        </p:nvGraphicFramePr>
        <p:xfrm>
          <a:off x="964970" y="1488645"/>
          <a:ext cx="7886932" cy="1343456"/>
        </p:xfrm>
        <a:graphic>
          <a:graphicData uri="http://schemas.openxmlformats.org/drawingml/2006/table">
            <a:tbl>
              <a:tblPr firstRow="1" bandRow="1">
                <a:tableStyleId>{5C22544A-7EE6-4342-B048-85BDC9FD1C3A}</a:tableStyleId>
              </a:tblPr>
              <a:tblGrid>
                <a:gridCol w="2628977">
                  <a:extLst>
                    <a:ext uri="{9D8B030D-6E8A-4147-A177-3AD203B41FA5}">
                      <a16:colId xmlns:a16="http://schemas.microsoft.com/office/drawing/2014/main" val="969184207"/>
                    </a:ext>
                  </a:extLst>
                </a:gridCol>
                <a:gridCol w="1314489">
                  <a:extLst>
                    <a:ext uri="{9D8B030D-6E8A-4147-A177-3AD203B41FA5}">
                      <a16:colId xmlns:a16="http://schemas.microsoft.com/office/drawing/2014/main" val="2569030834"/>
                    </a:ext>
                  </a:extLst>
                </a:gridCol>
                <a:gridCol w="1314489">
                  <a:extLst>
                    <a:ext uri="{9D8B030D-6E8A-4147-A177-3AD203B41FA5}">
                      <a16:colId xmlns:a16="http://schemas.microsoft.com/office/drawing/2014/main" val="2042263427"/>
                    </a:ext>
                  </a:extLst>
                </a:gridCol>
                <a:gridCol w="2628977">
                  <a:extLst>
                    <a:ext uri="{9D8B030D-6E8A-4147-A177-3AD203B41FA5}">
                      <a16:colId xmlns:a16="http://schemas.microsoft.com/office/drawing/2014/main" val="3129974502"/>
                    </a:ext>
                  </a:extLst>
                </a:gridCol>
              </a:tblGrid>
              <a:tr h="67172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전력 원가 추정 기법 이용 수전해</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연료전지 연계 기술별 경제성 평가</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경제성 민감 지표</a:t>
                      </a:r>
                      <a:r>
                        <a:rPr lang="en-US" altLang="ko-KR"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a:t>
                      </a:r>
                      <a:r>
                        <a:rPr lang="ko-KR" altLang="en-US"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시설투자비 변동성을 고려한 전력 원가 민감도 해석</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tc h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최적 경제성</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효율 충족 대상 사이클에 대한 재무 모델</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추정 재무제표</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현금흐름도</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손익계산서</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개발</a:t>
                      </a: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extLst>
                  <a:ext uri="{0D108BD9-81ED-4DB2-BD59-A6C34878D82A}">
                    <a16:rowId xmlns:a16="http://schemas.microsoft.com/office/drawing/2014/main" val="2796275252"/>
                  </a:ext>
                </a:extLst>
              </a:tr>
              <a:tr h="671728">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재생에너지</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태양광</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풍력</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발전량 예측모델</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전기화학모델 연계 전력 원가 추정 </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Tool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개발</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hMerge="1">
                  <a:txBody>
                    <a:bodyPr/>
                    <a:lstStyle/>
                    <a:p>
                      <a:pPr algn="ctr" latinLnBrk="1"/>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수소경제 창출을 위한 정책요건</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제도개선</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기술개발 사항 도출</a:t>
                      </a:r>
                    </a:p>
                  </a:txBody>
                  <a:tcPr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hMerge="1">
                  <a:txBody>
                    <a:bodyPr/>
                    <a:lstStyle/>
                    <a:p>
                      <a:pPr algn="ctr" latinLnBrk="1"/>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extLst>
                  <a:ext uri="{0D108BD9-81ED-4DB2-BD59-A6C34878D82A}">
                    <a16:rowId xmlns:a16="http://schemas.microsoft.com/office/drawing/2014/main" val="387432389"/>
                  </a:ext>
                </a:extLst>
              </a:tr>
            </a:tbl>
          </a:graphicData>
        </a:graphic>
      </p:graphicFrame>
      <p:sp>
        <p:nvSpPr>
          <p:cNvPr id="5" name="Right Arrow 4"/>
          <p:cNvSpPr/>
          <p:nvPr/>
        </p:nvSpPr>
        <p:spPr>
          <a:xfrm>
            <a:off x="964969" y="3006655"/>
            <a:ext cx="7886933" cy="262469"/>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고등기술연구원</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sp>
        <p:nvSpPr>
          <p:cNvPr id="6" name="직사각형 5"/>
          <p:cNvSpPr/>
          <p:nvPr/>
        </p:nvSpPr>
        <p:spPr>
          <a:xfrm>
            <a:off x="964738" y="3269124"/>
            <a:ext cx="3105237"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경제성 민감 지표 변동성을 고려한 전력 원가 민감도 분석</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1" name="Right Arrow 4"/>
          <p:cNvSpPr/>
          <p:nvPr/>
        </p:nvSpPr>
        <p:spPr>
          <a:xfrm>
            <a:off x="358058" y="3839628"/>
            <a:ext cx="1993385" cy="262469"/>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물가상승률 변동성</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p:txBody>
      </p:sp>
      <p:sp>
        <p:nvSpPr>
          <p:cNvPr id="12" name="Right Arrow 4"/>
          <p:cNvSpPr/>
          <p:nvPr/>
        </p:nvSpPr>
        <p:spPr>
          <a:xfrm>
            <a:off x="358057" y="4191354"/>
            <a:ext cx="1993385" cy="262469"/>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부가가치수익 변동성</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p:txBody>
      </p:sp>
      <p:sp>
        <p:nvSpPr>
          <p:cNvPr id="14" name="Right Arrow 4"/>
          <p:cNvSpPr/>
          <p:nvPr/>
        </p:nvSpPr>
        <p:spPr>
          <a:xfrm>
            <a:off x="358056" y="4543080"/>
            <a:ext cx="1993385" cy="262469"/>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전기료 상승률 변동성</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p:txBody>
      </p:sp>
      <p:sp>
        <p:nvSpPr>
          <p:cNvPr id="15" name="Right Arrow 4"/>
          <p:cNvSpPr/>
          <p:nvPr/>
        </p:nvSpPr>
        <p:spPr>
          <a:xfrm>
            <a:off x="358055" y="4894806"/>
            <a:ext cx="1993385" cy="262469"/>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할인율 변동성</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p:txBody>
      </p:sp>
      <p:sp>
        <p:nvSpPr>
          <p:cNvPr id="16" name="Right Arrow 4"/>
          <p:cNvSpPr/>
          <p:nvPr/>
        </p:nvSpPr>
        <p:spPr>
          <a:xfrm>
            <a:off x="358055" y="5246532"/>
            <a:ext cx="1993385" cy="262469"/>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가동률 변동성</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p:txBody>
      </p:sp>
      <p:sp>
        <p:nvSpPr>
          <p:cNvPr id="17" name="Right Arrow 4"/>
          <p:cNvSpPr/>
          <p:nvPr/>
        </p:nvSpPr>
        <p:spPr>
          <a:xfrm>
            <a:off x="358055" y="5598260"/>
            <a:ext cx="1993385" cy="262469"/>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r>
              <a:rPr lang="en-US" altLang="ko-KR" sz="1400" dirty="0" smtClean="0">
                <a:solidFill>
                  <a:srgbClr val="FFC000"/>
                </a:solidFill>
                <a:latin typeface="경기천년제목 Bold" panose="02020803020101020101" pitchFamily="18" charset="-127"/>
                <a:ea typeface="경기천년제목 Bold" panose="02020803020101020101" pitchFamily="18" charset="-127"/>
              </a:rPr>
              <a:t>REC</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 변동성</a:t>
            </a:r>
            <a:endParaRPr lang="ko-KR" altLang="en-US" sz="1400" dirty="0">
              <a:solidFill>
                <a:srgbClr val="FFC000"/>
              </a:solidFill>
              <a:latin typeface="경기천년제목 Bold" panose="02020803020101020101" pitchFamily="18" charset="-127"/>
              <a:ea typeface="경기천년제목 Bold" panose="02020803020101020101" pitchFamily="18" charset="-127"/>
            </a:endParaRPr>
          </a:p>
        </p:txBody>
      </p:sp>
      <p:sp>
        <p:nvSpPr>
          <p:cNvPr id="3" name="오각형 2"/>
          <p:cNvSpPr/>
          <p:nvPr/>
        </p:nvSpPr>
        <p:spPr>
          <a:xfrm>
            <a:off x="2710030" y="3839628"/>
            <a:ext cx="1766047" cy="2021101"/>
          </a:xfrm>
          <a:prstGeom prst="homePlate">
            <a:avLst>
              <a:gd name="adj" fmla="val 33756"/>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bg1"/>
                </a:solidFill>
                <a:latin typeface="경기천년제목 Bold" panose="02020803020101020101" pitchFamily="18" charset="-127"/>
                <a:ea typeface="경기천년제목 Bold" panose="02020803020101020101" pitchFamily="18" charset="-127"/>
              </a:rPr>
              <a:t>수전해</a:t>
            </a:r>
            <a:r>
              <a:rPr lang="en-US" altLang="ko-KR" dirty="0" smtClean="0">
                <a:solidFill>
                  <a:schemeClr val="bg1"/>
                </a:solidFill>
                <a:latin typeface="경기천년제목 Bold" panose="02020803020101020101" pitchFamily="18" charset="-127"/>
                <a:ea typeface="경기천년제목 Bold" panose="02020803020101020101" pitchFamily="18" charset="-127"/>
              </a:rPr>
              <a:t>-</a:t>
            </a:r>
            <a:r>
              <a:rPr lang="ko-KR" altLang="en-US" dirty="0" smtClean="0">
                <a:solidFill>
                  <a:schemeClr val="bg1"/>
                </a:solidFill>
                <a:latin typeface="경기천년제목 Bold" panose="02020803020101020101" pitchFamily="18" charset="-127"/>
                <a:ea typeface="경기천년제목 Bold" panose="02020803020101020101" pitchFamily="18" charset="-127"/>
              </a:rPr>
              <a:t>연료전지 연계 통합 공정 경제성 분석 </a:t>
            </a:r>
            <a:r>
              <a:rPr lang="en-US" altLang="ko-KR" dirty="0" smtClean="0">
                <a:solidFill>
                  <a:schemeClr val="bg1"/>
                </a:solidFill>
                <a:latin typeface="경기천년제목 Bold" panose="02020803020101020101" pitchFamily="18" charset="-127"/>
                <a:ea typeface="경기천년제목 Bold" panose="02020803020101020101" pitchFamily="18" charset="-127"/>
              </a:rPr>
              <a:t>Tool</a:t>
            </a:r>
            <a:endParaRPr lang="ko-KR" altLang="en-US" dirty="0">
              <a:solidFill>
                <a:schemeClr val="bg1"/>
              </a:solidFill>
              <a:latin typeface="경기천년제목 Bold" panose="02020803020101020101" pitchFamily="18" charset="-127"/>
              <a:ea typeface="경기천년제목 Bold" panose="02020803020101020101" pitchFamily="18" charset="-127"/>
            </a:endParaRPr>
          </a:p>
        </p:txBody>
      </p:sp>
      <p:pic>
        <p:nvPicPr>
          <p:cNvPr id="11268" name="_x355745120" descr="EMB0000603c20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1969" y="3600854"/>
            <a:ext cx="1712259" cy="1192852"/>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355743032" descr="EMB0000603c204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3849" y="3560728"/>
            <a:ext cx="2008052" cy="1284417"/>
          </a:xfrm>
          <a:prstGeom prst="rect">
            <a:avLst/>
          </a:prstGeom>
          <a:noFill/>
          <a:extLst>
            <a:ext uri="{909E8E84-426E-40DD-AFC4-6F175D3DCCD1}">
              <a14:hiddenFill xmlns:a14="http://schemas.microsoft.com/office/drawing/2010/main">
                <a:solidFill>
                  <a:srgbClr val="FFFFFF"/>
                </a:solidFill>
              </a14:hiddenFill>
            </a:ext>
          </a:extLst>
        </p:spPr>
      </p:pic>
      <p:pic>
        <p:nvPicPr>
          <p:cNvPr id="11266" name="_x355743176" descr="EMB0000603c204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41969" y="4793517"/>
            <a:ext cx="1777696" cy="1208828"/>
          </a:xfrm>
          <a:prstGeom prst="rect">
            <a:avLst/>
          </a:prstGeom>
          <a:noFill/>
          <a:extLst>
            <a:ext uri="{909E8E84-426E-40DD-AFC4-6F175D3DCCD1}">
              <a14:hiddenFill xmlns:a14="http://schemas.microsoft.com/office/drawing/2010/main">
                <a:solidFill>
                  <a:srgbClr val="FFFFFF"/>
                </a:solidFill>
              </a14:hiddenFill>
            </a:ext>
          </a:extLst>
        </p:spPr>
      </p:pic>
      <p:pic>
        <p:nvPicPr>
          <p:cNvPr id="11265" name="_x355747640" descr="EMB0000603c204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43850" y="4748881"/>
            <a:ext cx="2008052" cy="128636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964737" y="6037542"/>
            <a:ext cx="7887164" cy="307777"/>
          </a:xfrm>
          <a:prstGeom prst="rect">
            <a:avLst/>
          </a:prstGeom>
          <a:noFill/>
        </p:spPr>
        <p:txBody>
          <a:bodyPr wrap="square" rtlCol="0">
            <a:spAutoFit/>
          </a:bodyPr>
          <a:lstStyle/>
          <a:p>
            <a:pPr marL="285750" marR="0" indent="-285750" fontAlgn="base" latinLnBrk="1">
              <a:spcBef>
                <a:spcPts val="0"/>
              </a:spcBef>
              <a:spcAft>
                <a:spcPts val="0"/>
              </a:spcAft>
              <a:buFont typeface="경기천년제목 Bold" panose="02020803020101020101" pitchFamily="18" charset="-127"/>
              <a:buChar char="&gt;"/>
            </a:pP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다양한 경제성 민감 지표 변동성을 고려한 전력 원가 민감도 분석과 </a:t>
            </a:r>
            <a:r>
              <a:rPr lang="en-US" altLang="ko-KR" sz="1400" kern="0" spc="-100" dirty="0" smtClean="0">
                <a:solidFill>
                  <a:srgbClr val="19B49B"/>
                </a:solidFill>
                <a:latin typeface="경기천년제목 Bold" panose="02020803020101020101" pitchFamily="18" charset="-127"/>
                <a:ea typeface="경기천년제목 Bold" panose="02020803020101020101" pitchFamily="18" charset="-127"/>
              </a:rPr>
              <a:t>REC </a:t>
            </a: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변동성을 고려한 전력 원가 민감도 분석 예정</a:t>
            </a:r>
            <a:endParaRPr lang="ko-KR" altLang="en-US" sz="1400" kern="0" spc="-100" dirty="0">
              <a:solidFill>
                <a:srgbClr val="19B49B"/>
              </a:solidFill>
              <a:latin typeface="경기천년제목 Bold" panose="02020803020101020101" pitchFamily="18" charset="-127"/>
              <a:ea typeface="경기천년제목 Bold" panose="02020803020101020101" pitchFamily="18" charset="-127"/>
            </a:endParaRPr>
          </a:p>
        </p:txBody>
      </p:sp>
      <p:sp>
        <p:nvSpPr>
          <p:cNvPr id="7" name="직사각형 6"/>
          <p:cNvSpPr/>
          <p:nvPr/>
        </p:nvSpPr>
        <p:spPr>
          <a:xfrm>
            <a:off x="5386179" y="3269124"/>
            <a:ext cx="3240712"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시설투자비 변동성</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정책 변동성</a:t>
            </a:r>
            <a:r>
              <a:rPr lang="en-US" altLang="ko-KR" sz="1400" dirty="0" smtClean="0">
                <a:latin typeface="경기천년제목 Bold" panose="02020803020101020101" pitchFamily="18" charset="-127"/>
                <a:ea typeface="경기천년제목 Bold" panose="02020803020101020101" pitchFamily="18" charset="-127"/>
              </a:rPr>
              <a:t>(REC)</a:t>
            </a:r>
            <a:r>
              <a:rPr lang="ko-KR" altLang="en-US" sz="1400" dirty="0" smtClean="0">
                <a:latin typeface="경기천년제목 Bold" panose="02020803020101020101" pitchFamily="18" charset="-127"/>
                <a:ea typeface="경기천년제목 Bold" panose="02020803020101020101" pitchFamily="18" charset="-127"/>
              </a:rPr>
              <a:t>를 고려한 전력 원가 민감도 분석</a:t>
            </a:r>
            <a:endParaRPr lang="ko-KR" altLang="en-US" sz="1400" dirty="0">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184286945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32886" y="767788"/>
            <a:ext cx="4952126"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연차별 개발목표 및 개발 내용</a:t>
            </a:r>
            <a:r>
              <a:rPr lang="en-US" altLang="ko-KR" sz="2300" dirty="0">
                <a:solidFill>
                  <a:schemeClr val="accent2"/>
                </a:solidFill>
                <a:latin typeface="경기천년제목 Bold" panose="02020803020101020101" pitchFamily="18" charset="-127"/>
                <a:ea typeface="경기천년제목 Bold" panose="02020803020101020101" pitchFamily="18" charset="-127"/>
              </a:rPr>
              <a:t> (2</a:t>
            </a:r>
            <a:r>
              <a:rPr lang="ko-KR" altLang="en-US" sz="2300" dirty="0">
                <a:solidFill>
                  <a:schemeClr val="accent2"/>
                </a:solidFill>
                <a:latin typeface="경기천년제목 Bold" panose="02020803020101020101" pitchFamily="18" charset="-127"/>
                <a:ea typeface="경기천년제목 Bold" panose="02020803020101020101" pitchFamily="18" charset="-127"/>
              </a:rPr>
              <a:t>차년도</a:t>
            </a:r>
            <a:r>
              <a:rPr lang="en-US" altLang="ko-KR" sz="2300" dirty="0">
                <a:solidFill>
                  <a:schemeClr val="accent2"/>
                </a:solidFill>
                <a:latin typeface="경기천년제목 Bold" panose="02020803020101020101" pitchFamily="18" charset="-127"/>
                <a:ea typeface="경기천년제목 Bold" panose="02020803020101020101" pitchFamily="18" charset="-127"/>
              </a:rPr>
              <a:t>)</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en-US" altLang="ko-KR" sz="1200" b="1" dirty="0">
                <a:latin typeface="경기천년제목 Bold" panose="02020803020101020101" pitchFamily="18" charset="-127"/>
                <a:ea typeface="경기천년제목 Bold" panose="02020803020101020101" pitchFamily="18" charset="-127"/>
              </a:rPr>
              <a:t>2</a:t>
            </a:r>
            <a:r>
              <a:rPr lang="ko-KR" altLang="en-US" sz="1200" b="1" dirty="0" smtClean="0">
                <a:latin typeface="경기천년제목 Bold" panose="02020803020101020101" pitchFamily="18" charset="-127"/>
                <a:ea typeface="경기천년제목 Bold" panose="02020803020101020101" pitchFamily="18" charset="-127"/>
              </a:rPr>
              <a:t>차년도 개발 목표 및 개발 내용</a:t>
            </a:r>
            <a:endParaRPr lang="en-US" sz="1200" b="1" dirty="0">
              <a:latin typeface="경기천년제목 Bold" panose="02020803020101020101" pitchFamily="18" charset="-127"/>
              <a:ea typeface="경기천년제목 Bold" panose="02020803020101020101" pitchFamily="18" charset="-127"/>
            </a:endParaRPr>
          </a:p>
        </p:txBody>
      </p:sp>
      <p:graphicFrame>
        <p:nvGraphicFramePr>
          <p:cNvPr id="2" name="표 1"/>
          <p:cNvGraphicFramePr>
            <a:graphicFrameLocks noGrp="1"/>
          </p:cNvGraphicFramePr>
          <p:nvPr>
            <p:extLst>
              <p:ext uri="{D42A27DB-BD31-4B8C-83A1-F6EECF244321}">
                <p14:modId xmlns:p14="http://schemas.microsoft.com/office/powerpoint/2010/main" val="3831753805"/>
              </p:ext>
            </p:extLst>
          </p:nvPr>
        </p:nvGraphicFramePr>
        <p:xfrm>
          <a:off x="964970" y="1488645"/>
          <a:ext cx="7886932" cy="1403248"/>
        </p:xfrm>
        <a:graphic>
          <a:graphicData uri="http://schemas.openxmlformats.org/drawingml/2006/table">
            <a:tbl>
              <a:tblPr firstRow="1" bandRow="1">
                <a:tableStyleId>{5C22544A-7EE6-4342-B048-85BDC9FD1C3A}</a:tableStyleId>
              </a:tblPr>
              <a:tblGrid>
                <a:gridCol w="2628977">
                  <a:extLst>
                    <a:ext uri="{9D8B030D-6E8A-4147-A177-3AD203B41FA5}">
                      <a16:colId xmlns:a16="http://schemas.microsoft.com/office/drawing/2014/main" val="969184207"/>
                    </a:ext>
                  </a:extLst>
                </a:gridCol>
                <a:gridCol w="1314489">
                  <a:extLst>
                    <a:ext uri="{9D8B030D-6E8A-4147-A177-3AD203B41FA5}">
                      <a16:colId xmlns:a16="http://schemas.microsoft.com/office/drawing/2014/main" val="2569030834"/>
                    </a:ext>
                  </a:extLst>
                </a:gridCol>
                <a:gridCol w="1314489">
                  <a:extLst>
                    <a:ext uri="{9D8B030D-6E8A-4147-A177-3AD203B41FA5}">
                      <a16:colId xmlns:a16="http://schemas.microsoft.com/office/drawing/2014/main" val="2042263427"/>
                    </a:ext>
                  </a:extLst>
                </a:gridCol>
                <a:gridCol w="2628977">
                  <a:extLst>
                    <a:ext uri="{9D8B030D-6E8A-4147-A177-3AD203B41FA5}">
                      <a16:colId xmlns:a16="http://schemas.microsoft.com/office/drawing/2014/main" val="3129974502"/>
                    </a:ext>
                  </a:extLst>
                </a:gridCol>
              </a:tblGrid>
              <a:tr h="67172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전력 원가 추정 기법 이용 수전해</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연료전지 연계 기술별 경제성 평가</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경제성 민감 지표</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시설투자비 변동성을 고려한 전력 원가 민감도 해석</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tc h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최적 경제성</a:t>
                      </a:r>
                      <a:r>
                        <a:rPr lang="en-US" altLang="ko-KR"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a:t>
                      </a:r>
                      <a:r>
                        <a:rPr lang="ko-KR" altLang="en-US"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효율 충족 대상 사이클에 대한 재무 모델</a:t>
                      </a:r>
                      <a:r>
                        <a:rPr lang="en-US" altLang="ko-KR"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a:t>
                      </a:r>
                      <a:r>
                        <a:rPr lang="ko-KR" altLang="en-US"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추정 재무제표</a:t>
                      </a:r>
                      <a:r>
                        <a:rPr lang="en-US" altLang="ko-KR"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 </a:t>
                      </a:r>
                      <a:r>
                        <a:rPr lang="ko-KR" altLang="en-US"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현금흐름도</a:t>
                      </a:r>
                      <a:r>
                        <a:rPr lang="en-US" altLang="ko-KR"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 </a:t>
                      </a:r>
                      <a:r>
                        <a:rPr lang="ko-KR" altLang="en-US"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손익계산서</a:t>
                      </a:r>
                      <a:r>
                        <a:rPr lang="en-US" altLang="ko-KR"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 </a:t>
                      </a:r>
                      <a:r>
                        <a:rPr lang="ko-KR" altLang="en-US"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개발</a:t>
                      </a: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extLst>
                  <a:ext uri="{0D108BD9-81ED-4DB2-BD59-A6C34878D82A}">
                    <a16:rowId xmlns:a16="http://schemas.microsoft.com/office/drawing/2014/main" val="2796275252"/>
                  </a:ext>
                </a:extLst>
              </a:tr>
              <a:tr h="671728">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재생에너지</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태양광</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풍력</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발전량 예측모델</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전기화학모델 연계 전력 원가 추정 </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Tool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개발</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hMerge="1">
                  <a:txBody>
                    <a:bodyPr/>
                    <a:lstStyle/>
                    <a:p>
                      <a:pPr algn="ctr" latinLnBrk="1"/>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수소경제 창출을 위한 정책요건</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제도개선</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기술개발 사항 도출</a:t>
                      </a:r>
                    </a:p>
                  </a:txBody>
                  <a:tcPr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hMerge="1">
                  <a:txBody>
                    <a:bodyPr/>
                    <a:lstStyle/>
                    <a:p>
                      <a:pPr algn="ctr" latinLnBrk="1"/>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extLst>
                  <a:ext uri="{0D108BD9-81ED-4DB2-BD59-A6C34878D82A}">
                    <a16:rowId xmlns:a16="http://schemas.microsoft.com/office/drawing/2014/main" val="387432389"/>
                  </a:ext>
                </a:extLst>
              </a:tr>
            </a:tbl>
          </a:graphicData>
        </a:graphic>
      </p:graphicFrame>
      <p:sp>
        <p:nvSpPr>
          <p:cNvPr id="5" name="Right Arrow 4"/>
          <p:cNvSpPr/>
          <p:nvPr/>
        </p:nvSpPr>
        <p:spPr>
          <a:xfrm>
            <a:off x="964970" y="3006655"/>
            <a:ext cx="8044560" cy="262469"/>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고등기술연구원</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sp>
        <p:nvSpPr>
          <p:cNvPr id="6" name="직사각형 5"/>
          <p:cNvSpPr/>
          <p:nvPr/>
        </p:nvSpPr>
        <p:spPr>
          <a:xfrm>
            <a:off x="964739" y="3269124"/>
            <a:ext cx="2495638"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mtClean="0">
                <a:latin typeface="경기천년제목 Bold" panose="02020803020101020101" pitchFamily="18" charset="-127"/>
                <a:ea typeface="경기천년제목 Bold" panose="02020803020101020101" pitchFamily="18" charset="-127"/>
              </a:rPr>
              <a:t>대상 발전 공정에 대한 추정 재무제표 개발</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7" name="직사각형 6"/>
          <p:cNvSpPr/>
          <p:nvPr/>
        </p:nvSpPr>
        <p:spPr>
          <a:xfrm>
            <a:off x="3728772" y="3263770"/>
            <a:ext cx="2359327"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대상 발전 공정에 대한 추정 현금흐름도 개발</a:t>
            </a:r>
            <a:endParaRPr lang="ko-KR" altLang="en-US" sz="1400" dirty="0">
              <a:latin typeface="경기천년제목 Bold" panose="02020803020101020101" pitchFamily="18" charset="-127"/>
              <a:ea typeface="경기천년제목 Bold" panose="02020803020101020101" pitchFamily="18" charset="-127"/>
            </a:endParaRPr>
          </a:p>
        </p:txBody>
      </p:sp>
      <p:pic>
        <p:nvPicPr>
          <p:cNvPr id="12291" name="_x355745120" descr="EMB0000603c20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040" y="3789795"/>
            <a:ext cx="4090407" cy="1916284"/>
          </a:xfrm>
          <a:prstGeom prst="rect">
            <a:avLst/>
          </a:prstGeom>
          <a:noFill/>
          <a:extLst>
            <a:ext uri="{909E8E84-426E-40DD-AFC4-6F175D3DCCD1}">
              <a14:hiddenFill xmlns:a14="http://schemas.microsoft.com/office/drawing/2010/main">
                <a:solidFill>
                  <a:srgbClr val="FFFFFF"/>
                </a:solidFill>
              </a14:hiddenFill>
            </a:ext>
          </a:extLst>
        </p:spPr>
      </p:pic>
      <p:pic>
        <p:nvPicPr>
          <p:cNvPr id="12290" name="_x355743320" descr="EMB0000603c20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3819" y="3789795"/>
            <a:ext cx="3686265" cy="1916284"/>
          </a:xfrm>
          <a:prstGeom prst="rect">
            <a:avLst/>
          </a:prstGeom>
          <a:noFill/>
          <a:extLst>
            <a:ext uri="{909E8E84-426E-40DD-AFC4-6F175D3DCCD1}">
              <a14:hiddenFill xmlns:a14="http://schemas.microsoft.com/office/drawing/2010/main">
                <a:solidFill>
                  <a:srgbClr val="FFFFFF"/>
                </a:solidFill>
              </a14:hiddenFill>
            </a:ext>
          </a:extLst>
        </p:spPr>
      </p:pic>
      <p:sp>
        <p:nvSpPr>
          <p:cNvPr id="23" name="직사각형 22"/>
          <p:cNvSpPr/>
          <p:nvPr/>
        </p:nvSpPr>
        <p:spPr>
          <a:xfrm>
            <a:off x="6356494" y="3263770"/>
            <a:ext cx="2359327"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대상 발전 공정에 대한 추정 손익계산서 개발</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24" name="직사각형 23"/>
          <p:cNvSpPr/>
          <p:nvPr/>
        </p:nvSpPr>
        <p:spPr>
          <a:xfrm>
            <a:off x="1454106" y="4564094"/>
            <a:ext cx="2333641" cy="430401"/>
          </a:xfrm>
          <a:prstGeom prst="rect">
            <a:avLst/>
          </a:prstGeom>
          <a:noFill/>
          <a:ln w="38100" cmpd="sng">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smtClean="0">
                <a:solidFill>
                  <a:srgbClr val="C00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한국지역난방공사 용역 예시</a:t>
            </a:r>
            <a:endParaRPr lang="ko-KR" altLang="en-US" sz="1500" b="1" dirty="0">
              <a:solidFill>
                <a:srgbClr val="C00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25" name="직사각형 24"/>
          <p:cNvSpPr/>
          <p:nvPr/>
        </p:nvSpPr>
        <p:spPr>
          <a:xfrm>
            <a:off x="5852974" y="4564095"/>
            <a:ext cx="2333641" cy="430401"/>
          </a:xfrm>
          <a:prstGeom prst="rect">
            <a:avLst/>
          </a:prstGeom>
          <a:noFill/>
          <a:ln w="38100" cmpd="sng">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smtClean="0">
                <a:solidFill>
                  <a:srgbClr val="C00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한국지역난방공사 용역 예시</a:t>
            </a:r>
            <a:endParaRPr lang="ko-KR" altLang="en-US" sz="1500" b="1" dirty="0">
              <a:solidFill>
                <a:srgbClr val="C00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26" name="TextBox 25"/>
          <p:cNvSpPr txBox="1"/>
          <p:nvPr/>
        </p:nvSpPr>
        <p:spPr>
          <a:xfrm>
            <a:off x="962920" y="5828467"/>
            <a:ext cx="7887164" cy="307777"/>
          </a:xfrm>
          <a:prstGeom prst="rect">
            <a:avLst/>
          </a:prstGeom>
          <a:noFill/>
        </p:spPr>
        <p:txBody>
          <a:bodyPr wrap="square" rtlCol="0">
            <a:spAutoFit/>
          </a:bodyPr>
          <a:lstStyle/>
          <a:p>
            <a:pPr marL="285750" marR="0" indent="-285750" fontAlgn="base" latinLnBrk="1">
              <a:spcBef>
                <a:spcPts val="0"/>
              </a:spcBef>
              <a:spcAft>
                <a:spcPts val="0"/>
              </a:spcAft>
              <a:buFont typeface="경기천년제목 Bold" panose="02020803020101020101" pitchFamily="18" charset="-127"/>
              <a:buChar char="&gt;"/>
            </a:pP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전력원가 추산 기법을 통해 도출된 전력원가를 통해 작동 연한 동안 추정 재무제표와 현금흐름도 손익계산서를 도출 예정</a:t>
            </a:r>
            <a:endParaRPr lang="ko-KR" altLang="en-US" sz="1400" kern="0" spc="-100" dirty="0">
              <a:solidFill>
                <a:srgbClr val="19B49B"/>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104294328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32886" y="767788"/>
            <a:ext cx="4961090"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연차별 개발목표 및 개발 내용</a:t>
            </a:r>
            <a:r>
              <a:rPr lang="en-US" altLang="ko-KR" sz="2300" dirty="0">
                <a:solidFill>
                  <a:schemeClr val="accent2"/>
                </a:solidFill>
                <a:latin typeface="경기천년제목 Bold" panose="02020803020101020101" pitchFamily="18" charset="-127"/>
                <a:ea typeface="경기천년제목 Bold" panose="02020803020101020101" pitchFamily="18" charset="-127"/>
              </a:rPr>
              <a:t> (2</a:t>
            </a:r>
            <a:r>
              <a:rPr lang="ko-KR" altLang="en-US" sz="2300" dirty="0">
                <a:solidFill>
                  <a:schemeClr val="accent2"/>
                </a:solidFill>
                <a:latin typeface="경기천년제목 Bold" panose="02020803020101020101" pitchFamily="18" charset="-127"/>
                <a:ea typeface="경기천년제목 Bold" panose="02020803020101020101" pitchFamily="18" charset="-127"/>
              </a:rPr>
              <a:t>차년도</a:t>
            </a:r>
            <a:r>
              <a:rPr lang="en-US" altLang="ko-KR" sz="2300" dirty="0">
                <a:solidFill>
                  <a:schemeClr val="accent2"/>
                </a:solidFill>
                <a:latin typeface="경기천년제목 Bold" panose="02020803020101020101" pitchFamily="18" charset="-127"/>
                <a:ea typeface="경기천년제목 Bold" panose="02020803020101020101" pitchFamily="18" charset="-127"/>
              </a:rPr>
              <a:t>)</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en-US" altLang="ko-KR" sz="1200" b="1" dirty="0">
                <a:latin typeface="경기천년제목 Bold" panose="02020803020101020101" pitchFamily="18" charset="-127"/>
                <a:ea typeface="경기천년제목 Bold" panose="02020803020101020101" pitchFamily="18" charset="-127"/>
              </a:rPr>
              <a:t>2</a:t>
            </a:r>
            <a:r>
              <a:rPr lang="ko-KR" altLang="en-US" sz="1200" b="1" dirty="0" smtClean="0">
                <a:latin typeface="경기천년제목 Bold" panose="02020803020101020101" pitchFamily="18" charset="-127"/>
                <a:ea typeface="경기천년제목 Bold" panose="02020803020101020101" pitchFamily="18" charset="-127"/>
              </a:rPr>
              <a:t>차년도 개발 목표 및 개발 내용</a:t>
            </a:r>
            <a:endParaRPr lang="en-US" sz="1200" b="1" dirty="0">
              <a:latin typeface="경기천년제목 Bold" panose="02020803020101020101" pitchFamily="18" charset="-127"/>
              <a:ea typeface="경기천년제목 Bold" panose="02020803020101020101" pitchFamily="18" charset="-127"/>
            </a:endParaRPr>
          </a:p>
        </p:txBody>
      </p:sp>
      <p:graphicFrame>
        <p:nvGraphicFramePr>
          <p:cNvPr id="2" name="표 1"/>
          <p:cNvGraphicFramePr>
            <a:graphicFrameLocks noGrp="1"/>
          </p:cNvGraphicFramePr>
          <p:nvPr>
            <p:extLst>
              <p:ext uri="{D42A27DB-BD31-4B8C-83A1-F6EECF244321}">
                <p14:modId xmlns:p14="http://schemas.microsoft.com/office/powerpoint/2010/main" val="1254291051"/>
              </p:ext>
            </p:extLst>
          </p:nvPr>
        </p:nvGraphicFramePr>
        <p:xfrm>
          <a:off x="964970" y="1488645"/>
          <a:ext cx="7886932" cy="1343456"/>
        </p:xfrm>
        <a:graphic>
          <a:graphicData uri="http://schemas.openxmlformats.org/drawingml/2006/table">
            <a:tbl>
              <a:tblPr firstRow="1" bandRow="1">
                <a:tableStyleId>{5C22544A-7EE6-4342-B048-85BDC9FD1C3A}</a:tableStyleId>
              </a:tblPr>
              <a:tblGrid>
                <a:gridCol w="2628977">
                  <a:extLst>
                    <a:ext uri="{9D8B030D-6E8A-4147-A177-3AD203B41FA5}">
                      <a16:colId xmlns:a16="http://schemas.microsoft.com/office/drawing/2014/main" val="969184207"/>
                    </a:ext>
                  </a:extLst>
                </a:gridCol>
                <a:gridCol w="1314489">
                  <a:extLst>
                    <a:ext uri="{9D8B030D-6E8A-4147-A177-3AD203B41FA5}">
                      <a16:colId xmlns:a16="http://schemas.microsoft.com/office/drawing/2014/main" val="2569030834"/>
                    </a:ext>
                  </a:extLst>
                </a:gridCol>
                <a:gridCol w="1314489">
                  <a:extLst>
                    <a:ext uri="{9D8B030D-6E8A-4147-A177-3AD203B41FA5}">
                      <a16:colId xmlns:a16="http://schemas.microsoft.com/office/drawing/2014/main" val="2042263427"/>
                    </a:ext>
                  </a:extLst>
                </a:gridCol>
                <a:gridCol w="2628977">
                  <a:extLst>
                    <a:ext uri="{9D8B030D-6E8A-4147-A177-3AD203B41FA5}">
                      <a16:colId xmlns:a16="http://schemas.microsoft.com/office/drawing/2014/main" val="3129974502"/>
                    </a:ext>
                  </a:extLst>
                </a:gridCol>
              </a:tblGrid>
              <a:tr h="67172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전력 원가 추정 기법 이용 수전해</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연료전지 연계 기술별 경제성 평가</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경제성 민감 지표</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시설투자비 변동성을 고려한 전력 원가 민감도 해석</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tc h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최적 경제성</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효율 충족 대상 사이클에 대한 재무 모델</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추정 재무제표</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현금흐름도</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손익계산서</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개발</a:t>
                      </a: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extLst>
                  <a:ext uri="{0D108BD9-81ED-4DB2-BD59-A6C34878D82A}">
                    <a16:rowId xmlns:a16="http://schemas.microsoft.com/office/drawing/2014/main" val="2796275252"/>
                  </a:ext>
                </a:extLst>
              </a:tr>
              <a:tr h="671728">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재생에너지</a:t>
                      </a:r>
                      <a:r>
                        <a:rPr lang="en-US" altLang="ko-KR"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a:t>
                      </a:r>
                      <a:r>
                        <a:rPr lang="ko-KR" altLang="en-US"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태양광</a:t>
                      </a:r>
                      <a:r>
                        <a:rPr lang="en-US" altLang="ko-KR"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a:t>
                      </a:r>
                      <a:r>
                        <a:rPr lang="ko-KR" altLang="en-US"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풍력</a:t>
                      </a:r>
                      <a:r>
                        <a:rPr lang="en-US" altLang="ko-KR"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 </a:t>
                      </a:r>
                      <a:r>
                        <a:rPr lang="ko-KR" altLang="en-US"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발전량 예측모델</a:t>
                      </a:r>
                      <a:r>
                        <a:rPr lang="en-US" altLang="ko-KR"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a:t>
                      </a:r>
                      <a:r>
                        <a:rPr lang="ko-KR" altLang="en-US"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전기화학모델 연계 전력 원가 추정 </a:t>
                      </a:r>
                      <a:r>
                        <a:rPr lang="en-US" altLang="ko-KR"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Tool </a:t>
                      </a:r>
                      <a:r>
                        <a:rPr lang="ko-KR" altLang="en-US"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개발</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hMerge="1">
                  <a:txBody>
                    <a:bodyPr/>
                    <a:lstStyle/>
                    <a:p>
                      <a:pPr algn="ctr" latinLnBrk="1"/>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수소경제 창출을 위한 정책요건</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제도개선</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기술개발 사항 도출</a:t>
                      </a:r>
                    </a:p>
                  </a:txBody>
                  <a:tcPr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hMerge="1">
                  <a:txBody>
                    <a:bodyPr/>
                    <a:lstStyle/>
                    <a:p>
                      <a:pPr algn="ctr" latinLnBrk="1"/>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extLst>
                  <a:ext uri="{0D108BD9-81ED-4DB2-BD59-A6C34878D82A}">
                    <a16:rowId xmlns:a16="http://schemas.microsoft.com/office/drawing/2014/main" val="387432389"/>
                  </a:ext>
                </a:extLst>
              </a:tr>
            </a:tbl>
          </a:graphicData>
        </a:graphic>
      </p:graphicFrame>
      <p:sp>
        <p:nvSpPr>
          <p:cNvPr id="5" name="Right Arrow 4"/>
          <p:cNvSpPr/>
          <p:nvPr/>
        </p:nvSpPr>
        <p:spPr>
          <a:xfrm>
            <a:off x="964969" y="3006655"/>
            <a:ext cx="7954913" cy="262469"/>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r>
              <a:rPr lang="en-US" altLang="ko-KR" sz="1400" dirty="0">
                <a:solidFill>
                  <a:srgbClr val="F6F8FA"/>
                </a:solidFill>
                <a:latin typeface="경기천년제목 Bold" panose="02020803020101020101" pitchFamily="18" charset="-127"/>
                <a:ea typeface="경기천년제목 Bold" panose="02020803020101020101" pitchFamily="18" charset="-127"/>
              </a:rPr>
              <a:t>KAIST</a:t>
            </a:r>
            <a:endParaRPr lang="ko-KR" altLang="en-US" sz="1400" dirty="0">
              <a:solidFill>
                <a:srgbClr val="FFC000"/>
              </a:solidFill>
              <a:latin typeface="경기천년제목 Bold" panose="02020803020101020101" pitchFamily="18" charset="-127"/>
              <a:ea typeface="경기천년제목 Bold" panose="02020803020101020101" pitchFamily="18" charset="-127"/>
            </a:endParaRPr>
          </a:p>
        </p:txBody>
      </p:sp>
      <p:sp>
        <p:nvSpPr>
          <p:cNvPr id="6" name="직사각형 5"/>
          <p:cNvSpPr/>
          <p:nvPr/>
        </p:nvSpPr>
        <p:spPr>
          <a:xfrm>
            <a:off x="964739" y="3269124"/>
            <a:ext cx="2495638"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재생에너지 출력 예측을 통한 잉여 전력 예측 모델 개발</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7" name="직사각형 6"/>
          <p:cNvSpPr/>
          <p:nvPr/>
        </p:nvSpPr>
        <p:spPr>
          <a:xfrm>
            <a:off x="3676863" y="3263770"/>
            <a:ext cx="2511841"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전기화학모델기반 수전해</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연료전지 성능 모델 개발</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23" name="직사각형 22"/>
          <p:cNvSpPr/>
          <p:nvPr/>
        </p:nvSpPr>
        <p:spPr>
          <a:xfrm>
            <a:off x="6405190" y="3263770"/>
            <a:ext cx="2359327"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경제성</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전력 원가</a:t>
            </a:r>
            <a:r>
              <a:rPr lang="en-US" altLang="ko-KR" sz="1400" dirty="0" smtClean="0">
                <a:latin typeface="경기천년제목 Bold" panose="02020803020101020101" pitchFamily="18" charset="-127"/>
                <a:ea typeface="경기천년제목 Bold" panose="02020803020101020101" pitchFamily="18" charset="-127"/>
              </a:rPr>
              <a:t>) </a:t>
            </a:r>
            <a:r>
              <a:rPr lang="ko-KR" altLang="en-US" sz="1400" dirty="0" smtClean="0">
                <a:latin typeface="경기천년제목 Bold" panose="02020803020101020101" pitchFamily="18" charset="-127"/>
                <a:ea typeface="경기천년제목 Bold" panose="02020803020101020101" pitchFamily="18" charset="-127"/>
              </a:rPr>
              <a:t>예측 </a:t>
            </a:r>
            <a:endParaRPr lang="en-US" altLang="ko-KR" sz="1400" dirty="0" smtClean="0">
              <a:latin typeface="경기천년제목 Bold" panose="02020803020101020101" pitchFamily="18" charset="-127"/>
              <a:ea typeface="경기천년제목 Bold" panose="02020803020101020101" pitchFamily="18" charset="-127"/>
            </a:endParaRPr>
          </a:p>
          <a:p>
            <a:pPr algn="ctr"/>
            <a:r>
              <a:rPr lang="en-US" altLang="ko-KR" sz="1400" dirty="0" smtClean="0">
                <a:latin typeface="경기천년제목 Bold" panose="02020803020101020101" pitchFamily="18" charset="-127"/>
                <a:ea typeface="경기천년제목 Bold" panose="02020803020101020101" pitchFamily="18" charset="-127"/>
              </a:rPr>
              <a:t>Tool </a:t>
            </a:r>
            <a:r>
              <a:rPr lang="ko-KR" altLang="en-US" sz="1400" dirty="0" smtClean="0">
                <a:latin typeface="경기천년제목 Bold" panose="02020803020101020101" pitchFamily="18" charset="-127"/>
                <a:ea typeface="경기천년제목 Bold" panose="02020803020101020101" pitchFamily="18" charset="-127"/>
              </a:rPr>
              <a:t>개발</a:t>
            </a:r>
            <a:endParaRPr lang="ko-KR" altLang="en-US" sz="1400" dirty="0">
              <a:latin typeface="경기천년제목 Bold" panose="02020803020101020101" pitchFamily="18" charset="-127"/>
              <a:ea typeface="경기천년제목 Bold" panose="02020803020101020101" pitchFamily="18" charset="-127"/>
            </a:endParaRPr>
          </a:p>
        </p:txBody>
      </p:sp>
      <p:pic>
        <p:nvPicPr>
          <p:cNvPr id="4" name="그림 3"/>
          <p:cNvPicPr>
            <a:picLocks noChangeAspect="1"/>
          </p:cNvPicPr>
          <p:nvPr/>
        </p:nvPicPr>
        <p:blipFill>
          <a:blip r:embed="rId3"/>
          <a:stretch>
            <a:fillRect/>
          </a:stretch>
        </p:blipFill>
        <p:spPr>
          <a:xfrm>
            <a:off x="964740" y="3840623"/>
            <a:ext cx="6189096" cy="2132742"/>
          </a:xfrm>
          <a:prstGeom prst="rect">
            <a:avLst/>
          </a:prstGeom>
        </p:spPr>
      </p:pic>
      <p:sp>
        <p:nvSpPr>
          <p:cNvPr id="69" name="오각형 68"/>
          <p:cNvSpPr/>
          <p:nvPr/>
        </p:nvSpPr>
        <p:spPr>
          <a:xfrm>
            <a:off x="7315201" y="3896443"/>
            <a:ext cx="1766047" cy="2021101"/>
          </a:xfrm>
          <a:prstGeom prst="homePlate">
            <a:avLst>
              <a:gd name="adj" fmla="val 33756"/>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bg1"/>
                </a:solidFill>
                <a:latin typeface="경기천년제목 Bold" panose="02020803020101020101" pitchFamily="18" charset="-127"/>
                <a:ea typeface="경기천년제목 Bold" panose="02020803020101020101" pitchFamily="18" charset="-127"/>
              </a:rPr>
              <a:t>재생에너지 발전량 예측</a:t>
            </a:r>
            <a:r>
              <a:rPr lang="en-US" altLang="ko-KR" dirty="0" smtClean="0">
                <a:solidFill>
                  <a:schemeClr val="bg1"/>
                </a:solidFill>
                <a:latin typeface="경기천년제목 Bold" panose="02020803020101020101" pitchFamily="18" charset="-127"/>
                <a:ea typeface="경기천년제목 Bold" panose="02020803020101020101" pitchFamily="18" charset="-127"/>
              </a:rPr>
              <a:t>-</a:t>
            </a:r>
            <a:r>
              <a:rPr lang="ko-KR" altLang="en-US" dirty="0" smtClean="0">
                <a:solidFill>
                  <a:schemeClr val="bg1"/>
                </a:solidFill>
                <a:latin typeface="경기천년제목 Bold" panose="02020803020101020101" pitchFamily="18" charset="-127"/>
                <a:ea typeface="경기천년제목 Bold" panose="02020803020101020101" pitchFamily="18" charset="-127"/>
              </a:rPr>
              <a:t>전기화학 모델 연계 </a:t>
            </a:r>
            <a:endParaRPr lang="en-US" altLang="ko-KR" dirty="0" smtClean="0">
              <a:solidFill>
                <a:schemeClr val="bg1"/>
              </a:solidFill>
              <a:latin typeface="경기천년제목 Bold" panose="02020803020101020101" pitchFamily="18" charset="-127"/>
              <a:ea typeface="경기천년제목 Bold" panose="02020803020101020101" pitchFamily="18" charset="-127"/>
            </a:endParaRPr>
          </a:p>
          <a:p>
            <a:pPr algn="ctr"/>
            <a:r>
              <a:rPr lang="ko-KR" altLang="en-US" dirty="0" smtClean="0">
                <a:solidFill>
                  <a:schemeClr val="bg1"/>
                </a:solidFill>
                <a:latin typeface="경기천년제목 Bold" panose="02020803020101020101" pitchFamily="18" charset="-127"/>
                <a:ea typeface="경기천년제목 Bold" panose="02020803020101020101" pitchFamily="18" charset="-127"/>
              </a:rPr>
              <a:t>전력 원가</a:t>
            </a:r>
            <a:endParaRPr lang="en-US" altLang="ko-KR" dirty="0" smtClean="0">
              <a:solidFill>
                <a:schemeClr val="bg1"/>
              </a:solidFill>
              <a:latin typeface="경기천년제목 Bold" panose="02020803020101020101" pitchFamily="18" charset="-127"/>
              <a:ea typeface="경기천년제목 Bold" panose="02020803020101020101" pitchFamily="18" charset="-127"/>
            </a:endParaRPr>
          </a:p>
          <a:p>
            <a:pPr algn="ctr"/>
            <a:r>
              <a:rPr lang="ko-KR" altLang="en-US" dirty="0" smtClean="0">
                <a:solidFill>
                  <a:schemeClr val="bg1"/>
                </a:solidFill>
                <a:latin typeface="경기천년제목 Bold" panose="02020803020101020101" pitchFamily="18" charset="-127"/>
                <a:ea typeface="경기천년제목 Bold" panose="02020803020101020101" pitchFamily="18" charset="-127"/>
              </a:rPr>
              <a:t>산출</a:t>
            </a:r>
            <a:endParaRPr lang="ko-KR" altLang="en-US" dirty="0">
              <a:solidFill>
                <a:schemeClr val="bg1"/>
              </a:solidFill>
              <a:latin typeface="경기천년제목 Bold" panose="02020803020101020101" pitchFamily="18" charset="-127"/>
              <a:ea typeface="경기천년제목 Bold" panose="02020803020101020101" pitchFamily="18" charset="-127"/>
            </a:endParaRPr>
          </a:p>
        </p:txBody>
      </p:sp>
      <p:sp>
        <p:nvSpPr>
          <p:cNvPr id="70" name="TextBox 69"/>
          <p:cNvSpPr txBox="1"/>
          <p:nvPr/>
        </p:nvSpPr>
        <p:spPr>
          <a:xfrm>
            <a:off x="964738" y="6012879"/>
            <a:ext cx="7887164" cy="307777"/>
          </a:xfrm>
          <a:prstGeom prst="rect">
            <a:avLst/>
          </a:prstGeom>
          <a:noFill/>
        </p:spPr>
        <p:txBody>
          <a:bodyPr wrap="square" rtlCol="0">
            <a:spAutoFit/>
          </a:bodyPr>
          <a:lstStyle/>
          <a:p>
            <a:pPr marL="285750" marR="0" indent="-285750" fontAlgn="base" latinLnBrk="1">
              <a:spcBef>
                <a:spcPts val="0"/>
              </a:spcBef>
              <a:spcAft>
                <a:spcPts val="0"/>
              </a:spcAft>
              <a:buFont typeface="경기천년제목 Bold" panose="02020803020101020101" pitchFamily="18" charset="-127"/>
              <a:buChar char="&gt;"/>
            </a:pPr>
            <a:r>
              <a:rPr lang="ko-KR" altLang="en-US" sz="1400" kern="0" spc="-100" dirty="0" smtClean="0">
                <a:solidFill>
                  <a:srgbClr val="19B49B"/>
                </a:solidFill>
                <a:latin typeface="경기천년제목 Bold" panose="02020803020101020101" pitchFamily="18" charset="-127"/>
                <a:ea typeface="경기천년제목 Bold" panose="02020803020101020101" pitchFamily="18" charset="-127"/>
              </a:rPr>
              <a:t>빅데이터 기술과 연동 혹은 독자 계산이 가능한 범용성 높은 경제성 분석 프로그램 개발 예정</a:t>
            </a:r>
            <a:endParaRPr lang="ko-KR" altLang="en-US" sz="1400" kern="0" spc="-100" dirty="0">
              <a:solidFill>
                <a:srgbClr val="19B49B"/>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419478065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32886" y="767788"/>
            <a:ext cx="4808690"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연차별 개발목표 및 개발 내용</a:t>
            </a:r>
            <a:r>
              <a:rPr lang="en-US" altLang="ko-KR" sz="2300" dirty="0">
                <a:solidFill>
                  <a:schemeClr val="accent2"/>
                </a:solidFill>
                <a:latin typeface="경기천년제목 Bold" panose="02020803020101020101" pitchFamily="18" charset="-127"/>
                <a:ea typeface="경기천년제목 Bold" panose="02020803020101020101" pitchFamily="18" charset="-127"/>
              </a:rPr>
              <a:t> (2</a:t>
            </a:r>
            <a:r>
              <a:rPr lang="ko-KR" altLang="en-US" sz="2300" dirty="0">
                <a:solidFill>
                  <a:schemeClr val="accent2"/>
                </a:solidFill>
                <a:latin typeface="경기천년제목 Bold" panose="02020803020101020101" pitchFamily="18" charset="-127"/>
                <a:ea typeface="경기천년제목 Bold" panose="02020803020101020101" pitchFamily="18" charset="-127"/>
              </a:rPr>
              <a:t>차년도</a:t>
            </a:r>
            <a:r>
              <a:rPr lang="en-US" altLang="ko-KR" sz="2300" dirty="0">
                <a:solidFill>
                  <a:schemeClr val="accent2"/>
                </a:solidFill>
                <a:latin typeface="경기천년제목 Bold" panose="02020803020101020101" pitchFamily="18" charset="-127"/>
                <a:ea typeface="경기천년제목 Bold" panose="02020803020101020101" pitchFamily="18" charset="-127"/>
              </a:rPr>
              <a:t>)</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en-US" altLang="ko-KR" sz="1200" b="1" dirty="0">
                <a:latin typeface="경기천년제목 Bold" panose="02020803020101020101" pitchFamily="18" charset="-127"/>
                <a:ea typeface="경기천년제목 Bold" panose="02020803020101020101" pitchFamily="18" charset="-127"/>
              </a:rPr>
              <a:t>2</a:t>
            </a:r>
            <a:r>
              <a:rPr lang="ko-KR" altLang="en-US" sz="1200" b="1" dirty="0" smtClean="0">
                <a:latin typeface="경기천년제목 Bold" panose="02020803020101020101" pitchFamily="18" charset="-127"/>
                <a:ea typeface="경기천년제목 Bold" panose="02020803020101020101" pitchFamily="18" charset="-127"/>
              </a:rPr>
              <a:t>차년도 개발 목표 및 개발 내용</a:t>
            </a:r>
            <a:endParaRPr lang="en-US" sz="1200" b="1" dirty="0">
              <a:latin typeface="경기천년제목 Bold" panose="02020803020101020101" pitchFamily="18" charset="-127"/>
              <a:ea typeface="경기천년제목 Bold" panose="02020803020101020101" pitchFamily="18" charset="-127"/>
            </a:endParaRPr>
          </a:p>
        </p:txBody>
      </p:sp>
      <p:graphicFrame>
        <p:nvGraphicFramePr>
          <p:cNvPr id="2" name="표 1"/>
          <p:cNvGraphicFramePr>
            <a:graphicFrameLocks noGrp="1"/>
          </p:cNvGraphicFramePr>
          <p:nvPr>
            <p:extLst>
              <p:ext uri="{D42A27DB-BD31-4B8C-83A1-F6EECF244321}">
                <p14:modId xmlns:p14="http://schemas.microsoft.com/office/powerpoint/2010/main" val="1089593784"/>
              </p:ext>
            </p:extLst>
          </p:nvPr>
        </p:nvGraphicFramePr>
        <p:xfrm>
          <a:off x="964970" y="1488645"/>
          <a:ext cx="7886932" cy="1343456"/>
        </p:xfrm>
        <a:graphic>
          <a:graphicData uri="http://schemas.openxmlformats.org/drawingml/2006/table">
            <a:tbl>
              <a:tblPr firstRow="1" bandRow="1">
                <a:tableStyleId>{5C22544A-7EE6-4342-B048-85BDC9FD1C3A}</a:tableStyleId>
              </a:tblPr>
              <a:tblGrid>
                <a:gridCol w="2628977">
                  <a:extLst>
                    <a:ext uri="{9D8B030D-6E8A-4147-A177-3AD203B41FA5}">
                      <a16:colId xmlns:a16="http://schemas.microsoft.com/office/drawing/2014/main" val="969184207"/>
                    </a:ext>
                  </a:extLst>
                </a:gridCol>
                <a:gridCol w="1314489">
                  <a:extLst>
                    <a:ext uri="{9D8B030D-6E8A-4147-A177-3AD203B41FA5}">
                      <a16:colId xmlns:a16="http://schemas.microsoft.com/office/drawing/2014/main" val="2569030834"/>
                    </a:ext>
                  </a:extLst>
                </a:gridCol>
                <a:gridCol w="1314489">
                  <a:extLst>
                    <a:ext uri="{9D8B030D-6E8A-4147-A177-3AD203B41FA5}">
                      <a16:colId xmlns:a16="http://schemas.microsoft.com/office/drawing/2014/main" val="2042263427"/>
                    </a:ext>
                  </a:extLst>
                </a:gridCol>
                <a:gridCol w="2628977">
                  <a:extLst>
                    <a:ext uri="{9D8B030D-6E8A-4147-A177-3AD203B41FA5}">
                      <a16:colId xmlns:a16="http://schemas.microsoft.com/office/drawing/2014/main" val="3129974502"/>
                    </a:ext>
                  </a:extLst>
                </a:gridCol>
              </a:tblGrid>
              <a:tr h="67172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전력 원가 추정 기법 이용 수전해</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연료전지 연계 기술별 경제성 평가</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경제성 민감 지표</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시설투자비 변동성을 고려한 전력 원가 민감도 해석</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tc h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최적 경제성</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효율 충족 대상 사이클에 대한 재무 모델</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추정 재무제표</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현금흐름도</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손익계산서</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개발</a:t>
                      </a: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9B49B"/>
                    </a:solidFill>
                  </a:tcPr>
                </a:tc>
                <a:extLst>
                  <a:ext uri="{0D108BD9-81ED-4DB2-BD59-A6C34878D82A}">
                    <a16:rowId xmlns:a16="http://schemas.microsoft.com/office/drawing/2014/main" val="2796275252"/>
                  </a:ext>
                </a:extLst>
              </a:tr>
              <a:tr h="671728">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재생에너지</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태양광</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풍력</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발전량 예측모델</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전기화학모델 연계 전력 원가 추정 </a:t>
                      </a:r>
                      <a:r>
                        <a:rPr lang="en-US" altLang="ko-KR"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Tool </a:t>
                      </a:r>
                      <a:r>
                        <a:rPr lang="ko-KR" altLang="en-US" sz="1200" b="1" kern="1200" dirty="0" smtClean="0">
                          <a:solidFill>
                            <a:schemeClr val="bg1">
                              <a:lumMod val="75000"/>
                            </a:schemeClr>
                          </a:solidFill>
                          <a:latin typeface="경기천년제목 Bold" panose="02020803020101020101" pitchFamily="18" charset="-127"/>
                          <a:ea typeface="경기천년제목 Bold" panose="02020803020101020101" pitchFamily="18" charset="-127"/>
                          <a:cs typeface="+mn-cs"/>
                        </a:rPr>
                        <a:t>개발</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hMerge="1">
                  <a:txBody>
                    <a:bodyPr/>
                    <a:lstStyle/>
                    <a:p>
                      <a:pPr algn="ctr" latinLnBrk="1"/>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수소경제 창출을 위한 정책요건</a:t>
                      </a:r>
                      <a:r>
                        <a:rPr lang="en-US" altLang="ko-KR"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a:t>
                      </a:r>
                      <a:r>
                        <a:rPr lang="ko-KR" altLang="en-US"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제도개선</a:t>
                      </a:r>
                      <a:r>
                        <a:rPr lang="en-US" altLang="ko-KR"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a:t>
                      </a:r>
                      <a:r>
                        <a:rPr lang="ko-KR" altLang="en-US" sz="1400" b="1" kern="1200" dirty="0" smtClean="0">
                          <a:solidFill>
                            <a:schemeClr val="bg1"/>
                          </a:solidFill>
                          <a:latin typeface="경기천년제목 Bold" panose="02020803020101020101" pitchFamily="18" charset="-127"/>
                          <a:ea typeface="경기천년제목 Bold" panose="02020803020101020101" pitchFamily="18" charset="-127"/>
                          <a:cs typeface="+mn-cs"/>
                        </a:rPr>
                        <a:t>기술개발 사항 도출</a:t>
                      </a:r>
                    </a:p>
                  </a:txBody>
                  <a:tcPr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tc hMerge="1">
                  <a:txBody>
                    <a:bodyPr/>
                    <a:lstStyle/>
                    <a:p>
                      <a:pPr algn="ctr" latinLnBrk="1"/>
                      <a:endParaRPr lang="ko-KR" altLang="en-US" sz="1200" dirty="0">
                        <a:solidFill>
                          <a:schemeClr val="bg1">
                            <a:lumMod val="75000"/>
                          </a:schemeClr>
                        </a:solidFill>
                        <a:latin typeface="경기천년제목 Bold" panose="02020803020101020101" pitchFamily="18" charset="-127"/>
                        <a:ea typeface="경기천년제목 Bold" panose="02020803020101020101" pitchFamily="18" charset="-127"/>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19B49B"/>
                    </a:solidFill>
                  </a:tcPr>
                </a:tc>
                <a:extLst>
                  <a:ext uri="{0D108BD9-81ED-4DB2-BD59-A6C34878D82A}">
                    <a16:rowId xmlns:a16="http://schemas.microsoft.com/office/drawing/2014/main" val="387432389"/>
                  </a:ext>
                </a:extLst>
              </a:tr>
            </a:tbl>
          </a:graphicData>
        </a:graphic>
      </p:graphicFrame>
      <p:sp>
        <p:nvSpPr>
          <p:cNvPr id="5" name="Right Arrow 4"/>
          <p:cNvSpPr/>
          <p:nvPr/>
        </p:nvSpPr>
        <p:spPr>
          <a:xfrm>
            <a:off x="964969" y="3006655"/>
            <a:ext cx="7886933" cy="262469"/>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latinLnBrk="1"/>
            <a:r>
              <a:rPr lang="en-US" altLang="ko-KR" sz="1400" dirty="0">
                <a:solidFill>
                  <a:srgbClr val="F6F8FA"/>
                </a:solidFill>
                <a:latin typeface="경기천년제목 Bold" panose="02020803020101020101" pitchFamily="18" charset="-127"/>
                <a:ea typeface="경기천년제목 Bold" panose="02020803020101020101" pitchFamily="18" charset="-127"/>
              </a:rPr>
              <a:t>KAIST</a:t>
            </a:r>
            <a:endParaRPr lang="ko-KR" altLang="en-US" sz="1400" dirty="0">
              <a:solidFill>
                <a:srgbClr val="FFC000"/>
              </a:solidFill>
              <a:latin typeface="경기천년제목 Bold" panose="02020803020101020101" pitchFamily="18" charset="-127"/>
              <a:ea typeface="경기천년제목 Bold" panose="02020803020101020101" pitchFamily="18" charset="-127"/>
            </a:endParaRPr>
          </a:p>
        </p:txBody>
      </p:sp>
      <p:sp>
        <p:nvSpPr>
          <p:cNvPr id="6" name="직사각형 5"/>
          <p:cNvSpPr/>
          <p:nvPr/>
        </p:nvSpPr>
        <p:spPr>
          <a:xfrm>
            <a:off x="964739" y="3269124"/>
            <a:ext cx="2495638"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해당 기술의 시장 진입을 위한 정책 요건 개선 사항 정의</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7" name="직사각형 6"/>
          <p:cNvSpPr/>
          <p:nvPr/>
        </p:nvSpPr>
        <p:spPr>
          <a:xfrm>
            <a:off x="3646050" y="3263770"/>
            <a:ext cx="2511841"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해당 기술의 시장 진입을 위한 제도 개선 사항 정의</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23" name="직사각형 22"/>
          <p:cNvSpPr/>
          <p:nvPr/>
        </p:nvSpPr>
        <p:spPr>
          <a:xfrm>
            <a:off x="6325233" y="3263770"/>
            <a:ext cx="2359327" cy="80228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정책 요건 및 제도 개선 회피 혹은 사업화를 위해 부가적으로 요구되는 기술 개발 사항 정의</a:t>
            </a:r>
            <a:endParaRPr lang="ko-KR" altLang="en-US" sz="1400" dirty="0">
              <a:latin typeface="경기천년제목 Bold" panose="02020803020101020101" pitchFamily="18" charset="-127"/>
              <a:ea typeface="경기천년제목 Bold" panose="02020803020101020101" pitchFamily="18" charset="-127"/>
            </a:endParaRPr>
          </a:p>
        </p:txBody>
      </p:sp>
      <p:pic>
        <p:nvPicPr>
          <p:cNvPr id="3" name="그림 2"/>
          <p:cNvPicPr>
            <a:picLocks noChangeAspect="1"/>
          </p:cNvPicPr>
          <p:nvPr/>
        </p:nvPicPr>
        <p:blipFill rotWithShape="1">
          <a:blip r:embed="rId3"/>
          <a:srcRect b="14358"/>
          <a:stretch/>
        </p:blipFill>
        <p:spPr>
          <a:xfrm>
            <a:off x="347337" y="4157353"/>
            <a:ext cx="5272412" cy="1535235"/>
          </a:xfrm>
          <a:prstGeom prst="rect">
            <a:avLst/>
          </a:prstGeom>
        </p:spPr>
      </p:pic>
      <p:sp>
        <p:nvSpPr>
          <p:cNvPr id="8" name="TextBox 7"/>
          <p:cNvSpPr txBox="1"/>
          <p:nvPr/>
        </p:nvSpPr>
        <p:spPr>
          <a:xfrm>
            <a:off x="5619749" y="4239541"/>
            <a:ext cx="4010025" cy="2042610"/>
          </a:xfrm>
          <a:prstGeom prst="rect">
            <a:avLst/>
          </a:prstGeom>
          <a:noFill/>
        </p:spPr>
        <p:txBody>
          <a:bodyPr wrap="square" rtlCol="0">
            <a:spAutoFit/>
          </a:bodyPr>
          <a:lstStyle/>
          <a:p>
            <a:pPr marL="285750" indent="-285750">
              <a:buFont typeface="경기천년제목 Bold" panose="02020803020101020101" pitchFamily="18" charset="-127"/>
              <a:buChar char="&gt;"/>
            </a:pPr>
            <a:r>
              <a:rPr lang="ko-KR" altLang="en-US" dirty="0" smtClean="0">
                <a:latin typeface="경기천년제목 Bold" panose="02020803020101020101" pitchFamily="18" charset="-127"/>
                <a:ea typeface="경기천년제목 Bold" panose="02020803020101020101" pitchFamily="18" charset="-127"/>
              </a:rPr>
              <a:t>좌측 예시는 수소 충전소 확대 보급을 위해 대도시 및 인구 밀집 지역 설치 규제 완화 필요성에 대한 보고서 예시임</a:t>
            </a:r>
            <a:endParaRPr lang="en-US" altLang="ko-KR" dirty="0" smtClean="0">
              <a:latin typeface="경기천년제목 Bold" panose="02020803020101020101" pitchFamily="18" charset="-127"/>
              <a:ea typeface="경기천년제목 Bold" panose="02020803020101020101" pitchFamily="18" charset="-127"/>
            </a:endParaRPr>
          </a:p>
          <a:p>
            <a:pPr marL="285750" indent="-285750">
              <a:buFont typeface="경기천년제목 Bold" panose="02020803020101020101" pitchFamily="18" charset="-127"/>
              <a:buChar char="&gt;"/>
            </a:pPr>
            <a:endParaRPr lang="en-US" altLang="ko-KR" dirty="0">
              <a:latin typeface="경기천년제목 Bold" panose="02020803020101020101" pitchFamily="18" charset="-127"/>
              <a:ea typeface="경기천년제목 Bold" panose="02020803020101020101" pitchFamily="18" charset="-127"/>
            </a:endParaRPr>
          </a:p>
          <a:p>
            <a:pPr marL="285750" indent="-285750">
              <a:buFont typeface="경기천년제목 Bold" panose="02020803020101020101" pitchFamily="18" charset="-127"/>
              <a:buChar char="&gt;"/>
            </a:pPr>
            <a:r>
              <a:rPr lang="ko-KR" altLang="en-US" dirty="0" smtClean="0">
                <a:solidFill>
                  <a:srgbClr val="19B49B"/>
                </a:solidFill>
                <a:latin typeface="경기천년제목 Bold" panose="02020803020101020101" pitchFamily="18" charset="-127"/>
                <a:ea typeface="경기천년제목 Bold" panose="02020803020101020101" pitchFamily="18" charset="-127"/>
              </a:rPr>
              <a:t>예를 들어 수전해</a:t>
            </a:r>
            <a:r>
              <a:rPr lang="en-US" altLang="ko-KR" dirty="0" smtClean="0">
                <a:solidFill>
                  <a:srgbClr val="19B49B"/>
                </a:solidFill>
                <a:latin typeface="경기천년제목 Bold" panose="02020803020101020101" pitchFamily="18" charset="-127"/>
                <a:ea typeface="경기천년제목 Bold" panose="02020803020101020101" pitchFamily="18" charset="-127"/>
              </a:rPr>
              <a:t>-</a:t>
            </a:r>
            <a:r>
              <a:rPr lang="ko-KR" altLang="en-US" dirty="0" smtClean="0">
                <a:solidFill>
                  <a:srgbClr val="19B49B"/>
                </a:solidFill>
                <a:latin typeface="경기천년제목 Bold" panose="02020803020101020101" pitchFamily="18" charset="-127"/>
                <a:ea typeface="경기천년제목 Bold" panose="02020803020101020101" pitchFamily="18" charset="-127"/>
              </a:rPr>
              <a:t>연료전지 연계 기술의 확대 보급을 위한 정책 규제 완화 요구 사항을 정의하고 사업화를 위해 요구되는 기술 개발 정의</a:t>
            </a:r>
            <a:r>
              <a:rPr lang="en-US" altLang="ko-KR" dirty="0" smtClean="0">
                <a:solidFill>
                  <a:srgbClr val="19B49B"/>
                </a:solidFill>
                <a:latin typeface="경기천년제목 Bold" panose="02020803020101020101" pitchFamily="18" charset="-127"/>
                <a:ea typeface="경기천년제목 Bold" panose="02020803020101020101" pitchFamily="18" charset="-127"/>
              </a:rPr>
              <a:t>(</a:t>
            </a:r>
            <a:r>
              <a:rPr lang="ko-KR" altLang="en-US" dirty="0" smtClean="0">
                <a:solidFill>
                  <a:srgbClr val="19B49B"/>
                </a:solidFill>
                <a:latin typeface="경기천년제목 Bold" panose="02020803020101020101" pitchFamily="18" charset="-127"/>
                <a:ea typeface="경기천년제목 Bold" panose="02020803020101020101" pitchFamily="18" charset="-127"/>
              </a:rPr>
              <a:t>대용량 고압 용기 개발 등</a:t>
            </a:r>
            <a:r>
              <a:rPr lang="en-US" altLang="ko-KR" dirty="0" smtClean="0">
                <a:solidFill>
                  <a:srgbClr val="19B49B"/>
                </a:solidFill>
                <a:latin typeface="경기천년제목 Bold" panose="02020803020101020101" pitchFamily="18" charset="-127"/>
                <a:ea typeface="경기천년제목 Bold" panose="02020803020101020101" pitchFamily="18" charset="-127"/>
              </a:rPr>
              <a:t>) </a:t>
            </a:r>
            <a:r>
              <a:rPr lang="ko-KR" altLang="en-US" dirty="0" smtClean="0">
                <a:solidFill>
                  <a:srgbClr val="19B49B"/>
                </a:solidFill>
                <a:latin typeface="경기천년제목 Bold" panose="02020803020101020101" pitchFamily="18" charset="-127"/>
                <a:ea typeface="경기천년제목 Bold" panose="02020803020101020101" pitchFamily="18" charset="-127"/>
              </a:rPr>
              <a:t>할 예정임</a:t>
            </a:r>
            <a:endParaRPr lang="ko-KR" altLang="en-US" dirty="0">
              <a:solidFill>
                <a:srgbClr val="19B49B"/>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384377376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개체 틀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harpenSoften amount="-45000"/>
                    </a14:imgEffect>
                    <a14:imgEffect>
                      <a14:saturation sat="0"/>
                    </a14:imgEffect>
                    <a14:imgEffect>
                      <a14:brightnessContrast bright="9000" contrast="-75000"/>
                    </a14:imgEffect>
                  </a14:imgLayer>
                </a14:imgProps>
              </a:ext>
              <a:ext uri="{28A0092B-C50C-407E-A947-70E740481C1C}">
                <a14:useLocalDpi xmlns:a14="http://schemas.microsoft.com/office/drawing/2010/main" val="0"/>
              </a:ext>
            </a:extLst>
          </a:blip>
          <a:srcRect l="5747" r="5747"/>
          <a:stretch>
            <a:fillRect/>
          </a:stretch>
        </p:blipFill>
        <p:spPr/>
      </p:pic>
      <p:sp>
        <p:nvSpPr>
          <p:cNvPr id="15" name="Rectangle 14"/>
          <p:cNvSpPr/>
          <p:nvPr/>
        </p:nvSpPr>
        <p:spPr>
          <a:xfrm>
            <a:off x="0" y="1948261"/>
            <a:ext cx="4953000" cy="2961481"/>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p>
        </p:txBody>
      </p:sp>
      <p:grpSp>
        <p:nvGrpSpPr>
          <p:cNvPr id="2" name="Group 1"/>
          <p:cNvGrpSpPr/>
          <p:nvPr/>
        </p:nvGrpSpPr>
        <p:grpSpPr>
          <a:xfrm>
            <a:off x="643892" y="2321899"/>
            <a:ext cx="4309107" cy="1073835"/>
            <a:chOff x="594361" y="1549812"/>
            <a:chExt cx="3977637" cy="991228"/>
          </a:xfrm>
        </p:grpSpPr>
        <p:cxnSp>
          <p:nvCxnSpPr>
            <p:cNvPr id="4" name="Straight Connector 3"/>
            <p:cNvCxnSpPr/>
            <p:nvPr/>
          </p:nvCxnSpPr>
          <p:spPr>
            <a:xfrm>
              <a:off x="594362" y="1974291"/>
              <a:ext cx="914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49"/>
            <p:cNvSpPr>
              <a:spLocks noEditPoints="1"/>
            </p:cNvSpPr>
            <p:nvPr/>
          </p:nvSpPr>
          <p:spPr bwMode="auto">
            <a:xfrm>
              <a:off x="603254" y="1549812"/>
              <a:ext cx="324964" cy="275660"/>
            </a:xfrm>
            <a:custGeom>
              <a:avLst/>
              <a:gdLst>
                <a:gd name="T0" fmla="*/ 185 w 265"/>
                <a:gd name="T1" fmla="*/ 190 h 225"/>
                <a:gd name="T2" fmla="*/ 185 w 265"/>
                <a:gd name="T3" fmla="*/ 225 h 225"/>
                <a:gd name="T4" fmla="*/ 0 w 265"/>
                <a:gd name="T5" fmla="*/ 225 h 225"/>
                <a:gd name="T6" fmla="*/ 0 w 265"/>
                <a:gd name="T7" fmla="*/ 179 h 225"/>
                <a:gd name="T8" fmla="*/ 23 w 265"/>
                <a:gd name="T9" fmla="*/ 158 h 225"/>
                <a:gd name="T10" fmla="*/ 57 w 265"/>
                <a:gd name="T11" fmla="*/ 120 h 225"/>
                <a:gd name="T12" fmla="*/ 46 w 265"/>
                <a:gd name="T13" fmla="*/ 90 h 225"/>
                <a:gd name="T14" fmla="*/ 36 w 265"/>
                <a:gd name="T15" fmla="*/ 71 h 225"/>
                <a:gd name="T16" fmla="*/ 40 w 265"/>
                <a:gd name="T17" fmla="*/ 61 h 225"/>
                <a:gd name="T18" fmla="*/ 37 w 265"/>
                <a:gd name="T19" fmla="*/ 40 h 225"/>
                <a:gd name="T20" fmla="*/ 79 w 265"/>
                <a:gd name="T21" fmla="*/ 0 h 225"/>
                <a:gd name="T22" fmla="*/ 122 w 265"/>
                <a:gd name="T23" fmla="*/ 40 h 225"/>
                <a:gd name="T24" fmla="*/ 119 w 265"/>
                <a:gd name="T25" fmla="*/ 61 h 225"/>
                <a:gd name="T26" fmla="*/ 123 w 265"/>
                <a:gd name="T27" fmla="*/ 71 h 225"/>
                <a:gd name="T28" fmla="*/ 113 w 265"/>
                <a:gd name="T29" fmla="*/ 90 h 225"/>
                <a:gd name="T30" fmla="*/ 101 w 265"/>
                <a:gd name="T31" fmla="*/ 120 h 225"/>
                <a:gd name="T32" fmla="*/ 136 w 265"/>
                <a:gd name="T33" fmla="*/ 158 h 225"/>
                <a:gd name="T34" fmla="*/ 185 w 265"/>
                <a:gd name="T35" fmla="*/ 190 h 225"/>
                <a:gd name="T36" fmla="*/ 206 w 265"/>
                <a:gd name="T37" fmla="*/ 225 h 225"/>
                <a:gd name="T38" fmla="*/ 206 w 265"/>
                <a:gd name="T39" fmla="*/ 187 h 225"/>
                <a:gd name="T40" fmla="*/ 157 w 265"/>
                <a:gd name="T41" fmla="*/ 143 h 225"/>
                <a:gd name="T42" fmla="*/ 168 w 265"/>
                <a:gd name="T43" fmla="*/ 122 h 225"/>
                <a:gd name="T44" fmla="*/ 159 w 265"/>
                <a:gd name="T45" fmla="*/ 100 h 225"/>
                <a:gd name="T46" fmla="*/ 152 w 265"/>
                <a:gd name="T47" fmla="*/ 85 h 225"/>
                <a:gd name="T48" fmla="*/ 155 w 265"/>
                <a:gd name="T49" fmla="*/ 78 h 225"/>
                <a:gd name="T50" fmla="*/ 153 w 265"/>
                <a:gd name="T51" fmla="*/ 62 h 225"/>
                <a:gd name="T52" fmla="*/ 185 w 265"/>
                <a:gd name="T53" fmla="*/ 32 h 225"/>
                <a:gd name="T54" fmla="*/ 217 w 265"/>
                <a:gd name="T55" fmla="*/ 62 h 225"/>
                <a:gd name="T56" fmla="*/ 215 w 265"/>
                <a:gd name="T57" fmla="*/ 78 h 225"/>
                <a:gd name="T58" fmla="*/ 217 w 265"/>
                <a:gd name="T59" fmla="*/ 85 h 225"/>
                <a:gd name="T60" fmla="*/ 210 w 265"/>
                <a:gd name="T61" fmla="*/ 100 h 225"/>
                <a:gd name="T62" fmla="*/ 201 w 265"/>
                <a:gd name="T63" fmla="*/ 122 h 225"/>
                <a:gd name="T64" fmla="*/ 227 w 265"/>
                <a:gd name="T65" fmla="*/ 151 h 225"/>
                <a:gd name="T66" fmla="*/ 262 w 265"/>
                <a:gd name="T67" fmla="*/ 172 h 225"/>
                <a:gd name="T68" fmla="*/ 265 w 265"/>
                <a:gd name="T69" fmla="*/ 225 h 225"/>
                <a:gd name="T70" fmla="*/ 206 w 265"/>
                <a:gd name="T71"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5" h="225">
                  <a:moveTo>
                    <a:pt x="185" y="190"/>
                  </a:moveTo>
                  <a:cubicBezTo>
                    <a:pt x="185" y="198"/>
                    <a:pt x="185" y="225"/>
                    <a:pt x="185" y="225"/>
                  </a:cubicBezTo>
                  <a:cubicBezTo>
                    <a:pt x="0" y="225"/>
                    <a:pt x="0" y="225"/>
                    <a:pt x="0" y="225"/>
                  </a:cubicBezTo>
                  <a:cubicBezTo>
                    <a:pt x="0" y="179"/>
                    <a:pt x="0" y="179"/>
                    <a:pt x="0" y="179"/>
                  </a:cubicBezTo>
                  <a:cubicBezTo>
                    <a:pt x="0" y="166"/>
                    <a:pt x="15" y="161"/>
                    <a:pt x="23" y="158"/>
                  </a:cubicBezTo>
                  <a:cubicBezTo>
                    <a:pt x="49" y="147"/>
                    <a:pt x="57" y="139"/>
                    <a:pt x="57" y="120"/>
                  </a:cubicBezTo>
                  <a:cubicBezTo>
                    <a:pt x="57" y="108"/>
                    <a:pt x="49" y="112"/>
                    <a:pt x="46" y="90"/>
                  </a:cubicBezTo>
                  <a:cubicBezTo>
                    <a:pt x="44" y="82"/>
                    <a:pt x="37" y="90"/>
                    <a:pt x="36" y="71"/>
                  </a:cubicBezTo>
                  <a:cubicBezTo>
                    <a:pt x="36" y="63"/>
                    <a:pt x="40" y="61"/>
                    <a:pt x="40" y="61"/>
                  </a:cubicBezTo>
                  <a:cubicBezTo>
                    <a:pt x="40" y="61"/>
                    <a:pt x="38" y="49"/>
                    <a:pt x="37" y="40"/>
                  </a:cubicBezTo>
                  <a:cubicBezTo>
                    <a:pt x="36" y="28"/>
                    <a:pt x="43" y="0"/>
                    <a:pt x="79" y="0"/>
                  </a:cubicBezTo>
                  <a:cubicBezTo>
                    <a:pt x="116" y="0"/>
                    <a:pt x="123" y="28"/>
                    <a:pt x="122" y="40"/>
                  </a:cubicBezTo>
                  <a:cubicBezTo>
                    <a:pt x="121" y="49"/>
                    <a:pt x="119" y="61"/>
                    <a:pt x="119" y="61"/>
                  </a:cubicBezTo>
                  <a:cubicBezTo>
                    <a:pt x="119" y="61"/>
                    <a:pt x="123" y="63"/>
                    <a:pt x="123" y="71"/>
                  </a:cubicBezTo>
                  <a:cubicBezTo>
                    <a:pt x="122" y="90"/>
                    <a:pt x="114" y="82"/>
                    <a:pt x="113" y="90"/>
                  </a:cubicBezTo>
                  <a:cubicBezTo>
                    <a:pt x="109" y="112"/>
                    <a:pt x="101" y="108"/>
                    <a:pt x="101" y="120"/>
                  </a:cubicBezTo>
                  <a:cubicBezTo>
                    <a:pt x="101" y="139"/>
                    <a:pt x="110" y="147"/>
                    <a:pt x="136" y="158"/>
                  </a:cubicBezTo>
                  <a:cubicBezTo>
                    <a:pt x="162" y="168"/>
                    <a:pt x="185" y="179"/>
                    <a:pt x="185" y="190"/>
                  </a:cubicBezTo>
                  <a:close/>
                  <a:moveTo>
                    <a:pt x="206" y="225"/>
                  </a:moveTo>
                  <a:cubicBezTo>
                    <a:pt x="206" y="187"/>
                    <a:pt x="206" y="187"/>
                    <a:pt x="206" y="187"/>
                  </a:cubicBezTo>
                  <a:cubicBezTo>
                    <a:pt x="206" y="168"/>
                    <a:pt x="200" y="164"/>
                    <a:pt x="157" y="143"/>
                  </a:cubicBezTo>
                  <a:cubicBezTo>
                    <a:pt x="165" y="138"/>
                    <a:pt x="168" y="132"/>
                    <a:pt x="168" y="122"/>
                  </a:cubicBezTo>
                  <a:cubicBezTo>
                    <a:pt x="168" y="113"/>
                    <a:pt x="162" y="116"/>
                    <a:pt x="159" y="100"/>
                  </a:cubicBezTo>
                  <a:cubicBezTo>
                    <a:pt x="158" y="94"/>
                    <a:pt x="153" y="100"/>
                    <a:pt x="152" y="85"/>
                  </a:cubicBezTo>
                  <a:cubicBezTo>
                    <a:pt x="152" y="79"/>
                    <a:pt x="155" y="78"/>
                    <a:pt x="155" y="78"/>
                  </a:cubicBezTo>
                  <a:cubicBezTo>
                    <a:pt x="155" y="78"/>
                    <a:pt x="153" y="69"/>
                    <a:pt x="153" y="62"/>
                  </a:cubicBezTo>
                  <a:cubicBezTo>
                    <a:pt x="152" y="54"/>
                    <a:pt x="157" y="32"/>
                    <a:pt x="185" y="32"/>
                  </a:cubicBezTo>
                  <a:cubicBezTo>
                    <a:pt x="212" y="32"/>
                    <a:pt x="217" y="54"/>
                    <a:pt x="217" y="62"/>
                  </a:cubicBezTo>
                  <a:cubicBezTo>
                    <a:pt x="216" y="69"/>
                    <a:pt x="215" y="78"/>
                    <a:pt x="215" y="78"/>
                  </a:cubicBezTo>
                  <a:cubicBezTo>
                    <a:pt x="215" y="78"/>
                    <a:pt x="217" y="79"/>
                    <a:pt x="217" y="85"/>
                  </a:cubicBezTo>
                  <a:cubicBezTo>
                    <a:pt x="216" y="100"/>
                    <a:pt x="211" y="94"/>
                    <a:pt x="210" y="100"/>
                  </a:cubicBezTo>
                  <a:cubicBezTo>
                    <a:pt x="207" y="116"/>
                    <a:pt x="201" y="113"/>
                    <a:pt x="201" y="122"/>
                  </a:cubicBezTo>
                  <a:cubicBezTo>
                    <a:pt x="201" y="136"/>
                    <a:pt x="208" y="143"/>
                    <a:pt x="227" y="151"/>
                  </a:cubicBezTo>
                  <a:cubicBezTo>
                    <a:pt x="247" y="159"/>
                    <a:pt x="258" y="164"/>
                    <a:pt x="262" y="172"/>
                  </a:cubicBezTo>
                  <a:cubicBezTo>
                    <a:pt x="265" y="176"/>
                    <a:pt x="265" y="225"/>
                    <a:pt x="265" y="225"/>
                  </a:cubicBezTo>
                  <a:lnTo>
                    <a:pt x="206" y="225"/>
                  </a:lnTo>
                  <a:close/>
                </a:path>
              </a:pathLst>
            </a:custGeom>
            <a:solidFill>
              <a:schemeClr val="bg1"/>
            </a:solidFill>
            <a:ln>
              <a:noFill/>
            </a:ln>
            <a:extLst/>
          </p:spPr>
          <p:txBody>
            <a:bodyPr vert="horz" wrap="square" lIns="99060" tIns="49530" rIns="99060" bIns="49530" numCol="1" anchor="t" anchorCtr="0" compatLnSpc="1">
              <a:prstTxWarp prst="textNoShape">
                <a:avLst/>
              </a:prstTxWarp>
            </a:bodyPr>
            <a:lstStyle/>
            <a:p>
              <a:endParaRPr lang="en-US" sz="1716"/>
            </a:p>
          </p:txBody>
        </p:sp>
        <p:sp>
          <p:nvSpPr>
            <p:cNvPr id="9" name="TextBox 8"/>
            <p:cNvSpPr txBox="1"/>
            <p:nvPr/>
          </p:nvSpPr>
          <p:spPr>
            <a:xfrm>
              <a:off x="594361" y="2079377"/>
              <a:ext cx="3977637" cy="461663"/>
            </a:xfrm>
            <a:prstGeom prst="rect">
              <a:avLst/>
            </a:prstGeom>
            <a:noFill/>
          </p:spPr>
          <p:txBody>
            <a:bodyPr wrap="square" lIns="0" tIns="0" rIns="0" bIns="0" rtlCol="0">
              <a:spAutoFit/>
            </a:bodyPr>
            <a:lstStyle/>
            <a:p>
              <a:pPr>
                <a:lnSpc>
                  <a:spcPts val="3900"/>
                </a:lnSpc>
              </a:pPr>
              <a:r>
                <a:rPr lang="ko-KR" altLang="en-US" sz="3467" cap="all" spc="54" dirty="0" smtClean="0">
                  <a:solidFill>
                    <a:schemeClr val="bg1"/>
                  </a:solidFill>
                  <a:latin typeface="경기천년제목 Bold" panose="02020803020101020101" pitchFamily="18" charset="-127"/>
                  <a:ea typeface="경기천년제목 Bold" panose="02020803020101020101" pitchFamily="18" charset="-127"/>
                </a:rPr>
                <a:t>연구성과물 활용계획</a:t>
              </a:r>
              <a:endParaRPr lang="en-US" sz="3467" cap="all" spc="54" dirty="0">
                <a:solidFill>
                  <a:schemeClr val="bg1"/>
                </a:solidFill>
                <a:latin typeface="경기천년제목 Bold" panose="02020803020101020101" pitchFamily="18" charset="-127"/>
                <a:ea typeface="경기천년제목 Bold" panose="02020803020101020101" pitchFamily="18" charset="-127"/>
              </a:endParaRPr>
            </a:p>
          </p:txBody>
        </p:sp>
      </p:grpSp>
      <p:sp>
        <p:nvSpPr>
          <p:cNvPr id="11" name="TextBox 10"/>
          <p:cNvSpPr txBox="1"/>
          <p:nvPr/>
        </p:nvSpPr>
        <p:spPr>
          <a:xfrm>
            <a:off x="674414" y="3933912"/>
            <a:ext cx="3615062" cy="179536"/>
          </a:xfrm>
          <a:prstGeom prst="rect">
            <a:avLst/>
          </a:prstGeom>
          <a:noFill/>
        </p:spPr>
        <p:txBody>
          <a:bodyPr wrap="square" lIns="0" tIns="0" rIns="0" bIns="0" rtlCol="0">
            <a:spAutoFit/>
          </a:bodyPr>
          <a:lstStyle/>
          <a:p>
            <a:pPr algn="just">
              <a:lnSpc>
                <a:spcPts val="1408"/>
              </a:lnSpc>
              <a:spcAft>
                <a:spcPts val="1300"/>
              </a:spcAft>
            </a:pPr>
            <a:r>
              <a:rPr lang="ko-KR" altLang="en-US" sz="1200" b="1" dirty="0" smtClean="0">
                <a:solidFill>
                  <a:schemeClr val="bg1">
                    <a:lumMod val="85000"/>
                  </a:schemeClr>
                </a:solidFill>
                <a:latin typeface="경기천년제목 Bold" panose="02020803020101020101" pitchFamily="18" charset="-127"/>
                <a:ea typeface="경기천년제목 Bold" panose="02020803020101020101" pitchFamily="18" charset="-127"/>
              </a:rPr>
              <a:t>본 과제 연구 결과물 활용 방안</a:t>
            </a:r>
            <a:endParaRPr lang="en-US" sz="1200" b="1" dirty="0">
              <a:solidFill>
                <a:schemeClr val="bg1">
                  <a:lumMod val="85000"/>
                </a:schemeClr>
              </a:solidFill>
              <a:latin typeface="경기천년제목 Bold" panose="02020803020101020101" pitchFamily="18" charset="-127"/>
              <a:ea typeface="경기천년제목 Bold" panose="02020803020101020101" pitchFamily="18" charset="-127"/>
            </a:endParaRPr>
          </a:p>
        </p:txBody>
      </p:sp>
      <p:sp>
        <p:nvSpPr>
          <p:cNvPr id="12" name="TextBox 11"/>
          <p:cNvSpPr txBox="1"/>
          <p:nvPr/>
        </p:nvSpPr>
        <p:spPr>
          <a:xfrm>
            <a:off x="678294" y="3639319"/>
            <a:ext cx="3615062" cy="179536"/>
          </a:xfrm>
          <a:prstGeom prst="rect">
            <a:avLst/>
          </a:prstGeom>
          <a:noFill/>
        </p:spPr>
        <p:txBody>
          <a:bodyPr wrap="square" lIns="0" tIns="0" rIns="0" bIns="0" rtlCol="0">
            <a:spAutoFit/>
          </a:bodyPr>
          <a:lstStyle/>
          <a:p>
            <a:pPr algn="just">
              <a:lnSpc>
                <a:spcPts val="1408"/>
              </a:lnSpc>
              <a:spcAft>
                <a:spcPts val="1300"/>
              </a:spcAft>
            </a:pPr>
            <a:r>
              <a:rPr lang="ko-KR" altLang="en-US" sz="1200" dirty="0" smtClean="0">
                <a:solidFill>
                  <a:schemeClr val="bg1">
                    <a:lumMod val="85000"/>
                  </a:schemeClr>
                </a:solidFill>
                <a:latin typeface="경기천년제목 Bold" panose="02020803020101020101" pitchFamily="18" charset="-127"/>
                <a:ea typeface="경기천년제목 Bold" panose="02020803020101020101" pitchFamily="18" charset="-127"/>
              </a:rPr>
              <a:t>본 과제의 연구 결과물</a:t>
            </a:r>
            <a:endParaRPr lang="en-US" sz="1200" dirty="0">
              <a:solidFill>
                <a:schemeClr val="bg1">
                  <a:lumMod val="85000"/>
                </a:schemeClr>
              </a:solidFill>
              <a:latin typeface="경기천년제목 Bold" panose="02020803020101020101" pitchFamily="18" charset="-127"/>
              <a:ea typeface="경기천년제목 Bold" panose="02020803020101020101" pitchFamily="18" charset="-127"/>
            </a:endParaRPr>
          </a:p>
        </p:txBody>
      </p:sp>
      <p:sp>
        <p:nvSpPr>
          <p:cNvPr id="13" name="TextBox 12"/>
          <p:cNvSpPr txBox="1"/>
          <p:nvPr/>
        </p:nvSpPr>
        <p:spPr>
          <a:xfrm>
            <a:off x="678294" y="4228505"/>
            <a:ext cx="3615062" cy="179536"/>
          </a:xfrm>
          <a:prstGeom prst="rect">
            <a:avLst/>
          </a:prstGeom>
          <a:noFill/>
        </p:spPr>
        <p:txBody>
          <a:bodyPr wrap="square" lIns="0" tIns="0" rIns="0" bIns="0" rtlCol="0">
            <a:spAutoFit/>
          </a:bodyPr>
          <a:lstStyle/>
          <a:p>
            <a:pPr algn="just">
              <a:lnSpc>
                <a:spcPts val="1408"/>
              </a:lnSpc>
              <a:spcAft>
                <a:spcPts val="1300"/>
              </a:spcAft>
            </a:pPr>
            <a:r>
              <a:rPr lang="ko-KR" altLang="en-US" sz="1200" b="1" dirty="0" smtClean="0">
                <a:solidFill>
                  <a:schemeClr val="bg1">
                    <a:lumMod val="85000"/>
                  </a:schemeClr>
                </a:solidFill>
                <a:latin typeface="경기천년제목 Bold" panose="02020803020101020101" pitchFamily="18" charset="-127"/>
                <a:ea typeface="경기천년제목 Bold" panose="02020803020101020101" pitchFamily="18" charset="-127"/>
              </a:rPr>
              <a:t>본 과제 연구 결과물의 기대효과</a:t>
            </a:r>
            <a:endParaRPr lang="en-US" sz="1200" b="1" dirty="0">
              <a:solidFill>
                <a:schemeClr val="bg1">
                  <a:lumMod val="85000"/>
                </a:schemeClr>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404176021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개체 틀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harpenSoften amount="-21000"/>
                    </a14:imgEffect>
                    <a14:imgEffect>
                      <a14:colorTemperature colorTemp="4540"/>
                    </a14:imgEffect>
                    <a14:imgEffect>
                      <a14:saturation sat="0"/>
                    </a14:imgEffect>
                    <a14:imgEffect>
                      <a14:brightnessContrast bright="-27000" contrast="-53000"/>
                    </a14:imgEffect>
                  </a14:imgLayer>
                </a14:imgProps>
              </a:ext>
              <a:ext uri="{28A0092B-C50C-407E-A947-70E740481C1C}">
                <a14:useLocalDpi xmlns:a14="http://schemas.microsoft.com/office/drawing/2010/main" val="0"/>
              </a:ext>
            </a:extLst>
          </a:blip>
          <a:srcRect t="1038" b="1038"/>
          <a:stretch>
            <a:fillRect/>
          </a:stretch>
        </p:blipFill>
        <p:spPr>
          <a:noFill/>
        </p:spPr>
      </p:pic>
      <p:sp>
        <p:nvSpPr>
          <p:cNvPr id="15" name="Rectangle 14"/>
          <p:cNvSpPr/>
          <p:nvPr/>
        </p:nvSpPr>
        <p:spPr>
          <a:xfrm>
            <a:off x="0" y="1948261"/>
            <a:ext cx="4953000" cy="2961481"/>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dirty="0"/>
          </a:p>
        </p:txBody>
      </p:sp>
      <p:cxnSp>
        <p:nvCxnSpPr>
          <p:cNvPr id="4" name="Straight Connector 3"/>
          <p:cNvCxnSpPr/>
          <p:nvPr/>
        </p:nvCxnSpPr>
        <p:spPr>
          <a:xfrm>
            <a:off x="643893" y="2781752"/>
            <a:ext cx="9906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49"/>
          <p:cNvSpPr>
            <a:spLocks noEditPoints="1"/>
          </p:cNvSpPr>
          <p:nvPr/>
        </p:nvSpPr>
        <p:spPr bwMode="auto">
          <a:xfrm>
            <a:off x="653526" y="2321900"/>
            <a:ext cx="352044" cy="298632"/>
          </a:xfrm>
          <a:custGeom>
            <a:avLst/>
            <a:gdLst>
              <a:gd name="T0" fmla="*/ 185 w 265"/>
              <a:gd name="T1" fmla="*/ 190 h 225"/>
              <a:gd name="T2" fmla="*/ 185 w 265"/>
              <a:gd name="T3" fmla="*/ 225 h 225"/>
              <a:gd name="T4" fmla="*/ 0 w 265"/>
              <a:gd name="T5" fmla="*/ 225 h 225"/>
              <a:gd name="T6" fmla="*/ 0 w 265"/>
              <a:gd name="T7" fmla="*/ 179 h 225"/>
              <a:gd name="T8" fmla="*/ 23 w 265"/>
              <a:gd name="T9" fmla="*/ 158 h 225"/>
              <a:gd name="T10" fmla="*/ 57 w 265"/>
              <a:gd name="T11" fmla="*/ 120 h 225"/>
              <a:gd name="T12" fmla="*/ 46 w 265"/>
              <a:gd name="T13" fmla="*/ 90 h 225"/>
              <a:gd name="T14" fmla="*/ 36 w 265"/>
              <a:gd name="T15" fmla="*/ 71 h 225"/>
              <a:gd name="T16" fmla="*/ 40 w 265"/>
              <a:gd name="T17" fmla="*/ 61 h 225"/>
              <a:gd name="T18" fmla="*/ 37 w 265"/>
              <a:gd name="T19" fmla="*/ 40 h 225"/>
              <a:gd name="T20" fmla="*/ 79 w 265"/>
              <a:gd name="T21" fmla="*/ 0 h 225"/>
              <a:gd name="T22" fmla="*/ 122 w 265"/>
              <a:gd name="T23" fmla="*/ 40 h 225"/>
              <a:gd name="T24" fmla="*/ 119 w 265"/>
              <a:gd name="T25" fmla="*/ 61 h 225"/>
              <a:gd name="T26" fmla="*/ 123 w 265"/>
              <a:gd name="T27" fmla="*/ 71 h 225"/>
              <a:gd name="T28" fmla="*/ 113 w 265"/>
              <a:gd name="T29" fmla="*/ 90 h 225"/>
              <a:gd name="T30" fmla="*/ 101 w 265"/>
              <a:gd name="T31" fmla="*/ 120 h 225"/>
              <a:gd name="T32" fmla="*/ 136 w 265"/>
              <a:gd name="T33" fmla="*/ 158 h 225"/>
              <a:gd name="T34" fmla="*/ 185 w 265"/>
              <a:gd name="T35" fmla="*/ 190 h 225"/>
              <a:gd name="T36" fmla="*/ 206 w 265"/>
              <a:gd name="T37" fmla="*/ 225 h 225"/>
              <a:gd name="T38" fmla="*/ 206 w 265"/>
              <a:gd name="T39" fmla="*/ 187 h 225"/>
              <a:gd name="T40" fmla="*/ 157 w 265"/>
              <a:gd name="T41" fmla="*/ 143 h 225"/>
              <a:gd name="T42" fmla="*/ 168 w 265"/>
              <a:gd name="T43" fmla="*/ 122 h 225"/>
              <a:gd name="T44" fmla="*/ 159 w 265"/>
              <a:gd name="T45" fmla="*/ 100 h 225"/>
              <a:gd name="T46" fmla="*/ 152 w 265"/>
              <a:gd name="T47" fmla="*/ 85 h 225"/>
              <a:gd name="T48" fmla="*/ 155 w 265"/>
              <a:gd name="T49" fmla="*/ 78 h 225"/>
              <a:gd name="T50" fmla="*/ 153 w 265"/>
              <a:gd name="T51" fmla="*/ 62 h 225"/>
              <a:gd name="T52" fmla="*/ 185 w 265"/>
              <a:gd name="T53" fmla="*/ 32 h 225"/>
              <a:gd name="T54" fmla="*/ 217 w 265"/>
              <a:gd name="T55" fmla="*/ 62 h 225"/>
              <a:gd name="T56" fmla="*/ 215 w 265"/>
              <a:gd name="T57" fmla="*/ 78 h 225"/>
              <a:gd name="T58" fmla="*/ 217 w 265"/>
              <a:gd name="T59" fmla="*/ 85 h 225"/>
              <a:gd name="T60" fmla="*/ 210 w 265"/>
              <a:gd name="T61" fmla="*/ 100 h 225"/>
              <a:gd name="T62" fmla="*/ 201 w 265"/>
              <a:gd name="T63" fmla="*/ 122 h 225"/>
              <a:gd name="T64" fmla="*/ 227 w 265"/>
              <a:gd name="T65" fmla="*/ 151 h 225"/>
              <a:gd name="T66" fmla="*/ 262 w 265"/>
              <a:gd name="T67" fmla="*/ 172 h 225"/>
              <a:gd name="T68" fmla="*/ 265 w 265"/>
              <a:gd name="T69" fmla="*/ 225 h 225"/>
              <a:gd name="T70" fmla="*/ 206 w 265"/>
              <a:gd name="T71"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5" h="225">
                <a:moveTo>
                  <a:pt x="185" y="190"/>
                </a:moveTo>
                <a:cubicBezTo>
                  <a:pt x="185" y="198"/>
                  <a:pt x="185" y="225"/>
                  <a:pt x="185" y="225"/>
                </a:cubicBezTo>
                <a:cubicBezTo>
                  <a:pt x="0" y="225"/>
                  <a:pt x="0" y="225"/>
                  <a:pt x="0" y="225"/>
                </a:cubicBezTo>
                <a:cubicBezTo>
                  <a:pt x="0" y="179"/>
                  <a:pt x="0" y="179"/>
                  <a:pt x="0" y="179"/>
                </a:cubicBezTo>
                <a:cubicBezTo>
                  <a:pt x="0" y="166"/>
                  <a:pt x="15" y="161"/>
                  <a:pt x="23" y="158"/>
                </a:cubicBezTo>
                <a:cubicBezTo>
                  <a:pt x="49" y="147"/>
                  <a:pt x="57" y="139"/>
                  <a:pt x="57" y="120"/>
                </a:cubicBezTo>
                <a:cubicBezTo>
                  <a:pt x="57" y="108"/>
                  <a:pt x="49" y="112"/>
                  <a:pt x="46" y="90"/>
                </a:cubicBezTo>
                <a:cubicBezTo>
                  <a:pt x="44" y="82"/>
                  <a:pt x="37" y="90"/>
                  <a:pt x="36" y="71"/>
                </a:cubicBezTo>
                <a:cubicBezTo>
                  <a:pt x="36" y="63"/>
                  <a:pt x="40" y="61"/>
                  <a:pt x="40" y="61"/>
                </a:cubicBezTo>
                <a:cubicBezTo>
                  <a:pt x="40" y="61"/>
                  <a:pt x="38" y="49"/>
                  <a:pt x="37" y="40"/>
                </a:cubicBezTo>
                <a:cubicBezTo>
                  <a:pt x="36" y="28"/>
                  <a:pt x="43" y="0"/>
                  <a:pt x="79" y="0"/>
                </a:cubicBezTo>
                <a:cubicBezTo>
                  <a:pt x="116" y="0"/>
                  <a:pt x="123" y="28"/>
                  <a:pt x="122" y="40"/>
                </a:cubicBezTo>
                <a:cubicBezTo>
                  <a:pt x="121" y="49"/>
                  <a:pt x="119" y="61"/>
                  <a:pt x="119" y="61"/>
                </a:cubicBezTo>
                <a:cubicBezTo>
                  <a:pt x="119" y="61"/>
                  <a:pt x="123" y="63"/>
                  <a:pt x="123" y="71"/>
                </a:cubicBezTo>
                <a:cubicBezTo>
                  <a:pt x="122" y="90"/>
                  <a:pt x="114" y="82"/>
                  <a:pt x="113" y="90"/>
                </a:cubicBezTo>
                <a:cubicBezTo>
                  <a:pt x="109" y="112"/>
                  <a:pt x="101" y="108"/>
                  <a:pt x="101" y="120"/>
                </a:cubicBezTo>
                <a:cubicBezTo>
                  <a:pt x="101" y="139"/>
                  <a:pt x="110" y="147"/>
                  <a:pt x="136" y="158"/>
                </a:cubicBezTo>
                <a:cubicBezTo>
                  <a:pt x="162" y="168"/>
                  <a:pt x="185" y="179"/>
                  <a:pt x="185" y="190"/>
                </a:cubicBezTo>
                <a:close/>
                <a:moveTo>
                  <a:pt x="206" y="225"/>
                </a:moveTo>
                <a:cubicBezTo>
                  <a:pt x="206" y="187"/>
                  <a:pt x="206" y="187"/>
                  <a:pt x="206" y="187"/>
                </a:cubicBezTo>
                <a:cubicBezTo>
                  <a:pt x="206" y="168"/>
                  <a:pt x="200" y="164"/>
                  <a:pt x="157" y="143"/>
                </a:cubicBezTo>
                <a:cubicBezTo>
                  <a:pt x="165" y="138"/>
                  <a:pt x="168" y="132"/>
                  <a:pt x="168" y="122"/>
                </a:cubicBezTo>
                <a:cubicBezTo>
                  <a:pt x="168" y="113"/>
                  <a:pt x="162" y="116"/>
                  <a:pt x="159" y="100"/>
                </a:cubicBezTo>
                <a:cubicBezTo>
                  <a:pt x="158" y="94"/>
                  <a:pt x="153" y="100"/>
                  <a:pt x="152" y="85"/>
                </a:cubicBezTo>
                <a:cubicBezTo>
                  <a:pt x="152" y="79"/>
                  <a:pt x="155" y="78"/>
                  <a:pt x="155" y="78"/>
                </a:cubicBezTo>
                <a:cubicBezTo>
                  <a:pt x="155" y="78"/>
                  <a:pt x="153" y="69"/>
                  <a:pt x="153" y="62"/>
                </a:cubicBezTo>
                <a:cubicBezTo>
                  <a:pt x="152" y="54"/>
                  <a:pt x="157" y="32"/>
                  <a:pt x="185" y="32"/>
                </a:cubicBezTo>
                <a:cubicBezTo>
                  <a:pt x="212" y="32"/>
                  <a:pt x="217" y="54"/>
                  <a:pt x="217" y="62"/>
                </a:cubicBezTo>
                <a:cubicBezTo>
                  <a:pt x="216" y="69"/>
                  <a:pt x="215" y="78"/>
                  <a:pt x="215" y="78"/>
                </a:cubicBezTo>
                <a:cubicBezTo>
                  <a:pt x="215" y="78"/>
                  <a:pt x="217" y="79"/>
                  <a:pt x="217" y="85"/>
                </a:cubicBezTo>
                <a:cubicBezTo>
                  <a:pt x="216" y="100"/>
                  <a:pt x="211" y="94"/>
                  <a:pt x="210" y="100"/>
                </a:cubicBezTo>
                <a:cubicBezTo>
                  <a:pt x="207" y="116"/>
                  <a:pt x="201" y="113"/>
                  <a:pt x="201" y="122"/>
                </a:cubicBezTo>
                <a:cubicBezTo>
                  <a:pt x="201" y="136"/>
                  <a:pt x="208" y="143"/>
                  <a:pt x="227" y="151"/>
                </a:cubicBezTo>
                <a:cubicBezTo>
                  <a:pt x="247" y="159"/>
                  <a:pt x="258" y="164"/>
                  <a:pt x="262" y="172"/>
                </a:cubicBezTo>
                <a:cubicBezTo>
                  <a:pt x="265" y="176"/>
                  <a:pt x="265" y="225"/>
                  <a:pt x="265" y="225"/>
                </a:cubicBezTo>
                <a:lnTo>
                  <a:pt x="206" y="225"/>
                </a:lnTo>
                <a:close/>
              </a:path>
            </a:pathLst>
          </a:custGeom>
          <a:solidFill>
            <a:schemeClr val="bg1"/>
          </a:solidFill>
          <a:ln>
            <a:noFill/>
          </a:ln>
          <a:extLst/>
        </p:spPr>
        <p:txBody>
          <a:bodyPr vert="horz" wrap="square" lIns="99060" tIns="49530" rIns="99060" bIns="49530" numCol="1" anchor="t" anchorCtr="0" compatLnSpc="1">
            <a:prstTxWarp prst="textNoShape">
              <a:avLst/>
            </a:prstTxWarp>
          </a:bodyPr>
          <a:lstStyle/>
          <a:p>
            <a:endParaRPr lang="en-US" sz="1716" dirty="0"/>
          </a:p>
        </p:txBody>
      </p:sp>
      <p:sp>
        <p:nvSpPr>
          <p:cNvPr id="8" name="TextBox 7"/>
          <p:cNvSpPr txBox="1"/>
          <p:nvPr/>
        </p:nvSpPr>
        <p:spPr>
          <a:xfrm>
            <a:off x="674414" y="3943039"/>
            <a:ext cx="3615062" cy="179536"/>
          </a:xfrm>
          <a:prstGeom prst="rect">
            <a:avLst/>
          </a:prstGeom>
          <a:noFill/>
        </p:spPr>
        <p:txBody>
          <a:bodyPr wrap="square" lIns="0" tIns="0" rIns="0" bIns="0" rtlCol="0">
            <a:spAutoFit/>
          </a:bodyPr>
          <a:lstStyle/>
          <a:p>
            <a:pPr algn="just">
              <a:lnSpc>
                <a:spcPts val="1408"/>
              </a:lnSpc>
              <a:spcAft>
                <a:spcPts val="1300"/>
              </a:spcAft>
            </a:pPr>
            <a:r>
              <a:rPr lang="ko-KR" altLang="en-US" sz="1200" b="1" dirty="0" smtClean="0">
                <a:solidFill>
                  <a:schemeClr val="bg1">
                    <a:lumMod val="85000"/>
                  </a:schemeClr>
                </a:solidFill>
                <a:latin typeface="경기천년제목 Bold" panose="02020803020101020101" pitchFamily="18" charset="-127"/>
                <a:ea typeface="경기천년제목 Bold" panose="02020803020101020101" pitchFamily="18" charset="-127"/>
              </a:rPr>
              <a:t>국내외 현황 및 문제점</a:t>
            </a:r>
            <a:endParaRPr lang="en-US" sz="1200" b="1" dirty="0">
              <a:solidFill>
                <a:schemeClr val="bg1">
                  <a:lumMod val="85000"/>
                </a:schemeClr>
              </a:solidFill>
              <a:latin typeface="경기천년제목 Bold" panose="02020803020101020101" pitchFamily="18" charset="-127"/>
              <a:ea typeface="경기천년제목 Bold" panose="02020803020101020101" pitchFamily="18" charset="-127"/>
            </a:endParaRPr>
          </a:p>
        </p:txBody>
      </p:sp>
      <p:sp>
        <p:nvSpPr>
          <p:cNvPr id="9" name="TextBox 8"/>
          <p:cNvSpPr txBox="1"/>
          <p:nvPr/>
        </p:nvSpPr>
        <p:spPr>
          <a:xfrm>
            <a:off x="643893" y="2895595"/>
            <a:ext cx="3624694" cy="500137"/>
          </a:xfrm>
          <a:prstGeom prst="rect">
            <a:avLst/>
          </a:prstGeom>
          <a:noFill/>
        </p:spPr>
        <p:txBody>
          <a:bodyPr wrap="square" lIns="0" tIns="0" rIns="0" bIns="0" rtlCol="0">
            <a:spAutoFit/>
          </a:bodyPr>
          <a:lstStyle/>
          <a:p>
            <a:pPr>
              <a:lnSpc>
                <a:spcPts val="3900"/>
              </a:lnSpc>
            </a:pPr>
            <a:r>
              <a:rPr lang="ko-KR" altLang="en-US" sz="3467" cap="all" spc="54" dirty="0" smtClean="0">
                <a:solidFill>
                  <a:schemeClr val="bg1"/>
                </a:solidFill>
                <a:latin typeface="경기천년제목 Bold" panose="02020803020101020101" pitchFamily="18" charset="-127"/>
                <a:ea typeface="경기천년제목 Bold" panose="02020803020101020101" pitchFamily="18" charset="-127"/>
              </a:rPr>
              <a:t>연구개발의 필요성</a:t>
            </a:r>
            <a:endParaRPr lang="en-US" sz="3467" cap="all" spc="54" dirty="0">
              <a:solidFill>
                <a:schemeClr val="bg1"/>
              </a:solidFill>
              <a:latin typeface="경기천년제목 Bold" panose="02020803020101020101" pitchFamily="18" charset="-127"/>
              <a:ea typeface="경기천년제목 Bold" panose="02020803020101020101" pitchFamily="18" charset="-127"/>
            </a:endParaRPr>
          </a:p>
        </p:txBody>
      </p:sp>
      <p:sp>
        <p:nvSpPr>
          <p:cNvPr id="10" name="TextBox 9"/>
          <p:cNvSpPr txBox="1"/>
          <p:nvPr/>
        </p:nvSpPr>
        <p:spPr>
          <a:xfrm>
            <a:off x="678294" y="3639319"/>
            <a:ext cx="3615062" cy="179536"/>
          </a:xfrm>
          <a:prstGeom prst="rect">
            <a:avLst/>
          </a:prstGeom>
          <a:noFill/>
        </p:spPr>
        <p:txBody>
          <a:bodyPr wrap="square" lIns="0" tIns="0" rIns="0" bIns="0" rtlCol="0">
            <a:spAutoFit/>
          </a:bodyPr>
          <a:lstStyle/>
          <a:p>
            <a:pPr algn="just">
              <a:lnSpc>
                <a:spcPts val="1408"/>
              </a:lnSpc>
              <a:spcAft>
                <a:spcPts val="1300"/>
              </a:spcAft>
            </a:pPr>
            <a:r>
              <a:rPr lang="ko-KR" altLang="en-US" sz="1200" dirty="0" smtClean="0">
                <a:solidFill>
                  <a:schemeClr val="bg1">
                    <a:lumMod val="85000"/>
                  </a:schemeClr>
                </a:solidFill>
                <a:latin typeface="경기천년제목 Bold" panose="02020803020101020101" pitchFamily="18" charset="-127"/>
                <a:ea typeface="경기천년제목 Bold" panose="02020803020101020101" pitchFamily="18" charset="-127"/>
              </a:rPr>
              <a:t>연구개발 대상 기술의 개요</a:t>
            </a:r>
            <a:endParaRPr lang="en-US" sz="1200" dirty="0">
              <a:solidFill>
                <a:schemeClr val="bg1">
                  <a:lumMod val="85000"/>
                </a:schemeClr>
              </a:solidFill>
              <a:latin typeface="경기천년제목 Bold" panose="02020803020101020101" pitchFamily="18" charset="-127"/>
              <a:ea typeface="경기천년제목 Bold" panose="02020803020101020101" pitchFamily="18" charset="-127"/>
            </a:endParaRPr>
          </a:p>
        </p:txBody>
      </p:sp>
      <p:sp>
        <p:nvSpPr>
          <p:cNvPr id="11" name="TextBox 10"/>
          <p:cNvSpPr txBox="1"/>
          <p:nvPr/>
        </p:nvSpPr>
        <p:spPr>
          <a:xfrm>
            <a:off x="674414" y="4246759"/>
            <a:ext cx="3615062" cy="179536"/>
          </a:xfrm>
          <a:prstGeom prst="rect">
            <a:avLst/>
          </a:prstGeom>
          <a:noFill/>
        </p:spPr>
        <p:txBody>
          <a:bodyPr wrap="square" lIns="0" tIns="0" rIns="0" bIns="0" rtlCol="0">
            <a:spAutoFit/>
          </a:bodyPr>
          <a:lstStyle/>
          <a:p>
            <a:pPr algn="just">
              <a:lnSpc>
                <a:spcPts val="1408"/>
              </a:lnSpc>
              <a:spcAft>
                <a:spcPts val="1300"/>
              </a:spcAft>
            </a:pPr>
            <a:r>
              <a:rPr lang="ko-KR" altLang="en-US" sz="1200" b="1" dirty="0" smtClean="0">
                <a:solidFill>
                  <a:schemeClr val="bg1">
                    <a:lumMod val="85000"/>
                  </a:schemeClr>
                </a:solidFill>
                <a:latin typeface="경기천년제목 Bold" panose="02020803020101020101" pitchFamily="18" charset="-127"/>
                <a:ea typeface="경기천년제목 Bold" panose="02020803020101020101" pitchFamily="18" charset="-127"/>
              </a:rPr>
              <a:t>대책 및 개선 방안</a:t>
            </a:r>
            <a:endParaRPr lang="en-US" sz="1200" b="1" dirty="0">
              <a:solidFill>
                <a:schemeClr val="bg1">
                  <a:lumMod val="85000"/>
                </a:schemeClr>
              </a:solidFill>
              <a:latin typeface="경기천년제목 Bold" panose="02020803020101020101" pitchFamily="18" charset="-127"/>
              <a:ea typeface="경기천년제목 Bold" panose="02020803020101020101" pitchFamily="18" charset="-127"/>
            </a:endParaRPr>
          </a:p>
        </p:txBody>
      </p:sp>
      <p:sp>
        <p:nvSpPr>
          <p:cNvPr id="12" name="TextBox 11"/>
          <p:cNvSpPr txBox="1"/>
          <p:nvPr/>
        </p:nvSpPr>
        <p:spPr>
          <a:xfrm>
            <a:off x="678294" y="4550478"/>
            <a:ext cx="3615062" cy="179536"/>
          </a:xfrm>
          <a:prstGeom prst="rect">
            <a:avLst/>
          </a:prstGeom>
          <a:noFill/>
        </p:spPr>
        <p:txBody>
          <a:bodyPr wrap="square" lIns="0" tIns="0" rIns="0" bIns="0" rtlCol="0">
            <a:spAutoFit/>
          </a:bodyPr>
          <a:lstStyle/>
          <a:p>
            <a:pPr algn="just">
              <a:lnSpc>
                <a:spcPts val="1408"/>
              </a:lnSpc>
              <a:spcAft>
                <a:spcPts val="1300"/>
              </a:spcAft>
            </a:pPr>
            <a:r>
              <a:rPr lang="ko-KR" altLang="en-US" sz="1200" b="1" dirty="0" smtClean="0">
                <a:solidFill>
                  <a:schemeClr val="bg1">
                    <a:lumMod val="85000"/>
                  </a:schemeClr>
                </a:solidFill>
                <a:latin typeface="경기천년제목 Bold" panose="02020803020101020101" pitchFamily="18" charset="-127"/>
                <a:ea typeface="경기천년제목 Bold" panose="02020803020101020101" pitchFamily="18" charset="-127"/>
              </a:rPr>
              <a:t>중복성 확인</a:t>
            </a:r>
            <a:endParaRPr lang="en-US" sz="1200" b="1" dirty="0">
              <a:solidFill>
                <a:schemeClr val="bg1">
                  <a:lumMod val="85000"/>
                </a:schemeClr>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358672948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32885" y="767788"/>
            <a:ext cx="4482039"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 성과물 계획</a:t>
            </a:r>
            <a:endParaRPr lang="en-US" altLang="ko-KR"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연구 성과물 및 예상 일정</a:t>
            </a:r>
            <a:endParaRPr lang="en-US" sz="1200" b="1" dirty="0">
              <a:latin typeface="경기천년제목 Bold" panose="02020803020101020101" pitchFamily="18" charset="-127"/>
              <a:ea typeface="경기천년제목 Bold" panose="02020803020101020101" pitchFamily="18" charset="-127"/>
            </a:endParaRPr>
          </a:p>
        </p:txBody>
      </p:sp>
      <p:graphicFrame>
        <p:nvGraphicFramePr>
          <p:cNvPr id="2" name="표 1"/>
          <p:cNvGraphicFramePr>
            <a:graphicFrameLocks noGrp="1"/>
          </p:cNvGraphicFramePr>
          <p:nvPr>
            <p:extLst>
              <p:ext uri="{D42A27DB-BD31-4B8C-83A1-F6EECF244321}">
                <p14:modId xmlns:p14="http://schemas.microsoft.com/office/powerpoint/2010/main" val="1229984343"/>
              </p:ext>
            </p:extLst>
          </p:nvPr>
        </p:nvGraphicFramePr>
        <p:xfrm>
          <a:off x="764074" y="1470887"/>
          <a:ext cx="8348515" cy="4555262"/>
        </p:xfrm>
        <a:graphic>
          <a:graphicData uri="http://schemas.openxmlformats.org/drawingml/2006/table">
            <a:tbl>
              <a:tblPr/>
              <a:tblGrid>
                <a:gridCol w="621506">
                  <a:extLst>
                    <a:ext uri="{9D8B030D-6E8A-4147-A177-3AD203B41FA5}">
                      <a16:colId xmlns:a16="http://schemas.microsoft.com/office/drawing/2014/main" val="2766530184"/>
                    </a:ext>
                  </a:extLst>
                </a:gridCol>
                <a:gridCol w="4921732">
                  <a:extLst>
                    <a:ext uri="{9D8B030D-6E8A-4147-A177-3AD203B41FA5}">
                      <a16:colId xmlns:a16="http://schemas.microsoft.com/office/drawing/2014/main" val="3188179841"/>
                    </a:ext>
                  </a:extLst>
                </a:gridCol>
                <a:gridCol w="1143000">
                  <a:extLst>
                    <a:ext uri="{9D8B030D-6E8A-4147-A177-3AD203B41FA5}">
                      <a16:colId xmlns:a16="http://schemas.microsoft.com/office/drawing/2014/main" val="1850667544"/>
                    </a:ext>
                  </a:extLst>
                </a:gridCol>
                <a:gridCol w="695325">
                  <a:extLst>
                    <a:ext uri="{9D8B030D-6E8A-4147-A177-3AD203B41FA5}">
                      <a16:colId xmlns:a16="http://schemas.microsoft.com/office/drawing/2014/main" val="336891450"/>
                    </a:ext>
                  </a:extLst>
                </a:gridCol>
                <a:gridCol w="966952">
                  <a:extLst>
                    <a:ext uri="{9D8B030D-6E8A-4147-A177-3AD203B41FA5}">
                      <a16:colId xmlns:a16="http://schemas.microsoft.com/office/drawing/2014/main" val="132633755"/>
                    </a:ext>
                  </a:extLst>
                </a:gridCol>
              </a:tblGrid>
              <a:tr h="588784">
                <a:tc>
                  <a:txBody>
                    <a:bodyPr/>
                    <a:lstStyle/>
                    <a:p>
                      <a:pPr marL="0" marR="0" indent="0" algn="ctr" fontAlgn="base" latinLnBrk="0">
                        <a:lnSpc>
                          <a:spcPct val="160000"/>
                        </a:lnSpc>
                        <a:spcBef>
                          <a:spcPts val="0"/>
                        </a:spcBef>
                        <a:spcAft>
                          <a:spcPts val="0"/>
                        </a:spcAft>
                      </a:pPr>
                      <a:r>
                        <a:rPr lang="ko-KR" altLang="en-US" sz="1400" kern="0" spc="0" dirty="0">
                          <a:solidFill>
                            <a:schemeClr val="bg1"/>
                          </a:solidFill>
                          <a:effectLst/>
                          <a:latin typeface="경기천년제목 Bold" panose="02020803020101020101" pitchFamily="18" charset="-127"/>
                          <a:ea typeface="경기천년제목 Bold" panose="02020803020101020101" pitchFamily="18" charset="-127"/>
                        </a:rPr>
                        <a:t>번호</a:t>
                      </a:r>
                    </a:p>
                  </a:txBody>
                  <a:tcPr marL="50882" marR="50882" marT="14067" marB="1406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19B49B"/>
                    </a:solidFill>
                  </a:tcPr>
                </a:tc>
                <a:tc>
                  <a:txBody>
                    <a:bodyPr/>
                    <a:lstStyle/>
                    <a:p>
                      <a:pPr marL="0" marR="0" indent="0" algn="ctr" fontAlgn="base" latinLnBrk="0">
                        <a:lnSpc>
                          <a:spcPct val="160000"/>
                        </a:lnSpc>
                        <a:spcBef>
                          <a:spcPts val="0"/>
                        </a:spcBef>
                        <a:spcAft>
                          <a:spcPts val="0"/>
                        </a:spcAft>
                      </a:pPr>
                      <a:r>
                        <a:rPr lang="ko-KR" altLang="en-US" sz="1400" kern="0" spc="0" dirty="0">
                          <a:solidFill>
                            <a:schemeClr val="bg1"/>
                          </a:solidFill>
                          <a:effectLst/>
                          <a:latin typeface="경기천년제목 Bold" panose="02020803020101020101" pitchFamily="18" charset="-127"/>
                          <a:ea typeface="경기천년제목 Bold" panose="02020803020101020101" pitchFamily="18" charset="-127"/>
                        </a:rPr>
                        <a:t>성과물명</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19B49B"/>
                    </a:solidFill>
                  </a:tcPr>
                </a:tc>
                <a:tc>
                  <a:txBody>
                    <a:bodyPr/>
                    <a:lstStyle/>
                    <a:p>
                      <a:pPr marL="0" marR="0" indent="0" algn="ctr" fontAlgn="base" latinLnBrk="0">
                        <a:lnSpc>
                          <a:spcPct val="160000"/>
                        </a:lnSpc>
                        <a:spcBef>
                          <a:spcPts val="0"/>
                        </a:spcBef>
                        <a:spcAft>
                          <a:spcPts val="0"/>
                        </a:spcAft>
                      </a:pPr>
                      <a:r>
                        <a:rPr lang="ko-KR" altLang="en-US" sz="1400" kern="0" spc="0" dirty="0">
                          <a:solidFill>
                            <a:schemeClr val="bg1"/>
                          </a:solidFill>
                          <a:effectLst/>
                          <a:latin typeface="경기천년제목 Bold" panose="02020803020101020101" pitchFamily="18" charset="-127"/>
                          <a:ea typeface="경기천년제목 Bold" panose="02020803020101020101" pitchFamily="18" charset="-127"/>
                        </a:rPr>
                        <a:t>형태</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19B49B"/>
                    </a:solidFill>
                  </a:tcPr>
                </a:tc>
                <a:tc>
                  <a:txBody>
                    <a:bodyPr/>
                    <a:lstStyle/>
                    <a:p>
                      <a:pPr marL="0" marR="0" indent="0" algn="ctr" fontAlgn="base" latinLnBrk="0">
                        <a:lnSpc>
                          <a:spcPct val="160000"/>
                        </a:lnSpc>
                        <a:spcBef>
                          <a:spcPts val="0"/>
                        </a:spcBef>
                        <a:spcAft>
                          <a:spcPts val="0"/>
                        </a:spcAft>
                      </a:pPr>
                      <a:r>
                        <a:rPr lang="ko-KR" altLang="en-US" sz="1400" kern="0" spc="0" dirty="0">
                          <a:solidFill>
                            <a:schemeClr val="bg1"/>
                          </a:solidFill>
                          <a:effectLst/>
                          <a:latin typeface="경기천년제목 Bold" panose="02020803020101020101" pitchFamily="18" charset="-127"/>
                          <a:ea typeface="경기천년제목 Bold" panose="02020803020101020101" pitchFamily="18" charset="-127"/>
                        </a:rPr>
                        <a:t>수량</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19B49B"/>
                    </a:solidFill>
                  </a:tcPr>
                </a:tc>
                <a:tc>
                  <a:txBody>
                    <a:bodyPr/>
                    <a:lstStyle/>
                    <a:p>
                      <a:pPr marL="0" marR="0" indent="0" algn="ctr" fontAlgn="base" latinLnBrk="0">
                        <a:lnSpc>
                          <a:spcPct val="160000"/>
                        </a:lnSpc>
                        <a:spcBef>
                          <a:spcPts val="0"/>
                        </a:spcBef>
                        <a:spcAft>
                          <a:spcPts val="0"/>
                        </a:spcAft>
                      </a:pPr>
                      <a:r>
                        <a:rPr lang="ko-KR" altLang="en-US" sz="1400" kern="0" spc="0" dirty="0" smtClean="0">
                          <a:solidFill>
                            <a:schemeClr val="bg1"/>
                          </a:solidFill>
                          <a:effectLst/>
                          <a:latin typeface="경기천년제목 Bold" panose="02020803020101020101" pitchFamily="18" charset="-127"/>
                          <a:ea typeface="경기천년제목 Bold" panose="02020803020101020101" pitchFamily="18" charset="-127"/>
                        </a:rPr>
                        <a:t>성과 예정일</a:t>
                      </a:r>
                      <a:endParaRPr lang="ko-KR" altLang="en-US" sz="14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19B49B"/>
                    </a:solidFill>
                  </a:tcPr>
                </a:tc>
                <a:extLst>
                  <a:ext uri="{0D108BD9-81ED-4DB2-BD59-A6C34878D82A}">
                    <a16:rowId xmlns:a16="http://schemas.microsoft.com/office/drawing/2014/main" val="36190981"/>
                  </a:ext>
                </a:extLst>
              </a:tr>
              <a:tr h="380132">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1</a:t>
                      </a:r>
                    </a:p>
                  </a:txBody>
                  <a:tcPr marL="50882" marR="50882" marT="14067" marB="1406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재생에너지</a:t>
                      </a:r>
                      <a:r>
                        <a:rPr lang="en-US" altLang="ko-KR" sz="1200" kern="0" spc="0" dirty="0">
                          <a:solidFill>
                            <a:srgbClr val="000000"/>
                          </a:solidFill>
                          <a:effectLst/>
                          <a:latin typeface="경기천년제목 Bold" panose="02020803020101020101" pitchFamily="18" charset="-127"/>
                          <a:ea typeface="경기천년제목 Bold" panose="02020803020101020101" pitchFamily="18" charset="-127"/>
                        </a:rPr>
                        <a:t>-</a:t>
                      </a: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수전해</a:t>
                      </a:r>
                      <a:r>
                        <a:rPr lang="en-US" altLang="ko-KR" sz="1200" kern="0" spc="0" dirty="0">
                          <a:solidFill>
                            <a:srgbClr val="000000"/>
                          </a:solidFill>
                          <a:effectLst/>
                          <a:latin typeface="경기천년제목 Bold" panose="02020803020101020101" pitchFamily="18" charset="-127"/>
                          <a:ea typeface="경기천년제목 Bold" panose="02020803020101020101" pitchFamily="18" charset="-127"/>
                        </a:rPr>
                        <a:t>-</a:t>
                      </a: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연료전지 공정 모델 </a:t>
                      </a:r>
                      <a:r>
                        <a:rPr lang="en-US" altLang="ko-KR" sz="1200" kern="0" spc="0" dirty="0">
                          <a:solidFill>
                            <a:srgbClr val="000000"/>
                          </a:solidFill>
                          <a:effectLst/>
                          <a:latin typeface="경기천년제목 Bold" panose="02020803020101020101" pitchFamily="18" charset="-127"/>
                          <a:ea typeface="경기천년제목 Bold" panose="02020803020101020101" pitchFamily="18" charset="-127"/>
                        </a:rPr>
                        <a:t>PFD </a:t>
                      </a: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및 </a:t>
                      </a:r>
                      <a:r>
                        <a:rPr lang="en-US" altLang="ko-KR" sz="1200" kern="0" spc="0" dirty="0">
                          <a:solidFill>
                            <a:srgbClr val="000000"/>
                          </a:solidFill>
                          <a:effectLst/>
                          <a:latin typeface="경기천년제목 Bold" panose="02020803020101020101" pitchFamily="18" charset="-127"/>
                          <a:ea typeface="경기천년제목 Bold" panose="02020803020101020101" pitchFamily="18" charset="-127"/>
                        </a:rPr>
                        <a:t>Heat and Mass balance</a:t>
                      </a: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PDF</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altLang="ko-KR" sz="1200" kern="0" spc="0">
                          <a:solidFill>
                            <a:srgbClr val="000000"/>
                          </a:solidFill>
                          <a:effectLst/>
                          <a:latin typeface="경기천년제목 Bold" panose="02020803020101020101" pitchFamily="18" charset="-127"/>
                          <a:ea typeface="경기천년제목 Bold" panose="02020803020101020101" pitchFamily="18" charset="-127"/>
                        </a:rPr>
                        <a:t>8</a:t>
                      </a: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기</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2020.1</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4783934"/>
                  </a:ext>
                </a:extLst>
              </a:tr>
              <a:tr h="380132">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a:t>
                      </a:r>
                    </a:p>
                  </a:txBody>
                  <a:tcPr marL="50882" marR="50882" marT="14067" marB="1406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재생에너지 발전 출력 예측 및 수전해</a:t>
                      </a:r>
                      <a:r>
                        <a:rPr lang="en-US" altLang="ko-KR" sz="1200" kern="0" spc="0" dirty="0">
                          <a:solidFill>
                            <a:srgbClr val="000000"/>
                          </a:solidFill>
                          <a:effectLst/>
                          <a:latin typeface="경기천년제목 Bold" panose="02020803020101020101" pitchFamily="18" charset="-127"/>
                          <a:ea typeface="경기천년제목 Bold" panose="02020803020101020101" pitchFamily="18" charset="-127"/>
                        </a:rPr>
                        <a:t>/</a:t>
                      </a: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연료전지 성능 예측 기반 경제성 </a:t>
                      </a:r>
                      <a:r>
                        <a:rPr lang="en-US" altLang="ko-KR" sz="1200" kern="0" spc="0" dirty="0">
                          <a:solidFill>
                            <a:srgbClr val="000000"/>
                          </a:solidFill>
                          <a:effectLst/>
                          <a:latin typeface="경기천년제목 Bold" panose="02020803020101020101" pitchFamily="18" charset="-127"/>
                          <a:ea typeface="경기천년제목 Bold" panose="02020803020101020101" pitchFamily="18" charset="-127"/>
                        </a:rPr>
                        <a:t>Tool</a:t>
                      </a: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엑셀 </a:t>
                      </a:r>
                      <a:r>
                        <a:rPr lang="en-US" sz="1200" kern="0" spc="0">
                          <a:solidFill>
                            <a:srgbClr val="000000"/>
                          </a:solidFill>
                          <a:effectLst/>
                          <a:latin typeface="경기천년제목 Bold" panose="02020803020101020101" pitchFamily="18" charset="-127"/>
                          <a:ea typeface="경기천년제목 Bold" panose="02020803020101020101" pitchFamily="18" charset="-127"/>
                        </a:rPr>
                        <a:t>or Matlab</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1 set</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2021.1</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2004150"/>
                  </a:ext>
                </a:extLst>
              </a:tr>
              <a:tr h="380132">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3</a:t>
                      </a:r>
                    </a:p>
                  </a:txBody>
                  <a:tcPr marL="50882" marR="50882" marT="14067" marB="1406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r>
                        <a:rPr lang="ko-KR" altLang="en-US" sz="1200" kern="0" spc="-80" dirty="0">
                          <a:solidFill>
                            <a:srgbClr val="000000"/>
                          </a:solidFill>
                          <a:effectLst/>
                          <a:latin typeface="경기천년제목 Bold" panose="02020803020101020101" pitchFamily="18" charset="-127"/>
                          <a:ea typeface="경기천년제목 Bold" panose="02020803020101020101" pitchFamily="18" charset="-127"/>
                        </a:rPr>
                        <a:t>추정 재무상태표</a:t>
                      </a: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smtClean="0">
                          <a:solidFill>
                            <a:srgbClr val="000000"/>
                          </a:solidFill>
                          <a:effectLst/>
                          <a:latin typeface="경기천년제목 Bold" panose="02020803020101020101" pitchFamily="18" charset="-127"/>
                          <a:ea typeface="경기천년제목 Bold" panose="02020803020101020101" pitchFamily="18" charset="-127"/>
                        </a:rPr>
                        <a:t>PDF/</a:t>
                      </a:r>
                      <a:r>
                        <a:rPr lang="ko-KR" altLang="en-US" sz="1200" kern="0" spc="0" dirty="0" smtClean="0">
                          <a:solidFill>
                            <a:srgbClr val="000000"/>
                          </a:solidFill>
                          <a:effectLst/>
                          <a:latin typeface="경기천년제목 Bold" panose="02020803020101020101" pitchFamily="18" charset="-127"/>
                          <a:ea typeface="경기천년제목 Bold" panose="02020803020101020101" pitchFamily="18" charset="-127"/>
                        </a:rPr>
                        <a:t>엑셀</a:t>
                      </a: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2021.1</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6435001"/>
                  </a:ext>
                </a:extLst>
              </a:tr>
              <a:tr h="380132">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4</a:t>
                      </a:r>
                    </a:p>
                  </a:txBody>
                  <a:tcPr marL="50882" marR="50882" marT="14067" marB="1406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추정 손익계산서</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smtClean="0">
                          <a:solidFill>
                            <a:srgbClr val="000000"/>
                          </a:solidFill>
                          <a:effectLst/>
                          <a:latin typeface="경기천년제목 Bold" panose="02020803020101020101" pitchFamily="18" charset="-127"/>
                          <a:ea typeface="경기천년제목 Bold" panose="02020803020101020101" pitchFamily="18" charset="-127"/>
                        </a:rPr>
                        <a:t>PDF/</a:t>
                      </a:r>
                      <a:r>
                        <a:rPr lang="ko-KR" altLang="en-US" sz="1200" kern="0" spc="0" dirty="0" smtClean="0">
                          <a:solidFill>
                            <a:srgbClr val="000000"/>
                          </a:solidFill>
                          <a:effectLst/>
                          <a:latin typeface="경기천년제목 Bold" panose="02020803020101020101" pitchFamily="18" charset="-127"/>
                          <a:ea typeface="경기천년제목 Bold" panose="02020803020101020101" pitchFamily="18" charset="-127"/>
                        </a:rPr>
                        <a:t>엑셀</a:t>
                      </a: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altLang="ko-KR" sz="1200" kern="0" spc="0">
                          <a:solidFill>
                            <a:srgbClr val="000000"/>
                          </a:solidFill>
                          <a:effectLst/>
                          <a:latin typeface="경기천년제목 Bold" panose="02020803020101020101" pitchFamily="18" charset="-127"/>
                          <a:ea typeface="경기천년제목 Bold" panose="02020803020101020101" pitchFamily="18" charset="-127"/>
                        </a:rPr>
                        <a:t>1</a:t>
                      </a: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부</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2021.1</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6413"/>
                  </a:ext>
                </a:extLst>
              </a:tr>
              <a:tr h="380132">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5</a:t>
                      </a:r>
                    </a:p>
                  </a:txBody>
                  <a:tcPr marL="50882" marR="50882" marT="14067" marB="1406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추정 현금흐름표</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smtClean="0">
                          <a:solidFill>
                            <a:srgbClr val="000000"/>
                          </a:solidFill>
                          <a:effectLst/>
                          <a:latin typeface="경기천년제목 Bold" panose="02020803020101020101" pitchFamily="18" charset="-127"/>
                          <a:ea typeface="경기천년제목 Bold" panose="02020803020101020101" pitchFamily="18" charset="-127"/>
                        </a:rPr>
                        <a:t>PDF/</a:t>
                      </a:r>
                      <a:r>
                        <a:rPr lang="ko-KR" altLang="en-US" sz="1200" kern="0" spc="0" dirty="0" smtClean="0">
                          <a:solidFill>
                            <a:srgbClr val="000000"/>
                          </a:solidFill>
                          <a:effectLst/>
                          <a:latin typeface="경기천년제목 Bold" panose="02020803020101020101" pitchFamily="18" charset="-127"/>
                          <a:ea typeface="경기천년제목 Bold" panose="02020803020101020101" pitchFamily="18" charset="-127"/>
                        </a:rPr>
                        <a:t>엑셀</a:t>
                      </a: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altLang="ko-KR" sz="1200" kern="0" spc="0">
                          <a:solidFill>
                            <a:srgbClr val="000000"/>
                          </a:solidFill>
                          <a:effectLst/>
                          <a:latin typeface="경기천년제목 Bold" panose="02020803020101020101" pitchFamily="18" charset="-127"/>
                          <a:ea typeface="경기천년제목 Bold" panose="02020803020101020101" pitchFamily="18" charset="-127"/>
                        </a:rPr>
                        <a:t>1</a:t>
                      </a: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부</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2021.1</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879030"/>
                  </a:ext>
                </a:extLst>
              </a:tr>
              <a:tr h="380132">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6</a:t>
                      </a:r>
                    </a:p>
                  </a:txBody>
                  <a:tcPr marL="50882" marR="50882" marT="14067" marB="1406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r>
                        <a:rPr lang="ko-KR" altLang="en-US" sz="1200" kern="0" spc="-20">
                          <a:solidFill>
                            <a:srgbClr val="000000"/>
                          </a:solidFill>
                          <a:effectLst/>
                          <a:latin typeface="경기천년제목 Bold" panose="02020803020101020101" pitchFamily="18" charset="-127"/>
                          <a:ea typeface="경기천년제목 Bold" panose="02020803020101020101" pitchFamily="18" charset="-127"/>
                        </a:rPr>
                        <a:t>개발된 모델의 경제성 확보를 위한 정책 제언</a:t>
                      </a:r>
                      <a:r>
                        <a:rPr lang="en-US" altLang="ko-KR" sz="1200" kern="0" spc="-20">
                          <a:solidFill>
                            <a:srgbClr val="000000"/>
                          </a:solidFill>
                          <a:effectLst/>
                          <a:latin typeface="경기천년제목 Bold" panose="02020803020101020101" pitchFamily="18" charset="-127"/>
                          <a:ea typeface="경기천년제목 Bold" panose="02020803020101020101" pitchFamily="18" charset="-127"/>
                        </a:rPr>
                        <a:t>/</a:t>
                      </a:r>
                      <a:r>
                        <a:rPr lang="ko-KR" altLang="en-US" sz="1200" kern="0" spc="-20">
                          <a:solidFill>
                            <a:srgbClr val="000000"/>
                          </a:solidFill>
                          <a:effectLst/>
                          <a:latin typeface="경기천년제목 Bold" panose="02020803020101020101" pitchFamily="18" charset="-127"/>
                          <a:ea typeface="경기천년제목 Bold" panose="02020803020101020101" pitchFamily="18" charset="-127"/>
                        </a:rPr>
                        <a:t>제도개선</a:t>
                      </a:r>
                      <a:r>
                        <a:rPr lang="en-US" altLang="ko-KR" sz="1200" kern="0" spc="-20">
                          <a:solidFill>
                            <a:srgbClr val="000000"/>
                          </a:solidFill>
                          <a:effectLst/>
                          <a:latin typeface="경기천년제목 Bold" panose="02020803020101020101" pitchFamily="18" charset="-127"/>
                          <a:ea typeface="경기천년제목 Bold" panose="02020803020101020101" pitchFamily="18" charset="-127"/>
                        </a:rPr>
                        <a:t>/</a:t>
                      </a:r>
                      <a:r>
                        <a:rPr lang="ko-KR" altLang="en-US" sz="1200" kern="0" spc="-20">
                          <a:solidFill>
                            <a:srgbClr val="000000"/>
                          </a:solidFill>
                          <a:effectLst/>
                          <a:latin typeface="경기천년제목 Bold" panose="02020803020101020101" pitchFamily="18" charset="-127"/>
                          <a:ea typeface="경기천년제목 Bold" panose="02020803020101020101" pitchFamily="18" charset="-127"/>
                        </a:rPr>
                        <a:t>기술개발 요구사항 보고서</a:t>
                      </a:r>
                      <a:endParaRPr lang="ko-KR" alt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한글</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altLang="ko-KR" sz="1200" kern="0" spc="0" dirty="0">
                          <a:solidFill>
                            <a:srgbClr val="000000"/>
                          </a:solidFill>
                          <a:effectLst/>
                          <a:latin typeface="경기천년제목 Bold" panose="02020803020101020101" pitchFamily="18" charset="-127"/>
                          <a:ea typeface="경기천년제목 Bold" panose="02020803020101020101" pitchFamily="18" charset="-127"/>
                        </a:rPr>
                        <a:t>1</a:t>
                      </a: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부</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2021.1</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3750654"/>
                  </a:ext>
                </a:extLst>
              </a:tr>
              <a:tr h="380132">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7</a:t>
                      </a:r>
                    </a:p>
                  </a:txBody>
                  <a:tcPr marL="50882" marR="50882" marT="14067" marB="1406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r>
                        <a:rPr lang="ko-KR" altLang="en-US" sz="1200" kern="0" spc="0" dirty="0" smtClean="0">
                          <a:solidFill>
                            <a:srgbClr val="000000"/>
                          </a:solidFill>
                          <a:effectLst/>
                          <a:latin typeface="경기천년제목 Bold" panose="02020803020101020101" pitchFamily="18" charset="-127"/>
                          <a:ea typeface="경기천년제목 Bold" panose="02020803020101020101" pitchFamily="18" charset="-127"/>
                        </a:rPr>
                        <a:t>중간보고서 </a:t>
                      </a:r>
                      <a:r>
                        <a:rPr lang="en-US" altLang="ko-KR" sz="1200" kern="0" spc="0" dirty="0" smtClean="0">
                          <a:solidFill>
                            <a:srgbClr val="000000"/>
                          </a:solidFill>
                          <a:effectLst/>
                          <a:latin typeface="경기천년제목 Bold" panose="02020803020101020101" pitchFamily="18" charset="-127"/>
                          <a:ea typeface="경기천년제목 Bold" panose="02020803020101020101" pitchFamily="18" charset="-127"/>
                        </a:rPr>
                        <a:t>(</a:t>
                      </a:r>
                      <a:r>
                        <a:rPr lang="ko-KR" altLang="en-US" sz="1200" kern="0" spc="0" dirty="0" err="1">
                          <a:solidFill>
                            <a:srgbClr val="000000"/>
                          </a:solidFill>
                          <a:effectLst/>
                          <a:latin typeface="경기천년제목 Bold" panose="02020803020101020101" pitchFamily="18" charset="-127"/>
                          <a:ea typeface="경기천년제목 Bold" panose="02020803020101020101" pitchFamily="18" charset="-127"/>
                        </a:rPr>
                        <a:t>공정모델</a:t>
                      </a: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 및 해석 결과</a:t>
                      </a:r>
                      <a:r>
                        <a:rPr lang="en-US" altLang="ko-KR" sz="1200" kern="0" spc="0" dirty="0">
                          <a:solidFill>
                            <a:srgbClr val="000000"/>
                          </a:solidFill>
                          <a:effectLst/>
                          <a:latin typeface="경기천년제목 Bold" panose="02020803020101020101" pitchFamily="18" charset="-127"/>
                          <a:ea typeface="경기천년제목 Bold" panose="02020803020101020101" pitchFamily="18" charset="-127"/>
                        </a:rPr>
                        <a:t>)</a:t>
                      </a: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한글</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altLang="ko-KR" sz="1200" kern="0" spc="0" dirty="0">
                          <a:solidFill>
                            <a:srgbClr val="000000"/>
                          </a:solidFill>
                          <a:effectLst/>
                          <a:latin typeface="경기천년제목 Bold" panose="02020803020101020101" pitchFamily="18" charset="-127"/>
                          <a:ea typeface="경기천년제목 Bold" panose="02020803020101020101" pitchFamily="18" charset="-127"/>
                        </a:rPr>
                        <a:t>1</a:t>
                      </a: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부</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2020.1</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0566617"/>
                  </a:ext>
                </a:extLst>
              </a:tr>
              <a:tr h="545290">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8</a:t>
                      </a:r>
                    </a:p>
                  </a:txBody>
                  <a:tcPr marL="50882" marR="50882" marT="14067" marB="1406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r>
                        <a:rPr lang="ko-KR" altLang="en-US" sz="1200" kern="0" spc="0" dirty="0" smtClean="0">
                          <a:solidFill>
                            <a:srgbClr val="000000"/>
                          </a:solidFill>
                          <a:effectLst/>
                          <a:latin typeface="경기천년제목 Bold" panose="02020803020101020101" pitchFamily="18" charset="-127"/>
                          <a:ea typeface="경기천년제목 Bold" panose="02020803020101020101" pitchFamily="18" charset="-127"/>
                        </a:rPr>
                        <a:t>최종보고서 </a:t>
                      </a:r>
                      <a:r>
                        <a:rPr lang="en-US" altLang="ko-KR" sz="1200" kern="0" spc="-90" dirty="0" smtClean="0">
                          <a:solidFill>
                            <a:srgbClr val="000000"/>
                          </a:solidFill>
                          <a:effectLst/>
                          <a:latin typeface="경기천년제목 Bold" panose="02020803020101020101" pitchFamily="18" charset="-127"/>
                          <a:ea typeface="경기천년제목 Bold" panose="02020803020101020101" pitchFamily="18" charset="-127"/>
                        </a:rPr>
                        <a:t>(</a:t>
                      </a:r>
                      <a:r>
                        <a:rPr lang="ko-KR" altLang="en-US" sz="1200" kern="0" spc="-90" dirty="0" err="1">
                          <a:solidFill>
                            <a:srgbClr val="000000"/>
                          </a:solidFill>
                          <a:effectLst/>
                          <a:latin typeface="경기천년제목 Bold" panose="02020803020101020101" pitchFamily="18" charset="-127"/>
                          <a:ea typeface="경기천년제목 Bold" panose="02020803020101020101" pitchFamily="18" charset="-127"/>
                        </a:rPr>
                        <a:t>공정모델</a:t>
                      </a:r>
                      <a:r>
                        <a:rPr lang="ko-KR" altLang="en-US" sz="1200" kern="0" spc="-90" dirty="0">
                          <a:solidFill>
                            <a:srgbClr val="000000"/>
                          </a:solidFill>
                          <a:effectLst/>
                          <a:latin typeface="경기천년제목 Bold" panose="02020803020101020101" pitchFamily="18" charset="-127"/>
                          <a:ea typeface="경기천년제목 Bold" panose="02020803020101020101" pitchFamily="18" charset="-127"/>
                        </a:rPr>
                        <a:t> 및 경제성</a:t>
                      </a:r>
                      <a:r>
                        <a:rPr lang="en-US" altLang="ko-KR" sz="1200" kern="0" spc="-90" dirty="0">
                          <a:solidFill>
                            <a:srgbClr val="000000"/>
                          </a:solidFill>
                          <a:effectLst/>
                          <a:latin typeface="경기천년제목 Bold" panose="02020803020101020101" pitchFamily="18" charset="-127"/>
                          <a:ea typeface="경기천년제목 Bold" panose="02020803020101020101" pitchFamily="18" charset="-127"/>
                        </a:rPr>
                        <a:t>, </a:t>
                      </a:r>
                      <a:r>
                        <a:rPr lang="ko-KR" altLang="en-US" sz="1200" kern="0" spc="-90" dirty="0" err="1">
                          <a:solidFill>
                            <a:srgbClr val="000000"/>
                          </a:solidFill>
                          <a:effectLst/>
                          <a:latin typeface="경기천년제목 Bold" panose="02020803020101020101" pitchFamily="18" charset="-127"/>
                          <a:ea typeface="경기천년제목 Bold" panose="02020803020101020101" pitchFamily="18" charset="-127"/>
                        </a:rPr>
                        <a:t>재무모델</a:t>
                      </a:r>
                      <a:r>
                        <a:rPr lang="ko-KR" altLang="en-US" sz="1200" kern="0" spc="-90" dirty="0">
                          <a:solidFill>
                            <a:srgbClr val="000000"/>
                          </a:solidFill>
                          <a:effectLst/>
                          <a:latin typeface="경기천년제목 Bold" panose="02020803020101020101" pitchFamily="18" charset="-127"/>
                          <a:ea typeface="경기천년제목 Bold" panose="02020803020101020101" pitchFamily="18" charset="-127"/>
                        </a:rPr>
                        <a:t> 보고서 포함</a:t>
                      </a:r>
                      <a:r>
                        <a:rPr lang="en-US" altLang="ko-KR" sz="1200" kern="0" spc="-90" dirty="0">
                          <a:solidFill>
                            <a:srgbClr val="000000"/>
                          </a:solidFill>
                          <a:effectLst/>
                          <a:latin typeface="경기천년제목 Bold" panose="02020803020101020101" pitchFamily="18" charset="-127"/>
                          <a:ea typeface="경기천년제목 Bold" panose="02020803020101020101" pitchFamily="18" charset="-127"/>
                        </a:rPr>
                        <a:t>)</a:t>
                      </a: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한글</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altLang="ko-KR" sz="1200" kern="0" spc="0">
                          <a:solidFill>
                            <a:srgbClr val="000000"/>
                          </a:solidFill>
                          <a:effectLst/>
                          <a:latin typeface="경기천년제목 Bold" panose="02020803020101020101" pitchFamily="18" charset="-127"/>
                          <a:ea typeface="경기천년제목 Bold" panose="02020803020101020101" pitchFamily="18" charset="-127"/>
                        </a:rPr>
                        <a:t>1</a:t>
                      </a: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부</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2021.1</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178151"/>
                  </a:ext>
                </a:extLst>
              </a:tr>
              <a:tr h="380132">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9</a:t>
                      </a:r>
                    </a:p>
                  </a:txBody>
                  <a:tcPr marL="50882" marR="50882" marT="14067" marB="1406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특허 출원서</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PDF</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altLang="ko-KR" sz="1200" kern="0" spc="0">
                          <a:solidFill>
                            <a:srgbClr val="000000"/>
                          </a:solidFill>
                          <a:effectLst/>
                          <a:latin typeface="경기천년제목 Bold" panose="02020803020101020101" pitchFamily="18" charset="-127"/>
                          <a:ea typeface="경기천년제목 Bold" panose="02020803020101020101" pitchFamily="18" charset="-127"/>
                        </a:rPr>
                        <a:t>3</a:t>
                      </a: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부</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2021.1</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1788626"/>
                  </a:ext>
                </a:extLst>
              </a:tr>
              <a:tr h="380132">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10</a:t>
                      </a:r>
                    </a:p>
                  </a:txBody>
                  <a:tcPr marL="50882" marR="50882" marT="14067" marB="1406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프로그램 등록</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Matlab</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1set</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2021.1</a:t>
                      </a:r>
                    </a:p>
                  </a:txBody>
                  <a:tcPr marL="50882" marR="50882" marT="14067" marB="1406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4840995"/>
                  </a:ext>
                </a:extLst>
              </a:tr>
            </a:tbl>
          </a:graphicData>
        </a:graphic>
      </p:graphicFrame>
    </p:spTree>
    <p:extLst>
      <p:ext uri="{BB962C8B-B14F-4D97-AF65-F5344CB8AC3E}">
        <p14:creationId xmlns:p14="http://schemas.microsoft.com/office/powerpoint/2010/main" val="206665719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32885" y="767788"/>
            <a:ext cx="4482039"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 성과물 활용 계획 및 기대 효과</a:t>
            </a:r>
            <a:endParaRPr lang="en-US" altLang="ko-KR"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연구 개발 성과물의 활용 계획</a:t>
            </a:r>
            <a:endParaRPr lang="en-US" sz="1200" b="1" dirty="0">
              <a:latin typeface="경기천년제목 Bold" panose="02020803020101020101" pitchFamily="18" charset="-127"/>
              <a:ea typeface="경기천년제목 Bold" panose="02020803020101020101" pitchFamily="18" charset="-127"/>
            </a:endParaRPr>
          </a:p>
        </p:txBody>
      </p:sp>
      <p:sp>
        <p:nvSpPr>
          <p:cNvPr id="4" name="Freeform 5"/>
          <p:cNvSpPr>
            <a:spLocks/>
          </p:cNvSpPr>
          <p:nvPr/>
        </p:nvSpPr>
        <p:spPr bwMode="auto">
          <a:xfrm>
            <a:off x="1005154" y="3055231"/>
            <a:ext cx="1716352" cy="975121"/>
          </a:xfrm>
          <a:custGeom>
            <a:avLst/>
            <a:gdLst>
              <a:gd name="T0" fmla="*/ 1703 w 1776"/>
              <a:gd name="T1" fmla="*/ 843 h 1009"/>
              <a:gd name="T2" fmla="*/ 852 w 1776"/>
              <a:gd name="T3" fmla="*/ 0 h 1009"/>
              <a:gd name="T4" fmla="*/ 0 w 1776"/>
              <a:gd name="T5" fmla="*/ 852 h 1009"/>
              <a:gd name="T6" fmla="*/ 304 w 1776"/>
              <a:gd name="T7" fmla="*/ 852 h 1009"/>
              <a:gd name="T8" fmla="*/ 852 w 1776"/>
              <a:gd name="T9" fmla="*/ 304 h 1009"/>
              <a:gd name="T10" fmla="*/ 1399 w 1776"/>
              <a:gd name="T11" fmla="*/ 843 h 1009"/>
              <a:gd name="T12" fmla="*/ 1326 w 1776"/>
              <a:gd name="T13" fmla="*/ 843 h 1009"/>
              <a:gd name="T14" fmla="*/ 1551 w 1776"/>
              <a:gd name="T15" fmla="*/ 1009 h 1009"/>
              <a:gd name="T16" fmla="*/ 1776 w 1776"/>
              <a:gd name="T17" fmla="*/ 843 h 1009"/>
              <a:gd name="T18" fmla="*/ 1703 w 1776"/>
              <a:gd name="T19" fmla="*/ 843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6" h="1009">
                <a:moveTo>
                  <a:pt x="1703" y="843"/>
                </a:moveTo>
                <a:cubicBezTo>
                  <a:pt x="1698" y="377"/>
                  <a:pt x="1319" y="0"/>
                  <a:pt x="852" y="0"/>
                </a:cubicBezTo>
                <a:cubicBezTo>
                  <a:pt x="381" y="0"/>
                  <a:pt x="0" y="381"/>
                  <a:pt x="0" y="852"/>
                </a:cubicBezTo>
                <a:cubicBezTo>
                  <a:pt x="304" y="852"/>
                  <a:pt x="304" y="852"/>
                  <a:pt x="304" y="852"/>
                </a:cubicBezTo>
                <a:cubicBezTo>
                  <a:pt x="304" y="549"/>
                  <a:pt x="549" y="304"/>
                  <a:pt x="852" y="304"/>
                </a:cubicBezTo>
                <a:cubicBezTo>
                  <a:pt x="1151" y="304"/>
                  <a:pt x="1394" y="544"/>
                  <a:pt x="1399" y="843"/>
                </a:cubicBezTo>
                <a:cubicBezTo>
                  <a:pt x="1326" y="843"/>
                  <a:pt x="1326" y="843"/>
                  <a:pt x="1326" y="843"/>
                </a:cubicBezTo>
                <a:cubicBezTo>
                  <a:pt x="1551" y="1009"/>
                  <a:pt x="1551" y="1009"/>
                  <a:pt x="1551" y="1009"/>
                </a:cubicBezTo>
                <a:cubicBezTo>
                  <a:pt x="1776" y="843"/>
                  <a:pt x="1776" y="843"/>
                  <a:pt x="1776" y="843"/>
                </a:cubicBezTo>
                <a:lnTo>
                  <a:pt x="1703" y="843"/>
                </a:lnTo>
                <a:close/>
              </a:path>
            </a:pathLst>
          </a:custGeom>
          <a:solidFill>
            <a:schemeClr val="accent1"/>
          </a:solidFill>
          <a:ln w="9525" cap="flat">
            <a:solidFill>
              <a:schemeClr val="bg1"/>
            </a:solidFill>
            <a:prstDash val="solid"/>
            <a:miter lim="800000"/>
            <a:headEnd/>
            <a:tailEnd/>
          </a:ln>
        </p:spPr>
        <p:txBody>
          <a:bodyPr vert="horz" wrap="square" lIns="99060" tIns="49530" rIns="99060" bIns="49530" numCol="1" anchor="t" anchorCtr="0" compatLnSpc="1">
            <a:prstTxWarp prst="textNoShape">
              <a:avLst/>
            </a:prstTxWarp>
          </a:bodyPr>
          <a:lstStyle/>
          <a:p>
            <a:endParaRPr lang="en-US" sz="1716" dirty="0"/>
          </a:p>
        </p:txBody>
      </p:sp>
      <p:sp>
        <p:nvSpPr>
          <p:cNvPr id="5" name="Freeform 6"/>
          <p:cNvSpPr>
            <a:spLocks/>
          </p:cNvSpPr>
          <p:nvPr/>
        </p:nvSpPr>
        <p:spPr bwMode="auto">
          <a:xfrm>
            <a:off x="2356909" y="3725948"/>
            <a:ext cx="1714633" cy="975121"/>
          </a:xfrm>
          <a:custGeom>
            <a:avLst/>
            <a:gdLst>
              <a:gd name="T0" fmla="*/ 1550 w 1775"/>
              <a:gd name="T1" fmla="*/ 0 h 1009"/>
              <a:gd name="T2" fmla="*/ 1324 w 1775"/>
              <a:gd name="T3" fmla="*/ 167 h 1009"/>
              <a:gd name="T4" fmla="*/ 1398 w 1775"/>
              <a:gd name="T5" fmla="*/ 167 h 1009"/>
              <a:gd name="T6" fmla="*/ 850 w 1775"/>
              <a:gd name="T7" fmla="*/ 705 h 1009"/>
              <a:gd name="T8" fmla="*/ 305 w 1775"/>
              <a:gd name="T9" fmla="*/ 202 h 1009"/>
              <a:gd name="T10" fmla="*/ 151 w 1775"/>
              <a:gd name="T11" fmla="*/ 315 h 1009"/>
              <a:gd name="T12" fmla="*/ 0 w 1775"/>
              <a:gd name="T13" fmla="*/ 204 h 1009"/>
              <a:gd name="T14" fmla="*/ 850 w 1775"/>
              <a:gd name="T15" fmla="*/ 1009 h 1009"/>
              <a:gd name="T16" fmla="*/ 1702 w 1775"/>
              <a:gd name="T17" fmla="*/ 167 h 1009"/>
              <a:gd name="T18" fmla="*/ 1775 w 1775"/>
              <a:gd name="T19" fmla="*/ 167 h 1009"/>
              <a:gd name="T20" fmla="*/ 1550 w 1775"/>
              <a:gd name="T2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5" h="1009">
                <a:moveTo>
                  <a:pt x="1550" y="0"/>
                </a:moveTo>
                <a:cubicBezTo>
                  <a:pt x="1324" y="167"/>
                  <a:pt x="1324" y="167"/>
                  <a:pt x="1324" y="167"/>
                </a:cubicBezTo>
                <a:cubicBezTo>
                  <a:pt x="1398" y="167"/>
                  <a:pt x="1398" y="167"/>
                  <a:pt x="1398" y="167"/>
                </a:cubicBezTo>
                <a:cubicBezTo>
                  <a:pt x="1393" y="465"/>
                  <a:pt x="1150" y="705"/>
                  <a:pt x="850" y="705"/>
                </a:cubicBezTo>
                <a:cubicBezTo>
                  <a:pt x="563" y="705"/>
                  <a:pt x="327" y="483"/>
                  <a:pt x="305" y="202"/>
                </a:cubicBezTo>
                <a:cubicBezTo>
                  <a:pt x="151" y="315"/>
                  <a:pt x="151" y="315"/>
                  <a:pt x="151" y="315"/>
                </a:cubicBezTo>
                <a:cubicBezTo>
                  <a:pt x="0" y="204"/>
                  <a:pt x="0" y="204"/>
                  <a:pt x="0" y="204"/>
                </a:cubicBezTo>
                <a:cubicBezTo>
                  <a:pt x="24" y="653"/>
                  <a:pt x="396" y="1009"/>
                  <a:pt x="850" y="1009"/>
                </a:cubicBezTo>
                <a:cubicBezTo>
                  <a:pt x="1318" y="1009"/>
                  <a:pt x="1697" y="633"/>
                  <a:pt x="1702" y="167"/>
                </a:cubicBezTo>
                <a:cubicBezTo>
                  <a:pt x="1775" y="167"/>
                  <a:pt x="1775" y="167"/>
                  <a:pt x="1775" y="167"/>
                </a:cubicBezTo>
                <a:lnTo>
                  <a:pt x="1550" y="0"/>
                </a:lnTo>
                <a:close/>
              </a:path>
            </a:pathLst>
          </a:custGeom>
          <a:solidFill>
            <a:schemeClr val="accent2"/>
          </a:solidFill>
          <a:ln w="9525" cap="flat">
            <a:solidFill>
              <a:schemeClr val="bg1"/>
            </a:solidFill>
            <a:prstDash val="solid"/>
            <a:miter lim="800000"/>
            <a:headEnd/>
            <a:tailEnd/>
          </a:ln>
        </p:spPr>
        <p:txBody>
          <a:bodyPr vert="horz" wrap="square" lIns="99060" tIns="49530" rIns="99060" bIns="49530" numCol="1" anchor="t" anchorCtr="0" compatLnSpc="1">
            <a:prstTxWarp prst="textNoShape">
              <a:avLst/>
            </a:prstTxWarp>
          </a:bodyPr>
          <a:lstStyle/>
          <a:p>
            <a:endParaRPr lang="en-US" sz="1716" dirty="0"/>
          </a:p>
        </p:txBody>
      </p:sp>
      <p:sp>
        <p:nvSpPr>
          <p:cNvPr id="6" name="Freeform 7"/>
          <p:cNvSpPr>
            <a:spLocks/>
          </p:cNvSpPr>
          <p:nvPr/>
        </p:nvSpPr>
        <p:spPr bwMode="auto">
          <a:xfrm>
            <a:off x="5060422" y="3725948"/>
            <a:ext cx="1714633" cy="975121"/>
          </a:xfrm>
          <a:custGeom>
            <a:avLst/>
            <a:gdLst>
              <a:gd name="T0" fmla="*/ 1550 w 1775"/>
              <a:gd name="T1" fmla="*/ 0 h 1009"/>
              <a:gd name="T2" fmla="*/ 1324 w 1775"/>
              <a:gd name="T3" fmla="*/ 167 h 1009"/>
              <a:gd name="T4" fmla="*/ 1397 w 1775"/>
              <a:gd name="T5" fmla="*/ 167 h 1009"/>
              <a:gd name="T6" fmla="*/ 850 w 1775"/>
              <a:gd name="T7" fmla="*/ 705 h 1009"/>
              <a:gd name="T8" fmla="*/ 305 w 1775"/>
              <a:gd name="T9" fmla="*/ 202 h 1009"/>
              <a:gd name="T10" fmla="*/ 151 w 1775"/>
              <a:gd name="T11" fmla="*/ 315 h 1009"/>
              <a:gd name="T12" fmla="*/ 0 w 1775"/>
              <a:gd name="T13" fmla="*/ 204 h 1009"/>
              <a:gd name="T14" fmla="*/ 850 w 1775"/>
              <a:gd name="T15" fmla="*/ 1009 h 1009"/>
              <a:gd name="T16" fmla="*/ 1701 w 1775"/>
              <a:gd name="T17" fmla="*/ 167 h 1009"/>
              <a:gd name="T18" fmla="*/ 1775 w 1775"/>
              <a:gd name="T19" fmla="*/ 167 h 1009"/>
              <a:gd name="T20" fmla="*/ 1550 w 1775"/>
              <a:gd name="T21" fmla="*/ 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5" h="1009">
                <a:moveTo>
                  <a:pt x="1550" y="0"/>
                </a:moveTo>
                <a:cubicBezTo>
                  <a:pt x="1324" y="167"/>
                  <a:pt x="1324" y="167"/>
                  <a:pt x="1324" y="167"/>
                </a:cubicBezTo>
                <a:cubicBezTo>
                  <a:pt x="1397" y="167"/>
                  <a:pt x="1397" y="167"/>
                  <a:pt x="1397" y="167"/>
                </a:cubicBezTo>
                <a:cubicBezTo>
                  <a:pt x="1393" y="465"/>
                  <a:pt x="1149" y="705"/>
                  <a:pt x="850" y="705"/>
                </a:cubicBezTo>
                <a:cubicBezTo>
                  <a:pt x="563" y="705"/>
                  <a:pt x="327" y="483"/>
                  <a:pt x="305" y="202"/>
                </a:cubicBezTo>
                <a:cubicBezTo>
                  <a:pt x="151" y="315"/>
                  <a:pt x="151" y="315"/>
                  <a:pt x="151" y="315"/>
                </a:cubicBezTo>
                <a:cubicBezTo>
                  <a:pt x="0" y="204"/>
                  <a:pt x="0" y="204"/>
                  <a:pt x="0" y="204"/>
                </a:cubicBezTo>
                <a:cubicBezTo>
                  <a:pt x="24" y="653"/>
                  <a:pt x="395" y="1009"/>
                  <a:pt x="850" y="1009"/>
                </a:cubicBezTo>
                <a:cubicBezTo>
                  <a:pt x="1317" y="1009"/>
                  <a:pt x="1697" y="633"/>
                  <a:pt x="1701" y="167"/>
                </a:cubicBezTo>
                <a:cubicBezTo>
                  <a:pt x="1775" y="167"/>
                  <a:pt x="1775" y="167"/>
                  <a:pt x="1775" y="167"/>
                </a:cubicBezTo>
                <a:lnTo>
                  <a:pt x="1550" y="0"/>
                </a:lnTo>
                <a:close/>
              </a:path>
            </a:pathLst>
          </a:custGeom>
          <a:solidFill>
            <a:schemeClr val="accent4"/>
          </a:solidFill>
          <a:ln w="9525" cap="flat">
            <a:solidFill>
              <a:schemeClr val="bg1"/>
            </a:solidFill>
            <a:prstDash val="solid"/>
            <a:miter lim="800000"/>
            <a:headEnd/>
            <a:tailEnd/>
          </a:ln>
        </p:spPr>
        <p:txBody>
          <a:bodyPr vert="horz" wrap="square" lIns="99060" tIns="49530" rIns="99060" bIns="49530" numCol="1" anchor="t" anchorCtr="0" compatLnSpc="1">
            <a:prstTxWarp prst="textNoShape">
              <a:avLst/>
            </a:prstTxWarp>
          </a:bodyPr>
          <a:lstStyle/>
          <a:p>
            <a:endParaRPr lang="en-US" sz="1716" dirty="0"/>
          </a:p>
        </p:txBody>
      </p:sp>
      <p:sp>
        <p:nvSpPr>
          <p:cNvPr id="7" name="Freeform 8"/>
          <p:cNvSpPr>
            <a:spLocks/>
          </p:cNvSpPr>
          <p:nvPr/>
        </p:nvSpPr>
        <p:spPr bwMode="auto">
          <a:xfrm>
            <a:off x="3708666" y="3055231"/>
            <a:ext cx="1714633" cy="975121"/>
          </a:xfrm>
          <a:custGeom>
            <a:avLst/>
            <a:gdLst>
              <a:gd name="T0" fmla="*/ 1702 w 1775"/>
              <a:gd name="T1" fmla="*/ 843 h 1009"/>
              <a:gd name="T2" fmla="*/ 850 w 1775"/>
              <a:gd name="T3" fmla="*/ 0 h 1009"/>
              <a:gd name="T4" fmla="*/ 0 w 1775"/>
              <a:gd name="T5" fmla="*/ 805 h 1009"/>
              <a:gd name="T6" fmla="*/ 151 w 1775"/>
              <a:gd name="T7" fmla="*/ 694 h 1009"/>
              <a:gd name="T8" fmla="*/ 305 w 1775"/>
              <a:gd name="T9" fmla="*/ 808 h 1009"/>
              <a:gd name="T10" fmla="*/ 850 w 1775"/>
              <a:gd name="T11" fmla="*/ 304 h 1009"/>
              <a:gd name="T12" fmla="*/ 1397 w 1775"/>
              <a:gd name="T13" fmla="*/ 843 h 1009"/>
              <a:gd name="T14" fmla="*/ 1324 w 1775"/>
              <a:gd name="T15" fmla="*/ 843 h 1009"/>
              <a:gd name="T16" fmla="*/ 1550 w 1775"/>
              <a:gd name="T17" fmla="*/ 1009 h 1009"/>
              <a:gd name="T18" fmla="*/ 1775 w 1775"/>
              <a:gd name="T19" fmla="*/ 843 h 1009"/>
              <a:gd name="T20" fmla="*/ 1702 w 1775"/>
              <a:gd name="T21" fmla="*/ 843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5" h="1009">
                <a:moveTo>
                  <a:pt x="1702" y="843"/>
                </a:moveTo>
                <a:cubicBezTo>
                  <a:pt x="1697" y="377"/>
                  <a:pt x="1317" y="0"/>
                  <a:pt x="850" y="0"/>
                </a:cubicBezTo>
                <a:cubicBezTo>
                  <a:pt x="396" y="0"/>
                  <a:pt x="24" y="357"/>
                  <a:pt x="0" y="805"/>
                </a:cubicBezTo>
                <a:cubicBezTo>
                  <a:pt x="151" y="694"/>
                  <a:pt x="151" y="694"/>
                  <a:pt x="151" y="694"/>
                </a:cubicBezTo>
                <a:cubicBezTo>
                  <a:pt x="305" y="808"/>
                  <a:pt x="305" y="808"/>
                  <a:pt x="305" y="808"/>
                </a:cubicBezTo>
                <a:cubicBezTo>
                  <a:pt x="327" y="526"/>
                  <a:pt x="563" y="304"/>
                  <a:pt x="850" y="304"/>
                </a:cubicBezTo>
                <a:cubicBezTo>
                  <a:pt x="1150" y="304"/>
                  <a:pt x="1393" y="544"/>
                  <a:pt x="1397" y="843"/>
                </a:cubicBezTo>
                <a:cubicBezTo>
                  <a:pt x="1324" y="843"/>
                  <a:pt x="1324" y="843"/>
                  <a:pt x="1324" y="843"/>
                </a:cubicBezTo>
                <a:cubicBezTo>
                  <a:pt x="1550" y="1009"/>
                  <a:pt x="1550" y="1009"/>
                  <a:pt x="1550" y="1009"/>
                </a:cubicBezTo>
                <a:cubicBezTo>
                  <a:pt x="1775" y="843"/>
                  <a:pt x="1775" y="843"/>
                  <a:pt x="1775" y="843"/>
                </a:cubicBezTo>
                <a:lnTo>
                  <a:pt x="1702" y="843"/>
                </a:lnTo>
                <a:close/>
              </a:path>
            </a:pathLst>
          </a:custGeom>
          <a:solidFill>
            <a:schemeClr val="accent3"/>
          </a:solidFill>
          <a:ln w="9525" cap="flat">
            <a:solidFill>
              <a:schemeClr val="bg1"/>
            </a:solidFill>
            <a:prstDash val="solid"/>
            <a:miter lim="800000"/>
            <a:headEnd/>
            <a:tailEnd/>
          </a:ln>
        </p:spPr>
        <p:txBody>
          <a:bodyPr vert="horz" wrap="square" lIns="99060" tIns="49530" rIns="99060" bIns="49530" numCol="1" anchor="t" anchorCtr="0" compatLnSpc="1">
            <a:prstTxWarp prst="textNoShape">
              <a:avLst/>
            </a:prstTxWarp>
          </a:bodyPr>
          <a:lstStyle/>
          <a:p>
            <a:endParaRPr lang="en-US" sz="1716" dirty="0"/>
          </a:p>
        </p:txBody>
      </p:sp>
      <p:sp>
        <p:nvSpPr>
          <p:cNvPr id="8" name="Freeform 9"/>
          <p:cNvSpPr>
            <a:spLocks/>
          </p:cNvSpPr>
          <p:nvPr/>
        </p:nvSpPr>
        <p:spPr bwMode="auto">
          <a:xfrm>
            <a:off x="6420775" y="3055231"/>
            <a:ext cx="1714633" cy="975121"/>
          </a:xfrm>
          <a:custGeom>
            <a:avLst/>
            <a:gdLst>
              <a:gd name="T0" fmla="*/ 1701 w 1775"/>
              <a:gd name="T1" fmla="*/ 843 h 1009"/>
              <a:gd name="T2" fmla="*/ 850 w 1775"/>
              <a:gd name="T3" fmla="*/ 0 h 1009"/>
              <a:gd name="T4" fmla="*/ 0 w 1775"/>
              <a:gd name="T5" fmla="*/ 798 h 1009"/>
              <a:gd name="T6" fmla="*/ 142 w 1775"/>
              <a:gd name="T7" fmla="*/ 694 h 1009"/>
              <a:gd name="T8" fmla="*/ 304 w 1775"/>
              <a:gd name="T9" fmla="*/ 814 h 1009"/>
              <a:gd name="T10" fmla="*/ 850 w 1775"/>
              <a:gd name="T11" fmla="*/ 304 h 1009"/>
              <a:gd name="T12" fmla="*/ 1397 w 1775"/>
              <a:gd name="T13" fmla="*/ 843 h 1009"/>
              <a:gd name="T14" fmla="*/ 1324 w 1775"/>
              <a:gd name="T15" fmla="*/ 843 h 1009"/>
              <a:gd name="T16" fmla="*/ 1549 w 1775"/>
              <a:gd name="T17" fmla="*/ 1009 h 1009"/>
              <a:gd name="T18" fmla="*/ 1775 w 1775"/>
              <a:gd name="T19" fmla="*/ 843 h 1009"/>
              <a:gd name="T20" fmla="*/ 1701 w 1775"/>
              <a:gd name="T21" fmla="*/ 843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5" h="1009">
                <a:moveTo>
                  <a:pt x="1701" y="843"/>
                </a:moveTo>
                <a:cubicBezTo>
                  <a:pt x="1697" y="377"/>
                  <a:pt x="1317" y="0"/>
                  <a:pt x="850" y="0"/>
                </a:cubicBezTo>
                <a:cubicBezTo>
                  <a:pt x="398" y="0"/>
                  <a:pt x="28" y="353"/>
                  <a:pt x="0" y="798"/>
                </a:cubicBezTo>
                <a:cubicBezTo>
                  <a:pt x="142" y="694"/>
                  <a:pt x="142" y="694"/>
                  <a:pt x="142" y="694"/>
                </a:cubicBezTo>
                <a:cubicBezTo>
                  <a:pt x="304" y="814"/>
                  <a:pt x="304" y="814"/>
                  <a:pt x="304" y="814"/>
                </a:cubicBezTo>
                <a:cubicBezTo>
                  <a:pt x="323" y="529"/>
                  <a:pt x="560" y="304"/>
                  <a:pt x="850" y="304"/>
                </a:cubicBezTo>
                <a:cubicBezTo>
                  <a:pt x="1149" y="304"/>
                  <a:pt x="1392" y="544"/>
                  <a:pt x="1397" y="843"/>
                </a:cubicBezTo>
                <a:cubicBezTo>
                  <a:pt x="1324" y="843"/>
                  <a:pt x="1324" y="843"/>
                  <a:pt x="1324" y="843"/>
                </a:cubicBezTo>
                <a:cubicBezTo>
                  <a:pt x="1549" y="1009"/>
                  <a:pt x="1549" y="1009"/>
                  <a:pt x="1549" y="1009"/>
                </a:cubicBezTo>
                <a:cubicBezTo>
                  <a:pt x="1775" y="843"/>
                  <a:pt x="1775" y="843"/>
                  <a:pt x="1775" y="843"/>
                </a:cubicBezTo>
                <a:lnTo>
                  <a:pt x="1701" y="843"/>
                </a:lnTo>
                <a:close/>
              </a:path>
            </a:pathLst>
          </a:custGeom>
          <a:solidFill>
            <a:schemeClr val="accent5"/>
          </a:solidFill>
          <a:ln w="9525" cap="flat">
            <a:solidFill>
              <a:schemeClr val="bg1"/>
            </a:solidFill>
            <a:prstDash val="solid"/>
            <a:miter lim="800000"/>
            <a:headEnd/>
            <a:tailEnd/>
          </a:ln>
        </p:spPr>
        <p:txBody>
          <a:bodyPr vert="horz" wrap="square" lIns="99060" tIns="49530" rIns="99060" bIns="49530" numCol="1" anchor="t" anchorCtr="0" compatLnSpc="1">
            <a:prstTxWarp prst="textNoShape">
              <a:avLst/>
            </a:prstTxWarp>
          </a:bodyPr>
          <a:lstStyle/>
          <a:p>
            <a:endParaRPr lang="en-US" sz="1716" dirty="0"/>
          </a:p>
        </p:txBody>
      </p:sp>
      <p:sp>
        <p:nvSpPr>
          <p:cNvPr id="29" name="TextBox 28"/>
          <p:cNvSpPr txBox="1"/>
          <p:nvPr/>
        </p:nvSpPr>
        <p:spPr>
          <a:xfrm>
            <a:off x="944266" y="4032475"/>
            <a:ext cx="413391" cy="150041"/>
          </a:xfrm>
          <a:prstGeom prst="rect">
            <a:avLst/>
          </a:prstGeom>
          <a:noFill/>
        </p:spPr>
        <p:txBody>
          <a:bodyPr wrap="square" lIns="0" tIns="0" rIns="0" bIns="0" rtlCol="0">
            <a:spAutoFit/>
          </a:bodyPr>
          <a:lstStyle/>
          <a:p>
            <a:pPr algn="ctr"/>
            <a:r>
              <a:rPr lang="en-US" sz="975" b="1" dirty="0">
                <a:solidFill>
                  <a:schemeClr val="accent2"/>
                </a:solidFill>
                <a:latin typeface="Lato" panose="020F0502020204030203" pitchFamily="34" charset="0"/>
              </a:rPr>
              <a:t>Start</a:t>
            </a:r>
          </a:p>
        </p:txBody>
      </p:sp>
      <p:sp>
        <p:nvSpPr>
          <p:cNvPr id="31" name="TextBox 30"/>
          <p:cNvSpPr txBox="1"/>
          <p:nvPr/>
        </p:nvSpPr>
        <p:spPr>
          <a:xfrm>
            <a:off x="634873" y="4350248"/>
            <a:ext cx="1787567" cy="718145"/>
          </a:xfrm>
          <a:prstGeom prst="rect">
            <a:avLst/>
          </a:prstGeom>
          <a:noFill/>
        </p:spPr>
        <p:txBody>
          <a:bodyPr wrap="square" lIns="0" tIns="0" rIns="0" bIns="0" rtlCol="0">
            <a:spAutoFit/>
          </a:bodyPr>
          <a:lstStyle/>
          <a:p>
            <a:pPr marL="171450" indent="-171450">
              <a:lnSpc>
                <a:spcPts val="1408"/>
              </a:lnSpc>
              <a:spcAft>
                <a:spcPts val="650"/>
              </a:spcAft>
              <a:buFont typeface="경기천년제목 Bold" panose="02020803020101020101" pitchFamily="18" charset="-127"/>
              <a:buChar char="&gt;"/>
            </a:pP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경제성 확보 가능 재생에너지</a:t>
            </a:r>
            <a:r>
              <a:rPr lang="en-US" altLang="ko-KR" sz="1200" dirty="0" smtClean="0">
                <a:solidFill>
                  <a:schemeClr val="accent4"/>
                </a:solidFill>
                <a:latin typeface="경기천년제목 Bold" panose="02020803020101020101" pitchFamily="18" charset="-127"/>
                <a:ea typeface="경기천년제목 Bold" panose="02020803020101020101" pitchFamily="18" charset="-127"/>
              </a:rPr>
              <a:t>-</a:t>
            </a: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수전해</a:t>
            </a:r>
            <a:r>
              <a:rPr lang="en-US" altLang="ko-KR" sz="1200" dirty="0" smtClean="0">
                <a:solidFill>
                  <a:schemeClr val="accent4"/>
                </a:solidFill>
                <a:latin typeface="경기천년제목 Bold" panose="02020803020101020101" pitchFamily="18" charset="-127"/>
                <a:ea typeface="경기천년제목 Bold" panose="02020803020101020101" pitchFamily="18" charset="-127"/>
              </a:rPr>
              <a:t>-</a:t>
            </a: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연료전지 독자 모델에 대한 아이디어 도출</a:t>
            </a:r>
            <a:endParaRPr lang="en-US" sz="1200" dirty="0">
              <a:solidFill>
                <a:schemeClr val="accent4"/>
              </a:solidFill>
              <a:latin typeface="경기천년제목 Bold" panose="02020803020101020101" pitchFamily="18" charset="-127"/>
              <a:ea typeface="경기천년제목 Bold" panose="02020803020101020101" pitchFamily="18" charset="-127"/>
            </a:endParaRPr>
          </a:p>
        </p:txBody>
      </p:sp>
      <p:sp>
        <p:nvSpPr>
          <p:cNvPr id="36" name="TextBox 35"/>
          <p:cNvSpPr txBox="1"/>
          <p:nvPr/>
        </p:nvSpPr>
        <p:spPr>
          <a:xfrm>
            <a:off x="1251947" y="3287921"/>
            <a:ext cx="1140217" cy="1098942"/>
          </a:xfrm>
          <a:prstGeom prst="rect">
            <a:avLst/>
          </a:prstGeom>
          <a:noFill/>
        </p:spPr>
        <p:txBody>
          <a:bodyPr spcFirstLastPara="1" wrap="square" lIns="0" tIns="0" rIns="0" bIns="0" numCol="1" rtlCol="0">
            <a:prstTxWarp prst="textArchUp">
              <a:avLst/>
            </a:prstTxWarp>
            <a:spAutoFit/>
          </a:bodyPr>
          <a:lstStyle/>
          <a:p>
            <a:pPr algn="ctr">
              <a:lnSpc>
                <a:spcPts val="1625"/>
              </a:lnSpc>
              <a:spcAft>
                <a:spcPts val="650"/>
              </a:spcAft>
            </a:pPr>
            <a:r>
              <a:rPr lang="en-US" sz="1200" b="1" cap="all" dirty="0">
                <a:solidFill>
                  <a:schemeClr val="bg1"/>
                </a:solidFill>
                <a:latin typeface="경기천년제목 Bold" panose="02020803020101020101" pitchFamily="18" charset="-127"/>
                <a:ea typeface="경기천년제목 Bold" panose="02020803020101020101" pitchFamily="18" charset="-127"/>
              </a:rPr>
              <a:t>creative idea</a:t>
            </a:r>
          </a:p>
        </p:txBody>
      </p:sp>
      <p:sp>
        <p:nvSpPr>
          <p:cNvPr id="37" name="TextBox 36"/>
          <p:cNvSpPr txBox="1"/>
          <p:nvPr/>
        </p:nvSpPr>
        <p:spPr>
          <a:xfrm>
            <a:off x="2536463" y="3464883"/>
            <a:ext cx="1302906" cy="1089660"/>
          </a:xfrm>
          <a:prstGeom prst="rect">
            <a:avLst/>
          </a:prstGeom>
          <a:noFill/>
        </p:spPr>
        <p:txBody>
          <a:bodyPr spcFirstLastPara="1" wrap="square" lIns="0" tIns="0" rIns="0" bIns="0" numCol="1" rtlCol="0">
            <a:prstTxWarp prst="textArchDown">
              <a:avLst>
                <a:gd name="adj" fmla="val 21055539"/>
              </a:avLst>
            </a:prstTxWarp>
            <a:spAutoFit/>
          </a:bodyPr>
          <a:lstStyle/>
          <a:p>
            <a:pPr algn="ctr"/>
            <a:r>
              <a:rPr lang="en-US" sz="1200" b="1" cap="all" spc="108" dirty="0" smtClean="0">
                <a:solidFill>
                  <a:schemeClr val="bg1"/>
                </a:solidFill>
                <a:latin typeface="경기천년제목 Bold" panose="02020803020101020101" pitchFamily="18" charset="-127"/>
                <a:ea typeface="경기천년제목 Bold" panose="02020803020101020101" pitchFamily="18" charset="-127"/>
              </a:rPr>
              <a:t>Design</a:t>
            </a:r>
            <a:endParaRPr lang="en-US" sz="1200" b="1" cap="all" spc="108" dirty="0">
              <a:solidFill>
                <a:schemeClr val="bg1"/>
              </a:solidFill>
              <a:latin typeface="경기천년제목 Bold" panose="02020803020101020101" pitchFamily="18" charset="-127"/>
              <a:ea typeface="경기천년제목 Bold" panose="02020803020101020101" pitchFamily="18" charset="-127"/>
            </a:endParaRPr>
          </a:p>
        </p:txBody>
      </p:sp>
      <p:sp>
        <p:nvSpPr>
          <p:cNvPr id="38" name="TextBox 37"/>
          <p:cNvSpPr txBox="1"/>
          <p:nvPr/>
        </p:nvSpPr>
        <p:spPr>
          <a:xfrm>
            <a:off x="3977414" y="3305657"/>
            <a:ext cx="1140217" cy="1098942"/>
          </a:xfrm>
          <a:prstGeom prst="rect">
            <a:avLst/>
          </a:prstGeom>
          <a:noFill/>
        </p:spPr>
        <p:txBody>
          <a:bodyPr spcFirstLastPara="1" wrap="square" lIns="0" tIns="0" rIns="0" bIns="0" numCol="1" rtlCol="0">
            <a:prstTxWarp prst="textArchUp">
              <a:avLst/>
            </a:prstTxWarp>
            <a:spAutoFit/>
          </a:bodyPr>
          <a:lstStyle/>
          <a:p>
            <a:pPr algn="ctr">
              <a:lnSpc>
                <a:spcPts val="1625"/>
              </a:lnSpc>
              <a:spcAft>
                <a:spcPts val="650"/>
              </a:spcAft>
            </a:pPr>
            <a:r>
              <a:rPr lang="en-US" sz="1200" b="1" cap="all" dirty="0" smtClean="0">
                <a:solidFill>
                  <a:schemeClr val="bg1"/>
                </a:solidFill>
                <a:latin typeface="경기천년제목 Bold" panose="02020803020101020101" pitchFamily="18" charset="-127"/>
                <a:ea typeface="경기천년제목 Bold" panose="02020803020101020101" pitchFamily="18" charset="-127"/>
              </a:rPr>
              <a:t>Analysis</a:t>
            </a:r>
            <a:endParaRPr lang="en-US" sz="1200" b="1" cap="all" dirty="0">
              <a:solidFill>
                <a:schemeClr val="bg1"/>
              </a:solidFill>
              <a:latin typeface="경기천년제목 Bold" panose="02020803020101020101" pitchFamily="18" charset="-127"/>
              <a:ea typeface="경기천년제목 Bold" panose="02020803020101020101" pitchFamily="18" charset="-127"/>
            </a:endParaRPr>
          </a:p>
        </p:txBody>
      </p:sp>
      <p:sp>
        <p:nvSpPr>
          <p:cNvPr id="39" name="TextBox 38"/>
          <p:cNvSpPr txBox="1"/>
          <p:nvPr/>
        </p:nvSpPr>
        <p:spPr>
          <a:xfrm>
            <a:off x="6699389" y="3297446"/>
            <a:ext cx="1081743" cy="1098942"/>
          </a:xfrm>
          <a:prstGeom prst="rect">
            <a:avLst/>
          </a:prstGeom>
          <a:noFill/>
        </p:spPr>
        <p:txBody>
          <a:bodyPr spcFirstLastPara="1" wrap="square" lIns="0" tIns="0" rIns="0" bIns="0" numCol="1" rtlCol="0">
            <a:prstTxWarp prst="textArchUp">
              <a:avLst/>
            </a:prstTxWarp>
            <a:spAutoFit/>
          </a:bodyPr>
          <a:lstStyle/>
          <a:p>
            <a:pPr algn="ctr">
              <a:lnSpc>
                <a:spcPts val="1625"/>
              </a:lnSpc>
              <a:spcAft>
                <a:spcPts val="650"/>
              </a:spcAft>
            </a:pPr>
            <a:r>
              <a:rPr lang="en-US" sz="1200" cap="all" dirty="0" smtClean="0">
                <a:solidFill>
                  <a:schemeClr val="bg1"/>
                </a:solidFill>
                <a:latin typeface="경기천년제목 Bold" panose="02020803020101020101" pitchFamily="18" charset="-127"/>
                <a:ea typeface="경기천년제목 Bold" panose="02020803020101020101" pitchFamily="18" charset="-127"/>
              </a:rPr>
              <a:t>Optimization</a:t>
            </a:r>
            <a:endParaRPr lang="en-US" sz="1200" cap="all" dirty="0">
              <a:solidFill>
                <a:schemeClr val="bg1"/>
              </a:solidFill>
              <a:latin typeface="경기천년제목 Bold" panose="02020803020101020101" pitchFamily="18" charset="-127"/>
              <a:ea typeface="경기천년제목 Bold" panose="02020803020101020101" pitchFamily="18" charset="-127"/>
            </a:endParaRPr>
          </a:p>
        </p:txBody>
      </p:sp>
      <p:sp>
        <p:nvSpPr>
          <p:cNvPr id="40" name="TextBox 39"/>
          <p:cNvSpPr txBox="1"/>
          <p:nvPr/>
        </p:nvSpPr>
        <p:spPr>
          <a:xfrm>
            <a:off x="5269533" y="3493458"/>
            <a:ext cx="1223473" cy="1089660"/>
          </a:xfrm>
          <a:prstGeom prst="rect">
            <a:avLst/>
          </a:prstGeom>
          <a:noFill/>
        </p:spPr>
        <p:txBody>
          <a:bodyPr spcFirstLastPara="1" wrap="square" lIns="0" tIns="0" rIns="0" bIns="0" numCol="1" rtlCol="0">
            <a:prstTxWarp prst="textArchDown">
              <a:avLst>
                <a:gd name="adj" fmla="val 21055539"/>
              </a:avLst>
            </a:prstTxWarp>
            <a:spAutoFit/>
          </a:bodyPr>
          <a:lstStyle/>
          <a:p>
            <a:pPr algn="ctr"/>
            <a:r>
              <a:rPr lang="en-US" sz="1200" b="1" cap="all" spc="108" dirty="0" smtClean="0">
                <a:solidFill>
                  <a:schemeClr val="bg1"/>
                </a:solidFill>
                <a:latin typeface="경기천년제목 Bold" panose="02020803020101020101" pitchFamily="18" charset="-127"/>
                <a:ea typeface="경기천년제목 Bold" panose="02020803020101020101" pitchFamily="18" charset="-127"/>
              </a:rPr>
              <a:t>Demonstration</a:t>
            </a:r>
            <a:endParaRPr lang="en-US" sz="1200" b="1" cap="all" spc="108" dirty="0">
              <a:solidFill>
                <a:schemeClr val="bg1"/>
              </a:solidFill>
              <a:latin typeface="경기천년제목 Bold" panose="02020803020101020101" pitchFamily="18" charset="-127"/>
              <a:ea typeface="경기천년제목 Bold" panose="02020803020101020101" pitchFamily="18" charset="-127"/>
            </a:endParaRPr>
          </a:p>
        </p:txBody>
      </p:sp>
      <p:sp>
        <p:nvSpPr>
          <p:cNvPr id="41" name="Oval 3"/>
          <p:cNvSpPr/>
          <p:nvPr/>
        </p:nvSpPr>
        <p:spPr>
          <a:xfrm>
            <a:off x="1107473" y="3942741"/>
            <a:ext cx="76431" cy="764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p>
        </p:txBody>
      </p:sp>
      <p:sp>
        <p:nvSpPr>
          <p:cNvPr id="43" name="Freeform 20"/>
          <p:cNvSpPr>
            <a:spLocks noEditPoints="1"/>
          </p:cNvSpPr>
          <p:nvPr/>
        </p:nvSpPr>
        <p:spPr bwMode="auto">
          <a:xfrm>
            <a:off x="7077017" y="3659944"/>
            <a:ext cx="361553" cy="387165"/>
          </a:xfrm>
          <a:custGeom>
            <a:avLst/>
            <a:gdLst>
              <a:gd name="T0" fmla="*/ 208 w 208"/>
              <a:gd name="T1" fmla="*/ 187 h 208"/>
              <a:gd name="T2" fmla="*/ 32 w 208"/>
              <a:gd name="T3" fmla="*/ 21 h 208"/>
              <a:gd name="T4" fmla="*/ 32 w 208"/>
              <a:gd name="T5" fmla="*/ 62 h 208"/>
              <a:gd name="T6" fmla="*/ 32 w 208"/>
              <a:gd name="T7" fmla="*/ 104 h 208"/>
              <a:gd name="T8" fmla="*/ 35 w 208"/>
              <a:gd name="T9" fmla="*/ 127 h 208"/>
              <a:gd name="T10" fmla="*/ 102 w 208"/>
              <a:gd name="T11" fmla="*/ 83 h 208"/>
              <a:gd name="T12" fmla="*/ 123 w 208"/>
              <a:gd name="T13" fmla="*/ 104 h 208"/>
              <a:gd name="T14" fmla="*/ 196 w 208"/>
              <a:gd name="T15" fmla="*/ 38 h 208"/>
              <a:gd name="T16" fmla="*/ 208 w 208"/>
              <a:gd name="T17" fmla="*/ 43 h 208"/>
              <a:gd name="T18" fmla="*/ 42 w 208"/>
              <a:gd name="T19" fmla="*/ 21 h 208"/>
              <a:gd name="T20" fmla="*/ 42 w 208"/>
              <a:gd name="T21" fmla="*/ 62 h 208"/>
              <a:gd name="T22" fmla="*/ 42 w 208"/>
              <a:gd name="T23" fmla="*/ 104 h 208"/>
              <a:gd name="T24" fmla="*/ 52 w 208"/>
              <a:gd name="T25" fmla="*/ 21 h 208"/>
              <a:gd name="T26" fmla="*/ 52 w 208"/>
              <a:gd name="T27" fmla="*/ 62 h 208"/>
              <a:gd name="T28" fmla="*/ 52 w 208"/>
              <a:gd name="T29" fmla="*/ 104 h 208"/>
              <a:gd name="T30" fmla="*/ 63 w 208"/>
              <a:gd name="T31" fmla="*/ 10 h 208"/>
              <a:gd name="T32" fmla="*/ 63 w 208"/>
              <a:gd name="T33" fmla="*/ 21 h 208"/>
              <a:gd name="T34" fmla="*/ 63 w 208"/>
              <a:gd name="T35" fmla="*/ 31 h 208"/>
              <a:gd name="T36" fmla="*/ 63 w 208"/>
              <a:gd name="T37" fmla="*/ 41 h 208"/>
              <a:gd name="T38" fmla="*/ 63 w 208"/>
              <a:gd name="T39" fmla="*/ 52 h 208"/>
              <a:gd name="T40" fmla="*/ 63 w 208"/>
              <a:gd name="T41" fmla="*/ 62 h 208"/>
              <a:gd name="T42" fmla="*/ 63 w 208"/>
              <a:gd name="T43" fmla="*/ 72 h 208"/>
              <a:gd name="T44" fmla="*/ 63 w 208"/>
              <a:gd name="T45" fmla="*/ 83 h 208"/>
              <a:gd name="T46" fmla="*/ 63 w 208"/>
              <a:gd name="T47" fmla="*/ 93 h 208"/>
              <a:gd name="T48" fmla="*/ 73 w 208"/>
              <a:gd name="T49" fmla="*/ 21 h 208"/>
              <a:gd name="T50" fmla="*/ 73 w 208"/>
              <a:gd name="T51" fmla="*/ 62 h 208"/>
              <a:gd name="T52" fmla="*/ 84 w 208"/>
              <a:gd name="T53" fmla="*/ 21 h 208"/>
              <a:gd name="T54" fmla="*/ 84 w 208"/>
              <a:gd name="T55" fmla="*/ 62 h 208"/>
              <a:gd name="T56" fmla="*/ 94 w 208"/>
              <a:gd name="T57" fmla="*/ 21 h 208"/>
              <a:gd name="T58" fmla="*/ 94 w 208"/>
              <a:gd name="T59" fmla="*/ 62 h 208"/>
              <a:gd name="T60" fmla="*/ 104 w 208"/>
              <a:gd name="T61" fmla="*/ 10 h 208"/>
              <a:gd name="T62" fmla="*/ 104 w 208"/>
              <a:gd name="T63" fmla="*/ 21 h 208"/>
              <a:gd name="T64" fmla="*/ 104 w 208"/>
              <a:gd name="T65" fmla="*/ 31 h 208"/>
              <a:gd name="T66" fmla="*/ 104 w 208"/>
              <a:gd name="T67" fmla="*/ 41 h 208"/>
              <a:gd name="T68" fmla="*/ 104 w 208"/>
              <a:gd name="T69" fmla="*/ 52 h 208"/>
              <a:gd name="T70" fmla="*/ 104 w 208"/>
              <a:gd name="T71" fmla="*/ 62 h 208"/>
              <a:gd name="T72" fmla="*/ 104 w 208"/>
              <a:gd name="T73" fmla="*/ 72 h 208"/>
              <a:gd name="T74" fmla="*/ 115 w 208"/>
              <a:gd name="T75" fmla="*/ 21 h 208"/>
              <a:gd name="T76" fmla="*/ 115 w 208"/>
              <a:gd name="T77" fmla="*/ 62 h 208"/>
              <a:gd name="T78" fmla="*/ 125 w 208"/>
              <a:gd name="T79" fmla="*/ 21 h 208"/>
              <a:gd name="T80" fmla="*/ 125 w 208"/>
              <a:gd name="T81" fmla="*/ 62 h 208"/>
              <a:gd name="T82" fmla="*/ 136 w 208"/>
              <a:gd name="T83" fmla="*/ 21 h 208"/>
              <a:gd name="T84" fmla="*/ 136 w 208"/>
              <a:gd name="T85" fmla="*/ 62 h 208"/>
              <a:gd name="T86" fmla="*/ 146 w 208"/>
              <a:gd name="T87" fmla="*/ 10 h 208"/>
              <a:gd name="T88" fmla="*/ 146 w 208"/>
              <a:gd name="T89" fmla="*/ 21 h 208"/>
              <a:gd name="T90" fmla="*/ 146 w 208"/>
              <a:gd name="T91" fmla="*/ 31 h 208"/>
              <a:gd name="T92" fmla="*/ 146 w 208"/>
              <a:gd name="T93" fmla="*/ 41 h 208"/>
              <a:gd name="T94" fmla="*/ 146 w 208"/>
              <a:gd name="T95" fmla="*/ 52 h 208"/>
              <a:gd name="T96" fmla="*/ 146 w 208"/>
              <a:gd name="T97" fmla="*/ 62 h 208"/>
              <a:gd name="T98" fmla="*/ 146 w 208"/>
              <a:gd name="T99" fmla="*/ 72 h 208"/>
              <a:gd name="T100" fmla="*/ 146 w 208"/>
              <a:gd name="T101" fmla="*/ 83 h 208"/>
              <a:gd name="T102" fmla="*/ 156 w 208"/>
              <a:gd name="T103" fmla="*/ 21 h 208"/>
              <a:gd name="T104" fmla="*/ 156 w 208"/>
              <a:gd name="T105" fmla="*/ 62 h 208"/>
              <a:gd name="T106" fmla="*/ 167 w 208"/>
              <a:gd name="T107" fmla="*/ 21 h 208"/>
              <a:gd name="T108" fmla="*/ 167 w 208"/>
              <a:gd name="T109" fmla="*/ 62 h 208"/>
              <a:gd name="T110" fmla="*/ 177 w 208"/>
              <a:gd name="T111" fmla="*/ 21 h 208"/>
              <a:gd name="T112" fmla="*/ 187 w 208"/>
              <a:gd name="T113" fmla="*/ 10 h 208"/>
              <a:gd name="T114" fmla="*/ 187 w 208"/>
              <a:gd name="T115" fmla="*/ 21 h 208"/>
              <a:gd name="T116" fmla="*/ 187 w 208"/>
              <a:gd name="T117" fmla="*/ 31 h 208"/>
              <a:gd name="T118" fmla="*/ 187 w 208"/>
              <a:gd name="T119" fmla="*/ 41 h 208"/>
              <a:gd name="T120" fmla="*/ 198 w 208"/>
              <a:gd name="T121" fmla="*/ 2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8" h="208">
                <a:moveTo>
                  <a:pt x="0" y="208"/>
                </a:moveTo>
                <a:cubicBezTo>
                  <a:pt x="0" y="0"/>
                  <a:pt x="0" y="0"/>
                  <a:pt x="0" y="0"/>
                </a:cubicBezTo>
                <a:cubicBezTo>
                  <a:pt x="21" y="0"/>
                  <a:pt x="21" y="0"/>
                  <a:pt x="21" y="0"/>
                </a:cubicBezTo>
                <a:cubicBezTo>
                  <a:pt x="21" y="187"/>
                  <a:pt x="21" y="187"/>
                  <a:pt x="21" y="187"/>
                </a:cubicBezTo>
                <a:cubicBezTo>
                  <a:pt x="208" y="187"/>
                  <a:pt x="208" y="187"/>
                  <a:pt x="208" y="187"/>
                </a:cubicBezTo>
                <a:cubicBezTo>
                  <a:pt x="208" y="208"/>
                  <a:pt x="208" y="208"/>
                  <a:pt x="208" y="208"/>
                </a:cubicBezTo>
                <a:lnTo>
                  <a:pt x="0" y="208"/>
                </a:lnTo>
                <a:close/>
                <a:moveTo>
                  <a:pt x="29" y="23"/>
                </a:moveTo>
                <a:cubicBezTo>
                  <a:pt x="29" y="21"/>
                  <a:pt x="29" y="21"/>
                  <a:pt x="29" y="21"/>
                </a:cubicBezTo>
                <a:cubicBezTo>
                  <a:pt x="32" y="21"/>
                  <a:pt x="32" y="21"/>
                  <a:pt x="32" y="21"/>
                </a:cubicBezTo>
                <a:cubicBezTo>
                  <a:pt x="32" y="23"/>
                  <a:pt x="32" y="23"/>
                  <a:pt x="32" y="23"/>
                </a:cubicBezTo>
                <a:lnTo>
                  <a:pt x="29" y="23"/>
                </a:lnTo>
                <a:close/>
                <a:moveTo>
                  <a:pt x="29" y="65"/>
                </a:moveTo>
                <a:cubicBezTo>
                  <a:pt x="29" y="62"/>
                  <a:pt x="29" y="62"/>
                  <a:pt x="29" y="62"/>
                </a:cubicBezTo>
                <a:cubicBezTo>
                  <a:pt x="32" y="62"/>
                  <a:pt x="32" y="62"/>
                  <a:pt x="32" y="62"/>
                </a:cubicBezTo>
                <a:cubicBezTo>
                  <a:pt x="32" y="65"/>
                  <a:pt x="32" y="65"/>
                  <a:pt x="32" y="65"/>
                </a:cubicBezTo>
                <a:lnTo>
                  <a:pt x="29" y="65"/>
                </a:lnTo>
                <a:close/>
                <a:moveTo>
                  <a:pt x="29" y="106"/>
                </a:moveTo>
                <a:cubicBezTo>
                  <a:pt x="29" y="104"/>
                  <a:pt x="29" y="104"/>
                  <a:pt x="29" y="104"/>
                </a:cubicBezTo>
                <a:cubicBezTo>
                  <a:pt x="32" y="104"/>
                  <a:pt x="32" y="104"/>
                  <a:pt x="32" y="104"/>
                </a:cubicBezTo>
                <a:cubicBezTo>
                  <a:pt x="32" y="106"/>
                  <a:pt x="32" y="106"/>
                  <a:pt x="32" y="106"/>
                </a:cubicBezTo>
                <a:lnTo>
                  <a:pt x="29" y="106"/>
                </a:lnTo>
                <a:close/>
                <a:moveTo>
                  <a:pt x="32" y="176"/>
                </a:moveTo>
                <a:cubicBezTo>
                  <a:pt x="32" y="133"/>
                  <a:pt x="32" y="133"/>
                  <a:pt x="32" y="133"/>
                </a:cubicBezTo>
                <a:cubicBezTo>
                  <a:pt x="32" y="130"/>
                  <a:pt x="33" y="128"/>
                  <a:pt x="35" y="127"/>
                </a:cubicBezTo>
                <a:cubicBezTo>
                  <a:pt x="83" y="79"/>
                  <a:pt x="83" y="79"/>
                  <a:pt x="83" y="79"/>
                </a:cubicBezTo>
                <a:cubicBezTo>
                  <a:pt x="84" y="77"/>
                  <a:pt x="86" y="75"/>
                  <a:pt x="89" y="75"/>
                </a:cubicBezTo>
                <a:cubicBezTo>
                  <a:pt x="91" y="75"/>
                  <a:pt x="93" y="76"/>
                  <a:pt x="95" y="78"/>
                </a:cubicBezTo>
                <a:cubicBezTo>
                  <a:pt x="102" y="85"/>
                  <a:pt x="102" y="85"/>
                  <a:pt x="102" y="85"/>
                </a:cubicBezTo>
                <a:cubicBezTo>
                  <a:pt x="102" y="83"/>
                  <a:pt x="102" y="83"/>
                  <a:pt x="102" y="83"/>
                </a:cubicBezTo>
                <a:cubicBezTo>
                  <a:pt x="104" y="83"/>
                  <a:pt x="104" y="83"/>
                  <a:pt x="104" y="83"/>
                </a:cubicBezTo>
                <a:cubicBezTo>
                  <a:pt x="104" y="85"/>
                  <a:pt x="104" y="85"/>
                  <a:pt x="104" y="85"/>
                </a:cubicBezTo>
                <a:cubicBezTo>
                  <a:pt x="102" y="85"/>
                  <a:pt x="102" y="85"/>
                  <a:pt x="102" y="85"/>
                </a:cubicBezTo>
                <a:cubicBezTo>
                  <a:pt x="123" y="106"/>
                  <a:pt x="123" y="106"/>
                  <a:pt x="123" y="106"/>
                </a:cubicBezTo>
                <a:cubicBezTo>
                  <a:pt x="123" y="104"/>
                  <a:pt x="123" y="104"/>
                  <a:pt x="123" y="104"/>
                </a:cubicBezTo>
                <a:cubicBezTo>
                  <a:pt x="125" y="104"/>
                  <a:pt x="125" y="104"/>
                  <a:pt x="125" y="104"/>
                </a:cubicBezTo>
                <a:cubicBezTo>
                  <a:pt x="125" y="106"/>
                  <a:pt x="125" y="106"/>
                  <a:pt x="125" y="106"/>
                </a:cubicBezTo>
                <a:cubicBezTo>
                  <a:pt x="123" y="106"/>
                  <a:pt x="123" y="106"/>
                  <a:pt x="123" y="106"/>
                </a:cubicBezTo>
                <a:cubicBezTo>
                  <a:pt x="125" y="109"/>
                  <a:pt x="125" y="109"/>
                  <a:pt x="125" y="109"/>
                </a:cubicBezTo>
                <a:cubicBezTo>
                  <a:pt x="196" y="38"/>
                  <a:pt x="196" y="38"/>
                  <a:pt x="196" y="38"/>
                </a:cubicBezTo>
                <a:cubicBezTo>
                  <a:pt x="197" y="37"/>
                  <a:pt x="198" y="36"/>
                  <a:pt x="200" y="36"/>
                </a:cubicBezTo>
                <a:cubicBezTo>
                  <a:pt x="201" y="36"/>
                  <a:pt x="203" y="36"/>
                  <a:pt x="204" y="36"/>
                </a:cubicBezTo>
                <a:cubicBezTo>
                  <a:pt x="205" y="37"/>
                  <a:pt x="206" y="38"/>
                  <a:pt x="207" y="39"/>
                </a:cubicBezTo>
                <a:cubicBezTo>
                  <a:pt x="208" y="40"/>
                  <a:pt x="208" y="41"/>
                  <a:pt x="208" y="43"/>
                </a:cubicBezTo>
                <a:cubicBezTo>
                  <a:pt x="208" y="43"/>
                  <a:pt x="208" y="43"/>
                  <a:pt x="208" y="43"/>
                </a:cubicBezTo>
                <a:cubicBezTo>
                  <a:pt x="208" y="176"/>
                  <a:pt x="208" y="176"/>
                  <a:pt x="208" y="176"/>
                </a:cubicBezTo>
                <a:lnTo>
                  <a:pt x="32" y="176"/>
                </a:lnTo>
                <a:close/>
                <a:moveTo>
                  <a:pt x="40" y="23"/>
                </a:moveTo>
                <a:cubicBezTo>
                  <a:pt x="40" y="21"/>
                  <a:pt x="40" y="21"/>
                  <a:pt x="40" y="21"/>
                </a:cubicBezTo>
                <a:cubicBezTo>
                  <a:pt x="42" y="21"/>
                  <a:pt x="42" y="21"/>
                  <a:pt x="42" y="21"/>
                </a:cubicBezTo>
                <a:cubicBezTo>
                  <a:pt x="42" y="23"/>
                  <a:pt x="42" y="23"/>
                  <a:pt x="42" y="23"/>
                </a:cubicBezTo>
                <a:lnTo>
                  <a:pt x="40" y="23"/>
                </a:lnTo>
                <a:close/>
                <a:moveTo>
                  <a:pt x="40" y="65"/>
                </a:moveTo>
                <a:cubicBezTo>
                  <a:pt x="40" y="62"/>
                  <a:pt x="40" y="62"/>
                  <a:pt x="40" y="62"/>
                </a:cubicBezTo>
                <a:cubicBezTo>
                  <a:pt x="42" y="62"/>
                  <a:pt x="42" y="62"/>
                  <a:pt x="42" y="62"/>
                </a:cubicBezTo>
                <a:cubicBezTo>
                  <a:pt x="42" y="65"/>
                  <a:pt x="42" y="65"/>
                  <a:pt x="42" y="65"/>
                </a:cubicBezTo>
                <a:lnTo>
                  <a:pt x="40" y="65"/>
                </a:lnTo>
                <a:close/>
                <a:moveTo>
                  <a:pt x="40" y="106"/>
                </a:moveTo>
                <a:cubicBezTo>
                  <a:pt x="40" y="104"/>
                  <a:pt x="40" y="104"/>
                  <a:pt x="40" y="104"/>
                </a:cubicBezTo>
                <a:cubicBezTo>
                  <a:pt x="42" y="104"/>
                  <a:pt x="42" y="104"/>
                  <a:pt x="42" y="104"/>
                </a:cubicBezTo>
                <a:cubicBezTo>
                  <a:pt x="42" y="106"/>
                  <a:pt x="42" y="106"/>
                  <a:pt x="42" y="106"/>
                </a:cubicBezTo>
                <a:lnTo>
                  <a:pt x="40" y="106"/>
                </a:lnTo>
                <a:close/>
                <a:moveTo>
                  <a:pt x="50" y="23"/>
                </a:moveTo>
                <a:cubicBezTo>
                  <a:pt x="50" y="21"/>
                  <a:pt x="50" y="21"/>
                  <a:pt x="50" y="21"/>
                </a:cubicBezTo>
                <a:cubicBezTo>
                  <a:pt x="52" y="21"/>
                  <a:pt x="52" y="21"/>
                  <a:pt x="52" y="21"/>
                </a:cubicBezTo>
                <a:cubicBezTo>
                  <a:pt x="52" y="23"/>
                  <a:pt x="52" y="23"/>
                  <a:pt x="52" y="23"/>
                </a:cubicBezTo>
                <a:lnTo>
                  <a:pt x="50" y="23"/>
                </a:lnTo>
                <a:close/>
                <a:moveTo>
                  <a:pt x="50" y="65"/>
                </a:moveTo>
                <a:cubicBezTo>
                  <a:pt x="50" y="62"/>
                  <a:pt x="50" y="62"/>
                  <a:pt x="50" y="62"/>
                </a:cubicBezTo>
                <a:cubicBezTo>
                  <a:pt x="52" y="62"/>
                  <a:pt x="52" y="62"/>
                  <a:pt x="52" y="62"/>
                </a:cubicBezTo>
                <a:cubicBezTo>
                  <a:pt x="52" y="65"/>
                  <a:pt x="52" y="65"/>
                  <a:pt x="52" y="65"/>
                </a:cubicBezTo>
                <a:lnTo>
                  <a:pt x="50" y="65"/>
                </a:lnTo>
                <a:close/>
                <a:moveTo>
                  <a:pt x="50" y="106"/>
                </a:moveTo>
                <a:cubicBezTo>
                  <a:pt x="50" y="104"/>
                  <a:pt x="50" y="104"/>
                  <a:pt x="50" y="104"/>
                </a:cubicBezTo>
                <a:cubicBezTo>
                  <a:pt x="52" y="104"/>
                  <a:pt x="52" y="104"/>
                  <a:pt x="52" y="104"/>
                </a:cubicBezTo>
                <a:cubicBezTo>
                  <a:pt x="52" y="106"/>
                  <a:pt x="52" y="106"/>
                  <a:pt x="52" y="106"/>
                </a:cubicBezTo>
                <a:lnTo>
                  <a:pt x="50" y="106"/>
                </a:lnTo>
                <a:close/>
                <a:moveTo>
                  <a:pt x="60" y="13"/>
                </a:moveTo>
                <a:cubicBezTo>
                  <a:pt x="60" y="10"/>
                  <a:pt x="60" y="10"/>
                  <a:pt x="60" y="10"/>
                </a:cubicBezTo>
                <a:cubicBezTo>
                  <a:pt x="63" y="10"/>
                  <a:pt x="63" y="10"/>
                  <a:pt x="63" y="10"/>
                </a:cubicBezTo>
                <a:cubicBezTo>
                  <a:pt x="63" y="13"/>
                  <a:pt x="63" y="13"/>
                  <a:pt x="63" y="13"/>
                </a:cubicBezTo>
                <a:lnTo>
                  <a:pt x="60" y="13"/>
                </a:lnTo>
                <a:close/>
                <a:moveTo>
                  <a:pt x="60" y="23"/>
                </a:moveTo>
                <a:cubicBezTo>
                  <a:pt x="60" y="21"/>
                  <a:pt x="60" y="21"/>
                  <a:pt x="60" y="21"/>
                </a:cubicBezTo>
                <a:cubicBezTo>
                  <a:pt x="63" y="21"/>
                  <a:pt x="63" y="21"/>
                  <a:pt x="63" y="21"/>
                </a:cubicBezTo>
                <a:cubicBezTo>
                  <a:pt x="63" y="23"/>
                  <a:pt x="63" y="23"/>
                  <a:pt x="63" y="23"/>
                </a:cubicBezTo>
                <a:lnTo>
                  <a:pt x="60" y="23"/>
                </a:lnTo>
                <a:close/>
                <a:moveTo>
                  <a:pt x="60" y="34"/>
                </a:moveTo>
                <a:cubicBezTo>
                  <a:pt x="60" y="31"/>
                  <a:pt x="60" y="31"/>
                  <a:pt x="60" y="31"/>
                </a:cubicBezTo>
                <a:cubicBezTo>
                  <a:pt x="63" y="31"/>
                  <a:pt x="63" y="31"/>
                  <a:pt x="63" y="31"/>
                </a:cubicBezTo>
                <a:cubicBezTo>
                  <a:pt x="63" y="34"/>
                  <a:pt x="63" y="34"/>
                  <a:pt x="63" y="34"/>
                </a:cubicBezTo>
                <a:lnTo>
                  <a:pt x="60" y="34"/>
                </a:lnTo>
                <a:close/>
                <a:moveTo>
                  <a:pt x="60" y="44"/>
                </a:moveTo>
                <a:cubicBezTo>
                  <a:pt x="60" y="41"/>
                  <a:pt x="60" y="41"/>
                  <a:pt x="60" y="41"/>
                </a:cubicBezTo>
                <a:cubicBezTo>
                  <a:pt x="63" y="41"/>
                  <a:pt x="63" y="41"/>
                  <a:pt x="63" y="41"/>
                </a:cubicBezTo>
                <a:cubicBezTo>
                  <a:pt x="63" y="44"/>
                  <a:pt x="63" y="44"/>
                  <a:pt x="63" y="44"/>
                </a:cubicBezTo>
                <a:lnTo>
                  <a:pt x="60" y="44"/>
                </a:lnTo>
                <a:close/>
                <a:moveTo>
                  <a:pt x="60" y="54"/>
                </a:moveTo>
                <a:cubicBezTo>
                  <a:pt x="60" y="52"/>
                  <a:pt x="60" y="52"/>
                  <a:pt x="60" y="52"/>
                </a:cubicBezTo>
                <a:cubicBezTo>
                  <a:pt x="63" y="52"/>
                  <a:pt x="63" y="52"/>
                  <a:pt x="63" y="52"/>
                </a:cubicBezTo>
                <a:cubicBezTo>
                  <a:pt x="63" y="54"/>
                  <a:pt x="63" y="54"/>
                  <a:pt x="63" y="54"/>
                </a:cubicBezTo>
                <a:lnTo>
                  <a:pt x="60" y="54"/>
                </a:lnTo>
                <a:close/>
                <a:moveTo>
                  <a:pt x="60" y="65"/>
                </a:moveTo>
                <a:cubicBezTo>
                  <a:pt x="60" y="62"/>
                  <a:pt x="60" y="62"/>
                  <a:pt x="60" y="62"/>
                </a:cubicBezTo>
                <a:cubicBezTo>
                  <a:pt x="63" y="62"/>
                  <a:pt x="63" y="62"/>
                  <a:pt x="63" y="62"/>
                </a:cubicBezTo>
                <a:cubicBezTo>
                  <a:pt x="63" y="65"/>
                  <a:pt x="63" y="65"/>
                  <a:pt x="63" y="65"/>
                </a:cubicBezTo>
                <a:lnTo>
                  <a:pt x="60" y="65"/>
                </a:lnTo>
                <a:close/>
                <a:moveTo>
                  <a:pt x="60" y="75"/>
                </a:moveTo>
                <a:cubicBezTo>
                  <a:pt x="60" y="72"/>
                  <a:pt x="60" y="72"/>
                  <a:pt x="60" y="72"/>
                </a:cubicBezTo>
                <a:cubicBezTo>
                  <a:pt x="63" y="72"/>
                  <a:pt x="63" y="72"/>
                  <a:pt x="63" y="72"/>
                </a:cubicBezTo>
                <a:cubicBezTo>
                  <a:pt x="63" y="75"/>
                  <a:pt x="63" y="75"/>
                  <a:pt x="63" y="75"/>
                </a:cubicBezTo>
                <a:lnTo>
                  <a:pt x="60" y="75"/>
                </a:lnTo>
                <a:close/>
                <a:moveTo>
                  <a:pt x="60" y="85"/>
                </a:moveTo>
                <a:cubicBezTo>
                  <a:pt x="60" y="83"/>
                  <a:pt x="60" y="83"/>
                  <a:pt x="60" y="83"/>
                </a:cubicBezTo>
                <a:cubicBezTo>
                  <a:pt x="63" y="83"/>
                  <a:pt x="63" y="83"/>
                  <a:pt x="63" y="83"/>
                </a:cubicBezTo>
                <a:cubicBezTo>
                  <a:pt x="63" y="85"/>
                  <a:pt x="63" y="85"/>
                  <a:pt x="63" y="85"/>
                </a:cubicBezTo>
                <a:lnTo>
                  <a:pt x="60" y="85"/>
                </a:lnTo>
                <a:close/>
                <a:moveTo>
                  <a:pt x="60" y="96"/>
                </a:moveTo>
                <a:cubicBezTo>
                  <a:pt x="60" y="93"/>
                  <a:pt x="60" y="93"/>
                  <a:pt x="60" y="93"/>
                </a:cubicBezTo>
                <a:cubicBezTo>
                  <a:pt x="63" y="93"/>
                  <a:pt x="63" y="93"/>
                  <a:pt x="63" y="93"/>
                </a:cubicBezTo>
                <a:cubicBezTo>
                  <a:pt x="63" y="96"/>
                  <a:pt x="63" y="96"/>
                  <a:pt x="63" y="96"/>
                </a:cubicBezTo>
                <a:lnTo>
                  <a:pt x="60" y="96"/>
                </a:lnTo>
                <a:close/>
                <a:moveTo>
                  <a:pt x="71" y="23"/>
                </a:moveTo>
                <a:cubicBezTo>
                  <a:pt x="71" y="21"/>
                  <a:pt x="71" y="21"/>
                  <a:pt x="71" y="21"/>
                </a:cubicBezTo>
                <a:cubicBezTo>
                  <a:pt x="73" y="21"/>
                  <a:pt x="73" y="21"/>
                  <a:pt x="73" y="21"/>
                </a:cubicBezTo>
                <a:cubicBezTo>
                  <a:pt x="73" y="23"/>
                  <a:pt x="73" y="23"/>
                  <a:pt x="73" y="23"/>
                </a:cubicBezTo>
                <a:lnTo>
                  <a:pt x="71" y="23"/>
                </a:lnTo>
                <a:close/>
                <a:moveTo>
                  <a:pt x="71" y="65"/>
                </a:moveTo>
                <a:cubicBezTo>
                  <a:pt x="71" y="62"/>
                  <a:pt x="71" y="62"/>
                  <a:pt x="71" y="62"/>
                </a:cubicBezTo>
                <a:cubicBezTo>
                  <a:pt x="73" y="62"/>
                  <a:pt x="73" y="62"/>
                  <a:pt x="73" y="62"/>
                </a:cubicBezTo>
                <a:cubicBezTo>
                  <a:pt x="73" y="65"/>
                  <a:pt x="73" y="65"/>
                  <a:pt x="73" y="65"/>
                </a:cubicBezTo>
                <a:lnTo>
                  <a:pt x="71" y="65"/>
                </a:lnTo>
                <a:close/>
                <a:moveTo>
                  <a:pt x="81" y="23"/>
                </a:moveTo>
                <a:cubicBezTo>
                  <a:pt x="81" y="21"/>
                  <a:pt x="81" y="21"/>
                  <a:pt x="81" y="21"/>
                </a:cubicBezTo>
                <a:cubicBezTo>
                  <a:pt x="84" y="21"/>
                  <a:pt x="84" y="21"/>
                  <a:pt x="84" y="21"/>
                </a:cubicBezTo>
                <a:cubicBezTo>
                  <a:pt x="84" y="23"/>
                  <a:pt x="84" y="23"/>
                  <a:pt x="84" y="23"/>
                </a:cubicBezTo>
                <a:lnTo>
                  <a:pt x="81" y="23"/>
                </a:lnTo>
                <a:close/>
                <a:moveTo>
                  <a:pt x="81" y="65"/>
                </a:moveTo>
                <a:cubicBezTo>
                  <a:pt x="81" y="62"/>
                  <a:pt x="81" y="62"/>
                  <a:pt x="81" y="62"/>
                </a:cubicBezTo>
                <a:cubicBezTo>
                  <a:pt x="84" y="62"/>
                  <a:pt x="84" y="62"/>
                  <a:pt x="84" y="62"/>
                </a:cubicBezTo>
                <a:cubicBezTo>
                  <a:pt x="84" y="65"/>
                  <a:pt x="84" y="65"/>
                  <a:pt x="84" y="65"/>
                </a:cubicBezTo>
                <a:lnTo>
                  <a:pt x="81" y="65"/>
                </a:lnTo>
                <a:close/>
                <a:moveTo>
                  <a:pt x="91" y="23"/>
                </a:moveTo>
                <a:cubicBezTo>
                  <a:pt x="91" y="21"/>
                  <a:pt x="91" y="21"/>
                  <a:pt x="91" y="21"/>
                </a:cubicBezTo>
                <a:cubicBezTo>
                  <a:pt x="94" y="21"/>
                  <a:pt x="94" y="21"/>
                  <a:pt x="94" y="21"/>
                </a:cubicBezTo>
                <a:cubicBezTo>
                  <a:pt x="94" y="23"/>
                  <a:pt x="94" y="23"/>
                  <a:pt x="94" y="23"/>
                </a:cubicBezTo>
                <a:lnTo>
                  <a:pt x="91" y="23"/>
                </a:lnTo>
                <a:close/>
                <a:moveTo>
                  <a:pt x="91" y="65"/>
                </a:moveTo>
                <a:cubicBezTo>
                  <a:pt x="91" y="62"/>
                  <a:pt x="91" y="62"/>
                  <a:pt x="91" y="62"/>
                </a:cubicBezTo>
                <a:cubicBezTo>
                  <a:pt x="94" y="62"/>
                  <a:pt x="94" y="62"/>
                  <a:pt x="94" y="62"/>
                </a:cubicBezTo>
                <a:cubicBezTo>
                  <a:pt x="94" y="65"/>
                  <a:pt x="94" y="65"/>
                  <a:pt x="94" y="65"/>
                </a:cubicBezTo>
                <a:lnTo>
                  <a:pt x="91" y="65"/>
                </a:lnTo>
                <a:close/>
                <a:moveTo>
                  <a:pt x="102" y="13"/>
                </a:moveTo>
                <a:cubicBezTo>
                  <a:pt x="102" y="10"/>
                  <a:pt x="102" y="10"/>
                  <a:pt x="102" y="10"/>
                </a:cubicBezTo>
                <a:cubicBezTo>
                  <a:pt x="104" y="10"/>
                  <a:pt x="104" y="10"/>
                  <a:pt x="104" y="10"/>
                </a:cubicBezTo>
                <a:cubicBezTo>
                  <a:pt x="104" y="13"/>
                  <a:pt x="104" y="13"/>
                  <a:pt x="104" y="13"/>
                </a:cubicBezTo>
                <a:lnTo>
                  <a:pt x="102" y="13"/>
                </a:lnTo>
                <a:close/>
                <a:moveTo>
                  <a:pt x="102" y="23"/>
                </a:moveTo>
                <a:cubicBezTo>
                  <a:pt x="102" y="21"/>
                  <a:pt x="102" y="21"/>
                  <a:pt x="102" y="21"/>
                </a:cubicBezTo>
                <a:cubicBezTo>
                  <a:pt x="104" y="21"/>
                  <a:pt x="104" y="21"/>
                  <a:pt x="104" y="21"/>
                </a:cubicBezTo>
                <a:cubicBezTo>
                  <a:pt x="104" y="23"/>
                  <a:pt x="104" y="23"/>
                  <a:pt x="104" y="23"/>
                </a:cubicBezTo>
                <a:lnTo>
                  <a:pt x="102" y="23"/>
                </a:lnTo>
                <a:close/>
                <a:moveTo>
                  <a:pt x="102" y="34"/>
                </a:moveTo>
                <a:cubicBezTo>
                  <a:pt x="102" y="31"/>
                  <a:pt x="102" y="31"/>
                  <a:pt x="102" y="31"/>
                </a:cubicBezTo>
                <a:cubicBezTo>
                  <a:pt x="104" y="31"/>
                  <a:pt x="104" y="31"/>
                  <a:pt x="104" y="31"/>
                </a:cubicBezTo>
                <a:cubicBezTo>
                  <a:pt x="104" y="34"/>
                  <a:pt x="104" y="34"/>
                  <a:pt x="104" y="34"/>
                </a:cubicBezTo>
                <a:lnTo>
                  <a:pt x="102" y="34"/>
                </a:lnTo>
                <a:close/>
                <a:moveTo>
                  <a:pt x="102" y="44"/>
                </a:moveTo>
                <a:cubicBezTo>
                  <a:pt x="102" y="41"/>
                  <a:pt x="102" y="41"/>
                  <a:pt x="102" y="41"/>
                </a:cubicBezTo>
                <a:cubicBezTo>
                  <a:pt x="104" y="41"/>
                  <a:pt x="104" y="41"/>
                  <a:pt x="104" y="41"/>
                </a:cubicBezTo>
                <a:cubicBezTo>
                  <a:pt x="104" y="44"/>
                  <a:pt x="104" y="44"/>
                  <a:pt x="104" y="44"/>
                </a:cubicBezTo>
                <a:lnTo>
                  <a:pt x="102" y="44"/>
                </a:lnTo>
                <a:close/>
                <a:moveTo>
                  <a:pt x="102" y="54"/>
                </a:moveTo>
                <a:cubicBezTo>
                  <a:pt x="102" y="52"/>
                  <a:pt x="102" y="52"/>
                  <a:pt x="102" y="52"/>
                </a:cubicBezTo>
                <a:cubicBezTo>
                  <a:pt x="104" y="52"/>
                  <a:pt x="104" y="52"/>
                  <a:pt x="104" y="52"/>
                </a:cubicBezTo>
                <a:cubicBezTo>
                  <a:pt x="104" y="54"/>
                  <a:pt x="104" y="54"/>
                  <a:pt x="104" y="54"/>
                </a:cubicBezTo>
                <a:lnTo>
                  <a:pt x="102" y="54"/>
                </a:lnTo>
                <a:close/>
                <a:moveTo>
                  <a:pt x="102" y="65"/>
                </a:moveTo>
                <a:cubicBezTo>
                  <a:pt x="102" y="62"/>
                  <a:pt x="102" y="62"/>
                  <a:pt x="102" y="62"/>
                </a:cubicBezTo>
                <a:cubicBezTo>
                  <a:pt x="104" y="62"/>
                  <a:pt x="104" y="62"/>
                  <a:pt x="104" y="62"/>
                </a:cubicBezTo>
                <a:cubicBezTo>
                  <a:pt x="104" y="65"/>
                  <a:pt x="104" y="65"/>
                  <a:pt x="104" y="65"/>
                </a:cubicBezTo>
                <a:lnTo>
                  <a:pt x="102" y="65"/>
                </a:lnTo>
                <a:close/>
                <a:moveTo>
                  <a:pt x="102" y="75"/>
                </a:moveTo>
                <a:cubicBezTo>
                  <a:pt x="102" y="72"/>
                  <a:pt x="102" y="72"/>
                  <a:pt x="102" y="72"/>
                </a:cubicBezTo>
                <a:cubicBezTo>
                  <a:pt x="104" y="72"/>
                  <a:pt x="104" y="72"/>
                  <a:pt x="104" y="72"/>
                </a:cubicBezTo>
                <a:cubicBezTo>
                  <a:pt x="104" y="75"/>
                  <a:pt x="104" y="75"/>
                  <a:pt x="104" y="75"/>
                </a:cubicBezTo>
                <a:lnTo>
                  <a:pt x="102" y="75"/>
                </a:lnTo>
                <a:close/>
                <a:moveTo>
                  <a:pt x="112" y="23"/>
                </a:moveTo>
                <a:cubicBezTo>
                  <a:pt x="112" y="21"/>
                  <a:pt x="112" y="21"/>
                  <a:pt x="112" y="21"/>
                </a:cubicBezTo>
                <a:cubicBezTo>
                  <a:pt x="115" y="21"/>
                  <a:pt x="115" y="21"/>
                  <a:pt x="115" y="21"/>
                </a:cubicBezTo>
                <a:cubicBezTo>
                  <a:pt x="115" y="23"/>
                  <a:pt x="115" y="23"/>
                  <a:pt x="115" y="23"/>
                </a:cubicBezTo>
                <a:lnTo>
                  <a:pt x="112" y="23"/>
                </a:lnTo>
                <a:close/>
                <a:moveTo>
                  <a:pt x="112" y="65"/>
                </a:moveTo>
                <a:cubicBezTo>
                  <a:pt x="112" y="62"/>
                  <a:pt x="112" y="62"/>
                  <a:pt x="112" y="62"/>
                </a:cubicBezTo>
                <a:cubicBezTo>
                  <a:pt x="115" y="62"/>
                  <a:pt x="115" y="62"/>
                  <a:pt x="115" y="62"/>
                </a:cubicBezTo>
                <a:cubicBezTo>
                  <a:pt x="115" y="65"/>
                  <a:pt x="115" y="65"/>
                  <a:pt x="115" y="65"/>
                </a:cubicBezTo>
                <a:lnTo>
                  <a:pt x="112" y="65"/>
                </a:lnTo>
                <a:close/>
                <a:moveTo>
                  <a:pt x="123" y="23"/>
                </a:moveTo>
                <a:cubicBezTo>
                  <a:pt x="123" y="21"/>
                  <a:pt x="123" y="21"/>
                  <a:pt x="123" y="21"/>
                </a:cubicBezTo>
                <a:cubicBezTo>
                  <a:pt x="125" y="21"/>
                  <a:pt x="125" y="21"/>
                  <a:pt x="125" y="21"/>
                </a:cubicBezTo>
                <a:cubicBezTo>
                  <a:pt x="125" y="23"/>
                  <a:pt x="125" y="23"/>
                  <a:pt x="125" y="23"/>
                </a:cubicBezTo>
                <a:lnTo>
                  <a:pt x="123" y="23"/>
                </a:lnTo>
                <a:close/>
                <a:moveTo>
                  <a:pt x="123" y="65"/>
                </a:moveTo>
                <a:cubicBezTo>
                  <a:pt x="123" y="62"/>
                  <a:pt x="123" y="62"/>
                  <a:pt x="123" y="62"/>
                </a:cubicBezTo>
                <a:cubicBezTo>
                  <a:pt x="125" y="62"/>
                  <a:pt x="125" y="62"/>
                  <a:pt x="125" y="62"/>
                </a:cubicBezTo>
                <a:cubicBezTo>
                  <a:pt x="125" y="65"/>
                  <a:pt x="125" y="65"/>
                  <a:pt x="125" y="65"/>
                </a:cubicBezTo>
                <a:lnTo>
                  <a:pt x="123" y="65"/>
                </a:lnTo>
                <a:close/>
                <a:moveTo>
                  <a:pt x="133" y="23"/>
                </a:moveTo>
                <a:cubicBezTo>
                  <a:pt x="133" y="21"/>
                  <a:pt x="133" y="21"/>
                  <a:pt x="133" y="21"/>
                </a:cubicBezTo>
                <a:cubicBezTo>
                  <a:pt x="136" y="21"/>
                  <a:pt x="136" y="21"/>
                  <a:pt x="136" y="21"/>
                </a:cubicBezTo>
                <a:cubicBezTo>
                  <a:pt x="136" y="23"/>
                  <a:pt x="136" y="23"/>
                  <a:pt x="136" y="23"/>
                </a:cubicBezTo>
                <a:lnTo>
                  <a:pt x="133" y="23"/>
                </a:lnTo>
                <a:close/>
                <a:moveTo>
                  <a:pt x="133" y="65"/>
                </a:moveTo>
                <a:cubicBezTo>
                  <a:pt x="133" y="62"/>
                  <a:pt x="133" y="62"/>
                  <a:pt x="133" y="62"/>
                </a:cubicBezTo>
                <a:cubicBezTo>
                  <a:pt x="136" y="62"/>
                  <a:pt x="136" y="62"/>
                  <a:pt x="136" y="62"/>
                </a:cubicBezTo>
                <a:cubicBezTo>
                  <a:pt x="136" y="65"/>
                  <a:pt x="136" y="65"/>
                  <a:pt x="136" y="65"/>
                </a:cubicBezTo>
                <a:lnTo>
                  <a:pt x="133" y="65"/>
                </a:lnTo>
                <a:close/>
                <a:moveTo>
                  <a:pt x="143" y="13"/>
                </a:moveTo>
                <a:cubicBezTo>
                  <a:pt x="143" y="10"/>
                  <a:pt x="143" y="10"/>
                  <a:pt x="143" y="10"/>
                </a:cubicBezTo>
                <a:cubicBezTo>
                  <a:pt x="146" y="10"/>
                  <a:pt x="146" y="10"/>
                  <a:pt x="146" y="10"/>
                </a:cubicBezTo>
                <a:cubicBezTo>
                  <a:pt x="146" y="13"/>
                  <a:pt x="146" y="13"/>
                  <a:pt x="146" y="13"/>
                </a:cubicBezTo>
                <a:lnTo>
                  <a:pt x="143" y="13"/>
                </a:lnTo>
                <a:close/>
                <a:moveTo>
                  <a:pt x="143" y="23"/>
                </a:moveTo>
                <a:cubicBezTo>
                  <a:pt x="143" y="21"/>
                  <a:pt x="143" y="21"/>
                  <a:pt x="143" y="21"/>
                </a:cubicBezTo>
                <a:cubicBezTo>
                  <a:pt x="146" y="21"/>
                  <a:pt x="146" y="21"/>
                  <a:pt x="146" y="21"/>
                </a:cubicBezTo>
                <a:cubicBezTo>
                  <a:pt x="146" y="23"/>
                  <a:pt x="146" y="23"/>
                  <a:pt x="146" y="23"/>
                </a:cubicBezTo>
                <a:lnTo>
                  <a:pt x="143" y="23"/>
                </a:lnTo>
                <a:close/>
                <a:moveTo>
                  <a:pt x="143" y="34"/>
                </a:moveTo>
                <a:cubicBezTo>
                  <a:pt x="143" y="31"/>
                  <a:pt x="143" y="31"/>
                  <a:pt x="143" y="31"/>
                </a:cubicBezTo>
                <a:cubicBezTo>
                  <a:pt x="146" y="31"/>
                  <a:pt x="146" y="31"/>
                  <a:pt x="146" y="31"/>
                </a:cubicBezTo>
                <a:cubicBezTo>
                  <a:pt x="146" y="34"/>
                  <a:pt x="146" y="34"/>
                  <a:pt x="146" y="34"/>
                </a:cubicBezTo>
                <a:lnTo>
                  <a:pt x="143" y="34"/>
                </a:lnTo>
                <a:close/>
                <a:moveTo>
                  <a:pt x="143" y="44"/>
                </a:moveTo>
                <a:cubicBezTo>
                  <a:pt x="143" y="41"/>
                  <a:pt x="143" y="41"/>
                  <a:pt x="143" y="41"/>
                </a:cubicBezTo>
                <a:cubicBezTo>
                  <a:pt x="146" y="41"/>
                  <a:pt x="146" y="41"/>
                  <a:pt x="146" y="41"/>
                </a:cubicBezTo>
                <a:cubicBezTo>
                  <a:pt x="146" y="44"/>
                  <a:pt x="146" y="44"/>
                  <a:pt x="146" y="44"/>
                </a:cubicBezTo>
                <a:lnTo>
                  <a:pt x="143" y="44"/>
                </a:lnTo>
                <a:close/>
                <a:moveTo>
                  <a:pt x="143" y="54"/>
                </a:moveTo>
                <a:cubicBezTo>
                  <a:pt x="143" y="52"/>
                  <a:pt x="143" y="52"/>
                  <a:pt x="143" y="52"/>
                </a:cubicBezTo>
                <a:cubicBezTo>
                  <a:pt x="146" y="52"/>
                  <a:pt x="146" y="52"/>
                  <a:pt x="146" y="52"/>
                </a:cubicBezTo>
                <a:cubicBezTo>
                  <a:pt x="146" y="54"/>
                  <a:pt x="146" y="54"/>
                  <a:pt x="146" y="54"/>
                </a:cubicBezTo>
                <a:lnTo>
                  <a:pt x="143" y="54"/>
                </a:lnTo>
                <a:close/>
                <a:moveTo>
                  <a:pt x="143" y="65"/>
                </a:moveTo>
                <a:cubicBezTo>
                  <a:pt x="143" y="62"/>
                  <a:pt x="143" y="62"/>
                  <a:pt x="143" y="62"/>
                </a:cubicBezTo>
                <a:cubicBezTo>
                  <a:pt x="146" y="62"/>
                  <a:pt x="146" y="62"/>
                  <a:pt x="146" y="62"/>
                </a:cubicBezTo>
                <a:cubicBezTo>
                  <a:pt x="146" y="65"/>
                  <a:pt x="146" y="65"/>
                  <a:pt x="146" y="65"/>
                </a:cubicBezTo>
                <a:lnTo>
                  <a:pt x="143" y="65"/>
                </a:lnTo>
                <a:close/>
                <a:moveTo>
                  <a:pt x="143" y="75"/>
                </a:moveTo>
                <a:cubicBezTo>
                  <a:pt x="143" y="72"/>
                  <a:pt x="143" y="72"/>
                  <a:pt x="143" y="72"/>
                </a:cubicBezTo>
                <a:cubicBezTo>
                  <a:pt x="146" y="72"/>
                  <a:pt x="146" y="72"/>
                  <a:pt x="146" y="72"/>
                </a:cubicBezTo>
                <a:cubicBezTo>
                  <a:pt x="146" y="75"/>
                  <a:pt x="146" y="75"/>
                  <a:pt x="146" y="75"/>
                </a:cubicBezTo>
                <a:lnTo>
                  <a:pt x="143" y="75"/>
                </a:lnTo>
                <a:close/>
                <a:moveTo>
                  <a:pt x="143" y="85"/>
                </a:moveTo>
                <a:cubicBezTo>
                  <a:pt x="143" y="83"/>
                  <a:pt x="143" y="83"/>
                  <a:pt x="143" y="83"/>
                </a:cubicBezTo>
                <a:cubicBezTo>
                  <a:pt x="146" y="83"/>
                  <a:pt x="146" y="83"/>
                  <a:pt x="146" y="83"/>
                </a:cubicBezTo>
                <a:cubicBezTo>
                  <a:pt x="146" y="85"/>
                  <a:pt x="146" y="85"/>
                  <a:pt x="146" y="85"/>
                </a:cubicBezTo>
                <a:lnTo>
                  <a:pt x="143" y="85"/>
                </a:lnTo>
                <a:close/>
                <a:moveTo>
                  <a:pt x="154" y="23"/>
                </a:moveTo>
                <a:cubicBezTo>
                  <a:pt x="154" y="21"/>
                  <a:pt x="154" y="21"/>
                  <a:pt x="154" y="21"/>
                </a:cubicBezTo>
                <a:cubicBezTo>
                  <a:pt x="156" y="21"/>
                  <a:pt x="156" y="21"/>
                  <a:pt x="156" y="21"/>
                </a:cubicBezTo>
                <a:cubicBezTo>
                  <a:pt x="156" y="23"/>
                  <a:pt x="156" y="23"/>
                  <a:pt x="156" y="23"/>
                </a:cubicBezTo>
                <a:lnTo>
                  <a:pt x="154" y="23"/>
                </a:lnTo>
                <a:close/>
                <a:moveTo>
                  <a:pt x="154" y="65"/>
                </a:moveTo>
                <a:cubicBezTo>
                  <a:pt x="154" y="62"/>
                  <a:pt x="154" y="62"/>
                  <a:pt x="154" y="62"/>
                </a:cubicBezTo>
                <a:cubicBezTo>
                  <a:pt x="156" y="62"/>
                  <a:pt x="156" y="62"/>
                  <a:pt x="156" y="62"/>
                </a:cubicBezTo>
                <a:cubicBezTo>
                  <a:pt x="156" y="65"/>
                  <a:pt x="156" y="65"/>
                  <a:pt x="156" y="65"/>
                </a:cubicBezTo>
                <a:lnTo>
                  <a:pt x="154" y="65"/>
                </a:lnTo>
                <a:close/>
                <a:moveTo>
                  <a:pt x="164" y="23"/>
                </a:moveTo>
                <a:cubicBezTo>
                  <a:pt x="164" y="21"/>
                  <a:pt x="164" y="21"/>
                  <a:pt x="164" y="21"/>
                </a:cubicBezTo>
                <a:cubicBezTo>
                  <a:pt x="167" y="21"/>
                  <a:pt x="167" y="21"/>
                  <a:pt x="167" y="21"/>
                </a:cubicBezTo>
                <a:cubicBezTo>
                  <a:pt x="167" y="23"/>
                  <a:pt x="167" y="23"/>
                  <a:pt x="167" y="23"/>
                </a:cubicBezTo>
                <a:lnTo>
                  <a:pt x="164" y="23"/>
                </a:lnTo>
                <a:close/>
                <a:moveTo>
                  <a:pt x="164" y="65"/>
                </a:moveTo>
                <a:cubicBezTo>
                  <a:pt x="164" y="62"/>
                  <a:pt x="164" y="62"/>
                  <a:pt x="164" y="62"/>
                </a:cubicBezTo>
                <a:cubicBezTo>
                  <a:pt x="167" y="62"/>
                  <a:pt x="167" y="62"/>
                  <a:pt x="167" y="62"/>
                </a:cubicBezTo>
                <a:cubicBezTo>
                  <a:pt x="167" y="65"/>
                  <a:pt x="167" y="65"/>
                  <a:pt x="167" y="65"/>
                </a:cubicBezTo>
                <a:lnTo>
                  <a:pt x="164" y="65"/>
                </a:lnTo>
                <a:close/>
                <a:moveTo>
                  <a:pt x="174" y="23"/>
                </a:moveTo>
                <a:cubicBezTo>
                  <a:pt x="174" y="21"/>
                  <a:pt x="174" y="21"/>
                  <a:pt x="174" y="21"/>
                </a:cubicBezTo>
                <a:cubicBezTo>
                  <a:pt x="177" y="21"/>
                  <a:pt x="177" y="21"/>
                  <a:pt x="177" y="21"/>
                </a:cubicBezTo>
                <a:cubicBezTo>
                  <a:pt x="177" y="23"/>
                  <a:pt x="177" y="23"/>
                  <a:pt x="177" y="23"/>
                </a:cubicBezTo>
                <a:lnTo>
                  <a:pt x="174" y="23"/>
                </a:lnTo>
                <a:close/>
                <a:moveTo>
                  <a:pt x="185" y="13"/>
                </a:moveTo>
                <a:cubicBezTo>
                  <a:pt x="185" y="10"/>
                  <a:pt x="185" y="10"/>
                  <a:pt x="185" y="10"/>
                </a:cubicBezTo>
                <a:cubicBezTo>
                  <a:pt x="187" y="10"/>
                  <a:pt x="187" y="10"/>
                  <a:pt x="187" y="10"/>
                </a:cubicBezTo>
                <a:cubicBezTo>
                  <a:pt x="187" y="13"/>
                  <a:pt x="187" y="13"/>
                  <a:pt x="187" y="13"/>
                </a:cubicBezTo>
                <a:lnTo>
                  <a:pt x="185" y="13"/>
                </a:lnTo>
                <a:close/>
                <a:moveTo>
                  <a:pt x="185" y="23"/>
                </a:moveTo>
                <a:cubicBezTo>
                  <a:pt x="185" y="21"/>
                  <a:pt x="185" y="21"/>
                  <a:pt x="185" y="21"/>
                </a:cubicBezTo>
                <a:cubicBezTo>
                  <a:pt x="187" y="21"/>
                  <a:pt x="187" y="21"/>
                  <a:pt x="187" y="21"/>
                </a:cubicBezTo>
                <a:cubicBezTo>
                  <a:pt x="187" y="23"/>
                  <a:pt x="187" y="23"/>
                  <a:pt x="187" y="23"/>
                </a:cubicBezTo>
                <a:lnTo>
                  <a:pt x="185" y="23"/>
                </a:lnTo>
                <a:close/>
                <a:moveTo>
                  <a:pt x="185" y="34"/>
                </a:moveTo>
                <a:cubicBezTo>
                  <a:pt x="185" y="31"/>
                  <a:pt x="185" y="31"/>
                  <a:pt x="185" y="31"/>
                </a:cubicBezTo>
                <a:cubicBezTo>
                  <a:pt x="187" y="31"/>
                  <a:pt x="187" y="31"/>
                  <a:pt x="187" y="31"/>
                </a:cubicBezTo>
                <a:cubicBezTo>
                  <a:pt x="187" y="34"/>
                  <a:pt x="187" y="34"/>
                  <a:pt x="187" y="34"/>
                </a:cubicBezTo>
                <a:lnTo>
                  <a:pt x="185" y="34"/>
                </a:lnTo>
                <a:close/>
                <a:moveTo>
                  <a:pt x="185" y="44"/>
                </a:moveTo>
                <a:cubicBezTo>
                  <a:pt x="185" y="41"/>
                  <a:pt x="185" y="41"/>
                  <a:pt x="185" y="41"/>
                </a:cubicBezTo>
                <a:cubicBezTo>
                  <a:pt x="187" y="41"/>
                  <a:pt x="187" y="41"/>
                  <a:pt x="187" y="41"/>
                </a:cubicBezTo>
                <a:cubicBezTo>
                  <a:pt x="187" y="44"/>
                  <a:pt x="187" y="44"/>
                  <a:pt x="187" y="44"/>
                </a:cubicBezTo>
                <a:lnTo>
                  <a:pt x="185" y="44"/>
                </a:lnTo>
                <a:close/>
                <a:moveTo>
                  <a:pt x="196" y="23"/>
                </a:moveTo>
                <a:cubicBezTo>
                  <a:pt x="196" y="21"/>
                  <a:pt x="196" y="21"/>
                  <a:pt x="196" y="21"/>
                </a:cubicBezTo>
                <a:cubicBezTo>
                  <a:pt x="198" y="21"/>
                  <a:pt x="198" y="21"/>
                  <a:pt x="198" y="21"/>
                </a:cubicBezTo>
                <a:cubicBezTo>
                  <a:pt x="198" y="23"/>
                  <a:pt x="198" y="23"/>
                  <a:pt x="198" y="23"/>
                </a:cubicBezTo>
                <a:lnTo>
                  <a:pt x="196" y="23"/>
                </a:lnTo>
                <a:close/>
              </a:path>
            </a:pathLst>
          </a:custGeom>
          <a:solidFill>
            <a:srgbClr val="19B49B"/>
          </a:solidFill>
          <a:ln>
            <a:noFill/>
          </a:ln>
        </p:spPr>
        <p:txBody>
          <a:bodyPr vert="horz" wrap="square" lIns="99060" tIns="49530" rIns="99060" bIns="49530" numCol="1" anchor="t" anchorCtr="0" compatLnSpc="1">
            <a:prstTxWarp prst="textNoShape">
              <a:avLst/>
            </a:prstTxWarp>
          </a:bodyPr>
          <a:lstStyle/>
          <a:p>
            <a:endParaRPr lang="en-US" sz="1716"/>
          </a:p>
        </p:txBody>
      </p:sp>
      <p:pic>
        <p:nvPicPr>
          <p:cNvPr id="44" name="그림 43"/>
          <p:cNvPicPr>
            <a:picLocks noChangeAspect="1"/>
          </p:cNvPicPr>
          <p:nvPr/>
        </p:nvPicPr>
        <p:blipFill>
          <a:blip r:embed="rId3"/>
          <a:stretch>
            <a:fillRect/>
          </a:stretch>
        </p:blipFill>
        <p:spPr>
          <a:xfrm>
            <a:off x="8205674" y="2479268"/>
            <a:ext cx="1493612" cy="263931"/>
          </a:xfrm>
          <a:prstGeom prst="rect">
            <a:avLst/>
          </a:prstGeom>
        </p:spPr>
      </p:pic>
      <p:sp>
        <p:nvSpPr>
          <p:cNvPr id="45" name="직사각형 44"/>
          <p:cNvSpPr/>
          <p:nvPr/>
        </p:nvSpPr>
        <p:spPr>
          <a:xfrm>
            <a:off x="8160070" y="2259615"/>
            <a:ext cx="1584821" cy="31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smtClean="0">
                <a:solidFill>
                  <a:srgbClr val="19B49B"/>
                </a:solidFill>
                <a:latin typeface="경기천년제목 Bold" panose="02020803020101020101" pitchFamily="18" charset="-127"/>
                <a:ea typeface="경기천년제목 Bold" panose="02020803020101020101" pitchFamily="18" charset="-127"/>
              </a:rPr>
              <a:t>Global First mover</a:t>
            </a:r>
            <a:endParaRPr lang="ko-KR" altLang="en-US" sz="1200" dirty="0">
              <a:solidFill>
                <a:srgbClr val="19B49B"/>
              </a:solidFill>
              <a:latin typeface="경기천년제목 Bold" panose="02020803020101020101" pitchFamily="18" charset="-127"/>
              <a:ea typeface="경기천년제목 Bold" panose="02020803020101020101" pitchFamily="18" charset="-127"/>
            </a:endParaRPr>
          </a:p>
        </p:txBody>
      </p:sp>
      <p:sp>
        <p:nvSpPr>
          <p:cNvPr id="46" name="TextBox 45"/>
          <p:cNvSpPr txBox="1"/>
          <p:nvPr/>
        </p:nvSpPr>
        <p:spPr>
          <a:xfrm>
            <a:off x="634873" y="5178173"/>
            <a:ext cx="1787567" cy="897682"/>
          </a:xfrm>
          <a:prstGeom prst="rect">
            <a:avLst/>
          </a:prstGeom>
          <a:noFill/>
        </p:spPr>
        <p:txBody>
          <a:bodyPr wrap="square" lIns="0" tIns="0" rIns="0" bIns="0" rtlCol="0">
            <a:spAutoFit/>
          </a:bodyPr>
          <a:lstStyle/>
          <a:p>
            <a:pPr marL="171450" indent="-171450">
              <a:lnSpc>
                <a:spcPts val="1408"/>
              </a:lnSpc>
              <a:spcAft>
                <a:spcPts val="650"/>
              </a:spcAft>
              <a:buFont typeface="경기천년제목 Bold" panose="02020803020101020101" pitchFamily="18" charset="-127"/>
              <a:buChar char="&gt;"/>
            </a:pP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저온형 수전해</a:t>
            </a:r>
            <a:r>
              <a:rPr lang="en-US" altLang="ko-KR" sz="1200" dirty="0" smtClean="0">
                <a:solidFill>
                  <a:srgbClr val="19B49B"/>
                </a:solidFill>
                <a:latin typeface="경기천년제목 Bold" panose="02020803020101020101" pitchFamily="18" charset="-127"/>
                <a:ea typeface="경기천년제목 Bold" panose="02020803020101020101" pitchFamily="18" charset="-127"/>
              </a:rPr>
              <a:t>-</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고온형 연료전지</a:t>
            </a: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 연계 방안 도출 및 저온형</a:t>
            </a:r>
            <a:r>
              <a:rPr lang="en-US" altLang="ko-KR" sz="1200" dirty="0">
                <a:solidFill>
                  <a:schemeClr val="accent4"/>
                </a:solidFill>
                <a:latin typeface="경기천년제목 Bold" panose="02020803020101020101" pitchFamily="18" charset="-127"/>
                <a:ea typeface="경기천년제목 Bold" panose="02020803020101020101" pitchFamily="18" charset="-127"/>
              </a:rPr>
              <a:t> </a:t>
            </a: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수전해</a:t>
            </a:r>
            <a:r>
              <a:rPr lang="en-US" altLang="ko-KR" sz="1200" dirty="0" smtClean="0">
                <a:solidFill>
                  <a:schemeClr val="accent4"/>
                </a:solidFill>
                <a:latin typeface="경기천년제목 Bold" panose="02020803020101020101" pitchFamily="18" charset="-127"/>
                <a:ea typeface="경기천년제목 Bold" panose="02020803020101020101" pitchFamily="18" charset="-127"/>
              </a:rPr>
              <a:t>- </a:t>
            </a: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저온형 연료전지 경제성 확보 방안 도출</a:t>
            </a:r>
            <a:endParaRPr lang="en-US" sz="1200" dirty="0">
              <a:solidFill>
                <a:schemeClr val="accent4"/>
              </a:solidFill>
              <a:latin typeface="경기천년제목 Bold" panose="02020803020101020101" pitchFamily="18" charset="-127"/>
              <a:ea typeface="경기천년제목 Bold" panose="02020803020101020101" pitchFamily="18" charset="-127"/>
            </a:endParaRPr>
          </a:p>
        </p:txBody>
      </p:sp>
      <p:sp>
        <p:nvSpPr>
          <p:cNvPr id="47" name="TextBox 46"/>
          <p:cNvSpPr txBox="1"/>
          <p:nvPr/>
        </p:nvSpPr>
        <p:spPr>
          <a:xfrm>
            <a:off x="2354950" y="2027308"/>
            <a:ext cx="1787567" cy="1256754"/>
          </a:xfrm>
          <a:prstGeom prst="rect">
            <a:avLst/>
          </a:prstGeom>
          <a:noFill/>
        </p:spPr>
        <p:txBody>
          <a:bodyPr wrap="square" lIns="0" tIns="0" rIns="0" bIns="0" rtlCol="0">
            <a:spAutoFit/>
          </a:bodyPr>
          <a:lstStyle/>
          <a:p>
            <a:pPr marL="171450" indent="-171450">
              <a:lnSpc>
                <a:spcPts val="1408"/>
              </a:lnSpc>
              <a:spcAft>
                <a:spcPts val="650"/>
              </a:spcAft>
              <a:buFont typeface="경기천년제목 Bold" panose="02020803020101020101" pitchFamily="18" charset="-127"/>
              <a:buChar char="&gt;"/>
            </a:pP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저온형</a:t>
            </a:r>
            <a:r>
              <a:rPr lang="en-US" altLang="ko-KR" sz="1200" dirty="0">
                <a:solidFill>
                  <a:srgbClr val="19B49B"/>
                </a:solidFill>
                <a:latin typeface="경기천년제목 Bold" panose="02020803020101020101" pitchFamily="18" charset="-127"/>
                <a:ea typeface="경기천년제목 Bold" panose="02020803020101020101" pitchFamily="18" charset="-127"/>
              </a:rPr>
              <a:t> </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수전해</a:t>
            </a:r>
            <a:r>
              <a:rPr lang="en-US" altLang="ko-KR" sz="1200" dirty="0" smtClean="0">
                <a:solidFill>
                  <a:srgbClr val="19B49B"/>
                </a:solidFill>
                <a:latin typeface="경기천년제목 Bold" panose="02020803020101020101" pitchFamily="18" charset="-127"/>
                <a:ea typeface="경기천년제목 Bold" panose="02020803020101020101" pitchFamily="18" charset="-127"/>
              </a:rPr>
              <a:t>- </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저온형 연료전지 </a:t>
            </a:r>
            <a:r>
              <a:rPr lang="ko-KR" altLang="en-US" sz="1200" dirty="0" smtClean="0">
                <a:solidFill>
                  <a:srgbClr val="91969B"/>
                </a:solidFill>
                <a:latin typeface="경기천년제목 Bold" panose="02020803020101020101" pitchFamily="18" charset="-127"/>
                <a:ea typeface="경기천년제목 Bold" panose="02020803020101020101" pitchFamily="18" charset="-127"/>
              </a:rPr>
              <a:t>공정 설계 </a:t>
            </a:r>
            <a:endParaRPr lang="en-US" altLang="ko-KR" sz="1200" dirty="0" smtClean="0">
              <a:solidFill>
                <a:srgbClr val="91969B"/>
              </a:solidFill>
              <a:latin typeface="경기천년제목 Bold" panose="02020803020101020101" pitchFamily="18" charset="-127"/>
              <a:ea typeface="경기천년제목 Bold" panose="02020803020101020101" pitchFamily="18" charset="-127"/>
            </a:endParaRPr>
          </a:p>
          <a:p>
            <a:pPr marL="171450" indent="-171450">
              <a:lnSpc>
                <a:spcPts val="1408"/>
              </a:lnSpc>
              <a:spcAft>
                <a:spcPts val="650"/>
              </a:spcAft>
              <a:buFont typeface="경기천년제목 Bold" panose="02020803020101020101" pitchFamily="18" charset="-127"/>
              <a:buChar char="&gt;"/>
            </a:pP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저온형 수전해</a:t>
            </a:r>
            <a:r>
              <a:rPr lang="en-US" altLang="ko-KR" sz="1200" dirty="0" smtClean="0">
                <a:solidFill>
                  <a:srgbClr val="19B49B"/>
                </a:solidFill>
                <a:latin typeface="경기천년제목 Bold" panose="02020803020101020101" pitchFamily="18" charset="-127"/>
                <a:ea typeface="경기천년제목 Bold" panose="02020803020101020101" pitchFamily="18" charset="-127"/>
              </a:rPr>
              <a:t>-</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고온형 연료전지 </a:t>
            </a:r>
            <a:r>
              <a:rPr lang="ko-KR" altLang="en-US" sz="1200" dirty="0" smtClean="0">
                <a:solidFill>
                  <a:srgbClr val="91969B"/>
                </a:solidFill>
                <a:latin typeface="경기천년제목 Bold" panose="02020803020101020101" pitchFamily="18" charset="-127"/>
                <a:ea typeface="경기천년제목 Bold" panose="02020803020101020101" pitchFamily="18" charset="-127"/>
              </a:rPr>
              <a:t>공정 설계</a:t>
            </a:r>
            <a:endParaRPr lang="en-US" altLang="ko-KR" sz="1200" dirty="0" smtClean="0">
              <a:solidFill>
                <a:srgbClr val="91969B"/>
              </a:solidFill>
              <a:latin typeface="경기천년제목 Bold" panose="02020803020101020101" pitchFamily="18" charset="-127"/>
              <a:ea typeface="경기천년제목 Bold" panose="02020803020101020101" pitchFamily="18" charset="-127"/>
            </a:endParaRPr>
          </a:p>
          <a:p>
            <a:pPr marL="171450" indent="-171450">
              <a:lnSpc>
                <a:spcPts val="1408"/>
              </a:lnSpc>
              <a:spcAft>
                <a:spcPts val="650"/>
              </a:spcAft>
              <a:buFont typeface="경기천년제목 Bold" panose="02020803020101020101" pitchFamily="18" charset="-127"/>
              <a:buChar char="&gt;"/>
            </a:pPr>
            <a:r>
              <a:rPr lang="ko-KR" altLang="en-US" sz="1200" dirty="0" smtClean="0">
                <a:solidFill>
                  <a:srgbClr val="91969B"/>
                </a:solidFill>
                <a:latin typeface="경기천년제목 Bold" panose="02020803020101020101" pitchFamily="18" charset="-127"/>
                <a:ea typeface="경기천년제목 Bold" panose="02020803020101020101" pitchFamily="18" charset="-127"/>
              </a:rPr>
              <a:t>총 </a:t>
            </a:r>
            <a:r>
              <a:rPr lang="en-US" altLang="ko-KR" sz="1200" dirty="0" smtClean="0">
                <a:solidFill>
                  <a:srgbClr val="91969B"/>
                </a:solidFill>
                <a:latin typeface="경기천년제목 Bold" panose="02020803020101020101" pitchFamily="18" charset="-127"/>
                <a:ea typeface="경기천년제목 Bold" panose="02020803020101020101" pitchFamily="18" charset="-127"/>
              </a:rPr>
              <a:t>8</a:t>
            </a:r>
            <a:r>
              <a:rPr lang="ko-KR" altLang="en-US" sz="1200" dirty="0" smtClean="0">
                <a:solidFill>
                  <a:srgbClr val="91969B"/>
                </a:solidFill>
                <a:latin typeface="경기천년제목 Bold" panose="02020803020101020101" pitchFamily="18" charset="-127"/>
                <a:ea typeface="경기천년제목 Bold" panose="02020803020101020101" pitchFamily="18" charset="-127"/>
              </a:rPr>
              <a:t>가지 공정에 대한 최적 설계 및 해석</a:t>
            </a:r>
            <a:endParaRPr lang="en-US" altLang="ko-KR" sz="1200" dirty="0" smtClean="0">
              <a:solidFill>
                <a:srgbClr val="91969B"/>
              </a:solidFill>
              <a:latin typeface="경기천년제목 Bold" panose="02020803020101020101" pitchFamily="18" charset="-127"/>
              <a:ea typeface="경기천년제목 Bold" panose="02020803020101020101" pitchFamily="18" charset="-127"/>
            </a:endParaRPr>
          </a:p>
        </p:txBody>
      </p:sp>
      <p:sp>
        <p:nvSpPr>
          <p:cNvPr id="48" name="TextBox 47"/>
          <p:cNvSpPr txBox="1"/>
          <p:nvPr/>
        </p:nvSpPr>
        <p:spPr>
          <a:xfrm>
            <a:off x="3708666" y="4661689"/>
            <a:ext cx="1787567" cy="1795363"/>
          </a:xfrm>
          <a:prstGeom prst="rect">
            <a:avLst/>
          </a:prstGeom>
          <a:noFill/>
        </p:spPr>
        <p:txBody>
          <a:bodyPr wrap="square" lIns="0" tIns="0" rIns="0" bIns="0" rtlCol="0">
            <a:spAutoFit/>
          </a:bodyPr>
          <a:lstStyle/>
          <a:p>
            <a:pPr marL="171450" indent="-171450">
              <a:lnSpc>
                <a:spcPts val="1408"/>
              </a:lnSpc>
              <a:spcAft>
                <a:spcPts val="650"/>
              </a:spcAft>
              <a:buFont typeface="경기천년제목 Bold" panose="02020803020101020101" pitchFamily="18" charset="-127"/>
              <a:buChar char="&gt;"/>
            </a:pP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단기 실증</a:t>
            </a:r>
            <a:r>
              <a:rPr lang="en-US" altLang="ko-KR" sz="1200" dirty="0" smtClean="0">
                <a:solidFill>
                  <a:srgbClr val="19B49B"/>
                </a:solidFill>
                <a:latin typeface="경기천년제목 Bold" panose="02020803020101020101" pitchFamily="18" charset="-127"/>
                <a:ea typeface="경기천년제목 Bold" panose="02020803020101020101" pitchFamily="18" charset="-127"/>
              </a:rPr>
              <a:t>/</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사업화</a:t>
            </a:r>
            <a:r>
              <a:rPr lang="ko-KR" altLang="en-US" sz="1200" dirty="0">
                <a:solidFill>
                  <a:schemeClr val="accent4"/>
                </a:solidFill>
                <a:latin typeface="경기천년제목 Bold" panose="02020803020101020101" pitchFamily="18" charset="-127"/>
                <a:ea typeface="경기천년제목 Bold" panose="02020803020101020101" pitchFamily="18" charset="-127"/>
              </a:rPr>
              <a:t>를 위한 </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저온형 수전해</a:t>
            </a:r>
            <a:r>
              <a:rPr lang="en-US" altLang="ko-KR" sz="1200" dirty="0" smtClean="0">
                <a:solidFill>
                  <a:srgbClr val="19B49B"/>
                </a:solidFill>
                <a:latin typeface="경기천년제목 Bold" panose="02020803020101020101" pitchFamily="18" charset="-127"/>
                <a:ea typeface="경기천년제목 Bold" panose="02020803020101020101" pitchFamily="18" charset="-127"/>
              </a:rPr>
              <a:t>-</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저온형 연료전지 </a:t>
            </a:r>
            <a:r>
              <a:rPr lang="ko-KR" altLang="en-US" sz="1200" dirty="0" smtClean="0">
                <a:solidFill>
                  <a:srgbClr val="91969B"/>
                </a:solidFill>
                <a:latin typeface="경기천년제목 Bold" panose="02020803020101020101" pitchFamily="18" charset="-127"/>
                <a:ea typeface="경기천년제목 Bold" panose="02020803020101020101" pitchFamily="18" charset="-127"/>
              </a:rPr>
              <a:t>재무 모델 설계</a:t>
            </a:r>
            <a:endParaRPr lang="en-US" altLang="ko-KR" sz="1200" dirty="0" smtClean="0">
              <a:solidFill>
                <a:srgbClr val="91969B"/>
              </a:solidFill>
              <a:latin typeface="경기천년제목 Bold" panose="02020803020101020101" pitchFamily="18" charset="-127"/>
              <a:ea typeface="경기천년제목 Bold" panose="02020803020101020101" pitchFamily="18" charset="-127"/>
            </a:endParaRPr>
          </a:p>
          <a:p>
            <a:pPr marL="171450" indent="-171450">
              <a:lnSpc>
                <a:spcPts val="1408"/>
              </a:lnSpc>
              <a:spcAft>
                <a:spcPts val="650"/>
              </a:spcAft>
              <a:buFont typeface="경기천년제목 Bold" panose="02020803020101020101" pitchFamily="18" charset="-127"/>
              <a:buChar char="&gt;"/>
            </a:pP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장기 사업화</a:t>
            </a:r>
            <a:r>
              <a:rPr lang="ko-KR" altLang="en-US" sz="1200" dirty="0" smtClean="0">
                <a:solidFill>
                  <a:srgbClr val="91969B"/>
                </a:solidFill>
                <a:latin typeface="경기천년제목 Bold" panose="02020803020101020101" pitchFamily="18" charset="-127"/>
                <a:ea typeface="경기천년제목 Bold" panose="02020803020101020101" pitchFamily="18" charset="-127"/>
              </a:rPr>
              <a:t>를 위한</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 저온형</a:t>
            </a:r>
            <a:r>
              <a:rPr lang="en-US" altLang="ko-KR" sz="1200" dirty="0" smtClean="0">
                <a:solidFill>
                  <a:srgbClr val="19B49B"/>
                </a:solidFill>
                <a:latin typeface="경기천년제목 Bold" panose="02020803020101020101" pitchFamily="18" charset="-127"/>
                <a:ea typeface="경기천년제목 Bold" panose="02020803020101020101" pitchFamily="18" charset="-127"/>
              </a:rPr>
              <a:t>-</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고온형 연료전지 </a:t>
            </a:r>
            <a:r>
              <a:rPr lang="ko-KR" altLang="en-US" sz="1200" dirty="0" smtClean="0">
                <a:solidFill>
                  <a:srgbClr val="91969B"/>
                </a:solidFill>
                <a:latin typeface="경기천년제목 Bold" panose="02020803020101020101" pitchFamily="18" charset="-127"/>
                <a:ea typeface="경기천년제목 Bold" panose="02020803020101020101" pitchFamily="18" charset="-127"/>
              </a:rPr>
              <a:t>재무 모델 설계</a:t>
            </a:r>
            <a:endParaRPr lang="en-US" altLang="ko-KR" sz="1200" dirty="0" smtClean="0">
              <a:solidFill>
                <a:srgbClr val="91969B"/>
              </a:solidFill>
              <a:latin typeface="경기천년제목 Bold" panose="02020803020101020101" pitchFamily="18" charset="-127"/>
              <a:ea typeface="경기천년제목 Bold" panose="02020803020101020101" pitchFamily="18" charset="-127"/>
            </a:endParaRPr>
          </a:p>
          <a:p>
            <a:pPr marL="171450" indent="-171450">
              <a:lnSpc>
                <a:spcPts val="1408"/>
              </a:lnSpc>
              <a:spcAft>
                <a:spcPts val="650"/>
              </a:spcAft>
              <a:buFont typeface="경기천년제목 Bold" panose="02020803020101020101" pitchFamily="18" charset="-127"/>
              <a:buChar char="&gt;"/>
            </a:pPr>
            <a:r>
              <a:rPr lang="ko-KR" altLang="en-US" sz="1200" dirty="0" smtClean="0">
                <a:solidFill>
                  <a:srgbClr val="91969B"/>
                </a:solidFill>
                <a:latin typeface="경기천년제목 Bold" panose="02020803020101020101" pitchFamily="18" charset="-127"/>
                <a:ea typeface="경기천년제목 Bold" panose="02020803020101020101" pitchFamily="18" charset="-127"/>
              </a:rPr>
              <a:t>각 기술별 경제성 분석 및 재무 분석 가능</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 경제성 </a:t>
            </a:r>
            <a:r>
              <a:rPr lang="en-US" altLang="ko-KR" sz="1200" dirty="0" smtClean="0">
                <a:solidFill>
                  <a:srgbClr val="19B49B"/>
                </a:solidFill>
                <a:latin typeface="경기천년제목 Bold" panose="02020803020101020101" pitchFamily="18" charset="-127"/>
                <a:ea typeface="경기천년제목 Bold" panose="02020803020101020101" pitchFamily="18" charset="-127"/>
              </a:rPr>
              <a:t>Tool </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개발</a:t>
            </a:r>
            <a:endParaRPr lang="en-US" altLang="ko-KR" sz="1200" dirty="0">
              <a:solidFill>
                <a:srgbClr val="19B49B"/>
              </a:solidFill>
              <a:latin typeface="경기천년제목 Bold" panose="02020803020101020101" pitchFamily="18" charset="-127"/>
              <a:ea typeface="경기천년제목 Bold" panose="02020803020101020101" pitchFamily="18" charset="-127"/>
            </a:endParaRPr>
          </a:p>
        </p:txBody>
      </p:sp>
      <p:sp>
        <p:nvSpPr>
          <p:cNvPr id="49" name="TextBox 48"/>
          <p:cNvSpPr txBox="1"/>
          <p:nvPr/>
        </p:nvSpPr>
        <p:spPr>
          <a:xfrm>
            <a:off x="4794079" y="1598098"/>
            <a:ext cx="2262671" cy="1526059"/>
          </a:xfrm>
          <a:prstGeom prst="rect">
            <a:avLst/>
          </a:prstGeom>
          <a:solidFill>
            <a:srgbClr val="19B49B"/>
          </a:solidFill>
        </p:spPr>
        <p:txBody>
          <a:bodyPr wrap="square" lIns="0" tIns="0" rIns="0" bIns="0" rtlCol="0">
            <a:spAutoFit/>
          </a:bodyPr>
          <a:lstStyle/>
          <a:p>
            <a:pPr marL="171450" indent="-171450">
              <a:lnSpc>
                <a:spcPts val="1408"/>
              </a:lnSpc>
              <a:spcAft>
                <a:spcPts val="650"/>
              </a:spcAft>
              <a:buFont typeface="경기천년제목 Bold" panose="02020803020101020101" pitchFamily="18" charset="-127"/>
              <a:buChar char="&gt;"/>
            </a:pPr>
            <a:r>
              <a:rPr lang="ko-KR" altLang="en-US" sz="1200" dirty="0" smtClean="0">
                <a:solidFill>
                  <a:schemeClr val="bg1"/>
                </a:solidFill>
                <a:latin typeface="경기천년제목 Bold" panose="02020803020101020101" pitchFamily="18" charset="-127"/>
                <a:ea typeface="경기천년제목 Bold" panose="02020803020101020101" pitchFamily="18" charset="-127"/>
              </a:rPr>
              <a:t>발전 자회사와 지자체 중심으로 기획 중인 실증 과제 적용 제안</a:t>
            </a:r>
            <a:endParaRPr lang="en-US" altLang="ko-KR" sz="1200" dirty="0" smtClean="0">
              <a:solidFill>
                <a:schemeClr val="bg1"/>
              </a:solidFill>
              <a:latin typeface="경기천년제목 Bold" panose="02020803020101020101" pitchFamily="18" charset="-127"/>
              <a:ea typeface="경기천년제목 Bold" panose="02020803020101020101" pitchFamily="18" charset="-127"/>
            </a:endParaRPr>
          </a:p>
          <a:p>
            <a:pPr marL="171450" indent="-171450">
              <a:lnSpc>
                <a:spcPts val="1408"/>
              </a:lnSpc>
              <a:spcAft>
                <a:spcPts val="650"/>
              </a:spcAft>
              <a:buFont typeface="경기천년제목 Bold" panose="02020803020101020101" pitchFamily="18" charset="-127"/>
              <a:buChar char="&gt;"/>
            </a:pPr>
            <a:r>
              <a:rPr lang="ko-KR" altLang="en-US" sz="1200" dirty="0" smtClean="0">
                <a:solidFill>
                  <a:schemeClr val="bg1"/>
                </a:solidFill>
                <a:latin typeface="경기천년제목 Bold" panose="02020803020101020101" pitchFamily="18" charset="-127"/>
                <a:ea typeface="경기천년제목 Bold" panose="02020803020101020101" pitchFamily="18" charset="-127"/>
              </a:rPr>
              <a:t>고효율 독자 모델은 정부 실증 사업 추진을 위한 기초 자료 활용</a:t>
            </a:r>
            <a:endParaRPr lang="en-US" altLang="ko-KR" sz="1200" dirty="0" smtClean="0">
              <a:solidFill>
                <a:schemeClr val="bg1"/>
              </a:solidFill>
              <a:latin typeface="경기천년제목 Bold" panose="02020803020101020101" pitchFamily="18" charset="-127"/>
              <a:ea typeface="경기천년제목 Bold" panose="02020803020101020101" pitchFamily="18" charset="-127"/>
            </a:endParaRPr>
          </a:p>
          <a:p>
            <a:pPr marL="171450" indent="-171450">
              <a:lnSpc>
                <a:spcPts val="1408"/>
              </a:lnSpc>
              <a:spcAft>
                <a:spcPts val="650"/>
              </a:spcAft>
              <a:buFont typeface="경기천년제목 Bold" panose="02020803020101020101" pitchFamily="18" charset="-127"/>
              <a:buChar char="&gt;"/>
            </a:pPr>
            <a:r>
              <a:rPr lang="ko-KR" altLang="en-US" sz="1200" dirty="0" smtClean="0">
                <a:solidFill>
                  <a:schemeClr val="bg1"/>
                </a:solidFill>
                <a:latin typeface="경기천년제목 Bold" panose="02020803020101020101" pitchFamily="18" charset="-127"/>
                <a:ea typeface="경기천년제목 Bold" panose="02020803020101020101" pitchFamily="18" charset="-127"/>
              </a:rPr>
              <a:t>기술별 제조사 적용에 따른 기대 경제성 예측 활용</a:t>
            </a:r>
            <a:endParaRPr lang="en-US" altLang="ko-KR" sz="1200" dirty="0" smtClean="0">
              <a:solidFill>
                <a:schemeClr val="bg1"/>
              </a:solidFill>
              <a:latin typeface="경기천년제목 Bold" panose="02020803020101020101" pitchFamily="18" charset="-127"/>
              <a:ea typeface="경기천년제목 Bold" panose="02020803020101020101" pitchFamily="18" charset="-127"/>
            </a:endParaRPr>
          </a:p>
          <a:p>
            <a:pPr marL="171450" indent="-171450">
              <a:lnSpc>
                <a:spcPts val="1408"/>
              </a:lnSpc>
              <a:spcAft>
                <a:spcPts val="650"/>
              </a:spcAft>
              <a:buFont typeface="경기천년제목 Bold" panose="02020803020101020101" pitchFamily="18" charset="-127"/>
              <a:buChar char="&gt;"/>
            </a:pPr>
            <a:r>
              <a:rPr lang="ko-KR" altLang="en-US" sz="1200" dirty="0" smtClean="0">
                <a:solidFill>
                  <a:schemeClr val="bg1"/>
                </a:solidFill>
                <a:latin typeface="경기천년제목 Bold" panose="02020803020101020101" pitchFamily="18" charset="-127"/>
                <a:ea typeface="경기천년제목 Bold" panose="02020803020101020101" pitchFamily="18" charset="-127"/>
              </a:rPr>
              <a:t>정책</a:t>
            </a:r>
            <a:r>
              <a:rPr lang="en-US" altLang="ko-KR" sz="1200" dirty="0" smtClean="0">
                <a:solidFill>
                  <a:schemeClr val="bg1"/>
                </a:solidFill>
                <a:latin typeface="경기천년제목 Bold" panose="02020803020101020101" pitchFamily="18" charset="-127"/>
                <a:ea typeface="경기천년제목 Bold" panose="02020803020101020101" pitchFamily="18" charset="-127"/>
              </a:rPr>
              <a:t>/</a:t>
            </a:r>
            <a:r>
              <a:rPr lang="ko-KR" altLang="en-US" sz="1200" dirty="0" smtClean="0">
                <a:solidFill>
                  <a:schemeClr val="bg1"/>
                </a:solidFill>
                <a:latin typeface="경기천년제목 Bold" panose="02020803020101020101" pitchFamily="18" charset="-127"/>
                <a:ea typeface="경기천년제목 Bold" panose="02020803020101020101" pitchFamily="18" charset="-127"/>
              </a:rPr>
              <a:t>제도 개선 시 기초자료 활용</a:t>
            </a:r>
            <a:endParaRPr lang="en-US" sz="1200" dirty="0">
              <a:solidFill>
                <a:schemeClr val="bg1"/>
              </a:solidFill>
              <a:latin typeface="경기천년제목 Bold" panose="02020803020101020101" pitchFamily="18" charset="-127"/>
              <a:ea typeface="경기천년제목 Bold" panose="02020803020101020101" pitchFamily="18" charset="-127"/>
            </a:endParaRPr>
          </a:p>
        </p:txBody>
      </p:sp>
      <p:sp>
        <p:nvSpPr>
          <p:cNvPr id="42" name="Rectangle 14"/>
          <p:cNvSpPr/>
          <p:nvPr/>
        </p:nvSpPr>
        <p:spPr>
          <a:xfrm>
            <a:off x="5023954" y="933872"/>
            <a:ext cx="4061011" cy="265807"/>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향후 활용 방안</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50" name="TextBox 49"/>
          <p:cNvSpPr txBox="1"/>
          <p:nvPr/>
        </p:nvSpPr>
        <p:spPr>
          <a:xfrm>
            <a:off x="6420775" y="4988225"/>
            <a:ext cx="2278378" cy="897682"/>
          </a:xfrm>
          <a:prstGeom prst="rect">
            <a:avLst/>
          </a:prstGeom>
          <a:solidFill>
            <a:srgbClr val="19B49B"/>
          </a:solidFill>
        </p:spPr>
        <p:txBody>
          <a:bodyPr wrap="square" lIns="0" tIns="0" rIns="0" bIns="0" rtlCol="0">
            <a:spAutoFit/>
          </a:bodyPr>
          <a:lstStyle/>
          <a:p>
            <a:pPr marL="171450" indent="-171450">
              <a:lnSpc>
                <a:spcPts val="1408"/>
              </a:lnSpc>
              <a:spcAft>
                <a:spcPts val="650"/>
              </a:spcAft>
              <a:buFont typeface="경기천년제목 Bold" panose="02020803020101020101" pitchFamily="18" charset="-127"/>
              <a:buChar char="&gt;"/>
            </a:pPr>
            <a:r>
              <a:rPr lang="ko-KR" altLang="en-US" sz="1200" dirty="0" smtClean="0">
                <a:solidFill>
                  <a:schemeClr val="bg1"/>
                </a:solidFill>
                <a:latin typeface="경기천년제목 Bold" panose="02020803020101020101" pitchFamily="18" charset="-127"/>
                <a:ea typeface="경기천년제목 Bold" panose="02020803020101020101" pitchFamily="18" charset="-127"/>
              </a:rPr>
              <a:t>기상 </a:t>
            </a:r>
            <a:r>
              <a:rPr lang="en-US" altLang="ko-KR" sz="1200" dirty="0" smtClean="0">
                <a:solidFill>
                  <a:schemeClr val="bg1"/>
                </a:solidFill>
                <a:latin typeface="경기천년제목 Bold" panose="02020803020101020101" pitchFamily="18" charset="-127"/>
                <a:ea typeface="경기천년제목 Bold" panose="02020803020101020101" pitchFamily="18" charset="-127"/>
              </a:rPr>
              <a:t>Big-data</a:t>
            </a:r>
            <a:r>
              <a:rPr lang="ko-KR" altLang="en-US" sz="1200" dirty="0" smtClean="0">
                <a:solidFill>
                  <a:schemeClr val="bg1"/>
                </a:solidFill>
                <a:latin typeface="경기천년제목 Bold" panose="02020803020101020101" pitchFamily="18" charset="-127"/>
                <a:ea typeface="경기천년제목 Bold" panose="02020803020101020101" pitchFamily="18" charset="-127"/>
              </a:rPr>
              <a:t>와 연계한 재생에너지원 잉여 전력 예측 및 전력 수요 예측 기반 수소 생산 원가 예측 및 수소 저장</a:t>
            </a:r>
            <a:r>
              <a:rPr lang="en-US" altLang="ko-KR" sz="1200" dirty="0" smtClean="0">
                <a:solidFill>
                  <a:schemeClr val="bg1"/>
                </a:solidFill>
                <a:latin typeface="경기천년제목 Bold" panose="02020803020101020101" pitchFamily="18" charset="-127"/>
                <a:ea typeface="경기천년제목 Bold" panose="02020803020101020101" pitchFamily="18" charset="-127"/>
              </a:rPr>
              <a:t>/</a:t>
            </a:r>
            <a:r>
              <a:rPr lang="ko-KR" altLang="en-US" sz="1200" dirty="0" smtClean="0">
                <a:solidFill>
                  <a:schemeClr val="bg1"/>
                </a:solidFill>
                <a:latin typeface="경기천년제목 Bold" panose="02020803020101020101" pitchFamily="18" charset="-127"/>
                <a:ea typeface="경기천년제목 Bold" panose="02020803020101020101" pitchFamily="18" charset="-127"/>
              </a:rPr>
              <a:t>연료전지 발전 운용 최적화 전략 도출에 활용 가능</a:t>
            </a:r>
            <a:endParaRPr lang="en-US" sz="1200" dirty="0">
              <a:solidFill>
                <a:schemeClr val="bg1"/>
              </a:solidFill>
              <a:latin typeface="경기천년제목 Bold" panose="02020803020101020101" pitchFamily="18" charset="-127"/>
              <a:ea typeface="경기천년제목 Bold" panose="02020803020101020101" pitchFamily="18" charset="-127"/>
            </a:endParaRPr>
          </a:p>
        </p:txBody>
      </p:sp>
      <p:pic>
        <p:nvPicPr>
          <p:cNvPr id="2" name="그림 1"/>
          <p:cNvPicPr>
            <a:picLocks noChangeAspect="1"/>
          </p:cNvPicPr>
          <p:nvPr/>
        </p:nvPicPr>
        <p:blipFill>
          <a:blip r:embed="rId4"/>
          <a:stretch>
            <a:fillRect/>
          </a:stretch>
        </p:blipFill>
        <p:spPr>
          <a:xfrm>
            <a:off x="8280629" y="2745917"/>
            <a:ext cx="1343704" cy="1337692"/>
          </a:xfrm>
          <a:prstGeom prst="rect">
            <a:avLst/>
          </a:prstGeom>
        </p:spPr>
      </p:pic>
      <p:sp>
        <p:nvSpPr>
          <p:cNvPr id="51" name="Freeform 56"/>
          <p:cNvSpPr>
            <a:spLocks noEditPoints="1"/>
          </p:cNvSpPr>
          <p:nvPr/>
        </p:nvSpPr>
        <p:spPr bwMode="auto">
          <a:xfrm>
            <a:off x="5672252" y="3637031"/>
            <a:ext cx="466473" cy="412767"/>
          </a:xfrm>
          <a:custGeom>
            <a:avLst/>
            <a:gdLst>
              <a:gd name="T0" fmla="*/ 265 w 334"/>
              <a:gd name="T1" fmla="*/ 237 h 287"/>
              <a:gd name="T2" fmla="*/ 265 w 334"/>
              <a:gd name="T3" fmla="*/ 276 h 287"/>
              <a:gd name="T4" fmla="*/ 226 w 334"/>
              <a:gd name="T5" fmla="*/ 276 h 287"/>
              <a:gd name="T6" fmla="*/ 156 w 334"/>
              <a:gd name="T7" fmla="*/ 202 h 287"/>
              <a:gd name="T8" fmla="*/ 92 w 334"/>
              <a:gd name="T9" fmla="*/ 280 h 287"/>
              <a:gd name="T10" fmla="*/ 68 w 334"/>
              <a:gd name="T11" fmla="*/ 280 h 287"/>
              <a:gd name="T12" fmla="*/ 52 w 334"/>
              <a:gd name="T13" fmla="*/ 263 h 287"/>
              <a:gd name="T14" fmla="*/ 52 w 334"/>
              <a:gd name="T15" fmla="*/ 240 h 287"/>
              <a:gd name="T16" fmla="*/ 126 w 334"/>
              <a:gd name="T17" fmla="*/ 171 h 287"/>
              <a:gd name="T18" fmla="*/ 90 w 334"/>
              <a:gd name="T19" fmla="*/ 136 h 287"/>
              <a:gd name="T20" fmla="*/ 62 w 334"/>
              <a:gd name="T21" fmla="*/ 125 h 287"/>
              <a:gd name="T22" fmla="*/ 27 w 334"/>
              <a:gd name="T23" fmla="*/ 120 h 287"/>
              <a:gd name="T24" fmla="*/ 2 w 334"/>
              <a:gd name="T25" fmla="*/ 70 h 287"/>
              <a:gd name="T26" fmla="*/ 4 w 334"/>
              <a:gd name="T27" fmla="*/ 67 h 287"/>
              <a:gd name="T28" fmla="*/ 31 w 334"/>
              <a:gd name="T29" fmla="*/ 84 h 287"/>
              <a:gd name="T30" fmla="*/ 60 w 334"/>
              <a:gd name="T31" fmla="*/ 75 h 287"/>
              <a:gd name="T32" fmla="*/ 59 w 334"/>
              <a:gd name="T33" fmla="*/ 42 h 287"/>
              <a:gd name="T34" fmla="*/ 32 w 334"/>
              <a:gd name="T35" fmla="*/ 25 h 287"/>
              <a:gd name="T36" fmla="*/ 34 w 334"/>
              <a:gd name="T37" fmla="*/ 21 h 287"/>
              <a:gd name="T38" fmla="*/ 88 w 334"/>
              <a:gd name="T39" fmla="*/ 23 h 287"/>
              <a:gd name="T40" fmla="*/ 97 w 334"/>
              <a:gd name="T41" fmla="*/ 30 h 287"/>
              <a:gd name="T42" fmla="*/ 111 w 334"/>
              <a:gd name="T43" fmla="*/ 75 h 287"/>
              <a:gd name="T44" fmla="*/ 121 w 334"/>
              <a:gd name="T45" fmla="*/ 103 h 287"/>
              <a:gd name="T46" fmla="*/ 157 w 334"/>
              <a:gd name="T47" fmla="*/ 139 h 287"/>
              <a:gd name="T48" fmla="*/ 199 w 334"/>
              <a:gd name="T49" fmla="*/ 95 h 287"/>
              <a:gd name="T50" fmla="*/ 230 w 334"/>
              <a:gd name="T51" fmla="*/ 127 h 287"/>
              <a:gd name="T52" fmla="*/ 189 w 334"/>
              <a:gd name="T53" fmla="*/ 169 h 287"/>
              <a:gd name="T54" fmla="*/ 265 w 334"/>
              <a:gd name="T55" fmla="*/ 237 h 287"/>
              <a:gd name="T56" fmla="*/ 330 w 334"/>
              <a:gd name="T57" fmla="*/ 128 h 287"/>
              <a:gd name="T58" fmla="*/ 306 w 334"/>
              <a:gd name="T59" fmla="*/ 151 h 287"/>
              <a:gd name="T60" fmla="*/ 289 w 334"/>
              <a:gd name="T61" fmla="*/ 151 h 287"/>
              <a:gd name="T62" fmla="*/ 284 w 334"/>
              <a:gd name="T63" fmla="*/ 146 h 287"/>
              <a:gd name="T64" fmla="*/ 280 w 334"/>
              <a:gd name="T65" fmla="*/ 133 h 287"/>
              <a:gd name="T66" fmla="*/ 276 w 334"/>
              <a:gd name="T67" fmla="*/ 116 h 287"/>
              <a:gd name="T68" fmla="*/ 247 w 334"/>
              <a:gd name="T69" fmla="*/ 110 h 287"/>
              <a:gd name="T70" fmla="*/ 238 w 334"/>
              <a:gd name="T71" fmla="*/ 119 h 287"/>
              <a:gd name="T72" fmla="*/ 206 w 334"/>
              <a:gd name="T73" fmla="*/ 88 h 287"/>
              <a:gd name="T74" fmla="*/ 211 w 334"/>
              <a:gd name="T75" fmla="*/ 83 h 287"/>
              <a:gd name="T76" fmla="*/ 215 w 334"/>
              <a:gd name="T77" fmla="*/ 78 h 287"/>
              <a:gd name="T78" fmla="*/ 214 w 334"/>
              <a:gd name="T79" fmla="*/ 57 h 287"/>
              <a:gd name="T80" fmla="*/ 147 w 334"/>
              <a:gd name="T81" fmla="*/ 30 h 287"/>
              <a:gd name="T82" fmla="*/ 147 w 334"/>
              <a:gd name="T83" fmla="*/ 20 h 287"/>
              <a:gd name="T84" fmla="*/ 266 w 334"/>
              <a:gd name="T85" fmla="*/ 45 h 287"/>
              <a:gd name="T86" fmla="*/ 289 w 334"/>
              <a:gd name="T87" fmla="*/ 68 h 287"/>
              <a:gd name="T88" fmla="*/ 297 w 334"/>
              <a:gd name="T89" fmla="*/ 98 h 287"/>
              <a:gd name="T90" fmla="*/ 310 w 334"/>
              <a:gd name="T91" fmla="*/ 104 h 287"/>
              <a:gd name="T92" fmla="*/ 325 w 334"/>
              <a:gd name="T93" fmla="*/ 105 h 287"/>
              <a:gd name="T94" fmla="*/ 330 w 334"/>
              <a:gd name="T95" fmla="*/ 111 h 287"/>
              <a:gd name="T96" fmla="*/ 330 w 334"/>
              <a:gd name="T97" fmla="*/ 128 h 287"/>
              <a:gd name="T98" fmla="*/ 255 w 334"/>
              <a:gd name="T99" fmla="*/ 246 h 287"/>
              <a:gd name="T100" fmla="*/ 235 w 334"/>
              <a:gd name="T101" fmla="*/ 246 h 287"/>
              <a:gd name="T102" fmla="*/ 235 w 334"/>
              <a:gd name="T103" fmla="*/ 266 h 287"/>
              <a:gd name="T104" fmla="*/ 255 w 334"/>
              <a:gd name="T105" fmla="*/ 267 h 287"/>
              <a:gd name="T106" fmla="*/ 255 w 334"/>
              <a:gd name="T107" fmla="*/ 2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4" h="287">
                <a:moveTo>
                  <a:pt x="265" y="237"/>
                </a:moveTo>
                <a:cubicBezTo>
                  <a:pt x="276" y="248"/>
                  <a:pt x="276" y="265"/>
                  <a:pt x="265" y="276"/>
                </a:cubicBezTo>
                <a:cubicBezTo>
                  <a:pt x="254" y="287"/>
                  <a:pt x="236" y="287"/>
                  <a:pt x="226" y="276"/>
                </a:cubicBezTo>
                <a:cubicBezTo>
                  <a:pt x="156" y="202"/>
                  <a:pt x="156" y="202"/>
                  <a:pt x="156" y="202"/>
                </a:cubicBezTo>
                <a:cubicBezTo>
                  <a:pt x="92" y="280"/>
                  <a:pt x="92" y="280"/>
                  <a:pt x="92" y="280"/>
                </a:cubicBezTo>
                <a:cubicBezTo>
                  <a:pt x="86" y="287"/>
                  <a:pt x="75" y="287"/>
                  <a:pt x="68" y="280"/>
                </a:cubicBezTo>
                <a:cubicBezTo>
                  <a:pt x="52" y="263"/>
                  <a:pt x="52" y="263"/>
                  <a:pt x="52" y="263"/>
                </a:cubicBezTo>
                <a:cubicBezTo>
                  <a:pt x="45" y="257"/>
                  <a:pt x="45" y="246"/>
                  <a:pt x="52" y="240"/>
                </a:cubicBezTo>
                <a:cubicBezTo>
                  <a:pt x="126" y="171"/>
                  <a:pt x="126" y="171"/>
                  <a:pt x="126" y="171"/>
                </a:cubicBezTo>
                <a:cubicBezTo>
                  <a:pt x="90" y="136"/>
                  <a:pt x="90" y="136"/>
                  <a:pt x="90" y="136"/>
                </a:cubicBezTo>
                <a:cubicBezTo>
                  <a:pt x="78" y="125"/>
                  <a:pt x="71" y="122"/>
                  <a:pt x="62" y="125"/>
                </a:cubicBezTo>
                <a:cubicBezTo>
                  <a:pt x="52" y="128"/>
                  <a:pt x="39" y="128"/>
                  <a:pt x="27" y="120"/>
                </a:cubicBezTo>
                <a:cubicBezTo>
                  <a:pt x="0" y="103"/>
                  <a:pt x="2" y="70"/>
                  <a:pt x="2" y="70"/>
                </a:cubicBezTo>
                <a:cubicBezTo>
                  <a:pt x="4" y="67"/>
                  <a:pt x="4" y="67"/>
                  <a:pt x="4" y="67"/>
                </a:cubicBezTo>
                <a:cubicBezTo>
                  <a:pt x="4" y="67"/>
                  <a:pt x="28" y="83"/>
                  <a:pt x="31" y="84"/>
                </a:cubicBezTo>
                <a:cubicBezTo>
                  <a:pt x="35" y="87"/>
                  <a:pt x="48" y="93"/>
                  <a:pt x="60" y="75"/>
                </a:cubicBezTo>
                <a:cubicBezTo>
                  <a:pt x="73" y="56"/>
                  <a:pt x="62" y="45"/>
                  <a:pt x="59" y="42"/>
                </a:cubicBezTo>
                <a:cubicBezTo>
                  <a:pt x="56" y="41"/>
                  <a:pt x="32" y="25"/>
                  <a:pt x="32" y="25"/>
                </a:cubicBezTo>
                <a:cubicBezTo>
                  <a:pt x="34" y="21"/>
                  <a:pt x="34" y="21"/>
                  <a:pt x="34" y="21"/>
                </a:cubicBezTo>
                <a:cubicBezTo>
                  <a:pt x="34" y="21"/>
                  <a:pt x="62" y="7"/>
                  <a:pt x="88" y="23"/>
                </a:cubicBezTo>
                <a:cubicBezTo>
                  <a:pt x="88" y="23"/>
                  <a:pt x="95" y="27"/>
                  <a:pt x="97" y="30"/>
                </a:cubicBezTo>
                <a:cubicBezTo>
                  <a:pt x="114" y="45"/>
                  <a:pt x="114" y="61"/>
                  <a:pt x="111" y="75"/>
                </a:cubicBezTo>
                <a:cubicBezTo>
                  <a:pt x="108" y="88"/>
                  <a:pt x="111" y="92"/>
                  <a:pt x="121" y="103"/>
                </a:cubicBezTo>
                <a:cubicBezTo>
                  <a:pt x="157" y="139"/>
                  <a:pt x="157" y="139"/>
                  <a:pt x="157" y="139"/>
                </a:cubicBezTo>
                <a:cubicBezTo>
                  <a:pt x="199" y="95"/>
                  <a:pt x="199" y="95"/>
                  <a:pt x="199" y="95"/>
                </a:cubicBezTo>
                <a:cubicBezTo>
                  <a:pt x="230" y="127"/>
                  <a:pt x="230" y="127"/>
                  <a:pt x="230" y="127"/>
                </a:cubicBezTo>
                <a:cubicBezTo>
                  <a:pt x="189" y="169"/>
                  <a:pt x="189" y="169"/>
                  <a:pt x="189" y="169"/>
                </a:cubicBezTo>
                <a:lnTo>
                  <a:pt x="265" y="237"/>
                </a:lnTo>
                <a:close/>
                <a:moveTo>
                  <a:pt x="330" y="128"/>
                </a:moveTo>
                <a:cubicBezTo>
                  <a:pt x="306" y="151"/>
                  <a:pt x="306" y="151"/>
                  <a:pt x="306" y="151"/>
                </a:cubicBezTo>
                <a:cubicBezTo>
                  <a:pt x="302" y="156"/>
                  <a:pt x="294" y="156"/>
                  <a:pt x="289" y="151"/>
                </a:cubicBezTo>
                <a:cubicBezTo>
                  <a:pt x="284" y="146"/>
                  <a:pt x="284" y="146"/>
                  <a:pt x="284" y="146"/>
                </a:cubicBezTo>
                <a:cubicBezTo>
                  <a:pt x="280" y="142"/>
                  <a:pt x="278" y="136"/>
                  <a:pt x="280" y="133"/>
                </a:cubicBezTo>
                <a:cubicBezTo>
                  <a:pt x="284" y="130"/>
                  <a:pt x="283" y="123"/>
                  <a:pt x="276" y="116"/>
                </a:cubicBezTo>
                <a:cubicBezTo>
                  <a:pt x="265" y="105"/>
                  <a:pt x="252" y="104"/>
                  <a:pt x="247" y="110"/>
                </a:cubicBezTo>
                <a:cubicBezTo>
                  <a:pt x="245" y="112"/>
                  <a:pt x="238" y="119"/>
                  <a:pt x="238" y="119"/>
                </a:cubicBezTo>
                <a:cubicBezTo>
                  <a:pt x="206" y="88"/>
                  <a:pt x="206" y="88"/>
                  <a:pt x="206" y="88"/>
                </a:cubicBezTo>
                <a:cubicBezTo>
                  <a:pt x="211" y="83"/>
                  <a:pt x="211" y="83"/>
                  <a:pt x="211" y="83"/>
                </a:cubicBezTo>
                <a:cubicBezTo>
                  <a:pt x="211" y="83"/>
                  <a:pt x="212" y="81"/>
                  <a:pt x="215" y="78"/>
                </a:cubicBezTo>
                <a:cubicBezTo>
                  <a:pt x="225" y="68"/>
                  <a:pt x="214" y="57"/>
                  <a:pt x="214" y="57"/>
                </a:cubicBezTo>
                <a:cubicBezTo>
                  <a:pt x="186" y="30"/>
                  <a:pt x="147" y="30"/>
                  <a:pt x="147" y="30"/>
                </a:cubicBezTo>
                <a:cubicBezTo>
                  <a:pt x="147" y="20"/>
                  <a:pt x="147" y="20"/>
                  <a:pt x="147" y="20"/>
                </a:cubicBezTo>
                <a:cubicBezTo>
                  <a:pt x="226" y="0"/>
                  <a:pt x="255" y="34"/>
                  <a:pt x="266" y="45"/>
                </a:cubicBezTo>
                <a:cubicBezTo>
                  <a:pt x="276" y="55"/>
                  <a:pt x="286" y="65"/>
                  <a:pt x="289" y="68"/>
                </a:cubicBezTo>
                <a:cubicBezTo>
                  <a:pt x="295" y="73"/>
                  <a:pt x="289" y="89"/>
                  <a:pt x="297" y="98"/>
                </a:cubicBezTo>
                <a:cubicBezTo>
                  <a:pt x="301" y="102"/>
                  <a:pt x="306" y="104"/>
                  <a:pt x="310" y="104"/>
                </a:cubicBezTo>
                <a:cubicBezTo>
                  <a:pt x="314" y="100"/>
                  <a:pt x="321" y="101"/>
                  <a:pt x="325" y="105"/>
                </a:cubicBezTo>
                <a:cubicBezTo>
                  <a:pt x="330" y="111"/>
                  <a:pt x="330" y="111"/>
                  <a:pt x="330" y="111"/>
                </a:cubicBezTo>
                <a:cubicBezTo>
                  <a:pt x="334" y="115"/>
                  <a:pt x="334" y="123"/>
                  <a:pt x="330" y="128"/>
                </a:cubicBezTo>
                <a:close/>
                <a:moveTo>
                  <a:pt x="255" y="246"/>
                </a:moveTo>
                <a:cubicBezTo>
                  <a:pt x="250" y="240"/>
                  <a:pt x="241" y="240"/>
                  <a:pt x="235" y="246"/>
                </a:cubicBezTo>
                <a:cubicBezTo>
                  <a:pt x="230" y="251"/>
                  <a:pt x="230" y="261"/>
                  <a:pt x="235" y="266"/>
                </a:cubicBezTo>
                <a:cubicBezTo>
                  <a:pt x="241" y="272"/>
                  <a:pt x="250" y="273"/>
                  <a:pt x="255" y="267"/>
                </a:cubicBezTo>
                <a:cubicBezTo>
                  <a:pt x="261" y="261"/>
                  <a:pt x="261" y="251"/>
                  <a:pt x="255" y="246"/>
                </a:cubicBezTo>
                <a:close/>
              </a:path>
            </a:pathLst>
          </a:custGeom>
          <a:solidFill>
            <a:srgbClr val="19B49B"/>
          </a:solidFill>
          <a:ln>
            <a:noFill/>
          </a:ln>
          <a:extLst/>
        </p:spPr>
        <p:txBody>
          <a:bodyPr vert="horz" wrap="square" lIns="99060" tIns="49530" rIns="99060" bIns="49530" numCol="1" anchor="t" anchorCtr="0" compatLnSpc="1">
            <a:prstTxWarp prst="textNoShape">
              <a:avLst/>
            </a:prstTxWarp>
          </a:bodyPr>
          <a:lstStyle/>
          <a:p>
            <a:endParaRPr lang="en-US" sz="1716"/>
          </a:p>
        </p:txBody>
      </p:sp>
      <p:sp>
        <p:nvSpPr>
          <p:cNvPr id="52" name="Freeform 85"/>
          <p:cNvSpPr>
            <a:spLocks noEditPoints="1"/>
          </p:cNvSpPr>
          <p:nvPr/>
        </p:nvSpPr>
        <p:spPr bwMode="auto">
          <a:xfrm>
            <a:off x="2984121" y="3607313"/>
            <a:ext cx="475592" cy="448035"/>
          </a:xfrm>
          <a:custGeom>
            <a:avLst/>
            <a:gdLst>
              <a:gd name="T0" fmla="*/ 31 w 301"/>
              <a:gd name="T1" fmla="*/ 278 h 309"/>
              <a:gd name="T2" fmla="*/ 184 w 301"/>
              <a:gd name="T3" fmla="*/ 278 h 309"/>
              <a:gd name="T4" fmla="*/ 184 w 301"/>
              <a:gd name="T5" fmla="*/ 188 h 309"/>
              <a:gd name="T6" fmla="*/ 215 w 301"/>
              <a:gd name="T7" fmla="*/ 153 h 309"/>
              <a:gd name="T8" fmla="*/ 215 w 301"/>
              <a:gd name="T9" fmla="*/ 309 h 309"/>
              <a:gd name="T10" fmla="*/ 0 w 301"/>
              <a:gd name="T11" fmla="*/ 309 h 309"/>
              <a:gd name="T12" fmla="*/ 0 w 301"/>
              <a:gd name="T13" fmla="*/ 47 h 309"/>
              <a:gd name="T14" fmla="*/ 187 w 301"/>
              <a:gd name="T15" fmla="*/ 47 h 309"/>
              <a:gd name="T16" fmla="*/ 161 w 301"/>
              <a:gd name="T17" fmla="*/ 74 h 309"/>
              <a:gd name="T18" fmla="*/ 31 w 301"/>
              <a:gd name="T19" fmla="*/ 74 h 309"/>
              <a:gd name="T20" fmla="*/ 31 w 301"/>
              <a:gd name="T21" fmla="*/ 278 h 309"/>
              <a:gd name="T22" fmla="*/ 240 w 301"/>
              <a:gd name="T23" fmla="*/ 38 h 309"/>
              <a:gd name="T24" fmla="*/ 240 w 301"/>
              <a:gd name="T25" fmla="*/ 38 h 309"/>
              <a:gd name="T26" fmla="*/ 263 w 301"/>
              <a:gd name="T27" fmla="*/ 61 h 309"/>
              <a:gd name="T28" fmla="*/ 255 w 301"/>
              <a:gd name="T29" fmla="*/ 87 h 309"/>
              <a:gd name="T30" fmla="*/ 127 w 301"/>
              <a:gd name="T31" fmla="*/ 219 h 309"/>
              <a:gd name="T32" fmla="*/ 72 w 301"/>
              <a:gd name="T33" fmla="*/ 232 h 309"/>
              <a:gd name="T34" fmla="*/ 71 w 301"/>
              <a:gd name="T35" fmla="*/ 231 h 309"/>
              <a:gd name="T36" fmla="*/ 86 w 301"/>
              <a:gd name="T37" fmla="*/ 177 h 309"/>
              <a:gd name="T38" fmla="*/ 214 w 301"/>
              <a:gd name="T39" fmla="*/ 46 h 309"/>
              <a:gd name="T40" fmla="*/ 240 w 301"/>
              <a:gd name="T41" fmla="*/ 38 h 309"/>
              <a:gd name="T42" fmla="*/ 113 w 301"/>
              <a:gd name="T43" fmla="*/ 175 h 309"/>
              <a:gd name="T44" fmla="*/ 101 w 301"/>
              <a:gd name="T45" fmla="*/ 178 h 309"/>
              <a:gd name="T46" fmla="*/ 93 w 301"/>
              <a:gd name="T47" fmla="*/ 185 h 309"/>
              <a:gd name="T48" fmla="*/ 90 w 301"/>
              <a:gd name="T49" fmla="*/ 199 h 309"/>
              <a:gd name="T50" fmla="*/ 106 w 301"/>
              <a:gd name="T51" fmla="*/ 214 h 309"/>
              <a:gd name="T52" fmla="*/ 119 w 301"/>
              <a:gd name="T53" fmla="*/ 211 h 309"/>
              <a:gd name="T54" fmla="*/ 127 w 301"/>
              <a:gd name="T55" fmla="*/ 203 h 309"/>
              <a:gd name="T56" fmla="*/ 128 w 301"/>
              <a:gd name="T57" fmla="*/ 191 h 309"/>
              <a:gd name="T58" fmla="*/ 113 w 301"/>
              <a:gd name="T59" fmla="*/ 175 h 309"/>
              <a:gd name="T60" fmla="*/ 288 w 301"/>
              <a:gd name="T61" fmla="*/ 54 h 309"/>
              <a:gd name="T62" fmla="*/ 268 w 301"/>
              <a:gd name="T63" fmla="*/ 74 h 309"/>
              <a:gd name="T64" fmla="*/ 274 w 301"/>
              <a:gd name="T65" fmla="*/ 48 h 309"/>
              <a:gd name="T66" fmla="*/ 252 w 301"/>
              <a:gd name="T67" fmla="*/ 26 h 309"/>
              <a:gd name="T68" fmla="*/ 227 w 301"/>
              <a:gd name="T69" fmla="*/ 32 h 309"/>
              <a:gd name="T70" fmla="*/ 246 w 301"/>
              <a:gd name="T71" fmla="*/ 12 h 309"/>
              <a:gd name="T72" fmla="*/ 289 w 301"/>
              <a:gd name="T73" fmla="*/ 12 h 309"/>
              <a:gd name="T74" fmla="*/ 288 w 301"/>
              <a:gd name="T75" fmla="*/ 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1" h="309">
                <a:moveTo>
                  <a:pt x="31" y="278"/>
                </a:moveTo>
                <a:cubicBezTo>
                  <a:pt x="184" y="278"/>
                  <a:pt x="184" y="278"/>
                  <a:pt x="184" y="278"/>
                </a:cubicBezTo>
                <a:cubicBezTo>
                  <a:pt x="184" y="188"/>
                  <a:pt x="184" y="188"/>
                  <a:pt x="184" y="188"/>
                </a:cubicBezTo>
                <a:cubicBezTo>
                  <a:pt x="215" y="153"/>
                  <a:pt x="215" y="153"/>
                  <a:pt x="215" y="153"/>
                </a:cubicBezTo>
                <a:cubicBezTo>
                  <a:pt x="215" y="309"/>
                  <a:pt x="215" y="309"/>
                  <a:pt x="215" y="309"/>
                </a:cubicBezTo>
                <a:cubicBezTo>
                  <a:pt x="0" y="309"/>
                  <a:pt x="0" y="309"/>
                  <a:pt x="0" y="309"/>
                </a:cubicBezTo>
                <a:cubicBezTo>
                  <a:pt x="0" y="47"/>
                  <a:pt x="0" y="47"/>
                  <a:pt x="0" y="47"/>
                </a:cubicBezTo>
                <a:cubicBezTo>
                  <a:pt x="187" y="47"/>
                  <a:pt x="187" y="47"/>
                  <a:pt x="187" y="47"/>
                </a:cubicBezTo>
                <a:cubicBezTo>
                  <a:pt x="161" y="74"/>
                  <a:pt x="161" y="74"/>
                  <a:pt x="161" y="74"/>
                </a:cubicBezTo>
                <a:cubicBezTo>
                  <a:pt x="31" y="74"/>
                  <a:pt x="31" y="74"/>
                  <a:pt x="31" y="74"/>
                </a:cubicBezTo>
                <a:lnTo>
                  <a:pt x="31" y="278"/>
                </a:lnTo>
                <a:close/>
                <a:moveTo>
                  <a:pt x="240" y="38"/>
                </a:moveTo>
                <a:cubicBezTo>
                  <a:pt x="240" y="38"/>
                  <a:pt x="240" y="38"/>
                  <a:pt x="240" y="38"/>
                </a:cubicBezTo>
                <a:cubicBezTo>
                  <a:pt x="263" y="61"/>
                  <a:pt x="263" y="61"/>
                  <a:pt x="263" y="61"/>
                </a:cubicBezTo>
                <a:cubicBezTo>
                  <a:pt x="262" y="61"/>
                  <a:pt x="255" y="87"/>
                  <a:pt x="255" y="87"/>
                </a:cubicBezTo>
                <a:cubicBezTo>
                  <a:pt x="127" y="219"/>
                  <a:pt x="127" y="219"/>
                  <a:pt x="127" y="219"/>
                </a:cubicBezTo>
                <a:cubicBezTo>
                  <a:pt x="72" y="232"/>
                  <a:pt x="72" y="232"/>
                  <a:pt x="72" y="232"/>
                </a:cubicBezTo>
                <a:cubicBezTo>
                  <a:pt x="71" y="231"/>
                  <a:pt x="71" y="231"/>
                  <a:pt x="71" y="231"/>
                </a:cubicBezTo>
                <a:cubicBezTo>
                  <a:pt x="86" y="177"/>
                  <a:pt x="86" y="177"/>
                  <a:pt x="86" y="177"/>
                </a:cubicBezTo>
                <a:cubicBezTo>
                  <a:pt x="214" y="46"/>
                  <a:pt x="214" y="46"/>
                  <a:pt x="214" y="46"/>
                </a:cubicBezTo>
                <a:cubicBezTo>
                  <a:pt x="214" y="45"/>
                  <a:pt x="236" y="39"/>
                  <a:pt x="240" y="38"/>
                </a:cubicBezTo>
                <a:close/>
                <a:moveTo>
                  <a:pt x="113" y="175"/>
                </a:moveTo>
                <a:cubicBezTo>
                  <a:pt x="101" y="178"/>
                  <a:pt x="101" y="178"/>
                  <a:pt x="101" y="178"/>
                </a:cubicBezTo>
                <a:cubicBezTo>
                  <a:pt x="93" y="185"/>
                  <a:pt x="93" y="185"/>
                  <a:pt x="93" y="185"/>
                </a:cubicBezTo>
                <a:cubicBezTo>
                  <a:pt x="90" y="199"/>
                  <a:pt x="90" y="199"/>
                  <a:pt x="90" y="199"/>
                </a:cubicBezTo>
                <a:cubicBezTo>
                  <a:pt x="106" y="214"/>
                  <a:pt x="106" y="214"/>
                  <a:pt x="106" y="214"/>
                </a:cubicBezTo>
                <a:cubicBezTo>
                  <a:pt x="119" y="211"/>
                  <a:pt x="119" y="211"/>
                  <a:pt x="119" y="211"/>
                </a:cubicBezTo>
                <a:cubicBezTo>
                  <a:pt x="127" y="203"/>
                  <a:pt x="127" y="203"/>
                  <a:pt x="127" y="203"/>
                </a:cubicBezTo>
                <a:cubicBezTo>
                  <a:pt x="128" y="191"/>
                  <a:pt x="128" y="191"/>
                  <a:pt x="128" y="191"/>
                </a:cubicBezTo>
                <a:lnTo>
                  <a:pt x="113" y="175"/>
                </a:lnTo>
                <a:close/>
                <a:moveTo>
                  <a:pt x="288" y="54"/>
                </a:moveTo>
                <a:cubicBezTo>
                  <a:pt x="268" y="74"/>
                  <a:pt x="268" y="74"/>
                  <a:pt x="268" y="74"/>
                </a:cubicBezTo>
                <a:cubicBezTo>
                  <a:pt x="274" y="48"/>
                  <a:pt x="274" y="48"/>
                  <a:pt x="274" y="48"/>
                </a:cubicBezTo>
                <a:cubicBezTo>
                  <a:pt x="252" y="26"/>
                  <a:pt x="252" y="26"/>
                  <a:pt x="252" y="26"/>
                </a:cubicBezTo>
                <a:cubicBezTo>
                  <a:pt x="227" y="32"/>
                  <a:pt x="227" y="32"/>
                  <a:pt x="227" y="32"/>
                </a:cubicBezTo>
                <a:cubicBezTo>
                  <a:pt x="246" y="12"/>
                  <a:pt x="246" y="12"/>
                  <a:pt x="246" y="12"/>
                </a:cubicBezTo>
                <a:cubicBezTo>
                  <a:pt x="258" y="0"/>
                  <a:pt x="277" y="0"/>
                  <a:pt x="289" y="12"/>
                </a:cubicBezTo>
                <a:cubicBezTo>
                  <a:pt x="301" y="23"/>
                  <a:pt x="300" y="42"/>
                  <a:pt x="288" y="54"/>
                </a:cubicBezTo>
                <a:close/>
              </a:path>
            </a:pathLst>
          </a:custGeom>
          <a:solidFill>
            <a:srgbClr val="19B49B"/>
          </a:solidFill>
          <a:ln>
            <a:noFill/>
          </a:ln>
          <a:extLst/>
        </p:spPr>
        <p:txBody>
          <a:bodyPr vert="horz" wrap="square" lIns="99060" tIns="49530" rIns="99060" bIns="49530" numCol="1" anchor="t" anchorCtr="0" compatLnSpc="1">
            <a:prstTxWarp prst="textNoShape">
              <a:avLst/>
            </a:prstTxWarp>
          </a:bodyPr>
          <a:lstStyle/>
          <a:p>
            <a:endParaRPr lang="en-US" sz="1716"/>
          </a:p>
        </p:txBody>
      </p:sp>
      <p:sp>
        <p:nvSpPr>
          <p:cNvPr id="53" name="Freeform 213"/>
          <p:cNvSpPr>
            <a:spLocks noEditPoints="1"/>
          </p:cNvSpPr>
          <p:nvPr/>
        </p:nvSpPr>
        <p:spPr bwMode="auto">
          <a:xfrm>
            <a:off x="1653231" y="3651229"/>
            <a:ext cx="337647" cy="434013"/>
          </a:xfrm>
          <a:custGeom>
            <a:avLst/>
            <a:gdLst>
              <a:gd name="T0" fmla="*/ 87 w 97"/>
              <a:gd name="T1" fmla="*/ 68 h 146"/>
              <a:gd name="T2" fmla="*/ 75 w 97"/>
              <a:gd name="T3" fmla="*/ 85 h 146"/>
              <a:gd name="T4" fmla="*/ 76 w 97"/>
              <a:gd name="T5" fmla="*/ 103 h 146"/>
              <a:gd name="T6" fmla="*/ 76 w 97"/>
              <a:gd name="T7" fmla="*/ 115 h 146"/>
              <a:gd name="T8" fmla="*/ 73 w 97"/>
              <a:gd name="T9" fmla="*/ 127 h 146"/>
              <a:gd name="T10" fmla="*/ 63 w 97"/>
              <a:gd name="T11" fmla="*/ 136 h 146"/>
              <a:gd name="T12" fmla="*/ 49 w 97"/>
              <a:gd name="T13" fmla="*/ 146 h 146"/>
              <a:gd name="T14" fmla="*/ 35 w 97"/>
              <a:gd name="T15" fmla="*/ 136 h 146"/>
              <a:gd name="T16" fmla="*/ 25 w 97"/>
              <a:gd name="T17" fmla="*/ 127 h 146"/>
              <a:gd name="T18" fmla="*/ 22 w 97"/>
              <a:gd name="T19" fmla="*/ 115 h 146"/>
              <a:gd name="T20" fmla="*/ 22 w 97"/>
              <a:gd name="T21" fmla="*/ 103 h 146"/>
              <a:gd name="T22" fmla="*/ 23 w 97"/>
              <a:gd name="T23" fmla="*/ 85 h 146"/>
              <a:gd name="T24" fmla="*/ 10 w 97"/>
              <a:gd name="T25" fmla="*/ 68 h 146"/>
              <a:gd name="T26" fmla="*/ 5 w 97"/>
              <a:gd name="T27" fmla="*/ 25 h 146"/>
              <a:gd name="T28" fmla="*/ 31 w 97"/>
              <a:gd name="T29" fmla="*/ 3 h 146"/>
              <a:gd name="T30" fmla="*/ 66 w 97"/>
              <a:gd name="T31" fmla="*/ 3 h 146"/>
              <a:gd name="T32" fmla="*/ 93 w 97"/>
              <a:gd name="T33" fmla="*/ 25 h 146"/>
              <a:gd name="T34" fmla="*/ 85 w 97"/>
              <a:gd name="T35" fmla="*/ 43 h 146"/>
              <a:gd name="T36" fmla="*/ 73 w 97"/>
              <a:gd name="T37" fmla="*/ 20 h 146"/>
              <a:gd name="T38" fmla="*/ 49 w 97"/>
              <a:gd name="T39" fmla="*/ 12 h 146"/>
              <a:gd name="T40" fmla="*/ 24 w 97"/>
              <a:gd name="T41" fmla="*/ 20 h 146"/>
              <a:gd name="T42" fmla="*/ 13 w 97"/>
              <a:gd name="T43" fmla="*/ 43 h 146"/>
              <a:gd name="T44" fmla="*/ 22 w 97"/>
              <a:gd name="T45" fmla="*/ 63 h 146"/>
              <a:gd name="T46" fmla="*/ 38 w 97"/>
              <a:gd name="T47" fmla="*/ 94 h 146"/>
              <a:gd name="T48" fmla="*/ 73 w 97"/>
              <a:gd name="T49" fmla="*/ 66 h 146"/>
              <a:gd name="T50" fmla="*/ 79 w 97"/>
              <a:gd name="T51" fmla="*/ 60 h 146"/>
              <a:gd name="T52" fmla="*/ 70 w 97"/>
              <a:gd name="T53" fmla="*/ 43 h 146"/>
              <a:gd name="T54" fmla="*/ 67 w 97"/>
              <a:gd name="T55" fmla="*/ 46 h 146"/>
              <a:gd name="T56" fmla="*/ 64 w 97"/>
              <a:gd name="T57" fmla="*/ 43 h 146"/>
              <a:gd name="T58" fmla="*/ 49 w 97"/>
              <a:gd name="T59" fmla="*/ 34 h 146"/>
              <a:gd name="T60" fmla="*/ 46 w 97"/>
              <a:gd name="T61" fmla="*/ 31 h 146"/>
              <a:gd name="T62" fmla="*/ 49 w 97"/>
              <a:gd name="T63" fmla="*/ 28 h 146"/>
              <a:gd name="T64" fmla="*/ 66 w 97"/>
              <a:gd name="T65"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146">
                <a:moveTo>
                  <a:pt x="97" y="43"/>
                </a:moveTo>
                <a:cubicBezTo>
                  <a:pt x="97" y="52"/>
                  <a:pt x="94" y="61"/>
                  <a:pt x="87" y="68"/>
                </a:cubicBezTo>
                <a:cubicBezTo>
                  <a:pt x="85" y="71"/>
                  <a:pt x="82" y="74"/>
                  <a:pt x="80" y="76"/>
                </a:cubicBezTo>
                <a:cubicBezTo>
                  <a:pt x="79" y="79"/>
                  <a:pt x="77" y="82"/>
                  <a:pt x="75" y="85"/>
                </a:cubicBezTo>
                <a:cubicBezTo>
                  <a:pt x="73" y="89"/>
                  <a:pt x="72" y="92"/>
                  <a:pt x="72" y="95"/>
                </a:cubicBezTo>
                <a:cubicBezTo>
                  <a:pt x="75" y="97"/>
                  <a:pt x="76" y="100"/>
                  <a:pt x="76" y="103"/>
                </a:cubicBezTo>
                <a:cubicBezTo>
                  <a:pt x="76" y="106"/>
                  <a:pt x="75" y="108"/>
                  <a:pt x="74" y="109"/>
                </a:cubicBezTo>
                <a:cubicBezTo>
                  <a:pt x="75" y="111"/>
                  <a:pt x="76" y="113"/>
                  <a:pt x="76" y="115"/>
                </a:cubicBezTo>
                <a:cubicBezTo>
                  <a:pt x="76" y="119"/>
                  <a:pt x="75" y="121"/>
                  <a:pt x="72" y="123"/>
                </a:cubicBezTo>
                <a:cubicBezTo>
                  <a:pt x="73" y="124"/>
                  <a:pt x="73" y="126"/>
                  <a:pt x="73" y="127"/>
                </a:cubicBezTo>
                <a:cubicBezTo>
                  <a:pt x="73" y="130"/>
                  <a:pt x="72" y="133"/>
                  <a:pt x="70" y="134"/>
                </a:cubicBezTo>
                <a:cubicBezTo>
                  <a:pt x="68" y="136"/>
                  <a:pt x="66" y="136"/>
                  <a:pt x="63" y="136"/>
                </a:cubicBezTo>
                <a:cubicBezTo>
                  <a:pt x="61" y="139"/>
                  <a:pt x="60" y="141"/>
                  <a:pt x="57" y="143"/>
                </a:cubicBezTo>
                <a:cubicBezTo>
                  <a:pt x="55" y="145"/>
                  <a:pt x="52" y="146"/>
                  <a:pt x="49" y="146"/>
                </a:cubicBezTo>
                <a:cubicBezTo>
                  <a:pt x="46" y="146"/>
                  <a:pt x="43" y="145"/>
                  <a:pt x="41" y="143"/>
                </a:cubicBezTo>
                <a:cubicBezTo>
                  <a:pt x="38" y="141"/>
                  <a:pt x="36" y="139"/>
                  <a:pt x="35" y="136"/>
                </a:cubicBezTo>
                <a:cubicBezTo>
                  <a:pt x="32" y="136"/>
                  <a:pt x="30" y="136"/>
                  <a:pt x="28" y="134"/>
                </a:cubicBezTo>
                <a:cubicBezTo>
                  <a:pt x="26" y="133"/>
                  <a:pt x="25" y="130"/>
                  <a:pt x="25" y="127"/>
                </a:cubicBezTo>
                <a:cubicBezTo>
                  <a:pt x="25" y="126"/>
                  <a:pt x="25" y="124"/>
                  <a:pt x="26" y="123"/>
                </a:cubicBezTo>
                <a:cubicBezTo>
                  <a:pt x="23" y="121"/>
                  <a:pt x="22" y="119"/>
                  <a:pt x="22" y="115"/>
                </a:cubicBezTo>
                <a:cubicBezTo>
                  <a:pt x="22" y="113"/>
                  <a:pt x="22" y="111"/>
                  <a:pt x="24" y="109"/>
                </a:cubicBezTo>
                <a:cubicBezTo>
                  <a:pt x="22" y="108"/>
                  <a:pt x="22" y="106"/>
                  <a:pt x="22" y="103"/>
                </a:cubicBezTo>
                <a:cubicBezTo>
                  <a:pt x="22" y="100"/>
                  <a:pt x="23" y="97"/>
                  <a:pt x="26" y="95"/>
                </a:cubicBezTo>
                <a:cubicBezTo>
                  <a:pt x="26" y="92"/>
                  <a:pt x="25" y="89"/>
                  <a:pt x="23" y="85"/>
                </a:cubicBezTo>
                <a:cubicBezTo>
                  <a:pt x="21" y="82"/>
                  <a:pt x="19" y="79"/>
                  <a:pt x="17" y="76"/>
                </a:cubicBezTo>
                <a:cubicBezTo>
                  <a:pt x="15" y="74"/>
                  <a:pt x="13" y="71"/>
                  <a:pt x="10" y="68"/>
                </a:cubicBezTo>
                <a:cubicBezTo>
                  <a:pt x="4" y="61"/>
                  <a:pt x="0" y="52"/>
                  <a:pt x="0" y="43"/>
                </a:cubicBezTo>
                <a:cubicBezTo>
                  <a:pt x="0" y="36"/>
                  <a:pt x="2" y="31"/>
                  <a:pt x="5" y="25"/>
                </a:cubicBezTo>
                <a:cubicBezTo>
                  <a:pt x="7" y="20"/>
                  <a:pt x="11" y="15"/>
                  <a:pt x="16" y="12"/>
                </a:cubicBezTo>
                <a:cubicBezTo>
                  <a:pt x="20" y="8"/>
                  <a:pt x="25" y="5"/>
                  <a:pt x="31" y="3"/>
                </a:cubicBezTo>
                <a:cubicBezTo>
                  <a:pt x="37" y="1"/>
                  <a:pt x="43" y="0"/>
                  <a:pt x="49" y="0"/>
                </a:cubicBezTo>
                <a:cubicBezTo>
                  <a:pt x="55" y="0"/>
                  <a:pt x="61" y="1"/>
                  <a:pt x="66" y="3"/>
                </a:cubicBezTo>
                <a:cubicBezTo>
                  <a:pt x="72" y="5"/>
                  <a:pt x="77" y="8"/>
                  <a:pt x="82" y="12"/>
                </a:cubicBezTo>
                <a:cubicBezTo>
                  <a:pt x="87" y="15"/>
                  <a:pt x="90" y="20"/>
                  <a:pt x="93" y="25"/>
                </a:cubicBezTo>
                <a:cubicBezTo>
                  <a:pt x="96" y="31"/>
                  <a:pt x="97" y="36"/>
                  <a:pt x="97" y="43"/>
                </a:cubicBezTo>
                <a:close/>
                <a:moveTo>
                  <a:pt x="85" y="43"/>
                </a:moveTo>
                <a:cubicBezTo>
                  <a:pt x="85" y="38"/>
                  <a:pt x="84" y="34"/>
                  <a:pt x="82" y="30"/>
                </a:cubicBezTo>
                <a:cubicBezTo>
                  <a:pt x="80" y="26"/>
                  <a:pt x="77" y="23"/>
                  <a:pt x="73" y="20"/>
                </a:cubicBezTo>
                <a:cubicBezTo>
                  <a:pt x="70" y="18"/>
                  <a:pt x="66" y="16"/>
                  <a:pt x="62" y="15"/>
                </a:cubicBezTo>
                <a:cubicBezTo>
                  <a:pt x="57" y="13"/>
                  <a:pt x="53" y="12"/>
                  <a:pt x="49" y="12"/>
                </a:cubicBezTo>
                <a:cubicBezTo>
                  <a:pt x="44" y="12"/>
                  <a:pt x="40" y="13"/>
                  <a:pt x="36" y="15"/>
                </a:cubicBezTo>
                <a:cubicBezTo>
                  <a:pt x="32" y="16"/>
                  <a:pt x="28" y="18"/>
                  <a:pt x="24" y="20"/>
                </a:cubicBezTo>
                <a:cubicBezTo>
                  <a:pt x="21" y="23"/>
                  <a:pt x="18" y="26"/>
                  <a:pt x="16" y="30"/>
                </a:cubicBezTo>
                <a:cubicBezTo>
                  <a:pt x="14" y="34"/>
                  <a:pt x="13" y="38"/>
                  <a:pt x="13" y="43"/>
                </a:cubicBezTo>
                <a:cubicBezTo>
                  <a:pt x="13" y="49"/>
                  <a:pt x="15" y="55"/>
                  <a:pt x="19" y="60"/>
                </a:cubicBezTo>
                <a:cubicBezTo>
                  <a:pt x="20" y="60"/>
                  <a:pt x="21" y="61"/>
                  <a:pt x="22" y="63"/>
                </a:cubicBezTo>
                <a:cubicBezTo>
                  <a:pt x="23" y="64"/>
                  <a:pt x="24" y="65"/>
                  <a:pt x="25" y="66"/>
                </a:cubicBezTo>
                <a:cubicBezTo>
                  <a:pt x="33" y="76"/>
                  <a:pt x="37" y="85"/>
                  <a:pt x="38" y="94"/>
                </a:cubicBezTo>
                <a:cubicBezTo>
                  <a:pt x="60" y="94"/>
                  <a:pt x="60" y="94"/>
                  <a:pt x="60" y="94"/>
                </a:cubicBezTo>
                <a:cubicBezTo>
                  <a:pt x="60" y="85"/>
                  <a:pt x="65" y="76"/>
                  <a:pt x="73" y="66"/>
                </a:cubicBezTo>
                <a:cubicBezTo>
                  <a:pt x="74" y="65"/>
                  <a:pt x="75" y="64"/>
                  <a:pt x="76" y="63"/>
                </a:cubicBezTo>
                <a:cubicBezTo>
                  <a:pt x="77" y="61"/>
                  <a:pt x="78" y="60"/>
                  <a:pt x="79" y="60"/>
                </a:cubicBezTo>
                <a:cubicBezTo>
                  <a:pt x="83" y="55"/>
                  <a:pt x="85" y="49"/>
                  <a:pt x="85" y="43"/>
                </a:cubicBezTo>
                <a:close/>
                <a:moveTo>
                  <a:pt x="70" y="43"/>
                </a:moveTo>
                <a:cubicBezTo>
                  <a:pt x="70" y="43"/>
                  <a:pt x="70" y="44"/>
                  <a:pt x="69" y="45"/>
                </a:cubicBezTo>
                <a:cubicBezTo>
                  <a:pt x="68" y="45"/>
                  <a:pt x="68" y="46"/>
                  <a:pt x="67" y="46"/>
                </a:cubicBezTo>
                <a:cubicBezTo>
                  <a:pt x="66" y="46"/>
                  <a:pt x="65" y="45"/>
                  <a:pt x="65" y="45"/>
                </a:cubicBezTo>
                <a:cubicBezTo>
                  <a:pt x="64" y="44"/>
                  <a:pt x="64" y="43"/>
                  <a:pt x="64" y="43"/>
                </a:cubicBezTo>
                <a:cubicBezTo>
                  <a:pt x="64" y="40"/>
                  <a:pt x="62" y="38"/>
                  <a:pt x="59" y="36"/>
                </a:cubicBezTo>
                <a:cubicBezTo>
                  <a:pt x="55" y="34"/>
                  <a:pt x="52" y="34"/>
                  <a:pt x="49" y="34"/>
                </a:cubicBezTo>
                <a:cubicBezTo>
                  <a:pt x="48" y="34"/>
                  <a:pt x="47" y="33"/>
                  <a:pt x="47" y="33"/>
                </a:cubicBezTo>
                <a:cubicBezTo>
                  <a:pt x="46" y="32"/>
                  <a:pt x="46" y="31"/>
                  <a:pt x="46" y="31"/>
                </a:cubicBezTo>
                <a:cubicBezTo>
                  <a:pt x="46" y="30"/>
                  <a:pt x="46" y="29"/>
                  <a:pt x="47" y="28"/>
                </a:cubicBezTo>
                <a:cubicBezTo>
                  <a:pt x="47" y="28"/>
                  <a:pt x="48" y="28"/>
                  <a:pt x="49" y="28"/>
                </a:cubicBezTo>
                <a:cubicBezTo>
                  <a:pt x="52" y="28"/>
                  <a:pt x="55" y="28"/>
                  <a:pt x="58" y="29"/>
                </a:cubicBezTo>
                <a:cubicBezTo>
                  <a:pt x="61" y="30"/>
                  <a:pt x="64" y="32"/>
                  <a:pt x="66" y="34"/>
                </a:cubicBezTo>
                <a:cubicBezTo>
                  <a:pt x="69" y="37"/>
                  <a:pt x="70" y="39"/>
                  <a:pt x="70" y="43"/>
                </a:cubicBezTo>
                <a:close/>
              </a:path>
            </a:pathLst>
          </a:custGeom>
          <a:solidFill>
            <a:srgbClr val="19B49B"/>
          </a:solidFill>
          <a:ln>
            <a:noFill/>
          </a:ln>
          <a:extLst/>
        </p:spPr>
        <p:txBody>
          <a:bodyPr vert="horz" wrap="square" lIns="99060" tIns="49530" rIns="99060" bIns="49530" numCol="1" anchor="t" anchorCtr="0" compatLnSpc="1">
            <a:prstTxWarp prst="textNoShape">
              <a:avLst/>
            </a:prstTxWarp>
          </a:bodyPr>
          <a:lstStyle/>
          <a:p>
            <a:endParaRPr lang="en-US" sz="1716"/>
          </a:p>
        </p:txBody>
      </p:sp>
      <p:sp>
        <p:nvSpPr>
          <p:cNvPr id="54" name="Freeform 240"/>
          <p:cNvSpPr>
            <a:spLocks noEditPoints="1"/>
          </p:cNvSpPr>
          <p:nvPr/>
        </p:nvSpPr>
        <p:spPr bwMode="auto">
          <a:xfrm>
            <a:off x="4323604" y="3697528"/>
            <a:ext cx="454768" cy="386081"/>
          </a:xfrm>
          <a:custGeom>
            <a:avLst/>
            <a:gdLst>
              <a:gd name="T0" fmla="*/ 181 w 181"/>
              <a:gd name="T1" fmla="*/ 15 h 158"/>
              <a:gd name="T2" fmla="*/ 181 w 181"/>
              <a:gd name="T3" fmla="*/ 118 h 158"/>
              <a:gd name="T4" fmla="*/ 177 w 181"/>
              <a:gd name="T5" fmla="*/ 129 h 158"/>
              <a:gd name="T6" fmla="*/ 166 w 181"/>
              <a:gd name="T7" fmla="*/ 133 h 158"/>
              <a:gd name="T8" fmla="*/ 115 w 181"/>
              <a:gd name="T9" fmla="*/ 133 h 158"/>
              <a:gd name="T10" fmla="*/ 116 w 181"/>
              <a:gd name="T11" fmla="*/ 141 h 158"/>
              <a:gd name="T12" fmla="*/ 119 w 181"/>
              <a:gd name="T13" fmla="*/ 147 h 158"/>
              <a:gd name="T14" fmla="*/ 121 w 181"/>
              <a:gd name="T15" fmla="*/ 151 h 158"/>
              <a:gd name="T16" fmla="*/ 119 w 181"/>
              <a:gd name="T17" fmla="*/ 156 h 158"/>
              <a:gd name="T18" fmla="*/ 115 w 181"/>
              <a:gd name="T19" fmla="*/ 158 h 158"/>
              <a:gd name="T20" fmla="*/ 67 w 181"/>
              <a:gd name="T21" fmla="*/ 158 h 158"/>
              <a:gd name="T22" fmla="*/ 62 w 181"/>
              <a:gd name="T23" fmla="*/ 156 h 158"/>
              <a:gd name="T24" fmla="*/ 60 w 181"/>
              <a:gd name="T25" fmla="*/ 151 h 158"/>
              <a:gd name="T26" fmla="*/ 62 w 181"/>
              <a:gd name="T27" fmla="*/ 147 h 158"/>
              <a:gd name="T28" fmla="*/ 65 w 181"/>
              <a:gd name="T29" fmla="*/ 141 h 158"/>
              <a:gd name="T30" fmla="*/ 67 w 181"/>
              <a:gd name="T31" fmla="*/ 133 h 158"/>
              <a:gd name="T32" fmla="*/ 15 w 181"/>
              <a:gd name="T33" fmla="*/ 133 h 158"/>
              <a:gd name="T34" fmla="*/ 4 w 181"/>
              <a:gd name="T35" fmla="*/ 129 h 158"/>
              <a:gd name="T36" fmla="*/ 0 w 181"/>
              <a:gd name="T37" fmla="*/ 118 h 158"/>
              <a:gd name="T38" fmla="*/ 0 w 181"/>
              <a:gd name="T39" fmla="*/ 15 h 158"/>
              <a:gd name="T40" fmla="*/ 4 w 181"/>
              <a:gd name="T41" fmla="*/ 5 h 158"/>
              <a:gd name="T42" fmla="*/ 15 w 181"/>
              <a:gd name="T43" fmla="*/ 0 h 158"/>
              <a:gd name="T44" fmla="*/ 166 w 181"/>
              <a:gd name="T45" fmla="*/ 0 h 158"/>
              <a:gd name="T46" fmla="*/ 177 w 181"/>
              <a:gd name="T47" fmla="*/ 5 h 158"/>
              <a:gd name="T48" fmla="*/ 181 w 181"/>
              <a:gd name="T49" fmla="*/ 15 h 158"/>
              <a:gd name="T50" fmla="*/ 169 w 181"/>
              <a:gd name="T51" fmla="*/ 94 h 158"/>
              <a:gd name="T52" fmla="*/ 169 w 181"/>
              <a:gd name="T53" fmla="*/ 15 h 158"/>
              <a:gd name="T54" fmla="*/ 168 w 181"/>
              <a:gd name="T55" fmla="*/ 13 h 158"/>
              <a:gd name="T56" fmla="*/ 166 w 181"/>
              <a:gd name="T57" fmla="*/ 12 h 158"/>
              <a:gd name="T58" fmla="*/ 15 w 181"/>
              <a:gd name="T59" fmla="*/ 12 h 158"/>
              <a:gd name="T60" fmla="*/ 13 w 181"/>
              <a:gd name="T61" fmla="*/ 13 h 158"/>
              <a:gd name="T62" fmla="*/ 12 w 181"/>
              <a:gd name="T63" fmla="*/ 15 h 158"/>
              <a:gd name="T64" fmla="*/ 12 w 181"/>
              <a:gd name="T65" fmla="*/ 94 h 158"/>
              <a:gd name="T66" fmla="*/ 13 w 181"/>
              <a:gd name="T67" fmla="*/ 96 h 158"/>
              <a:gd name="T68" fmla="*/ 15 w 181"/>
              <a:gd name="T69" fmla="*/ 97 h 158"/>
              <a:gd name="T70" fmla="*/ 166 w 181"/>
              <a:gd name="T71" fmla="*/ 97 h 158"/>
              <a:gd name="T72" fmla="*/ 168 w 181"/>
              <a:gd name="T73" fmla="*/ 96 h 158"/>
              <a:gd name="T74" fmla="*/ 169 w 181"/>
              <a:gd name="T75" fmla="*/ 9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1" h="158">
                <a:moveTo>
                  <a:pt x="181" y="15"/>
                </a:moveTo>
                <a:cubicBezTo>
                  <a:pt x="181" y="118"/>
                  <a:pt x="181" y="118"/>
                  <a:pt x="181" y="118"/>
                </a:cubicBezTo>
                <a:cubicBezTo>
                  <a:pt x="181" y="122"/>
                  <a:pt x="180" y="126"/>
                  <a:pt x="177" y="129"/>
                </a:cubicBezTo>
                <a:cubicBezTo>
                  <a:pt x="174" y="132"/>
                  <a:pt x="171" y="133"/>
                  <a:pt x="166" y="133"/>
                </a:cubicBezTo>
                <a:cubicBezTo>
                  <a:pt x="115" y="133"/>
                  <a:pt x="115" y="133"/>
                  <a:pt x="115" y="133"/>
                </a:cubicBezTo>
                <a:cubicBezTo>
                  <a:pt x="115" y="136"/>
                  <a:pt x="115" y="138"/>
                  <a:pt x="116" y="141"/>
                </a:cubicBezTo>
                <a:cubicBezTo>
                  <a:pt x="117" y="143"/>
                  <a:pt x="118" y="145"/>
                  <a:pt x="119" y="147"/>
                </a:cubicBezTo>
                <a:cubicBezTo>
                  <a:pt x="120" y="149"/>
                  <a:pt x="121" y="151"/>
                  <a:pt x="121" y="151"/>
                </a:cubicBezTo>
                <a:cubicBezTo>
                  <a:pt x="121" y="153"/>
                  <a:pt x="120" y="155"/>
                  <a:pt x="119" y="156"/>
                </a:cubicBezTo>
                <a:cubicBezTo>
                  <a:pt x="118" y="157"/>
                  <a:pt x="117" y="158"/>
                  <a:pt x="115" y="158"/>
                </a:cubicBezTo>
                <a:cubicBezTo>
                  <a:pt x="67" y="158"/>
                  <a:pt x="67" y="158"/>
                  <a:pt x="67" y="158"/>
                </a:cubicBezTo>
                <a:cubicBezTo>
                  <a:pt x="65" y="158"/>
                  <a:pt x="63" y="157"/>
                  <a:pt x="62" y="156"/>
                </a:cubicBezTo>
                <a:cubicBezTo>
                  <a:pt x="61" y="155"/>
                  <a:pt x="60" y="153"/>
                  <a:pt x="60" y="151"/>
                </a:cubicBezTo>
                <a:cubicBezTo>
                  <a:pt x="60" y="151"/>
                  <a:pt x="61" y="149"/>
                  <a:pt x="62" y="147"/>
                </a:cubicBezTo>
                <a:cubicBezTo>
                  <a:pt x="63" y="145"/>
                  <a:pt x="64" y="143"/>
                  <a:pt x="65" y="141"/>
                </a:cubicBezTo>
                <a:cubicBezTo>
                  <a:pt x="66" y="138"/>
                  <a:pt x="67" y="136"/>
                  <a:pt x="67" y="133"/>
                </a:cubicBezTo>
                <a:cubicBezTo>
                  <a:pt x="15" y="133"/>
                  <a:pt x="15" y="133"/>
                  <a:pt x="15" y="133"/>
                </a:cubicBezTo>
                <a:cubicBezTo>
                  <a:pt x="11" y="133"/>
                  <a:pt x="7" y="132"/>
                  <a:pt x="4" y="129"/>
                </a:cubicBezTo>
                <a:cubicBezTo>
                  <a:pt x="1" y="126"/>
                  <a:pt x="0" y="122"/>
                  <a:pt x="0" y="118"/>
                </a:cubicBezTo>
                <a:cubicBezTo>
                  <a:pt x="0" y="15"/>
                  <a:pt x="0" y="15"/>
                  <a:pt x="0" y="15"/>
                </a:cubicBezTo>
                <a:cubicBezTo>
                  <a:pt x="0" y="11"/>
                  <a:pt x="1" y="8"/>
                  <a:pt x="4" y="5"/>
                </a:cubicBezTo>
                <a:cubicBezTo>
                  <a:pt x="7" y="2"/>
                  <a:pt x="11" y="0"/>
                  <a:pt x="15" y="0"/>
                </a:cubicBezTo>
                <a:cubicBezTo>
                  <a:pt x="166" y="0"/>
                  <a:pt x="166" y="0"/>
                  <a:pt x="166" y="0"/>
                </a:cubicBezTo>
                <a:cubicBezTo>
                  <a:pt x="171" y="0"/>
                  <a:pt x="174" y="2"/>
                  <a:pt x="177" y="5"/>
                </a:cubicBezTo>
                <a:cubicBezTo>
                  <a:pt x="180" y="8"/>
                  <a:pt x="181" y="11"/>
                  <a:pt x="181" y="15"/>
                </a:cubicBezTo>
                <a:close/>
                <a:moveTo>
                  <a:pt x="169" y="94"/>
                </a:moveTo>
                <a:cubicBezTo>
                  <a:pt x="169" y="15"/>
                  <a:pt x="169" y="15"/>
                  <a:pt x="169" y="15"/>
                </a:cubicBezTo>
                <a:cubicBezTo>
                  <a:pt x="169" y="15"/>
                  <a:pt x="169" y="14"/>
                  <a:pt x="168" y="13"/>
                </a:cubicBezTo>
                <a:cubicBezTo>
                  <a:pt x="168" y="13"/>
                  <a:pt x="167" y="12"/>
                  <a:pt x="166" y="12"/>
                </a:cubicBezTo>
                <a:cubicBezTo>
                  <a:pt x="15" y="12"/>
                  <a:pt x="15" y="12"/>
                  <a:pt x="15" y="12"/>
                </a:cubicBezTo>
                <a:cubicBezTo>
                  <a:pt x="14" y="12"/>
                  <a:pt x="14" y="13"/>
                  <a:pt x="13" y="13"/>
                </a:cubicBezTo>
                <a:cubicBezTo>
                  <a:pt x="12" y="14"/>
                  <a:pt x="12" y="15"/>
                  <a:pt x="12" y="15"/>
                </a:cubicBezTo>
                <a:cubicBezTo>
                  <a:pt x="12" y="94"/>
                  <a:pt x="12" y="94"/>
                  <a:pt x="12" y="94"/>
                </a:cubicBezTo>
                <a:cubicBezTo>
                  <a:pt x="12" y="95"/>
                  <a:pt x="12" y="96"/>
                  <a:pt x="13" y="96"/>
                </a:cubicBezTo>
                <a:cubicBezTo>
                  <a:pt x="14" y="97"/>
                  <a:pt x="14" y="97"/>
                  <a:pt x="15" y="97"/>
                </a:cubicBezTo>
                <a:cubicBezTo>
                  <a:pt x="166" y="97"/>
                  <a:pt x="166" y="97"/>
                  <a:pt x="166" y="97"/>
                </a:cubicBezTo>
                <a:cubicBezTo>
                  <a:pt x="167" y="97"/>
                  <a:pt x="168" y="97"/>
                  <a:pt x="168" y="96"/>
                </a:cubicBezTo>
                <a:cubicBezTo>
                  <a:pt x="169" y="96"/>
                  <a:pt x="169" y="95"/>
                  <a:pt x="169" y="94"/>
                </a:cubicBezTo>
                <a:close/>
              </a:path>
            </a:pathLst>
          </a:custGeom>
          <a:solidFill>
            <a:srgbClr val="19B49B"/>
          </a:solidFill>
          <a:ln>
            <a:noFill/>
          </a:ln>
          <a:extLst/>
        </p:spPr>
        <p:txBody>
          <a:bodyPr vert="horz" wrap="square" lIns="99060" tIns="49530" rIns="99060" bIns="49530" numCol="1" anchor="t" anchorCtr="0" compatLnSpc="1">
            <a:prstTxWarp prst="textNoShape">
              <a:avLst/>
            </a:prstTxWarp>
          </a:bodyPr>
          <a:lstStyle/>
          <a:p>
            <a:endParaRPr lang="en-US" sz="1716"/>
          </a:p>
        </p:txBody>
      </p:sp>
      <p:sp>
        <p:nvSpPr>
          <p:cNvPr id="32" name="TextBox 31"/>
          <p:cNvSpPr txBox="1"/>
          <p:nvPr/>
        </p:nvSpPr>
        <p:spPr>
          <a:xfrm>
            <a:off x="4778372" y="1276810"/>
            <a:ext cx="2278378" cy="275941"/>
          </a:xfrm>
          <a:prstGeom prst="snip2DiagRect">
            <a:avLst>
              <a:gd name="adj1" fmla="val 0"/>
              <a:gd name="adj2" fmla="val 40005"/>
            </a:avLst>
          </a:prstGeom>
          <a:solidFill>
            <a:schemeClr val="bg1">
              <a:lumMod val="65000"/>
            </a:schemeClr>
          </a:solidFill>
        </p:spPr>
        <p:txBody>
          <a:bodyPr wrap="none" lIns="0" tIns="0" rIns="0" bIns="0" rtlCol="0">
            <a:noAutofit/>
          </a:bodyPr>
          <a:lstStyle/>
          <a:p>
            <a:pPr algn="ctr">
              <a:lnSpc>
                <a:spcPts val="1408"/>
              </a:lnSpc>
              <a:spcAft>
                <a:spcPts val="650"/>
              </a:spcAft>
            </a:pPr>
            <a:r>
              <a:rPr lang="ko-KR" altLang="en-US" sz="1200" dirty="0" smtClean="0">
                <a:solidFill>
                  <a:schemeClr val="bg1"/>
                </a:solidFill>
                <a:latin typeface="경기천년제목 Bold" panose="02020803020101020101" pitchFamily="18" charset="-127"/>
                <a:ea typeface="경기천년제목 Bold" panose="02020803020101020101" pitchFamily="18" charset="-127"/>
              </a:rPr>
              <a:t>기획 활용 방안</a:t>
            </a:r>
            <a:endParaRPr lang="en-US" sz="1200" dirty="0">
              <a:solidFill>
                <a:schemeClr val="bg1"/>
              </a:solidFill>
              <a:latin typeface="경기천년제목 Bold" panose="02020803020101020101" pitchFamily="18" charset="-127"/>
              <a:ea typeface="경기천년제목 Bold" panose="02020803020101020101" pitchFamily="18" charset="-127"/>
            </a:endParaRPr>
          </a:p>
        </p:txBody>
      </p:sp>
      <p:sp>
        <p:nvSpPr>
          <p:cNvPr id="33" name="TextBox 32"/>
          <p:cNvSpPr txBox="1"/>
          <p:nvPr/>
        </p:nvSpPr>
        <p:spPr>
          <a:xfrm>
            <a:off x="6420775" y="4619787"/>
            <a:ext cx="2278378" cy="275941"/>
          </a:xfrm>
          <a:prstGeom prst="snip2DiagRect">
            <a:avLst>
              <a:gd name="adj1" fmla="val 0"/>
              <a:gd name="adj2" fmla="val 40005"/>
            </a:avLst>
          </a:prstGeom>
          <a:solidFill>
            <a:schemeClr val="bg1">
              <a:lumMod val="65000"/>
            </a:schemeClr>
          </a:solidFill>
        </p:spPr>
        <p:txBody>
          <a:bodyPr wrap="none" lIns="0" tIns="0" rIns="0" bIns="0" rtlCol="0">
            <a:noAutofit/>
          </a:bodyPr>
          <a:lstStyle/>
          <a:p>
            <a:pPr algn="ctr">
              <a:lnSpc>
                <a:spcPts val="1408"/>
              </a:lnSpc>
              <a:spcAft>
                <a:spcPts val="650"/>
              </a:spcAft>
            </a:pPr>
            <a:r>
              <a:rPr lang="ko-KR" altLang="en-US" sz="1200" dirty="0" smtClean="0">
                <a:solidFill>
                  <a:schemeClr val="bg1"/>
                </a:solidFill>
                <a:latin typeface="경기천년제목 Bold" panose="02020803020101020101" pitchFamily="18" charset="-127"/>
                <a:ea typeface="경기천년제목 Bold" panose="02020803020101020101" pitchFamily="18" charset="-127"/>
              </a:rPr>
              <a:t>운용 활용 방안</a:t>
            </a:r>
            <a:endParaRPr lang="en-US" sz="1200" dirty="0">
              <a:solidFill>
                <a:schemeClr val="bg1"/>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210908433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14"/>
          <p:cNvSpPr/>
          <p:nvPr/>
        </p:nvSpPr>
        <p:spPr>
          <a:xfrm>
            <a:off x="-1" y="1522763"/>
            <a:ext cx="2935081" cy="4597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9" name="Text Placeholder 8"/>
          <p:cNvSpPr>
            <a:spLocks noGrp="1"/>
          </p:cNvSpPr>
          <p:nvPr>
            <p:ph type="body" sz="quarter" idx="11"/>
          </p:nvPr>
        </p:nvSpPr>
        <p:spPr>
          <a:xfrm>
            <a:off x="632885" y="767788"/>
            <a:ext cx="4482039"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 성과물 활용 계획 및 기대 효과</a:t>
            </a:r>
            <a:endParaRPr lang="en-US" altLang="ko-KR"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연구 개발 성과물의 기대 효과</a:t>
            </a:r>
            <a:endParaRPr lang="en-US" sz="1200" b="1" dirty="0">
              <a:latin typeface="경기천년제목 Bold" panose="02020803020101020101" pitchFamily="18" charset="-127"/>
              <a:ea typeface="경기천년제목 Bold" panose="02020803020101020101" pitchFamily="18" charset="-127"/>
            </a:endParaRPr>
          </a:p>
        </p:txBody>
      </p:sp>
      <p:sp>
        <p:nvSpPr>
          <p:cNvPr id="51" name="TextBox 50"/>
          <p:cNvSpPr txBox="1"/>
          <p:nvPr/>
        </p:nvSpPr>
        <p:spPr>
          <a:xfrm>
            <a:off x="2997332" y="1740669"/>
            <a:ext cx="6700642" cy="1166986"/>
          </a:xfrm>
          <a:prstGeom prst="rect">
            <a:avLst/>
          </a:prstGeom>
          <a:noFill/>
        </p:spPr>
        <p:txBody>
          <a:bodyPr wrap="square" lIns="0" tIns="0" rIns="0" bIns="0" rtlCol="0">
            <a:spAutoFit/>
          </a:bodyPr>
          <a:lstStyle/>
          <a:p>
            <a:pPr marL="171450" indent="-171450">
              <a:lnSpc>
                <a:spcPts val="1408"/>
              </a:lnSpc>
              <a:spcAft>
                <a:spcPts val="650"/>
              </a:spcAft>
              <a:buFont typeface="경기천년제목 Bold" panose="02020803020101020101" pitchFamily="18" charset="-127"/>
              <a:buChar char="&gt;"/>
            </a:pP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저온형 수전해</a:t>
            </a:r>
            <a:r>
              <a:rPr lang="en-US" altLang="ko-KR" sz="1200" dirty="0" smtClean="0">
                <a:solidFill>
                  <a:srgbClr val="19B49B"/>
                </a:solidFill>
                <a:latin typeface="경기천년제목 Bold" panose="02020803020101020101" pitchFamily="18" charset="-127"/>
                <a:ea typeface="경기천년제목 Bold" panose="02020803020101020101" pitchFamily="18" charset="-127"/>
              </a:rPr>
              <a:t>-</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저온형 연료전지 사업 모델</a:t>
            </a: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의 경쟁력 강화를 위한 </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최적화 및 운영 전략 도출</a:t>
            </a: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을 통한 사업 모델 개발을 통한 </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사업성 향상</a:t>
            </a:r>
            <a:endParaRPr lang="en-US" altLang="ko-KR" sz="1200" dirty="0" smtClean="0">
              <a:solidFill>
                <a:srgbClr val="19B49B"/>
              </a:solidFill>
              <a:latin typeface="경기천년제목 Bold" panose="02020803020101020101" pitchFamily="18" charset="-127"/>
              <a:ea typeface="경기천년제목 Bold" panose="02020803020101020101" pitchFamily="18" charset="-127"/>
            </a:endParaRPr>
          </a:p>
          <a:p>
            <a:pPr marL="171450" indent="-171450">
              <a:lnSpc>
                <a:spcPts val="1408"/>
              </a:lnSpc>
              <a:spcAft>
                <a:spcPts val="650"/>
              </a:spcAft>
              <a:buFont typeface="경기천년제목 Bold" panose="02020803020101020101" pitchFamily="18" charset="-127"/>
              <a:buChar char="&gt;"/>
            </a:pP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고효율 저온형</a:t>
            </a:r>
            <a:r>
              <a:rPr lang="en-US" altLang="ko-KR" sz="1200" dirty="0" smtClean="0">
                <a:solidFill>
                  <a:srgbClr val="19B49B"/>
                </a:solidFill>
                <a:latin typeface="경기천년제목 Bold" panose="02020803020101020101" pitchFamily="18" charset="-127"/>
                <a:ea typeface="경기천년제목 Bold" panose="02020803020101020101" pitchFamily="18" charset="-127"/>
              </a:rPr>
              <a:t>-</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고온형 연료전지 독자 모델은 전력 원가 절감을 통한 높은 수익성 기대</a:t>
            </a: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 가능</a:t>
            </a:r>
            <a:endParaRPr lang="en-US" altLang="ko-KR" sz="1200" dirty="0" smtClean="0">
              <a:solidFill>
                <a:schemeClr val="accent4"/>
              </a:solidFill>
              <a:latin typeface="경기천년제목 Bold" panose="02020803020101020101" pitchFamily="18" charset="-127"/>
              <a:ea typeface="경기천년제목 Bold" panose="02020803020101020101" pitchFamily="18" charset="-127"/>
            </a:endParaRPr>
          </a:p>
          <a:p>
            <a:pPr marL="171450" indent="-171450">
              <a:lnSpc>
                <a:spcPts val="1408"/>
              </a:lnSpc>
              <a:spcAft>
                <a:spcPts val="650"/>
              </a:spcAft>
              <a:buFont typeface="경기천년제목 Bold" panose="02020803020101020101" pitchFamily="18" charset="-127"/>
              <a:buChar char="&gt;"/>
            </a:pP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폐열 활용</a:t>
            </a:r>
            <a:r>
              <a:rPr lang="en-US" altLang="ko-KR" sz="1200" dirty="0" smtClean="0">
                <a:solidFill>
                  <a:srgbClr val="19B49B"/>
                </a:solidFill>
                <a:latin typeface="경기천년제목 Bold" panose="02020803020101020101" pitchFamily="18" charset="-127"/>
                <a:ea typeface="경기천년제목 Bold" panose="02020803020101020101" pitchFamily="18" charset="-127"/>
              </a:rPr>
              <a:t>, </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산업용 산소 판매</a:t>
            </a: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를 통한 추가적인 </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수익성 확보 사업 모델 개발</a:t>
            </a:r>
            <a:endParaRPr lang="en-US" altLang="ko-KR" sz="1200" dirty="0" smtClean="0">
              <a:solidFill>
                <a:srgbClr val="19B49B"/>
              </a:solidFill>
              <a:latin typeface="경기천년제목 Bold" panose="02020803020101020101" pitchFamily="18" charset="-127"/>
              <a:ea typeface="경기천년제목 Bold" panose="02020803020101020101" pitchFamily="18" charset="-127"/>
            </a:endParaRPr>
          </a:p>
          <a:p>
            <a:pPr marL="171450" indent="-171450">
              <a:lnSpc>
                <a:spcPts val="1408"/>
              </a:lnSpc>
              <a:spcAft>
                <a:spcPts val="650"/>
              </a:spcAft>
              <a:buFont typeface="경기천년제목 Bold" panose="02020803020101020101" pitchFamily="18" charset="-127"/>
              <a:buChar char="&gt;"/>
            </a:pP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신규시장 선점과 사업 다각화를 통한 수익성 개선</a:t>
            </a:r>
            <a:endParaRPr lang="en-US" sz="1200" dirty="0">
              <a:solidFill>
                <a:schemeClr val="accent4"/>
              </a:solidFill>
              <a:latin typeface="경기천년제목 Bold" panose="02020803020101020101" pitchFamily="18" charset="-127"/>
              <a:ea typeface="경기천년제목 Bold" panose="02020803020101020101" pitchFamily="18" charset="-127"/>
            </a:endParaRPr>
          </a:p>
        </p:txBody>
      </p:sp>
      <p:sp>
        <p:nvSpPr>
          <p:cNvPr id="52" name="TextBox 51"/>
          <p:cNvSpPr txBox="1"/>
          <p:nvPr/>
        </p:nvSpPr>
        <p:spPr>
          <a:xfrm>
            <a:off x="608470" y="2545945"/>
            <a:ext cx="1718137" cy="216213"/>
          </a:xfrm>
          <a:prstGeom prst="rect">
            <a:avLst/>
          </a:prstGeom>
          <a:noFill/>
        </p:spPr>
        <p:txBody>
          <a:bodyPr wrap="square" lIns="0" tIns="0" rIns="0" bIns="0" rtlCol="0">
            <a:spAutoFit/>
          </a:bodyPr>
          <a:lstStyle/>
          <a:p>
            <a:pPr algn="ctr">
              <a:lnSpc>
                <a:spcPts val="1842"/>
              </a:lnSpc>
              <a:spcAft>
                <a:spcPts val="650"/>
              </a:spcAft>
            </a:pPr>
            <a:r>
              <a:rPr lang="ko-KR" altLang="en-US" sz="1400" cap="all" spc="22" dirty="0" smtClean="0">
                <a:solidFill>
                  <a:schemeClr val="bg1"/>
                </a:solidFill>
                <a:latin typeface="경기천년제목 Bold" panose="02020803020101020101" pitchFamily="18" charset="-127"/>
                <a:ea typeface="경기천년제목 Bold" panose="02020803020101020101" pitchFamily="18" charset="-127"/>
              </a:rPr>
              <a:t>경제적 기대 효과</a:t>
            </a:r>
            <a:endParaRPr lang="en-US" sz="1400" cap="all" spc="22" dirty="0">
              <a:solidFill>
                <a:schemeClr val="bg1"/>
              </a:solidFill>
              <a:latin typeface="경기천년제목 Bold" panose="02020803020101020101" pitchFamily="18" charset="-127"/>
              <a:ea typeface="경기천년제목 Bold" panose="02020803020101020101" pitchFamily="18" charset="-127"/>
            </a:endParaRPr>
          </a:p>
        </p:txBody>
      </p:sp>
      <p:sp>
        <p:nvSpPr>
          <p:cNvPr id="67" name="Freeform 52"/>
          <p:cNvSpPr>
            <a:spLocks noEditPoints="1"/>
          </p:cNvSpPr>
          <p:nvPr/>
        </p:nvSpPr>
        <p:spPr bwMode="auto">
          <a:xfrm>
            <a:off x="1182851" y="1809299"/>
            <a:ext cx="631629" cy="673278"/>
          </a:xfrm>
          <a:custGeom>
            <a:avLst/>
            <a:gdLst>
              <a:gd name="T0" fmla="*/ 226 w 226"/>
              <a:gd name="T1" fmla="*/ 173 h 286"/>
              <a:gd name="T2" fmla="*/ 113 w 226"/>
              <a:gd name="T3" fmla="*/ 286 h 286"/>
              <a:gd name="T4" fmla="*/ 0 w 226"/>
              <a:gd name="T5" fmla="*/ 173 h 286"/>
              <a:gd name="T6" fmla="*/ 69 w 226"/>
              <a:gd name="T7" fmla="*/ 70 h 286"/>
              <a:gd name="T8" fmla="*/ 41 w 226"/>
              <a:gd name="T9" fmla="*/ 8 h 286"/>
              <a:gd name="T10" fmla="*/ 50 w 226"/>
              <a:gd name="T11" fmla="*/ 0 h 286"/>
              <a:gd name="T12" fmla="*/ 176 w 226"/>
              <a:gd name="T13" fmla="*/ 0 h 286"/>
              <a:gd name="T14" fmla="*/ 186 w 226"/>
              <a:gd name="T15" fmla="*/ 8 h 286"/>
              <a:gd name="T16" fmla="*/ 158 w 226"/>
              <a:gd name="T17" fmla="*/ 70 h 286"/>
              <a:gd name="T18" fmla="*/ 226 w 226"/>
              <a:gd name="T19" fmla="*/ 173 h 286"/>
              <a:gd name="T20" fmla="*/ 156 w 226"/>
              <a:gd name="T21" fmla="*/ 145 h 286"/>
              <a:gd name="T22" fmla="*/ 159 w 226"/>
              <a:gd name="T23" fmla="*/ 146 h 286"/>
              <a:gd name="T24" fmla="*/ 174 w 226"/>
              <a:gd name="T25" fmla="*/ 115 h 286"/>
              <a:gd name="T26" fmla="*/ 172 w 226"/>
              <a:gd name="T27" fmla="*/ 114 h 286"/>
              <a:gd name="T28" fmla="*/ 167 w 226"/>
              <a:gd name="T29" fmla="*/ 116 h 286"/>
              <a:gd name="T30" fmla="*/ 163 w 226"/>
              <a:gd name="T31" fmla="*/ 115 h 286"/>
              <a:gd name="T32" fmla="*/ 119 w 226"/>
              <a:gd name="T33" fmla="*/ 103 h 286"/>
              <a:gd name="T34" fmla="*/ 119 w 226"/>
              <a:gd name="T35" fmla="*/ 97 h 286"/>
              <a:gd name="T36" fmla="*/ 126 w 226"/>
              <a:gd name="T37" fmla="*/ 90 h 286"/>
              <a:gd name="T38" fmla="*/ 126 w 226"/>
              <a:gd name="T39" fmla="*/ 87 h 286"/>
              <a:gd name="T40" fmla="*/ 99 w 226"/>
              <a:gd name="T41" fmla="*/ 87 h 286"/>
              <a:gd name="T42" fmla="*/ 99 w 226"/>
              <a:gd name="T43" fmla="*/ 90 h 286"/>
              <a:gd name="T44" fmla="*/ 105 w 226"/>
              <a:gd name="T45" fmla="*/ 97 h 286"/>
              <a:gd name="T46" fmla="*/ 105 w 226"/>
              <a:gd name="T47" fmla="*/ 102 h 286"/>
              <a:gd name="T48" fmla="*/ 52 w 226"/>
              <a:gd name="T49" fmla="*/ 144 h 286"/>
              <a:gd name="T50" fmla="*/ 105 w 226"/>
              <a:gd name="T51" fmla="*/ 182 h 286"/>
              <a:gd name="T52" fmla="*/ 105 w 226"/>
              <a:gd name="T53" fmla="*/ 215 h 286"/>
              <a:gd name="T54" fmla="*/ 65 w 226"/>
              <a:gd name="T55" fmla="*/ 193 h 286"/>
              <a:gd name="T56" fmla="*/ 62 w 226"/>
              <a:gd name="T57" fmla="*/ 192 h 286"/>
              <a:gd name="T58" fmla="*/ 48 w 226"/>
              <a:gd name="T59" fmla="*/ 224 h 286"/>
              <a:gd name="T60" fmla="*/ 50 w 226"/>
              <a:gd name="T61" fmla="*/ 226 h 286"/>
              <a:gd name="T62" fmla="*/ 54 w 226"/>
              <a:gd name="T63" fmla="*/ 224 h 286"/>
              <a:gd name="T64" fmla="*/ 57 w 226"/>
              <a:gd name="T65" fmla="*/ 225 h 286"/>
              <a:gd name="T66" fmla="*/ 105 w 226"/>
              <a:gd name="T67" fmla="*/ 239 h 286"/>
              <a:gd name="T68" fmla="*/ 105 w 226"/>
              <a:gd name="T69" fmla="*/ 245 h 286"/>
              <a:gd name="T70" fmla="*/ 99 w 226"/>
              <a:gd name="T71" fmla="*/ 252 h 286"/>
              <a:gd name="T72" fmla="*/ 99 w 226"/>
              <a:gd name="T73" fmla="*/ 255 h 286"/>
              <a:gd name="T74" fmla="*/ 126 w 226"/>
              <a:gd name="T75" fmla="*/ 255 h 286"/>
              <a:gd name="T76" fmla="*/ 126 w 226"/>
              <a:gd name="T77" fmla="*/ 252 h 286"/>
              <a:gd name="T78" fmla="*/ 119 w 226"/>
              <a:gd name="T79" fmla="*/ 245 h 286"/>
              <a:gd name="T80" fmla="*/ 119 w 226"/>
              <a:gd name="T81" fmla="*/ 239 h 286"/>
              <a:gd name="T82" fmla="*/ 174 w 226"/>
              <a:gd name="T83" fmla="*/ 195 h 286"/>
              <a:gd name="T84" fmla="*/ 123 w 226"/>
              <a:gd name="T85" fmla="*/ 155 h 286"/>
              <a:gd name="T86" fmla="*/ 119 w 226"/>
              <a:gd name="T87" fmla="*/ 155 h 286"/>
              <a:gd name="T88" fmla="*/ 119 w 226"/>
              <a:gd name="T89" fmla="*/ 125 h 286"/>
              <a:gd name="T90" fmla="*/ 144 w 226"/>
              <a:gd name="T91" fmla="*/ 132 h 286"/>
              <a:gd name="T92" fmla="*/ 156 w 226"/>
              <a:gd name="T93" fmla="*/ 145 h 286"/>
              <a:gd name="T94" fmla="*/ 105 w 226"/>
              <a:gd name="T95" fmla="*/ 125 h 286"/>
              <a:gd name="T96" fmla="*/ 105 w 226"/>
              <a:gd name="T97" fmla="*/ 154 h 286"/>
              <a:gd name="T98" fmla="*/ 79 w 226"/>
              <a:gd name="T99" fmla="*/ 141 h 286"/>
              <a:gd name="T100" fmla="*/ 82 w 226"/>
              <a:gd name="T101" fmla="*/ 133 h 286"/>
              <a:gd name="T102" fmla="*/ 105 w 226"/>
              <a:gd name="T103" fmla="*/ 125 h 286"/>
              <a:gd name="T104" fmla="*/ 119 w 226"/>
              <a:gd name="T105" fmla="*/ 185 h 286"/>
              <a:gd name="T106" fmla="*/ 146 w 226"/>
              <a:gd name="T107" fmla="*/ 197 h 286"/>
              <a:gd name="T108" fmla="*/ 119 w 226"/>
              <a:gd name="T109" fmla="*/ 216 h 286"/>
              <a:gd name="T110" fmla="*/ 119 w 226"/>
              <a:gd name="T111" fmla="*/ 18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6" h="286">
                <a:moveTo>
                  <a:pt x="226" y="173"/>
                </a:moveTo>
                <a:cubicBezTo>
                  <a:pt x="226" y="236"/>
                  <a:pt x="175" y="286"/>
                  <a:pt x="113" y="286"/>
                </a:cubicBezTo>
                <a:cubicBezTo>
                  <a:pt x="51" y="286"/>
                  <a:pt x="0" y="236"/>
                  <a:pt x="0" y="173"/>
                </a:cubicBezTo>
                <a:cubicBezTo>
                  <a:pt x="0" y="127"/>
                  <a:pt x="28" y="87"/>
                  <a:pt x="69" y="70"/>
                </a:cubicBezTo>
                <a:cubicBezTo>
                  <a:pt x="41" y="8"/>
                  <a:pt x="41" y="8"/>
                  <a:pt x="41" y="8"/>
                </a:cubicBezTo>
                <a:cubicBezTo>
                  <a:pt x="41" y="2"/>
                  <a:pt x="44" y="0"/>
                  <a:pt x="50" y="0"/>
                </a:cubicBezTo>
                <a:cubicBezTo>
                  <a:pt x="176" y="0"/>
                  <a:pt x="176" y="0"/>
                  <a:pt x="176" y="0"/>
                </a:cubicBezTo>
                <a:cubicBezTo>
                  <a:pt x="182" y="0"/>
                  <a:pt x="186" y="2"/>
                  <a:pt x="186" y="8"/>
                </a:cubicBezTo>
                <a:cubicBezTo>
                  <a:pt x="158" y="70"/>
                  <a:pt x="158" y="70"/>
                  <a:pt x="158" y="70"/>
                </a:cubicBezTo>
                <a:cubicBezTo>
                  <a:pt x="198" y="87"/>
                  <a:pt x="226" y="127"/>
                  <a:pt x="226" y="173"/>
                </a:cubicBezTo>
                <a:close/>
                <a:moveTo>
                  <a:pt x="156" y="145"/>
                </a:moveTo>
                <a:cubicBezTo>
                  <a:pt x="159" y="146"/>
                  <a:pt x="159" y="146"/>
                  <a:pt x="159" y="146"/>
                </a:cubicBezTo>
                <a:cubicBezTo>
                  <a:pt x="174" y="115"/>
                  <a:pt x="174" y="115"/>
                  <a:pt x="174" y="115"/>
                </a:cubicBezTo>
                <a:cubicBezTo>
                  <a:pt x="172" y="114"/>
                  <a:pt x="172" y="114"/>
                  <a:pt x="172" y="114"/>
                </a:cubicBezTo>
                <a:cubicBezTo>
                  <a:pt x="170" y="115"/>
                  <a:pt x="169" y="116"/>
                  <a:pt x="167" y="116"/>
                </a:cubicBezTo>
                <a:cubicBezTo>
                  <a:pt x="166" y="116"/>
                  <a:pt x="165" y="116"/>
                  <a:pt x="163" y="115"/>
                </a:cubicBezTo>
                <a:cubicBezTo>
                  <a:pt x="142" y="107"/>
                  <a:pt x="132" y="103"/>
                  <a:pt x="119" y="103"/>
                </a:cubicBezTo>
                <a:cubicBezTo>
                  <a:pt x="119" y="97"/>
                  <a:pt x="119" y="97"/>
                  <a:pt x="119" y="97"/>
                </a:cubicBezTo>
                <a:cubicBezTo>
                  <a:pt x="119" y="94"/>
                  <a:pt x="121" y="92"/>
                  <a:pt x="126" y="90"/>
                </a:cubicBezTo>
                <a:cubicBezTo>
                  <a:pt x="126" y="87"/>
                  <a:pt x="126" y="87"/>
                  <a:pt x="126" y="87"/>
                </a:cubicBezTo>
                <a:cubicBezTo>
                  <a:pt x="99" y="87"/>
                  <a:pt x="99" y="87"/>
                  <a:pt x="99" y="87"/>
                </a:cubicBezTo>
                <a:cubicBezTo>
                  <a:pt x="99" y="90"/>
                  <a:pt x="99" y="90"/>
                  <a:pt x="99" y="90"/>
                </a:cubicBezTo>
                <a:cubicBezTo>
                  <a:pt x="104" y="92"/>
                  <a:pt x="105" y="94"/>
                  <a:pt x="105" y="97"/>
                </a:cubicBezTo>
                <a:cubicBezTo>
                  <a:pt x="105" y="102"/>
                  <a:pt x="105" y="102"/>
                  <a:pt x="105" y="102"/>
                </a:cubicBezTo>
                <a:cubicBezTo>
                  <a:pt x="72" y="103"/>
                  <a:pt x="52" y="119"/>
                  <a:pt x="52" y="144"/>
                </a:cubicBezTo>
                <a:cubicBezTo>
                  <a:pt x="52" y="170"/>
                  <a:pt x="66" y="179"/>
                  <a:pt x="105" y="182"/>
                </a:cubicBezTo>
                <a:cubicBezTo>
                  <a:pt x="105" y="215"/>
                  <a:pt x="105" y="215"/>
                  <a:pt x="105" y="215"/>
                </a:cubicBezTo>
                <a:cubicBezTo>
                  <a:pt x="78" y="213"/>
                  <a:pt x="65" y="202"/>
                  <a:pt x="65" y="193"/>
                </a:cubicBezTo>
                <a:cubicBezTo>
                  <a:pt x="62" y="192"/>
                  <a:pt x="62" y="192"/>
                  <a:pt x="62" y="192"/>
                </a:cubicBezTo>
                <a:cubicBezTo>
                  <a:pt x="48" y="224"/>
                  <a:pt x="48" y="224"/>
                  <a:pt x="48" y="224"/>
                </a:cubicBezTo>
                <a:cubicBezTo>
                  <a:pt x="50" y="226"/>
                  <a:pt x="50" y="226"/>
                  <a:pt x="50" y="226"/>
                </a:cubicBezTo>
                <a:cubicBezTo>
                  <a:pt x="52" y="224"/>
                  <a:pt x="53" y="224"/>
                  <a:pt x="54" y="224"/>
                </a:cubicBezTo>
                <a:cubicBezTo>
                  <a:pt x="55" y="224"/>
                  <a:pt x="56" y="224"/>
                  <a:pt x="57" y="225"/>
                </a:cubicBezTo>
                <a:cubicBezTo>
                  <a:pt x="74" y="233"/>
                  <a:pt x="90" y="238"/>
                  <a:pt x="105" y="239"/>
                </a:cubicBezTo>
                <a:cubicBezTo>
                  <a:pt x="105" y="245"/>
                  <a:pt x="105" y="245"/>
                  <a:pt x="105" y="245"/>
                </a:cubicBezTo>
                <a:cubicBezTo>
                  <a:pt x="105" y="249"/>
                  <a:pt x="104" y="251"/>
                  <a:pt x="99" y="252"/>
                </a:cubicBezTo>
                <a:cubicBezTo>
                  <a:pt x="99" y="255"/>
                  <a:pt x="99" y="255"/>
                  <a:pt x="99" y="255"/>
                </a:cubicBezTo>
                <a:cubicBezTo>
                  <a:pt x="126" y="255"/>
                  <a:pt x="126" y="255"/>
                  <a:pt x="126" y="255"/>
                </a:cubicBezTo>
                <a:cubicBezTo>
                  <a:pt x="126" y="252"/>
                  <a:pt x="126" y="252"/>
                  <a:pt x="126" y="252"/>
                </a:cubicBezTo>
                <a:cubicBezTo>
                  <a:pt x="121" y="251"/>
                  <a:pt x="119" y="249"/>
                  <a:pt x="119" y="245"/>
                </a:cubicBezTo>
                <a:cubicBezTo>
                  <a:pt x="119" y="239"/>
                  <a:pt x="119" y="239"/>
                  <a:pt x="119" y="239"/>
                </a:cubicBezTo>
                <a:cubicBezTo>
                  <a:pt x="153" y="237"/>
                  <a:pt x="174" y="220"/>
                  <a:pt x="174" y="195"/>
                </a:cubicBezTo>
                <a:cubicBezTo>
                  <a:pt x="174" y="171"/>
                  <a:pt x="156" y="159"/>
                  <a:pt x="123" y="155"/>
                </a:cubicBezTo>
                <a:cubicBezTo>
                  <a:pt x="119" y="155"/>
                  <a:pt x="119" y="155"/>
                  <a:pt x="119" y="155"/>
                </a:cubicBezTo>
                <a:cubicBezTo>
                  <a:pt x="119" y="125"/>
                  <a:pt x="119" y="125"/>
                  <a:pt x="119" y="125"/>
                </a:cubicBezTo>
                <a:cubicBezTo>
                  <a:pt x="127" y="126"/>
                  <a:pt x="135" y="128"/>
                  <a:pt x="144" y="132"/>
                </a:cubicBezTo>
                <a:cubicBezTo>
                  <a:pt x="154" y="138"/>
                  <a:pt x="156" y="140"/>
                  <a:pt x="156" y="145"/>
                </a:cubicBezTo>
                <a:close/>
                <a:moveTo>
                  <a:pt x="105" y="125"/>
                </a:moveTo>
                <a:cubicBezTo>
                  <a:pt x="105" y="154"/>
                  <a:pt x="105" y="154"/>
                  <a:pt x="105" y="154"/>
                </a:cubicBezTo>
                <a:cubicBezTo>
                  <a:pt x="88" y="152"/>
                  <a:pt x="79" y="151"/>
                  <a:pt x="79" y="141"/>
                </a:cubicBezTo>
                <a:cubicBezTo>
                  <a:pt x="79" y="138"/>
                  <a:pt x="80" y="136"/>
                  <a:pt x="82" y="133"/>
                </a:cubicBezTo>
                <a:cubicBezTo>
                  <a:pt x="87" y="127"/>
                  <a:pt x="94" y="126"/>
                  <a:pt x="105" y="125"/>
                </a:cubicBezTo>
                <a:close/>
                <a:moveTo>
                  <a:pt x="119" y="185"/>
                </a:moveTo>
                <a:cubicBezTo>
                  <a:pt x="140" y="187"/>
                  <a:pt x="146" y="188"/>
                  <a:pt x="146" y="197"/>
                </a:cubicBezTo>
                <a:cubicBezTo>
                  <a:pt x="146" y="207"/>
                  <a:pt x="138" y="214"/>
                  <a:pt x="119" y="216"/>
                </a:cubicBezTo>
                <a:lnTo>
                  <a:pt x="119" y="185"/>
                </a:lnTo>
                <a:close/>
              </a:path>
            </a:pathLst>
          </a:custGeom>
          <a:solidFill>
            <a:schemeClr val="bg1"/>
          </a:solidFill>
          <a:ln>
            <a:noFill/>
          </a:ln>
          <a:extLst/>
        </p:spPr>
        <p:txBody>
          <a:bodyPr vert="horz" wrap="square" lIns="99060" tIns="49530" rIns="99060" bIns="49530" numCol="1" anchor="t" anchorCtr="0" compatLnSpc="1">
            <a:prstTxWarp prst="textNoShape">
              <a:avLst/>
            </a:prstTxWarp>
          </a:bodyPr>
          <a:lstStyle/>
          <a:p>
            <a:endParaRPr lang="en-US" sz="1716"/>
          </a:p>
        </p:txBody>
      </p:sp>
      <p:sp>
        <p:nvSpPr>
          <p:cNvPr id="68" name="Freeform 56"/>
          <p:cNvSpPr>
            <a:spLocks noEditPoints="1"/>
          </p:cNvSpPr>
          <p:nvPr/>
        </p:nvSpPr>
        <p:spPr bwMode="auto">
          <a:xfrm>
            <a:off x="1182851" y="3392454"/>
            <a:ext cx="631629" cy="587880"/>
          </a:xfrm>
          <a:custGeom>
            <a:avLst/>
            <a:gdLst>
              <a:gd name="T0" fmla="*/ 265 w 334"/>
              <a:gd name="T1" fmla="*/ 237 h 287"/>
              <a:gd name="T2" fmla="*/ 265 w 334"/>
              <a:gd name="T3" fmla="*/ 276 h 287"/>
              <a:gd name="T4" fmla="*/ 226 w 334"/>
              <a:gd name="T5" fmla="*/ 276 h 287"/>
              <a:gd name="T6" fmla="*/ 156 w 334"/>
              <a:gd name="T7" fmla="*/ 202 h 287"/>
              <a:gd name="T8" fmla="*/ 92 w 334"/>
              <a:gd name="T9" fmla="*/ 280 h 287"/>
              <a:gd name="T10" fmla="*/ 68 w 334"/>
              <a:gd name="T11" fmla="*/ 280 h 287"/>
              <a:gd name="T12" fmla="*/ 52 w 334"/>
              <a:gd name="T13" fmla="*/ 263 h 287"/>
              <a:gd name="T14" fmla="*/ 52 w 334"/>
              <a:gd name="T15" fmla="*/ 240 h 287"/>
              <a:gd name="T16" fmla="*/ 126 w 334"/>
              <a:gd name="T17" fmla="*/ 171 h 287"/>
              <a:gd name="T18" fmla="*/ 90 w 334"/>
              <a:gd name="T19" fmla="*/ 136 h 287"/>
              <a:gd name="T20" fmla="*/ 62 w 334"/>
              <a:gd name="T21" fmla="*/ 125 h 287"/>
              <a:gd name="T22" fmla="*/ 27 w 334"/>
              <a:gd name="T23" fmla="*/ 120 h 287"/>
              <a:gd name="T24" fmla="*/ 2 w 334"/>
              <a:gd name="T25" fmla="*/ 70 h 287"/>
              <a:gd name="T26" fmla="*/ 4 w 334"/>
              <a:gd name="T27" fmla="*/ 67 h 287"/>
              <a:gd name="T28" fmla="*/ 31 w 334"/>
              <a:gd name="T29" fmla="*/ 84 h 287"/>
              <a:gd name="T30" fmla="*/ 60 w 334"/>
              <a:gd name="T31" fmla="*/ 75 h 287"/>
              <a:gd name="T32" fmla="*/ 59 w 334"/>
              <a:gd name="T33" fmla="*/ 42 h 287"/>
              <a:gd name="T34" fmla="*/ 32 w 334"/>
              <a:gd name="T35" fmla="*/ 25 h 287"/>
              <a:gd name="T36" fmla="*/ 34 w 334"/>
              <a:gd name="T37" fmla="*/ 21 h 287"/>
              <a:gd name="T38" fmla="*/ 88 w 334"/>
              <a:gd name="T39" fmla="*/ 23 h 287"/>
              <a:gd name="T40" fmla="*/ 97 w 334"/>
              <a:gd name="T41" fmla="*/ 30 h 287"/>
              <a:gd name="T42" fmla="*/ 111 w 334"/>
              <a:gd name="T43" fmla="*/ 75 h 287"/>
              <a:gd name="T44" fmla="*/ 121 w 334"/>
              <a:gd name="T45" fmla="*/ 103 h 287"/>
              <a:gd name="T46" fmla="*/ 157 w 334"/>
              <a:gd name="T47" fmla="*/ 139 h 287"/>
              <a:gd name="T48" fmla="*/ 199 w 334"/>
              <a:gd name="T49" fmla="*/ 95 h 287"/>
              <a:gd name="T50" fmla="*/ 230 w 334"/>
              <a:gd name="T51" fmla="*/ 127 h 287"/>
              <a:gd name="T52" fmla="*/ 189 w 334"/>
              <a:gd name="T53" fmla="*/ 169 h 287"/>
              <a:gd name="T54" fmla="*/ 265 w 334"/>
              <a:gd name="T55" fmla="*/ 237 h 287"/>
              <a:gd name="T56" fmla="*/ 330 w 334"/>
              <a:gd name="T57" fmla="*/ 128 h 287"/>
              <a:gd name="T58" fmla="*/ 306 w 334"/>
              <a:gd name="T59" fmla="*/ 151 h 287"/>
              <a:gd name="T60" fmla="*/ 289 w 334"/>
              <a:gd name="T61" fmla="*/ 151 h 287"/>
              <a:gd name="T62" fmla="*/ 284 w 334"/>
              <a:gd name="T63" fmla="*/ 146 h 287"/>
              <a:gd name="T64" fmla="*/ 280 w 334"/>
              <a:gd name="T65" fmla="*/ 133 h 287"/>
              <a:gd name="T66" fmla="*/ 276 w 334"/>
              <a:gd name="T67" fmla="*/ 116 h 287"/>
              <a:gd name="T68" fmla="*/ 247 w 334"/>
              <a:gd name="T69" fmla="*/ 110 h 287"/>
              <a:gd name="T70" fmla="*/ 238 w 334"/>
              <a:gd name="T71" fmla="*/ 119 h 287"/>
              <a:gd name="T72" fmla="*/ 206 w 334"/>
              <a:gd name="T73" fmla="*/ 88 h 287"/>
              <a:gd name="T74" fmla="*/ 211 w 334"/>
              <a:gd name="T75" fmla="*/ 83 h 287"/>
              <a:gd name="T76" fmla="*/ 215 w 334"/>
              <a:gd name="T77" fmla="*/ 78 h 287"/>
              <a:gd name="T78" fmla="*/ 214 w 334"/>
              <a:gd name="T79" fmla="*/ 57 h 287"/>
              <a:gd name="T80" fmla="*/ 147 w 334"/>
              <a:gd name="T81" fmla="*/ 30 h 287"/>
              <a:gd name="T82" fmla="*/ 147 w 334"/>
              <a:gd name="T83" fmla="*/ 20 h 287"/>
              <a:gd name="T84" fmla="*/ 266 w 334"/>
              <a:gd name="T85" fmla="*/ 45 h 287"/>
              <a:gd name="T86" fmla="*/ 289 w 334"/>
              <a:gd name="T87" fmla="*/ 68 h 287"/>
              <a:gd name="T88" fmla="*/ 297 w 334"/>
              <a:gd name="T89" fmla="*/ 98 h 287"/>
              <a:gd name="T90" fmla="*/ 310 w 334"/>
              <a:gd name="T91" fmla="*/ 104 h 287"/>
              <a:gd name="T92" fmla="*/ 325 w 334"/>
              <a:gd name="T93" fmla="*/ 105 h 287"/>
              <a:gd name="T94" fmla="*/ 330 w 334"/>
              <a:gd name="T95" fmla="*/ 111 h 287"/>
              <a:gd name="T96" fmla="*/ 330 w 334"/>
              <a:gd name="T97" fmla="*/ 128 h 287"/>
              <a:gd name="T98" fmla="*/ 255 w 334"/>
              <a:gd name="T99" fmla="*/ 246 h 287"/>
              <a:gd name="T100" fmla="*/ 235 w 334"/>
              <a:gd name="T101" fmla="*/ 246 h 287"/>
              <a:gd name="T102" fmla="*/ 235 w 334"/>
              <a:gd name="T103" fmla="*/ 266 h 287"/>
              <a:gd name="T104" fmla="*/ 255 w 334"/>
              <a:gd name="T105" fmla="*/ 267 h 287"/>
              <a:gd name="T106" fmla="*/ 255 w 334"/>
              <a:gd name="T107" fmla="*/ 2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4" h="287">
                <a:moveTo>
                  <a:pt x="265" y="237"/>
                </a:moveTo>
                <a:cubicBezTo>
                  <a:pt x="276" y="248"/>
                  <a:pt x="276" y="265"/>
                  <a:pt x="265" y="276"/>
                </a:cubicBezTo>
                <a:cubicBezTo>
                  <a:pt x="254" y="287"/>
                  <a:pt x="236" y="287"/>
                  <a:pt x="226" y="276"/>
                </a:cubicBezTo>
                <a:cubicBezTo>
                  <a:pt x="156" y="202"/>
                  <a:pt x="156" y="202"/>
                  <a:pt x="156" y="202"/>
                </a:cubicBezTo>
                <a:cubicBezTo>
                  <a:pt x="92" y="280"/>
                  <a:pt x="92" y="280"/>
                  <a:pt x="92" y="280"/>
                </a:cubicBezTo>
                <a:cubicBezTo>
                  <a:pt x="86" y="287"/>
                  <a:pt x="75" y="287"/>
                  <a:pt x="68" y="280"/>
                </a:cubicBezTo>
                <a:cubicBezTo>
                  <a:pt x="52" y="263"/>
                  <a:pt x="52" y="263"/>
                  <a:pt x="52" y="263"/>
                </a:cubicBezTo>
                <a:cubicBezTo>
                  <a:pt x="45" y="257"/>
                  <a:pt x="45" y="246"/>
                  <a:pt x="52" y="240"/>
                </a:cubicBezTo>
                <a:cubicBezTo>
                  <a:pt x="126" y="171"/>
                  <a:pt x="126" y="171"/>
                  <a:pt x="126" y="171"/>
                </a:cubicBezTo>
                <a:cubicBezTo>
                  <a:pt x="90" y="136"/>
                  <a:pt x="90" y="136"/>
                  <a:pt x="90" y="136"/>
                </a:cubicBezTo>
                <a:cubicBezTo>
                  <a:pt x="78" y="125"/>
                  <a:pt x="71" y="122"/>
                  <a:pt x="62" y="125"/>
                </a:cubicBezTo>
                <a:cubicBezTo>
                  <a:pt x="52" y="128"/>
                  <a:pt x="39" y="128"/>
                  <a:pt x="27" y="120"/>
                </a:cubicBezTo>
                <a:cubicBezTo>
                  <a:pt x="0" y="103"/>
                  <a:pt x="2" y="70"/>
                  <a:pt x="2" y="70"/>
                </a:cubicBezTo>
                <a:cubicBezTo>
                  <a:pt x="4" y="67"/>
                  <a:pt x="4" y="67"/>
                  <a:pt x="4" y="67"/>
                </a:cubicBezTo>
                <a:cubicBezTo>
                  <a:pt x="4" y="67"/>
                  <a:pt x="28" y="83"/>
                  <a:pt x="31" y="84"/>
                </a:cubicBezTo>
                <a:cubicBezTo>
                  <a:pt x="35" y="87"/>
                  <a:pt x="48" y="93"/>
                  <a:pt x="60" y="75"/>
                </a:cubicBezTo>
                <a:cubicBezTo>
                  <a:pt x="73" y="56"/>
                  <a:pt x="62" y="45"/>
                  <a:pt x="59" y="42"/>
                </a:cubicBezTo>
                <a:cubicBezTo>
                  <a:pt x="56" y="41"/>
                  <a:pt x="32" y="25"/>
                  <a:pt x="32" y="25"/>
                </a:cubicBezTo>
                <a:cubicBezTo>
                  <a:pt x="34" y="21"/>
                  <a:pt x="34" y="21"/>
                  <a:pt x="34" y="21"/>
                </a:cubicBezTo>
                <a:cubicBezTo>
                  <a:pt x="34" y="21"/>
                  <a:pt x="62" y="7"/>
                  <a:pt x="88" y="23"/>
                </a:cubicBezTo>
                <a:cubicBezTo>
                  <a:pt x="88" y="23"/>
                  <a:pt x="95" y="27"/>
                  <a:pt x="97" y="30"/>
                </a:cubicBezTo>
                <a:cubicBezTo>
                  <a:pt x="114" y="45"/>
                  <a:pt x="114" y="61"/>
                  <a:pt x="111" y="75"/>
                </a:cubicBezTo>
                <a:cubicBezTo>
                  <a:pt x="108" y="88"/>
                  <a:pt x="111" y="92"/>
                  <a:pt x="121" y="103"/>
                </a:cubicBezTo>
                <a:cubicBezTo>
                  <a:pt x="157" y="139"/>
                  <a:pt x="157" y="139"/>
                  <a:pt x="157" y="139"/>
                </a:cubicBezTo>
                <a:cubicBezTo>
                  <a:pt x="199" y="95"/>
                  <a:pt x="199" y="95"/>
                  <a:pt x="199" y="95"/>
                </a:cubicBezTo>
                <a:cubicBezTo>
                  <a:pt x="230" y="127"/>
                  <a:pt x="230" y="127"/>
                  <a:pt x="230" y="127"/>
                </a:cubicBezTo>
                <a:cubicBezTo>
                  <a:pt x="189" y="169"/>
                  <a:pt x="189" y="169"/>
                  <a:pt x="189" y="169"/>
                </a:cubicBezTo>
                <a:lnTo>
                  <a:pt x="265" y="237"/>
                </a:lnTo>
                <a:close/>
                <a:moveTo>
                  <a:pt x="330" y="128"/>
                </a:moveTo>
                <a:cubicBezTo>
                  <a:pt x="306" y="151"/>
                  <a:pt x="306" y="151"/>
                  <a:pt x="306" y="151"/>
                </a:cubicBezTo>
                <a:cubicBezTo>
                  <a:pt x="302" y="156"/>
                  <a:pt x="294" y="156"/>
                  <a:pt x="289" y="151"/>
                </a:cubicBezTo>
                <a:cubicBezTo>
                  <a:pt x="284" y="146"/>
                  <a:pt x="284" y="146"/>
                  <a:pt x="284" y="146"/>
                </a:cubicBezTo>
                <a:cubicBezTo>
                  <a:pt x="280" y="142"/>
                  <a:pt x="278" y="136"/>
                  <a:pt x="280" y="133"/>
                </a:cubicBezTo>
                <a:cubicBezTo>
                  <a:pt x="284" y="130"/>
                  <a:pt x="283" y="123"/>
                  <a:pt x="276" y="116"/>
                </a:cubicBezTo>
                <a:cubicBezTo>
                  <a:pt x="265" y="105"/>
                  <a:pt x="252" y="104"/>
                  <a:pt x="247" y="110"/>
                </a:cubicBezTo>
                <a:cubicBezTo>
                  <a:pt x="245" y="112"/>
                  <a:pt x="238" y="119"/>
                  <a:pt x="238" y="119"/>
                </a:cubicBezTo>
                <a:cubicBezTo>
                  <a:pt x="206" y="88"/>
                  <a:pt x="206" y="88"/>
                  <a:pt x="206" y="88"/>
                </a:cubicBezTo>
                <a:cubicBezTo>
                  <a:pt x="211" y="83"/>
                  <a:pt x="211" y="83"/>
                  <a:pt x="211" y="83"/>
                </a:cubicBezTo>
                <a:cubicBezTo>
                  <a:pt x="211" y="83"/>
                  <a:pt x="212" y="81"/>
                  <a:pt x="215" y="78"/>
                </a:cubicBezTo>
                <a:cubicBezTo>
                  <a:pt x="225" y="68"/>
                  <a:pt x="214" y="57"/>
                  <a:pt x="214" y="57"/>
                </a:cubicBezTo>
                <a:cubicBezTo>
                  <a:pt x="186" y="30"/>
                  <a:pt x="147" y="30"/>
                  <a:pt x="147" y="30"/>
                </a:cubicBezTo>
                <a:cubicBezTo>
                  <a:pt x="147" y="20"/>
                  <a:pt x="147" y="20"/>
                  <a:pt x="147" y="20"/>
                </a:cubicBezTo>
                <a:cubicBezTo>
                  <a:pt x="226" y="0"/>
                  <a:pt x="255" y="34"/>
                  <a:pt x="266" y="45"/>
                </a:cubicBezTo>
                <a:cubicBezTo>
                  <a:pt x="276" y="55"/>
                  <a:pt x="286" y="65"/>
                  <a:pt x="289" y="68"/>
                </a:cubicBezTo>
                <a:cubicBezTo>
                  <a:pt x="295" y="73"/>
                  <a:pt x="289" y="89"/>
                  <a:pt x="297" y="98"/>
                </a:cubicBezTo>
                <a:cubicBezTo>
                  <a:pt x="301" y="102"/>
                  <a:pt x="306" y="104"/>
                  <a:pt x="310" y="104"/>
                </a:cubicBezTo>
                <a:cubicBezTo>
                  <a:pt x="314" y="100"/>
                  <a:pt x="321" y="101"/>
                  <a:pt x="325" y="105"/>
                </a:cubicBezTo>
                <a:cubicBezTo>
                  <a:pt x="330" y="111"/>
                  <a:pt x="330" y="111"/>
                  <a:pt x="330" y="111"/>
                </a:cubicBezTo>
                <a:cubicBezTo>
                  <a:pt x="334" y="115"/>
                  <a:pt x="334" y="123"/>
                  <a:pt x="330" y="128"/>
                </a:cubicBezTo>
                <a:close/>
                <a:moveTo>
                  <a:pt x="255" y="246"/>
                </a:moveTo>
                <a:cubicBezTo>
                  <a:pt x="250" y="240"/>
                  <a:pt x="241" y="240"/>
                  <a:pt x="235" y="246"/>
                </a:cubicBezTo>
                <a:cubicBezTo>
                  <a:pt x="230" y="251"/>
                  <a:pt x="230" y="261"/>
                  <a:pt x="235" y="266"/>
                </a:cubicBezTo>
                <a:cubicBezTo>
                  <a:pt x="241" y="272"/>
                  <a:pt x="250" y="273"/>
                  <a:pt x="255" y="267"/>
                </a:cubicBezTo>
                <a:cubicBezTo>
                  <a:pt x="261" y="261"/>
                  <a:pt x="261" y="251"/>
                  <a:pt x="255" y="246"/>
                </a:cubicBezTo>
                <a:close/>
              </a:path>
            </a:pathLst>
          </a:custGeom>
          <a:solidFill>
            <a:schemeClr val="bg1"/>
          </a:solidFill>
          <a:ln>
            <a:noFill/>
          </a:ln>
          <a:extLst/>
        </p:spPr>
        <p:txBody>
          <a:bodyPr vert="horz" wrap="square" lIns="99060" tIns="49530" rIns="99060" bIns="49530" numCol="1" anchor="t" anchorCtr="0" compatLnSpc="1">
            <a:prstTxWarp prst="textNoShape">
              <a:avLst/>
            </a:prstTxWarp>
          </a:bodyPr>
          <a:lstStyle/>
          <a:p>
            <a:endParaRPr lang="en-US" sz="1716"/>
          </a:p>
        </p:txBody>
      </p:sp>
      <p:sp>
        <p:nvSpPr>
          <p:cNvPr id="69" name="Freeform 65"/>
          <p:cNvSpPr>
            <a:spLocks noEditPoints="1"/>
          </p:cNvSpPr>
          <p:nvPr/>
        </p:nvSpPr>
        <p:spPr bwMode="auto">
          <a:xfrm>
            <a:off x="1119663" y="4878254"/>
            <a:ext cx="758003" cy="516054"/>
          </a:xfrm>
          <a:custGeom>
            <a:avLst/>
            <a:gdLst>
              <a:gd name="T0" fmla="*/ 278 w 409"/>
              <a:gd name="T1" fmla="*/ 12 h 261"/>
              <a:gd name="T2" fmla="*/ 278 w 409"/>
              <a:gd name="T3" fmla="*/ 211 h 261"/>
              <a:gd name="T4" fmla="*/ 266 w 409"/>
              <a:gd name="T5" fmla="*/ 223 h 261"/>
              <a:gd name="T6" fmla="*/ 254 w 409"/>
              <a:gd name="T7" fmla="*/ 211 h 261"/>
              <a:gd name="T8" fmla="*/ 144 w 409"/>
              <a:gd name="T9" fmla="*/ 154 h 261"/>
              <a:gd name="T10" fmla="*/ 122 w 409"/>
              <a:gd name="T11" fmla="*/ 154 h 261"/>
              <a:gd name="T12" fmla="*/ 171 w 409"/>
              <a:gd name="T13" fmla="*/ 236 h 261"/>
              <a:gd name="T14" fmla="*/ 141 w 409"/>
              <a:gd name="T15" fmla="*/ 257 h 261"/>
              <a:gd name="T16" fmla="*/ 122 w 409"/>
              <a:gd name="T17" fmla="*/ 251 h 261"/>
              <a:gd name="T18" fmla="*/ 62 w 409"/>
              <a:gd name="T19" fmla="*/ 154 h 261"/>
              <a:gd name="T20" fmla="*/ 30 w 409"/>
              <a:gd name="T21" fmla="*/ 154 h 261"/>
              <a:gd name="T22" fmla="*/ 0 w 409"/>
              <a:gd name="T23" fmla="*/ 112 h 261"/>
              <a:gd name="T24" fmla="*/ 30 w 409"/>
              <a:gd name="T25" fmla="*/ 71 h 261"/>
              <a:gd name="T26" fmla="*/ 144 w 409"/>
              <a:gd name="T27" fmla="*/ 71 h 261"/>
              <a:gd name="T28" fmla="*/ 254 w 409"/>
              <a:gd name="T29" fmla="*/ 12 h 261"/>
              <a:gd name="T30" fmla="*/ 266 w 409"/>
              <a:gd name="T31" fmla="*/ 0 h 261"/>
              <a:gd name="T32" fmla="*/ 278 w 409"/>
              <a:gd name="T33" fmla="*/ 12 h 261"/>
              <a:gd name="T34" fmla="*/ 83 w 409"/>
              <a:gd name="T35" fmla="*/ 99 h 261"/>
              <a:gd name="T36" fmla="*/ 78 w 409"/>
              <a:gd name="T37" fmla="*/ 93 h 261"/>
              <a:gd name="T38" fmla="*/ 43 w 409"/>
              <a:gd name="T39" fmla="*/ 93 h 261"/>
              <a:gd name="T40" fmla="*/ 37 w 409"/>
              <a:gd name="T41" fmla="*/ 99 h 261"/>
              <a:gd name="T42" fmla="*/ 43 w 409"/>
              <a:gd name="T43" fmla="*/ 105 h 261"/>
              <a:gd name="T44" fmla="*/ 78 w 409"/>
              <a:gd name="T45" fmla="*/ 105 h 261"/>
              <a:gd name="T46" fmla="*/ 83 w 409"/>
              <a:gd name="T47" fmla="*/ 99 h 261"/>
              <a:gd name="T48" fmla="*/ 83 w 409"/>
              <a:gd name="T49" fmla="*/ 124 h 261"/>
              <a:gd name="T50" fmla="*/ 78 w 409"/>
              <a:gd name="T51" fmla="*/ 118 h 261"/>
              <a:gd name="T52" fmla="*/ 43 w 409"/>
              <a:gd name="T53" fmla="*/ 118 h 261"/>
              <a:gd name="T54" fmla="*/ 37 w 409"/>
              <a:gd name="T55" fmla="*/ 124 h 261"/>
              <a:gd name="T56" fmla="*/ 43 w 409"/>
              <a:gd name="T57" fmla="*/ 130 h 261"/>
              <a:gd name="T58" fmla="*/ 78 w 409"/>
              <a:gd name="T59" fmla="*/ 130 h 261"/>
              <a:gd name="T60" fmla="*/ 83 w 409"/>
              <a:gd name="T61" fmla="*/ 124 h 261"/>
              <a:gd name="T62" fmla="*/ 250 w 409"/>
              <a:gd name="T63" fmla="*/ 176 h 261"/>
              <a:gd name="T64" fmla="*/ 250 w 409"/>
              <a:gd name="T65" fmla="*/ 47 h 261"/>
              <a:gd name="T66" fmla="*/ 150 w 409"/>
              <a:gd name="T67" fmla="*/ 90 h 261"/>
              <a:gd name="T68" fmla="*/ 150 w 409"/>
              <a:gd name="T69" fmla="*/ 135 h 261"/>
              <a:gd name="T70" fmla="*/ 250 w 409"/>
              <a:gd name="T71" fmla="*/ 176 h 261"/>
              <a:gd name="T72" fmla="*/ 310 w 409"/>
              <a:gd name="T73" fmla="*/ 47 h 261"/>
              <a:gd name="T74" fmla="*/ 357 w 409"/>
              <a:gd name="T75" fmla="*/ 0 h 261"/>
              <a:gd name="T76" fmla="*/ 369 w 409"/>
              <a:gd name="T77" fmla="*/ 11 h 261"/>
              <a:gd name="T78" fmla="*/ 322 w 409"/>
              <a:gd name="T79" fmla="*/ 59 h 261"/>
              <a:gd name="T80" fmla="*/ 310 w 409"/>
              <a:gd name="T81" fmla="*/ 47 h 261"/>
              <a:gd name="T82" fmla="*/ 322 w 409"/>
              <a:gd name="T83" fmla="*/ 167 h 261"/>
              <a:gd name="T84" fmla="*/ 369 w 409"/>
              <a:gd name="T85" fmla="*/ 214 h 261"/>
              <a:gd name="T86" fmla="*/ 357 w 409"/>
              <a:gd name="T87" fmla="*/ 225 h 261"/>
              <a:gd name="T88" fmla="*/ 310 w 409"/>
              <a:gd name="T89" fmla="*/ 178 h 261"/>
              <a:gd name="T90" fmla="*/ 322 w 409"/>
              <a:gd name="T91" fmla="*/ 167 h 261"/>
              <a:gd name="T92" fmla="*/ 330 w 409"/>
              <a:gd name="T93" fmla="*/ 103 h 261"/>
              <a:gd name="T94" fmla="*/ 409 w 409"/>
              <a:gd name="T95" fmla="*/ 103 h 261"/>
              <a:gd name="T96" fmla="*/ 409 w 409"/>
              <a:gd name="T97" fmla="*/ 119 h 261"/>
              <a:gd name="T98" fmla="*/ 330 w 409"/>
              <a:gd name="T99" fmla="*/ 119 h 261"/>
              <a:gd name="T100" fmla="*/ 330 w 409"/>
              <a:gd name="T101" fmla="*/ 10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261">
                <a:moveTo>
                  <a:pt x="278" y="12"/>
                </a:moveTo>
                <a:cubicBezTo>
                  <a:pt x="278" y="211"/>
                  <a:pt x="278" y="211"/>
                  <a:pt x="278" y="211"/>
                </a:cubicBezTo>
                <a:cubicBezTo>
                  <a:pt x="278" y="217"/>
                  <a:pt x="273" y="223"/>
                  <a:pt x="266" y="223"/>
                </a:cubicBezTo>
                <a:cubicBezTo>
                  <a:pt x="259" y="223"/>
                  <a:pt x="254" y="217"/>
                  <a:pt x="254" y="211"/>
                </a:cubicBezTo>
                <a:cubicBezTo>
                  <a:pt x="234" y="186"/>
                  <a:pt x="198" y="154"/>
                  <a:pt x="144" y="154"/>
                </a:cubicBezTo>
                <a:cubicBezTo>
                  <a:pt x="122" y="154"/>
                  <a:pt x="122" y="154"/>
                  <a:pt x="122" y="154"/>
                </a:cubicBezTo>
                <a:cubicBezTo>
                  <a:pt x="171" y="236"/>
                  <a:pt x="171" y="236"/>
                  <a:pt x="171" y="236"/>
                </a:cubicBezTo>
                <a:cubicBezTo>
                  <a:pt x="141" y="257"/>
                  <a:pt x="141" y="257"/>
                  <a:pt x="141" y="257"/>
                </a:cubicBezTo>
                <a:cubicBezTo>
                  <a:pt x="134" y="261"/>
                  <a:pt x="126" y="256"/>
                  <a:pt x="122" y="251"/>
                </a:cubicBezTo>
                <a:cubicBezTo>
                  <a:pt x="62" y="154"/>
                  <a:pt x="62" y="154"/>
                  <a:pt x="62" y="154"/>
                </a:cubicBezTo>
                <a:cubicBezTo>
                  <a:pt x="30" y="154"/>
                  <a:pt x="30" y="154"/>
                  <a:pt x="30" y="154"/>
                </a:cubicBezTo>
                <a:cubicBezTo>
                  <a:pt x="30" y="154"/>
                  <a:pt x="0" y="138"/>
                  <a:pt x="0" y="112"/>
                </a:cubicBezTo>
                <a:cubicBezTo>
                  <a:pt x="0" y="86"/>
                  <a:pt x="30" y="71"/>
                  <a:pt x="30" y="71"/>
                </a:cubicBezTo>
                <a:cubicBezTo>
                  <a:pt x="144" y="71"/>
                  <a:pt x="144" y="71"/>
                  <a:pt x="144" y="71"/>
                </a:cubicBezTo>
                <a:cubicBezTo>
                  <a:pt x="198" y="71"/>
                  <a:pt x="234" y="38"/>
                  <a:pt x="254" y="12"/>
                </a:cubicBezTo>
                <a:cubicBezTo>
                  <a:pt x="254" y="5"/>
                  <a:pt x="259" y="0"/>
                  <a:pt x="266" y="0"/>
                </a:cubicBezTo>
                <a:cubicBezTo>
                  <a:pt x="273" y="0"/>
                  <a:pt x="278" y="5"/>
                  <a:pt x="278" y="12"/>
                </a:cubicBezTo>
                <a:close/>
                <a:moveTo>
                  <a:pt x="83" y="99"/>
                </a:moveTo>
                <a:cubicBezTo>
                  <a:pt x="83" y="96"/>
                  <a:pt x="81" y="93"/>
                  <a:pt x="78" y="93"/>
                </a:cubicBezTo>
                <a:cubicBezTo>
                  <a:pt x="43" y="93"/>
                  <a:pt x="43" y="93"/>
                  <a:pt x="43" y="93"/>
                </a:cubicBezTo>
                <a:cubicBezTo>
                  <a:pt x="40" y="93"/>
                  <a:pt x="37" y="96"/>
                  <a:pt x="37" y="99"/>
                </a:cubicBezTo>
                <a:cubicBezTo>
                  <a:pt x="37" y="102"/>
                  <a:pt x="40" y="105"/>
                  <a:pt x="43" y="105"/>
                </a:cubicBezTo>
                <a:cubicBezTo>
                  <a:pt x="78" y="105"/>
                  <a:pt x="78" y="105"/>
                  <a:pt x="78" y="105"/>
                </a:cubicBezTo>
                <a:cubicBezTo>
                  <a:pt x="81" y="105"/>
                  <a:pt x="83" y="102"/>
                  <a:pt x="83" y="99"/>
                </a:cubicBezTo>
                <a:close/>
                <a:moveTo>
                  <a:pt x="83" y="124"/>
                </a:moveTo>
                <a:cubicBezTo>
                  <a:pt x="83" y="121"/>
                  <a:pt x="81" y="118"/>
                  <a:pt x="78" y="118"/>
                </a:cubicBezTo>
                <a:cubicBezTo>
                  <a:pt x="43" y="118"/>
                  <a:pt x="43" y="118"/>
                  <a:pt x="43" y="118"/>
                </a:cubicBezTo>
                <a:cubicBezTo>
                  <a:pt x="40" y="118"/>
                  <a:pt x="37" y="121"/>
                  <a:pt x="37" y="124"/>
                </a:cubicBezTo>
                <a:cubicBezTo>
                  <a:pt x="37" y="127"/>
                  <a:pt x="40" y="130"/>
                  <a:pt x="43" y="130"/>
                </a:cubicBezTo>
                <a:cubicBezTo>
                  <a:pt x="78" y="130"/>
                  <a:pt x="78" y="130"/>
                  <a:pt x="78" y="130"/>
                </a:cubicBezTo>
                <a:cubicBezTo>
                  <a:pt x="81" y="130"/>
                  <a:pt x="83" y="127"/>
                  <a:pt x="83" y="124"/>
                </a:cubicBezTo>
                <a:close/>
                <a:moveTo>
                  <a:pt x="250" y="176"/>
                </a:moveTo>
                <a:cubicBezTo>
                  <a:pt x="250" y="47"/>
                  <a:pt x="250" y="47"/>
                  <a:pt x="250" y="47"/>
                </a:cubicBezTo>
                <a:cubicBezTo>
                  <a:pt x="223" y="75"/>
                  <a:pt x="191" y="90"/>
                  <a:pt x="150" y="90"/>
                </a:cubicBezTo>
                <a:cubicBezTo>
                  <a:pt x="150" y="135"/>
                  <a:pt x="150" y="135"/>
                  <a:pt x="150" y="135"/>
                </a:cubicBezTo>
                <a:cubicBezTo>
                  <a:pt x="191" y="135"/>
                  <a:pt x="223" y="149"/>
                  <a:pt x="250" y="176"/>
                </a:cubicBezTo>
                <a:close/>
                <a:moveTo>
                  <a:pt x="310" y="47"/>
                </a:moveTo>
                <a:cubicBezTo>
                  <a:pt x="357" y="0"/>
                  <a:pt x="357" y="0"/>
                  <a:pt x="357" y="0"/>
                </a:cubicBezTo>
                <a:cubicBezTo>
                  <a:pt x="369" y="11"/>
                  <a:pt x="369" y="11"/>
                  <a:pt x="369" y="11"/>
                </a:cubicBezTo>
                <a:cubicBezTo>
                  <a:pt x="322" y="59"/>
                  <a:pt x="322" y="59"/>
                  <a:pt x="322" y="59"/>
                </a:cubicBezTo>
                <a:lnTo>
                  <a:pt x="310" y="47"/>
                </a:lnTo>
                <a:close/>
                <a:moveTo>
                  <a:pt x="322" y="167"/>
                </a:moveTo>
                <a:cubicBezTo>
                  <a:pt x="369" y="214"/>
                  <a:pt x="369" y="214"/>
                  <a:pt x="369" y="214"/>
                </a:cubicBezTo>
                <a:cubicBezTo>
                  <a:pt x="357" y="225"/>
                  <a:pt x="357" y="225"/>
                  <a:pt x="357" y="225"/>
                </a:cubicBezTo>
                <a:cubicBezTo>
                  <a:pt x="310" y="178"/>
                  <a:pt x="310" y="178"/>
                  <a:pt x="310" y="178"/>
                </a:cubicBezTo>
                <a:lnTo>
                  <a:pt x="322" y="167"/>
                </a:lnTo>
                <a:close/>
                <a:moveTo>
                  <a:pt x="330" y="103"/>
                </a:moveTo>
                <a:cubicBezTo>
                  <a:pt x="409" y="103"/>
                  <a:pt x="409" y="103"/>
                  <a:pt x="409" y="103"/>
                </a:cubicBezTo>
                <a:cubicBezTo>
                  <a:pt x="409" y="119"/>
                  <a:pt x="409" y="119"/>
                  <a:pt x="409" y="119"/>
                </a:cubicBezTo>
                <a:cubicBezTo>
                  <a:pt x="330" y="119"/>
                  <a:pt x="330" y="119"/>
                  <a:pt x="330" y="119"/>
                </a:cubicBezTo>
                <a:lnTo>
                  <a:pt x="330" y="103"/>
                </a:lnTo>
                <a:close/>
              </a:path>
            </a:pathLst>
          </a:custGeom>
          <a:solidFill>
            <a:schemeClr val="bg1"/>
          </a:solidFill>
          <a:ln>
            <a:noFill/>
          </a:ln>
          <a:extLst/>
        </p:spPr>
        <p:txBody>
          <a:bodyPr vert="horz" wrap="square" lIns="99060" tIns="49530" rIns="99060" bIns="49530" numCol="1" anchor="t" anchorCtr="0" compatLnSpc="1">
            <a:prstTxWarp prst="textNoShape">
              <a:avLst/>
            </a:prstTxWarp>
          </a:bodyPr>
          <a:lstStyle/>
          <a:p>
            <a:endParaRPr lang="en-US" sz="1716"/>
          </a:p>
        </p:txBody>
      </p:sp>
      <p:sp>
        <p:nvSpPr>
          <p:cNvPr id="71" name="TextBox 70"/>
          <p:cNvSpPr txBox="1"/>
          <p:nvPr/>
        </p:nvSpPr>
        <p:spPr>
          <a:xfrm>
            <a:off x="632885" y="4038399"/>
            <a:ext cx="1718137" cy="230832"/>
          </a:xfrm>
          <a:prstGeom prst="rect">
            <a:avLst/>
          </a:prstGeom>
          <a:noFill/>
        </p:spPr>
        <p:txBody>
          <a:bodyPr wrap="square" lIns="0" tIns="0" rIns="0" bIns="0" rtlCol="0">
            <a:spAutoFit/>
          </a:bodyPr>
          <a:lstStyle/>
          <a:p>
            <a:pPr algn="ctr">
              <a:lnSpc>
                <a:spcPts val="1842"/>
              </a:lnSpc>
              <a:spcAft>
                <a:spcPts val="650"/>
              </a:spcAft>
            </a:pPr>
            <a:r>
              <a:rPr lang="ko-KR" altLang="en-US" sz="1400" cap="all" spc="22" dirty="0" smtClean="0">
                <a:solidFill>
                  <a:schemeClr val="bg1"/>
                </a:solidFill>
                <a:latin typeface="경기천년제목 Bold" panose="02020803020101020101" pitchFamily="18" charset="-127"/>
                <a:ea typeface="경기천년제목 Bold" panose="02020803020101020101" pitchFamily="18" charset="-127"/>
              </a:rPr>
              <a:t>기술적 기대 효과</a:t>
            </a:r>
            <a:endParaRPr lang="en-US" sz="1400" cap="all" spc="22" dirty="0">
              <a:solidFill>
                <a:schemeClr val="bg1"/>
              </a:solidFill>
              <a:latin typeface="경기천년제목 Bold" panose="02020803020101020101" pitchFamily="18" charset="-127"/>
              <a:ea typeface="경기천년제목 Bold" panose="02020803020101020101" pitchFamily="18" charset="-127"/>
            </a:endParaRPr>
          </a:p>
        </p:txBody>
      </p:sp>
      <p:sp>
        <p:nvSpPr>
          <p:cNvPr id="72" name="TextBox 71"/>
          <p:cNvSpPr txBox="1"/>
          <p:nvPr/>
        </p:nvSpPr>
        <p:spPr>
          <a:xfrm>
            <a:off x="639595" y="5522854"/>
            <a:ext cx="1718137" cy="230832"/>
          </a:xfrm>
          <a:prstGeom prst="rect">
            <a:avLst/>
          </a:prstGeom>
          <a:noFill/>
        </p:spPr>
        <p:txBody>
          <a:bodyPr wrap="square" lIns="0" tIns="0" rIns="0" bIns="0" rtlCol="0">
            <a:spAutoFit/>
          </a:bodyPr>
          <a:lstStyle/>
          <a:p>
            <a:pPr algn="ctr">
              <a:lnSpc>
                <a:spcPts val="1842"/>
              </a:lnSpc>
              <a:spcAft>
                <a:spcPts val="650"/>
              </a:spcAft>
            </a:pPr>
            <a:r>
              <a:rPr lang="ko-KR" altLang="en-US" sz="1400" cap="all" spc="22" dirty="0" smtClean="0">
                <a:solidFill>
                  <a:schemeClr val="bg1"/>
                </a:solidFill>
                <a:latin typeface="경기천년제목 Bold" panose="02020803020101020101" pitchFamily="18" charset="-127"/>
                <a:ea typeface="경기천년제목 Bold" panose="02020803020101020101" pitchFamily="18" charset="-127"/>
              </a:rPr>
              <a:t>기타 기대 효과</a:t>
            </a:r>
            <a:endParaRPr lang="en-US" sz="1400" cap="all" spc="22" dirty="0">
              <a:solidFill>
                <a:schemeClr val="bg1"/>
              </a:solidFill>
              <a:latin typeface="경기천년제목 Bold" panose="02020803020101020101" pitchFamily="18" charset="-127"/>
              <a:ea typeface="경기천년제목 Bold" panose="02020803020101020101" pitchFamily="18" charset="-127"/>
            </a:endParaRPr>
          </a:p>
        </p:txBody>
      </p:sp>
      <p:sp>
        <p:nvSpPr>
          <p:cNvPr id="73" name="TextBox 72"/>
          <p:cNvSpPr txBox="1"/>
          <p:nvPr/>
        </p:nvSpPr>
        <p:spPr>
          <a:xfrm>
            <a:off x="2997332" y="3309578"/>
            <a:ext cx="6700642" cy="1077218"/>
          </a:xfrm>
          <a:prstGeom prst="rect">
            <a:avLst/>
          </a:prstGeom>
          <a:noFill/>
        </p:spPr>
        <p:txBody>
          <a:bodyPr wrap="square" lIns="0" tIns="0" rIns="0" bIns="0" rtlCol="0">
            <a:spAutoFit/>
          </a:bodyPr>
          <a:lstStyle/>
          <a:p>
            <a:pPr marL="171450" indent="-171450">
              <a:lnSpc>
                <a:spcPts val="1408"/>
              </a:lnSpc>
              <a:spcAft>
                <a:spcPts val="650"/>
              </a:spcAft>
              <a:buFont typeface="경기천년제목 Bold" panose="02020803020101020101" pitchFamily="18" charset="-127"/>
              <a:buChar char="&gt;"/>
            </a:pP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재생에너지원의 전력 공급 기여도 상승</a:t>
            </a: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과 </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비정상적인 전력 수요 상승이 발생</a:t>
            </a: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 시 안정적</a:t>
            </a:r>
            <a:r>
              <a:rPr lang="en-US" altLang="ko-KR" sz="1200" dirty="0">
                <a:solidFill>
                  <a:schemeClr val="accent4"/>
                </a:solidFill>
                <a:latin typeface="경기천년제목 Bold" panose="02020803020101020101" pitchFamily="18" charset="-127"/>
                <a:ea typeface="경기천년제목 Bold" panose="02020803020101020101" pitchFamily="18" charset="-127"/>
              </a:rPr>
              <a:t> </a:t>
            </a: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전력 공급이 가능한 </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전력 공급 기반 시설 구축 가능</a:t>
            </a:r>
            <a:endParaRPr lang="en-US" altLang="ko-KR" sz="1200" dirty="0" smtClean="0">
              <a:solidFill>
                <a:srgbClr val="19B49B"/>
              </a:solidFill>
              <a:latin typeface="경기천년제목 Bold" panose="02020803020101020101" pitchFamily="18" charset="-127"/>
              <a:ea typeface="경기천년제목 Bold" panose="02020803020101020101" pitchFamily="18" charset="-127"/>
            </a:endParaRPr>
          </a:p>
          <a:p>
            <a:pPr marL="171450" indent="-171450">
              <a:lnSpc>
                <a:spcPts val="1408"/>
              </a:lnSpc>
              <a:spcAft>
                <a:spcPts val="650"/>
              </a:spcAft>
              <a:buFont typeface="경기천년제목 Bold" panose="02020803020101020101" pitchFamily="18" charset="-127"/>
              <a:buChar char="&gt;"/>
            </a:pP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고온형 연료전지를 연계한 시스템 개발을 통해 </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단위 수소당 전력 생산량을 극대화시켜 안정적인 전력 공급</a:t>
            </a: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 가능</a:t>
            </a:r>
            <a:endParaRPr lang="en-US" altLang="ko-KR" sz="1200" dirty="0" smtClean="0">
              <a:solidFill>
                <a:schemeClr val="accent4"/>
              </a:solidFill>
              <a:latin typeface="경기천년제목 Bold" panose="02020803020101020101" pitchFamily="18" charset="-127"/>
              <a:ea typeface="경기천년제목 Bold" panose="02020803020101020101" pitchFamily="18" charset="-127"/>
            </a:endParaRPr>
          </a:p>
          <a:p>
            <a:pPr marL="171450" indent="-171450">
              <a:lnSpc>
                <a:spcPts val="1408"/>
              </a:lnSpc>
              <a:spcAft>
                <a:spcPts val="650"/>
              </a:spcAft>
              <a:buFont typeface="경기천년제목 Bold" panose="02020803020101020101" pitchFamily="18" charset="-127"/>
              <a:buChar char="&gt;"/>
            </a:pP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별도의 핵심기술 개발 없이 작동 조건 및 </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연계 기술 최적화를 통한 높은 성능을 달성</a:t>
            </a: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할 수 있는 시스템을 개발함에 따라 </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기술적 제약 사항을 최소화</a:t>
            </a:r>
            <a:endParaRPr lang="en-US" sz="1200" dirty="0">
              <a:solidFill>
                <a:srgbClr val="19B49B"/>
              </a:solidFill>
              <a:latin typeface="경기천년제목 Bold" panose="02020803020101020101" pitchFamily="18" charset="-127"/>
              <a:ea typeface="경기천년제목 Bold" panose="02020803020101020101" pitchFamily="18" charset="-127"/>
            </a:endParaRPr>
          </a:p>
        </p:txBody>
      </p:sp>
      <p:sp>
        <p:nvSpPr>
          <p:cNvPr id="74" name="TextBox 73"/>
          <p:cNvSpPr txBox="1"/>
          <p:nvPr/>
        </p:nvSpPr>
        <p:spPr>
          <a:xfrm>
            <a:off x="2997328" y="4865686"/>
            <a:ext cx="6700642" cy="1077218"/>
          </a:xfrm>
          <a:prstGeom prst="rect">
            <a:avLst/>
          </a:prstGeom>
          <a:noFill/>
        </p:spPr>
        <p:txBody>
          <a:bodyPr wrap="square" lIns="0" tIns="0" rIns="0" bIns="0" rtlCol="0">
            <a:spAutoFit/>
          </a:bodyPr>
          <a:lstStyle/>
          <a:p>
            <a:pPr marL="171450" indent="-171450">
              <a:lnSpc>
                <a:spcPts val="1408"/>
              </a:lnSpc>
              <a:spcAft>
                <a:spcPts val="650"/>
              </a:spcAft>
              <a:buFont typeface="경기천년제목 Bold" panose="02020803020101020101" pitchFamily="18" charset="-127"/>
              <a:buChar char="&gt;"/>
            </a:pP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정부 시책에 부응</a:t>
            </a: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하여 안정적인 전력 공급이 가능하고</a:t>
            </a:r>
            <a:r>
              <a:rPr lang="en-US" altLang="ko-KR" sz="1200" dirty="0" smtClean="0">
                <a:solidFill>
                  <a:schemeClr val="accent4"/>
                </a:solidFill>
                <a:latin typeface="경기천년제목 Bold" panose="02020803020101020101" pitchFamily="18" charset="-127"/>
                <a:ea typeface="경기천년제목 Bold" panose="02020803020101020101" pitchFamily="18" charset="-127"/>
              </a:rPr>
              <a:t>, </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경제성 확보가 가능한 모델을 제시</a:t>
            </a: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함으로써 </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정부 시책 견인 가능</a:t>
            </a:r>
            <a:endParaRPr lang="en-US" altLang="ko-KR" sz="1200" dirty="0" smtClean="0">
              <a:solidFill>
                <a:srgbClr val="19B49B"/>
              </a:solidFill>
              <a:latin typeface="경기천년제목 Bold" panose="02020803020101020101" pitchFamily="18" charset="-127"/>
              <a:ea typeface="경기천년제목 Bold" panose="02020803020101020101" pitchFamily="18" charset="-127"/>
            </a:endParaRPr>
          </a:p>
          <a:p>
            <a:pPr marL="171450" indent="-171450">
              <a:lnSpc>
                <a:spcPts val="1408"/>
              </a:lnSpc>
              <a:spcAft>
                <a:spcPts val="650"/>
              </a:spcAft>
              <a:buFont typeface="경기천년제목 Bold" panose="02020803020101020101" pitchFamily="18" charset="-127"/>
              <a:buChar char="&gt;"/>
            </a:pP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출력 변동이 심한 </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재생에너지원의 확대 보급을 우려하는 국민 정서를 전환</a:t>
            </a: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시킬 수 있으며</a:t>
            </a:r>
            <a:r>
              <a:rPr lang="en-US" altLang="ko-KR" sz="1200" dirty="0" smtClean="0">
                <a:solidFill>
                  <a:schemeClr val="accent4"/>
                </a:solidFill>
                <a:latin typeface="경기천년제목 Bold" panose="02020803020101020101" pitchFamily="18" charset="-127"/>
                <a:ea typeface="경기천년제목 Bold" panose="02020803020101020101" pitchFamily="18" charset="-127"/>
              </a:rPr>
              <a:t>, </a:t>
            </a: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전력 공기업의 신뢰도 향상에 기여</a:t>
            </a:r>
            <a:r>
              <a:rPr lang="ko-KR" altLang="en-US" sz="1200" dirty="0" smtClean="0">
                <a:solidFill>
                  <a:schemeClr val="accent4"/>
                </a:solidFill>
                <a:latin typeface="경기천년제목 Bold" panose="02020803020101020101" pitchFamily="18" charset="-127"/>
                <a:ea typeface="경기천년제목 Bold" panose="02020803020101020101" pitchFamily="18" charset="-127"/>
              </a:rPr>
              <a:t> 가능</a:t>
            </a:r>
            <a:endParaRPr lang="en-US" altLang="ko-KR" sz="1200" dirty="0" smtClean="0">
              <a:solidFill>
                <a:schemeClr val="accent4"/>
              </a:solidFill>
              <a:latin typeface="경기천년제목 Bold" panose="02020803020101020101" pitchFamily="18" charset="-127"/>
              <a:ea typeface="경기천년제목 Bold" panose="02020803020101020101" pitchFamily="18" charset="-127"/>
            </a:endParaRPr>
          </a:p>
          <a:p>
            <a:pPr marL="171450" indent="-171450">
              <a:lnSpc>
                <a:spcPts val="1408"/>
              </a:lnSpc>
              <a:spcAft>
                <a:spcPts val="650"/>
              </a:spcAft>
              <a:buFont typeface="경기천년제목 Bold" panose="02020803020101020101" pitchFamily="18" charset="-127"/>
              <a:buChar char="&gt;"/>
            </a:pPr>
            <a:r>
              <a:rPr lang="ko-KR" altLang="en-US" sz="1200" dirty="0" smtClean="0">
                <a:solidFill>
                  <a:srgbClr val="19B49B"/>
                </a:solidFill>
                <a:latin typeface="경기천년제목 Bold" panose="02020803020101020101" pitchFamily="18" charset="-127"/>
                <a:ea typeface="경기천년제목 Bold" panose="02020803020101020101" pitchFamily="18" charset="-127"/>
              </a:rPr>
              <a:t>정책 및 제도 개선 제안 시 경제적 타당성 입증 자료로 활용 가능</a:t>
            </a:r>
            <a:endParaRPr lang="en-US" sz="1200" dirty="0">
              <a:solidFill>
                <a:srgbClr val="19B49B"/>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186989695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개체 틀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harpenSoften amount="-21000"/>
                    </a14:imgEffect>
                    <a14:imgEffect>
                      <a14:saturation sat="0"/>
                    </a14:imgEffect>
                    <a14:imgEffect>
                      <a14:brightnessContrast bright="-25000" contrast="-53000"/>
                    </a14:imgEffect>
                  </a14:imgLayer>
                </a14:imgProps>
              </a:ext>
              <a:ext uri="{28A0092B-C50C-407E-A947-70E740481C1C}">
                <a14:useLocalDpi xmlns:a14="http://schemas.microsoft.com/office/drawing/2010/main" val="0"/>
              </a:ext>
            </a:extLst>
          </a:blip>
          <a:srcRect t="4792" b="4792"/>
          <a:stretch>
            <a:fillRect/>
          </a:stretch>
        </p:blipFill>
        <p:spPr>
          <a:xfrm>
            <a:off x="-1" y="6801"/>
            <a:ext cx="10014858" cy="6858000"/>
          </a:xfrm>
        </p:spPr>
      </p:pic>
      <p:sp>
        <p:nvSpPr>
          <p:cNvPr id="15" name="Rectangle 14"/>
          <p:cNvSpPr/>
          <p:nvPr/>
        </p:nvSpPr>
        <p:spPr>
          <a:xfrm>
            <a:off x="0" y="1948261"/>
            <a:ext cx="4953000" cy="2961481"/>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p>
        </p:txBody>
      </p:sp>
      <p:cxnSp>
        <p:nvCxnSpPr>
          <p:cNvPr id="4" name="Straight Connector 3"/>
          <p:cNvCxnSpPr/>
          <p:nvPr/>
        </p:nvCxnSpPr>
        <p:spPr>
          <a:xfrm>
            <a:off x="643893" y="2781752"/>
            <a:ext cx="9906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49"/>
          <p:cNvSpPr>
            <a:spLocks noEditPoints="1"/>
          </p:cNvSpPr>
          <p:nvPr/>
        </p:nvSpPr>
        <p:spPr bwMode="auto">
          <a:xfrm>
            <a:off x="653526" y="2321900"/>
            <a:ext cx="352044" cy="298632"/>
          </a:xfrm>
          <a:custGeom>
            <a:avLst/>
            <a:gdLst>
              <a:gd name="T0" fmla="*/ 185 w 265"/>
              <a:gd name="T1" fmla="*/ 190 h 225"/>
              <a:gd name="T2" fmla="*/ 185 w 265"/>
              <a:gd name="T3" fmla="*/ 225 h 225"/>
              <a:gd name="T4" fmla="*/ 0 w 265"/>
              <a:gd name="T5" fmla="*/ 225 h 225"/>
              <a:gd name="T6" fmla="*/ 0 w 265"/>
              <a:gd name="T7" fmla="*/ 179 h 225"/>
              <a:gd name="T8" fmla="*/ 23 w 265"/>
              <a:gd name="T9" fmla="*/ 158 h 225"/>
              <a:gd name="T10" fmla="*/ 57 w 265"/>
              <a:gd name="T11" fmla="*/ 120 h 225"/>
              <a:gd name="T12" fmla="*/ 46 w 265"/>
              <a:gd name="T13" fmla="*/ 90 h 225"/>
              <a:gd name="T14" fmla="*/ 36 w 265"/>
              <a:gd name="T15" fmla="*/ 71 h 225"/>
              <a:gd name="T16" fmla="*/ 40 w 265"/>
              <a:gd name="T17" fmla="*/ 61 h 225"/>
              <a:gd name="T18" fmla="*/ 37 w 265"/>
              <a:gd name="T19" fmla="*/ 40 h 225"/>
              <a:gd name="T20" fmla="*/ 79 w 265"/>
              <a:gd name="T21" fmla="*/ 0 h 225"/>
              <a:gd name="T22" fmla="*/ 122 w 265"/>
              <a:gd name="T23" fmla="*/ 40 h 225"/>
              <a:gd name="T24" fmla="*/ 119 w 265"/>
              <a:gd name="T25" fmla="*/ 61 h 225"/>
              <a:gd name="T26" fmla="*/ 123 w 265"/>
              <a:gd name="T27" fmla="*/ 71 h 225"/>
              <a:gd name="T28" fmla="*/ 113 w 265"/>
              <a:gd name="T29" fmla="*/ 90 h 225"/>
              <a:gd name="T30" fmla="*/ 101 w 265"/>
              <a:gd name="T31" fmla="*/ 120 h 225"/>
              <a:gd name="T32" fmla="*/ 136 w 265"/>
              <a:gd name="T33" fmla="*/ 158 h 225"/>
              <a:gd name="T34" fmla="*/ 185 w 265"/>
              <a:gd name="T35" fmla="*/ 190 h 225"/>
              <a:gd name="T36" fmla="*/ 206 w 265"/>
              <a:gd name="T37" fmla="*/ 225 h 225"/>
              <a:gd name="T38" fmla="*/ 206 w 265"/>
              <a:gd name="T39" fmla="*/ 187 h 225"/>
              <a:gd name="T40" fmla="*/ 157 w 265"/>
              <a:gd name="T41" fmla="*/ 143 h 225"/>
              <a:gd name="T42" fmla="*/ 168 w 265"/>
              <a:gd name="T43" fmla="*/ 122 h 225"/>
              <a:gd name="T44" fmla="*/ 159 w 265"/>
              <a:gd name="T45" fmla="*/ 100 h 225"/>
              <a:gd name="T46" fmla="*/ 152 w 265"/>
              <a:gd name="T47" fmla="*/ 85 h 225"/>
              <a:gd name="T48" fmla="*/ 155 w 265"/>
              <a:gd name="T49" fmla="*/ 78 h 225"/>
              <a:gd name="T50" fmla="*/ 153 w 265"/>
              <a:gd name="T51" fmla="*/ 62 h 225"/>
              <a:gd name="T52" fmla="*/ 185 w 265"/>
              <a:gd name="T53" fmla="*/ 32 h 225"/>
              <a:gd name="T54" fmla="*/ 217 w 265"/>
              <a:gd name="T55" fmla="*/ 62 h 225"/>
              <a:gd name="T56" fmla="*/ 215 w 265"/>
              <a:gd name="T57" fmla="*/ 78 h 225"/>
              <a:gd name="T58" fmla="*/ 217 w 265"/>
              <a:gd name="T59" fmla="*/ 85 h 225"/>
              <a:gd name="T60" fmla="*/ 210 w 265"/>
              <a:gd name="T61" fmla="*/ 100 h 225"/>
              <a:gd name="T62" fmla="*/ 201 w 265"/>
              <a:gd name="T63" fmla="*/ 122 h 225"/>
              <a:gd name="T64" fmla="*/ 227 w 265"/>
              <a:gd name="T65" fmla="*/ 151 h 225"/>
              <a:gd name="T66" fmla="*/ 262 w 265"/>
              <a:gd name="T67" fmla="*/ 172 h 225"/>
              <a:gd name="T68" fmla="*/ 265 w 265"/>
              <a:gd name="T69" fmla="*/ 225 h 225"/>
              <a:gd name="T70" fmla="*/ 206 w 265"/>
              <a:gd name="T71"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5" h="225">
                <a:moveTo>
                  <a:pt x="185" y="190"/>
                </a:moveTo>
                <a:cubicBezTo>
                  <a:pt x="185" y="198"/>
                  <a:pt x="185" y="225"/>
                  <a:pt x="185" y="225"/>
                </a:cubicBezTo>
                <a:cubicBezTo>
                  <a:pt x="0" y="225"/>
                  <a:pt x="0" y="225"/>
                  <a:pt x="0" y="225"/>
                </a:cubicBezTo>
                <a:cubicBezTo>
                  <a:pt x="0" y="179"/>
                  <a:pt x="0" y="179"/>
                  <a:pt x="0" y="179"/>
                </a:cubicBezTo>
                <a:cubicBezTo>
                  <a:pt x="0" y="166"/>
                  <a:pt x="15" y="161"/>
                  <a:pt x="23" y="158"/>
                </a:cubicBezTo>
                <a:cubicBezTo>
                  <a:pt x="49" y="147"/>
                  <a:pt x="57" y="139"/>
                  <a:pt x="57" y="120"/>
                </a:cubicBezTo>
                <a:cubicBezTo>
                  <a:pt x="57" y="108"/>
                  <a:pt x="49" y="112"/>
                  <a:pt x="46" y="90"/>
                </a:cubicBezTo>
                <a:cubicBezTo>
                  <a:pt x="44" y="82"/>
                  <a:pt x="37" y="90"/>
                  <a:pt x="36" y="71"/>
                </a:cubicBezTo>
                <a:cubicBezTo>
                  <a:pt x="36" y="63"/>
                  <a:pt x="40" y="61"/>
                  <a:pt x="40" y="61"/>
                </a:cubicBezTo>
                <a:cubicBezTo>
                  <a:pt x="40" y="61"/>
                  <a:pt x="38" y="49"/>
                  <a:pt x="37" y="40"/>
                </a:cubicBezTo>
                <a:cubicBezTo>
                  <a:pt x="36" y="28"/>
                  <a:pt x="43" y="0"/>
                  <a:pt x="79" y="0"/>
                </a:cubicBezTo>
                <a:cubicBezTo>
                  <a:pt x="116" y="0"/>
                  <a:pt x="123" y="28"/>
                  <a:pt x="122" y="40"/>
                </a:cubicBezTo>
                <a:cubicBezTo>
                  <a:pt x="121" y="49"/>
                  <a:pt x="119" y="61"/>
                  <a:pt x="119" y="61"/>
                </a:cubicBezTo>
                <a:cubicBezTo>
                  <a:pt x="119" y="61"/>
                  <a:pt x="123" y="63"/>
                  <a:pt x="123" y="71"/>
                </a:cubicBezTo>
                <a:cubicBezTo>
                  <a:pt x="122" y="90"/>
                  <a:pt x="114" y="82"/>
                  <a:pt x="113" y="90"/>
                </a:cubicBezTo>
                <a:cubicBezTo>
                  <a:pt x="109" y="112"/>
                  <a:pt x="101" y="108"/>
                  <a:pt x="101" y="120"/>
                </a:cubicBezTo>
                <a:cubicBezTo>
                  <a:pt x="101" y="139"/>
                  <a:pt x="110" y="147"/>
                  <a:pt x="136" y="158"/>
                </a:cubicBezTo>
                <a:cubicBezTo>
                  <a:pt x="162" y="168"/>
                  <a:pt x="185" y="179"/>
                  <a:pt x="185" y="190"/>
                </a:cubicBezTo>
                <a:close/>
                <a:moveTo>
                  <a:pt x="206" y="225"/>
                </a:moveTo>
                <a:cubicBezTo>
                  <a:pt x="206" y="187"/>
                  <a:pt x="206" y="187"/>
                  <a:pt x="206" y="187"/>
                </a:cubicBezTo>
                <a:cubicBezTo>
                  <a:pt x="206" y="168"/>
                  <a:pt x="200" y="164"/>
                  <a:pt x="157" y="143"/>
                </a:cubicBezTo>
                <a:cubicBezTo>
                  <a:pt x="165" y="138"/>
                  <a:pt x="168" y="132"/>
                  <a:pt x="168" y="122"/>
                </a:cubicBezTo>
                <a:cubicBezTo>
                  <a:pt x="168" y="113"/>
                  <a:pt x="162" y="116"/>
                  <a:pt x="159" y="100"/>
                </a:cubicBezTo>
                <a:cubicBezTo>
                  <a:pt x="158" y="94"/>
                  <a:pt x="153" y="100"/>
                  <a:pt x="152" y="85"/>
                </a:cubicBezTo>
                <a:cubicBezTo>
                  <a:pt x="152" y="79"/>
                  <a:pt x="155" y="78"/>
                  <a:pt x="155" y="78"/>
                </a:cubicBezTo>
                <a:cubicBezTo>
                  <a:pt x="155" y="78"/>
                  <a:pt x="153" y="69"/>
                  <a:pt x="153" y="62"/>
                </a:cubicBezTo>
                <a:cubicBezTo>
                  <a:pt x="152" y="54"/>
                  <a:pt x="157" y="32"/>
                  <a:pt x="185" y="32"/>
                </a:cubicBezTo>
                <a:cubicBezTo>
                  <a:pt x="212" y="32"/>
                  <a:pt x="217" y="54"/>
                  <a:pt x="217" y="62"/>
                </a:cubicBezTo>
                <a:cubicBezTo>
                  <a:pt x="216" y="69"/>
                  <a:pt x="215" y="78"/>
                  <a:pt x="215" y="78"/>
                </a:cubicBezTo>
                <a:cubicBezTo>
                  <a:pt x="215" y="78"/>
                  <a:pt x="217" y="79"/>
                  <a:pt x="217" y="85"/>
                </a:cubicBezTo>
                <a:cubicBezTo>
                  <a:pt x="216" y="100"/>
                  <a:pt x="211" y="94"/>
                  <a:pt x="210" y="100"/>
                </a:cubicBezTo>
                <a:cubicBezTo>
                  <a:pt x="207" y="116"/>
                  <a:pt x="201" y="113"/>
                  <a:pt x="201" y="122"/>
                </a:cubicBezTo>
                <a:cubicBezTo>
                  <a:pt x="201" y="136"/>
                  <a:pt x="208" y="143"/>
                  <a:pt x="227" y="151"/>
                </a:cubicBezTo>
                <a:cubicBezTo>
                  <a:pt x="247" y="159"/>
                  <a:pt x="258" y="164"/>
                  <a:pt x="262" y="172"/>
                </a:cubicBezTo>
                <a:cubicBezTo>
                  <a:pt x="265" y="176"/>
                  <a:pt x="265" y="225"/>
                  <a:pt x="265" y="225"/>
                </a:cubicBezTo>
                <a:lnTo>
                  <a:pt x="206" y="225"/>
                </a:lnTo>
                <a:close/>
              </a:path>
            </a:pathLst>
          </a:custGeom>
          <a:solidFill>
            <a:schemeClr val="bg1"/>
          </a:solidFill>
          <a:ln>
            <a:noFill/>
          </a:ln>
          <a:extLst/>
        </p:spPr>
        <p:txBody>
          <a:bodyPr vert="horz" wrap="square" lIns="99060" tIns="49530" rIns="99060" bIns="49530" numCol="1" anchor="t" anchorCtr="0" compatLnSpc="1">
            <a:prstTxWarp prst="textNoShape">
              <a:avLst/>
            </a:prstTxWarp>
          </a:bodyPr>
          <a:lstStyle/>
          <a:p>
            <a:endParaRPr lang="en-US" sz="1716"/>
          </a:p>
        </p:txBody>
      </p:sp>
      <p:sp>
        <p:nvSpPr>
          <p:cNvPr id="8" name="TextBox 7"/>
          <p:cNvSpPr txBox="1"/>
          <p:nvPr/>
        </p:nvSpPr>
        <p:spPr>
          <a:xfrm>
            <a:off x="674414" y="4333962"/>
            <a:ext cx="3615062" cy="179536"/>
          </a:xfrm>
          <a:prstGeom prst="rect">
            <a:avLst/>
          </a:prstGeom>
          <a:noFill/>
        </p:spPr>
        <p:txBody>
          <a:bodyPr wrap="square" lIns="0" tIns="0" rIns="0" bIns="0" rtlCol="0">
            <a:spAutoFit/>
          </a:bodyPr>
          <a:lstStyle/>
          <a:p>
            <a:pPr algn="just">
              <a:lnSpc>
                <a:spcPts val="1408"/>
              </a:lnSpc>
              <a:spcAft>
                <a:spcPts val="1300"/>
              </a:spcAft>
            </a:pPr>
            <a:r>
              <a:rPr lang="ko-KR" altLang="en-US" sz="1200" b="1" dirty="0" smtClean="0">
                <a:solidFill>
                  <a:schemeClr val="bg1">
                    <a:lumMod val="85000"/>
                  </a:schemeClr>
                </a:solidFill>
                <a:latin typeface="경기천년제목 Bold" panose="02020803020101020101" pitchFamily="18" charset="-127"/>
                <a:ea typeface="경기천년제목 Bold" panose="02020803020101020101" pitchFamily="18" charset="-127"/>
              </a:rPr>
              <a:t>연구개발 추진 체계 및 일정</a:t>
            </a:r>
            <a:r>
              <a:rPr lang="en-US" altLang="ko-KR" sz="1200" b="1" dirty="0" smtClean="0">
                <a:solidFill>
                  <a:schemeClr val="bg1">
                    <a:lumMod val="85000"/>
                  </a:schemeClr>
                </a:solidFill>
                <a:latin typeface="경기천년제목 Bold" panose="02020803020101020101" pitchFamily="18" charset="-127"/>
                <a:ea typeface="경기천년제목 Bold" panose="02020803020101020101" pitchFamily="18" charset="-127"/>
              </a:rPr>
              <a:t>, </a:t>
            </a:r>
            <a:r>
              <a:rPr lang="ko-KR" altLang="en-US" sz="1200" b="1" dirty="0" smtClean="0">
                <a:solidFill>
                  <a:schemeClr val="bg1">
                    <a:lumMod val="85000"/>
                  </a:schemeClr>
                </a:solidFill>
                <a:latin typeface="경기천년제목 Bold" panose="02020803020101020101" pitchFamily="18" charset="-127"/>
                <a:ea typeface="경기천년제목 Bold" panose="02020803020101020101" pitchFamily="18" charset="-127"/>
              </a:rPr>
              <a:t>조직도</a:t>
            </a:r>
            <a:endParaRPr lang="en-US" sz="1200" b="1" dirty="0">
              <a:solidFill>
                <a:schemeClr val="bg1">
                  <a:lumMod val="85000"/>
                </a:schemeClr>
              </a:solidFill>
              <a:latin typeface="경기천년제목 Bold" panose="02020803020101020101" pitchFamily="18" charset="-127"/>
              <a:ea typeface="경기천년제목 Bold" panose="02020803020101020101" pitchFamily="18" charset="-127"/>
            </a:endParaRPr>
          </a:p>
        </p:txBody>
      </p:sp>
      <p:sp>
        <p:nvSpPr>
          <p:cNvPr id="9" name="TextBox 8"/>
          <p:cNvSpPr txBox="1"/>
          <p:nvPr/>
        </p:nvSpPr>
        <p:spPr>
          <a:xfrm>
            <a:off x="643892" y="2895595"/>
            <a:ext cx="4309107" cy="500137"/>
          </a:xfrm>
          <a:prstGeom prst="rect">
            <a:avLst/>
          </a:prstGeom>
          <a:noFill/>
        </p:spPr>
        <p:txBody>
          <a:bodyPr wrap="square" lIns="0" tIns="0" rIns="0" bIns="0" rtlCol="0">
            <a:spAutoFit/>
          </a:bodyPr>
          <a:lstStyle/>
          <a:p>
            <a:pPr>
              <a:lnSpc>
                <a:spcPts val="3900"/>
              </a:lnSpc>
            </a:pPr>
            <a:r>
              <a:rPr lang="ko-KR" altLang="en-US" sz="3467" cap="all" spc="54" dirty="0" smtClean="0">
                <a:solidFill>
                  <a:schemeClr val="bg1"/>
                </a:solidFill>
                <a:latin typeface="경기천년제목 Bold" panose="02020803020101020101" pitchFamily="18" charset="-127"/>
                <a:ea typeface="경기천년제목 Bold" panose="02020803020101020101" pitchFamily="18" charset="-127"/>
              </a:rPr>
              <a:t>연구개발 전략</a:t>
            </a:r>
            <a:endParaRPr lang="en-US" sz="3467" cap="all" spc="54" dirty="0">
              <a:solidFill>
                <a:schemeClr val="bg1"/>
              </a:solidFill>
              <a:latin typeface="경기천년제목 Bold" panose="02020803020101020101" pitchFamily="18" charset="-127"/>
              <a:ea typeface="경기천년제목 Bold" panose="02020803020101020101" pitchFamily="18" charset="-127"/>
            </a:endParaRPr>
          </a:p>
        </p:txBody>
      </p:sp>
      <p:sp>
        <p:nvSpPr>
          <p:cNvPr id="10" name="TextBox 9"/>
          <p:cNvSpPr txBox="1"/>
          <p:nvPr/>
        </p:nvSpPr>
        <p:spPr>
          <a:xfrm>
            <a:off x="678294" y="4039369"/>
            <a:ext cx="3615062" cy="179536"/>
          </a:xfrm>
          <a:prstGeom prst="rect">
            <a:avLst/>
          </a:prstGeom>
          <a:noFill/>
        </p:spPr>
        <p:txBody>
          <a:bodyPr wrap="square" lIns="0" tIns="0" rIns="0" bIns="0" rtlCol="0">
            <a:spAutoFit/>
          </a:bodyPr>
          <a:lstStyle/>
          <a:p>
            <a:pPr algn="just">
              <a:lnSpc>
                <a:spcPts val="1408"/>
              </a:lnSpc>
              <a:spcAft>
                <a:spcPts val="1300"/>
              </a:spcAft>
            </a:pPr>
            <a:r>
              <a:rPr lang="ko-KR" altLang="en-US" sz="1200" dirty="0" smtClean="0">
                <a:solidFill>
                  <a:schemeClr val="bg1">
                    <a:lumMod val="85000"/>
                  </a:schemeClr>
                </a:solidFill>
                <a:latin typeface="경기천년제목 Bold" panose="02020803020101020101" pitchFamily="18" charset="-127"/>
                <a:ea typeface="경기천년제목 Bold" panose="02020803020101020101" pitchFamily="18" charset="-127"/>
              </a:rPr>
              <a:t>연구개발 추진 전략 및 체계</a:t>
            </a:r>
            <a:endParaRPr lang="en-US" sz="1200" dirty="0">
              <a:solidFill>
                <a:schemeClr val="bg1">
                  <a:lumMod val="85000"/>
                </a:schemeClr>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145728856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32885" y="767788"/>
            <a:ext cx="4482039"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본 과제 수행기관 현황</a:t>
            </a:r>
            <a:endParaRPr lang="en-US" altLang="ko-KR"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연구책임자 인적 현황</a:t>
            </a:r>
            <a:endParaRPr lang="en-US" sz="1200" b="1" dirty="0">
              <a:latin typeface="경기천년제목 Bold" panose="02020803020101020101" pitchFamily="18" charset="-127"/>
              <a:ea typeface="경기천년제목 Bold" panose="02020803020101020101" pitchFamily="18" charset="-127"/>
            </a:endParaRPr>
          </a:p>
        </p:txBody>
      </p:sp>
      <p:pic>
        <p:nvPicPr>
          <p:cNvPr id="2" name="그림 1"/>
          <p:cNvPicPr>
            <a:picLocks noChangeAspect="1"/>
          </p:cNvPicPr>
          <p:nvPr/>
        </p:nvPicPr>
        <p:blipFill rotWithShape="1">
          <a:blip r:embed="rId3">
            <a:extLst>
              <a:ext uri="{BEBA8EAE-BF5A-486C-A8C5-ECC9F3942E4B}">
                <a14:imgProps xmlns:a14="http://schemas.microsoft.com/office/drawing/2010/main">
                  <a14:imgLayer r:embed="rId4">
                    <a14:imgEffect>
                      <a14:backgroundRemoval t="637" b="92357" l="2137" r="98718">
                        <a14:backgroundMark x1="14957" y1="11465" x2="14957" y2="11465"/>
                        <a14:backgroundMark x1="33761" y1="9236" x2="33761" y2="9236"/>
                        <a14:backgroundMark x1="43162" y1="7325" x2="43162" y2="7325"/>
                        <a14:backgroundMark x1="62393" y1="8280" x2="62393" y2="8280"/>
                        <a14:backgroundMark x1="6410" y1="3822" x2="6410" y2="3822"/>
                        <a14:backgroundMark x1="6838" y1="13694" x2="7265" y2="14331"/>
                        <a14:backgroundMark x1="19658" y1="19427" x2="19658" y2="19427"/>
                        <a14:backgroundMark x1="25641" y1="21338" x2="25641" y2="21338"/>
                        <a14:backgroundMark x1="30769" y1="16879" x2="30769" y2="16879"/>
                        <a14:backgroundMark x1="24359" y1="9236" x2="24359" y2="9236"/>
                        <a14:backgroundMark x1="26496" y1="5732" x2="26496" y2="5732"/>
                        <a14:backgroundMark x1="51282" y1="5732" x2="51282" y2="5732"/>
                        <a14:backgroundMark x1="71795" y1="5732" x2="71795" y2="5732"/>
                        <a14:backgroundMark x1="71795" y1="15924" x2="71795" y2="15924"/>
                        <a14:backgroundMark x1="68376" y1="22611" x2="68376" y2="22611"/>
                        <a14:backgroundMark x1="68376" y1="30892" x2="68376" y2="31847"/>
                        <a14:backgroundMark x1="69658" y1="35987" x2="70513" y2="36943"/>
                        <a14:backgroundMark x1="75641" y1="38854" x2="75641" y2="38854"/>
                        <a14:backgroundMark x1="80769" y1="43312" x2="80769" y2="43312"/>
                        <a14:backgroundMark x1="84188" y1="45541" x2="85043" y2="46178"/>
                        <a14:backgroundMark x1="88889" y1="50955" x2="90171" y2="52229"/>
                        <a14:backgroundMark x1="94444" y1="54140" x2="94444" y2="54140"/>
                        <a14:backgroundMark x1="94872" y1="44904" x2="94872" y2="42994"/>
                        <a14:backgroundMark x1="93590" y1="33758" x2="93162" y2="29299"/>
                        <a14:backgroundMark x1="91453" y1="17197" x2="91026" y2="15287"/>
                        <a14:backgroundMark x1="89744" y1="12102" x2="89744" y2="12102"/>
                        <a14:backgroundMark x1="85043" y1="9873" x2="79487" y2="9236"/>
                        <a14:backgroundMark x1="77350" y1="8280" x2="77350" y2="8280"/>
                      </a14:backgroundRemoval>
                    </a14:imgEffect>
                  </a14:imgLayer>
                </a14:imgProps>
              </a:ext>
            </a:extLst>
          </a:blip>
          <a:srcRect b="13283"/>
          <a:stretch/>
        </p:blipFill>
        <p:spPr>
          <a:xfrm>
            <a:off x="631966" y="1168132"/>
            <a:ext cx="2228850" cy="2593601"/>
          </a:xfrm>
          <a:prstGeom prst="rect">
            <a:avLst/>
          </a:prstGeom>
        </p:spPr>
      </p:pic>
      <p:sp>
        <p:nvSpPr>
          <p:cNvPr id="3" name="직사각형 2"/>
          <p:cNvSpPr/>
          <p:nvPr/>
        </p:nvSpPr>
        <p:spPr>
          <a:xfrm>
            <a:off x="502179" y="3761733"/>
            <a:ext cx="2452563" cy="1667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latin typeface="경기천년제목 Bold" panose="02020803020101020101" pitchFamily="18" charset="-127"/>
                <a:ea typeface="경기천년제목 Bold" panose="02020803020101020101" pitchFamily="18" charset="-127"/>
              </a:rPr>
              <a:t>장대준</a:t>
            </a:r>
            <a:r>
              <a:rPr lang="en-US" altLang="ko-KR" dirty="0" smtClean="0">
                <a:latin typeface="경기천년제목 Bold" panose="02020803020101020101" pitchFamily="18" charset="-127"/>
                <a:ea typeface="경기천년제목 Bold" panose="02020803020101020101" pitchFamily="18" charset="-127"/>
              </a:rPr>
              <a:t>(</a:t>
            </a:r>
            <a:r>
              <a:rPr lang="ko-KR" altLang="en-US" dirty="0" smtClean="0">
                <a:latin typeface="경기천년제목 Bold" panose="02020803020101020101" pitchFamily="18" charset="-127"/>
                <a:ea typeface="경기천년제목 Bold" panose="02020803020101020101" pitchFamily="18" charset="-127"/>
              </a:rPr>
              <a:t>부교수</a:t>
            </a:r>
            <a:r>
              <a:rPr lang="en-US" altLang="ko-KR" dirty="0" smtClean="0">
                <a:latin typeface="경기천년제목 Bold" panose="02020803020101020101" pitchFamily="18" charset="-127"/>
                <a:ea typeface="경기천년제목 Bold" panose="02020803020101020101" pitchFamily="18" charset="-127"/>
              </a:rPr>
              <a:t>)</a:t>
            </a:r>
          </a:p>
          <a:p>
            <a:pPr algn="ctr"/>
            <a:r>
              <a:rPr lang="ko-KR" altLang="en-US" dirty="0" smtClean="0">
                <a:latin typeface="경기천년제목 Bold" panose="02020803020101020101" pitchFamily="18" charset="-127"/>
                <a:ea typeface="경기천년제목 Bold" panose="02020803020101020101" pitchFamily="18" charset="-127"/>
              </a:rPr>
              <a:t>한국과학기술원 기계공학과</a:t>
            </a:r>
            <a:endParaRPr lang="en-US" altLang="ko-KR" dirty="0" smtClean="0">
              <a:latin typeface="경기천년제목 Bold" panose="02020803020101020101" pitchFamily="18" charset="-127"/>
              <a:ea typeface="경기천년제목 Bold" panose="02020803020101020101" pitchFamily="18" charset="-127"/>
            </a:endParaRPr>
          </a:p>
          <a:p>
            <a:pPr algn="ctr"/>
            <a:endParaRPr lang="en-US" altLang="ko-KR" dirty="0" smtClean="0">
              <a:latin typeface="경기천년제목 Bold" panose="02020803020101020101" pitchFamily="18" charset="-127"/>
              <a:ea typeface="경기천년제목 Bold" panose="02020803020101020101" pitchFamily="18" charset="-127"/>
            </a:endParaRPr>
          </a:p>
          <a:p>
            <a:pPr algn="ctr"/>
            <a:endParaRPr lang="en-US" altLang="ko-KR" dirty="0">
              <a:latin typeface="경기천년제목 Bold" panose="02020803020101020101" pitchFamily="18" charset="-127"/>
              <a:ea typeface="경기천년제목 Bold" panose="02020803020101020101" pitchFamily="18" charset="-127"/>
            </a:endParaRPr>
          </a:p>
          <a:p>
            <a:pPr algn="ctr"/>
            <a:r>
              <a:rPr lang="en-US" altLang="ko-KR" sz="1200" dirty="0" smtClean="0">
                <a:latin typeface="경기천년제목 Bold" panose="02020803020101020101" pitchFamily="18" charset="-127"/>
                <a:ea typeface="경기천년제목 Bold" panose="02020803020101020101" pitchFamily="18" charset="-127"/>
              </a:rPr>
              <a:t>Tel. +82 350 1533</a:t>
            </a:r>
          </a:p>
          <a:p>
            <a:pPr algn="ctr"/>
            <a:r>
              <a:rPr lang="en-US" altLang="ko-KR" sz="1200" dirty="0" smtClean="0">
                <a:latin typeface="경기천년제목 Bold" panose="02020803020101020101" pitchFamily="18" charset="-127"/>
                <a:ea typeface="경기천년제목 Bold" panose="02020803020101020101" pitchFamily="18" charset="-127"/>
              </a:rPr>
              <a:t>Fax. +82 350 1510</a:t>
            </a:r>
          </a:p>
          <a:p>
            <a:pPr algn="ctr"/>
            <a:r>
              <a:rPr lang="en-US" altLang="ko-KR" sz="1200" dirty="0" smtClean="0">
                <a:latin typeface="경기천년제목 Bold" panose="02020803020101020101" pitchFamily="18" charset="-127"/>
                <a:ea typeface="경기천년제목 Bold" panose="02020803020101020101" pitchFamily="18" charset="-127"/>
              </a:rPr>
              <a:t>E-mail  djchang@kaist.ac.kr</a:t>
            </a:r>
          </a:p>
        </p:txBody>
      </p:sp>
      <p:graphicFrame>
        <p:nvGraphicFramePr>
          <p:cNvPr id="4" name="표 3"/>
          <p:cNvGraphicFramePr>
            <a:graphicFrameLocks noGrp="1"/>
          </p:cNvGraphicFramePr>
          <p:nvPr>
            <p:extLst>
              <p:ext uri="{D42A27DB-BD31-4B8C-83A1-F6EECF244321}">
                <p14:modId xmlns:p14="http://schemas.microsoft.com/office/powerpoint/2010/main" val="3982499107"/>
              </p:ext>
            </p:extLst>
          </p:nvPr>
        </p:nvGraphicFramePr>
        <p:xfrm>
          <a:off x="3457967" y="1007746"/>
          <a:ext cx="5751195" cy="1628140"/>
        </p:xfrm>
        <a:graphic>
          <a:graphicData uri="http://schemas.openxmlformats.org/drawingml/2006/table">
            <a:tbl>
              <a:tblPr/>
              <a:tblGrid>
                <a:gridCol w="1357757">
                  <a:extLst>
                    <a:ext uri="{9D8B030D-6E8A-4147-A177-3AD203B41FA5}">
                      <a16:colId xmlns:a16="http://schemas.microsoft.com/office/drawing/2014/main" val="3308852913"/>
                    </a:ext>
                  </a:extLst>
                </a:gridCol>
                <a:gridCol w="1239012">
                  <a:extLst>
                    <a:ext uri="{9D8B030D-6E8A-4147-A177-3AD203B41FA5}">
                      <a16:colId xmlns:a16="http://schemas.microsoft.com/office/drawing/2014/main" val="3469457806"/>
                    </a:ext>
                  </a:extLst>
                </a:gridCol>
                <a:gridCol w="1358011">
                  <a:extLst>
                    <a:ext uri="{9D8B030D-6E8A-4147-A177-3AD203B41FA5}">
                      <a16:colId xmlns:a16="http://schemas.microsoft.com/office/drawing/2014/main" val="3354833188"/>
                    </a:ext>
                  </a:extLst>
                </a:gridCol>
                <a:gridCol w="878586">
                  <a:extLst>
                    <a:ext uri="{9D8B030D-6E8A-4147-A177-3AD203B41FA5}">
                      <a16:colId xmlns:a16="http://schemas.microsoft.com/office/drawing/2014/main" val="3110152692"/>
                    </a:ext>
                  </a:extLst>
                </a:gridCol>
                <a:gridCol w="917829">
                  <a:extLst>
                    <a:ext uri="{9D8B030D-6E8A-4147-A177-3AD203B41FA5}">
                      <a16:colId xmlns:a16="http://schemas.microsoft.com/office/drawing/2014/main" val="4150775416"/>
                    </a:ext>
                  </a:extLst>
                </a:gridCol>
              </a:tblGrid>
              <a:tr h="241300">
                <a:tc>
                  <a:txBody>
                    <a:bodyPr/>
                    <a:lstStyle/>
                    <a:p>
                      <a:pPr marL="0" marR="0" indent="0" algn="ctr" fontAlgn="base" latinLnBrk="0">
                        <a:lnSpc>
                          <a:spcPct val="100000"/>
                        </a:lnSpc>
                        <a:spcBef>
                          <a:spcPts val="0"/>
                        </a:spcBef>
                        <a:spcAft>
                          <a:spcPts val="0"/>
                        </a:spcAft>
                      </a:pPr>
                      <a:r>
                        <a:rPr lang="ko-KR" altLang="en-US" sz="1050" b="0" kern="0" spc="0" dirty="0" smtClean="0">
                          <a:solidFill>
                            <a:schemeClr val="bg1"/>
                          </a:solidFill>
                          <a:effectLst/>
                          <a:latin typeface="경기천년제목 Bold" panose="02020803020101020101" pitchFamily="18" charset="-127"/>
                          <a:ea typeface="경기천년제목 Bold" panose="02020803020101020101" pitchFamily="18" charset="-127"/>
                        </a:rPr>
                        <a:t>학력 사항</a:t>
                      </a:r>
                      <a:endParaRPr lang="ko-KR" altLang="en-US" sz="1050" b="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endParaRPr lang="ko-KR" altLang="en-US" sz="1050" b="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00000"/>
                        </a:lnSpc>
                        <a:spcBef>
                          <a:spcPts val="0"/>
                        </a:spcBef>
                        <a:spcAft>
                          <a:spcPts val="0"/>
                        </a:spcAft>
                      </a:pPr>
                      <a:endParaRPr lang="ko-KR" altLang="en-US" sz="1050" b="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00000"/>
                        </a:lnSpc>
                        <a:spcBef>
                          <a:spcPts val="0"/>
                        </a:spcBef>
                        <a:spcAft>
                          <a:spcPts val="0"/>
                        </a:spcAft>
                      </a:pPr>
                      <a:endParaRPr lang="ko-KR" altLang="en-US" sz="1050" b="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00000"/>
                        </a:lnSpc>
                        <a:spcBef>
                          <a:spcPts val="0"/>
                        </a:spcBef>
                        <a:spcAft>
                          <a:spcPts val="0"/>
                        </a:spcAft>
                      </a:pPr>
                      <a:endParaRPr lang="ko-KR" altLang="en-US" sz="1050" b="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9907857"/>
                  </a:ext>
                </a:extLst>
              </a:tr>
              <a:tr h="241300">
                <a:tc>
                  <a:txBody>
                    <a:bodyPr/>
                    <a:lstStyle/>
                    <a:p>
                      <a:pPr marL="0" marR="0" indent="0" algn="ctr" fontAlgn="base" latinLnBrk="0">
                        <a:lnSpc>
                          <a:spcPct val="100000"/>
                        </a:lnSpc>
                        <a:spcBef>
                          <a:spcPts val="0"/>
                        </a:spcBef>
                        <a:spcAft>
                          <a:spcPts val="0"/>
                        </a:spcAft>
                      </a:pPr>
                      <a:r>
                        <a:rPr lang="ko-KR" altLang="en-US" sz="1000" b="0" kern="0" spc="-80" dirty="0">
                          <a:solidFill>
                            <a:schemeClr val="bg1"/>
                          </a:solidFill>
                          <a:effectLst/>
                          <a:latin typeface="경기천년제목 Bold" panose="02020803020101020101" pitchFamily="18" charset="-127"/>
                          <a:ea typeface="경기천년제목 Bold" panose="02020803020101020101" pitchFamily="18" charset="-127"/>
                        </a:rPr>
                        <a:t>연 도</a:t>
                      </a:r>
                      <a:endParaRPr lang="ko-KR" altLang="en-US" sz="1050" b="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000" b="0" kern="0" spc="-80" dirty="0">
                          <a:solidFill>
                            <a:schemeClr val="bg1"/>
                          </a:solidFill>
                          <a:effectLst/>
                          <a:latin typeface="경기천년제목 Bold" panose="02020803020101020101" pitchFamily="18" charset="-127"/>
                          <a:ea typeface="경기천년제목 Bold" panose="02020803020101020101" pitchFamily="18" charset="-127"/>
                        </a:rPr>
                        <a:t>학교명</a:t>
                      </a:r>
                      <a:endParaRPr lang="ko-KR" altLang="en-US" sz="1050" b="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000" b="0" kern="0" spc="-80" dirty="0">
                          <a:solidFill>
                            <a:schemeClr val="bg1"/>
                          </a:solidFill>
                          <a:effectLst/>
                          <a:latin typeface="경기천년제목 Bold" panose="02020803020101020101" pitchFamily="18" charset="-127"/>
                          <a:ea typeface="경기천년제목 Bold" panose="02020803020101020101" pitchFamily="18" charset="-127"/>
                        </a:rPr>
                        <a:t>전 공</a:t>
                      </a:r>
                      <a:endParaRPr lang="ko-KR" altLang="en-US" sz="1050" b="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000" b="0" kern="0" spc="-80" dirty="0">
                          <a:solidFill>
                            <a:schemeClr val="bg1"/>
                          </a:solidFill>
                          <a:effectLst/>
                          <a:latin typeface="경기천년제목 Bold" panose="02020803020101020101" pitchFamily="18" charset="-127"/>
                          <a:ea typeface="경기천년제목 Bold" panose="02020803020101020101" pitchFamily="18" charset="-127"/>
                        </a:rPr>
                        <a:t>학 위</a:t>
                      </a:r>
                      <a:endParaRPr lang="ko-KR" altLang="en-US" sz="1050" b="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000" b="0" kern="0" spc="-80" dirty="0">
                          <a:solidFill>
                            <a:schemeClr val="bg1"/>
                          </a:solidFill>
                          <a:effectLst/>
                          <a:latin typeface="경기천년제목 Bold" panose="02020803020101020101" pitchFamily="18" charset="-127"/>
                          <a:ea typeface="경기천년제목 Bold" panose="02020803020101020101" pitchFamily="18" charset="-127"/>
                        </a:rPr>
                        <a:t>지도교수</a:t>
                      </a:r>
                      <a:endParaRPr lang="ko-KR" altLang="en-US" sz="1050" b="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extLst>
                  <a:ext uri="{0D108BD9-81ED-4DB2-BD59-A6C34878D82A}">
                    <a16:rowId xmlns:a16="http://schemas.microsoft.com/office/drawing/2014/main" val="1256691254"/>
                  </a:ext>
                </a:extLst>
              </a:tr>
              <a:tr h="205359">
                <a:tc>
                  <a:txBody>
                    <a:bodyPr/>
                    <a:lstStyle/>
                    <a:p>
                      <a:pPr marL="0" marR="0" indent="0" algn="ctr" fontAlgn="base" latinLnBrk="0">
                        <a:lnSpc>
                          <a:spcPct val="100000"/>
                        </a:lnSpc>
                        <a:spcBef>
                          <a:spcPts val="0"/>
                        </a:spcBef>
                        <a:spcAft>
                          <a:spcPts val="0"/>
                        </a:spcAft>
                      </a:pPr>
                      <a:r>
                        <a:rPr 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rPr>
                        <a:t>1987 ~ 1991</a:t>
                      </a:r>
                      <a:endParaRPr lang="en-US" sz="1050" b="0" kern="0" spc="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ko-KR" alt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rPr>
                        <a:t>한국과학기술원</a:t>
                      </a:r>
                      <a:endParaRPr lang="ko-KR" altLang="en-US" sz="1050" b="0" kern="0" spc="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ko-KR" alt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rPr>
                        <a:t>화학공학과</a:t>
                      </a:r>
                      <a:endParaRPr lang="ko-KR" altLang="en-US" sz="1050" b="0" kern="0" spc="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ko-KR" altLang="en-US" sz="1000" b="0" kern="0" spc="-80">
                          <a:solidFill>
                            <a:schemeClr val="bg1">
                              <a:lumMod val="50000"/>
                            </a:schemeClr>
                          </a:solidFill>
                          <a:effectLst/>
                          <a:latin typeface="경기천년제목 Bold" panose="02020803020101020101" pitchFamily="18" charset="-127"/>
                          <a:ea typeface="경기천년제목 Bold" panose="02020803020101020101" pitchFamily="18" charset="-127"/>
                        </a:rPr>
                        <a:t>학사</a:t>
                      </a:r>
                      <a:endParaRPr lang="ko-KR" altLang="en-US" sz="1050" b="0" kern="0" spc="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000" b="0" kern="0" spc="-8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645152178"/>
                  </a:ext>
                </a:extLst>
              </a:tr>
              <a:tr h="205359">
                <a:tc>
                  <a:txBody>
                    <a:bodyPr/>
                    <a:lstStyle/>
                    <a:p>
                      <a:pPr marL="0" marR="0" indent="0" algn="ctr" fontAlgn="base" latinLnBrk="0">
                        <a:lnSpc>
                          <a:spcPct val="100000"/>
                        </a:lnSpc>
                        <a:spcBef>
                          <a:spcPts val="0"/>
                        </a:spcBef>
                        <a:spcAft>
                          <a:spcPts val="0"/>
                        </a:spcAft>
                      </a:pPr>
                      <a:r>
                        <a:rPr 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rPr>
                        <a:t>1991 ~ 1993</a:t>
                      </a:r>
                      <a:endParaRPr lang="en-US" sz="1050" b="0" kern="0" spc="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ko-KR" alt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rPr>
                        <a:t>한국과학기술원</a:t>
                      </a:r>
                      <a:endParaRPr lang="ko-KR" altLang="en-US" sz="1050" b="0" kern="0" spc="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ko-KR" alt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rPr>
                        <a:t>화학공학과</a:t>
                      </a:r>
                      <a:endParaRPr lang="ko-KR" altLang="en-US" sz="1050" b="0" kern="0" spc="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ko-KR" alt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rPr>
                        <a:t>석사</a:t>
                      </a:r>
                      <a:endParaRPr lang="ko-KR" altLang="en-US" sz="1050" b="0" kern="0" spc="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91056441"/>
                  </a:ext>
                </a:extLst>
              </a:tr>
              <a:tr h="205359">
                <a:tc>
                  <a:txBody>
                    <a:bodyPr/>
                    <a:lstStyle/>
                    <a:p>
                      <a:pPr marL="0" marR="0" indent="0" algn="ctr" fontAlgn="base" latinLnBrk="0">
                        <a:lnSpc>
                          <a:spcPct val="100000"/>
                        </a:lnSpc>
                        <a:spcBef>
                          <a:spcPts val="0"/>
                        </a:spcBef>
                        <a:spcAft>
                          <a:spcPts val="0"/>
                        </a:spcAft>
                      </a:pPr>
                      <a:r>
                        <a:rPr 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rPr>
                        <a:t>1993 ~ 1997</a:t>
                      </a:r>
                      <a:endParaRPr lang="en-US" sz="1050" b="0" kern="0" spc="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ko-KR" alt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rPr>
                        <a:t>한국과학기술원</a:t>
                      </a:r>
                      <a:endParaRPr lang="ko-KR" altLang="en-US" sz="1050" b="0" kern="0" spc="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ko-KR" alt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rPr>
                        <a:t>화학공학과</a:t>
                      </a:r>
                      <a:endParaRPr lang="ko-KR" altLang="en-US" sz="1050" b="0" kern="0" spc="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ko-KR" altLang="en-US" sz="1000" b="0" kern="0" spc="-80">
                          <a:solidFill>
                            <a:schemeClr val="bg1">
                              <a:lumMod val="50000"/>
                            </a:schemeClr>
                          </a:solidFill>
                          <a:effectLst/>
                          <a:latin typeface="경기천년제목 Bold" panose="02020803020101020101" pitchFamily="18" charset="-127"/>
                          <a:ea typeface="경기천년제목 Bold" panose="02020803020101020101" pitchFamily="18" charset="-127"/>
                        </a:rPr>
                        <a:t>박사</a:t>
                      </a:r>
                      <a:endParaRPr lang="ko-KR" altLang="en-US" sz="1050" b="0" kern="0" spc="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ko-KR" alt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rPr>
                        <a:t>이태용</a:t>
                      </a:r>
                      <a:endParaRPr lang="ko-KR" altLang="en-US" sz="1050" b="0" kern="0" spc="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0947635"/>
                  </a:ext>
                </a:extLst>
              </a:tr>
              <a:tr h="529463">
                <a:tc gridSpan="5">
                  <a:txBody>
                    <a:bodyPr/>
                    <a:lstStyle/>
                    <a:p>
                      <a:pPr marL="0" marR="0" indent="0" algn="just" fontAlgn="base" latinLnBrk="1">
                        <a:lnSpc>
                          <a:spcPct val="100000"/>
                        </a:lnSpc>
                        <a:spcBef>
                          <a:spcPts val="280"/>
                        </a:spcBef>
                        <a:spcAft>
                          <a:spcPts val="0"/>
                        </a:spcAft>
                      </a:pPr>
                      <a:r>
                        <a:rPr lang="en-US" altLang="ko-KR"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rPr>
                        <a:t>(</a:t>
                      </a:r>
                      <a:r>
                        <a:rPr lang="ko-KR" alt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rPr>
                        <a:t>최종학위논문명</a:t>
                      </a:r>
                      <a:r>
                        <a:rPr lang="en-US" altLang="ko-KR"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rPr>
                        <a:t>) </a:t>
                      </a:r>
                      <a:endParaRPr lang="ko-KR" alt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p>
                      <a:pPr marL="0" marR="0" indent="0" algn="just" fontAlgn="base" latinLnBrk="1">
                        <a:lnSpc>
                          <a:spcPct val="100000"/>
                        </a:lnSpc>
                        <a:spcBef>
                          <a:spcPts val="280"/>
                        </a:spcBef>
                        <a:spcAft>
                          <a:spcPts val="0"/>
                        </a:spcAft>
                      </a:pPr>
                      <a:r>
                        <a:rPr 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rPr>
                        <a:t>Investigation of non-colloidal sedimentation using MRI = MRI</a:t>
                      </a:r>
                      <a:r>
                        <a:rPr lang="ko-KR" alt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rPr>
                        <a:t>를 이용한 비콜로이드 침강의 연구</a:t>
                      </a:r>
                      <a:endParaRPr lang="ko-KR" altLang="en-US" sz="1050" b="0" kern="0" spc="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3635028"/>
                  </a:ext>
                </a:extLst>
              </a:tr>
            </a:tbl>
          </a:graphicData>
        </a:graphic>
      </p:graphicFrame>
      <p:sp>
        <p:nvSpPr>
          <p:cNvPr id="6" name="직사각형 5"/>
          <p:cNvSpPr/>
          <p:nvPr/>
        </p:nvSpPr>
        <p:spPr>
          <a:xfrm>
            <a:off x="3457968" y="4195487"/>
            <a:ext cx="2629067" cy="1093707"/>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특허</a:t>
            </a:r>
            <a:r>
              <a:rPr lang="en-US" altLang="ko-KR" sz="1200" dirty="0" smtClean="0">
                <a:latin typeface="경기천년제목 Bold" panose="02020803020101020101" pitchFamily="18" charset="-127"/>
                <a:ea typeface="경기천년제목 Bold" panose="02020803020101020101" pitchFamily="18" charset="-127"/>
              </a:rPr>
              <a:t>/</a:t>
            </a:r>
            <a:r>
              <a:rPr lang="ko-KR" altLang="en-US" sz="1200" dirty="0" smtClean="0">
                <a:latin typeface="경기천년제목 Bold" panose="02020803020101020101" pitchFamily="18" charset="-127"/>
                <a:ea typeface="경기천년제목 Bold" panose="02020803020101020101" pitchFamily="18" charset="-127"/>
              </a:rPr>
              <a:t>프로그램 출원 등록 실적</a:t>
            </a:r>
            <a:endParaRPr lang="en-US" altLang="ko-KR" sz="1200" dirty="0" smtClean="0">
              <a:latin typeface="경기천년제목 Bold" panose="02020803020101020101" pitchFamily="18" charset="-127"/>
              <a:ea typeface="경기천년제목 Bold" panose="02020803020101020101" pitchFamily="18" charset="-127"/>
            </a:endParaRPr>
          </a:p>
          <a:p>
            <a:pPr algn="ctr"/>
            <a:endParaRPr lang="en-US" altLang="ko-KR" sz="1200" dirty="0" smtClean="0">
              <a:latin typeface="경기천년제목 Bold" panose="02020803020101020101" pitchFamily="18" charset="-127"/>
              <a:ea typeface="경기천년제목 Bold" panose="02020803020101020101" pitchFamily="18" charset="-127"/>
            </a:endParaRPr>
          </a:p>
          <a:p>
            <a:pPr algn="ctr"/>
            <a:r>
              <a:rPr lang="ko-KR" altLang="en-US" sz="1200" dirty="0" smtClean="0">
                <a:latin typeface="경기천년제목 Bold" panose="02020803020101020101" pitchFamily="18" charset="-127"/>
                <a:ea typeface="경기천년제목 Bold" panose="02020803020101020101" pitchFamily="18" charset="-127"/>
              </a:rPr>
              <a:t>해상 액화 공기식 에너지 저장 시스템 외 </a:t>
            </a:r>
            <a:r>
              <a:rPr lang="en-US" altLang="ko-KR" sz="1200" dirty="0" smtClean="0">
                <a:latin typeface="경기천년제목 Bold" panose="02020803020101020101" pitchFamily="18" charset="-127"/>
                <a:ea typeface="경기천년제목 Bold" panose="02020803020101020101" pitchFamily="18" charset="-127"/>
              </a:rPr>
              <a:t>17</a:t>
            </a:r>
            <a:r>
              <a:rPr lang="ko-KR" altLang="en-US" sz="1200" dirty="0" smtClean="0">
                <a:latin typeface="경기천년제목 Bold" panose="02020803020101020101" pitchFamily="18" charset="-127"/>
                <a:ea typeface="경기천년제목 Bold" panose="02020803020101020101" pitchFamily="18" charset="-127"/>
              </a:rPr>
              <a:t>건</a:t>
            </a:r>
            <a:endParaRPr lang="en-US" altLang="ko-KR" sz="1200" dirty="0" smtClean="0">
              <a:latin typeface="경기천년제목 Bold" panose="02020803020101020101" pitchFamily="18" charset="-127"/>
              <a:ea typeface="경기천년제목 Bold" panose="02020803020101020101" pitchFamily="18" charset="-127"/>
            </a:endParaRPr>
          </a:p>
          <a:p>
            <a:pPr algn="ctr"/>
            <a:r>
              <a:rPr lang="en-US" altLang="ko-KR" sz="1000" dirty="0" smtClean="0">
                <a:latin typeface="경기천년제목 Bold" panose="02020803020101020101" pitchFamily="18" charset="-127"/>
                <a:ea typeface="경기천년제목 Bold" panose="02020803020101020101" pitchFamily="18" charset="-127"/>
              </a:rPr>
              <a:t>(</a:t>
            </a:r>
            <a:r>
              <a:rPr lang="ko-KR" altLang="en-US" sz="1000" dirty="0" smtClean="0">
                <a:latin typeface="경기천년제목 Bold" panose="02020803020101020101" pitchFamily="18" charset="-127"/>
                <a:ea typeface="경기천년제목 Bold" panose="02020803020101020101" pitchFamily="18" charset="-127"/>
              </a:rPr>
              <a:t>미국 </a:t>
            </a:r>
            <a:r>
              <a:rPr lang="en-US" altLang="ko-KR" sz="1000" dirty="0" smtClean="0">
                <a:latin typeface="경기천년제목 Bold" panose="02020803020101020101" pitchFamily="18" charset="-127"/>
                <a:ea typeface="경기천년제목 Bold" panose="02020803020101020101" pitchFamily="18" charset="-127"/>
              </a:rPr>
              <a:t>3</a:t>
            </a:r>
            <a:r>
              <a:rPr lang="ko-KR" altLang="en-US" sz="1000" dirty="0" smtClean="0">
                <a:latin typeface="경기천년제목 Bold" panose="02020803020101020101" pitchFamily="18" charset="-127"/>
                <a:ea typeface="경기천년제목 Bold" panose="02020803020101020101" pitchFamily="18" charset="-127"/>
              </a:rPr>
              <a:t>건</a:t>
            </a:r>
            <a:r>
              <a:rPr lang="en-US" altLang="ko-KR" sz="1000" dirty="0" smtClean="0">
                <a:latin typeface="경기천년제목 Bold" panose="02020803020101020101" pitchFamily="18" charset="-127"/>
                <a:ea typeface="경기천년제목 Bold" panose="02020803020101020101" pitchFamily="18" charset="-127"/>
              </a:rPr>
              <a:t>, </a:t>
            </a:r>
            <a:r>
              <a:rPr lang="ko-KR" altLang="en-US" sz="1000" dirty="0" smtClean="0">
                <a:latin typeface="경기천년제목 Bold" panose="02020803020101020101" pitchFamily="18" charset="-127"/>
                <a:ea typeface="경기천년제목 Bold" panose="02020803020101020101" pitchFamily="18" charset="-127"/>
              </a:rPr>
              <a:t>유럽 </a:t>
            </a:r>
            <a:r>
              <a:rPr lang="en-US" altLang="ko-KR" sz="1000" dirty="0" smtClean="0">
                <a:latin typeface="경기천년제목 Bold" panose="02020803020101020101" pitchFamily="18" charset="-127"/>
                <a:ea typeface="경기천년제목 Bold" panose="02020803020101020101" pitchFamily="18" charset="-127"/>
              </a:rPr>
              <a:t>1</a:t>
            </a:r>
            <a:r>
              <a:rPr lang="ko-KR" altLang="en-US" sz="1000" dirty="0" smtClean="0">
                <a:latin typeface="경기천년제목 Bold" panose="02020803020101020101" pitchFamily="18" charset="-127"/>
                <a:ea typeface="경기천년제목 Bold" panose="02020803020101020101" pitchFamily="18" charset="-127"/>
              </a:rPr>
              <a:t>건</a:t>
            </a:r>
            <a:r>
              <a:rPr lang="en-US" altLang="ko-KR" sz="1000" dirty="0" smtClean="0">
                <a:latin typeface="경기천년제목 Bold" panose="02020803020101020101" pitchFamily="18" charset="-127"/>
                <a:ea typeface="경기천년제목 Bold" panose="02020803020101020101" pitchFamily="18" charset="-127"/>
              </a:rPr>
              <a:t>, </a:t>
            </a:r>
            <a:r>
              <a:rPr lang="ko-KR" altLang="en-US" sz="1000" dirty="0" smtClean="0">
                <a:latin typeface="경기천년제목 Bold" panose="02020803020101020101" pitchFamily="18" charset="-127"/>
                <a:ea typeface="경기천년제목 Bold" panose="02020803020101020101" pitchFamily="18" charset="-127"/>
              </a:rPr>
              <a:t>인도네시아 </a:t>
            </a:r>
            <a:r>
              <a:rPr lang="en-US" altLang="ko-KR" sz="1000" dirty="0" smtClean="0">
                <a:latin typeface="경기천년제목 Bold" panose="02020803020101020101" pitchFamily="18" charset="-127"/>
                <a:ea typeface="경기천년제목 Bold" panose="02020803020101020101" pitchFamily="18" charset="-127"/>
              </a:rPr>
              <a:t>1</a:t>
            </a:r>
            <a:r>
              <a:rPr lang="ko-KR" altLang="en-US" sz="1000" dirty="0" smtClean="0">
                <a:latin typeface="경기천년제목 Bold" panose="02020803020101020101" pitchFamily="18" charset="-127"/>
                <a:ea typeface="경기천년제목 Bold" panose="02020803020101020101" pitchFamily="18" charset="-127"/>
              </a:rPr>
              <a:t>건</a:t>
            </a:r>
            <a:r>
              <a:rPr lang="en-US" altLang="ko-KR" sz="1000" dirty="0" smtClean="0">
                <a:latin typeface="경기천년제목 Bold" panose="02020803020101020101" pitchFamily="18" charset="-127"/>
                <a:ea typeface="경기천년제목 Bold" panose="02020803020101020101" pitchFamily="18" charset="-127"/>
              </a:rPr>
              <a:t>, </a:t>
            </a:r>
            <a:r>
              <a:rPr lang="ko-KR" altLang="en-US" sz="1000" dirty="0" smtClean="0">
                <a:latin typeface="경기천년제목 Bold" panose="02020803020101020101" pitchFamily="18" charset="-127"/>
                <a:ea typeface="경기천년제목 Bold" panose="02020803020101020101" pitchFamily="18" charset="-127"/>
              </a:rPr>
              <a:t>중국 </a:t>
            </a:r>
            <a:r>
              <a:rPr lang="en-US" altLang="ko-KR" sz="1000" dirty="0" smtClean="0">
                <a:latin typeface="경기천년제목 Bold" panose="02020803020101020101" pitchFamily="18" charset="-127"/>
                <a:ea typeface="경기천년제목 Bold" panose="02020803020101020101" pitchFamily="18" charset="-127"/>
              </a:rPr>
              <a:t>2</a:t>
            </a:r>
            <a:r>
              <a:rPr lang="ko-KR" altLang="en-US" sz="1000" dirty="0" smtClean="0">
                <a:latin typeface="경기천년제목 Bold" panose="02020803020101020101" pitchFamily="18" charset="-127"/>
                <a:ea typeface="경기천년제목 Bold" panose="02020803020101020101" pitchFamily="18" charset="-127"/>
              </a:rPr>
              <a:t>건</a:t>
            </a:r>
            <a:r>
              <a:rPr lang="en-US" altLang="ko-KR" sz="1000" dirty="0" smtClean="0">
                <a:latin typeface="경기천년제목 Bold" panose="02020803020101020101" pitchFamily="18" charset="-127"/>
                <a:ea typeface="경기천년제목 Bold" panose="02020803020101020101" pitchFamily="18" charset="-127"/>
              </a:rPr>
              <a:t>, </a:t>
            </a:r>
            <a:r>
              <a:rPr lang="ko-KR" altLang="en-US" sz="1000" dirty="0" smtClean="0">
                <a:latin typeface="경기천년제목 Bold" panose="02020803020101020101" pitchFamily="18" charset="-127"/>
                <a:ea typeface="경기천년제목 Bold" panose="02020803020101020101" pitchFamily="18" charset="-127"/>
              </a:rPr>
              <a:t>일본</a:t>
            </a:r>
            <a:r>
              <a:rPr lang="en-US" altLang="ko-KR" sz="1000" dirty="0" smtClean="0">
                <a:latin typeface="경기천년제목 Bold" panose="02020803020101020101" pitchFamily="18" charset="-127"/>
                <a:ea typeface="경기천년제목 Bold" panose="02020803020101020101" pitchFamily="18" charset="-127"/>
              </a:rPr>
              <a:t>1</a:t>
            </a:r>
            <a:r>
              <a:rPr lang="ko-KR" altLang="en-US" sz="1000" dirty="0" smtClean="0">
                <a:latin typeface="경기천년제목 Bold" panose="02020803020101020101" pitchFamily="18" charset="-127"/>
                <a:ea typeface="경기천년제목 Bold" panose="02020803020101020101" pitchFamily="18" charset="-127"/>
              </a:rPr>
              <a:t>건</a:t>
            </a:r>
            <a:r>
              <a:rPr lang="en-US" altLang="ko-KR" sz="1000" dirty="0" smtClean="0">
                <a:latin typeface="경기천년제목 Bold" panose="02020803020101020101" pitchFamily="18" charset="-127"/>
                <a:ea typeface="경기천년제목 Bold" panose="02020803020101020101" pitchFamily="18" charset="-127"/>
              </a:rPr>
              <a:t>, </a:t>
            </a:r>
            <a:r>
              <a:rPr lang="ko-KR" altLang="en-US" sz="1000" dirty="0" smtClean="0">
                <a:latin typeface="경기천년제목 Bold" panose="02020803020101020101" pitchFamily="18" charset="-127"/>
                <a:ea typeface="경기천년제목 Bold" panose="02020803020101020101" pitchFamily="18" charset="-127"/>
              </a:rPr>
              <a:t>싱가폴 </a:t>
            </a:r>
            <a:r>
              <a:rPr lang="en-US" altLang="ko-KR" sz="1000" dirty="0" smtClean="0">
                <a:latin typeface="경기천년제목 Bold" panose="02020803020101020101" pitchFamily="18" charset="-127"/>
                <a:ea typeface="경기천년제목 Bold" panose="02020803020101020101" pitchFamily="18" charset="-127"/>
              </a:rPr>
              <a:t>3</a:t>
            </a:r>
            <a:r>
              <a:rPr lang="ko-KR" altLang="en-US" sz="1000" dirty="0" smtClean="0">
                <a:latin typeface="경기천년제목 Bold" panose="02020803020101020101" pitchFamily="18" charset="-127"/>
                <a:ea typeface="경기천년제목 Bold" panose="02020803020101020101" pitchFamily="18" charset="-127"/>
              </a:rPr>
              <a:t>건</a:t>
            </a:r>
            <a:r>
              <a:rPr lang="en-US" altLang="ko-KR" sz="1000" dirty="0" smtClean="0">
                <a:latin typeface="경기천년제목 Bold" panose="02020803020101020101" pitchFamily="18" charset="-127"/>
                <a:ea typeface="경기천년제목 Bold" panose="02020803020101020101" pitchFamily="18" charset="-127"/>
              </a:rPr>
              <a:t>)</a:t>
            </a:r>
            <a:r>
              <a:rPr lang="ko-KR" altLang="en-US" sz="1000" dirty="0" smtClean="0">
                <a:latin typeface="경기천년제목 Bold" panose="02020803020101020101" pitchFamily="18" charset="-127"/>
                <a:ea typeface="경기천년제목 Bold" panose="02020803020101020101" pitchFamily="18" charset="-127"/>
              </a:rPr>
              <a:t> </a:t>
            </a:r>
            <a:endParaRPr lang="ko-KR" altLang="en-US" sz="1000" dirty="0">
              <a:latin typeface="경기천년제목 Bold" panose="02020803020101020101" pitchFamily="18" charset="-127"/>
              <a:ea typeface="경기천년제목 Bold" panose="02020803020101020101" pitchFamily="18" charset="-127"/>
            </a:endParaRPr>
          </a:p>
        </p:txBody>
      </p:sp>
      <p:sp>
        <p:nvSpPr>
          <p:cNvPr id="71" name="직사각형 70"/>
          <p:cNvSpPr/>
          <p:nvPr/>
        </p:nvSpPr>
        <p:spPr>
          <a:xfrm>
            <a:off x="6580095" y="4204456"/>
            <a:ext cx="2629067" cy="10937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smtClean="0">
                <a:latin typeface="경기천년제목 Bold" panose="02020803020101020101" pitchFamily="18" charset="-127"/>
                <a:ea typeface="경기천년제목 Bold" panose="02020803020101020101" pitchFamily="18" charset="-127"/>
              </a:rPr>
              <a:t> SCI </a:t>
            </a:r>
            <a:r>
              <a:rPr lang="ko-KR" altLang="en-US" sz="1200" dirty="0" smtClean="0">
                <a:latin typeface="경기천년제목 Bold" panose="02020803020101020101" pitchFamily="18" charset="-127"/>
                <a:ea typeface="경기천년제목 Bold" panose="02020803020101020101" pitchFamily="18" charset="-127"/>
              </a:rPr>
              <a:t>논문 </a:t>
            </a:r>
            <a:r>
              <a:rPr lang="en-US" altLang="ko-KR" sz="1200" dirty="0" smtClean="0">
                <a:latin typeface="경기천년제목 Bold" panose="02020803020101020101" pitchFamily="18" charset="-127"/>
                <a:ea typeface="경기천년제목 Bold" panose="02020803020101020101" pitchFamily="18" charset="-127"/>
              </a:rPr>
              <a:t>(</a:t>
            </a:r>
            <a:r>
              <a:rPr lang="ko-KR" altLang="en-US" sz="1200" dirty="0" smtClean="0">
                <a:latin typeface="경기천년제목 Bold" panose="02020803020101020101" pitchFamily="18" charset="-127"/>
                <a:ea typeface="경기천년제목 Bold" panose="02020803020101020101" pitchFamily="18" charset="-127"/>
              </a:rPr>
              <a:t>과제 관련 최근 </a:t>
            </a:r>
            <a:r>
              <a:rPr lang="en-US" altLang="ko-KR" sz="1200" dirty="0" smtClean="0">
                <a:latin typeface="경기천년제목 Bold" panose="02020803020101020101" pitchFamily="18" charset="-127"/>
                <a:ea typeface="경기천년제목 Bold" panose="02020803020101020101" pitchFamily="18" charset="-127"/>
              </a:rPr>
              <a:t>3</a:t>
            </a:r>
            <a:r>
              <a:rPr lang="ko-KR" altLang="en-US" sz="1200" dirty="0" smtClean="0">
                <a:latin typeface="경기천년제목 Bold" panose="02020803020101020101" pitchFamily="18" charset="-127"/>
                <a:ea typeface="경기천년제목 Bold" panose="02020803020101020101" pitchFamily="18" charset="-127"/>
              </a:rPr>
              <a:t>년</a:t>
            </a:r>
            <a:r>
              <a:rPr lang="en-US" altLang="ko-KR" sz="1200" dirty="0" smtClean="0">
                <a:latin typeface="경기천년제목 Bold" panose="02020803020101020101" pitchFamily="18" charset="-127"/>
                <a:ea typeface="경기천년제목 Bold" panose="02020803020101020101" pitchFamily="18" charset="-127"/>
              </a:rPr>
              <a:t>)</a:t>
            </a:r>
          </a:p>
          <a:p>
            <a:pPr algn="ctr"/>
            <a:endParaRPr lang="en-US" altLang="ko-KR" sz="1200" dirty="0" smtClean="0">
              <a:latin typeface="경기천년제목 Bold" panose="02020803020101020101" pitchFamily="18" charset="-127"/>
              <a:ea typeface="경기천년제목 Bold" panose="02020803020101020101" pitchFamily="18" charset="-127"/>
            </a:endParaRPr>
          </a:p>
          <a:p>
            <a:pPr algn="ctr"/>
            <a:r>
              <a:rPr lang="ko-KR" altLang="en-US" sz="1200" dirty="0" smtClean="0">
                <a:latin typeface="경기천년제목 Bold" panose="02020803020101020101" pitchFamily="18" charset="-127"/>
                <a:ea typeface="경기천년제목 Bold" panose="02020803020101020101" pitchFamily="18" charset="-127"/>
              </a:rPr>
              <a:t>수소 연료전지 추진 선박 관련 논문 외 </a:t>
            </a:r>
            <a:r>
              <a:rPr lang="en-US" altLang="ko-KR" sz="1200" dirty="0" smtClean="0">
                <a:latin typeface="경기천년제목 Bold" panose="02020803020101020101" pitchFamily="18" charset="-127"/>
                <a:ea typeface="경기천년제목 Bold" panose="02020803020101020101" pitchFamily="18" charset="-127"/>
              </a:rPr>
              <a:t>6</a:t>
            </a:r>
            <a:r>
              <a:rPr lang="ko-KR" altLang="en-US" sz="1200" dirty="0" smtClean="0">
                <a:latin typeface="경기천년제목 Bold" panose="02020803020101020101" pitchFamily="18" charset="-127"/>
                <a:ea typeface="경기천년제목 Bold" panose="02020803020101020101" pitchFamily="18" charset="-127"/>
              </a:rPr>
              <a:t>건</a:t>
            </a:r>
            <a:endParaRPr lang="en-US" altLang="ko-KR" sz="1200" dirty="0" smtClean="0">
              <a:latin typeface="경기천년제목 Bold" panose="02020803020101020101" pitchFamily="18" charset="-127"/>
              <a:ea typeface="경기천년제목 Bold" panose="02020803020101020101" pitchFamily="18" charset="-127"/>
            </a:endParaRPr>
          </a:p>
          <a:p>
            <a:pPr algn="ctr"/>
            <a:r>
              <a:rPr lang="en-US" altLang="ko-KR" sz="1000" dirty="0" smtClean="0">
                <a:latin typeface="경기천년제목 Bold" panose="02020803020101020101" pitchFamily="18" charset="-127"/>
                <a:ea typeface="경기천년제목 Bold" panose="02020803020101020101" pitchFamily="18" charset="-127"/>
              </a:rPr>
              <a:t>(Int. J of Hydrogen </a:t>
            </a:r>
            <a:r>
              <a:rPr lang="ko-KR" altLang="en-US" sz="1000" dirty="0" smtClean="0">
                <a:latin typeface="경기천년제목 Bold" panose="02020803020101020101" pitchFamily="18" charset="-127"/>
                <a:ea typeface="경기천년제목 Bold" panose="02020803020101020101" pitchFamily="18" charset="-127"/>
              </a:rPr>
              <a:t>등</a:t>
            </a:r>
            <a:r>
              <a:rPr lang="en-US" altLang="ko-KR" sz="1000" dirty="0" smtClean="0">
                <a:latin typeface="경기천년제목 Bold" panose="02020803020101020101" pitchFamily="18" charset="-127"/>
                <a:ea typeface="경기천년제목 Bold" panose="02020803020101020101" pitchFamily="18" charset="-127"/>
              </a:rPr>
              <a:t>)</a:t>
            </a:r>
            <a:r>
              <a:rPr lang="ko-KR" altLang="en-US" sz="1000" dirty="0" smtClean="0">
                <a:latin typeface="경기천년제목 Bold" panose="02020803020101020101" pitchFamily="18" charset="-127"/>
                <a:ea typeface="경기천년제목 Bold" panose="02020803020101020101" pitchFamily="18" charset="-127"/>
              </a:rPr>
              <a:t> </a:t>
            </a:r>
            <a:endParaRPr lang="ko-KR" altLang="en-US" sz="1000" dirty="0">
              <a:latin typeface="경기천년제목 Bold" panose="02020803020101020101" pitchFamily="18" charset="-127"/>
              <a:ea typeface="경기천년제목 Bold" panose="02020803020101020101" pitchFamily="18" charset="-127"/>
            </a:endParaRPr>
          </a:p>
        </p:txBody>
      </p:sp>
      <p:sp>
        <p:nvSpPr>
          <p:cNvPr id="73" name="직사각형 72"/>
          <p:cNvSpPr/>
          <p:nvPr/>
        </p:nvSpPr>
        <p:spPr>
          <a:xfrm>
            <a:off x="3457968" y="5429167"/>
            <a:ext cx="2629067" cy="101623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학술대회발표</a:t>
            </a:r>
            <a:r>
              <a:rPr lang="en-US" altLang="ko-KR" sz="1200" dirty="0" smtClean="0">
                <a:latin typeface="경기천년제목 Bold" panose="02020803020101020101" pitchFamily="18" charset="-127"/>
                <a:ea typeface="경기천년제목 Bold" panose="02020803020101020101" pitchFamily="18" charset="-127"/>
              </a:rPr>
              <a:t>(</a:t>
            </a:r>
            <a:r>
              <a:rPr lang="ko-KR" altLang="en-US" sz="1200" dirty="0" smtClean="0">
                <a:latin typeface="경기천년제목 Bold" panose="02020803020101020101" pitchFamily="18" charset="-127"/>
                <a:ea typeface="경기천년제목 Bold" panose="02020803020101020101" pitchFamily="18" charset="-127"/>
              </a:rPr>
              <a:t>과제 관련 최근 </a:t>
            </a:r>
            <a:r>
              <a:rPr lang="en-US" altLang="ko-KR" sz="1200" dirty="0" smtClean="0">
                <a:latin typeface="경기천년제목 Bold" panose="02020803020101020101" pitchFamily="18" charset="-127"/>
                <a:ea typeface="경기천년제목 Bold" panose="02020803020101020101" pitchFamily="18" charset="-127"/>
              </a:rPr>
              <a:t>3</a:t>
            </a:r>
            <a:r>
              <a:rPr lang="ko-KR" altLang="en-US" sz="1200" dirty="0" smtClean="0">
                <a:latin typeface="경기천년제목 Bold" panose="02020803020101020101" pitchFamily="18" charset="-127"/>
                <a:ea typeface="경기천년제목 Bold" panose="02020803020101020101" pitchFamily="18" charset="-127"/>
              </a:rPr>
              <a:t>년</a:t>
            </a:r>
            <a:r>
              <a:rPr lang="en-US" altLang="ko-KR" sz="1200" dirty="0" smtClean="0">
                <a:latin typeface="경기천년제목 Bold" panose="02020803020101020101" pitchFamily="18" charset="-127"/>
                <a:ea typeface="경기천년제목 Bold" panose="02020803020101020101" pitchFamily="18" charset="-127"/>
              </a:rPr>
              <a:t>)</a:t>
            </a:r>
          </a:p>
          <a:p>
            <a:pPr algn="ctr"/>
            <a:endParaRPr lang="en-US" altLang="ko-KR" sz="1200" dirty="0" smtClean="0">
              <a:latin typeface="경기천년제목 Bold" panose="02020803020101020101" pitchFamily="18" charset="-127"/>
              <a:ea typeface="경기천년제목 Bold" panose="02020803020101020101" pitchFamily="18" charset="-127"/>
            </a:endParaRPr>
          </a:p>
          <a:p>
            <a:pPr algn="ctr"/>
            <a:r>
              <a:rPr lang="ko-KR" altLang="en-US" sz="1200" dirty="0" smtClean="0">
                <a:latin typeface="경기천년제목 Bold" panose="02020803020101020101" pitchFamily="18" charset="-127"/>
                <a:ea typeface="경기천년제목 Bold" panose="02020803020101020101" pitchFamily="18" charset="-127"/>
              </a:rPr>
              <a:t>수소 연료전지 추진 선박 관련 논문 외 </a:t>
            </a:r>
            <a:r>
              <a:rPr lang="en-US" altLang="ko-KR" sz="1200" dirty="0">
                <a:latin typeface="경기천년제목 Bold" panose="02020803020101020101" pitchFamily="18" charset="-127"/>
                <a:ea typeface="경기천년제목 Bold" panose="02020803020101020101" pitchFamily="18" charset="-127"/>
              </a:rPr>
              <a:t>3</a:t>
            </a:r>
            <a:r>
              <a:rPr lang="ko-KR" altLang="en-US" sz="1200" dirty="0" smtClean="0">
                <a:latin typeface="경기천년제목 Bold" panose="02020803020101020101" pitchFamily="18" charset="-127"/>
                <a:ea typeface="경기천년제목 Bold" panose="02020803020101020101" pitchFamily="18" charset="-127"/>
              </a:rPr>
              <a:t>건</a:t>
            </a:r>
            <a:endParaRPr lang="en-US" altLang="ko-KR" sz="1200" dirty="0" smtClean="0">
              <a:latin typeface="경기천년제목 Bold" panose="02020803020101020101" pitchFamily="18" charset="-127"/>
              <a:ea typeface="경기천년제목 Bold" panose="02020803020101020101" pitchFamily="18" charset="-127"/>
            </a:endParaRPr>
          </a:p>
          <a:p>
            <a:pPr algn="ctr"/>
            <a:r>
              <a:rPr lang="en-US" altLang="ko-KR" sz="1000" dirty="0" smtClean="0">
                <a:latin typeface="경기천년제목 Bold" panose="02020803020101020101" pitchFamily="18" charset="-127"/>
                <a:ea typeface="경기천년제목 Bold" panose="02020803020101020101" pitchFamily="18" charset="-127"/>
              </a:rPr>
              <a:t>(</a:t>
            </a:r>
            <a:r>
              <a:rPr lang="ko-KR" altLang="en-US" sz="1000" dirty="0" smtClean="0">
                <a:latin typeface="경기천년제목 Bold" panose="02020803020101020101" pitchFamily="18" charset="-127"/>
                <a:ea typeface="경기천년제목 Bold" panose="02020803020101020101" pitchFamily="18" charset="-127"/>
              </a:rPr>
              <a:t>해양플랜트 설계 연구회</a:t>
            </a:r>
            <a:r>
              <a:rPr lang="en-US" altLang="ko-KR" sz="1000" dirty="0" smtClean="0">
                <a:latin typeface="경기천년제목 Bold" panose="02020803020101020101" pitchFamily="18" charset="-127"/>
                <a:ea typeface="경기천년제목 Bold" panose="02020803020101020101" pitchFamily="18" charset="-127"/>
              </a:rPr>
              <a:t>)</a:t>
            </a:r>
          </a:p>
        </p:txBody>
      </p:sp>
      <p:sp>
        <p:nvSpPr>
          <p:cNvPr id="74" name="직사각형 73"/>
          <p:cNvSpPr/>
          <p:nvPr/>
        </p:nvSpPr>
        <p:spPr>
          <a:xfrm>
            <a:off x="6590261" y="5429167"/>
            <a:ext cx="2629067" cy="1016234"/>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연구개발실적</a:t>
            </a:r>
            <a:r>
              <a:rPr lang="en-US" altLang="ko-KR" sz="1200" dirty="0" smtClean="0">
                <a:latin typeface="경기천년제목 Bold" panose="02020803020101020101" pitchFamily="18" charset="-127"/>
                <a:ea typeface="경기천년제목 Bold" panose="02020803020101020101" pitchFamily="18" charset="-127"/>
              </a:rPr>
              <a:t>(</a:t>
            </a:r>
            <a:r>
              <a:rPr lang="ko-KR" altLang="en-US" sz="1200" dirty="0" smtClean="0">
                <a:latin typeface="경기천년제목 Bold" panose="02020803020101020101" pitchFamily="18" charset="-127"/>
                <a:ea typeface="경기천년제목 Bold" panose="02020803020101020101" pitchFamily="18" charset="-127"/>
              </a:rPr>
              <a:t>과제 관련 최근 </a:t>
            </a:r>
            <a:r>
              <a:rPr lang="en-US" altLang="ko-KR" sz="1200" dirty="0" smtClean="0">
                <a:latin typeface="경기천년제목 Bold" panose="02020803020101020101" pitchFamily="18" charset="-127"/>
                <a:ea typeface="경기천년제목 Bold" panose="02020803020101020101" pitchFamily="18" charset="-127"/>
              </a:rPr>
              <a:t>5</a:t>
            </a:r>
            <a:r>
              <a:rPr lang="ko-KR" altLang="en-US" sz="1200" dirty="0" smtClean="0">
                <a:latin typeface="경기천년제목 Bold" panose="02020803020101020101" pitchFamily="18" charset="-127"/>
                <a:ea typeface="경기천년제목 Bold" panose="02020803020101020101" pitchFamily="18" charset="-127"/>
              </a:rPr>
              <a:t>년</a:t>
            </a:r>
            <a:r>
              <a:rPr lang="en-US" altLang="ko-KR" sz="1200" dirty="0" smtClean="0">
                <a:latin typeface="경기천년제목 Bold" panose="02020803020101020101" pitchFamily="18" charset="-127"/>
                <a:ea typeface="경기천년제목 Bold" panose="02020803020101020101" pitchFamily="18" charset="-127"/>
              </a:rPr>
              <a:t>)</a:t>
            </a:r>
          </a:p>
          <a:p>
            <a:pPr algn="ctr"/>
            <a:endParaRPr lang="en-US" altLang="ko-KR" sz="1200" dirty="0" smtClean="0">
              <a:latin typeface="경기천년제목 Bold" panose="02020803020101020101" pitchFamily="18" charset="-127"/>
              <a:ea typeface="경기천년제목 Bold" panose="02020803020101020101" pitchFamily="18" charset="-127"/>
            </a:endParaRPr>
          </a:p>
          <a:p>
            <a:pPr algn="ctr"/>
            <a:r>
              <a:rPr lang="en-US" altLang="ko-KR" sz="1200" dirty="0" smtClean="0">
                <a:latin typeface="경기천년제목 Bold" panose="02020803020101020101" pitchFamily="18" charset="-127"/>
                <a:ea typeface="경기천년제목 Bold" panose="02020803020101020101" pitchFamily="18" charset="-127"/>
              </a:rPr>
              <a:t>10MW</a:t>
            </a:r>
            <a:r>
              <a:rPr lang="ko-KR" altLang="en-US" sz="1200" dirty="0" smtClean="0">
                <a:latin typeface="경기천년제목 Bold" panose="02020803020101020101" pitchFamily="18" charset="-127"/>
                <a:ea typeface="경기천년제목 Bold" panose="02020803020101020101" pitchFamily="18" charset="-127"/>
              </a:rPr>
              <a:t>급 액화공기 에너지저장시스템 외 </a:t>
            </a:r>
            <a:r>
              <a:rPr lang="en-US" altLang="ko-KR" sz="1200" dirty="0" smtClean="0">
                <a:latin typeface="경기천년제목 Bold" panose="02020803020101020101" pitchFamily="18" charset="-127"/>
                <a:ea typeface="경기천년제목 Bold" panose="02020803020101020101" pitchFamily="18" charset="-127"/>
              </a:rPr>
              <a:t>4</a:t>
            </a:r>
            <a:r>
              <a:rPr lang="ko-KR" altLang="en-US" sz="1200" dirty="0" smtClean="0">
                <a:latin typeface="경기천년제목 Bold" panose="02020803020101020101" pitchFamily="18" charset="-127"/>
                <a:ea typeface="경기천년제목 Bold" panose="02020803020101020101" pitchFamily="18" charset="-127"/>
              </a:rPr>
              <a:t>건</a:t>
            </a:r>
            <a:endParaRPr lang="en-US" altLang="ko-KR" sz="1200" dirty="0" smtClean="0">
              <a:latin typeface="경기천년제목 Bold" panose="02020803020101020101" pitchFamily="18" charset="-127"/>
              <a:ea typeface="경기천년제목 Bold" panose="02020803020101020101" pitchFamily="18" charset="-127"/>
            </a:endParaRPr>
          </a:p>
          <a:p>
            <a:pPr algn="ctr"/>
            <a:r>
              <a:rPr lang="en-US" altLang="ko-KR" sz="1000" dirty="0" smtClean="0">
                <a:latin typeface="경기천년제목 Bold" panose="02020803020101020101" pitchFamily="18" charset="-127"/>
                <a:ea typeface="경기천년제목 Bold" panose="02020803020101020101" pitchFamily="18" charset="-127"/>
              </a:rPr>
              <a:t>(</a:t>
            </a:r>
            <a:r>
              <a:rPr lang="ko-KR" altLang="en-US" sz="1000" dirty="0" smtClean="0">
                <a:latin typeface="경기천년제목 Bold" panose="02020803020101020101" pitchFamily="18" charset="-127"/>
                <a:ea typeface="경기천년제목 Bold" panose="02020803020101020101" pitchFamily="18" charset="-127"/>
              </a:rPr>
              <a:t>과학기술정보통신부 외</a:t>
            </a:r>
            <a:r>
              <a:rPr lang="en-US" altLang="ko-KR" sz="1000" dirty="0" smtClean="0">
                <a:latin typeface="경기천년제목 Bold" panose="02020803020101020101" pitchFamily="18" charset="-127"/>
                <a:ea typeface="경기천년제목 Bold" panose="02020803020101020101" pitchFamily="18" charset="-127"/>
              </a:rPr>
              <a:t>)</a:t>
            </a:r>
          </a:p>
        </p:txBody>
      </p:sp>
      <p:graphicFrame>
        <p:nvGraphicFramePr>
          <p:cNvPr id="5" name="표 4"/>
          <p:cNvGraphicFramePr>
            <a:graphicFrameLocks noGrp="1"/>
          </p:cNvGraphicFramePr>
          <p:nvPr>
            <p:extLst>
              <p:ext uri="{D42A27DB-BD31-4B8C-83A1-F6EECF244321}">
                <p14:modId xmlns:p14="http://schemas.microsoft.com/office/powerpoint/2010/main" val="2711252748"/>
              </p:ext>
            </p:extLst>
          </p:nvPr>
        </p:nvGraphicFramePr>
        <p:xfrm>
          <a:off x="3452884" y="2933628"/>
          <a:ext cx="2629068" cy="1024128"/>
        </p:xfrm>
        <a:graphic>
          <a:graphicData uri="http://schemas.openxmlformats.org/drawingml/2006/table">
            <a:tbl>
              <a:tblPr/>
              <a:tblGrid>
                <a:gridCol w="795719">
                  <a:extLst>
                    <a:ext uri="{9D8B030D-6E8A-4147-A177-3AD203B41FA5}">
                      <a16:colId xmlns:a16="http://schemas.microsoft.com/office/drawing/2014/main" val="3611981574"/>
                    </a:ext>
                  </a:extLst>
                </a:gridCol>
                <a:gridCol w="1013457">
                  <a:extLst>
                    <a:ext uri="{9D8B030D-6E8A-4147-A177-3AD203B41FA5}">
                      <a16:colId xmlns:a16="http://schemas.microsoft.com/office/drawing/2014/main" val="4141992682"/>
                    </a:ext>
                  </a:extLst>
                </a:gridCol>
                <a:gridCol w="819892">
                  <a:extLst>
                    <a:ext uri="{9D8B030D-6E8A-4147-A177-3AD203B41FA5}">
                      <a16:colId xmlns:a16="http://schemas.microsoft.com/office/drawing/2014/main" val="3887963093"/>
                    </a:ext>
                  </a:extLst>
                </a:gridCol>
              </a:tblGrid>
              <a:tr h="204978">
                <a:tc>
                  <a:txBody>
                    <a:bodyPr/>
                    <a:lstStyle/>
                    <a:p>
                      <a:pPr marL="0" marR="0" indent="0" algn="ctr" fontAlgn="base" latinLnBrk="0">
                        <a:lnSpc>
                          <a:spcPct val="100000"/>
                        </a:lnSpc>
                        <a:spcBef>
                          <a:spcPts val="0"/>
                        </a:spcBef>
                        <a:spcAft>
                          <a:spcPts val="0"/>
                        </a:spcAft>
                      </a:pPr>
                      <a:r>
                        <a:rPr lang="ko-KR" altLang="en-US" sz="1000" b="0" kern="0" spc="-80" dirty="0" smtClean="0">
                          <a:solidFill>
                            <a:schemeClr val="bg1"/>
                          </a:solidFill>
                          <a:effectLst/>
                          <a:latin typeface="경기천년제목 Bold" panose="02020803020101020101" pitchFamily="18" charset="-127"/>
                          <a:ea typeface="경기천년제목 Bold" panose="02020803020101020101" pitchFamily="18" charset="-127"/>
                          <a:cs typeface="+mn-cs"/>
                        </a:rPr>
                        <a:t>경력 사항</a:t>
                      </a:r>
                      <a:endParaRPr lang="ko-KR" altLang="en-US" sz="1000" b="0" kern="0" spc="-80" dirty="0">
                        <a:solidFill>
                          <a:schemeClr val="bg1"/>
                        </a:solidFill>
                        <a:effectLst/>
                        <a:latin typeface="경기천년제목 Bold" panose="02020803020101020101" pitchFamily="18" charset="-127"/>
                        <a:ea typeface="경기천년제목 Bold" panose="02020803020101020101" pitchFamily="18" charset="-127"/>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endParaRPr lang="ko-KR" altLang="en-US" sz="1000" b="0" kern="0" spc="-80" dirty="0">
                        <a:solidFill>
                          <a:schemeClr val="bg1"/>
                        </a:solidFill>
                        <a:effectLst/>
                        <a:latin typeface="경기천년제목 Bold" panose="02020803020101020101" pitchFamily="18" charset="-127"/>
                        <a:ea typeface="경기천년제목 Bold" panose="02020803020101020101" pitchFamily="18" charset="-127"/>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00000"/>
                        </a:lnSpc>
                        <a:spcBef>
                          <a:spcPts val="0"/>
                        </a:spcBef>
                        <a:spcAft>
                          <a:spcPts val="0"/>
                        </a:spcAft>
                      </a:pPr>
                      <a:endParaRPr lang="ko-KR" altLang="en-US" sz="1000" b="0" kern="0" spc="-80" dirty="0">
                        <a:solidFill>
                          <a:schemeClr val="bg1"/>
                        </a:solidFill>
                        <a:effectLst/>
                        <a:latin typeface="경기천년제목 Bold" panose="02020803020101020101" pitchFamily="18" charset="-127"/>
                        <a:ea typeface="경기천년제목 Bold" panose="02020803020101020101" pitchFamily="18" charset="-127"/>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6782798"/>
                  </a:ext>
                </a:extLst>
              </a:tr>
              <a:tr h="204978">
                <a:tc>
                  <a:txBody>
                    <a:bodyPr/>
                    <a:lstStyle/>
                    <a:p>
                      <a:pPr marL="0" marR="0" indent="0" algn="ctr" fontAlgn="base" latinLnBrk="0">
                        <a:lnSpc>
                          <a:spcPct val="100000"/>
                        </a:lnSpc>
                        <a:spcBef>
                          <a:spcPts val="0"/>
                        </a:spcBef>
                        <a:spcAft>
                          <a:spcPts val="0"/>
                        </a:spcAft>
                      </a:pPr>
                      <a:r>
                        <a:rPr lang="ko-KR" altLang="en-US" sz="1000" b="0" kern="0" spc="-80" dirty="0">
                          <a:solidFill>
                            <a:schemeClr val="bg1"/>
                          </a:solidFill>
                          <a:effectLst/>
                          <a:latin typeface="경기천년제목 Bold" panose="02020803020101020101" pitchFamily="18" charset="-127"/>
                          <a:ea typeface="경기천년제목 Bold" panose="02020803020101020101" pitchFamily="18" charset="-127"/>
                          <a:cs typeface="+mn-cs"/>
                        </a:rPr>
                        <a:t>연 도</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000" b="0" kern="0" spc="-80" dirty="0">
                          <a:solidFill>
                            <a:schemeClr val="bg1"/>
                          </a:solidFill>
                          <a:effectLst/>
                          <a:latin typeface="경기천년제목 Bold" panose="02020803020101020101" pitchFamily="18" charset="-127"/>
                          <a:ea typeface="경기천년제목 Bold" panose="02020803020101020101" pitchFamily="18" charset="-127"/>
                          <a:cs typeface="+mn-cs"/>
                        </a:rPr>
                        <a:t>기 관 명</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000" b="0" kern="0" spc="-80" dirty="0">
                          <a:solidFill>
                            <a:schemeClr val="bg1"/>
                          </a:solidFill>
                          <a:effectLst/>
                          <a:latin typeface="경기천년제목 Bold" panose="02020803020101020101" pitchFamily="18" charset="-127"/>
                          <a:ea typeface="경기천년제목 Bold" panose="02020803020101020101" pitchFamily="18" charset="-127"/>
                          <a:cs typeface="+mn-cs"/>
                        </a:rPr>
                        <a:t>직 위</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extLst>
                  <a:ext uri="{0D108BD9-81ED-4DB2-BD59-A6C34878D82A}">
                    <a16:rowId xmlns:a16="http://schemas.microsoft.com/office/drawing/2014/main" val="607314145"/>
                  </a:ext>
                </a:extLst>
              </a:tr>
              <a:tr h="204978">
                <a:tc>
                  <a:txBody>
                    <a:bodyPr/>
                    <a:lstStyle/>
                    <a:p>
                      <a:pPr marL="0" marR="0" indent="0" algn="ctr" fontAlgn="base" latinLnBrk="0">
                        <a:lnSpc>
                          <a:spcPct val="100000"/>
                        </a:lnSpc>
                        <a:spcBef>
                          <a:spcPts val="0"/>
                        </a:spcBef>
                        <a:spcAft>
                          <a:spcPts val="0"/>
                        </a:spcAft>
                      </a:pPr>
                      <a:r>
                        <a:rPr 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1997 ~ 2001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ko-KR" alt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현대중공업</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ko-KR" alt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선임연구원</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046945612"/>
                  </a:ext>
                </a:extLst>
              </a:tr>
              <a:tr h="204597">
                <a:tc>
                  <a:txBody>
                    <a:bodyPr/>
                    <a:lstStyle/>
                    <a:p>
                      <a:pPr marL="0" marR="0" indent="0" algn="ctr" fontAlgn="base" latinLnBrk="0">
                        <a:lnSpc>
                          <a:spcPct val="100000"/>
                        </a:lnSpc>
                        <a:spcBef>
                          <a:spcPts val="0"/>
                        </a:spcBef>
                        <a:spcAft>
                          <a:spcPts val="0"/>
                        </a:spcAft>
                      </a:pPr>
                      <a:r>
                        <a:rPr 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2002 ~ 2006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ko-KR" alt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현대중공업</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ko-KR" alt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책임연구원</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71192760"/>
                  </a:ext>
                </a:extLst>
              </a:tr>
              <a:tr h="204597">
                <a:tc>
                  <a:txBody>
                    <a:bodyPr/>
                    <a:lstStyle/>
                    <a:p>
                      <a:pPr marL="0" marR="0" indent="0" algn="ctr" fontAlgn="base" latinLnBrk="0">
                        <a:lnSpc>
                          <a:spcPct val="100000"/>
                        </a:lnSpc>
                        <a:spcBef>
                          <a:spcPts val="0"/>
                        </a:spcBef>
                        <a:spcAft>
                          <a:spcPts val="0"/>
                        </a:spcAft>
                      </a:pPr>
                      <a:r>
                        <a:rPr 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2007 ~ 2009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ko-KR" alt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현대중공업</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ko-KR" altLang="en-US" sz="1000" b="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수석연구원</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9139169"/>
                  </a:ext>
                </a:extLst>
              </a:tr>
            </a:tbl>
          </a:graphicData>
        </a:graphic>
      </p:graphicFrame>
      <p:graphicFrame>
        <p:nvGraphicFramePr>
          <p:cNvPr id="7" name="표 6"/>
          <p:cNvGraphicFramePr>
            <a:graphicFrameLocks noGrp="1"/>
          </p:cNvGraphicFramePr>
          <p:nvPr>
            <p:extLst>
              <p:ext uri="{D42A27DB-BD31-4B8C-83A1-F6EECF244321}">
                <p14:modId xmlns:p14="http://schemas.microsoft.com/office/powerpoint/2010/main" val="1651894371"/>
              </p:ext>
            </p:extLst>
          </p:nvPr>
        </p:nvGraphicFramePr>
        <p:xfrm>
          <a:off x="6569929" y="2947380"/>
          <a:ext cx="2639233" cy="1023940"/>
        </p:xfrm>
        <a:graphic>
          <a:graphicData uri="http://schemas.openxmlformats.org/drawingml/2006/table">
            <a:tbl>
              <a:tblPr/>
              <a:tblGrid>
                <a:gridCol w="618564">
                  <a:extLst>
                    <a:ext uri="{9D8B030D-6E8A-4147-A177-3AD203B41FA5}">
                      <a16:colId xmlns:a16="http://schemas.microsoft.com/office/drawing/2014/main" val="3074088109"/>
                    </a:ext>
                  </a:extLst>
                </a:gridCol>
                <a:gridCol w="2020669">
                  <a:extLst>
                    <a:ext uri="{9D8B030D-6E8A-4147-A177-3AD203B41FA5}">
                      <a16:colId xmlns:a16="http://schemas.microsoft.com/office/drawing/2014/main" val="1537355086"/>
                    </a:ext>
                  </a:extLst>
                </a:gridCol>
              </a:tblGrid>
              <a:tr h="204788">
                <a:tc>
                  <a:txBody>
                    <a:bodyPr/>
                    <a:lstStyle/>
                    <a:p>
                      <a:pPr marL="63500" marR="63500" indent="0" algn="ctr" fontAlgn="base" latinLnBrk="0">
                        <a:lnSpc>
                          <a:spcPct val="130000"/>
                        </a:lnSpc>
                        <a:spcBef>
                          <a:spcPts val="0"/>
                        </a:spcBef>
                        <a:spcAft>
                          <a:spcPts val="0"/>
                        </a:spcAft>
                      </a:pPr>
                      <a:r>
                        <a:rPr lang="ko-KR" altLang="en-US" sz="1000" kern="0" spc="0" dirty="0" smtClean="0">
                          <a:solidFill>
                            <a:schemeClr val="bg1"/>
                          </a:solidFill>
                          <a:effectLst/>
                          <a:latin typeface="경기천년제목 Bold" panose="02020803020101020101" pitchFamily="18" charset="-127"/>
                          <a:ea typeface="경기천년제목 Bold" panose="02020803020101020101" pitchFamily="18" charset="-127"/>
                        </a:rPr>
                        <a:t>수상경력</a:t>
                      </a:r>
                      <a:endParaRPr lang="ko-KR" altLang="en-US" sz="10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a:txBody>
                    <a:bodyPr/>
                    <a:lstStyle/>
                    <a:p>
                      <a:pPr marL="63500" marR="63500" indent="0" algn="ctr" fontAlgn="base" latinLnBrk="0">
                        <a:lnSpc>
                          <a:spcPct val="130000"/>
                        </a:lnSpc>
                        <a:spcBef>
                          <a:spcPts val="0"/>
                        </a:spcBef>
                        <a:spcAft>
                          <a:spcPts val="0"/>
                        </a:spcAft>
                      </a:pPr>
                      <a:endParaRPr lang="ko-KR" altLang="en-US" sz="10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8836988"/>
                  </a:ext>
                </a:extLst>
              </a:tr>
              <a:tr h="204788">
                <a:tc>
                  <a:txBody>
                    <a:bodyPr/>
                    <a:lstStyle/>
                    <a:p>
                      <a:pPr marL="63500" marR="63500" indent="0" algn="ctr" fontAlgn="base" latinLnBrk="0">
                        <a:lnSpc>
                          <a:spcPct val="130000"/>
                        </a:lnSpc>
                        <a:spcBef>
                          <a:spcPts val="0"/>
                        </a:spcBef>
                        <a:spcAft>
                          <a:spcPts val="0"/>
                        </a:spcAft>
                      </a:pPr>
                      <a:r>
                        <a:rPr lang="ko-KR" altLang="en-US" sz="1000" kern="0" spc="-80" dirty="0">
                          <a:solidFill>
                            <a:schemeClr val="bg1"/>
                          </a:solidFill>
                          <a:effectLst/>
                          <a:latin typeface="경기천년제목 Bold" panose="02020803020101020101" pitchFamily="18" charset="-127"/>
                          <a:ea typeface="경기천년제목 Bold" panose="02020803020101020101" pitchFamily="18" charset="-127"/>
                        </a:rPr>
                        <a:t>연 도</a:t>
                      </a:r>
                      <a:endParaRPr lang="ko-KR" altLang="en-US" sz="10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tc>
                  <a:txBody>
                    <a:bodyPr/>
                    <a:lstStyle/>
                    <a:p>
                      <a:pPr marL="63500" marR="63500" indent="0" algn="ctr" fontAlgn="base" latinLnBrk="0">
                        <a:lnSpc>
                          <a:spcPct val="130000"/>
                        </a:lnSpc>
                        <a:spcBef>
                          <a:spcPts val="0"/>
                        </a:spcBef>
                        <a:spcAft>
                          <a:spcPts val="0"/>
                        </a:spcAft>
                      </a:pPr>
                      <a:r>
                        <a:rPr lang="ko-KR" altLang="en-US" sz="1000" kern="0" spc="-80" dirty="0">
                          <a:solidFill>
                            <a:schemeClr val="bg1"/>
                          </a:solidFill>
                          <a:effectLst/>
                          <a:latin typeface="경기천년제목 Bold" panose="02020803020101020101" pitchFamily="18" charset="-127"/>
                          <a:ea typeface="경기천년제목 Bold" panose="02020803020101020101" pitchFamily="18" charset="-127"/>
                        </a:rPr>
                        <a:t>수 상 명</a:t>
                      </a:r>
                      <a:endParaRPr lang="ko-KR" altLang="en-US" sz="10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extLst>
                  <a:ext uri="{0D108BD9-81ED-4DB2-BD59-A6C34878D82A}">
                    <a16:rowId xmlns:a16="http://schemas.microsoft.com/office/drawing/2014/main" val="429286733"/>
                  </a:ext>
                </a:extLst>
              </a:tr>
              <a:tr h="204788">
                <a:tc>
                  <a:txBody>
                    <a:bodyPr/>
                    <a:lstStyle/>
                    <a:p>
                      <a:pPr marL="63500" marR="63500" indent="0" algn="ctr" fontAlgn="base" latinLnBrk="0">
                        <a:lnSpc>
                          <a:spcPct val="130000"/>
                        </a:lnSpc>
                        <a:spcBef>
                          <a:spcPts val="0"/>
                        </a:spcBef>
                        <a:spcAft>
                          <a:spcPts val="0"/>
                        </a:spcAft>
                      </a:pPr>
                      <a:r>
                        <a:rPr lang="en-US" sz="100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rPr>
                        <a:t>2013</a:t>
                      </a:r>
                      <a:endParaRPr lang="en-US" sz="10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ko-KR" altLang="en-US" sz="1000" kern="100" spc="0" dirty="0" smtClean="0">
                          <a:solidFill>
                            <a:schemeClr val="bg1">
                              <a:lumMod val="50000"/>
                            </a:schemeClr>
                          </a:solidFill>
                          <a:effectLst/>
                          <a:latin typeface="경기천년제목 Bold" panose="02020803020101020101" pitchFamily="18" charset="-127"/>
                          <a:ea typeface="경기천년제목 Bold" panose="02020803020101020101" pitchFamily="18" charset="-127"/>
                        </a:rPr>
                        <a:t>우수강의상</a:t>
                      </a:r>
                      <a:endParaRPr lang="ko-KR" altLang="en-US" sz="10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072245594"/>
                  </a:ext>
                </a:extLst>
              </a:tr>
              <a:tr h="204788">
                <a:tc>
                  <a:txBody>
                    <a:bodyPr/>
                    <a:lstStyle/>
                    <a:p>
                      <a:pPr marL="63500" marR="63500" indent="0" algn="ctr" fontAlgn="base" latinLnBrk="0">
                        <a:lnSpc>
                          <a:spcPct val="130000"/>
                        </a:lnSpc>
                        <a:spcBef>
                          <a:spcPts val="0"/>
                        </a:spcBef>
                        <a:spcAft>
                          <a:spcPts val="0"/>
                        </a:spcAft>
                      </a:pPr>
                      <a:r>
                        <a:rPr lang="en-US" sz="100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rPr>
                        <a:t>2014</a:t>
                      </a:r>
                      <a:endParaRPr lang="en-US" sz="10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000" kern="0" spc="-100" baseline="0" dirty="0">
                          <a:solidFill>
                            <a:schemeClr val="bg1">
                              <a:lumMod val="50000"/>
                            </a:schemeClr>
                          </a:solidFill>
                          <a:effectLst/>
                          <a:latin typeface="경기천년제목 Bold" panose="02020803020101020101" pitchFamily="18" charset="-127"/>
                          <a:ea typeface="경기천년제목 Bold" panose="02020803020101020101" pitchFamily="18" charset="-127"/>
                        </a:rPr>
                        <a:t>EEWS Business Plan Contest 2012 </a:t>
                      </a:r>
                      <a:r>
                        <a:rPr lang="ko-KR" altLang="en-US" sz="1000" kern="0" spc="-100" baseline="0" dirty="0">
                          <a:solidFill>
                            <a:schemeClr val="bg1">
                              <a:lumMod val="50000"/>
                            </a:schemeClr>
                          </a:solidFill>
                          <a:effectLst/>
                          <a:latin typeface="경기천년제목 Bold" panose="02020803020101020101" pitchFamily="18" charset="-127"/>
                          <a:ea typeface="경기천년제목 Bold" panose="02020803020101020101" pitchFamily="18" charset="-127"/>
                        </a:rPr>
                        <a:t>대상</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331259542"/>
                  </a:ext>
                </a:extLst>
              </a:tr>
              <a:tr h="204788">
                <a:tc>
                  <a:txBody>
                    <a:bodyPr/>
                    <a:lstStyle/>
                    <a:p>
                      <a:pPr marL="63500" marR="63500" indent="0" algn="ctr" fontAlgn="base" latinLnBrk="0">
                        <a:lnSpc>
                          <a:spcPct val="130000"/>
                        </a:lnSpc>
                        <a:spcBef>
                          <a:spcPts val="0"/>
                        </a:spcBef>
                        <a:spcAft>
                          <a:spcPts val="0"/>
                        </a:spcAft>
                      </a:pPr>
                      <a:r>
                        <a:rPr lang="en-US" sz="1000" kern="0" spc="-80" dirty="0">
                          <a:solidFill>
                            <a:schemeClr val="bg1">
                              <a:lumMod val="50000"/>
                            </a:schemeClr>
                          </a:solidFill>
                          <a:effectLst/>
                          <a:latin typeface="경기천년제목 Bold" panose="02020803020101020101" pitchFamily="18" charset="-127"/>
                          <a:ea typeface="경기천년제목 Bold" panose="02020803020101020101" pitchFamily="18" charset="-127"/>
                        </a:rPr>
                        <a:t>2014</a:t>
                      </a:r>
                      <a:endParaRPr lang="en-US" sz="10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ko-KR" altLang="en-US" sz="10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rPr>
                        <a:t>감사장</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0811225"/>
                  </a:ext>
                </a:extLst>
              </a:tr>
            </a:tbl>
          </a:graphicData>
        </a:graphic>
      </p:graphicFrame>
    </p:spTree>
    <p:extLst>
      <p:ext uri="{BB962C8B-B14F-4D97-AF65-F5344CB8AC3E}">
        <p14:creationId xmlns:p14="http://schemas.microsoft.com/office/powerpoint/2010/main" val="23748692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preferRelativeResize="0">
            <a:picLocks/>
          </p:cNvPicPr>
          <p:nvPr/>
        </p:nvPicPr>
        <p:blipFill>
          <a:blip r:embed="rId3"/>
          <a:stretch>
            <a:fillRect/>
          </a:stretch>
        </p:blipFill>
        <p:spPr>
          <a:xfrm>
            <a:off x="4061697" y="2057016"/>
            <a:ext cx="712800" cy="943200"/>
          </a:xfrm>
          <a:prstGeom prst="ellipse">
            <a:avLst/>
          </a:prstGeom>
        </p:spPr>
      </p:pic>
      <p:pic>
        <p:nvPicPr>
          <p:cNvPr id="145" name="그림 144"/>
          <p:cNvPicPr preferRelativeResize="0">
            <a:picLocks/>
          </p:cNvPicPr>
          <p:nvPr/>
        </p:nvPicPr>
        <p:blipFill>
          <a:blip r:embed="rId4"/>
          <a:stretch>
            <a:fillRect/>
          </a:stretch>
        </p:blipFill>
        <p:spPr>
          <a:xfrm>
            <a:off x="7164451" y="4345649"/>
            <a:ext cx="712800" cy="943200"/>
          </a:xfrm>
          <a:prstGeom prst="ellipse">
            <a:avLst/>
          </a:prstGeom>
        </p:spPr>
      </p:pic>
      <p:pic>
        <p:nvPicPr>
          <p:cNvPr id="144" name="그림 143"/>
          <p:cNvPicPr preferRelativeResize="0">
            <a:picLocks/>
          </p:cNvPicPr>
          <p:nvPr/>
        </p:nvPicPr>
        <p:blipFill>
          <a:blip r:embed="rId5"/>
          <a:stretch>
            <a:fillRect/>
          </a:stretch>
        </p:blipFill>
        <p:spPr>
          <a:xfrm>
            <a:off x="6190759" y="4320417"/>
            <a:ext cx="712800" cy="943200"/>
          </a:xfrm>
          <a:prstGeom prst="ellipse">
            <a:avLst/>
          </a:prstGeom>
        </p:spPr>
      </p:pic>
      <p:pic>
        <p:nvPicPr>
          <p:cNvPr id="143" name="그림 142"/>
          <p:cNvPicPr preferRelativeResize="0">
            <a:picLocks/>
          </p:cNvPicPr>
          <p:nvPr/>
        </p:nvPicPr>
        <p:blipFill>
          <a:blip r:embed="rId6"/>
          <a:stretch>
            <a:fillRect/>
          </a:stretch>
        </p:blipFill>
        <p:spPr>
          <a:xfrm>
            <a:off x="5235190" y="4315664"/>
            <a:ext cx="712800" cy="943200"/>
          </a:xfrm>
          <a:prstGeom prst="ellipse">
            <a:avLst/>
          </a:prstGeom>
        </p:spPr>
      </p:pic>
      <p:pic>
        <p:nvPicPr>
          <p:cNvPr id="146" name="그림 145"/>
          <p:cNvPicPr preferRelativeResize="0">
            <a:picLocks/>
          </p:cNvPicPr>
          <p:nvPr/>
        </p:nvPicPr>
        <p:blipFill rotWithShape="1">
          <a:blip r:embed="rId7"/>
          <a:srcRect l="6547" r="6594"/>
          <a:stretch/>
        </p:blipFill>
        <p:spPr>
          <a:xfrm>
            <a:off x="4305300" y="4233828"/>
            <a:ext cx="619125" cy="943200"/>
          </a:xfrm>
          <a:prstGeom prst="ellipse">
            <a:avLst/>
          </a:prstGeom>
        </p:spPr>
      </p:pic>
      <p:pic>
        <p:nvPicPr>
          <p:cNvPr id="141" name="그림 140"/>
          <p:cNvPicPr preferRelativeResize="0">
            <a:picLocks/>
          </p:cNvPicPr>
          <p:nvPr/>
        </p:nvPicPr>
        <p:blipFill>
          <a:blip r:embed="rId8"/>
          <a:stretch>
            <a:fillRect/>
          </a:stretch>
        </p:blipFill>
        <p:spPr>
          <a:xfrm>
            <a:off x="3290600" y="4405278"/>
            <a:ext cx="712800" cy="943200"/>
          </a:xfrm>
          <a:prstGeom prst="ellipse">
            <a:avLst/>
          </a:prstGeom>
        </p:spPr>
      </p:pic>
      <p:cxnSp>
        <p:nvCxnSpPr>
          <p:cNvPr id="128" name="꺾인 연결선 127"/>
          <p:cNvCxnSpPr>
            <a:stCxn id="64" idx="3"/>
            <a:endCxn id="119" idx="1"/>
          </p:cNvCxnSpPr>
          <p:nvPr/>
        </p:nvCxnSpPr>
        <p:spPr>
          <a:xfrm>
            <a:off x="2885232" y="5281972"/>
            <a:ext cx="4253048" cy="12700"/>
          </a:xfrm>
          <a:prstGeom prst="bentConnector3">
            <a:avLst>
              <a:gd name="adj1" fmla="val 39922"/>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7" name="꺾인 연결선 86"/>
          <p:cNvCxnSpPr>
            <a:endCxn id="84" idx="1"/>
          </p:cNvCxnSpPr>
          <p:nvPr/>
        </p:nvCxnSpPr>
        <p:spPr>
          <a:xfrm flipV="1">
            <a:off x="1861260" y="2983495"/>
            <a:ext cx="7005636" cy="212"/>
          </a:xfrm>
          <a:prstGeom prst="bentConnector3">
            <a:avLst>
              <a:gd name="adj1" fmla="val 50000"/>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5" name="그림 124"/>
          <p:cNvPicPr preferRelativeResize="0">
            <a:picLocks noChangeAspect="1"/>
          </p:cNvPicPr>
          <p:nvPr/>
        </p:nvPicPr>
        <p:blipFill>
          <a:blip r:embed="rId9"/>
          <a:stretch>
            <a:fillRect/>
          </a:stretch>
        </p:blipFill>
        <p:spPr>
          <a:xfrm>
            <a:off x="1780470" y="4047335"/>
            <a:ext cx="950400" cy="1301143"/>
          </a:xfrm>
          <a:prstGeom prst="ellipse">
            <a:avLst/>
          </a:prstGeom>
        </p:spPr>
      </p:pic>
      <p:pic>
        <p:nvPicPr>
          <p:cNvPr id="98" name="그림 97"/>
          <p:cNvPicPr>
            <a:picLocks noChangeAspect="1"/>
          </p:cNvPicPr>
          <p:nvPr/>
        </p:nvPicPr>
        <p:blipFill>
          <a:blip r:embed="rId10"/>
          <a:stretch>
            <a:fillRect/>
          </a:stretch>
        </p:blipFill>
        <p:spPr>
          <a:xfrm>
            <a:off x="8895913" y="2154174"/>
            <a:ext cx="712800" cy="847180"/>
          </a:xfrm>
          <a:prstGeom prst="ellipse">
            <a:avLst/>
          </a:prstGeom>
        </p:spPr>
      </p:pic>
      <p:pic>
        <p:nvPicPr>
          <p:cNvPr id="97" name="그림 96"/>
          <p:cNvPicPr preferRelativeResize="0">
            <a:picLocks/>
          </p:cNvPicPr>
          <p:nvPr/>
        </p:nvPicPr>
        <p:blipFill>
          <a:blip r:embed="rId11"/>
          <a:stretch>
            <a:fillRect/>
          </a:stretch>
        </p:blipFill>
        <p:spPr>
          <a:xfrm>
            <a:off x="7924811" y="2106164"/>
            <a:ext cx="712800" cy="943200"/>
          </a:xfrm>
          <a:prstGeom prst="ellipse">
            <a:avLst/>
          </a:prstGeom>
        </p:spPr>
      </p:pic>
      <p:pic>
        <p:nvPicPr>
          <p:cNvPr id="96" name="그림 95"/>
          <p:cNvPicPr preferRelativeResize="0">
            <a:picLocks/>
          </p:cNvPicPr>
          <p:nvPr/>
        </p:nvPicPr>
        <p:blipFill>
          <a:blip r:embed="rId12"/>
          <a:stretch>
            <a:fillRect/>
          </a:stretch>
        </p:blipFill>
        <p:spPr>
          <a:xfrm>
            <a:off x="6948135" y="2106164"/>
            <a:ext cx="712800" cy="943200"/>
          </a:xfrm>
          <a:prstGeom prst="ellipse">
            <a:avLst/>
          </a:prstGeom>
        </p:spPr>
      </p:pic>
      <p:pic>
        <p:nvPicPr>
          <p:cNvPr id="95" name="그림 94"/>
          <p:cNvPicPr preferRelativeResize="0">
            <a:picLocks/>
          </p:cNvPicPr>
          <p:nvPr/>
        </p:nvPicPr>
        <p:blipFill>
          <a:blip r:embed="rId13"/>
          <a:stretch>
            <a:fillRect/>
          </a:stretch>
        </p:blipFill>
        <p:spPr>
          <a:xfrm>
            <a:off x="6011629" y="2106164"/>
            <a:ext cx="712800" cy="943200"/>
          </a:xfrm>
          <a:prstGeom prst="ellipse">
            <a:avLst/>
          </a:prstGeom>
        </p:spPr>
      </p:pic>
      <p:pic>
        <p:nvPicPr>
          <p:cNvPr id="94" name="그림 93"/>
          <p:cNvPicPr preferRelativeResize="0">
            <a:picLocks/>
          </p:cNvPicPr>
          <p:nvPr/>
        </p:nvPicPr>
        <p:blipFill>
          <a:blip r:embed="rId14"/>
          <a:stretch>
            <a:fillRect/>
          </a:stretch>
        </p:blipFill>
        <p:spPr>
          <a:xfrm>
            <a:off x="5042380" y="2106164"/>
            <a:ext cx="712800" cy="943200"/>
          </a:xfrm>
          <a:prstGeom prst="ellipse">
            <a:avLst/>
          </a:prstGeom>
        </p:spPr>
      </p:pic>
      <p:pic>
        <p:nvPicPr>
          <p:cNvPr id="86" name="그림 85"/>
          <p:cNvPicPr>
            <a:picLocks noChangeAspect="1"/>
          </p:cNvPicPr>
          <p:nvPr/>
        </p:nvPicPr>
        <p:blipFill>
          <a:blip r:embed="rId15"/>
          <a:stretch>
            <a:fillRect/>
          </a:stretch>
        </p:blipFill>
        <p:spPr>
          <a:xfrm>
            <a:off x="3105804" y="2120224"/>
            <a:ext cx="712800" cy="915081"/>
          </a:xfrm>
          <a:prstGeom prst="ellipse">
            <a:avLst/>
          </a:prstGeom>
        </p:spPr>
      </p:pic>
      <p:pic>
        <p:nvPicPr>
          <p:cNvPr id="85" name="그림 84"/>
          <p:cNvPicPr>
            <a:picLocks noChangeAspect="1"/>
          </p:cNvPicPr>
          <p:nvPr/>
        </p:nvPicPr>
        <p:blipFill>
          <a:blip r:embed="rId16"/>
          <a:stretch>
            <a:fillRect/>
          </a:stretch>
        </p:blipFill>
        <p:spPr>
          <a:xfrm>
            <a:off x="2134145" y="2106277"/>
            <a:ext cx="714375" cy="942975"/>
          </a:xfrm>
          <a:prstGeom prst="ellipse">
            <a:avLst/>
          </a:prstGeom>
        </p:spPr>
      </p:pic>
      <p:pic>
        <p:nvPicPr>
          <p:cNvPr id="68" name="그림 67"/>
          <p:cNvPicPr>
            <a:picLocks noChangeAspect="1"/>
          </p:cNvPicPr>
          <p:nvPr/>
        </p:nvPicPr>
        <p:blipFill>
          <a:blip r:embed="rId17"/>
          <a:stretch>
            <a:fillRect/>
          </a:stretch>
        </p:blipFill>
        <p:spPr>
          <a:xfrm>
            <a:off x="680690" y="2001914"/>
            <a:ext cx="945652" cy="1094108"/>
          </a:xfrm>
          <a:prstGeom prst="ellipse">
            <a:avLst/>
          </a:prstGeom>
        </p:spPr>
      </p:pic>
      <p:sp>
        <p:nvSpPr>
          <p:cNvPr id="9" name="Text Placeholder 8"/>
          <p:cNvSpPr>
            <a:spLocks noGrp="1"/>
          </p:cNvSpPr>
          <p:nvPr>
            <p:ph type="body" sz="quarter" idx="11"/>
          </p:nvPr>
        </p:nvSpPr>
        <p:spPr>
          <a:xfrm>
            <a:off x="632885" y="767788"/>
            <a:ext cx="4482039"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본 과제 수행 연구원 현황</a:t>
            </a:r>
            <a:endParaRPr lang="en-US" altLang="ko-KR"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연구개발 추진 편성도</a:t>
            </a:r>
            <a:endParaRPr lang="en-US" sz="1200" b="1" dirty="0">
              <a:latin typeface="경기천년제목 Bold" panose="02020803020101020101" pitchFamily="18" charset="-127"/>
              <a:ea typeface="경기천년제목 Bold" panose="02020803020101020101" pitchFamily="18" charset="-127"/>
            </a:endParaRPr>
          </a:p>
        </p:txBody>
      </p:sp>
      <p:sp>
        <p:nvSpPr>
          <p:cNvPr id="14" name="Rounded Rectangle 81"/>
          <p:cNvSpPr/>
          <p:nvPr/>
        </p:nvSpPr>
        <p:spPr>
          <a:xfrm>
            <a:off x="437275" y="2855226"/>
            <a:ext cx="1423985"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p>
        </p:txBody>
      </p:sp>
      <p:sp>
        <p:nvSpPr>
          <p:cNvPr id="15" name="TextBox 14"/>
          <p:cNvSpPr txBox="1"/>
          <p:nvPr/>
        </p:nvSpPr>
        <p:spPr>
          <a:xfrm>
            <a:off x="572570" y="2907883"/>
            <a:ext cx="1153396" cy="184666"/>
          </a:xfrm>
          <a:prstGeom prst="rect">
            <a:avLst/>
          </a:prstGeom>
          <a:noFill/>
        </p:spPr>
        <p:txBody>
          <a:bodyPr wrap="square" lIns="0" tIns="0" rIns="0" bIns="0" rtlCol="0">
            <a:spAutoFit/>
          </a:bodyPr>
          <a:lstStyle/>
          <a:p>
            <a:pPr algn="ctr"/>
            <a:r>
              <a:rPr lang="ko-KR" altLang="en-US" sz="1200" b="1" cap="all" spc="22" dirty="0" smtClean="0">
                <a:solidFill>
                  <a:schemeClr val="bg1"/>
                </a:solidFill>
                <a:latin typeface="경기천년제목 Bold" panose="02020803020101020101" pitchFamily="18" charset="-127"/>
                <a:ea typeface="경기천년제목 Bold" panose="02020803020101020101" pitchFamily="18" charset="-127"/>
              </a:rPr>
              <a:t>총괄책임자</a:t>
            </a:r>
            <a:endParaRPr lang="en-US" sz="1200" b="1" cap="all" spc="22" dirty="0">
              <a:solidFill>
                <a:schemeClr val="bg1"/>
              </a:solidFill>
              <a:latin typeface="경기천년제목 Bold" panose="02020803020101020101" pitchFamily="18" charset="-127"/>
              <a:ea typeface="경기천년제목 Bold" panose="02020803020101020101" pitchFamily="18" charset="-127"/>
            </a:endParaRPr>
          </a:p>
        </p:txBody>
      </p:sp>
      <p:sp>
        <p:nvSpPr>
          <p:cNvPr id="20" name="TextBox 19"/>
          <p:cNvSpPr txBox="1"/>
          <p:nvPr/>
        </p:nvSpPr>
        <p:spPr>
          <a:xfrm>
            <a:off x="2436919" y="2916777"/>
            <a:ext cx="911144" cy="133434"/>
          </a:xfrm>
          <a:prstGeom prst="rect">
            <a:avLst/>
          </a:prstGeom>
          <a:noFill/>
        </p:spPr>
        <p:txBody>
          <a:bodyPr wrap="square" lIns="0" tIns="0" rIns="0" bIns="0" rtlCol="0">
            <a:spAutoFit/>
          </a:bodyPr>
          <a:lstStyle/>
          <a:p>
            <a:pPr algn="ctr"/>
            <a:r>
              <a:rPr lang="en-US" sz="867" dirty="0">
                <a:solidFill>
                  <a:schemeClr val="bg1"/>
                </a:solidFill>
                <a:latin typeface="Lato" panose="020F0502020204030203" pitchFamily="34" charset="0"/>
              </a:rPr>
              <a:t>General Manager</a:t>
            </a:r>
          </a:p>
        </p:txBody>
      </p:sp>
      <p:sp>
        <p:nvSpPr>
          <p:cNvPr id="64" name="Rounded Rectangle 94"/>
          <p:cNvSpPr/>
          <p:nvPr/>
        </p:nvSpPr>
        <p:spPr>
          <a:xfrm>
            <a:off x="1618338" y="5069945"/>
            <a:ext cx="1266894" cy="4240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참여기관 </a:t>
            </a:r>
            <a:endParaRPr lang="en-US" altLang="ko-KR" sz="1200" dirty="0" smtClean="0">
              <a:latin typeface="경기천년제목 Bold" panose="02020803020101020101" pitchFamily="18" charset="-127"/>
              <a:ea typeface="경기천년제목 Bold" panose="02020803020101020101" pitchFamily="18" charset="-127"/>
            </a:endParaRPr>
          </a:p>
          <a:p>
            <a:pPr algn="ctr"/>
            <a:r>
              <a:rPr lang="ko-KR" altLang="en-US" sz="1200" dirty="0" smtClean="0">
                <a:latin typeface="경기천년제목 Bold" panose="02020803020101020101" pitchFamily="18" charset="-127"/>
                <a:ea typeface="경기천년제목 Bold" panose="02020803020101020101" pitchFamily="18" charset="-127"/>
              </a:rPr>
              <a:t>연구 책임자</a:t>
            </a:r>
            <a:endParaRPr lang="en-US" sz="1200" dirty="0">
              <a:latin typeface="경기천년제목 Bold" panose="02020803020101020101" pitchFamily="18" charset="-127"/>
              <a:ea typeface="경기천년제목 Bold" panose="02020803020101020101" pitchFamily="18" charset="-127"/>
            </a:endParaRPr>
          </a:p>
        </p:txBody>
      </p:sp>
      <p:cxnSp>
        <p:nvCxnSpPr>
          <p:cNvPr id="67" name="꺾인 연결선 66"/>
          <p:cNvCxnSpPr>
            <a:stCxn id="15" idx="2"/>
            <a:endCxn id="64" idx="1"/>
          </p:cNvCxnSpPr>
          <p:nvPr/>
        </p:nvCxnSpPr>
        <p:spPr>
          <a:xfrm rot="16200000" flipH="1">
            <a:off x="289092" y="3952725"/>
            <a:ext cx="2189423" cy="469070"/>
          </a:xfrm>
          <a:prstGeom prst="bentConnector2">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69" name="Rounded Rectangle 81"/>
          <p:cNvSpPr/>
          <p:nvPr/>
        </p:nvSpPr>
        <p:spPr>
          <a:xfrm>
            <a:off x="2108761" y="2854803"/>
            <a:ext cx="765143"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연구원</a:t>
            </a:r>
            <a:endParaRPr lang="en-US" sz="1200" dirty="0">
              <a:latin typeface="경기천년제목 Bold" panose="02020803020101020101" pitchFamily="18" charset="-127"/>
              <a:ea typeface="경기천년제목 Bold" panose="02020803020101020101" pitchFamily="18" charset="-127"/>
            </a:endParaRPr>
          </a:p>
        </p:txBody>
      </p:sp>
      <p:sp>
        <p:nvSpPr>
          <p:cNvPr id="72" name="Rounded Rectangle 81"/>
          <p:cNvSpPr/>
          <p:nvPr/>
        </p:nvSpPr>
        <p:spPr>
          <a:xfrm>
            <a:off x="3108650" y="2854803"/>
            <a:ext cx="707108"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연구원</a:t>
            </a:r>
            <a:endParaRPr lang="en-US" altLang="ko-KR" sz="1200" dirty="0">
              <a:latin typeface="경기천년제목 Bold" panose="02020803020101020101" pitchFamily="18" charset="-127"/>
              <a:ea typeface="경기천년제목 Bold" panose="02020803020101020101" pitchFamily="18" charset="-127"/>
            </a:endParaRPr>
          </a:p>
        </p:txBody>
      </p:sp>
      <p:sp>
        <p:nvSpPr>
          <p:cNvPr id="79" name="Rounded Rectangle 81"/>
          <p:cNvSpPr/>
          <p:nvPr/>
        </p:nvSpPr>
        <p:spPr>
          <a:xfrm>
            <a:off x="5013363" y="2854803"/>
            <a:ext cx="770834"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연구원</a:t>
            </a:r>
            <a:endParaRPr lang="en-US" altLang="ko-KR" sz="1200" dirty="0">
              <a:latin typeface="경기천년제목 Bold" panose="02020803020101020101" pitchFamily="18" charset="-127"/>
              <a:ea typeface="경기천년제목 Bold" panose="02020803020101020101" pitchFamily="18" charset="-127"/>
            </a:endParaRPr>
          </a:p>
        </p:txBody>
      </p:sp>
      <p:sp>
        <p:nvSpPr>
          <p:cNvPr id="80" name="Rounded Rectangle 81"/>
          <p:cNvSpPr/>
          <p:nvPr/>
        </p:nvSpPr>
        <p:spPr>
          <a:xfrm>
            <a:off x="4038789" y="2854803"/>
            <a:ext cx="770834"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연구원</a:t>
            </a:r>
            <a:endParaRPr lang="en-US" altLang="ko-KR" sz="1200" dirty="0">
              <a:latin typeface="경기천년제목 Bold" panose="02020803020101020101" pitchFamily="18" charset="-127"/>
              <a:ea typeface="경기천년제목 Bold" panose="02020803020101020101" pitchFamily="18" charset="-127"/>
            </a:endParaRPr>
          </a:p>
        </p:txBody>
      </p:sp>
      <p:sp>
        <p:nvSpPr>
          <p:cNvPr id="81" name="Rounded Rectangle 81"/>
          <p:cNvSpPr/>
          <p:nvPr/>
        </p:nvSpPr>
        <p:spPr>
          <a:xfrm>
            <a:off x="5982612" y="2854803"/>
            <a:ext cx="770834"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연구원</a:t>
            </a:r>
            <a:endParaRPr lang="en-US" altLang="ko-KR" sz="1200" dirty="0">
              <a:latin typeface="경기천년제목 Bold" panose="02020803020101020101" pitchFamily="18" charset="-127"/>
              <a:ea typeface="경기천년제목 Bold" panose="02020803020101020101" pitchFamily="18" charset="-127"/>
            </a:endParaRPr>
          </a:p>
        </p:txBody>
      </p:sp>
      <p:sp>
        <p:nvSpPr>
          <p:cNvPr id="82" name="Rounded Rectangle 81"/>
          <p:cNvSpPr/>
          <p:nvPr/>
        </p:nvSpPr>
        <p:spPr>
          <a:xfrm>
            <a:off x="6919118" y="2854803"/>
            <a:ext cx="770834"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연구원</a:t>
            </a:r>
            <a:endParaRPr lang="en-US" altLang="ko-KR" sz="1200" dirty="0">
              <a:latin typeface="경기천년제목 Bold" panose="02020803020101020101" pitchFamily="18" charset="-127"/>
              <a:ea typeface="경기천년제목 Bold" panose="02020803020101020101" pitchFamily="18" charset="-127"/>
            </a:endParaRPr>
          </a:p>
        </p:txBody>
      </p:sp>
      <p:sp>
        <p:nvSpPr>
          <p:cNvPr id="83" name="Rounded Rectangle 81"/>
          <p:cNvSpPr/>
          <p:nvPr/>
        </p:nvSpPr>
        <p:spPr>
          <a:xfrm>
            <a:off x="7895794" y="2854803"/>
            <a:ext cx="770834"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연구원</a:t>
            </a:r>
            <a:endParaRPr lang="en-US" altLang="ko-KR" sz="1200" dirty="0">
              <a:latin typeface="경기천년제목 Bold" panose="02020803020101020101" pitchFamily="18" charset="-127"/>
              <a:ea typeface="경기천년제목 Bold" panose="02020803020101020101" pitchFamily="18" charset="-127"/>
            </a:endParaRPr>
          </a:p>
        </p:txBody>
      </p:sp>
      <p:sp>
        <p:nvSpPr>
          <p:cNvPr id="84" name="Rounded Rectangle 81"/>
          <p:cNvSpPr/>
          <p:nvPr/>
        </p:nvSpPr>
        <p:spPr>
          <a:xfrm>
            <a:off x="8866896" y="2854803"/>
            <a:ext cx="770834"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연구원</a:t>
            </a:r>
            <a:endParaRPr lang="en-US" altLang="ko-KR" sz="1200" dirty="0">
              <a:latin typeface="경기천년제목 Bold" panose="02020803020101020101" pitchFamily="18" charset="-127"/>
              <a:ea typeface="경기천년제목 Bold" panose="02020803020101020101" pitchFamily="18" charset="-127"/>
            </a:endParaRPr>
          </a:p>
        </p:txBody>
      </p:sp>
      <p:sp>
        <p:nvSpPr>
          <p:cNvPr id="103" name="Rounded Rectangle 81"/>
          <p:cNvSpPr/>
          <p:nvPr/>
        </p:nvSpPr>
        <p:spPr>
          <a:xfrm>
            <a:off x="2108761" y="1945033"/>
            <a:ext cx="765143"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박현준</a:t>
            </a:r>
            <a:endParaRPr lang="en-US" sz="1200" dirty="0">
              <a:latin typeface="경기천년제목 Bold" panose="02020803020101020101" pitchFamily="18" charset="-127"/>
              <a:ea typeface="경기천년제목 Bold" panose="02020803020101020101" pitchFamily="18" charset="-127"/>
            </a:endParaRPr>
          </a:p>
        </p:txBody>
      </p:sp>
      <p:sp>
        <p:nvSpPr>
          <p:cNvPr id="104" name="Rounded Rectangle 81"/>
          <p:cNvSpPr/>
          <p:nvPr/>
        </p:nvSpPr>
        <p:spPr>
          <a:xfrm>
            <a:off x="3079633" y="1945033"/>
            <a:ext cx="765143"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김주원</a:t>
            </a:r>
            <a:endParaRPr lang="en-US" sz="1200" dirty="0">
              <a:latin typeface="경기천년제목 Bold" panose="02020803020101020101" pitchFamily="18" charset="-127"/>
              <a:ea typeface="경기천년제목 Bold" panose="02020803020101020101" pitchFamily="18" charset="-127"/>
            </a:endParaRPr>
          </a:p>
        </p:txBody>
      </p:sp>
      <p:sp>
        <p:nvSpPr>
          <p:cNvPr id="105" name="Rounded Rectangle 81"/>
          <p:cNvSpPr/>
          <p:nvPr/>
        </p:nvSpPr>
        <p:spPr>
          <a:xfrm>
            <a:off x="4041635" y="1945033"/>
            <a:ext cx="765143"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smtClean="0">
                <a:latin typeface="경기천년제목 Bold" panose="02020803020101020101" pitchFamily="18" charset="-127"/>
                <a:ea typeface="경기천년제목 Bold" panose="02020803020101020101" pitchFamily="18" charset="-127"/>
              </a:rPr>
              <a:t>이재민</a:t>
            </a:r>
            <a:endParaRPr lang="en-US" sz="1200" dirty="0">
              <a:latin typeface="경기천년제목 Bold" panose="02020803020101020101" pitchFamily="18" charset="-127"/>
              <a:ea typeface="경기천년제목 Bold" panose="02020803020101020101" pitchFamily="18" charset="-127"/>
            </a:endParaRPr>
          </a:p>
        </p:txBody>
      </p:sp>
      <p:sp>
        <p:nvSpPr>
          <p:cNvPr id="106" name="Rounded Rectangle 81"/>
          <p:cNvSpPr/>
          <p:nvPr/>
        </p:nvSpPr>
        <p:spPr>
          <a:xfrm>
            <a:off x="5016209" y="1945033"/>
            <a:ext cx="765143"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smtClean="0">
                <a:latin typeface="경기천년제목 Bold" panose="02020803020101020101" pitchFamily="18" charset="-127"/>
                <a:ea typeface="경기천년제목 Bold" panose="02020803020101020101" pitchFamily="18" charset="-127"/>
              </a:rPr>
              <a:t>이상혁</a:t>
            </a:r>
            <a:endParaRPr lang="en-US" sz="1200" dirty="0">
              <a:latin typeface="경기천년제목 Bold" panose="02020803020101020101" pitchFamily="18" charset="-127"/>
              <a:ea typeface="경기천년제목 Bold" panose="02020803020101020101" pitchFamily="18" charset="-127"/>
            </a:endParaRPr>
          </a:p>
        </p:txBody>
      </p:sp>
      <p:sp>
        <p:nvSpPr>
          <p:cNvPr id="107" name="Rounded Rectangle 81"/>
          <p:cNvSpPr/>
          <p:nvPr/>
        </p:nvSpPr>
        <p:spPr>
          <a:xfrm>
            <a:off x="5985458" y="1945033"/>
            <a:ext cx="765143"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smtClean="0">
                <a:latin typeface="경기천년제목 Bold" panose="02020803020101020101" pitchFamily="18" charset="-127"/>
                <a:ea typeface="경기천년제목 Bold" panose="02020803020101020101" pitchFamily="18" charset="-127"/>
              </a:rPr>
              <a:t>정진영</a:t>
            </a:r>
            <a:endParaRPr lang="en-US" sz="1200" dirty="0">
              <a:latin typeface="경기천년제목 Bold" panose="02020803020101020101" pitchFamily="18" charset="-127"/>
              <a:ea typeface="경기천년제목 Bold" panose="02020803020101020101" pitchFamily="18" charset="-127"/>
            </a:endParaRPr>
          </a:p>
        </p:txBody>
      </p:sp>
      <p:sp>
        <p:nvSpPr>
          <p:cNvPr id="108" name="Rounded Rectangle 81"/>
          <p:cNvSpPr/>
          <p:nvPr/>
        </p:nvSpPr>
        <p:spPr>
          <a:xfrm>
            <a:off x="6921964" y="1945033"/>
            <a:ext cx="765143"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smtClean="0">
                <a:latin typeface="경기천년제목 Bold" panose="02020803020101020101" pitchFamily="18" charset="-127"/>
                <a:ea typeface="경기천년제목 Bold" panose="02020803020101020101" pitchFamily="18" charset="-127"/>
              </a:rPr>
              <a:t>제상혁</a:t>
            </a:r>
            <a:endParaRPr lang="en-US" sz="1200" dirty="0">
              <a:latin typeface="경기천년제목 Bold" panose="02020803020101020101" pitchFamily="18" charset="-127"/>
              <a:ea typeface="경기천년제목 Bold" panose="02020803020101020101" pitchFamily="18" charset="-127"/>
            </a:endParaRPr>
          </a:p>
        </p:txBody>
      </p:sp>
      <p:sp>
        <p:nvSpPr>
          <p:cNvPr id="109" name="Rounded Rectangle 81"/>
          <p:cNvSpPr/>
          <p:nvPr/>
        </p:nvSpPr>
        <p:spPr>
          <a:xfrm>
            <a:off x="7898640" y="1945033"/>
            <a:ext cx="765143"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smtClean="0">
                <a:latin typeface="경기천년제목 Bold" panose="02020803020101020101" pitchFamily="18" charset="-127"/>
                <a:ea typeface="경기천년제목 Bold" panose="02020803020101020101" pitchFamily="18" charset="-127"/>
              </a:rPr>
              <a:t>정원관</a:t>
            </a:r>
            <a:endParaRPr lang="en-US" sz="1200" dirty="0">
              <a:latin typeface="경기천년제목 Bold" panose="02020803020101020101" pitchFamily="18" charset="-127"/>
              <a:ea typeface="경기천년제목 Bold" panose="02020803020101020101" pitchFamily="18" charset="-127"/>
            </a:endParaRPr>
          </a:p>
        </p:txBody>
      </p:sp>
      <p:sp>
        <p:nvSpPr>
          <p:cNvPr id="110" name="Rounded Rectangle 81"/>
          <p:cNvSpPr/>
          <p:nvPr/>
        </p:nvSpPr>
        <p:spPr>
          <a:xfrm>
            <a:off x="8869742" y="1945033"/>
            <a:ext cx="765143"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김정욱</a:t>
            </a:r>
            <a:endParaRPr lang="en-US" sz="1200" dirty="0">
              <a:latin typeface="경기천년제목 Bold" panose="02020803020101020101" pitchFamily="18" charset="-127"/>
              <a:ea typeface="경기천년제목 Bold" panose="02020803020101020101" pitchFamily="18" charset="-127"/>
            </a:endParaRPr>
          </a:p>
        </p:txBody>
      </p:sp>
      <p:sp>
        <p:nvSpPr>
          <p:cNvPr id="111" name="Rounded Rectangle 81"/>
          <p:cNvSpPr/>
          <p:nvPr/>
        </p:nvSpPr>
        <p:spPr>
          <a:xfrm>
            <a:off x="766695" y="1800421"/>
            <a:ext cx="765143"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장대준</a:t>
            </a:r>
            <a:endParaRPr lang="en-US" sz="1200" dirty="0">
              <a:latin typeface="경기천년제목 Bold" panose="02020803020101020101" pitchFamily="18" charset="-127"/>
              <a:ea typeface="경기천년제목 Bold" panose="02020803020101020101" pitchFamily="18" charset="-127"/>
            </a:endParaRPr>
          </a:p>
        </p:txBody>
      </p:sp>
      <p:sp>
        <p:nvSpPr>
          <p:cNvPr id="115" name="Rounded Rectangle 81"/>
          <p:cNvSpPr/>
          <p:nvPr/>
        </p:nvSpPr>
        <p:spPr>
          <a:xfrm>
            <a:off x="3264429" y="5069945"/>
            <a:ext cx="765143" cy="4240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수석 연구원</a:t>
            </a:r>
            <a:endParaRPr lang="en-US" sz="1200" dirty="0">
              <a:latin typeface="경기천년제목 Bold" panose="02020803020101020101" pitchFamily="18" charset="-127"/>
              <a:ea typeface="경기천년제목 Bold" panose="02020803020101020101" pitchFamily="18" charset="-127"/>
            </a:endParaRPr>
          </a:p>
        </p:txBody>
      </p:sp>
      <p:sp>
        <p:nvSpPr>
          <p:cNvPr id="116" name="Rounded Rectangle 81"/>
          <p:cNvSpPr/>
          <p:nvPr/>
        </p:nvSpPr>
        <p:spPr>
          <a:xfrm>
            <a:off x="4264318" y="5069945"/>
            <a:ext cx="707108" cy="4240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책임 연구원</a:t>
            </a:r>
            <a:endParaRPr lang="en-US" altLang="ko-KR" sz="1200" dirty="0">
              <a:latin typeface="경기천년제목 Bold" panose="02020803020101020101" pitchFamily="18" charset="-127"/>
              <a:ea typeface="경기천년제목 Bold" panose="02020803020101020101" pitchFamily="18" charset="-127"/>
            </a:endParaRPr>
          </a:p>
        </p:txBody>
      </p:sp>
      <p:sp>
        <p:nvSpPr>
          <p:cNvPr id="117" name="Rounded Rectangle 81"/>
          <p:cNvSpPr/>
          <p:nvPr/>
        </p:nvSpPr>
        <p:spPr>
          <a:xfrm>
            <a:off x="6169031" y="5069945"/>
            <a:ext cx="770834" cy="4240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선임 연구원</a:t>
            </a:r>
            <a:endParaRPr lang="en-US" altLang="ko-KR" sz="1200" dirty="0">
              <a:latin typeface="경기천년제목 Bold" panose="02020803020101020101" pitchFamily="18" charset="-127"/>
              <a:ea typeface="경기천년제목 Bold" panose="02020803020101020101" pitchFamily="18" charset="-127"/>
            </a:endParaRPr>
          </a:p>
        </p:txBody>
      </p:sp>
      <p:sp>
        <p:nvSpPr>
          <p:cNvPr id="118" name="Rounded Rectangle 81"/>
          <p:cNvSpPr/>
          <p:nvPr/>
        </p:nvSpPr>
        <p:spPr>
          <a:xfrm>
            <a:off x="5194457" y="5069945"/>
            <a:ext cx="770834" cy="4240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선임 연구원</a:t>
            </a:r>
            <a:endParaRPr lang="en-US" altLang="ko-KR" sz="1200" dirty="0">
              <a:latin typeface="경기천년제목 Bold" panose="02020803020101020101" pitchFamily="18" charset="-127"/>
              <a:ea typeface="경기천년제목 Bold" panose="02020803020101020101" pitchFamily="18" charset="-127"/>
            </a:endParaRPr>
          </a:p>
        </p:txBody>
      </p:sp>
      <p:sp>
        <p:nvSpPr>
          <p:cNvPr id="119" name="Rounded Rectangle 81"/>
          <p:cNvSpPr/>
          <p:nvPr/>
        </p:nvSpPr>
        <p:spPr>
          <a:xfrm>
            <a:off x="7138280" y="5069945"/>
            <a:ext cx="770834" cy="4240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연구원</a:t>
            </a:r>
            <a:endParaRPr lang="en-US" altLang="ko-KR" sz="1200" dirty="0">
              <a:latin typeface="경기천년제목 Bold" panose="02020803020101020101" pitchFamily="18" charset="-127"/>
              <a:ea typeface="경기천년제목 Bold" panose="02020803020101020101" pitchFamily="18" charset="-127"/>
            </a:endParaRPr>
          </a:p>
        </p:txBody>
      </p:sp>
      <p:sp>
        <p:nvSpPr>
          <p:cNvPr id="120" name="Rounded Rectangle 81"/>
          <p:cNvSpPr/>
          <p:nvPr/>
        </p:nvSpPr>
        <p:spPr>
          <a:xfrm>
            <a:off x="3264429" y="4233347"/>
            <a:ext cx="765143"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엄성현</a:t>
            </a:r>
            <a:endParaRPr lang="en-US" sz="1200" dirty="0">
              <a:latin typeface="경기천년제목 Bold" panose="02020803020101020101" pitchFamily="18" charset="-127"/>
              <a:ea typeface="경기천년제목 Bold" panose="02020803020101020101" pitchFamily="18" charset="-127"/>
            </a:endParaRPr>
          </a:p>
        </p:txBody>
      </p:sp>
      <p:sp>
        <p:nvSpPr>
          <p:cNvPr id="121" name="Rounded Rectangle 81"/>
          <p:cNvSpPr/>
          <p:nvPr/>
        </p:nvSpPr>
        <p:spPr>
          <a:xfrm>
            <a:off x="4235301" y="4233347"/>
            <a:ext cx="765143"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장순남</a:t>
            </a:r>
            <a:endParaRPr lang="en-US" sz="1200" dirty="0">
              <a:latin typeface="경기천년제목 Bold" panose="02020803020101020101" pitchFamily="18" charset="-127"/>
              <a:ea typeface="경기천년제목 Bold" panose="02020803020101020101" pitchFamily="18" charset="-127"/>
            </a:endParaRPr>
          </a:p>
        </p:txBody>
      </p:sp>
      <p:sp>
        <p:nvSpPr>
          <p:cNvPr id="122" name="Rounded Rectangle 81"/>
          <p:cNvSpPr/>
          <p:nvPr/>
        </p:nvSpPr>
        <p:spPr>
          <a:xfrm>
            <a:off x="5197303" y="4233347"/>
            <a:ext cx="765143"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류주열</a:t>
            </a:r>
            <a:endParaRPr lang="en-US" sz="1200" dirty="0">
              <a:latin typeface="경기천년제목 Bold" panose="02020803020101020101" pitchFamily="18" charset="-127"/>
              <a:ea typeface="경기천년제목 Bold" panose="02020803020101020101" pitchFamily="18" charset="-127"/>
            </a:endParaRPr>
          </a:p>
        </p:txBody>
      </p:sp>
      <p:sp>
        <p:nvSpPr>
          <p:cNvPr id="123" name="Rounded Rectangle 81"/>
          <p:cNvSpPr/>
          <p:nvPr/>
        </p:nvSpPr>
        <p:spPr>
          <a:xfrm>
            <a:off x="6171877" y="4233347"/>
            <a:ext cx="765143"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이지은</a:t>
            </a:r>
            <a:endParaRPr lang="en-US" sz="1200" dirty="0">
              <a:latin typeface="경기천년제목 Bold" panose="02020803020101020101" pitchFamily="18" charset="-127"/>
              <a:ea typeface="경기천년제목 Bold" panose="02020803020101020101" pitchFamily="18" charset="-127"/>
            </a:endParaRPr>
          </a:p>
        </p:txBody>
      </p:sp>
      <p:sp>
        <p:nvSpPr>
          <p:cNvPr id="124" name="Rounded Rectangle 81"/>
          <p:cNvSpPr/>
          <p:nvPr/>
        </p:nvSpPr>
        <p:spPr>
          <a:xfrm>
            <a:off x="7141126" y="4233347"/>
            <a:ext cx="765143"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고아름</a:t>
            </a:r>
            <a:endParaRPr lang="en-US" sz="1200" dirty="0">
              <a:latin typeface="경기천년제목 Bold" panose="02020803020101020101" pitchFamily="18" charset="-127"/>
              <a:ea typeface="경기천년제목 Bold" panose="02020803020101020101" pitchFamily="18" charset="-127"/>
            </a:endParaRPr>
          </a:p>
        </p:txBody>
      </p:sp>
      <p:sp>
        <p:nvSpPr>
          <p:cNvPr id="126" name="Rounded Rectangle 81"/>
          <p:cNvSpPr/>
          <p:nvPr/>
        </p:nvSpPr>
        <p:spPr>
          <a:xfrm>
            <a:off x="1876111" y="3853631"/>
            <a:ext cx="765143" cy="257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경기천년제목 Bold" panose="02020803020101020101" pitchFamily="18" charset="-127"/>
                <a:ea typeface="경기천년제목 Bold" panose="02020803020101020101" pitchFamily="18" charset="-127"/>
              </a:rPr>
              <a:t>박성호</a:t>
            </a:r>
            <a:endParaRPr lang="en-US" sz="1200" dirty="0">
              <a:latin typeface="경기천년제목 Bold" panose="02020803020101020101" pitchFamily="18" charset="-127"/>
              <a:ea typeface="경기천년제목 Bold" panose="02020803020101020101" pitchFamily="18" charset="-127"/>
            </a:endParaRPr>
          </a:p>
        </p:txBody>
      </p:sp>
      <p:sp>
        <p:nvSpPr>
          <p:cNvPr id="131" name="TextBox 130"/>
          <p:cNvSpPr txBox="1"/>
          <p:nvPr/>
        </p:nvSpPr>
        <p:spPr>
          <a:xfrm>
            <a:off x="2114810" y="3100003"/>
            <a:ext cx="1858734" cy="350865"/>
          </a:xfrm>
          <a:prstGeom prst="rect">
            <a:avLst/>
          </a:prstGeom>
          <a:noFill/>
        </p:spPr>
        <p:txBody>
          <a:bodyPr wrap="square" rtlCol="0">
            <a:spAutoFit/>
          </a:bodyPr>
          <a:lstStyle/>
          <a:p>
            <a:pPr marL="196850" marR="0" indent="-196850" algn="ctr" fontAlgn="base" latinLnBrk="1">
              <a:lnSpc>
                <a:spcPct val="160000"/>
              </a:lnSpc>
              <a:spcBef>
                <a:spcPts val="0"/>
              </a:spcBef>
              <a:spcAft>
                <a:spcPts val="0"/>
              </a:spcAft>
            </a:pPr>
            <a:r>
              <a:rPr lang="ko-KR" altLang="en-US" sz="1200" kern="0" spc="-100" dirty="0" smtClean="0">
                <a:solidFill>
                  <a:srgbClr val="19B49B"/>
                </a:solidFill>
                <a:latin typeface="경기천년제목 Bold" panose="02020803020101020101" pitchFamily="18" charset="-127"/>
                <a:ea typeface="경기천년제목 Bold" panose="02020803020101020101" pitchFamily="18" charset="-127"/>
              </a:rPr>
              <a:t>수전해  공정 모델링</a:t>
            </a:r>
            <a:endParaRPr lang="ko-KR" altLang="en-US" sz="1200" kern="0" spc="-100" dirty="0">
              <a:solidFill>
                <a:srgbClr val="19B49B"/>
              </a:solidFill>
              <a:latin typeface="경기천년제목 Bold" panose="02020803020101020101" pitchFamily="18" charset="-127"/>
              <a:ea typeface="경기천년제목 Bold" panose="02020803020101020101" pitchFamily="18" charset="-127"/>
            </a:endParaRPr>
          </a:p>
        </p:txBody>
      </p:sp>
      <p:sp>
        <p:nvSpPr>
          <p:cNvPr id="132" name="TextBox 131"/>
          <p:cNvSpPr txBox="1"/>
          <p:nvPr/>
        </p:nvSpPr>
        <p:spPr>
          <a:xfrm>
            <a:off x="3958206" y="3100116"/>
            <a:ext cx="1858734" cy="350865"/>
          </a:xfrm>
          <a:prstGeom prst="rect">
            <a:avLst/>
          </a:prstGeom>
          <a:noFill/>
        </p:spPr>
        <p:txBody>
          <a:bodyPr wrap="square" rtlCol="0">
            <a:spAutoFit/>
          </a:bodyPr>
          <a:lstStyle/>
          <a:p>
            <a:pPr marL="196850" marR="0" indent="-196850" algn="ctr" fontAlgn="base" latinLnBrk="1">
              <a:lnSpc>
                <a:spcPct val="160000"/>
              </a:lnSpc>
              <a:spcBef>
                <a:spcPts val="0"/>
              </a:spcBef>
              <a:spcAft>
                <a:spcPts val="0"/>
              </a:spcAft>
            </a:pPr>
            <a:r>
              <a:rPr lang="ko-KR" altLang="en-US" sz="1200" kern="0" spc="-100" smtClean="0">
                <a:solidFill>
                  <a:srgbClr val="19B49B"/>
                </a:solidFill>
                <a:latin typeface="경기천년제목 Bold" panose="02020803020101020101" pitchFamily="18" charset="-127"/>
                <a:ea typeface="경기천년제목 Bold" panose="02020803020101020101" pitchFamily="18" charset="-127"/>
              </a:rPr>
              <a:t>수소 압축 저장 공정 모델링</a:t>
            </a:r>
            <a:endParaRPr lang="ko-KR" altLang="en-US" sz="1200" kern="0" spc="-100" dirty="0">
              <a:solidFill>
                <a:srgbClr val="19B49B"/>
              </a:solidFill>
              <a:latin typeface="경기천년제목 Bold" panose="02020803020101020101" pitchFamily="18" charset="-127"/>
              <a:ea typeface="경기천년제목 Bold" panose="02020803020101020101" pitchFamily="18" charset="-127"/>
            </a:endParaRPr>
          </a:p>
        </p:txBody>
      </p:sp>
      <p:sp>
        <p:nvSpPr>
          <p:cNvPr id="133" name="TextBox 132"/>
          <p:cNvSpPr txBox="1"/>
          <p:nvPr/>
        </p:nvSpPr>
        <p:spPr>
          <a:xfrm>
            <a:off x="5906569" y="3099152"/>
            <a:ext cx="1858734" cy="350865"/>
          </a:xfrm>
          <a:prstGeom prst="rect">
            <a:avLst/>
          </a:prstGeom>
          <a:noFill/>
        </p:spPr>
        <p:txBody>
          <a:bodyPr wrap="square" rtlCol="0">
            <a:spAutoFit/>
          </a:bodyPr>
          <a:lstStyle/>
          <a:p>
            <a:pPr marL="196850" marR="0" indent="-196850" algn="ctr" fontAlgn="base" latinLnBrk="1">
              <a:lnSpc>
                <a:spcPct val="160000"/>
              </a:lnSpc>
              <a:spcBef>
                <a:spcPts val="0"/>
              </a:spcBef>
              <a:spcAft>
                <a:spcPts val="0"/>
              </a:spcAft>
            </a:pPr>
            <a:r>
              <a:rPr lang="ko-KR" altLang="en-US" sz="1200" kern="0" spc="-100" dirty="0" smtClean="0">
                <a:solidFill>
                  <a:srgbClr val="19B49B"/>
                </a:solidFill>
                <a:latin typeface="경기천년제목 Bold" panose="02020803020101020101" pitchFamily="18" charset="-127"/>
                <a:ea typeface="경기천년제목 Bold" panose="02020803020101020101" pitchFamily="18" charset="-127"/>
              </a:rPr>
              <a:t>통합 공정 최적화</a:t>
            </a:r>
            <a:endParaRPr lang="ko-KR" altLang="en-US" sz="1200" kern="0" spc="-100" dirty="0">
              <a:solidFill>
                <a:srgbClr val="19B49B"/>
              </a:solidFill>
              <a:latin typeface="경기천년제목 Bold" panose="02020803020101020101" pitchFamily="18" charset="-127"/>
              <a:ea typeface="경기천년제목 Bold" panose="02020803020101020101" pitchFamily="18" charset="-127"/>
            </a:endParaRPr>
          </a:p>
        </p:txBody>
      </p:sp>
      <p:sp>
        <p:nvSpPr>
          <p:cNvPr id="134" name="TextBox 133"/>
          <p:cNvSpPr txBox="1"/>
          <p:nvPr/>
        </p:nvSpPr>
        <p:spPr>
          <a:xfrm>
            <a:off x="7895794" y="3099152"/>
            <a:ext cx="1858734" cy="350865"/>
          </a:xfrm>
          <a:prstGeom prst="rect">
            <a:avLst/>
          </a:prstGeom>
          <a:noFill/>
        </p:spPr>
        <p:txBody>
          <a:bodyPr wrap="square" rtlCol="0">
            <a:spAutoFit/>
          </a:bodyPr>
          <a:lstStyle/>
          <a:p>
            <a:pPr marL="196850" marR="0" indent="-196850" algn="ctr" fontAlgn="base" latinLnBrk="1">
              <a:lnSpc>
                <a:spcPct val="160000"/>
              </a:lnSpc>
              <a:spcBef>
                <a:spcPts val="0"/>
              </a:spcBef>
              <a:spcAft>
                <a:spcPts val="0"/>
              </a:spcAft>
            </a:pPr>
            <a:r>
              <a:rPr lang="ko-KR" altLang="en-US" sz="1200" kern="0" spc="-100" dirty="0" smtClean="0">
                <a:solidFill>
                  <a:srgbClr val="19B49B"/>
                </a:solidFill>
                <a:latin typeface="경기천년제목 Bold" panose="02020803020101020101" pitchFamily="18" charset="-127"/>
                <a:ea typeface="경기천년제목 Bold" panose="02020803020101020101" pitchFamily="18" charset="-127"/>
              </a:rPr>
              <a:t>수소  경제 진입 요구 조건 정의</a:t>
            </a:r>
            <a:endParaRPr lang="ko-KR" altLang="en-US" sz="1200" kern="0" spc="-100" dirty="0">
              <a:solidFill>
                <a:srgbClr val="19B49B"/>
              </a:solidFill>
              <a:latin typeface="경기천년제목 Bold" panose="02020803020101020101" pitchFamily="18" charset="-127"/>
              <a:ea typeface="경기천년제목 Bold" panose="02020803020101020101" pitchFamily="18" charset="-127"/>
            </a:endParaRPr>
          </a:p>
        </p:txBody>
      </p:sp>
      <p:sp>
        <p:nvSpPr>
          <p:cNvPr id="135" name="TextBox 134"/>
          <p:cNvSpPr txBox="1"/>
          <p:nvPr/>
        </p:nvSpPr>
        <p:spPr>
          <a:xfrm>
            <a:off x="1329315" y="5506699"/>
            <a:ext cx="1858734" cy="646331"/>
          </a:xfrm>
          <a:prstGeom prst="rect">
            <a:avLst/>
          </a:prstGeom>
          <a:noFill/>
        </p:spPr>
        <p:txBody>
          <a:bodyPr wrap="square" rtlCol="0">
            <a:spAutoFit/>
          </a:bodyPr>
          <a:lstStyle/>
          <a:p>
            <a:pPr marL="196850" marR="0" indent="-196850" algn="ctr" fontAlgn="base" latinLnBrk="1">
              <a:spcBef>
                <a:spcPts val="0"/>
              </a:spcBef>
              <a:spcAft>
                <a:spcPts val="0"/>
              </a:spcAft>
            </a:pPr>
            <a:r>
              <a:rPr lang="ko-KR" altLang="en-US" sz="1200" kern="0" spc="-100" dirty="0" smtClean="0">
                <a:solidFill>
                  <a:srgbClr val="19B49B"/>
                </a:solidFill>
                <a:latin typeface="경기천년제목 Bold" panose="02020803020101020101" pitchFamily="18" charset="-127"/>
                <a:ea typeface="경기천년제목 Bold" panose="02020803020101020101" pitchFamily="18" charset="-127"/>
              </a:rPr>
              <a:t>연료전지 공정 해석</a:t>
            </a:r>
            <a:endParaRPr lang="en-US" altLang="ko-KR" sz="1200" kern="0" spc="-100" dirty="0" smtClean="0">
              <a:solidFill>
                <a:srgbClr val="19B49B"/>
              </a:solidFill>
              <a:latin typeface="경기천년제목 Bold" panose="02020803020101020101" pitchFamily="18" charset="-127"/>
              <a:ea typeface="경기천년제목 Bold" panose="02020803020101020101" pitchFamily="18" charset="-127"/>
            </a:endParaRPr>
          </a:p>
          <a:p>
            <a:pPr marL="196850" marR="0" indent="-196850" algn="ctr" fontAlgn="base" latinLnBrk="1">
              <a:spcBef>
                <a:spcPts val="0"/>
              </a:spcBef>
              <a:spcAft>
                <a:spcPts val="0"/>
              </a:spcAft>
            </a:pPr>
            <a:r>
              <a:rPr lang="ko-KR" altLang="en-US" sz="1200" kern="0" spc="-100" dirty="0" smtClean="0">
                <a:solidFill>
                  <a:srgbClr val="19B49B"/>
                </a:solidFill>
                <a:latin typeface="경기천년제목 Bold" panose="02020803020101020101" pitchFamily="18" charset="-127"/>
                <a:ea typeface="경기천년제목 Bold" panose="02020803020101020101" pitchFamily="18" charset="-127"/>
              </a:rPr>
              <a:t>경제성 분석</a:t>
            </a:r>
            <a:endParaRPr lang="en-US" altLang="ko-KR" sz="1200" kern="0" spc="-100" dirty="0" smtClean="0">
              <a:solidFill>
                <a:srgbClr val="19B49B"/>
              </a:solidFill>
              <a:latin typeface="경기천년제목 Bold" panose="02020803020101020101" pitchFamily="18" charset="-127"/>
              <a:ea typeface="경기천년제목 Bold" panose="02020803020101020101" pitchFamily="18" charset="-127"/>
            </a:endParaRPr>
          </a:p>
          <a:p>
            <a:pPr marL="196850" marR="0" indent="-196850" algn="ctr" fontAlgn="base" latinLnBrk="1">
              <a:spcBef>
                <a:spcPts val="0"/>
              </a:spcBef>
              <a:spcAft>
                <a:spcPts val="0"/>
              </a:spcAft>
            </a:pPr>
            <a:r>
              <a:rPr lang="ko-KR" altLang="en-US" sz="1200" kern="0" spc="-100" dirty="0" smtClean="0">
                <a:solidFill>
                  <a:srgbClr val="19B49B"/>
                </a:solidFill>
                <a:latin typeface="경기천년제목 Bold" panose="02020803020101020101" pitchFamily="18" charset="-127"/>
                <a:ea typeface="경기천년제목 Bold" panose="02020803020101020101" pitchFamily="18" charset="-127"/>
              </a:rPr>
              <a:t>재무 모델 개발</a:t>
            </a:r>
            <a:endParaRPr lang="ko-KR" altLang="en-US" sz="1200" kern="0" spc="-100" dirty="0">
              <a:solidFill>
                <a:srgbClr val="19B49B"/>
              </a:solidFill>
              <a:latin typeface="경기천년제목 Bold" panose="02020803020101020101" pitchFamily="18" charset="-127"/>
              <a:ea typeface="경기천년제목 Bold" panose="02020803020101020101" pitchFamily="18" charset="-127"/>
            </a:endParaRPr>
          </a:p>
        </p:txBody>
      </p:sp>
      <p:sp>
        <p:nvSpPr>
          <p:cNvPr id="136" name="TextBox 135"/>
          <p:cNvSpPr txBox="1"/>
          <p:nvPr/>
        </p:nvSpPr>
        <p:spPr>
          <a:xfrm>
            <a:off x="3251137" y="5521360"/>
            <a:ext cx="837313" cy="369332"/>
          </a:xfrm>
          <a:prstGeom prst="rect">
            <a:avLst/>
          </a:prstGeom>
          <a:noFill/>
        </p:spPr>
        <p:txBody>
          <a:bodyPr wrap="square" lIns="0" tIns="0" rIns="0" bIns="0" rtlCol="0">
            <a:spAutoFit/>
          </a:bodyPr>
          <a:lstStyle/>
          <a:p>
            <a:pPr marL="196850" marR="0" indent="-196850" algn="ctr" fontAlgn="base" latinLnBrk="1">
              <a:spcBef>
                <a:spcPts val="0"/>
              </a:spcBef>
              <a:spcAft>
                <a:spcPts val="0"/>
              </a:spcAft>
            </a:pPr>
            <a:r>
              <a:rPr lang="ko-KR" altLang="en-US" sz="1200" kern="0" spc="-100" dirty="0" smtClean="0">
                <a:solidFill>
                  <a:srgbClr val="19B49B"/>
                </a:solidFill>
                <a:latin typeface="경기천년제목 Bold" panose="02020803020101020101" pitchFamily="18" charset="-127"/>
                <a:ea typeface="경기천년제목 Bold" panose="02020803020101020101" pitchFamily="18" charset="-127"/>
              </a:rPr>
              <a:t>연료전지 </a:t>
            </a:r>
            <a:endParaRPr lang="en-US" altLang="ko-KR" sz="1200" kern="0" spc="-100" dirty="0" smtClean="0">
              <a:solidFill>
                <a:srgbClr val="19B49B"/>
              </a:solidFill>
              <a:latin typeface="경기천년제목 Bold" panose="02020803020101020101" pitchFamily="18" charset="-127"/>
              <a:ea typeface="경기천년제목 Bold" panose="02020803020101020101" pitchFamily="18" charset="-127"/>
            </a:endParaRPr>
          </a:p>
          <a:p>
            <a:pPr marL="196850" marR="0" indent="-196850" algn="ctr" fontAlgn="base" latinLnBrk="1">
              <a:spcBef>
                <a:spcPts val="0"/>
              </a:spcBef>
              <a:spcAft>
                <a:spcPts val="0"/>
              </a:spcAft>
            </a:pPr>
            <a:r>
              <a:rPr lang="ko-KR" altLang="en-US" sz="1200" kern="0" spc="-100" dirty="0" smtClean="0">
                <a:solidFill>
                  <a:srgbClr val="19B49B"/>
                </a:solidFill>
                <a:latin typeface="경기천년제목 Bold" panose="02020803020101020101" pitchFamily="18" charset="-127"/>
                <a:ea typeface="경기천년제목 Bold" panose="02020803020101020101" pitchFamily="18" charset="-127"/>
              </a:rPr>
              <a:t>공정 해석</a:t>
            </a:r>
            <a:endParaRPr lang="ko-KR" altLang="en-US" sz="1200" kern="0" spc="-100" dirty="0">
              <a:solidFill>
                <a:srgbClr val="19B49B"/>
              </a:solidFill>
              <a:latin typeface="경기천년제목 Bold" panose="02020803020101020101" pitchFamily="18" charset="-127"/>
              <a:ea typeface="경기천년제목 Bold" panose="02020803020101020101" pitchFamily="18" charset="-127"/>
            </a:endParaRPr>
          </a:p>
        </p:txBody>
      </p:sp>
      <p:sp>
        <p:nvSpPr>
          <p:cNvPr id="137" name="TextBox 136"/>
          <p:cNvSpPr txBox="1"/>
          <p:nvPr/>
        </p:nvSpPr>
        <p:spPr>
          <a:xfrm>
            <a:off x="4205067" y="5521360"/>
            <a:ext cx="837313" cy="184666"/>
          </a:xfrm>
          <a:prstGeom prst="rect">
            <a:avLst/>
          </a:prstGeom>
          <a:noFill/>
        </p:spPr>
        <p:txBody>
          <a:bodyPr wrap="square" lIns="0" tIns="0" rIns="0" bIns="0" rtlCol="0">
            <a:spAutoFit/>
          </a:bodyPr>
          <a:lstStyle/>
          <a:p>
            <a:pPr marL="196850" marR="0" indent="-196850" algn="ctr" fontAlgn="base" latinLnBrk="1">
              <a:spcBef>
                <a:spcPts val="0"/>
              </a:spcBef>
              <a:spcAft>
                <a:spcPts val="0"/>
              </a:spcAft>
            </a:pPr>
            <a:r>
              <a:rPr lang="ko-KR" altLang="en-US" sz="1200" kern="0" spc="-100" dirty="0" smtClean="0">
                <a:solidFill>
                  <a:srgbClr val="19B49B"/>
                </a:solidFill>
                <a:latin typeface="경기천년제목 Bold" panose="02020803020101020101" pitchFamily="18" charset="-127"/>
                <a:ea typeface="경기천년제목 Bold" panose="02020803020101020101" pitchFamily="18" charset="-127"/>
              </a:rPr>
              <a:t>경제성 분석</a:t>
            </a:r>
            <a:endParaRPr lang="ko-KR" altLang="en-US" sz="1200" kern="0" spc="-100" dirty="0">
              <a:solidFill>
                <a:srgbClr val="19B49B"/>
              </a:solidFill>
              <a:latin typeface="경기천년제목 Bold" panose="02020803020101020101" pitchFamily="18" charset="-127"/>
              <a:ea typeface="경기천년제목 Bold" panose="02020803020101020101" pitchFamily="18" charset="-127"/>
            </a:endParaRPr>
          </a:p>
        </p:txBody>
      </p:sp>
      <p:sp>
        <p:nvSpPr>
          <p:cNvPr id="138" name="TextBox 137"/>
          <p:cNvSpPr txBox="1"/>
          <p:nvPr/>
        </p:nvSpPr>
        <p:spPr>
          <a:xfrm>
            <a:off x="5174316" y="5546577"/>
            <a:ext cx="837313" cy="738664"/>
          </a:xfrm>
          <a:prstGeom prst="rect">
            <a:avLst/>
          </a:prstGeom>
          <a:noFill/>
        </p:spPr>
        <p:txBody>
          <a:bodyPr wrap="square" lIns="0" tIns="0" rIns="0" bIns="0" rtlCol="0">
            <a:spAutoFit/>
          </a:bodyPr>
          <a:lstStyle/>
          <a:p>
            <a:pPr marL="196850" marR="0" indent="-196850" algn="ctr" fontAlgn="base" latinLnBrk="1">
              <a:spcBef>
                <a:spcPts val="0"/>
              </a:spcBef>
              <a:spcAft>
                <a:spcPts val="0"/>
              </a:spcAft>
            </a:pPr>
            <a:r>
              <a:rPr lang="ko-KR" altLang="en-US" sz="1200" kern="0" spc="-100" dirty="0" smtClean="0">
                <a:solidFill>
                  <a:srgbClr val="19B49B"/>
                </a:solidFill>
                <a:latin typeface="경기천년제목 Bold" panose="02020803020101020101" pitchFamily="18" charset="-127"/>
                <a:ea typeface="경기천년제목 Bold" panose="02020803020101020101" pitchFamily="18" charset="-127"/>
              </a:rPr>
              <a:t>연료전지 </a:t>
            </a:r>
            <a:endParaRPr lang="en-US" altLang="ko-KR" sz="1200" kern="0" spc="-100" dirty="0" smtClean="0">
              <a:solidFill>
                <a:srgbClr val="19B49B"/>
              </a:solidFill>
              <a:latin typeface="경기천년제목 Bold" panose="02020803020101020101" pitchFamily="18" charset="-127"/>
              <a:ea typeface="경기천년제목 Bold" panose="02020803020101020101" pitchFamily="18" charset="-127"/>
            </a:endParaRPr>
          </a:p>
          <a:p>
            <a:pPr marL="196850" marR="0" indent="-196850" algn="ctr" fontAlgn="base" latinLnBrk="1">
              <a:spcBef>
                <a:spcPts val="0"/>
              </a:spcBef>
              <a:spcAft>
                <a:spcPts val="0"/>
              </a:spcAft>
            </a:pPr>
            <a:r>
              <a:rPr lang="ko-KR" altLang="en-US" sz="1200" kern="0" spc="-100" dirty="0" smtClean="0">
                <a:solidFill>
                  <a:srgbClr val="19B49B"/>
                </a:solidFill>
                <a:latin typeface="경기천년제목 Bold" panose="02020803020101020101" pitchFamily="18" charset="-127"/>
                <a:ea typeface="경기천년제목 Bold" panose="02020803020101020101" pitchFamily="18" charset="-127"/>
              </a:rPr>
              <a:t>공정 해석</a:t>
            </a:r>
            <a:endParaRPr lang="en-US" altLang="ko-KR" sz="1200" kern="0" spc="-100" dirty="0" smtClean="0">
              <a:solidFill>
                <a:srgbClr val="19B49B"/>
              </a:solidFill>
              <a:latin typeface="경기천년제목 Bold" panose="02020803020101020101" pitchFamily="18" charset="-127"/>
              <a:ea typeface="경기천년제목 Bold" panose="02020803020101020101" pitchFamily="18" charset="-127"/>
            </a:endParaRPr>
          </a:p>
          <a:p>
            <a:pPr marL="196850" marR="0" indent="-196850" algn="ctr" fontAlgn="base" latinLnBrk="1">
              <a:spcBef>
                <a:spcPts val="0"/>
              </a:spcBef>
              <a:spcAft>
                <a:spcPts val="0"/>
              </a:spcAft>
            </a:pPr>
            <a:r>
              <a:rPr lang="ko-KR" altLang="en-US" sz="1200" kern="0" spc="-100" dirty="0" smtClean="0">
                <a:solidFill>
                  <a:srgbClr val="19B49B"/>
                </a:solidFill>
                <a:latin typeface="경기천년제목 Bold" panose="02020803020101020101" pitchFamily="18" charset="-127"/>
                <a:ea typeface="경기천년제목 Bold" panose="02020803020101020101" pitchFamily="18" charset="-127"/>
              </a:rPr>
              <a:t>전력 공급 </a:t>
            </a:r>
            <a:endParaRPr lang="en-US" altLang="ko-KR" sz="1200" kern="0" spc="-100" dirty="0" smtClean="0">
              <a:solidFill>
                <a:srgbClr val="19B49B"/>
              </a:solidFill>
              <a:latin typeface="경기천년제목 Bold" panose="02020803020101020101" pitchFamily="18" charset="-127"/>
              <a:ea typeface="경기천년제목 Bold" panose="02020803020101020101" pitchFamily="18" charset="-127"/>
            </a:endParaRPr>
          </a:p>
          <a:p>
            <a:pPr marL="196850" marR="0" indent="-196850" algn="ctr" fontAlgn="base" latinLnBrk="1">
              <a:spcBef>
                <a:spcPts val="0"/>
              </a:spcBef>
              <a:spcAft>
                <a:spcPts val="0"/>
              </a:spcAft>
            </a:pPr>
            <a:r>
              <a:rPr lang="ko-KR" altLang="en-US" sz="1200" kern="0" spc="-100" dirty="0" smtClean="0">
                <a:solidFill>
                  <a:srgbClr val="19B49B"/>
                </a:solidFill>
                <a:latin typeface="경기천년제목 Bold" panose="02020803020101020101" pitchFamily="18" charset="-127"/>
                <a:ea typeface="경기천년제목 Bold" panose="02020803020101020101" pitchFamily="18" charset="-127"/>
              </a:rPr>
              <a:t>예측 모델 개발</a:t>
            </a:r>
            <a:endParaRPr lang="ko-KR" altLang="en-US" sz="1200" kern="0" spc="-100" dirty="0">
              <a:solidFill>
                <a:srgbClr val="19B49B"/>
              </a:solidFill>
              <a:latin typeface="경기천년제목 Bold" panose="02020803020101020101" pitchFamily="18" charset="-127"/>
              <a:ea typeface="경기천년제목 Bold" panose="02020803020101020101" pitchFamily="18" charset="-127"/>
            </a:endParaRPr>
          </a:p>
        </p:txBody>
      </p:sp>
      <p:sp>
        <p:nvSpPr>
          <p:cNvPr id="139" name="TextBox 138"/>
          <p:cNvSpPr txBox="1"/>
          <p:nvPr/>
        </p:nvSpPr>
        <p:spPr>
          <a:xfrm>
            <a:off x="6160860" y="5518838"/>
            <a:ext cx="837313" cy="369332"/>
          </a:xfrm>
          <a:prstGeom prst="rect">
            <a:avLst/>
          </a:prstGeom>
          <a:noFill/>
        </p:spPr>
        <p:txBody>
          <a:bodyPr wrap="square" lIns="0" tIns="0" rIns="0" bIns="0" rtlCol="0">
            <a:spAutoFit/>
          </a:bodyPr>
          <a:lstStyle/>
          <a:p>
            <a:pPr marL="196850" marR="0" indent="-196850" algn="ctr" fontAlgn="base" latinLnBrk="1">
              <a:spcBef>
                <a:spcPts val="0"/>
              </a:spcBef>
              <a:spcAft>
                <a:spcPts val="0"/>
              </a:spcAft>
            </a:pPr>
            <a:r>
              <a:rPr lang="en-US" altLang="ko-KR" sz="1200" kern="0" spc="-100" dirty="0" smtClean="0">
                <a:solidFill>
                  <a:srgbClr val="19B49B"/>
                </a:solidFill>
                <a:latin typeface="경기천년제목 Bold" panose="02020803020101020101" pitchFamily="18" charset="-127"/>
                <a:ea typeface="경기천년제목 Bold" panose="02020803020101020101" pitchFamily="18" charset="-127"/>
              </a:rPr>
              <a:t>Cost model </a:t>
            </a:r>
          </a:p>
          <a:p>
            <a:pPr marL="196850" marR="0" indent="-196850" algn="ctr" fontAlgn="base" latinLnBrk="1">
              <a:spcBef>
                <a:spcPts val="0"/>
              </a:spcBef>
              <a:spcAft>
                <a:spcPts val="0"/>
              </a:spcAft>
            </a:pPr>
            <a:r>
              <a:rPr lang="ko-KR" altLang="en-US" sz="1200" kern="0" spc="-100" dirty="0" smtClean="0">
                <a:solidFill>
                  <a:srgbClr val="19B49B"/>
                </a:solidFill>
                <a:latin typeface="경기천년제목 Bold" panose="02020803020101020101" pitchFamily="18" charset="-127"/>
                <a:ea typeface="경기천년제목 Bold" panose="02020803020101020101" pitchFamily="18" charset="-127"/>
              </a:rPr>
              <a:t>개발</a:t>
            </a:r>
            <a:endParaRPr lang="ko-KR" altLang="en-US" sz="1200" kern="0" spc="-100" dirty="0">
              <a:solidFill>
                <a:srgbClr val="19B49B"/>
              </a:solidFill>
              <a:latin typeface="경기천년제목 Bold" panose="02020803020101020101" pitchFamily="18" charset="-127"/>
              <a:ea typeface="경기천년제목 Bold" panose="02020803020101020101" pitchFamily="18" charset="-127"/>
            </a:endParaRPr>
          </a:p>
        </p:txBody>
      </p:sp>
      <p:sp>
        <p:nvSpPr>
          <p:cNvPr id="140" name="TextBox 139"/>
          <p:cNvSpPr txBox="1"/>
          <p:nvPr/>
        </p:nvSpPr>
        <p:spPr>
          <a:xfrm>
            <a:off x="7087498" y="5518838"/>
            <a:ext cx="837313" cy="553998"/>
          </a:xfrm>
          <a:prstGeom prst="rect">
            <a:avLst/>
          </a:prstGeom>
          <a:noFill/>
        </p:spPr>
        <p:txBody>
          <a:bodyPr wrap="square" lIns="0" tIns="0" rIns="0" bIns="0" rtlCol="0">
            <a:spAutoFit/>
          </a:bodyPr>
          <a:lstStyle/>
          <a:p>
            <a:pPr marL="196850" marR="0" indent="-196850" algn="ctr" fontAlgn="base" latinLnBrk="1">
              <a:spcBef>
                <a:spcPts val="0"/>
              </a:spcBef>
              <a:spcAft>
                <a:spcPts val="0"/>
              </a:spcAft>
            </a:pPr>
            <a:r>
              <a:rPr lang="ko-KR" altLang="en-US" sz="1200" kern="0" spc="-100" dirty="0" smtClean="0">
                <a:solidFill>
                  <a:srgbClr val="19B49B"/>
                </a:solidFill>
                <a:latin typeface="경기천년제목 Bold" panose="02020803020101020101" pitchFamily="18" charset="-127"/>
                <a:ea typeface="경기천년제목 Bold" panose="02020803020101020101" pitchFamily="18" charset="-127"/>
              </a:rPr>
              <a:t>경제성 분석</a:t>
            </a:r>
            <a:endParaRPr lang="en-US" altLang="ko-KR" sz="1200" kern="0" spc="-100" dirty="0" smtClean="0">
              <a:solidFill>
                <a:srgbClr val="19B49B"/>
              </a:solidFill>
              <a:latin typeface="경기천년제목 Bold" panose="02020803020101020101" pitchFamily="18" charset="-127"/>
              <a:ea typeface="경기천년제목 Bold" panose="02020803020101020101" pitchFamily="18" charset="-127"/>
            </a:endParaRPr>
          </a:p>
          <a:p>
            <a:pPr marL="196850" marR="0" indent="-196850" algn="ctr" fontAlgn="base" latinLnBrk="1">
              <a:spcBef>
                <a:spcPts val="0"/>
              </a:spcBef>
              <a:spcAft>
                <a:spcPts val="0"/>
              </a:spcAft>
            </a:pPr>
            <a:r>
              <a:rPr lang="ko-KR" altLang="en-US" sz="1200" kern="0" spc="-100" dirty="0" smtClean="0">
                <a:solidFill>
                  <a:srgbClr val="19B49B"/>
                </a:solidFill>
                <a:latin typeface="경기천년제목 Bold" panose="02020803020101020101" pitchFamily="18" charset="-127"/>
                <a:ea typeface="경기천년제목 Bold" panose="02020803020101020101" pitchFamily="18" charset="-127"/>
              </a:rPr>
              <a:t>사업성 분석</a:t>
            </a:r>
            <a:endParaRPr lang="en-US" altLang="ko-KR" sz="1200" kern="0" spc="-100" dirty="0" smtClean="0">
              <a:solidFill>
                <a:srgbClr val="19B49B"/>
              </a:solidFill>
              <a:latin typeface="경기천년제목 Bold" panose="02020803020101020101" pitchFamily="18" charset="-127"/>
              <a:ea typeface="경기천년제목 Bold" panose="02020803020101020101" pitchFamily="18" charset="-127"/>
            </a:endParaRPr>
          </a:p>
          <a:p>
            <a:pPr marL="196850" marR="0" indent="-196850" algn="ctr" fontAlgn="base" latinLnBrk="1">
              <a:spcBef>
                <a:spcPts val="0"/>
              </a:spcBef>
              <a:spcAft>
                <a:spcPts val="0"/>
              </a:spcAft>
            </a:pPr>
            <a:r>
              <a:rPr lang="ko-KR" altLang="en-US" sz="1200" kern="0" spc="-100" dirty="0" smtClean="0">
                <a:solidFill>
                  <a:srgbClr val="19B49B"/>
                </a:solidFill>
                <a:latin typeface="경기천년제목 Bold" panose="02020803020101020101" pitchFamily="18" charset="-127"/>
                <a:ea typeface="경기천년제목 Bold" panose="02020803020101020101" pitchFamily="18" charset="-127"/>
              </a:rPr>
              <a:t>재무 모델 개발</a:t>
            </a:r>
            <a:endParaRPr lang="ko-KR" altLang="en-US" sz="1200" kern="0" spc="-100" dirty="0">
              <a:solidFill>
                <a:srgbClr val="19B49B"/>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25557106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32885" y="767788"/>
            <a:ext cx="4482039"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수행기관 연구실적</a:t>
            </a:r>
            <a:endParaRPr lang="en-US" altLang="ko-KR"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수행기관 연구 실적</a:t>
            </a:r>
            <a:r>
              <a:rPr lang="en-US" altLang="ko-KR" sz="1200" b="1" dirty="0" smtClean="0">
                <a:latin typeface="경기천년제목 Bold" panose="02020803020101020101" pitchFamily="18" charset="-127"/>
                <a:ea typeface="경기천년제목 Bold" panose="02020803020101020101" pitchFamily="18" charset="-127"/>
              </a:rPr>
              <a:t>(</a:t>
            </a:r>
            <a:r>
              <a:rPr lang="ko-KR" altLang="en-US" sz="1200" b="1" dirty="0" smtClean="0">
                <a:latin typeface="경기천년제목 Bold" panose="02020803020101020101" pitchFamily="18" charset="-127"/>
                <a:ea typeface="경기천년제목 Bold" panose="02020803020101020101" pitchFamily="18" charset="-127"/>
              </a:rPr>
              <a:t>본 과제와 연관된 논문</a:t>
            </a:r>
            <a:r>
              <a:rPr lang="en-US" altLang="ko-KR" sz="1200" b="1" dirty="0" smtClean="0">
                <a:latin typeface="경기천년제목 Bold" panose="02020803020101020101" pitchFamily="18" charset="-127"/>
                <a:ea typeface="경기천년제목 Bold" panose="02020803020101020101" pitchFamily="18" charset="-127"/>
              </a:rPr>
              <a:t>/</a:t>
            </a:r>
            <a:r>
              <a:rPr lang="ko-KR" altLang="en-US" sz="1200" b="1" dirty="0" smtClean="0">
                <a:latin typeface="경기천년제목 Bold" panose="02020803020101020101" pitchFamily="18" charset="-127"/>
                <a:ea typeface="경기천년제목 Bold" panose="02020803020101020101" pitchFamily="18" charset="-127"/>
              </a:rPr>
              <a:t>특허</a:t>
            </a:r>
            <a:r>
              <a:rPr lang="en-US" altLang="ko-KR" sz="1200" b="1" dirty="0" smtClean="0">
                <a:latin typeface="경기천년제목 Bold" panose="02020803020101020101" pitchFamily="18" charset="-127"/>
                <a:ea typeface="경기천년제목 Bold" panose="02020803020101020101" pitchFamily="18" charset="-127"/>
              </a:rPr>
              <a:t>/</a:t>
            </a:r>
            <a:r>
              <a:rPr lang="ko-KR" altLang="en-US" sz="1200" b="1" dirty="0" smtClean="0">
                <a:latin typeface="경기천년제목 Bold" panose="02020803020101020101" pitchFamily="18" charset="-127"/>
                <a:ea typeface="경기천년제목 Bold" panose="02020803020101020101" pitchFamily="18" charset="-127"/>
              </a:rPr>
              <a:t>과제 수행 현황</a:t>
            </a:r>
            <a:r>
              <a:rPr lang="en-US" altLang="ko-KR" sz="1200" b="1" dirty="0" smtClean="0">
                <a:latin typeface="경기천년제목 Bold" panose="02020803020101020101" pitchFamily="18" charset="-127"/>
                <a:ea typeface="경기천년제목 Bold" panose="02020803020101020101" pitchFamily="18" charset="-127"/>
              </a:rPr>
              <a:t>)</a:t>
            </a:r>
            <a:r>
              <a:rPr lang="ko-KR" altLang="en-US" sz="1200" b="1" dirty="0" smtClean="0">
                <a:latin typeface="경기천년제목 Bold" panose="02020803020101020101" pitchFamily="18" charset="-127"/>
                <a:ea typeface="경기천년제목 Bold" panose="02020803020101020101" pitchFamily="18" charset="-127"/>
              </a:rPr>
              <a:t> </a:t>
            </a:r>
            <a:endParaRPr lang="en-US" sz="1200" b="1" dirty="0">
              <a:latin typeface="경기천년제목 Bold" panose="02020803020101020101" pitchFamily="18" charset="-127"/>
              <a:ea typeface="경기천년제목 Bold" panose="02020803020101020101" pitchFamily="18" charset="-127"/>
            </a:endParaRPr>
          </a:p>
        </p:txBody>
      </p:sp>
      <p:sp>
        <p:nvSpPr>
          <p:cNvPr id="20" name="Rectangle 14"/>
          <p:cNvSpPr/>
          <p:nvPr/>
        </p:nvSpPr>
        <p:spPr>
          <a:xfrm>
            <a:off x="1380" y="1513238"/>
            <a:ext cx="2935081" cy="4597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21" name="Freeform 85"/>
          <p:cNvSpPr>
            <a:spLocks noEditPoints="1"/>
          </p:cNvSpPr>
          <p:nvPr/>
        </p:nvSpPr>
        <p:spPr bwMode="auto">
          <a:xfrm>
            <a:off x="1092663" y="1679146"/>
            <a:ext cx="593262" cy="613822"/>
          </a:xfrm>
          <a:custGeom>
            <a:avLst/>
            <a:gdLst>
              <a:gd name="T0" fmla="*/ 31 w 301"/>
              <a:gd name="T1" fmla="*/ 278 h 309"/>
              <a:gd name="T2" fmla="*/ 184 w 301"/>
              <a:gd name="T3" fmla="*/ 278 h 309"/>
              <a:gd name="T4" fmla="*/ 184 w 301"/>
              <a:gd name="T5" fmla="*/ 188 h 309"/>
              <a:gd name="T6" fmla="*/ 215 w 301"/>
              <a:gd name="T7" fmla="*/ 153 h 309"/>
              <a:gd name="T8" fmla="*/ 215 w 301"/>
              <a:gd name="T9" fmla="*/ 309 h 309"/>
              <a:gd name="T10" fmla="*/ 0 w 301"/>
              <a:gd name="T11" fmla="*/ 309 h 309"/>
              <a:gd name="T12" fmla="*/ 0 w 301"/>
              <a:gd name="T13" fmla="*/ 47 h 309"/>
              <a:gd name="T14" fmla="*/ 187 w 301"/>
              <a:gd name="T15" fmla="*/ 47 h 309"/>
              <a:gd name="T16" fmla="*/ 161 w 301"/>
              <a:gd name="T17" fmla="*/ 74 h 309"/>
              <a:gd name="T18" fmla="*/ 31 w 301"/>
              <a:gd name="T19" fmla="*/ 74 h 309"/>
              <a:gd name="T20" fmla="*/ 31 w 301"/>
              <a:gd name="T21" fmla="*/ 278 h 309"/>
              <a:gd name="T22" fmla="*/ 240 w 301"/>
              <a:gd name="T23" fmla="*/ 38 h 309"/>
              <a:gd name="T24" fmla="*/ 240 w 301"/>
              <a:gd name="T25" fmla="*/ 38 h 309"/>
              <a:gd name="T26" fmla="*/ 263 w 301"/>
              <a:gd name="T27" fmla="*/ 61 h 309"/>
              <a:gd name="T28" fmla="*/ 255 w 301"/>
              <a:gd name="T29" fmla="*/ 87 h 309"/>
              <a:gd name="T30" fmla="*/ 127 w 301"/>
              <a:gd name="T31" fmla="*/ 219 h 309"/>
              <a:gd name="T32" fmla="*/ 72 w 301"/>
              <a:gd name="T33" fmla="*/ 232 h 309"/>
              <a:gd name="T34" fmla="*/ 71 w 301"/>
              <a:gd name="T35" fmla="*/ 231 h 309"/>
              <a:gd name="T36" fmla="*/ 86 w 301"/>
              <a:gd name="T37" fmla="*/ 177 h 309"/>
              <a:gd name="T38" fmla="*/ 214 w 301"/>
              <a:gd name="T39" fmla="*/ 46 h 309"/>
              <a:gd name="T40" fmla="*/ 240 w 301"/>
              <a:gd name="T41" fmla="*/ 38 h 309"/>
              <a:gd name="T42" fmla="*/ 113 w 301"/>
              <a:gd name="T43" fmla="*/ 175 h 309"/>
              <a:gd name="T44" fmla="*/ 101 w 301"/>
              <a:gd name="T45" fmla="*/ 178 h 309"/>
              <a:gd name="T46" fmla="*/ 93 w 301"/>
              <a:gd name="T47" fmla="*/ 185 h 309"/>
              <a:gd name="T48" fmla="*/ 90 w 301"/>
              <a:gd name="T49" fmla="*/ 199 h 309"/>
              <a:gd name="T50" fmla="*/ 106 w 301"/>
              <a:gd name="T51" fmla="*/ 214 h 309"/>
              <a:gd name="T52" fmla="*/ 119 w 301"/>
              <a:gd name="T53" fmla="*/ 211 h 309"/>
              <a:gd name="T54" fmla="*/ 127 w 301"/>
              <a:gd name="T55" fmla="*/ 203 h 309"/>
              <a:gd name="T56" fmla="*/ 128 w 301"/>
              <a:gd name="T57" fmla="*/ 191 h 309"/>
              <a:gd name="T58" fmla="*/ 113 w 301"/>
              <a:gd name="T59" fmla="*/ 175 h 309"/>
              <a:gd name="T60" fmla="*/ 288 w 301"/>
              <a:gd name="T61" fmla="*/ 54 h 309"/>
              <a:gd name="T62" fmla="*/ 268 w 301"/>
              <a:gd name="T63" fmla="*/ 74 h 309"/>
              <a:gd name="T64" fmla="*/ 274 w 301"/>
              <a:gd name="T65" fmla="*/ 48 h 309"/>
              <a:gd name="T66" fmla="*/ 252 w 301"/>
              <a:gd name="T67" fmla="*/ 26 h 309"/>
              <a:gd name="T68" fmla="*/ 227 w 301"/>
              <a:gd name="T69" fmla="*/ 32 h 309"/>
              <a:gd name="T70" fmla="*/ 246 w 301"/>
              <a:gd name="T71" fmla="*/ 12 h 309"/>
              <a:gd name="T72" fmla="*/ 289 w 301"/>
              <a:gd name="T73" fmla="*/ 12 h 309"/>
              <a:gd name="T74" fmla="*/ 288 w 301"/>
              <a:gd name="T75" fmla="*/ 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1" h="309">
                <a:moveTo>
                  <a:pt x="31" y="278"/>
                </a:moveTo>
                <a:cubicBezTo>
                  <a:pt x="184" y="278"/>
                  <a:pt x="184" y="278"/>
                  <a:pt x="184" y="278"/>
                </a:cubicBezTo>
                <a:cubicBezTo>
                  <a:pt x="184" y="188"/>
                  <a:pt x="184" y="188"/>
                  <a:pt x="184" y="188"/>
                </a:cubicBezTo>
                <a:cubicBezTo>
                  <a:pt x="215" y="153"/>
                  <a:pt x="215" y="153"/>
                  <a:pt x="215" y="153"/>
                </a:cubicBezTo>
                <a:cubicBezTo>
                  <a:pt x="215" y="309"/>
                  <a:pt x="215" y="309"/>
                  <a:pt x="215" y="309"/>
                </a:cubicBezTo>
                <a:cubicBezTo>
                  <a:pt x="0" y="309"/>
                  <a:pt x="0" y="309"/>
                  <a:pt x="0" y="309"/>
                </a:cubicBezTo>
                <a:cubicBezTo>
                  <a:pt x="0" y="47"/>
                  <a:pt x="0" y="47"/>
                  <a:pt x="0" y="47"/>
                </a:cubicBezTo>
                <a:cubicBezTo>
                  <a:pt x="187" y="47"/>
                  <a:pt x="187" y="47"/>
                  <a:pt x="187" y="47"/>
                </a:cubicBezTo>
                <a:cubicBezTo>
                  <a:pt x="161" y="74"/>
                  <a:pt x="161" y="74"/>
                  <a:pt x="161" y="74"/>
                </a:cubicBezTo>
                <a:cubicBezTo>
                  <a:pt x="31" y="74"/>
                  <a:pt x="31" y="74"/>
                  <a:pt x="31" y="74"/>
                </a:cubicBezTo>
                <a:lnTo>
                  <a:pt x="31" y="278"/>
                </a:lnTo>
                <a:close/>
                <a:moveTo>
                  <a:pt x="240" y="38"/>
                </a:moveTo>
                <a:cubicBezTo>
                  <a:pt x="240" y="38"/>
                  <a:pt x="240" y="38"/>
                  <a:pt x="240" y="38"/>
                </a:cubicBezTo>
                <a:cubicBezTo>
                  <a:pt x="263" y="61"/>
                  <a:pt x="263" y="61"/>
                  <a:pt x="263" y="61"/>
                </a:cubicBezTo>
                <a:cubicBezTo>
                  <a:pt x="262" y="61"/>
                  <a:pt x="255" y="87"/>
                  <a:pt x="255" y="87"/>
                </a:cubicBezTo>
                <a:cubicBezTo>
                  <a:pt x="127" y="219"/>
                  <a:pt x="127" y="219"/>
                  <a:pt x="127" y="219"/>
                </a:cubicBezTo>
                <a:cubicBezTo>
                  <a:pt x="72" y="232"/>
                  <a:pt x="72" y="232"/>
                  <a:pt x="72" y="232"/>
                </a:cubicBezTo>
                <a:cubicBezTo>
                  <a:pt x="71" y="231"/>
                  <a:pt x="71" y="231"/>
                  <a:pt x="71" y="231"/>
                </a:cubicBezTo>
                <a:cubicBezTo>
                  <a:pt x="86" y="177"/>
                  <a:pt x="86" y="177"/>
                  <a:pt x="86" y="177"/>
                </a:cubicBezTo>
                <a:cubicBezTo>
                  <a:pt x="214" y="46"/>
                  <a:pt x="214" y="46"/>
                  <a:pt x="214" y="46"/>
                </a:cubicBezTo>
                <a:cubicBezTo>
                  <a:pt x="214" y="45"/>
                  <a:pt x="236" y="39"/>
                  <a:pt x="240" y="38"/>
                </a:cubicBezTo>
                <a:close/>
                <a:moveTo>
                  <a:pt x="113" y="175"/>
                </a:moveTo>
                <a:cubicBezTo>
                  <a:pt x="101" y="178"/>
                  <a:pt x="101" y="178"/>
                  <a:pt x="101" y="178"/>
                </a:cubicBezTo>
                <a:cubicBezTo>
                  <a:pt x="93" y="185"/>
                  <a:pt x="93" y="185"/>
                  <a:pt x="93" y="185"/>
                </a:cubicBezTo>
                <a:cubicBezTo>
                  <a:pt x="90" y="199"/>
                  <a:pt x="90" y="199"/>
                  <a:pt x="90" y="199"/>
                </a:cubicBezTo>
                <a:cubicBezTo>
                  <a:pt x="106" y="214"/>
                  <a:pt x="106" y="214"/>
                  <a:pt x="106" y="214"/>
                </a:cubicBezTo>
                <a:cubicBezTo>
                  <a:pt x="119" y="211"/>
                  <a:pt x="119" y="211"/>
                  <a:pt x="119" y="211"/>
                </a:cubicBezTo>
                <a:cubicBezTo>
                  <a:pt x="127" y="203"/>
                  <a:pt x="127" y="203"/>
                  <a:pt x="127" y="203"/>
                </a:cubicBezTo>
                <a:cubicBezTo>
                  <a:pt x="128" y="191"/>
                  <a:pt x="128" y="191"/>
                  <a:pt x="128" y="191"/>
                </a:cubicBezTo>
                <a:lnTo>
                  <a:pt x="113" y="175"/>
                </a:lnTo>
                <a:close/>
                <a:moveTo>
                  <a:pt x="288" y="54"/>
                </a:moveTo>
                <a:cubicBezTo>
                  <a:pt x="268" y="74"/>
                  <a:pt x="268" y="74"/>
                  <a:pt x="268" y="74"/>
                </a:cubicBezTo>
                <a:cubicBezTo>
                  <a:pt x="274" y="48"/>
                  <a:pt x="274" y="48"/>
                  <a:pt x="274" y="48"/>
                </a:cubicBezTo>
                <a:cubicBezTo>
                  <a:pt x="252" y="26"/>
                  <a:pt x="252" y="26"/>
                  <a:pt x="252" y="26"/>
                </a:cubicBezTo>
                <a:cubicBezTo>
                  <a:pt x="227" y="32"/>
                  <a:pt x="227" y="32"/>
                  <a:pt x="227" y="32"/>
                </a:cubicBezTo>
                <a:cubicBezTo>
                  <a:pt x="246" y="12"/>
                  <a:pt x="246" y="12"/>
                  <a:pt x="246" y="12"/>
                </a:cubicBezTo>
                <a:cubicBezTo>
                  <a:pt x="258" y="0"/>
                  <a:pt x="277" y="0"/>
                  <a:pt x="289" y="12"/>
                </a:cubicBezTo>
                <a:cubicBezTo>
                  <a:pt x="301" y="23"/>
                  <a:pt x="300" y="42"/>
                  <a:pt x="288" y="54"/>
                </a:cubicBezTo>
                <a:close/>
              </a:path>
            </a:pathLst>
          </a:custGeom>
          <a:solidFill>
            <a:schemeClr val="bg1"/>
          </a:solidFill>
          <a:ln>
            <a:noFill/>
          </a:ln>
          <a:extLst/>
        </p:spPr>
        <p:txBody>
          <a:bodyPr vert="horz" wrap="square" lIns="99060" tIns="49530" rIns="99060" bIns="49530" numCol="1" anchor="t" anchorCtr="0" compatLnSpc="1">
            <a:prstTxWarp prst="textNoShape">
              <a:avLst/>
            </a:prstTxWarp>
          </a:bodyPr>
          <a:lstStyle/>
          <a:p>
            <a:endParaRPr lang="en-US" sz="1716"/>
          </a:p>
        </p:txBody>
      </p:sp>
      <p:sp>
        <p:nvSpPr>
          <p:cNvPr id="22" name="TextBox 21"/>
          <p:cNvSpPr txBox="1"/>
          <p:nvPr/>
        </p:nvSpPr>
        <p:spPr>
          <a:xfrm>
            <a:off x="530224" y="2482657"/>
            <a:ext cx="1718137" cy="461665"/>
          </a:xfrm>
          <a:prstGeom prst="rect">
            <a:avLst/>
          </a:prstGeom>
          <a:noFill/>
        </p:spPr>
        <p:txBody>
          <a:bodyPr wrap="square" lIns="0" tIns="0" rIns="0" bIns="0" rtlCol="0">
            <a:spAutoFit/>
          </a:bodyPr>
          <a:lstStyle/>
          <a:p>
            <a:pPr algn="ctr">
              <a:lnSpc>
                <a:spcPts val="1842"/>
              </a:lnSpc>
              <a:spcAft>
                <a:spcPts val="650"/>
              </a:spcAft>
            </a:pPr>
            <a:r>
              <a:rPr lang="ko-KR" altLang="en-US" sz="1400" cap="all" spc="22" dirty="0" smtClean="0">
                <a:solidFill>
                  <a:schemeClr val="bg1"/>
                </a:solidFill>
                <a:latin typeface="경기천년제목 Bold" panose="02020803020101020101" pitchFamily="18" charset="-127"/>
                <a:ea typeface="경기천년제목 Bold" panose="02020803020101020101" pitchFamily="18" charset="-127"/>
              </a:rPr>
              <a:t>참여 연구원 최근 </a:t>
            </a:r>
            <a:r>
              <a:rPr lang="en-US" altLang="ko-KR" sz="1400" cap="all" spc="22" dirty="0" smtClean="0">
                <a:solidFill>
                  <a:schemeClr val="bg1"/>
                </a:solidFill>
                <a:latin typeface="경기천년제목 Bold" panose="02020803020101020101" pitchFamily="18" charset="-127"/>
                <a:ea typeface="경기천년제목 Bold" panose="02020803020101020101" pitchFamily="18" charset="-127"/>
              </a:rPr>
              <a:t>5</a:t>
            </a:r>
            <a:r>
              <a:rPr lang="ko-KR" altLang="en-US" sz="1400" cap="all" spc="22" dirty="0" smtClean="0">
                <a:solidFill>
                  <a:schemeClr val="bg1"/>
                </a:solidFill>
                <a:latin typeface="경기천년제목 Bold" panose="02020803020101020101" pitchFamily="18" charset="-127"/>
                <a:ea typeface="경기천년제목 Bold" panose="02020803020101020101" pitchFamily="18" charset="-127"/>
              </a:rPr>
              <a:t>년간 논문</a:t>
            </a:r>
            <a:endParaRPr lang="en-US" sz="1400" cap="all" spc="22" dirty="0">
              <a:solidFill>
                <a:schemeClr val="bg1"/>
              </a:solidFill>
              <a:latin typeface="경기천년제목 Bold" panose="02020803020101020101" pitchFamily="18" charset="-127"/>
              <a:ea typeface="경기천년제목 Bold" panose="02020803020101020101" pitchFamily="18" charset="-127"/>
            </a:endParaRPr>
          </a:p>
        </p:txBody>
      </p:sp>
      <p:sp>
        <p:nvSpPr>
          <p:cNvPr id="23" name="Freeform 57"/>
          <p:cNvSpPr>
            <a:spLocks noEditPoints="1"/>
          </p:cNvSpPr>
          <p:nvPr/>
        </p:nvSpPr>
        <p:spPr bwMode="auto">
          <a:xfrm>
            <a:off x="1092663" y="3285350"/>
            <a:ext cx="593262" cy="655767"/>
          </a:xfrm>
          <a:custGeom>
            <a:avLst/>
            <a:gdLst>
              <a:gd name="T0" fmla="*/ 170 w 213"/>
              <a:gd name="T1" fmla="*/ 275 h 306"/>
              <a:gd name="T2" fmla="*/ 71 w 213"/>
              <a:gd name="T3" fmla="*/ 306 h 306"/>
              <a:gd name="T4" fmla="*/ 41 w 213"/>
              <a:gd name="T5" fmla="*/ 194 h 306"/>
              <a:gd name="T6" fmla="*/ 58 w 213"/>
              <a:gd name="T7" fmla="*/ 211 h 306"/>
              <a:gd name="T8" fmla="*/ 89 w 213"/>
              <a:gd name="T9" fmla="*/ 216 h 306"/>
              <a:gd name="T10" fmla="*/ 127 w 213"/>
              <a:gd name="T11" fmla="*/ 211 h 306"/>
              <a:gd name="T12" fmla="*/ 165 w 213"/>
              <a:gd name="T13" fmla="*/ 201 h 306"/>
              <a:gd name="T14" fmla="*/ 172 w 213"/>
              <a:gd name="T15" fmla="*/ 194 h 306"/>
              <a:gd name="T16" fmla="*/ 174 w 213"/>
              <a:gd name="T17" fmla="*/ 117 h 306"/>
              <a:gd name="T18" fmla="*/ 202 w 213"/>
              <a:gd name="T19" fmla="*/ 131 h 306"/>
              <a:gd name="T20" fmla="*/ 164 w 213"/>
              <a:gd name="T21" fmla="*/ 142 h 306"/>
              <a:gd name="T22" fmla="*/ 184 w 213"/>
              <a:gd name="T23" fmla="*/ 166 h 306"/>
              <a:gd name="T24" fmla="*/ 144 w 213"/>
              <a:gd name="T25" fmla="*/ 161 h 306"/>
              <a:gd name="T26" fmla="*/ 154 w 213"/>
              <a:gd name="T27" fmla="*/ 192 h 306"/>
              <a:gd name="T28" fmla="*/ 119 w 213"/>
              <a:gd name="T29" fmla="*/ 172 h 306"/>
              <a:gd name="T30" fmla="*/ 116 w 213"/>
              <a:gd name="T31" fmla="*/ 203 h 306"/>
              <a:gd name="T32" fmla="*/ 92 w 213"/>
              <a:gd name="T33" fmla="*/ 172 h 306"/>
              <a:gd name="T34" fmla="*/ 74 w 213"/>
              <a:gd name="T35" fmla="*/ 200 h 306"/>
              <a:gd name="T36" fmla="*/ 66 w 213"/>
              <a:gd name="T37" fmla="*/ 162 h 306"/>
              <a:gd name="T38" fmla="*/ 45 w 213"/>
              <a:gd name="T39" fmla="*/ 182 h 306"/>
              <a:gd name="T40" fmla="*/ 46 w 213"/>
              <a:gd name="T41" fmla="*/ 142 h 306"/>
              <a:gd name="T42" fmla="*/ 24 w 213"/>
              <a:gd name="T43" fmla="*/ 154 h 306"/>
              <a:gd name="T44" fmla="*/ 36 w 213"/>
              <a:gd name="T45" fmla="*/ 117 h 306"/>
              <a:gd name="T46" fmla="*/ 5 w 213"/>
              <a:gd name="T47" fmla="*/ 113 h 306"/>
              <a:gd name="T48" fmla="*/ 36 w 213"/>
              <a:gd name="T49" fmla="*/ 90 h 306"/>
              <a:gd name="T50" fmla="*/ 8 w 213"/>
              <a:gd name="T51" fmla="*/ 74 h 306"/>
              <a:gd name="T52" fmla="*/ 46 w 213"/>
              <a:gd name="T53" fmla="*/ 64 h 306"/>
              <a:gd name="T54" fmla="*/ 27 w 213"/>
              <a:gd name="T55" fmla="*/ 39 h 306"/>
              <a:gd name="T56" fmla="*/ 65 w 213"/>
              <a:gd name="T57" fmla="*/ 44 h 306"/>
              <a:gd name="T58" fmla="*/ 57 w 213"/>
              <a:gd name="T59" fmla="*/ 14 h 306"/>
              <a:gd name="T60" fmla="*/ 91 w 213"/>
              <a:gd name="T61" fmla="*/ 34 h 306"/>
              <a:gd name="T62" fmla="*/ 95 w 213"/>
              <a:gd name="T63" fmla="*/ 2 h 306"/>
              <a:gd name="T64" fmla="*/ 119 w 213"/>
              <a:gd name="T65" fmla="*/ 34 h 306"/>
              <a:gd name="T66" fmla="*/ 136 w 213"/>
              <a:gd name="T67" fmla="*/ 6 h 306"/>
              <a:gd name="T68" fmla="*/ 144 w 213"/>
              <a:gd name="T69" fmla="*/ 44 h 306"/>
              <a:gd name="T70" fmla="*/ 165 w 213"/>
              <a:gd name="T71" fmla="*/ 24 h 306"/>
              <a:gd name="T72" fmla="*/ 163 w 213"/>
              <a:gd name="T73" fmla="*/ 63 h 306"/>
              <a:gd name="T74" fmla="*/ 186 w 213"/>
              <a:gd name="T75" fmla="*/ 52 h 306"/>
              <a:gd name="T76" fmla="*/ 174 w 213"/>
              <a:gd name="T77" fmla="*/ 89 h 306"/>
              <a:gd name="T78" fmla="*/ 206 w 213"/>
              <a:gd name="T79" fmla="*/ 92 h 306"/>
              <a:gd name="T80" fmla="*/ 105 w 213"/>
              <a:gd name="T81" fmla="*/ 36 h 306"/>
              <a:gd name="T82" fmla="*/ 172 w 213"/>
              <a:gd name="T83" fmla="*/ 103 h 306"/>
              <a:gd name="T84" fmla="*/ 53 w 213"/>
              <a:gd name="T85" fmla="*/ 10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3" h="306">
                <a:moveTo>
                  <a:pt x="172" y="194"/>
                </a:moveTo>
                <a:cubicBezTo>
                  <a:pt x="213" y="271"/>
                  <a:pt x="213" y="271"/>
                  <a:pt x="213" y="271"/>
                </a:cubicBezTo>
                <a:cubicBezTo>
                  <a:pt x="170" y="275"/>
                  <a:pt x="170" y="275"/>
                  <a:pt x="170" y="275"/>
                </a:cubicBezTo>
                <a:cubicBezTo>
                  <a:pt x="142" y="306"/>
                  <a:pt x="142" y="306"/>
                  <a:pt x="142" y="306"/>
                </a:cubicBezTo>
                <a:cubicBezTo>
                  <a:pt x="107" y="250"/>
                  <a:pt x="107" y="250"/>
                  <a:pt x="107" y="250"/>
                </a:cubicBezTo>
                <a:cubicBezTo>
                  <a:pt x="71" y="306"/>
                  <a:pt x="71" y="306"/>
                  <a:pt x="71" y="306"/>
                </a:cubicBezTo>
                <a:cubicBezTo>
                  <a:pt x="42" y="274"/>
                  <a:pt x="42" y="274"/>
                  <a:pt x="42" y="274"/>
                </a:cubicBezTo>
                <a:cubicBezTo>
                  <a:pt x="0" y="271"/>
                  <a:pt x="0" y="271"/>
                  <a:pt x="0" y="271"/>
                </a:cubicBezTo>
                <a:cubicBezTo>
                  <a:pt x="41" y="194"/>
                  <a:pt x="41" y="194"/>
                  <a:pt x="41" y="194"/>
                </a:cubicBezTo>
                <a:cubicBezTo>
                  <a:pt x="41" y="194"/>
                  <a:pt x="41" y="194"/>
                  <a:pt x="41" y="194"/>
                </a:cubicBezTo>
                <a:cubicBezTo>
                  <a:pt x="42" y="197"/>
                  <a:pt x="43" y="199"/>
                  <a:pt x="45" y="201"/>
                </a:cubicBezTo>
                <a:cubicBezTo>
                  <a:pt x="48" y="206"/>
                  <a:pt x="52" y="208"/>
                  <a:pt x="58" y="211"/>
                </a:cubicBezTo>
                <a:cubicBezTo>
                  <a:pt x="63" y="213"/>
                  <a:pt x="67" y="214"/>
                  <a:pt x="71" y="214"/>
                </a:cubicBezTo>
                <a:cubicBezTo>
                  <a:pt x="75" y="214"/>
                  <a:pt x="80" y="213"/>
                  <a:pt x="82" y="211"/>
                </a:cubicBezTo>
                <a:cubicBezTo>
                  <a:pt x="84" y="213"/>
                  <a:pt x="86" y="215"/>
                  <a:pt x="89" y="216"/>
                </a:cubicBezTo>
                <a:cubicBezTo>
                  <a:pt x="93" y="219"/>
                  <a:pt x="99" y="221"/>
                  <a:pt x="105" y="221"/>
                </a:cubicBezTo>
                <a:cubicBezTo>
                  <a:pt x="111" y="221"/>
                  <a:pt x="117" y="219"/>
                  <a:pt x="121" y="216"/>
                </a:cubicBezTo>
                <a:cubicBezTo>
                  <a:pt x="124" y="215"/>
                  <a:pt x="126" y="213"/>
                  <a:pt x="127" y="211"/>
                </a:cubicBezTo>
                <a:cubicBezTo>
                  <a:pt x="131" y="213"/>
                  <a:pt x="135" y="214"/>
                  <a:pt x="139" y="214"/>
                </a:cubicBezTo>
                <a:cubicBezTo>
                  <a:pt x="143" y="214"/>
                  <a:pt x="147" y="213"/>
                  <a:pt x="152" y="211"/>
                </a:cubicBezTo>
                <a:cubicBezTo>
                  <a:pt x="158" y="208"/>
                  <a:pt x="162" y="206"/>
                  <a:pt x="165" y="201"/>
                </a:cubicBezTo>
                <a:cubicBezTo>
                  <a:pt x="167" y="199"/>
                  <a:pt x="169" y="197"/>
                  <a:pt x="170" y="194"/>
                </a:cubicBezTo>
                <a:cubicBezTo>
                  <a:pt x="170" y="194"/>
                  <a:pt x="170" y="194"/>
                  <a:pt x="171" y="194"/>
                </a:cubicBezTo>
                <a:cubicBezTo>
                  <a:pt x="172" y="194"/>
                  <a:pt x="172" y="194"/>
                  <a:pt x="172" y="194"/>
                </a:cubicBezTo>
                <a:close/>
                <a:moveTo>
                  <a:pt x="208" y="103"/>
                </a:moveTo>
                <a:cubicBezTo>
                  <a:pt x="208" y="107"/>
                  <a:pt x="208" y="111"/>
                  <a:pt x="206" y="113"/>
                </a:cubicBezTo>
                <a:cubicBezTo>
                  <a:pt x="204" y="118"/>
                  <a:pt x="179" y="117"/>
                  <a:pt x="174" y="117"/>
                </a:cubicBezTo>
                <a:cubicBezTo>
                  <a:pt x="173" y="117"/>
                  <a:pt x="173" y="117"/>
                  <a:pt x="173" y="117"/>
                </a:cubicBezTo>
                <a:cubicBezTo>
                  <a:pt x="174" y="117"/>
                  <a:pt x="174" y="117"/>
                  <a:pt x="174" y="117"/>
                </a:cubicBezTo>
                <a:cubicBezTo>
                  <a:pt x="178" y="119"/>
                  <a:pt x="202" y="127"/>
                  <a:pt x="202" y="131"/>
                </a:cubicBezTo>
                <a:cubicBezTo>
                  <a:pt x="203" y="135"/>
                  <a:pt x="202" y="138"/>
                  <a:pt x="200" y="143"/>
                </a:cubicBezTo>
                <a:cubicBezTo>
                  <a:pt x="197" y="152"/>
                  <a:pt x="190" y="154"/>
                  <a:pt x="186" y="154"/>
                </a:cubicBezTo>
                <a:cubicBezTo>
                  <a:pt x="184" y="154"/>
                  <a:pt x="165" y="143"/>
                  <a:pt x="164" y="142"/>
                </a:cubicBezTo>
                <a:cubicBezTo>
                  <a:pt x="163" y="142"/>
                  <a:pt x="163" y="142"/>
                  <a:pt x="163" y="142"/>
                </a:cubicBezTo>
                <a:cubicBezTo>
                  <a:pt x="163" y="142"/>
                  <a:pt x="163" y="142"/>
                  <a:pt x="163" y="142"/>
                </a:cubicBezTo>
                <a:cubicBezTo>
                  <a:pt x="166" y="145"/>
                  <a:pt x="186" y="162"/>
                  <a:pt x="184" y="166"/>
                </a:cubicBezTo>
                <a:cubicBezTo>
                  <a:pt x="183" y="170"/>
                  <a:pt x="181" y="173"/>
                  <a:pt x="178" y="176"/>
                </a:cubicBezTo>
                <a:cubicBezTo>
                  <a:pt x="174" y="180"/>
                  <a:pt x="170" y="182"/>
                  <a:pt x="165" y="182"/>
                </a:cubicBezTo>
                <a:cubicBezTo>
                  <a:pt x="163" y="182"/>
                  <a:pt x="147" y="164"/>
                  <a:pt x="144" y="161"/>
                </a:cubicBezTo>
                <a:cubicBezTo>
                  <a:pt x="144" y="161"/>
                  <a:pt x="144" y="161"/>
                  <a:pt x="144" y="161"/>
                </a:cubicBezTo>
                <a:cubicBezTo>
                  <a:pt x="144" y="162"/>
                  <a:pt x="144" y="162"/>
                  <a:pt x="144" y="162"/>
                </a:cubicBezTo>
                <a:cubicBezTo>
                  <a:pt x="146" y="165"/>
                  <a:pt x="156" y="188"/>
                  <a:pt x="154" y="192"/>
                </a:cubicBezTo>
                <a:cubicBezTo>
                  <a:pt x="152" y="194"/>
                  <a:pt x="149" y="197"/>
                  <a:pt x="145" y="198"/>
                </a:cubicBezTo>
                <a:cubicBezTo>
                  <a:pt x="142" y="200"/>
                  <a:pt x="139" y="200"/>
                  <a:pt x="136" y="200"/>
                </a:cubicBezTo>
                <a:cubicBezTo>
                  <a:pt x="130" y="200"/>
                  <a:pt x="121" y="176"/>
                  <a:pt x="119" y="172"/>
                </a:cubicBezTo>
                <a:cubicBezTo>
                  <a:pt x="119" y="171"/>
                  <a:pt x="119" y="171"/>
                  <a:pt x="119" y="171"/>
                </a:cubicBezTo>
                <a:cubicBezTo>
                  <a:pt x="119" y="172"/>
                  <a:pt x="119" y="172"/>
                  <a:pt x="119" y="172"/>
                </a:cubicBezTo>
                <a:cubicBezTo>
                  <a:pt x="119" y="176"/>
                  <a:pt x="120" y="201"/>
                  <a:pt x="116" y="203"/>
                </a:cubicBezTo>
                <a:cubicBezTo>
                  <a:pt x="113" y="206"/>
                  <a:pt x="109" y="206"/>
                  <a:pt x="105" y="206"/>
                </a:cubicBezTo>
                <a:cubicBezTo>
                  <a:pt x="101" y="206"/>
                  <a:pt x="97" y="206"/>
                  <a:pt x="95" y="203"/>
                </a:cubicBezTo>
                <a:cubicBezTo>
                  <a:pt x="90" y="201"/>
                  <a:pt x="92" y="176"/>
                  <a:pt x="92" y="172"/>
                </a:cubicBezTo>
                <a:cubicBezTo>
                  <a:pt x="92" y="171"/>
                  <a:pt x="92" y="171"/>
                  <a:pt x="92" y="171"/>
                </a:cubicBezTo>
                <a:cubicBezTo>
                  <a:pt x="91" y="172"/>
                  <a:pt x="91" y="172"/>
                  <a:pt x="91" y="172"/>
                </a:cubicBezTo>
                <a:cubicBezTo>
                  <a:pt x="89" y="176"/>
                  <a:pt x="80" y="200"/>
                  <a:pt x="74" y="200"/>
                </a:cubicBezTo>
                <a:cubicBezTo>
                  <a:pt x="72" y="200"/>
                  <a:pt x="69" y="200"/>
                  <a:pt x="65" y="198"/>
                </a:cubicBezTo>
                <a:cubicBezTo>
                  <a:pt x="61" y="197"/>
                  <a:pt x="59" y="194"/>
                  <a:pt x="57" y="192"/>
                </a:cubicBezTo>
                <a:cubicBezTo>
                  <a:pt x="54" y="188"/>
                  <a:pt x="65" y="165"/>
                  <a:pt x="66" y="162"/>
                </a:cubicBezTo>
                <a:cubicBezTo>
                  <a:pt x="67" y="161"/>
                  <a:pt x="67" y="161"/>
                  <a:pt x="67" y="161"/>
                </a:cubicBezTo>
                <a:cubicBezTo>
                  <a:pt x="65" y="161"/>
                  <a:pt x="65" y="161"/>
                  <a:pt x="65" y="161"/>
                </a:cubicBezTo>
                <a:cubicBezTo>
                  <a:pt x="63" y="164"/>
                  <a:pt x="47" y="182"/>
                  <a:pt x="45" y="182"/>
                </a:cubicBezTo>
                <a:cubicBezTo>
                  <a:pt x="41" y="182"/>
                  <a:pt x="36" y="180"/>
                  <a:pt x="32" y="176"/>
                </a:cubicBezTo>
                <a:cubicBezTo>
                  <a:pt x="29" y="173"/>
                  <a:pt x="27" y="170"/>
                  <a:pt x="27" y="166"/>
                </a:cubicBezTo>
                <a:cubicBezTo>
                  <a:pt x="25" y="162"/>
                  <a:pt x="44" y="145"/>
                  <a:pt x="46" y="142"/>
                </a:cubicBezTo>
                <a:cubicBezTo>
                  <a:pt x="48" y="142"/>
                  <a:pt x="48" y="142"/>
                  <a:pt x="48" y="142"/>
                </a:cubicBezTo>
                <a:cubicBezTo>
                  <a:pt x="46" y="142"/>
                  <a:pt x="46" y="142"/>
                  <a:pt x="46" y="142"/>
                </a:cubicBezTo>
                <a:cubicBezTo>
                  <a:pt x="45" y="143"/>
                  <a:pt x="26" y="154"/>
                  <a:pt x="24" y="154"/>
                </a:cubicBezTo>
                <a:cubicBezTo>
                  <a:pt x="20" y="154"/>
                  <a:pt x="14" y="152"/>
                  <a:pt x="10" y="143"/>
                </a:cubicBezTo>
                <a:cubicBezTo>
                  <a:pt x="8" y="138"/>
                  <a:pt x="8" y="135"/>
                  <a:pt x="8" y="131"/>
                </a:cubicBezTo>
                <a:cubicBezTo>
                  <a:pt x="8" y="127"/>
                  <a:pt x="32" y="119"/>
                  <a:pt x="36" y="117"/>
                </a:cubicBezTo>
                <a:cubicBezTo>
                  <a:pt x="37" y="117"/>
                  <a:pt x="37" y="117"/>
                  <a:pt x="37" y="117"/>
                </a:cubicBezTo>
                <a:cubicBezTo>
                  <a:pt x="36" y="117"/>
                  <a:pt x="36" y="117"/>
                  <a:pt x="36" y="117"/>
                </a:cubicBezTo>
                <a:cubicBezTo>
                  <a:pt x="32" y="117"/>
                  <a:pt x="7" y="118"/>
                  <a:pt x="5" y="113"/>
                </a:cubicBezTo>
                <a:cubicBezTo>
                  <a:pt x="2" y="111"/>
                  <a:pt x="2" y="107"/>
                  <a:pt x="2" y="103"/>
                </a:cubicBezTo>
                <a:cubicBezTo>
                  <a:pt x="2" y="99"/>
                  <a:pt x="2" y="95"/>
                  <a:pt x="5" y="92"/>
                </a:cubicBezTo>
                <a:cubicBezTo>
                  <a:pt x="7" y="88"/>
                  <a:pt x="32" y="90"/>
                  <a:pt x="36" y="90"/>
                </a:cubicBezTo>
                <a:cubicBezTo>
                  <a:pt x="37" y="90"/>
                  <a:pt x="37" y="90"/>
                  <a:pt x="37" y="90"/>
                </a:cubicBezTo>
                <a:cubicBezTo>
                  <a:pt x="36" y="89"/>
                  <a:pt x="36" y="89"/>
                  <a:pt x="36" y="89"/>
                </a:cubicBezTo>
                <a:cubicBezTo>
                  <a:pt x="32" y="88"/>
                  <a:pt x="8" y="79"/>
                  <a:pt x="8" y="74"/>
                </a:cubicBezTo>
                <a:cubicBezTo>
                  <a:pt x="8" y="71"/>
                  <a:pt x="8" y="67"/>
                  <a:pt x="10" y="63"/>
                </a:cubicBezTo>
                <a:cubicBezTo>
                  <a:pt x="14" y="54"/>
                  <a:pt x="20" y="52"/>
                  <a:pt x="24" y="52"/>
                </a:cubicBezTo>
                <a:cubicBezTo>
                  <a:pt x="26" y="52"/>
                  <a:pt x="45" y="63"/>
                  <a:pt x="46" y="64"/>
                </a:cubicBezTo>
                <a:cubicBezTo>
                  <a:pt x="48" y="65"/>
                  <a:pt x="48" y="65"/>
                  <a:pt x="48" y="65"/>
                </a:cubicBezTo>
                <a:cubicBezTo>
                  <a:pt x="46" y="63"/>
                  <a:pt x="46" y="63"/>
                  <a:pt x="46" y="63"/>
                </a:cubicBezTo>
                <a:cubicBezTo>
                  <a:pt x="44" y="61"/>
                  <a:pt x="25" y="44"/>
                  <a:pt x="27" y="39"/>
                </a:cubicBezTo>
                <a:cubicBezTo>
                  <a:pt x="27" y="36"/>
                  <a:pt x="29" y="33"/>
                  <a:pt x="32" y="30"/>
                </a:cubicBezTo>
                <a:cubicBezTo>
                  <a:pt x="36" y="26"/>
                  <a:pt x="41" y="24"/>
                  <a:pt x="45" y="24"/>
                </a:cubicBezTo>
                <a:cubicBezTo>
                  <a:pt x="47" y="24"/>
                  <a:pt x="63" y="41"/>
                  <a:pt x="65" y="44"/>
                </a:cubicBezTo>
                <a:cubicBezTo>
                  <a:pt x="67" y="46"/>
                  <a:pt x="67" y="46"/>
                  <a:pt x="67" y="46"/>
                </a:cubicBezTo>
                <a:cubicBezTo>
                  <a:pt x="66" y="44"/>
                  <a:pt x="66" y="44"/>
                  <a:pt x="66" y="44"/>
                </a:cubicBezTo>
                <a:cubicBezTo>
                  <a:pt x="65" y="41"/>
                  <a:pt x="54" y="18"/>
                  <a:pt x="57" y="14"/>
                </a:cubicBezTo>
                <a:cubicBezTo>
                  <a:pt x="59" y="11"/>
                  <a:pt x="61" y="10"/>
                  <a:pt x="65" y="8"/>
                </a:cubicBezTo>
                <a:cubicBezTo>
                  <a:pt x="69" y="7"/>
                  <a:pt x="72" y="6"/>
                  <a:pt x="74" y="6"/>
                </a:cubicBezTo>
                <a:cubicBezTo>
                  <a:pt x="80" y="6"/>
                  <a:pt x="89" y="30"/>
                  <a:pt x="91" y="34"/>
                </a:cubicBezTo>
                <a:cubicBezTo>
                  <a:pt x="92" y="35"/>
                  <a:pt x="92" y="35"/>
                  <a:pt x="92" y="35"/>
                </a:cubicBezTo>
                <a:cubicBezTo>
                  <a:pt x="92" y="34"/>
                  <a:pt x="92" y="34"/>
                  <a:pt x="92" y="34"/>
                </a:cubicBezTo>
                <a:cubicBezTo>
                  <a:pt x="92" y="30"/>
                  <a:pt x="90" y="5"/>
                  <a:pt x="95" y="2"/>
                </a:cubicBezTo>
                <a:cubicBezTo>
                  <a:pt x="97" y="0"/>
                  <a:pt x="101" y="0"/>
                  <a:pt x="105" y="0"/>
                </a:cubicBezTo>
                <a:cubicBezTo>
                  <a:pt x="109" y="0"/>
                  <a:pt x="113" y="0"/>
                  <a:pt x="116" y="2"/>
                </a:cubicBezTo>
                <a:cubicBezTo>
                  <a:pt x="120" y="5"/>
                  <a:pt x="119" y="30"/>
                  <a:pt x="119" y="34"/>
                </a:cubicBezTo>
                <a:cubicBezTo>
                  <a:pt x="119" y="35"/>
                  <a:pt x="119" y="35"/>
                  <a:pt x="119" y="35"/>
                </a:cubicBezTo>
                <a:cubicBezTo>
                  <a:pt x="119" y="34"/>
                  <a:pt x="119" y="34"/>
                  <a:pt x="119" y="34"/>
                </a:cubicBezTo>
                <a:cubicBezTo>
                  <a:pt x="121" y="30"/>
                  <a:pt x="130" y="6"/>
                  <a:pt x="136" y="6"/>
                </a:cubicBezTo>
                <a:cubicBezTo>
                  <a:pt x="139" y="6"/>
                  <a:pt x="142" y="7"/>
                  <a:pt x="145" y="8"/>
                </a:cubicBezTo>
                <a:cubicBezTo>
                  <a:pt x="149" y="10"/>
                  <a:pt x="152" y="11"/>
                  <a:pt x="154" y="14"/>
                </a:cubicBezTo>
                <a:cubicBezTo>
                  <a:pt x="156" y="18"/>
                  <a:pt x="146" y="41"/>
                  <a:pt x="144" y="44"/>
                </a:cubicBezTo>
                <a:cubicBezTo>
                  <a:pt x="144" y="46"/>
                  <a:pt x="144" y="46"/>
                  <a:pt x="144" y="46"/>
                </a:cubicBezTo>
                <a:cubicBezTo>
                  <a:pt x="144" y="44"/>
                  <a:pt x="144" y="44"/>
                  <a:pt x="144" y="44"/>
                </a:cubicBezTo>
                <a:cubicBezTo>
                  <a:pt x="147" y="41"/>
                  <a:pt x="163" y="24"/>
                  <a:pt x="165" y="24"/>
                </a:cubicBezTo>
                <a:cubicBezTo>
                  <a:pt x="170" y="24"/>
                  <a:pt x="174" y="26"/>
                  <a:pt x="178" y="30"/>
                </a:cubicBezTo>
                <a:cubicBezTo>
                  <a:pt x="181" y="33"/>
                  <a:pt x="183" y="36"/>
                  <a:pt x="184" y="39"/>
                </a:cubicBezTo>
                <a:cubicBezTo>
                  <a:pt x="186" y="44"/>
                  <a:pt x="166" y="61"/>
                  <a:pt x="163" y="63"/>
                </a:cubicBezTo>
                <a:cubicBezTo>
                  <a:pt x="163" y="65"/>
                  <a:pt x="163" y="65"/>
                  <a:pt x="163" y="65"/>
                </a:cubicBezTo>
                <a:cubicBezTo>
                  <a:pt x="164" y="64"/>
                  <a:pt x="164" y="64"/>
                  <a:pt x="164" y="64"/>
                </a:cubicBezTo>
                <a:cubicBezTo>
                  <a:pt x="165" y="63"/>
                  <a:pt x="184" y="52"/>
                  <a:pt x="186" y="52"/>
                </a:cubicBezTo>
                <a:cubicBezTo>
                  <a:pt x="190" y="52"/>
                  <a:pt x="197" y="54"/>
                  <a:pt x="200" y="63"/>
                </a:cubicBezTo>
                <a:cubicBezTo>
                  <a:pt x="202" y="67"/>
                  <a:pt x="203" y="71"/>
                  <a:pt x="202" y="74"/>
                </a:cubicBezTo>
                <a:cubicBezTo>
                  <a:pt x="202" y="79"/>
                  <a:pt x="178" y="88"/>
                  <a:pt x="174" y="89"/>
                </a:cubicBezTo>
                <a:cubicBezTo>
                  <a:pt x="173" y="90"/>
                  <a:pt x="173" y="90"/>
                  <a:pt x="173" y="90"/>
                </a:cubicBezTo>
                <a:cubicBezTo>
                  <a:pt x="174" y="90"/>
                  <a:pt x="174" y="90"/>
                  <a:pt x="174" y="90"/>
                </a:cubicBezTo>
                <a:cubicBezTo>
                  <a:pt x="179" y="90"/>
                  <a:pt x="204" y="88"/>
                  <a:pt x="206" y="92"/>
                </a:cubicBezTo>
                <a:cubicBezTo>
                  <a:pt x="208" y="95"/>
                  <a:pt x="208" y="99"/>
                  <a:pt x="208" y="103"/>
                </a:cubicBezTo>
                <a:close/>
                <a:moveTo>
                  <a:pt x="172" y="103"/>
                </a:moveTo>
                <a:cubicBezTo>
                  <a:pt x="172" y="66"/>
                  <a:pt x="142" y="36"/>
                  <a:pt x="105" y="36"/>
                </a:cubicBezTo>
                <a:cubicBezTo>
                  <a:pt x="68" y="36"/>
                  <a:pt x="38" y="66"/>
                  <a:pt x="38" y="103"/>
                </a:cubicBezTo>
                <a:cubicBezTo>
                  <a:pt x="38" y="140"/>
                  <a:pt x="68" y="170"/>
                  <a:pt x="105" y="170"/>
                </a:cubicBezTo>
                <a:cubicBezTo>
                  <a:pt x="142" y="170"/>
                  <a:pt x="172" y="140"/>
                  <a:pt x="172" y="103"/>
                </a:cubicBezTo>
                <a:close/>
                <a:moveTo>
                  <a:pt x="156" y="103"/>
                </a:moveTo>
                <a:cubicBezTo>
                  <a:pt x="156" y="74"/>
                  <a:pt x="134" y="51"/>
                  <a:pt x="105" y="51"/>
                </a:cubicBezTo>
                <a:cubicBezTo>
                  <a:pt x="77" y="51"/>
                  <a:pt x="53" y="74"/>
                  <a:pt x="53" y="103"/>
                </a:cubicBezTo>
                <a:cubicBezTo>
                  <a:pt x="53" y="131"/>
                  <a:pt x="77" y="154"/>
                  <a:pt x="105" y="154"/>
                </a:cubicBezTo>
                <a:cubicBezTo>
                  <a:pt x="134" y="154"/>
                  <a:pt x="156" y="131"/>
                  <a:pt x="156" y="103"/>
                </a:cubicBezTo>
                <a:close/>
              </a:path>
            </a:pathLst>
          </a:custGeom>
          <a:solidFill>
            <a:schemeClr val="bg1"/>
          </a:solidFill>
          <a:ln>
            <a:noFill/>
          </a:ln>
          <a:extLst/>
        </p:spPr>
        <p:txBody>
          <a:bodyPr vert="horz" wrap="square" lIns="99060" tIns="49530" rIns="99060" bIns="49530" numCol="1" anchor="t" anchorCtr="0" compatLnSpc="1">
            <a:prstTxWarp prst="textNoShape">
              <a:avLst/>
            </a:prstTxWarp>
          </a:bodyPr>
          <a:lstStyle/>
          <a:p>
            <a:endParaRPr lang="en-US" sz="1716"/>
          </a:p>
        </p:txBody>
      </p:sp>
      <p:sp>
        <p:nvSpPr>
          <p:cNvPr id="24" name="TextBox 23"/>
          <p:cNvSpPr txBox="1"/>
          <p:nvPr/>
        </p:nvSpPr>
        <p:spPr>
          <a:xfrm>
            <a:off x="530225" y="4003098"/>
            <a:ext cx="1718137" cy="461665"/>
          </a:xfrm>
          <a:prstGeom prst="rect">
            <a:avLst/>
          </a:prstGeom>
          <a:noFill/>
        </p:spPr>
        <p:txBody>
          <a:bodyPr wrap="square" lIns="0" tIns="0" rIns="0" bIns="0" rtlCol="0">
            <a:spAutoFit/>
          </a:bodyPr>
          <a:lstStyle/>
          <a:p>
            <a:pPr algn="ctr">
              <a:lnSpc>
                <a:spcPts val="1842"/>
              </a:lnSpc>
              <a:spcAft>
                <a:spcPts val="650"/>
              </a:spcAft>
            </a:pPr>
            <a:r>
              <a:rPr lang="ko-KR" altLang="en-US" sz="1400" cap="all" spc="22" dirty="0" smtClean="0">
                <a:solidFill>
                  <a:schemeClr val="bg1"/>
                </a:solidFill>
                <a:latin typeface="경기천년제목 Bold" panose="02020803020101020101" pitchFamily="18" charset="-127"/>
                <a:ea typeface="경기천년제목 Bold" panose="02020803020101020101" pitchFamily="18" charset="-127"/>
              </a:rPr>
              <a:t>참여 연구원 최근 </a:t>
            </a:r>
            <a:r>
              <a:rPr lang="en-US" altLang="ko-KR" sz="1400" cap="all" spc="22" dirty="0" smtClean="0">
                <a:solidFill>
                  <a:schemeClr val="bg1"/>
                </a:solidFill>
                <a:latin typeface="경기천년제목 Bold" panose="02020803020101020101" pitchFamily="18" charset="-127"/>
                <a:ea typeface="경기천년제목 Bold" panose="02020803020101020101" pitchFamily="18" charset="-127"/>
              </a:rPr>
              <a:t>5</a:t>
            </a:r>
            <a:r>
              <a:rPr lang="ko-KR" altLang="en-US" sz="1400" cap="all" spc="22" dirty="0" smtClean="0">
                <a:solidFill>
                  <a:schemeClr val="bg1"/>
                </a:solidFill>
                <a:latin typeface="경기천년제목 Bold" panose="02020803020101020101" pitchFamily="18" charset="-127"/>
                <a:ea typeface="경기천년제목 Bold" panose="02020803020101020101" pitchFamily="18" charset="-127"/>
              </a:rPr>
              <a:t>년간 특허</a:t>
            </a:r>
            <a:endParaRPr lang="en-US" sz="1400" cap="all" spc="22" dirty="0">
              <a:solidFill>
                <a:schemeClr val="bg1"/>
              </a:solidFill>
              <a:latin typeface="경기천년제목 Bold" panose="02020803020101020101" pitchFamily="18" charset="-127"/>
              <a:ea typeface="경기천년제목 Bold" panose="02020803020101020101" pitchFamily="18" charset="-127"/>
            </a:endParaRPr>
          </a:p>
        </p:txBody>
      </p:sp>
      <p:sp>
        <p:nvSpPr>
          <p:cNvPr id="25" name="Freeform 176"/>
          <p:cNvSpPr>
            <a:spLocks noEditPoints="1"/>
          </p:cNvSpPr>
          <p:nvPr/>
        </p:nvSpPr>
        <p:spPr bwMode="auto">
          <a:xfrm>
            <a:off x="1056660" y="4752243"/>
            <a:ext cx="665264" cy="669848"/>
          </a:xfrm>
          <a:custGeom>
            <a:avLst/>
            <a:gdLst>
              <a:gd name="T0" fmla="*/ 135 w 139"/>
              <a:gd name="T1" fmla="*/ 125 h 146"/>
              <a:gd name="T2" fmla="*/ 137 w 139"/>
              <a:gd name="T3" fmla="*/ 140 h 146"/>
              <a:gd name="T4" fmla="*/ 124 w 139"/>
              <a:gd name="T5" fmla="*/ 146 h 146"/>
              <a:gd name="T6" fmla="*/ 15 w 139"/>
              <a:gd name="T7" fmla="*/ 146 h 146"/>
              <a:gd name="T8" fmla="*/ 2 w 139"/>
              <a:gd name="T9" fmla="*/ 140 h 146"/>
              <a:gd name="T10" fmla="*/ 4 w 139"/>
              <a:gd name="T11" fmla="*/ 125 h 146"/>
              <a:gd name="T12" fmla="*/ 51 w 139"/>
              <a:gd name="T13" fmla="*/ 50 h 146"/>
              <a:gd name="T14" fmla="*/ 51 w 139"/>
              <a:gd name="T15" fmla="*/ 12 h 146"/>
              <a:gd name="T16" fmla="*/ 45 w 139"/>
              <a:gd name="T17" fmla="*/ 12 h 146"/>
              <a:gd name="T18" fmla="*/ 41 w 139"/>
              <a:gd name="T19" fmla="*/ 11 h 146"/>
              <a:gd name="T20" fmla="*/ 39 w 139"/>
              <a:gd name="T21" fmla="*/ 6 h 146"/>
              <a:gd name="T22" fmla="*/ 41 w 139"/>
              <a:gd name="T23" fmla="*/ 2 h 146"/>
              <a:gd name="T24" fmla="*/ 45 w 139"/>
              <a:gd name="T25" fmla="*/ 0 h 146"/>
              <a:gd name="T26" fmla="*/ 94 w 139"/>
              <a:gd name="T27" fmla="*/ 0 h 146"/>
              <a:gd name="T28" fmla="*/ 98 w 139"/>
              <a:gd name="T29" fmla="*/ 2 h 146"/>
              <a:gd name="T30" fmla="*/ 100 w 139"/>
              <a:gd name="T31" fmla="*/ 6 h 146"/>
              <a:gd name="T32" fmla="*/ 98 w 139"/>
              <a:gd name="T33" fmla="*/ 11 h 146"/>
              <a:gd name="T34" fmla="*/ 94 w 139"/>
              <a:gd name="T35" fmla="*/ 12 h 146"/>
              <a:gd name="T36" fmla="*/ 88 w 139"/>
              <a:gd name="T37" fmla="*/ 12 h 146"/>
              <a:gd name="T38" fmla="*/ 88 w 139"/>
              <a:gd name="T39" fmla="*/ 50 h 146"/>
              <a:gd name="T40" fmla="*/ 135 w 139"/>
              <a:gd name="T41" fmla="*/ 125 h 146"/>
              <a:gd name="T42" fmla="*/ 61 w 139"/>
              <a:gd name="T43" fmla="*/ 57 h 146"/>
              <a:gd name="T44" fmla="*/ 36 w 139"/>
              <a:gd name="T45" fmla="*/ 97 h 146"/>
              <a:gd name="T46" fmla="*/ 103 w 139"/>
              <a:gd name="T47" fmla="*/ 97 h 146"/>
              <a:gd name="T48" fmla="*/ 77 w 139"/>
              <a:gd name="T49" fmla="*/ 57 h 146"/>
              <a:gd name="T50" fmla="*/ 75 w 139"/>
              <a:gd name="T51" fmla="*/ 54 h 146"/>
              <a:gd name="T52" fmla="*/ 75 w 139"/>
              <a:gd name="T53" fmla="*/ 50 h 146"/>
              <a:gd name="T54" fmla="*/ 75 w 139"/>
              <a:gd name="T55" fmla="*/ 12 h 146"/>
              <a:gd name="T56" fmla="*/ 63 w 139"/>
              <a:gd name="T57" fmla="*/ 12 h 146"/>
              <a:gd name="T58" fmla="*/ 63 w 139"/>
              <a:gd name="T59" fmla="*/ 50 h 146"/>
              <a:gd name="T60" fmla="*/ 63 w 139"/>
              <a:gd name="T61" fmla="*/ 54 h 146"/>
              <a:gd name="T62" fmla="*/ 61 w 139"/>
              <a:gd name="T63"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146">
                <a:moveTo>
                  <a:pt x="135" y="125"/>
                </a:moveTo>
                <a:cubicBezTo>
                  <a:pt x="139" y="131"/>
                  <a:pt x="139" y="136"/>
                  <a:pt x="137" y="140"/>
                </a:cubicBezTo>
                <a:cubicBezTo>
                  <a:pt x="135" y="144"/>
                  <a:pt x="131" y="146"/>
                  <a:pt x="124" y="146"/>
                </a:cubicBezTo>
                <a:cubicBezTo>
                  <a:pt x="15" y="146"/>
                  <a:pt x="15" y="146"/>
                  <a:pt x="15" y="146"/>
                </a:cubicBezTo>
                <a:cubicBezTo>
                  <a:pt x="8" y="146"/>
                  <a:pt x="4" y="144"/>
                  <a:pt x="2" y="140"/>
                </a:cubicBezTo>
                <a:cubicBezTo>
                  <a:pt x="0" y="136"/>
                  <a:pt x="0" y="131"/>
                  <a:pt x="4" y="125"/>
                </a:cubicBezTo>
                <a:cubicBezTo>
                  <a:pt x="51" y="50"/>
                  <a:pt x="51" y="50"/>
                  <a:pt x="51" y="50"/>
                </a:cubicBezTo>
                <a:cubicBezTo>
                  <a:pt x="51" y="12"/>
                  <a:pt x="51" y="12"/>
                  <a:pt x="51" y="12"/>
                </a:cubicBezTo>
                <a:cubicBezTo>
                  <a:pt x="45" y="12"/>
                  <a:pt x="45" y="12"/>
                  <a:pt x="45" y="12"/>
                </a:cubicBezTo>
                <a:cubicBezTo>
                  <a:pt x="44" y="12"/>
                  <a:pt x="42" y="12"/>
                  <a:pt x="41" y="11"/>
                </a:cubicBezTo>
                <a:cubicBezTo>
                  <a:pt x="40" y="9"/>
                  <a:pt x="39" y="8"/>
                  <a:pt x="39" y="6"/>
                </a:cubicBezTo>
                <a:cubicBezTo>
                  <a:pt x="39" y="5"/>
                  <a:pt x="40" y="3"/>
                  <a:pt x="41" y="2"/>
                </a:cubicBezTo>
                <a:cubicBezTo>
                  <a:pt x="42" y="1"/>
                  <a:pt x="44" y="0"/>
                  <a:pt x="45" y="0"/>
                </a:cubicBezTo>
                <a:cubicBezTo>
                  <a:pt x="94" y="0"/>
                  <a:pt x="94" y="0"/>
                  <a:pt x="94" y="0"/>
                </a:cubicBezTo>
                <a:cubicBezTo>
                  <a:pt x="95" y="0"/>
                  <a:pt x="97" y="1"/>
                  <a:pt x="98" y="2"/>
                </a:cubicBezTo>
                <a:cubicBezTo>
                  <a:pt x="99" y="3"/>
                  <a:pt x="100" y="5"/>
                  <a:pt x="100" y="6"/>
                </a:cubicBezTo>
                <a:cubicBezTo>
                  <a:pt x="100" y="8"/>
                  <a:pt x="99" y="9"/>
                  <a:pt x="98" y="11"/>
                </a:cubicBezTo>
                <a:cubicBezTo>
                  <a:pt x="97" y="12"/>
                  <a:pt x="95" y="12"/>
                  <a:pt x="94" y="12"/>
                </a:cubicBezTo>
                <a:cubicBezTo>
                  <a:pt x="88" y="12"/>
                  <a:pt x="88" y="12"/>
                  <a:pt x="88" y="12"/>
                </a:cubicBezTo>
                <a:cubicBezTo>
                  <a:pt x="88" y="50"/>
                  <a:pt x="88" y="50"/>
                  <a:pt x="88" y="50"/>
                </a:cubicBezTo>
                <a:lnTo>
                  <a:pt x="135" y="125"/>
                </a:lnTo>
                <a:close/>
                <a:moveTo>
                  <a:pt x="61" y="57"/>
                </a:moveTo>
                <a:cubicBezTo>
                  <a:pt x="36" y="97"/>
                  <a:pt x="36" y="97"/>
                  <a:pt x="36" y="97"/>
                </a:cubicBezTo>
                <a:cubicBezTo>
                  <a:pt x="103" y="97"/>
                  <a:pt x="103" y="97"/>
                  <a:pt x="103" y="97"/>
                </a:cubicBezTo>
                <a:cubicBezTo>
                  <a:pt x="77" y="57"/>
                  <a:pt x="77" y="57"/>
                  <a:pt x="77" y="57"/>
                </a:cubicBezTo>
                <a:cubicBezTo>
                  <a:pt x="75" y="54"/>
                  <a:pt x="75" y="54"/>
                  <a:pt x="75" y="54"/>
                </a:cubicBezTo>
                <a:cubicBezTo>
                  <a:pt x="75" y="50"/>
                  <a:pt x="75" y="50"/>
                  <a:pt x="75" y="50"/>
                </a:cubicBezTo>
                <a:cubicBezTo>
                  <a:pt x="75" y="12"/>
                  <a:pt x="75" y="12"/>
                  <a:pt x="75" y="12"/>
                </a:cubicBezTo>
                <a:cubicBezTo>
                  <a:pt x="63" y="12"/>
                  <a:pt x="63" y="12"/>
                  <a:pt x="63" y="12"/>
                </a:cubicBezTo>
                <a:cubicBezTo>
                  <a:pt x="63" y="50"/>
                  <a:pt x="63" y="50"/>
                  <a:pt x="63" y="50"/>
                </a:cubicBezTo>
                <a:cubicBezTo>
                  <a:pt x="63" y="54"/>
                  <a:pt x="63" y="54"/>
                  <a:pt x="63" y="54"/>
                </a:cubicBezTo>
                <a:lnTo>
                  <a:pt x="61" y="57"/>
                </a:lnTo>
                <a:close/>
              </a:path>
            </a:pathLst>
          </a:custGeom>
          <a:solidFill>
            <a:schemeClr val="bg1"/>
          </a:solidFill>
          <a:ln>
            <a:noFill/>
          </a:ln>
          <a:extLst/>
        </p:spPr>
        <p:txBody>
          <a:bodyPr vert="horz" wrap="square" lIns="99060" tIns="49530" rIns="99060" bIns="49530" numCol="1" anchor="t" anchorCtr="0" compatLnSpc="1">
            <a:prstTxWarp prst="textNoShape">
              <a:avLst/>
            </a:prstTxWarp>
          </a:bodyPr>
          <a:lstStyle/>
          <a:p>
            <a:endParaRPr lang="en-US" sz="1716"/>
          </a:p>
        </p:txBody>
      </p:sp>
      <p:sp>
        <p:nvSpPr>
          <p:cNvPr id="26" name="TextBox 25"/>
          <p:cNvSpPr txBox="1"/>
          <p:nvPr/>
        </p:nvSpPr>
        <p:spPr>
          <a:xfrm>
            <a:off x="530224" y="5602563"/>
            <a:ext cx="1718137" cy="461665"/>
          </a:xfrm>
          <a:prstGeom prst="rect">
            <a:avLst/>
          </a:prstGeom>
          <a:noFill/>
        </p:spPr>
        <p:txBody>
          <a:bodyPr wrap="square" lIns="0" tIns="0" rIns="0" bIns="0" rtlCol="0">
            <a:spAutoFit/>
          </a:bodyPr>
          <a:lstStyle/>
          <a:p>
            <a:pPr algn="ctr">
              <a:lnSpc>
                <a:spcPts val="1842"/>
              </a:lnSpc>
              <a:spcAft>
                <a:spcPts val="650"/>
              </a:spcAft>
            </a:pPr>
            <a:r>
              <a:rPr lang="ko-KR" altLang="en-US" sz="1400" cap="all" spc="22" dirty="0" smtClean="0">
                <a:solidFill>
                  <a:schemeClr val="bg1"/>
                </a:solidFill>
                <a:latin typeface="경기천년제목 Bold" panose="02020803020101020101" pitchFamily="18" charset="-127"/>
                <a:ea typeface="경기천년제목 Bold" panose="02020803020101020101" pitchFamily="18" charset="-127"/>
              </a:rPr>
              <a:t>참여 연구원 최근 </a:t>
            </a:r>
            <a:r>
              <a:rPr lang="en-US" altLang="ko-KR" sz="1400" cap="all" spc="22" dirty="0" smtClean="0">
                <a:solidFill>
                  <a:schemeClr val="bg1"/>
                </a:solidFill>
                <a:latin typeface="경기천년제목 Bold" panose="02020803020101020101" pitchFamily="18" charset="-127"/>
                <a:ea typeface="경기천년제목 Bold" panose="02020803020101020101" pitchFamily="18" charset="-127"/>
              </a:rPr>
              <a:t>5</a:t>
            </a:r>
            <a:r>
              <a:rPr lang="ko-KR" altLang="en-US" sz="1400" cap="all" spc="22" dirty="0" smtClean="0">
                <a:solidFill>
                  <a:schemeClr val="bg1"/>
                </a:solidFill>
                <a:latin typeface="경기천년제목 Bold" panose="02020803020101020101" pitchFamily="18" charset="-127"/>
                <a:ea typeface="경기천년제목 Bold" panose="02020803020101020101" pitchFamily="18" charset="-127"/>
              </a:rPr>
              <a:t>년간 용역</a:t>
            </a:r>
            <a:r>
              <a:rPr lang="en-US" altLang="ko-KR" sz="1400" cap="all" spc="22" dirty="0" smtClean="0">
                <a:solidFill>
                  <a:schemeClr val="bg1"/>
                </a:solidFill>
                <a:latin typeface="경기천년제목 Bold" panose="02020803020101020101" pitchFamily="18" charset="-127"/>
                <a:ea typeface="경기천년제목 Bold" panose="02020803020101020101" pitchFamily="18" charset="-127"/>
              </a:rPr>
              <a:t>/</a:t>
            </a:r>
            <a:r>
              <a:rPr lang="ko-KR" altLang="en-US" sz="1400" cap="all" spc="22" dirty="0" smtClean="0">
                <a:solidFill>
                  <a:schemeClr val="bg1"/>
                </a:solidFill>
                <a:latin typeface="경기천년제목 Bold" panose="02020803020101020101" pitchFamily="18" charset="-127"/>
                <a:ea typeface="경기천년제목 Bold" panose="02020803020101020101" pitchFamily="18" charset="-127"/>
              </a:rPr>
              <a:t>과제 수행</a:t>
            </a:r>
            <a:endParaRPr lang="en-US" sz="1400" cap="all" spc="22" dirty="0">
              <a:solidFill>
                <a:schemeClr val="bg1"/>
              </a:solidFill>
              <a:latin typeface="경기천년제목 Bold" panose="02020803020101020101" pitchFamily="18" charset="-127"/>
              <a:ea typeface="경기천년제목 Bold" panose="02020803020101020101" pitchFamily="18" charset="-127"/>
            </a:endParaRPr>
          </a:p>
        </p:txBody>
      </p:sp>
      <p:sp>
        <p:nvSpPr>
          <p:cNvPr id="27" name="오각형 26"/>
          <p:cNvSpPr/>
          <p:nvPr/>
        </p:nvSpPr>
        <p:spPr>
          <a:xfrm>
            <a:off x="2936461" y="1809226"/>
            <a:ext cx="4597809" cy="448912"/>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장대준</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주관기관 책임자</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 </a:t>
            </a:r>
            <a:r>
              <a:rPr lang="en-US" altLang="ko-KR" sz="1400" dirty="0" smtClean="0">
                <a:solidFill>
                  <a:srgbClr val="FFC000"/>
                </a:solidFill>
                <a:latin typeface="경기천년제목 Bold" panose="02020803020101020101" pitchFamily="18" charset="-127"/>
                <a:ea typeface="경기천년제목 Bold" panose="02020803020101020101" pitchFamily="18" charset="-127"/>
              </a:rPr>
              <a:t>SCI </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논문 </a:t>
            </a:r>
            <a:r>
              <a:rPr lang="en-US" altLang="ko-KR" sz="1400" dirty="0" smtClean="0">
                <a:solidFill>
                  <a:srgbClr val="FFC000"/>
                </a:solidFill>
                <a:latin typeface="경기천년제목 Bold" panose="02020803020101020101" pitchFamily="18" charset="-127"/>
                <a:ea typeface="경기천년제목 Bold" panose="02020803020101020101" pitchFamily="18" charset="-127"/>
              </a:rPr>
              <a:t>5</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편</a:t>
            </a:r>
            <a:r>
              <a:rPr lang="en-US" altLang="ko-KR" sz="1400" dirty="0" smtClean="0">
                <a:solidFill>
                  <a:srgbClr val="FFC000"/>
                </a:solidFill>
                <a:latin typeface="경기천년제목 Bold" panose="02020803020101020101" pitchFamily="18" charset="-127"/>
                <a:ea typeface="경기천년제목 Bold" panose="02020803020101020101" pitchFamily="18" charset="-127"/>
              </a:rPr>
              <a:t>, </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해외 학술대회 </a:t>
            </a:r>
            <a:r>
              <a:rPr lang="en-US" altLang="ko-KR" sz="1400" dirty="0" smtClean="0">
                <a:solidFill>
                  <a:srgbClr val="FFC000"/>
                </a:solidFill>
                <a:latin typeface="경기천년제목 Bold" panose="02020803020101020101" pitchFamily="18" charset="-127"/>
                <a:ea typeface="경기천년제목 Bold" panose="02020803020101020101" pitchFamily="18" charset="-127"/>
              </a:rPr>
              <a:t>1</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편</a:t>
            </a:r>
            <a:endParaRPr lang="en-US" altLang="ko-KR" sz="1400" dirty="0" smtClean="0">
              <a:solidFill>
                <a:srgbClr val="FFC000"/>
              </a:solidFill>
              <a:latin typeface="경기천년제목 Bold" panose="02020803020101020101" pitchFamily="18" charset="-127"/>
              <a:ea typeface="경기천년제목 Bold" panose="02020803020101020101" pitchFamily="18" charset="-127"/>
            </a:endParaRPr>
          </a:p>
          <a:p>
            <a:pPr fontAlgn="base"/>
            <a:r>
              <a:rPr lang="ko-KR" altLang="en-US" sz="1200" dirty="0" smtClean="0">
                <a:latin typeface="경기천년제목 Bold" panose="02020803020101020101" pitchFamily="18" charset="-127"/>
                <a:ea typeface="경기천년제목 Bold" panose="02020803020101020101" pitchFamily="18" charset="-127"/>
              </a:rPr>
              <a:t>분야 </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수소 연료전지</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수소 저장</a:t>
            </a:r>
            <a:endParaRPr lang="en-US" altLang="ko-KR" sz="1200" dirty="0" smtClean="0">
              <a:latin typeface="경기천년제목 Bold" panose="02020803020101020101" pitchFamily="18" charset="-127"/>
              <a:ea typeface="경기천년제목 Bold" panose="02020803020101020101" pitchFamily="18" charset="-127"/>
            </a:endParaRPr>
          </a:p>
        </p:txBody>
      </p:sp>
      <p:sp>
        <p:nvSpPr>
          <p:cNvPr id="28" name="오각형 27"/>
          <p:cNvSpPr/>
          <p:nvPr/>
        </p:nvSpPr>
        <p:spPr>
          <a:xfrm>
            <a:off x="2936461" y="2387800"/>
            <a:ext cx="4597813" cy="448912"/>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박성호</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참여기관 책임자</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 </a:t>
            </a:r>
            <a:r>
              <a:rPr lang="en-US" altLang="ko-KR" sz="1400" dirty="0" smtClean="0">
                <a:solidFill>
                  <a:srgbClr val="FFC000"/>
                </a:solidFill>
                <a:latin typeface="경기천년제목 Bold" panose="02020803020101020101" pitchFamily="18" charset="-127"/>
                <a:ea typeface="경기천년제목 Bold" panose="02020803020101020101" pitchFamily="18" charset="-127"/>
              </a:rPr>
              <a:t>SCI </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논문 </a:t>
            </a:r>
            <a:r>
              <a:rPr lang="en-US" altLang="ko-KR" sz="1400" dirty="0">
                <a:solidFill>
                  <a:srgbClr val="FFC000"/>
                </a:solidFill>
                <a:latin typeface="경기천년제목 Bold" panose="02020803020101020101" pitchFamily="18" charset="-127"/>
                <a:ea typeface="경기천년제목 Bold" panose="02020803020101020101" pitchFamily="18" charset="-127"/>
              </a:rPr>
              <a:t>7</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편</a:t>
            </a:r>
            <a:r>
              <a:rPr lang="en-US" altLang="ko-KR" sz="1400" dirty="0" smtClean="0">
                <a:solidFill>
                  <a:srgbClr val="FFC000"/>
                </a:solidFill>
                <a:latin typeface="경기천년제목 Bold" panose="02020803020101020101" pitchFamily="18" charset="-127"/>
                <a:ea typeface="경기천년제목 Bold" panose="02020803020101020101" pitchFamily="18" charset="-127"/>
              </a:rPr>
              <a:t>, </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국내 논문 </a:t>
            </a:r>
            <a:r>
              <a:rPr lang="en-US" altLang="ko-KR" sz="1400" dirty="0" smtClean="0">
                <a:solidFill>
                  <a:srgbClr val="FFC000"/>
                </a:solidFill>
                <a:latin typeface="경기천년제목 Bold" panose="02020803020101020101" pitchFamily="18" charset="-127"/>
                <a:ea typeface="경기천년제목 Bold" panose="02020803020101020101" pitchFamily="18" charset="-127"/>
              </a:rPr>
              <a:t>2</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편</a:t>
            </a:r>
            <a:endParaRPr lang="en-US" altLang="ko-KR" sz="1400" dirty="0" smtClean="0">
              <a:solidFill>
                <a:srgbClr val="FFC000"/>
              </a:solidFill>
              <a:latin typeface="경기천년제목 Bold" panose="02020803020101020101" pitchFamily="18" charset="-127"/>
              <a:ea typeface="경기천년제목 Bold" panose="02020803020101020101" pitchFamily="18" charset="-127"/>
            </a:endParaRPr>
          </a:p>
          <a:p>
            <a:pPr fontAlgn="base"/>
            <a:r>
              <a:rPr lang="ko-KR" altLang="en-US" sz="1200" dirty="0" smtClean="0">
                <a:latin typeface="경기천년제목 Bold" panose="02020803020101020101" pitchFamily="18" charset="-127"/>
                <a:ea typeface="경기천년제목 Bold" panose="02020803020101020101" pitchFamily="18" charset="-127"/>
              </a:rPr>
              <a:t>분야 </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열</a:t>
            </a:r>
            <a:r>
              <a:rPr lang="en-US" altLang="ko-KR" sz="1200" dirty="0" smtClean="0">
                <a:latin typeface="경기천년제목 Bold" panose="02020803020101020101" pitchFamily="18" charset="-127"/>
                <a:ea typeface="경기천년제목 Bold" panose="02020803020101020101" pitchFamily="18" charset="-127"/>
              </a:rPr>
              <a:t>/</a:t>
            </a:r>
            <a:r>
              <a:rPr lang="ko-KR" altLang="en-US" sz="1200" dirty="0" smtClean="0">
                <a:latin typeface="경기천년제목 Bold" panose="02020803020101020101" pitchFamily="18" charset="-127"/>
                <a:ea typeface="경기천년제목 Bold" panose="02020803020101020101" pitchFamily="18" charset="-127"/>
              </a:rPr>
              <a:t>경제성 분석</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수소 연료전지</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전력원가추정기반 최적화</a:t>
            </a:r>
            <a:endParaRPr lang="en-US" altLang="ko-KR" sz="1200" dirty="0" smtClean="0">
              <a:latin typeface="경기천년제목 Bold" panose="02020803020101020101" pitchFamily="18" charset="-127"/>
              <a:ea typeface="경기천년제목 Bold" panose="02020803020101020101" pitchFamily="18" charset="-127"/>
            </a:endParaRPr>
          </a:p>
        </p:txBody>
      </p:sp>
      <p:sp>
        <p:nvSpPr>
          <p:cNvPr id="29" name="Oval 43"/>
          <p:cNvSpPr/>
          <p:nvPr/>
        </p:nvSpPr>
        <p:spPr>
          <a:xfrm>
            <a:off x="7534274" y="1584729"/>
            <a:ext cx="1585646" cy="1416477"/>
          </a:xfrm>
          <a:prstGeom prst="ellipse">
            <a:avLst/>
          </a:prstGeom>
          <a:solidFill>
            <a:srgbClr val="19B4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smtClean="0">
                <a:solidFill>
                  <a:schemeClr val="bg1"/>
                </a:solidFill>
                <a:latin typeface="경기천년제목 Bold" panose="02020803020101020101" pitchFamily="18" charset="-127"/>
                <a:ea typeface="경기천년제목 Bold" panose="02020803020101020101" pitchFamily="18" charset="-127"/>
              </a:rPr>
              <a:t>SCI</a:t>
            </a:r>
            <a:r>
              <a:rPr lang="ko-KR" altLang="en-US" sz="1800" dirty="0" smtClean="0">
                <a:solidFill>
                  <a:schemeClr val="bg1"/>
                </a:solidFill>
                <a:latin typeface="경기천년제목 Bold" panose="02020803020101020101" pitchFamily="18" charset="-127"/>
                <a:ea typeface="경기천년제목 Bold" panose="02020803020101020101" pitchFamily="18" charset="-127"/>
              </a:rPr>
              <a:t>급 논문 </a:t>
            </a:r>
            <a:r>
              <a:rPr lang="en-US" altLang="ko-KR" sz="1800" dirty="0" smtClean="0">
                <a:solidFill>
                  <a:schemeClr val="bg1"/>
                </a:solidFill>
                <a:latin typeface="경기천년제목 Bold" panose="02020803020101020101" pitchFamily="18" charset="-127"/>
                <a:ea typeface="경기천년제목 Bold" panose="02020803020101020101" pitchFamily="18" charset="-127"/>
              </a:rPr>
              <a:t>12</a:t>
            </a:r>
            <a:r>
              <a:rPr lang="ko-KR" altLang="en-US" sz="1800" dirty="0" smtClean="0">
                <a:solidFill>
                  <a:schemeClr val="bg1"/>
                </a:solidFill>
                <a:latin typeface="경기천년제목 Bold" panose="02020803020101020101" pitchFamily="18" charset="-127"/>
                <a:ea typeface="경기천년제목 Bold" panose="02020803020101020101" pitchFamily="18" charset="-127"/>
              </a:rPr>
              <a:t>편</a:t>
            </a:r>
            <a:endParaRPr lang="en-US" altLang="ko-KR" sz="1800" dirty="0" smtClean="0">
              <a:solidFill>
                <a:schemeClr val="bg1"/>
              </a:solidFill>
              <a:latin typeface="경기천년제목 Bold" panose="02020803020101020101" pitchFamily="18" charset="-127"/>
              <a:ea typeface="경기천년제목 Bold" panose="02020803020101020101" pitchFamily="18" charset="-127"/>
            </a:endParaRPr>
          </a:p>
          <a:p>
            <a:pPr algn="ctr"/>
            <a:r>
              <a:rPr lang="ko-KR" altLang="en-US" sz="1800" dirty="0" smtClean="0">
                <a:solidFill>
                  <a:schemeClr val="bg1"/>
                </a:solidFill>
                <a:latin typeface="경기천년제목 Bold" panose="02020803020101020101" pitchFamily="18" charset="-127"/>
                <a:ea typeface="경기천년제목 Bold" panose="02020803020101020101" pitchFamily="18" charset="-127"/>
              </a:rPr>
              <a:t>국문 논문 </a:t>
            </a:r>
            <a:r>
              <a:rPr lang="en-US" altLang="ko-KR" sz="1800" dirty="0" smtClean="0">
                <a:solidFill>
                  <a:schemeClr val="bg1"/>
                </a:solidFill>
                <a:latin typeface="경기천년제목 Bold" panose="02020803020101020101" pitchFamily="18" charset="-127"/>
                <a:ea typeface="경기천년제목 Bold" panose="02020803020101020101" pitchFamily="18" charset="-127"/>
              </a:rPr>
              <a:t>2</a:t>
            </a:r>
            <a:r>
              <a:rPr lang="ko-KR" altLang="en-US" sz="1800" dirty="0" smtClean="0">
                <a:solidFill>
                  <a:schemeClr val="bg1"/>
                </a:solidFill>
                <a:latin typeface="경기천년제목 Bold" panose="02020803020101020101" pitchFamily="18" charset="-127"/>
                <a:ea typeface="경기천년제목 Bold" panose="02020803020101020101" pitchFamily="18" charset="-127"/>
              </a:rPr>
              <a:t>편</a:t>
            </a:r>
            <a:endParaRPr lang="en-US" sz="1800" dirty="0">
              <a:solidFill>
                <a:schemeClr val="bg1"/>
              </a:solidFill>
              <a:latin typeface="경기천년제목 Bold" panose="02020803020101020101" pitchFamily="18" charset="-127"/>
              <a:ea typeface="경기천년제목 Bold" panose="02020803020101020101" pitchFamily="18" charset="-127"/>
            </a:endParaRPr>
          </a:p>
        </p:txBody>
      </p:sp>
      <p:sp>
        <p:nvSpPr>
          <p:cNvPr id="30" name="오각형 29"/>
          <p:cNvSpPr/>
          <p:nvPr/>
        </p:nvSpPr>
        <p:spPr>
          <a:xfrm>
            <a:off x="2936457" y="3326319"/>
            <a:ext cx="4597813" cy="448912"/>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장대준</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주관기관 책임자</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 </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해외 특허 </a:t>
            </a:r>
            <a:r>
              <a:rPr lang="en-US" altLang="ko-KR" sz="1400" dirty="0" smtClean="0">
                <a:solidFill>
                  <a:srgbClr val="FFC000"/>
                </a:solidFill>
                <a:latin typeface="경기천년제목 Bold" panose="02020803020101020101" pitchFamily="18" charset="-127"/>
                <a:ea typeface="경기천년제목 Bold" panose="02020803020101020101" pitchFamily="18" charset="-127"/>
              </a:rPr>
              <a:t>11</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건</a:t>
            </a:r>
            <a:r>
              <a:rPr lang="en-US" altLang="ko-KR" sz="1400" dirty="0" smtClean="0">
                <a:solidFill>
                  <a:srgbClr val="FFC000"/>
                </a:solidFill>
                <a:latin typeface="경기천년제목 Bold" panose="02020803020101020101" pitchFamily="18" charset="-127"/>
                <a:ea typeface="경기천년제목 Bold" panose="02020803020101020101" pitchFamily="18" charset="-127"/>
              </a:rPr>
              <a:t>,</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 국내 특허 </a:t>
            </a:r>
            <a:r>
              <a:rPr lang="en-US" altLang="ko-KR" sz="1400" dirty="0" smtClean="0">
                <a:solidFill>
                  <a:srgbClr val="FFC000"/>
                </a:solidFill>
                <a:latin typeface="경기천년제목 Bold" panose="02020803020101020101" pitchFamily="18" charset="-127"/>
                <a:ea typeface="경기천년제목 Bold" panose="02020803020101020101" pitchFamily="18" charset="-127"/>
              </a:rPr>
              <a:t>7</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건</a:t>
            </a:r>
            <a:endParaRPr lang="en-US" altLang="ko-KR" sz="1400" dirty="0" smtClean="0">
              <a:solidFill>
                <a:srgbClr val="FFC000"/>
              </a:solidFill>
              <a:latin typeface="경기천년제목 Bold" panose="02020803020101020101" pitchFamily="18" charset="-127"/>
              <a:ea typeface="경기천년제목 Bold" panose="02020803020101020101" pitchFamily="18" charset="-127"/>
            </a:endParaRPr>
          </a:p>
          <a:p>
            <a:pPr fontAlgn="base"/>
            <a:r>
              <a:rPr lang="ko-KR" altLang="en-US" sz="1200" dirty="0" smtClean="0">
                <a:latin typeface="경기천년제목 Bold" panose="02020803020101020101" pitchFamily="18" charset="-127"/>
                <a:ea typeface="경기천년제목 Bold" panose="02020803020101020101" pitchFamily="18" charset="-127"/>
              </a:rPr>
              <a:t>분야 </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에너지 저장 시스템</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유체저장장치</a:t>
            </a:r>
            <a:endParaRPr lang="en-US" altLang="ko-KR" sz="1200" dirty="0" smtClean="0">
              <a:latin typeface="경기천년제목 Bold" panose="02020803020101020101" pitchFamily="18" charset="-127"/>
              <a:ea typeface="경기천년제목 Bold" panose="02020803020101020101" pitchFamily="18" charset="-127"/>
            </a:endParaRPr>
          </a:p>
        </p:txBody>
      </p:sp>
      <p:sp>
        <p:nvSpPr>
          <p:cNvPr id="31" name="오각형 30"/>
          <p:cNvSpPr/>
          <p:nvPr/>
        </p:nvSpPr>
        <p:spPr>
          <a:xfrm>
            <a:off x="2936458" y="3901909"/>
            <a:ext cx="4235867" cy="448912"/>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박성호</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참여기관 책임자</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 </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해외 특허 </a:t>
            </a:r>
            <a:r>
              <a:rPr lang="en-US" altLang="ko-KR" sz="1400" dirty="0" smtClean="0">
                <a:solidFill>
                  <a:srgbClr val="FFC000"/>
                </a:solidFill>
                <a:latin typeface="경기천년제목 Bold" panose="02020803020101020101" pitchFamily="18" charset="-127"/>
                <a:ea typeface="경기천년제목 Bold" panose="02020803020101020101" pitchFamily="18" charset="-127"/>
              </a:rPr>
              <a:t>1</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건</a:t>
            </a:r>
            <a:r>
              <a:rPr lang="en-US" altLang="ko-KR" sz="1400" dirty="0" smtClean="0">
                <a:solidFill>
                  <a:srgbClr val="FFC000"/>
                </a:solidFill>
                <a:latin typeface="경기천년제목 Bold" panose="02020803020101020101" pitchFamily="18" charset="-127"/>
                <a:ea typeface="경기천년제목 Bold" panose="02020803020101020101" pitchFamily="18" charset="-127"/>
              </a:rPr>
              <a:t>,</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 국내 특허 </a:t>
            </a:r>
            <a:r>
              <a:rPr lang="en-US" altLang="ko-KR" sz="1400" dirty="0" smtClean="0">
                <a:solidFill>
                  <a:srgbClr val="FFC000"/>
                </a:solidFill>
                <a:latin typeface="경기천년제목 Bold" panose="02020803020101020101" pitchFamily="18" charset="-127"/>
                <a:ea typeface="경기천년제목 Bold" panose="02020803020101020101" pitchFamily="18" charset="-127"/>
              </a:rPr>
              <a:t>13</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건</a:t>
            </a:r>
            <a:endParaRPr lang="en-US" altLang="ko-KR" sz="1400" dirty="0" smtClean="0">
              <a:solidFill>
                <a:srgbClr val="FFC000"/>
              </a:solidFill>
              <a:latin typeface="경기천년제목 Bold" panose="02020803020101020101" pitchFamily="18" charset="-127"/>
              <a:ea typeface="경기천년제목 Bold" panose="02020803020101020101" pitchFamily="18" charset="-127"/>
            </a:endParaRPr>
          </a:p>
          <a:p>
            <a:pPr fontAlgn="base"/>
            <a:r>
              <a:rPr lang="ko-KR" altLang="en-US" sz="1200" dirty="0" smtClean="0">
                <a:latin typeface="경기천년제목 Bold" panose="02020803020101020101" pitchFamily="18" charset="-127"/>
                <a:ea typeface="경기천년제목 Bold" panose="02020803020101020101" pitchFamily="18" charset="-127"/>
              </a:rPr>
              <a:t>분야 </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발전 사이클</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분리 정제 시스템</a:t>
            </a:r>
            <a:endParaRPr lang="en-US" altLang="ko-KR" sz="1200" dirty="0" smtClean="0">
              <a:latin typeface="경기천년제목 Bold" panose="02020803020101020101" pitchFamily="18" charset="-127"/>
              <a:ea typeface="경기천년제목 Bold" panose="02020803020101020101" pitchFamily="18" charset="-127"/>
            </a:endParaRPr>
          </a:p>
        </p:txBody>
      </p:sp>
      <p:sp>
        <p:nvSpPr>
          <p:cNvPr id="32" name="Oval 43"/>
          <p:cNvSpPr/>
          <p:nvPr/>
        </p:nvSpPr>
        <p:spPr>
          <a:xfrm>
            <a:off x="7534270" y="3103555"/>
            <a:ext cx="1585646" cy="1416477"/>
          </a:xfrm>
          <a:prstGeom prst="ellipse">
            <a:avLst/>
          </a:prstGeom>
          <a:solidFill>
            <a:srgbClr val="19B4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dirty="0" smtClean="0">
                <a:solidFill>
                  <a:schemeClr val="bg1"/>
                </a:solidFill>
                <a:latin typeface="경기천년제목 Bold" panose="02020803020101020101" pitchFamily="18" charset="-127"/>
                <a:ea typeface="경기천년제목 Bold" panose="02020803020101020101" pitchFamily="18" charset="-127"/>
              </a:rPr>
              <a:t>해외 특허 </a:t>
            </a:r>
            <a:r>
              <a:rPr lang="en-US" altLang="ko-KR" sz="1800" dirty="0" smtClean="0">
                <a:solidFill>
                  <a:schemeClr val="bg1"/>
                </a:solidFill>
                <a:latin typeface="경기천년제목 Bold" panose="02020803020101020101" pitchFamily="18" charset="-127"/>
                <a:ea typeface="경기천년제목 Bold" panose="02020803020101020101" pitchFamily="18" charset="-127"/>
              </a:rPr>
              <a:t>12</a:t>
            </a:r>
            <a:r>
              <a:rPr lang="ko-KR" altLang="en-US" sz="1800" dirty="0" smtClean="0">
                <a:solidFill>
                  <a:schemeClr val="bg1"/>
                </a:solidFill>
                <a:latin typeface="경기천년제목 Bold" panose="02020803020101020101" pitchFamily="18" charset="-127"/>
                <a:ea typeface="경기천년제목 Bold" panose="02020803020101020101" pitchFamily="18" charset="-127"/>
              </a:rPr>
              <a:t>건</a:t>
            </a:r>
            <a:endParaRPr lang="en-US" altLang="ko-KR" sz="1800" dirty="0" smtClean="0">
              <a:solidFill>
                <a:schemeClr val="bg1"/>
              </a:solidFill>
              <a:latin typeface="경기천년제목 Bold" panose="02020803020101020101" pitchFamily="18" charset="-127"/>
              <a:ea typeface="경기천년제목 Bold" panose="02020803020101020101" pitchFamily="18" charset="-127"/>
            </a:endParaRPr>
          </a:p>
          <a:p>
            <a:pPr algn="ctr"/>
            <a:r>
              <a:rPr lang="ko-KR" altLang="en-US" sz="1800" dirty="0" smtClean="0">
                <a:solidFill>
                  <a:schemeClr val="bg1"/>
                </a:solidFill>
                <a:latin typeface="경기천년제목 Bold" panose="02020803020101020101" pitchFamily="18" charset="-127"/>
                <a:ea typeface="경기천년제목 Bold" panose="02020803020101020101" pitchFamily="18" charset="-127"/>
              </a:rPr>
              <a:t>국내특허 </a:t>
            </a:r>
            <a:r>
              <a:rPr lang="en-US" altLang="ko-KR" sz="1800" dirty="0" smtClean="0">
                <a:solidFill>
                  <a:schemeClr val="bg1"/>
                </a:solidFill>
                <a:latin typeface="경기천년제목 Bold" panose="02020803020101020101" pitchFamily="18" charset="-127"/>
                <a:ea typeface="경기천년제목 Bold" panose="02020803020101020101" pitchFamily="18" charset="-127"/>
              </a:rPr>
              <a:t>20</a:t>
            </a:r>
            <a:r>
              <a:rPr lang="ko-KR" altLang="en-US" sz="1800" dirty="0" smtClean="0">
                <a:solidFill>
                  <a:schemeClr val="bg1"/>
                </a:solidFill>
                <a:latin typeface="경기천년제목 Bold" panose="02020803020101020101" pitchFamily="18" charset="-127"/>
                <a:ea typeface="경기천년제목 Bold" panose="02020803020101020101" pitchFamily="18" charset="-127"/>
              </a:rPr>
              <a:t>건</a:t>
            </a:r>
            <a:endParaRPr lang="en-US" sz="1800" dirty="0">
              <a:solidFill>
                <a:schemeClr val="bg1"/>
              </a:solidFill>
              <a:latin typeface="경기천년제목 Bold" panose="02020803020101020101" pitchFamily="18" charset="-127"/>
              <a:ea typeface="경기천년제목 Bold" panose="02020803020101020101" pitchFamily="18" charset="-127"/>
            </a:endParaRPr>
          </a:p>
        </p:txBody>
      </p:sp>
      <p:sp>
        <p:nvSpPr>
          <p:cNvPr id="33" name="오각형 32"/>
          <p:cNvSpPr/>
          <p:nvPr/>
        </p:nvSpPr>
        <p:spPr>
          <a:xfrm>
            <a:off x="2936459" y="4814355"/>
            <a:ext cx="3635792" cy="448912"/>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한국과학기술원</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 유관 분야</a:t>
            </a:r>
            <a:r>
              <a:rPr lang="en-US" altLang="ko-KR" sz="1400" dirty="0" smtClean="0">
                <a:solidFill>
                  <a:srgbClr val="FFC000"/>
                </a:solidFill>
                <a:latin typeface="경기천년제목 Bold" panose="02020803020101020101" pitchFamily="18" charset="-127"/>
                <a:ea typeface="경기천년제목 Bold" panose="02020803020101020101" pitchFamily="18" charset="-127"/>
              </a:rPr>
              <a:t> 1.1</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억 규모 과제 수행</a:t>
            </a:r>
            <a:endParaRPr lang="en-US" altLang="ko-KR" sz="1400" dirty="0" smtClean="0">
              <a:solidFill>
                <a:srgbClr val="FFC000"/>
              </a:solidFill>
              <a:latin typeface="경기천년제목 Bold" panose="02020803020101020101" pitchFamily="18" charset="-127"/>
              <a:ea typeface="경기천년제목 Bold" panose="02020803020101020101" pitchFamily="18" charset="-127"/>
            </a:endParaRPr>
          </a:p>
          <a:p>
            <a:pPr fontAlgn="base"/>
            <a:r>
              <a:rPr lang="ko-KR" altLang="en-US" sz="1200" dirty="0" smtClean="0">
                <a:latin typeface="경기천년제목 Bold" panose="02020803020101020101" pitchFamily="18" charset="-127"/>
                <a:ea typeface="경기천년제목 Bold" panose="02020803020101020101" pitchFamily="18" charset="-127"/>
              </a:rPr>
              <a:t>분야 </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에너지 저장 시스템</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공정 개발</a:t>
            </a:r>
            <a:endParaRPr lang="en-US" altLang="ko-KR" sz="1200" dirty="0" smtClean="0">
              <a:latin typeface="경기천년제목 Bold" panose="02020803020101020101" pitchFamily="18" charset="-127"/>
              <a:ea typeface="경기천년제목 Bold" panose="02020803020101020101" pitchFamily="18" charset="-127"/>
            </a:endParaRPr>
          </a:p>
        </p:txBody>
      </p:sp>
      <p:sp>
        <p:nvSpPr>
          <p:cNvPr id="34" name="오각형 33"/>
          <p:cNvSpPr/>
          <p:nvPr/>
        </p:nvSpPr>
        <p:spPr>
          <a:xfrm>
            <a:off x="2936459" y="5384701"/>
            <a:ext cx="4597812" cy="631902"/>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고등기술연구원</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 유관 분야</a:t>
            </a:r>
            <a:r>
              <a:rPr lang="en-US" altLang="ko-KR" sz="1400" dirty="0" smtClean="0">
                <a:solidFill>
                  <a:srgbClr val="FFC000"/>
                </a:solidFill>
                <a:latin typeface="경기천년제목 Bold" panose="02020803020101020101" pitchFamily="18" charset="-127"/>
                <a:ea typeface="경기천년제목 Bold" panose="02020803020101020101" pitchFamily="18" charset="-127"/>
              </a:rPr>
              <a:t> 37.1</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억 규모 과제 수행</a:t>
            </a:r>
            <a:endParaRPr lang="en-US" altLang="ko-KR" sz="1400" dirty="0" smtClean="0">
              <a:solidFill>
                <a:srgbClr val="FFC000"/>
              </a:solidFill>
              <a:latin typeface="경기천년제목 Bold" panose="02020803020101020101" pitchFamily="18" charset="-127"/>
              <a:ea typeface="경기천년제목 Bold" panose="02020803020101020101" pitchFamily="18" charset="-127"/>
            </a:endParaRPr>
          </a:p>
          <a:p>
            <a:pPr fontAlgn="base"/>
            <a:r>
              <a:rPr lang="ko-KR" altLang="en-US" sz="1200" dirty="0" smtClean="0">
                <a:latin typeface="경기천년제목 Bold" panose="02020803020101020101" pitchFamily="18" charset="-127"/>
                <a:ea typeface="경기천년제목 Bold" panose="02020803020101020101" pitchFamily="18" charset="-127"/>
              </a:rPr>
              <a:t>분야 </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연료전지 공정 개발</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경제성 분석 프로그램 개발</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연료전지 핵심 부품 개발</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신재생에너지원 타당성 검토</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재무 모델 개발</a:t>
            </a:r>
            <a:endParaRPr lang="en-US" altLang="ko-KR" sz="1200" dirty="0" smtClean="0">
              <a:latin typeface="경기천년제목 Bold" panose="02020803020101020101" pitchFamily="18" charset="-127"/>
              <a:ea typeface="경기천년제목 Bold" panose="02020803020101020101" pitchFamily="18" charset="-127"/>
            </a:endParaRPr>
          </a:p>
        </p:txBody>
      </p:sp>
      <p:sp>
        <p:nvSpPr>
          <p:cNvPr id="35" name="Oval 43"/>
          <p:cNvSpPr/>
          <p:nvPr/>
        </p:nvSpPr>
        <p:spPr>
          <a:xfrm>
            <a:off x="7534270" y="4693874"/>
            <a:ext cx="1585646" cy="1416477"/>
          </a:xfrm>
          <a:prstGeom prst="ellipse">
            <a:avLst/>
          </a:prstGeom>
          <a:solidFill>
            <a:srgbClr val="19B4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dirty="0" smtClean="0">
                <a:solidFill>
                  <a:schemeClr val="bg1"/>
                </a:solidFill>
                <a:latin typeface="경기천년제목 Bold" panose="02020803020101020101" pitchFamily="18" charset="-127"/>
                <a:ea typeface="경기천년제목 Bold" panose="02020803020101020101" pitchFamily="18" charset="-127"/>
              </a:rPr>
              <a:t>관련분야 </a:t>
            </a:r>
            <a:r>
              <a:rPr lang="en-US" altLang="ko-KR" sz="1800" dirty="0" smtClean="0">
                <a:solidFill>
                  <a:schemeClr val="bg1"/>
                </a:solidFill>
                <a:latin typeface="경기천년제목 Bold" panose="02020803020101020101" pitchFamily="18" charset="-127"/>
                <a:ea typeface="경기천년제목 Bold" panose="02020803020101020101" pitchFamily="18" charset="-127"/>
              </a:rPr>
              <a:t>38.9</a:t>
            </a:r>
            <a:r>
              <a:rPr lang="ko-KR" altLang="en-US" sz="1800" dirty="0" smtClean="0">
                <a:solidFill>
                  <a:schemeClr val="bg1"/>
                </a:solidFill>
                <a:latin typeface="경기천년제목 Bold" panose="02020803020101020101" pitchFamily="18" charset="-127"/>
                <a:ea typeface="경기천년제목 Bold" panose="02020803020101020101" pitchFamily="18" charset="-127"/>
              </a:rPr>
              <a:t>억 규모 과제 수행</a:t>
            </a:r>
            <a:endParaRPr lang="en-US" sz="1800" dirty="0">
              <a:solidFill>
                <a:schemeClr val="bg1"/>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117202776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32886" y="767788"/>
            <a:ext cx="4701114"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연차별 개발 추진 방법 및 전략</a:t>
            </a:r>
            <a:r>
              <a:rPr lang="en-US" altLang="ko-KR" sz="2300" dirty="0" smtClean="0">
                <a:solidFill>
                  <a:schemeClr val="accent2"/>
                </a:solidFill>
                <a:latin typeface="경기천년제목 Bold" panose="02020803020101020101" pitchFamily="18" charset="-127"/>
                <a:ea typeface="경기천년제목 Bold" panose="02020803020101020101" pitchFamily="18" charset="-127"/>
              </a:rPr>
              <a:t>/</a:t>
            </a:r>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체계 </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연구개발 추진 전략 및 방법</a:t>
            </a:r>
            <a:endParaRPr lang="en-US" sz="1200" b="1" dirty="0">
              <a:latin typeface="경기천년제목 Bold" panose="02020803020101020101" pitchFamily="18" charset="-127"/>
              <a:ea typeface="경기천년제목 Bold" panose="02020803020101020101" pitchFamily="18" charset="-127"/>
            </a:endParaRPr>
          </a:p>
        </p:txBody>
      </p:sp>
      <p:sp>
        <p:nvSpPr>
          <p:cNvPr id="4" name="Rectangle 14"/>
          <p:cNvSpPr/>
          <p:nvPr/>
        </p:nvSpPr>
        <p:spPr>
          <a:xfrm>
            <a:off x="0" y="1522763"/>
            <a:ext cx="1252106" cy="4597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5" name="TextBox 4"/>
          <p:cNvSpPr txBox="1"/>
          <p:nvPr/>
        </p:nvSpPr>
        <p:spPr>
          <a:xfrm>
            <a:off x="153071" y="1522763"/>
            <a:ext cx="945964" cy="1600438"/>
          </a:xfrm>
          <a:prstGeom prst="rect">
            <a:avLst/>
          </a:prstGeom>
          <a:noFill/>
        </p:spPr>
        <p:txBody>
          <a:bodyPr wrap="square" rtlCol="0">
            <a:spAutoFit/>
          </a:bodyPr>
          <a:lstStyle/>
          <a:p>
            <a:pPr algn="ct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수전해</a:t>
            </a:r>
            <a:r>
              <a:rPr lang="en-US" altLang="ko-KR" sz="1400" dirty="0" smtClean="0">
                <a:solidFill>
                  <a:srgbClr val="F6F8FA"/>
                </a:solidFill>
                <a:latin typeface="경기천년제목 Bold" panose="02020803020101020101" pitchFamily="18" charset="-127"/>
                <a:ea typeface="경기천년제목 Bold" panose="02020803020101020101" pitchFamily="18" charset="-127"/>
              </a:rPr>
              <a:t>-</a:t>
            </a: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연료전지 통합 연계 공정 모델링 및 독자 모델 개발</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sp>
        <p:nvSpPr>
          <p:cNvPr id="67" name="직사각형 66"/>
          <p:cNvSpPr/>
          <p:nvPr/>
        </p:nvSpPr>
        <p:spPr>
          <a:xfrm>
            <a:off x="1404036" y="1941980"/>
            <a:ext cx="1705576"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smtClean="0">
                <a:latin typeface="경기천년제목 Bold" panose="02020803020101020101" pitchFamily="18" charset="-127"/>
                <a:ea typeface="경기천년제목 Bold" panose="02020803020101020101" pitchFamily="18" charset="-127"/>
              </a:rPr>
              <a:t>PEM </a:t>
            </a:r>
            <a:r>
              <a:rPr lang="ko-KR" altLang="en-US" sz="1400" dirty="0" smtClean="0">
                <a:latin typeface="경기천년제목 Bold" panose="02020803020101020101" pitchFamily="18" charset="-127"/>
                <a:ea typeface="경기천년제목 Bold" panose="02020803020101020101" pitchFamily="18" charset="-127"/>
              </a:rPr>
              <a:t>수전해</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71" name="직사각형 70"/>
          <p:cNvSpPr/>
          <p:nvPr/>
        </p:nvSpPr>
        <p:spPr>
          <a:xfrm>
            <a:off x="1404036" y="2742199"/>
            <a:ext cx="1705576"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알칼라인 수전해</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72" name="Rectangle 14"/>
          <p:cNvSpPr/>
          <p:nvPr/>
        </p:nvSpPr>
        <p:spPr>
          <a:xfrm>
            <a:off x="1252106" y="1522764"/>
            <a:ext cx="1987964" cy="297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기존 고려 개념</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3" name="TextBox 2"/>
          <p:cNvSpPr txBox="1"/>
          <p:nvPr/>
        </p:nvSpPr>
        <p:spPr>
          <a:xfrm>
            <a:off x="1700143" y="2407836"/>
            <a:ext cx="1091890" cy="307777"/>
          </a:xfrm>
          <a:prstGeom prst="rect">
            <a:avLst/>
          </a:prstGeom>
          <a:noFill/>
        </p:spPr>
        <p:txBody>
          <a:bodyPr wrap="square" rtlCol="0">
            <a:spAutoFit/>
          </a:bodyPr>
          <a:lstStyle/>
          <a:p>
            <a:pPr algn="ctr"/>
            <a:r>
              <a:rPr lang="en-US" altLang="ko-KR" sz="1400" dirty="0" smtClean="0">
                <a:solidFill>
                  <a:schemeClr val="bg1">
                    <a:lumMod val="65000"/>
                  </a:schemeClr>
                </a:solidFill>
                <a:latin typeface="경기천년제목 Bold" panose="02020803020101020101" pitchFamily="18" charset="-127"/>
                <a:ea typeface="경기천년제목 Bold" panose="02020803020101020101" pitchFamily="18" charset="-127"/>
              </a:rPr>
              <a:t>OR</a:t>
            </a:r>
            <a:endParaRPr lang="ko-KR" altLang="en-US" sz="1400" dirty="0">
              <a:solidFill>
                <a:schemeClr val="bg1">
                  <a:lumMod val="65000"/>
                </a:schemeClr>
              </a:solidFill>
              <a:latin typeface="경기천년제목 Bold" panose="02020803020101020101" pitchFamily="18" charset="-127"/>
              <a:ea typeface="경기천년제목 Bold" panose="02020803020101020101" pitchFamily="18" charset="-127"/>
            </a:endParaRPr>
          </a:p>
        </p:txBody>
      </p:sp>
      <p:sp>
        <p:nvSpPr>
          <p:cNvPr id="13" name="갈매기형 수장 12"/>
          <p:cNvSpPr/>
          <p:nvPr/>
        </p:nvSpPr>
        <p:spPr>
          <a:xfrm>
            <a:off x="3182467" y="2147858"/>
            <a:ext cx="324063" cy="307777"/>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6" name="갈매기형 수장 75"/>
          <p:cNvSpPr/>
          <p:nvPr/>
        </p:nvSpPr>
        <p:spPr>
          <a:xfrm>
            <a:off x="3424514" y="2147858"/>
            <a:ext cx="324063" cy="307777"/>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7" name="갈매기형 수장 76"/>
          <p:cNvSpPr/>
          <p:nvPr/>
        </p:nvSpPr>
        <p:spPr>
          <a:xfrm>
            <a:off x="3666561" y="2147858"/>
            <a:ext cx="324063" cy="307777"/>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0" name="직사각형 79"/>
          <p:cNvSpPr/>
          <p:nvPr/>
        </p:nvSpPr>
        <p:spPr>
          <a:xfrm>
            <a:off x="4075519" y="2307381"/>
            <a:ext cx="1705576" cy="50868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저온형 연료전지</a:t>
            </a:r>
            <a:r>
              <a:rPr lang="en-US" altLang="ko-KR" sz="1400" dirty="0" smtClean="0">
                <a:latin typeface="경기천년제목 Bold" panose="02020803020101020101" pitchFamily="18" charset="-127"/>
                <a:ea typeface="경기천년제목 Bold" panose="02020803020101020101" pitchFamily="18" charset="-127"/>
              </a:rPr>
              <a:t>(PEMFC)</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82" name="갈매기형 수장 81"/>
          <p:cNvSpPr/>
          <p:nvPr/>
        </p:nvSpPr>
        <p:spPr>
          <a:xfrm>
            <a:off x="5905048" y="2407836"/>
            <a:ext cx="324063" cy="307777"/>
          </a:xfrm>
          <a:prstGeom prst="chevron">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3" name="갈매기형 수장 82"/>
          <p:cNvSpPr/>
          <p:nvPr/>
        </p:nvSpPr>
        <p:spPr>
          <a:xfrm>
            <a:off x="6147095" y="2407836"/>
            <a:ext cx="324063" cy="307777"/>
          </a:xfrm>
          <a:prstGeom prst="chevron">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4" name="갈매기형 수장 83"/>
          <p:cNvSpPr/>
          <p:nvPr/>
        </p:nvSpPr>
        <p:spPr>
          <a:xfrm>
            <a:off x="6389142" y="2407836"/>
            <a:ext cx="324063" cy="307777"/>
          </a:xfrm>
          <a:prstGeom prst="chevron">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5" name="TextBox 84"/>
          <p:cNvSpPr txBox="1"/>
          <p:nvPr/>
        </p:nvSpPr>
        <p:spPr>
          <a:xfrm>
            <a:off x="3020298" y="4208545"/>
            <a:ext cx="1091890" cy="307777"/>
          </a:xfrm>
          <a:prstGeom prst="rect">
            <a:avLst/>
          </a:prstGeom>
          <a:noFill/>
        </p:spPr>
        <p:txBody>
          <a:bodyPr wrap="square" rtlCol="0">
            <a:spAutoFit/>
          </a:bodyPr>
          <a:lstStyle/>
          <a:p>
            <a:pPr algn="ctr"/>
            <a:r>
              <a:rPr lang="ko-KR" altLang="en-US" sz="1400" dirty="0" smtClean="0">
                <a:solidFill>
                  <a:schemeClr val="bg1">
                    <a:lumMod val="65000"/>
                  </a:schemeClr>
                </a:solidFill>
                <a:latin typeface="경기천년제목 Bold" panose="02020803020101020101" pitchFamily="18" charset="-127"/>
                <a:ea typeface="경기천년제목 Bold" panose="02020803020101020101" pitchFamily="18" charset="-127"/>
              </a:rPr>
              <a:t>수소생산</a:t>
            </a:r>
            <a:endParaRPr lang="ko-KR" altLang="en-US" sz="1400" dirty="0">
              <a:solidFill>
                <a:schemeClr val="bg1">
                  <a:lumMod val="65000"/>
                </a:schemeClr>
              </a:solidFill>
              <a:latin typeface="경기천년제목 Bold" panose="02020803020101020101" pitchFamily="18" charset="-127"/>
              <a:ea typeface="경기천년제목 Bold" panose="02020803020101020101" pitchFamily="18" charset="-127"/>
            </a:endParaRPr>
          </a:p>
        </p:txBody>
      </p:sp>
      <p:sp>
        <p:nvSpPr>
          <p:cNvPr id="86" name="TextBox 85"/>
          <p:cNvSpPr txBox="1"/>
          <p:nvPr/>
        </p:nvSpPr>
        <p:spPr>
          <a:xfrm>
            <a:off x="5763181" y="2075702"/>
            <a:ext cx="1091890" cy="307777"/>
          </a:xfrm>
          <a:prstGeom prst="rect">
            <a:avLst/>
          </a:prstGeom>
          <a:noFill/>
        </p:spPr>
        <p:txBody>
          <a:bodyPr wrap="square" rtlCol="0">
            <a:spAutoFit/>
          </a:bodyPr>
          <a:lstStyle/>
          <a:p>
            <a:pPr algn="ct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전력생산</a:t>
            </a:r>
            <a:endParaRPr lang="ko-KR" altLang="en-US" sz="1400" dirty="0">
              <a:solidFill>
                <a:srgbClr val="19B49B"/>
              </a:solidFill>
              <a:latin typeface="경기천년제목 Bold" panose="02020803020101020101" pitchFamily="18" charset="-127"/>
              <a:ea typeface="경기천년제목 Bold" panose="02020803020101020101" pitchFamily="18" charset="-127"/>
            </a:endParaRPr>
          </a:p>
        </p:txBody>
      </p:sp>
      <p:sp>
        <p:nvSpPr>
          <p:cNvPr id="87" name="갈매기형 수장 86"/>
          <p:cNvSpPr/>
          <p:nvPr/>
        </p:nvSpPr>
        <p:spPr>
          <a:xfrm>
            <a:off x="3180598" y="2662177"/>
            <a:ext cx="324063" cy="307777"/>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1" name="갈매기형 수장 90"/>
          <p:cNvSpPr/>
          <p:nvPr/>
        </p:nvSpPr>
        <p:spPr>
          <a:xfrm>
            <a:off x="3422645" y="2662177"/>
            <a:ext cx="324063" cy="307777"/>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2" name="갈매기형 수장 91"/>
          <p:cNvSpPr/>
          <p:nvPr/>
        </p:nvSpPr>
        <p:spPr>
          <a:xfrm>
            <a:off x="3664692" y="2662177"/>
            <a:ext cx="324063" cy="307777"/>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6" name="TextBox 95"/>
          <p:cNvSpPr txBox="1"/>
          <p:nvPr/>
        </p:nvSpPr>
        <p:spPr>
          <a:xfrm>
            <a:off x="2980829" y="2961834"/>
            <a:ext cx="1091890" cy="307777"/>
          </a:xfrm>
          <a:prstGeom prst="rect">
            <a:avLst/>
          </a:prstGeom>
          <a:noFill/>
        </p:spPr>
        <p:txBody>
          <a:bodyPr wrap="square" rtlCol="0">
            <a:spAutoFit/>
          </a:bodyPr>
          <a:lstStyle/>
          <a:p>
            <a:pPr algn="ctr"/>
            <a:r>
              <a:rPr lang="ko-KR" altLang="en-US" sz="1400" dirty="0" smtClean="0">
                <a:solidFill>
                  <a:schemeClr val="bg1">
                    <a:lumMod val="65000"/>
                  </a:schemeClr>
                </a:solidFill>
                <a:latin typeface="경기천년제목 Bold" panose="02020803020101020101" pitchFamily="18" charset="-127"/>
                <a:ea typeface="경기천년제목 Bold" panose="02020803020101020101" pitchFamily="18" charset="-127"/>
              </a:rPr>
              <a:t>산소생산</a:t>
            </a:r>
            <a:endParaRPr lang="ko-KR" altLang="en-US" sz="1400" dirty="0">
              <a:solidFill>
                <a:schemeClr val="bg1">
                  <a:lumMod val="65000"/>
                </a:schemeClr>
              </a:solidFill>
              <a:latin typeface="경기천년제목 Bold" panose="02020803020101020101" pitchFamily="18" charset="-127"/>
              <a:ea typeface="경기천년제목 Bold" panose="02020803020101020101" pitchFamily="18" charset="-127"/>
            </a:endParaRPr>
          </a:p>
        </p:txBody>
      </p:sp>
      <p:cxnSp>
        <p:nvCxnSpPr>
          <p:cNvPr id="16" name="직선 연결선 15"/>
          <p:cNvCxnSpPr/>
          <p:nvPr/>
        </p:nvCxnSpPr>
        <p:spPr>
          <a:xfrm>
            <a:off x="6857437" y="2577472"/>
            <a:ext cx="2008094"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오각형 17"/>
          <p:cNvSpPr/>
          <p:nvPr/>
        </p:nvSpPr>
        <p:spPr>
          <a:xfrm rot="16200000">
            <a:off x="6720913" y="2212226"/>
            <a:ext cx="510986" cy="237938"/>
          </a:xfrm>
          <a:prstGeom prst="homePlate">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장점</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97" name="오각형 96"/>
          <p:cNvSpPr/>
          <p:nvPr/>
        </p:nvSpPr>
        <p:spPr>
          <a:xfrm rot="5400000">
            <a:off x="6590924" y="2828236"/>
            <a:ext cx="770964" cy="237938"/>
          </a:xfrm>
          <a:prstGeom prst="homePlate">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단점</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9" name="TextBox 18"/>
          <p:cNvSpPr txBox="1"/>
          <p:nvPr/>
        </p:nvSpPr>
        <p:spPr>
          <a:xfrm>
            <a:off x="7095375" y="2265585"/>
            <a:ext cx="2646831" cy="307777"/>
          </a:xfrm>
          <a:prstGeom prst="rect">
            <a:avLst/>
          </a:prstGeom>
          <a:noFill/>
        </p:spPr>
        <p:txBody>
          <a:bodyPr wrap="square" rtlCol="0">
            <a:spAutoFit/>
          </a:bodyPr>
          <a:lstStyle/>
          <a:p>
            <a:pPr marL="285750" indent="-285750">
              <a:buFont typeface="경기천년제목 Bold" panose="02020803020101020101" pitchFamily="18" charset="-127"/>
              <a:buChar char="&gt;"/>
            </a:pPr>
            <a:r>
              <a:rPr lang="ko-KR" altLang="en-US"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빠른 부하 추종 가능</a:t>
            </a:r>
            <a:r>
              <a:rPr lang="en-US" altLang="ko-KR"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(&lt; 5min)</a:t>
            </a:r>
            <a:endParaRPr lang="ko-KR" altLang="en-US" sz="1400" dirty="0">
              <a:solidFill>
                <a:schemeClr val="accent1">
                  <a:lumMod val="60000"/>
                  <a:lumOff val="40000"/>
                </a:schemeClr>
              </a:solidFill>
              <a:latin typeface="경기천년제목 Bold" panose="02020803020101020101" pitchFamily="18" charset="-127"/>
              <a:ea typeface="경기천년제목 Bold" panose="02020803020101020101" pitchFamily="18" charset="-127"/>
            </a:endParaRPr>
          </a:p>
        </p:txBody>
      </p:sp>
      <p:sp>
        <p:nvSpPr>
          <p:cNvPr id="98" name="TextBox 97"/>
          <p:cNvSpPr txBox="1"/>
          <p:nvPr/>
        </p:nvSpPr>
        <p:spPr>
          <a:xfrm>
            <a:off x="7103778" y="2588310"/>
            <a:ext cx="2773647" cy="738664"/>
          </a:xfrm>
          <a:prstGeom prst="rect">
            <a:avLst/>
          </a:prstGeom>
          <a:noFill/>
        </p:spPr>
        <p:txBody>
          <a:bodyPr wrap="square" rtlCol="0">
            <a:spAutoFit/>
          </a:bodyPr>
          <a:lstStyle/>
          <a:p>
            <a:pPr marL="285750" indent="-285750">
              <a:buFont typeface="경기천년제목 Bold" panose="02020803020101020101" pitchFamily="18" charset="-127"/>
              <a:buChar char="&gt;"/>
            </a:pPr>
            <a:r>
              <a:rPr lang="ko-KR" altLang="en-US"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낮은 발전 효율</a:t>
            </a:r>
            <a:r>
              <a:rPr lang="en-US" altLang="ko-KR"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(&lt;35%)</a:t>
            </a:r>
          </a:p>
          <a:p>
            <a:pPr marL="285750" indent="-285750">
              <a:buFont typeface="경기천년제목 Bold" panose="02020803020101020101" pitchFamily="18" charset="-127"/>
              <a:buChar char="&gt;"/>
            </a:pPr>
            <a:r>
              <a:rPr lang="ko-KR" altLang="en-US"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부하추종시만 사용</a:t>
            </a:r>
            <a:r>
              <a:rPr lang="en-US" altLang="ko-KR"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a:t>
            </a:r>
            <a:r>
              <a:rPr lang="ko-KR" altLang="en-US"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낮은 가동률</a:t>
            </a:r>
            <a:r>
              <a:rPr lang="en-US" altLang="ko-KR"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a:t>
            </a:r>
          </a:p>
          <a:p>
            <a:pPr marL="285750" indent="-285750">
              <a:buFont typeface="경기천년제목 Bold" panose="02020803020101020101" pitchFamily="18" charset="-127"/>
              <a:buChar char="&gt;"/>
            </a:pPr>
            <a:r>
              <a:rPr lang="ko-KR" altLang="en-US"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부가 수익 기대 어려움</a:t>
            </a:r>
            <a:r>
              <a:rPr lang="en-US" altLang="ko-KR"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a:t>
            </a:r>
            <a:r>
              <a:rPr lang="ko-KR" altLang="en-US"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산소</a:t>
            </a:r>
            <a:r>
              <a:rPr lang="en-US" altLang="ko-KR"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 </a:t>
            </a:r>
            <a:r>
              <a:rPr lang="ko-KR" altLang="en-US"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열</a:t>
            </a:r>
            <a:r>
              <a:rPr lang="en-US" altLang="ko-KR"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a:t>
            </a:r>
            <a:endParaRPr lang="ko-KR" altLang="en-US" sz="1400" dirty="0">
              <a:solidFill>
                <a:schemeClr val="accent1">
                  <a:lumMod val="60000"/>
                  <a:lumOff val="40000"/>
                </a:schemeClr>
              </a:solidFill>
              <a:latin typeface="경기천년제목 Bold" panose="02020803020101020101" pitchFamily="18" charset="-127"/>
              <a:ea typeface="경기천년제목 Bold" panose="02020803020101020101" pitchFamily="18" charset="-127"/>
            </a:endParaRPr>
          </a:p>
        </p:txBody>
      </p:sp>
      <p:sp>
        <p:nvSpPr>
          <p:cNvPr id="99" name="직사각형 98"/>
          <p:cNvSpPr/>
          <p:nvPr/>
        </p:nvSpPr>
        <p:spPr>
          <a:xfrm>
            <a:off x="6857436" y="3348435"/>
            <a:ext cx="2884769" cy="25434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전력 원가 상승으로 경제성 결여</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10" name="Rectangle 14"/>
          <p:cNvSpPr/>
          <p:nvPr/>
        </p:nvSpPr>
        <p:spPr>
          <a:xfrm>
            <a:off x="1252106" y="3557294"/>
            <a:ext cx="1987964" cy="297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독자 개발 모델</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111" name="직사각형 110"/>
          <p:cNvSpPr/>
          <p:nvPr/>
        </p:nvSpPr>
        <p:spPr>
          <a:xfrm>
            <a:off x="1363564" y="4357513"/>
            <a:ext cx="1705576"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smtClean="0">
                <a:latin typeface="경기천년제목 Bold" panose="02020803020101020101" pitchFamily="18" charset="-127"/>
                <a:ea typeface="경기천년제목 Bold" panose="02020803020101020101" pitchFamily="18" charset="-127"/>
              </a:rPr>
              <a:t>PEM </a:t>
            </a:r>
            <a:r>
              <a:rPr lang="ko-KR" altLang="en-US" sz="1400" dirty="0" smtClean="0">
                <a:latin typeface="경기천년제목 Bold" panose="02020803020101020101" pitchFamily="18" charset="-127"/>
                <a:ea typeface="경기천년제목 Bold" panose="02020803020101020101" pitchFamily="18" charset="-127"/>
              </a:rPr>
              <a:t>수전해</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12" name="직사각형 111"/>
          <p:cNvSpPr/>
          <p:nvPr/>
        </p:nvSpPr>
        <p:spPr>
          <a:xfrm>
            <a:off x="1363564" y="5157732"/>
            <a:ext cx="1705576"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알칼라인 수전해</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13" name="TextBox 112"/>
          <p:cNvSpPr txBox="1"/>
          <p:nvPr/>
        </p:nvSpPr>
        <p:spPr>
          <a:xfrm>
            <a:off x="1659671" y="4823369"/>
            <a:ext cx="1091890" cy="307777"/>
          </a:xfrm>
          <a:prstGeom prst="rect">
            <a:avLst/>
          </a:prstGeom>
          <a:noFill/>
        </p:spPr>
        <p:txBody>
          <a:bodyPr wrap="square" rtlCol="0">
            <a:spAutoFit/>
          </a:bodyPr>
          <a:lstStyle/>
          <a:p>
            <a:pPr algn="ctr"/>
            <a:r>
              <a:rPr lang="en-US" altLang="ko-KR" sz="1400" dirty="0" smtClean="0">
                <a:solidFill>
                  <a:schemeClr val="bg1">
                    <a:lumMod val="65000"/>
                  </a:schemeClr>
                </a:solidFill>
                <a:latin typeface="경기천년제목 Bold" panose="02020803020101020101" pitchFamily="18" charset="-127"/>
                <a:ea typeface="경기천년제목 Bold" panose="02020803020101020101" pitchFamily="18" charset="-127"/>
              </a:rPr>
              <a:t>OR</a:t>
            </a:r>
            <a:endParaRPr lang="ko-KR" altLang="en-US" sz="1400" dirty="0">
              <a:solidFill>
                <a:schemeClr val="bg1">
                  <a:lumMod val="65000"/>
                </a:schemeClr>
              </a:solidFill>
              <a:latin typeface="경기천년제목 Bold" panose="02020803020101020101" pitchFamily="18" charset="-127"/>
              <a:ea typeface="경기천년제목 Bold" panose="02020803020101020101" pitchFamily="18" charset="-127"/>
            </a:endParaRPr>
          </a:p>
        </p:txBody>
      </p:sp>
      <p:sp>
        <p:nvSpPr>
          <p:cNvPr id="114" name="직사각형 113"/>
          <p:cNvSpPr/>
          <p:nvPr/>
        </p:nvSpPr>
        <p:spPr>
          <a:xfrm>
            <a:off x="4057605" y="4956489"/>
            <a:ext cx="1705576" cy="506170"/>
          </a:xfrm>
          <a:prstGeom prst="rect">
            <a:avLst/>
          </a:prstGeom>
          <a:solidFill>
            <a:schemeClr val="accent6">
              <a:lumMod val="50000"/>
            </a:schemeClr>
          </a:solid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고온형 연료전지</a:t>
            </a:r>
            <a:endParaRPr lang="en-US" altLang="ko-KR" sz="1400" dirty="0" smtClean="0">
              <a:latin typeface="경기천년제목 Bold" panose="02020803020101020101" pitchFamily="18" charset="-127"/>
              <a:ea typeface="경기천년제목 Bold" panose="02020803020101020101" pitchFamily="18" charset="-127"/>
            </a:endParaRPr>
          </a:p>
          <a:p>
            <a:pPr algn="ctr"/>
            <a:r>
              <a:rPr lang="en-US" altLang="ko-KR" sz="1200" dirty="0" smtClean="0">
                <a:latin typeface="경기천년제목 Bold" panose="02020803020101020101" pitchFamily="18" charset="-127"/>
                <a:ea typeface="경기천년제목 Bold" panose="02020803020101020101" pitchFamily="18" charset="-127"/>
              </a:rPr>
              <a:t>(PAFC, MCFC, SOFC)</a:t>
            </a:r>
            <a:endParaRPr lang="ko-KR" altLang="en-US" sz="1200" dirty="0">
              <a:latin typeface="경기천년제목 Bold" panose="02020803020101020101" pitchFamily="18" charset="-127"/>
              <a:ea typeface="경기천년제목 Bold" panose="02020803020101020101" pitchFamily="18" charset="-127"/>
            </a:endParaRPr>
          </a:p>
        </p:txBody>
      </p:sp>
      <p:sp>
        <p:nvSpPr>
          <p:cNvPr id="115" name="직사각형 114"/>
          <p:cNvSpPr/>
          <p:nvPr/>
        </p:nvSpPr>
        <p:spPr>
          <a:xfrm>
            <a:off x="4057605" y="4441354"/>
            <a:ext cx="1705576" cy="506170"/>
          </a:xfrm>
          <a:prstGeom prst="rect">
            <a:avLst/>
          </a:prstGeom>
          <a:solidFill>
            <a:schemeClr val="bg1">
              <a:lumMod val="75000"/>
              <a:alpha val="31000"/>
            </a:schemeClr>
          </a:solidFill>
          <a:ln w="1905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여유 부하</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(30~50%)</a:t>
            </a:r>
            <a:endParaRPr lang="ko-KR" altLang="en-US" sz="1400" dirty="0">
              <a:solidFill>
                <a:srgbClr val="19B49B"/>
              </a:solidFill>
              <a:latin typeface="경기천년제목 Bold" panose="02020803020101020101" pitchFamily="18" charset="-127"/>
              <a:ea typeface="경기천년제목 Bold" panose="02020803020101020101" pitchFamily="18" charset="-127"/>
            </a:endParaRPr>
          </a:p>
        </p:txBody>
      </p:sp>
      <p:sp>
        <p:nvSpPr>
          <p:cNvPr id="116" name="갈매기형 수장 115"/>
          <p:cNvSpPr/>
          <p:nvPr/>
        </p:nvSpPr>
        <p:spPr>
          <a:xfrm>
            <a:off x="3185935" y="4518858"/>
            <a:ext cx="324063" cy="307777"/>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7" name="갈매기형 수장 116"/>
          <p:cNvSpPr/>
          <p:nvPr/>
        </p:nvSpPr>
        <p:spPr>
          <a:xfrm>
            <a:off x="3427982" y="4518858"/>
            <a:ext cx="324063" cy="307777"/>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8" name="갈매기형 수장 117"/>
          <p:cNvSpPr/>
          <p:nvPr/>
        </p:nvSpPr>
        <p:spPr>
          <a:xfrm>
            <a:off x="3670029" y="4518858"/>
            <a:ext cx="324063" cy="307777"/>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9" name="TextBox 118"/>
          <p:cNvSpPr txBox="1"/>
          <p:nvPr/>
        </p:nvSpPr>
        <p:spPr>
          <a:xfrm>
            <a:off x="3020298" y="1851435"/>
            <a:ext cx="1091890" cy="307777"/>
          </a:xfrm>
          <a:prstGeom prst="rect">
            <a:avLst/>
          </a:prstGeom>
          <a:noFill/>
        </p:spPr>
        <p:txBody>
          <a:bodyPr wrap="square" rtlCol="0">
            <a:spAutoFit/>
          </a:bodyPr>
          <a:lstStyle/>
          <a:p>
            <a:pPr algn="ctr"/>
            <a:r>
              <a:rPr lang="ko-KR" altLang="en-US" sz="1400" dirty="0" smtClean="0">
                <a:solidFill>
                  <a:schemeClr val="bg1">
                    <a:lumMod val="65000"/>
                  </a:schemeClr>
                </a:solidFill>
                <a:latin typeface="경기천년제목 Bold" panose="02020803020101020101" pitchFamily="18" charset="-127"/>
                <a:ea typeface="경기천년제목 Bold" panose="02020803020101020101" pitchFamily="18" charset="-127"/>
              </a:rPr>
              <a:t>수소생산</a:t>
            </a:r>
            <a:endParaRPr lang="ko-KR" altLang="en-US" sz="1400" dirty="0">
              <a:solidFill>
                <a:schemeClr val="bg1">
                  <a:lumMod val="65000"/>
                </a:schemeClr>
              </a:solidFill>
              <a:latin typeface="경기천년제목 Bold" panose="02020803020101020101" pitchFamily="18" charset="-127"/>
              <a:ea typeface="경기천년제목 Bold" panose="02020803020101020101" pitchFamily="18" charset="-127"/>
            </a:endParaRPr>
          </a:p>
        </p:txBody>
      </p:sp>
      <p:sp>
        <p:nvSpPr>
          <p:cNvPr id="120" name="갈매기형 수장 119"/>
          <p:cNvSpPr/>
          <p:nvPr/>
        </p:nvSpPr>
        <p:spPr>
          <a:xfrm rot="5400000">
            <a:off x="3116738" y="5559753"/>
            <a:ext cx="324063" cy="307777"/>
          </a:xfrm>
          <a:prstGeom prst="chevron">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1" name="갈매기형 수장 120"/>
          <p:cNvSpPr/>
          <p:nvPr/>
        </p:nvSpPr>
        <p:spPr>
          <a:xfrm rot="5400000">
            <a:off x="3123830" y="5326219"/>
            <a:ext cx="324063" cy="307777"/>
          </a:xfrm>
          <a:prstGeom prst="chevron">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2" name="갈매기형 수장 121"/>
          <p:cNvSpPr/>
          <p:nvPr/>
        </p:nvSpPr>
        <p:spPr>
          <a:xfrm rot="5400000">
            <a:off x="3116737" y="5793287"/>
            <a:ext cx="324063" cy="307777"/>
          </a:xfrm>
          <a:prstGeom prst="chevron">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3" name="TextBox 122"/>
          <p:cNvSpPr txBox="1"/>
          <p:nvPr/>
        </p:nvSpPr>
        <p:spPr>
          <a:xfrm>
            <a:off x="3327343" y="5429902"/>
            <a:ext cx="630351" cy="523220"/>
          </a:xfrm>
          <a:prstGeom prst="rect">
            <a:avLst/>
          </a:prstGeom>
          <a:noFill/>
        </p:spPr>
        <p:txBody>
          <a:bodyPr wrap="square" rtlCol="0">
            <a:spAutoFit/>
          </a:bodyPr>
          <a:lstStyle/>
          <a:p>
            <a:pPr algn="ctr"/>
            <a:r>
              <a:rPr lang="ko-KR" altLang="en-US" sz="1400" dirty="0" smtClean="0">
                <a:solidFill>
                  <a:srgbClr val="FFCC66"/>
                </a:solidFill>
                <a:latin typeface="경기천년제목 Bold" panose="02020803020101020101" pitchFamily="18" charset="-127"/>
                <a:ea typeface="경기천년제목 Bold" panose="02020803020101020101" pitchFamily="18" charset="-127"/>
              </a:rPr>
              <a:t>산소</a:t>
            </a:r>
            <a:r>
              <a:rPr lang="en-US" altLang="ko-KR" sz="1400" dirty="0" smtClean="0">
                <a:solidFill>
                  <a:srgbClr val="FFCC66"/>
                </a:solidFill>
                <a:latin typeface="경기천년제목 Bold" panose="02020803020101020101" pitchFamily="18" charset="-127"/>
                <a:ea typeface="경기천년제목 Bold" panose="02020803020101020101" pitchFamily="18" charset="-127"/>
              </a:rPr>
              <a:t> </a:t>
            </a:r>
            <a:r>
              <a:rPr lang="ko-KR" altLang="en-US" sz="1400" dirty="0" smtClean="0">
                <a:solidFill>
                  <a:srgbClr val="FFCC66"/>
                </a:solidFill>
                <a:latin typeface="경기천년제목 Bold" panose="02020803020101020101" pitchFamily="18" charset="-127"/>
                <a:ea typeface="경기천년제목 Bold" panose="02020803020101020101" pitchFamily="18" charset="-127"/>
              </a:rPr>
              <a:t>판매</a:t>
            </a:r>
            <a:endParaRPr lang="ko-KR" altLang="en-US" sz="1400" dirty="0">
              <a:solidFill>
                <a:srgbClr val="FFCC66"/>
              </a:solidFill>
              <a:latin typeface="경기천년제목 Bold" panose="02020803020101020101" pitchFamily="18" charset="-127"/>
              <a:ea typeface="경기천년제목 Bold" panose="02020803020101020101" pitchFamily="18" charset="-127"/>
            </a:endParaRPr>
          </a:p>
        </p:txBody>
      </p:sp>
      <p:sp>
        <p:nvSpPr>
          <p:cNvPr id="129" name="갈매기형 수장 128"/>
          <p:cNvSpPr/>
          <p:nvPr/>
        </p:nvSpPr>
        <p:spPr>
          <a:xfrm rot="16200000" flipV="1">
            <a:off x="4047590" y="5751305"/>
            <a:ext cx="324063" cy="307777"/>
          </a:xfrm>
          <a:prstGeom prst="chevron">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0" name="갈매기형 수장 129"/>
          <p:cNvSpPr/>
          <p:nvPr/>
        </p:nvSpPr>
        <p:spPr>
          <a:xfrm rot="16200000" flipV="1">
            <a:off x="4054682" y="5517771"/>
            <a:ext cx="324063" cy="307777"/>
          </a:xfrm>
          <a:prstGeom prst="chevron">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1" name="갈매기형 수장 130"/>
          <p:cNvSpPr/>
          <p:nvPr/>
        </p:nvSpPr>
        <p:spPr>
          <a:xfrm rot="16200000" flipV="1">
            <a:off x="4047589" y="5984839"/>
            <a:ext cx="324063" cy="307777"/>
          </a:xfrm>
          <a:prstGeom prst="chevron">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2" name="TextBox 131"/>
          <p:cNvSpPr txBox="1"/>
          <p:nvPr/>
        </p:nvSpPr>
        <p:spPr>
          <a:xfrm>
            <a:off x="4297956" y="5721444"/>
            <a:ext cx="630351" cy="523220"/>
          </a:xfrm>
          <a:prstGeom prst="rect">
            <a:avLst/>
          </a:prstGeom>
          <a:noFill/>
        </p:spPr>
        <p:txBody>
          <a:bodyPr wrap="square" rtlCol="0">
            <a:spAutoFit/>
          </a:bodyPr>
          <a:lstStyle/>
          <a:p>
            <a:pPr algn="ctr"/>
            <a:r>
              <a:rPr lang="ko-KR" altLang="en-US" sz="1400" dirty="0" smtClean="0">
                <a:solidFill>
                  <a:srgbClr val="FFCC66"/>
                </a:solidFill>
                <a:latin typeface="경기천년제목 Bold" panose="02020803020101020101" pitchFamily="18" charset="-127"/>
                <a:ea typeface="경기천년제목 Bold" panose="02020803020101020101" pitchFamily="18" charset="-127"/>
              </a:rPr>
              <a:t>수소</a:t>
            </a:r>
            <a:endParaRPr lang="en-US" altLang="ko-KR" sz="1400" dirty="0" smtClean="0">
              <a:solidFill>
                <a:srgbClr val="FFCC66"/>
              </a:solidFill>
              <a:latin typeface="경기천년제목 Bold" panose="02020803020101020101" pitchFamily="18" charset="-127"/>
              <a:ea typeface="경기천년제목 Bold" panose="02020803020101020101" pitchFamily="18" charset="-127"/>
            </a:endParaRPr>
          </a:p>
          <a:p>
            <a:pPr algn="ctr"/>
            <a:r>
              <a:rPr lang="en-US" altLang="ko-KR" sz="1400" dirty="0" smtClean="0">
                <a:solidFill>
                  <a:srgbClr val="FFCC66"/>
                </a:solidFill>
                <a:latin typeface="경기천년제목 Bold" panose="02020803020101020101" pitchFamily="18" charset="-127"/>
                <a:ea typeface="경기천년제목 Bold" panose="02020803020101020101" pitchFamily="18" charset="-127"/>
              </a:rPr>
              <a:t>(NG)</a:t>
            </a:r>
          </a:p>
        </p:txBody>
      </p:sp>
      <p:sp>
        <p:nvSpPr>
          <p:cNvPr id="133" name="갈매기형 수장 132"/>
          <p:cNvSpPr/>
          <p:nvPr/>
        </p:nvSpPr>
        <p:spPr>
          <a:xfrm rot="16200000" flipV="1">
            <a:off x="5090569" y="5751305"/>
            <a:ext cx="324063" cy="307777"/>
          </a:xfrm>
          <a:prstGeom prst="chevron">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4" name="갈매기형 수장 133"/>
          <p:cNvSpPr/>
          <p:nvPr/>
        </p:nvSpPr>
        <p:spPr>
          <a:xfrm rot="16200000" flipV="1">
            <a:off x="5097661" y="5517771"/>
            <a:ext cx="324063" cy="307777"/>
          </a:xfrm>
          <a:prstGeom prst="chevron">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5" name="갈매기형 수장 134"/>
          <p:cNvSpPr/>
          <p:nvPr/>
        </p:nvSpPr>
        <p:spPr>
          <a:xfrm rot="16200000" flipV="1">
            <a:off x="5090568" y="5984839"/>
            <a:ext cx="324063" cy="307777"/>
          </a:xfrm>
          <a:prstGeom prst="chevron">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6" name="TextBox 135"/>
          <p:cNvSpPr txBox="1"/>
          <p:nvPr/>
        </p:nvSpPr>
        <p:spPr>
          <a:xfrm>
            <a:off x="5308572" y="5814118"/>
            <a:ext cx="630351" cy="307777"/>
          </a:xfrm>
          <a:prstGeom prst="rect">
            <a:avLst/>
          </a:prstGeom>
          <a:noFill/>
        </p:spPr>
        <p:txBody>
          <a:bodyPr wrap="square" rtlCol="0">
            <a:spAutoFit/>
          </a:bodyPr>
          <a:lstStyle/>
          <a:p>
            <a:pPr algn="ctr"/>
            <a:r>
              <a:rPr lang="ko-KR" altLang="en-US" sz="1400" dirty="0" smtClean="0">
                <a:solidFill>
                  <a:srgbClr val="FFCC66"/>
                </a:solidFill>
                <a:latin typeface="경기천년제목 Bold" panose="02020803020101020101" pitchFamily="18" charset="-127"/>
                <a:ea typeface="경기천년제목 Bold" panose="02020803020101020101" pitchFamily="18" charset="-127"/>
              </a:rPr>
              <a:t>공기</a:t>
            </a:r>
            <a:endParaRPr lang="ko-KR" altLang="en-US" sz="1400" dirty="0">
              <a:solidFill>
                <a:srgbClr val="FFCC66"/>
              </a:solidFill>
              <a:latin typeface="경기천년제목 Bold" panose="02020803020101020101" pitchFamily="18" charset="-127"/>
              <a:ea typeface="경기천년제목 Bold" panose="02020803020101020101" pitchFamily="18" charset="-127"/>
            </a:endParaRPr>
          </a:p>
        </p:txBody>
      </p:sp>
      <p:sp>
        <p:nvSpPr>
          <p:cNvPr id="137" name="갈매기형 수장 136"/>
          <p:cNvSpPr/>
          <p:nvPr/>
        </p:nvSpPr>
        <p:spPr>
          <a:xfrm>
            <a:off x="5868772" y="5073044"/>
            <a:ext cx="324063" cy="307777"/>
          </a:xfrm>
          <a:prstGeom prst="chevron">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8" name="갈매기형 수장 137"/>
          <p:cNvSpPr/>
          <p:nvPr/>
        </p:nvSpPr>
        <p:spPr>
          <a:xfrm>
            <a:off x="6110819" y="5073044"/>
            <a:ext cx="324063" cy="307777"/>
          </a:xfrm>
          <a:prstGeom prst="chevron">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9" name="갈매기형 수장 138"/>
          <p:cNvSpPr/>
          <p:nvPr/>
        </p:nvSpPr>
        <p:spPr>
          <a:xfrm>
            <a:off x="6352866" y="5073044"/>
            <a:ext cx="324063" cy="307777"/>
          </a:xfrm>
          <a:prstGeom prst="chevron">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0" name="갈매기형 수장 139"/>
          <p:cNvSpPr/>
          <p:nvPr/>
        </p:nvSpPr>
        <p:spPr>
          <a:xfrm>
            <a:off x="5868772" y="4576481"/>
            <a:ext cx="324063" cy="307777"/>
          </a:xfrm>
          <a:prstGeom prst="chevron">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1" name="갈매기형 수장 140"/>
          <p:cNvSpPr/>
          <p:nvPr/>
        </p:nvSpPr>
        <p:spPr>
          <a:xfrm>
            <a:off x="6110819" y="4576481"/>
            <a:ext cx="324063" cy="307777"/>
          </a:xfrm>
          <a:prstGeom prst="chevron">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2" name="갈매기형 수장 141"/>
          <p:cNvSpPr/>
          <p:nvPr/>
        </p:nvSpPr>
        <p:spPr>
          <a:xfrm>
            <a:off x="6352866" y="4576481"/>
            <a:ext cx="324063" cy="307777"/>
          </a:xfrm>
          <a:prstGeom prst="chevron">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3" name="TextBox 142"/>
          <p:cNvSpPr txBox="1"/>
          <p:nvPr/>
        </p:nvSpPr>
        <p:spPr>
          <a:xfrm>
            <a:off x="5726905" y="5363882"/>
            <a:ext cx="1091890" cy="307777"/>
          </a:xfrm>
          <a:prstGeom prst="rect">
            <a:avLst/>
          </a:prstGeom>
          <a:noFill/>
        </p:spPr>
        <p:txBody>
          <a:bodyPr wrap="square" rtlCol="0">
            <a:spAutoFit/>
          </a:bodyPr>
          <a:lstStyle/>
          <a:p>
            <a:pPr algn="ctr"/>
            <a:r>
              <a:rPr lang="ko-KR" altLang="en-US" sz="1400" smtClean="0">
                <a:solidFill>
                  <a:srgbClr val="19B49B"/>
                </a:solidFill>
                <a:latin typeface="경기천년제목 Bold" panose="02020803020101020101" pitchFamily="18" charset="-127"/>
                <a:ea typeface="경기천년제목 Bold" panose="02020803020101020101" pitchFamily="18" charset="-127"/>
              </a:rPr>
              <a:t>기저 전력</a:t>
            </a:r>
            <a:endParaRPr lang="ko-KR" altLang="en-US" sz="1400" dirty="0">
              <a:solidFill>
                <a:srgbClr val="19B49B"/>
              </a:solidFill>
              <a:latin typeface="경기천년제목 Bold" panose="02020803020101020101" pitchFamily="18" charset="-127"/>
              <a:ea typeface="경기천년제목 Bold" panose="02020803020101020101" pitchFamily="18" charset="-127"/>
            </a:endParaRPr>
          </a:p>
        </p:txBody>
      </p:sp>
      <p:sp>
        <p:nvSpPr>
          <p:cNvPr id="144" name="TextBox 143"/>
          <p:cNvSpPr txBox="1"/>
          <p:nvPr/>
        </p:nvSpPr>
        <p:spPr>
          <a:xfrm>
            <a:off x="5715913" y="4278500"/>
            <a:ext cx="1091890" cy="307777"/>
          </a:xfrm>
          <a:prstGeom prst="rect">
            <a:avLst/>
          </a:prstGeom>
          <a:noFill/>
        </p:spPr>
        <p:txBody>
          <a:bodyPr wrap="square" rtlCol="0">
            <a:spAutoFit/>
          </a:bodyPr>
          <a:lstStyle/>
          <a:p>
            <a:pPr algn="ct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첨두 전력</a:t>
            </a:r>
            <a:endParaRPr lang="ko-KR" altLang="en-US" sz="1400" dirty="0">
              <a:solidFill>
                <a:srgbClr val="19B49B"/>
              </a:solidFill>
              <a:latin typeface="경기천년제목 Bold" panose="02020803020101020101" pitchFamily="18" charset="-127"/>
              <a:ea typeface="경기천년제목 Bold" panose="02020803020101020101" pitchFamily="18" charset="-127"/>
            </a:endParaRPr>
          </a:p>
        </p:txBody>
      </p:sp>
      <p:sp>
        <p:nvSpPr>
          <p:cNvPr id="145" name="갈매기형 수장 144"/>
          <p:cNvSpPr/>
          <p:nvPr/>
        </p:nvSpPr>
        <p:spPr>
          <a:xfrm rot="16200000" flipV="1">
            <a:off x="4997146" y="3825902"/>
            <a:ext cx="324063" cy="307777"/>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6" name="갈매기형 수장 145"/>
          <p:cNvSpPr/>
          <p:nvPr/>
        </p:nvSpPr>
        <p:spPr>
          <a:xfrm rot="16200000" flipV="1">
            <a:off x="5004238" y="3592368"/>
            <a:ext cx="324063" cy="307777"/>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7" name="갈매기형 수장 146"/>
          <p:cNvSpPr/>
          <p:nvPr/>
        </p:nvSpPr>
        <p:spPr>
          <a:xfrm rot="16200000" flipV="1">
            <a:off x="4997145" y="4059436"/>
            <a:ext cx="324063" cy="307777"/>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8" name="TextBox 147"/>
          <p:cNvSpPr txBox="1"/>
          <p:nvPr/>
        </p:nvSpPr>
        <p:spPr>
          <a:xfrm>
            <a:off x="5215149" y="3888715"/>
            <a:ext cx="895670" cy="307777"/>
          </a:xfrm>
          <a:prstGeom prst="rect">
            <a:avLst/>
          </a:prstGeom>
          <a:noFill/>
        </p:spPr>
        <p:txBody>
          <a:bodyPr wrap="square" rtlCol="0">
            <a:spAutoFit/>
          </a:bodyPr>
          <a:lstStyle/>
          <a:p>
            <a:pPr algn="ctr"/>
            <a:r>
              <a:rPr lang="ko-KR" altLang="en-US" sz="1400" dirty="0" smtClean="0">
                <a:solidFill>
                  <a:srgbClr val="C00000"/>
                </a:solidFill>
                <a:latin typeface="경기천년제목 Bold" panose="02020803020101020101" pitchFamily="18" charset="-127"/>
                <a:ea typeface="경기천년제목 Bold" panose="02020803020101020101" pitchFamily="18" charset="-127"/>
              </a:rPr>
              <a:t>열 판매</a:t>
            </a:r>
            <a:endParaRPr lang="ko-KR" altLang="en-US" sz="1400" dirty="0">
              <a:solidFill>
                <a:srgbClr val="C00000"/>
              </a:solidFill>
              <a:latin typeface="경기천년제목 Bold" panose="02020803020101020101" pitchFamily="18" charset="-127"/>
              <a:ea typeface="경기천년제목 Bold" panose="02020803020101020101" pitchFamily="18" charset="-127"/>
            </a:endParaRPr>
          </a:p>
        </p:txBody>
      </p:sp>
      <p:cxnSp>
        <p:nvCxnSpPr>
          <p:cNvPr id="149" name="직선 연결선 148"/>
          <p:cNvCxnSpPr/>
          <p:nvPr/>
        </p:nvCxnSpPr>
        <p:spPr>
          <a:xfrm>
            <a:off x="6857437" y="5767660"/>
            <a:ext cx="2008094" cy="0"/>
          </a:xfrm>
          <a:prstGeom prst="line">
            <a:avLst/>
          </a:prstGeom>
        </p:spPr>
        <p:style>
          <a:lnRef idx="1">
            <a:schemeClr val="accent1"/>
          </a:lnRef>
          <a:fillRef idx="0">
            <a:schemeClr val="accent1"/>
          </a:fillRef>
          <a:effectRef idx="0">
            <a:schemeClr val="accent1"/>
          </a:effectRef>
          <a:fontRef idx="minor">
            <a:schemeClr val="tx1"/>
          </a:fontRef>
        </p:style>
      </p:cxnSp>
      <p:sp>
        <p:nvSpPr>
          <p:cNvPr id="150" name="오각형 149"/>
          <p:cNvSpPr/>
          <p:nvPr/>
        </p:nvSpPr>
        <p:spPr>
          <a:xfrm rot="16200000">
            <a:off x="6296131" y="4977633"/>
            <a:ext cx="1360549" cy="237938"/>
          </a:xfrm>
          <a:prstGeom prst="homePlate">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장점</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51" name="오각형 150"/>
          <p:cNvSpPr/>
          <p:nvPr/>
        </p:nvSpPr>
        <p:spPr>
          <a:xfrm rot="5400000">
            <a:off x="6590924" y="6018424"/>
            <a:ext cx="770964" cy="237938"/>
          </a:xfrm>
          <a:prstGeom prst="homePlate">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단점</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152" name="TextBox 151"/>
          <p:cNvSpPr txBox="1"/>
          <p:nvPr/>
        </p:nvSpPr>
        <p:spPr>
          <a:xfrm>
            <a:off x="7095374" y="4420855"/>
            <a:ext cx="2646831" cy="1384995"/>
          </a:xfrm>
          <a:prstGeom prst="rect">
            <a:avLst/>
          </a:prstGeom>
          <a:noFill/>
        </p:spPr>
        <p:txBody>
          <a:bodyPr wrap="square" rtlCol="0">
            <a:spAutoFit/>
          </a:bodyPr>
          <a:lstStyle/>
          <a:p>
            <a:pPr marL="285750" indent="-285750">
              <a:buFont typeface="경기천년제목 Bold" panose="02020803020101020101" pitchFamily="18" charset="-127"/>
              <a:buChar char="&gt;"/>
            </a:pPr>
            <a:r>
              <a:rPr lang="ko-KR" altLang="en-US"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높은 발전 효율</a:t>
            </a:r>
            <a:r>
              <a:rPr lang="en-US" altLang="ko-KR"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(&gt;42%)</a:t>
            </a:r>
          </a:p>
          <a:p>
            <a:pPr marL="285750" indent="-285750">
              <a:buFont typeface="경기천년제목 Bold" panose="02020803020101020101" pitchFamily="18" charset="-127"/>
              <a:buChar char="&gt;"/>
            </a:pPr>
            <a:r>
              <a:rPr lang="ko-KR" altLang="en-US"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상시</a:t>
            </a:r>
            <a:r>
              <a:rPr lang="en-US" altLang="ko-KR"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 </a:t>
            </a:r>
            <a:r>
              <a:rPr lang="ko-KR" altLang="en-US"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가동으로 높은 가동률 확보 및 재생에너지원 공급 불가시 안정적 전력 공급 가능</a:t>
            </a:r>
            <a:endParaRPr lang="en-US" altLang="ko-KR"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endParaRPr>
          </a:p>
          <a:p>
            <a:pPr marL="285750" indent="-285750">
              <a:buFont typeface="경기천년제목 Bold" panose="02020803020101020101" pitchFamily="18" charset="-127"/>
              <a:buChar char="&gt;"/>
            </a:pPr>
            <a:r>
              <a:rPr lang="ko-KR" altLang="en-US"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부가 수익 기대 가능</a:t>
            </a:r>
            <a:r>
              <a:rPr lang="en-US" altLang="ko-KR"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a:t>
            </a:r>
            <a:r>
              <a:rPr lang="ko-KR" altLang="en-US"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산소</a:t>
            </a:r>
            <a:r>
              <a:rPr lang="en-US" altLang="ko-KR"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 </a:t>
            </a:r>
            <a:r>
              <a:rPr lang="ko-KR" altLang="en-US"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열</a:t>
            </a:r>
            <a:r>
              <a:rPr lang="en-US" altLang="ko-KR"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a:t>
            </a:r>
          </a:p>
          <a:p>
            <a:pPr marL="285750" indent="-285750">
              <a:buFont typeface="경기천년제목 Bold" panose="02020803020101020101" pitchFamily="18" charset="-127"/>
              <a:buChar char="&gt;"/>
            </a:pPr>
            <a:r>
              <a:rPr lang="ko-KR" altLang="en-US"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부하 추종 가능</a:t>
            </a:r>
            <a:endParaRPr lang="ko-KR" altLang="en-US" sz="1400" dirty="0">
              <a:solidFill>
                <a:schemeClr val="accent1">
                  <a:lumMod val="60000"/>
                  <a:lumOff val="40000"/>
                </a:schemeClr>
              </a:solidFill>
              <a:latin typeface="경기천년제목 Bold" panose="02020803020101020101" pitchFamily="18" charset="-127"/>
              <a:ea typeface="경기천년제목 Bold" panose="02020803020101020101" pitchFamily="18" charset="-127"/>
            </a:endParaRPr>
          </a:p>
        </p:txBody>
      </p:sp>
      <p:sp>
        <p:nvSpPr>
          <p:cNvPr id="153" name="TextBox 152"/>
          <p:cNvSpPr txBox="1"/>
          <p:nvPr/>
        </p:nvSpPr>
        <p:spPr>
          <a:xfrm>
            <a:off x="7103778" y="5778498"/>
            <a:ext cx="2646831" cy="523220"/>
          </a:xfrm>
          <a:prstGeom prst="rect">
            <a:avLst/>
          </a:prstGeom>
          <a:noFill/>
        </p:spPr>
        <p:txBody>
          <a:bodyPr wrap="square" rtlCol="0">
            <a:spAutoFit/>
          </a:bodyPr>
          <a:lstStyle/>
          <a:p>
            <a:pPr marL="285750" indent="-285750">
              <a:buFont typeface="경기천년제목 Bold" panose="02020803020101020101" pitchFamily="18" charset="-127"/>
              <a:buChar char="&gt;"/>
            </a:pPr>
            <a:r>
              <a:rPr lang="ko-KR" altLang="en-US"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비교적 높은 시설투자비</a:t>
            </a:r>
            <a:endParaRPr lang="en-US" altLang="ko-KR"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endParaRPr>
          </a:p>
          <a:p>
            <a:pPr marL="285750" indent="-285750">
              <a:buFont typeface="경기천년제목 Bold" panose="02020803020101020101" pitchFamily="18" charset="-127"/>
              <a:buChar char="&gt;"/>
            </a:pPr>
            <a:r>
              <a:rPr lang="ko-KR" altLang="en-US" sz="1400" dirty="0" smtClean="0">
                <a:solidFill>
                  <a:schemeClr val="accent1">
                    <a:lumMod val="60000"/>
                    <a:lumOff val="40000"/>
                  </a:schemeClr>
                </a:solidFill>
                <a:latin typeface="경기천년제목 Bold" panose="02020803020101020101" pitchFamily="18" charset="-127"/>
                <a:ea typeface="경기천년제목 Bold" panose="02020803020101020101" pitchFamily="18" charset="-127"/>
              </a:rPr>
              <a:t>탄화수소계 연료 사용</a:t>
            </a:r>
            <a:endParaRPr lang="ko-KR" altLang="en-US" sz="1400" dirty="0">
              <a:solidFill>
                <a:schemeClr val="accent1">
                  <a:lumMod val="60000"/>
                  <a:lumOff val="40000"/>
                </a:schemeClr>
              </a:solidFill>
              <a:latin typeface="경기천년제목 Bold" panose="02020803020101020101" pitchFamily="18" charset="-127"/>
              <a:ea typeface="경기천년제목 Bold" panose="02020803020101020101" pitchFamily="18" charset="-127"/>
            </a:endParaRPr>
          </a:p>
        </p:txBody>
      </p:sp>
      <p:sp>
        <p:nvSpPr>
          <p:cNvPr id="154" name="직사각형 153"/>
          <p:cNvSpPr/>
          <p:nvPr/>
        </p:nvSpPr>
        <p:spPr>
          <a:xfrm>
            <a:off x="6857436" y="3924987"/>
            <a:ext cx="2884769" cy="49593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높은 발전 효율</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가동률</a:t>
            </a:r>
            <a:r>
              <a:rPr lang="en-US" altLang="ko-KR" sz="1400" dirty="0" smtClean="0">
                <a:latin typeface="경기천년제목 Bold" panose="02020803020101020101" pitchFamily="18" charset="-127"/>
                <a:ea typeface="경기천년제목 Bold" panose="02020803020101020101" pitchFamily="18" charset="-127"/>
              </a:rPr>
              <a:t>, </a:t>
            </a:r>
            <a:r>
              <a:rPr lang="ko-KR" altLang="en-US" sz="1400" dirty="0" smtClean="0">
                <a:latin typeface="경기천년제목 Bold" panose="02020803020101020101" pitchFamily="18" charset="-127"/>
                <a:ea typeface="경기천년제목 Bold" panose="02020803020101020101" pitchFamily="18" charset="-127"/>
              </a:rPr>
              <a:t>부가수익으로 전력 원가 절감으로 경제성 확보 가능 </a:t>
            </a:r>
            <a:endParaRPr lang="ko-KR" altLang="en-US" sz="1400" dirty="0">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86012920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stretch>
            <a:fillRect/>
          </a:stretch>
        </p:blipFill>
        <p:spPr>
          <a:xfrm>
            <a:off x="1593576" y="2105478"/>
            <a:ext cx="5616175" cy="4097728"/>
          </a:xfrm>
          <a:prstGeom prst="rect">
            <a:avLst/>
          </a:prstGeom>
        </p:spPr>
      </p:pic>
      <p:sp>
        <p:nvSpPr>
          <p:cNvPr id="96" name="Rectangle 14"/>
          <p:cNvSpPr/>
          <p:nvPr/>
        </p:nvSpPr>
        <p:spPr>
          <a:xfrm>
            <a:off x="6580245" y="2033906"/>
            <a:ext cx="2501001" cy="3933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9" name="Text Placeholder 8"/>
          <p:cNvSpPr>
            <a:spLocks noGrp="1"/>
          </p:cNvSpPr>
          <p:nvPr>
            <p:ph type="body" sz="quarter" idx="11"/>
          </p:nvPr>
        </p:nvSpPr>
        <p:spPr>
          <a:xfrm>
            <a:off x="632886" y="767788"/>
            <a:ext cx="4701114"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연차별 개발 추진 방법 및 전략</a:t>
            </a:r>
            <a:r>
              <a:rPr lang="en-US" altLang="ko-KR" sz="2300" dirty="0" smtClean="0">
                <a:solidFill>
                  <a:schemeClr val="accent2"/>
                </a:solidFill>
                <a:latin typeface="경기천년제목 Bold" panose="02020803020101020101" pitchFamily="18" charset="-127"/>
                <a:ea typeface="경기천년제목 Bold" panose="02020803020101020101" pitchFamily="18" charset="-127"/>
              </a:rPr>
              <a:t>/</a:t>
            </a:r>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체계 </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연구개발 추진 전략 및 방법</a:t>
            </a:r>
            <a:endParaRPr lang="en-US" sz="1200" b="1" dirty="0">
              <a:latin typeface="경기천년제목 Bold" panose="02020803020101020101" pitchFamily="18" charset="-127"/>
              <a:ea typeface="경기천년제목 Bold" panose="02020803020101020101" pitchFamily="18" charset="-127"/>
            </a:endParaRPr>
          </a:p>
        </p:txBody>
      </p:sp>
      <p:sp>
        <p:nvSpPr>
          <p:cNvPr id="4" name="Rectangle 14"/>
          <p:cNvSpPr/>
          <p:nvPr/>
        </p:nvSpPr>
        <p:spPr>
          <a:xfrm>
            <a:off x="0" y="1522763"/>
            <a:ext cx="1252106" cy="4597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5" name="TextBox 4"/>
          <p:cNvSpPr txBox="1"/>
          <p:nvPr/>
        </p:nvSpPr>
        <p:spPr>
          <a:xfrm>
            <a:off x="0" y="1522763"/>
            <a:ext cx="1252106" cy="1815882"/>
          </a:xfrm>
          <a:prstGeom prst="rect">
            <a:avLst/>
          </a:prstGeom>
          <a:noFill/>
        </p:spPr>
        <p:txBody>
          <a:bodyPr wrap="square" rtlCol="0">
            <a:spAutoFit/>
          </a:bodyPr>
          <a:lstStyle/>
          <a:p>
            <a:pPr algn="ct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재생에너지 발전 출력 예측</a:t>
            </a:r>
            <a:r>
              <a:rPr lang="en-US" altLang="ko-KR" sz="1400" dirty="0" smtClean="0">
                <a:solidFill>
                  <a:srgbClr val="F6F8FA"/>
                </a:solidFill>
                <a:latin typeface="경기천년제목 Bold" panose="02020803020101020101" pitchFamily="18" charset="-127"/>
                <a:ea typeface="경기천년제목 Bold" panose="02020803020101020101" pitchFamily="18" charset="-127"/>
              </a:rPr>
              <a:t>-</a:t>
            </a: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수전해</a:t>
            </a:r>
            <a:r>
              <a:rPr lang="en-US" altLang="ko-KR" sz="1400" dirty="0" smtClean="0">
                <a:solidFill>
                  <a:srgbClr val="F6F8FA"/>
                </a:solidFill>
                <a:latin typeface="경기천년제목 Bold" panose="02020803020101020101" pitchFamily="18" charset="-127"/>
                <a:ea typeface="경기천년제목 Bold" panose="02020803020101020101" pitchFamily="18" charset="-127"/>
              </a:rPr>
              <a:t>/</a:t>
            </a: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연료전지 성능 예측 기반 경제성 분석 </a:t>
            </a:r>
            <a:r>
              <a:rPr lang="en-US" altLang="ko-KR" sz="1400" dirty="0" smtClean="0">
                <a:solidFill>
                  <a:srgbClr val="F6F8FA"/>
                </a:solidFill>
                <a:latin typeface="경기천년제목 Bold" panose="02020803020101020101" pitchFamily="18" charset="-127"/>
                <a:ea typeface="경기천년제목 Bold" panose="02020803020101020101" pitchFamily="18" charset="-127"/>
              </a:rPr>
              <a:t>Tool </a:t>
            </a: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개발</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sp>
        <p:nvSpPr>
          <p:cNvPr id="80" name="갈매기형 수장 79"/>
          <p:cNvSpPr/>
          <p:nvPr/>
        </p:nvSpPr>
        <p:spPr>
          <a:xfrm rot="10800000">
            <a:off x="5832913" y="5831548"/>
            <a:ext cx="324063" cy="307777"/>
          </a:xfrm>
          <a:prstGeom prst="chevron">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2" name="갈매기형 수장 81"/>
          <p:cNvSpPr/>
          <p:nvPr/>
        </p:nvSpPr>
        <p:spPr>
          <a:xfrm rot="10800000">
            <a:off x="6074960" y="5831548"/>
            <a:ext cx="324063" cy="307777"/>
          </a:xfrm>
          <a:prstGeom prst="chevron">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3" name="갈매기형 수장 82"/>
          <p:cNvSpPr/>
          <p:nvPr/>
        </p:nvSpPr>
        <p:spPr>
          <a:xfrm rot="10800000">
            <a:off x="6317007" y="5831548"/>
            <a:ext cx="324063" cy="307777"/>
          </a:xfrm>
          <a:prstGeom prst="chevron">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4" name="TextBox 83"/>
          <p:cNvSpPr txBox="1"/>
          <p:nvPr/>
        </p:nvSpPr>
        <p:spPr>
          <a:xfrm>
            <a:off x="6611070" y="5723827"/>
            <a:ext cx="1935239" cy="523220"/>
          </a:xfrm>
          <a:prstGeom prst="rect">
            <a:avLst/>
          </a:prstGeom>
          <a:noFill/>
        </p:spPr>
        <p:txBody>
          <a:bodyPr wrap="square" rtlCol="0">
            <a:spAutoFit/>
          </a:bodyPr>
          <a:lstStyle/>
          <a:p>
            <a:pPr algn="ctr"/>
            <a:r>
              <a:rPr lang="ko-KR" altLang="en-US" sz="1400" dirty="0" smtClean="0">
                <a:solidFill>
                  <a:srgbClr val="FFCC66"/>
                </a:solidFill>
                <a:latin typeface="경기천년제목 Bold" panose="02020803020101020101" pitchFamily="18" charset="-127"/>
                <a:ea typeface="경기천년제목 Bold" panose="02020803020101020101" pitchFamily="18" charset="-127"/>
              </a:rPr>
              <a:t>경제지표입력</a:t>
            </a:r>
            <a:endParaRPr lang="en-US" altLang="ko-KR" sz="1400" dirty="0" smtClean="0">
              <a:solidFill>
                <a:srgbClr val="FFCC66"/>
              </a:solidFill>
              <a:latin typeface="경기천년제목 Bold" panose="02020803020101020101" pitchFamily="18" charset="-127"/>
              <a:ea typeface="경기천년제목 Bold" panose="02020803020101020101" pitchFamily="18" charset="-127"/>
            </a:endParaRPr>
          </a:p>
          <a:p>
            <a:pPr algn="ctr"/>
            <a:r>
              <a:rPr lang="en-US" altLang="ko-KR" sz="1400" dirty="0" smtClean="0">
                <a:solidFill>
                  <a:srgbClr val="FFCC66"/>
                </a:solidFill>
                <a:latin typeface="경기천년제목 Bold" panose="02020803020101020101" pitchFamily="18" charset="-127"/>
                <a:ea typeface="경기천년제목 Bold" panose="02020803020101020101" pitchFamily="18" charset="-127"/>
              </a:rPr>
              <a:t>(</a:t>
            </a:r>
            <a:r>
              <a:rPr lang="ko-KR" altLang="en-US" sz="1400" dirty="0" smtClean="0">
                <a:solidFill>
                  <a:srgbClr val="FFCC66"/>
                </a:solidFill>
                <a:latin typeface="경기천년제목 Bold" panose="02020803020101020101" pitchFamily="18" charset="-127"/>
                <a:ea typeface="경기천년제목 Bold" panose="02020803020101020101" pitchFamily="18" charset="-127"/>
              </a:rPr>
              <a:t>물가상승률</a:t>
            </a:r>
            <a:r>
              <a:rPr lang="en-US" altLang="ko-KR" sz="1400" dirty="0" smtClean="0">
                <a:solidFill>
                  <a:srgbClr val="FFCC66"/>
                </a:solidFill>
                <a:latin typeface="경기천년제목 Bold" panose="02020803020101020101" pitchFamily="18" charset="-127"/>
                <a:ea typeface="경기천년제목 Bold" panose="02020803020101020101" pitchFamily="18" charset="-127"/>
              </a:rPr>
              <a:t>, </a:t>
            </a:r>
            <a:r>
              <a:rPr lang="ko-KR" altLang="en-US" sz="1400" dirty="0" smtClean="0">
                <a:solidFill>
                  <a:srgbClr val="FFCC66"/>
                </a:solidFill>
                <a:latin typeface="경기천년제목 Bold" panose="02020803020101020101" pitchFamily="18" charset="-127"/>
                <a:ea typeface="경기천년제목 Bold" panose="02020803020101020101" pitchFamily="18" charset="-127"/>
              </a:rPr>
              <a:t>할인율 등</a:t>
            </a:r>
            <a:r>
              <a:rPr lang="en-US" altLang="ko-KR" sz="1400" dirty="0" smtClean="0">
                <a:solidFill>
                  <a:srgbClr val="FFCC66"/>
                </a:solidFill>
                <a:latin typeface="경기천년제목 Bold" panose="02020803020101020101" pitchFamily="18" charset="-127"/>
                <a:ea typeface="경기천년제목 Bold" panose="02020803020101020101" pitchFamily="18" charset="-127"/>
              </a:rPr>
              <a:t>)</a:t>
            </a:r>
            <a:endParaRPr lang="ko-KR" altLang="en-US" sz="1400" dirty="0">
              <a:solidFill>
                <a:srgbClr val="FFCC66"/>
              </a:solidFill>
              <a:latin typeface="경기천년제목 Bold" panose="02020803020101020101" pitchFamily="18" charset="-127"/>
              <a:ea typeface="경기천년제목 Bold" panose="02020803020101020101" pitchFamily="18" charset="-127"/>
            </a:endParaRPr>
          </a:p>
        </p:txBody>
      </p:sp>
      <p:sp>
        <p:nvSpPr>
          <p:cNvPr id="85" name="Rectangle 14"/>
          <p:cNvSpPr/>
          <p:nvPr/>
        </p:nvSpPr>
        <p:spPr>
          <a:xfrm>
            <a:off x="1252105" y="1522764"/>
            <a:ext cx="7829141" cy="3418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86" name="TextBox 85"/>
          <p:cNvSpPr txBox="1"/>
          <p:nvPr/>
        </p:nvSpPr>
        <p:spPr>
          <a:xfrm>
            <a:off x="1252104" y="1539823"/>
            <a:ext cx="2907520" cy="307777"/>
          </a:xfrm>
          <a:prstGeom prst="rect">
            <a:avLst/>
          </a:prstGeom>
          <a:noFill/>
        </p:spPr>
        <p:txBody>
          <a:bodyPr wrap="square" rtlCol="0">
            <a:spAutoFit/>
          </a:bodyPr>
          <a:lstStyle/>
          <a:p>
            <a:pPr algn="ctr"/>
            <a:r>
              <a:rPr lang="en-US" altLang="ko-KR" sz="1400" dirty="0" smtClean="0">
                <a:solidFill>
                  <a:srgbClr val="FFCC66"/>
                </a:solidFill>
                <a:latin typeface="경기천년제목 Bold" panose="02020803020101020101" pitchFamily="18" charset="-127"/>
                <a:ea typeface="경기천년제목 Bold" panose="02020803020101020101" pitchFamily="18" charset="-127"/>
              </a:rPr>
              <a:t>Mode 1 </a:t>
            </a:r>
            <a:r>
              <a:rPr lang="ko-KR" altLang="en-US" sz="1400" dirty="0" smtClean="0">
                <a:solidFill>
                  <a:srgbClr val="FFCC66"/>
                </a:solidFill>
                <a:latin typeface="경기천년제목 Bold" panose="02020803020101020101" pitchFamily="18" charset="-127"/>
                <a:ea typeface="경기천년제목 Bold" panose="02020803020101020101" pitchFamily="18" charset="-127"/>
              </a:rPr>
              <a:t>사용자 입력 기반 경제성 분석</a:t>
            </a:r>
            <a:endParaRPr lang="ko-KR" altLang="en-US" sz="1400" dirty="0">
              <a:solidFill>
                <a:srgbClr val="FFCC66"/>
              </a:solidFill>
              <a:latin typeface="경기천년제목 Bold" panose="02020803020101020101" pitchFamily="18" charset="-127"/>
              <a:ea typeface="경기천년제목 Bold" panose="02020803020101020101" pitchFamily="18" charset="-127"/>
            </a:endParaRPr>
          </a:p>
        </p:txBody>
      </p:sp>
      <p:sp>
        <p:nvSpPr>
          <p:cNvPr id="87" name="TextBox 86"/>
          <p:cNvSpPr txBox="1"/>
          <p:nvPr/>
        </p:nvSpPr>
        <p:spPr>
          <a:xfrm>
            <a:off x="6308197" y="1539823"/>
            <a:ext cx="2773049" cy="307777"/>
          </a:xfrm>
          <a:prstGeom prst="rect">
            <a:avLst/>
          </a:prstGeom>
          <a:noFill/>
        </p:spPr>
        <p:txBody>
          <a:bodyPr wrap="square" rtlCol="0">
            <a:spAutoFit/>
          </a:bodyPr>
          <a:lstStyle/>
          <a:p>
            <a:pPr algn="ctr"/>
            <a:r>
              <a:rPr lang="en-US" altLang="ko-KR" sz="1400" dirty="0" smtClean="0">
                <a:solidFill>
                  <a:srgbClr val="C2CAD3"/>
                </a:solidFill>
                <a:latin typeface="경기천년제목 Bold" panose="02020803020101020101" pitchFamily="18" charset="-127"/>
                <a:ea typeface="경기천년제목 Bold" panose="02020803020101020101" pitchFamily="18" charset="-127"/>
              </a:rPr>
              <a:t>Mode 2 </a:t>
            </a:r>
            <a:r>
              <a:rPr lang="ko-KR" altLang="en-US" sz="1400" dirty="0" smtClean="0">
                <a:solidFill>
                  <a:srgbClr val="C2CAD3"/>
                </a:solidFill>
                <a:latin typeface="경기천년제목 Bold" panose="02020803020101020101" pitchFamily="18" charset="-127"/>
                <a:ea typeface="경기천년제목 Bold" panose="02020803020101020101" pitchFamily="18" charset="-127"/>
              </a:rPr>
              <a:t>예측 모델 기반 경제성 분석</a:t>
            </a:r>
            <a:endParaRPr lang="ko-KR" altLang="en-US" sz="1400" dirty="0">
              <a:solidFill>
                <a:srgbClr val="C2CAD3"/>
              </a:solidFill>
              <a:latin typeface="경기천년제목 Bold" panose="02020803020101020101" pitchFamily="18" charset="-127"/>
              <a:ea typeface="경기천년제목 Bold" panose="02020803020101020101" pitchFamily="18" charset="-127"/>
            </a:endParaRPr>
          </a:p>
        </p:txBody>
      </p:sp>
      <p:sp>
        <p:nvSpPr>
          <p:cNvPr id="93" name="Freeform 64"/>
          <p:cNvSpPr>
            <a:spLocks/>
          </p:cNvSpPr>
          <p:nvPr/>
        </p:nvSpPr>
        <p:spPr bwMode="auto">
          <a:xfrm>
            <a:off x="6671045" y="2052210"/>
            <a:ext cx="384327" cy="375042"/>
          </a:xfrm>
          <a:custGeom>
            <a:avLst/>
            <a:gdLst>
              <a:gd name="T0" fmla="*/ 249 w 249"/>
              <a:gd name="T1" fmla="*/ 211 h 239"/>
              <a:gd name="T2" fmla="*/ 249 w 249"/>
              <a:gd name="T3" fmla="*/ 239 h 239"/>
              <a:gd name="T4" fmla="*/ 124 w 249"/>
              <a:gd name="T5" fmla="*/ 239 h 239"/>
              <a:gd name="T6" fmla="*/ 0 w 249"/>
              <a:gd name="T7" fmla="*/ 239 h 239"/>
              <a:gd name="T8" fmla="*/ 0 w 249"/>
              <a:gd name="T9" fmla="*/ 211 h 239"/>
              <a:gd name="T10" fmla="*/ 54 w 249"/>
              <a:gd name="T11" fmla="*/ 178 h 239"/>
              <a:gd name="T12" fmla="*/ 97 w 249"/>
              <a:gd name="T13" fmla="*/ 135 h 239"/>
              <a:gd name="T14" fmla="*/ 83 w 249"/>
              <a:gd name="T15" fmla="*/ 102 h 239"/>
              <a:gd name="T16" fmla="*/ 70 w 249"/>
              <a:gd name="T17" fmla="*/ 80 h 239"/>
              <a:gd name="T18" fmla="*/ 75 w 249"/>
              <a:gd name="T19" fmla="*/ 69 h 239"/>
              <a:gd name="T20" fmla="*/ 72 w 249"/>
              <a:gd name="T21" fmla="*/ 45 h 239"/>
              <a:gd name="T22" fmla="*/ 124 w 249"/>
              <a:gd name="T23" fmla="*/ 0 h 239"/>
              <a:gd name="T24" fmla="*/ 177 w 249"/>
              <a:gd name="T25" fmla="*/ 45 h 239"/>
              <a:gd name="T26" fmla="*/ 174 w 249"/>
              <a:gd name="T27" fmla="*/ 69 h 239"/>
              <a:gd name="T28" fmla="*/ 178 w 249"/>
              <a:gd name="T29" fmla="*/ 80 h 239"/>
              <a:gd name="T30" fmla="*/ 166 w 249"/>
              <a:gd name="T31" fmla="*/ 102 h 239"/>
              <a:gd name="T32" fmla="*/ 152 w 249"/>
              <a:gd name="T33" fmla="*/ 135 h 239"/>
              <a:gd name="T34" fmla="*/ 195 w 249"/>
              <a:gd name="T35" fmla="*/ 178 h 239"/>
              <a:gd name="T36" fmla="*/ 249 w 249"/>
              <a:gd name="T37" fmla="*/ 21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9" h="239">
                <a:moveTo>
                  <a:pt x="249" y="211"/>
                </a:moveTo>
                <a:cubicBezTo>
                  <a:pt x="249" y="219"/>
                  <a:pt x="249" y="239"/>
                  <a:pt x="249" y="239"/>
                </a:cubicBezTo>
                <a:cubicBezTo>
                  <a:pt x="124" y="239"/>
                  <a:pt x="124" y="239"/>
                  <a:pt x="124" y="239"/>
                </a:cubicBezTo>
                <a:cubicBezTo>
                  <a:pt x="0" y="239"/>
                  <a:pt x="0" y="239"/>
                  <a:pt x="0" y="239"/>
                </a:cubicBezTo>
                <a:cubicBezTo>
                  <a:pt x="0" y="239"/>
                  <a:pt x="0" y="219"/>
                  <a:pt x="0" y="211"/>
                </a:cubicBezTo>
                <a:cubicBezTo>
                  <a:pt x="0" y="203"/>
                  <a:pt x="21" y="190"/>
                  <a:pt x="54" y="178"/>
                </a:cubicBezTo>
                <a:cubicBezTo>
                  <a:pt x="87" y="166"/>
                  <a:pt x="97" y="156"/>
                  <a:pt x="97" y="135"/>
                </a:cubicBezTo>
                <a:cubicBezTo>
                  <a:pt x="97" y="122"/>
                  <a:pt x="87" y="126"/>
                  <a:pt x="83" y="102"/>
                </a:cubicBezTo>
                <a:cubicBezTo>
                  <a:pt x="81" y="93"/>
                  <a:pt x="72" y="102"/>
                  <a:pt x="70" y="80"/>
                </a:cubicBezTo>
                <a:cubicBezTo>
                  <a:pt x="70" y="71"/>
                  <a:pt x="75" y="69"/>
                  <a:pt x="75" y="69"/>
                </a:cubicBezTo>
                <a:cubicBezTo>
                  <a:pt x="75" y="69"/>
                  <a:pt x="73" y="55"/>
                  <a:pt x="72" y="45"/>
                </a:cubicBezTo>
                <a:cubicBezTo>
                  <a:pt x="71" y="33"/>
                  <a:pt x="79" y="0"/>
                  <a:pt x="124" y="0"/>
                </a:cubicBezTo>
                <a:cubicBezTo>
                  <a:pt x="170" y="0"/>
                  <a:pt x="178" y="33"/>
                  <a:pt x="177" y="45"/>
                </a:cubicBezTo>
                <a:cubicBezTo>
                  <a:pt x="176" y="55"/>
                  <a:pt x="174" y="69"/>
                  <a:pt x="174" y="69"/>
                </a:cubicBezTo>
                <a:cubicBezTo>
                  <a:pt x="174" y="69"/>
                  <a:pt x="178" y="71"/>
                  <a:pt x="178" y="80"/>
                </a:cubicBezTo>
                <a:cubicBezTo>
                  <a:pt x="177" y="102"/>
                  <a:pt x="168" y="93"/>
                  <a:pt x="166" y="102"/>
                </a:cubicBezTo>
                <a:cubicBezTo>
                  <a:pt x="162" y="126"/>
                  <a:pt x="152" y="122"/>
                  <a:pt x="152" y="135"/>
                </a:cubicBezTo>
                <a:cubicBezTo>
                  <a:pt x="152" y="156"/>
                  <a:pt x="163" y="166"/>
                  <a:pt x="195" y="178"/>
                </a:cubicBezTo>
                <a:cubicBezTo>
                  <a:pt x="228" y="190"/>
                  <a:pt x="249" y="203"/>
                  <a:pt x="249" y="211"/>
                </a:cubicBezTo>
                <a:close/>
              </a:path>
            </a:pathLst>
          </a:custGeom>
          <a:solidFill>
            <a:schemeClr val="bg1"/>
          </a:solidFill>
          <a:ln>
            <a:noFill/>
          </a:ln>
          <a:extLst/>
        </p:spPr>
        <p:txBody>
          <a:bodyPr vert="horz" wrap="square" lIns="99060" tIns="49530" rIns="99060" bIns="49530" numCol="1" anchor="t" anchorCtr="0" compatLnSpc="1">
            <a:prstTxWarp prst="textNoShape">
              <a:avLst/>
            </a:prstTxWarp>
          </a:bodyPr>
          <a:lstStyle/>
          <a:p>
            <a:endParaRPr lang="en-US" sz="1716">
              <a:solidFill>
                <a:schemeClr val="bg1"/>
              </a:solidFill>
            </a:endParaRPr>
          </a:p>
        </p:txBody>
      </p:sp>
      <p:sp>
        <p:nvSpPr>
          <p:cNvPr id="94" name="TextBox 93"/>
          <p:cNvSpPr txBox="1"/>
          <p:nvPr/>
        </p:nvSpPr>
        <p:spPr>
          <a:xfrm>
            <a:off x="6998579" y="2085842"/>
            <a:ext cx="2082667" cy="307777"/>
          </a:xfrm>
          <a:prstGeom prst="rect">
            <a:avLst/>
          </a:prstGeom>
          <a:noFill/>
        </p:spPr>
        <p:txBody>
          <a:bodyPr wrap="square" rtlCol="0">
            <a:spAutoFit/>
          </a:bodyPr>
          <a:lstStyle/>
          <a:p>
            <a:pPr algn="ct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Mode 1 </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사용자 직접 입력</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p:txBody>
      </p:sp>
      <p:cxnSp>
        <p:nvCxnSpPr>
          <p:cNvPr id="97" name="꺾인 연결선 96"/>
          <p:cNvCxnSpPr>
            <a:stCxn id="96" idx="1"/>
            <a:endCxn id="15" idx="0"/>
          </p:cNvCxnSpPr>
          <p:nvPr/>
        </p:nvCxnSpPr>
        <p:spPr>
          <a:xfrm rot="10800000" flipV="1">
            <a:off x="4316507" y="2230579"/>
            <a:ext cx="2263738" cy="850994"/>
          </a:xfrm>
          <a:prstGeom prst="bentConnector2">
            <a:avLst/>
          </a:prstGeom>
          <a:ln w="57150">
            <a:solidFill>
              <a:srgbClr val="19B49B"/>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4168589" y="3081573"/>
            <a:ext cx="295835" cy="305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7431740" y="2214278"/>
            <a:ext cx="286871" cy="215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0" name="직선 화살표 연결선 99"/>
          <p:cNvCxnSpPr>
            <a:stCxn id="20" idx="2"/>
            <a:endCxn id="84" idx="0"/>
          </p:cNvCxnSpPr>
          <p:nvPr/>
        </p:nvCxnSpPr>
        <p:spPr>
          <a:xfrm>
            <a:off x="7575176" y="2429431"/>
            <a:ext cx="3514" cy="3294396"/>
          </a:xfrm>
          <a:prstGeom prst="straightConnector1">
            <a:avLst/>
          </a:prstGeom>
          <a:ln w="57150">
            <a:solidFill>
              <a:srgbClr val="19B49B"/>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4612689" y="2230578"/>
            <a:ext cx="2082667" cy="276999"/>
          </a:xfrm>
          <a:prstGeom prst="rect">
            <a:avLst/>
          </a:prstGeom>
          <a:noFill/>
        </p:spPr>
        <p:txBody>
          <a:bodyPr wrap="square" rtlCol="0">
            <a:spAutoFit/>
          </a:bodyPr>
          <a:lstStyle/>
          <a:p>
            <a:pPr algn="ctr"/>
            <a:r>
              <a:rPr lang="ko-KR" altLang="en-US" sz="1200" smtClean="0">
                <a:solidFill>
                  <a:schemeClr val="bg1">
                    <a:lumMod val="50000"/>
                  </a:schemeClr>
                </a:solidFill>
                <a:latin typeface="경기천년제목 Bold" panose="02020803020101020101" pitchFamily="18" charset="-127"/>
                <a:ea typeface="경기천년제목 Bold" panose="02020803020101020101" pitchFamily="18" charset="-127"/>
              </a:rPr>
              <a:t>예상 잉여 출력</a:t>
            </a:r>
            <a:endParaRPr lang="ko-KR" altLang="en-US" sz="1200" dirty="0">
              <a:solidFill>
                <a:schemeClr val="bg1">
                  <a:lumMod val="50000"/>
                </a:schemeClr>
              </a:solidFill>
              <a:latin typeface="경기천년제목 Bold" panose="02020803020101020101" pitchFamily="18" charset="-127"/>
              <a:ea typeface="경기천년제목 Bold" panose="02020803020101020101" pitchFamily="18" charset="-127"/>
            </a:endParaRPr>
          </a:p>
        </p:txBody>
      </p:sp>
      <p:sp>
        <p:nvSpPr>
          <p:cNvPr id="109" name="TextBox 108"/>
          <p:cNvSpPr txBox="1"/>
          <p:nvPr/>
        </p:nvSpPr>
        <p:spPr>
          <a:xfrm>
            <a:off x="7575175" y="2976605"/>
            <a:ext cx="2211279" cy="2031325"/>
          </a:xfrm>
          <a:prstGeom prst="rect">
            <a:avLst/>
          </a:prstGeom>
          <a:noFill/>
        </p:spPr>
        <p:txBody>
          <a:bodyPr wrap="square" rtlCol="0">
            <a:spAutoFit/>
          </a:bodyPr>
          <a:lstStyle/>
          <a:p>
            <a:pPr marL="171450" indent="-171450">
              <a:buFont typeface="경기천년제목 Bold" panose="02020803020101020101" pitchFamily="18" charset="-127"/>
              <a:buChar char="&gt;"/>
            </a:pPr>
            <a:r>
              <a:rPr lang="ko-KR" altLang="en-US" sz="1400" dirty="0" smtClean="0">
                <a:solidFill>
                  <a:schemeClr val="bg1">
                    <a:lumMod val="50000"/>
                  </a:schemeClr>
                </a:solidFill>
                <a:latin typeface="경기천년제목 Bold" panose="02020803020101020101" pitchFamily="18" charset="-127"/>
                <a:ea typeface="경기천년제목 Bold" panose="02020803020101020101" pitchFamily="18" charset="-127"/>
              </a:rPr>
              <a:t>사용자가 직접 입력을 통해 직접 다양한 </a:t>
            </a:r>
            <a:r>
              <a:rPr lang="en-US" altLang="ko-KR" sz="1400" dirty="0" smtClean="0">
                <a:solidFill>
                  <a:schemeClr val="bg1">
                    <a:lumMod val="50000"/>
                  </a:schemeClr>
                </a:solidFill>
                <a:latin typeface="경기천년제목 Bold" panose="02020803020101020101" pitchFamily="18" charset="-127"/>
                <a:ea typeface="경기천년제목 Bold" panose="02020803020101020101" pitchFamily="18" charset="-127"/>
              </a:rPr>
              <a:t>Case study</a:t>
            </a:r>
            <a:r>
              <a:rPr lang="ko-KR" altLang="en-US" sz="1400" dirty="0" smtClean="0">
                <a:solidFill>
                  <a:schemeClr val="bg1">
                    <a:lumMod val="50000"/>
                  </a:schemeClr>
                </a:solidFill>
                <a:latin typeface="경기천년제목 Bold" panose="02020803020101020101" pitchFamily="18" charset="-127"/>
                <a:ea typeface="경기천년제목 Bold" panose="02020803020101020101" pitchFamily="18" charset="-127"/>
              </a:rPr>
              <a:t>가 가능하도록 구성</a:t>
            </a:r>
            <a:endParaRPr lang="en-US" altLang="ko-KR" sz="1400" dirty="0" smtClean="0">
              <a:solidFill>
                <a:schemeClr val="bg1">
                  <a:lumMod val="50000"/>
                </a:schemeClr>
              </a:solidFill>
              <a:latin typeface="경기천년제목 Bold" panose="02020803020101020101" pitchFamily="18" charset="-127"/>
              <a:ea typeface="경기천년제목 Bold" panose="02020803020101020101" pitchFamily="18" charset="-127"/>
            </a:endParaRPr>
          </a:p>
          <a:p>
            <a:pPr marL="171450" indent="-171450">
              <a:buFont typeface="경기천년제목 Bold" panose="02020803020101020101" pitchFamily="18" charset="-127"/>
              <a:buChar char="&gt;"/>
            </a:pPr>
            <a:r>
              <a:rPr lang="ko-KR" altLang="en-US" sz="1400" dirty="0" smtClean="0">
                <a:solidFill>
                  <a:schemeClr val="bg1">
                    <a:lumMod val="50000"/>
                  </a:schemeClr>
                </a:solidFill>
                <a:latin typeface="경기천년제목 Bold" panose="02020803020101020101" pitchFamily="18" charset="-127"/>
                <a:ea typeface="경기천년제목 Bold" panose="02020803020101020101" pitchFamily="18" charset="-127"/>
              </a:rPr>
              <a:t>향후 기상빅데이터 기술 개발과 전력 수요 예측 기술 개발 시 이를 연동하여 시간단위 경제성 분석이 가능하도록 범용성 넓게 개발</a:t>
            </a:r>
            <a:endParaRPr lang="ko-KR" altLang="en-US" sz="1400" dirty="0">
              <a:solidFill>
                <a:schemeClr val="bg1">
                  <a:lumMod val="50000"/>
                </a:schemeClr>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261122776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1" name="Straight Connector 10"/>
          <p:cNvCxnSpPr/>
          <p:nvPr/>
        </p:nvCxnSpPr>
        <p:spPr>
          <a:xfrm flipV="1">
            <a:off x="1468112" y="3876259"/>
            <a:ext cx="0" cy="1807930"/>
          </a:xfrm>
          <a:prstGeom prst="line">
            <a:avLst/>
          </a:prstGeom>
          <a:ln w="9525">
            <a:headEnd type="oval"/>
          </a:ln>
        </p:spPr>
        <p:style>
          <a:lnRef idx="1">
            <a:schemeClr val="accent1"/>
          </a:lnRef>
          <a:fillRef idx="0">
            <a:schemeClr val="accent1"/>
          </a:fillRef>
          <a:effectRef idx="0">
            <a:schemeClr val="accent1"/>
          </a:effectRef>
          <a:fontRef idx="minor">
            <a:schemeClr val="tx1"/>
          </a:fontRef>
        </p:style>
      </p:cxnSp>
      <p:sp>
        <p:nvSpPr>
          <p:cNvPr id="149" name="Rectangle 14"/>
          <p:cNvSpPr/>
          <p:nvPr/>
        </p:nvSpPr>
        <p:spPr>
          <a:xfrm>
            <a:off x="0" y="1522763"/>
            <a:ext cx="1252106" cy="4597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9" name="Text Placeholder 8"/>
          <p:cNvSpPr>
            <a:spLocks noGrp="1"/>
          </p:cNvSpPr>
          <p:nvPr>
            <p:ph type="body" sz="quarter" idx="11"/>
          </p:nvPr>
        </p:nvSpPr>
        <p:spPr>
          <a:xfrm>
            <a:off x="632885" y="767788"/>
            <a:ext cx="4482039"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연구개발 추진 일정</a:t>
            </a:r>
            <a:endParaRPr lang="en-US" altLang="ko-KR"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연차별 추진 일정 및 계획</a:t>
            </a:r>
            <a:endParaRPr lang="en-US" sz="1200" b="1" dirty="0">
              <a:latin typeface="경기천년제목 Bold" panose="02020803020101020101" pitchFamily="18" charset="-127"/>
              <a:ea typeface="경기천년제목 Bold" panose="02020803020101020101" pitchFamily="18" charset="-127"/>
            </a:endParaRPr>
          </a:p>
        </p:txBody>
      </p:sp>
      <p:sp>
        <p:nvSpPr>
          <p:cNvPr id="71" name="Freeform 6"/>
          <p:cNvSpPr/>
          <p:nvPr/>
        </p:nvSpPr>
        <p:spPr>
          <a:xfrm>
            <a:off x="643890" y="3722261"/>
            <a:ext cx="9262111" cy="198120"/>
          </a:xfrm>
          <a:custGeom>
            <a:avLst/>
            <a:gdLst>
              <a:gd name="connsiteX0" fmla="*/ 91440 w 8549641"/>
              <a:gd name="connsiteY0" fmla="*/ 0 h 182880"/>
              <a:gd name="connsiteX1" fmla="*/ 8549641 w 8549641"/>
              <a:gd name="connsiteY1" fmla="*/ 0 h 182880"/>
              <a:gd name="connsiteX2" fmla="*/ 8549641 w 8549641"/>
              <a:gd name="connsiteY2" fmla="*/ 182880 h 182880"/>
              <a:gd name="connsiteX3" fmla="*/ 91440 w 8549641"/>
              <a:gd name="connsiteY3" fmla="*/ 182880 h 182880"/>
              <a:gd name="connsiteX4" fmla="*/ 0 w 8549641"/>
              <a:gd name="connsiteY4" fmla="*/ 91440 h 182880"/>
              <a:gd name="connsiteX5" fmla="*/ 91440 w 8549641"/>
              <a:gd name="connsiteY5"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49641" h="182880">
                <a:moveTo>
                  <a:pt x="91440" y="0"/>
                </a:moveTo>
                <a:lnTo>
                  <a:pt x="8549641" y="0"/>
                </a:lnTo>
                <a:lnTo>
                  <a:pt x="8549641" y="182880"/>
                </a:lnTo>
                <a:lnTo>
                  <a:pt x="91440" y="182880"/>
                </a:lnTo>
                <a:cubicBezTo>
                  <a:pt x="40939" y="182880"/>
                  <a:pt x="0" y="141941"/>
                  <a:pt x="0" y="91440"/>
                </a:cubicBezTo>
                <a:cubicBezTo>
                  <a:pt x="0" y="40939"/>
                  <a:pt x="40939" y="0"/>
                  <a:pt x="9144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p>
        </p:txBody>
      </p:sp>
      <p:grpSp>
        <p:nvGrpSpPr>
          <p:cNvPr id="73" name="Group 3"/>
          <p:cNvGrpSpPr/>
          <p:nvPr/>
        </p:nvGrpSpPr>
        <p:grpSpPr>
          <a:xfrm>
            <a:off x="1570304" y="2161248"/>
            <a:ext cx="1424419" cy="421388"/>
            <a:chOff x="1155790" y="1932761"/>
            <a:chExt cx="1763205" cy="388974"/>
          </a:xfrm>
        </p:grpSpPr>
        <p:sp>
          <p:nvSpPr>
            <p:cNvPr id="74" name="TextBox 73"/>
            <p:cNvSpPr txBox="1"/>
            <p:nvPr/>
          </p:nvSpPr>
          <p:spPr>
            <a:xfrm>
              <a:off x="1155790" y="2094454"/>
              <a:ext cx="1763205" cy="227281"/>
            </a:xfrm>
            <a:prstGeom prst="rect">
              <a:avLst/>
            </a:prstGeom>
            <a:noFill/>
          </p:spPr>
          <p:txBody>
            <a:bodyPr wrap="square" lIns="0" tIns="0" rIns="0" bIns="0" rtlCol="0">
              <a:spAutoFit/>
            </a:bodyPr>
            <a:lstStyle/>
            <a:p>
              <a:pPr algn="just">
                <a:spcAft>
                  <a:spcPts val="650"/>
                </a:spcAft>
              </a:pP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알칼라인</a:t>
              </a:r>
              <a:r>
                <a:rPr lang="en-US" altLang="ko-KR" sz="800" dirty="0" smtClean="0">
                  <a:solidFill>
                    <a:schemeClr val="accent4"/>
                  </a:solidFill>
                  <a:latin typeface="경기천년제목 Bold" panose="02020803020101020101" pitchFamily="18" charset="-127"/>
                  <a:ea typeface="경기천년제목 Bold" panose="02020803020101020101" pitchFamily="18" charset="-127"/>
                </a:rPr>
                <a:t>/PEM </a:t>
              </a: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수전해 상용 공정 비용 조사 및 공정 구성 조사</a:t>
              </a:r>
              <a:endParaRPr lang="en-US" sz="800" dirty="0">
                <a:solidFill>
                  <a:schemeClr val="accent4"/>
                </a:solidFill>
                <a:latin typeface="경기천년제목 Bold" panose="02020803020101020101" pitchFamily="18" charset="-127"/>
                <a:ea typeface="경기천년제목 Bold" panose="02020803020101020101" pitchFamily="18" charset="-127"/>
              </a:endParaRPr>
            </a:p>
          </p:txBody>
        </p:sp>
        <p:sp>
          <p:nvSpPr>
            <p:cNvPr id="75" name="TextBox 74"/>
            <p:cNvSpPr txBox="1"/>
            <p:nvPr/>
          </p:nvSpPr>
          <p:spPr>
            <a:xfrm>
              <a:off x="1155825" y="1932761"/>
              <a:ext cx="1763135" cy="142050"/>
            </a:xfrm>
            <a:prstGeom prst="rect">
              <a:avLst/>
            </a:prstGeom>
            <a:noFill/>
          </p:spPr>
          <p:txBody>
            <a:bodyPr wrap="square" lIns="0" tIns="0" rIns="0" bIns="0" rtlCol="0">
              <a:spAutoFit/>
            </a:bodyPr>
            <a:lstStyle/>
            <a:p>
              <a:r>
                <a:rPr lang="ko-KR" altLang="en-US" sz="1000" cap="all" spc="22" dirty="0" smtClean="0">
                  <a:solidFill>
                    <a:schemeClr val="accent1"/>
                  </a:solidFill>
                  <a:latin typeface="경기천년제목 Bold" panose="02020803020101020101" pitchFamily="18" charset="-127"/>
                  <a:ea typeface="경기천년제목 Bold" panose="02020803020101020101" pitchFamily="18" charset="-127"/>
                </a:rPr>
                <a:t>수전해</a:t>
              </a:r>
              <a:r>
                <a:rPr lang="en-US" sz="1000" cap="all" spc="22" dirty="0" smtClean="0">
                  <a:solidFill>
                    <a:schemeClr val="accent1"/>
                  </a:solidFill>
                  <a:latin typeface="경기천년제목 Bold" panose="02020803020101020101" pitchFamily="18" charset="-127"/>
                  <a:ea typeface="경기천년제목 Bold" panose="02020803020101020101" pitchFamily="18" charset="-127"/>
                </a:rPr>
                <a:t> </a:t>
              </a:r>
              <a:r>
                <a:rPr lang="ko-KR" altLang="en-US" sz="1000" cap="all" spc="22" dirty="0" smtClean="0">
                  <a:solidFill>
                    <a:schemeClr val="accent1"/>
                  </a:solidFill>
                  <a:latin typeface="경기천년제목 Bold" panose="02020803020101020101" pitchFamily="18" charset="-127"/>
                  <a:ea typeface="경기천년제목 Bold" panose="02020803020101020101" pitchFamily="18" charset="-127"/>
                </a:rPr>
                <a:t>기술 공정 시장 조사</a:t>
              </a:r>
              <a:endParaRPr lang="en-US" sz="1000" cap="all" spc="22" dirty="0">
                <a:solidFill>
                  <a:schemeClr val="accent2"/>
                </a:solidFill>
                <a:latin typeface="경기천년제목 Bold" panose="02020803020101020101" pitchFamily="18" charset="-127"/>
                <a:ea typeface="경기천년제목 Bold" panose="02020803020101020101" pitchFamily="18" charset="-127"/>
              </a:endParaRPr>
            </a:p>
          </p:txBody>
        </p:sp>
      </p:grpSp>
      <p:cxnSp>
        <p:nvCxnSpPr>
          <p:cNvPr id="78" name="Straight Connector 10"/>
          <p:cNvCxnSpPr/>
          <p:nvPr/>
        </p:nvCxnSpPr>
        <p:spPr>
          <a:xfrm>
            <a:off x="1459710" y="2026665"/>
            <a:ext cx="0" cy="1717916"/>
          </a:xfrm>
          <a:prstGeom prst="line">
            <a:avLst/>
          </a:prstGeom>
          <a:ln w="9525">
            <a:headEnd type="oval"/>
          </a:ln>
        </p:spPr>
        <p:style>
          <a:lnRef idx="1">
            <a:schemeClr val="accent1"/>
          </a:lnRef>
          <a:fillRef idx="0">
            <a:schemeClr val="accent1"/>
          </a:fillRef>
          <a:effectRef idx="0">
            <a:schemeClr val="accent1"/>
          </a:effectRef>
          <a:fontRef idx="minor">
            <a:schemeClr val="tx1"/>
          </a:fontRef>
        </p:style>
      </p:cxnSp>
      <p:sp>
        <p:nvSpPr>
          <p:cNvPr id="88" name="Oval 11"/>
          <p:cNvSpPr/>
          <p:nvPr/>
        </p:nvSpPr>
        <p:spPr>
          <a:xfrm>
            <a:off x="1411825" y="3765818"/>
            <a:ext cx="111009" cy="111005"/>
          </a:xfrm>
          <a:prstGeom prst="ellipse">
            <a:avLst/>
          </a:prstGeom>
          <a:solidFill>
            <a:srgbClr val="FFCC6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p>
        </p:txBody>
      </p:sp>
      <p:sp>
        <p:nvSpPr>
          <p:cNvPr id="89" name="TextBox 88"/>
          <p:cNvSpPr txBox="1"/>
          <p:nvPr/>
        </p:nvSpPr>
        <p:spPr>
          <a:xfrm>
            <a:off x="1570304" y="1976196"/>
            <a:ext cx="1910063" cy="133434"/>
          </a:xfrm>
          <a:prstGeom prst="rect">
            <a:avLst/>
          </a:prstGeom>
          <a:noFill/>
        </p:spPr>
        <p:txBody>
          <a:bodyPr wrap="square" lIns="0" tIns="0" rIns="0" bIns="0" rtlCol="0">
            <a:spAutoFit/>
          </a:bodyPr>
          <a:lstStyle/>
          <a:p>
            <a:r>
              <a:rPr lang="en-US" sz="867" b="1" cap="all" spc="22" dirty="0" smtClean="0">
                <a:solidFill>
                  <a:schemeClr val="accent2"/>
                </a:solidFill>
                <a:latin typeface="경기천년제목 Bold" panose="02020803020101020101" pitchFamily="18" charset="-127"/>
                <a:ea typeface="경기천년제목 Bold" panose="02020803020101020101" pitchFamily="18" charset="-127"/>
              </a:rPr>
              <a:t>Jan ~ Feb 2019</a:t>
            </a:r>
            <a:endParaRPr lang="en-US" sz="867" b="1" cap="all" spc="22"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50" name="TextBox 149"/>
          <p:cNvSpPr txBox="1"/>
          <p:nvPr/>
        </p:nvSpPr>
        <p:spPr>
          <a:xfrm>
            <a:off x="2501" y="1550525"/>
            <a:ext cx="945964" cy="307777"/>
          </a:xfrm>
          <a:prstGeom prst="rect">
            <a:avLst/>
          </a:prstGeom>
          <a:noFill/>
        </p:spPr>
        <p:txBody>
          <a:bodyPr wrap="square" rtlCol="0">
            <a:spAutoFit/>
          </a:bodyPr>
          <a:lstStyle/>
          <a:p>
            <a:pPr algn="ctr"/>
            <a:r>
              <a:rPr lang="en-US" altLang="ko-KR" sz="1400" dirty="0" smtClean="0">
                <a:solidFill>
                  <a:srgbClr val="F6F8FA"/>
                </a:solidFill>
                <a:latin typeface="경기천년제목 Bold" panose="02020803020101020101" pitchFamily="18" charset="-127"/>
                <a:ea typeface="경기천년제목 Bold" panose="02020803020101020101" pitchFamily="18" charset="-127"/>
              </a:rPr>
              <a:t>KAIST</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sp>
        <p:nvSpPr>
          <p:cNvPr id="151" name="TextBox 150"/>
          <p:cNvSpPr txBox="1"/>
          <p:nvPr/>
        </p:nvSpPr>
        <p:spPr>
          <a:xfrm>
            <a:off x="2501" y="5586636"/>
            <a:ext cx="945964" cy="523220"/>
          </a:xfrm>
          <a:prstGeom prst="rect">
            <a:avLst/>
          </a:prstGeom>
          <a:noFill/>
        </p:spPr>
        <p:txBody>
          <a:bodyPr wrap="square" rtlCol="0">
            <a:spAutoFit/>
          </a:bodyPr>
          <a:lstStyle/>
          <a:p>
            <a:pPr algn="ct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고등기술</a:t>
            </a:r>
            <a:endParaRPr lang="en-US" altLang="ko-KR" sz="1400" dirty="0" smtClean="0">
              <a:solidFill>
                <a:srgbClr val="F6F8FA"/>
              </a:solidFill>
              <a:latin typeface="경기천년제목 Bold" panose="02020803020101020101" pitchFamily="18" charset="-127"/>
              <a:ea typeface="경기천년제목 Bold" panose="02020803020101020101" pitchFamily="18" charset="-127"/>
            </a:endParaRPr>
          </a:p>
          <a:p>
            <a:pPr algn="ct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연구원</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sp>
        <p:nvSpPr>
          <p:cNvPr id="153" name="TextBox 152"/>
          <p:cNvSpPr txBox="1"/>
          <p:nvPr/>
        </p:nvSpPr>
        <p:spPr>
          <a:xfrm>
            <a:off x="1809517" y="4863285"/>
            <a:ext cx="1910063" cy="133434"/>
          </a:xfrm>
          <a:prstGeom prst="rect">
            <a:avLst/>
          </a:prstGeom>
          <a:solidFill>
            <a:schemeClr val="bg1"/>
          </a:solidFill>
        </p:spPr>
        <p:txBody>
          <a:bodyPr wrap="square" lIns="0" tIns="0" rIns="0" bIns="0" rtlCol="0">
            <a:spAutoFit/>
          </a:bodyPr>
          <a:lstStyle/>
          <a:p>
            <a:r>
              <a:rPr lang="en-US" sz="867" b="1" cap="all" spc="22" dirty="0" smtClean="0">
                <a:solidFill>
                  <a:schemeClr val="accent2"/>
                </a:solidFill>
                <a:latin typeface="경기천년제목 Bold" panose="02020803020101020101" pitchFamily="18" charset="-127"/>
                <a:ea typeface="경기천년제목 Bold" panose="02020803020101020101" pitchFamily="18" charset="-127"/>
              </a:rPr>
              <a:t>Jan ~ Feb 2019</a:t>
            </a:r>
            <a:endParaRPr lang="en-US" sz="867" b="1" cap="all" spc="22" dirty="0">
              <a:solidFill>
                <a:schemeClr val="accent2"/>
              </a:solidFill>
              <a:latin typeface="경기천년제목 Bold" panose="02020803020101020101" pitchFamily="18" charset="-127"/>
              <a:ea typeface="경기천년제목 Bold" panose="02020803020101020101" pitchFamily="18" charset="-127"/>
            </a:endParaRPr>
          </a:p>
        </p:txBody>
      </p:sp>
      <p:grpSp>
        <p:nvGrpSpPr>
          <p:cNvPr id="154" name="Group 3"/>
          <p:cNvGrpSpPr/>
          <p:nvPr/>
        </p:nvGrpSpPr>
        <p:grpSpPr>
          <a:xfrm>
            <a:off x="1773304" y="5030171"/>
            <a:ext cx="1424419" cy="461665"/>
            <a:chOff x="1155790" y="1932761"/>
            <a:chExt cx="1763205" cy="426153"/>
          </a:xfrm>
          <a:solidFill>
            <a:schemeClr val="bg1"/>
          </a:solidFill>
        </p:grpSpPr>
        <p:sp>
          <p:nvSpPr>
            <p:cNvPr id="156" name="TextBox 155"/>
            <p:cNvSpPr txBox="1"/>
            <p:nvPr/>
          </p:nvSpPr>
          <p:spPr>
            <a:xfrm>
              <a:off x="1155825" y="1932761"/>
              <a:ext cx="1763134" cy="426153"/>
            </a:xfrm>
            <a:prstGeom prst="rect">
              <a:avLst/>
            </a:prstGeom>
            <a:grpFill/>
          </p:spPr>
          <p:txBody>
            <a:bodyPr wrap="square" lIns="0" tIns="0" rIns="0" bIns="0" rtlCol="0">
              <a:spAutoFit/>
            </a:bodyPr>
            <a:lstStyle/>
            <a:p>
              <a:r>
                <a:rPr lang="ko-KR" altLang="en-US" sz="1000" cap="all" spc="22" dirty="0" smtClean="0">
                  <a:solidFill>
                    <a:schemeClr val="accent1"/>
                  </a:solidFill>
                  <a:latin typeface="경기천년제목 Bold" panose="02020803020101020101" pitchFamily="18" charset="-127"/>
                  <a:ea typeface="경기천년제목 Bold" panose="02020803020101020101" pitchFamily="18" charset="-127"/>
                </a:rPr>
                <a:t>연료전지 공정 시장 조사</a:t>
              </a:r>
              <a:endParaRPr lang="en-US" altLang="ko-KR" sz="1000" cap="all" spc="22" dirty="0" smtClean="0">
                <a:solidFill>
                  <a:schemeClr val="accent1"/>
                </a:solidFill>
                <a:latin typeface="경기천년제목 Bold" panose="02020803020101020101" pitchFamily="18" charset="-127"/>
                <a:ea typeface="경기천년제목 Bold" panose="02020803020101020101" pitchFamily="18" charset="-127"/>
              </a:endParaRPr>
            </a:p>
            <a:p>
              <a:endParaRPr lang="en-US" sz="1000" cap="all" spc="22" dirty="0">
                <a:solidFill>
                  <a:schemeClr val="accent1"/>
                </a:solidFill>
                <a:latin typeface="경기천년제목 Bold" panose="02020803020101020101" pitchFamily="18" charset="-127"/>
                <a:ea typeface="경기천년제목 Bold" panose="02020803020101020101" pitchFamily="18" charset="-127"/>
              </a:endParaRPr>
            </a:p>
            <a:p>
              <a:endParaRPr lang="en-US" sz="1000" cap="all" spc="22"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55" name="TextBox 154"/>
            <p:cNvSpPr txBox="1"/>
            <p:nvPr/>
          </p:nvSpPr>
          <p:spPr>
            <a:xfrm>
              <a:off x="1155790" y="2094454"/>
              <a:ext cx="1763205" cy="227281"/>
            </a:xfrm>
            <a:prstGeom prst="rect">
              <a:avLst/>
            </a:prstGeom>
            <a:grpFill/>
          </p:spPr>
          <p:txBody>
            <a:bodyPr wrap="square" lIns="0" tIns="0" rIns="0" bIns="0" rtlCol="0">
              <a:spAutoFit/>
            </a:bodyPr>
            <a:lstStyle/>
            <a:p>
              <a:pPr algn="just">
                <a:spcAft>
                  <a:spcPts val="650"/>
                </a:spcAft>
              </a:pPr>
              <a:r>
                <a:rPr lang="en-US" altLang="ko-KR" sz="800" dirty="0" smtClean="0">
                  <a:solidFill>
                    <a:schemeClr val="accent4"/>
                  </a:solidFill>
                  <a:latin typeface="경기천년제목 Bold" panose="02020803020101020101" pitchFamily="18" charset="-127"/>
                  <a:ea typeface="경기천년제목 Bold" panose="02020803020101020101" pitchFamily="18" charset="-127"/>
                </a:rPr>
                <a:t>PEMFC/PAFC/MCFC/SOFC</a:t>
              </a: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비용 조사 및 공정 구성 조사</a:t>
              </a:r>
              <a:endParaRPr lang="en-US" altLang="ko-KR" sz="800" dirty="0" smtClean="0">
                <a:solidFill>
                  <a:schemeClr val="accent4"/>
                </a:solidFill>
                <a:latin typeface="경기천년제목 Bold" panose="02020803020101020101" pitchFamily="18" charset="-127"/>
                <a:ea typeface="경기천년제목 Bold" panose="02020803020101020101" pitchFamily="18" charset="-127"/>
              </a:endParaRPr>
            </a:p>
          </p:txBody>
        </p:sp>
      </p:grpSp>
      <p:sp>
        <p:nvSpPr>
          <p:cNvPr id="158" name="Oval 11"/>
          <p:cNvSpPr/>
          <p:nvPr/>
        </p:nvSpPr>
        <p:spPr>
          <a:xfrm>
            <a:off x="1968085" y="3765818"/>
            <a:ext cx="111009" cy="111005"/>
          </a:xfrm>
          <a:prstGeom prst="ellipse">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p>
        </p:txBody>
      </p:sp>
      <p:cxnSp>
        <p:nvCxnSpPr>
          <p:cNvPr id="159" name="Straight Connector 10"/>
          <p:cNvCxnSpPr/>
          <p:nvPr/>
        </p:nvCxnSpPr>
        <p:spPr>
          <a:xfrm>
            <a:off x="2015969" y="2942376"/>
            <a:ext cx="0" cy="793694"/>
          </a:xfrm>
          <a:prstGeom prst="line">
            <a:avLst/>
          </a:prstGeom>
          <a:ln w="9525">
            <a:headEnd type="oval"/>
          </a:ln>
        </p:spPr>
        <p:style>
          <a:lnRef idx="1">
            <a:schemeClr val="accent1"/>
          </a:lnRef>
          <a:fillRef idx="0">
            <a:schemeClr val="accent1"/>
          </a:fillRef>
          <a:effectRef idx="0">
            <a:schemeClr val="accent1"/>
          </a:effectRef>
          <a:fontRef idx="minor">
            <a:schemeClr val="tx1"/>
          </a:fontRef>
        </p:style>
      </p:cxnSp>
      <p:cxnSp>
        <p:nvCxnSpPr>
          <p:cNvPr id="160" name="Straight Connector 10"/>
          <p:cNvCxnSpPr/>
          <p:nvPr/>
        </p:nvCxnSpPr>
        <p:spPr>
          <a:xfrm flipV="1">
            <a:off x="2015958" y="3894991"/>
            <a:ext cx="11" cy="684000"/>
          </a:xfrm>
          <a:prstGeom prst="line">
            <a:avLst/>
          </a:prstGeom>
          <a:ln w="9525">
            <a:headEnd type="oval"/>
          </a:ln>
        </p:spPr>
        <p:style>
          <a:lnRef idx="1">
            <a:schemeClr val="accent1"/>
          </a:lnRef>
          <a:fillRef idx="0">
            <a:schemeClr val="accent1"/>
          </a:fillRef>
          <a:effectRef idx="0">
            <a:schemeClr val="accent1"/>
          </a:effectRef>
          <a:fontRef idx="minor">
            <a:schemeClr val="tx1"/>
          </a:fontRef>
        </p:style>
      </p:cxnSp>
      <p:grpSp>
        <p:nvGrpSpPr>
          <p:cNvPr id="161" name="Group 3"/>
          <p:cNvGrpSpPr/>
          <p:nvPr/>
        </p:nvGrpSpPr>
        <p:grpSpPr>
          <a:xfrm>
            <a:off x="2107351" y="3066254"/>
            <a:ext cx="1424391" cy="421389"/>
            <a:chOff x="1155790" y="1932761"/>
            <a:chExt cx="1763170" cy="388975"/>
          </a:xfrm>
        </p:grpSpPr>
        <p:sp>
          <p:nvSpPr>
            <p:cNvPr id="162" name="TextBox 161"/>
            <p:cNvSpPr txBox="1"/>
            <p:nvPr/>
          </p:nvSpPr>
          <p:spPr>
            <a:xfrm>
              <a:off x="1155790" y="2094455"/>
              <a:ext cx="1291008" cy="227281"/>
            </a:xfrm>
            <a:prstGeom prst="rect">
              <a:avLst/>
            </a:prstGeom>
            <a:noFill/>
          </p:spPr>
          <p:txBody>
            <a:bodyPr wrap="square" lIns="0" tIns="0" rIns="0" bIns="0" rtlCol="0">
              <a:spAutoFit/>
            </a:bodyPr>
            <a:lstStyle/>
            <a:p>
              <a:pPr algn="just">
                <a:spcAft>
                  <a:spcPts val="650"/>
                </a:spcAft>
              </a:pP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알칼라인</a:t>
              </a:r>
              <a:r>
                <a:rPr lang="en-US" altLang="ko-KR" sz="800" dirty="0" smtClean="0">
                  <a:solidFill>
                    <a:schemeClr val="accent4"/>
                  </a:solidFill>
                  <a:latin typeface="경기천년제목 Bold" panose="02020803020101020101" pitchFamily="18" charset="-127"/>
                  <a:ea typeface="경기천년제목 Bold" panose="02020803020101020101" pitchFamily="18" charset="-127"/>
                </a:rPr>
                <a:t>/</a:t>
              </a: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고분자 전해질 수전해 공정 모델링</a:t>
              </a:r>
              <a:endParaRPr lang="en-US" sz="800" dirty="0">
                <a:solidFill>
                  <a:schemeClr val="accent4"/>
                </a:solidFill>
                <a:latin typeface="경기천년제목 Bold" panose="02020803020101020101" pitchFamily="18" charset="-127"/>
                <a:ea typeface="경기천년제목 Bold" panose="02020803020101020101" pitchFamily="18" charset="-127"/>
              </a:endParaRPr>
            </a:p>
          </p:txBody>
        </p:sp>
        <p:sp>
          <p:nvSpPr>
            <p:cNvPr id="163" name="TextBox 162"/>
            <p:cNvSpPr txBox="1"/>
            <p:nvPr/>
          </p:nvSpPr>
          <p:spPr>
            <a:xfrm>
              <a:off x="1155825" y="1932761"/>
              <a:ext cx="1763135" cy="142050"/>
            </a:xfrm>
            <a:prstGeom prst="rect">
              <a:avLst/>
            </a:prstGeom>
            <a:noFill/>
          </p:spPr>
          <p:txBody>
            <a:bodyPr wrap="square" lIns="0" tIns="0" rIns="0" bIns="0" rtlCol="0">
              <a:spAutoFit/>
            </a:bodyPr>
            <a:lstStyle/>
            <a:p>
              <a:r>
                <a:rPr lang="ko-KR" altLang="en-US" sz="1000" cap="all" spc="22" dirty="0" smtClean="0">
                  <a:solidFill>
                    <a:schemeClr val="accent1"/>
                  </a:solidFill>
                  <a:latin typeface="경기천년제목 Bold" panose="02020803020101020101" pitchFamily="18" charset="-127"/>
                  <a:ea typeface="경기천년제목 Bold" panose="02020803020101020101" pitchFamily="18" charset="-127"/>
                </a:rPr>
                <a:t>수전해 공정 모델링</a:t>
              </a:r>
              <a:endParaRPr lang="en-US" sz="1000" cap="all" spc="22" dirty="0">
                <a:solidFill>
                  <a:schemeClr val="accent2"/>
                </a:solidFill>
                <a:latin typeface="경기천년제목 Bold" panose="02020803020101020101" pitchFamily="18" charset="-127"/>
                <a:ea typeface="경기천년제목 Bold" panose="02020803020101020101" pitchFamily="18" charset="-127"/>
              </a:endParaRPr>
            </a:p>
          </p:txBody>
        </p:sp>
      </p:grpSp>
      <p:sp>
        <p:nvSpPr>
          <p:cNvPr id="164" name="TextBox 163"/>
          <p:cNvSpPr txBox="1"/>
          <p:nvPr/>
        </p:nvSpPr>
        <p:spPr>
          <a:xfrm>
            <a:off x="2107351" y="2881203"/>
            <a:ext cx="1910063" cy="133434"/>
          </a:xfrm>
          <a:prstGeom prst="rect">
            <a:avLst/>
          </a:prstGeom>
          <a:noFill/>
        </p:spPr>
        <p:txBody>
          <a:bodyPr wrap="square" lIns="0" tIns="0" rIns="0" bIns="0" rtlCol="0">
            <a:spAutoFit/>
          </a:bodyPr>
          <a:lstStyle/>
          <a:p>
            <a:r>
              <a:rPr lang="en-US" sz="867" b="1" cap="all" spc="22" dirty="0" err="1" smtClean="0">
                <a:solidFill>
                  <a:schemeClr val="accent2"/>
                </a:solidFill>
                <a:latin typeface="경기천년제목 Bold" panose="02020803020101020101" pitchFamily="18" charset="-127"/>
                <a:ea typeface="경기천년제목 Bold" panose="02020803020101020101" pitchFamily="18" charset="-127"/>
              </a:rPr>
              <a:t>feb</a:t>
            </a:r>
            <a:r>
              <a:rPr lang="en-US" sz="867" b="1" cap="all" spc="22" dirty="0" smtClean="0">
                <a:solidFill>
                  <a:schemeClr val="accent2"/>
                </a:solidFill>
                <a:latin typeface="경기천년제목 Bold" panose="02020803020101020101" pitchFamily="18" charset="-127"/>
                <a:ea typeface="경기천년제목 Bold" panose="02020803020101020101" pitchFamily="18" charset="-127"/>
              </a:rPr>
              <a:t> ~ </a:t>
            </a:r>
            <a:r>
              <a:rPr lang="en-US" sz="867" b="1" cap="all" spc="22" dirty="0" err="1" smtClean="0">
                <a:solidFill>
                  <a:schemeClr val="accent2"/>
                </a:solidFill>
                <a:latin typeface="경기천년제목 Bold" panose="02020803020101020101" pitchFamily="18" charset="-127"/>
                <a:ea typeface="경기천년제목 Bold" panose="02020803020101020101" pitchFamily="18" charset="-127"/>
              </a:rPr>
              <a:t>jun</a:t>
            </a:r>
            <a:r>
              <a:rPr lang="en-US" sz="867" b="1" cap="all" spc="22" dirty="0" smtClean="0">
                <a:solidFill>
                  <a:schemeClr val="accent2"/>
                </a:solidFill>
                <a:latin typeface="경기천년제목 Bold" panose="02020803020101020101" pitchFamily="18" charset="-127"/>
                <a:ea typeface="경기천년제목 Bold" panose="02020803020101020101" pitchFamily="18" charset="-127"/>
              </a:rPr>
              <a:t> 2019</a:t>
            </a:r>
            <a:endParaRPr lang="en-US" sz="867" b="1" cap="all" spc="22" dirty="0">
              <a:solidFill>
                <a:schemeClr val="accent2"/>
              </a:solidFill>
              <a:latin typeface="경기천년제목 Bold" panose="02020803020101020101" pitchFamily="18" charset="-127"/>
              <a:ea typeface="경기천년제목 Bold" panose="02020803020101020101" pitchFamily="18" charset="-127"/>
            </a:endParaRPr>
          </a:p>
        </p:txBody>
      </p:sp>
      <p:grpSp>
        <p:nvGrpSpPr>
          <p:cNvPr id="165" name="Group 3"/>
          <p:cNvGrpSpPr/>
          <p:nvPr/>
        </p:nvGrpSpPr>
        <p:grpSpPr>
          <a:xfrm>
            <a:off x="2125457" y="4064469"/>
            <a:ext cx="1424419" cy="421388"/>
            <a:chOff x="1155790" y="1932761"/>
            <a:chExt cx="1763205" cy="388974"/>
          </a:xfrm>
        </p:grpSpPr>
        <p:sp>
          <p:nvSpPr>
            <p:cNvPr id="166" name="TextBox 165"/>
            <p:cNvSpPr txBox="1"/>
            <p:nvPr/>
          </p:nvSpPr>
          <p:spPr>
            <a:xfrm>
              <a:off x="1155790" y="2094454"/>
              <a:ext cx="1763205" cy="227281"/>
            </a:xfrm>
            <a:prstGeom prst="rect">
              <a:avLst/>
            </a:prstGeom>
            <a:noFill/>
          </p:spPr>
          <p:txBody>
            <a:bodyPr wrap="square" lIns="0" tIns="0" rIns="0" bIns="0" rtlCol="0">
              <a:spAutoFit/>
            </a:bodyPr>
            <a:lstStyle/>
            <a:p>
              <a:pPr algn="just">
                <a:spcAft>
                  <a:spcPts val="650"/>
                </a:spcAft>
              </a:pPr>
              <a:r>
                <a:rPr lang="en-US" sz="800" dirty="0" smtClean="0">
                  <a:solidFill>
                    <a:schemeClr val="accent4"/>
                  </a:solidFill>
                  <a:latin typeface="경기천년제목 Bold" panose="02020803020101020101" pitchFamily="18" charset="-127"/>
                  <a:ea typeface="경기천년제목 Bold" panose="02020803020101020101" pitchFamily="18" charset="-127"/>
                </a:rPr>
                <a:t>PEMFC/PAFC/MCFC/SOFC </a:t>
              </a: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공정 모델링</a:t>
              </a:r>
              <a:endParaRPr lang="en-US" sz="800" dirty="0">
                <a:solidFill>
                  <a:schemeClr val="accent4"/>
                </a:solidFill>
                <a:latin typeface="경기천년제목 Bold" panose="02020803020101020101" pitchFamily="18" charset="-127"/>
                <a:ea typeface="경기천년제목 Bold" panose="02020803020101020101" pitchFamily="18" charset="-127"/>
              </a:endParaRPr>
            </a:p>
          </p:txBody>
        </p:sp>
        <p:sp>
          <p:nvSpPr>
            <p:cNvPr id="167" name="TextBox 166"/>
            <p:cNvSpPr txBox="1"/>
            <p:nvPr/>
          </p:nvSpPr>
          <p:spPr>
            <a:xfrm>
              <a:off x="1155825" y="1932761"/>
              <a:ext cx="1763135" cy="142050"/>
            </a:xfrm>
            <a:prstGeom prst="rect">
              <a:avLst/>
            </a:prstGeom>
            <a:noFill/>
          </p:spPr>
          <p:txBody>
            <a:bodyPr wrap="square" lIns="0" tIns="0" rIns="0" bIns="0" rtlCol="0">
              <a:spAutoFit/>
            </a:bodyPr>
            <a:lstStyle/>
            <a:p>
              <a:r>
                <a:rPr lang="ko-KR" altLang="en-US" sz="1000" cap="all" spc="22" dirty="0" smtClean="0">
                  <a:solidFill>
                    <a:schemeClr val="accent1"/>
                  </a:solidFill>
                  <a:latin typeface="경기천년제목 Bold" panose="02020803020101020101" pitchFamily="18" charset="-127"/>
                  <a:ea typeface="경기천년제목 Bold" panose="02020803020101020101" pitchFamily="18" charset="-127"/>
                </a:rPr>
                <a:t>연료전지 공정 개발</a:t>
              </a:r>
              <a:endParaRPr lang="en-US" sz="1000" cap="all" spc="22" dirty="0">
                <a:solidFill>
                  <a:schemeClr val="accent2"/>
                </a:solidFill>
                <a:latin typeface="경기천년제목 Bold" panose="02020803020101020101" pitchFamily="18" charset="-127"/>
                <a:ea typeface="경기천년제목 Bold" panose="02020803020101020101" pitchFamily="18" charset="-127"/>
              </a:endParaRPr>
            </a:p>
          </p:txBody>
        </p:sp>
      </p:grpSp>
      <p:sp>
        <p:nvSpPr>
          <p:cNvPr id="168" name="TextBox 167"/>
          <p:cNvSpPr txBox="1"/>
          <p:nvPr/>
        </p:nvSpPr>
        <p:spPr>
          <a:xfrm>
            <a:off x="2125457" y="4508432"/>
            <a:ext cx="1910063" cy="133434"/>
          </a:xfrm>
          <a:prstGeom prst="rect">
            <a:avLst/>
          </a:prstGeom>
          <a:noFill/>
        </p:spPr>
        <p:txBody>
          <a:bodyPr wrap="square" lIns="0" tIns="0" rIns="0" bIns="0" rtlCol="0">
            <a:spAutoFit/>
          </a:bodyPr>
          <a:lstStyle/>
          <a:p>
            <a:r>
              <a:rPr lang="en-US" sz="867" b="1" cap="all" spc="22" dirty="0" err="1" smtClean="0">
                <a:solidFill>
                  <a:schemeClr val="accent2"/>
                </a:solidFill>
                <a:latin typeface="경기천년제목 Bold" panose="02020803020101020101" pitchFamily="18" charset="-127"/>
                <a:ea typeface="경기천년제목 Bold" panose="02020803020101020101" pitchFamily="18" charset="-127"/>
              </a:rPr>
              <a:t>feb</a:t>
            </a:r>
            <a:r>
              <a:rPr lang="en-US" sz="867" b="1" cap="all" spc="22" dirty="0" smtClean="0">
                <a:solidFill>
                  <a:schemeClr val="accent2"/>
                </a:solidFill>
                <a:latin typeface="경기천년제목 Bold" panose="02020803020101020101" pitchFamily="18" charset="-127"/>
                <a:ea typeface="경기천년제목 Bold" panose="02020803020101020101" pitchFamily="18" charset="-127"/>
              </a:rPr>
              <a:t> ~ </a:t>
            </a:r>
            <a:r>
              <a:rPr lang="en-US" sz="867" b="1" cap="all" spc="22" dirty="0" err="1" smtClean="0">
                <a:solidFill>
                  <a:schemeClr val="accent2"/>
                </a:solidFill>
                <a:latin typeface="경기천년제목 Bold" panose="02020803020101020101" pitchFamily="18" charset="-127"/>
                <a:ea typeface="경기천년제목 Bold" panose="02020803020101020101" pitchFamily="18" charset="-127"/>
              </a:rPr>
              <a:t>jun</a:t>
            </a:r>
            <a:r>
              <a:rPr lang="en-US" sz="867" b="1" cap="all" spc="22" dirty="0" smtClean="0">
                <a:solidFill>
                  <a:schemeClr val="accent2"/>
                </a:solidFill>
                <a:latin typeface="경기천년제목 Bold" panose="02020803020101020101" pitchFamily="18" charset="-127"/>
                <a:ea typeface="경기천년제목 Bold" panose="02020803020101020101" pitchFamily="18" charset="-127"/>
              </a:rPr>
              <a:t> 2019</a:t>
            </a:r>
            <a:endParaRPr lang="en-US" sz="867" b="1" cap="all" spc="22"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72" name="TextBox 171"/>
          <p:cNvSpPr txBox="1"/>
          <p:nvPr/>
        </p:nvSpPr>
        <p:spPr>
          <a:xfrm>
            <a:off x="1594295" y="5626525"/>
            <a:ext cx="1910063" cy="133434"/>
          </a:xfrm>
          <a:prstGeom prst="rect">
            <a:avLst/>
          </a:prstGeom>
          <a:solidFill>
            <a:schemeClr val="bg1"/>
          </a:solidFill>
        </p:spPr>
        <p:txBody>
          <a:bodyPr wrap="square" lIns="0" tIns="0" rIns="0" bIns="0" rtlCol="0">
            <a:spAutoFit/>
          </a:bodyPr>
          <a:lstStyle/>
          <a:p>
            <a:r>
              <a:rPr lang="en-US" sz="867" b="1" cap="all" spc="22" dirty="0" smtClean="0">
                <a:solidFill>
                  <a:schemeClr val="accent2"/>
                </a:solidFill>
                <a:latin typeface="경기천년제목 Bold" panose="02020803020101020101" pitchFamily="18" charset="-127"/>
                <a:ea typeface="경기천년제목 Bold" panose="02020803020101020101" pitchFamily="18" charset="-127"/>
              </a:rPr>
              <a:t>Jan ~ Jun 2019</a:t>
            </a:r>
            <a:endParaRPr lang="en-US" sz="867" b="1" cap="all" spc="22" dirty="0">
              <a:solidFill>
                <a:schemeClr val="accent2"/>
              </a:solidFill>
              <a:latin typeface="경기천년제목 Bold" panose="02020803020101020101" pitchFamily="18" charset="-127"/>
              <a:ea typeface="경기천년제목 Bold" panose="02020803020101020101" pitchFamily="18" charset="-127"/>
            </a:endParaRPr>
          </a:p>
        </p:txBody>
      </p:sp>
      <p:grpSp>
        <p:nvGrpSpPr>
          <p:cNvPr id="173" name="Group 3"/>
          <p:cNvGrpSpPr/>
          <p:nvPr/>
        </p:nvGrpSpPr>
        <p:grpSpPr>
          <a:xfrm>
            <a:off x="1558480" y="5806092"/>
            <a:ext cx="2045990" cy="298278"/>
            <a:chOff x="1155790" y="1932761"/>
            <a:chExt cx="1820411" cy="275334"/>
          </a:xfrm>
          <a:solidFill>
            <a:schemeClr val="bg1"/>
          </a:solidFill>
        </p:grpSpPr>
        <p:sp>
          <p:nvSpPr>
            <p:cNvPr id="175" name="TextBox 174"/>
            <p:cNvSpPr txBox="1"/>
            <p:nvPr/>
          </p:nvSpPr>
          <p:spPr>
            <a:xfrm>
              <a:off x="1155825" y="1932761"/>
              <a:ext cx="1820376" cy="142051"/>
            </a:xfrm>
            <a:prstGeom prst="rect">
              <a:avLst/>
            </a:prstGeom>
            <a:grpFill/>
          </p:spPr>
          <p:txBody>
            <a:bodyPr wrap="square" lIns="0" tIns="0" rIns="0" bIns="0" rtlCol="0">
              <a:spAutoFit/>
            </a:bodyPr>
            <a:lstStyle/>
            <a:p>
              <a:r>
                <a:rPr lang="ko-KR" altLang="en-US" sz="1000" cap="all" spc="22" dirty="0" smtClean="0">
                  <a:solidFill>
                    <a:schemeClr val="accent1"/>
                  </a:solidFill>
                  <a:latin typeface="경기천년제목 Bold" panose="02020803020101020101" pitchFamily="18" charset="-127"/>
                  <a:ea typeface="경기천년제목 Bold" panose="02020803020101020101" pitchFamily="18" charset="-127"/>
                </a:rPr>
                <a:t>재생에너지 발전 출력 예측 모델링 개발</a:t>
              </a:r>
              <a:endParaRPr lang="en-US" sz="1000" cap="all" spc="22"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74" name="TextBox 173"/>
            <p:cNvSpPr txBox="1"/>
            <p:nvPr/>
          </p:nvSpPr>
          <p:spPr>
            <a:xfrm>
              <a:off x="1155790" y="2094454"/>
              <a:ext cx="1763205" cy="113641"/>
            </a:xfrm>
            <a:prstGeom prst="rect">
              <a:avLst/>
            </a:prstGeom>
            <a:grpFill/>
          </p:spPr>
          <p:txBody>
            <a:bodyPr wrap="square" lIns="0" tIns="0" rIns="0" bIns="0" rtlCol="0">
              <a:spAutoFit/>
            </a:bodyPr>
            <a:lstStyle/>
            <a:p>
              <a:pPr algn="just">
                <a:spcAft>
                  <a:spcPts val="650"/>
                </a:spcAft>
              </a:pP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태양광</a:t>
              </a:r>
              <a:r>
                <a:rPr lang="en-US" altLang="ko-KR" sz="800" dirty="0" smtClean="0">
                  <a:solidFill>
                    <a:schemeClr val="accent4"/>
                  </a:solidFill>
                  <a:latin typeface="경기천년제목 Bold" panose="02020803020101020101" pitchFamily="18" charset="-127"/>
                  <a:ea typeface="경기천년제목 Bold" panose="02020803020101020101" pitchFamily="18" charset="-127"/>
                </a:rPr>
                <a:t>/</a:t>
              </a: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풍력 발전 출력 예측 모델링</a:t>
              </a:r>
              <a:endParaRPr lang="en-US" altLang="ko-KR" sz="800" dirty="0" smtClean="0">
                <a:solidFill>
                  <a:schemeClr val="accent4"/>
                </a:solidFill>
                <a:latin typeface="경기천년제목 Bold" panose="02020803020101020101" pitchFamily="18" charset="-127"/>
                <a:ea typeface="경기천년제목 Bold" panose="02020803020101020101" pitchFamily="18" charset="-127"/>
              </a:endParaRPr>
            </a:p>
          </p:txBody>
        </p:sp>
      </p:grpSp>
      <p:sp>
        <p:nvSpPr>
          <p:cNvPr id="36" name="Oval 11"/>
          <p:cNvSpPr/>
          <p:nvPr/>
        </p:nvSpPr>
        <p:spPr>
          <a:xfrm>
            <a:off x="5329539" y="3765254"/>
            <a:ext cx="111009" cy="111005"/>
          </a:xfrm>
          <a:prstGeom prst="ellipse">
            <a:avLst/>
          </a:prstGeom>
          <a:solidFill>
            <a:srgbClr val="FFCC6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p>
        </p:txBody>
      </p:sp>
      <p:sp>
        <p:nvSpPr>
          <p:cNvPr id="38" name="Oval 11"/>
          <p:cNvSpPr/>
          <p:nvPr/>
        </p:nvSpPr>
        <p:spPr>
          <a:xfrm>
            <a:off x="3285517" y="3763243"/>
            <a:ext cx="111009" cy="111005"/>
          </a:xfrm>
          <a:prstGeom prst="ellipse">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p>
        </p:txBody>
      </p:sp>
      <p:cxnSp>
        <p:nvCxnSpPr>
          <p:cNvPr id="39" name="Straight Connector 10"/>
          <p:cNvCxnSpPr/>
          <p:nvPr/>
        </p:nvCxnSpPr>
        <p:spPr>
          <a:xfrm>
            <a:off x="3341021" y="1701171"/>
            <a:ext cx="0" cy="2049389"/>
          </a:xfrm>
          <a:prstGeom prst="line">
            <a:avLst/>
          </a:prstGeom>
          <a:ln w="9525">
            <a:headEnd type="oval"/>
          </a:ln>
        </p:spPr>
        <p:style>
          <a:lnRef idx="1">
            <a:schemeClr val="accent1"/>
          </a:lnRef>
          <a:fillRef idx="0">
            <a:schemeClr val="accent1"/>
          </a:fillRef>
          <a:effectRef idx="0">
            <a:schemeClr val="accent1"/>
          </a:effectRef>
          <a:fontRef idx="minor">
            <a:schemeClr val="tx1"/>
          </a:fontRef>
        </p:style>
      </p:cxnSp>
      <p:grpSp>
        <p:nvGrpSpPr>
          <p:cNvPr id="41" name="Group 3"/>
          <p:cNvGrpSpPr/>
          <p:nvPr/>
        </p:nvGrpSpPr>
        <p:grpSpPr>
          <a:xfrm>
            <a:off x="3441456" y="1816773"/>
            <a:ext cx="1780877" cy="421388"/>
            <a:chOff x="1155790" y="1932761"/>
            <a:chExt cx="2204443" cy="388974"/>
          </a:xfrm>
        </p:grpSpPr>
        <p:sp>
          <p:nvSpPr>
            <p:cNvPr id="42" name="TextBox 41"/>
            <p:cNvSpPr txBox="1"/>
            <p:nvPr/>
          </p:nvSpPr>
          <p:spPr>
            <a:xfrm>
              <a:off x="1155790" y="2094454"/>
              <a:ext cx="1763205" cy="227281"/>
            </a:xfrm>
            <a:prstGeom prst="rect">
              <a:avLst/>
            </a:prstGeom>
            <a:noFill/>
          </p:spPr>
          <p:txBody>
            <a:bodyPr wrap="square" lIns="0" tIns="0" rIns="0" bIns="0" rtlCol="0">
              <a:spAutoFit/>
            </a:bodyPr>
            <a:lstStyle/>
            <a:p>
              <a:pPr algn="just">
                <a:spcAft>
                  <a:spcPts val="650"/>
                </a:spcAft>
              </a:pP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알칼라인</a:t>
              </a:r>
              <a:r>
                <a:rPr lang="en-US" altLang="ko-KR" sz="800" dirty="0" smtClean="0">
                  <a:solidFill>
                    <a:schemeClr val="accent4"/>
                  </a:solidFill>
                  <a:latin typeface="경기천년제목 Bold" panose="02020803020101020101" pitchFamily="18" charset="-127"/>
                  <a:ea typeface="경기천년제목 Bold" panose="02020803020101020101" pitchFamily="18" charset="-127"/>
                </a:rPr>
                <a:t>/</a:t>
              </a: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고분자 전해질 수전해 연계 공정 모델링 개발</a:t>
              </a:r>
              <a:endParaRPr lang="en-US" sz="800" dirty="0">
                <a:solidFill>
                  <a:schemeClr val="accent4"/>
                </a:solidFill>
                <a:latin typeface="경기천년제목 Bold" panose="02020803020101020101" pitchFamily="18" charset="-127"/>
                <a:ea typeface="경기천년제목 Bold" panose="02020803020101020101" pitchFamily="18" charset="-127"/>
              </a:endParaRPr>
            </a:p>
          </p:txBody>
        </p:sp>
        <p:sp>
          <p:nvSpPr>
            <p:cNvPr id="43" name="TextBox 42"/>
            <p:cNvSpPr txBox="1"/>
            <p:nvPr/>
          </p:nvSpPr>
          <p:spPr>
            <a:xfrm>
              <a:off x="1155825" y="1932761"/>
              <a:ext cx="2204408" cy="142051"/>
            </a:xfrm>
            <a:prstGeom prst="rect">
              <a:avLst/>
            </a:prstGeom>
            <a:noFill/>
          </p:spPr>
          <p:txBody>
            <a:bodyPr wrap="square" lIns="0" tIns="0" rIns="0" bIns="0" rtlCol="0">
              <a:spAutoFit/>
            </a:bodyPr>
            <a:lstStyle/>
            <a:p>
              <a:r>
                <a:rPr lang="ko-KR" altLang="en-US" sz="1000" cap="all" spc="22" dirty="0" smtClean="0">
                  <a:solidFill>
                    <a:schemeClr val="accent1"/>
                  </a:solidFill>
                  <a:latin typeface="경기천년제목 Bold" panose="02020803020101020101" pitchFamily="18" charset="-127"/>
                  <a:ea typeface="경기천년제목 Bold" panose="02020803020101020101" pitchFamily="18" charset="-127"/>
                </a:rPr>
                <a:t>수전해</a:t>
              </a:r>
              <a:r>
                <a:rPr lang="en-US" altLang="ko-KR" sz="1000" cap="all" spc="22" dirty="0" smtClean="0">
                  <a:solidFill>
                    <a:schemeClr val="accent1"/>
                  </a:solidFill>
                  <a:latin typeface="경기천년제목 Bold" panose="02020803020101020101" pitchFamily="18" charset="-127"/>
                  <a:ea typeface="경기천년제목 Bold" panose="02020803020101020101" pitchFamily="18" charset="-127"/>
                </a:rPr>
                <a:t>-</a:t>
              </a:r>
              <a:r>
                <a:rPr lang="ko-KR" altLang="en-US" sz="1000" cap="all" spc="22" dirty="0" smtClean="0">
                  <a:solidFill>
                    <a:schemeClr val="accent1"/>
                  </a:solidFill>
                  <a:latin typeface="경기천년제목 Bold" panose="02020803020101020101" pitchFamily="18" charset="-127"/>
                  <a:ea typeface="경기천년제목 Bold" panose="02020803020101020101" pitchFamily="18" charset="-127"/>
                </a:rPr>
                <a:t>연료전지 연계 공정 모델링</a:t>
              </a:r>
              <a:endParaRPr lang="en-US" sz="1000" cap="all" spc="22" dirty="0">
                <a:solidFill>
                  <a:schemeClr val="accent2"/>
                </a:solidFill>
                <a:latin typeface="경기천년제목 Bold" panose="02020803020101020101" pitchFamily="18" charset="-127"/>
                <a:ea typeface="경기천년제목 Bold" panose="02020803020101020101" pitchFamily="18" charset="-127"/>
              </a:endParaRPr>
            </a:p>
          </p:txBody>
        </p:sp>
      </p:grpSp>
      <p:sp>
        <p:nvSpPr>
          <p:cNvPr id="44" name="TextBox 43"/>
          <p:cNvSpPr txBox="1"/>
          <p:nvPr/>
        </p:nvSpPr>
        <p:spPr>
          <a:xfrm>
            <a:off x="3441456" y="1631721"/>
            <a:ext cx="1910063" cy="133434"/>
          </a:xfrm>
          <a:prstGeom prst="rect">
            <a:avLst/>
          </a:prstGeom>
          <a:noFill/>
        </p:spPr>
        <p:txBody>
          <a:bodyPr wrap="square" lIns="0" tIns="0" rIns="0" bIns="0" rtlCol="0">
            <a:spAutoFit/>
          </a:bodyPr>
          <a:lstStyle/>
          <a:p>
            <a:r>
              <a:rPr lang="en-US" sz="867" b="1" cap="all" spc="22" dirty="0" err="1" smtClean="0">
                <a:solidFill>
                  <a:schemeClr val="accent2"/>
                </a:solidFill>
                <a:latin typeface="경기천년제목 Bold" panose="02020803020101020101" pitchFamily="18" charset="-127"/>
                <a:ea typeface="경기천년제목 Bold" panose="02020803020101020101" pitchFamily="18" charset="-127"/>
              </a:rPr>
              <a:t>JUl</a:t>
            </a:r>
            <a:r>
              <a:rPr lang="en-US" sz="867" b="1" cap="all" spc="22" dirty="0" smtClean="0">
                <a:solidFill>
                  <a:schemeClr val="accent2"/>
                </a:solidFill>
                <a:latin typeface="경기천년제목 Bold" panose="02020803020101020101" pitchFamily="18" charset="-127"/>
                <a:ea typeface="경기천년제목 Bold" panose="02020803020101020101" pitchFamily="18" charset="-127"/>
              </a:rPr>
              <a:t> ~ SEP 2019</a:t>
            </a:r>
            <a:endParaRPr lang="en-US" sz="867" b="1" cap="all" spc="22" dirty="0">
              <a:solidFill>
                <a:schemeClr val="accent2"/>
              </a:solidFill>
              <a:latin typeface="경기천년제목 Bold" panose="02020803020101020101" pitchFamily="18" charset="-127"/>
              <a:ea typeface="경기천년제목 Bold" panose="02020803020101020101" pitchFamily="18" charset="-127"/>
            </a:endParaRPr>
          </a:p>
        </p:txBody>
      </p:sp>
      <p:grpSp>
        <p:nvGrpSpPr>
          <p:cNvPr id="50" name="Group 3"/>
          <p:cNvGrpSpPr/>
          <p:nvPr/>
        </p:nvGrpSpPr>
        <p:grpSpPr>
          <a:xfrm>
            <a:off x="3748677" y="2653483"/>
            <a:ext cx="1524136" cy="298280"/>
            <a:chOff x="1155790" y="1932760"/>
            <a:chExt cx="1886639" cy="275336"/>
          </a:xfrm>
        </p:grpSpPr>
        <p:sp>
          <p:nvSpPr>
            <p:cNvPr id="51" name="TextBox 50"/>
            <p:cNvSpPr txBox="1"/>
            <p:nvPr/>
          </p:nvSpPr>
          <p:spPr>
            <a:xfrm>
              <a:off x="1155790" y="2094455"/>
              <a:ext cx="1291007" cy="113641"/>
            </a:xfrm>
            <a:prstGeom prst="rect">
              <a:avLst/>
            </a:prstGeom>
            <a:noFill/>
          </p:spPr>
          <p:txBody>
            <a:bodyPr wrap="square" lIns="0" tIns="0" rIns="0" bIns="0" rtlCol="0">
              <a:spAutoFit/>
            </a:bodyPr>
            <a:lstStyle/>
            <a:p>
              <a:pPr algn="just">
                <a:spcAft>
                  <a:spcPts val="650"/>
                </a:spcAft>
              </a:pP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연계 모델 열효율 분석</a:t>
              </a:r>
              <a:endParaRPr lang="en-US" sz="800" dirty="0">
                <a:solidFill>
                  <a:schemeClr val="accent4"/>
                </a:solidFill>
                <a:latin typeface="경기천년제목 Bold" panose="02020803020101020101" pitchFamily="18" charset="-127"/>
                <a:ea typeface="경기천년제목 Bold" panose="02020803020101020101" pitchFamily="18" charset="-127"/>
              </a:endParaRPr>
            </a:p>
          </p:txBody>
        </p:sp>
        <p:sp>
          <p:nvSpPr>
            <p:cNvPr id="52" name="TextBox 51"/>
            <p:cNvSpPr txBox="1"/>
            <p:nvPr/>
          </p:nvSpPr>
          <p:spPr>
            <a:xfrm>
              <a:off x="1155825" y="1932760"/>
              <a:ext cx="1886604" cy="142051"/>
            </a:xfrm>
            <a:prstGeom prst="rect">
              <a:avLst/>
            </a:prstGeom>
            <a:noFill/>
          </p:spPr>
          <p:txBody>
            <a:bodyPr wrap="square" lIns="0" tIns="0" rIns="0" bIns="0" rtlCol="0">
              <a:spAutoFit/>
            </a:bodyPr>
            <a:lstStyle/>
            <a:p>
              <a:r>
                <a:rPr lang="ko-KR" altLang="en-US" sz="1000" cap="all" spc="22" dirty="0" smtClean="0">
                  <a:solidFill>
                    <a:schemeClr val="accent1"/>
                  </a:solidFill>
                  <a:latin typeface="경기천년제목 Bold" panose="02020803020101020101" pitchFamily="18" charset="-127"/>
                  <a:ea typeface="경기천년제목 Bold" panose="02020803020101020101" pitchFamily="18" charset="-127"/>
                </a:rPr>
                <a:t>수전해</a:t>
              </a:r>
              <a:r>
                <a:rPr lang="en-US" altLang="ko-KR" sz="1000" cap="all" spc="22" dirty="0" smtClean="0">
                  <a:solidFill>
                    <a:schemeClr val="accent1"/>
                  </a:solidFill>
                  <a:latin typeface="경기천년제목 Bold" panose="02020803020101020101" pitchFamily="18" charset="-127"/>
                  <a:ea typeface="경기천년제목 Bold" panose="02020803020101020101" pitchFamily="18" charset="-127"/>
                </a:rPr>
                <a:t>-</a:t>
              </a:r>
              <a:r>
                <a:rPr lang="ko-KR" altLang="en-US" sz="1000" cap="all" spc="22" dirty="0" smtClean="0">
                  <a:solidFill>
                    <a:schemeClr val="accent1"/>
                  </a:solidFill>
                  <a:latin typeface="경기천년제목 Bold" panose="02020803020101020101" pitchFamily="18" charset="-127"/>
                  <a:ea typeface="경기천년제목 Bold" panose="02020803020101020101" pitchFamily="18" charset="-127"/>
                </a:rPr>
                <a:t>연료전지 열효율 분석</a:t>
              </a:r>
              <a:endParaRPr lang="en-US" sz="1000" cap="all" spc="22" dirty="0">
                <a:solidFill>
                  <a:schemeClr val="accent2"/>
                </a:solidFill>
                <a:latin typeface="경기천년제목 Bold" panose="02020803020101020101" pitchFamily="18" charset="-127"/>
                <a:ea typeface="경기천년제목 Bold" panose="02020803020101020101" pitchFamily="18" charset="-127"/>
              </a:endParaRPr>
            </a:p>
          </p:txBody>
        </p:sp>
      </p:grpSp>
      <p:sp>
        <p:nvSpPr>
          <p:cNvPr id="53" name="TextBox 52"/>
          <p:cNvSpPr txBox="1"/>
          <p:nvPr/>
        </p:nvSpPr>
        <p:spPr>
          <a:xfrm>
            <a:off x="3786732" y="2492414"/>
            <a:ext cx="1910063" cy="133434"/>
          </a:xfrm>
          <a:prstGeom prst="rect">
            <a:avLst/>
          </a:prstGeom>
          <a:noFill/>
        </p:spPr>
        <p:txBody>
          <a:bodyPr wrap="square" lIns="0" tIns="0" rIns="0" bIns="0" rtlCol="0">
            <a:spAutoFit/>
          </a:bodyPr>
          <a:lstStyle/>
          <a:p>
            <a:r>
              <a:rPr lang="en-US" sz="867" b="1" cap="all" spc="22" dirty="0" smtClean="0">
                <a:solidFill>
                  <a:schemeClr val="accent2"/>
                </a:solidFill>
                <a:latin typeface="경기천년제목 Bold" panose="02020803020101020101" pitchFamily="18" charset="-127"/>
                <a:ea typeface="경기천년제목 Bold" panose="02020803020101020101" pitchFamily="18" charset="-127"/>
              </a:rPr>
              <a:t>OCT ~ DEC 2019</a:t>
            </a:r>
            <a:endParaRPr lang="en-US" sz="867" b="1" cap="all" spc="22" dirty="0">
              <a:solidFill>
                <a:schemeClr val="accent2"/>
              </a:solidFill>
              <a:latin typeface="경기천년제목 Bold" panose="02020803020101020101" pitchFamily="18" charset="-127"/>
              <a:ea typeface="경기천년제목 Bold" panose="02020803020101020101" pitchFamily="18" charset="-127"/>
            </a:endParaRPr>
          </a:p>
        </p:txBody>
      </p:sp>
      <p:sp>
        <p:nvSpPr>
          <p:cNvPr id="54" name="Oval 11"/>
          <p:cNvSpPr/>
          <p:nvPr/>
        </p:nvSpPr>
        <p:spPr>
          <a:xfrm>
            <a:off x="4741159" y="3760860"/>
            <a:ext cx="111009" cy="111005"/>
          </a:xfrm>
          <a:prstGeom prst="ellipse">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p>
        </p:txBody>
      </p:sp>
      <p:cxnSp>
        <p:nvCxnSpPr>
          <p:cNvPr id="11" name="직선 연결선 10"/>
          <p:cNvCxnSpPr/>
          <p:nvPr/>
        </p:nvCxnSpPr>
        <p:spPr>
          <a:xfrm>
            <a:off x="5378222" y="2238161"/>
            <a:ext cx="0" cy="1497909"/>
          </a:xfrm>
          <a:prstGeom prst="line">
            <a:avLst/>
          </a:prstGeom>
          <a:ln w="12700">
            <a:headEnd type="oval"/>
            <a:tailEnd type="none"/>
          </a:ln>
        </p:spPr>
        <p:style>
          <a:lnRef idx="1">
            <a:schemeClr val="accent1"/>
          </a:lnRef>
          <a:fillRef idx="0">
            <a:schemeClr val="accent1"/>
          </a:fillRef>
          <a:effectRef idx="0">
            <a:schemeClr val="accent1"/>
          </a:effectRef>
          <a:fontRef idx="minor">
            <a:schemeClr val="tx1"/>
          </a:fontRef>
        </p:style>
      </p:cxnSp>
      <p:cxnSp>
        <p:nvCxnSpPr>
          <p:cNvPr id="60" name="직선 연결선 59"/>
          <p:cNvCxnSpPr/>
          <p:nvPr/>
        </p:nvCxnSpPr>
        <p:spPr>
          <a:xfrm>
            <a:off x="5376580" y="3894990"/>
            <a:ext cx="0" cy="1691646"/>
          </a:xfrm>
          <a:prstGeom prst="line">
            <a:avLst/>
          </a:prstGeom>
          <a:ln w="9525">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꺾인 연결선 12"/>
          <p:cNvCxnSpPr>
            <a:endCxn id="54" idx="0"/>
          </p:cNvCxnSpPr>
          <p:nvPr/>
        </p:nvCxnSpPr>
        <p:spPr>
          <a:xfrm rot="16200000" flipH="1">
            <a:off x="3629735" y="2593930"/>
            <a:ext cx="1204675" cy="1129183"/>
          </a:xfrm>
          <a:prstGeom prst="bentConnector3">
            <a:avLst>
              <a:gd name="adj1" fmla="val 50000"/>
            </a:avLst>
          </a:prstGeom>
          <a:ln w="9525">
            <a:headEnd type="oval"/>
          </a:ln>
        </p:spPr>
        <p:style>
          <a:lnRef idx="1">
            <a:schemeClr val="accent1"/>
          </a:lnRef>
          <a:fillRef idx="0">
            <a:schemeClr val="accent1"/>
          </a:fillRef>
          <a:effectRef idx="0">
            <a:schemeClr val="accent1"/>
          </a:effectRef>
          <a:fontRef idx="minor">
            <a:schemeClr val="tx1"/>
          </a:fontRef>
        </p:style>
      </p:cxnSp>
      <p:grpSp>
        <p:nvGrpSpPr>
          <p:cNvPr id="76" name="Group 3"/>
          <p:cNvGrpSpPr/>
          <p:nvPr/>
        </p:nvGrpSpPr>
        <p:grpSpPr>
          <a:xfrm>
            <a:off x="5461175" y="2332514"/>
            <a:ext cx="1524136" cy="421390"/>
            <a:chOff x="1155790" y="1932760"/>
            <a:chExt cx="1886639" cy="388976"/>
          </a:xfrm>
        </p:grpSpPr>
        <p:sp>
          <p:nvSpPr>
            <p:cNvPr id="77" name="TextBox 76"/>
            <p:cNvSpPr txBox="1"/>
            <p:nvPr/>
          </p:nvSpPr>
          <p:spPr>
            <a:xfrm>
              <a:off x="1155790" y="2094455"/>
              <a:ext cx="1291007" cy="227281"/>
            </a:xfrm>
            <a:prstGeom prst="rect">
              <a:avLst/>
            </a:prstGeom>
            <a:noFill/>
          </p:spPr>
          <p:txBody>
            <a:bodyPr wrap="square" lIns="0" tIns="0" rIns="0" bIns="0" rtlCol="0">
              <a:spAutoFit/>
            </a:bodyPr>
            <a:lstStyle/>
            <a:p>
              <a:pPr algn="just">
                <a:spcAft>
                  <a:spcPts val="650"/>
                </a:spcAft>
              </a:pP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개발 모델의 연계 및 전력 원가 추정 </a:t>
              </a:r>
              <a:r>
                <a:rPr lang="en-US" altLang="ko-KR" sz="800" dirty="0" smtClean="0">
                  <a:solidFill>
                    <a:schemeClr val="accent4"/>
                  </a:solidFill>
                  <a:latin typeface="경기천년제목 Bold" panose="02020803020101020101" pitchFamily="18" charset="-127"/>
                  <a:ea typeface="경기천년제목 Bold" panose="02020803020101020101" pitchFamily="18" charset="-127"/>
                </a:rPr>
                <a:t>Tool </a:t>
              </a: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개발</a:t>
              </a:r>
              <a:endParaRPr lang="en-US" sz="800" dirty="0">
                <a:solidFill>
                  <a:schemeClr val="accent4"/>
                </a:solidFill>
                <a:latin typeface="경기천년제목 Bold" panose="02020803020101020101" pitchFamily="18" charset="-127"/>
                <a:ea typeface="경기천년제목 Bold" panose="02020803020101020101" pitchFamily="18" charset="-127"/>
              </a:endParaRPr>
            </a:p>
          </p:txBody>
        </p:sp>
        <p:sp>
          <p:nvSpPr>
            <p:cNvPr id="79" name="TextBox 78"/>
            <p:cNvSpPr txBox="1"/>
            <p:nvPr/>
          </p:nvSpPr>
          <p:spPr>
            <a:xfrm>
              <a:off x="1155825" y="1932760"/>
              <a:ext cx="1886604" cy="142051"/>
            </a:xfrm>
            <a:prstGeom prst="rect">
              <a:avLst/>
            </a:prstGeom>
            <a:noFill/>
          </p:spPr>
          <p:txBody>
            <a:bodyPr wrap="square" lIns="0" tIns="0" rIns="0" bIns="0" rtlCol="0">
              <a:spAutoFit/>
            </a:bodyPr>
            <a:lstStyle/>
            <a:p>
              <a:r>
                <a:rPr lang="ko-KR" altLang="en-US" sz="1000" cap="all" spc="22" dirty="0" smtClean="0">
                  <a:solidFill>
                    <a:schemeClr val="accent1"/>
                  </a:solidFill>
                  <a:latin typeface="경기천년제목 Bold" panose="02020803020101020101" pitchFamily="18" charset="-127"/>
                  <a:ea typeface="경기천년제목 Bold" panose="02020803020101020101" pitchFamily="18" charset="-127"/>
                </a:rPr>
                <a:t>전력 원가 추정 </a:t>
              </a:r>
              <a:r>
                <a:rPr lang="en-US" altLang="ko-KR" sz="1000" cap="all" spc="22" dirty="0" smtClean="0">
                  <a:solidFill>
                    <a:schemeClr val="accent1"/>
                  </a:solidFill>
                  <a:latin typeface="경기천년제목 Bold" panose="02020803020101020101" pitchFamily="18" charset="-127"/>
                  <a:ea typeface="경기천년제목 Bold" panose="02020803020101020101" pitchFamily="18" charset="-127"/>
                </a:rPr>
                <a:t>Tool </a:t>
              </a:r>
              <a:r>
                <a:rPr lang="ko-KR" altLang="en-US" sz="1000" cap="all" spc="22" dirty="0" smtClean="0">
                  <a:solidFill>
                    <a:schemeClr val="accent1"/>
                  </a:solidFill>
                  <a:latin typeface="경기천년제목 Bold" panose="02020803020101020101" pitchFamily="18" charset="-127"/>
                  <a:ea typeface="경기천년제목 Bold" panose="02020803020101020101" pitchFamily="18" charset="-127"/>
                </a:rPr>
                <a:t>개발</a:t>
              </a:r>
              <a:endParaRPr lang="en-US" sz="1000" cap="all" spc="22" dirty="0">
                <a:solidFill>
                  <a:schemeClr val="accent2"/>
                </a:solidFill>
                <a:latin typeface="경기천년제목 Bold" panose="02020803020101020101" pitchFamily="18" charset="-127"/>
                <a:ea typeface="경기천년제목 Bold" panose="02020803020101020101" pitchFamily="18" charset="-127"/>
              </a:endParaRPr>
            </a:p>
          </p:txBody>
        </p:sp>
      </p:grpSp>
      <p:sp>
        <p:nvSpPr>
          <p:cNvPr id="80" name="TextBox 79"/>
          <p:cNvSpPr txBox="1"/>
          <p:nvPr/>
        </p:nvSpPr>
        <p:spPr>
          <a:xfrm>
            <a:off x="5499230" y="2171444"/>
            <a:ext cx="1910063" cy="133434"/>
          </a:xfrm>
          <a:prstGeom prst="rect">
            <a:avLst/>
          </a:prstGeom>
          <a:noFill/>
        </p:spPr>
        <p:txBody>
          <a:bodyPr wrap="square" lIns="0" tIns="0" rIns="0" bIns="0" rtlCol="0">
            <a:spAutoFit/>
          </a:bodyPr>
          <a:lstStyle/>
          <a:p>
            <a:r>
              <a:rPr lang="en-US" sz="867" b="1" cap="all" spc="22" dirty="0" smtClean="0">
                <a:solidFill>
                  <a:schemeClr val="accent2"/>
                </a:solidFill>
                <a:latin typeface="경기천년제목 Bold" panose="02020803020101020101" pitchFamily="18" charset="-127"/>
                <a:ea typeface="경기천년제목 Bold" panose="02020803020101020101" pitchFamily="18" charset="-127"/>
              </a:rPr>
              <a:t>JAN ~ SEP 2020</a:t>
            </a:r>
            <a:endParaRPr lang="en-US" sz="867" b="1" cap="all" spc="22" dirty="0">
              <a:solidFill>
                <a:schemeClr val="accent2"/>
              </a:solidFill>
              <a:latin typeface="경기천년제목 Bold" panose="02020803020101020101" pitchFamily="18" charset="-127"/>
              <a:ea typeface="경기천년제목 Bold" panose="02020803020101020101" pitchFamily="18" charset="-127"/>
            </a:endParaRPr>
          </a:p>
        </p:txBody>
      </p:sp>
      <p:sp>
        <p:nvSpPr>
          <p:cNvPr id="81" name="Oval 11"/>
          <p:cNvSpPr/>
          <p:nvPr/>
        </p:nvSpPr>
        <p:spPr>
          <a:xfrm>
            <a:off x="8818892" y="3760860"/>
            <a:ext cx="111009" cy="111005"/>
          </a:xfrm>
          <a:prstGeom prst="ellipse">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p>
        </p:txBody>
      </p:sp>
      <p:cxnSp>
        <p:nvCxnSpPr>
          <p:cNvPr id="82" name="꺾인 연결선 81"/>
          <p:cNvCxnSpPr/>
          <p:nvPr/>
        </p:nvCxnSpPr>
        <p:spPr>
          <a:xfrm rot="16200000" flipH="1">
            <a:off x="7908048" y="2795779"/>
            <a:ext cx="1044115" cy="891934"/>
          </a:xfrm>
          <a:prstGeom prst="bentConnector3">
            <a:avLst>
              <a:gd name="adj1" fmla="val 85474"/>
            </a:avLst>
          </a:prstGeom>
          <a:ln w="9525">
            <a:headEnd type="oval"/>
          </a:ln>
        </p:spPr>
        <p:style>
          <a:lnRef idx="1">
            <a:schemeClr val="accent1"/>
          </a:lnRef>
          <a:fillRef idx="0">
            <a:schemeClr val="accent1"/>
          </a:fillRef>
          <a:effectRef idx="0">
            <a:schemeClr val="accent1"/>
          </a:effectRef>
          <a:fontRef idx="minor">
            <a:schemeClr val="tx1"/>
          </a:fontRef>
        </p:style>
      </p:cxnSp>
      <p:grpSp>
        <p:nvGrpSpPr>
          <p:cNvPr id="83" name="Group 3"/>
          <p:cNvGrpSpPr/>
          <p:nvPr/>
        </p:nvGrpSpPr>
        <p:grpSpPr>
          <a:xfrm>
            <a:off x="8108708" y="2845414"/>
            <a:ext cx="1524136" cy="421390"/>
            <a:chOff x="1155790" y="1932760"/>
            <a:chExt cx="1886639" cy="388976"/>
          </a:xfrm>
        </p:grpSpPr>
        <p:sp>
          <p:nvSpPr>
            <p:cNvPr id="84" name="TextBox 83"/>
            <p:cNvSpPr txBox="1"/>
            <p:nvPr/>
          </p:nvSpPr>
          <p:spPr>
            <a:xfrm>
              <a:off x="1155790" y="2094455"/>
              <a:ext cx="1886639" cy="227281"/>
            </a:xfrm>
            <a:prstGeom prst="rect">
              <a:avLst/>
            </a:prstGeom>
            <a:noFill/>
          </p:spPr>
          <p:txBody>
            <a:bodyPr wrap="square" lIns="0" tIns="0" rIns="0" bIns="0" rtlCol="0">
              <a:spAutoFit/>
            </a:bodyPr>
            <a:lstStyle/>
            <a:p>
              <a:pPr algn="just">
                <a:spcAft>
                  <a:spcPts val="650"/>
                </a:spcAft>
              </a:pP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수소경제 창출을 위한 정책 요건</a:t>
              </a:r>
              <a:r>
                <a:rPr lang="en-US" altLang="ko-KR" sz="800" dirty="0" smtClean="0">
                  <a:solidFill>
                    <a:schemeClr val="accent4"/>
                  </a:solidFill>
                  <a:latin typeface="경기천년제목 Bold" panose="02020803020101020101" pitchFamily="18" charset="-127"/>
                  <a:ea typeface="경기천년제목 Bold" panose="02020803020101020101" pitchFamily="18" charset="-127"/>
                </a:rPr>
                <a:t>, </a:t>
              </a: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제도개선</a:t>
              </a:r>
              <a:r>
                <a:rPr lang="en-US" altLang="ko-KR" sz="800" dirty="0" smtClean="0">
                  <a:solidFill>
                    <a:schemeClr val="accent4"/>
                  </a:solidFill>
                  <a:latin typeface="경기천년제목 Bold" panose="02020803020101020101" pitchFamily="18" charset="-127"/>
                  <a:ea typeface="경기천년제목 Bold" panose="02020803020101020101" pitchFamily="18" charset="-127"/>
                </a:rPr>
                <a:t>, </a:t>
              </a: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기술개발 사항 도출</a:t>
              </a:r>
              <a:endParaRPr lang="en-US" sz="800" dirty="0">
                <a:solidFill>
                  <a:schemeClr val="accent4"/>
                </a:solidFill>
                <a:latin typeface="경기천년제목 Bold" panose="02020803020101020101" pitchFamily="18" charset="-127"/>
                <a:ea typeface="경기천년제목 Bold" panose="02020803020101020101" pitchFamily="18" charset="-127"/>
              </a:endParaRPr>
            </a:p>
          </p:txBody>
        </p:sp>
        <p:sp>
          <p:nvSpPr>
            <p:cNvPr id="85" name="TextBox 84"/>
            <p:cNvSpPr txBox="1"/>
            <p:nvPr/>
          </p:nvSpPr>
          <p:spPr>
            <a:xfrm>
              <a:off x="1155825" y="1932760"/>
              <a:ext cx="1886604" cy="142051"/>
            </a:xfrm>
            <a:prstGeom prst="rect">
              <a:avLst/>
            </a:prstGeom>
            <a:noFill/>
          </p:spPr>
          <p:txBody>
            <a:bodyPr wrap="square" lIns="0" tIns="0" rIns="0" bIns="0" rtlCol="0">
              <a:spAutoFit/>
            </a:bodyPr>
            <a:lstStyle/>
            <a:p>
              <a:r>
                <a:rPr lang="ko-KR" altLang="en-US" sz="1000" cap="all" spc="22" dirty="0" smtClean="0">
                  <a:solidFill>
                    <a:schemeClr val="accent1"/>
                  </a:solidFill>
                  <a:latin typeface="경기천년제목 Bold" panose="02020803020101020101" pitchFamily="18" charset="-127"/>
                  <a:ea typeface="경기천년제목 Bold" panose="02020803020101020101" pitchFamily="18" charset="-127"/>
                </a:rPr>
                <a:t>정책 및 제도 개선 도출</a:t>
              </a:r>
              <a:endParaRPr lang="en-US" sz="1000" cap="all" spc="22" dirty="0">
                <a:solidFill>
                  <a:schemeClr val="accent2"/>
                </a:solidFill>
                <a:latin typeface="경기천년제목 Bold" panose="02020803020101020101" pitchFamily="18" charset="-127"/>
                <a:ea typeface="경기천년제목 Bold" panose="02020803020101020101" pitchFamily="18" charset="-127"/>
              </a:endParaRPr>
            </a:p>
          </p:txBody>
        </p:sp>
      </p:grpSp>
      <p:sp>
        <p:nvSpPr>
          <p:cNvPr id="86" name="TextBox 85"/>
          <p:cNvSpPr txBox="1"/>
          <p:nvPr/>
        </p:nvSpPr>
        <p:spPr>
          <a:xfrm>
            <a:off x="8108708" y="2650837"/>
            <a:ext cx="1910063" cy="133434"/>
          </a:xfrm>
          <a:prstGeom prst="rect">
            <a:avLst/>
          </a:prstGeom>
          <a:noFill/>
        </p:spPr>
        <p:txBody>
          <a:bodyPr wrap="square" lIns="0" tIns="0" rIns="0" bIns="0" rtlCol="0">
            <a:spAutoFit/>
          </a:bodyPr>
          <a:lstStyle/>
          <a:p>
            <a:r>
              <a:rPr lang="en-US" sz="867" b="1" cap="all" spc="22" dirty="0" smtClean="0">
                <a:solidFill>
                  <a:schemeClr val="accent2"/>
                </a:solidFill>
                <a:latin typeface="경기천년제목 Bold" panose="02020803020101020101" pitchFamily="18" charset="-127"/>
                <a:ea typeface="경기천년제목 Bold" panose="02020803020101020101" pitchFamily="18" charset="-127"/>
              </a:rPr>
              <a:t>SEP ~ DEC 2020</a:t>
            </a:r>
            <a:endParaRPr lang="en-US" sz="867" b="1" cap="all" spc="22" dirty="0">
              <a:solidFill>
                <a:schemeClr val="accent2"/>
              </a:solidFill>
              <a:latin typeface="경기천년제목 Bold" panose="02020803020101020101" pitchFamily="18" charset="-127"/>
              <a:ea typeface="경기천년제목 Bold" panose="02020803020101020101" pitchFamily="18" charset="-127"/>
            </a:endParaRPr>
          </a:p>
        </p:txBody>
      </p:sp>
      <p:sp>
        <p:nvSpPr>
          <p:cNvPr id="93" name="TextBox 92"/>
          <p:cNvSpPr txBox="1"/>
          <p:nvPr/>
        </p:nvSpPr>
        <p:spPr>
          <a:xfrm>
            <a:off x="711576" y="3506816"/>
            <a:ext cx="858683" cy="215444"/>
          </a:xfrm>
          <a:prstGeom prst="rect">
            <a:avLst/>
          </a:prstGeom>
          <a:noFill/>
        </p:spPr>
        <p:txBody>
          <a:bodyPr wrap="square" lIns="0" tIns="0" rIns="0" bIns="0" rtlCol="0">
            <a:spAutoFit/>
          </a:bodyPr>
          <a:lstStyle/>
          <a:p>
            <a:r>
              <a:rPr lang="en-US" sz="1400" b="1" cap="all" spc="22" dirty="0" smtClean="0">
                <a:solidFill>
                  <a:srgbClr val="FFCC66"/>
                </a:solidFill>
                <a:latin typeface="경기천년제목 Bold" panose="02020803020101020101" pitchFamily="18" charset="-127"/>
                <a:ea typeface="경기천년제목 Bold" panose="02020803020101020101" pitchFamily="18" charset="-127"/>
              </a:rPr>
              <a:t>1</a:t>
            </a:r>
            <a:r>
              <a:rPr lang="ko-KR" altLang="en-US" sz="1400" b="1" cap="all" spc="22" dirty="0" smtClean="0">
                <a:solidFill>
                  <a:srgbClr val="FFCC66"/>
                </a:solidFill>
                <a:latin typeface="경기천년제목 Bold" panose="02020803020101020101" pitchFamily="18" charset="-127"/>
                <a:ea typeface="경기천년제목 Bold" panose="02020803020101020101" pitchFamily="18" charset="-127"/>
              </a:rPr>
              <a:t>차년도</a:t>
            </a:r>
            <a:endParaRPr lang="en-US" sz="1400" b="1" cap="all" spc="22" dirty="0">
              <a:solidFill>
                <a:srgbClr val="FFCC66"/>
              </a:solidFill>
              <a:latin typeface="경기천년제목 Bold" panose="02020803020101020101" pitchFamily="18" charset="-127"/>
              <a:ea typeface="경기천년제목 Bold" panose="02020803020101020101" pitchFamily="18" charset="-127"/>
            </a:endParaRPr>
          </a:p>
        </p:txBody>
      </p:sp>
      <p:cxnSp>
        <p:nvCxnSpPr>
          <p:cNvPr id="48" name="꺾인 연결선 47"/>
          <p:cNvCxnSpPr/>
          <p:nvPr/>
        </p:nvCxnSpPr>
        <p:spPr>
          <a:xfrm rot="16200000" flipH="1">
            <a:off x="1075724" y="4287378"/>
            <a:ext cx="1022927" cy="238151"/>
          </a:xfrm>
          <a:prstGeom prst="bentConnector3">
            <a:avLst>
              <a:gd name="adj1" fmla="val 100282"/>
            </a:avLst>
          </a:prstGeom>
          <a:ln w="9525">
            <a:tailEnd type="oval"/>
          </a:ln>
        </p:spPr>
        <p:style>
          <a:lnRef idx="1">
            <a:schemeClr val="accent1"/>
          </a:lnRef>
          <a:fillRef idx="0">
            <a:schemeClr val="accent1"/>
          </a:fillRef>
          <a:effectRef idx="0">
            <a:schemeClr val="accent1"/>
          </a:effectRef>
          <a:fontRef idx="minor">
            <a:schemeClr val="tx1"/>
          </a:fontRef>
        </p:style>
      </p:cxnSp>
      <p:cxnSp>
        <p:nvCxnSpPr>
          <p:cNvPr id="111" name="꺾인 연결선 110"/>
          <p:cNvCxnSpPr/>
          <p:nvPr/>
        </p:nvCxnSpPr>
        <p:spPr>
          <a:xfrm rot="16200000" flipH="1">
            <a:off x="3274416" y="3943435"/>
            <a:ext cx="521885" cy="440197"/>
          </a:xfrm>
          <a:prstGeom prst="bentConnector3">
            <a:avLst>
              <a:gd name="adj1" fmla="val 35697"/>
            </a:avLst>
          </a:prstGeom>
          <a:ln w="9525">
            <a:tailEnd type="oval"/>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3854264" y="4365581"/>
            <a:ext cx="1160879" cy="133434"/>
          </a:xfrm>
          <a:prstGeom prst="rect">
            <a:avLst/>
          </a:prstGeom>
          <a:solidFill>
            <a:schemeClr val="bg1"/>
          </a:solidFill>
        </p:spPr>
        <p:txBody>
          <a:bodyPr wrap="square" lIns="0" tIns="0" rIns="0" bIns="0" rtlCol="0">
            <a:spAutoFit/>
          </a:bodyPr>
          <a:lstStyle/>
          <a:p>
            <a:r>
              <a:rPr lang="en-US" sz="867" b="1" cap="all" spc="22" dirty="0" err="1" smtClean="0">
                <a:solidFill>
                  <a:schemeClr val="accent2"/>
                </a:solidFill>
                <a:latin typeface="경기천년제목 Bold" panose="02020803020101020101" pitchFamily="18" charset="-127"/>
                <a:ea typeface="경기천년제목 Bold" panose="02020803020101020101" pitchFamily="18" charset="-127"/>
              </a:rPr>
              <a:t>JUl</a:t>
            </a:r>
            <a:r>
              <a:rPr lang="en-US" sz="867" b="1" cap="all" spc="22" dirty="0" smtClean="0">
                <a:solidFill>
                  <a:schemeClr val="accent2"/>
                </a:solidFill>
                <a:latin typeface="경기천년제목 Bold" panose="02020803020101020101" pitchFamily="18" charset="-127"/>
                <a:ea typeface="경기천년제목 Bold" panose="02020803020101020101" pitchFamily="18" charset="-127"/>
              </a:rPr>
              <a:t> ~ DEC 2019</a:t>
            </a:r>
            <a:endParaRPr lang="en-US" sz="867" b="1" cap="all" spc="22" dirty="0">
              <a:solidFill>
                <a:schemeClr val="accent2"/>
              </a:solidFill>
              <a:latin typeface="경기천년제목 Bold" panose="02020803020101020101" pitchFamily="18" charset="-127"/>
              <a:ea typeface="경기천년제목 Bold" panose="02020803020101020101" pitchFamily="18" charset="-127"/>
            </a:endParaRPr>
          </a:p>
        </p:txBody>
      </p:sp>
      <p:grpSp>
        <p:nvGrpSpPr>
          <p:cNvPr id="120" name="Group 3"/>
          <p:cNvGrpSpPr/>
          <p:nvPr/>
        </p:nvGrpSpPr>
        <p:grpSpPr>
          <a:xfrm>
            <a:off x="3854265" y="4523415"/>
            <a:ext cx="1160902" cy="461665"/>
            <a:chOff x="1155790" y="1932761"/>
            <a:chExt cx="1763205" cy="426153"/>
          </a:xfrm>
          <a:solidFill>
            <a:schemeClr val="bg1"/>
          </a:solidFill>
        </p:grpSpPr>
        <p:sp>
          <p:nvSpPr>
            <p:cNvPr id="121" name="TextBox 120"/>
            <p:cNvSpPr txBox="1"/>
            <p:nvPr/>
          </p:nvSpPr>
          <p:spPr>
            <a:xfrm>
              <a:off x="1155825" y="1932761"/>
              <a:ext cx="1763134" cy="426153"/>
            </a:xfrm>
            <a:prstGeom prst="rect">
              <a:avLst/>
            </a:prstGeom>
            <a:grpFill/>
          </p:spPr>
          <p:txBody>
            <a:bodyPr wrap="square" lIns="0" tIns="0" rIns="0" bIns="0" rtlCol="0">
              <a:spAutoFit/>
            </a:bodyPr>
            <a:lstStyle/>
            <a:p>
              <a:r>
                <a:rPr lang="en-US" altLang="ko-KR" sz="1000" cap="all" spc="22" dirty="0" smtClean="0">
                  <a:solidFill>
                    <a:schemeClr val="accent1"/>
                  </a:solidFill>
                  <a:latin typeface="경기천년제목 Bold" panose="02020803020101020101" pitchFamily="18" charset="-127"/>
                  <a:ea typeface="경기천년제목 Bold" panose="02020803020101020101" pitchFamily="18" charset="-127"/>
                </a:rPr>
                <a:t>COST </a:t>
              </a:r>
              <a:r>
                <a:rPr lang="ko-KR" altLang="en-US" sz="1000" cap="all" spc="22" dirty="0" smtClean="0">
                  <a:solidFill>
                    <a:schemeClr val="accent1"/>
                  </a:solidFill>
                  <a:latin typeface="경기천년제목 Bold" panose="02020803020101020101" pitchFamily="18" charset="-127"/>
                  <a:ea typeface="경기천년제목 Bold" panose="02020803020101020101" pitchFamily="18" charset="-127"/>
                </a:rPr>
                <a:t>모델 개발</a:t>
              </a:r>
              <a:endParaRPr lang="en-US" altLang="ko-KR" sz="1000" cap="all" spc="22" dirty="0" smtClean="0">
                <a:solidFill>
                  <a:schemeClr val="accent1"/>
                </a:solidFill>
                <a:latin typeface="경기천년제목 Bold" panose="02020803020101020101" pitchFamily="18" charset="-127"/>
                <a:ea typeface="경기천년제목 Bold" panose="02020803020101020101" pitchFamily="18" charset="-127"/>
              </a:endParaRPr>
            </a:p>
            <a:p>
              <a:endParaRPr lang="en-US" sz="1000" cap="all" spc="22" dirty="0">
                <a:solidFill>
                  <a:schemeClr val="accent1"/>
                </a:solidFill>
                <a:latin typeface="경기천년제목 Bold" panose="02020803020101020101" pitchFamily="18" charset="-127"/>
                <a:ea typeface="경기천년제목 Bold" panose="02020803020101020101" pitchFamily="18" charset="-127"/>
              </a:endParaRPr>
            </a:p>
            <a:p>
              <a:endParaRPr lang="en-US" sz="1000" cap="all" spc="22"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22" name="TextBox 121"/>
            <p:cNvSpPr txBox="1"/>
            <p:nvPr/>
          </p:nvSpPr>
          <p:spPr>
            <a:xfrm>
              <a:off x="1155790" y="2094454"/>
              <a:ext cx="1763205" cy="227281"/>
            </a:xfrm>
            <a:prstGeom prst="rect">
              <a:avLst/>
            </a:prstGeom>
            <a:grpFill/>
          </p:spPr>
          <p:txBody>
            <a:bodyPr wrap="square" lIns="0" tIns="0" rIns="0" bIns="0" rtlCol="0">
              <a:spAutoFit/>
            </a:bodyPr>
            <a:lstStyle/>
            <a:p>
              <a:pPr algn="just">
                <a:spcAft>
                  <a:spcPts val="650"/>
                </a:spcAft>
              </a:pP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경제성 분석을 위한 사업비 조상 및 </a:t>
              </a:r>
              <a:r>
                <a:rPr lang="en-US" altLang="ko-KR" sz="800" dirty="0" smtClean="0">
                  <a:solidFill>
                    <a:schemeClr val="accent4"/>
                  </a:solidFill>
                  <a:latin typeface="경기천년제목 Bold" panose="02020803020101020101" pitchFamily="18" charset="-127"/>
                  <a:ea typeface="경기천년제목 Bold" panose="02020803020101020101" pitchFamily="18" charset="-127"/>
                </a:rPr>
                <a:t>COST </a:t>
              </a: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모델 개발</a:t>
              </a:r>
              <a:endParaRPr lang="en-US" altLang="ko-KR" sz="800" dirty="0" smtClean="0">
                <a:solidFill>
                  <a:schemeClr val="accent4"/>
                </a:solidFill>
                <a:latin typeface="경기천년제목 Bold" panose="02020803020101020101" pitchFamily="18" charset="-127"/>
                <a:ea typeface="경기천년제목 Bold" panose="02020803020101020101" pitchFamily="18" charset="-127"/>
              </a:endParaRPr>
            </a:p>
          </p:txBody>
        </p:sp>
      </p:grpSp>
      <p:sp>
        <p:nvSpPr>
          <p:cNvPr id="123" name="TextBox 122"/>
          <p:cNvSpPr txBox="1"/>
          <p:nvPr/>
        </p:nvSpPr>
        <p:spPr>
          <a:xfrm>
            <a:off x="5502724" y="5537235"/>
            <a:ext cx="1910063" cy="133434"/>
          </a:xfrm>
          <a:prstGeom prst="rect">
            <a:avLst/>
          </a:prstGeom>
          <a:solidFill>
            <a:schemeClr val="bg1"/>
          </a:solidFill>
        </p:spPr>
        <p:txBody>
          <a:bodyPr wrap="square" lIns="0" tIns="0" rIns="0" bIns="0" rtlCol="0">
            <a:spAutoFit/>
          </a:bodyPr>
          <a:lstStyle/>
          <a:p>
            <a:r>
              <a:rPr lang="en-US" sz="867" b="1" cap="all" spc="22" dirty="0" smtClean="0">
                <a:solidFill>
                  <a:schemeClr val="accent2"/>
                </a:solidFill>
                <a:latin typeface="경기천년제목 Bold" panose="02020803020101020101" pitchFamily="18" charset="-127"/>
                <a:ea typeface="경기천년제목 Bold" panose="02020803020101020101" pitchFamily="18" charset="-127"/>
              </a:rPr>
              <a:t>Jan ~ SEP 2020</a:t>
            </a:r>
            <a:endParaRPr lang="en-US" sz="867" b="1" cap="all" spc="22" dirty="0">
              <a:solidFill>
                <a:schemeClr val="accent2"/>
              </a:solidFill>
              <a:latin typeface="경기천년제목 Bold" panose="02020803020101020101" pitchFamily="18" charset="-127"/>
              <a:ea typeface="경기천년제목 Bold" panose="02020803020101020101" pitchFamily="18" charset="-127"/>
            </a:endParaRPr>
          </a:p>
        </p:txBody>
      </p:sp>
      <p:grpSp>
        <p:nvGrpSpPr>
          <p:cNvPr id="124" name="Group 3"/>
          <p:cNvGrpSpPr/>
          <p:nvPr/>
        </p:nvGrpSpPr>
        <p:grpSpPr>
          <a:xfrm>
            <a:off x="5475361" y="5089383"/>
            <a:ext cx="1742258" cy="461665"/>
            <a:chOff x="1155790" y="1932763"/>
            <a:chExt cx="1763205" cy="426153"/>
          </a:xfrm>
          <a:solidFill>
            <a:schemeClr val="bg1"/>
          </a:solidFill>
        </p:grpSpPr>
        <p:sp>
          <p:nvSpPr>
            <p:cNvPr id="125" name="TextBox 124"/>
            <p:cNvSpPr txBox="1"/>
            <p:nvPr/>
          </p:nvSpPr>
          <p:spPr>
            <a:xfrm>
              <a:off x="1155825" y="1932763"/>
              <a:ext cx="1763134" cy="426153"/>
            </a:xfrm>
            <a:prstGeom prst="rect">
              <a:avLst/>
            </a:prstGeom>
            <a:grpFill/>
          </p:spPr>
          <p:txBody>
            <a:bodyPr wrap="square" lIns="0" tIns="0" rIns="0" bIns="0" rtlCol="0">
              <a:spAutoFit/>
            </a:bodyPr>
            <a:lstStyle/>
            <a:p>
              <a:r>
                <a:rPr lang="ko-KR" altLang="en-US" sz="1000" cap="all" spc="22" dirty="0" smtClean="0">
                  <a:solidFill>
                    <a:schemeClr val="accent1"/>
                  </a:solidFill>
                  <a:latin typeface="경기천년제목 Bold" panose="02020803020101020101" pitchFamily="18" charset="-127"/>
                  <a:ea typeface="경기천년제목 Bold" panose="02020803020101020101" pitchFamily="18" charset="-127"/>
                </a:rPr>
                <a:t>경제성 평가</a:t>
              </a:r>
              <a:r>
                <a:rPr lang="en-US" altLang="ko-KR" sz="1000" cap="all" spc="22" dirty="0" smtClean="0">
                  <a:solidFill>
                    <a:schemeClr val="accent1"/>
                  </a:solidFill>
                  <a:latin typeface="경기천년제목 Bold" panose="02020803020101020101" pitchFamily="18" charset="-127"/>
                  <a:ea typeface="경기천년제목 Bold" panose="02020803020101020101" pitchFamily="18" charset="-127"/>
                </a:rPr>
                <a:t>(1)-</a:t>
              </a:r>
              <a:r>
                <a:rPr lang="ko-KR" altLang="en-US" sz="1000" cap="all" spc="22" dirty="0" smtClean="0">
                  <a:solidFill>
                    <a:schemeClr val="accent1"/>
                  </a:solidFill>
                  <a:latin typeface="경기천년제목 Bold" panose="02020803020101020101" pitchFamily="18" charset="-127"/>
                  <a:ea typeface="경기천년제목 Bold" panose="02020803020101020101" pitchFamily="18" charset="-127"/>
                </a:rPr>
                <a:t>전력원가분석</a:t>
              </a:r>
              <a:endParaRPr lang="en-US" altLang="ko-KR" sz="1000" cap="all" spc="22" dirty="0" smtClean="0">
                <a:solidFill>
                  <a:schemeClr val="accent1"/>
                </a:solidFill>
                <a:latin typeface="경기천년제목 Bold" panose="02020803020101020101" pitchFamily="18" charset="-127"/>
                <a:ea typeface="경기천년제목 Bold" panose="02020803020101020101" pitchFamily="18" charset="-127"/>
              </a:endParaRPr>
            </a:p>
            <a:p>
              <a:endParaRPr lang="en-US" sz="1000" cap="all" spc="22" dirty="0">
                <a:solidFill>
                  <a:schemeClr val="accent1"/>
                </a:solidFill>
                <a:latin typeface="경기천년제목 Bold" panose="02020803020101020101" pitchFamily="18" charset="-127"/>
                <a:ea typeface="경기천년제목 Bold" panose="02020803020101020101" pitchFamily="18" charset="-127"/>
              </a:endParaRPr>
            </a:p>
            <a:p>
              <a:endParaRPr lang="en-US" sz="1000" cap="all" spc="22"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26" name="TextBox 125"/>
            <p:cNvSpPr txBox="1"/>
            <p:nvPr/>
          </p:nvSpPr>
          <p:spPr>
            <a:xfrm>
              <a:off x="1155790" y="2094454"/>
              <a:ext cx="1763205" cy="227281"/>
            </a:xfrm>
            <a:prstGeom prst="rect">
              <a:avLst/>
            </a:prstGeom>
            <a:grpFill/>
          </p:spPr>
          <p:txBody>
            <a:bodyPr wrap="square" lIns="0" tIns="0" rIns="0" bIns="0" rtlCol="0">
              <a:spAutoFit/>
            </a:bodyPr>
            <a:lstStyle/>
            <a:p>
              <a:pPr algn="just">
                <a:spcAft>
                  <a:spcPts val="650"/>
                </a:spcAft>
              </a:pP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전력원가추정 기법 이용 수전해</a:t>
              </a:r>
              <a:r>
                <a:rPr lang="en-US" altLang="ko-KR" sz="800" dirty="0" smtClean="0">
                  <a:solidFill>
                    <a:schemeClr val="accent4"/>
                  </a:solidFill>
                  <a:latin typeface="경기천년제목 Bold" panose="02020803020101020101" pitchFamily="18" charset="-127"/>
                  <a:ea typeface="경기천년제목 Bold" panose="02020803020101020101" pitchFamily="18" charset="-127"/>
                </a:rPr>
                <a:t>-</a:t>
              </a: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연료전지 연계 </a:t>
              </a:r>
              <a:r>
                <a:rPr lang="ko-KR" altLang="en-US" sz="800" dirty="0" err="1" smtClean="0">
                  <a:solidFill>
                    <a:schemeClr val="accent4"/>
                  </a:solidFill>
                  <a:latin typeface="경기천년제목 Bold" panose="02020803020101020101" pitchFamily="18" charset="-127"/>
                  <a:ea typeface="경기천년제목 Bold" panose="02020803020101020101" pitchFamily="18" charset="-127"/>
                </a:rPr>
                <a:t>기술별</a:t>
              </a: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 경제성 분석 </a:t>
              </a:r>
              <a:endParaRPr lang="en-US" altLang="ko-KR" sz="800" dirty="0" smtClean="0">
                <a:solidFill>
                  <a:schemeClr val="accent4"/>
                </a:solidFill>
                <a:latin typeface="경기천년제목 Bold" panose="02020803020101020101" pitchFamily="18" charset="-127"/>
                <a:ea typeface="경기천년제목 Bold" panose="02020803020101020101" pitchFamily="18" charset="-127"/>
              </a:endParaRPr>
            </a:p>
          </p:txBody>
        </p:sp>
      </p:grpSp>
      <p:grpSp>
        <p:nvGrpSpPr>
          <p:cNvPr id="92" name="Group 3"/>
          <p:cNvGrpSpPr/>
          <p:nvPr/>
        </p:nvGrpSpPr>
        <p:grpSpPr>
          <a:xfrm>
            <a:off x="6676245" y="4255024"/>
            <a:ext cx="1815599" cy="461665"/>
            <a:chOff x="1155790" y="1932761"/>
            <a:chExt cx="1763205" cy="426153"/>
          </a:xfrm>
          <a:solidFill>
            <a:schemeClr val="bg1"/>
          </a:solidFill>
        </p:grpSpPr>
        <p:sp>
          <p:nvSpPr>
            <p:cNvPr id="95" name="TextBox 94"/>
            <p:cNvSpPr txBox="1"/>
            <p:nvPr/>
          </p:nvSpPr>
          <p:spPr>
            <a:xfrm>
              <a:off x="1155825" y="1932761"/>
              <a:ext cx="1763134" cy="426153"/>
            </a:xfrm>
            <a:prstGeom prst="rect">
              <a:avLst/>
            </a:prstGeom>
            <a:grpFill/>
          </p:spPr>
          <p:txBody>
            <a:bodyPr wrap="square" lIns="0" tIns="0" rIns="0" bIns="0" rtlCol="0">
              <a:spAutoFit/>
            </a:bodyPr>
            <a:lstStyle/>
            <a:p>
              <a:r>
                <a:rPr lang="ko-KR" altLang="en-US" sz="1000" cap="all" spc="22" dirty="0" smtClean="0">
                  <a:solidFill>
                    <a:schemeClr val="accent1"/>
                  </a:solidFill>
                  <a:latin typeface="경기천년제목 Bold" panose="02020803020101020101" pitchFamily="18" charset="-127"/>
                  <a:ea typeface="경기천년제목 Bold" panose="02020803020101020101" pitchFamily="18" charset="-127"/>
                </a:rPr>
                <a:t>경제성 평가</a:t>
              </a:r>
              <a:r>
                <a:rPr lang="en-US" altLang="ko-KR" sz="1000" cap="all" spc="22" dirty="0" smtClean="0">
                  <a:solidFill>
                    <a:schemeClr val="accent1"/>
                  </a:solidFill>
                  <a:latin typeface="경기천년제목 Bold" panose="02020803020101020101" pitchFamily="18" charset="-127"/>
                  <a:ea typeface="경기천년제목 Bold" panose="02020803020101020101" pitchFamily="18" charset="-127"/>
                </a:rPr>
                <a:t>(2)-</a:t>
              </a:r>
              <a:r>
                <a:rPr lang="ko-KR" altLang="en-US" sz="1000" cap="all" spc="22" dirty="0" smtClean="0">
                  <a:solidFill>
                    <a:schemeClr val="accent1"/>
                  </a:solidFill>
                  <a:latin typeface="경기천년제목 Bold" panose="02020803020101020101" pitchFamily="18" charset="-127"/>
                  <a:ea typeface="경기천년제목 Bold" panose="02020803020101020101" pitchFamily="18" charset="-127"/>
                </a:rPr>
                <a:t>민감도 해석</a:t>
              </a:r>
              <a:endParaRPr lang="en-US" altLang="ko-KR" sz="1000" cap="all" spc="22" dirty="0" smtClean="0">
                <a:solidFill>
                  <a:schemeClr val="accent1"/>
                </a:solidFill>
                <a:latin typeface="경기천년제목 Bold" panose="02020803020101020101" pitchFamily="18" charset="-127"/>
                <a:ea typeface="경기천년제목 Bold" panose="02020803020101020101" pitchFamily="18" charset="-127"/>
              </a:endParaRPr>
            </a:p>
            <a:p>
              <a:endParaRPr lang="en-US" sz="1000" cap="all" spc="22" dirty="0">
                <a:solidFill>
                  <a:schemeClr val="accent1"/>
                </a:solidFill>
                <a:latin typeface="경기천년제목 Bold" panose="02020803020101020101" pitchFamily="18" charset="-127"/>
                <a:ea typeface="경기천년제목 Bold" panose="02020803020101020101" pitchFamily="18" charset="-127"/>
              </a:endParaRPr>
            </a:p>
            <a:p>
              <a:endParaRPr lang="en-US" sz="1000" cap="all" spc="22" dirty="0">
                <a:solidFill>
                  <a:schemeClr val="accent2"/>
                </a:solidFill>
                <a:latin typeface="경기천년제목 Bold" panose="02020803020101020101" pitchFamily="18" charset="-127"/>
                <a:ea typeface="경기천년제목 Bold" panose="02020803020101020101" pitchFamily="18" charset="-127"/>
              </a:endParaRPr>
            </a:p>
          </p:txBody>
        </p:sp>
        <p:sp>
          <p:nvSpPr>
            <p:cNvPr id="96" name="TextBox 95"/>
            <p:cNvSpPr txBox="1"/>
            <p:nvPr/>
          </p:nvSpPr>
          <p:spPr>
            <a:xfrm>
              <a:off x="1155790" y="2094454"/>
              <a:ext cx="1763205" cy="227281"/>
            </a:xfrm>
            <a:prstGeom prst="rect">
              <a:avLst/>
            </a:prstGeom>
            <a:grpFill/>
          </p:spPr>
          <p:txBody>
            <a:bodyPr wrap="square" lIns="0" tIns="0" rIns="0" bIns="0" rtlCol="0">
              <a:spAutoFit/>
            </a:bodyPr>
            <a:lstStyle/>
            <a:p>
              <a:pPr algn="just">
                <a:spcAft>
                  <a:spcPts val="650"/>
                </a:spcAft>
              </a:pP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경제성 민감 지표 및 시설 투자비 변동성을 고려한 민감도 분석</a:t>
              </a:r>
              <a:endParaRPr lang="en-US" altLang="ko-KR" sz="800" dirty="0" smtClean="0">
                <a:solidFill>
                  <a:schemeClr val="accent4"/>
                </a:solidFill>
                <a:latin typeface="경기천년제목 Bold" panose="02020803020101020101" pitchFamily="18" charset="-127"/>
                <a:ea typeface="경기천년제목 Bold" panose="02020803020101020101" pitchFamily="18" charset="-127"/>
              </a:endParaRPr>
            </a:p>
          </p:txBody>
        </p:sp>
      </p:grpSp>
      <p:cxnSp>
        <p:nvCxnSpPr>
          <p:cNvPr id="19" name="꺾인 연결선 18"/>
          <p:cNvCxnSpPr>
            <a:stCxn id="125" idx="0"/>
            <a:endCxn id="96" idx="1"/>
          </p:cNvCxnSpPr>
          <p:nvPr/>
        </p:nvCxnSpPr>
        <p:spPr>
          <a:xfrm rot="5400000" flipH="1" flipV="1">
            <a:off x="6243327" y="4656466"/>
            <a:ext cx="536081" cy="32975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7" name="꺾인 연결선 96"/>
          <p:cNvCxnSpPr/>
          <p:nvPr/>
        </p:nvCxnSpPr>
        <p:spPr>
          <a:xfrm rot="5400000">
            <a:off x="7584960" y="4251402"/>
            <a:ext cx="1644861" cy="926805"/>
          </a:xfrm>
          <a:prstGeom prst="bentConnector3">
            <a:avLst>
              <a:gd name="adj1" fmla="val 50000"/>
            </a:avLst>
          </a:prstGeom>
          <a:ln w="9525">
            <a:tailEnd type="oval"/>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062053" y="5474999"/>
            <a:ext cx="981055" cy="133434"/>
          </a:xfrm>
          <a:prstGeom prst="rect">
            <a:avLst/>
          </a:prstGeom>
          <a:solidFill>
            <a:schemeClr val="bg1"/>
          </a:solidFill>
        </p:spPr>
        <p:txBody>
          <a:bodyPr wrap="square" lIns="0" tIns="0" rIns="0" bIns="0" rtlCol="0">
            <a:spAutoFit/>
          </a:bodyPr>
          <a:lstStyle/>
          <a:p>
            <a:r>
              <a:rPr lang="en-US" sz="867" b="1" cap="all" spc="22" dirty="0" smtClean="0">
                <a:solidFill>
                  <a:schemeClr val="accent2"/>
                </a:solidFill>
                <a:latin typeface="Lato" panose="020F0502020204030203" pitchFamily="34" charset="0"/>
              </a:rPr>
              <a:t>SEP~ DEC 2020</a:t>
            </a:r>
            <a:endParaRPr lang="en-US" sz="867" b="1" cap="all" spc="22" dirty="0">
              <a:solidFill>
                <a:schemeClr val="accent2"/>
              </a:solidFill>
              <a:latin typeface="Lato" panose="020F0502020204030203" pitchFamily="34" charset="0"/>
            </a:endParaRPr>
          </a:p>
        </p:txBody>
      </p:sp>
      <p:grpSp>
        <p:nvGrpSpPr>
          <p:cNvPr id="100" name="Group 3"/>
          <p:cNvGrpSpPr/>
          <p:nvPr/>
        </p:nvGrpSpPr>
        <p:grpSpPr>
          <a:xfrm>
            <a:off x="8082178" y="5132509"/>
            <a:ext cx="1805365" cy="471716"/>
            <a:chOff x="1155790" y="1959757"/>
            <a:chExt cx="1886639" cy="361979"/>
          </a:xfrm>
        </p:grpSpPr>
        <p:sp>
          <p:nvSpPr>
            <p:cNvPr id="101" name="TextBox 100"/>
            <p:cNvSpPr txBox="1"/>
            <p:nvPr/>
          </p:nvSpPr>
          <p:spPr>
            <a:xfrm>
              <a:off x="1155790" y="2094455"/>
              <a:ext cx="1886639" cy="227281"/>
            </a:xfrm>
            <a:prstGeom prst="rect">
              <a:avLst/>
            </a:prstGeom>
            <a:noFill/>
          </p:spPr>
          <p:txBody>
            <a:bodyPr wrap="square" lIns="0" tIns="0" rIns="0" bIns="0" rtlCol="0">
              <a:spAutoFit/>
            </a:bodyPr>
            <a:lstStyle/>
            <a:p>
              <a:pPr algn="just">
                <a:spcAft>
                  <a:spcPts val="650"/>
                </a:spcAft>
              </a:pPr>
              <a:r>
                <a:rPr lang="ko-KR" altLang="en-US" sz="800" dirty="0" err="1" smtClean="0">
                  <a:solidFill>
                    <a:schemeClr val="accent4"/>
                  </a:solidFill>
                  <a:latin typeface="경기천년제목 Bold" panose="02020803020101020101" pitchFamily="18" charset="-127"/>
                  <a:ea typeface="경기천년제목 Bold" panose="02020803020101020101" pitchFamily="18" charset="-127"/>
                </a:rPr>
                <a:t>재무상태표</a:t>
              </a:r>
              <a:r>
                <a:rPr lang="en-US" altLang="ko-KR" sz="800" dirty="0" smtClean="0">
                  <a:solidFill>
                    <a:schemeClr val="accent4"/>
                  </a:solidFill>
                  <a:latin typeface="경기천년제목 Bold" panose="02020803020101020101" pitchFamily="18" charset="-127"/>
                  <a:ea typeface="경기천년제목 Bold" panose="02020803020101020101" pitchFamily="18" charset="-127"/>
                </a:rPr>
                <a:t>, </a:t>
              </a: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손익계산서</a:t>
              </a:r>
              <a:r>
                <a:rPr lang="en-US" altLang="ko-KR" sz="800" dirty="0" smtClean="0">
                  <a:solidFill>
                    <a:schemeClr val="accent4"/>
                  </a:solidFill>
                  <a:latin typeface="경기천년제목 Bold" panose="02020803020101020101" pitchFamily="18" charset="-127"/>
                  <a:ea typeface="경기천년제목 Bold" panose="02020803020101020101" pitchFamily="18" charset="-127"/>
                </a:rPr>
                <a:t>, </a:t>
              </a:r>
              <a:r>
                <a:rPr lang="ko-KR" altLang="en-US" sz="800" dirty="0" err="1" smtClean="0">
                  <a:solidFill>
                    <a:schemeClr val="accent4"/>
                  </a:solidFill>
                  <a:latin typeface="경기천년제목 Bold" panose="02020803020101020101" pitchFamily="18" charset="-127"/>
                  <a:ea typeface="경기천년제목 Bold" panose="02020803020101020101" pitchFamily="18" charset="-127"/>
                </a:rPr>
                <a:t>현금흐름표</a:t>
              </a:r>
              <a:r>
                <a:rPr lang="ko-KR" altLang="en-US" sz="800" dirty="0" smtClean="0">
                  <a:solidFill>
                    <a:schemeClr val="accent4"/>
                  </a:solidFill>
                  <a:latin typeface="경기천년제목 Bold" panose="02020803020101020101" pitchFamily="18" charset="-127"/>
                  <a:ea typeface="경기천년제목 Bold" panose="02020803020101020101" pitchFamily="18" charset="-127"/>
                </a:rPr>
                <a:t> 작성</a:t>
              </a:r>
              <a:endParaRPr lang="en-US" sz="800" dirty="0">
                <a:solidFill>
                  <a:schemeClr val="accent4"/>
                </a:solidFill>
                <a:latin typeface="경기천년제목 Bold" panose="02020803020101020101" pitchFamily="18" charset="-127"/>
                <a:ea typeface="경기천년제목 Bold" panose="02020803020101020101" pitchFamily="18" charset="-127"/>
              </a:endParaRPr>
            </a:p>
          </p:txBody>
        </p:sp>
        <p:sp>
          <p:nvSpPr>
            <p:cNvPr id="102" name="TextBox 101"/>
            <p:cNvSpPr txBox="1"/>
            <p:nvPr/>
          </p:nvSpPr>
          <p:spPr>
            <a:xfrm>
              <a:off x="1155807" y="1959757"/>
              <a:ext cx="1886605" cy="142051"/>
            </a:xfrm>
            <a:prstGeom prst="rect">
              <a:avLst/>
            </a:prstGeom>
            <a:noFill/>
          </p:spPr>
          <p:txBody>
            <a:bodyPr wrap="square" lIns="0" tIns="0" rIns="0" bIns="0" rtlCol="0">
              <a:spAutoFit/>
            </a:bodyPr>
            <a:lstStyle/>
            <a:p>
              <a:r>
                <a:rPr lang="ko-KR" altLang="en-US" sz="1000" cap="all" spc="22" dirty="0" smtClean="0">
                  <a:solidFill>
                    <a:schemeClr val="accent1"/>
                  </a:solidFill>
                  <a:latin typeface="경기천년제목 Bold" panose="02020803020101020101" pitchFamily="18" charset="-127"/>
                  <a:ea typeface="경기천년제목 Bold" panose="02020803020101020101" pitchFamily="18" charset="-127"/>
                </a:rPr>
                <a:t>재무 모델 개발</a:t>
              </a:r>
              <a:endParaRPr lang="en-US" sz="1000" cap="all" spc="22" dirty="0">
                <a:solidFill>
                  <a:schemeClr val="accent2"/>
                </a:solidFill>
                <a:latin typeface="경기천년제목 Bold" panose="02020803020101020101" pitchFamily="18" charset="-127"/>
                <a:ea typeface="경기천년제목 Bold" panose="02020803020101020101" pitchFamily="18" charset="-127"/>
              </a:endParaRPr>
            </a:p>
          </p:txBody>
        </p:sp>
      </p:grpSp>
      <p:sp>
        <p:nvSpPr>
          <p:cNvPr id="87" name="TextBox 86"/>
          <p:cNvSpPr txBox="1"/>
          <p:nvPr/>
        </p:nvSpPr>
        <p:spPr>
          <a:xfrm>
            <a:off x="4806871" y="3506832"/>
            <a:ext cx="858683" cy="215444"/>
          </a:xfrm>
          <a:prstGeom prst="rect">
            <a:avLst/>
          </a:prstGeom>
          <a:noFill/>
        </p:spPr>
        <p:txBody>
          <a:bodyPr wrap="square" lIns="0" tIns="0" rIns="0" bIns="0" rtlCol="0">
            <a:spAutoFit/>
          </a:bodyPr>
          <a:lstStyle/>
          <a:p>
            <a:r>
              <a:rPr lang="en-US" sz="1400" b="1" cap="all" spc="22" dirty="0" smtClean="0">
                <a:solidFill>
                  <a:srgbClr val="FFCC66"/>
                </a:solidFill>
                <a:latin typeface="경기천년제목 Bold" panose="02020803020101020101" pitchFamily="18" charset="-127"/>
                <a:ea typeface="경기천년제목 Bold" panose="02020803020101020101" pitchFamily="18" charset="-127"/>
              </a:rPr>
              <a:t>2</a:t>
            </a:r>
            <a:r>
              <a:rPr lang="ko-KR" altLang="en-US" sz="1400" b="1" cap="all" spc="22" dirty="0" smtClean="0">
                <a:solidFill>
                  <a:srgbClr val="FFCC66"/>
                </a:solidFill>
                <a:latin typeface="경기천년제목 Bold" panose="02020803020101020101" pitchFamily="18" charset="-127"/>
                <a:ea typeface="경기천년제목 Bold" panose="02020803020101020101" pitchFamily="18" charset="-127"/>
              </a:rPr>
              <a:t>차년도</a:t>
            </a:r>
            <a:endParaRPr lang="en-US" sz="1400" b="1" cap="all" spc="22" dirty="0">
              <a:solidFill>
                <a:srgbClr val="FFCC66"/>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347347274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연구개발 대상 기술의 필요성</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360868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에너지 저장 시스템의 필요성과 발전 시장에서 역할</a:t>
            </a:r>
            <a:endParaRPr lang="en-US" sz="1200" b="1" dirty="0">
              <a:latin typeface="경기천년제목 Bold" panose="02020803020101020101" pitchFamily="18" charset="-127"/>
              <a:ea typeface="경기천년제목 Bold" panose="02020803020101020101" pitchFamily="18" charset="-127"/>
            </a:endParaRPr>
          </a:p>
        </p:txBody>
      </p:sp>
      <p:pic>
        <p:nvPicPr>
          <p:cNvPr id="8" name="그림 7"/>
          <p:cNvPicPr>
            <a:picLocks noChangeAspect="1"/>
          </p:cNvPicPr>
          <p:nvPr/>
        </p:nvPicPr>
        <p:blipFill rotWithShape="1">
          <a:blip r:embed="rId3"/>
          <a:srcRect b="53038"/>
          <a:stretch/>
        </p:blipFill>
        <p:spPr>
          <a:xfrm>
            <a:off x="175540" y="1525659"/>
            <a:ext cx="4150753" cy="1910126"/>
          </a:xfrm>
          <a:prstGeom prst="rect">
            <a:avLst/>
          </a:prstGeom>
        </p:spPr>
      </p:pic>
      <p:grpSp>
        <p:nvGrpSpPr>
          <p:cNvPr id="2" name="그룹 1"/>
          <p:cNvGrpSpPr/>
          <p:nvPr/>
        </p:nvGrpSpPr>
        <p:grpSpPr>
          <a:xfrm>
            <a:off x="8114903" y="4139184"/>
            <a:ext cx="1791097" cy="2683063"/>
            <a:chOff x="8114903" y="3682643"/>
            <a:chExt cx="1791097" cy="2683063"/>
          </a:xfrm>
        </p:grpSpPr>
        <p:pic>
          <p:nvPicPr>
            <p:cNvPr id="12"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4903" y="3682643"/>
              <a:ext cx="1791097" cy="2683063"/>
            </a:xfrm>
            <a:prstGeom prst="rect">
              <a:avLst/>
            </a:prstGeom>
          </p:spPr>
        </p:pic>
        <p:sp>
          <p:nvSpPr>
            <p:cNvPr id="13" name="TextBox 12"/>
            <p:cNvSpPr txBox="1"/>
            <p:nvPr/>
          </p:nvSpPr>
          <p:spPr>
            <a:xfrm>
              <a:off x="8360383" y="4828533"/>
              <a:ext cx="1381909" cy="553998"/>
            </a:xfrm>
            <a:prstGeom prst="rect">
              <a:avLst/>
            </a:prstGeom>
            <a:noFill/>
          </p:spPr>
          <p:txBody>
            <a:bodyPr wrap="square" rtlCol="0">
              <a:spAutoFit/>
            </a:bodyPr>
            <a:lstStyle/>
            <a:p>
              <a:r>
                <a:rPr lang="ko-KR" altLang="en-US" sz="1000" dirty="0" smtClean="0">
                  <a:solidFill>
                    <a:schemeClr val="bg1"/>
                  </a:solidFill>
                  <a:latin typeface="경기천년제목 Bold" panose="02020803020101020101" pitchFamily="18" charset="-127"/>
                  <a:ea typeface="경기천년제목 Bold" panose="02020803020101020101" pitchFamily="18" charset="-127"/>
                </a:rPr>
                <a:t>임덕오 전문 연구원</a:t>
              </a:r>
              <a:endParaRPr lang="en-US" altLang="ko-KR" sz="1000" dirty="0">
                <a:solidFill>
                  <a:schemeClr val="bg1"/>
                </a:solidFill>
                <a:latin typeface="경기천년제목 Bold" panose="02020803020101020101" pitchFamily="18" charset="-127"/>
                <a:ea typeface="경기천년제목 Bold" panose="02020803020101020101" pitchFamily="18" charset="-127"/>
              </a:endParaRPr>
            </a:p>
            <a:p>
              <a:r>
                <a:rPr lang="ko-KR" altLang="en-US" sz="1000" dirty="0" smtClean="0">
                  <a:solidFill>
                    <a:schemeClr val="bg1"/>
                  </a:solidFill>
                  <a:latin typeface="경기천년제목 Bold" panose="02020803020101020101" pitchFamily="18" charset="-127"/>
                  <a:ea typeface="경기천년제목 Bold" panose="02020803020101020101" pitchFamily="18" charset="-127"/>
                </a:rPr>
                <a:t>에너지경제연구원</a:t>
              </a:r>
              <a:endParaRPr lang="en-US" altLang="ko-KR" sz="1000" dirty="0" smtClean="0">
                <a:solidFill>
                  <a:schemeClr val="bg1"/>
                </a:solidFill>
                <a:latin typeface="경기천년제목 Bold" panose="02020803020101020101" pitchFamily="18" charset="-127"/>
                <a:ea typeface="경기천년제목 Bold" panose="02020803020101020101" pitchFamily="18" charset="-127"/>
              </a:endParaRPr>
            </a:p>
            <a:p>
              <a:r>
                <a:rPr lang="ko-KR" altLang="en-US" sz="1000" dirty="0" smtClean="0">
                  <a:solidFill>
                    <a:schemeClr val="bg1"/>
                  </a:solidFill>
                  <a:latin typeface="경기천년제목 Bold" panose="02020803020101020101" pitchFamily="18" charset="-127"/>
                  <a:ea typeface="경기천년제목 Bold" panose="02020803020101020101" pitchFamily="18" charset="-127"/>
                </a:rPr>
                <a:t>신재생에너지연구실</a:t>
              </a:r>
              <a:endParaRPr lang="en-US" altLang="ko-KR" sz="1000" dirty="0" smtClean="0">
                <a:solidFill>
                  <a:schemeClr val="bg1"/>
                </a:solidFill>
                <a:latin typeface="경기천년제목 Bold" panose="02020803020101020101" pitchFamily="18" charset="-127"/>
                <a:ea typeface="경기천년제목 Bold" panose="02020803020101020101" pitchFamily="18" charset="-127"/>
              </a:endParaRPr>
            </a:p>
          </p:txBody>
        </p:sp>
      </p:grpSp>
      <p:grpSp>
        <p:nvGrpSpPr>
          <p:cNvPr id="7" name="그룹 6"/>
          <p:cNvGrpSpPr/>
          <p:nvPr/>
        </p:nvGrpSpPr>
        <p:grpSpPr>
          <a:xfrm>
            <a:off x="4750278" y="4607108"/>
            <a:ext cx="3487365" cy="1815882"/>
            <a:chOff x="4636018" y="4695457"/>
            <a:chExt cx="3487365" cy="1815882"/>
          </a:xfrm>
        </p:grpSpPr>
        <p:sp>
          <p:nvSpPr>
            <p:cNvPr id="11" name="TextBox 10"/>
            <p:cNvSpPr txBox="1"/>
            <p:nvPr/>
          </p:nvSpPr>
          <p:spPr>
            <a:xfrm>
              <a:off x="4636018" y="4695457"/>
              <a:ext cx="3487365" cy="1815882"/>
            </a:xfrm>
            <a:prstGeom prst="rect">
              <a:avLst/>
            </a:prstGeom>
            <a:noFill/>
          </p:spPr>
          <p:txBody>
            <a:bodyPr wrap="square" rtlCol="0">
              <a:spAutoFit/>
            </a:bodyPr>
            <a:lstStyle/>
            <a:p>
              <a:r>
                <a:rPr lang="ko-KR" altLang="en-US" sz="1600" dirty="0" smtClean="0">
                  <a:solidFill>
                    <a:srgbClr val="19B49B"/>
                  </a:solidFill>
                  <a:latin typeface="경기천년제목 Bold" panose="02020803020101020101" pitchFamily="18" charset="-127"/>
                  <a:ea typeface="경기천년제목 Bold" panose="02020803020101020101" pitchFamily="18" charset="-127"/>
                </a:rPr>
                <a:t>   </a:t>
              </a:r>
              <a:r>
                <a:rPr lang="en-US" altLang="ko-KR" sz="1600" dirty="0" smtClean="0">
                  <a:solidFill>
                    <a:srgbClr val="19B49B"/>
                  </a:solidFill>
                  <a:latin typeface="경기천년제목 Bold" panose="02020803020101020101" pitchFamily="18" charset="-127"/>
                  <a:ea typeface="경기천년제목 Bold" panose="02020803020101020101" pitchFamily="18" charset="-127"/>
                </a:rPr>
                <a:t>2030</a:t>
              </a:r>
              <a:r>
                <a:rPr lang="ko-KR" altLang="en-US" sz="1600" dirty="0" smtClean="0">
                  <a:solidFill>
                    <a:srgbClr val="19B49B"/>
                  </a:solidFill>
                  <a:latin typeface="경기천년제목 Bold" panose="02020803020101020101" pitchFamily="18" charset="-127"/>
                  <a:ea typeface="경기천년제목 Bold" panose="02020803020101020101" pitchFamily="18" charset="-127"/>
                </a:rPr>
                <a:t>년에 신재생에너지의 설비 용량이 </a:t>
              </a:r>
              <a:r>
                <a:rPr lang="en-US" altLang="ko-KR" sz="1600" dirty="0" smtClean="0">
                  <a:solidFill>
                    <a:srgbClr val="19B49B"/>
                  </a:solidFill>
                  <a:latin typeface="경기천년제목 Bold" panose="02020803020101020101" pitchFamily="18" charset="-127"/>
                  <a:ea typeface="경기천년제목 Bold" panose="02020803020101020101" pitchFamily="18" charset="-127"/>
                </a:rPr>
                <a:t>63.8GW</a:t>
              </a:r>
              <a:r>
                <a:rPr lang="ko-KR" altLang="en-US" sz="1600" dirty="0" smtClean="0">
                  <a:solidFill>
                    <a:srgbClr val="19B49B"/>
                  </a:solidFill>
                  <a:latin typeface="경기천년제목 Bold" panose="02020803020101020101" pitchFamily="18" charset="-127"/>
                  <a:ea typeface="경기천년제목 Bold" panose="02020803020101020101" pitchFamily="18" charset="-127"/>
                </a:rPr>
                <a:t>에 도달할 시</a:t>
              </a:r>
              <a:r>
                <a:rPr lang="en-US" altLang="ko-KR" sz="1600" dirty="0" smtClean="0">
                  <a:solidFill>
                    <a:srgbClr val="19B49B"/>
                  </a:solidFill>
                  <a:latin typeface="경기천년제목 Bold" panose="02020803020101020101" pitchFamily="18" charset="-127"/>
                  <a:ea typeface="경기천년제목 Bold" panose="02020803020101020101" pitchFamily="18" charset="-127"/>
                </a:rPr>
                <a:t>,</a:t>
              </a:r>
              <a:r>
                <a:rPr lang="ko-KR" altLang="en-US" sz="1600" dirty="0" smtClean="0">
                  <a:solidFill>
                    <a:srgbClr val="19B49B"/>
                  </a:solidFill>
                  <a:latin typeface="경기천년제목 Bold" panose="02020803020101020101" pitchFamily="18" charset="-127"/>
                  <a:ea typeface="경기천년제목 Bold" panose="02020803020101020101" pitchFamily="18" charset="-127"/>
                </a:rPr>
                <a:t> </a:t>
              </a:r>
              <a:endParaRPr lang="en-US" altLang="ko-KR" sz="1600" dirty="0" smtClean="0">
                <a:solidFill>
                  <a:srgbClr val="19B49B"/>
                </a:solidFill>
                <a:latin typeface="경기천년제목 Bold" panose="02020803020101020101" pitchFamily="18" charset="-127"/>
                <a:ea typeface="경기천년제목 Bold" panose="02020803020101020101" pitchFamily="18" charset="-127"/>
              </a:endParaRPr>
            </a:p>
            <a:p>
              <a:r>
                <a:rPr lang="ko-KR" altLang="en-US" sz="1600" dirty="0" smtClean="0">
                  <a:solidFill>
                    <a:srgbClr val="19B49B"/>
                  </a:solidFill>
                  <a:latin typeface="경기천년제목 Bold" panose="02020803020101020101" pitchFamily="18" charset="-127"/>
                  <a:ea typeface="경기천년제목 Bold" panose="02020803020101020101" pitchFamily="18" charset="-127"/>
                </a:rPr>
                <a:t>독일과 같이 기상변화에 따라 일별 재생에너지 변동성이 최대 </a:t>
              </a:r>
              <a:r>
                <a:rPr lang="en-US" altLang="ko-KR" sz="1600" dirty="0" smtClean="0">
                  <a:solidFill>
                    <a:srgbClr val="19B49B"/>
                  </a:solidFill>
                  <a:latin typeface="경기천년제목 Bold" panose="02020803020101020101" pitchFamily="18" charset="-127"/>
                  <a:ea typeface="경기천년제목 Bold" panose="02020803020101020101" pitchFamily="18" charset="-127"/>
                </a:rPr>
                <a:t>10GW </a:t>
              </a:r>
              <a:r>
                <a:rPr lang="ko-KR" altLang="en-US" sz="1600" dirty="0" smtClean="0">
                  <a:solidFill>
                    <a:srgbClr val="19B49B"/>
                  </a:solidFill>
                  <a:latin typeface="경기천년제목 Bold" panose="02020803020101020101" pitchFamily="18" charset="-127"/>
                  <a:ea typeface="경기천년제목 Bold" panose="02020803020101020101" pitchFamily="18" charset="-127"/>
                </a:rPr>
                <a:t>이상 발생할 수 있다</a:t>
              </a:r>
              <a:r>
                <a:rPr lang="en-US" altLang="ko-KR" sz="1600" dirty="0" smtClean="0">
                  <a:solidFill>
                    <a:srgbClr val="19B49B"/>
                  </a:solidFill>
                  <a:latin typeface="경기천년제목 Bold" panose="02020803020101020101" pitchFamily="18" charset="-127"/>
                  <a:ea typeface="경기천년제목 Bold" panose="02020803020101020101" pitchFamily="18" charset="-127"/>
                </a:rPr>
                <a:t>. </a:t>
              </a:r>
              <a:r>
                <a:rPr lang="ko-KR" altLang="en-US" sz="1600" dirty="0" smtClean="0">
                  <a:solidFill>
                    <a:srgbClr val="19B49B"/>
                  </a:solidFill>
                  <a:latin typeface="경기천년제목 Bold" panose="02020803020101020101" pitchFamily="18" charset="-127"/>
                  <a:ea typeface="경기천년제목 Bold" panose="02020803020101020101" pitchFamily="18" charset="-127"/>
                </a:rPr>
                <a:t>이에 따라 변동성을 유지할 수 있는 대용량 에너지 저장 시스템 필요하다</a:t>
              </a:r>
              <a:r>
                <a:rPr lang="en-US" altLang="ko-KR" sz="1600" dirty="0" smtClean="0">
                  <a:solidFill>
                    <a:srgbClr val="19B49B"/>
                  </a:solidFill>
                  <a:latin typeface="경기천년제목 Bold" panose="02020803020101020101" pitchFamily="18" charset="-127"/>
                  <a:ea typeface="경기천년제목 Bold" panose="02020803020101020101" pitchFamily="18" charset="-127"/>
                </a:rPr>
                <a:t>.</a:t>
              </a:r>
              <a:endParaRPr lang="ko-KR" altLang="en-US" sz="1600" dirty="0">
                <a:solidFill>
                  <a:srgbClr val="19B49B"/>
                </a:solidFill>
                <a:latin typeface="경기천년제목 Bold" panose="02020803020101020101" pitchFamily="18" charset="-127"/>
                <a:ea typeface="경기천년제목 Bold" panose="02020803020101020101" pitchFamily="18" charset="-127"/>
              </a:endParaRPr>
            </a:p>
          </p:txBody>
        </p:sp>
        <p:sp>
          <p:nvSpPr>
            <p:cNvPr id="46" name="Freeform 34"/>
            <p:cNvSpPr>
              <a:spLocks noEditPoints="1"/>
            </p:cNvSpPr>
            <p:nvPr/>
          </p:nvSpPr>
          <p:spPr bwMode="auto">
            <a:xfrm>
              <a:off x="4688158" y="4752009"/>
              <a:ext cx="180000" cy="120143"/>
            </a:xfrm>
            <a:custGeom>
              <a:avLst/>
              <a:gdLst>
                <a:gd name="T0" fmla="*/ 0 w 222"/>
                <a:gd name="T1" fmla="*/ 89 h 156"/>
                <a:gd name="T2" fmla="*/ 7 w 222"/>
                <a:gd name="T3" fmla="*/ 53 h 156"/>
                <a:gd name="T4" fmla="*/ 28 w 222"/>
                <a:gd name="T5" fmla="*/ 24 h 156"/>
                <a:gd name="T6" fmla="*/ 59 w 222"/>
                <a:gd name="T7" fmla="*/ 7 h 156"/>
                <a:gd name="T8" fmla="*/ 98 w 222"/>
                <a:gd name="T9" fmla="*/ 0 h 156"/>
                <a:gd name="T10" fmla="*/ 98 w 222"/>
                <a:gd name="T11" fmla="*/ 9 h 156"/>
                <a:gd name="T12" fmla="*/ 55 w 222"/>
                <a:gd name="T13" fmla="*/ 27 h 156"/>
                <a:gd name="T14" fmla="*/ 40 w 222"/>
                <a:gd name="T15" fmla="*/ 67 h 156"/>
                <a:gd name="T16" fmla="*/ 45 w 222"/>
                <a:gd name="T17" fmla="*/ 90 h 156"/>
                <a:gd name="T18" fmla="*/ 57 w 222"/>
                <a:gd name="T19" fmla="*/ 83 h 156"/>
                <a:gd name="T20" fmla="*/ 73 w 222"/>
                <a:gd name="T21" fmla="*/ 81 h 156"/>
                <a:gd name="T22" fmla="*/ 97 w 222"/>
                <a:gd name="T23" fmla="*/ 92 h 156"/>
                <a:gd name="T24" fmla="*/ 106 w 222"/>
                <a:gd name="T25" fmla="*/ 114 h 156"/>
                <a:gd name="T26" fmla="*/ 92 w 222"/>
                <a:gd name="T27" fmla="*/ 145 h 156"/>
                <a:gd name="T28" fmla="*/ 59 w 222"/>
                <a:gd name="T29" fmla="*/ 156 h 156"/>
                <a:gd name="T30" fmla="*/ 15 w 222"/>
                <a:gd name="T31" fmla="*/ 136 h 156"/>
                <a:gd name="T32" fmla="*/ 0 w 222"/>
                <a:gd name="T33" fmla="*/ 89 h 156"/>
                <a:gd name="T34" fmla="*/ 114 w 222"/>
                <a:gd name="T35" fmla="*/ 89 h 156"/>
                <a:gd name="T36" fmla="*/ 122 w 222"/>
                <a:gd name="T37" fmla="*/ 53 h 156"/>
                <a:gd name="T38" fmla="*/ 144 w 222"/>
                <a:gd name="T39" fmla="*/ 24 h 156"/>
                <a:gd name="T40" fmla="*/ 176 w 222"/>
                <a:gd name="T41" fmla="*/ 6 h 156"/>
                <a:gd name="T42" fmla="*/ 195 w 222"/>
                <a:gd name="T43" fmla="*/ 2 h 156"/>
                <a:gd name="T44" fmla="*/ 214 w 222"/>
                <a:gd name="T45" fmla="*/ 0 h 156"/>
                <a:gd name="T46" fmla="*/ 214 w 222"/>
                <a:gd name="T47" fmla="*/ 9 h 156"/>
                <a:gd name="T48" fmla="*/ 171 w 222"/>
                <a:gd name="T49" fmla="*/ 27 h 156"/>
                <a:gd name="T50" fmla="*/ 160 w 222"/>
                <a:gd name="T51" fmla="*/ 43 h 156"/>
                <a:gd name="T52" fmla="*/ 156 w 222"/>
                <a:gd name="T53" fmla="*/ 67 h 156"/>
                <a:gd name="T54" fmla="*/ 161 w 222"/>
                <a:gd name="T55" fmla="*/ 90 h 156"/>
                <a:gd name="T56" fmla="*/ 189 w 222"/>
                <a:gd name="T57" fmla="*/ 81 h 156"/>
                <a:gd name="T58" fmla="*/ 214 w 222"/>
                <a:gd name="T59" fmla="*/ 92 h 156"/>
                <a:gd name="T60" fmla="*/ 222 w 222"/>
                <a:gd name="T61" fmla="*/ 114 h 156"/>
                <a:gd name="T62" fmla="*/ 208 w 222"/>
                <a:gd name="T63" fmla="*/ 145 h 156"/>
                <a:gd name="T64" fmla="*/ 175 w 222"/>
                <a:gd name="T65" fmla="*/ 156 h 156"/>
                <a:gd name="T66" fmla="*/ 131 w 222"/>
                <a:gd name="T67" fmla="*/ 136 h 156"/>
                <a:gd name="T68" fmla="*/ 114 w 222"/>
                <a:gd name="T69" fmla="*/ 89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2" h="156">
                  <a:moveTo>
                    <a:pt x="0" y="89"/>
                  </a:moveTo>
                  <a:cubicBezTo>
                    <a:pt x="0" y="76"/>
                    <a:pt x="2" y="64"/>
                    <a:pt x="7" y="53"/>
                  </a:cubicBezTo>
                  <a:cubicBezTo>
                    <a:pt x="11" y="42"/>
                    <a:pt x="18" y="33"/>
                    <a:pt x="28" y="24"/>
                  </a:cubicBezTo>
                  <a:cubicBezTo>
                    <a:pt x="37" y="17"/>
                    <a:pt x="47" y="11"/>
                    <a:pt x="59" y="7"/>
                  </a:cubicBezTo>
                  <a:cubicBezTo>
                    <a:pt x="71" y="2"/>
                    <a:pt x="84" y="0"/>
                    <a:pt x="98" y="0"/>
                  </a:cubicBezTo>
                  <a:cubicBezTo>
                    <a:pt x="98" y="9"/>
                    <a:pt x="98" y="9"/>
                    <a:pt x="98" y="9"/>
                  </a:cubicBezTo>
                  <a:cubicBezTo>
                    <a:pt x="79" y="12"/>
                    <a:pt x="64" y="19"/>
                    <a:pt x="55" y="27"/>
                  </a:cubicBezTo>
                  <a:cubicBezTo>
                    <a:pt x="45" y="36"/>
                    <a:pt x="40" y="49"/>
                    <a:pt x="40" y="67"/>
                  </a:cubicBezTo>
                  <a:cubicBezTo>
                    <a:pt x="40" y="77"/>
                    <a:pt x="41" y="84"/>
                    <a:pt x="45" y="90"/>
                  </a:cubicBezTo>
                  <a:cubicBezTo>
                    <a:pt x="49" y="87"/>
                    <a:pt x="53" y="85"/>
                    <a:pt x="57" y="83"/>
                  </a:cubicBezTo>
                  <a:cubicBezTo>
                    <a:pt x="61" y="81"/>
                    <a:pt x="67" y="81"/>
                    <a:pt x="73" y="81"/>
                  </a:cubicBezTo>
                  <a:cubicBezTo>
                    <a:pt x="83" y="81"/>
                    <a:pt x="92" y="84"/>
                    <a:pt x="97" y="92"/>
                  </a:cubicBezTo>
                  <a:cubicBezTo>
                    <a:pt x="103" y="99"/>
                    <a:pt x="106" y="106"/>
                    <a:pt x="106" y="114"/>
                  </a:cubicBezTo>
                  <a:cubicBezTo>
                    <a:pt x="106" y="128"/>
                    <a:pt x="101" y="138"/>
                    <a:pt x="92" y="145"/>
                  </a:cubicBezTo>
                  <a:cubicBezTo>
                    <a:pt x="82" y="152"/>
                    <a:pt x="71" y="156"/>
                    <a:pt x="59" y="156"/>
                  </a:cubicBezTo>
                  <a:cubicBezTo>
                    <a:pt x="40" y="156"/>
                    <a:pt x="26" y="149"/>
                    <a:pt x="15" y="136"/>
                  </a:cubicBezTo>
                  <a:cubicBezTo>
                    <a:pt x="5" y="123"/>
                    <a:pt x="0" y="108"/>
                    <a:pt x="0" y="89"/>
                  </a:cubicBezTo>
                  <a:close/>
                  <a:moveTo>
                    <a:pt x="114" y="89"/>
                  </a:moveTo>
                  <a:cubicBezTo>
                    <a:pt x="114" y="76"/>
                    <a:pt x="117" y="63"/>
                    <a:pt x="122" y="53"/>
                  </a:cubicBezTo>
                  <a:cubicBezTo>
                    <a:pt x="128" y="41"/>
                    <a:pt x="135" y="32"/>
                    <a:pt x="144" y="24"/>
                  </a:cubicBezTo>
                  <a:cubicBezTo>
                    <a:pt x="153" y="17"/>
                    <a:pt x="164" y="11"/>
                    <a:pt x="176" y="6"/>
                  </a:cubicBezTo>
                  <a:cubicBezTo>
                    <a:pt x="182" y="4"/>
                    <a:pt x="188" y="3"/>
                    <a:pt x="195" y="2"/>
                  </a:cubicBezTo>
                  <a:cubicBezTo>
                    <a:pt x="201" y="1"/>
                    <a:pt x="207" y="0"/>
                    <a:pt x="214" y="0"/>
                  </a:cubicBezTo>
                  <a:cubicBezTo>
                    <a:pt x="214" y="9"/>
                    <a:pt x="214" y="9"/>
                    <a:pt x="214" y="9"/>
                  </a:cubicBezTo>
                  <a:cubicBezTo>
                    <a:pt x="195" y="12"/>
                    <a:pt x="180" y="19"/>
                    <a:pt x="171" y="27"/>
                  </a:cubicBezTo>
                  <a:cubicBezTo>
                    <a:pt x="166" y="31"/>
                    <a:pt x="162" y="37"/>
                    <a:pt x="160" y="43"/>
                  </a:cubicBezTo>
                  <a:cubicBezTo>
                    <a:pt x="157" y="50"/>
                    <a:pt x="156" y="58"/>
                    <a:pt x="156" y="67"/>
                  </a:cubicBezTo>
                  <a:cubicBezTo>
                    <a:pt x="156" y="78"/>
                    <a:pt x="158" y="85"/>
                    <a:pt x="161" y="90"/>
                  </a:cubicBezTo>
                  <a:cubicBezTo>
                    <a:pt x="169" y="84"/>
                    <a:pt x="178" y="81"/>
                    <a:pt x="189" y="81"/>
                  </a:cubicBezTo>
                  <a:cubicBezTo>
                    <a:pt x="199" y="81"/>
                    <a:pt x="208" y="84"/>
                    <a:pt x="214" y="92"/>
                  </a:cubicBezTo>
                  <a:cubicBezTo>
                    <a:pt x="219" y="99"/>
                    <a:pt x="222" y="106"/>
                    <a:pt x="222" y="114"/>
                  </a:cubicBezTo>
                  <a:cubicBezTo>
                    <a:pt x="222" y="128"/>
                    <a:pt x="217" y="138"/>
                    <a:pt x="208" y="145"/>
                  </a:cubicBezTo>
                  <a:cubicBezTo>
                    <a:pt x="198" y="152"/>
                    <a:pt x="187" y="156"/>
                    <a:pt x="175" y="156"/>
                  </a:cubicBezTo>
                  <a:cubicBezTo>
                    <a:pt x="156" y="156"/>
                    <a:pt x="141" y="149"/>
                    <a:pt x="131" y="136"/>
                  </a:cubicBezTo>
                  <a:cubicBezTo>
                    <a:pt x="120" y="123"/>
                    <a:pt x="114" y="108"/>
                    <a:pt x="114" y="89"/>
                  </a:cubicBezTo>
                  <a:close/>
                </a:path>
              </a:pathLst>
            </a:custGeom>
            <a:solidFill>
              <a:schemeClr val="accent1"/>
            </a:solidFill>
            <a:ln>
              <a:noFill/>
            </a:ln>
          </p:spPr>
          <p:txBody>
            <a:bodyPr vert="horz" wrap="square" lIns="99060" tIns="49530" rIns="99060" bIns="49530" numCol="1" anchor="t" anchorCtr="0" compatLnSpc="1">
              <a:prstTxWarp prst="textNoShape">
                <a:avLst/>
              </a:prstTxWarp>
            </a:bodyPr>
            <a:lstStyle/>
            <a:p>
              <a:endParaRPr lang="en-US" sz="1716"/>
            </a:p>
          </p:txBody>
        </p:sp>
        <p:sp>
          <p:nvSpPr>
            <p:cNvPr id="47" name="Freeform 35"/>
            <p:cNvSpPr>
              <a:spLocks noEditPoints="1"/>
            </p:cNvSpPr>
            <p:nvPr/>
          </p:nvSpPr>
          <p:spPr bwMode="auto">
            <a:xfrm>
              <a:off x="6108747" y="6222424"/>
              <a:ext cx="180000" cy="128434"/>
            </a:xfrm>
            <a:custGeom>
              <a:avLst/>
              <a:gdLst>
                <a:gd name="T0" fmla="*/ 0 w 222"/>
                <a:gd name="T1" fmla="*/ 42 h 156"/>
                <a:gd name="T2" fmla="*/ 14 w 222"/>
                <a:gd name="T3" fmla="*/ 11 h 156"/>
                <a:gd name="T4" fmla="*/ 47 w 222"/>
                <a:gd name="T5" fmla="*/ 0 h 156"/>
                <a:gd name="T6" fmla="*/ 72 w 222"/>
                <a:gd name="T7" fmla="*/ 5 h 156"/>
                <a:gd name="T8" fmla="*/ 91 w 222"/>
                <a:gd name="T9" fmla="*/ 20 h 156"/>
                <a:gd name="T10" fmla="*/ 103 w 222"/>
                <a:gd name="T11" fmla="*/ 41 h 156"/>
                <a:gd name="T12" fmla="*/ 108 w 222"/>
                <a:gd name="T13" fmla="*/ 67 h 156"/>
                <a:gd name="T14" fmla="*/ 78 w 222"/>
                <a:gd name="T15" fmla="*/ 132 h 156"/>
                <a:gd name="T16" fmla="*/ 47 w 222"/>
                <a:gd name="T17" fmla="*/ 149 h 156"/>
                <a:gd name="T18" fmla="*/ 8 w 222"/>
                <a:gd name="T19" fmla="*/ 156 h 156"/>
                <a:gd name="T20" fmla="*/ 8 w 222"/>
                <a:gd name="T21" fmla="*/ 147 h 156"/>
                <a:gd name="T22" fmla="*/ 51 w 222"/>
                <a:gd name="T23" fmla="*/ 129 h 156"/>
                <a:gd name="T24" fmla="*/ 66 w 222"/>
                <a:gd name="T25" fmla="*/ 90 h 156"/>
                <a:gd name="T26" fmla="*/ 61 w 222"/>
                <a:gd name="T27" fmla="*/ 66 h 156"/>
                <a:gd name="T28" fmla="*/ 48 w 222"/>
                <a:gd name="T29" fmla="*/ 73 h 156"/>
                <a:gd name="T30" fmla="*/ 33 w 222"/>
                <a:gd name="T31" fmla="*/ 76 h 156"/>
                <a:gd name="T32" fmla="*/ 8 w 222"/>
                <a:gd name="T33" fmla="*/ 64 h 156"/>
                <a:gd name="T34" fmla="*/ 0 w 222"/>
                <a:gd name="T35" fmla="*/ 42 h 156"/>
                <a:gd name="T36" fmla="*/ 116 w 222"/>
                <a:gd name="T37" fmla="*/ 42 h 156"/>
                <a:gd name="T38" fmla="*/ 130 w 222"/>
                <a:gd name="T39" fmla="*/ 11 h 156"/>
                <a:gd name="T40" fmla="*/ 163 w 222"/>
                <a:gd name="T41" fmla="*/ 0 h 156"/>
                <a:gd name="T42" fmla="*/ 206 w 222"/>
                <a:gd name="T43" fmla="*/ 20 h 156"/>
                <a:gd name="T44" fmla="*/ 222 w 222"/>
                <a:gd name="T45" fmla="*/ 67 h 156"/>
                <a:gd name="T46" fmla="*/ 194 w 222"/>
                <a:gd name="T47" fmla="*/ 132 h 156"/>
                <a:gd name="T48" fmla="*/ 180 w 222"/>
                <a:gd name="T49" fmla="*/ 142 h 156"/>
                <a:gd name="T50" fmla="*/ 163 w 222"/>
                <a:gd name="T51" fmla="*/ 149 h 156"/>
                <a:gd name="T52" fmla="*/ 144 w 222"/>
                <a:gd name="T53" fmla="*/ 154 h 156"/>
                <a:gd name="T54" fmla="*/ 124 w 222"/>
                <a:gd name="T55" fmla="*/ 156 h 156"/>
                <a:gd name="T56" fmla="*/ 124 w 222"/>
                <a:gd name="T57" fmla="*/ 147 h 156"/>
                <a:gd name="T58" fmla="*/ 167 w 222"/>
                <a:gd name="T59" fmla="*/ 129 h 156"/>
                <a:gd name="T60" fmla="*/ 182 w 222"/>
                <a:gd name="T61" fmla="*/ 90 h 156"/>
                <a:gd name="T62" fmla="*/ 177 w 222"/>
                <a:gd name="T63" fmla="*/ 66 h 156"/>
                <a:gd name="T64" fmla="*/ 149 w 222"/>
                <a:gd name="T65" fmla="*/ 76 h 156"/>
                <a:gd name="T66" fmla="*/ 124 w 222"/>
                <a:gd name="T67" fmla="*/ 64 h 156"/>
                <a:gd name="T68" fmla="*/ 116 w 222"/>
                <a:gd name="T69" fmla="*/ 4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2" h="156">
                  <a:moveTo>
                    <a:pt x="0" y="42"/>
                  </a:moveTo>
                  <a:cubicBezTo>
                    <a:pt x="0" y="28"/>
                    <a:pt x="4" y="18"/>
                    <a:pt x="14" y="11"/>
                  </a:cubicBezTo>
                  <a:cubicBezTo>
                    <a:pt x="23" y="4"/>
                    <a:pt x="34" y="0"/>
                    <a:pt x="47" y="0"/>
                  </a:cubicBezTo>
                  <a:cubicBezTo>
                    <a:pt x="56" y="0"/>
                    <a:pt x="64" y="2"/>
                    <a:pt x="72" y="5"/>
                  </a:cubicBezTo>
                  <a:cubicBezTo>
                    <a:pt x="79" y="8"/>
                    <a:pt x="86" y="13"/>
                    <a:pt x="91" y="20"/>
                  </a:cubicBezTo>
                  <a:cubicBezTo>
                    <a:pt x="97" y="26"/>
                    <a:pt x="101" y="34"/>
                    <a:pt x="103" y="41"/>
                  </a:cubicBezTo>
                  <a:cubicBezTo>
                    <a:pt x="106" y="49"/>
                    <a:pt x="108" y="58"/>
                    <a:pt x="108" y="67"/>
                  </a:cubicBezTo>
                  <a:cubicBezTo>
                    <a:pt x="108" y="92"/>
                    <a:pt x="98" y="114"/>
                    <a:pt x="78" y="132"/>
                  </a:cubicBezTo>
                  <a:cubicBezTo>
                    <a:pt x="69" y="139"/>
                    <a:pt x="59" y="145"/>
                    <a:pt x="47" y="149"/>
                  </a:cubicBezTo>
                  <a:cubicBezTo>
                    <a:pt x="35" y="154"/>
                    <a:pt x="22" y="156"/>
                    <a:pt x="8" y="156"/>
                  </a:cubicBezTo>
                  <a:cubicBezTo>
                    <a:pt x="8" y="147"/>
                    <a:pt x="8" y="147"/>
                    <a:pt x="8" y="147"/>
                  </a:cubicBezTo>
                  <a:cubicBezTo>
                    <a:pt x="27" y="144"/>
                    <a:pt x="41" y="137"/>
                    <a:pt x="51" y="129"/>
                  </a:cubicBezTo>
                  <a:cubicBezTo>
                    <a:pt x="61" y="121"/>
                    <a:pt x="66" y="107"/>
                    <a:pt x="66" y="90"/>
                  </a:cubicBezTo>
                  <a:cubicBezTo>
                    <a:pt x="66" y="79"/>
                    <a:pt x="64" y="71"/>
                    <a:pt x="61" y="66"/>
                  </a:cubicBezTo>
                  <a:cubicBezTo>
                    <a:pt x="56" y="69"/>
                    <a:pt x="52" y="72"/>
                    <a:pt x="48" y="73"/>
                  </a:cubicBezTo>
                  <a:cubicBezTo>
                    <a:pt x="44" y="75"/>
                    <a:pt x="39" y="76"/>
                    <a:pt x="33" y="76"/>
                  </a:cubicBezTo>
                  <a:cubicBezTo>
                    <a:pt x="22" y="76"/>
                    <a:pt x="14" y="72"/>
                    <a:pt x="8" y="64"/>
                  </a:cubicBezTo>
                  <a:cubicBezTo>
                    <a:pt x="2" y="57"/>
                    <a:pt x="0" y="50"/>
                    <a:pt x="0" y="42"/>
                  </a:cubicBezTo>
                  <a:close/>
                  <a:moveTo>
                    <a:pt x="116" y="42"/>
                  </a:moveTo>
                  <a:cubicBezTo>
                    <a:pt x="116" y="28"/>
                    <a:pt x="121" y="18"/>
                    <a:pt x="130" y="11"/>
                  </a:cubicBezTo>
                  <a:cubicBezTo>
                    <a:pt x="140" y="4"/>
                    <a:pt x="151" y="0"/>
                    <a:pt x="163" y="0"/>
                  </a:cubicBezTo>
                  <a:cubicBezTo>
                    <a:pt x="182" y="0"/>
                    <a:pt x="196" y="7"/>
                    <a:pt x="206" y="20"/>
                  </a:cubicBezTo>
                  <a:cubicBezTo>
                    <a:pt x="217" y="33"/>
                    <a:pt x="222" y="49"/>
                    <a:pt x="222" y="67"/>
                  </a:cubicBezTo>
                  <a:cubicBezTo>
                    <a:pt x="222" y="93"/>
                    <a:pt x="213" y="115"/>
                    <a:pt x="194" y="132"/>
                  </a:cubicBezTo>
                  <a:cubicBezTo>
                    <a:pt x="190" y="135"/>
                    <a:pt x="185" y="139"/>
                    <a:pt x="180" y="142"/>
                  </a:cubicBezTo>
                  <a:cubicBezTo>
                    <a:pt x="175" y="145"/>
                    <a:pt x="169" y="147"/>
                    <a:pt x="163" y="149"/>
                  </a:cubicBezTo>
                  <a:cubicBezTo>
                    <a:pt x="157" y="151"/>
                    <a:pt x="151" y="153"/>
                    <a:pt x="144" y="154"/>
                  </a:cubicBezTo>
                  <a:cubicBezTo>
                    <a:pt x="138" y="155"/>
                    <a:pt x="131" y="156"/>
                    <a:pt x="124" y="156"/>
                  </a:cubicBezTo>
                  <a:cubicBezTo>
                    <a:pt x="124" y="147"/>
                    <a:pt x="124" y="147"/>
                    <a:pt x="124" y="147"/>
                  </a:cubicBezTo>
                  <a:cubicBezTo>
                    <a:pt x="143" y="144"/>
                    <a:pt x="157" y="137"/>
                    <a:pt x="167" y="129"/>
                  </a:cubicBezTo>
                  <a:cubicBezTo>
                    <a:pt x="177" y="120"/>
                    <a:pt x="182" y="107"/>
                    <a:pt x="182" y="90"/>
                  </a:cubicBezTo>
                  <a:cubicBezTo>
                    <a:pt x="182" y="79"/>
                    <a:pt x="180" y="71"/>
                    <a:pt x="177" y="66"/>
                  </a:cubicBezTo>
                  <a:cubicBezTo>
                    <a:pt x="169" y="72"/>
                    <a:pt x="160" y="76"/>
                    <a:pt x="149" y="76"/>
                  </a:cubicBezTo>
                  <a:cubicBezTo>
                    <a:pt x="138" y="76"/>
                    <a:pt x="130" y="72"/>
                    <a:pt x="124" y="64"/>
                  </a:cubicBezTo>
                  <a:cubicBezTo>
                    <a:pt x="119" y="57"/>
                    <a:pt x="116" y="50"/>
                    <a:pt x="116" y="42"/>
                  </a:cubicBezTo>
                  <a:close/>
                </a:path>
              </a:pathLst>
            </a:custGeom>
            <a:solidFill>
              <a:schemeClr val="accent1"/>
            </a:solidFill>
            <a:ln>
              <a:noFill/>
            </a:ln>
          </p:spPr>
          <p:txBody>
            <a:bodyPr vert="horz" wrap="square" lIns="99060" tIns="49530" rIns="99060" bIns="49530" numCol="1" anchor="t" anchorCtr="0" compatLnSpc="1">
              <a:prstTxWarp prst="textNoShape">
                <a:avLst/>
              </a:prstTxWarp>
            </a:bodyPr>
            <a:lstStyle/>
            <a:p>
              <a:endParaRPr lang="en-US" sz="1716"/>
            </a:p>
          </p:txBody>
        </p:sp>
      </p:grpSp>
      <p:sp>
        <p:nvSpPr>
          <p:cNvPr id="56" name="Rectangle 14"/>
          <p:cNvSpPr/>
          <p:nvPr/>
        </p:nvSpPr>
        <p:spPr>
          <a:xfrm rot="5400000">
            <a:off x="2102570" y="3970353"/>
            <a:ext cx="273557" cy="362595"/>
          </a:xfrm>
          <a:prstGeom prst="chevron">
            <a:avLst>
              <a:gd name="adj" fmla="val 3582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57" name="Rectangle 14"/>
          <p:cNvSpPr/>
          <p:nvPr/>
        </p:nvSpPr>
        <p:spPr>
          <a:xfrm>
            <a:off x="175536" y="3543497"/>
            <a:ext cx="4127625" cy="4565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t>
            </a: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재생에너지 </a:t>
            </a:r>
            <a:r>
              <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3020’</a:t>
            </a: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에 따른 </a:t>
            </a:r>
            <a:endPar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변동성이 큰 재생에너지 설비 용량 증가</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58" name="Rectangle 14"/>
          <p:cNvSpPr/>
          <p:nvPr/>
        </p:nvSpPr>
        <p:spPr>
          <a:xfrm>
            <a:off x="175536" y="4321552"/>
            <a:ext cx="4127625" cy="3938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배터리로 </a:t>
            </a:r>
            <a:r>
              <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GW</a:t>
            </a: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급 변동성을 감당하기 어려움</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59" name="Rectangle 14"/>
          <p:cNvSpPr/>
          <p:nvPr/>
        </p:nvSpPr>
        <p:spPr>
          <a:xfrm>
            <a:off x="175536" y="5001043"/>
            <a:ext cx="4127625" cy="637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안정적 전력 공급을 위한  </a:t>
            </a:r>
            <a:endParaRPr lang="en-US" altLang="ko-KR"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pPr algn="ctr"/>
            <a:r>
              <a:rPr lang="ko-KR" alt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재생에너지 </a:t>
            </a:r>
            <a:r>
              <a:rPr lang="en-US" altLang="ko-KR"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 </a:t>
            </a: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대용량 에너지 </a:t>
            </a:r>
            <a:r>
              <a:rPr lang="ko-KR" alt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저장 </a:t>
            </a:r>
            <a:r>
              <a:rPr lang="en-US" altLang="ko-KR"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 </a:t>
            </a:r>
            <a:r>
              <a:rPr lang="ko-KR" alt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발전 시스템의 연계 필요 </a:t>
            </a:r>
            <a:endPar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61" name="Rectangle 14"/>
          <p:cNvSpPr/>
          <p:nvPr/>
        </p:nvSpPr>
        <p:spPr>
          <a:xfrm rot="5400000">
            <a:off x="2102570" y="4682967"/>
            <a:ext cx="273557" cy="362595"/>
          </a:xfrm>
          <a:prstGeom prst="chevron">
            <a:avLst>
              <a:gd name="adj" fmla="val 3582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62" name="Rectangle 14"/>
          <p:cNvSpPr/>
          <p:nvPr/>
        </p:nvSpPr>
        <p:spPr>
          <a:xfrm rot="5400000">
            <a:off x="2102570" y="5602281"/>
            <a:ext cx="273557" cy="362595"/>
          </a:xfrm>
          <a:prstGeom prst="chevron">
            <a:avLst>
              <a:gd name="adj" fmla="val 3582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64" name="Rectangle 14"/>
          <p:cNvSpPr/>
          <p:nvPr/>
        </p:nvSpPr>
        <p:spPr>
          <a:xfrm>
            <a:off x="175535" y="5923803"/>
            <a:ext cx="4127625" cy="4869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사업화 모델의 경제성 확보를 위한 </a:t>
            </a:r>
            <a:endPar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정책제언</a:t>
            </a:r>
            <a:r>
              <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t>
            </a: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제도 개선</a:t>
            </a:r>
            <a:r>
              <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t>
            </a: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기술발전 전망 제시 필요</a:t>
            </a:r>
            <a:endPar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pic>
        <p:nvPicPr>
          <p:cNvPr id="4" name="그림 3"/>
          <p:cNvPicPr>
            <a:picLocks noChangeAspect="1"/>
          </p:cNvPicPr>
          <p:nvPr/>
        </p:nvPicPr>
        <p:blipFill>
          <a:blip r:embed="rId5"/>
          <a:stretch>
            <a:fillRect/>
          </a:stretch>
        </p:blipFill>
        <p:spPr>
          <a:xfrm>
            <a:off x="4326292" y="1887871"/>
            <a:ext cx="5579707" cy="2328859"/>
          </a:xfrm>
          <a:prstGeom prst="rect">
            <a:avLst/>
          </a:prstGeom>
        </p:spPr>
      </p:pic>
      <p:sp>
        <p:nvSpPr>
          <p:cNvPr id="48" name="Rectangle 14"/>
          <p:cNvSpPr/>
          <p:nvPr/>
        </p:nvSpPr>
        <p:spPr>
          <a:xfrm>
            <a:off x="4515889" y="1473226"/>
            <a:ext cx="2369544" cy="3938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신재생에너지의 변동성 추이</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156766964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개체 틀 5"/>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harpenSoften amount="-58000"/>
                    </a14:imgEffect>
                    <a14:imgEffect>
                      <a14:saturation sat="0"/>
                    </a14:imgEffect>
                    <a14:imgEffect>
                      <a14:brightnessContrast bright="-43000" contrast="-59000"/>
                    </a14:imgEffect>
                  </a14:imgLayer>
                </a14:imgProps>
              </a:ext>
              <a:ext uri="{28A0092B-C50C-407E-A947-70E740481C1C}">
                <a14:useLocalDpi xmlns:a14="http://schemas.microsoft.com/office/drawing/2010/main" val="0"/>
              </a:ext>
            </a:extLst>
          </a:blip>
          <a:srcRect l="6386" r="6386"/>
          <a:stretch>
            <a:fillRect/>
          </a:stretch>
        </p:blipFill>
        <p:spPr/>
      </p:pic>
      <p:sp>
        <p:nvSpPr>
          <p:cNvPr id="15" name="Rectangle 14"/>
          <p:cNvSpPr/>
          <p:nvPr/>
        </p:nvSpPr>
        <p:spPr>
          <a:xfrm>
            <a:off x="0" y="1948261"/>
            <a:ext cx="4953000" cy="2961481"/>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p>
        </p:txBody>
      </p:sp>
      <p:grpSp>
        <p:nvGrpSpPr>
          <p:cNvPr id="2" name="Group 1"/>
          <p:cNvGrpSpPr/>
          <p:nvPr/>
        </p:nvGrpSpPr>
        <p:grpSpPr>
          <a:xfrm>
            <a:off x="643892" y="2321900"/>
            <a:ext cx="4309107" cy="1073835"/>
            <a:chOff x="594361" y="1549812"/>
            <a:chExt cx="3977637" cy="991228"/>
          </a:xfrm>
        </p:grpSpPr>
        <p:cxnSp>
          <p:nvCxnSpPr>
            <p:cNvPr id="4" name="Straight Connector 3"/>
            <p:cNvCxnSpPr/>
            <p:nvPr/>
          </p:nvCxnSpPr>
          <p:spPr>
            <a:xfrm>
              <a:off x="594362" y="1974291"/>
              <a:ext cx="914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49"/>
            <p:cNvSpPr>
              <a:spLocks noEditPoints="1"/>
            </p:cNvSpPr>
            <p:nvPr/>
          </p:nvSpPr>
          <p:spPr bwMode="auto">
            <a:xfrm>
              <a:off x="603254" y="1549812"/>
              <a:ext cx="324964" cy="275660"/>
            </a:xfrm>
            <a:custGeom>
              <a:avLst/>
              <a:gdLst>
                <a:gd name="T0" fmla="*/ 185 w 265"/>
                <a:gd name="T1" fmla="*/ 190 h 225"/>
                <a:gd name="T2" fmla="*/ 185 w 265"/>
                <a:gd name="T3" fmla="*/ 225 h 225"/>
                <a:gd name="T4" fmla="*/ 0 w 265"/>
                <a:gd name="T5" fmla="*/ 225 h 225"/>
                <a:gd name="T6" fmla="*/ 0 w 265"/>
                <a:gd name="T7" fmla="*/ 179 h 225"/>
                <a:gd name="T8" fmla="*/ 23 w 265"/>
                <a:gd name="T9" fmla="*/ 158 h 225"/>
                <a:gd name="T10" fmla="*/ 57 w 265"/>
                <a:gd name="T11" fmla="*/ 120 h 225"/>
                <a:gd name="T12" fmla="*/ 46 w 265"/>
                <a:gd name="T13" fmla="*/ 90 h 225"/>
                <a:gd name="T14" fmla="*/ 36 w 265"/>
                <a:gd name="T15" fmla="*/ 71 h 225"/>
                <a:gd name="T16" fmla="*/ 40 w 265"/>
                <a:gd name="T17" fmla="*/ 61 h 225"/>
                <a:gd name="T18" fmla="*/ 37 w 265"/>
                <a:gd name="T19" fmla="*/ 40 h 225"/>
                <a:gd name="T20" fmla="*/ 79 w 265"/>
                <a:gd name="T21" fmla="*/ 0 h 225"/>
                <a:gd name="T22" fmla="*/ 122 w 265"/>
                <a:gd name="T23" fmla="*/ 40 h 225"/>
                <a:gd name="T24" fmla="*/ 119 w 265"/>
                <a:gd name="T25" fmla="*/ 61 h 225"/>
                <a:gd name="T26" fmla="*/ 123 w 265"/>
                <a:gd name="T27" fmla="*/ 71 h 225"/>
                <a:gd name="T28" fmla="*/ 113 w 265"/>
                <a:gd name="T29" fmla="*/ 90 h 225"/>
                <a:gd name="T30" fmla="*/ 101 w 265"/>
                <a:gd name="T31" fmla="*/ 120 h 225"/>
                <a:gd name="T32" fmla="*/ 136 w 265"/>
                <a:gd name="T33" fmla="*/ 158 h 225"/>
                <a:gd name="T34" fmla="*/ 185 w 265"/>
                <a:gd name="T35" fmla="*/ 190 h 225"/>
                <a:gd name="T36" fmla="*/ 206 w 265"/>
                <a:gd name="T37" fmla="*/ 225 h 225"/>
                <a:gd name="T38" fmla="*/ 206 w 265"/>
                <a:gd name="T39" fmla="*/ 187 h 225"/>
                <a:gd name="T40" fmla="*/ 157 w 265"/>
                <a:gd name="T41" fmla="*/ 143 h 225"/>
                <a:gd name="T42" fmla="*/ 168 w 265"/>
                <a:gd name="T43" fmla="*/ 122 h 225"/>
                <a:gd name="T44" fmla="*/ 159 w 265"/>
                <a:gd name="T45" fmla="*/ 100 h 225"/>
                <a:gd name="T46" fmla="*/ 152 w 265"/>
                <a:gd name="T47" fmla="*/ 85 h 225"/>
                <a:gd name="T48" fmla="*/ 155 w 265"/>
                <a:gd name="T49" fmla="*/ 78 h 225"/>
                <a:gd name="T50" fmla="*/ 153 w 265"/>
                <a:gd name="T51" fmla="*/ 62 h 225"/>
                <a:gd name="T52" fmla="*/ 185 w 265"/>
                <a:gd name="T53" fmla="*/ 32 h 225"/>
                <a:gd name="T54" fmla="*/ 217 w 265"/>
                <a:gd name="T55" fmla="*/ 62 h 225"/>
                <a:gd name="T56" fmla="*/ 215 w 265"/>
                <a:gd name="T57" fmla="*/ 78 h 225"/>
                <a:gd name="T58" fmla="*/ 217 w 265"/>
                <a:gd name="T59" fmla="*/ 85 h 225"/>
                <a:gd name="T60" fmla="*/ 210 w 265"/>
                <a:gd name="T61" fmla="*/ 100 h 225"/>
                <a:gd name="T62" fmla="*/ 201 w 265"/>
                <a:gd name="T63" fmla="*/ 122 h 225"/>
                <a:gd name="T64" fmla="*/ 227 w 265"/>
                <a:gd name="T65" fmla="*/ 151 h 225"/>
                <a:gd name="T66" fmla="*/ 262 w 265"/>
                <a:gd name="T67" fmla="*/ 172 h 225"/>
                <a:gd name="T68" fmla="*/ 265 w 265"/>
                <a:gd name="T69" fmla="*/ 225 h 225"/>
                <a:gd name="T70" fmla="*/ 206 w 265"/>
                <a:gd name="T71"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5" h="225">
                  <a:moveTo>
                    <a:pt x="185" y="190"/>
                  </a:moveTo>
                  <a:cubicBezTo>
                    <a:pt x="185" y="198"/>
                    <a:pt x="185" y="225"/>
                    <a:pt x="185" y="225"/>
                  </a:cubicBezTo>
                  <a:cubicBezTo>
                    <a:pt x="0" y="225"/>
                    <a:pt x="0" y="225"/>
                    <a:pt x="0" y="225"/>
                  </a:cubicBezTo>
                  <a:cubicBezTo>
                    <a:pt x="0" y="179"/>
                    <a:pt x="0" y="179"/>
                    <a:pt x="0" y="179"/>
                  </a:cubicBezTo>
                  <a:cubicBezTo>
                    <a:pt x="0" y="166"/>
                    <a:pt x="15" y="161"/>
                    <a:pt x="23" y="158"/>
                  </a:cubicBezTo>
                  <a:cubicBezTo>
                    <a:pt x="49" y="147"/>
                    <a:pt x="57" y="139"/>
                    <a:pt x="57" y="120"/>
                  </a:cubicBezTo>
                  <a:cubicBezTo>
                    <a:pt x="57" y="108"/>
                    <a:pt x="49" y="112"/>
                    <a:pt x="46" y="90"/>
                  </a:cubicBezTo>
                  <a:cubicBezTo>
                    <a:pt x="44" y="82"/>
                    <a:pt x="37" y="90"/>
                    <a:pt x="36" y="71"/>
                  </a:cubicBezTo>
                  <a:cubicBezTo>
                    <a:pt x="36" y="63"/>
                    <a:pt x="40" y="61"/>
                    <a:pt x="40" y="61"/>
                  </a:cubicBezTo>
                  <a:cubicBezTo>
                    <a:pt x="40" y="61"/>
                    <a:pt x="38" y="49"/>
                    <a:pt x="37" y="40"/>
                  </a:cubicBezTo>
                  <a:cubicBezTo>
                    <a:pt x="36" y="28"/>
                    <a:pt x="43" y="0"/>
                    <a:pt x="79" y="0"/>
                  </a:cubicBezTo>
                  <a:cubicBezTo>
                    <a:pt x="116" y="0"/>
                    <a:pt x="123" y="28"/>
                    <a:pt x="122" y="40"/>
                  </a:cubicBezTo>
                  <a:cubicBezTo>
                    <a:pt x="121" y="49"/>
                    <a:pt x="119" y="61"/>
                    <a:pt x="119" y="61"/>
                  </a:cubicBezTo>
                  <a:cubicBezTo>
                    <a:pt x="119" y="61"/>
                    <a:pt x="123" y="63"/>
                    <a:pt x="123" y="71"/>
                  </a:cubicBezTo>
                  <a:cubicBezTo>
                    <a:pt x="122" y="90"/>
                    <a:pt x="114" y="82"/>
                    <a:pt x="113" y="90"/>
                  </a:cubicBezTo>
                  <a:cubicBezTo>
                    <a:pt x="109" y="112"/>
                    <a:pt x="101" y="108"/>
                    <a:pt x="101" y="120"/>
                  </a:cubicBezTo>
                  <a:cubicBezTo>
                    <a:pt x="101" y="139"/>
                    <a:pt x="110" y="147"/>
                    <a:pt x="136" y="158"/>
                  </a:cubicBezTo>
                  <a:cubicBezTo>
                    <a:pt x="162" y="168"/>
                    <a:pt x="185" y="179"/>
                    <a:pt x="185" y="190"/>
                  </a:cubicBezTo>
                  <a:close/>
                  <a:moveTo>
                    <a:pt x="206" y="225"/>
                  </a:moveTo>
                  <a:cubicBezTo>
                    <a:pt x="206" y="187"/>
                    <a:pt x="206" y="187"/>
                    <a:pt x="206" y="187"/>
                  </a:cubicBezTo>
                  <a:cubicBezTo>
                    <a:pt x="206" y="168"/>
                    <a:pt x="200" y="164"/>
                    <a:pt x="157" y="143"/>
                  </a:cubicBezTo>
                  <a:cubicBezTo>
                    <a:pt x="165" y="138"/>
                    <a:pt x="168" y="132"/>
                    <a:pt x="168" y="122"/>
                  </a:cubicBezTo>
                  <a:cubicBezTo>
                    <a:pt x="168" y="113"/>
                    <a:pt x="162" y="116"/>
                    <a:pt x="159" y="100"/>
                  </a:cubicBezTo>
                  <a:cubicBezTo>
                    <a:pt x="158" y="94"/>
                    <a:pt x="153" y="100"/>
                    <a:pt x="152" y="85"/>
                  </a:cubicBezTo>
                  <a:cubicBezTo>
                    <a:pt x="152" y="79"/>
                    <a:pt x="155" y="78"/>
                    <a:pt x="155" y="78"/>
                  </a:cubicBezTo>
                  <a:cubicBezTo>
                    <a:pt x="155" y="78"/>
                    <a:pt x="153" y="69"/>
                    <a:pt x="153" y="62"/>
                  </a:cubicBezTo>
                  <a:cubicBezTo>
                    <a:pt x="152" y="54"/>
                    <a:pt x="157" y="32"/>
                    <a:pt x="185" y="32"/>
                  </a:cubicBezTo>
                  <a:cubicBezTo>
                    <a:pt x="212" y="32"/>
                    <a:pt x="217" y="54"/>
                    <a:pt x="217" y="62"/>
                  </a:cubicBezTo>
                  <a:cubicBezTo>
                    <a:pt x="216" y="69"/>
                    <a:pt x="215" y="78"/>
                    <a:pt x="215" y="78"/>
                  </a:cubicBezTo>
                  <a:cubicBezTo>
                    <a:pt x="215" y="78"/>
                    <a:pt x="217" y="79"/>
                    <a:pt x="217" y="85"/>
                  </a:cubicBezTo>
                  <a:cubicBezTo>
                    <a:pt x="216" y="100"/>
                    <a:pt x="211" y="94"/>
                    <a:pt x="210" y="100"/>
                  </a:cubicBezTo>
                  <a:cubicBezTo>
                    <a:pt x="207" y="116"/>
                    <a:pt x="201" y="113"/>
                    <a:pt x="201" y="122"/>
                  </a:cubicBezTo>
                  <a:cubicBezTo>
                    <a:pt x="201" y="136"/>
                    <a:pt x="208" y="143"/>
                    <a:pt x="227" y="151"/>
                  </a:cubicBezTo>
                  <a:cubicBezTo>
                    <a:pt x="247" y="159"/>
                    <a:pt x="258" y="164"/>
                    <a:pt x="262" y="172"/>
                  </a:cubicBezTo>
                  <a:cubicBezTo>
                    <a:pt x="265" y="176"/>
                    <a:pt x="265" y="225"/>
                    <a:pt x="265" y="225"/>
                  </a:cubicBezTo>
                  <a:lnTo>
                    <a:pt x="206" y="225"/>
                  </a:lnTo>
                  <a:close/>
                </a:path>
              </a:pathLst>
            </a:custGeom>
            <a:solidFill>
              <a:schemeClr val="bg1"/>
            </a:solidFill>
            <a:ln>
              <a:noFill/>
            </a:ln>
            <a:extLst/>
          </p:spPr>
          <p:txBody>
            <a:bodyPr vert="horz" wrap="square" lIns="99060" tIns="49530" rIns="99060" bIns="49530" numCol="1" anchor="t" anchorCtr="0" compatLnSpc="1">
              <a:prstTxWarp prst="textNoShape">
                <a:avLst/>
              </a:prstTxWarp>
            </a:bodyPr>
            <a:lstStyle/>
            <a:p>
              <a:endParaRPr lang="en-US" sz="1716"/>
            </a:p>
          </p:txBody>
        </p:sp>
        <p:sp>
          <p:nvSpPr>
            <p:cNvPr id="9" name="TextBox 8"/>
            <p:cNvSpPr txBox="1"/>
            <p:nvPr/>
          </p:nvSpPr>
          <p:spPr>
            <a:xfrm>
              <a:off x="594361" y="2079377"/>
              <a:ext cx="3977637" cy="461663"/>
            </a:xfrm>
            <a:prstGeom prst="rect">
              <a:avLst/>
            </a:prstGeom>
            <a:noFill/>
          </p:spPr>
          <p:txBody>
            <a:bodyPr wrap="square" lIns="0" tIns="0" rIns="0" bIns="0" rtlCol="0">
              <a:spAutoFit/>
            </a:bodyPr>
            <a:lstStyle/>
            <a:p>
              <a:pPr>
                <a:lnSpc>
                  <a:spcPts val="3900"/>
                </a:lnSpc>
              </a:pPr>
              <a:r>
                <a:rPr lang="ko-KR" altLang="en-US" sz="3467" cap="all" spc="54" dirty="0" smtClean="0">
                  <a:solidFill>
                    <a:schemeClr val="bg1"/>
                  </a:solidFill>
                  <a:latin typeface="경기천년제목 Bold" panose="02020803020101020101" pitchFamily="18" charset="-127"/>
                  <a:ea typeface="경기천년제목 Bold" panose="02020803020101020101" pitchFamily="18" charset="-127"/>
                </a:rPr>
                <a:t>연구개발 사업비</a:t>
              </a:r>
              <a:endParaRPr lang="en-US" sz="3467" cap="all" spc="54" dirty="0">
                <a:solidFill>
                  <a:schemeClr val="bg1"/>
                </a:solidFill>
                <a:latin typeface="경기천년제목 Bold" panose="02020803020101020101" pitchFamily="18" charset="-127"/>
                <a:ea typeface="경기천년제목 Bold" panose="02020803020101020101" pitchFamily="18" charset="-127"/>
              </a:endParaRPr>
            </a:p>
          </p:txBody>
        </p:sp>
      </p:grpSp>
      <p:sp>
        <p:nvSpPr>
          <p:cNvPr id="10" name="TextBox 9"/>
          <p:cNvSpPr txBox="1"/>
          <p:nvPr/>
        </p:nvSpPr>
        <p:spPr>
          <a:xfrm>
            <a:off x="668969" y="3525480"/>
            <a:ext cx="3615062" cy="179536"/>
          </a:xfrm>
          <a:prstGeom prst="rect">
            <a:avLst/>
          </a:prstGeom>
          <a:noFill/>
        </p:spPr>
        <p:txBody>
          <a:bodyPr wrap="square" lIns="0" tIns="0" rIns="0" bIns="0" rtlCol="0">
            <a:spAutoFit/>
          </a:bodyPr>
          <a:lstStyle/>
          <a:p>
            <a:pPr algn="just">
              <a:lnSpc>
                <a:spcPts val="1408"/>
              </a:lnSpc>
              <a:spcAft>
                <a:spcPts val="1300"/>
              </a:spcAft>
            </a:pPr>
            <a:r>
              <a:rPr lang="ko-KR" altLang="en-US" sz="1200" dirty="0" smtClean="0">
                <a:solidFill>
                  <a:schemeClr val="bg1">
                    <a:lumMod val="85000"/>
                  </a:schemeClr>
                </a:solidFill>
                <a:latin typeface="경기천년제목 Bold" panose="02020803020101020101" pitchFamily="18" charset="-127"/>
                <a:ea typeface="경기천년제목 Bold" panose="02020803020101020101" pitchFamily="18" charset="-127"/>
              </a:rPr>
              <a:t>연차별 세목</a:t>
            </a:r>
            <a:r>
              <a:rPr lang="en-US" altLang="ko-KR" sz="1200" dirty="0" smtClean="0">
                <a:solidFill>
                  <a:schemeClr val="bg1">
                    <a:lumMod val="85000"/>
                  </a:schemeClr>
                </a:solidFill>
                <a:latin typeface="경기천년제목 Bold" panose="02020803020101020101" pitchFamily="18" charset="-127"/>
                <a:ea typeface="경기천년제목 Bold" panose="02020803020101020101" pitchFamily="18" charset="-127"/>
              </a:rPr>
              <a:t>/</a:t>
            </a:r>
            <a:r>
              <a:rPr lang="ko-KR" altLang="en-US" sz="1200" dirty="0" smtClean="0">
                <a:solidFill>
                  <a:schemeClr val="bg1">
                    <a:lumMod val="85000"/>
                  </a:schemeClr>
                </a:solidFill>
                <a:latin typeface="경기천년제목 Bold" panose="02020803020101020101" pitchFamily="18" charset="-127"/>
                <a:ea typeface="경기천년제목 Bold" panose="02020803020101020101" pitchFamily="18" charset="-127"/>
              </a:rPr>
              <a:t>비목 사업비</a:t>
            </a:r>
            <a:endParaRPr lang="en-US" sz="1200" dirty="0">
              <a:solidFill>
                <a:schemeClr val="bg1">
                  <a:lumMod val="85000"/>
                </a:schemeClr>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243996198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32885" y="767788"/>
            <a:ext cx="4482039"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연구개발 사업비</a:t>
            </a:r>
            <a:endParaRPr lang="en-US" altLang="ko-KR"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연차별 총괄 사업비</a:t>
            </a:r>
            <a:endParaRPr lang="en-US" sz="1200" b="1" dirty="0">
              <a:latin typeface="경기천년제목 Bold" panose="02020803020101020101" pitchFamily="18" charset="-127"/>
              <a:ea typeface="경기천년제목 Bold" panose="02020803020101020101" pitchFamily="18" charset="-127"/>
            </a:endParaRPr>
          </a:p>
        </p:txBody>
      </p:sp>
      <p:graphicFrame>
        <p:nvGraphicFramePr>
          <p:cNvPr id="2" name="표 1"/>
          <p:cNvGraphicFramePr>
            <a:graphicFrameLocks noGrp="1"/>
          </p:cNvGraphicFramePr>
          <p:nvPr>
            <p:extLst>
              <p:ext uri="{D42A27DB-BD31-4B8C-83A1-F6EECF244321}">
                <p14:modId xmlns:p14="http://schemas.microsoft.com/office/powerpoint/2010/main" val="95309749"/>
              </p:ext>
            </p:extLst>
          </p:nvPr>
        </p:nvGraphicFramePr>
        <p:xfrm>
          <a:off x="873951" y="1559656"/>
          <a:ext cx="8206553" cy="3898168"/>
        </p:xfrm>
        <a:graphic>
          <a:graphicData uri="http://schemas.openxmlformats.org/drawingml/2006/table">
            <a:tbl>
              <a:tblPr/>
              <a:tblGrid>
                <a:gridCol w="1808921">
                  <a:extLst>
                    <a:ext uri="{9D8B030D-6E8A-4147-A177-3AD203B41FA5}">
                      <a16:colId xmlns:a16="http://schemas.microsoft.com/office/drawing/2014/main" val="1256776303"/>
                    </a:ext>
                  </a:extLst>
                </a:gridCol>
                <a:gridCol w="710848">
                  <a:extLst>
                    <a:ext uri="{9D8B030D-6E8A-4147-A177-3AD203B41FA5}">
                      <a16:colId xmlns:a16="http://schemas.microsoft.com/office/drawing/2014/main" val="3744445148"/>
                    </a:ext>
                  </a:extLst>
                </a:gridCol>
                <a:gridCol w="710848">
                  <a:extLst>
                    <a:ext uri="{9D8B030D-6E8A-4147-A177-3AD203B41FA5}">
                      <a16:colId xmlns:a16="http://schemas.microsoft.com/office/drawing/2014/main" val="3191440896"/>
                    </a:ext>
                  </a:extLst>
                </a:gridCol>
                <a:gridCol w="710848">
                  <a:extLst>
                    <a:ext uri="{9D8B030D-6E8A-4147-A177-3AD203B41FA5}">
                      <a16:colId xmlns:a16="http://schemas.microsoft.com/office/drawing/2014/main" val="3613944551"/>
                    </a:ext>
                  </a:extLst>
                </a:gridCol>
                <a:gridCol w="710848">
                  <a:extLst>
                    <a:ext uri="{9D8B030D-6E8A-4147-A177-3AD203B41FA5}">
                      <a16:colId xmlns:a16="http://schemas.microsoft.com/office/drawing/2014/main" val="2790305961"/>
                    </a:ext>
                  </a:extLst>
                </a:gridCol>
                <a:gridCol w="710848">
                  <a:extLst>
                    <a:ext uri="{9D8B030D-6E8A-4147-A177-3AD203B41FA5}">
                      <a16:colId xmlns:a16="http://schemas.microsoft.com/office/drawing/2014/main" val="776517549"/>
                    </a:ext>
                  </a:extLst>
                </a:gridCol>
                <a:gridCol w="710848">
                  <a:extLst>
                    <a:ext uri="{9D8B030D-6E8A-4147-A177-3AD203B41FA5}">
                      <a16:colId xmlns:a16="http://schemas.microsoft.com/office/drawing/2014/main" val="396529872"/>
                    </a:ext>
                  </a:extLst>
                </a:gridCol>
                <a:gridCol w="710848">
                  <a:extLst>
                    <a:ext uri="{9D8B030D-6E8A-4147-A177-3AD203B41FA5}">
                      <a16:colId xmlns:a16="http://schemas.microsoft.com/office/drawing/2014/main" val="923874746"/>
                    </a:ext>
                  </a:extLst>
                </a:gridCol>
                <a:gridCol w="710848">
                  <a:extLst>
                    <a:ext uri="{9D8B030D-6E8A-4147-A177-3AD203B41FA5}">
                      <a16:colId xmlns:a16="http://schemas.microsoft.com/office/drawing/2014/main" val="1882190193"/>
                    </a:ext>
                  </a:extLst>
                </a:gridCol>
                <a:gridCol w="710848">
                  <a:extLst>
                    <a:ext uri="{9D8B030D-6E8A-4147-A177-3AD203B41FA5}">
                      <a16:colId xmlns:a16="http://schemas.microsoft.com/office/drawing/2014/main" val="2167979860"/>
                    </a:ext>
                  </a:extLst>
                </a:gridCol>
              </a:tblGrid>
              <a:tr h="822078">
                <a:tc rowSpan="2">
                  <a:txBody>
                    <a:bodyPr/>
                    <a:lstStyle/>
                    <a:p>
                      <a:pPr marL="0" marR="0" indent="0" algn="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구 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p>
                      <a:pPr marL="0" marR="0" indent="0" algn="just" fontAlgn="base" latinLnBrk="1">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비 목</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ap="flat" cmpd="sng" algn="ctr">
                      <a:solidFill>
                        <a:schemeClr val="bg1">
                          <a:lumMod val="50000"/>
                        </a:schemeClr>
                      </a:solidFill>
                      <a:prstDash val="solid"/>
                      <a:round/>
                      <a:headEnd type="none" w="med" len="med"/>
                      <a:tailEnd type="none" w="med" len="med"/>
                    </a:lnTlToBr>
                    <a:lnBlToTr w="12700" cmpd="sng">
                      <a:noFill/>
                      <a:prstDash val="solid"/>
                    </a:lnBlToTr>
                    <a:solidFill>
                      <a:srgbClr val="19B49B"/>
                    </a:solidFill>
                  </a:tcPr>
                </a:tc>
                <a:tc gridSpan="3">
                  <a:txBody>
                    <a:bodyPr/>
                    <a:lstStyle/>
                    <a:p>
                      <a:pPr marL="0" marR="0" indent="0" algn="ctr" fontAlgn="base" latinLnBrk="0">
                        <a:lnSpc>
                          <a:spcPct val="100000"/>
                        </a:lnSpc>
                        <a:spcBef>
                          <a:spcPts val="0"/>
                        </a:spcBef>
                        <a:spcAft>
                          <a:spcPts val="0"/>
                        </a:spcAft>
                      </a:pPr>
                      <a:r>
                        <a:rPr lang="en-US" altLang="ko-KR" sz="1200" b="1" kern="0" spc="0">
                          <a:solidFill>
                            <a:schemeClr val="bg1"/>
                          </a:solidFill>
                          <a:effectLst/>
                          <a:latin typeface="경기천년제목 Bold" panose="02020803020101020101" pitchFamily="18" charset="-127"/>
                          <a:ea typeface="경기천년제목 Bold" panose="02020803020101020101" pitchFamily="18" charset="-127"/>
                        </a:rPr>
                        <a:t>1</a:t>
                      </a: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차 년도</a:t>
                      </a:r>
                      <a:endParaRPr lang="ko-KR" altLang="en-US" sz="1200" kern="0" spc="0">
                        <a:solidFill>
                          <a:schemeClr val="bg1"/>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00000"/>
                        </a:lnSpc>
                        <a:spcBef>
                          <a:spcPts val="0"/>
                        </a:spcBef>
                        <a:spcAft>
                          <a:spcPts val="0"/>
                        </a:spcAft>
                      </a:pPr>
                      <a:r>
                        <a:rPr lang="en-US" altLang="ko-KR" sz="1200" b="1" kern="0" spc="0">
                          <a:solidFill>
                            <a:schemeClr val="bg1"/>
                          </a:solidFill>
                          <a:effectLst/>
                          <a:latin typeface="경기천년제목 Bold" panose="02020803020101020101" pitchFamily="18" charset="-127"/>
                          <a:ea typeface="경기천년제목 Bold" panose="02020803020101020101" pitchFamily="18" charset="-127"/>
                        </a:rPr>
                        <a:t>( 2019</a:t>
                      </a: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년 </a:t>
                      </a:r>
                      <a:r>
                        <a:rPr lang="en-US" altLang="ko-KR" sz="1200" b="1" kern="0" spc="0">
                          <a:solidFill>
                            <a:schemeClr val="bg1"/>
                          </a:solidFill>
                          <a:effectLst/>
                          <a:latin typeface="경기천년제목 Bold" panose="02020803020101020101" pitchFamily="18" charset="-127"/>
                          <a:ea typeface="경기천년제목 Bold" panose="02020803020101020101" pitchFamily="18" charset="-127"/>
                        </a:rPr>
                        <a:t>1</a:t>
                      </a: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월 </a:t>
                      </a:r>
                      <a:r>
                        <a:rPr lang="en-US" altLang="ko-KR" sz="1200" b="1" kern="0" spc="0">
                          <a:solidFill>
                            <a:schemeClr val="bg1"/>
                          </a:solidFill>
                          <a:effectLst/>
                          <a:latin typeface="경기천년제목 Bold" panose="02020803020101020101" pitchFamily="18" charset="-127"/>
                          <a:ea typeface="경기천년제목 Bold" panose="02020803020101020101" pitchFamily="18" charset="-127"/>
                        </a:rPr>
                        <a:t>1</a:t>
                      </a: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일 </a:t>
                      </a:r>
                      <a:r>
                        <a:rPr lang="en-US" altLang="ko-KR" sz="1200" b="1" kern="0" spc="0">
                          <a:solidFill>
                            <a:schemeClr val="bg1"/>
                          </a:solidFill>
                          <a:effectLst/>
                          <a:latin typeface="경기천년제목 Bold" panose="02020803020101020101" pitchFamily="18" charset="-127"/>
                          <a:ea typeface="경기천년제목 Bold" panose="02020803020101020101" pitchFamily="18" charset="-127"/>
                        </a:rPr>
                        <a:t>~ </a:t>
                      </a:r>
                      <a:endParaRPr lang="ko-KR" altLang="en-US" sz="1200" kern="0" spc="0">
                        <a:solidFill>
                          <a:schemeClr val="bg1"/>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00000"/>
                        </a:lnSpc>
                        <a:spcBef>
                          <a:spcPts val="0"/>
                        </a:spcBef>
                        <a:spcAft>
                          <a:spcPts val="0"/>
                        </a:spcAft>
                      </a:pPr>
                      <a:r>
                        <a:rPr lang="en-US" altLang="ko-KR" sz="1200" b="1" kern="0" spc="0">
                          <a:solidFill>
                            <a:schemeClr val="bg1"/>
                          </a:solidFill>
                          <a:effectLst/>
                          <a:latin typeface="경기천년제목 Bold" panose="02020803020101020101" pitchFamily="18" charset="-127"/>
                          <a:ea typeface="경기천년제목 Bold" panose="02020803020101020101" pitchFamily="18" charset="-127"/>
                        </a:rPr>
                        <a:t>2019</a:t>
                      </a: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년 </a:t>
                      </a:r>
                      <a:r>
                        <a:rPr lang="en-US" altLang="ko-KR" sz="1200" b="1" kern="0" spc="0">
                          <a:solidFill>
                            <a:schemeClr val="bg1"/>
                          </a:solidFill>
                          <a:effectLst/>
                          <a:latin typeface="경기천년제목 Bold" panose="02020803020101020101" pitchFamily="18" charset="-127"/>
                          <a:ea typeface="경기천년제목 Bold" panose="02020803020101020101" pitchFamily="18" charset="-127"/>
                        </a:rPr>
                        <a:t>12</a:t>
                      </a: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월 </a:t>
                      </a:r>
                      <a:r>
                        <a:rPr lang="en-US" altLang="ko-KR" sz="1200" b="1" kern="0" spc="0">
                          <a:solidFill>
                            <a:schemeClr val="bg1"/>
                          </a:solidFill>
                          <a:effectLst/>
                          <a:latin typeface="경기천년제목 Bold" panose="02020803020101020101" pitchFamily="18" charset="-127"/>
                          <a:ea typeface="경기천년제목 Bold" panose="02020803020101020101" pitchFamily="18" charset="-127"/>
                        </a:rPr>
                        <a:t>31</a:t>
                      </a: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일</a:t>
                      </a:r>
                      <a:r>
                        <a:rPr lang="en-US" altLang="ko-KR" sz="1200" b="1" kern="0" spc="0">
                          <a:solidFill>
                            <a:schemeClr val="bg1"/>
                          </a:solidFill>
                          <a:effectLst/>
                          <a:latin typeface="경기천년제목 Bold" panose="02020803020101020101" pitchFamily="18" charset="-127"/>
                          <a:ea typeface="경기천년제목 Bold" panose="02020803020101020101" pitchFamily="18" charset="-127"/>
                        </a:rPr>
                        <a:t>)</a:t>
                      </a:r>
                      <a:endParaRPr lang="ko-KR" altLang="en-US" sz="1200" kern="0" spc="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9B49B"/>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fontAlgn="base" latinLnBrk="0">
                        <a:lnSpc>
                          <a:spcPct val="100000"/>
                        </a:lnSpc>
                        <a:spcBef>
                          <a:spcPts val="0"/>
                        </a:spcBef>
                        <a:spcAft>
                          <a:spcPts val="0"/>
                        </a:spcAft>
                      </a:pPr>
                      <a:r>
                        <a:rPr lang="en-US" altLang="ko-KR" sz="1200" b="1" kern="0" spc="0">
                          <a:solidFill>
                            <a:schemeClr val="bg1"/>
                          </a:solidFill>
                          <a:effectLst/>
                          <a:latin typeface="경기천년제목 Bold" panose="02020803020101020101" pitchFamily="18" charset="-127"/>
                          <a:ea typeface="경기천년제목 Bold" panose="02020803020101020101" pitchFamily="18" charset="-127"/>
                        </a:rPr>
                        <a:t>2</a:t>
                      </a: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차 년도</a:t>
                      </a:r>
                      <a:endParaRPr lang="ko-KR" altLang="en-US" sz="1200" kern="0" spc="0">
                        <a:solidFill>
                          <a:schemeClr val="bg1"/>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00000"/>
                        </a:lnSpc>
                        <a:spcBef>
                          <a:spcPts val="0"/>
                        </a:spcBef>
                        <a:spcAft>
                          <a:spcPts val="0"/>
                        </a:spcAft>
                      </a:pPr>
                      <a:r>
                        <a:rPr lang="en-US" altLang="ko-KR" sz="1200" b="1" kern="0" spc="0">
                          <a:solidFill>
                            <a:schemeClr val="bg1"/>
                          </a:solidFill>
                          <a:effectLst/>
                          <a:latin typeface="경기천년제목 Bold" panose="02020803020101020101" pitchFamily="18" charset="-127"/>
                          <a:ea typeface="경기천년제목 Bold" panose="02020803020101020101" pitchFamily="18" charset="-127"/>
                        </a:rPr>
                        <a:t>( 2020</a:t>
                      </a: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년 </a:t>
                      </a:r>
                      <a:r>
                        <a:rPr lang="en-US" altLang="ko-KR" sz="1200" b="1" kern="0" spc="0">
                          <a:solidFill>
                            <a:schemeClr val="bg1"/>
                          </a:solidFill>
                          <a:effectLst/>
                          <a:latin typeface="경기천년제목 Bold" panose="02020803020101020101" pitchFamily="18" charset="-127"/>
                          <a:ea typeface="경기천년제목 Bold" panose="02020803020101020101" pitchFamily="18" charset="-127"/>
                        </a:rPr>
                        <a:t>1</a:t>
                      </a: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월 </a:t>
                      </a:r>
                      <a:r>
                        <a:rPr lang="en-US" altLang="ko-KR" sz="1200" b="1" kern="0" spc="0">
                          <a:solidFill>
                            <a:schemeClr val="bg1"/>
                          </a:solidFill>
                          <a:effectLst/>
                          <a:latin typeface="경기천년제목 Bold" panose="02020803020101020101" pitchFamily="18" charset="-127"/>
                          <a:ea typeface="경기천년제목 Bold" panose="02020803020101020101" pitchFamily="18" charset="-127"/>
                        </a:rPr>
                        <a:t>1</a:t>
                      </a: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일 </a:t>
                      </a:r>
                      <a:r>
                        <a:rPr lang="en-US" altLang="ko-KR" sz="1200" b="1" kern="0" spc="0">
                          <a:solidFill>
                            <a:schemeClr val="bg1"/>
                          </a:solidFill>
                          <a:effectLst/>
                          <a:latin typeface="경기천년제목 Bold" panose="02020803020101020101" pitchFamily="18" charset="-127"/>
                          <a:ea typeface="경기천년제목 Bold" panose="02020803020101020101" pitchFamily="18" charset="-127"/>
                        </a:rPr>
                        <a:t>~ </a:t>
                      </a:r>
                      <a:endParaRPr lang="ko-KR" altLang="en-US" sz="1200" kern="0" spc="0">
                        <a:solidFill>
                          <a:schemeClr val="bg1"/>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00000"/>
                        </a:lnSpc>
                        <a:spcBef>
                          <a:spcPts val="0"/>
                        </a:spcBef>
                        <a:spcAft>
                          <a:spcPts val="0"/>
                        </a:spcAft>
                      </a:pPr>
                      <a:r>
                        <a:rPr lang="en-US" altLang="ko-KR" sz="1200" b="1" kern="0" spc="0">
                          <a:solidFill>
                            <a:schemeClr val="bg1"/>
                          </a:solidFill>
                          <a:effectLst/>
                          <a:latin typeface="경기천년제목 Bold" panose="02020803020101020101" pitchFamily="18" charset="-127"/>
                          <a:ea typeface="경기천년제목 Bold" panose="02020803020101020101" pitchFamily="18" charset="-127"/>
                        </a:rPr>
                        <a:t>2020</a:t>
                      </a: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년 </a:t>
                      </a:r>
                      <a:r>
                        <a:rPr lang="en-US" altLang="ko-KR" sz="1200" b="1" kern="0" spc="0">
                          <a:solidFill>
                            <a:schemeClr val="bg1"/>
                          </a:solidFill>
                          <a:effectLst/>
                          <a:latin typeface="경기천년제목 Bold" panose="02020803020101020101" pitchFamily="18" charset="-127"/>
                          <a:ea typeface="경기천년제목 Bold" panose="02020803020101020101" pitchFamily="18" charset="-127"/>
                        </a:rPr>
                        <a:t>12</a:t>
                      </a: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월 </a:t>
                      </a:r>
                      <a:r>
                        <a:rPr lang="en-US" altLang="ko-KR" sz="1200" b="1" kern="0" spc="0">
                          <a:solidFill>
                            <a:schemeClr val="bg1"/>
                          </a:solidFill>
                          <a:effectLst/>
                          <a:latin typeface="경기천년제목 Bold" panose="02020803020101020101" pitchFamily="18" charset="-127"/>
                          <a:ea typeface="경기천년제목 Bold" panose="02020803020101020101" pitchFamily="18" charset="-127"/>
                        </a:rPr>
                        <a:t>31</a:t>
                      </a: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일</a:t>
                      </a:r>
                      <a:r>
                        <a:rPr lang="en-US" altLang="ko-KR" sz="1200" b="1" kern="0" spc="0">
                          <a:solidFill>
                            <a:schemeClr val="bg1"/>
                          </a:solidFill>
                          <a:effectLst/>
                          <a:latin typeface="경기천년제목 Bold" panose="02020803020101020101" pitchFamily="18" charset="-127"/>
                          <a:ea typeface="경기천년제목 Bold" panose="02020803020101020101" pitchFamily="18" charset="-127"/>
                        </a:rPr>
                        <a:t>)</a:t>
                      </a:r>
                      <a:endParaRPr lang="ko-KR" altLang="en-US" sz="1200" kern="0" spc="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9B49B"/>
                    </a:solidFill>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marL="0" marR="0" indent="0" algn="ctr" fontAlgn="base" latinLnBrk="0">
                        <a:lnSpc>
                          <a:spcPct val="100000"/>
                        </a:lnSpc>
                        <a:spcBef>
                          <a:spcPts val="0"/>
                        </a:spcBef>
                        <a:spcAft>
                          <a:spcPts val="0"/>
                        </a:spcAft>
                      </a:pP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총계</a:t>
                      </a:r>
                      <a:endParaRPr lang="ko-KR" altLang="en-US" sz="1200" kern="0" spc="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9B49B"/>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000951595"/>
                  </a:ext>
                </a:extLst>
              </a:tr>
              <a:tr h="307609">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현금</a:t>
                      </a:r>
                      <a:endParaRPr lang="ko-KR" altLang="en-US" sz="1200" kern="0" spc="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현물</a:t>
                      </a:r>
                      <a:endParaRPr lang="ko-KR" altLang="en-US" sz="1200" kern="0" spc="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계</a:t>
                      </a:r>
                      <a:endParaRPr lang="ko-KR" altLang="en-US" sz="1200" kern="0" spc="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현금</a:t>
                      </a:r>
                      <a:endParaRPr lang="ko-KR" altLang="en-US" sz="1200" kern="0" spc="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현물</a:t>
                      </a:r>
                      <a:endParaRPr lang="ko-KR" altLang="en-US" sz="1200" kern="0" spc="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현금</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현물</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9B49B"/>
                    </a:solidFill>
                  </a:tcPr>
                </a:tc>
                <a:extLst>
                  <a:ext uri="{0D108BD9-81ED-4DB2-BD59-A6C34878D82A}">
                    <a16:rowId xmlns:a16="http://schemas.microsoft.com/office/drawing/2014/main" val="4129523602"/>
                  </a:ext>
                </a:extLst>
              </a:tr>
              <a:tr h="307609">
                <a:tc>
                  <a:txBody>
                    <a:bodyPr/>
                    <a:lstStyle/>
                    <a:p>
                      <a:pPr marL="0" marR="0" indent="0" algn="just" fontAlgn="base" latinLnBrk="1">
                        <a:lnSpc>
                          <a:spcPct val="100000"/>
                        </a:lnSpc>
                        <a:spcBef>
                          <a:spcPts val="0"/>
                        </a:spcBef>
                        <a:spcAft>
                          <a:spcPts val="0"/>
                        </a:spcAft>
                      </a:pP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1.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직접비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223,457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25,087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248,544</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223,457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25,087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248,544</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446,914</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50,174</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497,088</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5479193"/>
                  </a:ext>
                </a:extLst>
              </a:tr>
              <a:tr h="307609">
                <a:tc>
                  <a:txBody>
                    <a:bodyPr/>
                    <a:lstStyle/>
                    <a:p>
                      <a:pPr marL="0" marR="0" indent="0" algn="just" fontAlgn="base" latinLnBrk="1">
                        <a:lnSpc>
                          <a:spcPct val="100000"/>
                        </a:lnSpc>
                        <a:spcBef>
                          <a:spcPts val="0"/>
                        </a:spcBef>
                        <a:spcAft>
                          <a:spcPts val="0"/>
                        </a:spcAft>
                      </a:pPr>
                      <a:r>
                        <a:rPr lang="en-US" altLang="ko-KR" sz="1200" b="1" kern="0" spc="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인건비</a:t>
                      </a: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115,740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25,087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140,827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120,930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25,087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146,017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236,670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50,174</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286,844</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7534498"/>
                  </a:ext>
                </a:extLst>
              </a:tr>
              <a:tr h="307609">
                <a:tc>
                  <a:txBody>
                    <a:bodyPr/>
                    <a:lstStyle/>
                    <a:p>
                      <a:pPr marL="0" marR="0" indent="0" algn="just" fontAlgn="base" latinLnBrk="1">
                        <a:lnSpc>
                          <a:spcPct val="100000"/>
                        </a:lnSpc>
                        <a:spcBef>
                          <a:spcPts val="0"/>
                        </a:spcBef>
                        <a:spcAft>
                          <a:spcPts val="0"/>
                        </a:spcAft>
                      </a:pP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학생인건비</a:t>
                      </a:r>
                      <a:endPar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64,440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endParaRPr lang="ko-KR" alt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64,440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61,140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endParaRPr lang="ko-KR" alt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61,140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125,580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endParaRPr lang="ko-KR" alt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125,580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9274507"/>
                  </a:ext>
                </a:extLst>
              </a:tr>
              <a:tr h="307609">
                <a:tc>
                  <a:txBody>
                    <a:bodyPr/>
                    <a:lstStyle/>
                    <a:p>
                      <a:pPr marL="0" marR="0" indent="0" algn="just" fontAlgn="base" latinLnBrk="1">
                        <a:lnSpc>
                          <a:spcPct val="100000"/>
                        </a:lnSpc>
                        <a:spcBef>
                          <a:spcPts val="0"/>
                        </a:spcBef>
                        <a:spcAft>
                          <a:spcPts val="0"/>
                        </a:spcAft>
                      </a:pP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연구시설</a:t>
                      </a: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장비 </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및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재료비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5,800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endParaRPr lang="ko-KR" alt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5,800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2,300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2,300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8,100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endParaRPr lang="ko-KR" alt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8,100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5976404"/>
                  </a:ext>
                </a:extLst>
              </a:tr>
              <a:tr h="307609">
                <a:tc>
                  <a:txBody>
                    <a:bodyPr/>
                    <a:lstStyle/>
                    <a:p>
                      <a:pPr marL="0" marR="0" indent="0" algn="just" fontAlgn="base" latinLnBrk="1">
                        <a:lnSpc>
                          <a:spcPct val="100000"/>
                        </a:lnSpc>
                        <a:spcBef>
                          <a:spcPts val="0"/>
                        </a:spcBef>
                        <a:spcAft>
                          <a:spcPts val="0"/>
                        </a:spcAft>
                      </a:pP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연구활동비</a:t>
                      </a: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10,229</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endParaRPr lang="ko-KR" alt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10,229</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14,300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14,300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24,529</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endParaRPr lang="ko-KR" alt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24,529</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4827575"/>
                  </a:ext>
                </a:extLst>
              </a:tr>
              <a:tr h="307609">
                <a:tc>
                  <a:txBody>
                    <a:bodyPr/>
                    <a:lstStyle/>
                    <a:p>
                      <a:pPr marL="0" marR="0" indent="0" algn="just" fontAlgn="base" latinLnBrk="1">
                        <a:lnSpc>
                          <a:spcPct val="100000"/>
                        </a:lnSpc>
                        <a:spcBef>
                          <a:spcPts val="0"/>
                        </a:spcBef>
                        <a:spcAft>
                          <a:spcPts val="0"/>
                        </a:spcAft>
                      </a:pP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연구과제 추진비</a:t>
                      </a: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9,731</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endParaRPr lang="ko-KR" alt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9,731</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9,560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endParaRPr lang="ko-KR" alt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9,560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19,291</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19,291</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6312982"/>
                  </a:ext>
                </a:extLst>
              </a:tr>
              <a:tr h="307609">
                <a:tc>
                  <a:txBody>
                    <a:bodyPr/>
                    <a:lstStyle/>
                    <a:p>
                      <a:pPr marL="0" marR="0" indent="0" algn="just" fontAlgn="base" latinLnBrk="1">
                        <a:lnSpc>
                          <a:spcPct val="100000"/>
                        </a:lnSpc>
                        <a:spcBef>
                          <a:spcPts val="0"/>
                        </a:spcBef>
                        <a:spcAft>
                          <a:spcPts val="0"/>
                        </a:spcAft>
                      </a:pP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연구수당</a:t>
                      </a: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17,517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endParaRPr lang="ko-KR" alt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17,517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15,227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endParaRPr lang="ko-KR" alt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15,227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32,744</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32,744</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8944899"/>
                  </a:ext>
                </a:extLst>
              </a:tr>
              <a:tr h="307609">
                <a:tc>
                  <a:txBody>
                    <a:bodyPr/>
                    <a:lstStyle/>
                    <a:p>
                      <a:pPr marL="0" marR="0" indent="0" algn="just" fontAlgn="base" latinLnBrk="1">
                        <a:lnSpc>
                          <a:spcPct val="100000"/>
                        </a:lnSpc>
                        <a:spcBef>
                          <a:spcPts val="0"/>
                        </a:spcBef>
                        <a:spcAft>
                          <a:spcPts val="0"/>
                        </a:spcAft>
                      </a:pP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2.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간접비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26,543</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endParaRPr lang="ko-KR" alt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26,543</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26,543</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endParaRPr lang="ko-KR" alt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26,543</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53,086</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53,086</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0596377"/>
                  </a:ext>
                </a:extLst>
              </a:tr>
              <a:tr h="307609">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합 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9B49B"/>
                    </a:solidFill>
                  </a:tcPr>
                </a:tc>
                <a:tc>
                  <a:txBody>
                    <a:bodyPr/>
                    <a:lstStyle/>
                    <a:p>
                      <a:pPr marL="0" marR="0" indent="0" algn="ctr" fontAlgn="base" latinLnBrk="0">
                        <a:lnSpc>
                          <a:spcPct val="100000"/>
                        </a:lnSpc>
                        <a:spcBef>
                          <a:spcPts val="0"/>
                        </a:spcBef>
                        <a:spcAft>
                          <a:spcPts val="0"/>
                        </a:spcAft>
                      </a:pPr>
                      <a:r>
                        <a:rPr lang="en-US" sz="1200" b="1" kern="0" spc="0">
                          <a:solidFill>
                            <a:srgbClr val="000000"/>
                          </a:solidFill>
                          <a:effectLst/>
                          <a:latin typeface="경기천년제목 Bold" panose="02020803020101020101" pitchFamily="18" charset="-127"/>
                          <a:ea typeface="경기천년제목 Bold" panose="02020803020101020101" pitchFamily="18" charset="-127"/>
                        </a:rPr>
                        <a:t>250,000</a:t>
                      </a:r>
                      <a:endParaRPr 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fontAlgn="base" latinLnBrk="0">
                        <a:lnSpc>
                          <a:spcPct val="100000"/>
                        </a:lnSpc>
                        <a:spcBef>
                          <a:spcPts val="0"/>
                        </a:spcBef>
                        <a:spcAft>
                          <a:spcPts val="0"/>
                        </a:spcAft>
                      </a:pPr>
                      <a:r>
                        <a:rPr lang="en-US" sz="1200" b="1" kern="0" spc="0">
                          <a:solidFill>
                            <a:srgbClr val="000000"/>
                          </a:solidFill>
                          <a:effectLst/>
                          <a:latin typeface="경기천년제목 Bold" panose="02020803020101020101" pitchFamily="18" charset="-127"/>
                          <a:ea typeface="경기천년제목 Bold" panose="02020803020101020101" pitchFamily="18" charset="-127"/>
                        </a:rPr>
                        <a:t>25,087</a:t>
                      </a:r>
                      <a:endParaRPr 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fontAlgn="base" latinLnBrk="0">
                        <a:lnSpc>
                          <a:spcPct val="100000"/>
                        </a:lnSpc>
                        <a:spcBef>
                          <a:spcPts val="0"/>
                        </a:spcBef>
                        <a:spcAft>
                          <a:spcPts val="0"/>
                        </a:spcAft>
                      </a:pPr>
                      <a:r>
                        <a:rPr lang="en-US" sz="1200" b="1" kern="0" spc="0">
                          <a:solidFill>
                            <a:srgbClr val="000000"/>
                          </a:solidFill>
                          <a:effectLst/>
                          <a:latin typeface="경기천년제목 Bold" panose="02020803020101020101" pitchFamily="18" charset="-127"/>
                          <a:ea typeface="경기천년제목 Bold" panose="02020803020101020101" pitchFamily="18" charset="-127"/>
                        </a:rPr>
                        <a:t>275,087</a:t>
                      </a:r>
                      <a:endParaRPr 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fontAlgn="base" latinLnBrk="0">
                        <a:lnSpc>
                          <a:spcPct val="100000"/>
                        </a:lnSpc>
                        <a:spcBef>
                          <a:spcPts val="0"/>
                        </a:spcBef>
                        <a:spcAft>
                          <a:spcPts val="0"/>
                        </a:spcAft>
                      </a:pPr>
                      <a:r>
                        <a:rPr lang="en-US" sz="1200" b="1" kern="0" spc="0">
                          <a:solidFill>
                            <a:srgbClr val="000000"/>
                          </a:solidFill>
                          <a:effectLst/>
                          <a:latin typeface="경기천년제목 Bold" panose="02020803020101020101" pitchFamily="18" charset="-127"/>
                          <a:ea typeface="경기천년제목 Bold" panose="02020803020101020101" pitchFamily="18" charset="-127"/>
                        </a:rPr>
                        <a:t>250,000</a:t>
                      </a:r>
                      <a:endParaRPr 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fontAlgn="base" latinLnBrk="0">
                        <a:lnSpc>
                          <a:spcPct val="100000"/>
                        </a:lnSpc>
                        <a:spcBef>
                          <a:spcPts val="0"/>
                        </a:spcBef>
                        <a:spcAft>
                          <a:spcPts val="0"/>
                        </a:spcAft>
                      </a:pPr>
                      <a:r>
                        <a:rPr lang="en-US" sz="1200" b="1" kern="0" spc="0" dirty="0">
                          <a:solidFill>
                            <a:srgbClr val="000000"/>
                          </a:solidFill>
                          <a:effectLst/>
                          <a:latin typeface="경기천년제목 Bold" panose="02020803020101020101" pitchFamily="18" charset="-127"/>
                          <a:ea typeface="경기천년제목 Bold" panose="02020803020101020101" pitchFamily="18" charset="-127"/>
                        </a:rPr>
                        <a:t>25,087</a:t>
                      </a:r>
                      <a:endParaRPr 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fontAlgn="base" latinLnBrk="0">
                        <a:lnSpc>
                          <a:spcPct val="100000"/>
                        </a:lnSpc>
                        <a:spcBef>
                          <a:spcPts val="0"/>
                        </a:spcBef>
                        <a:spcAft>
                          <a:spcPts val="0"/>
                        </a:spcAft>
                      </a:pPr>
                      <a:r>
                        <a:rPr lang="en-US" sz="1200" b="1" kern="0" spc="0">
                          <a:solidFill>
                            <a:srgbClr val="000000"/>
                          </a:solidFill>
                          <a:effectLst/>
                          <a:latin typeface="경기천년제목 Bold" panose="02020803020101020101" pitchFamily="18" charset="-127"/>
                          <a:ea typeface="경기천년제목 Bold" panose="02020803020101020101" pitchFamily="18" charset="-127"/>
                        </a:rPr>
                        <a:t>275,087</a:t>
                      </a:r>
                      <a:endParaRPr 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fontAlgn="base" latinLnBrk="0">
                        <a:lnSpc>
                          <a:spcPct val="100000"/>
                        </a:lnSpc>
                        <a:spcBef>
                          <a:spcPts val="0"/>
                        </a:spcBef>
                        <a:spcAft>
                          <a:spcPts val="0"/>
                        </a:spcAft>
                      </a:pPr>
                      <a:r>
                        <a:rPr lang="en-US" sz="1200" b="1" kern="0" spc="0">
                          <a:solidFill>
                            <a:srgbClr val="000000"/>
                          </a:solidFill>
                          <a:effectLst/>
                          <a:latin typeface="경기천년제목 Bold" panose="02020803020101020101" pitchFamily="18" charset="-127"/>
                          <a:ea typeface="경기천년제목 Bold" panose="02020803020101020101" pitchFamily="18" charset="-127"/>
                        </a:rPr>
                        <a:t>500,000</a:t>
                      </a:r>
                      <a:endParaRPr 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fontAlgn="base" latinLnBrk="0">
                        <a:lnSpc>
                          <a:spcPct val="100000"/>
                        </a:lnSpc>
                        <a:spcBef>
                          <a:spcPts val="0"/>
                        </a:spcBef>
                        <a:spcAft>
                          <a:spcPts val="0"/>
                        </a:spcAft>
                      </a:pPr>
                      <a:r>
                        <a:rPr lang="en-US" sz="1200" b="1" kern="0" spc="0">
                          <a:solidFill>
                            <a:srgbClr val="000000"/>
                          </a:solidFill>
                          <a:effectLst/>
                          <a:latin typeface="경기천년제목 Bold" panose="02020803020101020101" pitchFamily="18" charset="-127"/>
                          <a:ea typeface="경기천년제목 Bold" panose="02020803020101020101" pitchFamily="18" charset="-127"/>
                        </a:rPr>
                        <a:t>50,174</a:t>
                      </a:r>
                      <a:endParaRPr 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fontAlgn="base" latinLnBrk="0">
                        <a:lnSpc>
                          <a:spcPct val="100000"/>
                        </a:lnSpc>
                        <a:spcBef>
                          <a:spcPts val="0"/>
                        </a:spcBef>
                        <a:spcAft>
                          <a:spcPts val="0"/>
                        </a:spcAft>
                      </a:pPr>
                      <a:r>
                        <a:rPr lang="en-US" sz="1200" b="1" kern="0" spc="0" dirty="0">
                          <a:solidFill>
                            <a:srgbClr val="000000"/>
                          </a:solidFill>
                          <a:effectLst/>
                          <a:latin typeface="경기천년제목 Bold" panose="02020803020101020101" pitchFamily="18" charset="-127"/>
                          <a:ea typeface="경기천년제목 Bold" panose="02020803020101020101" pitchFamily="18" charset="-127"/>
                        </a:rPr>
                        <a:t>550,174</a:t>
                      </a:r>
                      <a:endParaRPr 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946424"/>
                  </a:ext>
                </a:extLst>
              </a:tr>
            </a:tbl>
          </a:graphicData>
        </a:graphic>
      </p:graphicFrame>
      <p:sp>
        <p:nvSpPr>
          <p:cNvPr id="6" name="Right Arrow 4"/>
          <p:cNvSpPr/>
          <p:nvPr/>
        </p:nvSpPr>
        <p:spPr>
          <a:xfrm>
            <a:off x="873951" y="5604520"/>
            <a:ext cx="5050599" cy="262180"/>
          </a:xfrm>
          <a:prstGeom prst="homePlate">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base" latinLnBrk="1"/>
            <a:r>
              <a:rPr lang="ko-KR" altLang="en-US" sz="1200" dirty="0" smtClean="0">
                <a:latin typeface="경기천년제목 Bold" panose="02020803020101020101" pitchFamily="18" charset="-127"/>
                <a:ea typeface="경기천년제목 Bold" panose="02020803020101020101" pitchFamily="18" charset="-127"/>
              </a:rPr>
              <a:t>★ 연구활동비 </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외부 전문가 평가 비용 및 정책</a:t>
            </a:r>
            <a:r>
              <a:rPr lang="en-US" altLang="ko-KR" sz="1200" dirty="0" smtClean="0">
                <a:latin typeface="경기천년제목 Bold" panose="02020803020101020101" pitchFamily="18" charset="-127"/>
                <a:ea typeface="경기천년제목 Bold" panose="02020803020101020101" pitchFamily="18" charset="-127"/>
              </a:rPr>
              <a:t>/</a:t>
            </a:r>
            <a:r>
              <a:rPr lang="ko-KR" altLang="en-US" sz="1200" dirty="0" smtClean="0">
                <a:latin typeface="경기천년제목 Bold" panose="02020803020101020101" pitchFamily="18" charset="-127"/>
                <a:ea typeface="경기천년제목 Bold" panose="02020803020101020101" pitchFamily="18" charset="-127"/>
              </a:rPr>
              <a:t>제도 개선 사항 전문가 자문 비용 </a:t>
            </a:r>
            <a:endParaRPr lang="ko-KR" altLang="en-US" sz="1200" dirty="0">
              <a:latin typeface="경기천년제목 Bold" panose="02020803020101020101" pitchFamily="18" charset="-127"/>
              <a:ea typeface="경기천년제목 Bold" panose="02020803020101020101" pitchFamily="18" charset="-127"/>
            </a:endParaRPr>
          </a:p>
        </p:txBody>
      </p:sp>
      <p:sp>
        <p:nvSpPr>
          <p:cNvPr id="7" name="Right Arrow 4"/>
          <p:cNvSpPr/>
          <p:nvPr/>
        </p:nvSpPr>
        <p:spPr>
          <a:xfrm>
            <a:off x="873951" y="5938677"/>
            <a:ext cx="3736149" cy="262180"/>
          </a:xfrm>
          <a:prstGeom prst="homePlate">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base" latinLnBrk="1"/>
            <a:r>
              <a:rPr lang="ko-KR" altLang="en-US" sz="1200" dirty="0" smtClean="0">
                <a:latin typeface="경기천년제목 Bold" panose="02020803020101020101" pitchFamily="18" charset="-127"/>
                <a:ea typeface="경기천년제목 Bold" panose="02020803020101020101" pitchFamily="18" charset="-127"/>
              </a:rPr>
              <a:t>★ 연구과제 추진비  </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국내 출장비만 반영</a:t>
            </a:r>
            <a:r>
              <a:rPr lang="en-US" altLang="ko-KR" sz="1200" dirty="0" smtClean="0">
                <a:latin typeface="경기천년제목 Bold" panose="02020803020101020101" pitchFamily="18" charset="-127"/>
                <a:ea typeface="경기천년제목 Bold" panose="02020803020101020101" pitchFamily="18" charset="-127"/>
              </a:rPr>
              <a:t>(</a:t>
            </a:r>
            <a:r>
              <a:rPr lang="ko-KR" altLang="en-US" sz="1200" dirty="0" smtClean="0">
                <a:latin typeface="경기천년제목 Bold" panose="02020803020101020101" pitchFamily="18" charset="-127"/>
                <a:ea typeface="경기천년제목 Bold" panose="02020803020101020101" pitchFamily="18" charset="-127"/>
              </a:rPr>
              <a:t>국외 출장 없음</a:t>
            </a:r>
            <a:r>
              <a:rPr lang="en-US" altLang="ko-KR" sz="1200" dirty="0" smtClean="0">
                <a:latin typeface="경기천년제목 Bold" panose="02020803020101020101" pitchFamily="18" charset="-127"/>
                <a:ea typeface="경기천년제목 Bold" panose="02020803020101020101" pitchFamily="18" charset="-127"/>
              </a:rPr>
              <a:t>)</a:t>
            </a:r>
            <a:endParaRPr lang="ko-KR" altLang="en-US" sz="1200" dirty="0">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271364019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3890" y="2828835"/>
            <a:ext cx="8618220" cy="566758"/>
          </a:xfrm>
          <a:prstGeom prst="rect">
            <a:avLst/>
          </a:prstGeom>
          <a:noFill/>
        </p:spPr>
        <p:txBody>
          <a:bodyPr wrap="square" lIns="0" tIns="0" rIns="0" bIns="0" rtlCol="0">
            <a:spAutoFit/>
          </a:bodyPr>
          <a:lstStyle/>
          <a:p>
            <a:r>
              <a:rPr lang="en-US" sz="3683" cap="all" dirty="0">
                <a:solidFill>
                  <a:schemeClr val="accent1"/>
                </a:solidFill>
                <a:latin typeface="경기천년제목 Bold" panose="02020803020101020101" pitchFamily="18" charset="-127"/>
                <a:ea typeface="경기천년제목 Bold" panose="02020803020101020101" pitchFamily="18" charset="-127"/>
              </a:rPr>
              <a:t>THANKS FOR </a:t>
            </a:r>
            <a:r>
              <a:rPr lang="en-US" sz="3683" cap="all" dirty="0" smtClean="0">
                <a:solidFill>
                  <a:schemeClr val="bg1"/>
                </a:solidFill>
                <a:latin typeface="경기천년제목 Bold" panose="02020803020101020101" pitchFamily="18" charset="-127"/>
                <a:ea typeface="경기천년제목 Bold" panose="02020803020101020101" pitchFamily="18" charset="-127"/>
              </a:rPr>
              <a:t>YOUR ATTENTION!</a:t>
            </a:r>
            <a:endParaRPr lang="en-US" sz="3683" cap="all" dirty="0">
              <a:solidFill>
                <a:schemeClr val="bg1"/>
              </a:solidFill>
              <a:latin typeface="경기천년제목 Bold" panose="02020803020101020101" pitchFamily="18" charset="-127"/>
              <a:ea typeface="경기천년제목 Bold" panose="02020803020101020101" pitchFamily="18" charset="-127"/>
            </a:endParaRPr>
          </a:p>
        </p:txBody>
      </p:sp>
      <p:cxnSp>
        <p:nvCxnSpPr>
          <p:cNvPr id="3" name="Straight Connector 2"/>
          <p:cNvCxnSpPr/>
          <p:nvPr/>
        </p:nvCxnSpPr>
        <p:spPr>
          <a:xfrm>
            <a:off x="657237" y="2746357"/>
            <a:ext cx="9906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743069" y="5057644"/>
            <a:ext cx="163381" cy="163381"/>
            <a:chOff x="685909" y="4075113"/>
            <a:chExt cx="150813" cy="150813"/>
          </a:xfrm>
        </p:grpSpPr>
        <p:sp>
          <p:nvSpPr>
            <p:cNvPr id="6" name="Oval 1125"/>
            <p:cNvSpPr>
              <a:spLocks noChangeArrowheads="1"/>
            </p:cNvSpPr>
            <p:nvPr/>
          </p:nvSpPr>
          <p:spPr bwMode="auto">
            <a:xfrm>
              <a:off x="685909" y="4075113"/>
              <a:ext cx="150813" cy="150813"/>
            </a:xfrm>
            <a:prstGeom prst="ellipse">
              <a:avLst/>
            </a:prstGeom>
            <a:solidFill>
              <a:schemeClr val="accent1"/>
            </a:solidFill>
            <a:ln>
              <a:noFill/>
            </a:ln>
          </p:spPr>
          <p:txBody>
            <a:bodyPr vert="horz" wrap="square" lIns="99060" tIns="49530" rIns="99060" bIns="49530" numCol="1" anchor="t" anchorCtr="0" compatLnSpc="1">
              <a:prstTxWarp prst="textNoShape">
                <a:avLst/>
              </a:prstTxWarp>
            </a:bodyPr>
            <a:lstStyle/>
            <a:p>
              <a:endParaRPr lang="en-US" sz="1716"/>
            </a:p>
          </p:txBody>
        </p:sp>
        <p:sp>
          <p:nvSpPr>
            <p:cNvPr id="7" name="Freeform 1126"/>
            <p:cNvSpPr>
              <a:spLocks noEditPoints="1"/>
            </p:cNvSpPr>
            <p:nvPr/>
          </p:nvSpPr>
          <p:spPr bwMode="auto">
            <a:xfrm>
              <a:off x="733534" y="4102100"/>
              <a:ext cx="55563" cy="98425"/>
            </a:xfrm>
            <a:custGeom>
              <a:avLst/>
              <a:gdLst>
                <a:gd name="T0" fmla="*/ 0 w 23"/>
                <a:gd name="T1" fmla="*/ 11 h 41"/>
                <a:gd name="T2" fmla="*/ 3 w 23"/>
                <a:gd name="T3" fmla="*/ 3 h 41"/>
                <a:gd name="T4" fmla="*/ 12 w 23"/>
                <a:gd name="T5" fmla="*/ 0 h 41"/>
                <a:gd name="T6" fmla="*/ 20 w 23"/>
                <a:gd name="T7" fmla="*/ 3 h 41"/>
                <a:gd name="T8" fmla="*/ 23 w 23"/>
                <a:gd name="T9" fmla="*/ 11 h 41"/>
                <a:gd name="T10" fmla="*/ 22 w 23"/>
                <a:gd name="T11" fmla="*/ 16 h 41"/>
                <a:gd name="T12" fmla="*/ 12 w 23"/>
                <a:gd name="T13" fmla="*/ 41 h 41"/>
                <a:gd name="T14" fmla="*/ 1 w 23"/>
                <a:gd name="T15" fmla="*/ 16 h 41"/>
                <a:gd name="T16" fmla="*/ 0 w 23"/>
                <a:gd name="T17" fmla="*/ 14 h 41"/>
                <a:gd name="T18" fmla="*/ 0 w 23"/>
                <a:gd name="T19" fmla="*/ 11 h 41"/>
                <a:gd name="T20" fmla="*/ 7 w 23"/>
                <a:gd name="T21" fmla="*/ 7 h 41"/>
                <a:gd name="T22" fmla="*/ 6 w 23"/>
                <a:gd name="T23" fmla="*/ 11 h 41"/>
                <a:gd name="T24" fmla="*/ 7 w 23"/>
                <a:gd name="T25" fmla="*/ 15 h 41"/>
                <a:gd name="T26" fmla="*/ 12 w 23"/>
                <a:gd name="T27" fmla="*/ 17 h 41"/>
                <a:gd name="T28" fmla="*/ 16 w 23"/>
                <a:gd name="T29" fmla="*/ 15 h 41"/>
                <a:gd name="T30" fmla="*/ 17 w 23"/>
                <a:gd name="T31" fmla="*/ 11 h 41"/>
                <a:gd name="T32" fmla="*/ 16 w 23"/>
                <a:gd name="T33" fmla="*/ 7 h 41"/>
                <a:gd name="T34" fmla="*/ 12 w 23"/>
                <a:gd name="T35" fmla="*/ 5 h 41"/>
                <a:gd name="T36" fmla="*/ 7 w 23"/>
                <a:gd name="T3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41">
                  <a:moveTo>
                    <a:pt x="0" y="11"/>
                  </a:moveTo>
                  <a:cubicBezTo>
                    <a:pt x="0" y="8"/>
                    <a:pt x="1" y="5"/>
                    <a:pt x="3" y="3"/>
                  </a:cubicBezTo>
                  <a:cubicBezTo>
                    <a:pt x="6" y="1"/>
                    <a:pt x="8" y="0"/>
                    <a:pt x="12" y="0"/>
                  </a:cubicBezTo>
                  <a:cubicBezTo>
                    <a:pt x="15" y="0"/>
                    <a:pt x="17" y="1"/>
                    <a:pt x="20" y="3"/>
                  </a:cubicBezTo>
                  <a:cubicBezTo>
                    <a:pt x="22" y="5"/>
                    <a:pt x="23" y="8"/>
                    <a:pt x="23" y="11"/>
                  </a:cubicBezTo>
                  <a:cubicBezTo>
                    <a:pt x="23" y="13"/>
                    <a:pt x="23" y="14"/>
                    <a:pt x="22" y="16"/>
                  </a:cubicBezTo>
                  <a:cubicBezTo>
                    <a:pt x="12" y="41"/>
                    <a:pt x="12" y="41"/>
                    <a:pt x="12" y="41"/>
                  </a:cubicBezTo>
                  <a:cubicBezTo>
                    <a:pt x="1" y="16"/>
                    <a:pt x="1" y="16"/>
                    <a:pt x="1" y="16"/>
                  </a:cubicBezTo>
                  <a:cubicBezTo>
                    <a:pt x="1" y="15"/>
                    <a:pt x="0" y="14"/>
                    <a:pt x="0" y="14"/>
                  </a:cubicBezTo>
                  <a:cubicBezTo>
                    <a:pt x="0" y="13"/>
                    <a:pt x="0" y="12"/>
                    <a:pt x="0" y="11"/>
                  </a:cubicBezTo>
                  <a:close/>
                  <a:moveTo>
                    <a:pt x="7" y="7"/>
                  </a:moveTo>
                  <a:cubicBezTo>
                    <a:pt x="6" y="8"/>
                    <a:pt x="6" y="10"/>
                    <a:pt x="6" y="11"/>
                  </a:cubicBezTo>
                  <a:cubicBezTo>
                    <a:pt x="6" y="13"/>
                    <a:pt x="6" y="14"/>
                    <a:pt x="7" y="15"/>
                  </a:cubicBezTo>
                  <a:cubicBezTo>
                    <a:pt x="9" y="16"/>
                    <a:pt x="10" y="17"/>
                    <a:pt x="12" y="17"/>
                  </a:cubicBezTo>
                  <a:cubicBezTo>
                    <a:pt x="13" y="17"/>
                    <a:pt x="14" y="16"/>
                    <a:pt x="16" y="15"/>
                  </a:cubicBezTo>
                  <a:cubicBezTo>
                    <a:pt x="17" y="14"/>
                    <a:pt x="17" y="13"/>
                    <a:pt x="17" y="11"/>
                  </a:cubicBezTo>
                  <a:cubicBezTo>
                    <a:pt x="17" y="10"/>
                    <a:pt x="17" y="8"/>
                    <a:pt x="16" y="7"/>
                  </a:cubicBezTo>
                  <a:cubicBezTo>
                    <a:pt x="14" y="6"/>
                    <a:pt x="13" y="5"/>
                    <a:pt x="12" y="5"/>
                  </a:cubicBezTo>
                  <a:cubicBezTo>
                    <a:pt x="10" y="5"/>
                    <a:pt x="9" y="6"/>
                    <a:pt x="7" y="7"/>
                  </a:cubicBezTo>
                  <a:close/>
                </a:path>
              </a:pathLst>
            </a:custGeom>
            <a:solidFill>
              <a:schemeClr val="bg1"/>
            </a:solidFill>
            <a:ln>
              <a:noFill/>
            </a:ln>
            <a:extLst/>
          </p:spPr>
          <p:txBody>
            <a:bodyPr vert="horz" wrap="square" lIns="99060" tIns="49530" rIns="99060" bIns="49530" numCol="1" anchor="t" anchorCtr="0" compatLnSpc="1">
              <a:prstTxWarp prst="textNoShape">
                <a:avLst/>
              </a:prstTxWarp>
            </a:bodyPr>
            <a:lstStyle/>
            <a:p>
              <a:endParaRPr lang="en-US" sz="1716"/>
            </a:p>
          </p:txBody>
        </p:sp>
      </p:grpSp>
      <p:grpSp>
        <p:nvGrpSpPr>
          <p:cNvPr id="16" name="Group 15"/>
          <p:cNvGrpSpPr/>
          <p:nvPr/>
        </p:nvGrpSpPr>
        <p:grpSpPr>
          <a:xfrm>
            <a:off x="743069" y="5272617"/>
            <a:ext cx="163381" cy="163381"/>
            <a:chOff x="685909" y="4273550"/>
            <a:chExt cx="150813" cy="150813"/>
          </a:xfrm>
        </p:grpSpPr>
        <p:sp>
          <p:nvSpPr>
            <p:cNvPr id="8" name="Oval 1127"/>
            <p:cNvSpPr>
              <a:spLocks noChangeArrowheads="1"/>
            </p:cNvSpPr>
            <p:nvPr/>
          </p:nvSpPr>
          <p:spPr bwMode="auto">
            <a:xfrm>
              <a:off x="685909" y="4273550"/>
              <a:ext cx="150813" cy="150813"/>
            </a:xfrm>
            <a:prstGeom prst="ellipse">
              <a:avLst/>
            </a:prstGeom>
            <a:solidFill>
              <a:schemeClr val="accent1"/>
            </a:solidFill>
            <a:ln>
              <a:noFill/>
            </a:ln>
          </p:spPr>
          <p:txBody>
            <a:bodyPr vert="horz" wrap="square" lIns="99060" tIns="49530" rIns="99060" bIns="49530" numCol="1" anchor="t" anchorCtr="0" compatLnSpc="1">
              <a:prstTxWarp prst="textNoShape">
                <a:avLst/>
              </a:prstTxWarp>
            </a:bodyPr>
            <a:lstStyle/>
            <a:p>
              <a:endParaRPr lang="en-US" sz="1716"/>
            </a:p>
          </p:txBody>
        </p:sp>
        <p:sp>
          <p:nvSpPr>
            <p:cNvPr id="10" name="Freeform 1130"/>
            <p:cNvSpPr>
              <a:spLocks/>
            </p:cNvSpPr>
            <p:nvPr/>
          </p:nvSpPr>
          <p:spPr bwMode="auto">
            <a:xfrm>
              <a:off x="714484" y="4302125"/>
              <a:ext cx="90488" cy="92075"/>
            </a:xfrm>
            <a:custGeom>
              <a:avLst/>
              <a:gdLst>
                <a:gd name="T0" fmla="*/ 22 w 38"/>
                <a:gd name="T1" fmla="*/ 22 h 38"/>
                <a:gd name="T2" fmla="*/ 13 w 38"/>
                <a:gd name="T3" fmla="*/ 27 h 38"/>
                <a:gd name="T4" fmla="*/ 5 w 38"/>
                <a:gd name="T5" fmla="*/ 27 h 38"/>
                <a:gd name="T6" fmla="*/ 6 w 38"/>
                <a:gd name="T7" fmla="*/ 36 h 38"/>
                <a:gd name="T8" fmla="*/ 27 w 38"/>
                <a:gd name="T9" fmla="*/ 27 h 38"/>
                <a:gd name="T10" fmla="*/ 36 w 38"/>
                <a:gd name="T11" fmla="*/ 6 h 38"/>
                <a:gd name="T12" fmla="*/ 27 w 38"/>
                <a:gd name="T13" fmla="*/ 5 h 38"/>
                <a:gd name="T14" fmla="*/ 27 w 38"/>
                <a:gd name="T15" fmla="*/ 13 h 38"/>
                <a:gd name="T16" fmla="*/ 22 w 38"/>
                <a:gd name="T17"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22" y="22"/>
                  </a:moveTo>
                  <a:cubicBezTo>
                    <a:pt x="19" y="26"/>
                    <a:pt x="15" y="29"/>
                    <a:pt x="13" y="27"/>
                  </a:cubicBezTo>
                  <a:cubicBezTo>
                    <a:pt x="11" y="25"/>
                    <a:pt x="10" y="23"/>
                    <a:pt x="5" y="27"/>
                  </a:cubicBezTo>
                  <a:cubicBezTo>
                    <a:pt x="0" y="31"/>
                    <a:pt x="4" y="34"/>
                    <a:pt x="6" y="36"/>
                  </a:cubicBezTo>
                  <a:cubicBezTo>
                    <a:pt x="8" y="38"/>
                    <a:pt x="18" y="36"/>
                    <a:pt x="27" y="27"/>
                  </a:cubicBezTo>
                  <a:cubicBezTo>
                    <a:pt x="36" y="18"/>
                    <a:pt x="38" y="8"/>
                    <a:pt x="36" y="6"/>
                  </a:cubicBezTo>
                  <a:cubicBezTo>
                    <a:pt x="33" y="4"/>
                    <a:pt x="31" y="0"/>
                    <a:pt x="27" y="5"/>
                  </a:cubicBezTo>
                  <a:cubicBezTo>
                    <a:pt x="23" y="10"/>
                    <a:pt x="25" y="11"/>
                    <a:pt x="27" y="13"/>
                  </a:cubicBezTo>
                  <a:cubicBezTo>
                    <a:pt x="29" y="15"/>
                    <a:pt x="25" y="19"/>
                    <a:pt x="22" y="22"/>
                  </a:cubicBezTo>
                  <a:close/>
                </a:path>
              </a:pathLst>
            </a:custGeom>
            <a:solidFill>
              <a:schemeClr val="bg1"/>
            </a:solidFill>
            <a:ln>
              <a:noFill/>
            </a:ln>
            <a:extLst/>
          </p:spPr>
          <p:txBody>
            <a:bodyPr vert="horz" wrap="square" lIns="99060" tIns="49530" rIns="99060" bIns="49530" numCol="1" anchor="t" anchorCtr="0" compatLnSpc="1">
              <a:prstTxWarp prst="textNoShape">
                <a:avLst/>
              </a:prstTxWarp>
            </a:bodyPr>
            <a:lstStyle/>
            <a:p>
              <a:endParaRPr lang="en-US" sz="1716"/>
            </a:p>
          </p:txBody>
        </p:sp>
      </p:grpSp>
      <p:grpSp>
        <p:nvGrpSpPr>
          <p:cNvPr id="17" name="Group 16"/>
          <p:cNvGrpSpPr/>
          <p:nvPr/>
        </p:nvGrpSpPr>
        <p:grpSpPr>
          <a:xfrm>
            <a:off x="743069" y="5491031"/>
            <a:ext cx="163381" cy="163381"/>
            <a:chOff x="685909" y="4475163"/>
            <a:chExt cx="150813" cy="150813"/>
          </a:xfrm>
        </p:grpSpPr>
        <p:sp>
          <p:nvSpPr>
            <p:cNvPr id="9" name="Oval 1128"/>
            <p:cNvSpPr>
              <a:spLocks noChangeArrowheads="1"/>
            </p:cNvSpPr>
            <p:nvPr/>
          </p:nvSpPr>
          <p:spPr bwMode="auto">
            <a:xfrm>
              <a:off x="685909" y="4475163"/>
              <a:ext cx="150813" cy="150813"/>
            </a:xfrm>
            <a:prstGeom prst="ellipse">
              <a:avLst/>
            </a:prstGeom>
            <a:solidFill>
              <a:schemeClr val="accent1"/>
            </a:solidFill>
            <a:ln>
              <a:noFill/>
            </a:ln>
          </p:spPr>
          <p:txBody>
            <a:bodyPr vert="horz" wrap="square" lIns="99060" tIns="49530" rIns="99060" bIns="49530" numCol="1" anchor="t" anchorCtr="0" compatLnSpc="1">
              <a:prstTxWarp prst="textNoShape">
                <a:avLst/>
              </a:prstTxWarp>
            </a:bodyPr>
            <a:lstStyle/>
            <a:p>
              <a:endParaRPr lang="en-US" sz="1716"/>
            </a:p>
          </p:txBody>
        </p:sp>
        <p:sp>
          <p:nvSpPr>
            <p:cNvPr id="11" name="Freeform 1141"/>
            <p:cNvSpPr>
              <a:spLocks noEditPoints="1"/>
            </p:cNvSpPr>
            <p:nvPr/>
          </p:nvSpPr>
          <p:spPr bwMode="auto">
            <a:xfrm>
              <a:off x="724913" y="4524377"/>
              <a:ext cx="82692" cy="52386"/>
            </a:xfrm>
            <a:custGeom>
              <a:avLst/>
              <a:gdLst>
                <a:gd name="T0" fmla="*/ 532 w 543"/>
                <a:gd name="T1" fmla="*/ 91 h 344"/>
                <a:gd name="T2" fmla="*/ 532 w 543"/>
                <a:gd name="T3" fmla="*/ 91 h 344"/>
                <a:gd name="T4" fmla="*/ 297 w 543"/>
                <a:gd name="T5" fmla="*/ 211 h 344"/>
                <a:gd name="T6" fmla="*/ 284 w 543"/>
                <a:gd name="T7" fmla="*/ 217 h 344"/>
                <a:gd name="T8" fmla="*/ 271 w 543"/>
                <a:gd name="T9" fmla="*/ 217 h 344"/>
                <a:gd name="T10" fmla="*/ 257 w 543"/>
                <a:gd name="T11" fmla="*/ 217 h 344"/>
                <a:gd name="T12" fmla="*/ 244 w 543"/>
                <a:gd name="T13" fmla="*/ 211 h 344"/>
                <a:gd name="T14" fmla="*/ 11 w 543"/>
                <a:gd name="T15" fmla="*/ 91 h 344"/>
                <a:gd name="T16" fmla="*/ 4 w 543"/>
                <a:gd name="T17" fmla="*/ 89 h 344"/>
                <a:gd name="T18" fmla="*/ 0 w 543"/>
                <a:gd name="T19" fmla="*/ 91 h 344"/>
                <a:gd name="T20" fmla="*/ 0 w 543"/>
                <a:gd name="T21" fmla="*/ 93 h 344"/>
                <a:gd name="T22" fmla="*/ 0 w 543"/>
                <a:gd name="T23" fmla="*/ 99 h 344"/>
                <a:gd name="T24" fmla="*/ 0 w 543"/>
                <a:gd name="T25" fmla="*/ 317 h 344"/>
                <a:gd name="T26" fmla="*/ 0 w 543"/>
                <a:gd name="T27" fmla="*/ 321 h 344"/>
                <a:gd name="T28" fmla="*/ 2 w 543"/>
                <a:gd name="T29" fmla="*/ 327 h 344"/>
                <a:gd name="T30" fmla="*/ 9 w 543"/>
                <a:gd name="T31" fmla="*/ 334 h 344"/>
                <a:gd name="T32" fmla="*/ 21 w 543"/>
                <a:gd name="T33" fmla="*/ 342 h 344"/>
                <a:gd name="T34" fmla="*/ 24 w 543"/>
                <a:gd name="T35" fmla="*/ 344 h 344"/>
                <a:gd name="T36" fmla="*/ 30 w 543"/>
                <a:gd name="T37" fmla="*/ 344 h 344"/>
                <a:gd name="T38" fmla="*/ 513 w 543"/>
                <a:gd name="T39" fmla="*/ 344 h 344"/>
                <a:gd name="T40" fmla="*/ 517 w 543"/>
                <a:gd name="T41" fmla="*/ 344 h 344"/>
                <a:gd name="T42" fmla="*/ 522 w 543"/>
                <a:gd name="T43" fmla="*/ 342 h 344"/>
                <a:gd name="T44" fmla="*/ 534 w 543"/>
                <a:gd name="T45" fmla="*/ 334 h 344"/>
                <a:gd name="T46" fmla="*/ 539 w 543"/>
                <a:gd name="T47" fmla="*/ 327 h 344"/>
                <a:gd name="T48" fmla="*/ 541 w 543"/>
                <a:gd name="T49" fmla="*/ 321 h 344"/>
                <a:gd name="T50" fmla="*/ 543 w 543"/>
                <a:gd name="T51" fmla="*/ 317 h 344"/>
                <a:gd name="T52" fmla="*/ 543 w 543"/>
                <a:gd name="T53" fmla="*/ 99 h 344"/>
                <a:gd name="T54" fmla="*/ 543 w 543"/>
                <a:gd name="T55" fmla="*/ 93 h 344"/>
                <a:gd name="T56" fmla="*/ 541 w 543"/>
                <a:gd name="T57" fmla="*/ 91 h 344"/>
                <a:gd name="T58" fmla="*/ 537 w 543"/>
                <a:gd name="T59" fmla="*/ 89 h 344"/>
                <a:gd name="T60" fmla="*/ 532 w 543"/>
                <a:gd name="T61" fmla="*/ 91 h 344"/>
                <a:gd name="T62" fmla="*/ 19 w 543"/>
                <a:gd name="T63" fmla="*/ 31 h 344"/>
                <a:gd name="T64" fmla="*/ 19 w 543"/>
                <a:gd name="T65" fmla="*/ 31 h 344"/>
                <a:gd name="T66" fmla="*/ 244 w 543"/>
                <a:gd name="T67" fmla="*/ 153 h 344"/>
                <a:gd name="T68" fmla="*/ 257 w 543"/>
                <a:gd name="T69" fmla="*/ 156 h 344"/>
                <a:gd name="T70" fmla="*/ 271 w 543"/>
                <a:gd name="T71" fmla="*/ 158 h 344"/>
                <a:gd name="T72" fmla="*/ 286 w 543"/>
                <a:gd name="T73" fmla="*/ 156 h 344"/>
                <a:gd name="T74" fmla="*/ 297 w 543"/>
                <a:gd name="T75" fmla="*/ 153 h 344"/>
                <a:gd name="T76" fmla="*/ 524 w 543"/>
                <a:gd name="T77" fmla="*/ 31 h 344"/>
                <a:gd name="T78" fmla="*/ 530 w 543"/>
                <a:gd name="T79" fmla="*/ 29 h 344"/>
                <a:gd name="T80" fmla="*/ 535 w 543"/>
                <a:gd name="T81" fmla="*/ 24 h 344"/>
                <a:gd name="T82" fmla="*/ 539 w 543"/>
                <a:gd name="T83" fmla="*/ 18 h 344"/>
                <a:gd name="T84" fmla="*/ 541 w 543"/>
                <a:gd name="T85" fmla="*/ 14 h 344"/>
                <a:gd name="T86" fmla="*/ 541 w 543"/>
                <a:gd name="T87" fmla="*/ 10 h 344"/>
                <a:gd name="T88" fmla="*/ 539 w 543"/>
                <a:gd name="T89" fmla="*/ 4 h 344"/>
                <a:gd name="T90" fmla="*/ 535 w 543"/>
                <a:gd name="T91" fmla="*/ 0 h 344"/>
                <a:gd name="T92" fmla="*/ 524 w 543"/>
                <a:gd name="T93" fmla="*/ 0 h 344"/>
                <a:gd name="T94" fmla="*/ 17 w 543"/>
                <a:gd name="T95" fmla="*/ 0 h 344"/>
                <a:gd name="T96" fmla="*/ 8 w 543"/>
                <a:gd name="T97" fmla="*/ 0 h 344"/>
                <a:gd name="T98" fmla="*/ 2 w 543"/>
                <a:gd name="T99" fmla="*/ 4 h 344"/>
                <a:gd name="T100" fmla="*/ 0 w 543"/>
                <a:gd name="T101" fmla="*/ 10 h 344"/>
                <a:gd name="T102" fmla="*/ 0 w 543"/>
                <a:gd name="T103" fmla="*/ 14 h 344"/>
                <a:gd name="T104" fmla="*/ 4 w 543"/>
                <a:gd name="T105" fmla="*/ 18 h 344"/>
                <a:gd name="T106" fmla="*/ 6 w 543"/>
                <a:gd name="T107" fmla="*/ 24 h 344"/>
                <a:gd name="T108" fmla="*/ 11 w 543"/>
                <a:gd name="T109" fmla="*/ 29 h 344"/>
                <a:gd name="T110" fmla="*/ 19 w 543"/>
                <a:gd name="T111" fmla="*/ 3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43" h="344">
                  <a:moveTo>
                    <a:pt x="532" y="91"/>
                  </a:moveTo>
                  <a:lnTo>
                    <a:pt x="532" y="91"/>
                  </a:lnTo>
                  <a:lnTo>
                    <a:pt x="297" y="211"/>
                  </a:lnTo>
                  <a:lnTo>
                    <a:pt x="284" y="217"/>
                  </a:lnTo>
                  <a:lnTo>
                    <a:pt x="271" y="217"/>
                  </a:lnTo>
                  <a:lnTo>
                    <a:pt x="257" y="217"/>
                  </a:lnTo>
                  <a:lnTo>
                    <a:pt x="244" y="211"/>
                  </a:lnTo>
                  <a:lnTo>
                    <a:pt x="11" y="91"/>
                  </a:lnTo>
                  <a:lnTo>
                    <a:pt x="4" y="89"/>
                  </a:lnTo>
                  <a:lnTo>
                    <a:pt x="0" y="91"/>
                  </a:lnTo>
                  <a:lnTo>
                    <a:pt x="0" y="93"/>
                  </a:lnTo>
                  <a:lnTo>
                    <a:pt x="0" y="99"/>
                  </a:lnTo>
                  <a:lnTo>
                    <a:pt x="0" y="317"/>
                  </a:lnTo>
                  <a:lnTo>
                    <a:pt x="0" y="321"/>
                  </a:lnTo>
                  <a:lnTo>
                    <a:pt x="2" y="327"/>
                  </a:lnTo>
                  <a:lnTo>
                    <a:pt x="9" y="334"/>
                  </a:lnTo>
                  <a:lnTo>
                    <a:pt x="21" y="342"/>
                  </a:lnTo>
                  <a:lnTo>
                    <a:pt x="24" y="344"/>
                  </a:lnTo>
                  <a:lnTo>
                    <a:pt x="30" y="344"/>
                  </a:lnTo>
                  <a:lnTo>
                    <a:pt x="513" y="344"/>
                  </a:lnTo>
                  <a:lnTo>
                    <a:pt x="517" y="344"/>
                  </a:lnTo>
                  <a:lnTo>
                    <a:pt x="522" y="342"/>
                  </a:lnTo>
                  <a:lnTo>
                    <a:pt x="534" y="334"/>
                  </a:lnTo>
                  <a:lnTo>
                    <a:pt x="539" y="327"/>
                  </a:lnTo>
                  <a:lnTo>
                    <a:pt x="541" y="321"/>
                  </a:lnTo>
                  <a:lnTo>
                    <a:pt x="543" y="317"/>
                  </a:lnTo>
                  <a:lnTo>
                    <a:pt x="543" y="99"/>
                  </a:lnTo>
                  <a:lnTo>
                    <a:pt x="543" y="93"/>
                  </a:lnTo>
                  <a:lnTo>
                    <a:pt x="541" y="91"/>
                  </a:lnTo>
                  <a:lnTo>
                    <a:pt x="537" y="89"/>
                  </a:lnTo>
                  <a:lnTo>
                    <a:pt x="532" y="91"/>
                  </a:lnTo>
                  <a:close/>
                  <a:moveTo>
                    <a:pt x="19" y="31"/>
                  </a:moveTo>
                  <a:lnTo>
                    <a:pt x="19" y="31"/>
                  </a:lnTo>
                  <a:lnTo>
                    <a:pt x="244" y="153"/>
                  </a:lnTo>
                  <a:lnTo>
                    <a:pt x="257" y="156"/>
                  </a:lnTo>
                  <a:lnTo>
                    <a:pt x="271" y="158"/>
                  </a:lnTo>
                  <a:lnTo>
                    <a:pt x="286" y="156"/>
                  </a:lnTo>
                  <a:lnTo>
                    <a:pt x="297" y="153"/>
                  </a:lnTo>
                  <a:lnTo>
                    <a:pt x="524" y="31"/>
                  </a:lnTo>
                  <a:lnTo>
                    <a:pt x="530" y="29"/>
                  </a:lnTo>
                  <a:lnTo>
                    <a:pt x="535" y="24"/>
                  </a:lnTo>
                  <a:lnTo>
                    <a:pt x="539" y="18"/>
                  </a:lnTo>
                  <a:lnTo>
                    <a:pt x="541" y="14"/>
                  </a:lnTo>
                  <a:lnTo>
                    <a:pt x="541" y="10"/>
                  </a:lnTo>
                  <a:lnTo>
                    <a:pt x="539" y="4"/>
                  </a:lnTo>
                  <a:lnTo>
                    <a:pt x="535" y="0"/>
                  </a:lnTo>
                  <a:lnTo>
                    <a:pt x="524" y="0"/>
                  </a:lnTo>
                  <a:lnTo>
                    <a:pt x="17" y="0"/>
                  </a:lnTo>
                  <a:lnTo>
                    <a:pt x="8" y="0"/>
                  </a:lnTo>
                  <a:lnTo>
                    <a:pt x="2" y="4"/>
                  </a:lnTo>
                  <a:lnTo>
                    <a:pt x="0" y="10"/>
                  </a:lnTo>
                  <a:lnTo>
                    <a:pt x="0" y="14"/>
                  </a:lnTo>
                  <a:lnTo>
                    <a:pt x="4" y="18"/>
                  </a:lnTo>
                  <a:lnTo>
                    <a:pt x="6" y="24"/>
                  </a:lnTo>
                  <a:lnTo>
                    <a:pt x="11" y="29"/>
                  </a:lnTo>
                  <a:lnTo>
                    <a:pt x="19" y="31"/>
                  </a:lnTo>
                  <a:close/>
                </a:path>
              </a:pathLst>
            </a:custGeom>
            <a:solidFill>
              <a:schemeClr val="bg1"/>
            </a:solidFill>
            <a:ln>
              <a:noFill/>
            </a:ln>
            <a:extLst/>
          </p:spPr>
          <p:txBody>
            <a:bodyPr vert="horz" wrap="square" lIns="99060" tIns="49530" rIns="99060" bIns="49530" numCol="1" anchor="t" anchorCtr="0" compatLnSpc="1">
              <a:prstTxWarp prst="textNoShape">
                <a:avLst/>
              </a:prstTxWarp>
            </a:bodyPr>
            <a:lstStyle/>
            <a:p>
              <a:endParaRPr lang="en-US" sz="1716"/>
            </a:p>
          </p:txBody>
        </p:sp>
      </p:grpSp>
      <p:sp>
        <p:nvSpPr>
          <p:cNvPr id="12" name="TextBox 11"/>
          <p:cNvSpPr txBox="1"/>
          <p:nvPr/>
        </p:nvSpPr>
        <p:spPr>
          <a:xfrm>
            <a:off x="1004132" y="5072666"/>
            <a:ext cx="2375561" cy="133434"/>
          </a:xfrm>
          <a:prstGeom prst="rect">
            <a:avLst/>
          </a:prstGeom>
          <a:noFill/>
        </p:spPr>
        <p:txBody>
          <a:bodyPr wrap="square" lIns="0" tIns="0" rIns="0" bIns="0" rtlCol="0">
            <a:spAutoFit/>
          </a:bodyPr>
          <a:lstStyle/>
          <a:p>
            <a:r>
              <a:rPr lang="ko-KR" altLang="en-US" sz="867" dirty="0" smtClean="0">
                <a:solidFill>
                  <a:schemeClr val="bg1"/>
                </a:solidFill>
                <a:latin typeface="경기천년제목 Bold" panose="02020803020101020101" pitchFamily="18" charset="-127"/>
                <a:ea typeface="경기천년제목 Bold" panose="02020803020101020101" pitchFamily="18" charset="-127"/>
              </a:rPr>
              <a:t>대전광역시 유성구 대학로 </a:t>
            </a:r>
            <a:r>
              <a:rPr lang="en-US" altLang="ko-KR" sz="867" dirty="0" smtClean="0">
                <a:solidFill>
                  <a:schemeClr val="bg1"/>
                </a:solidFill>
                <a:latin typeface="경기천년제목 Bold" panose="02020803020101020101" pitchFamily="18" charset="-127"/>
                <a:ea typeface="경기천년제목 Bold" panose="02020803020101020101" pitchFamily="18" charset="-127"/>
              </a:rPr>
              <a:t>291 </a:t>
            </a:r>
            <a:r>
              <a:rPr lang="ko-KR" altLang="en-US" sz="867" dirty="0" smtClean="0">
                <a:solidFill>
                  <a:schemeClr val="bg1"/>
                </a:solidFill>
                <a:latin typeface="경기천년제목 Bold" panose="02020803020101020101" pitchFamily="18" charset="-127"/>
                <a:ea typeface="경기천년제목 Bold" panose="02020803020101020101" pitchFamily="18" charset="-127"/>
              </a:rPr>
              <a:t>한국과학기술원 </a:t>
            </a:r>
            <a:r>
              <a:rPr lang="en-US" altLang="ko-KR" sz="867" dirty="0" smtClean="0">
                <a:solidFill>
                  <a:schemeClr val="bg1"/>
                </a:solidFill>
                <a:latin typeface="경기천년제목 Bold" panose="02020803020101020101" pitchFamily="18" charset="-127"/>
                <a:ea typeface="경기천년제목 Bold" panose="02020803020101020101" pitchFamily="18" charset="-127"/>
              </a:rPr>
              <a:t>N27</a:t>
            </a:r>
            <a:endParaRPr lang="en-US" sz="867" dirty="0">
              <a:solidFill>
                <a:schemeClr val="bg1"/>
              </a:solidFill>
              <a:latin typeface="경기천년제목 Bold" panose="02020803020101020101" pitchFamily="18" charset="-127"/>
              <a:ea typeface="경기천년제목 Bold" panose="02020803020101020101" pitchFamily="18" charset="-127"/>
            </a:endParaRPr>
          </a:p>
        </p:txBody>
      </p:sp>
      <p:sp>
        <p:nvSpPr>
          <p:cNvPr id="13" name="TextBox 12"/>
          <p:cNvSpPr txBox="1"/>
          <p:nvPr/>
        </p:nvSpPr>
        <p:spPr>
          <a:xfrm>
            <a:off x="1004133" y="5285920"/>
            <a:ext cx="1783766" cy="133434"/>
          </a:xfrm>
          <a:prstGeom prst="rect">
            <a:avLst/>
          </a:prstGeom>
          <a:noFill/>
        </p:spPr>
        <p:txBody>
          <a:bodyPr wrap="square" lIns="0" tIns="0" rIns="0" bIns="0" rtlCol="0">
            <a:spAutoFit/>
          </a:bodyPr>
          <a:lstStyle/>
          <a:p>
            <a:r>
              <a:rPr lang="en-US" sz="867" dirty="0" smtClean="0">
                <a:solidFill>
                  <a:schemeClr val="bg1"/>
                </a:solidFill>
                <a:latin typeface="경기천년제목 Bold" panose="02020803020101020101" pitchFamily="18" charset="-127"/>
                <a:ea typeface="경기천년제목 Bold" panose="02020803020101020101" pitchFamily="18" charset="-127"/>
              </a:rPr>
              <a:t>042 350 1514</a:t>
            </a:r>
            <a:endParaRPr lang="en-US" sz="867" dirty="0">
              <a:solidFill>
                <a:schemeClr val="bg1"/>
              </a:solidFill>
              <a:latin typeface="경기천년제목 Bold" panose="02020803020101020101" pitchFamily="18" charset="-127"/>
              <a:ea typeface="경기천년제목 Bold" panose="02020803020101020101" pitchFamily="18" charset="-127"/>
            </a:endParaRPr>
          </a:p>
        </p:txBody>
      </p:sp>
      <p:sp>
        <p:nvSpPr>
          <p:cNvPr id="14" name="TextBox 13"/>
          <p:cNvSpPr txBox="1"/>
          <p:nvPr/>
        </p:nvSpPr>
        <p:spPr>
          <a:xfrm>
            <a:off x="1004133" y="5506053"/>
            <a:ext cx="1783766" cy="133434"/>
          </a:xfrm>
          <a:prstGeom prst="rect">
            <a:avLst/>
          </a:prstGeom>
          <a:noFill/>
        </p:spPr>
        <p:txBody>
          <a:bodyPr wrap="square" lIns="0" tIns="0" rIns="0" bIns="0" rtlCol="0">
            <a:spAutoFit/>
          </a:bodyPr>
          <a:lstStyle/>
          <a:p>
            <a:r>
              <a:rPr lang="en-US" sz="867" dirty="0" smtClean="0">
                <a:solidFill>
                  <a:schemeClr val="bg1"/>
                </a:solidFill>
                <a:latin typeface="경기천년제목 Bold" panose="02020803020101020101" pitchFamily="18" charset="-127"/>
                <a:ea typeface="경기천년제목 Bold" panose="02020803020101020101" pitchFamily="18" charset="-127"/>
              </a:rPr>
              <a:t>djchang@kaist.ac.kr</a:t>
            </a:r>
            <a:endParaRPr lang="en-US" sz="867" dirty="0">
              <a:solidFill>
                <a:schemeClr val="bg1"/>
              </a:solidFill>
              <a:latin typeface="경기천년제목 Bold" panose="02020803020101020101" pitchFamily="18" charset="-127"/>
              <a:ea typeface="경기천년제목 Bold" panose="02020803020101020101" pitchFamily="18" charset="-127"/>
            </a:endParaRPr>
          </a:p>
        </p:txBody>
      </p:sp>
      <p:sp>
        <p:nvSpPr>
          <p:cNvPr id="15" name="TextBox 14"/>
          <p:cNvSpPr txBox="1"/>
          <p:nvPr/>
        </p:nvSpPr>
        <p:spPr>
          <a:xfrm>
            <a:off x="725527" y="4741443"/>
            <a:ext cx="2062372" cy="166649"/>
          </a:xfrm>
          <a:prstGeom prst="rect">
            <a:avLst/>
          </a:prstGeom>
          <a:noFill/>
        </p:spPr>
        <p:txBody>
          <a:bodyPr wrap="square" lIns="0" tIns="0" rIns="0" bIns="0" rtlCol="0">
            <a:spAutoFit/>
          </a:bodyPr>
          <a:lstStyle/>
          <a:p>
            <a:r>
              <a:rPr lang="en-US" sz="1083" cap="all" dirty="0">
                <a:solidFill>
                  <a:schemeClr val="accent1"/>
                </a:solidFill>
                <a:latin typeface="경기천년제목 Bold" panose="02020803020101020101" pitchFamily="18" charset="-127"/>
                <a:ea typeface="경기천년제목 Bold" panose="02020803020101020101" pitchFamily="18" charset="-127"/>
              </a:rPr>
              <a:t>Contact us:</a:t>
            </a:r>
          </a:p>
        </p:txBody>
      </p:sp>
      <p:grpSp>
        <p:nvGrpSpPr>
          <p:cNvPr id="43" name="Group 4"/>
          <p:cNvGrpSpPr/>
          <p:nvPr/>
        </p:nvGrpSpPr>
        <p:grpSpPr>
          <a:xfrm>
            <a:off x="3638669" y="5072666"/>
            <a:ext cx="163381" cy="163381"/>
            <a:chOff x="685909" y="4075113"/>
            <a:chExt cx="150813" cy="150813"/>
          </a:xfrm>
        </p:grpSpPr>
        <p:sp>
          <p:nvSpPr>
            <p:cNvPr id="44" name="Oval 1125"/>
            <p:cNvSpPr>
              <a:spLocks noChangeArrowheads="1"/>
            </p:cNvSpPr>
            <p:nvPr/>
          </p:nvSpPr>
          <p:spPr bwMode="auto">
            <a:xfrm>
              <a:off x="685909" y="4075113"/>
              <a:ext cx="150813" cy="150813"/>
            </a:xfrm>
            <a:prstGeom prst="ellipse">
              <a:avLst/>
            </a:prstGeom>
            <a:solidFill>
              <a:schemeClr val="accent1"/>
            </a:solidFill>
            <a:ln>
              <a:noFill/>
            </a:ln>
          </p:spPr>
          <p:txBody>
            <a:bodyPr vert="horz" wrap="square" lIns="99060" tIns="49530" rIns="99060" bIns="49530" numCol="1" anchor="t" anchorCtr="0" compatLnSpc="1">
              <a:prstTxWarp prst="textNoShape">
                <a:avLst/>
              </a:prstTxWarp>
            </a:bodyPr>
            <a:lstStyle/>
            <a:p>
              <a:endParaRPr lang="en-US" sz="1716"/>
            </a:p>
          </p:txBody>
        </p:sp>
        <p:sp>
          <p:nvSpPr>
            <p:cNvPr id="45" name="Freeform 1126"/>
            <p:cNvSpPr>
              <a:spLocks noEditPoints="1"/>
            </p:cNvSpPr>
            <p:nvPr/>
          </p:nvSpPr>
          <p:spPr bwMode="auto">
            <a:xfrm>
              <a:off x="733534" y="4102100"/>
              <a:ext cx="55563" cy="98425"/>
            </a:xfrm>
            <a:custGeom>
              <a:avLst/>
              <a:gdLst>
                <a:gd name="T0" fmla="*/ 0 w 23"/>
                <a:gd name="T1" fmla="*/ 11 h 41"/>
                <a:gd name="T2" fmla="*/ 3 w 23"/>
                <a:gd name="T3" fmla="*/ 3 h 41"/>
                <a:gd name="T4" fmla="*/ 12 w 23"/>
                <a:gd name="T5" fmla="*/ 0 h 41"/>
                <a:gd name="T6" fmla="*/ 20 w 23"/>
                <a:gd name="T7" fmla="*/ 3 h 41"/>
                <a:gd name="T8" fmla="*/ 23 w 23"/>
                <a:gd name="T9" fmla="*/ 11 h 41"/>
                <a:gd name="T10" fmla="*/ 22 w 23"/>
                <a:gd name="T11" fmla="*/ 16 h 41"/>
                <a:gd name="T12" fmla="*/ 12 w 23"/>
                <a:gd name="T13" fmla="*/ 41 h 41"/>
                <a:gd name="T14" fmla="*/ 1 w 23"/>
                <a:gd name="T15" fmla="*/ 16 h 41"/>
                <a:gd name="T16" fmla="*/ 0 w 23"/>
                <a:gd name="T17" fmla="*/ 14 h 41"/>
                <a:gd name="T18" fmla="*/ 0 w 23"/>
                <a:gd name="T19" fmla="*/ 11 h 41"/>
                <a:gd name="T20" fmla="*/ 7 w 23"/>
                <a:gd name="T21" fmla="*/ 7 h 41"/>
                <a:gd name="T22" fmla="*/ 6 w 23"/>
                <a:gd name="T23" fmla="*/ 11 h 41"/>
                <a:gd name="T24" fmla="*/ 7 w 23"/>
                <a:gd name="T25" fmla="*/ 15 h 41"/>
                <a:gd name="T26" fmla="*/ 12 w 23"/>
                <a:gd name="T27" fmla="*/ 17 h 41"/>
                <a:gd name="T28" fmla="*/ 16 w 23"/>
                <a:gd name="T29" fmla="*/ 15 h 41"/>
                <a:gd name="T30" fmla="*/ 17 w 23"/>
                <a:gd name="T31" fmla="*/ 11 h 41"/>
                <a:gd name="T32" fmla="*/ 16 w 23"/>
                <a:gd name="T33" fmla="*/ 7 h 41"/>
                <a:gd name="T34" fmla="*/ 12 w 23"/>
                <a:gd name="T35" fmla="*/ 5 h 41"/>
                <a:gd name="T36" fmla="*/ 7 w 23"/>
                <a:gd name="T3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41">
                  <a:moveTo>
                    <a:pt x="0" y="11"/>
                  </a:moveTo>
                  <a:cubicBezTo>
                    <a:pt x="0" y="8"/>
                    <a:pt x="1" y="5"/>
                    <a:pt x="3" y="3"/>
                  </a:cubicBezTo>
                  <a:cubicBezTo>
                    <a:pt x="6" y="1"/>
                    <a:pt x="8" y="0"/>
                    <a:pt x="12" y="0"/>
                  </a:cubicBezTo>
                  <a:cubicBezTo>
                    <a:pt x="15" y="0"/>
                    <a:pt x="17" y="1"/>
                    <a:pt x="20" y="3"/>
                  </a:cubicBezTo>
                  <a:cubicBezTo>
                    <a:pt x="22" y="5"/>
                    <a:pt x="23" y="8"/>
                    <a:pt x="23" y="11"/>
                  </a:cubicBezTo>
                  <a:cubicBezTo>
                    <a:pt x="23" y="13"/>
                    <a:pt x="23" y="14"/>
                    <a:pt x="22" y="16"/>
                  </a:cubicBezTo>
                  <a:cubicBezTo>
                    <a:pt x="12" y="41"/>
                    <a:pt x="12" y="41"/>
                    <a:pt x="12" y="41"/>
                  </a:cubicBezTo>
                  <a:cubicBezTo>
                    <a:pt x="1" y="16"/>
                    <a:pt x="1" y="16"/>
                    <a:pt x="1" y="16"/>
                  </a:cubicBezTo>
                  <a:cubicBezTo>
                    <a:pt x="1" y="15"/>
                    <a:pt x="0" y="14"/>
                    <a:pt x="0" y="14"/>
                  </a:cubicBezTo>
                  <a:cubicBezTo>
                    <a:pt x="0" y="13"/>
                    <a:pt x="0" y="12"/>
                    <a:pt x="0" y="11"/>
                  </a:cubicBezTo>
                  <a:close/>
                  <a:moveTo>
                    <a:pt x="7" y="7"/>
                  </a:moveTo>
                  <a:cubicBezTo>
                    <a:pt x="6" y="8"/>
                    <a:pt x="6" y="10"/>
                    <a:pt x="6" y="11"/>
                  </a:cubicBezTo>
                  <a:cubicBezTo>
                    <a:pt x="6" y="13"/>
                    <a:pt x="6" y="14"/>
                    <a:pt x="7" y="15"/>
                  </a:cubicBezTo>
                  <a:cubicBezTo>
                    <a:pt x="9" y="16"/>
                    <a:pt x="10" y="17"/>
                    <a:pt x="12" y="17"/>
                  </a:cubicBezTo>
                  <a:cubicBezTo>
                    <a:pt x="13" y="17"/>
                    <a:pt x="14" y="16"/>
                    <a:pt x="16" y="15"/>
                  </a:cubicBezTo>
                  <a:cubicBezTo>
                    <a:pt x="17" y="14"/>
                    <a:pt x="17" y="13"/>
                    <a:pt x="17" y="11"/>
                  </a:cubicBezTo>
                  <a:cubicBezTo>
                    <a:pt x="17" y="10"/>
                    <a:pt x="17" y="8"/>
                    <a:pt x="16" y="7"/>
                  </a:cubicBezTo>
                  <a:cubicBezTo>
                    <a:pt x="14" y="6"/>
                    <a:pt x="13" y="5"/>
                    <a:pt x="12" y="5"/>
                  </a:cubicBezTo>
                  <a:cubicBezTo>
                    <a:pt x="10" y="5"/>
                    <a:pt x="9" y="6"/>
                    <a:pt x="7" y="7"/>
                  </a:cubicBezTo>
                  <a:close/>
                </a:path>
              </a:pathLst>
            </a:custGeom>
            <a:solidFill>
              <a:schemeClr val="bg1"/>
            </a:solidFill>
            <a:ln>
              <a:noFill/>
            </a:ln>
            <a:extLst/>
          </p:spPr>
          <p:txBody>
            <a:bodyPr vert="horz" wrap="square" lIns="99060" tIns="49530" rIns="99060" bIns="49530" numCol="1" anchor="t" anchorCtr="0" compatLnSpc="1">
              <a:prstTxWarp prst="textNoShape">
                <a:avLst/>
              </a:prstTxWarp>
            </a:bodyPr>
            <a:lstStyle/>
            <a:p>
              <a:endParaRPr lang="en-US" sz="1716"/>
            </a:p>
          </p:txBody>
        </p:sp>
      </p:grpSp>
      <p:grpSp>
        <p:nvGrpSpPr>
          <p:cNvPr id="46" name="Group 15"/>
          <p:cNvGrpSpPr/>
          <p:nvPr/>
        </p:nvGrpSpPr>
        <p:grpSpPr>
          <a:xfrm>
            <a:off x="3638669" y="5287639"/>
            <a:ext cx="163381" cy="163381"/>
            <a:chOff x="685909" y="4273550"/>
            <a:chExt cx="150813" cy="150813"/>
          </a:xfrm>
        </p:grpSpPr>
        <p:sp>
          <p:nvSpPr>
            <p:cNvPr id="47" name="Oval 1127"/>
            <p:cNvSpPr>
              <a:spLocks noChangeArrowheads="1"/>
            </p:cNvSpPr>
            <p:nvPr/>
          </p:nvSpPr>
          <p:spPr bwMode="auto">
            <a:xfrm>
              <a:off x="685909" y="4273550"/>
              <a:ext cx="150813" cy="150813"/>
            </a:xfrm>
            <a:prstGeom prst="ellipse">
              <a:avLst/>
            </a:prstGeom>
            <a:solidFill>
              <a:schemeClr val="accent1"/>
            </a:solidFill>
            <a:ln>
              <a:noFill/>
            </a:ln>
          </p:spPr>
          <p:txBody>
            <a:bodyPr vert="horz" wrap="square" lIns="99060" tIns="49530" rIns="99060" bIns="49530" numCol="1" anchor="t" anchorCtr="0" compatLnSpc="1">
              <a:prstTxWarp prst="textNoShape">
                <a:avLst/>
              </a:prstTxWarp>
            </a:bodyPr>
            <a:lstStyle/>
            <a:p>
              <a:endParaRPr lang="en-US" sz="1716"/>
            </a:p>
          </p:txBody>
        </p:sp>
        <p:sp>
          <p:nvSpPr>
            <p:cNvPr id="48" name="Freeform 1130"/>
            <p:cNvSpPr>
              <a:spLocks/>
            </p:cNvSpPr>
            <p:nvPr/>
          </p:nvSpPr>
          <p:spPr bwMode="auto">
            <a:xfrm>
              <a:off x="714484" y="4302125"/>
              <a:ext cx="90488" cy="92075"/>
            </a:xfrm>
            <a:custGeom>
              <a:avLst/>
              <a:gdLst>
                <a:gd name="T0" fmla="*/ 22 w 38"/>
                <a:gd name="T1" fmla="*/ 22 h 38"/>
                <a:gd name="T2" fmla="*/ 13 w 38"/>
                <a:gd name="T3" fmla="*/ 27 h 38"/>
                <a:gd name="T4" fmla="*/ 5 w 38"/>
                <a:gd name="T5" fmla="*/ 27 h 38"/>
                <a:gd name="T6" fmla="*/ 6 w 38"/>
                <a:gd name="T7" fmla="*/ 36 h 38"/>
                <a:gd name="T8" fmla="*/ 27 w 38"/>
                <a:gd name="T9" fmla="*/ 27 h 38"/>
                <a:gd name="T10" fmla="*/ 36 w 38"/>
                <a:gd name="T11" fmla="*/ 6 h 38"/>
                <a:gd name="T12" fmla="*/ 27 w 38"/>
                <a:gd name="T13" fmla="*/ 5 h 38"/>
                <a:gd name="T14" fmla="*/ 27 w 38"/>
                <a:gd name="T15" fmla="*/ 13 h 38"/>
                <a:gd name="T16" fmla="*/ 22 w 38"/>
                <a:gd name="T17"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22" y="22"/>
                  </a:moveTo>
                  <a:cubicBezTo>
                    <a:pt x="19" y="26"/>
                    <a:pt x="15" y="29"/>
                    <a:pt x="13" y="27"/>
                  </a:cubicBezTo>
                  <a:cubicBezTo>
                    <a:pt x="11" y="25"/>
                    <a:pt x="10" y="23"/>
                    <a:pt x="5" y="27"/>
                  </a:cubicBezTo>
                  <a:cubicBezTo>
                    <a:pt x="0" y="31"/>
                    <a:pt x="4" y="34"/>
                    <a:pt x="6" y="36"/>
                  </a:cubicBezTo>
                  <a:cubicBezTo>
                    <a:pt x="8" y="38"/>
                    <a:pt x="18" y="36"/>
                    <a:pt x="27" y="27"/>
                  </a:cubicBezTo>
                  <a:cubicBezTo>
                    <a:pt x="36" y="18"/>
                    <a:pt x="38" y="8"/>
                    <a:pt x="36" y="6"/>
                  </a:cubicBezTo>
                  <a:cubicBezTo>
                    <a:pt x="33" y="4"/>
                    <a:pt x="31" y="0"/>
                    <a:pt x="27" y="5"/>
                  </a:cubicBezTo>
                  <a:cubicBezTo>
                    <a:pt x="23" y="10"/>
                    <a:pt x="25" y="11"/>
                    <a:pt x="27" y="13"/>
                  </a:cubicBezTo>
                  <a:cubicBezTo>
                    <a:pt x="29" y="15"/>
                    <a:pt x="25" y="19"/>
                    <a:pt x="22" y="22"/>
                  </a:cubicBezTo>
                  <a:close/>
                </a:path>
              </a:pathLst>
            </a:custGeom>
            <a:solidFill>
              <a:schemeClr val="bg1"/>
            </a:solidFill>
            <a:ln>
              <a:noFill/>
            </a:ln>
            <a:extLst/>
          </p:spPr>
          <p:txBody>
            <a:bodyPr vert="horz" wrap="square" lIns="99060" tIns="49530" rIns="99060" bIns="49530" numCol="1" anchor="t" anchorCtr="0" compatLnSpc="1">
              <a:prstTxWarp prst="textNoShape">
                <a:avLst/>
              </a:prstTxWarp>
            </a:bodyPr>
            <a:lstStyle/>
            <a:p>
              <a:endParaRPr lang="en-US" sz="1716"/>
            </a:p>
          </p:txBody>
        </p:sp>
      </p:grpSp>
      <p:grpSp>
        <p:nvGrpSpPr>
          <p:cNvPr id="49" name="Group 16"/>
          <p:cNvGrpSpPr/>
          <p:nvPr/>
        </p:nvGrpSpPr>
        <p:grpSpPr>
          <a:xfrm>
            <a:off x="3638669" y="5506053"/>
            <a:ext cx="163381" cy="163381"/>
            <a:chOff x="685909" y="4475163"/>
            <a:chExt cx="150813" cy="150813"/>
          </a:xfrm>
        </p:grpSpPr>
        <p:sp>
          <p:nvSpPr>
            <p:cNvPr id="50" name="Oval 1128"/>
            <p:cNvSpPr>
              <a:spLocks noChangeArrowheads="1"/>
            </p:cNvSpPr>
            <p:nvPr/>
          </p:nvSpPr>
          <p:spPr bwMode="auto">
            <a:xfrm>
              <a:off x="685909" y="4475163"/>
              <a:ext cx="150813" cy="150813"/>
            </a:xfrm>
            <a:prstGeom prst="ellipse">
              <a:avLst/>
            </a:prstGeom>
            <a:solidFill>
              <a:schemeClr val="accent1"/>
            </a:solidFill>
            <a:ln>
              <a:noFill/>
            </a:ln>
          </p:spPr>
          <p:txBody>
            <a:bodyPr vert="horz" wrap="square" lIns="99060" tIns="49530" rIns="99060" bIns="49530" numCol="1" anchor="t" anchorCtr="0" compatLnSpc="1">
              <a:prstTxWarp prst="textNoShape">
                <a:avLst/>
              </a:prstTxWarp>
            </a:bodyPr>
            <a:lstStyle/>
            <a:p>
              <a:endParaRPr lang="en-US" sz="1716"/>
            </a:p>
          </p:txBody>
        </p:sp>
        <p:sp>
          <p:nvSpPr>
            <p:cNvPr id="51" name="Freeform 1141"/>
            <p:cNvSpPr>
              <a:spLocks noEditPoints="1"/>
            </p:cNvSpPr>
            <p:nvPr/>
          </p:nvSpPr>
          <p:spPr bwMode="auto">
            <a:xfrm>
              <a:off x="724913" y="4524377"/>
              <a:ext cx="82692" cy="52386"/>
            </a:xfrm>
            <a:custGeom>
              <a:avLst/>
              <a:gdLst>
                <a:gd name="T0" fmla="*/ 532 w 543"/>
                <a:gd name="T1" fmla="*/ 91 h 344"/>
                <a:gd name="T2" fmla="*/ 532 w 543"/>
                <a:gd name="T3" fmla="*/ 91 h 344"/>
                <a:gd name="T4" fmla="*/ 297 w 543"/>
                <a:gd name="T5" fmla="*/ 211 h 344"/>
                <a:gd name="T6" fmla="*/ 284 w 543"/>
                <a:gd name="T7" fmla="*/ 217 h 344"/>
                <a:gd name="T8" fmla="*/ 271 w 543"/>
                <a:gd name="T9" fmla="*/ 217 h 344"/>
                <a:gd name="T10" fmla="*/ 257 w 543"/>
                <a:gd name="T11" fmla="*/ 217 h 344"/>
                <a:gd name="T12" fmla="*/ 244 w 543"/>
                <a:gd name="T13" fmla="*/ 211 h 344"/>
                <a:gd name="T14" fmla="*/ 11 w 543"/>
                <a:gd name="T15" fmla="*/ 91 h 344"/>
                <a:gd name="T16" fmla="*/ 4 w 543"/>
                <a:gd name="T17" fmla="*/ 89 h 344"/>
                <a:gd name="T18" fmla="*/ 0 w 543"/>
                <a:gd name="T19" fmla="*/ 91 h 344"/>
                <a:gd name="T20" fmla="*/ 0 w 543"/>
                <a:gd name="T21" fmla="*/ 93 h 344"/>
                <a:gd name="T22" fmla="*/ 0 w 543"/>
                <a:gd name="T23" fmla="*/ 99 h 344"/>
                <a:gd name="T24" fmla="*/ 0 w 543"/>
                <a:gd name="T25" fmla="*/ 317 h 344"/>
                <a:gd name="T26" fmla="*/ 0 w 543"/>
                <a:gd name="T27" fmla="*/ 321 h 344"/>
                <a:gd name="T28" fmla="*/ 2 w 543"/>
                <a:gd name="T29" fmla="*/ 327 h 344"/>
                <a:gd name="T30" fmla="*/ 9 w 543"/>
                <a:gd name="T31" fmla="*/ 334 h 344"/>
                <a:gd name="T32" fmla="*/ 21 w 543"/>
                <a:gd name="T33" fmla="*/ 342 h 344"/>
                <a:gd name="T34" fmla="*/ 24 w 543"/>
                <a:gd name="T35" fmla="*/ 344 h 344"/>
                <a:gd name="T36" fmla="*/ 30 w 543"/>
                <a:gd name="T37" fmla="*/ 344 h 344"/>
                <a:gd name="T38" fmla="*/ 513 w 543"/>
                <a:gd name="T39" fmla="*/ 344 h 344"/>
                <a:gd name="T40" fmla="*/ 517 w 543"/>
                <a:gd name="T41" fmla="*/ 344 h 344"/>
                <a:gd name="T42" fmla="*/ 522 w 543"/>
                <a:gd name="T43" fmla="*/ 342 h 344"/>
                <a:gd name="T44" fmla="*/ 534 w 543"/>
                <a:gd name="T45" fmla="*/ 334 h 344"/>
                <a:gd name="T46" fmla="*/ 539 w 543"/>
                <a:gd name="T47" fmla="*/ 327 h 344"/>
                <a:gd name="T48" fmla="*/ 541 w 543"/>
                <a:gd name="T49" fmla="*/ 321 h 344"/>
                <a:gd name="T50" fmla="*/ 543 w 543"/>
                <a:gd name="T51" fmla="*/ 317 h 344"/>
                <a:gd name="T52" fmla="*/ 543 w 543"/>
                <a:gd name="T53" fmla="*/ 99 h 344"/>
                <a:gd name="T54" fmla="*/ 543 w 543"/>
                <a:gd name="T55" fmla="*/ 93 h 344"/>
                <a:gd name="T56" fmla="*/ 541 w 543"/>
                <a:gd name="T57" fmla="*/ 91 h 344"/>
                <a:gd name="T58" fmla="*/ 537 w 543"/>
                <a:gd name="T59" fmla="*/ 89 h 344"/>
                <a:gd name="T60" fmla="*/ 532 w 543"/>
                <a:gd name="T61" fmla="*/ 91 h 344"/>
                <a:gd name="T62" fmla="*/ 19 w 543"/>
                <a:gd name="T63" fmla="*/ 31 h 344"/>
                <a:gd name="T64" fmla="*/ 19 w 543"/>
                <a:gd name="T65" fmla="*/ 31 h 344"/>
                <a:gd name="T66" fmla="*/ 244 w 543"/>
                <a:gd name="T67" fmla="*/ 153 h 344"/>
                <a:gd name="T68" fmla="*/ 257 w 543"/>
                <a:gd name="T69" fmla="*/ 156 h 344"/>
                <a:gd name="T70" fmla="*/ 271 w 543"/>
                <a:gd name="T71" fmla="*/ 158 h 344"/>
                <a:gd name="T72" fmla="*/ 286 w 543"/>
                <a:gd name="T73" fmla="*/ 156 h 344"/>
                <a:gd name="T74" fmla="*/ 297 w 543"/>
                <a:gd name="T75" fmla="*/ 153 h 344"/>
                <a:gd name="T76" fmla="*/ 524 w 543"/>
                <a:gd name="T77" fmla="*/ 31 h 344"/>
                <a:gd name="T78" fmla="*/ 530 w 543"/>
                <a:gd name="T79" fmla="*/ 29 h 344"/>
                <a:gd name="T80" fmla="*/ 535 w 543"/>
                <a:gd name="T81" fmla="*/ 24 h 344"/>
                <a:gd name="T82" fmla="*/ 539 w 543"/>
                <a:gd name="T83" fmla="*/ 18 h 344"/>
                <a:gd name="T84" fmla="*/ 541 w 543"/>
                <a:gd name="T85" fmla="*/ 14 h 344"/>
                <a:gd name="T86" fmla="*/ 541 w 543"/>
                <a:gd name="T87" fmla="*/ 10 h 344"/>
                <a:gd name="T88" fmla="*/ 539 w 543"/>
                <a:gd name="T89" fmla="*/ 4 h 344"/>
                <a:gd name="T90" fmla="*/ 535 w 543"/>
                <a:gd name="T91" fmla="*/ 0 h 344"/>
                <a:gd name="T92" fmla="*/ 524 w 543"/>
                <a:gd name="T93" fmla="*/ 0 h 344"/>
                <a:gd name="T94" fmla="*/ 17 w 543"/>
                <a:gd name="T95" fmla="*/ 0 h 344"/>
                <a:gd name="T96" fmla="*/ 8 w 543"/>
                <a:gd name="T97" fmla="*/ 0 h 344"/>
                <a:gd name="T98" fmla="*/ 2 w 543"/>
                <a:gd name="T99" fmla="*/ 4 h 344"/>
                <a:gd name="T100" fmla="*/ 0 w 543"/>
                <a:gd name="T101" fmla="*/ 10 h 344"/>
                <a:gd name="T102" fmla="*/ 0 w 543"/>
                <a:gd name="T103" fmla="*/ 14 h 344"/>
                <a:gd name="T104" fmla="*/ 4 w 543"/>
                <a:gd name="T105" fmla="*/ 18 h 344"/>
                <a:gd name="T106" fmla="*/ 6 w 543"/>
                <a:gd name="T107" fmla="*/ 24 h 344"/>
                <a:gd name="T108" fmla="*/ 11 w 543"/>
                <a:gd name="T109" fmla="*/ 29 h 344"/>
                <a:gd name="T110" fmla="*/ 19 w 543"/>
                <a:gd name="T111" fmla="*/ 3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43" h="344">
                  <a:moveTo>
                    <a:pt x="532" y="91"/>
                  </a:moveTo>
                  <a:lnTo>
                    <a:pt x="532" y="91"/>
                  </a:lnTo>
                  <a:lnTo>
                    <a:pt x="297" y="211"/>
                  </a:lnTo>
                  <a:lnTo>
                    <a:pt x="284" y="217"/>
                  </a:lnTo>
                  <a:lnTo>
                    <a:pt x="271" y="217"/>
                  </a:lnTo>
                  <a:lnTo>
                    <a:pt x="257" y="217"/>
                  </a:lnTo>
                  <a:lnTo>
                    <a:pt x="244" y="211"/>
                  </a:lnTo>
                  <a:lnTo>
                    <a:pt x="11" y="91"/>
                  </a:lnTo>
                  <a:lnTo>
                    <a:pt x="4" y="89"/>
                  </a:lnTo>
                  <a:lnTo>
                    <a:pt x="0" y="91"/>
                  </a:lnTo>
                  <a:lnTo>
                    <a:pt x="0" y="93"/>
                  </a:lnTo>
                  <a:lnTo>
                    <a:pt x="0" y="99"/>
                  </a:lnTo>
                  <a:lnTo>
                    <a:pt x="0" y="317"/>
                  </a:lnTo>
                  <a:lnTo>
                    <a:pt x="0" y="321"/>
                  </a:lnTo>
                  <a:lnTo>
                    <a:pt x="2" y="327"/>
                  </a:lnTo>
                  <a:lnTo>
                    <a:pt x="9" y="334"/>
                  </a:lnTo>
                  <a:lnTo>
                    <a:pt x="21" y="342"/>
                  </a:lnTo>
                  <a:lnTo>
                    <a:pt x="24" y="344"/>
                  </a:lnTo>
                  <a:lnTo>
                    <a:pt x="30" y="344"/>
                  </a:lnTo>
                  <a:lnTo>
                    <a:pt x="513" y="344"/>
                  </a:lnTo>
                  <a:lnTo>
                    <a:pt x="517" y="344"/>
                  </a:lnTo>
                  <a:lnTo>
                    <a:pt x="522" y="342"/>
                  </a:lnTo>
                  <a:lnTo>
                    <a:pt x="534" y="334"/>
                  </a:lnTo>
                  <a:lnTo>
                    <a:pt x="539" y="327"/>
                  </a:lnTo>
                  <a:lnTo>
                    <a:pt x="541" y="321"/>
                  </a:lnTo>
                  <a:lnTo>
                    <a:pt x="543" y="317"/>
                  </a:lnTo>
                  <a:lnTo>
                    <a:pt x="543" y="99"/>
                  </a:lnTo>
                  <a:lnTo>
                    <a:pt x="543" y="93"/>
                  </a:lnTo>
                  <a:lnTo>
                    <a:pt x="541" y="91"/>
                  </a:lnTo>
                  <a:lnTo>
                    <a:pt x="537" y="89"/>
                  </a:lnTo>
                  <a:lnTo>
                    <a:pt x="532" y="91"/>
                  </a:lnTo>
                  <a:close/>
                  <a:moveTo>
                    <a:pt x="19" y="31"/>
                  </a:moveTo>
                  <a:lnTo>
                    <a:pt x="19" y="31"/>
                  </a:lnTo>
                  <a:lnTo>
                    <a:pt x="244" y="153"/>
                  </a:lnTo>
                  <a:lnTo>
                    <a:pt x="257" y="156"/>
                  </a:lnTo>
                  <a:lnTo>
                    <a:pt x="271" y="158"/>
                  </a:lnTo>
                  <a:lnTo>
                    <a:pt x="286" y="156"/>
                  </a:lnTo>
                  <a:lnTo>
                    <a:pt x="297" y="153"/>
                  </a:lnTo>
                  <a:lnTo>
                    <a:pt x="524" y="31"/>
                  </a:lnTo>
                  <a:lnTo>
                    <a:pt x="530" y="29"/>
                  </a:lnTo>
                  <a:lnTo>
                    <a:pt x="535" y="24"/>
                  </a:lnTo>
                  <a:lnTo>
                    <a:pt x="539" y="18"/>
                  </a:lnTo>
                  <a:lnTo>
                    <a:pt x="541" y="14"/>
                  </a:lnTo>
                  <a:lnTo>
                    <a:pt x="541" y="10"/>
                  </a:lnTo>
                  <a:lnTo>
                    <a:pt x="539" y="4"/>
                  </a:lnTo>
                  <a:lnTo>
                    <a:pt x="535" y="0"/>
                  </a:lnTo>
                  <a:lnTo>
                    <a:pt x="524" y="0"/>
                  </a:lnTo>
                  <a:lnTo>
                    <a:pt x="17" y="0"/>
                  </a:lnTo>
                  <a:lnTo>
                    <a:pt x="8" y="0"/>
                  </a:lnTo>
                  <a:lnTo>
                    <a:pt x="2" y="4"/>
                  </a:lnTo>
                  <a:lnTo>
                    <a:pt x="0" y="10"/>
                  </a:lnTo>
                  <a:lnTo>
                    <a:pt x="0" y="14"/>
                  </a:lnTo>
                  <a:lnTo>
                    <a:pt x="4" y="18"/>
                  </a:lnTo>
                  <a:lnTo>
                    <a:pt x="6" y="24"/>
                  </a:lnTo>
                  <a:lnTo>
                    <a:pt x="11" y="29"/>
                  </a:lnTo>
                  <a:lnTo>
                    <a:pt x="19" y="31"/>
                  </a:lnTo>
                  <a:close/>
                </a:path>
              </a:pathLst>
            </a:custGeom>
            <a:solidFill>
              <a:schemeClr val="bg1"/>
            </a:solidFill>
            <a:ln>
              <a:noFill/>
            </a:ln>
            <a:extLst/>
          </p:spPr>
          <p:txBody>
            <a:bodyPr vert="horz" wrap="square" lIns="99060" tIns="49530" rIns="99060" bIns="49530" numCol="1" anchor="t" anchorCtr="0" compatLnSpc="1">
              <a:prstTxWarp prst="textNoShape">
                <a:avLst/>
              </a:prstTxWarp>
            </a:bodyPr>
            <a:lstStyle/>
            <a:p>
              <a:endParaRPr lang="en-US" sz="1716"/>
            </a:p>
          </p:txBody>
        </p:sp>
      </p:grpSp>
      <p:sp>
        <p:nvSpPr>
          <p:cNvPr id="52" name="TextBox 51"/>
          <p:cNvSpPr txBox="1"/>
          <p:nvPr/>
        </p:nvSpPr>
        <p:spPr>
          <a:xfrm>
            <a:off x="3899732" y="5087688"/>
            <a:ext cx="2563821" cy="133434"/>
          </a:xfrm>
          <a:prstGeom prst="rect">
            <a:avLst/>
          </a:prstGeom>
          <a:noFill/>
        </p:spPr>
        <p:txBody>
          <a:bodyPr wrap="square" lIns="0" tIns="0" rIns="0" bIns="0" rtlCol="0">
            <a:spAutoFit/>
          </a:bodyPr>
          <a:lstStyle/>
          <a:p>
            <a:r>
              <a:rPr lang="ko-KR" altLang="en-US" sz="867" dirty="0" smtClean="0">
                <a:solidFill>
                  <a:schemeClr val="bg1"/>
                </a:solidFill>
                <a:latin typeface="경기천년제목 Bold" panose="02020803020101020101" pitchFamily="18" charset="-127"/>
                <a:ea typeface="경기천년제목 Bold" panose="02020803020101020101" pitchFamily="18" charset="-127"/>
              </a:rPr>
              <a:t>경기도 용인시 처인구 백암면 고안로 </a:t>
            </a:r>
            <a:r>
              <a:rPr lang="en-US" altLang="ko-KR" sz="867" dirty="0" smtClean="0">
                <a:solidFill>
                  <a:schemeClr val="bg1"/>
                </a:solidFill>
                <a:latin typeface="경기천년제목 Bold" panose="02020803020101020101" pitchFamily="18" charset="-127"/>
                <a:ea typeface="경기천년제목 Bold" panose="02020803020101020101" pitchFamily="18" charset="-127"/>
              </a:rPr>
              <a:t>51, </a:t>
            </a:r>
            <a:r>
              <a:rPr lang="ko-KR" altLang="en-US" sz="867" dirty="0" smtClean="0">
                <a:solidFill>
                  <a:schemeClr val="bg1"/>
                </a:solidFill>
                <a:latin typeface="경기천년제목 Bold" panose="02020803020101020101" pitchFamily="18" charset="-127"/>
                <a:ea typeface="경기천년제목 Bold" panose="02020803020101020101" pitchFamily="18" charset="-127"/>
              </a:rPr>
              <a:t>고등기술연구원</a:t>
            </a:r>
            <a:endParaRPr lang="en-US" sz="867" dirty="0">
              <a:solidFill>
                <a:schemeClr val="bg1"/>
              </a:solidFill>
              <a:latin typeface="경기천년제목 Bold" panose="02020803020101020101" pitchFamily="18" charset="-127"/>
              <a:ea typeface="경기천년제목 Bold" panose="02020803020101020101" pitchFamily="18" charset="-127"/>
            </a:endParaRPr>
          </a:p>
        </p:txBody>
      </p:sp>
      <p:sp>
        <p:nvSpPr>
          <p:cNvPr id="53" name="TextBox 52"/>
          <p:cNvSpPr txBox="1"/>
          <p:nvPr/>
        </p:nvSpPr>
        <p:spPr>
          <a:xfrm>
            <a:off x="3899733" y="5300942"/>
            <a:ext cx="1783766" cy="133434"/>
          </a:xfrm>
          <a:prstGeom prst="rect">
            <a:avLst/>
          </a:prstGeom>
          <a:noFill/>
        </p:spPr>
        <p:txBody>
          <a:bodyPr wrap="square" lIns="0" tIns="0" rIns="0" bIns="0" rtlCol="0">
            <a:spAutoFit/>
          </a:bodyPr>
          <a:lstStyle/>
          <a:p>
            <a:r>
              <a:rPr lang="en-US" sz="867" dirty="0" smtClean="0">
                <a:solidFill>
                  <a:schemeClr val="bg1"/>
                </a:solidFill>
                <a:latin typeface="경기천년제목 Bold" panose="02020803020101020101" pitchFamily="18" charset="-127"/>
                <a:ea typeface="경기천년제목 Bold" panose="02020803020101020101" pitchFamily="18" charset="-127"/>
              </a:rPr>
              <a:t>031 330 7565</a:t>
            </a:r>
            <a:endParaRPr lang="en-US" sz="867" dirty="0">
              <a:solidFill>
                <a:schemeClr val="bg1"/>
              </a:solidFill>
              <a:latin typeface="경기천년제목 Bold" panose="02020803020101020101" pitchFamily="18" charset="-127"/>
              <a:ea typeface="경기천년제목 Bold" panose="02020803020101020101" pitchFamily="18" charset="-127"/>
            </a:endParaRPr>
          </a:p>
        </p:txBody>
      </p:sp>
      <p:sp>
        <p:nvSpPr>
          <p:cNvPr id="54" name="TextBox 53"/>
          <p:cNvSpPr txBox="1"/>
          <p:nvPr/>
        </p:nvSpPr>
        <p:spPr>
          <a:xfrm>
            <a:off x="3899733" y="5521075"/>
            <a:ext cx="1783766" cy="133434"/>
          </a:xfrm>
          <a:prstGeom prst="rect">
            <a:avLst/>
          </a:prstGeom>
          <a:noFill/>
        </p:spPr>
        <p:txBody>
          <a:bodyPr wrap="square" lIns="0" tIns="0" rIns="0" bIns="0" rtlCol="0">
            <a:spAutoFit/>
          </a:bodyPr>
          <a:lstStyle/>
          <a:p>
            <a:r>
              <a:rPr lang="en-US" sz="867" dirty="0" smtClean="0">
                <a:solidFill>
                  <a:schemeClr val="bg1"/>
                </a:solidFill>
                <a:latin typeface="경기천년제목 Bold" panose="02020803020101020101" pitchFamily="18" charset="-127"/>
                <a:ea typeface="경기천년제목 Bold" panose="02020803020101020101" pitchFamily="18" charset="-127"/>
              </a:rPr>
              <a:t>Sh.park@iae.re.kr</a:t>
            </a:r>
            <a:endParaRPr lang="en-US" sz="867" dirty="0">
              <a:solidFill>
                <a:schemeClr val="bg1"/>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3272614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43890" y="2828835"/>
            <a:ext cx="8618220" cy="566758"/>
          </a:xfrm>
          <a:prstGeom prst="rect">
            <a:avLst/>
          </a:prstGeom>
          <a:noFill/>
        </p:spPr>
        <p:txBody>
          <a:bodyPr wrap="square" lIns="0" tIns="0" rIns="0" bIns="0" rtlCol="0">
            <a:spAutoFit/>
          </a:bodyPr>
          <a:lstStyle/>
          <a:p>
            <a:pPr algn="ctr"/>
            <a:r>
              <a:rPr lang="en-US" sz="3683" cap="all" dirty="0" smtClean="0">
                <a:solidFill>
                  <a:schemeClr val="accent1"/>
                </a:solidFill>
                <a:latin typeface="경기천년제목 Bold" panose="02020803020101020101" pitchFamily="18" charset="-127"/>
                <a:ea typeface="경기천년제목 Bold" panose="02020803020101020101" pitchFamily="18" charset="-127"/>
              </a:rPr>
              <a:t>Appendix (</a:t>
            </a:r>
            <a:r>
              <a:rPr lang="ko-KR" altLang="en-US" sz="3683" cap="all" dirty="0" smtClean="0">
                <a:solidFill>
                  <a:schemeClr val="accent1"/>
                </a:solidFill>
                <a:latin typeface="경기천년제목 Bold" panose="02020803020101020101" pitchFamily="18" charset="-127"/>
                <a:ea typeface="경기천년제목 Bold" panose="02020803020101020101" pitchFamily="18" charset="-127"/>
              </a:rPr>
              <a:t>참고자료</a:t>
            </a:r>
            <a:r>
              <a:rPr lang="en-US" altLang="ko-KR" sz="3683" cap="all" dirty="0" smtClean="0">
                <a:solidFill>
                  <a:schemeClr val="accent1"/>
                </a:solidFill>
                <a:latin typeface="경기천년제목 Bold" panose="02020803020101020101" pitchFamily="18" charset="-127"/>
                <a:ea typeface="경기천년제목 Bold" panose="02020803020101020101" pitchFamily="18" charset="-127"/>
              </a:rPr>
              <a:t>)</a:t>
            </a:r>
            <a:endParaRPr lang="en-US" sz="3683" cap="all" dirty="0">
              <a:solidFill>
                <a:schemeClr val="bg1"/>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321990100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3"/>
          <p:cNvGrpSpPr/>
          <p:nvPr/>
        </p:nvGrpSpPr>
        <p:grpSpPr>
          <a:xfrm>
            <a:off x="1345809" y="2076753"/>
            <a:ext cx="7171006" cy="3952312"/>
            <a:chOff x="4480005" y="1824354"/>
            <a:chExt cx="3928882" cy="2191386"/>
          </a:xfrm>
          <a:solidFill>
            <a:schemeClr val="accent6"/>
          </a:solidFill>
        </p:grpSpPr>
        <p:grpSp>
          <p:nvGrpSpPr>
            <p:cNvPr id="58" name="Group 4"/>
            <p:cNvGrpSpPr/>
            <p:nvPr/>
          </p:nvGrpSpPr>
          <p:grpSpPr>
            <a:xfrm>
              <a:off x="6817428" y="2506050"/>
              <a:ext cx="1436274" cy="896476"/>
              <a:chOff x="6817428" y="2506050"/>
              <a:chExt cx="1436274" cy="896476"/>
            </a:xfrm>
            <a:grpFill/>
          </p:grpSpPr>
          <p:sp>
            <p:nvSpPr>
              <p:cNvPr id="253" name="Freeform 5"/>
              <p:cNvSpPr>
                <a:spLocks noEditPoints="1"/>
              </p:cNvSpPr>
              <p:nvPr/>
            </p:nvSpPr>
            <p:spPr bwMode="auto">
              <a:xfrm>
                <a:off x="7612622" y="3110963"/>
                <a:ext cx="27826" cy="81970"/>
              </a:xfrm>
              <a:custGeom>
                <a:avLst/>
                <a:gdLst/>
                <a:ahLst/>
                <a:cxnLst>
                  <a:cxn ang="0">
                    <a:pos x="20" y="25"/>
                  </a:cxn>
                  <a:cxn ang="0">
                    <a:pos x="16" y="17"/>
                  </a:cxn>
                  <a:cxn ang="0">
                    <a:pos x="21" y="7"/>
                  </a:cxn>
                  <a:cxn ang="0">
                    <a:pos x="21" y="2"/>
                  </a:cxn>
                  <a:cxn ang="0">
                    <a:pos x="15" y="5"/>
                  </a:cxn>
                  <a:cxn ang="0">
                    <a:pos x="15" y="15"/>
                  </a:cxn>
                  <a:cxn ang="0">
                    <a:pos x="13" y="26"/>
                  </a:cxn>
                  <a:cxn ang="0">
                    <a:pos x="15" y="28"/>
                  </a:cxn>
                  <a:cxn ang="0">
                    <a:pos x="16" y="48"/>
                  </a:cxn>
                  <a:cxn ang="0">
                    <a:pos x="13" y="40"/>
                  </a:cxn>
                  <a:cxn ang="0">
                    <a:pos x="18" y="33"/>
                  </a:cxn>
                  <a:cxn ang="0">
                    <a:pos x="11" y="33"/>
                  </a:cxn>
                  <a:cxn ang="0">
                    <a:pos x="10" y="43"/>
                  </a:cxn>
                  <a:cxn ang="0">
                    <a:pos x="11" y="51"/>
                  </a:cxn>
                  <a:cxn ang="0">
                    <a:pos x="11" y="55"/>
                  </a:cxn>
                  <a:cxn ang="0">
                    <a:pos x="5" y="51"/>
                  </a:cxn>
                  <a:cxn ang="0">
                    <a:pos x="0" y="50"/>
                  </a:cxn>
                  <a:cxn ang="0">
                    <a:pos x="8" y="75"/>
                  </a:cxn>
                  <a:cxn ang="0">
                    <a:pos x="15" y="68"/>
                  </a:cxn>
                  <a:cxn ang="0">
                    <a:pos x="8" y="66"/>
                  </a:cxn>
                  <a:cxn ang="0">
                    <a:pos x="8" y="71"/>
                  </a:cxn>
                  <a:cxn ang="0">
                    <a:pos x="8" y="75"/>
                  </a:cxn>
                  <a:cxn ang="0">
                    <a:pos x="18" y="103"/>
                  </a:cxn>
                  <a:cxn ang="0">
                    <a:pos x="21" y="101"/>
                  </a:cxn>
                  <a:cxn ang="0">
                    <a:pos x="28" y="118"/>
                  </a:cxn>
                  <a:cxn ang="0">
                    <a:pos x="33" y="124"/>
                  </a:cxn>
                  <a:cxn ang="0">
                    <a:pos x="30" y="121"/>
                  </a:cxn>
                  <a:cxn ang="0">
                    <a:pos x="28" y="118"/>
                  </a:cxn>
                  <a:cxn ang="0">
                    <a:pos x="38" y="124"/>
                  </a:cxn>
                  <a:cxn ang="0">
                    <a:pos x="43" y="126"/>
                  </a:cxn>
                  <a:cxn ang="0">
                    <a:pos x="41" y="121"/>
                  </a:cxn>
                  <a:cxn ang="0">
                    <a:pos x="35" y="133"/>
                  </a:cxn>
                  <a:cxn ang="0">
                    <a:pos x="40" y="133"/>
                  </a:cxn>
                  <a:cxn ang="0">
                    <a:pos x="33" y="129"/>
                  </a:cxn>
                  <a:cxn ang="0">
                    <a:pos x="35" y="133"/>
                  </a:cxn>
                  <a:cxn ang="0">
                    <a:pos x="46" y="139"/>
                  </a:cxn>
                  <a:cxn ang="0">
                    <a:pos x="41" y="143"/>
                  </a:cxn>
                  <a:cxn ang="0">
                    <a:pos x="43" y="144"/>
                  </a:cxn>
                  <a:cxn ang="0">
                    <a:pos x="43" y="148"/>
                  </a:cxn>
                  <a:cxn ang="0">
                    <a:pos x="43" y="153"/>
                  </a:cxn>
                  <a:cxn ang="0">
                    <a:pos x="46" y="154"/>
                  </a:cxn>
                  <a:cxn ang="0">
                    <a:pos x="51" y="156"/>
                  </a:cxn>
                  <a:cxn ang="0">
                    <a:pos x="49" y="148"/>
                  </a:cxn>
                </a:cxnLst>
                <a:rect l="0" t="0" r="r" b="b"/>
                <a:pathLst>
                  <a:path w="51" h="158">
                    <a:moveTo>
                      <a:pt x="15" y="28"/>
                    </a:moveTo>
                    <a:lnTo>
                      <a:pt x="20" y="25"/>
                    </a:lnTo>
                    <a:lnTo>
                      <a:pt x="20" y="18"/>
                    </a:lnTo>
                    <a:lnTo>
                      <a:pt x="16" y="17"/>
                    </a:lnTo>
                    <a:lnTo>
                      <a:pt x="21" y="12"/>
                    </a:lnTo>
                    <a:lnTo>
                      <a:pt x="21" y="7"/>
                    </a:lnTo>
                    <a:lnTo>
                      <a:pt x="20" y="7"/>
                    </a:lnTo>
                    <a:lnTo>
                      <a:pt x="21" y="2"/>
                    </a:lnTo>
                    <a:lnTo>
                      <a:pt x="20" y="0"/>
                    </a:lnTo>
                    <a:lnTo>
                      <a:pt x="15" y="5"/>
                    </a:lnTo>
                    <a:lnTo>
                      <a:pt x="16" y="12"/>
                    </a:lnTo>
                    <a:lnTo>
                      <a:pt x="15" y="15"/>
                    </a:lnTo>
                    <a:lnTo>
                      <a:pt x="15" y="17"/>
                    </a:lnTo>
                    <a:lnTo>
                      <a:pt x="13" y="26"/>
                    </a:lnTo>
                    <a:lnTo>
                      <a:pt x="15" y="28"/>
                    </a:lnTo>
                    <a:lnTo>
                      <a:pt x="15" y="28"/>
                    </a:lnTo>
                    <a:close/>
                    <a:moveTo>
                      <a:pt x="11" y="55"/>
                    </a:moveTo>
                    <a:lnTo>
                      <a:pt x="16" y="48"/>
                    </a:lnTo>
                    <a:lnTo>
                      <a:pt x="15" y="43"/>
                    </a:lnTo>
                    <a:lnTo>
                      <a:pt x="13" y="40"/>
                    </a:lnTo>
                    <a:lnTo>
                      <a:pt x="15" y="35"/>
                    </a:lnTo>
                    <a:lnTo>
                      <a:pt x="18" y="33"/>
                    </a:lnTo>
                    <a:lnTo>
                      <a:pt x="18" y="31"/>
                    </a:lnTo>
                    <a:lnTo>
                      <a:pt x="11" y="33"/>
                    </a:lnTo>
                    <a:lnTo>
                      <a:pt x="11" y="40"/>
                    </a:lnTo>
                    <a:lnTo>
                      <a:pt x="10" y="43"/>
                    </a:lnTo>
                    <a:lnTo>
                      <a:pt x="11" y="48"/>
                    </a:lnTo>
                    <a:lnTo>
                      <a:pt x="11" y="51"/>
                    </a:lnTo>
                    <a:lnTo>
                      <a:pt x="11" y="55"/>
                    </a:lnTo>
                    <a:lnTo>
                      <a:pt x="11" y="55"/>
                    </a:lnTo>
                    <a:close/>
                    <a:moveTo>
                      <a:pt x="0" y="50"/>
                    </a:moveTo>
                    <a:lnTo>
                      <a:pt x="5" y="51"/>
                    </a:lnTo>
                    <a:lnTo>
                      <a:pt x="3" y="48"/>
                    </a:lnTo>
                    <a:lnTo>
                      <a:pt x="0" y="50"/>
                    </a:lnTo>
                    <a:lnTo>
                      <a:pt x="0" y="50"/>
                    </a:lnTo>
                    <a:close/>
                    <a:moveTo>
                      <a:pt x="8" y="75"/>
                    </a:moveTo>
                    <a:lnTo>
                      <a:pt x="13" y="75"/>
                    </a:lnTo>
                    <a:lnTo>
                      <a:pt x="15" y="68"/>
                    </a:lnTo>
                    <a:lnTo>
                      <a:pt x="13" y="63"/>
                    </a:lnTo>
                    <a:lnTo>
                      <a:pt x="8" y="66"/>
                    </a:lnTo>
                    <a:lnTo>
                      <a:pt x="8" y="71"/>
                    </a:lnTo>
                    <a:lnTo>
                      <a:pt x="8" y="71"/>
                    </a:lnTo>
                    <a:lnTo>
                      <a:pt x="8" y="75"/>
                    </a:lnTo>
                    <a:lnTo>
                      <a:pt x="8" y="75"/>
                    </a:lnTo>
                    <a:close/>
                    <a:moveTo>
                      <a:pt x="21" y="101"/>
                    </a:moveTo>
                    <a:lnTo>
                      <a:pt x="18" y="103"/>
                    </a:lnTo>
                    <a:lnTo>
                      <a:pt x="20" y="105"/>
                    </a:lnTo>
                    <a:lnTo>
                      <a:pt x="21" y="101"/>
                    </a:lnTo>
                    <a:lnTo>
                      <a:pt x="21" y="101"/>
                    </a:lnTo>
                    <a:close/>
                    <a:moveTo>
                      <a:pt x="28" y="118"/>
                    </a:moveTo>
                    <a:lnTo>
                      <a:pt x="31" y="120"/>
                    </a:lnTo>
                    <a:lnTo>
                      <a:pt x="33" y="124"/>
                    </a:lnTo>
                    <a:lnTo>
                      <a:pt x="30" y="121"/>
                    </a:lnTo>
                    <a:lnTo>
                      <a:pt x="30" y="121"/>
                    </a:lnTo>
                    <a:lnTo>
                      <a:pt x="28" y="118"/>
                    </a:lnTo>
                    <a:lnTo>
                      <a:pt x="28" y="118"/>
                    </a:lnTo>
                    <a:close/>
                    <a:moveTo>
                      <a:pt x="41" y="121"/>
                    </a:moveTo>
                    <a:lnTo>
                      <a:pt x="38" y="124"/>
                    </a:lnTo>
                    <a:lnTo>
                      <a:pt x="41" y="128"/>
                    </a:lnTo>
                    <a:lnTo>
                      <a:pt x="43" y="126"/>
                    </a:lnTo>
                    <a:lnTo>
                      <a:pt x="43" y="123"/>
                    </a:lnTo>
                    <a:lnTo>
                      <a:pt x="41" y="121"/>
                    </a:lnTo>
                    <a:lnTo>
                      <a:pt x="41" y="121"/>
                    </a:lnTo>
                    <a:close/>
                    <a:moveTo>
                      <a:pt x="35" y="133"/>
                    </a:moveTo>
                    <a:lnTo>
                      <a:pt x="38" y="134"/>
                    </a:lnTo>
                    <a:lnTo>
                      <a:pt x="40" y="133"/>
                    </a:lnTo>
                    <a:lnTo>
                      <a:pt x="38" y="129"/>
                    </a:lnTo>
                    <a:lnTo>
                      <a:pt x="33" y="129"/>
                    </a:lnTo>
                    <a:lnTo>
                      <a:pt x="35" y="133"/>
                    </a:lnTo>
                    <a:lnTo>
                      <a:pt x="35" y="133"/>
                    </a:lnTo>
                    <a:close/>
                    <a:moveTo>
                      <a:pt x="43" y="144"/>
                    </a:moveTo>
                    <a:lnTo>
                      <a:pt x="46" y="139"/>
                    </a:lnTo>
                    <a:lnTo>
                      <a:pt x="45" y="139"/>
                    </a:lnTo>
                    <a:lnTo>
                      <a:pt x="41" y="143"/>
                    </a:lnTo>
                    <a:lnTo>
                      <a:pt x="43" y="144"/>
                    </a:lnTo>
                    <a:lnTo>
                      <a:pt x="43" y="144"/>
                    </a:lnTo>
                    <a:close/>
                    <a:moveTo>
                      <a:pt x="46" y="144"/>
                    </a:moveTo>
                    <a:lnTo>
                      <a:pt x="43" y="148"/>
                    </a:lnTo>
                    <a:lnTo>
                      <a:pt x="43" y="153"/>
                    </a:lnTo>
                    <a:lnTo>
                      <a:pt x="43" y="153"/>
                    </a:lnTo>
                    <a:lnTo>
                      <a:pt x="46" y="154"/>
                    </a:lnTo>
                    <a:lnTo>
                      <a:pt x="46" y="154"/>
                    </a:lnTo>
                    <a:lnTo>
                      <a:pt x="48" y="158"/>
                    </a:lnTo>
                    <a:lnTo>
                      <a:pt x="51" y="156"/>
                    </a:lnTo>
                    <a:lnTo>
                      <a:pt x="49" y="151"/>
                    </a:lnTo>
                    <a:lnTo>
                      <a:pt x="49" y="148"/>
                    </a:lnTo>
                    <a:lnTo>
                      <a:pt x="46" y="14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54" name="Freeform 7"/>
              <p:cNvSpPr>
                <a:spLocks noEditPoints="1"/>
              </p:cNvSpPr>
              <p:nvPr/>
            </p:nvSpPr>
            <p:spPr bwMode="auto">
              <a:xfrm>
                <a:off x="8006474" y="2629522"/>
                <a:ext cx="205488" cy="344479"/>
              </a:xfrm>
              <a:custGeom>
                <a:avLst/>
                <a:gdLst/>
                <a:ahLst/>
                <a:cxnLst>
                  <a:cxn ang="0">
                    <a:pos x="161" y="318"/>
                  </a:cxn>
                  <a:cxn ang="0">
                    <a:pos x="240" y="120"/>
                  </a:cxn>
                  <a:cxn ang="0">
                    <a:pos x="264" y="135"/>
                  </a:cxn>
                  <a:cxn ang="0">
                    <a:pos x="254" y="95"/>
                  </a:cxn>
                  <a:cxn ang="0">
                    <a:pos x="265" y="78"/>
                  </a:cxn>
                  <a:cxn ang="0">
                    <a:pos x="275" y="55"/>
                  </a:cxn>
                  <a:cxn ang="0">
                    <a:pos x="262" y="5"/>
                  </a:cxn>
                  <a:cxn ang="0">
                    <a:pos x="313" y="34"/>
                  </a:cxn>
                  <a:cxn ang="0">
                    <a:pos x="360" y="32"/>
                  </a:cxn>
                  <a:cxn ang="0">
                    <a:pos x="377" y="62"/>
                  </a:cxn>
                  <a:cxn ang="0">
                    <a:pos x="363" y="75"/>
                  </a:cxn>
                  <a:cxn ang="0">
                    <a:pos x="337" y="115"/>
                  </a:cxn>
                  <a:cxn ang="0">
                    <a:pos x="285" y="98"/>
                  </a:cxn>
                  <a:cxn ang="0">
                    <a:pos x="287" y="120"/>
                  </a:cxn>
                  <a:cxn ang="0">
                    <a:pos x="270" y="142"/>
                  </a:cxn>
                  <a:cxn ang="0">
                    <a:pos x="267" y="253"/>
                  </a:cxn>
                  <a:cxn ang="0">
                    <a:pos x="84" y="411"/>
                  </a:cxn>
                  <a:cxn ang="0">
                    <a:pos x="79" y="416"/>
                  </a:cxn>
                  <a:cxn ang="0">
                    <a:pos x="78" y="424"/>
                  </a:cxn>
                  <a:cxn ang="0">
                    <a:pos x="111" y="432"/>
                  </a:cxn>
                  <a:cxn ang="0">
                    <a:pos x="107" y="437"/>
                  </a:cxn>
                  <a:cxn ang="0">
                    <a:pos x="212" y="367"/>
                  </a:cxn>
                  <a:cxn ang="0">
                    <a:pos x="191" y="371"/>
                  </a:cxn>
                  <a:cxn ang="0">
                    <a:pos x="184" y="396"/>
                  </a:cxn>
                  <a:cxn ang="0">
                    <a:pos x="202" y="376"/>
                  </a:cxn>
                  <a:cxn ang="0">
                    <a:pos x="166" y="381"/>
                  </a:cxn>
                  <a:cxn ang="0">
                    <a:pos x="169" y="417"/>
                  </a:cxn>
                  <a:cxn ang="0">
                    <a:pos x="142" y="485"/>
                  </a:cxn>
                  <a:cxn ang="0">
                    <a:pos x="137" y="462"/>
                  </a:cxn>
                  <a:cxn ang="0">
                    <a:pos x="152" y="419"/>
                  </a:cxn>
                  <a:cxn ang="0">
                    <a:pos x="139" y="394"/>
                  </a:cxn>
                  <a:cxn ang="0">
                    <a:pos x="149" y="386"/>
                  </a:cxn>
                  <a:cxn ang="0">
                    <a:pos x="182" y="371"/>
                  </a:cxn>
                  <a:cxn ang="0">
                    <a:pos x="219" y="363"/>
                  </a:cxn>
                  <a:cxn ang="0">
                    <a:pos x="237" y="394"/>
                  </a:cxn>
                  <a:cxn ang="0">
                    <a:pos x="254" y="363"/>
                  </a:cxn>
                  <a:cxn ang="0">
                    <a:pos x="259" y="354"/>
                  </a:cxn>
                  <a:cxn ang="0">
                    <a:pos x="290" y="356"/>
                  </a:cxn>
                  <a:cxn ang="0">
                    <a:pos x="304" y="343"/>
                  </a:cxn>
                  <a:cxn ang="0">
                    <a:pos x="318" y="334"/>
                  </a:cxn>
                  <a:cxn ang="0">
                    <a:pos x="338" y="319"/>
                  </a:cxn>
                  <a:cxn ang="0">
                    <a:pos x="333" y="236"/>
                  </a:cxn>
                  <a:cxn ang="0">
                    <a:pos x="335" y="211"/>
                  </a:cxn>
                  <a:cxn ang="0">
                    <a:pos x="307" y="158"/>
                  </a:cxn>
                  <a:cxn ang="0">
                    <a:pos x="287" y="143"/>
                  </a:cxn>
                  <a:cxn ang="0">
                    <a:pos x="289" y="160"/>
                  </a:cxn>
                  <a:cxn ang="0">
                    <a:pos x="272" y="167"/>
                  </a:cxn>
                  <a:cxn ang="0">
                    <a:pos x="285" y="196"/>
                  </a:cxn>
                  <a:cxn ang="0">
                    <a:pos x="270" y="276"/>
                  </a:cxn>
                  <a:cxn ang="0">
                    <a:pos x="242" y="271"/>
                  </a:cxn>
                  <a:cxn ang="0">
                    <a:pos x="222" y="311"/>
                  </a:cxn>
                  <a:cxn ang="0">
                    <a:pos x="210" y="334"/>
                  </a:cxn>
                  <a:cxn ang="0">
                    <a:pos x="166" y="338"/>
                  </a:cxn>
                  <a:cxn ang="0">
                    <a:pos x="124" y="372"/>
                  </a:cxn>
                  <a:cxn ang="0">
                    <a:pos x="101" y="402"/>
                  </a:cxn>
                  <a:cxn ang="0">
                    <a:pos x="94" y="416"/>
                  </a:cxn>
                  <a:cxn ang="0">
                    <a:pos x="111" y="424"/>
                  </a:cxn>
                  <a:cxn ang="0">
                    <a:pos x="116" y="424"/>
                  </a:cxn>
                  <a:cxn ang="0">
                    <a:pos x="124" y="469"/>
                  </a:cxn>
                  <a:cxn ang="0">
                    <a:pos x="134" y="467"/>
                  </a:cxn>
                </a:cxnLst>
                <a:rect l="0" t="0" r="r" b="b"/>
                <a:pathLst>
                  <a:path w="383" h="665">
                    <a:moveTo>
                      <a:pt x="152" y="319"/>
                    </a:moveTo>
                    <a:lnTo>
                      <a:pt x="156" y="321"/>
                    </a:lnTo>
                    <a:lnTo>
                      <a:pt x="154" y="323"/>
                    </a:lnTo>
                    <a:lnTo>
                      <a:pt x="152" y="323"/>
                    </a:lnTo>
                    <a:lnTo>
                      <a:pt x="152" y="319"/>
                    </a:lnTo>
                    <a:lnTo>
                      <a:pt x="152" y="319"/>
                    </a:lnTo>
                    <a:close/>
                    <a:moveTo>
                      <a:pt x="157" y="319"/>
                    </a:moveTo>
                    <a:lnTo>
                      <a:pt x="156" y="318"/>
                    </a:lnTo>
                    <a:lnTo>
                      <a:pt x="157" y="316"/>
                    </a:lnTo>
                    <a:lnTo>
                      <a:pt x="161" y="314"/>
                    </a:lnTo>
                    <a:lnTo>
                      <a:pt x="161" y="318"/>
                    </a:lnTo>
                    <a:lnTo>
                      <a:pt x="159" y="319"/>
                    </a:lnTo>
                    <a:lnTo>
                      <a:pt x="157" y="319"/>
                    </a:lnTo>
                    <a:lnTo>
                      <a:pt x="157" y="319"/>
                    </a:lnTo>
                    <a:close/>
                    <a:moveTo>
                      <a:pt x="5" y="665"/>
                    </a:moveTo>
                    <a:lnTo>
                      <a:pt x="5" y="661"/>
                    </a:lnTo>
                    <a:lnTo>
                      <a:pt x="1" y="661"/>
                    </a:lnTo>
                    <a:lnTo>
                      <a:pt x="0" y="665"/>
                    </a:lnTo>
                    <a:lnTo>
                      <a:pt x="3" y="665"/>
                    </a:lnTo>
                    <a:lnTo>
                      <a:pt x="5" y="665"/>
                    </a:lnTo>
                    <a:lnTo>
                      <a:pt x="5" y="665"/>
                    </a:lnTo>
                    <a:close/>
                    <a:moveTo>
                      <a:pt x="240" y="120"/>
                    </a:moveTo>
                    <a:lnTo>
                      <a:pt x="239" y="117"/>
                    </a:lnTo>
                    <a:lnTo>
                      <a:pt x="239" y="113"/>
                    </a:lnTo>
                    <a:lnTo>
                      <a:pt x="242" y="112"/>
                    </a:lnTo>
                    <a:lnTo>
                      <a:pt x="245" y="110"/>
                    </a:lnTo>
                    <a:lnTo>
                      <a:pt x="244" y="113"/>
                    </a:lnTo>
                    <a:lnTo>
                      <a:pt x="244" y="118"/>
                    </a:lnTo>
                    <a:lnTo>
                      <a:pt x="240" y="120"/>
                    </a:lnTo>
                    <a:lnTo>
                      <a:pt x="240" y="120"/>
                    </a:lnTo>
                    <a:close/>
                    <a:moveTo>
                      <a:pt x="270" y="142"/>
                    </a:moveTo>
                    <a:lnTo>
                      <a:pt x="267" y="138"/>
                    </a:lnTo>
                    <a:lnTo>
                      <a:pt x="264" y="135"/>
                    </a:lnTo>
                    <a:lnTo>
                      <a:pt x="265" y="135"/>
                    </a:lnTo>
                    <a:lnTo>
                      <a:pt x="264" y="127"/>
                    </a:lnTo>
                    <a:lnTo>
                      <a:pt x="262" y="118"/>
                    </a:lnTo>
                    <a:lnTo>
                      <a:pt x="257" y="117"/>
                    </a:lnTo>
                    <a:lnTo>
                      <a:pt x="254" y="113"/>
                    </a:lnTo>
                    <a:lnTo>
                      <a:pt x="250" y="113"/>
                    </a:lnTo>
                    <a:lnTo>
                      <a:pt x="250" y="110"/>
                    </a:lnTo>
                    <a:lnTo>
                      <a:pt x="250" y="105"/>
                    </a:lnTo>
                    <a:lnTo>
                      <a:pt x="249" y="100"/>
                    </a:lnTo>
                    <a:lnTo>
                      <a:pt x="252" y="97"/>
                    </a:lnTo>
                    <a:lnTo>
                      <a:pt x="254" y="95"/>
                    </a:lnTo>
                    <a:lnTo>
                      <a:pt x="255" y="93"/>
                    </a:lnTo>
                    <a:lnTo>
                      <a:pt x="259" y="92"/>
                    </a:lnTo>
                    <a:lnTo>
                      <a:pt x="260" y="88"/>
                    </a:lnTo>
                    <a:lnTo>
                      <a:pt x="262" y="87"/>
                    </a:lnTo>
                    <a:lnTo>
                      <a:pt x="262" y="83"/>
                    </a:lnTo>
                    <a:lnTo>
                      <a:pt x="257" y="80"/>
                    </a:lnTo>
                    <a:lnTo>
                      <a:pt x="255" y="80"/>
                    </a:lnTo>
                    <a:lnTo>
                      <a:pt x="254" y="78"/>
                    </a:lnTo>
                    <a:lnTo>
                      <a:pt x="255" y="75"/>
                    </a:lnTo>
                    <a:lnTo>
                      <a:pt x="259" y="75"/>
                    </a:lnTo>
                    <a:lnTo>
                      <a:pt x="265" y="78"/>
                    </a:lnTo>
                    <a:lnTo>
                      <a:pt x="274" y="80"/>
                    </a:lnTo>
                    <a:lnTo>
                      <a:pt x="277" y="78"/>
                    </a:lnTo>
                    <a:lnTo>
                      <a:pt x="277" y="75"/>
                    </a:lnTo>
                    <a:lnTo>
                      <a:pt x="279" y="73"/>
                    </a:lnTo>
                    <a:lnTo>
                      <a:pt x="277" y="70"/>
                    </a:lnTo>
                    <a:lnTo>
                      <a:pt x="275" y="69"/>
                    </a:lnTo>
                    <a:lnTo>
                      <a:pt x="274" y="67"/>
                    </a:lnTo>
                    <a:lnTo>
                      <a:pt x="272" y="64"/>
                    </a:lnTo>
                    <a:lnTo>
                      <a:pt x="270" y="59"/>
                    </a:lnTo>
                    <a:lnTo>
                      <a:pt x="274" y="55"/>
                    </a:lnTo>
                    <a:lnTo>
                      <a:pt x="275" y="55"/>
                    </a:lnTo>
                    <a:lnTo>
                      <a:pt x="277" y="54"/>
                    </a:lnTo>
                    <a:lnTo>
                      <a:pt x="275" y="49"/>
                    </a:lnTo>
                    <a:lnTo>
                      <a:pt x="272" y="42"/>
                    </a:lnTo>
                    <a:lnTo>
                      <a:pt x="274" y="39"/>
                    </a:lnTo>
                    <a:lnTo>
                      <a:pt x="272" y="30"/>
                    </a:lnTo>
                    <a:lnTo>
                      <a:pt x="270" y="25"/>
                    </a:lnTo>
                    <a:lnTo>
                      <a:pt x="262" y="14"/>
                    </a:lnTo>
                    <a:lnTo>
                      <a:pt x="260" y="9"/>
                    </a:lnTo>
                    <a:lnTo>
                      <a:pt x="259" y="7"/>
                    </a:lnTo>
                    <a:lnTo>
                      <a:pt x="260" y="5"/>
                    </a:lnTo>
                    <a:lnTo>
                      <a:pt x="262" y="5"/>
                    </a:lnTo>
                    <a:lnTo>
                      <a:pt x="265" y="2"/>
                    </a:lnTo>
                    <a:lnTo>
                      <a:pt x="264" y="0"/>
                    </a:lnTo>
                    <a:lnTo>
                      <a:pt x="269" y="0"/>
                    </a:lnTo>
                    <a:lnTo>
                      <a:pt x="272" y="4"/>
                    </a:lnTo>
                    <a:lnTo>
                      <a:pt x="279" y="9"/>
                    </a:lnTo>
                    <a:lnTo>
                      <a:pt x="285" y="10"/>
                    </a:lnTo>
                    <a:lnTo>
                      <a:pt x="289" y="17"/>
                    </a:lnTo>
                    <a:lnTo>
                      <a:pt x="300" y="27"/>
                    </a:lnTo>
                    <a:lnTo>
                      <a:pt x="307" y="30"/>
                    </a:lnTo>
                    <a:lnTo>
                      <a:pt x="308" y="34"/>
                    </a:lnTo>
                    <a:lnTo>
                      <a:pt x="313" y="34"/>
                    </a:lnTo>
                    <a:lnTo>
                      <a:pt x="317" y="39"/>
                    </a:lnTo>
                    <a:lnTo>
                      <a:pt x="323" y="42"/>
                    </a:lnTo>
                    <a:lnTo>
                      <a:pt x="330" y="42"/>
                    </a:lnTo>
                    <a:lnTo>
                      <a:pt x="335" y="47"/>
                    </a:lnTo>
                    <a:lnTo>
                      <a:pt x="338" y="45"/>
                    </a:lnTo>
                    <a:lnTo>
                      <a:pt x="340" y="47"/>
                    </a:lnTo>
                    <a:lnTo>
                      <a:pt x="347" y="45"/>
                    </a:lnTo>
                    <a:lnTo>
                      <a:pt x="353" y="42"/>
                    </a:lnTo>
                    <a:lnTo>
                      <a:pt x="358" y="37"/>
                    </a:lnTo>
                    <a:lnTo>
                      <a:pt x="358" y="32"/>
                    </a:lnTo>
                    <a:lnTo>
                      <a:pt x="360" y="32"/>
                    </a:lnTo>
                    <a:lnTo>
                      <a:pt x="362" y="34"/>
                    </a:lnTo>
                    <a:lnTo>
                      <a:pt x="362" y="37"/>
                    </a:lnTo>
                    <a:lnTo>
                      <a:pt x="358" y="44"/>
                    </a:lnTo>
                    <a:lnTo>
                      <a:pt x="358" y="49"/>
                    </a:lnTo>
                    <a:lnTo>
                      <a:pt x="360" y="52"/>
                    </a:lnTo>
                    <a:lnTo>
                      <a:pt x="367" y="55"/>
                    </a:lnTo>
                    <a:lnTo>
                      <a:pt x="370" y="59"/>
                    </a:lnTo>
                    <a:lnTo>
                      <a:pt x="370" y="62"/>
                    </a:lnTo>
                    <a:lnTo>
                      <a:pt x="370" y="65"/>
                    </a:lnTo>
                    <a:lnTo>
                      <a:pt x="373" y="65"/>
                    </a:lnTo>
                    <a:lnTo>
                      <a:pt x="377" y="62"/>
                    </a:lnTo>
                    <a:lnTo>
                      <a:pt x="380" y="59"/>
                    </a:lnTo>
                    <a:lnTo>
                      <a:pt x="383" y="59"/>
                    </a:lnTo>
                    <a:lnTo>
                      <a:pt x="382" y="62"/>
                    </a:lnTo>
                    <a:lnTo>
                      <a:pt x="378" y="62"/>
                    </a:lnTo>
                    <a:lnTo>
                      <a:pt x="378" y="67"/>
                    </a:lnTo>
                    <a:lnTo>
                      <a:pt x="375" y="69"/>
                    </a:lnTo>
                    <a:lnTo>
                      <a:pt x="372" y="70"/>
                    </a:lnTo>
                    <a:lnTo>
                      <a:pt x="370" y="73"/>
                    </a:lnTo>
                    <a:lnTo>
                      <a:pt x="368" y="77"/>
                    </a:lnTo>
                    <a:lnTo>
                      <a:pt x="365" y="77"/>
                    </a:lnTo>
                    <a:lnTo>
                      <a:pt x="363" y="75"/>
                    </a:lnTo>
                    <a:lnTo>
                      <a:pt x="360" y="77"/>
                    </a:lnTo>
                    <a:lnTo>
                      <a:pt x="360" y="80"/>
                    </a:lnTo>
                    <a:lnTo>
                      <a:pt x="355" y="80"/>
                    </a:lnTo>
                    <a:lnTo>
                      <a:pt x="350" y="78"/>
                    </a:lnTo>
                    <a:lnTo>
                      <a:pt x="345" y="80"/>
                    </a:lnTo>
                    <a:lnTo>
                      <a:pt x="338" y="88"/>
                    </a:lnTo>
                    <a:lnTo>
                      <a:pt x="337" y="97"/>
                    </a:lnTo>
                    <a:lnTo>
                      <a:pt x="335" y="103"/>
                    </a:lnTo>
                    <a:lnTo>
                      <a:pt x="337" y="108"/>
                    </a:lnTo>
                    <a:lnTo>
                      <a:pt x="337" y="112"/>
                    </a:lnTo>
                    <a:lnTo>
                      <a:pt x="337" y="115"/>
                    </a:lnTo>
                    <a:lnTo>
                      <a:pt x="332" y="113"/>
                    </a:lnTo>
                    <a:lnTo>
                      <a:pt x="330" y="112"/>
                    </a:lnTo>
                    <a:lnTo>
                      <a:pt x="322" y="110"/>
                    </a:lnTo>
                    <a:lnTo>
                      <a:pt x="315" y="107"/>
                    </a:lnTo>
                    <a:lnTo>
                      <a:pt x="308" y="100"/>
                    </a:lnTo>
                    <a:lnTo>
                      <a:pt x="305" y="97"/>
                    </a:lnTo>
                    <a:lnTo>
                      <a:pt x="300" y="97"/>
                    </a:lnTo>
                    <a:lnTo>
                      <a:pt x="297" y="97"/>
                    </a:lnTo>
                    <a:lnTo>
                      <a:pt x="295" y="95"/>
                    </a:lnTo>
                    <a:lnTo>
                      <a:pt x="290" y="95"/>
                    </a:lnTo>
                    <a:lnTo>
                      <a:pt x="285" y="98"/>
                    </a:lnTo>
                    <a:lnTo>
                      <a:pt x="279" y="105"/>
                    </a:lnTo>
                    <a:lnTo>
                      <a:pt x="277" y="103"/>
                    </a:lnTo>
                    <a:lnTo>
                      <a:pt x="270" y="100"/>
                    </a:lnTo>
                    <a:lnTo>
                      <a:pt x="267" y="100"/>
                    </a:lnTo>
                    <a:lnTo>
                      <a:pt x="264" y="103"/>
                    </a:lnTo>
                    <a:lnTo>
                      <a:pt x="264" y="107"/>
                    </a:lnTo>
                    <a:lnTo>
                      <a:pt x="265" y="110"/>
                    </a:lnTo>
                    <a:lnTo>
                      <a:pt x="270" y="113"/>
                    </a:lnTo>
                    <a:lnTo>
                      <a:pt x="275" y="112"/>
                    </a:lnTo>
                    <a:lnTo>
                      <a:pt x="282" y="118"/>
                    </a:lnTo>
                    <a:lnTo>
                      <a:pt x="287" y="120"/>
                    </a:lnTo>
                    <a:lnTo>
                      <a:pt x="292" y="120"/>
                    </a:lnTo>
                    <a:lnTo>
                      <a:pt x="295" y="122"/>
                    </a:lnTo>
                    <a:lnTo>
                      <a:pt x="290" y="127"/>
                    </a:lnTo>
                    <a:lnTo>
                      <a:pt x="290" y="130"/>
                    </a:lnTo>
                    <a:lnTo>
                      <a:pt x="287" y="127"/>
                    </a:lnTo>
                    <a:lnTo>
                      <a:pt x="280" y="127"/>
                    </a:lnTo>
                    <a:lnTo>
                      <a:pt x="277" y="128"/>
                    </a:lnTo>
                    <a:lnTo>
                      <a:pt x="279" y="132"/>
                    </a:lnTo>
                    <a:lnTo>
                      <a:pt x="275" y="135"/>
                    </a:lnTo>
                    <a:lnTo>
                      <a:pt x="270" y="142"/>
                    </a:lnTo>
                    <a:lnTo>
                      <a:pt x="270" y="142"/>
                    </a:lnTo>
                    <a:close/>
                    <a:moveTo>
                      <a:pt x="262" y="263"/>
                    </a:moveTo>
                    <a:lnTo>
                      <a:pt x="262" y="258"/>
                    </a:lnTo>
                    <a:lnTo>
                      <a:pt x="264" y="256"/>
                    </a:lnTo>
                    <a:lnTo>
                      <a:pt x="264" y="255"/>
                    </a:lnTo>
                    <a:lnTo>
                      <a:pt x="260" y="256"/>
                    </a:lnTo>
                    <a:lnTo>
                      <a:pt x="260" y="255"/>
                    </a:lnTo>
                    <a:lnTo>
                      <a:pt x="262" y="246"/>
                    </a:lnTo>
                    <a:lnTo>
                      <a:pt x="264" y="245"/>
                    </a:lnTo>
                    <a:lnTo>
                      <a:pt x="264" y="248"/>
                    </a:lnTo>
                    <a:lnTo>
                      <a:pt x="264" y="251"/>
                    </a:lnTo>
                    <a:lnTo>
                      <a:pt x="267" y="253"/>
                    </a:lnTo>
                    <a:lnTo>
                      <a:pt x="269" y="255"/>
                    </a:lnTo>
                    <a:lnTo>
                      <a:pt x="267" y="260"/>
                    </a:lnTo>
                    <a:lnTo>
                      <a:pt x="264" y="261"/>
                    </a:lnTo>
                    <a:lnTo>
                      <a:pt x="262" y="263"/>
                    </a:lnTo>
                    <a:lnTo>
                      <a:pt x="262" y="263"/>
                    </a:lnTo>
                    <a:close/>
                    <a:moveTo>
                      <a:pt x="84" y="411"/>
                    </a:moveTo>
                    <a:lnTo>
                      <a:pt x="86" y="412"/>
                    </a:lnTo>
                    <a:lnTo>
                      <a:pt x="88" y="412"/>
                    </a:lnTo>
                    <a:lnTo>
                      <a:pt x="86" y="409"/>
                    </a:lnTo>
                    <a:lnTo>
                      <a:pt x="84" y="409"/>
                    </a:lnTo>
                    <a:lnTo>
                      <a:pt x="84" y="411"/>
                    </a:lnTo>
                    <a:lnTo>
                      <a:pt x="84" y="411"/>
                    </a:lnTo>
                    <a:close/>
                    <a:moveTo>
                      <a:pt x="83" y="414"/>
                    </a:moveTo>
                    <a:lnTo>
                      <a:pt x="84" y="414"/>
                    </a:lnTo>
                    <a:lnTo>
                      <a:pt x="84" y="414"/>
                    </a:lnTo>
                    <a:lnTo>
                      <a:pt x="83" y="414"/>
                    </a:lnTo>
                    <a:lnTo>
                      <a:pt x="83" y="414"/>
                    </a:lnTo>
                    <a:close/>
                    <a:moveTo>
                      <a:pt x="79" y="416"/>
                    </a:moveTo>
                    <a:lnTo>
                      <a:pt x="83" y="417"/>
                    </a:lnTo>
                    <a:lnTo>
                      <a:pt x="83" y="416"/>
                    </a:lnTo>
                    <a:lnTo>
                      <a:pt x="79" y="416"/>
                    </a:lnTo>
                    <a:lnTo>
                      <a:pt x="79" y="416"/>
                    </a:lnTo>
                    <a:close/>
                    <a:moveTo>
                      <a:pt x="78" y="419"/>
                    </a:moveTo>
                    <a:lnTo>
                      <a:pt x="78" y="421"/>
                    </a:lnTo>
                    <a:lnTo>
                      <a:pt x="81" y="419"/>
                    </a:lnTo>
                    <a:lnTo>
                      <a:pt x="78" y="419"/>
                    </a:lnTo>
                    <a:lnTo>
                      <a:pt x="78" y="419"/>
                    </a:lnTo>
                    <a:close/>
                    <a:moveTo>
                      <a:pt x="73" y="429"/>
                    </a:moveTo>
                    <a:lnTo>
                      <a:pt x="71" y="424"/>
                    </a:lnTo>
                    <a:lnTo>
                      <a:pt x="73" y="422"/>
                    </a:lnTo>
                    <a:lnTo>
                      <a:pt x="74" y="421"/>
                    </a:lnTo>
                    <a:lnTo>
                      <a:pt x="74" y="424"/>
                    </a:lnTo>
                    <a:lnTo>
                      <a:pt x="78" y="424"/>
                    </a:lnTo>
                    <a:lnTo>
                      <a:pt x="79" y="427"/>
                    </a:lnTo>
                    <a:lnTo>
                      <a:pt x="76" y="429"/>
                    </a:lnTo>
                    <a:lnTo>
                      <a:pt x="73" y="429"/>
                    </a:lnTo>
                    <a:lnTo>
                      <a:pt x="73" y="429"/>
                    </a:lnTo>
                    <a:close/>
                    <a:moveTo>
                      <a:pt x="111" y="432"/>
                    </a:moveTo>
                    <a:lnTo>
                      <a:pt x="109" y="429"/>
                    </a:lnTo>
                    <a:lnTo>
                      <a:pt x="111" y="429"/>
                    </a:lnTo>
                    <a:lnTo>
                      <a:pt x="112" y="429"/>
                    </a:lnTo>
                    <a:lnTo>
                      <a:pt x="112" y="432"/>
                    </a:lnTo>
                    <a:lnTo>
                      <a:pt x="111" y="432"/>
                    </a:lnTo>
                    <a:lnTo>
                      <a:pt x="111" y="432"/>
                    </a:lnTo>
                    <a:close/>
                    <a:moveTo>
                      <a:pt x="106" y="439"/>
                    </a:moveTo>
                    <a:lnTo>
                      <a:pt x="107" y="437"/>
                    </a:lnTo>
                    <a:lnTo>
                      <a:pt x="109" y="437"/>
                    </a:lnTo>
                    <a:lnTo>
                      <a:pt x="107" y="441"/>
                    </a:lnTo>
                    <a:lnTo>
                      <a:pt x="106" y="439"/>
                    </a:lnTo>
                    <a:lnTo>
                      <a:pt x="106" y="439"/>
                    </a:lnTo>
                    <a:close/>
                    <a:moveTo>
                      <a:pt x="104" y="427"/>
                    </a:moveTo>
                    <a:lnTo>
                      <a:pt x="103" y="429"/>
                    </a:lnTo>
                    <a:lnTo>
                      <a:pt x="103" y="434"/>
                    </a:lnTo>
                    <a:lnTo>
                      <a:pt x="104" y="437"/>
                    </a:lnTo>
                    <a:lnTo>
                      <a:pt x="107" y="437"/>
                    </a:lnTo>
                    <a:lnTo>
                      <a:pt x="107" y="434"/>
                    </a:lnTo>
                    <a:lnTo>
                      <a:pt x="106" y="429"/>
                    </a:lnTo>
                    <a:lnTo>
                      <a:pt x="106" y="427"/>
                    </a:lnTo>
                    <a:lnTo>
                      <a:pt x="104" y="427"/>
                    </a:lnTo>
                    <a:lnTo>
                      <a:pt x="104" y="427"/>
                    </a:lnTo>
                    <a:close/>
                    <a:moveTo>
                      <a:pt x="209" y="374"/>
                    </a:moveTo>
                    <a:lnTo>
                      <a:pt x="206" y="371"/>
                    </a:lnTo>
                    <a:lnTo>
                      <a:pt x="207" y="367"/>
                    </a:lnTo>
                    <a:lnTo>
                      <a:pt x="209" y="364"/>
                    </a:lnTo>
                    <a:lnTo>
                      <a:pt x="210" y="364"/>
                    </a:lnTo>
                    <a:lnTo>
                      <a:pt x="212" y="367"/>
                    </a:lnTo>
                    <a:lnTo>
                      <a:pt x="210" y="369"/>
                    </a:lnTo>
                    <a:lnTo>
                      <a:pt x="212" y="372"/>
                    </a:lnTo>
                    <a:lnTo>
                      <a:pt x="210" y="374"/>
                    </a:lnTo>
                    <a:lnTo>
                      <a:pt x="209" y="374"/>
                    </a:lnTo>
                    <a:lnTo>
                      <a:pt x="209" y="374"/>
                    </a:lnTo>
                    <a:close/>
                    <a:moveTo>
                      <a:pt x="191" y="371"/>
                    </a:moveTo>
                    <a:lnTo>
                      <a:pt x="196" y="367"/>
                    </a:lnTo>
                    <a:lnTo>
                      <a:pt x="199" y="367"/>
                    </a:lnTo>
                    <a:lnTo>
                      <a:pt x="197" y="371"/>
                    </a:lnTo>
                    <a:lnTo>
                      <a:pt x="196" y="371"/>
                    </a:lnTo>
                    <a:lnTo>
                      <a:pt x="191" y="371"/>
                    </a:lnTo>
                    <a:lnTo>
                      <a:pt x="191" y="371"/>
                    </a:lnTo>
                    <a:close/>
                    <a:moveTo>
                      <a:pt x="169" y="417"/>
                    </a:moveTo>
                    <a:lnTo>
                      <a:pt x="171" y="417"/>
                    </a:lnTo>
                    <a:lnTo>
                      <a:pt x="172" y="416"/>
                    </a:lnTo>
                    <a:lnTo>
                      <a:pt x="176" y="417"/>
                    </a:lnTo>
                    <a:lnTo>
                      <a:pt x="177" y="416"/>
                    </a:lnTo>
                    <a:lnTo>
                      <a:pt x="177" y="414"/>
                    </a:lnTo>
                    <a:lnTo>
                      <a:pt x="174" y="409"/>
                    </a:lnTo>
                    <a:lnTo>
                      <a:pt x="176" y="406"/>
                    </a:lnTo>
                    <a:lnTo>
                      <a:pt x="177" y="399"/>
                    </a:lnTo>
                    <a:lnTo>
                      <a:pt x="184" y="396"/>
                    </a:lnTo>
                    <a:lnTo>
                      <a:pt x="186" y="394"/>
                    </a:lnTo>
                    <a:lnTo>
                      <a:pt x="191" y="394"/>
                    </a:lnTo>
                    <a:lnTo>
                      <a:pt x="197" y="399"/>
                    </a:lnTo>
                    <a:lnTo>
                      <a:pt x="199" y="401"/>
                    </a:lnTo>
                    <a:lnTo>
                      <a:pt x="202" y="401"/>
                    </a:lnTo>
                    <a:lnTo>
                      <a:pt x="204" y="392"/>
                    </a:lnTo>
                    <a:lnTo>
                      <a:pt x="209" y="387"/>
                    </a:lnTo>
                    <a:lnTo>
                      <a:pt x="210" y="384"/>
                    </a:lnTo>
                    <a:lnTo>
                      <a:pt x="209" y="384"/>
                    </a:lnTo>
                    <a:lnTo>
                      <a:pt x="207" y="381"/>
                    </a:lnTo>
                    <a:lnTo>
                      <a:pt x="202" y="376"/>
                    </a:lnTo>
                    <a:lnTo>
                      <a:pt x="199" y="376"/>
                    </a:lnTo>
                    <a:lnTo>
                      <a:pt x="196" y="374"/>
                    </a:lnTo>
                    <a:lnTo>
                      <a:pt x="189" y="374"/>
                    </a:lnTo>
                    <a:lnTo>
                      <a:pt x="182" y="377"/>
                    </a:lnTo>
                    <a:lnTo>
                      <a:pt x="182" y="381"/>
                    </a:lnTo>
                    <a:lnTo>
                      <a:pt x="181" y="384"/>
                    </a:lnTo>
                    <a:lnTo>
                      <a:pt x="176" y="386"/>
                    </a:lnTo>
                    <a:lnTo>
                      <a:pt x="172" y="387"/>
                    </a:lnTo>
                    <a:lnTo>
                      <a:pt x="171" y="387"/>
                    </a:lnTo>
                    <a:lnTo>
                      <a:pt x="167" y="381"/>
                    </a:lnTo>
                    <a:lnTo>
                      <a:pt x="166" y="381"/>
                    </a:lnTo>
                    <a:lnTo>
                      <a:pt x="159" y="387"/>
                    </a:lnTo>
                    <a:lnTo>
                      <a:pt x="159" y="392"/>
                    </a:lnTo>
                    <a:lnTo>
                      <a:pt x="154" y="394"/>
                    </a:lnTo>
                    <a:lnTo>
                      <a:pt x="154" y="399"/>
                    </a:lnTo>
                    <a:lnTo>
                      <a:pt x="161" y="401"/>
                    </a:lnTo>
                    <a:lnTo>
                      <a:pt x="161" y="404"/>
                    </a:lnTo>
                    <a:lnTo>
                      <a:pt x="159" y="406"/>
                    </a:lnTo>
                    <a:lnTo>
                      <a:pt x="159" y="409"/>
                    </a:lnTo>
                    <a:lnTo>
                      <a:pt x="164" y="414"/>
                    </a:lnTo>
                    <a:lnTo>
                      <a:pt x="169" y="414"/>
                    </a:lnTo>
                    <a:lnTo>
                      <a:pt x="169" y="417"/>
                    </a:lnTo>
                    <a:lnTo>
                      <a:pt x="169" y="417"/>
                    </a:lnTo>
                    <a:close/>
                    <a:moveTo>
                      <a:pt x="137" y="490"/>
                    </a:moveTo>
                    <a:lnTo>
                      <a:pt x="134" y="487"/>
                    </a:lnTo>
                    <a:lnTo>
                      <a:pt x="132" y="489"/>
                    </a:lnTo>
                    <a:lnTo>
                      <a:pt x="131" y="490"/>
                    </a:lnTo>
                    <a:lnTo>
                      <a:pt x="134" y="495"/>
                    </a:lnTo>
                    <a:lnTo>
                      <a:pt x="137" y="495"/>
                    </a:lnTo>
                    <a:lnTo>
                      <a:pt x="139" y="494"/>
                    </a:lnTo>
                    <a:lnTo>
                      <a:pt x="137" y="490"/>
                    </a:lnTo>
                    <a:lnTo>
                      <a:pt x="137" y="490"/>
                    </a:lnTo>
                    <a:close/>
                    <a:moveTo>
                      <a:pt x="142" y="485"/>
                    </a:moveTo>
                    <a:lnTo>
                      <a:pt x="141" y="479"/>
                    </a:lnTo>
                    <a:lnTo>
                      <a:pt x="141" y="475"/>
                    </a:lnTo>
                    <a:lnTo>
                      <a:pt x="144" y="479"/>
                    </a:lnTo>
                    <a:lnTo>
                      <a:pt x="144" y="482"/>
                    </a:lnTo>
                    <a:lnTo>
                      <a:pt x="142" y="485"/>
                    </a:lnTo>
                    <a:lnTo>
                      <a:pt x="142" y="485"/>
                    </a:lnTo>
                    <a:lnTo>
                      <a:pt x="142" y="485"/>
                    </a:lnTo>
                    <a:close/>
                    <a:moveTo>
                      <a:pt x="132" y="474"/>
                    </a:moveTo>
                    <a:lnTo>
                      <a:pt x="137" y="470"/>
                    </a:lnTo>
                    <a:lnTo>
                      <a:pt x="142" y="465"/>
                    </a:lnTo>
                    <a:lnTo>
                      <a:pt x="137" y="462"/>
                    </a:lnTo>
                    <a:lnTo>
                      <a:pt x="137" y="459"/>
                    </a:lnTo>
                    <a:lnTo>
                      <a:pt x="141" y="459"/>
                    </a:lnTo>
                    <a:lnTo>
                      <a:pt x="144" y="459"/>
                    </a:lnTo>
                    <a:lnTo>
                      <a:pt x="146" y="461"/>
                    </a:lnTo>
                    <a:lnTo>
                      <a:pt x="147" y="456"/>
                    </a:lnTo>
                    <a:lnTo>
                      <a:pt x="147" y="449"/>
                    </a:lnTo>
                    <a:lnTo>
                      <a:pt x="146" y="446"/>
                    </a:lnTo>
                    <a:lnTo>
                      <a:pt x="146" y="434"/>
                    </a:lnTo>
                    <a:lnTo>
                      <a:pt x="146" y="427"/>
                    </a:lnTo>
                    <a:lnTo>
                      <a:pt x="147" y="422"/>
                    </a:lnTo>
                    <a:lnTo>
                      <a:pt x="152" y="419"/>
                    </a:lnTo>
                    <a:lnTo>
                      <a:pt x="151" y="416"/>
                    </a:lnTo>
                    <a:lnTo>
                      <a:pt x="149" y="414"/>
                    </a:lnTo>
                    <a:lnTo>
                      <a:pt x="149" y="411"/>
                    </a:lnTo>
                    <a:lnTo>
                      <a:pt x="146" y="411"/>
                    </a:lnTo>
                    <a:lnTo>
                      <a:pt x="147" y="407"/>
                    </a:lnTo>
                    <a:lnTo>
                      <a:pt x="139" y="407"/>
                    </a:lnTo>
                    <a:lnTo>
                      <a:pt x="137" y="406"/>
                    </a:lnTo>
                    <a:lnTo>
                      <a:pt x="142" y="404"/>
                    </a:lnTo>
                    <a:lnTo>
                      <a:pt x="142" y="401"/>
                    </a:lnTo>
                    <a:lnTo>
                      <a:pt x="142" y="396"/>
                    </a:lnTo>
                    <a:lnTo>
                      <a:pt x="139" y="394"/>
                    </a:lnTo>
                    <a:lnTo>
                      <a:pt x="134" y="394"/>
                    </a:lnTo>
                    <a:lnTo>
                      <a:pt x="134" y="396"/>
                    </a:lnTo>
                    <a:lnTo>
                      <a:pt x="131" y="397"/>
                    </a:lnTo>
                    <a:lnTo>
                      <a:pt x="127" y="397"/>
                    </a:lnTo>
                    <a:lnTo>
                      <a:pt x="122" y="392"/>
                    </a:lnTo>
                    <a:lnTo>
                      <a:pt x="124" y="389"/>
                    </a:lnTo>
                    <a:lnTo>
                      <a:pt x="131" y="386"/>
                    </a:lnTo>
                    <a:lnTo>
                      <a:pt x="137" y="384"/>
                    </a:lnTo>
                    <a:lnTo>
                      <a:pt x="144" y="386"/>
                    </a:lnTo>
                    <a:lnTo>
                      <a:pt x="149" y="387"/>
                    </a:lnTo>
                    <a:lnTo>
                      <a:pt x="149" y="386"/>
                    </a:lnTo>
                    <a:lnTo>
                      <a:pt x="149" y="382"/>
                    </a:lnTo>
                    <a:lnTo>
                      <a:pt x="149" y="379"/>
                    </a:lnTo>
                    <a:lnTo>
                      <a:pt x="149" y="376"/>
                    </a:lnTo>
                    <a:lnTo>
                      <a:pt x="151" y="374"/>
                    </a:lnTo>
                    <a:lnTo>
                      <a:pt x="154" y="372"/>
                    </a:lnTo>
                    <a:lnTo>
                      <a:pt x="156" y="376"/>
                    </a:lnTo>
                    <a:lnTo>
                      <a:pt x="159" y="376"/>
                    </a:lnTo>
                    <a:lnTo>
                      <a:pt x="162" y="374"/>
                    </a:lnTo>
                    <a:lnTo>
                      <a:pt x="171" y="372"/>
                    </a:lnTo>
                    <a:lnTo>
                      <a:pt x="177" y="371"/>
                    </a:lnTo>
                    <a:lnTo>
                      <a:pt x="182" y="371"/>
                    </a:lnTo>
                    <a:lnTo>
                      <a:pt x="186" y="371"/>
                    </a:lnTo>
                    <a:lnTo>
                      <a:pt x="187" y="369"/>
                    </a:lnTo>
                    <a:lnTo>
                      <a:pt x="187" y="369"/>
                    </a:lnTo>
                    <a:lnTo>
                      <a:pt x="192" y="366"/>
                    </a:lnTo>
                    <a:lnTo>
                      <a:pt x="194" y="364"/>
                    </a:lnTo>
                    <a:lnTo>
                      <a:pt x="199" y="359"/>
                    </a:lnTo>
                    <a:lnTo>
                      <a:pt x="206" y="358"/>
                    </a:lnTo>
                    <a:lnTo>
                      <a:pt x="212" y="359"/>
                    </a:lnTo>
                    <a:lnTo>
                      <a:pt x="217" y="358"/>
                    </a:lnTo>
                    <a:lnTo>
                      <a:pt x="219" y="359"/>
                    </a:lnTo>
                    <a:lnTo>
                      <a:pt x="219" y="363"/>
                    </a:lnTo>
                    <a:lnTo>
                      <a:pt x="215" y="367"/>
                    </a:lnTo>
                    <a:lnTo>
                      <a:pt x="214" y="371"/>
                    </a:lnTo>
                    <a:lnTo>
                      <a:pt x="215" y="372"/>
                    </a:lnTo>
                    <a:lnTo>
                      <a:pt x="217" y="376"/>
                    </a:lnTo>
                    <a:lnTo>
                      <a:pt x="217" y="381"/>
                    </a:lnTo>
                    <a:lnTo>
                      <a:pt x="217" y="382"/>
                    </a:lnTo>
                    <a:lnTo>
                      <a:pt x="217" y="386"/>
                    </a:lnTo>
                    <a:lnTo>
                      <a:pt x="222" y="389"/>
                    </a:lnTo>
                    <a:lnTo>
                      <a:pt x="229" y="394"/>
                    </a:lnTo>
                    <a:lnTo>
                      <a:pt x="234" y="396"/>
                    </a:lnTo>
                    <a:lnTo>
                      <a:pt x="237" y="394"/>
                    </a:lnTo>
                    <a:lnTo>
                      <a:pt x="242" y="387"/>
                    </a:lnTo>
                    <a:lnTo>
                      <a:pt x="242" y="384"/>
                    </a:lnTo>
                    <a:lnTo>
                      <a:pt x="244" y="382"/>
                    </a:lnTo>
                    <a:lnTo>
                      <a:pt x="245" y="379"/>
                    </a:lnTo>
                    <a:lnTo>
                      <a:pt x="244" y="377"/>
                    </a:lnTo>
                    <a:lnTo>
                      <a:pt x="247" y="371"/>
                    </a:lnTo>
                    <a:lnTo>
                      <a:pt x="252" y="371"/>
                    </a:lnTo>
                    <a:lnTo>
                      <a:pt x="255" y="371"/>
                    </a:lnTo>
                    <a:lnTo>
                      <a:pt x="257" y="369"/>
                    </a:lnTo>
                    <a:lnTo>
                      <a:pt x="255" y="367"/>
                    </a:lnTo>
                    <a:lnTo>
                      <a:pt x="254" y="363"/>
                    </a:lnTo>
                    <a:lnTo>
                      <a:pt x="245" y="359"/>
                    </a:lnTo>
                    <a:lnTo>
                      <a:pt x="245" y="358"/>
                    </a:lnTo>
                    <a:lnTo>
                      <a:pt x="247" y="351"/>
                    </a:lnTo>
                    <a:lnTo>
                      <a:pt x="249" y="349"/>
                    </a:lnTo>
                    <a:lnTo>
                      <a:pt x="252" y="348"/>
                    </a:lnTo>
                    <a:lnTo>
                      <a:pt x="250" y="351"/>
                    </a:lnTo>
                    <a:lnTo>
                      <a:pt x="250" y="354"/>
                    </a:lnTo>
                    <a:lnTo>
                      <a:pt x="252" y="356"/>
                    </a:lnTo>
                    <a:lnTo>
                      <a:pt x="255" y="354"/>
                    </a:lnTo>
                    <a:lnTo>
                      <a:pt x="255" y="354"/>
                    </a:lnTo>
                    <a:lnTo>
                      <a:pt x="259" y="354"/>
                    </a:lnTo>
                    <a:lnTo>
                      <a:pt x="262" y="356"/>
                    </a:lnTo>
                    <a:lnTo>
                      <a:pt x="264" y="356"/>
                    </a:lnTo>
                    <a:lnTo>
                      <a:pt x="265" y="356"/>
                    </a:lnTo>
                    <a:lnTo>
                      <a:pt x="265" y="358"/>
                    </a:lnTo>
                    <a:lnTo>
                      <a:pt x="260" y="358"/>
                    </a:lnTo>
                    <a:lnTo>
                      <a:pt x="260" y="359"/>
                    </a:lnTo>
                    <a:lnTo>
                      <a:pt x="262" y="361"/>
                    </a:lnTo>
                    <a:lnTo>
                      <a:pt x="265" y="359"/>
                    </a:lnTo>
                    <a:lnTo>
                      <a:pt x="270" y="356"/>
                    </a:lnTo>
                    <a:lnTo>
                      <a:pt x="284" y="358"/>
                    </a:lnTo>
                    <a:lnTo>
                      <a:pt x="290" y="356"/>
                    </a:lnTo>
                    <a:lnTo>
                      <a:pt x="289" y="356"/>
                    </a:lnTo>
                    <a:lnTo>
                      <a:pt x="287" y="351"/>
                    </a:lnTo>
                    <a:lnTo>
                      <a:pt x="289" y="346"/>
                    </a:lnTo>
                    <a:lnTo>
                      <a:pt x="294" y="343"/>
                    </a:lnTo>
                    <a:lnTo>
                      <a:pt x="297" y="344"/>
                    </a:lnTo>
                    <a:lnTo>
                      <a:pt x="299" y="349"/>
                    </a:lnTo>
                    <a:lnTo>
                      <a:pt x="297" y="353"/>
                    </a:lnTo>
                    <a:lnTo>
                      <a:pt x="299" y="356"/>
                    </a:lnTo>
                    <a:lnTo>
                      <a:pt x="302" y="356"/>
                    </a:lnTo>
                    <a:lnTo>
                      <a:pt x="305" y="351"/>
                    </a:lnTo>
                    <a:lnTo>
                      <a:pt x="304" y="343"/>
                    </a:lnTo>
                    <a:lnTo>
                      <a:pt x="304" y="339"/>
                    </a:lnTo>
                    <a:lnTo>
                      <a:pt x="310" y="334"/>
                    </a:lnTo>
                    <a:lnTo>
                      <a:pt x="313" y="334"/>
                    </a:lnTo>
                    <a:lnTo>
                      <a:pt x="315" y="333"/>
                    </a:lnTo>
                    <a:lnTo>
                      <a:pt x="312" y="329"/>
                    </a:lnTo>
                    <a:lnTo>
                      <a:pt x="313" y="324"/>
                    </a:lnTo>
                    <a:lnTo>
                      <a:pt x="317" y="323"/>
                    </a:lnTo>
                    <a:lnTo>
                      <a:pt x="322" y="324"/>
                    </a:lnTo>
                    <a:lnTo>
                      <a:pt x="322" y="326"/>
                    </a:lnTo>
                    <a:lnTo>
                      <a:pt x="320" y="329"/>
                    </a:lnTo>
                    <a:lnTo>
                      <a:pt x="318" y="334"/>
                    </a:lnTo>
                    <a:lnTo>
                      <a:pt x="320" y="348"/>
                    </a:lnTo>
                    <a:lnTo>
                      <a:pt x="322" y="348"/>
                    </a:lnTo>
                    <a:lnTo>
                      <a:pt x="325" y="346"/>
                    </a:lnTo>
                    <a:lnTo>
                      <a:pt x="327" y="343"/>
                    </a:lnTo>
                    <a:lnTo>
                      <a:pt x="332" y="343"/>
                    </a:lnTo>
                    <a:lnTo>
                      <a:pt x="337" y="338"/>
                    </a:lnTo>
                    <a:lnTo>
                      <a:pt x="338" y="333"/>
                    </a:lnTo>
                    <a:lnTo>
                      <a:pt x="337" y="328"/>
                    </a:lnTo>
                    <a:lnTo>
                      <a:pt x="342" y="324"/>
                    </a:lnTo>
                    <a:lnTo>
                      <a:pt x="342" y="321"/>
                    </a:lnTo>
                    <a:lnTo>
                      <a:pt x="338" y="319"/>
                    </a:lnTo>
                    <a:lnTo>
                      <a:pt x="333" y="311"/>
                    </a:lnTo>
                    <a:lnTo>
                      <a:pt x="332" y="306"/>
                    </a:lnTo>
                    <a:lnTo>
                      <a:pt x="330" y="296"/>
                    </a:lnTo>
                    <a:lnTo>
                      <a:pt x="332" y="284"/>
                    </a:lnTo>
                    <a:lnTo>
                      <a:pt x="332" y="276"/>
                    </a:lnTo>
                    <a:lnTo>
                      <a:pt x="327" y="260"/>
                    </a:lnTo>
                    <a:lnTo>
                      <a:pt x="322" y="253"/>
                    </a:lnTo>
                    <a:lnTo>
                      <a:pt x="322" y="248"/>
                    </a:lnTo>
                    <a:lnTo>
                      <a:pt x="322" y="240"/>
                    </a:lnTo>
                    <a:lnTo>
                      <a:pt x="330" y="236"/>
                    </a:lnTo>
                    <a:lnTo>
                      <a:pt x="333" y="236"/>
                    </a:lnTo>
                    <a:lnTo>
                      <a:pt x="335" y="240"/>
                    </a:lnTo>
                    <a:lnTo>
                      <a:pt x="337" y="238"/>
                    </a:lnTo>
                    <a:lnTo>
                      <a:pt x="335" y="233"/>
                    </a:lnTo>
                    <a:lnTo>
                      <a:pt x="335" y="230"/>
                    </a:lnTo>
                    <a:lnTo>
                      <a:pt x="333" y="228"/>
                    </a:lnTo>
                    <a:lnTo>
                      <a:pt x="332" y="225"/>
                    </a:lnTo>
                    <a:lnTo>
                      <a:pt x="332" y="221"/>
                    </a:lnTo>
                    <a:lnTo>
                      <a:pt x="332" y="218"/>
                    </a:lnTo>
                    <a:lnTo>
                      <a:pt x="333" y="216"/>
                    </a:lnTo>
                    <a:lnTo>
                      <a:pt x="333" y="215"/>
                    </a:lnTo>
                    <a:lnTo>
                      <a:pt x="335" y="211"/>
                    </a:lnTo>
                    <a:lnTo>
                      <a:pt x="333" y="210"/>
                    </a:lnTo>
                    <a:lnTo>
                      <a:pt x="333" y="203"/>
                    </a:lnTo>
                    <a:lnTo>
                      <a:pt x="333" y="201"/>
                    </a:lnTo>
                    <a:lnTo>
                      <a:pt x="332" y="198"/>
                    </a:lnTo>
                    <a:lnTo>
                      <a:pt x="330" y="190"/>
                    </a:lnTo>
                    <a:lnTo>
                      <a:pt x="327" y="181"/>
                    </a:lnTo>
                    <a:lnTo>
                      <a:pt x="323" y="181"/>
                    </a:lnTo>
                    <a:lnTo>
                      <a:pt x="322" y="181"/>
                    </a:lnTo>
                    <a:lnTo>
                      <a:pt x="320" y="171"/>
                    </a:lnTo>
                    <a:lnTo>
                      <a:pt x="317" y="168"/>
                    </a:lnTo>
                    <a:lnTo>
                      <a:pt x="307" y="158"/>
                    </a:lnTo>
                    <a:lnTo>
                      <a:pt x="304" y="153"/>
                    </a:lnTo>
                    <a:lnTo>
                      <a:pt x="302" y="147"/>
                    </a:lnTo>
                    <a:lnTo>
                      <a:pt x="302" y="140"/>
                    </a:lnTo>
                    <a:lnTo>
                      <a:pt x="302" y="138"/>
                    </a:lnTo>
                    <a:lnTo>
                      <a:pt x="299" y="140"/>
                    </a:lnTo>
                    <a:lnTo>
                      <a:pt x="297" y="140"/>
                    </a:lnTo>
                    <a:lnTo>
                      <a:pt x="295" y="138"/>
                    </a:lnTo>
                    <a:lnTo>
                      <a:pt x="290" y="137"/>
                    </a:lnTo>
                    <a:lnTo>
                      <a:pt x="289" y="137"/>
                    </a:lnTo>
                    <a:lnTo>
                      <a:pt x="289" y="138"/>
                    </a:lnTo>
                    <a:lnTo>
                      <a:pt x="287" y="143"/>
                    </a:lnTo>
                    <a:lnTo>
                      <a:pt x="287" y="147"/>
                    </a:lnTo>
                    <a:lnTo>
                      <a:pt x="289" y="148"/>
                    </a:lnTo>
                    <a:lnTo>
                      <a:pt x="292" y="148"/>
                    </a:lnTo>
                    <a:lnTo>
                      <a:pt x="297" y="143"/>
                    </a:lnTo>
                    <a:lnTo>
                      <a:pt x="299" y="148"/>
                    </a:lnTo>
                    <a:lnTo>
                      <a:pt x="297" y="153"/>
                    </a:lnTo>
                    <a:lnTo>
                      <a:pt x="294" y="155"/>
                    </a:lnTo>
                    <a:lnTo>
                      <a:pt x="292" y="152"/>
                    </a:lnTo>
                    <a:lnTo>
                      <a:pt x="290" y="152"/>
                    </a:lnTo>
                    <a:lnTo>
                      <a:pt x="292" y="158"/>
                    </a:lnTo>
                    <a:lnTo>
                      <a:pt x="289" y="160"/>
                    </a:lnTo>
                    <a:lnTo>
                      <a:pt x="285" y="158"/>
                    </a:lnTo>
                    <a:lnTo>
                      <a:pt x="285" y="155"/>
                    </a:lnTo>
                    <a:lnTo>
                      <a:pt x="284" y="150"/>
                    </a:lnTo>
                    <a:lnTo>
                      <a:pt x="284" y="148"/>
                    </a:lnTo>
                    <a:lnTo>
                      <a:pt x="280" y="148"/>
                    </a:lnTo>
                    <a:lnTo>
                      <a:pt x="277" y="148"/>
                    </a:lnTo>
                    <a:lnTo>
                      <a:pt x="277" y="152"/>
                    </a:lnTo>
                    <a:lnTo>
                      <a:pt x="279" y="157"/>
                    </a:lnTo>
                    <a:lnTo>
                      <a:pt x="279" y="162"/>
                    </a:lnTo>
                    <a:lnTo>
                      <a:pt x="275" y="163"/>
                    </a:lnTo>
                    <a:lnTo>
                      <a:pt x="272" y="167"/>
                    </a:lnTo>
                    <a:lnTo>
                      <a:pt x="272" y="170"/>
                    </a:lnTo>
                    <a:lnTo>
                      <a:pt x="279" y="175"/>
                    </a:lnTo>
                    <a:lnTo>
                      <a:pt x="280" y="178"/>
                    </a:lnTo>
                    <a:lnTo>
                      <a:pt x="279" y="183"/>
                    </a:lnTo>
                    <a:lnTo>
                      <a:pt x="275" y="186"/>
                    </a:lnTo>
                    <a:lnTo>
                      <a:pt x="272" y="185"/>
                    </a:lnTo>
                    <a:lnTo>
                      <a:pt x="270" y="188"/>
                    </a:lnTo>
                    <a:lnTo>
                      <a:pt x="274" y="191"/>
                    </a:lnTo>
                    <a:lnTo>
                      <a:pt x="279" y="191"/>
                    </a:lnTo>
                    <a:lnTo>
                      <a:pt x="280" y="188"/>
                    </a:lnTo>
                    <a:lnTo>
                      <a:pt x="285" y="196"/>
                    </a:lnTo>
                    <a:lnTo>
                      <a:pt x="287" y="208"/>
                    </a:lnTo>
                    <a:lnTo>
                      <a:pt x="287" y="213"/>
                    </a:lnTo>
                    <a:lnTo>
                      <a:pt x="287" y="225"/>
                    </a:lnTo>
                    <a:lnTo>
                      <a:pt x="282" y="240"/>
                    </a:lnTo>
                    <a:lnTo>
                      <a:pt x="284" y="245"/>
                    </a:lnTo>
                    <a:lnTo>
                      <a:pt x="282" y="251"/>
                    </a:lnTo>
                    <a:lnTo>
                      <a:pt x="275" y="255"/>
                    </a:lnTo>
                    <a:lnTo>
                      <a:pt x="274" y="261"/>
                    </a:lnTo>
                    <a:lnTo>
                      <a:pt x="274" y="268"/>
                    </a:lnTo>
                    <a:lnTo>
                      <a:pt x="270" y="273"/>
                    </a:lnTo>
                    <a:lnTo>
                      <a:pt x="270" y="276"/>
                    </a:lnTo>
                    <a:lnTo>
                      <a:pt x="264" y="281"/>
                    </a:lnTo>
                    <a:lnTo>
                      <a:pt x="252" y="288"/>
                    </a:lnTo>
                    <a:lnTo>
                      <a:pt x="249" y="289"/>
                    </a:lnTo>
                    <a:lnTo>
                      <a:pt x="245" y="293"/>
                    </a:lnTo>
                    <a:lnTo>
                      <a:pt x="240" y="291"/>
                    </a:lnTo>
                    <a:lnTo>
                      <a:pt x="234" y="284"/>
                    </a:lnTo>
                    <a:lnTo>
                      <a:pt x="234" y="281"/>
                    </a:lnTo>
                    <a:lnTo>
                      <a:pt x="237" y="281"/>
                    </a:lnTo>
                    <a:lnTo>
                      <a:pt x="239" y="276"/>
                    </a:lnTo>
                    <a:lnTo>
                      <a:pt x="239" y="274"/>
                    </a:lnTo>
                    <a:lnTo>
                      <a:pt x="242" y="271"/>
                    </a:lnTo>
                    <a:lnTo>
                      <a:pt x="242" y="269"/>
                    </a:lnTo>
                    <a:lnTo>
                      <a:pt x="235" y="271"/>
                    </a:lnTo>
                    <a:lnTo>
                      <a:pt x="232" y="274"/>
                    </a:lnTo>
                    <a:lnTo>
                      <a:pt x="227" y="276"/>
                    </a:lnTo>
                    <a:lnTo>
                      <a:pt x="225" y="281"/>
                    </a:lnTo>
                    <a:lnTo>
                      <a:pt x="229" y="286"/>
                    </a:lnTo>
                    <a:lnTo>
                      <a:pt x="230" y="296"/>
                    </a:lnTo>
                    <a:lnTo>
                      <a:pt x="229" y="301"/>
                    </a:lnTo>
                    <a:lnTo>
                      <a:pt x="224" y="306"/>
                    </a:lnTo>
                    <a:lnTo>
                      <a:pt x="224" y="309"/>
                    </a:lnTo>
                    <a:lnTo>
                      <a:pt x="222" y="311"/>
                    </a:lnTo>
                    <a:lnTo>
                      <a:pt x="220" y="319"/>
                    </a:lnTo>
                    <a:lnTo>
                      <a:pt x="224" y="321"/>
                    </a:lnTo>
                    <a:lnTo>
                      <a:pt x="224" y="324"/>
                    </a:lnTo>
                    <a:lnTo>
                      <a:pt x="222" y="326"/>
                    </a:lnTo>
                    <a:lnTo>
                      <a:pt x="222" y="328"/>
                    </a:lnTo>
                    <a:lnTo>
                      <a:pt x="222" y="329"/>
                    </a:lnTo>
                    <a:lnTo>
                      <a:pt x="219" y="331"/>
                    </a:lnTo>
                    <a:lnTo>
                      <a:pt x="220" y="333"/>
                    </a:lnTo>
                    <a:lnTo>
                      <a:pt x="217" y="333"/>
                    </a:lnTo>
                    <a:lnTo>
                      <a:pt x="215" y="331"/>
                    </a:lnTo>
                    <a:lnTo>
                      <a:pt x="210" y="334"/>
                    </a:lnTo>
                    <a:lnTo>
                      <a:pt x="209" y="333"/>
                    </a:lnTo>
                    <a:lnTo>
                      <a:pt x="209" y="329"/>
                    </a:lnTo>
                    <a:lnTo>
                      <a:pt x="207" y="328"/>
                    </a:lnTo>
                    <a:lnTo>
                      <a:pt x="204" y="331"/>
                    </a:lnTo>
                    <a:lnTo>
                      <a:pt x="201" y="331"/>
                    </a:lnTo>
                    <a:lnTo>
                      <a:pt x="199" y="329"/>
                    </a:lnTo>
                    <a:lnTo>
                      <a:pt x="189" y="333"/>
                    </a:lnTo>
                    <a:lnTo>
                      <a:pt x="184" y="334"/>
                    </a:lnTo>
                    <a:lnTo>
                      <a:pt x="177" y="336"/>
                    </a:lnTo>
                    <a:lnTo>
                      <a:pt x="172" y="336"/>
                    </a:lnTo>
                    <a:lnTo>
                      <a:pt x="166" y="338"/>
                    </a:lnTo>
                    <a:lnTo>
                      <a:pt x="164" y="338"/>
                    </a:lnTo>
                    <a:lnTo>
                      <a:pt x="159" y="338"/>
                    </a:lnTo>
                    <a:lnTo>
                      <a:pt x="149" y="344"/>
                    </a:lnTo>
                    <a:lnTo>
                      <a:pt x="147" y="349"/>
                    </a:lnTo>
                    <a:lnTo>
                      <a:pt x="144" y="351"/>
                    </a:lnTo>
                    <a:lnTo>
                      <a:pt x="144" y="354"/>
                    </a:lnTo>
                    <a:lnTo>
                      <a:pt x="137" y="361"/>
                    </a:lnTo>
                    <a:lnTo>
                      <a:pt x="132" y="363"/>
                    </a:lnTo>
                    <a:lnTo>
                      <a:pt x="129" y="366"/>
                    </a:lnTo>
                    <a:lnTo>
                      <a:pt x="127" y="369"/>
                    </a:lnTo>
                    <a:lnTo>
                      <a:pt x="124" y="372"/>
                    </a:lnTo>
                    <a:lnTo>
                      <a:pt x="117" y="374"/>
                    </a:lnTo>
                    <a:lnTo>
                      <a:pt x="116" y="377"/>
                    </a:lnTo>
                    <a:lnTo>
                      <a:pt x="117" y="384"/>
                    </a:lnTo>
                    <a:lnTo>
                      <a:pt x="119" y="384"/>
                    </a:lnTo>
                    <a:lnTo>
                      <a:pt x="121" y="387"/>
                    </a:lnTo>
                    <a:lnTo>
                      <a:pt x="119" y="389"/>
                    </a:lnTo>
                    <a:lnTo>
                      <a:pt x="116" y="389"/>
                    </a:lnTo>
                    <a:lnTo>
                      <a:pt x="111" y="394"/>
                    </a:lnTo>
                    <a:lnTo>
                      <a:pt x="109" y="396"/>
                    </a:lnTo>
                    <a:lnTo>
                      <a:pt x="106" y="397"/>
                    </a:lnTo>
                    <a:lnTo>
                      <a:pt x="101" y="402"/>
                    </a:lnTo>
                    <a:lnTo>
                      <a:pt x="99" y="406"/>
                    </a:lnTo>
                    <a:lnTo>
                      <a:pt x="96" y="406"/>
                    </a:lnTo>
                    <a:lnTo>
                      <a:pt x="91" y="409"/>
                    </a:lnTo>
                    <a:lnTo>
                      <a:pt x="93" y="409"/>
                    </a:lnTo>
                    <a:lnTo>
                      <a:pt x="96" y="409"/>
                    </a:lnTo>
                    <a:lnTo>
                      <a:pt x="98" y="412"/>
                    </a:lnTo>
                    <a:lnTo>
                      <a:pt x="99" y="417"/>
                    </a:lnTo>
                    <a:lnTo>
                      <a:pt x="98" y="419"/>
                    </a:lnTo>
                    <a:lnTo>
                      <a:pt x="98" y="416"/>
                    </a:lnTo>
                    <a:lnTo>
                      <a:pt x="94" y="412"/>
                    </a:lnTo>
                    <a:lnTo>
                      <a:pt x="94" y="416"/>
                    </a:lnTo>
                    <a:lnTo>
                      <a:pt x="94" y="421"/>
                    </a:lnTo>
                    <a:lnTo>
                      <a:pt x="98" y="422"/>
                    </a:lnTo>
                    <a:lnTo>
                      <a:pt x="99" y="424"/>
                    </a:lnTo>
                    <a:lnTo>
                      <a:pt x="98" y="427"/>
                    </a:lnTo>
                    <a:lnTo>
                      <a:pt x="99" y="426"/>
                    </a:lnTo>
                    <a:lnTo>
                      <a:pt x="101" y="422"/>
                    </a:lnTo>
                    <a:lnTo>
                      <a:pt x="104" y="422"/>
                    </a:lnTo>
                    <a:lnTo>
                      <a:pt x="107" y="422"/>
                    </a:lnTo>
                    <a:lnTo>
                      <a:pt x="106" y="424"/>
                    </a:lnTo>
                    <a:lnTo>
                      <a:pt x="107" y="426"/>
                    </a:lnTo>
                    <a:lnTo>
                      <a:pt x="111" y="424"/>
                    </a:lnTo>
                    <a:lnTo>
                      <a:pt x="111" y="421"/>
                    </a:lnTo>
                    <a:lnTo>
                      <a:pt x="107" y="417"/>
                    </a:lnTo>
                    <a:lnTo>
                      <a:pt x="103" y="419"/>
                    </a:lnTo>
                    <a:lnTo>
                      <a:pt x="104" y="417"/>
                    </a:lnTo>
                    <a:lnTo>
                      <a:pt x="104" y="416"/>
                    </a:lnTo>
                    <a:lnTo>
                      <a:pt x="104" y="412"/>
                    </a:lnTo>
                    <a:lnTo>
                      <a:pt x="106" y="409"/>
                    </a:lnTo>
                    <a:lnTo>
                      <a:pt x="109" y="411"/>
                    </a:lnTo>
                    <a:lnTo>
                      <a:pt x="114" y="417"/>
                    </a:lnTo>
                    <a:lnTo>
                      <a:pt x="114" y="422"/>
                    </a:lnTo>
                    <a:lnTo>
                      <a:pt x="116" y="424"/>
                    </a:lnTo>
                    <a:lnTo>
                      <a:pt x="117" y="432"/>
                    </a:lnTo>
                    <a:lnTo>
                      <a:pt x="114" y="439"/>
                    </a:lnTo>
                    <a:lnTo>
                      <a:pt x="109" y="439"/>
                    </a:lnTo>
                    <a:lnTo>
                      <a:pt x="111" y="442"/>
                    </a:lnTo>
                    <a:lnTo>
                      <a:pt x="114" y="447"/>
                    </a:lnTo>
                    <a:lnTo>
                      <a:pt x="116" y="456"/>
                    </a:lnTo>
                    <a:lnTo>
                      <a:pt x="119" y="459"/>
                    </a:lnTo>
                    <a:lnTo>
                      <a:pt x="119" y="464"/>
                    </a:lnTo>
                    <a:lnTo>
                      <a:pt x="117" y="465"/>
                    </a:lnTo>
                    <a:lnTo>
                      <a:pt x="121" y="469"/>
                    </a:lnTo>
                    <a:lnTo>
                      <a:pt x="124" y="469"/>
                    </a:lnTo>
                    <a:lnTo>
                      <a:pt x="127" y="470"/>
                    </a:lnTo>
                    <a:lnTo>
                      <a:pt x="129" y="469"/>
                    </a:lnTo>
                    <a:lnTo>
                      <a:pt x="129" y="467"/>
                    </a:lnTo>
                    <a:lnTo>
                      <a:pt x="126" y="462"/>
                    </a:lnTo>
                    <a:lnTo>
                      <a:pt x="126" y="454"/>
                    </a:lnTo>
                    <a:lnTo>
                      <a:pt x="127" y="452"/>
                    </a:lnTo>
                    <a:lnTo>
                      <a:pt x="131" y="454"/>
                    </a:lnTo>
                    <a:lnTo>
                      <a:pt x="129" y="456"/>
                    </a:lnTo>
                    <a:lnTo>
                      <a:pt x="129" y="457"/>
                    </a:lnTo>
                    <a:lnTo>
                      <a:pt x="132" y="462"/>
                    </a:lnTo>
                    <a:lnTo>
                      <a:pt x="134" y="467"/>
                    </a:lnTo>
                    <a:lnTo>
                      <a:pt x="132" y="470"/>
                    </a:lnTo>
                    <a:lnTo>
                      <a:pt x="132" y="47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55" name="Freeform 8"/>
              <p:cNvSpPr>
                <a:spLocks noEditPoints="1"/>
              </p:cNvSpPr>
              <p:nvPr/>
            </p:nvSpPr>
            <p:spPr bwMode="auto">
              <a:xfrm>
                <a:off x="7990420" y="2760258"/>
                <a:ext cx="58863" cy="81970"/>
              </a:xfrm>
              <a:custGeom>
                <a:avLst/>
                <a:gdLst/>
                <a:ahLst/>
                <a:cxnLst>
                  <a:cxn ang="0">
                    <a:pos x="69" y="111"/>
                  </a:cxn>
                  <a:cxn ang="0">
                    <a:pos x="68" y="114"/>
                  </a:cxn>
                  <a:cxn ang="0">
                    <a:pos x="68" y="113"/>
                  </a:cxn>
                  <a:cxn ang="0">
                    <a:pos x="31" y="126"/>
                  </a:cxn>
                  <a:cxn ang="0">
                    <a:pos x="33" y="124"/>
                  </a:cxn>
                  <a:cxn ang="0">
                    <a:pos x="36" y="124"/>
                  </a:cxn>
                  <a:cxn ang="0">
                    <a:pos x="35" y="128"/>
                  </a:cxn>
                  <a:cxn ang="0">
                    <a:pos x="33" y="129"/>
                  </a:cxn>
                  <a:cxn ang="0">
                    <a:pos x="84" y="108"/>
                  </a:cxn>
                  <a:cxn ang="0">
                    <a:pos x="86" y="113"/>
                  </a:cxn>
                  <a:cxn ang="0">
                    <a:pos x="89" y="111"/>
                  </a:cxn>
                  <a:cxn ang="0">
                    <a:pos x="88" y="106"/>
                  </a:cxn>
                  <a:cxn ang="0">
                    <a:pos x="104" y="134"/>
                  </a:cxn>
                  <a:cxn ang="0">
                    <a:pos x="106" y="129"/>
                  </a:cxn>
                  <a:cxn ang="0">
                    <a:pos x="108" y="133"/>
                  </a:cxn>
                  <a:cxn ang="0">
                    <a:pos x="104" y="134"/>
                  </a:cxn>
                  <a:cxn ang="0">
                    <a:pos x="108" y="124"/>
                  </a:cxn>
                  <a:cxn ang="0">
                    <a:pos x="106" y="123"/>
                  </a:cxn>
                  <a:cxn ang="0">
                    <a:pos x="106" y="118"/>
                  </a:cxn>
                  <a:cxn ang="0">
                    <a:pos x="109" y="118"/>
                  </a:cxn>
                  <a:cxn ang="0">
                    <a:pos x="108" y="124"/>
                  </a:cxn>
                  <a:cxn ang="0">
                    <a:pos x="39" y="158"/>
                  </a:cxn>
                  <a:cxn ang="0">
                    <a:pos x="39" y="151"/>
                  </a:cxn>
                  <a:cxn ang="0">
                    <a:pos x="56" y="149"/>
                  </a:cxn>
                  <a:cxn ang="0">
                    <a:pos x="53" y="158"/>
                  </a:cxn>
                  <a:cxn ang="0">
                    <a:pos x="39" y="158"/>
                  </a:cxn>
                  <a:cxn ang="0">
                    <a:pos x="0" y="26"/>
                  </a:cxn>
                  <a:cxn ang="0">
                    <a:pos x="5" y="25"/>
                  </a:cxn>
                  <a:cxn ang="0">
                    <a:pos x="10" y="26"/>
                  </a:cxn>
                  <a:cxn ang="0">
                    <a:pos x="25" y="41"/>
                  </a:cxn>
                  <a:cxn ang="0">
                    <a:pos x="26" y="45"/>
                  </a:cxn>
                  <a:cxn ang="0">
                    <a:pos x="31" y="53"/>
                  </a:cxn>
                  <a:cxn ang="0">
                    <a:pos x="21" y="48"/>
                  </a:cxn>
                  <a:cxn ang="0">
                    <a:pos x="16" y="51"/>
                  </a:cxn>
                  <a:cxn ang="0">
                    <a:pos x="23" y="61"/>
                  </a:cxn>
                  <a:cxn ang="0">
                    <a:pos x="28" y="66"/>
                  </a:cxn>
                  <a:cxn ang="0">
                    <a:pos x="31" y="76"/>
                  </a:cxn>
                  <a:cxn ang="0">
                    <a:pos x="36" y="83"/>
                  </a:cxn>
                  <a:cxn ang="0">
                    <a:pos x="28" y="90"/>
                  </a:cxn>
                  <a:cxn ang="0">
                    <a:pos x="33" y="96"/>
                  </a:cxn>
                  <a:cxn ang="0">
                    <a:pos x="30" y="101"/>
                  </a:cxn>
                  <a:cxn ang="0">
                    <a:pos x="28" y="106"/>
                  </a:cxn>
                  <a:cxn ang="0">
                    <a:pos x="38" y="116"/>
                  </a:cxn>
                  <a:cxn ang="0">
                    <a:pos x="41" y="123"/>
                  </a:cxn>
                  <a:cxn ang="0">
                    <a:pos x="44" y="124"/>
                  </a:cxn>
                  <a:cxn ang="0">
                    <a:pos x="46" y="121"/>
                  </a:cxn>
                  <a:cxn ang="0">
                    <a:pos x="61" y="110"/>
                  </a:cxn>
                  <a:cxn ang="0">
                    <a:pos x="66" y="110"/>
                  </a:cxn>
                  <a:cxn ang="0">
                    <a:pos x="73" y="106"/>
                  </a:cxn>
                  <a:cxn ang="0">
                    <a:pos x="79" y="110"/>
                  </a:cxn>
                  <a:cxn ang="0">
                    <a:pos x="83" y="110"/>
                  </a:cxn>
                  <a:cxn ang="0">
                    <a:pos x="88" y="103"/>
                  </a:cxn>
                  <a:cxn ang="0">
                    <a:pos x="99" y="96"/>
                  </a:cxn>
                  <a:cxn ang="0">
                    <a:pos x="101" y="91"/>
                  </a:cxn>
                  <a:cxn ang="0">
                    <a:pos x="98" y="75"/>
                  </a:cxn>
                  <a:cxn ang="0">
                    <a:pos x="96" y="71"/>
                  </a:cxn>
                  <a:cxn ang="0">
                    <a:pos x="89" y="51"/>
                  </a:cxn>
                  <a:cxn ang="0">
                    <a:pos x="74" y="26"/>
                  </a:cxn>
                  <a:cxn ang="0">
                    <a:pos x="53" y="0"/>
                  </a:cxn>
                  <a:cxn ang="0">
                    <a:pos x="26" y="7"/>
                  </a:cxn>
                  <a:cxn ang="0">
                    <a:pos x="10" y="15"/>
                  </a:cxn>
                  <a:cxn ang="0">
                    <a:pos x="0" y="26"/>
                  </a:cxn>
                </a:cxnLst>
                <a:rect l="0" t="0" r="r" b="b"/>
                <a:pathLst>
                  <a:path w="111" h="158">
                    <a:moveTo>
                      <a:pt x="68" y="113"/>
                    </a:moveTo>
                    <a:lnTo>
                      <a:pt x="69" y="111"/>
                    </a:lnTo>
                    <a:lnTo>
                      <a:pt x="73" y="113"/>
                    </a:lnTo>
                    <a:lnTo>
                      <a:pt x="68" y="114"/>
                    </a:lnTo>
                    <a:lnTo>
                      <a:pt x="68" y="113"/>
                    </a:lnTo>
                    <a:lnTo>
                      <a:pt x="68" y="113"/>
                    </a:lnTo>
                    <a:close/>
                    <a:moveTo>
                      <a:pt x="33" y="129"/>
                    </a:moveTo>
                    <a:lnTo>
                      <a:pt x="31" y="126"/>
                    </a:lnTo>
                    <a:lnTo>
                      <a:pt x="31" y="124"/>
                    </a:lnTo>
                    <a:lnTo>
                      <a:pt x="33" y="124"/>
                    </a:lnTo>
                    <a:lnTo>
                      <a:pt x="35" y="121"/>
                    </a:lnTo>
                    <a:lnTo>
                      <a:pt x="36" y="124"/>
                    </a:lnTo>
                    <a:lnTo>
                      <a:pt x="36" y="128"/>
                    </a:lnTo>
                    <a:lnTo>
                      <a:pt x="35" y="128"/>
                    </a:lnTo>
                    <a:lnTo>
                      <a:pt x="33" y="129"/>
                    </a:lnTo>
                    <a:lnTo>
                      <a:pt x="33" y="129"/>
                    </a:lnTo>
                    <a:close/>
                    <a:moveTo>
                      <a:pt x="88" y="106"/>
                    </a:moveTo>
                    <a:lnTo>
                      <a:pt x="84" y="108"/>
                    </a:lnTo>
                    <a:lnTo>
                      <a:pt x="84" y="111"/>
                    </a:lnTo>
                    <a:lnTo>
                      <a:pt x="86" y="113"/>
                    </a:lnTo>
                    <a:lnTo>
                      <a:pt x="89" y="113"/>
                    </a:lnTo>
                    <a:lnTo>
                      <a:pt x="89" y="111"/>
                    </a:lnTo>
                    <a:lnTo>
                      <a:pt x="89" y="106"/>
                    </a:lnTo>
                    <a:lnTo>
                      <a:pt x="88" y="106"/>
                    </a:lnTo>
                    <a:lnTo>
                      <a:pt x="88" y="106"/>
                    </a:lnTo>
                    <a:close/>
                    <a:moveTo>
                      <a:pt x="104" y="134"/>
                    </a:moveTo>
                    <a:lnTo>
                      <a:pt x="104" y="131"/>
                    </a:lnTo>
                    <a:lnTo>
                      <a:pt x="106" y="129"/>
                    </a:lnTo>
                    <a:lnTo>
                      <a:pt x="109" y="129"/>
                    </a:lnTo>
                    <a:lnTo>
                      <a:pt x="108" y="133"/>
                    </a:lnTo>
                    <a:lnTo>
                      <a:pt x="106" y="134"/>
                    </a:lnTo>
                    <a:lnTo>
                      <a:pt x="104" y="134"/>
                    </a:lnTo>
                    <a:lnTo>
                      <a:pt x="104" y="134"/>
                    </a:lnTo>
                    <a:close/>
                    <a:moveTo>
                      <a:pt x="108" y="124"/>
                    </a:moveTo>
                    <a:lnTo>
                      <a:pt x="106" y="126"/>
                    </a:lnTo>
                    <a:lnTo>
                      <a:pt x="106" y="123"/>
                    </a:lnTo>
                    <a:lnTo>
                      <a:pt x="106" y="119"/>
                    </a:lnTo>
                    <a:lnTo>
                      <a:pt x="106" y="118"/>
                    </a:lnTo>
                    <a:lnTo>
                      <a:pt x="109" y="116"/>
                    </a:lnTo>
                    <a:lnTo>
                      <a:pt x="109" y="118"/>
                    </a:lnTo>
                    <a:lnTo>
                      <a:pt x="111" y="121"/>
                    </a:lnTo>
                    <a:lnTo>
                      <a:pt x="108" y="124"/>
                    </a:lnTo>
                    <a:lnTo>
                      <a:pt x="108" y="124"/>
                    </a:lnTo>
                    <a:close/>
                    <a:moveTo>
                      <a:pt x="39" y="158"/>
                    </a:moveTo>
                    <a:lnTo>
                      <a:pt x="38" y="154"/>
                    </a:lnTo>
                    <a:lnTo>
                      <a:pt x="39" y="151"/>
                    </a:lnTo>
                    <a:lnTo>
                      <a:pt x="51" y="148"/>
                    </a:lnTo>
                    <a:lnTo>
                      <a:pt x="56" y="149"/>
                    </a:lnTo>
                    <a:lnTo>
                      <a:pt x="56" y="153"/>
                    </a:lnTo>
                    <a:lnTo>
                      <a:pt x="53" y="158"/>
                    </a:lnTo>
                    <a:lnTo>
                      <a:pt x="44" y="158"/>
                    </a:lnTo>
                    <a:lnTo>
                      <a:pt x="39" y="158"/>
                    </a:lnTo>
                    <a:lnTo>
                      <a:pt x="39" y="158"/>
                    </a:lnTo>
                    <a:close/>
                    <a:moveTo>
                      <a:pt x="0" y="26"/>
                    </a:moveTo>
                    <a:lnTo>
                      <a:pt x="1" y="26"/>
                    </a:lnTo>
                    <a:lnTo>
                      <a:pt x="5" y="25"/>
                    </a:lnTo>
                    <a:lnTo>
                      <a:pt x="13" y="25"/>
                    </a:lnTo>
                    <a:lnTo>
                      <a:pt x="10" y="26"/>
                    </a:lnTo>
                    <a:lnTo>
                      <a:pt x="18" y="33"/>
                    </a:lnTo>
                    <a:lnTo>
                      <a:pt x="25" y="41"/>
                    </a:lnTo>
                    <a:lnTo>
                      <a:pt x="28" y="43"/>
                    </a:lnTo>
                    <a:lnTo>
                      <a:pt x="26" y="45"/>
                    </a:lnTo>
                    <a:lnTo>
                      <a:pt x="30" y="50"/>
                    </a:lnTo>
                    <a:lnTo>
                      <a:pt x="31" y="53"/>
                    </a:lnTo>
                    <a:lnTo>
                      <a:pt x="23" y="50"/>
                    </a:lnTo>
                    <a:lnTo>
                      <a:pt x="21" y="48"/>
                    </a:lnTo>
                    <a:lnTo>
                      <a:pt x="20" y="51"/>
                    </a:lnTo>
                    <a:lnTo>
                      <a:pt x="16" y="51"/>
                    </a:lnTo>
                    <a:lnTo>
                      <a:pt x="11" y="58"/>
                    </a:lnTo>
                    <a:lnTo>
                      <a:pt x="23" y="61"/>
                    </a:lnTo>
                    <a:lnTo>
                      <a:pt x="25" y="61"/>
                    </a:lnTo>
                    <a:lnTo>
                      <a:pt x="28" y="66"/>
                    </a:lnTo>
                    <a:lnTo>
                      <a:pt x="28" y="75"/>
                    </a:lnTo>
                    <a:lnTo>
                      <a:pt x="31" y="76"/>
                    </a:lnTo>
                    <a:lnTo>
                      <a:pt x="33" y="75"/>
                    </a:lnTo>
                    <a:lnTo>
                      <a:pt x="36" y="83"/>
                    </a:lnTo>
                    <a:lnTo>
                      <a:pt x="30" y="88"/>
                    </a:lnTo>
                    <a:lnTo>
                      <a:pt x="28" y="90"/>
                    </a:lnTo>
                    <a:lnTo>
                      <a:pt x="31" y="93"/>
                    </a:lnTo>
                    <a:lnTo>
                      <a:pt x="33" y="96"/>
                    </a:lnTo>
                    <a:lnTo>
                      <a:pt x="30" y="98"/>
                    </a:lnTo>
                    <a:lnTo>
                      <a:pt x="30" y="101"/>
                    </a:lnTo>
                    <a:lnTo>
                      <a:pt x="31" y="106"/>
                    </a:lnTo>
                    <a:lnTo>
                      <a:pt x="28" y="106"/>
                    </a:lnTo>
                    <a:lnTo>
                      <a:pt x="35" y="116"/>
                    </a:lnTo>
                    <a:lnTo>
                      <a:pt x="38" y="116"/>
                    </a:lnTo>
                    <a:lnTo>
                      <a:pt x="39" y="121"/>
                    </a:lnTo>
                    <a:lnTo>
                      <a:pt x="41" y="123"/>
                    </a:lnTo>
                    <a:lnTo>
                      <a:pt x="41" y="126"/>
                    </a:lnTo>
                    <a:lnTo>
                      <a:pt x="44" y="124"/>
                    </a:lnTo>
                    <a:lnTo>
                      <a:pt x="44" y="119"/>
                    </a:lnTo>
                    <a:lnTo>
                      <a:pt x="46" y="121"/>
                    </a:lnTo>
                    <a:lnTo>
                      <a:pt x="49" y="118"/>
                    </a:lnTo>
                    <a:lnTo>
                      <a:pt x="61" y="110"/>
                    </a:lnTo>
                    <a:lnTo>
                      <a:pt x="66" y="108"/>
                    </a:lnTo>
                    <a:lnTo>
                      <a:pt x="66" y="110"/>
                    </a:lnTo>
                    <a:lnTo>
                      <a:pt x="69" y="106"/>
                    </a:lnTo>
                    <a:lnTo>
                      <a:pt x="73" y="106"/>
                    </a:lnTo>
                    <a:lnTo>
                      <a:pt x="74" y="111"/>
                    </a:lnTo>
                    <a:lnTo>
                      <a:pt x="79" y="110"/>
                    </a:lnTo>
                    <a:lnTo>
                      <a:pt x="81" y="111"/>
                    </a:lnTo>
                    <a:lnTo>
                      <a:pt x="83" y="110"/>
                    </a:lnTo>
                    <a:lnTo>
                      <a:pt x="81" y="106"/>
                    </a:lnTo>
                    <a:lnTo>
                      <a:pt x="88" y="103"/>
                    </a:lnTo>
                    <a:lnTo>
                      <a:pt x="93" y="103"/>
                    </a:lnTo>
                    <a:lnTo>
                      <a:pt x="99" y="96"/>
                    </a:lnTo>
                    <a:lnTo>
                      <a:pt x="98" y="93"/>
                    </a:lnTo>
                    <a:lnTo>
                      <a:pt x="101" y="91"/>
                    </a:lnTo>
                    <a:lnTo>
                      <a:pt x="99" y="75"/>
                    </a:lnTo>
                    <a:lnTo>
                      <a:pt x="98" y="75"/>
                    </a:lnTo>
                    <a:lnTo>
                      <a:pt x="96" y="76"/>
                    </a:lnTo>
                    <a:lnTo>
                      <a:pt x="96" y="71"/>
                    </a:lnTo>
                    <a:lnTo>
                      <a:pt x="93" y="56"/>
                    </a:lnTo>
                    <a:lnTo>
                      <a:pt x="89" y="51"/>
                    </a:lnTo>
                    <a:lnTo>
                      <a:pt x="89" y="43"/>
                    </a:lnTo>
                    <a:lnTo>
                      <a:pt x="74" y="26"/>
                    </a:lnTo>
                    <a:lnTo>
                      <a:pt x="61" y="13"/>
                    </a:lnTo>
                    <a:lnTo>
                      <a:pt x="53" y="0"/>
                    </a:lnTo>
                    <a:lnTo>
                      <a:pt x="43" y="5"/>
                    </a:lnTo>
                    <a:lnTo>
                      <a:pt x="26" y="7"/>
                    </a:lnTo>
                    <a:lnTo>
                      <a:pt x="18" y="13"/>
                    </a:lnTo>
                    <a:lnTo>
                      <a:pt x="10" y="15"/>
                    </a:lnTo>
                    <a:lnTo>
                      <a:pt x="1" y="21"/>
                    </a:lnTo>
                    <a:lnTo>
                      <a:pt x="0" y="26"/>
                    </a:lnTo>
                    <a:close/>
                  </a:path>
                </a:pathLst>
              </a:custGeom>
              <a:solidFill>
                <a:srgbClr val="FFC000"/>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56" name="Freeform 9"/>
              <p:cNvSpPr>
                <a:spLocks/>
              </p:cNvSpPr>
              <p:nvPr/>
            </p:nvSpPr>
            <p:spPr bwMode="auto">
              <a:xfrm>
                <a:off x="7964734" y="2684515"/>
                <a:ext cx="61004" cy="92346"/>
              </a:xfrm>
              <a:custGeom>
                <a:avLst/>
                <a:gdLst/>
                <a:ahLst/>
                <a:cxnLst>
                  <a:cxn ang="0">
                    <a:pos x="0" y="99"/>
                  </a:cxn>
                  <a:cxn ang="0">
                    <a:pos x="9" y="88"/>
                  </a:cxn>
                  <a:cxn ang="0">
                    <a:pos x="15" y="81"/>
                  </a:cxn>
                  <a:cxn ang="0">
                    <a:pos x="24" y="71"/>
                  </a:cxn>
                  <a:cxn ang="0">
                    <a:pos x="30" y="58"/>
                  </a:cxn>
                  <a:cxn ang="0">
                    <a:pos x="30" y="48"/>
                  </a:cxn>
                  <a:cxn ang="0">
                    <a:pos x="39" y="50"/>
                  </a:cxn>
                  <a:cxn ang="0">
                    <a:pos x="47" y="55"/>
                  </a:cxn>
                  <a:cxn ang="0">
                    <a:pos x="55" y="55"/>
                  </a:cxn>
                  <a:cxn ang="0">
                    <a:pos x="72" y="55"/>
                  </a:cxn>
                  <a:cxn ang="0">
                    <a:pos x="75" y="45"/>
                  </a:cxn>
                  <a:cxn ang="0">
                    <a:pos x="64" y="36"/>
                  </a:cxn>
                  <a:cxn ang="0">
                    <a:pos x="74" y="35"/>
                  </a:cxn>
                  <a:cxn ang="0">
                    <a:pos x="84" y="23"/>
                  </a:cxn>
                  <a:cxn ang="0">
                    <a:pos x="92" y="16"/>
                  </a:cxn>
                  <a:cxn ang="0">
                    <a:pos x="92" y="10"/>
                  </a:cxn>
                  <a:cxn ang="0">
                    <a:pos x="92" y="0"/>
                  </a:cxn>
                  <a:cxn ang="0">
                    <a:pos x="100" y="3"/>
                  </a:cxn>
                  <a:cxn ang="0">
                    <a:pos x="102" y="10"/>
                  </a:cxn>
                  <a:cxn ang="0">
                    <a:pos x="115" y="18"/>
                  </a:cxn>
                  <a:cxn ang="0">
                    <a:pos x="107" y="25"/>
                  </a:cxn>
                  <a:cxn ang="0">
                    <a:pos x="103" y="30"/>
                  </a:cxn>
                  <a:cxn ang="0">
                    <a:pos x="100" y="48"/>
                  </a:cxn>
                  <a:cxn ang="0">
                    <a:pos x="105" y="63"/>
                  </a:cxn>
                  <a:cxn ang="0">
                    <a:pos x="107" y="69"/>
                  </a:cxn>
                  <a:cxn ang="0">
                    <a:pos x="102" y="76"/>
                  </a:cxn>
                  <a:cxn ang="0">
                    <a:pos x="92" y="91"/>
                  </a:cxn>
                  <a:cxn ang="0">
                    <a:pos x="87" y="96"/>
                  </a:cxn>
                  <a:cxn ang="0">
                    <a:pos x="77" y="99"/>
                  </a:cxn>
                  <a:cxn ang="0">
                    <a:pos x="69" y="108"/>
                  </a:cxn>
                  <a:cxn ang="0">
                    <a:pos x="70" y="118"/>
                  </a:cxn>
                  <a:cxn ang="0">
                    <a:pos x="70" y="126"/>
                  </a:cxn>
                  <a:cxn ang="0">
                    <a:pos x="82" y="131"/>
                  </a:cxn>
                  <a:cxn ang="0">
                    <a:pos x="102" y="146"/>
                  </a:cxn>
                  <a:cxn ang="0">
                    <a:pos x="75" y="153"/>
                  </a:cxn>
                  <a:cxn ang="0">
                    <a:pos x="59" y="161"/>
                  </a:cxn>
                  <a:cxn ang="0">
                    <a:pos x="49" y="172"/>
                  </a:cxn>
                  <a:cxn ang="0">
                    <a:pos x="40" y="169"/>
                  </a:cxn>
                  <a:cxn ang="0">
                    <a:pos x="39" y="176"/>
                  </a:cxn>
                  <a:cxn ang="0">
                    <a:pos x="30" y="177"/>
                  </a:cxn>
                  <a:cxn ang="0">
                    <a:pos x="32" y="169"/>
                  </a:cxn>
                  <a:cxn ang="0">
                    <a:pos x="24" y="169"/>
                  </a:cxn>
                  <a:cxn ang="0">
                    <a:pos x="22" y="164"/>
                  </a:cxn>
                  <a:cxn ang="0">
                    <a:pos x="25" y="149"/>
                  </a:cxn>
                  <a:cxn ang="0">
                    <a:pos x="37" y="144"/>
                  </a:cxn>
                  <a:cxn ang="0">
                    <a:pos x="24" y="148"/>
                  </a:cxn>
                  <a:cxn ang="0">
                    <a:pos x="22" y="134"/>
                  </a:cxn>
                  <a:cxn ang="0">
                    <a:pos x="24" y="123"/>
                  </a:cxn>
                  <a:cxn ang="0">
                    <a:pos x="29" y="116"/>
                  </a:cxn>
                  <a:cxn ang="0">
                    <a:pos x="24" y="119"/>
                  </a:cxn>
                  <a:cxn ang="0">
                    <a:pos x="14" y="118"/>
                  </a:cxn>
                  <a:cxn ang="0">
                    <a:pos x="7" y="118"/>
                  </a:cxn>
                  <a:cxn ang="0">
                    <a:pos x="2" y="113"/>
                  </a:cxn>
                  <a:cxn ang="0">
                    <a:pos x="0" y="111"/>
                  </a:cxn>
                </a:cxnLst>
                <a:rect l="0" t="0" r="r" b="b"/>
                <a:pathLst>
                  <a:path w="115" h="177">
                    <a:moveTo>
                      <a:pt x="0" y="111"/>
                    </a:moveTo>
                    <a:lnTo>
                      <a:pt x="0" y="99"/>
                    </a:lnTo>
                    <a:lnTo>
                      <a:pt x="5" y="94"/>
                    </a:lnTo>
                    <a:lnTo>
                      <a:pt x="9" y="88"/>
                    </a:lnTo>
                    <a:lnTo>
                      <a:pt x="9" y="84"/>
                    </a:lnTo>
                    <a:lnTo>
                      <a:pt x="15" y="81"/>
                    </a:lnTo>
                    <a:lnTo>
                      <a:pt x="19" y="74"/>
                    </a:lnTo>
                    <a:lnTo>
                      <a:pt x="24" y="71"/>
                    </a:lnTo>
                    <a:lnTo>
                      <a:pt x="29" y="61"/>
                    </a:lnTo>
                    <a:lnTo>
                      <a:pt x="30" y="58"/>
                    </a:lnTo>
                    <a:lnTo>
                      <a:pt x="30" y="55"/>
                    </a:lnTo>
                    <a:lnTo>
                      <a:pt x="30" y="48"/>
                    </a:lnTo>
                    <a:lnTo>
                      <a:pt x="35" y="43"/>
                    </a:lnTo>
                    <a:lnTo>
                      <a:pt x="39" y="50"/>
                    </a:lnTo>
                    <a:lnTo>
                      <a:pt x="44" y="51"/>
                    </a:lnTo>
                    <a:lnTo>
                      <a:pt x="47" y="55"/>
                    </a:lnTo>
                    <a:lnTo>
                      <a:pt x="50" y="53"/>
                    </a:lnTo>
                    <a:lnTo>
                      <a:pt x="55" y="55"/>
                    </a:lnTo>
                    <a:lnTo>
                      <a:pt x="65" y="53"/>
                    </a:lnTo>
                    <a:lnTo>
                      <a:pt x="72" y="55"/>
                    </a:lnTo>
                    <a:lnTo>
                      <a:pt x="75" y="48"/>
                    </a:lnTo>
                    <a:lnTo>
                      <a:pt x="75" y="45"/>
                    </a:lnTo>
                    <a:lnTo>
                      <a:pt x="70" y="40"/>
                    </a:lnTo>
                    <a:lnTo>
                      <a:pt x="64" y="36"/>
                    </a:lnTo>
                    <a:lnTo>
                      <a:pt x="69" y="35"/>
                    </a:lnTo>
                    <a:lnTo>
                      <a:pt x="74" y="35"/>
                    </a:lnTo>
                    <a:lnTo>
                      <a:pt x="84" y="26"/>
                    </a:lnTo>
                    <a:lnTo>
                      <a:pt x="84" y="23"/>
                    </a:lnTo>
                    <a:lnTo>
                      <a:pt x="87" y="18"/>
                    </a:lnTo>
                    <a:lnTo>
                      <a:pt x="92" y="16"/>
                    </a:lnTo>
                    <a:lnTo>
                      <a:pt x="93" y="13"/>
                    </a:lnTo>
                    <a:lnTo>
                      <a:pt x="92" y="10"/>
                    </a:lnTo>
                    <a:lnTo>
                      <a:pt x="92" y="5"/>
                    </a:lnTo>
                    <a:lnTo>
                      <a:pt x="92" y="0"/>
                    </a:lnTo>
                    <a:lnTo>
                      <a:pt x="95" y="0"/>
                    </a:lnTo>
                    <a:lnTo>
                      <a:pt x="100" y="3"/>
                    </a:lnTo>
                    <a:lnTo>
                      <a:pt x="100" y="6"/>
                    </a:lnTo>
                    <a:lnTo>
                      <a:pt x="102" y="10"/>
                    </a:lnTo>
                    <a:lnTo>
                      <a:pt x="110" y="10"/>
                    </a:lnTo>
                    <a:lnTo>
                      <a:pt x="115" y="18"/>
                    </a:lnTo>
                    <a:lnTo>
                      <a:pt x="113" y="18"/>
                    </a:lnTo>
                    <a:lnTo>
                      <a:pt x="107" y="25"/>
                    </a:lnTo>
                    <a:lnTo>
                      <a:pt x="103" y="25"/>
                    </a:lnTo>
                    <a:lnTo>
                      <a:pt x="103" y="30"/>
                    </a:lnTo>
                    <a:lnTo>
                      <a:pt x="100" y="41"/>
                    </a:lnTo>
                    <a:lnTo>
                      <a:pt x="100" y="48"/>
                    </a:lnTo>
                    <a:lnTo>
                      <a:pt x="105" y="51"/>
                    </a:lnTo>
                    <a:lnTo>
                      <a:pt x="105" y="63"/>
                    </a:lnTo>
                    <a:lnTo>
                      <a:pt x="108" y="64"/>
                    </a:lnTo>
                    <a:lnTo>
                      <a:pt x="107" y="69"/>
                    </a:lnTo>
                    <a:lnTo>
                      <a:pt x="102" y="74"/>
                    </a:lnTo>
                    <a:lnTo>
                      <a:pt x="102" y="76"/>
                    </a:lnTo>
                    <a:lnTo>
                      <a:pt x="90" y="88"/>
                    </a:lnTo>
                    <a:lnTo>
                      <a:pt x="92" y="91"/>
                    </a:lnTo>
                    <a:lnTo>
                      <a:pt x="88" y="94"/>
                    </a:lnTo>
                    <a:lnTo>
                      <a:pt x="87" y="96"/>
                    </a:lnTo>
                    <a:lnTo>
                      <a:pt x="82" y="96"/>
                    </a:lnTo>
                    <a:lnTo>
                      <a:pt x="77" y="99"/>
                    </a:lnTo>
                    <a:lnTo>
                      <a:pt x="75" y="104"/>
                    </a:lnTo>
                    <a:lnTo>
                      <a:pt x="69" y="108"/>
                    </a:lnTo>
                    <a:lnTo>
                      <a:pt x="69" y="113"/>
                    </a:lnTo>
                    <a:lnTo>
                      <a:pt x="70" y="118"/>
                    </a:lnTo>
                    <a:lnTo>
                      <a:pt x="69" y="121"/>
                    </a:lnTo>
                    <a:lnTo>
                      <a:pt x="70" y="126"/>
                    </a:lnTo>
                    <a:lnTo>
                      <a:pt x="79" y="128"/>
                    </a:lnTo>
                    <a:lnTo>
                      <a:pt x="82" y="131"/>
                    </a:lnTo>
                    <a:lnTo>
                      <a:pt x="98" y="141"/>
                    </a:lnTo>
                    <a:lnTo>
                      <a:pt x="102" y="146"/>
                    </a:lnTo>
                    <a:lnTo>
                      <a:pt x="92" y="151"/>
                    </a:lnTo>
                    <a:lnTo>
                      <a:pt x="75" y="153"/>
                    </a:lnTo>
                    <a:lnTo>
                      <a:pt x="67" y="159"/>
                    </a:lnTo>
                    <a:lnTo>
                      <a:pt x="59" y="161"/>
                    </a:lnTo>
                    <a:lnTo>
                      <a:pt x="50" y="167"/>
                    </a:lnTo>
                    <a:lnTo>
                      <a:pt x="49" y="172"/>
                    </a:lnTo>
                    <a:lnTo>
                      <a:pt x="44" y="167"/>
                    </a:lnTo>
                    <a:lnTo>
                      <a:pt x="40" y="169"/>
                    </a:lnTo>
                    <a:lnTo>
                      <a:pt x="42" y="171"/>
                    </a:lnTo>
                    <a:lnTo>
                      <a:pt x="39" y="176"/>
                    </a:lnTo>
                    <a:lnTo>
                      <a:pt x="35" y="174"/>
                    </a:lnTo>
                    <a:lnTo>
                      <a:pt x="30" y="177"/>
                    </a:lnTo>
                    <a:lnTo>
                      <a:pt x="29" y="176"/>
                    </a:lnTo>
                    <a:lnTo>
                      <a:pt x="32" y="169"/>
                    </a:lnTo>
                    <a:lnTo>
                      <a:pt x="27" y="167"/>
                    </a:lnTo>
                    <a:lnTo>
                      <a:pt x="24" y="169"/>
                    </a:lnTo>
                    <a:lnTo>
                      <a:pt x="20" y="169"/>
                    </a:lnTo>
                    <a:lnTo>
                      <a:pt x="22" y="164"/>
                    </a:lnTo>
                    <a:lnTo>
                      <a:pt x="22" y="156"/>
                    </a:lnTo>
                    <a:lnTo>
                      <a:pt x="25" y="149"/>
                    </a:lnTo>
                    <a:lnTo>
                      <a:pt x="32" y="149"/>
                    </a:lnTo>
                    <a:lnTo>
                      <a:pt x="37" y="144"/>
                    </a:lnTo>
                    <a:lnTo>
                      <a:pt x="32" y="148"/>
                    </a:lnTo>
                    <a:lnTo>
                      <a:pt x="24" y="148"/>
                    </a:lnTo>
                    <a:lnTo>
                      <a:pt x="22" y="144"/>
                    </a:lnTo>
                    <a:lnTo>
                      <a:pt x="22" y="134"/>
                    </a:lnTo>
                    <a:lnTo>
                      <a:pt x="27" y="126"/>
                    </a:lnTo>
                    <a:lnTo>
                      <a:pt x="24" y="123"/>
                    </a:lnTo>
                    <a:lnTo>
                      <a:pt x="27" y="119"/>
                    </a:lnTo>
                    <a:lnTo>
                      <a:pt x="29" y="116"/>
                    </a:lnTo>
                    <a:lnTo>
                      <a:pt x="25" y="116"/>
                    </a:lnTo>
                    <a:lnTo>
                      <a:pt x="24" y="119"/>
                    </a:lnTo>
                    <a:lnTo>
                      <a:pt x="15" y="121"/>
                    </a:lnTo>
                    <a:lnTo>
                      <a:pt x="14" y="118"/>
                    </a:lnTo>
                    <a:lnTo>
                      <a:pt x="7" y="114"/>
                    </a:lnTo>
                    <a:lnTo>
                      <a:pt x="7" y="118"/>
                    </a:lnTo>
                    <a:lnTo>
                      <a:pt x="4" y="121"/>
                    </a:lnTo>
                    <a:lnTo>
                      <a:pt x="2" y="113"/>
                    </a:lnTo>
                    <a:lnTo>
                      <a:pt x="0" y="113"/>
                    </a:lnTo>
                    <a:lnTo>
                      <a:pt x="0" y="11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57" name="Freeform 10"/>
              <p:cNvSpPr>
                <a:spLocks/>
              </p:cNvSpPr>
              <p:nvPr/>
            </p:nvSpPr>
            <p:spPr bwMode="auto">
              <a:xfrm>
                <a:off x="7464928" y="2564155"/>
                <a:ext cx="400273" cy="164977"/>
              </a:xfrm>
              <a:custGeom>
                <a:avLst/>
                <a:gdLst/>
                <a:ahLst/>
                <a:cxnLst>
                  <a:cxn ang="0">
                    <a:pos x="25" y="98"/>
                  </a:cxn>
                  <a:cxn ang="0">
                    <a:pos x="45" y="77"/>
                  </a:cxn>
                  <a:cxn ang="0">
                    <a:pos x="53" y="63"/>
                  </a:cxn>
                  <a:cxn ang="0">
                    <a:pos x="85" y="55"/>
                  </a:cxn>
                  <a:cxn ang="0">
                    <a:pos x="103" y="58"/>
                  </a:cxn>
                  <a:cxn ang="0">
                    <a:pos x="129" y="58"/>
                  </a:cxn>
                  <a:cxn ang="0">
                    <a:pos x="158" y="82"/>
                  </a:cxn>
                  <a:cxn ang="0">
                    <a:pos x="183" y="78"/>
                  </a:cxn>
                  <a:cxn ang="0">
                    <a:pos x="213" y="78"/>
                  </a:cxn>
                  <a:cxn ang="0">
                    <a:pos x="219" y="50"/>
                  </a:cxn>
                  <a:cxn ang="0">
                    <a:pos x="203" y="25"/>
                  </a:cxn>
                  <a:cxn ang="0">
                    <a:pos x="218" y="10"/>
                  </a:cxn>
                  <a:cxn ang="0">
                    <a:pos x="234" y="3"/>
                  </a:cxn>
                  <a:cxn ang="0">
                    <a:pos x="266" y="12"/>
                  </a:cxn>
                  <a:cxn ang="0">
                    <a:pos x="296" y="18"/>
                  </a:cxn>
                  <a:cxn ang="0">
                    <a:pos x="304" y="37"/>
                  </a:cxn>
                  <a:cxn ang="0">
                    <a:pos x="324" y="52"/>
                  </a:cxn>
                  <a:cxn ang="0">
                    <a:pos x="350" y="52"/>
                  </a:cxn>
                  <a:cxn ang="0">
                    <a:pos x="382" y="43"/>
                  </a:cxn>
                  <a:cxn ang="0">
                    <a:pos x="422" y="52"/>
                  </a:cxn>
                  <a:cxn ang="0">
                    <a:pos x="452" y="65"/>
                  </a:cxn>
                  <a:cxn ang="0">
                    <a:pos x="487" y="73"/>
                  </a:cxn>
                  <a:cxn ang="0">
                    <a:pos x="522" y="72"/>
                  </a:cxn>
                  <a:cxn ang="0">
                    <a:pos x="560" y="57"/>
                  </a:cxn>
                  <a:cxn ang="0">
                    <a:pos x="578" y="38"/>
                  </a:cxn>
                  <a:cxn ang="0">
                    <a:pos x="601" y="30"/>
                  </a:cxn>
                  <a:cxn ang="0">
                    <a:pos x="624" y="38"/>
                  </a:cxn>
                  <a:cxn ang="0">
                    <a:pos x="644" y="70"/>
                  </a:cxn>
                  <a:cxn ang="0">
                    <a:pos x="656" y="110"/>
                  </a:cxn>
                  <a:cxn ang="0">
                    <a:pos x="694" y="98"/>
                  </a:cxn>
                  <a:cxn ang="0">
                    <a:pos x="729" y="106"/>
                  </a:cxn>
                  <a:cxn ang="0">
                    <a:pos x="746" y="133"/>
                  </a:cxn>
                  <a:cxn ang="0">
                    <a:pos x="729" y="138"/>
                  </a:cxn>
                  <a:cxn ang="0">
                    <a:pos x="699" y="146"/>
                  </a:cxn>
                  <a:cxn ang="0">
                    <a:pos x="688" y="156"/>
                  </a:cxn>
                  <a:cxn ang="0">
                    <a:pos x="664" y="183"/>
                  </a:cxn>
                  <a:cxn ang="0">
                    <a:pos x="636" y="199"/>
                  </a:cxn>
                  <a:cxn ang="0">
                    <a:pos x="610" y="201"/>
                  </a:cxn>
                  <a:cxn ang="0">
                    <a:pos x="580" y="216"/>
                  </a:cxn>
                  <a:cxn ang="0">
                    <a:pos x="598" y="243"/>
                  </a:cxn>
                  <a:cxn ang="0">
                    <a:pos x="563" y="278"/>
                  </a:cxn>
                  <a:cxn ang="0">
                    <a:pos x="520" y="289"/>
                  </a:cxn>
                  <a:cxn ang="0">
                    <a:pos x="460" y="319"/>
                  </a:cxn>
                  <a:cxn ang="0">
                    <a:pos x="427" y="314"/>
                  </a:cxn>
                  <a:cxn ang="0">
                    <a:pos x="367" y="291"/>
                  </a:cxn>
                  <a:cxn ang="0">
                    <a:pos x="319" y="296"/>
                  </a:cxn>
                  <a:cxn ang="0">
                    <a:pos x="246" y="297"/>
                  </a:cxn>
                  <a:cxn ang="0">
                    <a:pos x="223" y="264"/>
                  </a:cxn>
                  <a:cxn ang="0">
                    <a:pos x="211" y="249"/>
                  </a:cxn>
                  <a:cxn ang="0">
                    <a:pos x="183" y="239"/>
                  </a:cxn>
                  <a:cxn ang="0">
                    <a:pos x="149" y="229"/>
                  </a:cxn>
                  <a:cxn ang="0">
                    <a:pos x="95" y="218"/>
                  </a:cxn>
                  <a:cxn ang="0">
                    <a:pos x="98" y="199"/>
                  </a:cxn>
                  <a:cxn ang="0">
                    <a:pos x="90" y="178"/>
                  </a:cxn>
                  <a:cxn ang="0">
                    <a:pos x="76" y="156"/>
                  </a:cxn>
                  <a:cxn ang="0">
                    <a:pos x="56" y="151"/>
                  </a:cxn>
                  <a:cxn ang="0">
                    <a:pos x="38" y="148"/>
                  </a:cxn>
                  <a:cxn ang="0">
                    <a:pos x="27" y="145"/>
                  </a:cxn>
                  <a:cxn ang="0">
                    <a:pos x="8" y="128"/>
                  </a:cxn>
                  <a:cxn ang="0">
                    <a:pos x="2" y="121"/>
                  </a:cxn>
                </a:cxnLst>
                <a:rect l="0" t="0" r="r" b="b"/>
                <a:pathLst>
                  <a:path w="747" h="319">
                    <a:moveTo>
                      <a:pt x="0" y="113"/>
                    </a:moveTo>
                    <a:lnTo>
                      <a:pt x="3" y="105"/>
                    </a:lnTo>
                    <a:lnTo>
                      <a:pt x="8" y="103"/>
                    </a:lnTo>
                    <a:lnTo>
                      <a:pt x="20" y="103"/>
                    </a:lnTo>
                    <a:lnTo>
                      <a:pt x="22" y="101"/>
                    </a:lnTo>
                    <a:lnTo>
                      <a:pt x="25" y="98"/>
                    </a:lnTo>
                    <a:lnTo>
                      <a:pt x="33" y="95"/>
                    </a:lnTo>
                    <a:lnTo>
                      <a:pt x="33" y="90"/>
                    </a:lnTo>
                    <a:lnTo>
                      <a:pt x="35" y="87"/>
                    </a:lnTo>
                    <a:lnTo>
                      <a:pt x="41" y="83"/>
                    </a:lnTo>
                    <a:lnTo>
                      <a:pt x="41" y="80"/>
                    </a:lnTo>
                    <a:lnTo>
                      <a:pt x="45" y="77"/>
                    </a:lnTo>
                    <a:lnTo>
                      <a:pt x="50" y="77"/>
                    </a:lnTo>
                    <a:lnTo>
                      <a:pt x="53" y="72"/>
                    </a:lnTo>
                    <a:lnTo>
                      <a:pt x="55" y="70"/>
                    </a:lnTo>
                    <a:lnTo>
                      <a:pt x="53" y="68"/>
                    </a:lnTo>
                    <a:lnTo>
                      <a:pt x="51" y="65"/>
                    </a:lnTo>
                    <a:lnTo>
                      <a:pt x="53" y="63"/>
                    </a:lnTo>
                    <a:lnTo>
                      <a:pt x="61" y="65"/>
                    </a:lnTo>
                    <a:lnTo>
                      <a:pt x="65" y="63"/>
                    </a:lnTo>
                    <a:lnTo>
                      <a:pt x="68" y="58"/>
                    </a:lnTo>
                    <a:lnTo>
                      <a:pt x="71" y="57"/>
                    </a:lnTo>
                    <a:lnTo>
                      <a:pt x="80" y="55"/>
                    </a:lnTo>
                    <a:lnTo>
                      <a:pt x="85" y="55"/>
                    </a:lnTo>
                    <a:lnTo>
                      <a:pt x="88" y="55"/>
                    </a:lnTo>
                    <a:lnTo>
                      <a:pt x="95" y="55"/>
                    </a:lnTo>
                    <a:lnTo>
                      <a:pt x="98" y="53"/>
                    </a:lnTo>
                    <a:lnTo>
                      <a:pt x="100" y="53"/>
                    </a:lnTo>
                    <a:lnTo>
                      <a:pt x="101" y="57"/>
                    </a:lnTo>
                    <a:lnTo>
                      <a:pt x="103" y="58"/>
                    </a:lnTo>
                    <a:lnTo>
                      <a:pt x="105" y="62"/>
                    </a:lnTo>
                    <a:lnTo>
                      <a:pt x="111" y="62"/>
                    </a:lnTo>
                    <a:lnTo>
                      <a:pt x="113" y="60"/>
                    </a:lnTo>
                    <a:lnTo>
                      <a:pt x="118" y="60"/>
                    </a:lnTo>
                    <a:lnTo>
                      <a:pt x="121" y="58"/>
                    </a:lnTo>
                    <a:lnTo>
                      <a:pt x="129" y="58"/>
                    </a:lnTo>
                    <a:lnTo>
                      <a:pt x="129" y="62"/>
                    </a:lnTo>
                    <a:lnTo>
                      <a:pt x="131" y="65"/>
                    </a:lnTo>
                    <a:lnTo>
                      <a:pt x="133" y="68"/>
                    </a:lnTo>
                    <a:lnTo>
                      <a:pt x="144" y="75"/>
                    </a:lnTo>
                    <a:lnTo>
                      <a:pt x="149" y="78"/>
                    </a:lnTo>
                    <a:lnTo>
                      <a:pt x="158" y="82"/>
                    </a:lnTo>
                    <a:lnTo>
                      <a:pt x="161" y="80"/>
                    </a:lnTo>
                    <a:lnTo>
                      <a:pt x="166" y="78"/>
                    </a:lnTo>
                    <a:lnTo>
                      <a:pt x="171" y="75"/>
                    </a:lnTo>
                    <a:lnTo>
                      <a:pt x="176" y="73"/>
                    </a:lnTo>
                    <a:lnTo>
                      <a:pt x="179" y="75"/>
                    </a:lnTo>
                    <a:lnTo>
                      <a:pt x="183" y="78"/>
                    </a:lnTo>
                    <a:lnTo>
                      <a:pt x="188" y="77"/>
                    </a:lnTo>
                    <a:lnTo>
                      <a:pt x="198" y="77"/>
                    </a:lnTo>
                    <a:lnTo>
                      <a:pt x="201" y="78"/>
                    </a:lnTo>
                    <a:lnTo>
                      <a:pt x="206" y="78"/>
                    </a:lnTo>
                    <a:lnTo>
                      <a:pt x="208" y="77"/>
                    </a:lnTo>
                    <a:lnTo>
                      <a:pt x="213" y="78"/>
                    </a:lnTo>
                    <a:lnTo>
                      <a:pt x="219" y="77"/>
                    </a:lnTo>
                    <a:lnTo>
                      <a:pt x="224" y="70"/>
                    </a:lnTo>
                    <a:lnTo>
                      <a:pt x="223" y="67"/>
                    </a:lnTo>
                    <a:lnTo>
                      <a:pt x="218" y="65"/>
                    </a:lnTo>
                    <a:lnTo>
                      <a:pt x="218" y="58"/>
                    </a:lnTo>
                    <a:lnTo>
                      <a:pt x="219" y="50"/>
                    </a:lnTo>
                    <a:lnTo>
                      <a:pt x="218" y="48"/>
                    </a:lnTo>
                    <a:lnTo>
                      <a:pt x="213" y="47"/>
                    </a:lnTo>
                    <a:lnTo>
                      <a:pt x="211" y="43"/>
                    </a:lnTo>
                    <a:lnTo>
                      <a:pt x="204" y="42"/>
                    </a:lnTo>
                    <a:lnTo>
                      <a:pt x="203" y="37"/>
                    </a:lnTo>
                    <a:lnTo>
                      <a:pt x="203" y="25"/>
                    </a:lnTo>
                    <a:lnTo>
                      <a:pt x="208" y="20"/>
                    </a:lnTo>
                    <a:lnTo>
                      <a:pt x="208" y="17"/>
                    </a:lnTo>
                    <a:lnTo>
                      <a:pt x="209" y="13"/>
                    </a:lnTo>
                    <a:lnTo>
                      <a:pt x="214" y="12"/>
                    </a:lnTo>
                    <a:lnTo>
                      <a:pt x="216" y="13"/>
                    </a:lnTo>
                    <a:lnTo>
                      <a:pt x="218" y="10"/>
                    </a:lnTo>
                    <a:lnTo>
                      <a:pt x="216" y="5"/>
                    </a:lnTo>
                    <a:lnTo>
                      <a:pt x="218" y="2"/>
                    </a:lnTo>
                    <a:lnTo>
                      <a:pt x="219" y="0"/>
                    </a:lnTo>
                    <a:lnTo>
                      <a:pt x="224" y="0"/>
                    </a:lnTo>
                    <a:lnTo>
                      <a:pt x="227" y="2"/>
                    </a:lnTo>
                    <a:lnTo>
                      <a:pt x="234" y="3"/>
                    </a:lnTo>
                    <a:lnTo>
                      <a:pt x="241" y="7"/>
                    </a:lnTo>
                    <a:lnTo>
                      <a:pt x="241" y="8"/>
                    </a:lnTo>
                    <a:lnTo>
                      <a:pt x="247" y="10"/>
                    </a:lnTo>
                    <a:lnTo>
                      <a:pt x="252" y="10"/>
                    </a:lnTo>
                    <a:lnTo>
                      <a:pt x="262" y="10"/>
                    </a:lnTo>
                    <a:lnTo>
                      <a:pt x="266" y="12"/>
                    </a:lnTo>
                    <a:lnTo>
                      <a:pt x="267" y="13"/>
                    </a:lnTo>
                    <a:lnTo>
                      <a:pt x="274" y="15"/>
                    </a:lnTo>
                    <a:lnTo>
                      <a:pt x="277" y="17"/>
                    </a:lnTo>
                    <a:lnTo>
                      <a:pt x="281" y="17"/>
                    </a:lnTo>
                    <a:lnTo>
                      <a:pt x="292" y="17"/>
                    </a:lnTo>
                    <a:lnTo>
                      <a:pt x="296" y="18"/>
                    </a:lnTo>
                    <a:lnTo>
                      <a:pt x="297" y="22"/>
                    </a:lnTo>
                    <a:lnTo>
                      <a:pt x="297" y="23"/>
                    </a:lnTo>
                    <a:lnTo>
                      <a:pt x="299" y="27"/>
                    </a:lnTo>
                    <a:lnTo>
                      <a:pt x="299" y="30"/>
                    </a:lnTo>
                    <a:lnTo>
                      <a:pt x="302" y="32"/>
                    </a:lnTo>
                    <a:lnTo>
                      <a:pt x="304" y="37"/>
                    </a:lnTo>
                    <a:lnTo>
                      <a:pt x="304" y="42"/>
                    </a:lnTo>
                    <a:lnTo>
                      <a:pt x="307" y="43"/>
                    </a:lnTo>
                    <a:lnTo>
                      <a:pt x="311" y="43"/>
                    </a:lnTo>
                    <a:lnTo>
                      <a:pt x="316" y="48"/>
                    </a:lnTo>
                    <a:lnTo>
                      <a:pt x="316" y="50"/>
                    </a:lnTo>
                    <a:lnTo>
                      <a:pt x="324" y="52"/>
                    </a:lnTo>
                    <a:lnTo>
                      <a:pt x="330" y="55"/>
                    </a:lnTo>
                    <a:lnTo>
                      <a:pt x="334" y="55"/>
                    </a:lnTo>
                    <a:lnTo>
                      <a:pt x="335" y="53"/>
                    </a:lnTo>
                    <a:lnTo>
                      <a:pt x="344" y="55"/>
                    </a:lnTo>
                    <a:lnTo>
                      <a:pt x="347" y="52"/>
                    </a:lnTo>
                    <a:lnTo>
                      <a:pt x="350" y="52"/>
                    </a:lnTo>
                    <a:lnTo>
                      <a:pt x="354" y="53"/>
                    </a:lnTo>
                    <a:lnTo>
                      <a:pt x="357" y="53"/>
                    </a:lnTo>
                    <a:lnTo>
                      <a:pt x="360" y="48"/>
                    </a:lnTo>
                    <a:lnTo>
                      <a:pt x="367" y="47"/>
                    </a:lnTo>
                    <a:lnTo>
                      <a:pt x="377" y="45"/>
                    </a:lnTo>
                    <a:lnTo>
                      <a:pt x="382" y="43"/>
                    </a:lnTo>
                    <a:lnTo>
                      <a:pt x="389" y="43"/>
                    </a:lnTo>
                    <a:lnTo>
                      <a:pt x="395" y="42"/>
                    </a:lnTo>
                    <a:lnTo>
                      <a:pt x="400" y="43"/>
                    </a:lnTo>
                    <a:lnTo>
                      <a:pt x="407" y="45"/>
                    </a:lnTo>
                    <a:lnTo>
                      <a:pt x="417" y="45"/>
                    </a:lnTo>
                    <a:lnTo>
                      <a:pt x="422" y="52"/>
                    </a:lnTo>
                    <a:lnTo>
                      <a:pt x="430" y="53"/>
                    </a:lnTo>
                    <a:lnTo>
                      <a:pt x="437" y="53"/>
                    </a:lnTo>
                    <a:lnTo>
                      <a:pt x="442" y="53"/>
                    </a:lnTo>
                    <a:lnTo>
                      <a:pt x="445" y="55"/>
                    </a:lnTo>
                    <a:lnTo>
                      <a:pt x="447" y="62"/>
                    </a:lnTo>
                    <a:lnTo>
                      <a:pt x="452" y="65"/>
                    </a:lnTo>
                    <a:lnTo>
                      <a:pt x="455" y="67"/>
                    </a:lnTo>
                    <a:lnTo>
                      <a:pt x="458" y="67"/>
                    </a:lnTo>
                    <a:lnTo>
                      <a:pt x="462" y="72"/>
                    </a:lnTo>
                    <a:lnTo>
                      <a:pt x="467" y="72"/>
                    </a:lnTo>
                    <a:lnTo>
                      <a:pt x="477" y="70"/>
                    </a:lnTo>
                    <a:lnTo>
                      <a:pt x="487" y="73"/>
                    </a:lnTo>
                    <a:lnTo>
                      <a:pt x="502" y="73"/>
                    </a:lnTo>
                    <a:lnTo>
                      <a:pt x="507" y="72"/>
                    </a:lnTo>
                    <a:lnTo>
                      <a:pt x="510" y="70"/>
                    </a:lnTo>
                    <a:lnTo>
                      <a:pt x="515" y="70"/>
                    </a:lnTo>
                    <a:lnTo>
                      <a:pt x="520" y="72"/>
                    </a:lnTo>
                    <a:lnTo>
                      <a:pt x="522" y="72"/>
                    </a:lnTo>
                    <a:lnTo>
                      <a:pt x="526" y="67"/>
                    </a:lnTo>
                    <a:lnTo>
                      <a:pt x="535" y="62"/>
                    </a:lnTo>
                    <a:lnTo>
                      <a:pt x="541" y="62"/>
                    </a:lnTo>
                    <a:lnTo>
                      <a:pt x="545" y="58"/>
                    </a:lnTo>
                    <a:lnTo>
                      <a:pt x="548" y="57"/>
                    </a:lnTo>
                    <a:lnTo>
                      <a:pt x="560" y="57"/>
                    </a:lnTo>
                    <a:lnTo>
                      <a:pt x="565" y="53"/>
                    </a:lnTo>
                    <a:lnTo>
                      <a:pt x="566" y="50"/>
                    </a:lnTo>
                    <a:lnTo>
                      <a:pt x="566" y="47"/>
                    </a:lnTo>
                    <a:lnTo>
                      <a:pt x="570" y="43"/>
                    </a:lnTo>
                    <a:lnTo>
                      <a:pt x="575" y="42"/>
                    </a:lnTo>
                    <a:lnTo>
                      <a:pt x="578" y="38"/>
                    </a:lnTo>
                    <a:lnTo>
                      <a:pt x="580" y="33"/>
                    </a:lnTo>
                    <a:lnTo>
                      <a:pt x="583" y="30"/>
                    </a:lnTo>
                    <a:lnTo>
                      <a:pt x="588" y="30"/>
                    </a:lnTo>
                    <a:lnTo>
                      <a:pt x="590" y="32"/>
                    </a:lnTo>
                    <a:lnTo>
                      <a:pt x="596" y="30"/>
                    </a:lnTo>
                    <a:lnTo>
                      <a:pt x="601" y="30"/>
                    </a:lnTo>
                    <a:lnTo>
                      <a:pt x="606" y="33"/>
                    </a:lnTo>
                    <a:lnTo>
                      <a:pt x="610" y="37"/>
                    </a:lnTo>
                    <a:lnTo>
                      <a:pt x="613" y="38"/>
                    </a:lnTo>
                    <a:lnTo>
                      <a:pt x="618" y="37"/>
                    </a:lnTo>
                    <a:lnTo>
                      <a:pt x="620" y="38"/>
                    </a:lnTo>
                    <a:lnTo>
                      <a:pt x="624" y="38"/>
                    </a:lnTo>
                    <a:lnTo>
                      <a:pt x="629" y="35"/>
                    </a:lnTo>
                    <a:lnTo>
                      <a:pt x="629" y="32"/>
                    </a:lnTo>
                    <a:lnTo>
                      <a:pt x="638" y="32"/>
                    </a:lnTo>
                    <a:lnTo>
                      <a:pt x="646" y="33"/>
                    </a:lnTo>
                    <a:lnTo>
                      <a:pt x="649" y="37"/>
                    </a:lnTo>
                    <a:lnTo>
                      <a:pt x="644" y="70"/>
                    </a:lnTo>
                    <a:lnTo>
                      <a:pt x="646" y="78"/>
                    </a:lnTo>
                    <a:lnTo>
                      <a:pt x="643" y="83"/>
                    </a:lnTo>
                    <a:lnTo>
                      <a:pt x="644" y="88"/>
                    </a:lnTo>
                    <a:lnTo>
                      <a:pt x="641" y="98"/>
                    </a:lnTo>
                    <a:lnTo>
                      <a:pt x="644" y="105"/>
                    </a:lnTo>
                    <a:lnTo>
                      <a:pt x="656" y="110"/>
                    </a:lnTo>
                    <a:lnTo>
                      <a:pt x="664" y="105"/>
                    </a:lnTo>
                    <a:lnTo>
                      <a:pt x="674" y="105"/>
                    </a:lnTo>
                    <a:lnTo>
                      <a:pt x="684" y="106"/>
                    </a:lnTo>
                    <a:lnTo>
                      <a:pt x="689" y="110"/>
                    </a:lnTo>
                    <a:lnTo>
                      <a:pt x="694" y="101"/>
                    </a:lnTo>
                    <a:lnTo>
                      <a:pt x="694" y="98"/>
                    </a:lnTo>
                    <a:lnTo>
                      <a:pt x="694" y="93"/>
                    </a:lnTo>
                    <a:lnTo>
                      <a:pt x="701" y="92"/>
                    </a:lnTo>
                    <a:lnTo>
                      <a:pt x="704" y="90"/>
                    </a:lnTo>
                    <a:lnTo>
                      <a:pt x="714" y="92"/>
                    </a:lnTo>
                    <a:lnTo>
                      <a:pt x="721" y="100"/>
                    </a:lnTo>
                    <a:lnTo>
                      <a:pt x="729" y="106"/>
                    </a:lnTo>
                    <a:lnTo>
                      <a:pt x="736" y="115"/>
                    </a:lnTo>
                    <a:lnTo>
                      <a:pt x="746" y="120"/>
                    </a:lnTo>
                    <a:lnTo>
                      <a:pt x="746" y="123"/>
                    </a:lnTo>
                    <a:lnTo>
                      <a:pt x="747" y="126"/>
                    </a:lnTo>
                    <a:lnTo>
                      <a:pt x="747" y="131"/>
                    </a:lnTo>
                    <a:lnTo>
                      <a:pt x="746" y="133"/>
                    </a:lnTo>
                    <a:lnTo>
                      <a:pt x="746" y="136"/>
                    </a:lnTo>
                    <a:lnTo>
                      <a:pt x="744" y="138"/>
                    </a:lnTo>
                    <a:lnTo>
                      <a:pt x="739" y="138"/>
                    </a:lnTo>
                    <a:lnTo>
                      <a:pt x="737" y="136"/>
                    </a:lnTo>
                    <a:lnTo>
                      <a:pt x="732" y="136"/>
                    </a:lnTo>
                    <a:lnTo>
                      <a:pt x="729" y="138"/>
                    </a:lnTo>
                    <a:lnTo>
                      <a:pt x="722" y="136"/>
                    </a:lnTo>
                    <a:lnTo>
                      <a:pt x="719" y="136"/>
                    </a:lnTo>
                    <a:lnTo>
                      <a:pt x="714" y="141"/>
                    </a:lnTo>
                    <a:lnTo>
                      <a:pt x="708" y="146"/>
                    </a:lnTo>
                    <a:lnTo>
                      <a:pt x="704" y="150"/>
                    </a:lnTo>
                    <a:lnTo>
                      <a:pt x="699" y="146"/>
                    </a:lnTo>
                    <a:lnTo>
                      <a:pt x="698" y="146"/>
                    </a:lnTo>
                    <a:lnTo>
                      <a:pt x="698" y="151"/>
                    </a:lnTo>
                    <a:lnTo>
                      <a:pt x="696" y="153"/>
                    </a:lnTo>
                    <a:lnTo>
                      <a:pt x="693" y="153"/>
                    </a:lnTo>
                    <a:lnTo>
                      <a:pt x="689" y="153"/>
                    </a:lnTo>
                    <a:lnTo>
                      <a:pt x="688" y="156"/>
                    </a:lnTo>
                    <a:lnTo>
                      <a:pt x="684" y="161"/>
                    </a:lnTo>
                    <a:lnTo>
                      <a:pt x="683" y="168"/>
                    </a:lnTo>
                    <a:lnTo>
                      <a:pt x="683" y="173"/>
                    </a:lnTo>
                    <a:lnTo>
                      <a:pt x="681" y="176"/>
                    </a:lnTo>
                    <a:lnTo>
                      <a:pt x="674" y="176"/>
                    </a:lnTo>
                    <a:lnTo>
                      <a:pt x="664" y="183"/>
                    </a:lnTo>
                    <a:lnTo>
                      <a:pt x="659" y="183"/>
                    </a:lnTo>
                    <a:lnTo>
                      <a:pt x="653" y="183"/>
                    </a:lnTo>
                    <a:lnTo>
                      <a:pt x="649" y="185"/>
                    </a:lnTo>
                    <a:lnTo>
                      <a:pt x="646" y="193"/>
                    </a:lnTo>
                    <a:lnTo>
                      <a:pt x="641" y="196"/>
                    </a:lnTo>
                    <a:lnTo>
                      <a:pt x="636" y="199"/>
                    </a:lnTo>
                    <a:lnTo>
                      <a:pt x="633" y="203"/>
                    </a:lnTo>
                    <a:lnTo>
                      <a:pt x="631" y="206"/>
                    </a:lnTo>
                    <a:lnTo>
                      <a:pt x="628" y="206"/>
                    </a:lnTo>
                    <a:lnTo>
                      <a:pt x="623" y="204"/>
                    </a:lnTo>
                    <a:lnTo>
                      <a:pt x="618" y="203"/>
                    </a:lnTo>
                    <a:lnTo>
                      <a:pt x="610" y="201"/>
                    </a:lnTo>
                    <a:lnTo>
                      <a:pt x="605" y="198"/>
                    </a:lnTo>
                    <a:lnTo>
                      <a:pt x="598" y="196"/>
                    </a:lnTo>
                    <a:lnTo>
                      <a:pt x="588" y="199"/>
                    </a:lnTo>
                    <a:lnTo>
                      <a:pt x="583" y="203"/>
                    </a:lnTo>
                    <a:lnTo>
                      <a:pt x="580" y="208"/>
                    </a:lnTo>
                    <a:lnTo>
                      <a:pt x="580" y="216"/>
                    </a:lnTo>
                    <a:lnTo>
                      <a:pt x="580" y="221"/>
                    </a:lnTo>
                    <a:lnTo>
                      <a:pt x="580" y="224"/>
                    </a:lnTo>
                    <a:lnTo>
                      <a:pt x="590" y="231"/>
                    </a:lnTo>
                    <a:lnTo>
                      <a:pt x="600" y="236"/>
                    </a:lnTo>
                    <a:lnTo>
                      <a:pt x="600" y="239"/>
                    </a:lnTo>
                    <a:lnTo>
                      <a:pt x="598" y="243"/>
                    </a:lnTo>
                    <a:lnTo>
                      <a:pt x="595" y="248"/>
                    </a:lnTo>
                    <a:lnTo>
                      <a:pt x="585" y="258"/>
                    </a:lnTo>
                    <a:lnTo>
                      <a:pt x="578" y="268"/>
                    </a:lnTo>
                    <a:lnTo>
                      <a:pt x="575" y="274"/>
                    </a:lnTo>
                    <a:lnTo>
                      <a:pt x="570" y="274"/>
                    </a:lnTo>
                    <a:lnTo>
                      <a:pt x="563" y="278"/>
                    </a:lnTo>
                    <a:lnTo>
                      <a:pt x="556" y="278"/>
                    </a:lnTo>
                    <a:lnTo>
                      <a:pt x="550" y="281"/>
                    </a:lnTo>
                    <a:lnTo>
                      <a:pt x="543" y="286"/>
                    </a:lnTo>
                    <a:lnTo>
                      <a:pt x="536" y="286"/>
                    </a:lnTo>
                    <a:lnTo>
                      <a:pt x="526" y="288"/>
                    </a:lnTo>
                    <a:lnTo>
                      <a:pt x="520" y="289"/>
                    </a:lnTo>
                    <a:lnTo>
                      <a:pt x="512" y="291"/>
                    </a:lnTo>
                    <a:lnTo>
                      <a:pt x="495" y="296"/>
                    </a:lnTo>
                    <a:lnTo>
                      <a:pt x="482" y="301"/>
                    </a:lnTo>
                    <a:lnTo>
                      <a:pt x="475" y="307"/>
                    </a:lnTo>
                    <a:lnTo>
                      <a:pt x="463" y="316"/>
                    </a:lnTo>
                    <a:lnTo>
                      <a:pt x="460" y="319"/>
                    </a:lnTo>
                    <a:lnTo>
                      <a:pt x="453" y="319"/>
                    </a:lnTo>
                    <a:lnTo>
                      <a:pt x="447" y="317"/>
                    </a:lnTo>
                    <a:lnTo>
                      <a:pt x="447" y="314"/>
                    </a:lnTo>
                    <a:lnTo>
                      <a:pt x="445" y="311"/>
                    </a:lnTo>
                    <a:lnTo>
                      <a:pt x="435" y="314"/>
                    </a:lnTo>
                    <a:lnTo>
                      <a:pt x="427" y="314"/>
                    </a:lnTo>
                    <a:lnTo>
                      <a:pt x="419" y="311"/>
                    </a:lnTo>
                    <a:lnTo>
                      <a:pt x="412" y="311"/>
                    </a:lnTo>
                    <a:lnTo>
                      <a:pt x="397" y="304"/>
                    </a:lnTo>
                    <a:lnTo>
                      <a:pt x="380" y="299"/>
                    </a:lnTo>
                    <a:lnTo>
                      <a:pt x="374" y="291"/>
                    </a:lnTo>
                    <a:lnTo>
                      <a:pt x="367" y="291"/>
                    </a:lnTo>
                    <a:lnTo>
                      <a:pt x="349" y="289"/>
                    </a:lnTo>
                    <a:lnTo>
                      <a:pt x="334" y="289"/>
                    </a:lnTo>
                    <a:lnTo>
                      <a:pt x="330" y="289"/>
                    </a:lnTo>
                    <a:lnTo>
                      <a:pt x="327" y="291"/>
                    </a:lnTo>
                    <a:lnTo>
                      <a:pt x="327" y="293"/>
                    </a:lnTo>
                    <a:lnTo>
                      <a:pt x="319" y="296"/>
                    </a:lnTo>
                    <a:lnTo>
                      <a:pt x="307" y="297"/>
                    </a:lnTo>
                    <a:lnTo>
                      <a:pt x="287" y="296"/>
                    </a:lnTo>
                    <a:lnTo>
                      <a:pt x="272" y="296"/>
                    </a:lnTo>
                    <a:lnTo>
                      <a:pt x="261" y="296"/>
                    </a:lnTo>
                    <a:lnTo>
                      <a:pt x="251" y="296"/>
                    </a:lnTo>
                    <a:lnTo>
                      <a:pt x="246" y="297"/>
                    </a:lnTo>
                    <a:lnTo>
                      <a:pt x="242" y="296"/>
                    </a:lnTo>
                    <a:lnTo>
                      <a:pt x="237" y="286"/>
                    </a:lnTo>
                    <a:lnTo>
                      <a:pt x="234" y="281"/>
                    </a:lnTo>
                    <a:lnTo>
                      <a:pt x="229" y="274"/>
                    </a:lnTo>
                    <a:lnTo>
                      <a:pt x="226" y="269"/>
                    </a:lnTo>
                    <a:lnTo>
                      <a:pt x="223" y="264"/>
                    </a:lnTo>
                    <a:lnTo>
                      <a:pt x="223" y="261"/>
                    </a:lnTo>
                    <a:lnTo>
                      <a:pt x="219" y="258"/>
                    </a:lnTo>
                    <a:lnTo>
                      <a:pt x="216" y="256"/>
                    </a:lnTo>
                    <a:lnTo>
                      <a:pt x="213" y="256"/>
                    </a:lnTo>
                    <a:lnTo>
                      <a:pt x="213" y="254"/>
                    </a:lnTo>
                    <a:lnTo>
                      <a:pt x="211" y="249"/>
                    </a:lnTo>
                    <a:lnTo>
                      <a:pt x="209" y="249"/>
                    </a:lnTo>
                    <a:lnTo>
                      <a:pt x="208" y="249"/>
                    </a:lnTo>
                    <a:lnTo>
                      <a:pt x="201" y="249"/>
                    </a:lnTo>
                    <a:lnTo>
                      <a:pt x="194" y="246"/>
                    </a:lnTo>
                    <a:lnTo>
                      <a:pt x="186" y="241"/>
                    </a:lnTo>
                    <a:lnTo>
                      <a:pt x="183" y="239"/>
                    </a:lnTo>
                    <a:lnTo>
                      <a:pt x="181" y="239"/>
                    </a:lnTo>
                    <a:lnTo>
                      <a:pt x="176" y="239"/>
                    </a:lnTo>
                    <a:lnTo>
                      <a:pt x="174" y="238"/>
                    </a:lnTo>
                    <a:lnTo>
                      <a:pt x="166" y="233"/>
                    </a:lnTo>
                    <a:lnTo>
                      <a:pt x="151" y="229"/>
                    </a:lnTo>
                    <a:lnTo>
                      <a:pt x="149" y="229"/>
                    </a:lnTo>
                    <a:lnTo>
                      <a:pt x="146" y="231"/>
                    </a:lnTo>
                    <a:lnTo>
                      <a:pt x="139" y="231"/>
                    </a:lnTo>
                    <a:lnTo>
                      <a:pt x="129" y="233"/>
                    </a:lnTo>
                    <a:lnTo>
                      <a:pt x="106" y="228"/>
                    </a:lnTo>
                    <a:lnTo>
                      <a:pt x="101" y="224"/>
                    </a:lnTo>
                    <a:lnTo>
                      <a:pt x="95" y="218"/>
                    </a:lnTo>
                    <a:lnTo>
                      <a:pt x="95" y="214"/>
                    </a:lnTo>
                    <a:lnTo>
                      <a:pt x="95" y="211"/>
                    </a:lnTo>
                    <a:lnTo>
                      <a:pt x="96" y="208"/>
                    </a:lnTo>
                    <a:lnTo>
                      <a:pt x="100" y="206"/>
                    </a:lnTo>
                    <a:lnTo>
                      <a:pt x="101" y="201"/>
                    </a:lnTo>
                    <a:lnTo>
                      <a:pt x="98" y="199"/>
                    </a:lnTo>
                    <a:lnTo>
                      <a:pt x="96" y="193"/>
                    </a:lnTo>
                    <a:lnTo>
                      <a:pt x="98" y="191"/>
                    </a:lnTo>
                    <a:lnTo>
                      <a:pt x="98" y="186"/>
                    </a:lnTo>
                    <a:lnTo>
                      <a:pt x="96" y="183"/>
                    </a:lnTo>
                    <a:lnTo>
                      <a:pt x="93" y="180"/>
                    </a:lnTo>
                    <a:lnTo>
                      <a:pt x="90" y="178"/>
                    </a:lnTo>
                    <a:lnTo>
                      <a:pt x="85" y="175"/>
                    </a:lnTo>
                    <a:lnTo>
                      <a:pt x="83" y="171"/>
                    </a:lnTo>
                    <a:lnTo>
                      <a:pt x="81" y="168"/>
                    </a:lnTo>
                    <a:lnTo>
                      <a:pt x="80" y="163"/>
                    </a:lnTo>
                    <a:lnTo>
                      <a:pt x="80" y="160"/>
                    </a:lnTo>
                    <a:lnTo>
                      <a:pt x="76" y="156"/>
                    </a:lnTo>
                    <a:lnTo>
                      <a:pt x="73" y="153"/>
                    </a:lnTo>
                    <a:lnTo>
                      <a:pt x="70" y="153"/>
                    </a:lnTo>
                    <a:lnTo>
                      <a:pt x="66" y="150"/>
                    </a:lnTo>
                    <a:lnTo>
                      <a:pt x="63" y="148"/>
                    </a:lnTo>
                    <a:lnTo>
                      <a:pt x="60" y="148"/>
                    </a:lnTo>
                    <a:lnTo>
                      <a:pt x="56" y="151"/>
                    </a:lnTo>
                    <a:lnTo>
                      <a:pt x="55" y="151"/>
                    </a:lnTo>
                    <a:lnTo>
                      <a:pt x="51" y="151"/>
                    </a:lnTo>
                    <a:lnTo>
                      <a:pt x="48" y="146"/>
                    </a:lnTo>
                    <a:lnTo>
                      <a:pt x="46" y="145"/>
                    </a:lnTo>
                    <a:lnTo>
                      <a:pt x="41" y="145"/>
                    </a:lnTo>
                    <a:lnTo>
                      <a:pt x="38" y="148"/>
                    </a:lnTo>
                    <a:lnTo>
                      <a:pt x="35" y="150"/>
                    </a:lnTo>
                    <a:lnTo>
                      <a:pt x="35" y="151"/>
                    </a:lnTo>
                    <a:lnTo>
                      <a:pt x="33" y="151"/>
                    </a:lnTo>
                    <a:lnTo>
                      <a:pt x="28" y="150"/>
                    </a:lnTo>
                    <a:lnTo>
                      <a:pt x="27" y="146"/>
                    </a:lnTo>
                    <a:lnTo>
                      <a:pt x="27" y="145"/>
                    </a:lnTo>
                    <a:lnTo>
                      <a:pt x="23" y="140"/>
                    </a:lnTo>
                    <a:lnTo>
                      <a:pt x="18" y="138"/>
                    </a:lnTo>
                    <a:lnTo>
                      <a:pt x="15" y="135"/>
                    </a:lnTo>
                    <a:lnTo>
                      <a:pt x="12" y="133"/>
                    </a:lnTo>
                    <a:lnTo>
                      <a:pt x="10" y="131"/>
                    </a:lnTo>
                    <a:lnTo>
                      <a:pt x="8" y="128"/>
                    </a:lnTo>
                    <a:lnTo>
                      <a:pt x="8" y="125"/>
                    </a:lnTo>
                    <a:lnTo>
                      <a:pt x="7" y="123"/>
                    </a:lnTo>
                    <a:lnTo>
                      <a:pt x="5" y="123"/>
                    </a:lnTo>
                    <a:lnTo>
                      <a:pt x="5" y="125"/>
                    </a:lnTo>
                    <a:lnTo>
                      <a:pt x="3" y="125"/>
                    </a:lnTo>
                    <a:lnTo>
                      <a:pt x="2" y="121"/>
                    </a:lnTo>
                    <a:lnTo>
                      <a:pt x="0" y="121"/>
                    </a:lnTo>
                    <a:lnTo>
                      <a:pt x="0" y="116"/>
                    </a:lnTo>
                    <a:lnTo>
                      <a:pt x="0" y="11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58" name="Freeform 11"/>
              <p:cNvSpPr>
                <a:spLocks/>
              </p:cNvSpPr>
              <p:nvPr/>
            </p:nvSpPr>
            <p:spPr bwMode="auto">
              <a:xfrm>
                <a:off x="6967263" y="2534064"/>
                <a:ext cx="493384" cy="226194"/>
              </a:xfrm>
              <a:custGeom>
                <a:avLst/>
                <a:gdLst/>
                <a:ahLst/>
                <a:cxnLst>
                  <a:cxn ang="0">
                    <a:pos x="23" y="254"/>
                  </a:cxn>
                  <a:cxn ang="0">
                    <a:pos x="1" y="203"/>
                  </a:cxn>
                  <a:cxn ang="0">
                    <a:pos x="45" y="196"/>
                  </a:cxn>
                  <a:cxn ang="0">
                    <a:pos x="66" y="156"/>
                  </a:cxn>
                  <a:cxn ang="0">
                    <a:pos x="89" y="148"/>
                  </a:cxn>
                  <a:cxn ang="0">
                    <a:pos x="106" y="145"/>
                  </a:cxn>
                  <a:cxn ang="0">
                    <a:pos x="146" y="156"/>
                  </a:cxn>
                  <a:cxn ang="0">
                    <a:pos x="174" y="164"/>
                  </a:cxn>
                  <a:cxn ang="0">
                    <a:pos x="209" y="156"/>
                  </a:cxn>
                  <a:cxn ang="0">
                    <a:pos x="242" y="156"/>
                  </a:cxn>
                  <a:cxn ang="0">
                    <a:pos x="265" y="168"/>
                  </a:cxn>
                  <a:cxn ang="0">
                    <a:pos x="310" y="166"/>
                  </a:cxn>
                  <a:cxn ang="0">
                    <a:pos x="295" y="131"/>
                  </a:cxn>
                  <a:cxn ang="0">
                    <a:pos x="292" y="110"/>
                  </a:cxn>
                  <a:cxn ang="0">
                    <a:pos x="312" y="81"/>
                  </a:cxn>
                  <a:cxn ang="0">
                    <a:pos x="294" y="73"/>
                  </a:cxn>
                  <a:cxn ang="0">
                    <a:pos x="309" y="61"/>
                  </a:cxn>
                  <a:cxn ang="0">
                    <a:pos x="339" y="53"/>
                  </a:cxn>
                  <a:cxn ang="0">
                    <a:pos x="380" y="43"/>
                  </a:cxn>
                  <a:cxn ang="0">
                    <a:pos x="405" y="30"/>
                  </a:cxn>
                  <a:cxn ang="0">
                    <a:pos x="443" y="12"/>
                  </a:cxn>
                  <a:cxn ang="0">
                    <a:pos x="475" y="2"/>
                  </a:cxn>
                  <a:cxn ang="0">
                    <a:pos x="510" y="20"/>
                  </a:cxn>
                  <a:cxn ang="0">
                    <a:pos x="520" y="38"/>
                  </a:cxn>
                  <a:cxn ang="0">
                    <a:pos x="540" y="33"/>
                  </a:cxn>
                  <a:cxn ang="0">
                    <a:pos x="563" y="42"/>
                  </a:cxn>
                  <a:cxn ang="0">
                    <a:pos x="579" y="52"/>
                  </a:cxn>
                  <a:cxn ang="0">
                    <a:pos x="616" y="37"/>
                  </a:cxn>
                  <a:cxn ang="0">
                    <a:pos x="639" y="32"/>
                  </a:cxn>
                  <a:cxn ang="0">
                    <a:pos x="749" y="120"/>
                  </a:cxn>
                  <a:cxn ang="0">
                    <a:pos x="780" y="130"/>
                  </a:cxn>
                  <a:cxn ang="0">
                    <a:pos x="819" y="121"/>
                  </a:cxn>
                  <a:cxn ang="0">
                    <a:pos x="857" y="146"/>
                  </a:cxn>
                  <a:cxn ang="0">
                    <a:pos x="872" y="164"/>
                  </a:cxn>
                  <a:cxn ang="0">
                    <a:pos x="903" y="161"/>
                  </a:cxn>
                  <a:cxn ang="0">
                    <a:pos x="907" y="189"/>
                  </a:cxn>
                  <a:cxn ang="0">
                    <a:pos x="895" y="236"/>
                  </a:cxn>
                  <a:cxn ang="0">
                    <a:pos x="849" y="239"/>
                  </a:cxn>
                  <a:cxn ang="0">
                    <a:pos x="835" y="287"/>
                  </a:cxn>
                  <a:cxn ang="0">
                    <a:pos x="817" y="299"/>
                  </a:cxn>
                  <a:cxn ang="0">
                    <a:pos x="794" y="314"/>
                  </a:cxn>
                  <a:cxn ang="0">
                    <a:pos x="807" y="347"/>
                  </a:cxn>
                  <a:cxn ang="0">
                    <a:pos x="807" y="382"/>
                  </a:cxn>
                  <a:cxn ang="0">
                    <a:pos x="721" y="369"/>
                  </a:cxn>
                  <a:cxn ang="0">
                    <a:pos x="662" y="369"/>
                  </a:cxn>
                  <a:cxn ang="0">
                    <a:pos x="611" y="384"/>
                  </a:cxn>
                  <a:cxn ang="0">
                    <a:pos x="579" y="400"/>
                  </a:cxn>
                  <a:cxn ang="0">
                    <a:pos x="520" y="429"/>
                  </a:cxn>
                  <a:cxn ang="0">
                    <a:pos x="410" y="357"/>
                  </a:cxn>
                  <a:cxn ang="0">
                    <a:pos x="226" y="420"/>
                  </a:cxn>
                  <a:cxn ang="0">
                    <a:pos x="167" y="400"/>
                  </a:cxn>
                  <a:cxn ang="0">
                    <a:pos x="144" y="390"/>
                  </a:cxn>
                  <a:cxn ang="0">
                    <a:pos x="124" y="369"/>
                  </a:cxn>
                  <a:cxn ang="0">
                    <a:pos x="108" y="349"/>
                  </a:cxn>
                  <a:cxn ang="0">
                    <a:pos x="134" y="349"/>
                  </a:cxn>
                  <a:cxn ang="0">
                    <a:pos x="123" y="329"/>
                  </a:cxn>
                  <a:cxn ang="0">
                    <a:pos x="154" y="324"/>
                  </a:cxn>
                  <a:cxn ang="0">
                    <a:pos x="161" y="309"/>
                  </a:cxn>
                  <a:cxn ang="0">
                    <a:pos x="159" y="286"/>
                  </a:cxn>
                  <a:cxn ang="0">
                    <a:pos x="136" y="281"/>
                  </a:cxn>
                  <a:cxn ang="0">
                    <a:pos x="123" y="276"/>
                  </a:cxn>
                  <a:cxn ang="0">
                    <a:pos x="99" y="282"/>
                  </a:cxn>
                  <a:cxn ang="0">
                    <a:pos x="78" y="292"/>
                  </a:cxn>
                </a:cxnLst>
                <a:rect l="0" t="0" r="r" b="b"/>
                <a:pathLst>
                  <a:path w="922" h="437">
                    <a:moveTo>
                      <a:pt x="71" y="294"/>
                    </a:moveTo>
                    <a:lnTo>
                      <a:pt x="65" y="289"/>
                    </a:lnTo>
                    <a:lnTo>
                      <a:pt x="58" y="291"/>
                    </a:lnTo>
                    <a:lnTo>
                      <a:pt x="50" y="286"/>
                    </a:lnTo>
                    <a:lnTo>
                      <a:pt x="50" y="282"/>
                    </a:lnTo>
                    <a:lnTo>
                      <a:pt x="60" y="282"/>
                    </a:lnTo>
                    <a:lnTo>
                      <a:pt x="50" y="267"/>
                    </a:lnTo>
                    <a:lnTo>
                      <a:pt x="38" y="257"/>
                    </a:lnTo>
                    <a:lnTo>
                      <a:pt x="23" y="254"/>
                    </a:lnTo>
                    <a:lnTo>
                      <a:pt x="21" y="257"/>
                    </a:lnTo>
                    <a:lnTo>
                      <a:pt x="13" y="251"/>
                    </a:lnTo>
                    <a:lnTo>
                      <a:pt x="15" y="248"/>
                    </a:lnTo>
                    <a:lnTo>
                      <a:pt x="10" y="243"/>
                    </a:lnTo>
                    <a:lnTo>
                      <a:pt x="0" y="239"/>
                    </a:lnTo>
                    <a:lnTo>
                      <a:pt x="3" y="231"/>
                    </a:lnTo>
                    <a:lnTo>
                      <a:pt x="6" y="218"/>
                    </a:lnTo>
                    <a:lnTo>
                      <a:pt x="3" y="214"/>
                    </a:lnTo>
                    <a:lnTo>
                      <a:pt x="1" y="203"/>
                    </a:lnTo>
                    <a:lnTo>
                      <a:pt x="6" y="201"/>
                    </a:lnTo>
                    <a:lnTo>
                      <a:pt x="11" y="194"/>
                    </a:lnTo>
                    <a:lnTo>
                      <a:pt x="11" y="189"/>
                    </a:lnTo>
                    <a:lnTo>
                      <a:pt x="16" y="184"/>
                    </a:lnTo>
                    <a:lnTo>
                      <a:pt x="28" y="194"/>
                    </a:lnTo>
                    <a:lnTo>
                      <a:pt x="30" y="199"/>
                    </a:lnTo>
                    <a:lnTo>
                      <a:pt x="38" y="203"/>
                    </a:lnTo>
                    <a:lnTo>
                      <a:pt x="45" y="203"/>
                    </a:lnTo>
                    <a:lnTo>
                      <a:pt x="45" y="196"/>
                    </a:lnTo>
                    <a:lnTo>
                      <a:pt x="48" y="194"/>
                    </a:lnTo>
                    <a:lnTo>
                      <a:pt x="41" y="176"/>
                    </a:lnTo>
                    <a:lnTo>
                      <a:pt x="50" y="176"/>
                    </a:lnTo>
                    <a:lnTo>
                      <a:pt x="56" y="176"/>
                    </a:lnTo>
                    <a:lnTo>
                      <a:pt x="56" y="169"/>
                    </a:lnTo>
                    <a:lnTo>
                      <a:pt x="53" y="166"/>
                    </a:lnTo>
                    <a:lnTo>
                      <a:pt x="55" y="161"/>
                    </a:lnTo>
                    <a:lnTo>
                      <a:pt x="63" y="158"/>
                    </a:lnTo>
                    <a:lnTo>
                      <a:pt x="66" y="156"/>
                    </a:lnTo>
                    <a:lnTo>
                      <a:pt x="68" y="151"/>
                    </a:lnTo>
                    <a:lnTo>
                      <a:pt x="71" y="148"/>
                    </a:lnTo>
                    <a:lnTo>
                      <a:pt x="76" y="150"/>
                    </a:lnTo>
                    <a:lnTo>
                      <a:pt x="78" y="146"/>
                    </a:lnTo>
                    <a:lnTo>
                      <a:pt x="76" y="141"/>
                    </a:lnTo>
                    <a:lnTo>
                      <a:pt x="78" y="140"/>
                    </a:lnTo>
                    <a:lnTo>
                      <a:pt x="84" y="143"/>
                    </a:lnTo>
                    <a:lnTo>
                      <a:pt x="89" y="145"/>
                    </a:lnTo>
                    <a:lnTo>
                      <a:pt x="89" y="148"/>
                    </a:lnTo>
                    <a:lnTo>
                      <a:pt x="86" y="151"/>
                    </a:lnTo>
                    <a:lnTo>
                      <a:pt x="88" y="155"/>
                    </a:lnTo>
                    <a:lnTo>
                      <a:pt x="93" y="151"/>
                    </a:lnTo>
                    <a:lnTo>
                      <a:pt x="94" y="148"/>
                    </a:lnTo>
                    <a:lnTo>
                      <a:pt x="98" y="146"/>
                    </a:lnTo>
                    <a:lnTo>
                      <a:pt x="98" y="150"/>
                    </a:lnTo>
                    <a:lnTo>
                      <a:pt x="101" y="146"/>
                    </a:lnTo>
                    <a:lnTo>
                      <a:pt x="101" y="145"/>
                    </a:lnTo>
                    <a:lnTo>
                      <a:pt x="106" y="145"/>
                    </a:lnTo>
                    <a:lnTo>
                      <a:pt x="111" y="141"/>
                    </a:lnTo>
                    <a:lnTo>
                      <a:pt x="116" y="141"/>
                    </a:lnTo>
                    <a:lnTo>
                      <a:pt x="118" y="146"/>
                    </a:lnTo>
                    <a:lnTo>
                      <a:pt x="124" y="150"/>
                    </a:lnTo>
                    <a:lnTo>
                      <a:pt x="133" y="148"/>
                    </a:lnTo>
                    <a:lnTo>
                      <a:pt x="136" y="148"/>
                    </a:lnTo>
                    <a:lnTo>
                      <a:pt x="139" y="151"/>
                    </a:lnTo>
                    <a:lnTo>
                      <a:pt x="141" y="151"/>
                    </a:lnTo>
                    <a:lnTo>
                      <a:pt x="146" y="156"/>
                    </a:lnTo>
                    <a:lnTo>
                      <a:pt x="153" y="156"/>
                    </a:lnTo>
                    <a:lnTo>
                      <a:pt x="156" y="161"/>
                    </a:lnTo>
                    <a:lnTo>
                      <a:pt x="163" y="166"/>
                    </a:lnTo>
                    <a:lnTo>
                      <a:pt x="166" y="166"/>
                    </a:lnTo>
                    <a:lnTo>
                      <a:pt x="167" y="169"/>
                    </a:lnTo>
                    <a:lnTo>
                      <a:pt x="169" y="174"/>
                    </a:lnTo>
                    <a:lnTo>
                      <a:pt x="171" y="174"/>
                    </a:lnTo>
                    <a:lnTo>
                      <a:pt x="174" y="171"/>
                    </a:lnTo>
                    <a:lnTo>
                      <a:pt x="174" y="164"/>
                    </a:lnTo>
                    <a:lnTo>
                      <a:pt x="179" y="163"/>
                    </a:lnTo>
                    <a:lnTo>
                      <a:pt x="182" y="166"/>
                    </a:lnTo>
                    <a:lnTo>
                      <a:pt x="191" y="168"/>
                    </a:lnTo>
                    <a:lnTo>
                      <a:pt x="194" y="173"/>
                    </a:lnTo>
                    <a:lnTo>
                      <a:pt x="197" y="173"/>
                    </a:lnTo>
                    <a:lnTo>
                      <a:pt x="204" y="169"/>
                    </a:lnTo>
                    <a:lnTo>
                      <a:pt x="204" y="161"/>
                    </a:lnTo>
                    <a:lnTo>
                      <a:pt x="209" y="161"/>
                    </a:lnTo>
                    <a:lnTo>
                      <a:pt x="209" y="156"/>
                    </a:lnTo>
                    <a:lnTo>
                      <a:pt x="214" y="156"/>
                    </a:lnTo>
                    <a:lnTo>
                      <a:pt x="216" y="159"/>
                    </a:lnTo>
                    <a:lnTo>
                      <a:pt x="219" y="155"/>
                    </a:lnTo>
                    <a:lnTo>
                      <a:pt x="224" y="155"/>
                    </a:lnTo>
                    <a:lnTo>
                      <a:pt x="231" y="159"/>
                    </a:lnTo>
                    <a:lnTo>
                      <a:pt x="232" y="163"/>
                    </a:lnTo>
                    <a:lnTo>
                      <a:pt x="239" y="163"/>
                    </a:lnTo>
                    <a:lnTo>
                      <a:pt x="239" y="156"/>
                    </a:lnTo>
                    <a:lnTo>
                      <a:pt x="242" y="156"/>
                    </a:lnTo>
                    <a:lnTo>
                      <a:pt x="247" y="156"/>
                    </a:lnTo>
                    <a:lnTo>
                      <a:pt x="251" y="153"/>
                    </a:lnTo>
                    <a:lnTo>
                      <a:pt x="256" y="156"/>
                    </a:lnTo>
                    <a:lnTo>
                      <a:pt x="259" y="158"/>
                    </a:lnTo>
                    <a:lnTo>
                      <a:pt x="257" y="161"/>
                    </a:lnTo>
                    <a:lnTo>
                      <a:pt x="254" y="163"/>
                    </a:lnTo>
                    <a:lnTo>
                      <a:pt x="259" y="168"/>
                    </a:lnTo>
                    <a:lnTo>
                      <a:pt x="264" y="168"/>
                    </a:lnTo>
                    <a:lnTo>
                      <a:pt x="265" y="168"/>
                    </a:lnTo>
                    <a:lnTo>
                      <a:pt x="269" y="169"/>
                    </a:lnTo>
                    <a:lnTo>
                      <a:pt x="275" y="168"/>
                    </a:lnTo>
                    <a:lnTo>
                      <a:pt x="284" y="173"/>
                    </a:lnTo>
                    <a:lnTo>
                      <a:pt x="290" y="173"/>
                    </a:lnTo>
                    <a:lnTo>
                      <a:pt x="292" y="168"/>
                    </a:lnTo>
                    <a:lnTo>
                      <a:pt x="292" y="163"/>
                    </a:lnTo>
                    <a:lnTo>
                      <a:pt x="295" y="161"/>
                    </a:lnTo>
                    <a:lnTo>
                      <a:pt x="302" y="164"/>
                    </a:lnTo>
                    <a:lnTo>
                      <a:pt x="310" y="166"/>
                    </a:lnTo>
                    <a:lnTo>
                      <a:pt x="317" y="163"/>
                    </a:lnTo>
                    <a:lnTo>
                      <a:pt x="320" y="159"/>
                    </a:lnTo>
                    <a:lnTo>
                      <a:pt x="319" y="143"/>
                    </a:lnTo>
                    <a:lnTo>
                      <a:pt x="317" y="141"/>
                    </a:lnTo>
                    <a:lnTo>
                      <a:pt x="309" y="141"/>
                    </a:lnTo>
                    <a:lnTo>
                      <a:pt x="305" y="138"/>
                    </a:lnTo>
                    <a:lnTo>
                      <a:pt x="304" y="135"/>
                    </a:lnTo>
                    <a:lnTo>
                      <a:pt x="299" y="135"/>
                    </a:lnTo>
                    <a:lnTo>
                      <a:pt x="295" y="131"/>
                    </a:lnTo>
                    <a:lnTo>
                      <a:pt x="289" y="131"/>
                    </a:lnTo>
                    <a:lnTo>
                      <a:pt x="289" y="128"/>
                    </a:lnTo>
                    <a:lnTo>
                      <a:pt x="287" y="126"/>
                    </a:lnTo>
                    <a:lnTo>
                      <a:pt x="289" y="123"/>
                    </a:lnTo>
                    <a:lnTo>
                      <a:pt x="292" y="123"/>
                    </a:lnTo>
                    <a:lnTo>
                      <a:pt x="294" y="118"/>
                    </a:lnTo>
                    <a:lnTo>
                      <a:pt x="297" y="115"/>
                    </a:lnTo>
                    <a:lnTo>
                      <a:pt x="295" y="110"/>
                    </a:lnTo>
                    <a:lnTo>
                      <a:pt x="292" y="110"/>
                    </a:lnTo>
                    <a:lnTo>
                      <a:pt x="292" y="105"/>
                    </a:lnTo>
                    <a:lnTo>
                      <a:pt x="297" y="96"/>
                    </a:lnTo>
                    <a:lnTo>
                      <a:pt x="304" y="93"/>
                    </a:lnTo>
                    <a:lnTo>
                      <a:pt x="314" y="91"/>
                    </a:lnTo>
                    <a:lnTo>
                      <a:pt x="317" y="93"/>
                    </a:lnTo>
                    <a:lnTo>
                      <a:pt x="320" y="91"/>
                    </a:lnTo>
                    <a:lnTo>
                      <a:pt x="320" y="86"/>
                    </a:lnTo>
                    <a:lnTo>
                      <a:pt x="315" y="85"/>
                    </a:lnTo>
                    <a:lnTo>
                      <a:pt x="312" y="81"/>
                    </a:lnTo>
                    <a:lnTo>
                      <a:pt x="307" y="81"/>
                    </a:lnTo>
                    <a:lnTo>
                      <a:pt x="305" y="85"/>
                    </a:lnTo>
                    <a:lnTo>
                      <a:pt x="300" y="81"/>
                    </a:lnTo>
                    <a:lnTo>
                      <a:pt x="294" y="81"/>
                    </a:lnTo>
                    <a:lnTo>
                      <a:pt x="294" y="80"/>
                    </a:lnTo>
                    <a:lnTo>
                      <a:pt x="295" y="78"/>
                    </a:lnTo>
                    <a:lnTo>
                      <a:pt x="302" y="78"/>
                    </a:lnTo>
                    <a:lnTo>
                      <a:pt x="300" y="73"/>
                    </a:lnTo>
                    <a:lnTo>
                      <a:pt x="294" y="73"/>
                    </a:lnTo>
                    <a:lnTo>
                      <a:pt x="289" y="71"/>
                    </a:lnTo>
                    <a:lnTo>
                      <a:pt x="292" y="70"/>
                    </a:lnTo>
                    <a:lnTo>
                      <a:pt x="289" y="65"/>
                    </a:lnTo>
                    <a:lnTo>
                      <a:pt x="290" y="63"/>
                    </a:lnTo>
                    <a:lnTo>
                      <a:pt x="295" y="63"/>
                    </a:lnTo>
                    <a:lnTo>
                      <a:pt x="299" y="60"/>
                    </a:lnTo>
                    <a:lnTo>
                      <a:pt x="302" y="60"/>
                    </a:lnTo>
                    <a:lnTo>
                      <a:pt x="304" y="63"/>
                    </a:lnTo>
                    <a:lnTo>
                      <a:pt x="309" y="61"/>
                    </a:lnTo>
                    <a:lnTo>
                      <a:pt x="314" y="65"/>
                    </a:lnTo>
                    <a:lnTo>
                      <a:pt x="315" y="63"/>
                    </a:lnTo>
                    <a:lnTo>
                      <a:pt x="315" y="60"/>
                    </a:lnTo>
                    <a:lnTo>
                      <a:pt x="320" y="58"/>
                    </a:lnTo>
                    <a:lnTo>
                      <a:pt x="324" y="58"/>
                    </a:lnTo>
                    <a:lnTo>
                      <a:pt x="327" y="61"/>
                    </a:lnTo>
                    <a:lnTo>
                      <a:pt x="329" y="60"/>
                    </a:lnTo>
                    <a:lnTo>
                      <a:pt x="330" y="57"/>
                    </a:lnTo>
                    <a:lnTo>
                      <a:pt x="339" y="53"/>
                    </a:lnTo>
                    <a:lnTo>
                      <a:pt x="344" y="53"/>
                    </a:lnTo>
                    <a:lnTo>
                      <a:pt x="350" y="50"/>
                    </a:lnTo>
                    <a:lnTo>
                      <a:pt x="355" y="50"/>
                    </a:lnTo>
                    <a:lnTo>
                      <a:pt x="357" y="48"/>
                    </a:lnTo>
                    <a:lnTo>
                      <a:pt x="363" y="45"/>
                    </a:lnTo>
                    <a:lnTo>
                      <a:pt x="370" y="45"/>
                    </a:lnTo>
                    <a:lnTo>
                      <a:pt x="373" y="42"/>
                    </a:lnTo>
                    <a:lnTo>
                      <a:pt x="377" y="42"/>
                    </a:lnTo>
                    <a:lnTo>
                      <a:pt x="380" y="43"/>
                    </a:lnTo>
                    <a:lnTo>
                      <a:pt x="382" y="42"/>
                    </a:lnTo>
                    <a:lnTo>
                      <a:pt x="382" y="37"/>
                    </a:lnTo>
                    <a:lnTo>
                      <a:pt x="385" y="35"/>
                    </a:lnTo>
                    <a:lnTo>
                      <a:pt x="390" y="35"/>
                    </a:lnTo>
                    <a:lnTo>
                      <a:pt x="390" y="32"/>
                    </a:lnTo>
                    <a:lnTo>
                      <a:pt x="393" y="30"/>
                    </a:lnTo>
                    <a:lnTo>
                      <a:pt x="397" y="32"/>
                    </a:lnTo>
                    <a:lnTo>
                      <a:pt x="400" y="32"/>
                    </a:lnTo>
                    <a:lnTo>
                      <a:pt x="405" y="30"/>
                    </a:lnTo>
                    <a:lnTo>
                      <a:pt x="410" y="28"/>
                    </a:lnTo>
                    <a:lnTo>
                      <a:pt x="420" y="22"/>
                    </a:lnTo>
                    <a:lnTo>
                      <a:pt x="423" y="22"/>
                    </a:lnTo>
                    <a:lnTo>
                      <a:pt x="425" y="20"/>
                    </a:lnTo>
                    <a:lnTo>
                      <a:pt x="430" y="20"/>
                    </a:lnTo>
                    <a:lnTo>
                      <a:pt x="433" y="15"/>
                    </a:lnTo>
                    <a:lnTo>
                      <a:pt x="437" y="17"/>
                    </a:lnTo>
                    <a:lnTo>
                      <a:pt x="443" y="15"/>
                    </a:lnTo>
                    <a:lnTo>
                      <a:pt x="443" y="12"/>
                    </a:lnTo>
                    <a:lnTo>
                      <a:pt x="442" y="8"/>
                    </a:lnTo>
                    <a:lnTo>
                      <a:pt x="443" y="7"/>
                    </a:lnTo>
                    <a:lnTo>
                      <a:pt x="450" y="7"/>
                    </a:lnTo>
                    <a:lnTo>
                      <a:pt x="452" y="3"/>
                    </a:lnTo>
                    <a:lnTo>
                      <a:pt x="457" y="0"/>
                    </a:lnTo>
                    <a:lnTo>
                      <a:pt x="458" y="2"/>
                    </a:lnTo>
                    <a:lnTo>
                      <a:pt x="463" y="0"/>
                    </a:lnTo>
                    <a:lnTo>
                      <a:pt x="468" y="2"/>
                    </a:lnTo>
                    <a:lnTo>
                      <a:pt x="475" y="2"/>
                    </a:lnTo>
                    <a:lnTo>
                      <a:pt x="481" y="5"/>
                    </a:lnTo>
                    <a:lnTo>
                      <a:pt x="486" y="5"/>
                    </a:lnTo>
                    <a:lnTo>
                      <a:pt x="491" y="3"/>
                    </a:lnTo>
                    <a:lnTo>
                      <a:pt x="496" y="3"/>
                    </a:lnTo>
                    <a:lnTo>
                      <a:pt x="500" y="8"/>
                    </a:lnTo>
                    <a:lnTo>
                      <a:pt x="501" y="10"/>
                    </a:lnTo>
                    <a:lnTo>
                      <a:pt x="503" y="15"/>
                    </a:lnTo>
                    <a:lnTo>
                      <a:pt x="506" y="18"/>
                    </a:lnTo>
                    <a:lnTo>
                      <a:pt x="510" y="20"/>
                    </a:lnTo>
                    <a:lnTo>
                      <a:pt x="510" y="22"/>
                    </a:lnTo>
                    <a:lnTo>
                      <a:pt x="508" y="27"/>
                    </a:lnTo>
                    <a:lnTo>
                      <a:pt x="510" y="30"/>
                    </a:lnTo>
                    <a:lnTo>
                      <a:pt x="510" y="32"/>
                    </a:lnTo>
                    <a:lnTo>
                      <a:pt x="505" y="33"/>
                    </a:lnTo>
                    <a:lnTo>
                      <a:pt x="508" y="37"/>
                    </a:lnTo>
                    <a:lnTo>
                      <a:pt x="510" y="38"/>
                    </a:lnTo>
                    <a:lnTo>
                      <a:pt x="516" y="37"/>
                    </a:lnTo>
                    <a:lnTo>
                      <a:pt x="520" y="38"/>
                    </a:lnTo>
                    <a:lnTo>
                      <a:pt x="523" y="38"/>
                    </a:lnTo>
                    <a:lnTo>
                      <a:pt x="523" y="33"/>
                    </a:lnTo>
                    <a:lnTo>
                      <a:pt x="526" y="33"/>
                    </a:lnTo>
                    <a:lnTo>
                      <a:pt x="528" y="37"/>
                    </a:lnTo>
                    <a:lnTo>
                      <a:pt x="531" y="37"/>
                    </a:lnTo>
                    <a:lnTo>
                      <a:pt x="531" y="33"/>
                    </a:lnTo>
                    <a:lnTo>
                      <a:pt x="530" y="30"/>
                    </a:lnTo>
                    <a:lnTo>
                      <a:pt x="531" y="28"/>
                    </a:lnTo>
                    <a:lnTo>
                      <a:pt x="540" y="33"/>
                    </a:lnTo>
                    <a:lnTo>
                      <a:pt x="540" y="42"/>
                    </a:lnTo>
                    <a:lnTo>
                      <a:pt x="543" y="47"/>
                    </a:lnTo>
                    <a:lnTo>
                      <a:pt x="546" y="47"/>
                    </a:lnTo>
                    <a:lnTo>
                      <a:pt x="550" y="43"/>
                    </a:lnTo>
                    <a:lnTo>
                      <a:pt x="548" y="42"/>
                    </a:lnTo>
                    <a:lnTo>
                      <a:pt x="546" y="38"/>
                    </a:lnTo>
                    <a:lnTo>
                      <a:pt x="551" y="38"/>
                    </a:lnTo>
                    <a:lnTo>
                      <a:pt x="560" y="42"/>
                    </a:lnTo>
                    <a:lnTo>
                      <a:pt x="563" y="42"/>
                    </a:lnTo>
                    <a:lnTo>
                      <a:pt x="566" y="40"/>
                    </a:lnTo>
                    <a:lnTo>
                      <a:pt x="569" y="40"/>
                    </a:lnTo>
                    <a:lnTo>
                      <a:pt x="568" y="45"/>
                    </a:lnTo>
                    <a:lnTo>
                      <a:pt x="564" y="47"/>
                    </a:lnTo>
                    <a:lnTo>
                      <a:pt x="564" y="53"/>
                    </a:lnTo>
                    <a:lnTo>
                      <a:pt x="568" y="57"/>
                    </a:lnTo>
                    <a:lnTo>
                      <a:pt x="571" y="57"/>
                    </a:lnTo>
                    <a:lnTo>
                      <a:pt x="574" y="53"/>
                    </a:lnTo>
                    <a:lnTo>
                      <a:pt x="579" y="52"/>
                    </a:lnTo>
                    <a:lnTo>
                      <a:pt x="589" y="55"/>
                    </a:lnTo>
                    <a:lnTo>
                      <a:pt x="591" y="57"/>
                    </a:lnTo>
                    <a:lnTo>
                      <a:pt x="594" y="53"/>
                    </a:lnTo>
                    <a:lnTo>
                      <a:pt x="594" y="48"/>
                    </a:lnTo>
                    <a:lnTo>
                      <a:pt x="598" y="47"/>
                    </a:lnTo>
                    <a:lnTo>
                      <a:pt x="606" y="47"/>
                    </a:lnTo>
                    <a:lnTo>
                      <a:pt x="609" y="43"/>
                    </a:lnTo>
                    <a:lnTo>
                      <a:pt x="611" y="40"/>
                    </a:lnTo>
                    <a:lnTo>
                      <a:pt x="616" y="37"/>
                    </a:lnTo>
                    <a:lnTo>
                      <a:pt x="616" y="33"/>
                    </a:lnTo>
                    <a:lnTo>
                      <a:pt x="621" y="30"/>
                    </a:lnTo>
                    <a:lnTo>
                      <a:pt x="624" y="28"/>
                    </a:lnTo>
                    <a:lnTo>
                      <a:pt x="629" y="25"/>
                    </a:lnTo>
                    <a:lnTo>
                      <a:pt x="634" y="23"/>
                    </a:lnTo>
                    <a:lnTo>
                      <a:pt x="641" y="22"/>
                    </a:lnTo>
                    <a:lnTo>
                      <a:pt x="643" y="23"/>
                    </a:lnTo>
                    <a:lnTo>
                      <a:pt x="643" y="27"/>
                    </a:lnTo>
                    <a:lnTo>
                      <a:pt x="639" y="32"/>
                    </a:lnTo>
                    <a:lnTo>
                      <a:pt x="634" y="32"/>
                    </a:lnTo>
                    <a:lnTo>
                      <a:pt x="638" y="35"/>
                    </a:lnTo>
                    <a:lnTo>
                      <a:pt x="681" y="65"/>
                    </a:lnTo>
                    <a:lnTo>
                      <a:pt x="741" y="131"/>
                    </a:lnTo>
                    <a:lnTo>
                      <a:pt x="746" y="131"/>
                    </a:lnTo>
                    <a:lnTo>
                      <a:pt x="751" y="128"/>
                    </a:lnTo>
                    <a:lnTo>
                      <a:pt x="751" y="126"/>
                    </a:lnTo>
                    <a:lnTo>
                      <a:pt x="749" y="125"/>
                    </a:lnTo>
                    <a:lnTo>
                      <a:pt x="749" y="120"/>
                    </a:lnTo>
                    <a:lnTo>
                      <a:pt x="754" y="118"/>
                    </a:lnTo>
                    <a:lnTo>
                      <a:pt x="760" y="121"/>
                    </a:lnTo>
                    <a:lnTo>
                      <a:pt x="759" y="125"/>
                    </a:lnTo>
                    <a:lnTo>
                      <a:pt x="760" y="128"/>
                    </a:lnTo>
                    <a:lnTo>
                      <a:pt x="765" y="130"/>
                    </a:lnTo>
                    <a:lnTo>
                      <a:pt x="769" y="133"/>
                    </a:lnTo>
                    <a:lnTo>
                      <a:pt x="774" y="133"/>
                    </a:lnTo>
                    <a:lnTo>
                      <a:pt x="777" y="130"/>
                    </a:lnTo>
                    <a:lnTo>
                      <a:pt x="780" y="130"/>
                    </a:lnTo>
                    <a:lnTo>
                      <a:pt x="787" y="133"/>
                    </a:lnTo>
                    <a:lnTo>
                      <a:pt x="792" y="131"/>
                    </a:lnTo>
                    <a:lnTo>
                      <a:pt x="795" y="131"/>
                    </a:lnTo>
                    <a:lnTo>
                      <a:pt x="800" y="130"/>
                    </a:lnTo>
                    <a:lnTo>
                      <a:pt x="802" y="128"/>
                    </a:lnTo>
                    <a:lnTo>
                      <a:pt x="800" y="125"/>
                    </a:lnTo>
                    <a:lnTo>
                      <a:pt x="802" y="123"/>
                    </a:lnTo>
                    <a:lnTo>
                      <a:pt x="809" y="121"/>
                    </a:lnTo>
                    <a:lnTo>
                      <a:pt x="819" y="121"/>
                    </a:lnTo>
                    <a:lnTo>
                      <a:pt x="825" y="125"/>
                    </a:lnTo>
                    <a:lnTo>
                      <a:pt x="832" y="128"/>
                    </a:lnTo>
                    <a:lnTo>
                      <a:pt x="837" y="135"/>
                    </a:lnTo>
                    <a:lnTo>
                      <a:pt x="839" y="140"/>
                    </a:lnTo>
                    <a:lnTo>
                      <a:pt x="842" y="140"/>
                    </a:lnTo>
                    <a:lnTo>
                      <a:pt x="847" y="141"/>
                    </a:lnTo>
                    <a:lnTo>
                      <a:pt x="852" y="145"/>
                    </a:lnTo>
                    <a:lnTo>
                      <a:pt x="854" y="145"/>
                    </a:lnTo>
                    <a:lnTo>
                      <a:pt x="857" y="146"/>
                    </a:lnTo>
                    <a:lnTo>
                      <a:pt x="857" y="150"/>
                    </a:lnTo>
                    <a:lnTo>
                      <a:pt x="857" y="151"/>
                    </a:lnTo>
                    <a:lnTo>
                      <a:pt x="857" y="155"/>
                    </a:lnTo>
                    <a:lnTo>
                      <a:pt x="859" y="158"/>
                    </a:lnTo>
                    <a:lnTo>
                      <a:pt x="860" y="159"/>
                    </a:lnTo>
                    <a:lnTo>
                      <a:pt x="862" y="161"/>
                    </a:lnTo>
                    <a:lnTo>
                      <a:pt x="863" y="161"/>
                    </a:lnTo>
                    <a:lnTo>
                      <a:pt x="868" y="163"/>
                    </a:lnTo>
                    <a:lnTo>
                      <a:pt x="872" y="164"/>
                    </a:lnTo>
                    <a:lnTo>
                      <a:pt x="873" y="161"/>
                    </a:lnTo>
                    <a:lnTo>
                      <a:pt x="877" y="159"/>
                    </a:lnTo>
                    <a:lnTo>
                      <a:pt x="888" y="159"/>
                    </a:lnTo>
                    <a:lnTo>
                      <a:pt x="893" y="158"/>
                    </a:lnTo>
                    <a:lnTo>
                      <a:pt x="897" y="155"/>
                    </a:lnTo>
                    <a:lnTo>
                      <a:pt x="902" y="151"/>
                    </a:lnTo>
                    <a:lnTo>
                      <a:pt x="903" y="153"/>
                    </a:lnTo>
                    <a:lnTo>
                      <a:pt x="902" y="158"/>
                    </a:lnTo>
                    <a:lnTo>
                      <a:pt x="903" y="161"/>
                    </a:lnTo>
                    <a:lnTo>
                      <a:pt x="907" y="163"/>
                    </a:lnTo>
                    <a:lnTo>
                      <a:pt x="912" y="166"/>
                    </a:lnTo>
                    <a:lnTo>
                      <a:pt x="918" y="169"/>
                    </a:lnTo>
                    <a:lnTo>
                      <a:pt x="922" y="171"/>
                    </a:lnTo>
                    <a:lnTo>
                      <a:pt x="917" y="174"/>
                    </a:lnTo>
                    <a:lnTo>
                      <a:pt x="913" y="178"/>
                    </a:lnTo>
                    <a:lnTo>
                      <a:pt x="907" y="183"/>
                    </a:lnTo>
                    <a:lnTo>
                      <a:pt x="907" y="186"/>
                    </a:lnTo>
                    <a:lnTo>
                      <a:pt x="907" y="189"/>
                    </a:lnTo>
                    <a:lnTo>
                      <a:pt x="905" y="194"/>
                    </a:lnTo>
                    <a:lnTo>
                      <a:pt x="897" y="196"/>
                    </a:lnTo>
                    <a:lnTo>
                      <a:pt x="893" y="199"/>
                    </a:lnTo>
                    <a:lnTo>
                      <a:pt x="892" y="204"/>
                    </a:lnTo>
                    <a:lnTo>
                      <a:pt x="892" y="213"/>
                    </a:lnTo>
                    <a:lnTo>
                      <a:pt x="897" y="223"/>
                    </a:lnTo>
                    <a:lnTo>
                      <a:pt x="902" y="228"/>
                    </a:lnTo>
                    <a:lnTo>
                      <a:pt x="902" y="231"/>
                    </a:lnTo>
                    <a:lnTo>
                      <a:pt x="895" y="236"/>
                    </a:lnTo>
                    <a:lnTo>
                      <a:pt x="890" y="238"/>
                    </a:lnTo>
                    <a:lnTo>
                      <a:pt x="885" y="243"/>
                    </a:lnTo>
                    <a:lnTo>
                      <a:pt x="882" y="244"/>
                    </a:lnTo>
                    <a:lnTo>
                      <a:pt x="880" y="243"/>
                    </a:lnTo>
                    <a:lnTo>
                      <a:pt x="878" y="241"/>
                    </a:lnTo>
                    <a:lnTo>
                      <a:pt x="875" y="241"/>
                    </a:lnTo>
                    <a:lnTo>
                      <a:pt x="865" y="243"/>
                    </a:lnTo>
                    <a:lnTo>
                      <a:pt x="859" y="243"/>
                    </a:lnTo>
                    <a:lnTo>
                      <a:pt x="849" y="239"/>
                    </a:lnTo>
                    <a:lnTo>
                      <a:pt x="844" y="238"/>
                    </a:lnTo>
                    <a:lnTo>
                      <a:pt x="840" y="239"/>
                    </a:lnTo>
                    <a:lnTo>
                      <a:pt x="839" y="249"/>
                    </a:lnTo>
                    <a:lnTo>
                      <a:pt x="837" y="254"/>
                    </a:lnTo>
                    <a:lnTo>
                      <a:pt x="835" y="259"/>
                    </a:lnTo>
                    <a:lnTo>
                      <a:pt x="834" y="272"/>
                    </a:lnTo>
                    <a:lnTo>
                      <a:pt x="834" y="282"/>
                    </a:lnTo>
                    <a:lnTo>
                      <a:pt x="832" y="286"/>
                    </a:lnTo>
                    <a:lnTo>
                      <a:pt x="835" y="287"/>
                    </a:lnTo>
                    <a:lnTo>
                      <a:pt x="840" y="289"/>
                    </a:lnTo>
                    <a:lnTo>
                      <a:pt x="839" y="294"/>
                    </a:lnTo>
                    <a:lnTo>
                      <a:pt x="839" y="297"/>
                    </a:lnTo>
                    <a:lnTo>
                      <a:pt x="835" y="297"/>
                    </a:lnTo>
                    <a:lnTo>
                      <a:pt x="832" y="299"/>
                    </a:lnTo>
                    <a:lnTo>
                      <a:pt x="829" y="299"/>
                    </a:lnTo>
                    <a:lnTo>
                      <a:pt x="825" y="297"/>
                    </a:lnTo>
                    <a:lnTo>
                      <a:pt x="822" y="297"/>
                    </a:lnTo>
                    <a:lnTo>
                      <a:pt x="817" y="299"/>
                    </a:lnTo>
                    <a:lnTo>
                      <a:pt x="805" y="301"/>
                    </a:lnTo>
                    <a:lnTo>
                      <a:pt x="799" y="304"/>
                    </a:lnTo>
                    <a:lnTo>
                      <a:pt x="795" y="304"/>
                    </a:lnTo>
                    <a:lnTo>
                      <a:pt x="792" y="302"/>
                    </a:lnTo>
                    <a:lnTo>
                      <a:pt x="789" y="304"/>
                    </a:lnTo>
                    <a:lnTo>
                      <a:pt x="784" y="307"/>
                    </a:lnTo>
                    <a:lnTo>
                      <a:pt x="784" y="311"/>
                    </a:lnTo>
                    <a:lnTo>
                      <a:pt x="787" y="314"/>
                    </a:lnTo>
                    <a:lnTo>
                      <a:pt x="794" y="314"/>
                    </a:lnTo>
                    <a:lnTo>
                      <a:pt x="800" y="314"/>
                    </a:lnTo>
                    <a:lnTo>
                      <a:pt x="800" y="316"/>
                    </a:lnTo>
                    <a:lnTo>
                      <a:pt x="797" y="319"/>
                    </a:lnTo>
                    <a:lnTo>
                      <a:pt x="799" y="326"/>
                    </a:lnTo>
                    <a:lnTo>
                      <a:pt x="799" y="329"/>
                    </a:lnTo>
                    <a:lnTo>
                      <a:pt x="802" y="332"/>
                    </a:lnTo>
                    <a:lnTo>
                      <a:pt x="802" y="336"/>
                    </a:lnTo>
                    <a:lnTo>
                      <a:pt x="807" y="342"/>
                    </a:lnTo>
                    <a:lnTo>
                      <a:pt x="807" y="347"/>
                    </a:lnTo>
                    <a:lnTo>
                      <a:pt x="814" y="351"/>
                    </a:lnTo>
                    <a:lnTo>
                      <a:pt x="815" y="359"/>
                    </a:lnTo>
                    <a:lnTo>
                      <a:pt x="812" y="362"/>
                    </a:lnTo>
                    <a:lnTo>
                      <a:pt x="810" y="365"/>
                    </a:lnTo>
                    <a:lnTo>
                      <a:pt x="815" y="370"/>
                    </a:lnTo>
                    <a:lnTo>
                      <a:pt x="812" y="370"/>
                    </a:lnTo>
                    <a:lnTo>
                      <a:pt x="812" y="374"/>
                    </a:lnTo>
                    <a:lnTo>
                      <a:pt x="807" y="375"/>
                    </a:lnTo>
                    <a:lnTo>
                      <a:pt x="807" y="382"/>
                    </a:lnTo>
                    <a:lnTo>
                      <a:pt x="802" y="384"/>
                    </a:lnTo>
                    <a:lnTo>
                      <a:pt x="792" y="382"/>
                    </a:lnTo>
                    <a:lnTo>
                      <a:pt x="782" y="370"/>
                    </a:lnTo>
                    <a:lnTo>
                      <a:pt x="777" y="372"/>
                    </a:lnTo>
                    <a:lnTo>
                      <a:pt x="767" y="369"/>
                    </a:lnTo>
                    <a:lnTo>
                      <a:pt x="752" y="367"/>
                    </a:lnTo>
                    <a:lnTo>
                      <a:pt x="746" y="370"/>
                    </a:lnTo>
                    <a:lnTo>
                      <a:pt x="732" y="367"/>
                    </a:lnTo>
                    <a:lnTo>
                      <a:pt x="721" y="369"/>
                    </a:lnTo>
                    <a:lnTo>
                      <a:pt x="716" y="370"/>
                    </a:lnTo>
                    <a:lnTo>
                      <a:pt x="709" y="369"/>
                    </a:lnTo>
                    <a:lnTo>
                      <a:pt x="706" y="372"/>
                    </a:lnTo>
                    <a:lnTo>
                      <a:pt x="701" y="374"/>
                    </a:lnTo>
                    <a:lnTo>
                      <a:pt x="687" y="372"/>
                    </a:lnTo>
                    <a:lnTo>
                      <a:pt x="677" y="370"/>
                    </a:lnTo>
                    <a:lnTo>
                      <a:pt x="672" y="367"/>
                    </a:lnTo>
                    <a:lnTo>
                      <a:pt x="664" y="367"/>
                    </a:lnTo>
                    <a:lnTo>
                      <a:pt x="662" y="369"/>
                    </a:lnTo>
                    <a:lnTo>
                      <a:pt x="656" y="369"/>
                    </a:lnTo>
                    <a:lnTo>
                      <a:pt x="653" y="367"/>
                    </a:lnTo>
                    <a:lnTo>
                      <a:pt x="649" y="369"/>
                    </a:lnTo>
                    <a:lnTo>
                      <a:pt x="649" y="374"/>
                    </a:lnTo>
                    <a:lnTo>
                      <a:pt x="651" y="379"/>
                    </a:lnTo>
                    <a:lnTo>
                      <a:pt x="651" y="384"/>
                    </a:lnTo>
                    <a:lnTo>
                      <a:pt x="644" y="385"/>
                    </a:lnTo>
                    <a:lnTo>
                      <a:pt x="629" y="385"/>
                    </a:lnTo>
                    <a:lnTo>
                      <a:pt x="611" y="384"/>
                    </a:lnTo>
                    <a:lnTo>
                      <a:pt x="606" y="382"/>
                    </a:lnTo>
                    <a:lnTo>
                      <a:pt x="599" y="380"/>
                    </a:lnTo>
                    <a:lnTo>
                      <a:pt x="594" y="385"/>
                    </a:lnTo>
                    <a:lnTo>
                      <a:pt x="596" y="387"/>
                    </a:lnTo>
                    <a:lnTo>
                      <a:pt x="591" y="390"/>
                    </a:lnTo>
                    <a:lnTo>
                      <a:pt x="589" y="392"/>
                    </a:lnTo>
                    <a:lnTo>
                      <a:pt x="588" y="392"/>
                    </a:lnTo>
                    <a:lnTo>
                      <a:pt x="583" y="399"/>
                    </a:lnTo>
                    <a:lnTo>
                      <a:pt x="579" y="400"/>
                    </a:lnTo>
                    <a:lnTo>
                      <a:pt x="569" y="410"/>
                    </a:lnTo>
                    <a:lnTo>
                      <a:pt x="566" y="417"/>
                    </a:lnTo>
                    <a:lnTo>
                      <a:pt x="563" y="419"/>
                    </a:lnTo>
                    <a:lnTo>
                      <a:pt x="560" y="427"/>
                    </a:lnTo>
                    <a:lnTo>
                      <a:pt x="550" y="435"/>
                    </a:lnTo>
                    <a:lnTo>
                      <a:pt x="546" y="434"/>
                    </a:lnTo>
                    <a:lnTo>
                      <a:pt x="536" y="429"/>
                    </a:lnTo>
                    <a:lnTo>
                      <a:pt x="528" y="429"/>
                    </a:lnTo>
                    <a:lnTo>
                      <a:pt x="520" y="429"/>
                    </a:lnTo>
                    <a:lnTo>
                      <a:pt x="510" y="435"/>
                    </a:lnTo>
                    <a:lnTo>
                      <a:pt x="505" y="434"/>
                    </a:lnTo>
                    <a:lnTo>
                      <a:pt x="495" y="409"/>
                    </a:lnTo>
                    <a:lnTo>
                      <a:pt x="476" y="407"/>
                    </a:lnTo>
                    <a:lnTo>
                      <a:pt x="476" y="375"/>
                    </a:lnTo>
                    <a:lnTo>
                      <a:pt x="468" y="379"/>
                    </a:lnTo>
                    <a:lnTo>
                      <a:pt x="462" y="365"/>
                    </a:lnTo>
                    <a:lnTo>
                      <a:pt x="450" y="357"/>
                    </a:lnTo>
                    <a:lnTo>
                      <a:pt x="410" y="357"/>
                    </a:lnTo>
                    <a:lnTo>
                      <a:pt x="373" y="360"/>
                    </a:lnTo>
                    <a:lnTo>
                      <a:pt x="354" y="349"/>
                    </a:lnTo>
                    <a:lnTo>
                      <a:pt x="339" y="344"/>
                    </a:lnTo>
                    <a:lnTo>
                      <a:pt x="300" y="319"/>
                    </a:lnTo>
                    <a:lnTo>
                      <a:pt x="236" y="331"/>
                    </a:lnTo>
                    <a:lnTo>
                      <a:pt x="256" y="435"/>
                    </a:lnTo>
                    <a:lnTo>
                      <a:pt x="252" y="435"/>
                    </a:lnTo>
                    <a:lnTo>
                      <a:pt x="242" y="437"/>
                    </a:lnTo>
                    <a:lnTo>
                      <a:pt x="226" y="420"/>
                    </a:lnTo>
                    <a:lnTo>
                      <a:pt x="209" y="412"/>
                    </a:lnTo>
                    <a:lnTo>
                      <a:pt x="194" y="410"/>
                    </a:lnTo>
                    <a:lnTo>
                      <a:pt x="182" y="414"/>
                    </a:lnTo>
                    <a:lnTo>
                      <a:pt x="167" y="425"/>
                    </a:lnTo>
                    <a:lnTo>
                      <a:pt x="166" y="420"/>
                    </a:lnTo>
                    <a:lnTo>
                      <a:pt x="164" y="415"/>
                    </a:lnTo>
                    <a:lnTo>
                      <a:pt x="167" y="409"/>
                    </a:lnTo>
                    <a:lnTo>
                      <a:pt x="169" y="402"/>
                    </a:lnTo>
                    <a:lnTo>
                      <a:pt x="167" y="400"/>
                    </a:lnTo>
                    <a:lnTo>
                      <a:pt x="169" y="399"/>
                    </a:lnTo>
                    <a:lnTo>
                      <a:pt x="167" y="397"/>
                    </a:lnTo>
                    <a:lnTo>
                      <a:pt x="163" y="399"/>
                    </a:lnTo>
                    <a:lnTo>
                      <a:pt x="158" y="397"/>
                    </a:lnTo>
                    <a:lnTo>
                      <a:pt x="154" y="395"/>
                    </a:lnTo>
                    <a:lnTo>
                      <a:pt x="151" y="397"/>
                    </a:lnTo>
                    <a:lnTo>
                      <a:pt x="148" y="397"/>
                    </a:lnTo>
                    <a:lnTo>
                      <a:pt x="146" y="392"/>
                    </a:lnTo>
                    <a:lnTo>
                      <a:pt x="144" y="390"/>
                    </a:lnTo>
                    <a:lnTo>
                      <a:pt x="143" y="387"/>
                    </a:lnTo>
                    <a:lnTo>
                      <a:pt x="139" y="385"/>
                    </a:lnTo>
                    <a:lnTo>
                      <a:pt x="138" y="387"/>
                    </a:lnTo>
                    <a:lnTo>
                      <a:pt x="134" y="389"/>
                    </a:lnTo>
                    <a:lnTo>
                      <a:pt x="131" y="387"/>
                    </a:lnTo>
                    <a:lnTo>
                      <a:pt x="133" y="382"/>
                    </a:lnTo>
                    <a:lnTo>
                      <a:pt x="131" y="379"/>
                    </a:lnTo>
                    <a:lnTo>
                      <a:pt x="124" y="370"/>
                    </a:lnTo>
                    <a:lnTo>
                      <a:pt x="124" y="369"/>
                    </a:lnTo>
                    <a:lnTo>
                      <a:pt x="121" y="367"/>
                    </a:lnTo>
                    <a:lnTo>
                      <a:pt x="119" y="364"/>
                    </a:lnTo>
                    <a:lnTo>
                      <a:pt x="118" y="362"/>
                    </a:lnTo>
                    <a:lnTo>
                      <a:pt x="116" y="359"/>
                    </a:lnTo>
                    <a:lnTo>
                      <a:pt x="111" y="357"/>
                    </a:lnTo>
                    <a:lnTo>
                      <a:pt x="108" y="357"/>
                    </a:lnTo>
                    <a:lnTo>
                      <a:pt x="104" y="354"/>
                    </a:lnTo>
                    <a:lnTo>
                      <a:pt x="104" y="351"/>
                    </a:lnTo>
                    <a:lnTo>
                      <a:pt x="108" y="349"/>
                    </a:lnTo>
                    <a:lnTo>
                      <a:pt x="109" y="351"/>
                    </a:lnTo>
                    <a:lnTo>
                      <a:pt x="116" y="349"/>
                    </a:lnTo>
                    <a:lnTo>
                      <a:pt x="119" y="351"/>
                    </a:lnTo>
                    <a:lnTo>
                      <a:pt x="121" y="351"/>
                    </a:lnTo>
                    <a:lnTo>
                      <a:pt x="123" y="351"/>
                    </a:lnTo>
                    <a:lnTo>
                      <a:pt x="126" y="349"/>
                    </a:lnTo>
                    <a:lnTo>
                      <a:pt x="128" y="349"/>
                    </a:lnTo>
                    <a:lnTo>
                      <a:pt x="133" y="349"/>
                    </a:lnTo>
                    <a:lnTo>
                      <a:pt x="134" y="349"/>
                    </a:lnTo>
                    <a:lnTo>
                      <a:pt x="133" y="347"/>
                    </a:lnTo>
                    <a:lnTo>
                      <a:pt x="128" y="347"/>
                    </a:lnTo>
                    <a:lnTo>
                      <a:pt x="126" y="346"/>
                    </a:lnTo>
                    <a:lnTo>
                      <a:pt x="126" y="342"/>
                    </a:lnTo>
                    <a:lnTo>
                      <a:pt x="121" y="337"/>
                    </a:lnTo>
                    <a:lnTo>
                      <a:pt x="121" y="336"/>
                    </a:lnTo>
                    <a:lnTo>
                      <a:pt x="123" y="334"/>
                    </a:lnTo>
                    <a:lnTo>
                      <a:pt x="123" y="331"/>
                    </a:lnTo>
                    <a:lnTo>
                      <a:pt x="123" y="329"/>
                    </a:lnTo>
                    <a:lnTo>
                      <a:pt x="126" y="326"/>
                    </a:lnTo>
                    <a:lnTo>
                      <a:pt x="131" y="324"/>
                    </a:lnTo>
                    <a:lnTo>
                      <a:pt x="134" y="322"/>
                    </a:lnTo>
                    <a:lnTo>
                      <a:pt x="139" y="324"/>
                    </a:lnTo>
                    <a:lnTo>
                      <a:pt x="144" y="324"/>
                    </a:lnTo>
                    <a:lnTo>
                      <a:pt x="148" y="322"/>
                    </a:lnTo>
                    <a:lnTo>
                      <a:pt x="149" y="324"/>
                    </a:lnTo>
                    <a:lnTo>
                      <a:pt x="151" y="324"/>
                    </a:lnTo>
                    <a:lnTo>
                      <a:pt x="154" y="324"/>
                    </a:lnTo>
                    <a:lnTo>
                      <a:pt x="159" y="327"/>
                    </a:lnTo>
                    <a:lnTo>
                      <a:pt x="163" y="327"/>
                    </a:lnTo>
                    <a:lnTo>
                      <a:pt x="167" y="326"/>
                    </a:lnTo>
                    <a:lnTo>
                      <a:pt x="169" y="324"/>
                    </a:lnTo>
                    <a:lnTo>
                      <a:pt x="166" y="322"/>
                    </a:lnTo>
                    <a:lnTo>
                      <a:pt x="161" y="321"/>
                    </a:lnTo>
                    <a:lnTo>
                      <a:pt x="158" y="316"/>
                    </a:lnTo>
                    <a:lnTo>
                      <a:pt x="158" y="311"/>
                    </a:lnTo>
                    <a:lnTo>
                      <a:pt x="161" y="309"/>
                    </a:lnTo>
                    <a:lnTo>
                      <a:pt x="163" y="307"/>
                    </a:lnTo>
                    <a:lnTo>
                      <a:pt x="161" y="306"/>
                    </a:lnTo>
                    <a:lnTo>
                      <a:pt x="159" y="304"/>
                    </a:lnTo>
                    <a:lnTo>
                      <a:pt x="159" y="302"/>
                    </a:lnTo>
                    <a:lnTo>
                      <a:pt x="163" y="297"/>
                    </a:lnTo>
                    <a:lnTo>
                      <a:pt x="163" y="294"/>
                    </a:lnTo>
                    <a:lnTo>
                      <a:pt x="159" y="291"/>
                    </a:lnTo>
                    <a:lnTo>
                      <a:pt x="158" y="287"/>
                    </a:lnTo>
                    <a:lnTo>
                      <a:pt x="159" y="286"/>
                    </a:lnTo>
                    <a:lnTo>
                      <a:pt x="159" y="284"/>
                    </a:lnTo>
                    <a:lnTo>
                      <a:pt x="156" y="284"/>
                    </a:lnTo>
                    <a:lnTo>
                      <a:pt x="154" y="281"/>
                    </a:lnTo>
                    <a:lnTo>
                      <a:pt x="154" y="279"/>
                    </a:lnTo>
                    <a:lnTo>
                      <a:pt x="146" y="279"/>
                    </a:lnTo>
                    <a:lnTo>
                      <a:pt x="143" y="277"/>
                    </a:lnTo>
                    <a:lnTo>
                      <a:pt x="139" y="279"/>
                    </a:lnTo>
                    <a:lnTo>
                      <a:pt x="138" y="281"/>
                    </a:lnTo>
                    <a:lnTo>
                      <a:pt x="136" y="281"/>
                    </a:lnTo>
                    <a:lnTo>
                      <a:pt x="136" y="284"/>
                    </a:lnTo>
                    <a:lnTo>
                      <a:pt x="133" y="284"/>
                    </a:lnTo>
                    <a:lnTo>
                      <a:pt x="129" y="284"/>
                    </a:lnTo>
                    <a:lnTo>
                      <a:pt x="129" y="282"/>
                    </a:lnTo>
                    <a:lnTo>
                      <a:pt x="126" y="282"/>
                    </a:lnTo>
                    <a:lnTo>
                      <a:pt x="124" y="282"/>
                    </a:lnTo>
                    <a:lnTo>
                      <a:pt x="123" y="281"/>
                    </a:lnTo>
                    <a:lnTo>
                      <a:pt x="123" y="277"/>
                    </a:lnTo>
                    <a:lnTo>
                      <a:pt x="123" y="276"/>
                    </a:lnTo>
                    <a:lnTo>
                      <a:pt x="119" y="277"/>
                    </a:lnTo>
                    <a:lnTo>
                      <a:pt x="118" y="277"/>
                    </a:lnTo>
                    <a:lnTo>
                      <a:pt x="114" y="276"/>
                    </a:lnTo>
                    <a:lnTo>
                      <a:pt x="108" y="276"/>
                    </a:lnTo>
                    <a:lnTo>
                      <a:pt x="104" y="279"/>
                    </a:lnTo>
                    <a:lnTo>
                      <a:pt x="104" y="282"/>
                    </a:lnTo>
                    <a:lnTo>
                      <a:pt x="103" y="284"/>
                    </a:lnTo>
                    <a:lnTo>
                      <a:pt x="101" y="282"/>
                    </a:lnTo>
                    <a:lnTo>
                      <a:pt x="99" y="282"/>
                    </a:lnTo>
                    <a:lnTo>
                      <a:pt x="96" y="286"/>
                    </a:lnTo>
                    <a:lnTo>
                      <a:pt x="93" y="286"/>
                    </a:lnTo>
                    <a:lnTo>
                      <a:pt x="91" y="287"/>
                    </a:lnTo>
                    <a:lnTo>
                      <a:pt x="88" y="291"/>
                    </a:lnTo>
                    <a:lnTo>
                      <a:pt x="84" y="291"/>
                    </a:lnTo>
                    <a:lnTo>
                      <a:pt x="84" y="294"/>
                    </a:lnTo>
                    <a:lnTo>
                      <a:pt x="83" y="296"/>
                    </a:lnTo>
                    <a:lnTo>
                      <a:pt x="81" y="294"/>
                    </a:lnTo>
                    <a:lnTo>
                      <a:pt x="78" y="292"/>
                    </a:lnTo>
                    <a:lnTo>
                      <a:pt x="76" y="296"/>
                    </a:lnTo>
                    <a:lnTo>
                      <a:pt x="73" y="296"/>
                    </a:lnTo>
                    <a:lnTo>
                      <a:pt x="73" y="292"/>
                    </a:lnTo>
                    <a:lnTo>
                      <a:pt x="71" y="29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59" name="Freeform 12"/>
              <p:cNvSpPr>
                <a:spLocks/>
              </p:cNvSpPr>
              <p:nvPr/>
            </p:nvSpPr>
            <p:spPr bwMode="auto">
              <a:xfrm>
                <a:off x="7093552" y="2699041"/>
                <a:ext cx="208698" cy="114135"/>
              </a:xfrm>
              <a:custGeom>
                <a:avLst/>
                <a:gdLst/>
                <a:ahLst/>
                <a:cxnLst>
                  <a:cxn ang="0">
                    <a:pos x="310" y="206"/>
                  </a:cxn>
                  <a:cxn ang="0">
                    <a:pos x="317" y="193"/>
                  </a:cxn>
                  <a:cxn ang="0">
                    <a:pos x="312" y="184"/>
                  </a:cxn>
                  <a:cxn ang="0">
                    <a:pos x="312" y="174"/>
                  </a:cxn>
                  <a:cxn ang="0">
                    <a:pos x="304" y="169"/>
                  </a:cxn>
                  <a:cxn ang="0">
                    <a:pos x="294" y="163"/>
                  </a:cxn>
                  <a:cxn ang="0">
                    <a:pos x="299" y="153"/>
                  </a:cxn>
                  <a:cxn ang="0">
                    <a:pos x="314" y="153"/>
                  </a:cxn>
                  <a:cxn ang="0">
                    <a:pos x="324" y="146"/>
                  </a:cxn>
                  <a:cxn ang="0">
                    <a:pos x="320" y="139"/>
                  </a:cxn>
                  <a:cxn ang="0">
                    <a:pos x="338" y="134"/>
                  </a:cxn>
                  <a:cxn ang="0">
                    <a:pos x="330" y="128"/>
                  </a:cxn>
                  <a:cxn ang="0">
                    <a:pos x="337" y="120"/>
                  </a:cxn>
                  <a:cxn ang="0">
                    <a:pos x="348" y="116"/>
                  </a:cxn>
                  <a:cxn ang="0">
                    <a:pos x="362" y="115"/>
                  </a:cxn>
                  <a:cxn ang="0">
                    <a:pos x="375" y="115"/>
                  </a:cxn>
                  <a:cxn ang="0">
                    <a:pos x="390" y="108"/>
                  </a:cxn>
                  <a:cxn ang="0">
                    <a:pos x="377" y="96"/>
                  </a:cxn>
                  <a:cxn ang="0">
                    <a:pos x="373" y="101"/>
                  </a:cxn>
                  <a:cxn ang="0">
                    <a:pos x="365" y="105"/>
                  </a:cxn>
                  <a:cxn ang="0">
                    <a:pos x="350" y="98"/>
                  </a:cxn>
                  <a:cxn ang="0">
                    <a:pos x="348" y="90"/>
                  </a:cxn>
                  <a:cxn ang="0">
                    <a:pos x="357" y="75"/>
                  </a:cxn>
                  <a:cxn ang="0">
                    <a:pos x="347" y="80"/>
                  </a:cxn>
                  <a:cxn ang="0">
                    <a:pos x="333" y="91"/>
                  </a:cxn>
                  <a:cxn ang="0">
                    <a:pos x="327" y="100"/>
                  </a:cxn>
                  <a:cxn ang="0">
                    <a:pos x="314" y="116"/>
                  </a:cxn>
                  <a:cxn ang="0">
                    <a:pos x="300" y="110"/>
                  </a:cxn>
                  <a:cxn ang="0">
                    <a:pos x="284" y="110"/>
                  </a:cxn>
                  <a:cxn ang="0">
                    <a:pos x="269" y="115"/>
                  </a:cxn>
                  <a:cxn ang="0">
                    <a:pos x="240" y="88"/>
                  </a:cxn>
                  <a:cxn ang="0">
                    <a:pos x="232" y="60"/>
                  </a:cxn>
                  <a:cxn ang="0">
                    <a:pos x="214" y="38"/>
                  </a:cxn>
                  <a:cxn ang="0">
                    <a:pos x="137" y="41"/>
                  </a:cxn>
                  <a:cxn ang="0">
                    <a:pos x="103" y="25"/>
                  </a:cxn>
                  <a:cxn ang="0">
                    <a:pos x="0" y="12"/>
                  </a:cxn>
                  <a:cxn ang="0">
                    <a:pos x="31" y="115"/>
                  </a:cxn>
                  <a:cxn ang="0">
                    <a:pos x="43" y="111"/>
                  </a:cxn>
                  <a:cxn ang="0">
                    <a:pos x="38" y="100"/>
                  </a:cxn>
                  <a:cxn ang="0">
                    <a:pos x="49" y="90"/>
                  </a:cxn>
                  <a:cxn ang="0">
                    <a:pos x="59" y="81"/>
                  </a:cxn>
                  <a:cxn ang="0">
                    <a:pos x="68" y="83"/>
                  </a:cxn>
                  <a:cxn ang="0">
                    <a:pos x="74" y="78"/>
                  </a:cxn>
                  <a:cxn ang="0">
                    <a:pos x="106" y="93"/>
                  </a:cxn>
                  <a:cxn ang="0">
                    <a:pos x="126" y="106"/>
                  </a:cxn>
                  <a:cxn ang="0">
                    <a:pos x="144" y="111"/>
                  </a:cxn>
                  <a:cxn ang="0">
                    <a:pos x="159" y="118"/>
                  </a:cxn>
                  <a:cxn ang="0">
                    <a:pos x="167" y="134"/>
                  </a:cxn>
                  <a:cxn ang="0">
                    <a:pos x="176" y="149"/>
                  </a:cxn>
                  <a:cxn ang="0">
                    <a:pos x="199" y="163"/>
                  </a:cxn>
                  <a:cxn ang="0">
                    <a:pos x="234" y="181"/>
                  </a:cxn>
                  <a:cxn ang="0">
                    <a:pos x="264" y="193"/>
                  </a:cxn>
                  <a:cxn ang="0">
                    <a:pos x="270" y="194"/>
                  </a:cxn>
                  <a:cxn ang="0">
                    <a:pos x="279" y="206"/>
                  </a:cxn>
                  <a:cxn ang="0">
                    <a:pos x="287" y="214"/>
                  </a:cxn>
                  <a:cxn ang="0">
                    <a:pos x="295" y="221"/>
                  </a:cxn>
                  <a:cxn ang="0">
                    <a:pos x="302" y="218"/>
                  </a:cxn>
                  <a:cxn ang="0">
                    <a:pos x="309" y="219"/>
                  </a:cxn>
                </a:cxnLst>
                <a:rect l="0" t="0" r="r" b="b"/>
                <a:pathLst>
                  <a:path w="390" h="221">
                    <a:moveTo>
                      <a:pt x="309" y="219"/>
                    </a:moveTo>
                    <a:lnTo>
                      <a:pt x="310" y="206"/>
                    </a:lnTo>
                    <a:lnTo>
                      <a:pt x="315" y="196"/>
                    </a:lnTo>
                    <a:lnTo>
                      <a:pt x="317" y="193"/>
                    </a:lnTo>
                    <a:lnTo>
                      <a:pt x="317" y="186"/>
                    </a:lnTo>
                    <a:lnTo>
                      <a:pt x="312" y="184"/>
                    </a:lnTo>
                    <a:lnTo>
                      <a:pt x="309" y="179"/>
                    </a:lnTo>
                    <a:lnTo>
                      <a:pt x="312" y="174"/>
                    </a:lnTo>
                    <a:lnTo>
                      <a:pt x="310" y="169"/>
                    </a:lnTo>
                    <a:lnTo>
                      <a:pt x="304" y="169"/>
                    </a:lnTo>
                    <a:lnTo>
                      <a:pt x="299" y="171"/>
                    </a:lnTo>
                    <a:lnTo>
                      <a:pt x="294" y="163"/>
                    </a:lnTo>
                    <a:lnTo>
                      <a:pt x="294" y="156"/>
                    </a:lnTo>
                    <a:lnTo>
                      <a:pt x="299" y="153"/>
                    </a:lnTo>
                    <a:lnTo>
                      <a:pt x="309" y="154"/>
                    </a:lnTo>
                    <a:lnTo>
                      <a:pt x="314" y="153"/>
                    </a:lnTo>
                    <a:lnTo>
                      <a:pt x="314" y="148"/>
                    </a:lnTo>
                    <a:lnTo>
                      <a:pt x="324" y="146"/>
                    </a:lnTo>
                    <a:lnTo>
                      <a:pt x="322" y="143"/>
                    </a:lnTo>
                    <a:lnTo>
                      <a:pt x="320" y="139"/>
                    </a:lnTo>
                    <a:lnTo>
                      <a:pt x="330" y="138"/>
                    </a:lnTo>
                    <a:lnTo>
                      <a:pt x="338" y="134"/>
                    </a:lnTo>
                    <a:lnTo>
                      <a:pt x="338" y="131"/>
                    </a:lnTo>
                    <a:lnTo>
                      <a:pt x="330" y="128"/>
                    </a:lnTo>
                    <a:lnTo>
                      <a:pt x="332" y="121"/>
                    </a:lnTo>
                    <a:lnTo>
                      <a:pt x="337" y="120"/>
                    </a:lnTo>
                    <a:lnTo>
                      <a:pt x="343" y="116"/>
                    </a:lnTo>
                    <a:lnTo>
                      <a:pt x="348" y="116"/>
                    </a:lnTo>
                    <a:lnTo>
                      <a:pt x="357" y="110"/>
                    </a:lnTo>
                    <a:lnTo>
                      <a:pt x="362" y="115"/>
                    </a:lnTo>
                    <a:lnTo>
                      <a:pt x="363" y="116"/>
                    </a:lnTo>
                    <a:lnTo>
                      <a:pt x="375" y="115"/>
                    </a:lnTo>
                    <a:lnTo>
                      <a:pt x="383" y="116"/>
                    </a:lnTo>
                    <a:lnTo>
                      <a:pt x="390" y="108"/>
                    </a:lnTo>
                    <a:lnTo>
                      <a:pt x="390" y="105"/>
                    </a:lnTo>
                    <a:lnTo>
                      <a:pt x="377" y="96"/>
                    </a:lnTo>
                    <a:lnTo>
                      <a:pt x="375" y="95"/>
                    </a:lnTo>
                    <a:lnTo>
                      <a:pt x="373" y="101"/>
                    </a:lnTo>
                    <a:lnTo>
                      <a:pt x="370" y="106"/>
                    </a:lnTo>
                    <a:lnTo>
                      <a:pt x="365" y="105"/>
                    </a:lnTo>
                    <a:lnTo>
                      <a:pt x="360" y="100"/>
                    </a:lnTo>
                    <a:lnTo>
                      <a:pt x="350" y="98"/>
                    </a:lnTo>
                    <a:lnTo>
                      <a:pt x="345" y="95"/>
                    </a:lnTo>
                    <a:lnTo>
                      <a:pt x="348" y="90"/>
                    </a:lnTo>
                    <a:lnTo>
                      <a:pt x="357" y="78"/>
                    </a:lnTo>
                    <a:lnTo>
                      <a:pt x="357" y="75"/>
                    </a:lnTo>
                    <a:lnTo>
                      <a:pt x="352" y="73"/>
                    </a:lnTo>
                    <a:lnTo>
                      <a:pt x="347" y="80"/>
                    </a:lnTo>
                    <a:lnTo>
                      <a:pt x="343" y="81"/>
                    </a:lnTo>
                    <a:lnTo>
                      <a:pt x="333" y="91"/>
                    </a:lnTo>
                    <a:lnTo>
                      <a:pt x="330" y="98"/>
                    </a:lnTo>
                    <a:lnTo>
                      <a:pt x="327" y="100"/>
                    </a:lnTo>
                    <a:lnTo>
                      <a:pt x="324" y="108"/>
                    </a:lnTo>
                    <a:lnTo>
                      <a:pt x="314" y="116"/>
                    </a:lnTo>
                    <a:lnTo>
                      <a:pt x="310" y="115"/>
                    </a:lnTo>
                    <a:lnTo>
                      <a:pt x="300" y="110"/>
                    </a:lnTo>
                    <a:lnTo>
                      <a:pt x="292" y="110"/>
                    </a:lnTo>
                    <a:lnTo>
                      <a:pt x="284" y="110"/>
                    </a:lnTo>
                    <a:lnTo>
                      <a:pt x="274" y="116"/>
                    </a:lnTo>
                    <a:lnTo>
                      <a:pt x="269" y="115"/>
                    </a:lnTo>
                    <a:lnTo>
                      <a:pt x="259" y="90"/>
                    </a:lnTo>
                    <a:lnTo>
                      <a:pt x="240" y="88"/>
                    </a:lnTo>
                    <a:lnTo>
                      <a:pt x="240" y="56"/>
                    </a:lnTo>
                    <a:lnTo>
                      <a:pt x="232" y="60"/>
                    </a:lnTo>
                    <a:lnTo>
                      <a:pt x="226" y="46"/>
                    </a:lnTo>
                    <a:lnTo>
                      <a:pt x="214" y="38"/>
                    </a:lnTo>
                    <a:lnTo>
                      <a:pt x="174" y="38"/>
                    </a:lnTo>
                    <a:lnTo>
                      <a:pt x="137" y="41"/>
                    </a:lnTo>
                    <a:lnTo>
                      <a:pt x="118" y="30"/>
                    </a:lnTo>
                    <a:lnTo>
                      <a:pt x="103" y="25"/>
                    </a:lnTo>
                    <a:lnTo>
                      <a:pt x="64" y="0"/>
                    </a:lnTo>
                    <a:lnTo>
                      <a:pt x="0" y="12"/>
                    </a:lnTo>
                    <a:lnTo>
                      <a:pt x="20" y="116"/>
                    </a:lnTo>
                    <a:lnTo>
                      <a:pt x="31" y="115"/>
                    </a:lnTo>
                    <a:lnTo>
                      <a:pt x="41" y="116"/>
                    </a:lnTo>
                    <a:lnTo>
                      <a:pt x="43" y="111"/>
                    </a:lnTo>
                    <a:lnTo>
                      <a:pt x="39" y="108"/>
                    </a:lnTo>
                    <a:lnTo>
                      <a:pt x="38" y="100"/>
                    </a:lnTo>
                    <a:lnTo>
                      <a:pt x="43" y="90"/>
                    </a:lnTo>
                    <a:lnTo>
                      <a:pt x="49" y="90"/>
                    </a:lnTo>
                    <a:lnTo>
                      <a:pt x="54" y="85"/>
                    </a:lnTo>
                    <a:lnTo>
                      <a:pt x="59" y="81"/>
                    </a:lnTo>
                    <a:lnTo>
                      <a:pt x="64" y="85"/>
                    </a:lnTo>
                    <a:lnTo>
                      <a:pt x="68" y="83"/>
                    </a:lnTo>
                    <a:lnTo>
                      <a:pt x="64" y="78"/>
                    </a:lnTo>
                    <a:lnTo>
                      <a:pt x="74" y="78"/>
                    </a:lnTo>
                    <a:lnTo>
                      <a:pt x="91" y="86"/>
                    </a:lnTo>
                    <a:lnTo>
                      <a:pt x="106" y="93"/>
                    </a:lnTo>
                    <a:lnTo>
                      <a:pt x="108" y="98"/>
                    </a:lnTo>
                    <a:lnTo>
                      <a:pt x="126" y="106"/>
                    </a:lnTo>
                    <a:lnTo>
                      <a:pt x="139" y="113"/>
                    </a:lnTo>
                    <a:lnTo>
                      <a:pt x="144" y="111"/>
                    </a:lnTo>
                    <a:lnTo>
                      <a:pt x="149" y="111"/>
                    </a:lnTo>
                    <a:lnTo>
                      <a:pt x="159" y="118"/>
                    </a:lnTo>
                    <a:lnTo>
                      <a:pt x="162" y="131"/>
                    </a:lnTo>
                    <a:lnTo>
                      <a:pt x="167" y="134"/>
                    </a:lnTo>
                    <a:lnTo>
                      <a:pt x="169" y="141"/>
                    </a:lnTo>
                    <a:lnTo>
                      <a:pt x="176" y="149"/>
                    </a:lnTo>
                    <a:lnTo>
                      <a:pt x="184" y="153"/>
                    </a:lnTo>
                    <a:lnTo>
                      <a:pt x="199" y="163"/>
                    </a:lnTo>
                    <a:lnTo>
                      <a:pt x="216" y="173"/>
                    </a:lnTo>
                    <a:lnTo>
                      <a:pt x="234" y="181"/>
                    </a:lnTo>
                    <a:lnTo>
                      <a:pt x="250" y="191"/>
                    </a:lnTo>
                    <a:lnTo>
                      <a:pt x="264" y="193"/>
                    </a:lnTo>
                    <a:lnTo>
                      <a:pt x="265" y="196"/>
                    </a:lnTo>
                    <a:lnTo>
                      <a:pt x="270" y="194"/>
                    </a:lnTo>
                    <a:lnTo>
                      <a:pt x="279" y="201"/>
                    </a:lnTo>
                    <a:lnTo>
                      <a:pt x="279" y="206"/>
                    </a:lnTo>
                    <a:lnTo>
                      <a:pt x="280" y="216"/>
                    </a:lnTo>
                    <a:lnTo>
                      <a:pt x="287" y="214"/>
                    </a:lnTo>
                    <a:lnTo>
                      <a:pt x="292" y="216"/>
                    </a:lnTo>
                    <a:lnTo>
                      <a:pt x="295" y="221"/>
                    </a:lnTo>
                    <a:lnTo>
                      <a:pt x="299" y="221"/>
                    </a:lnTo>
                    <a:lnTo>
                      <a:pt x="302" y="218"/>
                    </a:lnTo>
                    <a:lnTo>
                      <a:pt x="307" y="218"/>
                    </a:lnTo>
                    <a:lnTo>
                      <a:pt x="309" y="21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60" name="Freeform 13"/>
              <p:cNvSpPr>
                <a:spLocks/>
              </p:cNvSpPr>
              <p:nvPr/>
            </p:nvSpPr>
            <p:spPr bwMode="auto">
              <a:xfrm>
                <a:off x="7057163" y="2739507"/>
                <a:ext cx="186223" cy="102722"/>
              </a:xfrm>
              <a:custGeom>
                <a:avLst/>
                <a:gdLst/>
                <a:ahLst/>
                <a:cxnLst>
                  <a:cxn ang="0">
                    <a:pos x="348" y="123"/>
                  </a:cxn>
                  <a:cxn ang="0">
                    <a:pos x="333" y="115"/>
                  </a:cxn>
                  <a:cxn ang="0">
                    <a:pos x="285" y="95"/>
                  </a:cxn>
                  <a:cxn ang="0">
                    <a:pos x="245" y="71"/>
                  </a:cxn>
                  <a:cxn ang="0">
                    <a:pos x="231" y="53"/>
                  </a:cxn>
                  <a:cxn ang="0">
                    <a:pos x="213" y="33"/>
                  </a:cxn>
                  <a:cxn ang="0">
                    <a:pos x="177" y="20"/>
                  </a:cxn>
                  <a:cxn ang="0">
                    <a:pos x="143" y="0"/>
                  </a:cxn>
                  <a:cxn ang="0">
                    <a:pos x="133" y="7"/>
                  </a:cxn>
                  <a:cxn ang="0">
                    <a:pos x="118" y="12"/>
                  </a:cxn>
                  <a:cxn ang="0">
                    <a:pos x="108" y="30"/>
                  </a:cxn>
                  <a:cxn ang="0">
                    <a:pos x="100" y="37"/>
                  </a:cxn>
                  <a:cxn ang="0">
                    <a:pos x="59" y="23"/>
                  </a:cxn>
                  <a:cxn ang="0">
                    <a:pos x="15" y="17"/>
                  </a:cxn>
                  <a:cxn ang="0">
                    <a:pos x="4" y="33"/>
                  </a:cxn>
                  <a:cxn ang="0">
                    <a:pos x="10" y="43"/>
                  </a:cxn>
                  <a:cxn ang="0">
                    <a:pos x="12" y="61"/>
                  </a:cxn>
                  <a:cxn ang="0">
                    <a:pos x="17" y="80"/>
                  </a:cxn>
                  <a:cxn ang="0">
                    <a:pos x="22" y="81"/>
                  </a:cxn>
                  <a:cxn ang="0">
                    <a:pos x="34" y="78"/>
                  </a:cxn>
                  <a:cxn ang="0">
                    <a:pos x="35" y="90"/>
                  </a:cxn>
                  <a:cxn ang="0">
                    <a:pos x="40" y="93"/>
                  </a:cxn>
                  <a:cxn ang="0">
                    <a:pos x="32" y="91"/>
                  </a:cxn>
                  <a:cxn ang="0">
                    <a:pos x="30" y="103"/>
                  </a:cxn>
                  <a:cxn ang="0">
                    <a:pos x="35" y="98"/>
                  </a:cxn>
                  <a:cxn ang="0">
                    <a:pos x="47" y="106"/>
                  </a:cxn>
                  <a:cxn ang="0">
                    <a:pos x="50" y="120"/>
                  </a:cxn>
                  <a:cxn ang="0">
                    <a:pos x="55" y="150"/>
                  </a:cxn>
                  <a:cxn ang="0">
                    <a:pos x="75" y="141"/>
                  </a:cxn>
                  <a:cxn ang="0">
                    <a:pos x="92" y="130"/>
                  </a:cxn>
                  <a:cxn ang="0">
                    <a:pos x="113" y="125"/>
                  </a:cxn>
                  <a:cxn ang="0">
                    <a:pos x="128" y="125"/>
                  </a:cxn>
                  <a:cxn ang="0">
                    <a:pos x="158" y="141"/>
                  </a:cxn>
                  <a:cxn ang="0">
                    <a:pos x="177" y="141"/>
                  </a:cxn>
                  <a:cxn ang="0">
                    <a:pos x="185" y="151"/>
                  </a:cxn>
                  <a:cxn ang="0">
                    <a:pos x="208" y="163"/>
                  </a:cxn>
                  <a:cxn ang="0">
                    <a:pos x="230" y="173"/>
                  </a:cxn>
                  <a:cxn ang="0">
                    <a:pos x="230" y="184"/>
                  </a:cxn>
                  <a:cxn ang="0">
                    <a:pos x="240" y="189"/>
                  </a:cxn>
                  <a:cxn ang="0">
                    <a:pos x="250" y="189"/>
                  </a:cxn>
                  <a:cxn ang="0">
                    <a:pos x="261" y="196"/>
                  </a:cxn>
                  <a:cxn ang="0">
                    <a:pos x="273" y="194"/>
                  </a:cxn>
                  <a:cxn ang="0">
                    <a:pos x="280" y="184"/>
                  </a:cxn>
                  <a:cxn ang="0">
                    <a:pos x="296" y="176"/>
                  </a:cxn>
                  <a:cxn ang="0">
                    <a:pos x="304" y="171"/>
                  </a:cxn>
                  <a:cxn ang="0">
                    <a:pos x="311" y="154"/>
                  </a:cxn>
                  <a:cxn ang="0">
                    <a:pos x="309" y="145"/>
                  </a:cxn>
                  <a:cxn ang="0">
                    <a:pos x="321" y="141"/>
                  </a:cxn>
                  <a:cxn ang="0">
                    <a:pos x="336" y="135"/>
                  </a:cxn>
                  <a:cxn ang="0">
                    <a:pos x="348" y="138"/>
                  </a:cxn>
                </a:cxnLst>
                <a:rect l="0" t="0" r="r" b="b"/>
                <a:pathLst>
                  <a:path w="349" h="198">
                    <a:moveTo>
                      <a:pt x="349" y="138"/>
                    </a:moveTo>
                    <a:lnTo>
                      <a:pt x="348" y="128"/>
                    </a:lnTo>
                    <a:lnTo>
                      <a:pt x="348" y="123"/>
                    </a:lnTo>
                    <a:lnTo>
                      <a:pt x="339" y="116"/>
                    </a:lnTo>
                    <a:lnTo>
                      <a:pt x="334" y="118"/>
                    </a:lnTo>
                    <a:lnTo>
                      <a:pt x="333" y="115"/>
                    </a:lnTo>
                    <a:lnTo>
                      <a:pt x="319" y="113"/>
                    </a:lnTo>
                    <a:lnTo>
                      <a:pt x="303" y="103"/>
                    </a:lnTo>
                    <a:lnTo>
                      <a:pt x="285" y="95"/>
                    </a:lnTo>
                    <a:lnTo>
                      <a:pt x="268" y="85"/>
                    </a:lnTo>
                    <a:lnTo>
                      <a:pt x="253" y="75"/>
                    </a:lnTo>
                    <a:lnTo>
                      <a:pt x="245" y="71"/>
                    </a:lnTo>
                    <a:lnTo>
                      <a:pt x="238" y="63"/>
                    </a:lnTo>
                    <a:lnTo>
                      <a:pt x="236" y="56"/>
                    </a:lnTo>
                    <a:lnTo>
                      <a:pt x="231" y="53"/>
                    </a:lnTo>
                    <a:lnTo>
                      <a:pt x="228" y="40"/>
                    </a:lnTo>
                    <a:lnTo>
                      <a:pt x="218" y="33"/>
                    </a:lnTo>
                    <a:lnTo>
                      <a:pt x="213" y="33"/>
                    </a:lnTo>
                    <a:lnTo>
                      <a:pt x="208" y="35"/>
                    </a:lnTo>
                    <a:lnTo>
                      <a:pt x="195" y="28"/>
                    </a:lnTo>
                    <a:lnTo>
                      <a:pt x="177" y="20"/>
                    </a:lnTo>
                    <a:lnTo>
                      <a:pt x="175" y="15"/>
                    </a:lnTo>
                    <a:lnTo>
                      <a:pt x="160" y="8"/>
                    </a:lnTo>
                    <a:lnTo>
                      <a:pt x="143" y="0"/>
                    </a:lnTo>
                    <a:lnTo>
                      <a:pt x="133" y="0"/>
                    </a:lnTo>
                    <a:lnTo>
                      <a:pt x="137" y="5"/>
                    </a:lnTo>
                    <a:lnTo>
                      <a:pt x="133" y="7"/>
                    </a:lnTo>
                    <a:lnTo>
                      <a:pt x="128" y="3"/>
                    </a:lnTo>
                    <a:lnTo>
                      <a:pt x="123" y="7"/>
                    </a:lnTo>
                    <a:lnTo>
                      <a:pt x="118" y="12"/>
                    </a:lnTo>
                    <a:lnTo>
                      <a:pt x="112" y="12"/>
                    </a:lnTo>
                    <a:lnTo>
                      <a:pt x="107" y="22"/>
                    </a:lnTo>
                    <a:lnTo>
                      <a:pt x="108" y="30"/>
                    </a:lnTo>
                    <a:lnTo>
                      <a:pt x="112" y="33"/>
                    </a:lnTo>
                    <a:lnTo>
                      <a:pt x="110" y="38"/>
                    </a:lnTo>
                    <a:lnTo>
                      <a:pt x="100" y="37"/>
                    </a:lnTo>
                    <a:lnTo>
                      <a:pt x="85" y="38"/>
                    </a:lnTo>
                    <a:lnTo>
                      <a:pt x="75" y="40"/>
                    </a:lnTo>
                    <a:lnTo>
                      <a:pt x="59" y="23"/>
                    </a:lnTo>
                    <a:lnTo>
                      <a:pt x="42" y="15"/>
                    </a:lnTo>
                    <a:lnTo>
                      <a:pt x="27" y="13"/>
                    </a:lnTo>
                    <a:lnTo>
                      <a:pt x="15" y="17"/>
                    </a:lnTo>
                    <a:lnTo>
                      <a:pt x="0" y="28"/>
                    </a:lnTo>
                    <a:lnTo>
                      <a:pt x="0" y="30"/>
                    </a:lnTo>
                    <a:lnTo>
                      <a:pt x="4" y="33"/>
                    </a:lnTo>
                    <a:lnTo>
                      <a:pt x="5" y="37"/>
                    </a:lnTo>
                    <a:lnTo>
                      <a:pt x="9" y="40"/>
                    </a:lnTo>
                    <a:lnTo>
                      <a:pt x="10" y="43"/>
                    </a:lnTo>
                    <a:lnTo>
                      <a:pt x="15" y="52"/>
                    </a:lnTo>
                    <a:lnTo>
                      <a:pt x="15" y="56"/>
                    </a:lnTo>
                    <a:lnTo>
                      <a:pt x="12" y="61"/>
                    </a:lnTo>
                    <a:lnTo>
                      <a:pt x="12" y="73"/>
                    </a:lnTo>
                    <a:lnTo>
                      <a:pt x="15" y="76"/>
                    </a:lnTo>
                    <a:lnTo>
                      <a:pt x="17" y="80"/>
                    </a:lnTo>
                    <a:lnTo>
                      <a:pt x="25" y="86"/>
                    </a:lnTo>
                    <a:lnTo>
                      <a:pt x="25" y="83"/>
                    </a:lnTo>
                    <a:lnTo>
                      <a:pt x="22" y="81"/>
                    </a:lnTo>
                    <a:lnTo>
                      <a:pt x="24" y="80"/>
                    </a:lnTo>
                    <a:lnTo>
                      <a:pt x="30" y="81"/>
                    </a:lnTo>
                    <a:lnTo>
                      <a:pt x="34" y="78"/>
                    </a:lnTo>
                    <a:lnTo>
                      <a:pt x="35" y="80"/>
                    </a:lnTo>
                    <a:lnTo>
                      <a:pt x="35" y="85"/>
                    </a:lnTo>
                    <a:lnTo>
                      <a:pt x="35" y="90"/>
                    </a:lnTo>
                    <a:lnTo>
                      <a:pt x="39" y="88"/>
                    </a:lnTo>
                    <a:lnTo>
                      <a:pt x="42" y="91"/>
                    </a:lnTo>
                    <a:lnTo>
                      <a:pt x="40" y="93"/>
                    </a:lnTo>
                    <a:lnTo>
                      <a:pt x="37" y="93"/>
                    </a:lnTo>
                    <a:lnTo>
                      <a:pt x="34" y="93"/>
                    </a:lnTo>
                    <a:lnTo>
                      <a:pt x="32" y="91"/>
                    </a:lnTo>
                    <a:lnTo>
                      <a:pt x="27" y="95"/>
                    </a:lnTo>
                    <a:lnTo>
                      <a:pt x="27" y="98"/>
                    </a:lnTo>
                    <a:lnTo>
                      <a:pt x="30" y="103"/>
                    </a:lnTo>
                    <a:lnTo>
                      <a:pt x="30" y="98"/>
                    </a:lnTo>
                    <a:lnTo>
                      <a:pt x="32" y="96"/>
                    </a:lnTo>
                    <a:lnTo>
                      <a:pt x="35" y="98"/>
                    </a:lnTo>
                    <a:lnTo>
                      <a:pt x="39" y="98"/>
                    </a:lnTo>
                    <a:lnTo>
                      <a:pt x="40" y="103"/>
                    </a:lnTo>
                    <a:lnTo>
                      <a:pt x="47" y="106"/>
                    </a:lnTo>
                    <a:lnTo>
                      <a:pt x="49" y="110"/>
                    </a:lnTo>
                    <a:lnTo>
                      <a:pt x="49" y="116"/>
                    </a:lnTo>
                    <a:lnTo>
                      <a:pt x="50" y="120"/>
                    </a:lnTo>
                    <a:lnTo>
                      <a:pt x="49" y="131"/>
                    </a:lnTo>
                    <a:lnTo>
                      <a:pt x="52" y="140"/>
                    </a:lnTo>
                    <a:lnTo>
                      <a:pt x="55" y="150"/>
                    </a:lnTo>
                    <a:lnTo>
                      <a:pt x="60" y="148"/>
                    </a:lnTo>
                    <a:lnTo>
                      <a:pt x="72" y="146"/>
                    </a:lnTo>
                    <a:lnTo>
                      <a:pt x="75" y="141"/>
                    </a:lnTo>
                    <a:lnTo>
                      <a:pt x="79" y="136"/>
                    </a:lnTo>
                    <a:lnTo>
                      <a:pt x="82" y="136"/>
                    </a:lnTo>
                    <a:lnTo>
                      <a:pt x="92" y="130"/>
                    </a:lnTo>
                    <a:lnTo>
                      <a:pt x="102" y="128"/>
                    </a:lnTo>
                    <a:lnTo>
                      <a:pt x="112" y="130"/>
                    </a:lnTo>
                    <a:lnTo>
                      <a:pt x="113" y="125"/>
                    </a:lnTo>
                    <a:lnTo>
                      <a:pt x="118" y="123"/>
                    </a:lnTo>
                    <a:lnTo>
                      <a:pt x="123" y="125"/>
                    </a:lnTo>
                    <a:lnTo>
                      <a:pt x="128" y="125"/>
                    </a:lnTo>
                    <a:lnTo>
                      <a:pt x="137" y="131"/>
                    </a:lnTo>
                    <a:lnTo>
                      <a:pt x="145" y="133"/>
                    </a:lnTo>
                    <a:lnTo>
                      <a:pt x="158" y="141"/>
                    </a:lnTo>
                    <a:lnTo>
                      <a:pt x="163" y="140"/>
                    </a:lnTo>
                    <a:lnTo>
                      <a:pt x="167" y="138"/>
                    </a:lnTo>
                    <a:lnTo>
                      <a:pt x="177" y="141"/>
                    </a:lnTo>
                    <a:lnTo>
                      <a:pt x="182" y="143"/>
                    </a:lnTo>
                    <a:lnTo>
                      <a:pt x="183" y="150"/>
                    </a:lnTo>
                    <a:lnTo>
                      <a:pt x="185" y="151"/>
                    </a:lnTo>
                    <a:lnTo>
                      <a:pt x="190" y="150"/>
                    </a:lnTo>
                    <a:lnTo>
                      <a:pt x="198" y="151"/>
                    </a:lnTo>
                    <a:lnTo>
                      <a:pt x="208" y="163"/>
                    </a:lnTo>
                    <a:lnTo>
                      <a:pt x="220" y="164"/>
                    </a:lnTo>
                    <a:lnTo>
                      <a:pt x="225" y="166"/>
                    </a:lnTo>
                    <a:lnTo>
                      <a:pt x="230" y="173"/>
                    </a:lnTo>
                    <a:lnTo>
                      <a:pt x="228" y="176"/>
                    </a:lnTo>
                    <a:lnTo>
                      <a:pt x="230" y="181"/>
                    </a:lnTo>
                    <a:lnTo>
                      <a:pt x="230" y="184"/>
                    </a:lnTo>
                    <a:lnTo>
                      <a:pt x="231" y="188"/>
                    </a:lnTo>
                    <a:lnTo>
                      <a:pt x="233" y="188"/>
                    </a:lnTo>
                    <a:lnTo>
                      <a:pt x="240" y="189"/>
                    </a:lnTo>
                    <a:lnTo>
                      <a:pt x="243" y="191"/>
                    </a:lnTo>
                    <a:lnTo>
                      <a:pt x="246" y="191"/>
                    </a:lnTo>
                    <a:lnTo>
                      <a:pt x="250" y="189"/>
                    </a:lnTo>
                    <a:lnTo>
                      <a:pt x="255" y="189"/>
                    </a:lnTo>
                    <a:lnTo>
                      <a:pt x="260" y="193"/>
                    </a:lnTo>
                    <a:lnTo>
                      <a:pt x="261" y="196"/>
                    </a:lnTo>
                    <a:lnTo>
                      <a:pt x="263" y="198"/>
                    </a:lnTo>
                    <a:lnTo>
                      <a:pt x="266" y="194"/>
                    </a:lnTo>
                    <a:lnTo>
                      <a:pt x="273" y="194"/>
                    </a:lnTo>
                    <a:lnTo>
                      <a:pt x="276" y="191"/>
                    </a:lnTo>
                    <a:lnTo>
                      <a:pt x="276" y="188"/>
                    </a:lnTo>
                    <a:lnTo>
                      <a:pt x="280" y="184"/>
                    </a:lnTo>
                    <a:lnTo>
                      <a:pt x="280" y="183"/>
                    </a:lnTo>
                    <a:lnTo>
                      <a:pt x="286" y="178"/>
                    </a:lnTo>
                    <a:lnTo>
                      <a:pt x="296" y="176"/>
                    </a:lnTo>
                    <a:lnTo>
                      <a:pt x="296" y="174"/>
                    </a:lnTo>
                    <a:lnTo>
                      <a:pt x="301" y="171"/>
                    </a:lnTo>
                    <a:lnTo>
                      <a:pt x="304" y="171"/>
                    </a:lnTo>
                    <a:lnTo>
                      <a:pt x="306" y="164"/>
                    </a:lnTo>
                    <a:lnTo>
                      <a:pt x="306" y="159"/>
                    </a:lnTo>
                    <a:lnTo>
                      <a:pt x="311" y="154"/>
                    </a:lnTo>
                    <a:lnTo>
                      <a:pt x="311" y="150"/>
                    </a:lnTo>
                    <a:lnTo>
                      <a:pt x="309" y="148"/>
                    </a:lnTo>
                    <a:lnTo>
                      <a:pt x="309" y="145"/>
                    </a:lnTo>
                    <a:lnTo>
                      <a:pt x="313" y="145"/>
                    </a:lnTo>
                    <a:lnTo>
                      <a:pt x="314" y="143"/>
                    </a:lnTo>
                    <a:lnTo>
                      <a:pt x="321" y="141"/>
                    </a:lnTo>
                    <a:lnTo>
                      <a:pt x="323" y="141"/>
                    </a:lnTo>
                    <a:lnTo>
                      <a:pt x="331" y="136"/>
                    </a:lnTo>
                    <a:lnTo>
                      <a:pt x="336" y="135"/>
                    </a:lnTo>
                    <a:lnTo>
                      <a:pt x="341" y="138"/>
                    </a:lnTo>
                    <a:lnTo>
                      <a:pt x="346" y="136"/>
                    </a:lnTo>
                    <a:lnTo>
                      <a:pt x="348" y="138"/>
                    </a:lnTo>
                    <a:lnTo>
                      <a:pt x="349" y="13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61" name="Freeform 14"/>
              <p:cNvSpPr>
                <a:spLocks noEditPoints="1"/>
              </p:cNvSpPr>
              <p:nvPr/>
            </p:nvSpPr>
            <p:spPr bwMode="auto">
              <a:xfrm>
                <a:off x="7936908" y="3036257"/>
                <a:ext cx="128430" cy="170164"/>
              </a:xfrm>
              <a:custGeom>
                <a:avLst/>
                <a:gdLst/>
                <a:ahLst/>
                <a:cxnLst>
                  <a:cxn ang="0">
                    <a:pos x="90" y="2"/>
                  </a:cxn>
                  <a:cxn ang="0">
                    <a:pos x="110" y="125"/>
                  </a:cxn>
                  <a:cxn ang="0">
                    <a:pos x="148" y="132"/>
                  </a:cxn>
                  <a:cxn ang="0">
                    <a:pos x="164" y="153"/>
                  </a:cxn>
                  <a:cxn ang="0">
                    <a:pos x="163" y="160"/>
                  </a:cxn>
                  <a:cxn ang="0">
                    <a:pos x="133" y="143"/>
                  </a:cxn>
                  <a:cxn ang="0">
                    <a:pos x="91" y="140"/>
                  </a:cxn>
                  <a:cxn ang="0">
                    <a:pos x="78" y="113"/>
                  </a:cxn>
                  <a:cxn ang="0">
                    <a:pos x="58" y="90"/>
                  </a:cxn>
                  <a:cxn ang="0">
                    <a:pos x="68" y="52"/>
                  </a:cxn>
                  <a:cxn ang="0">
                    <a:pos x="108" y="24"/>
                  </a:cxn>
                  <a:cxn ang="0">
                    <a:pos x="116" y="78"/>
                  </a:cxn>
                  <a:cxn ang="0">
                    <a:pos x="106" y="115"/>
                  </a:cxn>
                  <a:cxn ang="0">
                    <a:pos x="111" y="115"/>
                  </a:cxn>
                  <a:cxn ang="0">
                    <a:pos x="70" y="135"/>
                  </a:cxn>
                  <a:cxn ang="0">
                    <a:pos x="96" y="175"/>
                  </a:cxn>
                  <a:cxn ang="0">
                    <a:pos x="80" y="143"/>
                  </a:cxn>
                  <a:cxn ang="0">
                    <a:pos x="171" y="130"/>
                  </a:cxn>
                  <a:cxn ang="0">
                    <a:pos x="120" y="168"/>
                  </a:cxn>
                  <a:cxn ang="0">
                    <a:pos x="136" y="171"/>
                  </a:cxn>
                  <a:cxn ang="0">
                    <a:pos x="158" y="165"/>
                  </a:cxn>
                  <a:cxn ang="0">
                    <a:pos x="173" y="181"/>
                  </a:cxn>
                  <a:cxn ang="0">
                    <a:pos x="148" y="178"/>
                  </a:cxn>
                  <a:cxn ang="0">
                    <a:pos x="116" y="185"/>
                  </a:cxn>
                  <a:cxn ang="0">
                    <a:pos x="151" y="190"/>
                  </a:cxn>
                  <a:cxn ang="0">
                    <a:pos x="135" y="211"/>
                  </a:cxn>
                  <a:cxn ang="0">
                    <a:pos x="158" y="238"/>
                  </a:cxn>
                  <a:cxn ang="0">
                    <a:pos x="161" y="225"/>
                  </a:cxn>
                  <a:cxn ang="0">
                    <a:pos x="151" y="205"/>
                  </a:cxn>
                  <a:cxn ang="0">
                    <a:pos x="148" y="246"/>
                  </a:cxn>
                  <a:cxn ang="0">
                    <a:pos x="164" y="243"/>
                  </a:cxn>
                  <a:cxn ang="0">
                    <a:pos x="179" y="223"/>
                  </a:cxn>
                  <a:cxn ang="0">
                    <a:pos x="188" y="243"/>
                  </a:cxn>
                  <a:cxn ang="0">
                    <a:pos x="201" y="200"/>
                  </a:cxn>
                  <a:cxn ang="0">
                    <a:pos x="201" y="168"/>
                  </a:cxn>
                  <a:cxn ang="0">
                    <a:pos x="186" y="180"/>
                  </a:cxn>
                  <a:cxn ang="0">
                    <a:pos x="181" y="195"/>
                  </a:cxn>
                  <a:cxn ang="0">
                    <a:pos x="198" y="221"/>
                  </a:cxn>
                  <a:cxn ang="0">
                    <a:pos x="214" y="205"/>
                  </a:cxn>
                  <a:cxn ang="0">
                    <a:pos x="213" y="218"/>
                  </a:cxn>
                  <a:cxn ang="0">
                    <a:pos x="221" y="236"/>
                  </a:cxn>
                  <a:cxn ang="0">
                    <a:pos x="130" y="299"/>
                  </a:cxn>
                  <a:cxn ang="0">
                    <a:pos x="156" y="260"/>
                  </a:cxn>
                  <a:cxn ang="0">
                    <a:pos x="193" y="261"/>
                  </a:cxn>
                  <a:cxn ang="0">
                    <a:pos x="208" y="231"/>
                  </a:cxn>
                  <a:cxn ang="0">
                    <a:pos x="229" y="261"/>
                  </a:cxn>
                  <a:cxn ang="0">
                    <a:pos x="236" y="299"/>
                  </a:cxn>
                  <a:cxn ang="0">
                    <a:pos x="221" y="288"/>
                  </a:cxn>
                  <a:cxn ang="0">
                    <a:pos x="209" y="321"/>
                  </a:cxn>
                  <a:cxn ang="0">
                    <a:pos x="178" y="301"/>
                  </a:cxn>
                  <a:cxn ang="0">
                    <a:pos x="161" y="281"/>
                  </a:cxn>
                  <a:cxn ang="0">
                    <a:pos x="146" y="288"/>
                  </a:cxn>
                  <a:cxn ang="0">
                    <a:pos x="125" y="311"/>
                  </a:cxn>
                  <a:cxn ang="0">
                    <a:pos x="65" y="171"/>
                  </a:cxn>
                  <a:cxn ang="0">
                    <a:pos x="68" y="186"/>
                  </a:cxn>
                  <a:cxn ang="0">
                    <a:pos x="68" y="216"/>
                  </a:cxn>
                  <a:cxn ang="0">
                    <a:pos x="38" y="240"/>
                  </a:cxn>
                  <a:cxn ang="0">
                    <a:pos x="56" y="195"/>
                  </a:cxn>
                  <a:cxn ang="0">
                    <a:pos x="32" y="238"/>
                  </a:cxn>
                  <a:cxn ang="0">
                    <a:pos x="8" y="265"/>
                  </a:cxn>
                  <a:cxn ang="0">
                    <a:pos x="5" y="273"/>
                  </a:cxn>
                </a:cxnLst>
                <a:rect l="0" t="0" r="r" b="b"/>
                <a:pathLst>
                  <a:path w="241" h="329">
                    <a:moveTo>
                      <a:pt x="85" y="15"/>
                    </a:moveTo>
                    <a:lnTo>
                      <a:pt x="91" y="15"/>
                    </a:lnTo>
                    <a:lnTo>
                      <a:pt x="88" y="17"/>
                    </a:lnTo>
                    <a:lnTo>
                      <a:pt x="85" y="15"/>
                    </a:lnTo>
                    <a:lnTo>
                      <a:pt x="85" y="15"/>
                    </a:lnTo>
                    <a:close/>
                    <a:moveTo>
                      <a:pt x="83" y="5"/>
                    </a:moveTo>
                    <a:lnTo>
                      <a:pt x="86" y="9"/>
                    </a:lnTo>
                    <a:lnTo>
                      <a:pt x="81" y="10"/>
                    </a:lnTo>
                    <a:lnTo>
                      <a:pt x="83" y="5"/>
                    </a:lnTo>
                    <a:lnTo>
                      <a:pt x="83" y="5"/>
                    </a:lnTo>
                    <a:close/>
                    <a:moveTo>
                      <a:pt x="93" y="0"/>
                    </a:moveTo>
                    <a:lnTo>
                      <a:pt x="90" y="2"/>
                    </a:lnTo>
                    <a:lnTo>
                      <a:pt x="91" y="5"/>
                    </a:lnTo>
                    <a:lnTo>
                      <a:pt x="93" y="0"/>
                    </a:lnTo>
                    <a:lnTo>
                      <a:pt x="93" y="0"/>
                    </a:lnTo>
                    <a:close/>
                    <a:moveTo>
                      <a:pt x="103" y="10"/>
                    </a:moveTo>
                    <a:lnTo>
                      <a:pt x="100" y="14"/>
                    </a:lnTo>
                    <a:lnTo>
                      <a:pt x="103" y="17"/>
                    </a:lnTo>
                    <a:lnTo>
                      <a:pt x="105" y="14"/>
                    </a:lnTo>
                    <a:lnTo>
                      <a:pt x="105" y="14"/>
                    </a:lnTo>
                    <a:lnTo>
                      <a:pt x="103" y="10"/>
                    </a:lnTo>
                    <a:lnTo>
                      <a:pt x="103" y="10"/>
                    </a:lnTo>
                    <a:close/>
                    <a:moveTo>
                      <a:pt x="105" y="122"/>
                    </a:moveTo>
                    <a:lnTo>
                      <a:pt x="110" y="125"/>
                    </a:lnTo>
                    <a:lnTo>
                      <a:pt x="111" y="130"/>
                    </a:lnTo>
                    <a:lnTo>
                      <a:pt x="116" y="132"/>
                    </a:lnTo>
                    <a:lnTo>
                      <a:pt x="121" y="130"/>
                    </a:lnTo>
                    <a:lnTo>
                      <a:pt x="121" y="127"/>
                    </a:lnTo>
                    <a:lnTo>
                      <a:pt x="128" y="122"/>
                    </a:lnTo>
                    <a:lnTo>
                      <a:pt x="133" y="122"/>
                    </a:lnTo>
                    <a:lnTo>
                      <a:pt x="139" y="125"/>
                    </a:lnTo>
                    <a:lnTo>
                      <a:pt x="143" y="132"/>
                    </a:lnTo>
                    <a:lnTo>
                      <a:pt x="143" y="135"/>
                    </a:lnTo>
                    <a:lnTo>
                      <a:pt x="144" y="138"/>
                    </a:lnTo>
                    <a:lnTo>
                      <a:pt x="148" y="135"/>
                    </a:lnTo>
                    <a:lnTo>
                      <a:pt x="148" y="132"/>
                    </a:lnTo>
                    <a:lnTo>
                      <a:pt x="149" y="130"/>
                    </a:lnTo>
                    <a:lnTo>
                      <a:pt x="153" y="133"/>
                    </a:lnTo>
                    <a:lnTo>
                      <a:pt x="158" y="135"/>
                    </a:lnTo>
                    <a:lnTo>
                      <a:pt x="163" y="137"/>
                    </a:lnTo>
                    <a:lnTo>
                      <a:pt x="164" y="138"/>
                    </a:lnTo>
                    <a:lnTo>
                      <a:pt x="161" y="138"/>
                    </a:lnTo>
                    <a:lnTo>
                      <a:pt x="158" y="138"/>
                    </a:lnTo>
                    <a:lnTo>
                      <a:pt x="156" y="140"/>
                    </a:lnTo>
                    <a:lnTo>
                      <a:pt x="156" y="143"/>
                    </a:lnTo>
                    <a:lnTo>
                      <a:pt x="159" y="150"/>
                    </a:lnTo>
                    <a:lnTo>
                      <a:pt x="159" y="153"/>
                    </a:lnTo>
                    <a:lnTo>
                      <a:pt x="164" y="153"/>
                    </a:lnTo>
                    <a:lnTo>
                      <a:pt x="168" y="155"/>
                    </a:lnTo>
                    <a:lnTo>
                      <a:pt x="173" y="155"/>
                    </a:lnTo>
                    <a:lnTo>
                      <a:pt x="174" y="158"/>
                    </a:lnTo>
                    <a:lnTo>
                      <a:pt x="171" y="160"/>
                    </a:lnTo>
                    <a:lnTo>
                      <a:pt x="173" y="162"/>
                    </a:lnTo>
                    <a:lnTo>
                      <a:pt x="171" y="168"/>
                    </a:lnTo>
                    <a:lnTo>
                      <a:pt x="166" y="167"/>
                    </a:lnTo>
                    <a:lnTo>
                      <a:pt x="163" y="163"/>
                    </a:lnTo>
                    <a:lnTo>
                      <a:pt x="166" y="160"/>
                    </a:lnTo>
                    <a:lnTo>
                      <a:pt x="166" y="158"/>
                    </a:lnTo>
                    <a:lnTo>
                      <a:pt x="163" y="158"/>
                    </a:lnTo>
                    <a:lnTo>
                      <a:pt x="163" y="160"/>
                    </a:lnTo>
                    <a:lnTo>
                      <a:pt x="158" y="160"/>
                    </a:lnTo>
                    <a:lnTo>
                      <a:pt x="153" y="155"/>
                    </a:lnTo>
                    <a:lnTo>
                      <a:pt x="149" y="153"/>
                    </a:lnTo>
                    <a:lnTo>
                      <a:pt x="149" y="148"/>
                    </a:lnTo>
                    <a:lnTo>
                      <a:pt x="148" y="145"/>
                    </a:lnTo>
                    <a:lnTo>
                      <a:pt x="141" y="142"/>
                    </a:lnTo>
                    <a:lnTo>
                      <a:pt x="138" y="137"/>
                    </a:lnTo>
                    <a:lnTo>
                      <a:pt x="135" y="137"/>
                    </a:lnTo>
                    <a:lnTo>
                      <a:pt x="131" y="133"/>
                    </a:lnTo>
                    <a:lnTo>
                      <a:pt x="130" y="133"/>
                    </a:lnTo>
                    <a:lnTo>
                      <a:pt x="128" y="135"/>
                    </a:lnTo>
                    <a:lnTo>
                      <a:pt x="133" y="143"/>
                    </a:lnTo>
                    <a:lnTo>
                      <a:pt x="135" y="150"/>
                    </a:lnTo>
                    <a:lnTo>
                      <a:pt x="133" y="150"/>
                    </a:lnTo>
                    <a:lnTo>
                      <a:pt x="128" y="143"/>
                    </a:lnTo>
                    <a:lnTo>
                      <a:pt x="123" y="140"/>
                    </a:lnTo>
                    <a:lnTo>
                      <a:pt x="121" y="137"/>
                    </a:lnTo>
                    <a:lnTo>
                      <a:pt x="111" y="133"/>
                    </a:lnTo>
                    <a:lnTo>
                      <a:pt x="105" y="133"/>
                    </a:lnTo>
                    <a:lnTo>
                      <a:pt x="103" y="137"/>
                    </a:lnTo>
                    <a:lnTo>
                      <a:pt x="105" y="140"/>
                    </a:lnTo>
                    <a:lnTo>
                      <a:pt x="100" y="142"/>
                    </a:lnTo>
                    <a:lnTo>
                      <a:pt x="95" y="137"/>
                    </a:lnTo>
                    <a:lnTo>
                      <a:pt x="91" y="140"/>
                    </a:lnTo>
                    <a:lnTo>
                      <a:pt x="86" y="140"/>
                    </a:lnTo>
                    <a:lnTo>
                      <a:pt x="90" y="137"/>
                    </a:lnTo>
                    <a:lnTo>
                      <a:pt x="88" y="133"/>
                    </a:lnTo>
                    <a:lnTo>
                      <a:pt x="85" y="133"/>
                    </a:lnTo>
                    <a:lnTo>
                      <a:pt x="83" y="138"/>
                    </a:lnTo>
                    <a:lnTo>
                      <a:pt x="80" y="133"/>
                    </a:lnTo>
                    <a:lnTo>
                      <a:pt x="80" y="128"/>
                    </a:lnTo>
                    <a:lnTo>
                      <a:pt x="80" y="125"/>
                    </a:lnTo>
                    <a:lnTo>
                      <a:pt x="83" y="123"/>
                    </a:lnTo>
                    <a:lnTo>
                      <a:pt x="88" y="117"/>
                    </a:lnTo>
                    <a:lnTo>
                      <a:pt x="83" y="113"/>
                    </a:lnTo>
                    <a:lnTo>
                      <a:pt x="78" y="113"/>
                    </a:lnTo>
                    <a:lnTo>
                      <a:pt x="78" y="117"/>
                    </a:lnTo>
                    <a:lnTo>
                      <a:pt x="81" y="118"/>
                    </a:lnTo>
                    <a:lnTo>
                      <a:pt x="78" y="122"/>
                    </a:lnTo>
                    <a:lnTo>
                      <a:pt x="75" y="122"/>
                    </a:lnTo>
                    <a:lnTo>
                      <a:pt x="70" y="117"/>
                    </a:lnTo>
                    <a:lnTo>
                      <a:pt x="70" y="112"/>
                    </a:lnTo>
                    <a:lnTo>
                      <a:pt x="68" y="112"/>
                    </a:lnTo>
                    <a:lnTo>
                      <a:pt x="66" y="112"/>
                    </a:lnTo>
                    <a:lnTo>
                      <a:pt x="65" y="112"/>
                    </a:lnTo>
                    <a:lnTo>
                      <a:pt x="65" y="103"/>
                    </a:lnTo>
                    <a:lnTo>
                      <a:pt x="60" y="97"/>
                    </a:lnTo>
                    <a:lnTo>
                      <a:pt x="58" y="90"/>
                    </a:lnTo>
                    <a:lnTo>
                      <a:pt x="60" y="88"/>
                    </a:lnTo>
                    <a:lnTo>
                      <a:pt x="60" y="87"/>
                    </a:lnTo>
                    <a:lnTo>
                      <a:pt x="56" y="87"/>
                    </a:lnTo>
                    <a:lnTo>
                      <a:pt x="55" y="82"/>
                    </a:lnTo>
                    <a:lnTo>
                      <a:pt x="56" y="75"/>
                    </a:lnTo>
                    <a:lnTo>
                      <a:pt x="60" y="80"/>
                    </a:lnTo>
                    <a:lnTo>
                      <a:pt x="63" y="80"/>
                    </a:lnTo>
                    <a:lnTo>
                      <a:pt x="66" y="78"/>
                    </a:lnTo>
                    <a:lnTo>
                      <a:pt x="66" y="75"/>
                    </a:lnTo>
                    <a:lnTo>
                      <a:pt x="63" y="69"/>
                    </a:lnTo>
                    <a:lnTo>
                      <a:pt x="66" y="64"/>
                    </a:lnTo>
                    <a:lnTo>
                      <a:pt x="68" y="52"/>
                    </a:lnTo>
                    <a:lnTo>
                      <a:pt x="68" y="44"/>
                    </a:lnTo>
                    <a:lnTo>
                      <a:pt x="66" y="39"/>
                    </a:lnTo>
                    <a:lnTo>
                      <a:pt x="71" y="29"/>
                    </a:lnTo>
                    <a:lnTo>
                      <a:pt x="73" y="24"/>
                    </a:lnTo>
                    <a:lnTo>
                      <a:pt x="80" y="22"/>
                    </a:lnTo>
                    <a:lnTo>
                      <a:pt x="90" y="24"/>
                    </a:lnTo>
                    <a:lnTo>
                      <a:pt x="93" y="27"/>
                    </a:lnTo>
                    <a:lnTo>
                      <a:pt x="96" y="30"/>
                    </a:lnTo>
                    <a:lnTo>
                      <a:pt x="98" y="27"/>
                    </a:lnTo>
                    <a:lnTo>
                      <a:pt x="105" y="27"/>
                    </a:lnTo>
                    <a:lnTo>
                      <a:pt x="108" y="25"/>
                    </a:lnTo>
                    <a:lnTo>
                      <a:pt x="108" y="24"/>
                    </a:lnTo>
                    <a:lnTo>
                      <a:pt x="110" y="22"/>
                    </a:lnTo>
                    <a:lnTo>
                      <a:pt x="113" y="25"/>
                    </a:lnTo>
                    <a:lnTo>
                      <a:pt x="113" y="29"/>
                    </a:lnTo>
                    <a:lnTo>
                      <a:pt x="110" y="32"/>
                    </a:lnTo>
                    <a:lnTo>
                      <a:pt x="110" y="40"/>
                    </a:lnTo>
                    <a:lnTo>
                      <a:pt x="113" y="47"/>
                    </a:lnTo>
                    <a:lnTo>
                      <a:pt x="116" y="49"/>
                    </a:lnTo>
                    <a:lnTo>
                      <a:pt x="118" y="54"/>
                    </a:lnTo>
                    <a:lnTo>
                      <a:pt x="121" y="57"/>
                    </a:lnTo>
                    <a:lnTo>
                      <a:pt x="118" y="67"/>
                    </a:lnTo>
                    <a:lnTo>
                      <a:pt x="115" y="73"/>
                    </a:lnTo>
                    <a:lnTo>
                      <a:pt x="116" y="78"/>
                    </a:lnTo>
                    <a:lnTo>
                      <a:pt x="113" y="83"/>
                    </a:lnTo>
                    <a:lnTo>
                      <a:pt x="113" y="82"/>
                    </a:lnTo>
                    <a:lnTo>
                      <a:pt x="115" y="78"/>
                    </a:lnTo>
                    <a:lnTo>
                      <a:pt x="111" y="80"/>
                    </a:lnTo>
                    <a:lnTo>
                      <a:pt x="103" y="87"/>
                    </a:lnTo>
                    <a:lnTo>
                      <a:pt x="101" y="90"/>
                    </a:lnTo>
                    <a:lnTo>
                      <a:pt x="103" y="95"/>
                    </a:lnTo>
                    <a:lnTo>
                      <a:pt x="100" y="98"/>
                    </a:lnTo>
                    <a:lnTo>
                      <a:pt x="100" y="105"/>
                    </a:lnTo>
                    <a:lnTo>
                      <a:pt x="101" y="107"/>
                    </a:lnTo>
                    <a:lnTo>
                      <a:pt x="105" y="112"/>
                    </a:lnTo>
                    <a:lnTo>
                      <a:pt x="106" y="115"/>
                    </a:lnTo>
                    <a:lnTo>
                      <a:pt x="105" y="118"/>
                    </a:lnTo>
                    <a:lnTo>
                      <a:pt x="105" y="122"/>
                    </a:lnTo>
                    <a:lnTo>
                      <a:pt x="105" y="122"/>
                    </a:lnTo>
                    <a:close/>
                    <a:moveTo>
                      <a:pt x="115" y="123"/>
                    </a:moveTo>
                    <a:lnTo>
                      <a:pt x="115" y="128"/>
                    </a:lnTo>
                    <a:lnTo>
                      <a:pt x="118" y="130"/>
                    </a:lnTo>
                    <a:lnTo>
                      <a:pt x="118" y="127"/>
                    </a:lnTo>
                    <a:lnTo>
                      <a:pt x="115" y="123"/>
                    </a:lnTo>
                    <a:lnTo>
                      <a:pt x="115" y="123"/>
                    </a:lnTo>
                    <a:close/>
                    <a:moveTo>
                      <a:pt x="110" y="107"/>
                    </a:moveTo>
                    <a:lnTo>
                      <a:pt x="113" y="113"/>
                    </a:lnTo>
                    <a:lnTo>
                      <a:pt x="111" y="115"/>
                    </a:lnTo>
                    <a:lnTo>
                      <a:pt x="113" y="118"/>
                    </a:lnTo>
                    <a:lnTo>
                      <a:pt x="116" y="115"/>
                    </a:lnTo>
                    <a:lnTo>
                      <a:pt x="116" y="108"/>
                    </a:lnTo>
                    <a:lnTo>
                      <a:pt x="120" y="107"/>
                    </a:lnTo>
                    <a:lnTo>
                      <a:pt x="116" y="105"/>
                    </a:lnTo>
                    <a:lnTo>
                      <a:pt x="110" y="107"/>
                    </a:lnTo>
                    <a:lnTo>
                      <a:pt x="110" y="107"/>
                    </a:lnTo>
                    <a:close/>
                    <a:moveTo>
                      <a:pt x="66" y="135"/>
                    </a:moveTo>
                    <a:lnTo>
                      <a:pt x="68" y="138"/>
                    </a:lnTo>
                    <a:lnTo>
                      <a:pt x="73" y="140"/>
                    </a:lnTo>
                    <a:lnTo>
                      <a:pt x="75" y="140"/>
                    </a:lnTo>
                    <a:lnTo>
                      <a:pt x="70" y="135"/>
                    </a:lnTo>
                    <a:lnTo>
                      <a:pt x="66" y="135"/>
                    </a:lnTo>
                    <a:lnTo>
                      <a:pt x="66" y="135"/>
                    </a:lnTo>
                    <a:close/>
                    <a:moveTo>
                      <a:pt x="75" y="145"/>
                    </a:moveTo>
                    <a:lnTo>
                      <a:pt x="76" y="147"/>
                    </a:lnTo>
                    <a:lnTo>
                      <a:pt x="80" y="147"/>
                    </a:lnTo>
                    <a:lnTo>
                      <a:pt x="81" y="152"/>
                    </a:lnTo>
                    <a:lnTo>
                      <a:pt x="85" y="153"/>
                    </a:lnTo>
                    <a:lnTo>
                      <a:pt x="88" y="157"/>
                    </a:lnTo>
                    <a:lnTo>
                      <a:pt x="88" y="163"/>
                    </a:lnTo>
                    <a:lnTo>
                      <a:pt x="91" y="165"/>
                    </a:lnTo>
                    <a:lnTo>
                      <a:pt x="91" y="170"/>
                    </a:lnTo>
                    <a:lnTo>
                      <a:pt x="96" y="175"/>
                    </a:lnTo>
                    <a:lnTo>
                      <a:pt x="100" y="175"/>
                    </a:lnTo>
                    <a:lnTo>
                      <a:pt x="105" y="171"/>
                    </a:lnTo>
                    <a:lnTo>
                      <a:pt x="105" y="168"/>
                    </a:lnTo>
                    <a:lnTo>
                      <a:pt x="106" y="167"/>
                    </a:lnTo>
                    <a:lnTo>
                      <a:pt x="106" y="163"/>
                    </a:lnTo>
                    <a:lnTo>
                      <a:pt x="105" y="160"/>
                    </a:lnTo>
                    <a:lnTo>
                      <a:pt x="106" y="157"/>
                    </a:lnTo>
                    <a:lnTo>
                      <a:pt x="106" y="153"/>
                    </a:lnTo>
                    <a:lnTo>
                      <a:pt x="101" y="152"/>
                    </a:lnTo>
                    <a:lnTo>
                      <a:pt x="91" y="143"/>
                    </a:lnTo>
                    <a:lnTo>
                      <a:pt x="85" y="145"/>
                    </a:lnTo>
                    <a:lnTo>
                      <a:pt x="80" y="143"/>
                    </a:lnTo>
                    <a:lnTo>
                      <a:pt x="75" y="145"/>
                    </a:lnTo>
                    <a:lnTo>
                      <a:pt x="75" y="145"/>
                    </a:lnTo>
                    <a:close/>
                    <a:moveTo>
                      <a:pt x="171" y="130"/>
                    </a:moveTo>
                    <a:lnTo>
                      <a:pt x="169" y="132"/>
                    </a:lnTo>
                    <a:lnTo>
                      <a:pt x="169" y="137"/>
                    </a:lnTo>
                    <a:lnTo>
                      <a:pt x="168" y="140"/>
                    </a:lnTo>
                    <a:lnTo>
                      <a:pt x="166" y="140"/>
                    </a:lnTo>
                    <a:lnTo>
                      <a:pt x="169" y="143"/>
                    </a:lnTo>
                    <a:lnTo>
                      <a:pt x="176" y="142"/>
                    </a:lnTo>
                    <a:lnTo>
                      <a:pt x="178" y="137"/>
                    </a:lnTo>
                    <a:lnTo>
                      <a:pt x="174" y="133"/>
                    </a:lnTo>
                    <a:lnTo>
                      <a:pt x="171" y="130"/>
                    </a:lnTo>
                    <a:lnTo>
                      <a:pt x="171" y="130"/>
                    </a:lnTo>
                    <a:close/>
                    <a:moveTo>
                      <a:pt x="113" y="147"/>
                    </a:moveTo>
                    <a:lnTo>
                      <a:pt x="118" y="150"/>
                    </a:lnTo>
                    <a:lnTo>
                      <a:pt x="120" y="148"/>
                    </a:lnTo>
                    <a:lnTo>
                      <a:pt x="121" y="147"/>
                    </a:lnTo>
                    <a:lnTo>
                      <a:pt x="120" y="142"/>
                    </a:lnTo>
                    <a:lnTo>
                      <a:pt x="115" y="140"/>
                    </a:lnTo>
                    <a:lnTo>
                      <a:pt x="111" y="143"/>
                    </a:lnTo>
                    <a:lnTo>
                      <a:pt x="113" y="147"/>
                    </a:lnTo>
                    <a:lnTo>
                      <a:pt x="113" y="147"/>
                    </a:lnTo>
                    <a:close/>
                    <a:moveTo>
                      <a:pt x="123" y="163"/>
                    </a:moveTo>
                    <a:lnTo>
                      <a:pt x="120" y="168"/>
                    </a:lnTo>
                    <a:lnTo>
                      <a:pt x="118" y="171"/>
                    </a:lnTo>
                    <a:lnTo>
                      <a:pt x="120" y="178"/>
                    </a:lnTo>
                    <a:lnTo>
                      <a:pt x="123" y="176"/>
                    </a:lnTo>
                    <a:lnTo>
                      <a:pt x="125" y="171"/>
                    </a:lnTo>
                    <a:lnTo>
                      <a:pt x="123" y="167"/>
                    </a:lnTo>
                    <a:lnTo>
                      <a:pt x="125" y="162"/>
                    </a:lnTo>
                    <a:lnTo>
                      <a:pt x="123" y="163"/>
                    </a:lnTo>
                    <a:lnTo>
                      <a:pt x="123" y="163"/>
                    </a:lnTo>
                    <a:close/>
                    <a:moveTo>
                      <a:pt x="133" y="167"/>
                    </a:moveTo>
                    <a:lnTo>
                      <a:pt x="131" y="168"/>
                    </a:lnTo>
                    <a:lnTo>
                      <a:pt x="131" y="171"/>
                    </a:lnTo>
                    <a:lnTo>
                      <a:pt x="136" y="171"/>
                    </a:lnTo>
                    <a:lnTo>
                      <a:pt x="136" y="168"/>
                    </a:lnTo>
                    <a:lnTo>
                      <a:pt x="133" y="167"/>
                    </a:lnTo>
                    <a:lnTo>
                      <a:pt x="133" y="167"/>
                    </a:lnTo>
                    <a:close/>
                    <a:moveTo>
                      <a:pt x="148" y="157"/>
                    </a:moveTo>
                    <a:lnTo>
                      <a:pt x="143" y="152"/>
                    </a:lnTo>
                    <a:lnTo>
                      <a:pt x="141" y="152"/>
                    </a:lnTo>
                    <a:lnTo>
                      <a:pt x="141" y="155"/>
                    </a:lnTo>
                    <a:lnTo>
                      <a:pt x="148" y="162"/>
                    </a:lnTo>
                    <a:lnTo>
                      <a:pt x="149" y="158"/>
                    </a:lnTo>
                    <a:lnTo>
                      <a:pt x="148" y="157"/>
                    </a:lnTo>
                    <a:lnTo>
                      <a:pt x="148" y="157"/>
                    </a:lnTo>
                    <a:close/>
                    <a:moveTo>
                      <a:pt x="158" y="165"/>
                    </a:moveTo>
                    <a:lnTo>
                      <a:pt x="159" y="167"/>
                    </a:lnTo>
                    <a:lnTo>
                      <a:pt x="163" y="170"/>
                    </a:lnTo>
                    <a:lnTo>
                      <a:pt x="164" y="170"/>
                    </a:lnTo>
                    <a:lnTo>
                      <a:pt x="161" y="167"/>
                    </a:lnTo>
                    <a:lnTo>
                      <a:pt x="158" y="165"/>
                    </a:lnTo>
                    <a:lnTo>
                      <a:pt x="158" y="165"/>
                    </a:lnTo>
                    <a:close/>
                    <a:moveTo>
                      <a:pt x="149" y="180"/>
                    </a:moveTo>
                    <a:lnTo>
                      <a:pt x="153" y="175"/>
                    </a:lnTo>
                    <a:lnTo>
                      <a:pt x="158" y="175"/>
                    </a:lnTo>
                    <a:lnTo>
                      <a:pt x="163" y="180"/>
                    </a:lnTo>
                    <a:lnTo>
                      <a:pt x="168" y="183"/>
                    </a:lnTo>
                    <a:lnTo>
                      <a:pt x="173" y="181"/>
                    </a:lnTo>
                    <a:lnTo>
                      <a:pt x="173" y="180"/>
                    </a:lnTo>
                    <a:lnTo>
                      <a:pt x="169" y="176"/>
                    </a:lnTo>
                    <a:lnTo>
                      <a:pt x="161" y="171"/>
                    </a:lnTo>
                    <a:lnTo>
                      <a:pt x="158" y="171"/>
                    </a:lnTo>
                    <a:lnTo>
                      <a:pt x="154" y="168"/>
                    </a:lnTo>
                    <a:lnTo>
                      <a:pt x="153" y="168"/>
                    </a:lnTo>
                    <a:lnTo>
                      <a:pt x="153" y="167"/>
                    </a:lnTo>
                    <a:lnTo>
                      <a:pt x="149" y="165"/>
                    </a:lnTo>
                    <a:lnTo>
                      <a:pt x="149" y="170"/>
                    </a:lnTo>
                    <a:lnTo>
                      <a:pt x="151" y="173"/>
                    </a:lnTo>
                    <a:lnTo>
                      <a:pt x="149" y="175"/>
                    </a:lnTo>
                    <a:lnTo>
                      <a:pt x="148" y="178"/>
                    </a:lnTo>
                    <a:lnTo>
                      <a:pt x="149" y="180"/>
                    </a:lnTo>
                    <a:lnTo>
                      <a:pt x="149" y="180"/>
                    </a:lnTo>
                    <a:close/>
                    <a:moveTo>
                      <a:pt x="126" y="213"/>
                    </a:moveTo>
                    <a:lnTo>
                      <a:pt x="125" y="215"/>
                    </a:lnTo>
                    <a:lnTo>
                      <a:pt x="123" y="215"/>
                    </a:lnTo>
                    <a:lnTo>
                      <a:pt x="120" y="208"/>
                    </a:lnTo>
                    <a:lnTo>
                      <a:pt x="123" y="203"/>
                    </a:lnTo>
                    <a:lnTo>
                      <a:pt x="121" y="195"/>
                    </a:lnTo>
                    <a:lnTo>
                      <a:pt x="123" y="191"/>
                    </a:lnTo>
                    <a:lnTo>
                      <a:pt x="123" y="186"/>
                    </a:lnTo>
                    <a:lnTo>
                      <a:pt x="121" y="186"/>
                    </a:lnTo>
                    <a:lnTo>
                      <a:pt x="116" y="185"/>
                    </a:lnTo>
                    <a:lnTo>
                      <a:pt x="116" y="181"/>
                    </a:lnTo>
                    <a:lnTo>
                      <a:pt x="121" y="180"/>
                    </a:lnTo>
                    <a:lnTo>
                      <a:pt x="126" y="185"/>
                    </a:lnTo>
                    <a:lnTo>
                      <a:pt x="130" y="186"/>
                    </a:lnTo>
                    <a:lnTo>
                      <a:pt x="130" y="188"/>
                    </a:lnTo>
                    <a:lnTo>
                      <a:pt x="131" y="188"/>
                    </a:lnTo>
                    <a:lnTo>
                      <a:pt x="136" y="188"/>
                    </a:lnTo>
                    <a:lnTo>
                      <a:pt x="139" y="188"/>
                    </a:lnTo>
                    <a:lnTo>
                      <a:pt x="143" y="193"/>
                    </a:lnTo>
                    <a:lnTo>
                      <a:pt x="146" y="190"/>
                    </a:lnTo>
                    <a:lnTo>
                      <a:pt x="149" y="188"/>
                    </a:lnTo>
                    <a:lnTo>
                      <a:pt x="151" y="190"/>
                    </a:lnTo>
                    <a:lnTo>
                      <a:pt x="151" y="195"/>
                    </a:lnTo>
                    <a:lnTo>
                      <a:pt x="148" y="196"/>
                    </a:lnTo>
                    <a:lnTo>
                      <a:pt x="146" y="201"/>
                    </a:lnTo>
                    <a:lnTo>
                      <a:pt x="139" y="205"/>
                    </a:lnTo>
                    <a:lnTo>
                      <a:pt x="138" y="208"/>
                    </a:lnTo>
                    <a:lnTo>
                      <a:pt x="135" y="208"/>
                    </a:lnTo>
                    <a:lnTo>
                      <a:pt x="135" y="210"/>
                    </a:lnTo>
                    <a:lnTo>
                      <a:pt x="131" y="210"/>
                    </a:lnTo>
                    <a:lnTo>
                      <a:pt x="126" y="213"/>
                    </a:lnTo>
                    <a:lnTo>
                      <a:pt x="126" y="213"/>
                    </a:lnTo>
                    <a:close/>
                    <a:moveTo>
                      <a:pt x="138" y="210"/>
                    </a:moveTo>
                    <a:lnTo>
                      <a:pt x="135" y="211"/>
                    </a:lnTo>
                    <a:lnTo>
                      <a:pt x="133" y="215"/>
                    </a:lnTo>
                    <a:lnTo>
                      <a:pt x="136" y="218"/>
                    </a:lnTo>
                    <a:lnTo>
                      <a:pt x="139" y="213"/>
                    </a:lnTo>
                    <a:lnTo>
                      <a:pt x="139" y="210"/>
                    </a:lnTo>
                    <a:lnTo>
                      <a:pt x="138" y="210"/>
                    </a:lnTo>
                    <a:lnTo>
                      <a:pt x="138" y="210"/>
                    </a:lnTo>
                    <a:close/>
                    <a:moveTo>
                      <a:pt x="179" y="208"/>
                    </a:moveTo>
                    <a:lnTo>
                      <a:pt x="179" y="213"/>
                    </a:lnTo>
                    <a:lnTo>
                      <a:pt x="178" y="210"/>
                    </a:lnTo>
                    <a:lnTo>
                      <a:pt x="179" y="208"/>
                    </a:lnTo>
                    <a:lnTo>
                      <a:pt x="179" y="208"/>
                    </a:lnTo>
                    <a:close/>
                    <a:moveTo>
                      <a:pt x="158" y="238"/>
                    </a:moveTo>
                    <a:lnTo>
                      <a:pt x="161" y="235"/>
                    </a:lnTo>
                    <a:lnTo>
                      <a:pt x="163" y="225"/>
                    </a:lnTo>
                    <a:lnTo>
                      <a:pt x="169" y="218"/>
                    </a:lnTo>
                    <a:lnTo>
                      <a:pt x="171" y="213"/>
                    </a:lnTo>
                    <a:lnTo>
                      <a:pt x="171" y="210"/>
                    </a:lnTo>
                    <a:lnTo>
                      <a:pt x="173" y="206"/>
                    </a:lnTo>
                    <a:lnTo>
                      <a:pt x="173" y="198"/>
                    </a:lnTo>
                    <a:lnTo>
                      <a:pt x="169" y="200"/>
                    </a:lnTo>
                    <a:lnTo>
                      <a:pt x="168" y="208"/>
                    </a:lnTo>
                    <a:lnTo>
                      <a:pt x="163" y="215"/>
                    </a:lnTo>
                    <a:lnTo>
                      <a:pt x="163" y="220"/>
                    </a:lnTo>
                    <a:lnTo>
                      <a:pt x="161" y="225"/>
                    </a:lnTo>
                    <a:lnTo>
                      <a:pt x="158" y="230"/>
                    </a:lnTo>
                    <a:lnTo>
                      <a:pt x="156" y="235"/>
                    </a:lnTo>
                    <a:lnTo>
                      <a:pt x="158" y="238"/>
                    </a:lnTo>
                    <a:lnTo>
                      <a:pt x="158" y="238"/>
                    </a:lnTo>
                    <a:close/>
                    <a:moveTo>
                      <a:pt x="153" y="236"/>
                    </a:moveTo>
                    <a:lnTo>
                      <a:pt x="153" y="226"/>
                    </a:lnTo>
                    <a:lnTo>
                      <a:pt x="154" y="215"/>
                    </a:lnTo>
                    <a:lnTo>
                      <a:pt x="159" y="210"/>
                    </a:lnTo>
                    <a:lnTo>
                      <a:pt x="159" y="206"/>
                    </a:lnTo>
                    <a:lnTo>
                      <a:pt x="156" y="205"/>
                    </a:lnTo>
                    <a:lnTo>
                      <a:pt x="153" y="206"/>
                    </a:lnTo>
                    <a:lnTo>
                      <a:pt x="151" y="205"/>
                    </a:lnTo>
                    <a:lnTo>
                      <a:pt x="146" y="206"/>
                    </a:lnTo>
                    <a:lnTo>
                      <a:pt x="146" y="211"/>
                    </a:lnTo>
                    <a:lnTo>
                      <a:pt x="144" y="215"/>
                    </a:lnTo>
                    <a:lnTo>
                      <a:pt x="144" y="220"/>
                    </a:lnTo>
                    <a:lnTo>
                      <a:pt x="143" y="225"/>
                    </a:lnTo>
                    <a:lnTo>
                      <a:pt x="135" y="228"/>
                    </a:lnTo>
                    <a:lnTo>
                      <a:pt x="133" y="230"/>
                    </a:lnTo>
                    <a:lnTo>
                      <a:pt x="135" y="236"/>
                    </a:lnTo>
                    <a:lnTo>
                      <a:pt x="138" y="238"/>
                    </a:lnTo>
                    <a:lnTo>
                      <a:pt x="143" y="240"/>
                    </a:lnTo>
                    <a:lnTo>
                      <a:pt x="148" y="241"/>
                    </a:lnTo>
                    <a:lnTo>
                      <a:pt x="148" y="246"/>
                    </a:lnTo>
                    <a:lnTo>
                      <a:pt x="151" y="248"/>
                    </a:lnTo>
                    <a:lnTo>
                      <a:pt x="156" y="245"/>
                    </a:lnTo>
                    <a:lnTo>
                      <a:pt x="156" y="241"/>
                    </a:lnTo>
                    <a:lnTo>
                      <a:pt x="153" y="236"/>
                    </a:lnTo>
                    <a:lnTo>
                      <a:pt x="153" y="236"/>
                    </a:lnTo>
                    <a:close/>
                    <a:moveTo>
                      <a:pt x="164" y="243"/>
                    </a:moveTo>
                    <a:lnTo>
                      <a:pt x="166" y="243"/>
                    </a:lnTo>
                    <a:lnTo>
                      <a:pt x="166" y="246"/>
                    </a:lnTo>
                    <a:lnTo>
                      <a:pt x="163" y="248"/>
                    </a:lnTo>
                    <a:lnTo>
                      <a:pt x="159" y="246"/>
                    </a:lnTo>
                    <a:lnTo>
                      <a:pt x="161" y="243"/>
                    </a:lnTo>
                    <a:lnTo>
                      <a:pt x="164" y="243"/>
                    </a:lnTo>
                    <a:lnTo>
                      <a:pt x="164" y="243"/>
                    </a:lnTo>
                    <a:close/>
                    <a:moveTo>
                      <a:pt x="179" y="223"/>
                    </a:moveTo>
                    <a:lnTo>
                      <a:pt x="183" y="223"/>
                    </a:lnTo>
                    <a:lnTo>
                      <a:pt x="186" y="225"/>
                    </a:lnTo>
                    <a:lnTo>
                      <a:pt x="186" y="230"/>
                    </a:lnTo>
                    <a:lnTo>
                      <a:pt x="184" y="233"/>
                    </a:lnTo>
                    <a:lnTo>
                      <a:pt x="176" y="235"/>
                    </a:lnTo>
                    <a:lnTo>
                      <a:pt x="171" y="236"/>
                    </a:lnTo>
                    <a:lnTo>
                      <a:pt x="171" y="233"/>
                    </a:lnTo>
                    <a:lnTo>
                      <a:pt x="169" y="231"/>
                    </a:lnTo>
                    <a:lnTo>
                      <a:pt x="171" y="226"/>
                    </a:lnTo>
                    <a:lnTo>
                      <a:pt x="179" y="223"/>
                    </a:lnTo>
                    <a:lnTo>
                      <a:pt x="179" y="223"/>
                    </a:lnTo>
                    <a:close/>
                    <a:moveTo>
                      <a:pt x="203" y="223"/>
                    </a:moveTo>
                    <a:lnTo>
                      <a:pt x="204" y="226"/>
                    </a:lnTo>
                    <a:lnTo>
                      <a:pt x="204" y="230"/>
                    </a:lnTo>
                    <a:lnTo>
                      <a:pt x="201" y="226"/>
                    </a:lnTo>
                    <a:lnTo>
                      <a:pt x="203" y="223"/>
                    </a:lnTo>
                    <a:lnTo>
                      <a:pt x="203" y="223"/>
                    </a:lnTo>
                    <a:close/>
                    <a:moveTo>
                      <a:pt x="188" y="241"/>
                    </a:moveTo>
                    <a:lnTo>
                      <a:pt x="193" y="243"/>
                    </a:lnTo>
                    <a:lnTo>
                      <a:pt x="193" y="248"/>
                    </a:lnTo>
                    <a:lnTo>
                      <a:pt x="188" y="245"/>
                    </a:lnTo>
                    <a:lnTo>
                      <a:pt x="188" y="243"/>
                    </a:lnTo>
                    <a:lnTo>
                      <a:pt x="188" y="241"/>
                    </a:lnTo>
                    <a:lnTo>
                      <a:pt x="188" y="241"/>
                    </a:lnTo>
                    <a:close/>
                    <a:moveTo>
                      <a:pt x="184" y="188"/>
                    </a:moveTo>
                    <a:lnTo>
                      <a:pt x="184" y="193"/>
                    </a:lnTo>
                    <a:lnTo>
                      <a:pt x="181" y="193"/>
                    </a:lnTo>
                    <a:lnTo>
                      <a:pt x="176" y="190"/>
                    </a:lnTo>
                    <a:lnTo>
                      <a:pt x="179" y="188"/>
                    </a:lnTo>
                    <a:lnTo>
                      <a:pt x="184" y="188"/>
                    </a:lnTo>
                    <a:lnTo>
                      <a:pt x="184" y="188"/>
                    </a:lnTo>
                    <a:close/>
                    <a:moveTo>
                      <a:pt x="194" y="195"/>
                    </a:moveTo>
                    <a:lnTo>
                      <a:pt x="199" y="196"/>
                    </a:lnTo>
                    <a:lnTo>
                      <a:pt x="201" y="200"/>
                    </a:lnTo>
                    <a:lnTo>
                      <a:pt x="208" y="200"/>
                    </a:lnTo>
                    <a:lnTo>
                      <a:pt x="209" y="200"/>
                    </a:lnTo>
                    <a:lnTo>
                      <a:pt x="211" y="200"/>
                    </a:lnTo>
                    <a:lnTo>
                      <a:pt x="213" y="200"/>
                    </a:lnTo>
                    <a:lnTo>
                      <a:pt x="211" y="198"/>
                    </a:lnTo>
                    <a:lnTo>
                      <a:pt x="209" y="193"/>
                    </a:lnTo>
                    <a:lnTo>
                      <a:pt x="206" y="191"/>
                    </a:lnTo>
                    <a:lnTo>
                      <a:pt x="206" y="185"/>
                    </a:lnTo>
                    <a:lnTo>
                      <a:pt x="206" y="178"/>
                    </a:lnTo>
                    <a:lnTo>
                      <a:pt x="206" y="175"/>
                    </a:lnTo>
                    <a:lnTo>
                      <a:pt x="204" y="173"/>
                    </a:lnTo>
                    <a:lnTo>
                      <a:pt x="201" y="168"/>
                    </a:lnTo>
                    <a:lnTo>
                      <a:pt x="198" y="165"/>
                    </a:lnTo>
                    <a:lnTo>
                      <a:pt x="194" y="165"/>
                    </a:lnTo>
                    <a:lnTo>
                      <a:pt x="193" y="165"/>
                    </a:lnTo>
                    <a:lnTo>
                      <a:pt x="191" y="165"/>
                    </a:lnTo>
                    <a:lnTo>
                      <a:pt x="188" y="165"/>
                    </a:lnTo>
                    <a:lnTo>
                      <a:pt x="186" y="167"/>
                    </a:lnTo>
                    <a:lnTo>
                      <a:pt x="183" y="167"/>
                    </a:lnTo>
                    <a:lnTo>
                      <a:pt x="178" y="167"/>
                    </a:lnTo>
                    <a:lnTo>
                      <a:pt x="176" y="165"/>
                    </a:lnTo>
                    <a:lnTo>
                      <a:pt x="176" y="168"/>
                    </a:lnTo>
                    <a:lnTo>
                      <a:pt x="179" y="175"/>
                    </a:lnTo>
                    <a:lnTo>
                      <a:pt x="186" y="180"/>
                    </a:lnTo>
                    <a:lnTo>
                      <a:pt x="191" y="185"/>
                    </a:lnTo>
                    <a:lnTo>
                      <a:pt x="194" y="186"/>
                    </a:lnTo>
                    <a:lnTo>
                      <a:pt x="193" y="190"/>
                    </a:lnTo>
                    <a:lnTo>
                      <a:pt x="191" y="191"/>
                    </a:lnTo>
                    <a:lnTo>
                      <a:pt x="191" y="193"/>
                    </a:lnTo>
                    <a:lnTo>
                      <a:pt x="193" y="191"/>
                    </a:lnTo>
                    <a:lnTo>
                      <a:pt x="193" y="193"/>
                    </a:lnTo>
                    <a:lnTo>
                      <a:pt x="194" y="195"/>
                    </a:lnTo>
                    <a:lnTo>
                      <a:pt x="194" y="195"/>
                    </a:lnTo>
                    <a:close/>
                    <a:moveTo>
                      <a:pt x="191" y="195"/>
                    </a:moveTo>
                    <a:lnTo>
                      <a:pt x="186" y="196"/>
                    </a:lnTo>
                    <a:lnTo>
                      <a:pt x="181" y="195"/>
                    </a:lnTo>
                    <a:lnTo>
                      <a:pt x="178" y="195"/>
                    </a:lnTo>
                    <a:lnTo>
                      <a:pt x="181" y="200"/>
                    </a:lnTo>
                    <a:lnTo>
                      <a:pt x="181" y="203"/>
                    </a:lnTo>
                    <a:lnTo>
                      <a:pt x="183" y="206"/>
                    </a:lnTo>
                    <a:lnTo>
                      <a:pt x="186" y="203"/>
                    </a:lnTo>
                    <a:lnTo>
                      <a:pt x="189" y="206"/>
                    </a:lnTo>
                    <a:lnTo>
                      <a:pt x="188" y="211"/>
                    </a:lnTo>
                    <a:lnTo>
                      <a:pt x="191" y="216"/>
                    </a:lnTo>
                    <a:lnTo>
                      <a:pt x="191" y="223"/>
                    </a:lnTo>
                    <a:lnTo>
                      <a:pt x="196" y="225"/>
                    </a:lnTo>
                    <a:lnTo>
                      <a:pt x="196" y="218"/>
                    </a:lnTo>
                    <a:lnTo>
                      <a:pt x="198" y="221"/>
                    </a:lnTo>
                    <a:lnTo>
                      <a:pt x="203" y="221"/>
                    </a:lnTo>
                    <a:lnTo>
                      <a:pt x="203" y="218"/>
                    </a:lnTo>
                    <a:lnTo>
                      <a:pt x="199" y="211"/>
                    </a:lnTo>
                    <a:lnTo>
                      <a:pt x="196" y="208"/>
                    </a:lnTo>
                    <a:lnTo>
                      <a:pt x="194" y="201"/>
                    </a:lnTo>
                    <a:lnTo>
                      <a:pt x="193" y="196"/>
                    </a:lnTo>
                    <a:lnTo>
                      <a:pt x="191" y="195"/>
                    </a:lnTo>
                    <a:lnTo>
                      <a:pt x="191" y="195"/>
                    </a:lnTo>
                    <a:close/>
                    <a:moveTo>
                      <a:pt x="214" y="206"/>
                    </a:moveTo>
                    <a:lnTo>
                      <a:pt x="218" y="205"/>
                    </a:lnTo>
                    <a:lnTo>
                      <a:pt x="216" y="203"/>
                    </a:lnTo>
                    <a:lnTo>
                      <a:pt x="214" y="205"/>
                    </a:lnTo>
                    <a:lnTo>
                      <a:pt x="214" y="206"/>
                    </a:lnTo>
                    <a:lnTo>
                      <a:pt x="214" y="206"/>
                    </a:lnTo>
                    <a:close/>
                    <a:moveTo>
                      <a:pt x="216" y="210"/>
                    </a:moveTo>
                    <a:lnTo>
                      <a:pt x="213" y="208"/>
                    </a:lnTo>
                    <a:lnTo>
                      <a:pt x="213" y="211"/>
                    </a:lnTo>
                    <a:lnTo>
                      <a:pt x="214" y="211"/>
                    </a:lnTo>
                    <a:lnTo>
                      <a:pt x="216" y="210"/>
                    </a:lnTo>
                    <a:lnTo>
                      <a:pt x="216" y="210"/>
                    </a:lnTo>
                    <a:close/>
                    <a:moveTo>
                      <a:pt x="214" y="231"/>
                    </a:moveTo>
                    <a:lnTo>
                      <a:pt x="216" y="226"/>
                    </a:lnTo>
                    <a:lnTo>
                      <a:pt x="213" y="223"/>
                    </a:lnTo>
                    <a:lnTo>
                      <a:pt x="213" y="218"/>
                    </a:lnTo>
                    <a:lnTo>
                      <a:pt x="214" y="218"/>
                    </a:lnTo>
                    <a:lnTo>
                      <a:pt x="213" y="215"/>
                    </a:lnTo>
                    <a:lnTo>
                      <a:pt x="211" y="216"/>
                    </a:lnTo>
                    <a:lnTo>
                      <a:pt x="209" y="221"/>
                    </a:lnTo>
                    <a:lnTo>
                      <a:pt x="213" y="226"/>
                    </a:lnTo>
                    <a:lnTo>
                      <a:pt x="213" y="228"/>
                    </a:lnTo>
                    <a:lnTo>
                      <a:pt x="213" y="231"/>
                    </a:lnTo>
                    <a:lnTo>
                      <a:pt x="214" y="231"/>
                    </a:lnTo>
                    <a:lnTo>
                      <a:pt x="214" y="231"/>
                    </a:lnTo>
                    <a:close/>
                    <a:moveTo>
                      <a:pt x="219" y="233"/>
                    </a:moveTo>
                    <a:lnTo>
                      <a:pt x="219" y="235"/>
                    </a:lnTo>
                    <a:lnTo>
                      <a:pt x="221" y="236"/>
                    </a:lnTo>
                    <a:lnTo>
                      <a:pt x="223" y="235"/>
                    </a:lnTo>
                    <a:lnTo>
                      <a:pt x="219" y="233"/>
                    </a:lnTo>
                    <a:lnTo>
                      <a:pt x="219" y="233"/>
                    </a:lnTo>
                    <a:close/>
                    <a:moveTo>
                      <a:pt x="224" y="223"/>
                    </a:moveTo>
                    <a:lnTo>
                      <a:pt x="223" y="228"/>
                    </a:lnTo>
                    <a:lnTo>
                      <a:pt x="221" y="230"/>
                    </a:lnTo>
                    <a:lnTo>
                      <a:pt x="224" y="233"/>
                    </a:lnTo>
                    <a:lnTo>
                      <a:pt x="228" y="231"/>
                    </a:lnTo>
                    <a:lnTo>
                      <a:pt x="226" y="226"/>
                    </a:lnTo>
                    <a:lnTo>
                      <a:pt x="224" y="223"/>
                    </a:lnTo>
                    <a:lnTo>
                      <a:pt x="224" y="223"/>
                    </a:lnTo>
                    <a:close/>
                    <a:moveTo>
                      <a:pt x="130" y="299"/>
                    </a:moveTo>
                    <a:lnTo>
                      <a:pt x="125" y="294"/>
                    </a:lnTo>
                    <a:lnTo>
                      <a:pt x="128" y="288"/>
                    </a:lnTo>
                    <a:lnTo>
                      <a:pt x="128" y="283"/>
                    </a:lnTo>
                    <a:lnTo>
                      <a:pt x="128" y="279"/>
                    </a:lnTo>
                    <a:lnTo>
                      <a:pt x="131" y="274"/>
                    </a:lnTo>
                    <a:lnTo>
                      <a:pt x="136" y="273"/>
                    </a:lnTo>
                    <a:lnTo>
                      <a:pt x="139" y="269"/>
                    </a:lnTo>
                    <a:lnTo>
                      <a:pt x="144" y="271"/>
                    </a:lnTo>
                    <a:lnTo>
                      <a:pt x="151" y="269"/>
                    </a:lnTo>
                    <a:lnTo>
                      <a:pt x="149" y="266"/>
                    </a:lnTo>
                    <a:lnTo>
                      <a:pt x="151" y="263"/>
                    </a:lnTo>
                    <a:lnTo>
                      <a:pt x="156" y="260"/>
                    </a:lnTo>
                    <a:lnTo>
                      <a:pt x="159" y="256"/>
                    </a:lnTo>
                    <a:lnTo>
                      <a:pt x="163" y="256"/>
                    </a:lnTo>
                    <a:lnTo>
                      <a:pt x="169" y="261"/>
                    </a:lnTo>
                    <a:lnTo>
                      <a:pt x="169" y="268"/>
                    </a:lnTo>
                    <a:lnTo>
                      <a:pt x="164" y="274"/>
                    </a:lnTo>
                    <a:lnTo>
                      <a:pt x="169" y="271"/>
                    </a:lnTo>
                    <a:lnTo>
                      <a:pt x="174" y="269"/>
                    </a:lnTo>
                    <a:lnTo>
                      <a:pt x="179" y="268"/>
                    </a:lnTo>
                    <a:lnTo>
                      <a:pt x="183" y="260"/>
                    </a:lnTo>
                    <a:lnTo>
                      <a:pt x="188" y="258"/>
                    </a:lnTo>
                    <a:lnTo>
                      <a:pt x="189" y="263"/>
                    </a:lnTo>
                    <a:lnTo>
                      <a:pt x="193" y="261"/>
                    </a:lnTo>
                    <a:lnTo>
                      <a:pt x="193" y="258"/>
                    </a:lnTo>
                    <a:lnTo>
                      <a:pt x="191" y="258"/>
                    </a:lnTo>
                    <a:lnTo>
                      <a:pt x="194" y="248"/>
                    </a:lnTo>
                    <a:lnTo>
                      <a:pt x="199" y="251"/>
                    </a:lnTo>
                    <a:lnTo>
                      <a:pt x="203" y="253"/>
                    </a:lnTo>
                    <a:lnTo>
                      <a:pt x="203" y="251"/>
                    </a:lnTo>
                    <a:lnTo>
                      <a:pt x="203" y="245"/>
                    </a:lnTo>
                    <a:lnTo>
                      <a:pt x="204" y="245"/>
                    </a:lnTo>
                    <a:lnTo>
                      <a:pt x="209" y="248"/>
                    </a:lnTo>
                    <a:lnTo>
                      <a:pt x="209" y="245"/>
                    </a:lnTo>
                    <a:lnTo>
                      <a:pt x="206" y="236"/>
                    </a:lnTo>
                    <a:lnTo>
                      <a:pt x="208" y="231"/>
                    </a:lnTo>
                    <a:lnTo>
                      <a:pt x="211" y="233"/>
                    </a:lnTo>
                    <a:lnTo>
                      <a:pt x="213" y="231"/>
                    </a:lnTo>
                    <a:lnTo>
                      <a:pt x="213" y="236"/>
                    </a:lnTo>
                    <a:lnTo>
                      <a:pt x="219" y="241"/>
                    </a:lnTo>
                    <a:lnTo>
                      <a:pt x="224" y="245"/>
                    </a:lnTo>
                    <a:lnTo>
                      <a:pt x="228" y="243"/>
                    </a:lnTo>
                    <a:lnTo>
                      <a:pt x="228" y="246"/>
                    </a:lnTo>
                    <a:lnTo>
                      <a:pt x="231" y="250"/>
                    </a:lnTo>
                    <a:lnTo>
                      <a:pt x="231" y="256"/>
                    </a:lnTo>
                    <a:lnTo>
                      <a:pt x="228" y="255"/>
                    </a:lnTo>
                    <a:lnTo>
                      <a:pt x="228" y="258"/>
                    </a:lnTo>
                    <a:lnTo>
                      <a:pt x="229" y="261"/>
                    </a:lnTo>
                    <a:lnTo>
                      <a:pt x="233" y="261"/>
                    </a:lnTo>
                    <a:lnTo>
                      <a:pt x="231" y="263"/>
                    </a:lnTo>
                    <a:lnTo>
                      <a:pt x="231" y="269"/>
                    </a:lnTo>
                    <a:lnTo>
                      <a:pt x="233" y="266"/>
                    </a:lnTo>
                    <a:lnTo>
                      <a:pt x="234" y="271"/>
                    </a:lnTo>
                    <a:lnTo>
                      <a:pt x="234" y="276"/>
                    </a:lnTo>
                    <a:lnTo>
                      <a:pt x="237" y="279"/>
                    </a:lnTo>
                    <a:lnTo>
                      <a:pt x="239" y="284"/>
                    </a:lnTo>
                    <a:lnTo>
                      <a:pt x="241" y="291"/>
                    </a:lnTo>
                    <a:lnTo>
                      <a:pt x="237" y="296"/>
                    </a:lnTo>
                    <a:lnTo>
                      <a:pt x="236" y="296"/>
                    </a:lnTo>
                    <a:lnTo>
                      <a:pt x="236" y="299"/>
                    </a:lnTo>
                    <a:lnTo>
                      <a:pt x="234" y="296"/>
                    </a:lnTo>
                    <a:lnTo>
                      <a:pt x="231" y="298"/>
                    </a:lnTo>
                    <a:lnTo>
                      <a:pt x="231" y="299"/>
                    </a:lnTo>
                    <a:lnTo>
                      <a:pt x="233" y="306"/>
                    </a:lnTo>
                    <a:lnTo>
                      <a:pt x="233" y="311"/>
                    </a:lnTo>
                    <a:lnTo>
                      <a:pt x="233" y="314"/>
                    </a:lnTo>
                    <a:lnTo>
                      <a:pt x="231" y="311"/>
                    </a:lnTo>
                    <a:lnTo>
                      <a:pt x="228" y="304"/>
                    </a:lnTo>
                    <a:lnTo>
                      <a:pt x="228" y="301"/>
                    </a:lnTo>
                    <a:lnTo>
                      <a:pt x="226" y="298"/>
                    </a:lnTo>
                    <a:lnTo>
                      <a:pt x="224" y="293"/>
                    </a:lnTo>
                    <a:lnTo>
                      <a:pt x="221" y="288"/>
                    </a:lnTo>
                    <a:lnTo>
                      <a:pt x="218" y="289"/>
                    </a:lnTo>
                    <a:lnTo>
                      <a:pt x="213" y="299"/>
                    </a:lnTo>
                    <a:lnTo>
                      <a:pt x="211" y="303"/>
                    </a:lnTo>
                    <a:lnTo>
                      <a:pt x="216" y="306"/>
                    </a:lnTo>
                    <a:lnTo>
                      <a:pt x="218" y="311"/>
                    </a:lnTo>
                    <a:lnTo>
                      <a:pt x="221" y="314"/>
                    </a:lnTo>
                    <a:lnTo>
                      <a:pt x="219" y="319"/>
                    </a:lnTo>
                    <a:lnTo>
                      <a:pt x="213" y="326"/>
                    </a:lnTo>
                    <a:lnTo>
                      <a:pt x="209" y="329"/>
                    </a:lnTo>
                    <a:lnTo>
                      <a:pt x="208" y="328"/>
                    </a:lnTo>
                    <a:lnTo>
                      <a:pt x="206" y="323"/>
                    </a:lnTo>
                    <a:lnTo>
                      <a:pt x="209" y="321"/>
                    </a:lnTo>
                    <a:lnTo>
                      <a:pt x="208" y="319"/>
                    </a:lnTo>
                    <a:lnTo>
                      <a:pt x="204" y="321"/>
                    </a:lnTo>
                    <a:lnTo>
                      <a:pt x="204" y="323"/>
                    </a:lnTo>
                    <a:lnTo>
                      <a:pt x="199" y="324"/>
                    </a:lnTo>
                    <a:lnTo>
                      <a:pt x="194" y="323"/>
                    </a:lnTo>
                    <a:lnTo>
                      <a:pt x="191" y="319"/>
                    </a:lnTo>
                    <a:lnTo>
                      <a:pt x="186" y="319"/>
                    </a:lnTo>
                    <a:lnTo>
                      <a:pt x="181" y="314"/>
                    </a:lnTo>
                    <a:lnTo>
                      <a:pt x="179" y="311"/>
                    </a:lnTo>
                    <a:lnTo>
                      <a:pt x="176" y="308"/>
                    </a:lnTo>
                    <a:lnTo>
                      <a:pt x="178" y="304"/>
                    </a:lnTo>
                    <a:lnTo>
                      <a:pt x="178" y="301"/>
                    </a:lnTo>
                    <a:lnTo>
                      <a:pt x="174" y="298"/>
                    </a:lnTo>
                    <a:lnTo>
                      <a:pt x="178" y="296"/>
                    </a:lnTo>
                    <a:lnTo>
                      <a:pt x="176" y="293"/>
                    </a:lnTo>
                    <a:lnTo>
                      <a:pt x="179" y="293"/>
                    </a:lnTo>
                    <a:lnTo>
                      <a:pt x="183" y="294"/>
                    </a:lnTo>
                    <a:lnTo>
                      <a:pt x="179" y="291"/>
                    </a:lnTo>
                    <a:lnTo>
                      <a:pt x="178" y="288"/>
                    </a:lnTo>
                    <a:lnTo>
                      <a:pt x="173" y="283"/>
                    </a:lnTo>
                    <a:lnTo>
                      <a:pt x="169" y="283"/>
                    </a:lnTo>
                    <a:lnTo>
                      <a:pt x="164" y="279"/>
                    </a:lnTo>
                    <a:lnTo>
                      <a:pt x="163" y="279"/>
                    </a:lnTo>
                    <a:lnTo>
                      <a:pt x="161" y="281"/>
                    </a:lnTo>
                    <a:lnTo>
                      <a:pt x="161" y="283"/>
                    </a:lnTo>
                    <a:lnTo>
                      <a:pt x="159" y="284"/>
                    </a:lnTo>
                    <a:lnTo>
                      <a:pt x="163" y="288"/>
                    </a:lnTo>
                    <a:lnTo>
                      <a:pt x="161" y="288"/>
                    </a:lnTo>
                    <a:lnTo>
                      <a:pt x="156" y="286"/>
                    </a:lnTo>
                    <a:lnTo>
                      <a:pt x="154" y="286"/>
                    </a:lnTo>
                    <a:lnTo>
                      <a:pt x="156" y="283"/>
                    </a:lnTo>
                    <a:lnTo>
                      <a:pt x="153" y="283"/>
                    </a:lnTo>
                    <a:lnTo>
                      <a:pt x="151" y="283"/>
                    </a:lnTo>
                    <a:lnTo>
                      <a:pt x="151" y="288"/>
                    </a:lnTo>
                    <a:lnTo>
                      <a:pt x="148" y="286"/>
                    </a:lnTo>
                    <a:lnTo>
                      <a:pt x="146" y="288"/>
                    </a:lnTo>
                    <a:lnTo>
                      <a:pt x="144" y="286"/>
                    </a:lnTo>
                    <a:lnTo>
                      <a:pt x="146" y="281"/>
                    </a:lnTo>
                    <a:lnTo>
                      <a:pt x="143" y="279"/>
                    </a:lnTo>
                    <a:lnTo>
                      <a:pt x="139" y="279"/>
                    </a:lnTo>
                    <a:lnTo>
                      <a:pt x="138" y="284"/>
                    </a:lnTo>
                    <a:lnTo>
                      <a:pt x="135" y="288"/>
                    </a:lnTo>
                    <a:lnTo>
                      <a:pt x="131" y="296"/>
                    </a:lnTo>
                    <a:lnTo>
                      <a:pt x="130" y="299"/>
                    </a:lnTo>
                    <a:lnTo>
                      <a:pt x="130" y="299"/>
                    </a:lnTo>
                    <a:close/>
                    <a:moveTo>
                      <a:pt x="121" y="304"/>
                    </a:moveTo>
                    <a:lnTo>
                      <a:pt x="121" y="308"/>
                    </a:lnTo>
                    <a:lnTo>
                      <a:pt x="125" y="311"/>
                    </a:lnTo>
                    <a:lnTo>
                      <a:pt x="128" y="311"/>
                    </a:lnTo>
                    <a:lnTo>
                      <a:pt x="133" y="306"/>
                    </a:lnTo>
                    <a:lnTo>
                      <a:pt x="135" y="306"/>
                    </a:lnTo>
                    <a:lnTo>
                      <a:pt x="131" y="304"/>
                    </a:lnTo>
                    <a:lnTo>
                      <a:pt x="128" y="303"/>
                    </a:lnTo>
                    <a:lnTo>
                      <a:pt x="126" y="304"/>
                    </a:lnTo>
                    <a:lnTo>
                      <a:pt x="121" y="304"/>
                    </a:lnTo>
                    <a:lnTo>
                      <a:pt x="121" y="304"/>
                    </a:lnTo>
                    <a:close/>
                    <a:moveTo>
                      <a:pt x="66" y="178"/>
                    </a:moveTo>
                    <a:lnTo>
                      <a:pt x="65" y="176"/>
                    </a:lnTo>
                    <a:lnTo>
                      <a:pt x="63" y="173"/>
                    </a:lnTo>
                    <a:lnTo>
                      <a:pt x="65" y="171"/>
                    </a:lnTo>
                    <a:lnTo>
                      <a:pt x="68" y="171"/>
                    </a:lnTo>
                    <a:lnTo>
                      <a:pt x="71" y="175"/>
                    </a:lnTo>
                    <a:lnTo>
                      <a:pt x="76" y="176"/>
                    </a:lnTo>
                    <a:lnTo>
                      <a:pt x="76" y="178"/>
                    </a:lnTo>
                    <a:lnTo>
                      <a:pt x="75" y="180"/>
                    </a:lnTo>
                    <a:lnTo>
                      <a:pt x="71" y="180"/>
                    </a:lnTo>
                    <a:lnTo>
                      <a:pt x="66" y="178"/>
                    </a:lnTo>
                    <a:lnTo>
                      <a:pt x="66" y="178"/>
                    </a:lnTo>
                    <a:close/>
                    <a:moveTo>
                      <a:pt x="63" y="181"/>
                    </a:moveTo>
                    <a:lnTo>
                      <a:pt x="68" y="181"/>
                    </a:lnTo>
                    <a:lnTo>
                      <a:pt x="70" y="185"/>
                    </a:lnTo>
                    <a:lnTo>
                      <a:pt x="68" y="186"/>
                    </a:lnTo>
                    <a:lnTo>
                      <a:pt x="66" y="188"/>
                    </a:lnTo>
                    <a:lnTo>
                      <a:pt x="65" y="188"/>
                    </a:lnTo>
                    <a:lnTo>
                      <a:pt x="63" y="183"/>
                    </a:lnTo>
                    <a:lnTo>
                      <a:pt x="63" y="181"/>
                    </a:lnTo>
                    <a:lnTo>
                      <a:pt x="63" y="181"/>
                    </a:lnTo>
                    <a:close/>
                    <a:moveTo>
                      <a:pt x="66" y="213"/>
                    </a:moveTo>
                    <a:lnTo>
                      <a:pt x="68" y="213"/>
                    </a:lnTo>
                    <a:lnTo>
                      <a:pt x="70" y="211"/>
                    </a:lnTo>
                    <a:lnTo>
                      <a:pt x="70" y="213"/>
                    </a:lnTo>
                    <a:lnTo>
                      <a:pt x="73" y="215"/>
                    </a:lnTo>
                    <a:lnTo>
                      <a:pt x="71" y="216"/>
                    </a:lnTo>
                    <a:lnTo>
                      <a:pt x="68" y="216"/>
                    </a:lnTo>
                    <a:lnTo>
                      <a:pt x="65" y="216"/>
                    </a:lnTo>
                    <a:lnTo>
                      <a:pt x="66" y="213"/>
                    </a:lnTo>
                    <a:lnTo>
                      <a:pt x="66" y="213"/>
                    </a:lnTo>
                    <a:close/>
                    <a:moveTo>
                      <a:pt x="7" y="263"/>
                    </a:moveTo>
                    <a:lnTo>
                      <a:pt x="12" y="260"/>
                    </a:lnTo>
                    <a:lnTo>
                      <a:pt x="15" y="258"/>
                    </a:lnTo>
                    <a:lnTo>
                      <a:pt x="18" y="256"/>
                    </a:lnTo>
                    <a:lnTo>
                      <a:pt x="23" y="255"/>
                    </a:lnTo>
                    <a:lnTo>
                      <a:pt x="28" y="246"/>
                    </a:lnTo>
                    <a:lnTo>
                      <a:pt x="35" y="245"/>
                    </a:lnTo>
                    <a:lnTo>
                      <a:pt x="38" y="241"/>
                    </a:lnTo>
                    <a:lnTo>
                      <a:pt x="38" y="240"/>
                    </a:lnTo>
                    <a:lnTo>
                      <a:pt x="41" y="236"/>
                    </a:lnTo>
                    <a:lnTo>
                      <a:pt x="41" y="230"/>
                    </a:lnTo>
                    <a:lnTo>
                      <a:pt x="45" y="226"/>
                    </a:lnTo>
                    <a:lnTo>
                      <a:pt x="51" y="226"/>
                    </a:lnTo>
                    <a:lnTo>
                      <a:pt x="53" y="221"/>
                    </a:lnTo>
                    <a:lnTo>
                      <a:pt x="56" y="218"/>
                    </a:lnTo>
                    <a:lnTo>
                      <a:pt x="61" y="218"/>
                    </a:lnTo>
                    <a:lnTo>
                      <a:pt x="63" y="215"/>
                    </a:lnTo>
                    <a:lnTo>
                      <a:pt x="61" y="208"/>
                    </a:lnTo>
                    <a:lnTo>
                      <a:pt x="56" y="205"/>
                    </a:lnTo>
                    <a:lnTo>
                      <a:pt x="58" y="200"/>
                    </a:lnTo>
                    <a:lnTo>
                      <a:pt x="56" y="195"/>
                    </a:lnTo>
                    <a:lnTo>
                      <a:pt x="55" y="195"/>
                    </a:lnTo>
                    <a:lnTo>
                      <a:pt x="53" y="201"/>
                    </a:lnTo>
                    <a:lnTo>
                      <a:pt x="55" y="208"/>
                    </a:lnTo>
                    <a:lnTo>
                      <a:pt x="51" y="206"/>
                    </a:lnTo>
                    <a:lnTo>
                      <a:pt x="53" y="210"/>
                    </a:lnTo>
                    <a:lnTo>
                      <a:pt x="53" y="213"/>
                    </a:lnTo>
                    <a:lnTo>
                      <a:pt x="50" y="218"/>
                    </a:lnTo>
                    <a:lnTo>
                      <a:pt x="46" y="218"/>
                    </a:lnTo>
                    <a:lnTo>
                      <a:pt x="41" y="221"/>
                    </a:lnTo>
                    <a:lnTo>
                      <a:pt x="41" y="225"/>
                    </a:lnTo>
                    <a:lnTo>
                      <a:pt x="37" y="228"/>
                    </a:lnTo>
                    <a:lnTo>
                      <a:pt x="32" y="238"/>
                    </a:lnTo>
                    <a:lnTo>
                      <a:pt x="25" y="243"/>
                    </a:lnTo>
                    <a:lnTo>
                      <a:pt x="22" y="243"/>
                    </a:lnTo>
                    <a:lnTo>
                      <a:pt x="18" y="250"/>
                    </a:lnTo>
                    <a:lnTo>
                      <a:pt x="15" y="251"/>
                    </a:lnTo>
                    <a:lnTo>
                      <a:pt x="8" y="260"/>
                    </a:lnTo>
                    <a:lnTo>
                      <a:pt x="7" y="261"/>
                    </a:lnTo>
                    <a:lnTo>
                      <a:pt x="7" y="263"/>
                    </a:lnTo>
                    <a:lnTo>
                      <a:pt x="7" y="263"/>
                    </a:lnTo>
                    <a:close/>
                    <a:moveTo>
                      <a:pt x="8" y="265"/>
                    </a:moveTo>
                    <a:lnTo>
                      <a:pt x="5" y="266"/>
                    </a:lnTo>
                    <a:lnTo>
                      <a:pt x="8" y="266"/>
                    </a:lnTo>
                    <a:lnTo>
                      <a:pt x="8" y="265"/>
                    </a:lnTo>
                    <a:lnTo>
                      <a:pt x="8" y="265"/>
                    </a:lnTo>
                    <a:close/>
                    <a:moveTo>
                      <a:pt x="10" y="266"/>
                    </a:moveTo>
                    <a:lnTo>
                      <a:pt x="8" y="268"/>
                    </a:lnTo>
                    <a:lnTo>
                      <a:pt x="12" y="268"/>
                    </a:lnTo>
                    <a:lnTo>
                      <a:pt x="10" y="266"/>
                    </a:lnTo>
                    <a:lnTo>
                      <a:pt x="10" y="266"/>
                    </a:lnTo>
                    <a:close/>
                    <a:moveTo>
                      <a:pt x="3" y="271"/>
                    </a:moveTo>
                    <a:lnTo>
                      <a:pt x="0" y="273"/>
                    </a:lnTo>
                    <a:lnTo>
                      <a:pt x="0" y="274"/>
                    </a:lnTo>
                    <a:lnTo>
                      <a:pt x="2" y="279"/>
                    </a:lnTo>
                    <a:lnTo>
                      <a:pt x="5" y="279"/>
                    </a:lnTo>
                    <a:lnTo>
                      <a:pt x="5" y="273"/>
                    </a:lnTo>
                    <a:lnTo>
                      <a:pt x="5" y="271"/>
                    </a:lnTo>
                    <a:lnTo>
                      <a:pt x="3" y="27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62" name="Freeform 15"/>
              <p:cNvSpPr>
                <a:spLocks noEditPoints="1"/>
              </p:cNvSpPr>
              <p:nvPr/>
            </p:nvSpPr>
            <p:spPr bwMode="auto">
              <a:xfrm>
                <a:off x="7656503" y="3195008"/>
                <a:ext cx="597199" cy="207518"/>
              </a:xfrm>
              <a:custGeom>
                <a:avLst/>
                <a:gdLst/>
                <a:ahLst/>
                <a:cxnLst>
                  <a:cxn ang="0">
                    <a:pos x="1071" y="312"/>
                  </a:cxn>
                  <a:cxn ang="0">
                    <a:pos x="966" y="247"/>
                  </a:cxn>
                  <a:cxn ang="0">
                    <a:pos x="915" y="229"/>
                  </a:cxn>
                  <a:cxn ang="0">
                    <a:pos x="895" y="191"/>
                  </a:cxn>
                  <a:cxn ang="0">
                    <a:pos x="958" y="207"/>
                  </a:cxn>
                  <a:cxn ang="0">
                    <a:pos x="1091" y="201"/>
                  </a:cxn>
                  <a:cxn ang="0">
                    <a:pos x="875" y="157"/>
                  </a:cxn>
                  <a:cxn ang="0">
                    <a:pos x="767" y="46"/>
                  </a:cxn>
                  <a:cxn ang="0">
                    <a:pos x="787" y="136"/>
                  </a:cxn>
                  <a:cxn ang="0">
                    <a:pos x="815" y="143"/>
                  </a:cxn>
                  <a:cxn ang="0">
                    <a:pos x="784" y="161"/>
                  </a:cxn>
                  <a:cxn ang="0">
                    <a:pos x="799" y="232"/>
                  </a:cxn>
                  <a:cxn ang="0">
                    <a:pos x="865" y="226"/>
                  </a:cxn>
                  <a:cxn ang="0">
                    <a:pos x="616" y="312"/>
                  </a:cxn>
                  <a:cxn ang="0">
                    <a:pos x="732" y="191"/>
                  </a:cxn>
                  <a:cxn ang="0">
                    <a:pos x="677" y="270"/>
                  </a:cxn>
                  <a:cxn ang="0">
                    <a:pos x="676" y="194"/>
                  </a:cxn>
                  <a:cxn ang="0">
                    <a:pos x="649" y="159"/>
                  </a:cxn>
                  <a:cxn ang="0">
                    <a:pos x="729" y="114"/>
                  </a:cxn>
                  <a:cxn ang="0">
                    <a:pos x="596" y="161"/>
                  </a:cxn>
                  <a:cxn ang="0">
                    <a:pos x="591" y="277"/>
                  </a:cxn>
                  <a:cxn ang="0">
                    <a:pos x="638" y="259"/>
                  </a:cxn>
                  <a:cxn ang="0">
                    <a:pos x="656" y="219"/>
                  </a:cxn>
                  <a:cxn ang="0">
                    <a:pos x="633" y="174"/>
                  </a:cxn>
                  <a:cxn ang="0">
                    <a:pos x="594" y="33"/>
                  </a:cxn>
                  <a:cxn ang="0">
                    <a:pos x="511" y="231"/>
                  </a:cxn>
                  <a:cxn ang="0">
                    <a:pos x="350" y="184"/>
                  </a:cxn>
                  <a:cxn ang="0">
                    <a:pos x="498" y="59"/>
                  </a:cxn>
                  <a:cxn ang="0">
                    <a:pos x="566" y="119"/>
                  </a:cxn>
                  <a:cxn ang="0">
                    <a:pos x="515" y="199"/>
                  </a:cxn>
                  <a:cxn ang="0">
                    <a:pos x="445" y="222"/>
                  </a:cxn>
                  <a:cxn ang="0">
                    <a:pos x="363" y="181"/>
                  </a:cxn>
                  <a:cxn ang="0">
                    <a:pos x="973" y="186"/>
                  </a:cxn>
                  <a:cxn ang="0">
                    <a:pos x="910" y="279"/>
                  </a:cxn>
                  <a:cxn ang="0">
                    <a:pos x="947" y="292"/>
                  </a:cxn>
                  <a:cxn ang="0">
                    <a:pos x="945" y="280"/>
                  </a:cxn>
                  <a:cxn ang="0">
                    <a:pos x="887" y="310"/>
                  </a:cxn>
                  <a:cxn ang="0">
                    <a:pos x="882" y="312"/>
                  </a:cxn>
                  <a:cxn ang="0">
                    <a:pos x="817" y="337"/>
                  </a:cxn>
                  <a:cxn ang="0">
                    <a:pos x="699" y="382"/>
                  </a:cxn>
                  <a:cxn ang="0">
                    <a:pos x="661" y="398"/>
                  </a:cxn>
                  <a:cxn ang="0">
                    <a:pos x="569" y="365"/>
                  </a:cxn>
                  <a:cxn ang="0">
                    <a:pos x="732" y="335"/>
                  </a:cxn>
                  <a:cxn ang="0">
                    <a:pos x="686" y="345"/>
                  </a:cxn>
                  <a:cxn ang="0">
                    <a:pos x="672" y="339"/>
                  </a:cxn>
                  <a:cxn ang="0">
                    <a:pos x="586" y="344"/>
                  </a:cxn>
                  <a:cxn ang="0">
                    <a:pos x="555" y="347"/>
                  </a:cxn>
                  <a:cxn ang="0">
                    <a:pos x="471" y="342"/>
                  </a:cxn>
                  <a:cxn ang="0">
                    <a:pos x="1061" y="320"/>
                  </a:cxn>
                  <a:cxn ang="0">
                    <a:pos x="261" y="292"/>
                  </a:cxn>
                  <a:cxn ang="0">
                    <a:pos x="428" y="324"/>
                  </a:cxn>
                  <a:cxn ang="0">
                    <a:pos x="329" y="327"/>
                  </a:cxn>
                  <a:cxn ang="0">
                    <a:pos x="270" y="86"/>
                  </a:cxn>
                  <a:cxn ang="0">
                    <a:pos x="232" y="121"/>
                  </a:cxn>
                  <a:cxn ang="0">
                    <a:pos x="285" y="217"/>
                  </a:cxn>
                  <a:cxn ang="0">
                    <a:pos x="227" y="162"/>
                  </a:cxn>
                  <a:cxn ang="0">
                    <a:pos x="153" y="106"/>
                  </a:cxn>
                  <a:cxn ang="0">
                    <a:pos x="83" y="177"/>
                  </a:cxn>
                  <a:cxn ang="0">
                    <a:pos x="13" y="84"/>
                  </a:cxn>
                  <a:cxn ang="0">
                    <a:pos x="99" y="146"/>
                  </a:cxn>
                  <a:cxn ang="0">
                    <a:pos x="249" y="274"/>
                  </a:cxn>
                  <a:cxn ang="0">
                    <a:pos x="204" y="161"/>
                  </a:cxn>
                  <a:cxn ang="0">
                    <a:pos x="116" y="79"/>
                  </a:cxn>
                </a:cxnLst>
                <a:rect l="0" t="0" r="r" b="b"/>
                <a:pathLst>
                  <a:path w="1116" h="398">
                    <a:moveTo>
                      <a:pt x="1116" y="209"/>
                    </a:moveTo>
                    <a:lnTo>
                      <a:pt x="1113" y="292"/>
                    </a:lnTo>
                    <a:lnTo>
                      <a:pt x="1111" y="297"/>
                    </a:lnTo>
                    <a:lnTo>
                      <a:pt x="1111" y="302"/>
                    </a:lnTo>
                    <a:lnTo>
                      <a:pt x="1113" y="304"/>
                    </a:lnTo>
                    <a:lnTo>
                      <a:pt x="1109" y="357"/>
                    </a:lnTo>
                    <a:lnTo>
                      <a:pt x="1109" y="357"/>
                    </a:lnTo>
                    <a:lnTo>
                      <a:pt x="1103" y="353"/>
                    </a:lnTo>
                    <a:lnTo>
                      <a:pt x="1096" y="349"/>
                    </a:lnTo>
                    <a:lnTo>
                      <a:pt x="1094" y="345"/>
                    </a:lnTo>
                    <a:lnTo>
                      <a:pt x="1094" y="344"/>
                    </a:lnTo>
                    <a:lnTo>
                      <a:pt x="1089" y="339"/>
                    </a:lnTo>
                    <a:lnTo>
                      <a:pt x="1088" y="339"/>
                    </a:lnTo>
                    <a:lnTo>
                      <a:pt x="1086" y="335"/>
                    </a:lnTo>
                    <a:lnTo>
                      <a:pt x="1089" y="332"/>
                    </a:lnTo>
                    <a:lnTo>
                      <a:pt x="1088" y="327"/>
                    </a:lnTo>
                    <a:lnTo>
                      <a:pt x="1088" y="332"/>
                    </a:lnTo>
                    <a:lnTo>
                      <a:pt x="1084" y="334"/>
                    </a:lnTo>
                    <a:lnTo>
                      <a:pt x="1076" y="332"/>
                    </a:lnTo>
                    <a:lnTo>
                      <a:pt x="1073" y="335"/>
                    </a:lnTo>
                    <a:lnTo>
                      <a:pt x="1069" y="335"/>
                    </a:lnTo>
                    <a:lnTo>
                      <a:pt x="1068" y="332"/>
                    </a:lnTo>
                    <a:lnTo>
                      <a:pt x="1061" y="335"/>
                    </a:lnTo>
                    <a:lnTo>
                      <a:pt x="1058" y="332"/>
                    </a:lnTo>
                    <a:lnTo>
                      <a:pt x="1061" y="330"/>
                    </a:lnTo>
                    <a:lnTo>
                      <a:pt x="1063" y="327"/>
                    </a:lnTo>
                    <a:lnTo>
                      <a:pt x="1063" y="325"/>
                    </a:lnTo>
                    <a:lnTo>
                      <a:pt x="1063" y="324"/>
                    </a:lnTo>
                    <a:lnTo>
                      <a:pt x="1064" y="319"/>
                    </a:lnTo>
                    <a:lnTo>
                      <a:pt x="1061" y="317"/>
                    </a:lnTo>
                    <a:lnTo>
                      <a:pt x="1058" y="314"/>
                    </a:lnTo>
                    <a:lnTo>
                      <a:pt x="1061" y="314"/>
                    </a:lnTo>
                    <a:lnTo>
                      <a:pt x="1063" y="314"/>
                    </a:lnTo>
                    <a:lnTo>
                      <a:pt x="1068" y="312"/>
                    </a:lnTo>
                    <a:lnTo>
                      <a:pt x="1071" y="312"/>
                    </a:lnTo>
                    <a:lnTo>
                      <a:pt x="1068" y="310"/>
                    </a:lnTo>
                    <a:lnTo>
                      <a:pt x="1063" y="312"/>
                    </a:lnTo>
                    <a:lnTo>
                      <a:pt x="1058" y="310"/>
                    </a:lnTo>
                    <a:lnTo>
                      <a:pt x="1055" y="307"/>
                    </a:lnTo>
                    <a:lnTo>
                      <a:pt x="1055" y="304"/>
                    </a:lnTo>
                    <a:lnTo>
                      <a:pt x="1058" y="304"/>
                    </a:lnTo>
                    <a:lnTo>
                      <a:pt x="1061" y="304"/>
                    </a:lnTo>
                    <a:lnTo>
                      <a:pt x="1059" y="302"/>
                    </a:lnTo>
                    <a:lnTo>
                      <a:pt x="1053" y="299"/>
                    </a:lnTo>
                    <a:lnTo>
                      <a:pt x="1050" y="295"/>
                    </a:lnTo>
                    <a:lnTo>
                      <a:pt x="1048" y="292"/>
                    </a:lnTo>
                    <a:lnTo>
                      <a:pt x="1048" y="289"/>
                    </a:lnTo>
                    <a:lnTo>
                      <a:pt x="1043" y="284"/>
                    </a:lnTo>
                    <a:lnTo>
                      <a:pt x="1043" y="280"/>
                    </a:lnTo>
                    <a:lnTo>
                      <a:pt x="1048" y="277"/>
                    </a:lnTo>
                    <a:lnTo>
                      <a:pt x="1043" y="277"/>
                    </a:lnTo>
                    <a:lnTo>
                      <a:pt x="1041" y="275"/>
                    </a:lnTo>
                    <a:lnTo>
                      <a:pt x="1041" y="274"/>
                    </a:lnTo>
                    <a:lnTo>
                      <a:pt x="1040" y="272"/>
                    </a:lnTo>
                    <a:lnTo>
                      <a:pt x="1043" y="270"/>
                    </a:lnTo>
                    <a:lnTo>
                      <a:pt x="1038" y="270"/>
                    </a:lnTo>
                    <a:lnTo>
                      <a:pt x="1036" y="269"/>
                    </a:lnTo>
                    <a:lnTo>
                      <a:pt x="1033" y="270"/>
                    </a:lnTo>
                    <a:lnTo>
                      <a:pt x="1031" y="269"/>
                    </a:lnTo>
                    <a:lnTo>
                      <a:pt x="1036" y="264"/>
                    </a:lnTo>
                    <a:lnTo>
                      <a:pt x="1033" y="267"/>
                    </a:lnTo>
                    <a:lnTo>
                      <a:pt x="1028" y="267"/>
                    </a:lnTo>
                    <a:lnTo>
                      <a:pt x="1021" y="264"/>
                    </a:lnTo>
                    <a:lnTo>
                      <a:pt x="1020" y="260"/>
                    </a:lnTo>
                    <a:lnTo>
                      <a:pt x="1013" y="259"/>
                    </a:lnTo>
                    <a:lnTo>
                      <a:pt x="1010" y="259"/>
                    </a:lnTo>
                    <a:lnTo>
                      <a:pt x="995" y="254"/>
                    </a:lnTo>
                    <a:lnTo>
                      <a:pt x="980" y="251"/>
                    </a:lnTo>
                    <a:lnTo>
                      <a:pt x="973" y="251"/>
                    </a:lnTo>
                    <a:lnTo>
                      <a:pt x="966" y="247"/>
                    </a:lnTo>
                    <a:lnTo>
                      <a:pt x="965" y="246"/>
                    </a:lnTo>
                    <a:lnTo>
                      <a:pt x="965" y="244"/>
                    </a:lnTo>
                    <a:lnTo>
                      <a:pt x="960" y="242"/>
                    </a:lnTo>
                    <a:lnTo>
                      <a:pt x="960" y="241"/>
                    </a:lnTo>
                    <a:lnTo>
                      <a:pt x="963" y="239"/>
                    </a:lnTo>
                    <a:lnTo>
                      <a:pt x="965" y="241"/>
                    </a:lnTo>
                    <a:lnTo>
                      <a:pt x="965" y="239"/>
                    </a:lnTo>
                    <a:lnTo>
                      <a:pt x="961" y="239"/>
                    </a:lnTo>
                    <a:lnTo>
                      <a:pt x="958" y="241"/>
                    </a:lnTo>
                    <a:lnTo>
                      <a:pt x="955" y="239"/>
                    </a:lnTo>
                    <a:lnTo>
                      <a:pt x="953" y="237"/>
                    </a:lnTo>
                    <a:lnTo>
                      <a:pt x="952" y="236"/>
                    </a:lnTo>
                    <a:lnTo>
                      <a:pt x="950" y="239"/>
                    </a:lnTo>
                    <a:lnTo>
                      <a:pt x="948" y="234"/>
                    </a:lnTo>
                    <a:lnTo>
                      <a:pt x="947" y="234"/>
                    </a:lnTo>
                    <a:lnTo>
                      <a:pt x="945" y="234"/>
                    </a:lnTo>
                    <a:lnTo>
                      <a:pt x="943" y="236"/>
                    </a:lnTo>
                    <a:lnTo>
                      <a:pt x="940" y="232"/>
                    </a:lnTo>
                    <a:lnTo>
                      <a:pt x="940" y="227"/>
                    </a:lnTo>
                    <a:lnTo>
                      <a:pt x="937" y="222"/>
                    </a:lnTo>
                    <a:lnTo>
                      <a:pt x="940" y="219"/>
                    </a:lnTo>
                    <a:lnTo>
                      <a:pt x="940" y="214"/>
                    </a:lnTo>
                    <a:lnTo>
                      <a:pt x="938" y="219"/>
                    </a:lnTo>
                    <a:lnTo>
                      <a:pt x="935" y="224"/>
                    </a:lnTo>
                    <a:lnTo>
                      <a:pt x="935" y="227"/>
                    </a:lnTo>
                    <a:lnTo>
                      <a:pt x="933" y="227"/>
                    </a:lnTo>
                    <a:lnTo>
                      <a:pt x="930" y="234"/>
                    </a:lnTo>
                    <a:lnTo>
                      <a:pt x="930" y="237"/>
                    </a:lnTo>
                    <a:lnTo>
                      <a:pt x="925" y="242"/>
                    </a:lnTo>
                    <a:lnTo>
                      <a:pt x="920" y="244"/>
                    </a:lnTo>
                    <a:lnTo>
                      <a:pt x="915" y="242"/>
                    </a:lnTo>
                    <a:lnTo>
                      <a:pt x="912" y="236"/>
                    </a:lnTo>
                    <a:lnTo>
                      <a:pt x="912" y="232"/>
                    </a:lnTo>
                    <a:lnTo>
                      <a:pt x="913" y="232"/>
                    </a:lnTo>
                    <a:lnTo>
                      <a:pt x="915" y="229"/>
                    </a:lnTo>
                    <a:lnTo>
                      <a:pt x="913" y="226"/>
                    </a:lnTo>
                    <a:lnTo>
                      <a:pt x="912" y="227"/>
                    </a:lnTo>
                    <a:lnTo>
                      <a:pt x="910" y="226"/>
                    </a:lnTo>
                    <a:lnTo>
                      <a:pt x="907" y="219"/>
                    </a:lnTo>
                    <a:lnTo>
                      <a:pt x="902" y="217"/>
                    </a:lnTo>
                    <a:lnTo>
                      <a:pt x="897" y="217"/>
                    </a:lnTo>
                    <a:lnTo>
                      <a:pt x="895" y="214"/>
                    </a:lnTo>
                    <a:lnTo>
                      <a:pt x="898" y="211"/>
                    </a:lnTo>
                    <a:lnTo>
                      <a:pt x="903" y="211"/>
                    </a:lnTo>
                    <a:lnTo>
                      <a:pt x="905" y="212"/>
                    </a:lnTo>
                    <a:lnTo>
                      <a:pt x="910" y="212"/>
                    </a:lnTo>
                    <a:lnTo>
                      <a:pt x="915" y="214"/>
                    </a:lnTo>
                    <a:lnTo>
                      <a:pt x="920" y="212"/>
                    </a:lnTo>
                    <a:lnTo>
                      <a:pt x="920" y="207"/>
                    </a:lnTo>
                    <a:lnTo>
                      <a:pt x="925" y="206"/>
                    </a:lnTo>
                    <a:lnTo>
                      <a:pt x="932" y="209"/>
                    </a:lnTo>
                    <a:lnTo>
                      <a:pt x="935" y="212"/>
                    </a:lnTo>
                    <a:lnTo>
                      <a:pt x="937" y="209"/>
                    </a:lnTo>
                    <a:lnTo>
                      <a:pt x="940" y="206"/>
                    </a:lnTo>
                    <a:lnTo>
                      <a:pt x="942" y="206"/>
                    </a:lnTo>
                    <a:lnTo>
                      <a:pt x="943" y="202"/>
                    </a:lnTo>
                    <a:lnTo>
                      <a:pt x="942" y="199"/>
                    </a:lnTo>
                    <a:lnTo>
                      <a:pt x="930" y="197"/>
                    </a:lnTo>
                    <a:lnTo>
                      <a:pt x="932" y="199"/>
                    </a:lnTo>
                    <a:lnTo>
                      <a:pt x="928" y="201"/>
                    </a:lnTo>
                    <a:lnTo>
                      <a:pt x="925" y="199"/>
                    </a:lnTo>
                    <a:lnTo>
                      <a:pt x="918" y="201"/>
                    </a:lnTo>
                    <a:lnTo>
                      <a:pt x="915" y="201"/>
                    </a:lnTo>
                    <a:lnTo>
                      <a:pt x="912" y="201"/>
                    </a:lnTo>
                    <a:lnTo>
                      <a:pt x="910" y="201"/>
                    </a:lnTo>
                    <a:lnTo>
                      <a:pt x="905" y="201"/>
                    </a:lnTo>
                    <a:lnTo>
                      <a:pt x="900" y="201"/>
                    </a:lnTo>
                    <a:lnTo>
                      <a:pt x="895" y="196"/>
                    </a:lnTo>
                    <a:lnTo>
                      <a:pt x="893" y="191"/>
                    </a:lnTo>
                    <a:lnTo>
                      <a:pt x="895" y="191"/>
                    </a:lnTo>
                    <a:lnTo>
                      <a:pt x="892" y="186"/>
                    </a:lnTo>
                    <a:lnTo>
                      <a:pt x="885" y="182"/>
                    </a:lnTo>
                    <a:lnTo>
                      <a:pt x="883" y="181"/>
                    </a:lnTo>
                    <a:lnTo>
                      <a:pt x="882" y="182"/>
                    </a:lnTo>
                    <a:lnTo>
                      <a:pt x="878" y="184"/>
                    </a:lnTo>
                    <a:lnTo>
                      <a:pt x="872" y="182"/>
                    </a:lnTo>
                    <a:lnTo>
                      <a:pt x="873" y="181"/>
                    </a:lnTo>
                    <a:lnTo>
                      <a:pt x="878" y="177"/>
                    </a:lnTo>
                    <a:lnTo>
                      <a:pt x="878" y="174"/>
                    </a:lnTo>
                    <a:lnTo>
                      <a:pt x="877" y="171"/>
                    </a:lnTo>
                    <a:lnTo>
                      <a:pt x="882" y="167"/>
                    </a:lnTo>
                    <a:lnTo>
                      <a:pt x="888" y="167"/>
                    </a:lnTo>
                    <a:lnTo>
                      <a:pt x="892" y="166"/>
                    </a:lnTo>
                    <a:lnTo>
                      <a:pt x="895" y="164"/>
                    </a:lnTo>
                    <a:lnTo>
                      <a:pt x="902" y="159"/>
                    </a:lnTo>
                    <a:lnTo>
                      <a:pt x="903" y="157"/>
                    </a:lnTo>
                    <a:lnTo>
                      <a:pt x="910" y="156"/>
                    </a:lnTo>
                    <a:lnTo>
                      <a:pt x="923" y="161"/>
                    </a:lnTo>
                    <a:lnTo>
                      <a:pt x="932" y="166"/>
                    </a:lnTo>
                    <a:lnTo>
                      <a:pt x="938" y="166"/>
                    </a:lnTo>
                    <a:lnTo>
                      <a:pt x="947" y="166"/>
                    </a:lnTo>
                    <a:lnTo>
                      <a:pt x="948" y="167"/>
                    </a:lnTo>
                    <a:lnTo>
                      <a:pt x="947" y="171"/>
                    </a:lnTo>
                    <a:lnTo>
                      <a:pt x="947" y="176"/>
                    </a:lnTo>
                    <a:lnTo>
                      <a:pt x="952" y="179"/>
                    </a:lnTo>
                    <a:lnTo>
                      <a:pt x="953" y="182"/>
                    </a:lnTo>
                    <a:lnTo>
                      <a:pt x="950" y="187"/>
                    </a:lnTo>
                    <a:lnTo>
                      <a:pt x="947" y="191"/>
                    </a:lnTo>
                    <a:lnTo>
                      <a:pt x="948" y="197"/>
                    </a:lnTo>
                    <a:lnTo>
                      <a:pt x="950" y="207"/>
                    </a:lnTo>
                    <a:lnTo>
                      <a:pt x="953" y="212"/>
                    </a:lnTo>
                    <a:lnTo>
                      <a:pt x="955" y="214"/>
                    </a:lnTo>
                    <a:lnTo>
                      <a:pt x="957" y="216"/>
                    </a:lnTo>
                    <a:lnTo>
                      <a:pt x="957" y="209"/>
                    </a:lnTo>
                    <a:lnTo>
                      <a:pt x="958" y="207"/>
                    </a:lnTo>
                    <a:lnTo>
                      <a:pt x="961" y="209"/>
                    </a:lnTo>
                    <a:lnTo>
                      <a:pt x="961" y="212"/>
                    </a:lnTo>
                    <a:lnTo>
                      <a:pt x="963" y="217"/>
                    </a:lnTo>
                    <a:lnTo>
                      <a:pt x="965" y="216"/>
                    </a:lnTo>
                    <a:lnTo>
                      <a:pt x="966" y="221"/>
                    </a:lnTo>
                    <a:lnTo>
                      <a:pt x="971" y="224"/>
                    </a:lnTo>
                    <a:lnTo>
                      <a:pt x="975" y="227"/>
                    </a:lnTo>
                    <a:lnTo>
                      <a:pt x="978" y="227"/>
                    </a:lnTo>
                    <a:lnTo>
                      <a:pt x="983" y="226"/>
                    </a:lnTo>
                    <a:lnTo>
                      <a:pt x="985" y="221"/>
                    </a:lnTo>
                    <a:lnTo>
                      <a:pt x="986" y="219"/>
                    </a:lnTo>
                    <a:lnTo>
                      <a:pt x="990" y="219"/>
                    </a:lnTo>
                    <a:lnTo>
                      <a:pt x="990" y="212"/>
                    </a:lnTo>
                    <a:lnTo>
                      <a:pt x="993" y="209"/>
                    </a:lnTo>
                    <a:lnTo>
                      <a:pt x="998" y="207"/>
                    </a:lnTo>
                    <a:lnTo>
                      <a:pt x="1003" y="206"/>
                    </a:lnTo>
                    <a:lnTo>
                      <a:pt x="1003" y="201"/>
                    </a:lnTo>
                    <a:lnTo>
                      <a:pt x="1005" y="199"/>
                    </a:lnTo>
                    <a:lnTo>
                      <a:pt x="1006" y="201"/>
                    </a:lnTo>
                    <a:lnTo>
                      <a:pt x="1010" y="201"/>
                    </a:lnTo>
                    <a:lnTo>
                      <a:pt x="1015" y="199"/>
                    </a:lnTo>
                    <a:lnTo>
                      <a:pt x="1021" y="197"/>
                    </a:lnTo>
                    <a:lnTo>
                      <a:pt x="1021" y="194"/>
                    </a:lnTo>
                    <a:lnTo>
                      <a:pt x="1020" y="191"/>
                    </a:lnTo>
                    <a:lnTo>
                      <a:pt x="1021" y="189"/>
                    </a:lnTo>
                    <a:lnTo>
                      <a:pt x="1033" y="182"/>
                    </a:lnTo>
                    <a:lnTo>
                      <a:pt x="1038" y="182"/>
                    </a:lnTo>
                    <a:lnTo>
                      <a:pt x="1043" y="186"/>
                    </a:lnTo>
                    <a:lnTo>
                      <a:pt x="1050" y="189"/>
                    </a:lnTo>
                    <a:lnTo>
                      <a:pt x="1058" y="191"/>
                    </a:lnTo>
                    <a:lnTo>
                      <a:pt x="1063" y="194"/>
                    </a:lnTo>
                    <a:lnTo>
                      <a:pt x="1068" y="194"/>
                    </a:lnTo>
                    <a:lnTo>
                      <a:pt x="1074" y="196"/>
                    </a:lnTo>
                    <a:lnTo>
                      <a:pt x="1088" y="202"/>
                    </a:lnTo>
                    <a:lnTo>
                      <a:pt x="1091" y="201"/>
                    </a:lnTo>
                    <a:lnTo>
                      <a:pt x="1094" y="202"/>
                    </a:lnTo>
                    <a:lnTo>
                      <a:pt x="1101" y="202"/>
                    </a:lnTo>
                    <a:lnTo>
                      <a:pt x="1106" y="202"/>
                    </a:lnTo>
                    <a:lnTo>
                      <a:pt x="1109" y="206"/>
                    </a:lnTo>
                    <a:lnTo>
                      <a:pt x="1108" y="207"/>
                    </a:lnTo>
                    <a:lnTo>
                      <a:pt x="1108" y="209"/>
                    </a:lnTo>
                    <a:lnTo>
                      <a:pt x="1111" y="211"/>
                    </a:lnTo>
                    <a:lnTo>
                      <a:pt x="1116" y="209"/>
                    </a:lnTo>
                    <a:lnTo>
                      <a:pt x="1116" y="209"/>
                    </a:lnTo>
                    <a:lnTo>
                      <a:pt x="1116" y="209"/>
                    </a:lnTo>
                    <a:close/>
                    <a:moveTo>
                      <a:pt x="827" y="149"/>
                    </a:moveTo>
                    <a:lnTo>
                      <a:pt x="837" y="153"/>
                    </a:lnTo>
                    <a:lnTo>
                      <a:pt x="837" y="154"/>
                    </a:lnTo>
                    <a:lnTo>
                      <a:pt x="830" y="151"/>
                    </a:lnTo>
                    <a:lnTo>
                      <a:pt x="827" y="149"/>
                    </a:lnTo>
                    <a:lnTo>
                      <a:pt x="827" y="149"/>
                    </a:lnTo>
                    <a:close/>
                    <a:moveTo>
                      <a:pt x="875" y="157"/>
                    </a:moveTo>
                    <a:lnTo>
                      <a:pt x="878" y="157"/>
                    </a:lnTo>
                    <a:lnTo>
                      <a:pt x="882" y="157"/>
                    </a:lnTo>
                    <a:lnTo>
                      <a:pt x="882" y="154"/>
                    </a:lnTo>
                    <a:lnTo>
                      <a:pt x="875" y="151"/>
                    </a:lnTo>
                    <a:lnTo>
                      <a:pt x="867" y="151"/>
                    </a:lnTo>
                    <a:lnTo>
                      <a:pt x="863" y="153"/>
                    </a:lnTo>
                    <a:lnTo>
                      <a:pt x="859" y="154"/>
                    </a:lnTo>
                    <a:lnTo>
                      <a:pt x="857" y="154"/>
                    </a:lnTo>
                    <a:lnTo>
                      <a:pt x="859" y="156"/>
                    </a:lnTo>
                    <a:lnTo>
                      <a:pt x="855" y="156"/>
                    </a:lnTo>
                    <a:lnTo>
                      <a:pt x="863" y="157"/>
                    </a:lnTo>
                    <a:lnTo>
                      <a:pt x="867" y="159"/>
                    </a:lnTo>
                    <a:lnTo>
                      <a:pt x="872" y="159"/>
                    </a:lnTo>
                    <a:lnTo>
                      <a:pt x="872" y="157"/>
                    </a:lnTo>
                    <a:lnTo>
                      <a:pt x="867" y="156"/>
                    </a:lnTo>
                    <a:lnTo>
                      <a:pt x="867" y="154"/>
                    </a:lnTo>
                    <a:lnTo>
                      <a:pt x="868" y="154"/>
                    </a:lnTo>
                    <a:lnTo>
                      <a:pt x="875" y="157"/>
                    </a:lnTo>
                    <a:lnTo>
                      <a:pt x="875" y="157"/>
                    </a:lnTo>
                    <a:close/>
                    <a:moveTo>
                      <a:pt x="867" y="171"/>
                    </a:moveTo>
                    <a:lnTo>
                      <a:pt x="862" y="169"/>
                    </a:lnTo>
                    <a:lnTo>
                      <a:pt x="859" y="169"/>
                    </a:lnTo>
                    <a:lnTo>
                      <a:pt x="862" y="171"/>
                    </a:lnTo>
                    <a:lnTo>
                      <a:pt x="867" y="171"/>
                    </a:lnTo>
                    <a:lnTo>
                      <a:pt x="867" y="171"/>
                    </a:lnTo>
                    <a:close/>
                    <a:moveTo>
                      <a:pt x="872" y="167"/>
                    </a:moveTo>
                    <a:lnTo>
                      <a:pt x="868" y="169"/>
                    </a:lnTo>
                    <a:lnTo>
                      <a:pt x="867" y="167"/>
                    </a:lnTo>
                    <a:lnTo>
                      <a:pt x="872" y="167"/>
                    </a:lnTo>
                    <a:lnTo>
                      <a:pt x="872" y="167"/>
                    </a:lnTo>
                    <a:close/>
                    <a:moveTo>
                      <a:pt x="870" y="171"/>
                    </a:moveTo>
                    <a:lnTo>
                      <a:pt x="865" y="174"/>
                    </a:lnTo>
                    <a:lnTo>
                      <a:pt x="865" y="179"/>
                    </a:lnTo>
                    <a:lnTo>
                      <a:pt x="870" y="181"/>
                    </a:lnTo>
                    <a:lnTo>
                      <a:pt x="873" y="179"/>
                    </a:lnTo>
                    <a:lnTo>
                      <a:pt x="873" y="172"/>
                    </a:lnTo>
                    <a:lnTo>
                      <a:pt x="870" y="171"/>
                    </a:lnTo>
                    <a:lnTo>
                      <a:pt x="870" y="171"/>
                    </a:lnTo>
                    <a:close/>
                    <a:moveTo>
                      <a:pt x="736" y="63"/>
                    </a:moveTo>
                    <a:lnTo>
                      <a:pt x="741" y="68"/>
                    </a:lnTo>
                    <a:lnTo>
                      <a:pt x="742" y="73"/>
                    </a:lnTo>
                    <a:lnTo>
                      <a:pt x="739" y="76"/>
                    </a:lnTo>
                    <a:lnTo>
                      <a:pt x="736" y="71"/>
                    </a:lnTo>
                    <a:lnTo>
                      <a:pt x="734" y="66"/>
                    </a:lnTo>
                    <a:lnTo>
                      <a:pt x="736" y="63"/>
                    </a:lnTo>
                    <a:lnTo>
                      <a:pt x="736" y="63"/>
                    </a:lnTo>
                    <a:close/>
                    <a:moveTo>
                      <a:pt x="764" y="48"/>
                    </a:moveTo>
                    <a:lnTo>
                      <a:pt x="767" y="53"/>
                    </a:lnTo>
                    <a:lnTo>
                      <a:pt x="767" y="58"/>
                    </a:lnTo>
                    <a:lnTo>
                      <a:pt x="769" y="56"/>
                    </a:lnTo>
                    <a:lnTo>
                      <a:pt x="770" y="53"/>
                    </a:lnTo>
                    <a:lnTo>
                      <a:pt x="770" y="48"/>
                    </a:lnTo>
                    <a:lnTo>
                      <a:pt x="767" y="46"/>
                    </a:lnTo>
                    <a:lnTo>
                      <a:pt x="764" y="48"/>
                    </a:lnTo>
                    <a:lnTo>
                      <a:pt x="764" y="48"/>
                    </a:lnTo>
                    <a:close/>
                    <a:moveTo>
                      <a:pt x="764" y="58"/>
                    </a:moveTo>
                    <a:lnTo>
                      <a:pt x="767" y="59"/>
                    </a:lnTo>
                    <a:lnTo>
                      <a:pt x="769" y="63"/>
                    </a:lnTo>
                    <a:lnTo>
                      <a:pt x="767" y="63"/>
                    </a:lnTo>
                    <a:lnTo>
                      <a:pt x="767" y="63"/>
                    </a:lnTo>
                    <a:lnTo>
                      <a:pt x="764" y="58"/>
                    </a:lnTo>
                    <a:lnTo>
                      <a:pt x="764" y="58"/>
                    </a:lnTo>
                    <a:close/>
                    <a:moveTo>
                      <a:pt x="804" y="99"/>
                    </a:moveTo>
                    <a:lnTo>
                      <a:pt x="805" y="106"/>
                    </a:lnTo>
                    <a:lnTo>
                      <a:pt x="807" y="104"/>
                    </a:lnTo>
                    <a:lnTo>
                      <a:pt x="812" y="104"/>
                    </a:lnTo>
                    <a:lnTo>
                      <a:pt x="815" y="101"/>
                    </a:lnTo>
                    <a:lnTo>
                      <a:pt x="814" y="98"/>
                    </a:lnTo>
                    <a:lnTo>
                      <a:pt x="810" y="96"/>
                    </a:lnTo>
                    <a:lnTo>
                      <a:pt x="807" y="98"/>
                    </a:lnTo>
                    <a:lnTo>
                      <a:pt x="804" y="99"/>
                    </a:lnTo>
                    <a:lnTo>
                      <a:pt x="804" y="99"/>
                    </a:lnTo>
                    <a:close/>
                    <a:moveTo>
                      <a:pt x="799" y="157"/>
                    </a:moveTo>
                    <a:lnTo>
                      <a:pt x="800" y="164"/>
                    </a:lnTo>
                    <a:lnTo>
                      <a:pt x="807" y="169"/>
                    </a:lnTo>
                    <a:lnTo>
                      <a:pt x="809" y="171"/>
                    </a:lnTo>
                    <a:lnTo>
                      <a:pt x="807" y="171"/>
                    </a:lnTo>
                    <a:lnTo>
                      <a:pt x="807" y="174"/>
                    </a:lnTo>
                    <a:lnTo>
                      <a:pt x="805" y="171"/>
                    </a:lnTo>
                    <a:lnTo>
                      <a:pt x="800" y="169"/>
                    </a:lnTo>
                    <a:lnTo>
                      <a:pt x="797" y="162"/>
                    </a:lnTo>
                    <a:lnTo>
                      <a:pt x="792" y="159"/>
                    </a:lnTo>
                    <a:lnTo>
                      <a:pt x="789" y="154"/>
                    </a:lnTo>
                    <a:lnTo>
                      <a:pt x="790" y="149"/>
                    </a:lnTo>
                    <a:lnTo>
                      <a:pt x="790" y="148"/>
                    </a:lnTo>
                    <a:lnTo>
                      <a:pt x="790" y="144"/>
                    </a:lnTo>
                    <a:lnTo>
                      <a:pt x="785" y="141"/>
                    </a:lnTo>
                    <a:lnTo>
                      <a:pt x="787" y="136"/>
                    </a:lnTo>
                    <a:lnTo>
                      <a:pt x="789" y="134"/>
                    </a:lnTo>
                    <a:lnTo>
                      <a:pt x="785" y="129"/>
                    </a:lnTo>
                    <a:lnTo>
                      <a:pt x="784" y="126"/>
                    </a:lnTo>
                    <a:lnTo>
                      <a:pt x="785" y="121"/>
                    </a:lnTo>
                    <a:lnTo>
                      <a:pt x="789" y="119"/>
                    </a:lnTo>
                    <a:lnTo>
                      <a:pt x="787" y="113"/>
                    </a:lnTo>
                    <a:lnTo>
                      <a:pt x="789" y="108"/>
                    </a:lnTo>
                    <a:lnTo>
                      <a:pt x="797" y="101"/>
                    </a:lnTo>
                    <a:lnTo>
                      <a:pt x="799" y="99"/>
                    </a:lnTo>
                    <a:lnTo>
                      <a:pt x="799" y="103"/>
                    </a:lnTo>
                    <a:lnTo>
                      <a:pt x="795" y="108"/>
                    </a:lnTo>
                    <a:lnTo>
                      <a:pt x="795" y="109"/>
                    </a:lnTo>
                    <a:lnTo>
                      <a:pt x="800" y="111"/>
                    </a:lnTo>
                    <a:lnTo>
                      <a:pt x="800" y="118"/>
                    </a:lnTo>
                    <a:lnTo>
                      <a:pt x="799" y="123"/>
                    </a:lnTo>
                    <a:lnTo>
                      <a:pt x="794" y="123"/>
                    </a:lnTo>
                    <a:lnTo>
                      <a:pt x="790" y="126"/>
                    </a:lnTo>
                    <a:lnTo>
                      <a:pt x="792" y="131"/>
                    </a:lnTo>
                    <a:lnTo>
                      <a:pt x="795" y="129"/>
                    </a:lnTo>
                    <a:lnTo>
                      <a:pt x="797" y="126"/>
                    </a:lnTo>
                    <a:lnTo>
                      <a:pt x="802" y="124"/>
                    </a:lnTo>
                    <a:lnTo>
                      <a:pt x="804" y="123"/>
                    </a:lnTo>
                    <a:lnTo>
                      <a:pt x="800" y="123"/>
                    </a:lnTo>
                    <a:lnTo>
                      <a:pt x="802" y="119"/>
                    </a:lnTo>
                    <a:lnTo>
                      <a:pt x="809" y="116"/>
                    </a:lnTo>
                    <a:lnTo>
                      <a:pt x="817" y="113"/>
                    </a:lnTo>
                    <a:lnTo>
                      <a:pt x="819" y="116"/>
                    </a:lnTo>
                    <a:lnTo>
                      <a:pt x="820" y="119"/>
                    </a:lnTo>
                    <a:lnTo>
                      <a:pt x="815" y="128"/>
                    </a:lnTo>
                    <a:lnTo>
                      <a:pt x="807" y="129"/>
                    </a:lnTo>
                    <a:lnTo>
                      <a:pt x="804" y="133"/>
                    </a:lnTo>
                    <a:lnTo>
                      <a:pt x="805" y="136"/>
                    </a:lnTo>
                    <a:lnTo>
                      <a:pt x="809" y="136"/>
                    </a:lnTo>
                    <a:lnTo>
                      <a:pt x="815" y="141"/>
                    </a:lnTo>
                    <a:lnTo>
                      <a:pt x="815" y="143"/>
                    </a:lnTo>
                    <a:lnTo>
                      <a:pt x="819" y="144"/>
                    </a:lnTo>
                    <a:lnTo>
                      <a:pt x="814" y="146"/>
                    </a:lnTo>
                    <a:lnTo>
                      <a:pt x="810" y="143"/>
                    </a:lnTo>
                    <a:lnTo>
                      <a:pt x="804" y="143"/>
                    </a:lnTo>
                    <a:lnTo>
                      <a:pt x="799" y="141"/>
                    </a:lnTo>
                    <a:lnTo>
                      <a:pt x="795" y="143"/>
                    </a:lnTo>
                    <a:lnTo>
                      <a:pt x="795" y="151"/>
                    </a:lnTo>
                    <a:lnTo>
                      <a:pt x="799" y="157"/>
                    </a:lnTo>
                    <a:lnTo>
                      <a:pt x="799" y="157"/>
                    </a:lnTo>
                    <a:close/>
                    <a:moveTo>
                      <a:pt x="779" y="167"/>
                    </a:moveTo>
                    <a:lnTo>
                      <a:pt x="780" y="171"/>
                    </a:lnTo>
                    <a:lnTo>
                      <a:pt x="775" y="169"/>
                    </a:lnTo>
                    <a:lnTo>
                      <a:pt x="779" y="166"/>
                    </a:lnTo>
                    <a:lnTo>
                      <a:pt x="779" y="167"/>
                    </a:lnTo>
                    <a:lnTo>
                      <a:pt x="779" y="167"/>
                    </a:lnTo>
                    <a:close/>
                    <a:moveTo>
                      <a:pt x="779" y="159"/>
                    </a:moveTo>
                    <a:lnTo>
                      <a:pt x="777" y="159"/>
                    </a:lnTo>
                    <a:lnTo>
                      <a:pt x="775" y="162"/>
                    </a:lnTo>
                    <a:lnTo>
                      <a:pt x="779" y="164"/>
                    </a:lnTo>
                    <a:lnTo>
                      <a:pt x="779" y="161"/>
                    </a:lnTo>
                    <a:lnTo>
                      <a:pt x="779" y="159"/>
                    </a:lnTo>
                    <a:lnTo>
                      <a:pt x="779" y="159"/>
                    </a:lnTo>
                    <a:close/>
                    <a:moveTo>
                      <a:pt x="784" y="161"/>
                    </a:moveTo>
                    <a:lnTo>
                      <a:pt x="782" y="162"/>
                    </a:lnTo>
                    <a:lnTo>
                      <a:pt x="782" y="164"/>
                    </a:lnTo>
                    <a:lnTo>
                      <a:pt x="785" y="169"/>
                    </a:lnTo>
                    <a:lnTo>
                      <a:pt x="789" y="169"/>
                    </a:lnTo>
                    <a:lnTo>
                      <a:pt x="792" y="171"/>
                    </a:lnTo>
                    <a:lnTo>
                      <a:pt x="794" y="169"/>
                    </a:lnTo>
                    <a:lnTo>
                      <a:pt x="792" y="167"/>
                    </a:lnTo>
                    <a:lnTo>
                      <a:pt x="789" y="166"/>
                    </a:lnTo>
                    <a:lnTo>
                      <a:pt x="789" y="162"/>
                    </a:lnTo>
                    <a:lnTo>
                      <a:pt x="787" y="161"/>
                    </a:lnTo>
                    <a:lnTo>
                      <a:pt x="784" y="161"/>
                    </a:lnTo>
                    <a:lnTo>
                      <a:pt x="784" y="161"/>
                    </a:lnTo>
                    <a:close/>
                    <a:moveTo>
                      <a:pt x="782" y="186"/>
                    </a:moveTo>
                    <a:lnTo>
                      <a:pt x="789" y="182"/>
                    </a:lnTo>
                    <a:lnTo>
                      <a:pt x="795" y="182"/>
                    </a:lnTo>
                    <a:lnTo>
                      <a:pt x="800" y="187"/>
                    </a:lnTo>
                    <a:lnTo>
                      <a:pt x="800" y="191"/>
                    </a:lnTo>
                    <a:lnTo>
                      <a:pt x="797" y="191"/>
                    </a:lnTo>
                    <a:lnTo>
                      <a:pt x="792" y="191"/>
                    </a:lnTo>
                    <a:lnTo>
                      <a:pt x="789" y="191"/>
                    </a:lnTo>
                    <a:lnTo>
                      <a:pt x="785" y="189"/>
                    </a:lnTo>
                    <a:lnTo>
                      <a:pt x="782" y="186"/>
                    </a:lnTo>
                    <a:lnTo>
                      <a:pt x="782" y="186"/>
                    </a:lnTo>
                    <a:close/>
                    <a:moveTo>
                      <a:pt x="852" y="189"/>
                    </a:moveTo>
                    <a:lnTo>
                      <a:pt x="844" y="191"/>
                    </a:lnTo>
                    <a:lnTo>
                      <a:pt x="840" y="192"/>
                    </a:lnTo>
                    <a:lnTo>
                      <a:pt x="842" y="194"/>
                    </a:lnTo>
                    <a:lnTo>
                      <a:pt x="850" y="196"/>
                    </a:lnTo>
                    <a:lnTo>
                      <a:pt x="857" y="194"/>
                    </a:lnTo>
                    <a:lnTo>
                      <a:pt x="855" y="194"/>
                    </a:lnTo>
                    <a:lnTo>
                      <a:pt x="855" y="191"/>
                    </a:lnTo>
                    <a:lnTo>
                      <a:pt x="852" y="189"/>
                    </a:lnTo>
                    <a:lnTo>
                      <a:pt x="852" y="189"/>
                    </a:lnTo>
                    <a:close/>
                    <a:moveTo>
                      <a:pt x="810" y="231"/>
                    </a:moveTo>
                    <a:lnTo>
                      <a:pt x="814" y="231"/>
                    </a:lnTo>
                    <a:lnTo>
                      <a:pt x="814" y="232"/>
                    </a:lnTo>
                    <a:lnTo>
                      <a:pt x="812" y="232"/>
                    </a:lnTo>
                    <a:lnTo>
                      <a:pt x="810" y="231"/>
                    </a:lnTo>
                    <a:lnTo>
                      <a:pt x="810" y="231"/>
                    </a:lnTo>
                    <a:close/>
                    <a:moveTo>
                      <a:pt x="807" y="232"/>
                    </a:moveTo>
                    <a:lnTo>
                      <a:pt x="809" y="232"/>
                    </a:lnTo>
                    <a:lnTo>
                      <a:pt x="809" y="234"/>
                    </a:lnTo>
                    <a:lnTo>
                      <a:pt x="807" y="234"/>
                    </a:lnTo>
                    <a:lnTo>
                      <a:pt x="807" y="232"/>
                    </a:lnTo>
                    <a:lnTo>
                      <a:pt x="807" y="232"/>
                    </a:lnTo>
                    <a:close/>
                    <a:moveTo>
                      <a:pt x="794" y="234"/>
                    </a:moveTo>
                    <a:lnTo>
                      <a:pt x="799" y="232"/>
                    </a:lnTo>
                    <a:lnTo>
                      <a:pt x="802" y="231"/>
                    </a:lnTo>
                    <a:lnTo>
                      <a:pt x="804" y="232"/>
                    </a:lnTo>
                    <a:lnTo>
                      <a:pt x="802" y="236"/>
                    </a:lnTo>
                    <a:lnTo>
                      <a:pt x="800" y="234"/>
                    </a:lnTo>
                    <a:lnTo>
                      <a:pt x="797" y="236"/>
                    </a:lnTo>
                    <a:lnTo>
                      <a:pt x="794" y="234"/>
                    </a:lnTo>
                    <a:lnTo>
                      <a:pt x="794" y="234"/>
                    </a:lnTo>
                    <a:close/>
                    <a:moveTo>
                      <a:pt x="792" y="221"/>
                    </a:moveTo>
                    <a:lnTo>
                      <a:pt x="789" y="222"/>
                    </a:lnTo>
                    <a:lnTo>
                      <a:pt x="792" y="224"/>
                    </a:lnTo>
                    <a:lnTo>
                      <a:pt x="792" y="221"/>
                    </a:lnTo>
                    <a:lnTo>
                      <a:pt x="792" y="221"/>
                    </a:lnTo>
                    <a:close/>
                    <a:moveTo>
                      <a:pt x="797" y="216"/>
                    </a:moveTo>
                    <a:lnTo>
                      <a:pt x="794" y="216"/>
                    </a:lnTo>
                    <a:lnTo>
                      <a:pt x="794" y="217"/>
                    </a:lnTo>
                    <a:lnTo>
                      <a:pt x="797" y="217"/>
                    </a:lnTo>
                    <a:lnTo>
                      <a:pt x="797" y="216"/>
                    </a:lnTo>
                    <a:lnTo>
                      <a:pt x="797" y="216"/>
                    </a:lnTo>
                    <a:close/>
                    <a:moveTo>
                      <a:pt x="799" y="229"/>
                    </a:moveTo>
                    <a:lnTo>
                      <a:pt x="802" y="222"/>
                    </a:lnTo>
                    <a:lnTo>
                      <a:pt x="807" y="226"/>
                    </a:lnTo>
                    <a:lnTo>
                      <a:pt x="809" y="229"/>
                    </a:lnTo>
                    <a:lnTo>
                      <a:pt x="814" y="227"/>
                    </a:lnTo>
                    <a:lnTo>
                      <a:pt x="817" y="224"/>
                    </a:lnTo>
                    <a:lnTo>
                      <a:pt x="820" y="224"/>
                    </a:lnTo>
                    <a:lnTo>
                      <a:pt x="824" y="227"/>
                    </a:lnTo>
                    <a:lnTo>
                      <a:pt x="834" y="229"/>
                    </a:lnTo>
                    <a:lnTo>
                      <a:pt x="835" y="226"/>
                    </a:lnTo>
                    <a:lnTo>
                      <a:pt x="840" y="226"/>
                    </a:lnTo>
                    <a:lnTo>
                      <a:pt x="850" y="232"/>
                    </a:lnTo>
                    <a:lnTo>
                      <a:pt x="855" y="232"/>
                    </a:lnTo>
                    <a:lnTo>
                      <a:pt x="860" y="237"/>
                    </a:lnTo>
                    <a:lnTo>
                      <a:pt x="865" y="237"/>
                    </a:lnTo>
                    <a:lnTo>
                      <a:pt x="867" y="234"/>
                    </a:lnTo>
                    <a:lnTo>
                      <a:pt x="865" y="226"/>
                    </a:lnTo>
                    <a:lnTo>
                      <a:pt x="852" y="219"/>
                    </a:lnTo>
                    <a:lnTo>
                      <a:pt x="842" y="217"/>
                    </a:lnTo>
                    <a:lnTo>
                      <a:pt x="837" y="214"/>
                    </a:lnTo>
                    <a:lnTo>
                      <a:pt x="832" y="214"/>
                    </a:lnTo>
                    <a:lnTo>
                      <a:pt x="829" y="217"/>
                    </a:lnTo>
                    <a:lnTo>
                      <a:pt x="824" y="216"/>
                    </a:lnTo>
                    <a:lnTo>
                      <a:pt x="820" y="216"/>
                    </a:lnTo>
                    <a:lnTo>
                      <a:pt x="812" y="216"/>
                    </a:lnTo>
                    <a:lnTo>
                      <a:pt x="802" y="216"/>
                    </a:lnTo>
                    <a:lnTo>
                      <a:pt x="800" y="217"/>
                    </a:lnTo>
                    <a:lnTo>
                      <a:pt x="800" y="221"/>
                    </a:lnTo>
                    <a:lnTo>
                      <a:pt x="795" y="222"/>
                    </a:lnTo>
                    <a:lnTo>
                      <a:pt x="794" y="226"/>
                    </a:lnTo>
                    <a:lnTo>
                      <a:pt x="795" y="229"/>
                    </a:lnTo>
                    <a:lnTo>
                      <a:pt x="799" y="229"/>
                    </a:lnTo>
                    <a:lnTo>
                      <a:pt x="799" y="229"/>
                    </a:lnTo>
                    <a:close/>
                    <a:moveTo>
                      <a:pt x="751" y="221"/>
                    </a:moveTo>
                    <a:lnTo>
                      <a:pt x="756" y="222"/>
                    </a:lnTo>
                    <a:lnTo>
                      <a:pt x="759" y="221"/>
                    </a:lnTo>
                    <a:lnTo>
                      <a:pt x="769" y="221"/>
                    </a:lnTo>
                    <a:lnTo>
                      <a:pt x="775" y="222"/>
                    </a:lnTo>
                    <a:lnTo>
                      <a:pt x="775" y="226"/>
                    </a:lnTo>
                    <a:lnTo>
                      <a:pt x="779" y="231"/>
                    </a:lnTo>
                    <a:lnTo>
                      <a:pt x="779" y="234"/>
                    </a:lnTo>
                    <a:lnTo>
                      <a:pt x="775" y="234"/>
                    </a:lnTo>
                    <a:lnTo>
                      <a:pt x="770" y="237"/>
                    </a:lnTo>
                    <a:lnTo>
                      <a:pt x="765" y="237"/>
                    </a:lnTo>
                    <a:lnTo>
                      <a:pt x="759" y="237"/>
                    </a:lnTo>
                    <a:lnTo>
                      <a:pt x="757" y="236"/>
                    </a:lnTo>
                    <a:lnTo>
                      <a:pt x="751" y="234"/>
                    </a:lnTo>
                    <a:lnTo>
                      <a:pt x="746" y="229"/>
                    </a:lnTo>
                    <a:lnTo>
                      <a:pt x="747" y="224"/>
                    </a:lnTo>
                    <a:lnTo>
                      <a:pt x="751" y="221"/>
                    </a:lnTo>
                    <a:lnTo>
                      <a:pt x="751" y="221"/>
                    </a:lnTo>
                    <a:close/>
                    <a:moveTo>
                      <a:pt x="616" y="312"/>
                    </a:moveTo>
                    <a:lnTo>
                      <a:pt x="613" y="310"/>
                    </a:lnTo>
                    <a:lnTo>
                      <a:pt x="611" y="312"/>
                    </a:lnTo>
                    <a:lnTo>
                      <a:pt x="614" y="314"/>
                    </a:lnTo>
                    <a:lnTo>
                      <a:pt x="616" y="312"/>
                    </a:lnTo>
                    <a:lnTo>
                      <a:pt x="616" y="312"/>
                    </a:lnTo>
                    <a:close/>
                    <a:moveTo>
                      <a:pt x="611" y="280"/>
                    </a:moveTo>
                    <a:lnTo>
                      <a:pt x="616" y="289"/>
                    </a:lnTo>
                    <a:lnTo>
                      <a:pt x="614" y="292"/>
                    </a:lnTo>
                    <a:lnTo>
                      <a:pt x="611" y="295"/>
                    </a:lnTo>
                    <a:lnTo>
                      <a:pt x="611" y="292"/>
                    </a:lnTo>
                    <a:lnTo>
                      <a:pt x="609" y="290"/>
                    </a:lnTo>
                    <a:lnTo>
                      <a:pt x="611" y="287"/>
                    </a:lnTo>
                    <a:lnTo>
                      <a:pt x="611" y="284"/>
                    </a:lnTo>
                    <a:lnTo>
                      <a:pt x="611" y="280"/>
                    </a:lnTo>
                    <a:lnTo>
                      <a:pt x="611" y="280"/>
                    </a:lnTo>
                    <a:close/>
                    <a:moveTo>
                      <a:pt x="746" y="197"/>
                    </a:moveTo>
                    <a:lnTo>
                      <a:pt x="746" y="201"/>
                    </a:lnTo>
                    <a:lnTo>
                      <a:pt x="749" y="206"/>
                    </a:lnTo>
                    <a:lnTo>
                      <a:pt x="749" y="207"/>
                    </a:lnTo>
                    <a:lnTo>
                      <a:pt x="747" y="206"/>
                    </a:lnTo>
                    <a:lnTo>
                      <a:pt x="746" y="201"/>
                    </a:lnTo>
                    <a:lnTo>
                      <a:pt x="744" y="197"/>
                    </a:lnTo>
                    <a:lnTo>
                      <a:pt x="746" y="197"/>
                    </a:lnTo>
                    <a:lnTo>
                      <a:pt x="746" y="197"/>
                    </a:lnTo>
                    <a:close/>
                    <a:moveTo>
                      <a:pt x="732" y="191"/>
                    </a:moveTo>
                    <a:lnTo>
                      <a:pt x="736" y="191"/>
                    </a:lnTo>
                    <a:lnTo>
                      <a:pt x="739" y="191"/>
                    </a:lnTo>
                    <a:lnTo>
                      <a:pt x="742" y="191"/>
                    </a:lnTo>
                    <a:lnTo>
                      <a:pt x="752" y="191"/>
                    </a:lnTo>
                    <a:lnTo>
                      <a:pt x="757" y="192"/>
                    </a:lnTo>
                    <a:lnTo>
                      <a:pt x="751" y="194"/>
                    </a:lnTo>
                    <a:lnTo>
                      <a:pt x="741" y="196"/>
                    </a:lnTo>
                    <a:lnTo>
                      <a:pt x="736" y="194"/>
                    </a:lnTo>
                    <a:lnTo>
                      <a:pt x="734" y="192"/>
                    </a:lnTo>
                    <a:lnTo>
                      <a:pt x="732" y="191"/>
                    </a:lnTo>
                    <a:lnTo>
                      <a:pt x="732" y="191"/>
                    </a:lnTo>
                    <a:close/>
                    <a:moveTo>
                      <a:pt x="709" y="192"/>
                    </a:moveTo>
                    <a:lnTo>
                      <a:pt x="712" y="189"/>
                    </a:lnTo>
                    <a:lnTo>
                      <a:pt x="714" y="189"/>
                    </a:lnTo>
                    <a:lnTo>
                      <a:pt x="717" y="189"/>
                    </a:lnTo>
                    <a:lnTo>
                      <a:pt x="722" y="189"/>
                    </a:lnTo>
                    <a:lnTo>
                      <a:pt x="726" y="191"/>
                    </a:lnTo>
                    <a:lnTo>
                      <a:pt x="729" y="189"/>
                    </a:lnTo>
                    <a:lnTo>
                      <a:pt x="731" y="191"/>
                    </a:lnTo>
                    <a:lnTo>
                      <a:pt x="731" y="194"/>
                    </a:lnTo>
                    <a:lnTo>
                      <a:pt x="727" y="194"/>
                    </a:lnTo>
                    <a:lnTo>
                      <a:pt x="724" y="196"/>
                    </a:lnTo>
                    <a:lnTo>
                      <a:pt x="721" y="194"/>
                    </a:lnTo>
                    <a:lnTo>
                      <a:pt x="714" y="197"/>
                    </a:lnTo>
                    <a:lnTo>
                      <a:pt x="711" y="196"/>
                    </a:lnTo>
                    <a:lnTo>
                      <a:pt x="709" y="194"/>
                    </a:lnTo>
                    <a:lnTo>
                      <a:pt x="709" y="192"/>
                    </a:lnTo>
                    <a:lnTo>
                      <a:pt x="709" y="192"/>
                    </a:lnTo>
                    <a:close/>
                    <a:moveTo>
                      <a:pt x="666" y="272"/>
                    </a:moveTo>
                    <a:lnTo>
                      <a:pt x="671" y="265"/>
                    </a:lnTo>
                    <a:lnTo>
                      <a:pt x="672" y="259"/>
                    </a:lnTo>
                    <a:lnTo>
                      <a:pt x="672" y="252"/>
                    </a:lnTo>
                    <a:lnTo>
                      <a:pt x="674" y="251"/>
                    </a:lnTo>
                    <a:lnTo>
                      <a:pt x="677" y="252"/>
                    </a:lnTo>
                    <a:lnTo>
                      <a:pt x="679" y="254"/>
                    </a:lnTo>
                    <a:lnTo>
                      <a:pt x="679" y="257"/>
                    </a:lnTo>
                    <a:lnTo>
                      <a:pt x="679" y="259"/>
                    </a:lnTo>
                    <a:lnTo>
                      <a:pt x="679" y="257"/>
                    </a:lnTo>
                    <a:lnTo>
                      <a:pt x="677" y="259"/>
                    </a:lnTo>
                    <a:lnTo>
                      <a:pt x="674" y="262"/>
                    </a:lnTo>
                    <a:lnTo>
                      <a:pt x="674" y="264"/>
                    </a:lnTo>
                    <a:lnTo>
                      <a:pt x="674" y="267"/>
                    </a:lnTo>
                    <a:lnTo>
                      <a:pt x="677" y="267"/>
                    </a:lnTo>
                    <a:lnTo>
                      <a:pt x="679" y="269"/>
                    </a:lnTo>
                    <a:lnTo>
                      <a:pt x="677" y="270"/>
                    </a:lnTo>
                    <a:lnTo>
                      <a:pt x="674" y="272"/>
                    </a:lnTo>
                    <a:lnTo>
                      <a:pt x="672" y="275"/>
                    </a:lnTo>
                    <a:lnTo>
                      <a:pt x="669" y="277"/>
                    </a:lnTo>
                    <a:lnTo>
                      <a:pt x="666" y="275"/>
                    </a:lnTo>
                    <a:lnTo>
                      <a:pt x="666" y="272"/>
                    </a:lnTo>
                    <a:lnTo>
                      <a:pt x="666" y="272"/>
                    </a:lnTo>
                    <a:close/>
                    <a:moveTo>
                      <a:pt x="654" y="269"/>
                    </a:moveTo>
                    <a:lnTo>
                      <a:pt x="654" y="269"/>
                    </a:lnTo>
                    <a:lnTo>
                      <a:pt x="656" y="270"/>
                    </a:lnTo>
                    <a:lnTo>
                      <a:pt x="658" y="272"/>
                    </a:lnTo>
                    <a:lnTo>
                      <a:pt x="661" y="270"/>
                    </a:lnTo>
                    <a:lnTo>
                      <a:pt x="662" y="269"/>
                    </a:lnTo>
                    <a:lnTo>
                      <a:pt x="664" y="269"/>
                    </a:lnTo>
                    <a:lnTo>
                      <a:pt x="664" y="265"/>
                    </a:lnTo>
                    <a:lnTo>
                      <a:pt x="667" y="262"/>
                    </a:lnTo>
                    <a:lnTo>
                      <a:pt x="667" y="260"/>
                    </a:lnTo>
                    <a:lnTo>
                      <a:pt x="666" y="255"/>
                    </a:lnTo>
                    <a:lnTo>
                      <a:pt x="661" y="259"/>
                    </a:lnTo>
                    <a:lnTo>
                      <a:pt x="658" y="260"/>
                    </a:lnTo>
                    <a:lnTo>
                      <a:pt x="659" y="264"/>
                    </a:lnTo>
                    <a:lnTo>
                      <a:pt x="654" y="269"/>
                    </a:lnTo>
                    <a:lnTo>
                      <a:pt x="654" y="269"/>
                    </a:lnTo>
                    <a:close/>
                    <a:moveTo>
                      <a:pt x="644" y="265"/>
                    </a:moveTo>
                    <a:lnTo>
                      <a:pt x="644" y="267"/>
                    </a:lnTo>
                    <a:lnTo>
                      <a:pt x="643" y="269"/>
                    </a:lnTo>
                    <a:lnTo>
                      <a:pt x="644" y="274"/>
                    </a:lnTo>
                    <a:lnTo>
                      <a:pt x="646" y="275"/>
                    </a:lnTo>
                    <a:lnTo>
                      <a:pt x="651" y="272"/>
                    </a:lnTo>
                    <a:lnTo>
                      <a:pt x="649" y="269"/>
                    </a:lnTo>
                    <a:lnTo>
                      <a:pt x="646" y="264"/>
                    </a:lnTo>
                    <a:lnTo>
                      <a:pt x="646" y="264"/>
                    </a:lnTo>
                    <a:lnTo>
                      <a:pt x="644" y="265"/>
                    </a:lnTo>
                    <a:lnTo>
                      <a:pt x="644" y="265"/>
                    </a:lnTo>
                    <a:close/>
                    <a:moveTo>
                      <a:pt x="679" y="194"/>
                    </a:moveTo>
                    <a:lnTo>
                      <a:pt x="676" y="194"/>
                    </a:lnTo>
                    <a:lnTo>
                      <a:pt x="679" y="196"/>
                    </a:lnTo>
                    <a:lnTo>
                      <a:pt x="679" y="196"/>
                    </a:lnTo>
                    <a:lnTo>
                      <a:pt x="679" y="194"/>
                    </a:lnTo>
                    <a:lnTo>
                      <a:pt x="679" y="194"/>
                    </a:lnTo>
                    <a:close/>
                    <a:moveTo>
                      <a:pt x="684" y="191"/>
                    </a:moveTo>
                    <a:lnTo>
                      <a:pt x="682" y="192"/>
                    </a:lnTo>
                    <a:lnTo>
                      <a:pt x="686" y="192"/>
                    </a:lnTo>
                    <a:lnTo>
                      <a:pt x="684" y="191"/>
                    </a:lnTo>
                    <a:lnTo>
                      <a:pt x="684" y="191"/>
                    </a:lnTo>
                    <a:close/>
                    <a:moveTo>
                      <a:pt x="691" y="186"/>
                    </a:moveTo>
                    <a:lnTo>
                      <a:pt x="689" y="187"/>
                    </a:lnTo>
                    <a:lnTo>
                      <a:pt x="692" y="189"/>
                    </a:lnTo>
                    <a:lnTo>
                      <a:pt x="691" y="186"/>
                    </a:lnTo>
                    <a:lnTo>
                      <a:pt x="691" y="186"/>
                    </a:lnTo>
                    <a:close/>
                    <a:moveTo>
                      <a:pt x="671" y="181"/>
                    </a:moveTo>
                    <a:lnTo>
                      <a:pt x="676" y="177"/>
                    </a:lnTo>
                    <a:lnTo>
                      <a:pt x="682" y="179"/>
                    </a:lnTo>
                    <a:lnTo>
                      <a:pt x="684" y="181"/>
                    </a:lnTo>
                    <a:lnTo>
                      <a:pt x="682" y="182"/>
                    </a:lnTo>
                    <a:lnTo>
                      <a:pt x="686" y="182"/>
                    </a:lnTo>
                    <a:lnTo>
                      <a:pt x="687" y="179"/>
                    </a:lnTo>
                    <a:lnTo>
                      <a:pt x="691" y="182"/>
                    </a:lnTo>
                    <a:lnTo>
                      <a:pt x="689" y="186"/>
                    </a:lnTo>
                    <a:lnTo>
                      <a:pt x="686" y="186"/>
                    </a:lnTo>
                    <a:lnTo>
                      <a:pt x="684" y="184"/>
                    </a:lnTo>
                    <a:lnTo>
                      <a:pt x="682" y="187"/>
                    </a:lnTo>
                    <a:lnTo>
                      <a:pt x="677" y="184"/>
                    </a:lnTo>
                    <a:lnTo>
                      <a:pt x="674" y="187"/>
                    </a:lnTo>
                    <a:lnTo>
                      <a:pt x="671" y="186"/>
                    </a:lnTo>
                    <a:lnTo>
                      <a:pt x="671" y="181"/>
                    </a:lnTo>
                    <a:lnTo>
                      <a:pt x="671" y="181"/>
                    </a:lnTo>
                    <a:close/>
                    <a:moveTo>
                      <a:pt x="646" y="159"/>
                    </a:moveTo>
                    <a:lnTo>
                      <a:pt x="649" y="161"/>
                    </a:lnTo>
                    <a:lnTo>
                      <a:pt x="649" y="159"/>
                    </a:lnTo>
                    <a:lnTo>
                      <a:pt x="649" y="159"/>
                    </a:lnTo>
                    <a:lnTo>
                      <a:pt x="646" y="159"/>
                    </a:lnTo>
                    <a:lnTo>
                      <a:pt x="646" y="159"/>
                    </a:lnTo>
                    <a:close/>
                    <a:moveTo>
                      <a:pt x="643" y="161"/>
                    </a:moveTo>
                    <a:lnTo>
                      <a:pt x="644" y="161"/>
                    </a:lnTo>
                    <a:lnTo>
                      <a:pt x="648" y="162"/>
                    </a:lnTo>
                    <a:lnTo>
                      <a:pt x="644" y="162"/>
                    </a:lnTo>
                    <a:lnTo>
                      <a:pt x="643" y="161"/>
                    </a:lnTo>
                    <a:lnTo>
                      <a:pt x="643" y="161"/>
                    </a:lnTo>
                    <a:close/>
                    <a:moveTo>
                      <a:pt x="611" y="141"/>
                    </a:moveTo>
                    <a:lnTo>
                      <a:pt x="618" y="139"/>
                    </a:lnTo>
                    <a:lnTo>
                      <a:pt x="624" y="143"/>
                    </a:lnTo>
                    <a:lnTo>
                      <a:pt x="631" y="143"/>
                    </a:lnTo>
                    <a:lnTo>
                      <a:pt x="641" y="139"/>
                    </a:lnTo>
                    <a:lnTo>
                      <a:pt x="646" y="139"/>
                    </a:lnTo>
                    <a:lnTo>
                      <a:pt x="648" y="143"/>
                    </a:lnTo>
                    <a:lnTo>
                      <a:pt x="653" y="143"/>
                    </a:lnTo>
                    <a:lnTo>
                      <a:pt x="656" y="141"/>
                    </a:lnTo>
                    <a:lnTo>
                      <a:pt x="666" y="141"/>
                    </a:lnTo>
                    <a:lnTo>
                      <a:pt x="672" y="141"/>
                    </a:lnTo>
                    <a:lnTo>
                      <a:pt x="672" y="139"/>
                    </a:lnTo>
                    <a:lnTo>
                      <a:pt x="679" y="141"/>
                    </a:lnTo>
                    <a:lnTo>
                      <a:pt x="682" y="143"/>
                    </a:lnTo>
                    <a:lnTo>
                      <a:pt x="684" y="144"/>
                    </a:lnTo>
                    <a:lnTo>
                      <a:pt x="689" y="146"/>
                    </a:lnTo>
                    <a:lnTo>
                      <a:pt x="707" y="143"/>
                    </a:lnTo>
                    <a:lnTo>
                      <a:pt x="714" y="138"/>
                    </a:lnTo>
                    <a:lnTo>
                      <a:pt x="717" y="134"/>
                    </a:lnTo>
                    <a:lnTo>
                      <a:pt x="721" y="133"/>
                    </a:lnTo>
                    <a:lnTo>
                      <a:pt x="722" y="131"/>
                    </a:lnTo>
                    <a:lnTo>
                      <a:pt x="726" y="128"/>
                    </a:lnTo>
                    <a:lnTo>
                      <a:pt x="727" y="124"/>
                    </a:lnTo>
                    <a:lnTo>
                      <a:pt x="729" y="121"/>
                    </a:lnTo>
                    <a:lnTo>
                      <a:pt x="732" y="119"/>
                    </a:lnTo>
                    <a:lnTo>
                      <a:pt x="729" y="118"/>
                    </a:lnTo>
                    <a:lnTo>
                      <a:pt x="729" y="114"/>
                    </a:lnTo>
                    <a:lnTo>
                      <a:pt x="722" y="114"/>
                    </a:lnTo>
                    <a:lnTo>
                      <a:pt x="717" y="114"/>
                    </a:lnTo>
                    <a:lnTo>
                      <a:pt x="717" y="119"/>
                    </a:lnTo>
                    <a:lnTo>
                      <a:pt x="712" y="121"/>
                    </a:lnTo>
                    <a:lnTo>
                      <a:pt x="712" y="124"/>
                    </a:lnTo>
                    <a:lnTo>
                      <a:pt x="707" y="128"/>
                    </a:lnTo>
                    <a:lnTo>
                      <a:pt x="704" y="128"/>
                    </a:lnTo>
                    <a:lnTo>
                      <a:pt x="701" y="131"/>
                    </a:lnTo>
                    <a:lnTo>
                      <a:pt x="696" y="133"/>
                    </a:lnTo>
                    <a:lnTo>
                      <a:pt x="684" y="131"/>
                    </a:lnTo>
                    <a:lnTo>
                      <a:pt x="674" y="129"/>
                    </a:lnTo>
                    <a:lnTo>
                      <a:pt x="672" y="133"/>
                    </a:lnTo>
                    <a:lnTo>
                      <a:pt x="671" y="133"/>
                    </a:lnTo>
                    <a:lnTo>
                      <a:pt x="666" y="128"/>
                    </a:lnTo>
                    <a:lnTo>
                      <a:pt x="662" y="128"/>
                    </a:lnTo>
                    <a:lnTo>
                      <a:pt x="658" y="128"/>
                    </a:lnTo>
                    <a:lnTo>
                      <a:pt x="653" y="128"/>
                    </a:lnTo>
                    <a:lnTo>
                      <a:pt x="648" y="126"/>
                    </a:lnTo>
                    <a:lnTo>
                      <a:pt x="644" y="128"/>
                    </a:lnTo>
                    <a:lnTo>
                      <a:pt x="639" y="126"/>
                    </a:lnTo>
                    <a:lnTo>
                      <a:pt x="634" y="123"/>
                    </a:lnTo>
                    <a:lnTo>
                      <a:pt x="628" y="121"/>
                    </a:lnTo>
                    <a:lnTo>
                      <a:pt x="624" y="121"/>
                    </a:lnTo>
                    <a:lnTo>
                      <a:pt x="624" y="126"/>
                    </a:lnTo>
                    <a:lnTo>
                      <a:pt x="619" y="128"/>
                    </a:lnTo>
                    <a:lnTo>
                      <a:pt x="618" y="133"/>
                    </a:lnTo>
                    <a:lnTo>
                      <a:pt x="614" y="134"/>
                    </a:lnTo>
                    <a:lnTo>
                      <a:pt x="608" y="133"/>
                    </a:lnTo>
                    <a:lnTo>
                      <a:pt x="603" y="134"/>
                    </a:lnTo>
                    <a:lnTo>
                      <a:pt x="601" y="136"/>
                    </a:lnTo>
                    <a:lnTo>
                      <a:pt x="601" y="138"/>
                    </a:lnTo>
                    <a:lnTo>
                      <a:pt x="594" y="143"/>
                    </a:lnTo>
                    <a:lnTo>
                      <a:pt x="594" y="149"/>
                    </a:lnTo>
                    <a:lnTo>
                      <a:pt x="596" y="153"/>
                    </a:lnTo>
                    <a:lnTo>
                      <a:pt x="596" y="161"/>
                    </a:lnTo>
                    <a:lnTo>
                      <a:pt x="594" y="162"/>
                    </a:lnTo>
                    <a:lnTo>
                      <a:pt x="596" y="167"/>
                    </a:lnTo>
                    <a:lnTo>
                      <a:pt x="598" y="172"/>
                    </a:lnTo>
                    <a:lnTo>
                      <a:pt x="596" y="171"/>
                    </a:lnTo>
                    <a:lnTo>
                      <a:pt x="594" y="167"/>
                    </a:lnTo>
                    <a:lnTo>
                      <a:pt x="591" y="167"/>
                    </a:lnTo>
                    <a:lnTo>
                      <a:pt x="588" y="171"/>
                    </a:lnTo>
                    <a:lnTo>
                      <a:pt x="584" y="172"/>
                    </a:lnTo>
                    <a:lnTo>
                      <a:pt x="583" y="177"/>
                    </a:lnTo>
                    <a:lnTo>
                      <a:pt x="584" y="182"/>
                    </a:lnTo>
                    <a:lnTo>
                      <a:pt x="583" y="186"/>
                    </a:lnTo>
                    <a:lnTo>
                      <a:pt x="583" y="194"/>
                    </a:lnTo>
                    <a:lnTo>
                      <a:pt x="583" y="197"/>
                    </a:lnTo>
                    <a:lnTo>
                      <a:pt x="581" y="201"/>
                    </a:lnTo>
                    <a:lnTo>
                      <a:pt x="578" y="202"/>
                    </a:lnTo>
                    <a:lnTo>
                      <a:pt x="578" y="207"/>
                    </a:lnTo>
                    <a:lnTo>
                      <a:pt x="573" y="211"/>
                    </a:lnTo>
                    <a:lnTo>
                      <a:pt x="571" y="217"/>
                    </a:lnTo>
                    <a:lnTo>
                      <a:pt x="573" y="219"/>
                    </a:lnTo>
                    <a:lnTo>
                      <a:pt x="569" y="221"/>
                    </a:lnTo>
                    <a:lnTo>
                      <a:pt x="573" y="229"/>
                    </a:lnTo>
                    <a:lnTo>
                      <a:pt x="576" y="232"/>
                    </a:lnTo>
                    <a:lnTo>
                      <a:pt x="578" y="231"/>
                    </a:lnTo>
                    <a:lnTo>
                      <a:pt x="581" y="231"/>
                    </a:lnTo>
                    <a:lnTo>
                      <a:pt x="583" y="229"/>
                    </a:lnTo>
                    <a:lnTo>
                      <a:pt x="586" y="231"/>
                    </a:lnTo>
                    <a:lnTo>
                      <a:pt x="588" y="236"/>
                    </a:lnTo>
                    <a:lnTo>
                      <a:pt x="591" y="246"/>
                    </a:lnTo>
                    <a:lnTo>
                      <a:pt x="589" y="249"/>
                    </a:lnTo>
                    <a:lnTo>
                      <a:pt x="588" y="254"/>
                    </a:lnTo>
                    <a:lnTo>
                      <a:pt x="584" y="259"/>
                    </a:lnTo>
                    <a:lnTo>
                      <a:pt x="584" y="269"/>
                    </a:lnTo>
                    <a:lnTo>
                      <a:pt x="584" y="275"/>
                    </a:lnTo>
                    <a:lnTo>
                      <a:pt x="588" y="275"/>
                    </a:lnTo>
                    <a:lnTo>
                      <a:pt x="591" y="277"/>
                    </a:lnTo>
                    <a:lnTo>
                      <a:pt x="596" y="277"/>
                    </a:lnTo>
                    <a:lnTo>
                      <a:pt x="598" y="275"/>
                    </a:lnTo>
                    <a:lnTo>
                      <a:pt x="603" y="275"/>
                    </a:lnTo>
                    <a:lnTo>
                      <a:pt x="608" y="275"/>
                    </a:lnTo>
                    <a:lnTo>
                      <a:pt x="609" y="277"/>
                    </a:lnTo>
                    <a:lnTo>
                      <a:pt x="611" y="274"/>
                    </a:lnTo>
                    <a:lnTo>
                      <a:pt x="611" y="269"/>
                    </a:lnTo>
                    <a:lnTo>
                      <a:pt x="608" y="267"/>
                    </a:lnTo>
                    <a:lnTo>
                      <a:pt x="606" y="262"/>
                    </a:lnTo>
                    <a:lnTo>
                      <a:pt x="609" y="257"/>
                    </a:lnTo>
                    <a:lnTo>
                      <a:pt x="609" y="251"/>
                    </a:lnTo>
                    <a:lnTo>
                      <a:pt x="609" y="244"/>
                    </a:lnTo>
                    <a:lnTo>
                      <a:pt x="608" y="242"/>
                    </a:lnTo>
                    <a:lnTo>
                      <a:pt x="613" y="236"/>
                    </a:lnTo>
                    <a:lnTo>
                      <a:pt x="613" y="231"/>
                    </a:lnTo>
                    <a:lnTo>
                      <a:pt x="613" y="224"/>
                    </a:lnTo>
                    <a:lnTo>
                      <a:pt x="609" y="221"/>
                    </a:lnTo>
                    <a:lnTo>
                      <a:pt x="609" y="219"/>
                    </a:lnTo>
                    <a:lnTo>
                      <a:pt x="614" y="216"/>
                    </a:lnTo>
                    <a:lnTo>
                      <a:pt x="616" y="212"/>
                    </a:lnTo>
                    <a:lnTo>
                      <a:pt x="621" y="212"/>
                    </a:lnTo>
                    <a:lnTo>
                      <a:pt x="626" y="214"/>
                    </a:lnTo>
                    <a:lnTo>
                      <a:pt x="626" y="216"/>
                    </a:lnTo>
                    <a:lnTo>
                      <a:pt x="628" y="219"/>
                    </a:lnTo>
                    <a:lnTo>
                      <a:pt x="628" y="224"/>
                    </a:lnTo>
                    <a:lnTo>
                      <a:pt x="624" y="227"/>
                    </a:lnTo>
                    <a:lnTo>
                      <a:pt x="623" y="232"/>
                    </a:lnTo>
                    <a:lnTo>
                      <a:pt x="626" y="236"/>
                    </a:lnTo>
                    <a:lnTo>
                      <a:pt x="629" y="236"/>
                    </a:lnTo>
                    <a:lnTo>
                      <a:pt x="633" y="239"/>
                    </a:lnTo>
                    <a:lnTo>
                      <a:pt x="638" y="242"/>
                    </a:lnTo>
                    <a:lnTo>
                      <a:pt x="638" y="247"/>
                    </a:lnTo>
                    <a:lnTo>
                      <a:pt x="636" y="247"/>
                    </a:lnTo>
                    <a:lnTo>
                      <a:pt x="634" y="254"/>
                    </a:lnTo>
                    <a:lnTo>
                      <a:pt x="638" y="259"/>
                    </a:lnTo>
                    <a:lnTo>
                      <a:pt x="641" y="260"/>
                    </a:lnTo>
                    <a:lnTo>
                      <a:pt x="643" y="259"/>
                    </a:lnTo>
                    <a:lnTo>
                      <a:pt x="648" y="260"/>
                    </a:lnTo>
                    <a:lnTo>
                      <a:pt x="653" y="260"/>
                    </a:lnTo>
                    <a:lnTo>
                      <a:pt x="653" y="259"/>
                    </a:lnTo>
                    <a:lnTo>
                      <a:pt x="651" y="255"/>
                    </a:lnTo>
                    <a:lnTo>
                      <a:pt x="654" y="252"/>
                    </a:lnTo>
                    <a:lnTo>
                      <a:pt x="659" y="252"/>
                    </a:lnTo>
                    <a:lnTo>
                      <a:pt x="664" y="249"/>
                    </a:lnTo>
                    <a:lnTo>
                      <a:pt x="672" y="249"/>
                    </a:lnTo>
                    <a:lnTo>
                      <a:pt x="674" y="247"/>
                    </a:lnTo>
                    <a:lnTo>
                      <a:pt x="676" y="247"/>
                    </a:lnTo>
                    <a:lnTo>
                      <a:pt x="681" y="247"/>
                    </a:lnTo>
                    <a:lnTo>
                      <a:pt x="682" y="244"/>
                    </a:lnTo>
                    <a:lnTo>
                      <a:pt x="681" y="242"/>
                    </a:lnTo>
                    <a:lnTo>
                      <a:pt x="676" y="242"/>
                    </a:lnTo>
                    <a:lnTo>
                      <a:pt x="672" y="242"/>
                    </a:lnTo>
                    <a:lnTo>
                      <a:pt x="671" y="242"/>
                    </a:lnTo>
                    <a:lnTo>
                      <a:pt x="666" y="242"/>
                    </a:lnTo>
                    <a:lnTo>
                      <a:pt x="666" y="239"/>
                    </a:lnTo>
                    <a:lnTo>
                      <a:pt x="664" y="239"/>
                    </a:lnTo>
                    <a:lnTo>
                      <a:pt x="664" y="237"/>
                    </a:lnTo>
                    <a:lnTo>
                      <a:pt x="662" y="237"/>
                    </a:lnTo>
                    <a:lnTo>
                      <a:pt x="659" y="237"/>
                    </a:lnTo>
                    <a:lnTo>
                      <a:pt x="659" y="236"/>
                    </a:lnTo>
                    <a:lnTo>
                      <a:pt x="656" y="234"/>
                    </a:lnTo>
                    <a:lnTo>
                      <a:pt x="654" y="232"/>
                    </a:lnTo>
                    <a:lnTo>
                      <a:pt x="658" y="229"/>
                    </a:lnTo>
                    <a:lnTo>
                      <a:pt x="658" y="227"/>
                    </a:lnTo>
                    <a:lnTo>
                      <a:pt x="659" y="227"/>
                    </a:lnTo>
                    <a:lnTo>
                      <a:pt x="658" y="226"/>
                    </a:lnTo>
                    <a:lnTo>
                      <a:pt x="661" y="224"/>
                    </a:lnTo>
                    <a:lnTo>
                      <a:pt x="661" y="222"/>
                    </a:lnTo>
                    <a:lnTo>
                      <a:pt x="659" y="221"/>
                    </a:lnTo>
                    <a:lnTo>
                      <a:pt x="656" y="219"/>
                    </a:lnTo>
                    <a:lnTo>
                      <a:pt x="658" y="217"/>
                    </a:lnTo>
                    <a:lnTo>
                      <a:pt x="658" y="216"/>
                    </a:lnTo>
                    <a:lnTo>
                      <a:pt x="653" y="212"/>
                    </a:lnTo>
                    <a:lnTo>
                      <a:pt x="649" y="212"/>
                    </a:lnTo>
                    <a:lnTo>
                      <a:pt x="649" y="207"/>
                    </a:lnTo>
                    <a:lnTo>
                      <a:pt x="643" y="201"/>
                    </a:lnTo>
                    <a:lnTo>
                      <a:pt x="638" y="199"/>
                    </a:lnTo>
                    <a:lnTo>
                      <a:pt x="636" y="194"/>
                    </a:lnTo>
                    <a:lnTo>
                      <a:pt x="636" y="192"/>
                    </a:lnTo>
                    <a:lnTo>
                      <a:pt x="638" y="194"/>
                    </a:lnTo>
                    <a:lnTo>
                      <a:pt x="639" y="196"/>
                    </a:lnTo>
                    <a:lnTo>
                      <a:pt x="643" y="196"/>
                    </a:lnTo>
                    <a:lnTo>
                      <a:pt x="648" y="192"/>
                    </a:lnTo>
                    <a:lnTo>
                      <a:pt x="648" y="191"/>
                    </a:lnTo>
                    <a:lnTo>
                      <a:pt x="658" y="187"/>
                    </a:lnTo>
                    <a:lnTo>
                      <a:pt x="664" y="182"/>
                    </a:lnTo>
                    <a:lnTo>
                      <a:pt x="667" y="177"/>
                    </a:lnTo>
                    <a:lnTo>
                      <a:pt x="672" y="176"/>
                    </a:lnTo>
                    <a:lnTo>
                      <a:pt x="672" y="172"/>
                    </a:lnTo>
                    <a:lnTo>
                      <a:pt x="677" y="171"/>
                    </a:lnTo>
                    <a:lnTo>
                      <a:pt x="682" y="172"/>
                    </a:lnTo>
                    <a:lnTo>
                      <a:pt x="686" y="174"/>
                    </a:lnTo>
                    <a:lnTo>
                      <a:pt x="689" y="167"/>
                    </a:lnTo>
                    <a:lnTo>
                      <a:pt x="689" y="164"/>
                    </a:lnTo>
                    <a:lnTo>
                      <a:pt x="684" y="162"/>
                    </a:lnTo>
                    <a:lnTo>
                      <a:pt x="674" y="164"/>
                    </a:lnTo>
                    <a:lnTo>
                      <a:pt x="669" y="167"/>
                    </a:lnTo>
                    <a:lnTo>
                      <a:pt x="662" y="167"/>
                    </a:lnTo>
                    <a:lnTo>
                      <a:pt x="659" y="167"/>
                    </a:lnTo>
                    <a:lnTo>
                      <a:pt x="654" y="172"/>
                    </a:lnTo>
                    <a:lnTo>
                      <a:pt x="649" y="171"/>
                    </a:lnTo>
                    <a:lnTo>
                      <a:pt x="646" y="172"/>
                    </a:lnTo>
                    <a:lnTo>
                      <a:pt x="643" y="169"/>
                    </a:lnTo>
                    <a:lnTo>
                      <a:pt x="638" y="169"/>
                    </a:lnTo>
                    <a:lnTo>
                      <a:pt x="633" y="174"/>
                    </a:lnTo>
                    <a:lnTo>
                      <a:pt x="629" y="181"/>
                    </a:lnTo>
                    <a:lnTo>
                      <a:pt x="624" y="184"/>
                    </a:lnTo>
                    <a:lnTo>
                      <a:pt x="619" y="182"/>
                    </a:lnTo>
                    <a:lnTo>
                      <a:pt x="619" y="181"/>
                    </a:lnTo>
                    <a:lnTo>
                      <a:pt x="613" y="174"/>
                    </a:lnTo>
                    <a:lnTo>
                      <a:pt x="606" y="169"/>
                    </a:lnTo>
                    <a:lnTo>
                      <a:pt x="603" y="162"/>
                    </a:lnTo>
                    <a:lnTo>
                      <a:pt x="603" y="154"/>
                    </a:lnTo>
                    <a:lnTo>
                      <a:pt x="608" y="146"/>
                    </a:lnTo>
                    <a:lnTo>
                      <a:pt x="611" y="141"/>
                    </a:lnTo>
                    <a:lnTo>
                      <a:pt x="611" y="141"/>
                    </a:lnTo>
                    <a:close/>
                    <a:moveTo>
                      <a:pt x="616" y="0"/>
                    </a:moveTo>
                    <a:lnTo>
                      <a:pt x="613" y="3"/>
                    </a:lnTo>
                    <a:lnTo>
                      <a:pt x="616" y="5"/>
                    </a:lnTo>
                    <a:lnTo>
                      <a:pt x="618" y="1"/>
                    </a:lnTo>
                    <a:lnTo>
                      <a:pt x="616" y="0"/>
                    </a:lnTo>
                    <a:lnTo>
                      <a:pt x="616" y="0"/>
                    </a:lnTo>
                    <a:close/>
                    <a:moveTo>
                      <a:pt x="623" y="15"/>
                    </a:moveTo>
                    <a:lnTo>
                      <a:pt x="626" y="15"/>
                    </a:lnTo>
                    <a:lnTo>
                      <a:pt x="629" y="13"/>
                    </a:lnTo>
                    <a:lnTo>
                      <a:pt x="631" y="15"/>
                    </a:lnTo>
                    <a:lnTo>
                      <a:pt x="634" y="13"/>
                    </a:lnTo>
                    <a:lnTo>
                      <a:pt x="634" y="11"/>
                    </a:lnTo>
                    <a:lnTo>
                      <a:pt x="629" y="10"/>
                    </a:lnTo>
                    <a:lnTo>
                      <a:pt x="623" y="11"/>
                    </a:lnTo>
                    <a:lnTo>
                      <a:pt x="621" y="13"/>
                    </a:lnTo>
                    <a:lnTo>
                      <a:pt x="623" y="15"/>
                    </a:lnTo>
                    <a:lnTo>
                      <a:pt x="623" y="15"/>
                    </a:lnTo>
                    <a:close/>
                    <a:moveTo>
                      <a:pt x="586" y="36"/>
                    </a:moveTo>
                    <a:lnTo>
                      <a:pt x="584" y="40"/>
                    </a:lnTo>
                    <a:lnTo>
                      <a:pt x="586" y="43"/>
                    </a:lnTo>
                    <a:lnTo>
                      <a:pt x="586" y="40"/>
                    </a:lnTo>
                    <a:lnTo>
                      <a:pt x="586" y="36"/>
                    </a:lnTo>
                    <a:lnTo>
                      <a:pt x="586" y="36"/>
                    </a:lnTo>
                    <a:close/>
                    <a:moveTo>
                      <a:pt x="594" y="33"/>
                    </a:moveTo>
                    <a:lnTo>
                      <a:pt x="603" y="26"/>
                    </a:lnTo>
                    <a:lnTo>
                      <a:pt x="606" y="26"/>
                    </a:lnTo>
                    <a:lnTo>
                      <a:pt x="606" y="30"/>
                    </a:lnTo>
                    <a:lnTo>
                      <a:pt x="601" y="33"/>
                    </a:lnTo>
                    <a:lnTo>
                      <a:pt x="596" y="33"/>
                    </a:lnTo>
                    <a:lnTo>
                      <a:pt x="594" y="33"/>
                    </a:lnTo>
                    <a:lnTo>
                      <a:pt x="594" y="33"/>
                    </a:lnTo>
                    <a:close/>
                    <a:moveTo>
                      <a:pt x="545" y="56"/>
                    </a:moveTo>
                    <a:lnTo>
                      <a:pt x="546" y="58"/>
                    </a:lnTo>
                    <a:lnTo>
                      <a:pt x="543" y="58"/>
                    </a:lnTo>
                    <a:lnTo>
                      <a:pt x="545" y="56"/>
                    </a:lnTo>
                    <a:lnTo>
                      <a:pt x="545" y="56"/>
                    </a:lnTo>
                    <a:close/>
                    <a:moveTo>
                      <a:pt x="545" y="55"/>
                    </a:moveTo>
                    <a:lnTo>
                      <a:pt x="545" y="55"/>
                    </a:lnTo>
                    <a:lnTo>
                      <a:pt x="546" y="56"/>
                    </a:lnTo>
                    <a:lnTo>
                      <a:pt x="550" y="56"/>
                    </a:lnTo>
                    <a:lnTo>
                      <a:pt x="550" y="56"/>
                    </a:lnTo>
                    <a:lnTo>
                      <a:pt x="545" y="55"/>
                    </a:lnTo>
                    <a:lnTo>
                      <a:pt x="545" y="55"/>
                    </a:lnTo>
                    <a:close/>
                    <a:moveTo>
                      <a:pt x="548" y="66"/>
                    </a:moveTo>
                    <a:lnTo>
                      <a:pt x="543" y="68"/>
                    </a:lnTo>
                    <a:lnTo>
                      <a:pt x="546" y="68"/>
                    </a:lnTo>
                    <a:lnTo>
                      <a:pt x="548" y="66"/>
                    </a:lnTo>
                    <a:lnTo>
                      <a:pt x="548" y="66"/>
                    </a:lnTo>
                    <a:close/>
                    <a:moveTo>
                      <a:pt x="541" y="71"/>
                    </a:moveTo>
                    <a:lnTo>
                      <a:pt x="545" y="71"/>
                    </a:lnTo>
                    <a:lnTo>
                      <a:pt x="545" y="76"/>
                    </a:lnTo>
                    <a:lnTo>
                      <a:pt x="543" y="74"/>
                    </a:lnTo>
                    <a:lnTo>
                      <a:pt x="541" y="71"/>
                    </a:lnTo>
                    <a:lnTo>
                      <a:pt x="541" y="71"/>
                    </a:lnTo>
                    <a:close/>
                    <a:moveTo>
                      <a:pt x="511" y="229"/>
                    </a:moveTo>
                    <a:lnTo>
                      <a:pt x="513" y="229"/>
                    </a:lnTo>
                    <a:lnTo>
                      <a:pt x="513" y="236"/>
                    </a:lnTo>
                    <a:lnTo>
                      <a:pt x="511" y="236"/>
                    </a:lnTo>
                    <a:lnTo>
                      <a:pt x="511" y="231"/>
                    </a:lnTo>
                    <a:lnTo>
                      <a:pt x="511" y="229"/>
                    </a:lnTo>
                    <a:lnTo>
                      <a:pt x="511" y="229"/>
                    </a:lnTo>
                    <a:close/>
                    <a:moveTo>
                      <a:pt x="510" y="229"/>
                    </a:moveTo>
                    <a:lnTo>
                      <a:pt x="510" y="236"/>
                    </a:lnTo>
                    <a:lnTo>
                      <a:pt x="508" y="241"/>
                    </a:lnTo>
                    <a:lnTo>
                      <a:pt x="505" y="242"/>
                    </a:lnTo>
                    <a:lnTo>
                      <a:pt x="503" y="241"/>
                    </a:lnTo>
                    <a:lnTo>
                      <a:pt x="503" y="234"/>
                    </a:lnTo>
                    <a:lnTo>
                      <a:pt x="506" y="229"/>
                    </a:lnTo>
                    <a:lnTo>
                      <a:pt x="508" y="227"/>
                    </a:lnTo>
                    <a:lnTo>
                      <a:pt x="510" y="229"/>
                    </a:lnTo>
                    <a:lnTo>
                      <a:pt x="510" y="229"/>
                    </a:lnTo>
                    <a:close/>
                    <a:moveTo>
                      <a:pt x="342" y="159"/>
                    </a:moveTo>
                    <a:lnTo>
                      <a:pt x="347" y="161"/>
                    </a:lnTo>
                    <a:lnTo>
                      <a:pt x="349" y="162"/>
                    </a:lnTo>
                    <a:lnTo>
                      <a:pt x="347" y="164"/>
                    </a:lnTo>
                    <a:lnTo>
                      <a:pt x="342" y="162"/>
                    </a:lnTo>
                    <a:lnTo>
                      <a:pt x="340" y="161"/>
                    </a:lnTo>
                    <a:lnTo>
                      <a:pt x="342" y="159"/>
                    </a:lnTo>
                    <a:lnTo>
                      <a:pt x="342" y="159"/>
                    </a:lnTo>
                    <a:close/>
                    <a:moveTo>
                      <a:pt x="344" y="169"/>
                    </a:moveTo>
                    <a:lnTo>
                      <a:pt x="350" y="169"/>
                    </a:lnTo>
                    <a:lnTo>
                      <a:pt x="354" y="172"/>
                    </a:lnTo>
                    <a:lnTo>
                      <a:pt x="355" y="172"/>
                    </a:lnTo>
                    <a:lnTo>
                      <a:pt x="355" y="174"/>
                    </a:lnTo>
                    <a:lnTo>
                      <a:pt x="350" y="174"/>
                    </a:lnTo>
                    <a:lnTo>
                      <a:pt x="347" y="174"/>
                    </a:lnTo>
                    <a:lnTo>
                      <a:pt x="344" y="171"/>
                    </a:lnTo>
                    <a:lnTo>
                      <a:pt x="344" y="169"/>
                    </a:lnTo>
                    <a:lnTo>
                      <a:pt x="344" y="169"/>
                    </a:lnTo>
                    <a:close/>
                    <a:moveTo>
                      <a:pt x="349" y="176"/>
                    </a:moveTo>
                    <a:lnTo>
                      <a:pt x="355" y="176"/>
                    </a:lnTo>
                    <a:lnTo>
                      <a:pt x="359" y="179"/>
                    </a:lnTo>
                    <a:lnTo>
                      <a:pt x="354" y="182"/>
                    </a:lnTo>
                    <a:lnTo>
                      <a:pt x="350" y="184"/>
                    </a:lnTo>
                    <a:lnTo>
                      <a:pt x="349" y="181"/>
                    </a:lnTo>
                    <a:lnTo>
                      <a:pt x="350" y="179"/>
                    </a:lnTo>
                    <a:lnTo>
                      <a:pt x="350" y="179"/>
                    </a:lnTo>
                    <a:lnTo>
                      <a:pt x="349" y="176"/>
                    </a:lnTo>
                    <a:lnTo>
                      <a:pt x="349" y="176"/>
                    </a:lnTo>
                    <a:close/>
                    <a:moveTo>
                      <a:pt x="337" y="124"/>
                    </a:moveTo>
                    <a:lnTo>
                      <a:pt x="342" y="118"/>
                    </a:lnTo>
                    <a:lnTo>
                      <a:pt x="347" y="111"/>
                    </a:lnTo>
                    <a:lnTo>
                      <a:pt x="350" y="108"/>
                    </a:lnTo>
                    <a:lnTo>
                      <a:pt x="354" y="106"/>
                    </a:lnTo>
                    <a:lnTo>
                      <a:pt x="359" y="114"/>
                    </a:lnTo>
                    <a:lnTo>
                      <a:pt x="367" y="119"/>
                    </a:lnTo>
                    <a:lnTo>
                      <a:pt x="367" y="121"/>
                    </a:lnTo>
                    <a:lnTo>
                      <a:pt x="372" y="126"/>
                    </a:lnTo>
                    <a:lnTo>
                      <a:pt x="375" y="129"/>
                    </a:lnTo>
                    <a:lnTo>
                      <a:pt x="378" y="129"/>
                    </a:lnTo>
                    <a:lnTo>
                      <a:pt x="385" y="128"/>
                    </a:lnTo>
                    <a:lnTo>
                      <a:pt x="385" y="126"/>
                    </a:lnTo>
                    <a:lnTo>
                      <a:pt x="392" y="126"/>
                    </a:lnTo>
                    <a:lnTo>
                      <a:pt x="395" y="124"/>
                    </a:lnTo>
                    <a:lnTo>
                      <a:pt x="408" y="124"/>
                    </a:lnTo>
                    <a:lnTo>
                      <a:pt x="422" y="119"/>
                    </a:lnTo>
                    <a:lnTo>
                      <a:pt x="425" y="118"/>
                    </a:lnTo>
                    <a:lnTo>
                      <a:pt x="437" y="116"/>
                    </a:lnTo>
                    <a:lnTo>
                      <a:pt x="443" y="119"/>
                    </a:lnTo>
                    <a:lnTo>
                      <a:pt x="445" y="123"/>
                    </a:lnTo>
                    <a:lnTo>
                      <a:pt x="452" y="123"/>
                    </a:lnTo>
                    <a:lnTo>
                      <a:pt x="462" y="118"/>
                    </a:lnTo>
                    <a:lnTo>
                      <a:pt x="473" y="116"/>
                    </a:lnTo>
                    <a:lnTo>
                      <a:pt x="471" y="113"/>
                    </a:lnTo>
                    <a:lnTo>
                      <a:pt x="481" y="99"/>
                    </a:lnTo>
                    <a:lnTo>
                      <a:pt x="485" y="89"/>
                    </a:lnTo>
                    <a:lnTo>
                      <a:pt x="493" y="79"/>
                    </a:lnTo>
                    <a:lnTo>
                      <a:pt x="498" y="63"/>
                    </a:lnTo>
                    <a:lnTo>
                      <a:pt x="498" y="59"/>
                    </a:lnTo>
                    <a:lnTo>
                      <a:pt x="500" y="56"/>
                    </a:lnTo>
                    <a:lnTo>
                      <a:pt x="500" y="53"/>
                    </a:lnTo>
                    <a:lnTo>
                      <a:pt x="505" y="48"/>
                    </a:lnTo>
                    <a:lnTo>
                      <a:pt x="510" y="50"/>
                    </a:lnTo>
                    <a:lnTo>
                      <a:pt x="516" y="48"/>
                    </a:lnTo>
                    <a:lnTo>
                      <a:pt x="528" y="48"/>
                    </a:lnTo>
                    <a:lnTo>
                      <a:pt x="530" y="51"/>
                    </a:lnTo>
                    <a:lnTo>
                      <a:pt x="536" y="50"/>
                    </a:lnTo>
                    <a:lnTo>
                      <a:pt x="541" y="51"/>
                    </a:lnTo>
                    <a:lnTo>
                      <a:pt x="541" y="53"/>
                    </a:lnTo>
                    <a:lnTo>
                      <a:pt x="540" y="53"/>
                    </a:lnTo>
                    <a:lnTo>
                      <a:pt x="540" y="56"/>
                    </a:lnTo>
                    <a:lnTo>
                      <a:pt x="538" y="58"/>
                    </a:lnTo>
                    <a:lnTo>
                      <a:pt x="543" y="59"/>
                    </a:lnTo>
                    <a:lnTo>
                      <a:pt x="548" y="64"/>
                    </a:lnTo>
                    <a:lnTo>
                      <a:pt x="543" y="66"/>
                    </a:lnTo>
                    <a:lnTo>
                      <a:pt x="536" y="64"/>
                    </a:lnTo>
                    <a:lnTo>
                      <a:pt x="535" y="66"/>
                    </a:lnTo>
                    <a:lnTo>
                      <a:pt x="538" y="69"/>
                    </a:lnTo>
                    <a:lnTo>
                      <a:pt x="541" y="71"/>
                    </a:lnTo>
                    <a:lnTo>
                      <a:pt x="541" y="73"/>
                    </a:lnTo>
                    <a:lnTo>
                      <a:pt x="540" y="74"/>
                    </a:lnTo>
                    <a:lnTo>
                      <a:pt x="538" y="78"/>
                    </a:lnTo>
                    <a:lnTo>
                      <a:pt x="541" y="81"/>
                    </a:lnTo>
                    <a:lnTo>
                      <a:pt x="543" y="84"/>
                    </a:lnTo>
                    <a:lnTo>
                      <a:pt x="551" y="93"/>
                    </a:lnTo>
                    <a:lnTo>
                      <a:pt x="555" y="96"/>
                    </a:lnTo>
                    <a:lnTo>
                      <a:pt x="553" y="99"/>
                    </a:lnTo>
                    <a:lnTo>
                      <a:pt x="546" y="101"/>
                    </a:lnTo>
                    <a:lnTo>
                      <a:pt x="545" y="104"/>
                    </a:lnTo>
                    <a:lnTo>
                      <a:pt x="548" y="106"/>
                    </a:lnTo>
                    <a:lnTo>
                      <a:pt x="548" y="109"/>
                    </a:lnTo>
                    <a:lnTo>
                      <a:pt x="551" y="111"/>
                    </a:lnTo>
                    <a:lnTo>
                      <a:pt x="563" y="119"/>
                    </a:lnTo>
                    <a:lnTo>
                      <a:pt x="566" y="119"/>
                    </a:lnTo>
                    <a:lnTo>
                      <a:pt x="569" y="124"/>
                    </a:lnTo>
                    <a:lnTo>
                      <a:pt x="571" y="126"/>
                    </a:lnTo>
                    <a:lnTo>
                      <a:pt x="574" y="128"/>
                    </a:lnTo>
                    <a:lnTo>
                      <a:pt x="573" y="131"/>
                    </a:lnTo>
                    <a:lnTo>
                      <a:pt x="571" y="133"/>
                    </a:lnTo>
                    <a:lnTo>
                      <a:pt x="568" y="131"/>
                    </a:lnTo>
                    <a:lnTo>
                      <a:pt x="564" y="134"/>
                    </a:lnTo>
                    <a:lnTo>
                      <a:pt x="558" y="133"/>
                    </a:lnTo>
                    <a:lnTo>
                      <a:pt x="551" y="126"/>
                    </a:lnTo>
                    <a:lnTo>
                      <a:pt x="553" y="133"/>
                    </a:lnTo>
                    <a:lnTo>
                      <a:pt x="551" y="134"/>
                    </a:lnTo>
                    <a:lnTo>
                      <a:pt x="548" y="131"/>
                    </a:lnTo>
                    <a:lnTo>
                      <a:pt x="543" y="136"/>
                    </a:lnTo>
                    <a:lnTo>
                      <a:pt x="543" y="139"/>
                    </a:lnTo>
                    <a:lnTo>
                      <a:pt x="541" y="141"/>
                    </a:lnTo>
                    <a:lnTo>
                      <a:pt x="540" y="149"/>
                    </a:lnTo>
                    <a:lnTo>
                      <a:pt x="538" y="153"/>
                    </a:lnTo>
                    <a:lnTo>
                      <a:pt x="536" y="161"/>
                    </a:lnTo>
                    <a:lnTo>
                      <a:pt x="530" y="166"/>
                    </a:lnTo>
                    <a:lnTo>
                      <a:pt x="533" y="171"/>
                    </a:lnTo>
                    <a:lnTo>
                      <a:pt x="530" y="174"/>
                    </a:lnTo>
                    <a:lnTo>
                      <a:pt x="525" y="179"/>
                    </a:lnTo>
                    <a:lnTo>
                      <a:pt x="523" y="174"/>
                    </a:lnTo>
                    <a:lnTo>
                      <a:pt x="521" y="174"/>
                    </a:lnTo>
                    <a:lnTo>
                      <a:pt x="521" y="176"/>
                    </a:lnTo>
                    <a:lnTo>
                      <a:pt x="521" y="181"/>
                    </a:lnTo>
                    <a:lnTo>
                      <a:pt x="518" y="186"/>
                    </a:lnTo>
                    <a:lnTo>
                      <a:pt x="516" y="189"/>
                    </a:lnTo>
                    <a:lnTo>
                      <a:pt x="513" y="191"/>
                    </a:lnTo>
                    <a:lnTo>
                      <a:pt x="510" y="191"/>
                    </a:lnTo>
                    <a:lnTo>
                      <a:pt x="510" y="192"/>
                    </a:lnTo>
                    <a:lnTo>
                      <a:pt x="508" y="194"/>
                    </a:lnTo>
                    <a:lnTo>
                      <a:pt x="515" y="194"/>
                    </a:lnTo>
                    <a:lnTo>
                      <a:pt x="515" y="196"/>
                    </a:lnTo>
                    <a:lnTo>
                      <a:pt x="515" y="199"/>
                    </a:lnTo>
                    <a:lnTo>
                      <a:pt x="511" y="201"/>
                    </a:lnTo>
                    <a:lnTo>
                      <a:pt x="513" y="202"/>
                    </a:lnTo>
                    <a:lnTo>
                      <a:pt x="516" y="202"/>
                    </a:lnTo>
                    <a:lnTo>
                      <a:pt x="516" y="204"/>
                    </a:lnTo>
                    <a:lnTo>
                      <a:pt x="515" y="207"/>
                    </a:lnTo>
                    <a:lnTo>
                      <a:pt x="511" y="207"/>
                    </a:lnTo>
                    <a:lnTo>
                      <a:pt x="510" y="206"/>
                    </a:lnTo>
                    <a:lnTo>
                      <a:pt x="510" y="207"/>
                    </a:lnTo>
                    <a:lnTo>
                      <a:pt x="513" y="209"/>
                    </a:lnTo>
                    <a:lnTo>
                      <a:pt x="513" y="211"/>
                    </a:lnTo>
                    <a:lnTo>
                      <a:pt x="510" y="217"/>
                    </a:lnTo>
                    <a:lnTo>
                      <a:pt x="508" y="217"/>
                    </a:lnTo>
                    <a:lnTo>
                      <a:pt x="506" y="216"/>
                    </a:lnTo>
                    <a:lnTo>
                      <a:pt x="505" y="222"/>
                    </a:lnTo>
                    <a:lnTo>
                      <a:pt x="505" y="226"/>
                    </a:lnTo>
                    <a:lnTo>
                      <a:pt x="500" y="234"/>
                    </a:lnTo>
                    <a:lnTo>
                      <a:pt x="491" y="239"/>
                    </a:lnTo>
                    <a:lnTo>
                      <a:pt x="485" y="239"/>
                    </a:lnTo>
                    <a:lnTo>
                      <a:pt x="475" y="244"/>
                    </a:lnTo>
                    <a:lnTo>
                      <a:pt x="470" y="244"/>
                    </a:lnTo>
                    <a:lnTo>
                      <a:pt x="468" y="239"/>
                    </a:lnTo>
                    <a:lnTo>
                      <a:pt x="470" y="236"/>
                    </a:lnTo>
                    <a:lnTo>
                      <a:pt x="466" y="232"/>
                    </a:lnTo>
                    <a:lnTo>
                      <a:pt x="466" y="231"/>
                    </a:lnTo>
                    <a:lnTo>
                      <a:pt x="465" y="231"/>
                    </a:lnTo>
                    <a:lnTo>
                      <a:pt x="462" y="227"/>
                    </a:lnTo>
                    <a:lnTo>
                      <a:pt x="460" y="229"/>
                    </a:lnTo>
                    <a:lnTo>
                      <a:pt x="455" y="227"/>
                    </a:lnTo>
                    <a:lnTo>
                      <a:pt x="453" y="224"/>
                    </a:lnTo>
                    <a:lnTo>
                      <a:pt x="452" y="227"/>
                    </a:lnTo>
                    <a:lnTo>
                      <a:pt x="453" y="231"/>
                    </a:lnTo>
                    <a:lnTo>
                      <a:pt x="448" y="229"/>
                    </a:lnTo>
                    <a:lnTo>
                      <a:pt x="447" y="227"/>
                    </a:lnTo>
                    <a:lnTo>
                      <a:pt x="447" y="224"/>
                    </a:lnTo>
                    <a:lnTo>
                      <a:pt x="445" y="222"/>
                    </a:lnTo>
                    <a:lnTo>
                      <a:pt x="442" y="224"/>
                    </a:lnTo>
                    <a:lnTo>
                      <a:pt x="437" y="221"/>
                    </a:lnTo>
                    <a:lnTo>
                      <a:pt x="435" y="222"/>
                    </a:lnTo>
                    <a:lnTo>
                      <a:pt x="430" y="226"/>
                    </a:lnTo>
                    <a:lnTo>
                      <a:pt x="425" y="226"/>
                    </a:lnTo>
                    <a:lnTo>
                      <a:pt x="423" y="227"/>
                    </a:lnTo>
                    <a:lnTo>
                      <a:pt x="420" y="229"/>
                    </a:lnTo>
                    <a:lnTo>
                      <a:pt x="418" y="227"/>
                    </a:lnTo>
                    <a:lnTo>
                      <a:pt x="415" y="227"/>
                    </a:lnTo>
                    <a:lnTo>
                      <a:pt x="410" y="234"/>
                    </a:lnTo>
                    <a:lnTo>
                      <a:pt x="405" y="234"/>
                    </a:lnTo>
                    <a:lnTo>
                      <a:pt x="407" y="231"/>
                    </a:lnTo>
                    <a:lnTo>
                      <a:pt x="405" y="222"/>
                    </a:lnTo>
                    <a:lnTo>
                      <a:pt x="403" y="217"/>
                    </a:lnTo>
                    <a:lnTo>
                      <a:pt x="405" y="214"/>
                    </a:lnTo>
                    <a:lnTo>
                      <a:pt x="403" y="211"/>
                    </a:lnTo>
                    <a:lnTo>
                      <a:pt x="403" y="212"/>
                    </a:lnTo>
                    <a:lnTo>
                      <a:pt x="402" y="217"/>
                    </a:lnTo>
                    <a:lnTo>
                      <a:pt x="398" y="219"/>
                    </a:lnTo>
                    <a:lnTo>
                      <a:pt x="395" y="217"/>
                    </a:lnTo>
                    <a:lnTo>
                      <a:pt x="392" y="219"/>
                    </a:lnTo>
                    <a:lnTo>
                      <a:pt x="385" y="221"/>
                    </a:lnTo>
                    <a:lnTo>
                      <a:pt x="382" y="219"/>
                    </a:lnTo>
                    <a:lnTo>
                      <a:pt x="377" y="219"/>
                    </a:lnTo>
                    <a:lnTo>
                      <a:pt x="375" y="216"/>
                    </a:lnTo>
                    <a:lnTo>
                      <a:pt x="372" y="219"/>
                    </a:lnTo>
                    <a:lnTo>
                      <a:pt x="368" y="219"/>
                    </a:lnTo>
                    <a:lnTo>
                      <a:pt x="365" y="212"/>
                    </a:lnTo>
                    <a:lnTo>
                      <a:pt x="365" y="207"/>
                    </a:lnTo>
                    <a:lnTo>
                      <a:pt x="363" y="197"/>
                    </a:lnTo>
                    <a:lnTo>
                      <a:pt x="360" y="196"/>
                    </a:lnTo>
                    <a:lnTo>
                      <a:pt x="359" y="192"/>
                    </a:lnTo>
                    <a:lnTo>
                      <a:pt x="362" y="189"/>
                    </a:lnTo>
                    <a:lnTo>
                      <a:pt x="365" y="186"/>
                    </a:lnTo>
                    <a:lnTo>
                      <a:pt x="363" y="181"/>
                    </a:lnTo>
                    <a:lnTo>
                      <a:pt x="362" y="177"/>
                    </a:lnTo>
                    <a:lnTo>
                      <a:pt x="355" y="171"/>
                    </a:lnTo>
                    <a:lnTo>
                      <a:pt x="349" y="167"/>
                    </a:lnTo>
                    <a:lnTo>
                      <a:pt x="344" y="167"/>
                    </a:lnTo>
                    <a:lnTo>
                      <a:pt x="344" y="166"/>
                    </a:lnTo>
                    <a:lnTo>
                      <a:pt x="347" y="164"/>
                    </a:lnTo>
                    <a:lnTo>
                      <a:pt x="352" y="161"/>
                    </a:lnTo>
                    <a:lnTo>
                      <a:pt x="360" y="159"/>
                    </a:lnTo>
                    <a:lnTo>
                      <a:pt x="365" y="156"/>
                    </a:lnTo>
                    <a:lnTo>
                      <a:pt x="370" y="156"/>
                    </a:lnTo>
                    <a:lnTo>
                      <a:pt x="365" y="154"/>
                    </a:lnTo>
                    <a:lnTo>
                      <a:pt x="359" y="159"/>
                    </a:lnTo>
                    <a:lnTo>
                      <a:pt x="352" y="159"/>
                    </a:lnTo>
                    <a:lnTo>
                      <a:pt x="349" y="161"/>
                    </a:lnTo>
                    <a:lnTo>
                      <a:pt x="344" y="159"/>
                    </a:lnTo>
                    <a:lnTo>
                      <a:pt x="340" y="154"/>
                    </a:lnTo>
                    <a:lnTo>
                      <a:pt x="342" y="153"/>
                    </a:lnTo>
                    <a:lnTo>
                      <a:pt x="345" y="154"/>
                    </a:lnTo>
                    <a:lnTo>
                      <a:pt x="342" y="151"/>
                    </a:lnTo>
                    <a:lnTo>
                      <a:pt x="335" y="143"/>
                    </a:lnTo>
                    <a:lnTo>
                      <a:pt x="335" y="134"/>
                    </a:lnTo>
                    <a:lnTo>
                      <a:pt x="339" y="133"/>
                    </a:lnTo>
                    <a:lnTo>
                      <a:pt x="339" y="129"/>
                    </a:lnTo>
                    <a:lnTo>
                      <a:pt x="337" y="126"/>
                    </a:lnTo>
                    <a:lnTo>
                      <a:pt x="337" y="124"/>
                    </a:lnTo>
                    <a:lnTo>
                      <a:pt x="337" y="124"/>
                    </a:lnTo>
                    <a:close/>
                    <a:moveTo>
                      <a:pt x="965" y="171"/>
                    </a:moveTo>
                    <a:lnTo>
                      <a:pt x="961" y="171"/>
                    </a:lnTo>
                    <a:lnTo>
                      <a:pt x="965" y="174"/>
                    </a:lnTo>
                    <a:lnTo>
                      <a:pt x="968" y="174"/>
                    </a:lnTo>
                    <a:lnTo>
                      <a:pt x="965" y="171"/>
                    </a:lnTo>
                    <a:lnTo>
                      <a:pt x="965" y="171"/>
                    </a:lnTo>
                    <a:close/>
                    <a:moveTo>
                      <a:pt x="975" y="184"/>
                    </a:moveTo>
                    <a:lnTo>
                      <a:pt x="970" y="184"/>
                    </a:lnTo>
                    <a:lnTo>
                      <a:pt x="973" y="186"/>
                    </a:lnTo>
                    <a:lnTo>
                      <a:pt x="975" y="184"/>
                    </a:lnTo>
                    <a:lnTo>
                      <a:pt x="975" y="184"/>
                    </a:lnTo>
                    <a:close/>
                    <a:moveTo>
                      <a:pt x="980" y="186"/>
                    </a:moveTo>
                    <a:lnTo>
                      <a:pt x="980" y="186"/>
                    </a:lnTo>
                    <a:lnTo>
                      <a:pt x="981" y="187"/>
                    </a:lnTo>
                    <a:lnTo>
                      <a:pt x="988" y="191"/>
                    </a:lnTo>
                    <a:lnTo>
                      <a:pt x="1000" y="192"/>
                    </a:lnTo>
                    <a:lnTo>
                      <a:pt x="1010" y="191"/>
                    </a:lnTo>
                    <a:lnTo>
                      <a:pt x="1013" y="189"/>
                    </a:lnTo>
                    <a:lnTo>
                      <a:pt x="1005" y="187"/>
                    </a:lnTo>
                    <a:lnTo>
                      <a:pt x="1000" y="189"/>
                    </a:lnTo>
                    <a:lnTo>
                      <a:pt x="993" y="187"/>
                    </a:lnTo>
                    <a:lnTo>
                      <a:pt x="988" y="189"/>
                    </a:lnTo>
                    <a:lnTo>
                      <a:pt x="980" y="186"/>
                    </a:lnTo>
                    <a:lnTo>
                      <a:pt x="980" y="186"/>
                    </a:lnTo>
                    <a:close/>
                    <a:moveTo>
                      <a:pt x="980" y="166"/>
                    </a:moveTo>
                    <a:lnTo>
                      <a:pt x="983" y="169"/>
                    </a:lnTo>
                    <a:lnTo>
                      <a:pt x="983" y="166"/>
                    </a:lnTo>
                    <a:lnTo>
                      <a:pt x="985" y="166"/>
                    </a:lnTo>
                    <a:lnTo>
                      <a:pt x="990" y="171"/>
                    </a:lnTo>
                    <a:lnTo>
                      <a:pt x="990" y="174"/>
                    </a:lnTo>
                    <a:lnTo>
                      <a:pt x="993" y="174"/>
                    </a:lnTo>
                    <a:lnTo>
                      <a:pt x="995" y="174"/>
                    </a:lnTo>
                    <a:lnTo>
                      <a:pt x="996" y="176"/>
                    </a:lnTo>
                    <a:lnTo>
                      <a:pt x="1001" y="174"/>
                    </a:lnTo>
                    <a:lnTo>
                      <a:pt x="1000" y="172"/>
                    </a:lnTo>
                    <a:lnTo>
                      <a:pt x="996" y="171"/>
                    </a:lnTo>
                    <a:lnTo>
                      <a:pt x="993" y="167"/>
                    </a:lnTo>
                    <a:lnTo>
                      <a:pt x="990" y="164"/>
                    </a:lnTo>
                    <a:lnTo>
                      <a:pt x="985" y="164"/>
                    </a:lnTo>
                    <a:lnTo>
                      <a:pt x="978" y="162"/>
                    </a:lnTo>
                    <a:lnTo>
                      <a:pt x="980" y="166"/>
                    </a:lnTo>
                    <a:lnTo>
                      <a:pt x="980" y="166"/>
                    </a:lnTo>
                    <a:close/>
                    <a:moveTo>
                      <a:pt x="908" y="274"/>
                    </a:moveTo>
                    <a:lnTo>
                      <a:pt x="910" y="279"/>
                    </a:lnTo>
                    <a:lnTo>
                      <a:pt x="910" y="282"/>
                    </a:lnTo>
                    <a:lnTo>
                      <a:pt x="912" y="284"/>
                    </a:lnTo>
                    <a:lnTo>
                      <a:pt x="912" y="279"/>
                    </a:lnTo>
                    <a:lnTo>
                      <a:pt x="908" y="274"/>
                    </a:lnTo>
                    <a:lnTo>
                      <a:pt x="908" y="274"/>
                    </a:lnTo>
                    <a:close/>
                    <a:moveTo>
                      <a:pt x="922" y="270"/>
                    </a:moveTo>
                    <a:lnTo>
                      <a:pt x="917" y="272"/>
                    </a:lnTo>
                    <a:lnTo>
                      <a:pt x="915" y="282"/>
                    </a:lnTo>
                    <a:lnTo>
                      <a:pt x="913" y="284"/>
                    </a:lnTo>
                    <a:lnTo>
                      <a:pt x="917" y="284"/>
                    </a:lnTo>
                    <a:lnTo>
                      <a:pt x="920" y="274"/>
                    </a:lnTo>
                    <a:lnTo>
                      <a:pt x="922" y="270"/>
                    </a:lnTo>
                    <a:lnTo>
                      <a:pt x="922" y="270"/>
                    </a:lnTo>
                    <a:close/>
                    <a:moveTo>
                      <a:pt x="960" y="300"/>
                    </a:moveTo>
                    <a:lnTo>
                      <a:pt x="958" y="302"/>
                    </a:lnTo>
                    <a:lnTo>
                      <a:pt x="960" y="302"/>
                    </a:lnTo>
                    <a:lnTo>
                      <a:pt x="960" y="302"/>
                    </a:lnTo>
                    <a:lnTo>
                      <a:pt x="960" y="300"/>
                    </a:lnTo>
                    <a:lnTo>
                      <a:pt x="960" y="300"/>
                    </a:lnTo>
                    <a:close/>
                    <a:moveTo>
                      <a:pt x="947" y="292"/>
                    </a:moveTo>
                    <a:lnTo>
                      <a:pt x="943" y="290"/>
                    </a:lnTo>
                    <a:lnTo>
                      <a:pt x="945" y="292"/>
                    </a:lnTo>
                    <a:lnTo>
                      <a:pt x="945" y="297"/>
                    </a:lnTo>
                    <a:lnTo>
                      <a:pt x="947" y="299"/>
                    </a:lnTo>
                    <a:lnTo>
                      <a:pt x="948" y="300"/>
                    </a:lnTo>
                    <a:lnTo>
                      <a:pt x="947" y="299"/>
                    </a:lnTo>
                    <a:lnTo>
                      <a:pt x="945" y="299"/>
                    </a:lnTo>
                    <a:lnTo>
                      <a:pt x="943" y="304"/>
                    </a:lnTo>
                    <a:lnTo>
                      <a:pt x="947" y="305"/>
                    </a:lnTo>
                    <a:lnTo>
                      <a:pt x="948" y="305"/>
                    </a:lnTo>
                    <a:lnTo>
                      <a:pt x="953" y="302"/>
                    </a:lnTo>
                    <a:lnTo>
                      <a:pt x="953" y="299"/>
                    </a:lnTo>
                    <a:lnTo>
                      <a:pt x="952" y="299"/>
                    </a:lnTo>
                    <a:lnTo>
                      <a:pt x="950" y="295"/>
                    </a:lnTo>
                    <a:lnTo>
                      <a:pt x="947" y="292"/>
                    </a:lnTo>
                    <a:lnTo>
                      <a:pt x="947" y="292"/>
                    </a:lnTo>
                    <a:close/>
                    <a:moveTo>
                      <a:pt x="955" y="294"/>
                    </a:moveTo>
                    <a:lnTo>
                      <a:pt x="955" y="294"/>
                    </a:lnTo>
                    <a:lnTo>
                      <a:pt x="953" y="294"/>
                    </a:lnTo>
                    <a:lnTo>
                      <a:pt x="953" y="297"/>
                    </a:lnTo>
                    <a:lnTo>
                      <a:pt x="955" y="297"/>
                    </a:lnTo>
                    <a:lnTo>
                      <a:pt x="958" y="297"/>
                    </a:lnTo>
                    <a:lnTo>
                      <a:pt x="957" y="295"/>
                    </a:lnTo>
                    <a:lnTo>
                      <a:pt x="955" y="294"/>
                    </a:lnTo>
                    <a:lnTo>
                      <a:pt x="955" y="294"/>
                    </a:lnTo>
                    <a:close/>
                    <a:moveTo>
                      <a:pt x="948" y="287"/>
                    </a:moveTo>
                    <a:lnTo>
                      <a:pt x="945" y="285"/>
                    </a:lnTo>
                    <a:lnTo>
                      <a:pt x="945" y="289"/>
                    </a:lnTo>
                    <a:lnTo>
                      <a:pt x="948" y="292"/>
                    </a:lnTo>
                    <a:lnTo>
                      <a:pt x="952" y="294"/>
                    </a:lnTo>
                    <a:lnTo>
                      <a:pt x="953" y="292"/>
                    </a:lnTo>
                    <a:lnTo>
                      <a:pt x="948" y="289"/>
                    </a:lnTo>
                    <a:lnTo>
                      <a:pt x="948" y="287"/>
                    </a:lnTo>
                    <a:lnTo>
                      <a:pt x="948" y="287"/>
                    </a:lnTo>
                    <a:close/>
                    <a:moveTo>
                      <a:pt x="957" y="284"/>
                    </a:moveTo>
                    <a:lnTo>
                      <a:pt x="953" y="285"/>
                    </a:lnTo>
                    <a:lnTo>
                      <a:pt x="950" y="287"/>
                    </a:lnTo>
                    <a:lnTo>
                      <a:pt x="950" y="289"/>
                    </a:lnTo>
                    <a:lnTo>
                      <a:pt x="955" y="292"/>
                    </a:lnTo>
                    <a:lnTo>
                      <a:pt x="957" y="292"/>
                    </a:lnTo>
                    <a:lnTo>
                      <a:pt x="960" y="290"/>
                    </a:lnTo>
                    <a:lnTo>
                      <a:pt x="960" y="287"/>
                    </a:lnTo>
                    <a:lnTo>
                      <a:pt x="960" y="287"/>
                    </a:lnTo>
                    <a:lnTo>
                      <a:pt x="960" y="285"/>
                    </a:lnTo>
                    <a:lnTo>
                      <a:pt x="958" y="284"/>
                    </a:lnTo>
                    <a:lnTo>
                      <a:pt x="957" y="284"/>
                    </a:lnTo>
                    <a:lnTo>
                      <a:pt x="957" y="284"/>
                    </a:lnTo>
                    <a:close/>
                    <a:moveTo>
                      <a:pt x="948" y="279"/>
                    </a:moveTo>
                    <a:lnTo>
                      <a:pt x="947" y="279"/>
                    </a:lnTo>
                    <a:lnTo>
                      <a:pt x="945" y="280"/>
                    </a:lnTo>
                    <a:lnTo>
                      <a:pt x="948" y="280"/>
                    </a:lnTo>
                    <a:lnTo>
                      <a:pt x="948" y="279"/>
                    </a:lnTo>
                    <a:lnTo>
                      <a:pt x="948" y="279"/>
                    </a:lnTo>
                    <a:close/>
                    <a:moveTo>
                      <a:pt x="955" y="272"/>
                    </a:moveTo>
                    <a:lnTo>
                      <a:pt x="957" y="275"/>
                    </a:lnTo>
                    <a:lnTo>
                      <a:pt x="960" y="275"/>
                    </a:lnTo>
                    <a:lnTo>
                      <a:pt x="957" y="272"/>
                    </a:lnTo>
                    <a:lnTo>
                      <a:pt x="955" y="272"/>
                    </a:lnTo>
                    <a:lnTo>
                      <a:pt x="955" y="272"/>
                    </a:lnTo>
                    <a:close/>
                    <a:moveTo>
                      <a:pt x="955" y="274"/>
                    </a:moveTo>
                    <a:lnTo>
                      <a:pt x="952" y="274"/>
                    </a:lnTo>
                    <a:lnTo>
                      <a:pt x="950" y="277"/>
                    </a:lnTo>
                    <a:lnTo>
                      <a:pt x="948" y="277"/>
                    </a:lnTo>
                    <a:lnTo>
                      <a:pt x="950" y="279"/>
                    </a:lnTo>
                    <a:lnTo>
                      <a:pt x="950" y="280"/>
                    </a:lnTo>
                    <a:lnTo>
                      <a:pt x="953" y="279"/>
                    </a:lnTo>
                    <a:lnTo>
                      <a:pt x="950" y="282"/>
                    </a:lnTo>
                    <a:lnTo>
                      <a:pt x="950" y="284"/>
                    </a:lnTo>
                    <a:lnTo>
                      <a:pt x="952" y="284"/>
                    </a:lnTo>
                    <a:lnTo>
                      <a:pt x="955" y="282"/>
                    </a:lnTo>
                    <a:lnTo>
                      <a:pt x="958" y="282"/>
                    </a:lnTo>
                    <a:lnTo>
                      <a:pt x="960" y="280"/>
                    </a:lnTo>
                    <a:lnTo>
                      <a:pt x="958" y="275"/>
                    </a:lnTo>
                    <a:lnTo>
                      <a:pt x="957" y="275"/>
                    </a:lnTo>
                    <a:lnTo>
                      <a:pt x="955" y="274"/>
                    </a:lnTo>
                    <a:lnTo>
                      <a:pt x="955" y="274"/>
                    </a:lnTo>
                    <a:close/>
                    <a:moveTo>
                      <a:pt x="890" y="309"/>
                    </a:moveTo>
                    <a:lnTo>
                      <a:pt x="895" y="307"/>
                    </a:lnTo>
                    <a:lnTo>
                      <a:pt x="893" y="305"/>
                    </a:lnTo>
                    <a:lnTo>
                      <a:pt x="890" y="309"/>
                    </a:lnTo>
                    <a:lnTo>
                      <a:pt x="890" y="309"/>
                    </a:lnTo>
                    <a:close/>
                    <a:moveTo>
                      <a:pt x="887" y="310"/>
                    </a:moveTo>
                    <a:lnTo>
                      <a:pt x="892" y="314"/>
                    </a:lnTo>
                    <a:lnTo>
                      <a:pt x="890" y="310"/>
                    </a:lnTo>
                    <a:lnTo>
                      <a:pt x="887" y="310"/>
                    </a:lnTo>
                    <a:lnTo>
                      <a:pt x="887" y="310"/>
                    </a:lnTo>
                    <a:close/>
                    <a:moveTo>
                      <a:pt x="865" y="319"/>
                    </a:moveTo>
                    <a:lnTo>
                      <a:pt x="863" y="320"/>
                    </a:lnTo>
                    <a:lnTo>
                      <a:pt x="865" y="320"/>
                    </a:lnTo>
                    <a:lnTo>
                      <a:pt x="865" y="320"/>
                    </a:lnTo>
                    <a:lnTo>
                      <a:pt x="865" y="319"/>
                    </a:lnTo>
                    <a:lnTo>
                      <a:pt x="865" y="319"/>
                    </a:lnTo>
                    <a:close/>
                    <a:moveTo>
                      <a:pt x="872" y="317"/>
                    </a:moveTo>
                    <a:lnTo>
                      <a:pt x="865" y="317"/>
                    </a:lnTo>
                    <a:lnTo>
                      <a:pt x="868" y="319"/>
                    </a:lnTo>
                    <a:lnTo>
                      <a:pt x="872" y="319"/>
                    </a:lnTo>
                    <a:lnTo>
                      <a:pt x="872" y="317"/>
                    </a:lnTo>
                    <a:lnTo>
                      <a:pt x="872" y="317"/>
                    </a:lnTo>
                    <a:close/>
                    <a:moveTo>
                      <a:pt x="872" y="334"/>
                    </a:moveTo>
                    <a:lnTo>
                      <a:pt x="870" y="332"/>
                    </a:lnTo>
                    <a:lnTo>
                      <a:pt x="865" y="335"/>
                    </a:lnTo>
                    <a:lnTo>
                      <a:pt x="865" y="337"/>
                    </a:lnTo>
                    <a:lnTo>
                      <a:pt x="868" y="337"/>
                    </a:lnTo>
                    <a:lnTo>
                      <a:pt x="872" y="334"/>
                    </a:lnTo>
                    <a:lnTo>
                      <a:pt x="872" y="334"/>
                    </a:lnTo>
                    <a:lnTo>
                      <a:pt x="872" y="334"/>
                    </a:lnTo>
                    <a:close/>
                    <a:moveTo>
                      <a:pt x="880" y="315"/>
                    </a:moveTo>
                    <a:lnTo>
                      <a:pt x="873" y="320"/>
                    </a:lnTo>
                    <a:lnTo>
                      <a:pt x="873" y="322"/>
                    </a:lnTo>
                    <a:lnTo>
                      <a:pt x="873" y="324"/>
                    </a:lnTo>
                    <a:lnTo>
                      <a:pt x="872" y="325"/>
                    </a:lnTo>
                    <a:lnTo>
                      <a:pt x="872" y="329"/>
                    </a:lnTo>
                    <a:lnTo>
                      <a:pt x="875" y="332"/>
                    </a:lnTo>
                    <a:lnTo>
                      <a:pt x="878" y="330"/>
                    </a:lnTo>
                    <a:lnTo>
                      <a:pt x="883" y="325"/>
                    </a:lnTo>
                    <a:lnTo>
                      <a:pt x="885" y="319"/>
                    </a:lnTo>
                    <a:lnTo>
                      <a:pt x="883" y="315"/>
                    </a:lnTo>
                    <a:lnTo>
                      <a:pt x="885" y="314"/>
                    </a:lnTo>
                    <a:lnTo>
                      <a:pt x="885" y="312"/>
                    </a:lnTo>
                    <a:lnTo>
                      <a:pt x="882" y="312"/>
                    </a:lnTo>
                    <a:lnTo>
                      <a:pt x="880" y="314"/>
                    </a:lnTo>
                    <a:lnTo>
                      <a:pt x="880" y="315"/>
                    </a:lnTo>
                    <a:lnTo>
                      <a:pt x="880" y="315"/>
                    </a:lnTo>
                    <a:close/>
                    <a:moveTo>
                      <a:pt x="844" y="294"/>
                    </a:moveTo>
                    <a:lnTo>
                      <a:pt x="847" y="292"/>
                    </a:lnTo>
                    <a:lnTo>
                      <a:pt x="844" y="290"/>
                    </a:lnTo>
                    <a:lnTo>
                      <a:pt x="844" y="294"/>
                    </a:lnTo>
                    <a:lnTo>
                      <a:pt x="844" y="294"/>
                    </a:lnTo>
                    <a:close/>
                    <a:moveTo>
                      <a:pt x="832" y="300"/>
                    </a:moveTo>
                    <a:lnTo>
                      <a:pt x="830" y="302"/>
                    </a:lnTo>
                    <a:lnTo>
                      <a:pt x="834" y="302"/>
                    </a:lnTo>
                    <a:lnTo>
                      <a:pt x="832" y="300"/>
                    </a:lnTo>
                    <a:lnTo>
                      <a:pt x="832" y="300"/>
                    </a:lnTo>
                    <a:close/>
                    <a:moveTo>
                      <a:pt x="840" y="334"/>
                    </a:moveTo>
                    <a:lnTo>
                      <a:pt x="835" y="335"/>
                    </a:lnTo>
                    <a:lnTo>
                      <a:pt x="839" y="335"/>
                    </a:lnTo>
                    <a:lnTo>
                      <a:pt x="840" y="334"/>
                    </a:lnTo>
                    <a:lnTo>
                      <a:pt x="840" y="334"/>
                    </a:lnTo>
                    <a:close/>
                    <a:moveTo>
                      <a:pt x="834" y="327"/>
                    </a:moveTo>
                    <a:lnTo>
                      <a:pt x="835" y="325"/>
                    </a:lnTo>
                    <a:lnTo>
                      <a:pt x="839" y="327"/>
                    </a:lnTo>
                    <a:lnTo>
                      <a:pt x="840" y="330"/>
                    </a:lnTo>
                    <a:lnTo>
                      <a:pt x="837" y="332"/>
                    </a:lnTo>
                    <a:lnTo>
                      <a:pt x="834" y="329"/>
                    </a:lnTo>
                    <a:lnTo>
                      <a:pt x="834" y="327"/>
                    </a:lnTo>
                    <a:lnTo>
                      <a:pt x="834" y="327"/>
                    </a:lnTo>
                    <a:close/>
                    <a:moveTo>
                      <a:pt x="807" y="312"/>
                    </a:moveTo>
                    <a:lnTo>
                      <a:pt x="809" y="310"/>
                    </a:lnTo>
                    <a:lnTo>
                      <a:pt x="812" y="312"/>
                    </a:lnTo>
                    <a:lnTo>
                      <a:pt x="810" y="314"/>
                    </a:lnTo>
                    <a:lnTo>
                      <a:pt x="807" y="314"/>
                    </a:lnTo>
                    <a:lnTo>
                      <a:pt x="807" y="312"/>
                    </a:lnTo>
                    <a:lnTo>
                      <a:pt x="807" y="312"/>
                    </a:lnTo>
                    <a:close/>
                    <a:moveTo>
                      <a:pt x="812" y="337"/>
                    </a:moveTo>
                    <a:lnTo>
                      <a:pt x="817" y="337"/>
                    </a:lnTo>
                    <a:lnTo>
                      <a:pt x="819" y="339"/>
                    </a:lnTo>
                    <a:lnTo>
                      <a:pt x="815" y="339"/>
                    </a:lnTo>
                    <a:lnTo>
                      <a:pt x="812" y="337"/>
                    </a:lnTo>
                    <a:lnTo>
                      <a:pt x="812" y="337"/>
                    </a:lnTo>
                    <a:close/>
                    <a:moveTo>
                      <a:pt x="775" y="322"/>
                    </a:moveTo>
                    <a:lnTo>
                      <a:pt x="780" y="319"/>
                    </a:lnTo>
                    <a:lnTo>
                      <a:pt x="777" y="319"/>
                    </a:lnTo>
                    <a:lnTo>
                      <a:pt x="775" y="320"/>
                    </a:lnTo>
                    <a:lnTo>
                      <a:pt x="775" y="322"/>
                    </a:lnTo>
                    <a:lnTo>
                      <a:pt x="775" y="322"/>
                    </a:lnTo>
                    <a:close/>
                    <a:moveTo>
                      <a:pt x="789" y="335"/>
                    </a:moveTo>
                    <a:lnTo>
                      <a:pt x="795" y="335"/>
                    </a:lnTo>
                    <a:lnTo>
                      <a:pt x="799" y="334"/>
                    </a:lnTo>
                    <a:lnTo>
                      <a:pt x="799" y="337"/>
                    </a:lnTo>
                    <a:lnTo>
                      <a:pt x="794" y="339"/>
                    </a:lnTo>
                    <a:lnTo>
                      <a:pt x="789" y="337"/>
                    </a:lnTo>
                    <a:lnTo>
                      <a:pt x="789" y="335"/>
                    </a:lnTo>
                    <a:lnTo>
                      <a:pt x="789" y="335"/>
                    </a:lnTo>
                    <a:close/>
                    <a:moveTo>
                      <a:pt x="780" y="337"/>
                    </a:moveTo>
                    <a:lnTo>
                      <a:pt x="784" y="335"/>
                    </a:lnTo>
                    <a:lnTo>
                      <a:pt x="784" y="339"/>
                    </a:lnTo>
                    <a:lnTo>
                      <a:pt x="780" y="337"/>
                    </a:lnTo>
                    <a:lnTo>
                      <a:pt x="780" y="337"/>
                    </a:lnTo>
                    <a:close/>
                    <a:moveTo>
                      <a:pt x="770" y="335"/>
                    </a:moveTo>
                    <a:lnTo>
                      <a:pt x="774" y="334"/>
                    </a:lnTo>
                    <a:lnTo>
                      <a:pt x="775" y="335"/>
                    </a:lnTo>
                    <a:lnTo>
                      <a:pt x="772" y="337"/>
                    </a:lnTo>
                    <a:lnTo>
                      <a:pt x="770" y="335"/>
                    </a:lnTo>
                    <a:lnTo>
                      <a:pt x="770" y="335"/>
                    </a:lnTo>
                    <a:close/>
                    <a:moveTo>
                      <a:pt x="679" y="382"/>
                    </a:moveTo>
                    <a:lnTo>
                      <a:pt x="677" y="385"/>
                    </a:lnTo>
                    <a:lnTo>
                      <a:pt x="681" y="387"/>
                    </a:lnTo>
                    <a:lnTo>
                      <a:pt x="689" y="387"/>
                    </a:lnTo>
                    <a:lnTo>
                      <a:pt x="696" y="383"/>
                    </a:lnTo>
                    <a:lnTo>
                      <a:pt x="699" y="382"/>
                    </a:lnTo>
                    <a:lnTo>
                      <a:pt x="704" y="382"/>
                    </a:lnTo>
                    <a:lnTo>
                      <a:pt x="709" y="378"/>
                    </a:lnTo>
                    <a:lnTo>
                      <a:pt x="711" y="375"/>
                    </a:lnTo>
                    <a:lnTo>
                      <a:pt x="721" y="368"/>
                    </a:lnTo>
                    <a:lnTo>
                      <a:pt x="722" y="367"/>
                    </a:lnTo>
                    <a:lnTo>
                      <a:pt x="726" y="365"/>
                    </a:lnTo>
                    <a:lnTo>
                      <a:pt x="719" y="360"/>
                    </a:lnTo>
                    <a:lnTo>
                      <a:pt x="714" y="355"/>
                    </a:lnTo>
                    <a:lnTo>
                      <a:pt x="712" y="357"/>
                    </a:lnTo>
                    <a:lnTo>
                      <a:pt x="707" y="357"/>
                    </a:lnTo>
                    <a:lnTo>
                      <a:pt x="707" y="363"/>
                    </a:lnTo>
                    <a:lnTo>
                      <a:pt x="704" y="363"/>
                    </a:lnTo>
                    <a:lnTo>
                      <a:pt x="697" y="365"/>
                    </a:lnTo>
                    <a:lnTo>
                      <a:pt x="694" y="362"/>
                    </a:lnTo>
                    <a:lnTo>
                      <a:pt x="692" y="363"/>
                    </a:lnTo>
                    <a:lnTo>
                      <a:pt x="689" y="365"/>
                    </a:lnTo>
                    <a:lnTo>
                      <a:pt x="687" y="370"/>
                    </a:lnTo>
                    <a:lnTo>
                      <a:pt x="682" y="377"/>
                    </a:lnTo>
                    <a:lnTo>
                      <a:pt x="681" y="378"/>
                    </a:lnTo>
                    <a:lnTo>
                      <a:pt x="684" y="380"/>
                    </a:lnTo>
                    <a:lnTo>
                      <a:pt x="684" y="382"/>
                    </a:lnTo>
                    <a:lnTo>
                      <a:pt x="682" y="382"/>
                    </a:lnTo>
                    <a:lnTo>
                      <a:pt x="679" y="382"/>
                    </a:lnTo>
                    <a:lnTo>
                      <a:pt x="679" y="382"/>
                    </a:lnTo>
                    <a:close/>
                    <a:moveTo>
                      <a:pt x="674" y="387"/>
                    </a:moveTo>
                    <a:lnTo>
                      <a:pt x="677" y="382"/>
                    </a:lnTo>
                    <a:lnTo>
                      <a:pt x="674" y="382"/>
                    </a:lnTo>
                    <a:lnTo>
                      <a:pt x="672" y="385"/>
                    </a:lnTo>
                    <a:lnTo>
                      <a:pt x="674" y="387"/>
                    </a:lnTo>
                    <a:lnTo>
                      <a:pt x="674" y="387"/>
                    </a:lnTo>
                    <a:close/>
                    <a:moveTo>
                      <a:pt x="676" y="388"/>
                    </a:moveTo>
                    <a:lnTo>
                      <a:pt x="671" y="392"/>
                    </a:lnTo>
                    <a:lnTo>
                      <a:pt x="672" y="392"/>
                    </a:lnTo>
                    <a:lnTo>
                      <a:pt x="664" y="395"/>
                    </a:lnTo>
                    <a:lnTo>
                      <a:pt x="661" y="398"/>
                    </a:lnTo>
                    <a:lnTo>
                      <a:pt x="664" y="398"/>
                    </a:lnTo>
                    <a:lnTo>
                      <a:pt x="676" y="395"/>
                    </a:lnTo>
                    <a:lnTo>
                      <a:pt x="676" y="392"/>
                    </a:lnTo>
                    <a:lnTo>
                      <a:pt x="676" y="388"/>
                    </a:lnTo>
                    <a:lnTo>
                      <a:pt x="676" y="388"/>
                    </a:lnTo>
                    <a:close/>
                    <a:moveTo>
                      <a:pt x="639" y="388"/>
                    </a:moveTo>
                    <a:lnTo>
                      <a:pt x="643" y="390"/>
                    </a:lnTo>
                    <a:lnTo>
                      <a:pt x="643" y="392"/>
                    </a:lnTo>
                    <a:lnTo>
                      <a:pt x="639" y="393"/>
                    </a:lnTo>
                    <a:lnTo>
                      <a:pt x="634" y="393"/>
                    </a:lnTo>
                    <a:lnTo>
                      <a:pt x="638" y="390"/>
                    </a:lnTo>
                    <a:lnTo>
                      <a:pt x="639" y="388"/>
                    </a:lnTo>
                    <a:lnTo>
                      <a:pt x="639" y="388"/>
                    </a:lnTo>
                    <a:close/>
                    <a:moveTo>
                      <a:pt x="569" y="365"/>
                    </a:moveTo>
                    <a:lnTo>
                      <a:pt x="579" y="360"/>
                    </a:lnTo>
                    <a:lnTo>
                      <a:pt x="586" y="365"/>
                    </a:lnTo>
                    <a:lnTo>
                      <a:pt x="591" y="365"/>
                    </a:lnTo>
                    <a:lnTo>
                      <a:pt x="594" y="362"/>
                    </a:lnTo>
                    <a:lnTo>
                      <a:pt x="601" y="365"/>
                    </a:lnTo>
                    <a:lnTo>
                      <a:pt x="603" y="368"/>
                    </a:lnTo>
                    <a:lnTo>
                      <a:pt x="608" y="368"/>
                    </a:lnTo>
                    <a:lnTo>
                      <a:pt x="611" y="373"/>
                    </a:lnTo>
                    <a:lnTo>
                      <a:pt x="614" y="378"/>
                    </a:lnTo>
                    <a:lnTo>
                      <a:pt x="616" y="380"/>
                    </a:lnTo>
                    <a:lnTo>
                      <a:pt x="609" y="383"/>
                    </a:lnTo>
                    <a:lnTo>
                      <a:pt x="603" y="383"/>
                    </a:lnTo>
                    <a:lnTo>
                      <a:pt x="596" y="382"/>
                    </a:lnTo>
                    <a:lnTo>
                      <a:pt x="593" y="377"/>
                    </a:lnTo>
                    <a:lnTo>
                      <a:pt x="589" y="375"/>
                    </a:lnTo>
                    <a:lnTo>
                      <a:pt x="584" y="372"/>
                    </a:lnTo>
                    <a:lnTo>
                      <a:pt x="579" y="372"/>
                    </a:lnTo>
                    <a:lnTo>
                      <a:pt x="573" y="372"/>
                    </a:lnTo>
                    <a:lnTo>
                      <a:pt x="569" y="368"/>
                    </a:lnTo>
                    <a:lnTo>
                      <a:pt x="569" y="365"/>
                    </a:lnTo>
                    <a:lnTo>
                      <a:pt x="569" y="365"/>
                    </a:lnTo>
                    <a:close/>
                    <a:moveTo>
                      <a:pt x="495" y="315"/>
                    </a:moveTo>
                    <a:lnTo>
                      <a:pt x="498" y="315"/>
                    </a:lnTo>
                    <a:lnTo>
                      <a:pt x="500" y="314"/>
                    </a:lnTo>
                    <a:lnTo>
                      <a:pt x="498" y="315"/>
                    </a:lnTo>
                    <a:lnTo>
                      <a:pt x="495" y="315"/>
                    </a:lnTo>
                    <a:lnTo>
                      <a:pt x="495" y="315"/>
                    </a:lnTo>
                    <a:lnTo>
                      <a:pt x="495" y="315"/>
                    </a:lnTo>
                    <a:close/>
                    <a:moveTo>
                      <a:pt x="480" y="309"/>
                    </a:moveTo>
                    <a:lnTo>
                      <a:pt x="483" y="310"/>
                    </a:lnTo>
                    <a:lnTo>
                      <a:pt x="486" y="307"/>
                    </a:lnTo>
                    <a:lnTo>
                      <a:pt x="490" y="309"/>
                    </a:lnTo>
                    <a:lnTo>
                      <a:pt x="491" y="309"/>
                    </a:lnTo>
                    <a:lnTo>
                      <a:pt x="490" y="307"/>
                    </a:lnTo>
                    <a:lnTo>
                      <a:pt x="486" y="305"/>
                    </a:lnTo>
                    <a:lnTo>
                      <a:pt x="481" y="305"/>
                    </a:lnTo>
                    <a:lnTo>
                      <a:pt x="480" y="307"/>
                    </a:lnTo>
                    <a:lnTo>
                      <a:pt x="480" y="309"/>
                    </a:lnTo>
                    <a:lnTo>
                      <a:pt x="480" y="309"/>
                    </a:lnTo>
                    <a:close/>
                    <a:moveTo>
                      <a:pt x="741" y="330"/>
                    </a:moveTo>
                    <a:lnTo>
                      <a:pt x="746" y="327"/>
                    </a:lnTo>
                    <a:lnTo>
                      <a:pt x="754" y="329"/>
                    </a:lnTo>
                    <a:lnTo>
                      <a:pt x="756" y="330"/>
                    </a:lnTo>
                    <a:lnTo>
                      <a:pt x="757" y="329"/>
                    </a:lnTo>
                    <a:lnTo>
                      <a:pt x="760" y="327"/>
                    </a:lnTo>
                    <a:lnTo>
                      <a:pt x="764" y="325"/>
                    </a:lnTo>
                    <a:lnTo>
                      <a:pt x="764" y="322"/>
                    </a:lnTo>
                    <a:lnTo>
                      <a:pt x="760" y="320"/>
                    </a:lnTo>
                    <a:lnTo>
                      <a:pt x="756" y="324"/>
                    </a:lnTo>
                    <a:lnTo>
                      <a:pt x="747" y="324"/>
                    </a:lnTo>
                    <a:lnTo>
                      <a:pt x="746" y="322"/>
                    </a:lnTo>
                    <a:lnTo>
                      <a:pt x="742" y="324"/>
                    </a:lnTo>
                    <a:lnTo>
                      <a:pt x="741" y="329"/>
                    </a:lnTo>
                    <a:lnTo>
                      <a:pt x="741" y="330"/>
                    </a:lnTo>
                    <a:lnTo>
                      <a:pt x="741" y="330"/>
                    </a:lnTo>
                    <a:close/>
                    <a:moveTo>
                      <a:pt x="732" y="335"/>
                    </a:moveTo>
                    <a:lnTo>
                      <a:pt x="731" y="339"/>
                    </a:lnTo>
                    <a:lnTo>
                      <a:pt x="732" y="339"/>
                    </a:lnTo>
                    <a:lnTo>
                      <a:pt x="734" y="337"/>
                    </a:lnTo>
                    <a:lnTo>
                      <a:pt x="732" y="335"/>
                    </a:lnTo>
                    <a:lnTo>
                      <a:pt x="732" y="335"/>
                    </a:lnTo>
                    <a:close/>
                    <a:moveTo>
                      <a:pt x="711" y="335"/>
                    </a:moveTo>
                    <a:lnTo>
                      <a:pt x="706" y="337"/>
                    </a:lnTo>
                    <a:lnTo>
                      <a:pt x="707" y="339"/>
                    </a:lnTo>
                    <a:lnTo>
                      <a:pt x="706" y="340"/>
                    </a:lnTo>
                    <a:lnTo>
                      <a:pt x="707" y="342"/>
                    </a:lnTo>
                    <a:lnTo>
                      <a:pt x="711" y="344"/>
                    </a:lnTo>
                    <a:lnTo>
                      <a:pt x="719" y="340"/>
                    </a:lnTo>
                    <a:lnTo>
                      <a:pt x="722" y="337"/>
                    </a:lnTo>
                    <a:lnTo>
                      <a:pt x="719" y="335"/>
                    </a:lnTo>
                    <a:lnTo>
                      <a:pt x="712" y="337"/>
                    </a:lnTo>
                    <a:lnTo>
                      <a:pt x="711" y="335"/>
                    </a:lnTo>
                    <a:lnTo>
                      <a:pt x="711" y="335"/>
                    </a:lnTo>
                    <a:close/>
                    <a:moveTo>
                      <a:pt x="694" y="344"/>
                    </a:moveTo>
                    <a:lnTo>
                      <a:pt x="697" y="344"/>
                    </a:lnTo>
                    <a:lnTo>
                      <a:pt x="699" y="345"/>
                    </a:lnTo>
                    <a:lnTo>
                      <a:pt x="702" y="342"/>
                    </a:lnTo>
                    <a:lnTo>
                      <a:pt x="702" y="340"/>
                    </a:lnTo>
                    <a:lnTo>
                      <a:pt x="701" y="342"/>
                    </a:lnTo>
                    <a:lnTo>
                      <a:pt x="696" y="342"/>
                    </a:lnTo>
                    <a:lnTo>
                      <a:pt x="694" y="344"/>
                    </a:lnTo>
                    <a:lnTo>
                      <a:pt x="694" y="344"/>
                    </a:lnTo>
                    <a:close/>
                    <a:moveTo>
                      <a:pt x="677" y="345"/>
                    </a:moveTo>
                    <a:lnTo>
                      <a:pt x="682" y="342"/>
                    </a:lnTo>
                    <a:lnTo>
                      <a:pt x="682" y="340"/>
                    </a:lnTo>
                    <a:lnTo>
                      <a:pt x="684" y="339"/>
                    </a:lnTo>
                    <a:lnTo>
                      <a:pt x="687" y="340"/>
                    </a:lnTo>
                    <a:lnTo>
                      <a:pt x="691" y="339"/>
                    </a:lnTo>
                    <a:lnTo>
                      <a:pt x="692" y="339"/>
                    </a:lnTo>
                    <a:lnTo>
                      <a:pt x="687" y="344"/>
                    </a:lnTo>
                    <a:lnTo>
                      <a:pt x="686" y="345"/>
                    </a:lnTo>
                    <a:lnTo>
                      <a:pt x="681" y="347"/>
                    </a:lnTo>
                    <a:lnTo>
                      <a:pt x="677" y="345"/>
                    </a:lnTo>
                    <a:lnTo>
                      <a:pt x="677" y="345"/>
                    </a:lnTo>
                    <a:close/>
                    <a:moveTo>
                      <a:pt x="674" y="344"/>
                    </a:moveTo>
                    <a:lnTo>
                      <a:pt x="669" y="345"/>
                    </a:lnTo>
                    <a:lnTo>
                      <a:pt x="667" y="349"/>
                    </a:lnTo>
                    <a:lnTo>
                      <a:pt x="671" y="345"/>
                    </a:lnTo>
                    <a:lnTo>
                      <a:pt x="674" y="344"/>
                    </a:lnTo>
                    <a:lnTo>
                      <a:pt x="674" y="344"/>
                    </a:lnTo>
                    <a:close/>
                    <a:moveTo>
                      <a:pt x="677" y="337"/>
                    </a:moveTo>
                    <a:lnTo>
                      <a:pt x="674" y="340"/>
                    </a:lnTo>
                    <a:lnTo>
                      <a:pt x="676" y="340"/>
                    </a:lnTo>
                    <a:lnTo>
                      <a:pt x="677" y="339"/>
                    </a:lnTo>
                    <a:lnTo>
                      <a:pt x="677" y="337"/>
                    </a:lnTo>
                    <a:lnTo>
                      <a:pt x="677" y="337"/>
                    </a:lnTo>
                    <a:close/>
                    <a:moveTo>
                      <a:pt x="591" y="347"/>
                    </a:moveTo>
                    <a:lnTo>
                      <a:pt x="591" y="347"/>
                    </a:lnTo>
                    <a:lnTo>
                      <a:pt x="593" y="342"/>
                    </a:lnTo>
                    <a:lnTo>
                      <a:pt x="599" y="339"/>
                    </a:lnTo>
                    <a:lnTo>
                      <a:pt x="611" y="337"/>
                    </a:lnTo>
                    <a:lnTo>
                      <a:pt x="618" y="339"/>
                    </a:lnTo>
                    <a:lnTo>
                      <a:pt x="621" y="339"/>
                    </a:lnTo>
                    <a:lnTo>
                      <a:pt x="626" y="340"/>
                    </a:lnTo>
                    <a:lnTo>
                      <a:pt x="633" y="344"/>
                    </a:lnTo>
                    <a:lnTo>
                      <a:pt x="638" y="342"/>
                    </a:lnTo>
                    <a:lnTo>
                      <a:pt x="646" y="342"/>
                    </a:lnTo>
                    <a:lnTo>
                      <a:pt x="649" y="344"/>
                    </a:lnTo>
                    <a:lnTo>
                      <a:pt x="654" y="344"/>
                    </a:lnTo>
                    <a:lnTo>
                      <a:pt x="658" y="340"/>
                    </a:lnTo>
                    <a:lnTo>
                      <a:pt x="661" y="339"/>
                    </a:lnTo>
                    <a:lnTo>
                      <a:pt x="664" y="335"/>
                    </a:lnTo>
                    <a:lnTo>
                      <a:pt x="662" y="335"/>
                    </a:lnTo>
                    <a:lnTo>
                      <a:pt x="666" y="332"/>
                    </a:lnTo>
                    <a:lnTo>
                      <a:pt x="671" y="334"/>
                    </a:lnTo>
                    <a:lnTo>
                      <a:pt x="672" y="339"/>
                    </a:lnTo>
                    <a:lnTo>
                      <a:pt x="669" y="342"/>
                    </a:lnTo>
                    <a:lnTo>
                      <a:pt x="666" y="344"/>
                    </a:lnTo>
                    <a:lnTo>
                      <a:pt x="662" y="347"/>
                    </a:lnTo>
                    <a:lnTo>
                      <a:pt x="658" y="347"/>
                    </a:lnTo>
                    <a:lnTo>
                      <a:pt x="656" y="350"/>
                    </a:lnTo>
                    <a:lnTo>
                      <a:pt x="653" y="349"/>
                    </a:lnTo>
                    <a:lnTo>
                      <a:pt x="644" y="349"/>
                    </a:lnTo>
                    <a:lnTo>
                      <a:pt x="638" y="352"/>
                    </a:lnTo>
                    <a:lnTo>
                      <a:pt x="631" y="350"/>
                    </a:lnTo>
                    <a:lnTo>
                      <a:pt x="624" y="352"/>
                    </a:lnTo>
                    <a:lnTo>
                      <a:pt x="624" y="353"/>
                    </a:lnTo>
                    <a:lnTo>
                      <a:pt x="621" y="353"/>
                    </a:lnTo>
                    <a:lnTo>
                      <a:pt x="618" y="352"/>
                    </a:lnTo>
                    <a:lnTo>
                      <a:pt x="613" y="353"/>
                    </a:lnTo>
                    <a:lnTo>
                      <a:pt x="611" y="352"/>
                    </a:lnTo>
                    <a:lnTo>
                      <a:pt x="606" y="350"/>
                    </a:lnTo>
                    <a:lnTo>
                      <a:pt x="603" y="352"/>
                    </a:lnTo>
                    <a:lnTo>
                      <a:pt x="599" y="350"/>
                    </a:lnTo>
                    <a:lnTo>
                      <a:pt x="596" y="350"/>
                    </a:lnTo>
                    <a:lnTo>
                      <a:pt x="593" y="350"/>
                    </a:lnTo>
                    <a:lnTo>
                      <a:pt x="591" y="347"/>
                    </a:lnTo>
                    <a:lnTo>
                      <a:pt x="591" y="347"/>
                    </a:lnTo>
                    <a:close/>
                    <a:moveTo>
                      <a:pt x="588" y="345"/>
                    </a:moveTo>
                    <a:lnTo>
                      <a:pt x="586" y="350"/>
                    </a:lnTo>
                    <a:lnTo>
                      <a:pt x="589" y="350"/>
                    </a:lnTo>
                    <a:lnTo>
                      <a:pt x="589" y="347"/>
                    </a:lnTo>
                    <a:lnTo>
                      <a:pt x="588" y="345"/>
                    </a:lnTo>
                    <a:lnTo>
                      <a:pt x="588" y="345"/>
                    </a:lnTo>
                    <a:close/>
                    <a:moveTo>
                      <a:pt x="586" y="344"/>
                    </a:moveTo>
                    <a:lnTo>
                      <a:pt x="581" y="342"/>
                    </a:lnTo>
                    <a:lnTo>
                      <a:pt x="579" y="347"/>
                    </a:lnTo>
                    <a:lnTo>
                      <a:pt x="583" y="350"/>
                    </a:lnTo>
                    <a:lnTo>
                      <a:pt x="583" y="345"/>
                    </a:lnTo>
                    <a:lnTo>
                      <a:pt x="586" y="344"/>
                    </a:lnTo>
                    <a:lnTo>
                      <a:pt x="586" y="344"/>
                    </a:lnTo>
                    <a:close/>
                    <a:moveTo>
                      <a:pt x="516" y="347"/>
                    </a:moveTo>
                    <a:lnTo>
                      <a:pt x="515" y="349"/>
                    </a:lnTo>
                    <a:lnTo>
                      <a:pt x="516" y="350"/>
                    </a:lnTo>
                    <a:lnTo>
                      <a:pt x="516" y="353"/>
                    </a:lnTo>
                    <a:lnTo>
                      <a:pt x="518" y="355"/>
                    </a:lnTo>
                    <a:lnTo>
                      <a:pt x="523" y="357"/>
                    </a:lnTo>
                    <a:lnTo>
                      <a:pt x="528" y="355"/>
                    </a:lnTo>
                    <a:lnTo>
                      <a:pt x="531" y="357"/>
                    </a:lnTo>
                    <a:lnTo>
                      <a:pt x="538" y="355"/>
                    </a:lnTo>
                    <a:lnTo>
                      <a:pt x="540" y="353"/>
                    </a:lnTo>
                    <a:lnTo>
                      <a:pt x="543" y="353"/>
                    </a:lnTo>
                    <a:lnTo>
                      <a:pt x="550" y="352"/>
                    </a:lnTo>
                    <a:lnTo>
                      <a:pt x="555" y="353"/>
                    </a:lnTo>
                    <a:lnTo>
                      <a:pt x="560" y="349"/>
                    </a:lnTo>
                    <a:lnTo>
                      <a:pt x="561" y="352"/>
                    </a:lnTo>
                    <a:lnTo>
                      <a:pt x="564" y="352"/>
                    </a:lnTo>
                    <a:lnTo>
                      <a:pt x="571" y="352"/>
                    </a:lnTo>
                    <a:lnTo>
                      <a:pt x="569" y="350"/>
                    </a:lnTo>
                    <a:lnTo>
                      <a:pt x="574" y="350"/>
                    </a:lnTo>
                    <a:lnTo>
                      <a:pt x="576" y="345"/>
                    </a:lnTo>
                    <a:lnTo>
                      <a:pt x="574" y="347"/>
                    </a:lnTo>
                    <a:lnTo>
                      <a:pt x="573" y="344"/>
                    </a:lnTo>
                    <a:lnTo>
                      <a:pt x="573" y="340"/>
                    </a:lnTo>
                    <a:lnTo>
                      <a:pt x="568" y="339"/>
                    </a:lnTo>
                    <a:lnTo>
                      <a:pt x="568" y="342"/>
                    </a:lnTo>
                    <a:lnTo>
                      <a:pt x="566" y="342"/>
                    </a:lnTo>
                    <a:lnTo>
                      <a:pt x="566" y="339"/>
                    </a:lnTo>
                    <a:lnTo>
                      <a:pt x="561" y="337"/>
                    </a:lnTo>
                    <a:lnTo>
                      <a:pt x="556" y="339"/>
                    </a:lnTo>
                    <a:lnTo>
                      <a:pt x="551" y="335"/>
                    </a:lnTo>
                    <a:lnTo>
                      <a:pt x="548" y="334"/>
                    </a:lnTo>
                    <a:lnTo>
                      <a:pt x="541" y="337"/>
                    </a:lnTo>
                    <a:lnTo>
                      <a:pt x="541" y="339"/>
                    </a:lnTo>
                    <a:lnTo>
                      <a:pt x="551" y="342"/>
                    </a:lnTo>
                    <a:lnTo>
                      <a:pt x="555" y="347"/>
                    </a:lnTo>
                    <a:lnTo>
                      <a:pt x="548" y="347"/>
                    </a:lnTo>
                    <a:lnTo>
                      <a:pt x="545" y="349"/>
                    </a:lnTo>
                    <a:lnTo>
                      <a:pt x="540" y="345"/>
                    </a:lnTo>
                    <a:lnTo>
                      <a:pt x="538" y="342"/>
                    </a:lnTo>
                    <a:lnTo>
                      <a:pt x="535" y="340"/>
                    </a:lnTo>
                    <a:lnTo>
                      <a:pt x="531" y="342"/>
                    </a:lnTo>
                    <a:lnTo>
                      <a:pt x="526" y="340"/>
                    </a:lnTo>
                    <a:lnTo>
                      <a:pt x="520" y="344"/>
                    </a:lnTo>
                    <a:lnTo>
                      <a:pt x="520" y="344"/>
                    </a:lnTo>
                    <a:lnTo>
                      <a:pt x="516" y="347"/>
                    </a:lnTo>
                    <a:lnTo>
                      <a:pt x="516" y="347"/>
                    </a:lnTo>
                    <a:close/>
                    <a:moveTo>
                      <a:pt x="501" y="342"/>
                    </a:moveTo>
                    <a:lnTo>
                      <a:pt x="506" y="339"/>
                    </a:lnTo>
                    <a:lnTo>
                      <a:pt x="515" y="340"/>
                    </a:lnTo>
                    <a:lnTo>
                      <a:pt x="513" y="345"/>
                    </a:lnTo>
                    <a:lnTo>
                      <a:pt x="511" y="349"/>
                    </a:lnTo>
                    <a:lnTo>
                      <a:pt x="511" y="352"/>
                    </a:lnTo>
                    <a:lnTo>
                      <a:pt x="508" y="350"/>
                    </a:lnTo>
                    <a:lnTo>
                      <a:pt x="503" y="352"/>
                    </a:lnTo>
                    <a:lnTo>
                      <a:pt x="496" y="350"/>
                    </a:lnTo>
                    <a:lnTo>
                      <a:pt x="495" y="349"/>
                    </a:lnTo>
                    <a:lnTo>
                      <a:pt x="496" y="347"/>
                    </a:lnTo>
                    <a:lnTo>
                      <a:pt x="501" y="347"/>
                    </a:lnTo>
                    <a:lnTo>
                      <a:pt x="501" y="342"/>
                    </a:lnTo>
                    <a:lnTo>
                      <a:pt x="501" y="342"/>
                    </a:lnTo>
                    <a:close/>
                    <a:moveTo>
                      <a:pt x="486" y="349"/>
                    </a:moveTo>
                    <a:lnTo>
                      <a:pt x="488" y="345"/>
                    </a:lnTo>
                    <a:lnTo>
                      <a:pt x="490" y="349"/>
                    </a:lnTo>
                    <a:lnTo>
                      <a:pt x="488" y="350"/>
                    </a:lnTo>
                    <a:lnTo>
                      <a:pt x="486" y="349"/>
                    </a:lnTo>
                    <a:lnTo>
                      <a:pt x="486" y="349"/>
                    </a:lnTo>
                    <a:close/>
                    <a:moveTo>
                      <a:pt x="463" y="335"/>
                    </a:moveTo>
                    <a:lnTo>
                      <a:pt x="463" y="339"/>
                    </a:lnTo>
                    <a:lnTo>
                      <a:pt x="465" y="340"/>
                    </a:lnTo>
                    <a:lnTo>
                      <a:pt x="471" y="342"/>
                    </a:lnTo>
                    <a:lnTo>
                      <a:pt x="478" y="347"/>
                    </a:lnTo>
                    <a:lnTo>
                      <a:pt x="480" y="349"/>
                    </a:lnTo>
                    <a:lnTo>
                      <a:pt x="481" y="345"/>
                    </a:lnTo>
                    <a:lnTo>
                      <a:pt x="485" y="344"/>
                    </a:lnTo>
                    <a:lnTo>
                      <a:pt x="486" y="342"/>
                    </a:lnTo>
                    <a:lnTo>
                      <a:pt x="491" y="342"/>
                    </a:lnTo>
                    <a:lnTo>
                      <a:pt x="493" y="339"/>
                    </a:lnTo>
                    <a:lnTo>
                      <a:pt x="486" y="334"/>
                    </a:lnTo>
                    <a:lnTo>
                      <a:pt x="481" y="332"/>
                    </a:lnTo>
                    <a:lnTo>
                      <a:pt x="475" y="335"/>
                    </a:lnTo>
                    <a:lnTo>
                      <a:pt x="468" y="334"/>
                    </a:lnTo>
                    <a:lnTo>
                      <a:pt x="463" y="335"/>
                    </a:lnTo>
                    <a:lnTo>
                      <a:pt x="463" y="335"/>
                    </a:lnTo>
                    <a:close/>
                    <a:moveTo>
                      <a:pt x="1051" y="339"/>
                    </a:moveTo>
                    <a:lnTo>
                      <a:pt x="1053" y="339"/>
                    </a:lnTo>
                    <a:lnTo>
                      <a:pt x="1058" y="340"/>
                    </a:lnTo>
                    <a:lnTo>
                      <a:pt x="1059" y="339"/>
                    </a:lnTo>
                    <a:lnTo>
                      <a:pt x="1058" y="334"/>
                    </a:lnTo>
                    <a:lnTo>
                      <a:pt x="1056" y="334"/>
                    </a:lnTo>
                    <a:lnTo>
                      <a:pt x="1053" y="334"/>
                    </a:lnTo>
                    <a:lnTo>
                      <a:pt x="1051" y="339"/>
                    </a:lnTo>
                    <a:lnTo>
                      <a:pt x="1051" y="339"/>
                    </a:lnTo>
                    <a:close/>
                    <a:moveTo>
                      <a:pt x="1028" y="339"/>
                    </a:moveTo>
                    <a:lnTo>
                      <a:pt x="1028" y="339"/>
                    </a:lnTo>
                    <a:lnTo>
                      <a:pt x="1036" y="339"/>
                    </a:lnTo>
                    <a:lnTo>
                      <a:pt x="1040" y="337"/>
                    </a:lnTo>
                    <a:lnTo>
                      <a:pt x="1046" y="339"/>
                    </a:lnTo>
                    <a:lnTo>
                      <a:pt x="1050" y="337"/>
                    </a:lnTo>
                    <a:lnTo>
                      <a:pt x="1053" y="332"/>
                    </a:lnTo>
                    <a:lnTo>
                      <a:pt x="1056" y="332"/>
                    </a:lnTo>
                    <a:lnTo>
                      <a:pt x="1058" y="330"/>
                    </a:lnTo>
                    <a:lnTo>
                      <a:pt x="1058" y="327"/>
                    </a:lnTo>
                    <a:lnTo>
                      <a:pt x="1059" y="327"/>
                    </a:lnTo>
                    <a:lnTo>
                      <a:pt x="1061" y="322"/>
                    </a:lnTo>
                    <a:lnTo>
                      <a:pt x="1061" y="320"/>
                    </a:lnTo>
                    <a:lnTo>
                      <a:pt x="1058" y="319"/>
                    </a:lnTo>
                    <a:lnTo>
                      <a:pt x="1056" y="317"/>
                    </a:lnTo>
                    <a:lnTo>
                      <a:pt x="1048" y="317"/>
                    </a:lnTo>
                    <a:lnTo>
                      <a:pt x="1043" y="319"/>
                    </a:lnTo>
                    <a:lnTo>
                      <a:pt x="1040" y="325"/>
                    </a:lnTo>
                    <a:lnTo>
                      <a:pt x="1038" y="330"/>
                    </a:lnTo>
                    <a:lnTo>
                      <a:pt x="1028" y="339"/>
                    </a:lnTo>
                    <a:lnTo>
                      <a:pt x="1028" y="339"/>
                    </a:lnTo>
                    <a:close/>
                    <a:moveTo>
                      <a:pt x="427" y="305"/>
                    </a:moveTo>
                    <a:lnTo>
                      <a:pt x="423" y="310"/>
                    </a:lnTo>
                    <a:lnTo>
                      <a:pt x="428" y="314"/>
                    </a:lnTo>
                    <a:lnTo>
                      <a:pt x="432" y="315"/>
                    </a:lnTo>
                    <a:lnTo>
                      <a:pt x="435" y="314"/>
                    </a:lnTo>
                    <a:lnTo>
                      <a:pt x="443" y="314"/>
                    </a:lnTo>
                    <a:lnTo>
                      <a:pt x="447" y="312"/>
                    </a:lnTo>
                    <a:lnTo>
                      <a:pt x="452" y="312"/>
                    </a:lnTo>
                    <a:lnTo>
                      <a:pt x="455" y="309"/>
                    </a:lnTo>
                    <a:lnTo>
                      <a:pt x="452" y="307"/>
                    </a:lnTo>
                    <a:lnTo>
                      <a:pt x="445" y="309"/>
                    </a:lnTo>
                    <a:lnTo>
                      <a:pt x="442" y="307"/>
                    </a:lnTo>
                    <a:lnTo>
                      <a:pt x="428" y="307"/>
                    </a:lnTo>
                    <a:lnTo>
                      <a:pt x="427" y="305"/>
                    </a:lnTo>
                    <a:lnTo>
                      <a:pt x="427" y="305"/>
                    </a:lnTo>
                    <a:close/>
                    <a:moveTo>
                      <a:pt x="244" y="299"/>
                    </a:moveTo>
                    <a:lnTo>
                      <a:pt x="244" y="300"/>
                    </a:lnTo>
                    <a:lnTo>
                      <a:pt x="246" y="300"/>
                    </a:lnTo>
                    <a:lnTo>
                      <a:pt x="246" y="299"/>
                    </a:lnTo>
                    <a:lnTo>
                      <a:pt x="244" y="299"/>
                    </a:lnTo>
                    <a:lnTo>
                      <a:pt x="244" y="299"/>
                    </a:lnTo>
                    <a:close/>
                    <a:moveTo>
                      <a:pt x="247" y="302"/>
                    </a:moveTo>
                    <a:lnTo>
                      <a:pt x="249" y="304"/>
                    </a:lnTo>
                    <a:lnTo>
                      <a:pt x="252" y="302"/>
                    </a:lnTo>
                    <a:lnTo>
                      <a:pt x="254" y="297"/>
                    </a:lnTo>
                    <a:lnTo>
                      <a:pt x="259" y="297"/>
                    </a:lnTo>
                    <a:lnTo>
                      <a:pt x="261" y="292"/>
                    </a:lnTo>
                    <a:lnTo>
                      <a:pt x="261" y="287"/>
                    </a:lnTo>
                    <a:lnTo>
                      <a:pt x="265" y="282"/>
                    </a:lnTo>
                    <a:lnTo>
                      <a:pt x="267" y="284"/>
                    </a:lnTo>
                    <a:lnTo>
                      <a:pt x="274" y="284"/>
                    </a:lnTo>
                    <a:lnTo>
                      <a:pt x="280" y="285"/>
                    </a:lnTo>
                    <a:lnTo>
                      <a:pt x="285" y="289"/>
                    </a:lnTo>
                    <a:lnTo>
                      <a:pt x="287" y="287"/>
                    </a:lnTo>
                    <a:lnTo>
                      <a:pt x="289" y="284"/>
                    </a:lnTo>
                    <a:lnTo>
                      <a:pt x="297" y="285"/>
                    </a:lnTo>
                    <a:lnTo>
                      <a:pt x="300" y="289"/>
                    </a:lnTo>
                    <a:lnTo>
                      <a:pt x="310" y="290"/>
                    </a:lnTo>
                    <a:lnTo>
                      <a:pt x="320" y="290"/>
                    </a:lnTo>
                    <a:lnTo>
                      <a:pt x="324" y="295"/>
                    </a:lnTo>
                    <a:lnTo>
                      <a:pt x="322" y="300"/>
                    </a:lnTo>
                    <a:lnTo>
                      <a:pt x="324" y="302"/>
                    </a:lnTo>
                    <a:lnTo>
                      <a:pt x="332" y="305"/>
                    </a:lnTo>
                    <a:lnTo>
                      <a:pt x="347" y="305"/>
                    </a:lnTo>
                    <a:lnTo>
                      <a:pt x="360" y="307"/>
                    </a:lnTo>
                    <a:lnTo>
                      <a:pt x="370" y="305"/>
                    </a:lnTo>
                    <a:lnTo>
                      <a:pt x="373" y="302"/>
                    </a:lnTo>
                    <a:lnTo>
                      <a:pt x="375" y="294"/>
                    </a:lnTo>
                    <a:lnTo>
                      <a:pt x="380" y="292"/>
                    </a:lnTo>
                    <a:lnTo>
                      <a:pt x="385" y="299"/>
                    </a:lnTo>
                    <a:lnTo>
                      <a:pt x="390" y="299"/>
                    </a:lnTo>
                    <a:lnTo>
                      <a:pt x="393" y="297"/>
                    </a:lnTo>
                    <a:lnTo>
                      <a:pt x="397" y="300"/>
                    </a:lnTo>
                    <a:lnTo>
                      <a:pt x="402" y="304"/>
                    </a:lnTo>
                    <a:lnTo>
                      <a:pt x="407" y="304"/>
                    </a:lnTo>
                    <a:lnTo>
                      <a:pt x="410" y="307"/>
                    </a:lnTo>
                    <a:lnTo>
                      <a:pt x="413" y="305"/>
                    </a:lnTo>
                    <a:lnTo>
                      <a:pt x="420" y="305"/>
                    </a:lnTo>
                    <a:lnTo>
                      <a:pt x="420" y="312"/>
                    </a:lnTo>
                    <a:lnTo>
                      <a:pt x="425" y="317"/>
                    </a:lnTo>
                    <a:lnTo>
                      <a:pt x="425" y="320"/>
                    </a:lnTo>
                    <a:lnTo>
                      <a:pt x="428" y="324"/>
                    </a:lnTo>
                    <a:lnTo>
                      <a:pt x="433" y="325"/>
                    </a:lnTo>
                    <a:lnTo>
                      <a:pt x="438" y="324"/>
                    </a:lnTo>
                    <a:lnTo>
                      <a:pt x="443" y="325"/>
                    </a:lnTo>
                    <a:lnTo>
                      <a:pt x="447" y="325"/>
                    </a:lnTo>
                    <a:lnTo>
                      <a:pt x="450" y="324"/>
                    </a:lnTo>
                    <a:lnTo>
                      <a:pt x="453" y="324"/>
                    </a:lnTo>
                    <a:lnTo>
                      <a:pt x="455" y="325"/>
                    </a:lnTo>
                    <a:lnTo>
                      <a:pt x="458" y="325"/>
                    </a:lnTo>
                    <a:lnTo>
                      <a:pt x="462" y="329"/>
                    </a:lnTo>
                    <a:lnTo>
                      <a:pt x="460" y="339"/>
                    </a:lnTo>
                    <a:lnTo>
                      <a:pt x="458" y="342"/>
                    </a:lnTo>
                    <a:lnTo>
                      <a:pt x="460" y="344"/>
                    </a:lnTo>
                    <a:lnTo>
                      <a:pt x="462" y="350"/>
                    </a:lnTo>
                    <a:lnTo>
                      <a:pt x="458" y="350"/>
                    </a:lnTo>
                    <a:lnTo>
                      <a:pt x="455" y="347"/>
                    </a:lnTo>
                    <a:lnTo>
                      <a:pt x="450" y="347"/>
                    </a:lnTo>
                    <a:lnTo>
                      <a:pt x="443" y="344"/>
                    </a:lnTo>
                    <a:lnTo>
                      <a:pt x="438" y="342"/>
                    </a:lnTo>
                    <a:lnTo>
                      <a:pt x="435" y="337"/>
                    </a:lnTo>
                    <a:lnTo>
                      <a:pt x="430" y="337"/>
                    </a:lnTo>
                    <a:lnTo>
                      <a:pt x="423" y="340"/>
                    </a:lnTo>
                    <a:lnTo>
                      <a:pt x="417" y="340"/>
                    </a:lnTo>
                    <a:lnTo>
                      <a:pt x="410" y="337"/>
                    </a:lnTo>
                    <a:lnTo>
                      <a:pt x="403" y="337"/>
                    </a:lnTo>
                    <a:lnTo>
                      <a:pt x="398" y="340"/>
                    </a:lnTo>
                    <a:lnTo>
                      <a:pt x="392" y="337"/>
                    </a:lnTo>
                    <a:lnTo>
                      <a:pt x="383" y="335"/>
                    </a:lnTo>
                    <a:lnTo>
                      <a:pt x="378" y="339"/>
                    </a:lnTo>
                    <a:lnTo>
                      <a:pt x="365" y="334"/>
                    </a:lnTo>
                    <a:lnTo>
                      <a:pt x="354" y="327"/>
                    </a:lnTo>
                    <a:lnTo>
                      <a:pt x="347" y="327"/>
                    </a:lnTo>
                    <a:lnTo>
                      <a:pt x="340" y="324"/>
                    </a:lnTo>
                    <a:lnTo>
                      <a:pt x="337" y="324"/>
                    </a:lnTo>
                    <a:lnTo>
                      <a:pt x="334" y="327"/>
                    </a:lnTo>
                    <a:lnTo>
                      <a:pt x="329" y="327"/>
                    </a:lnTo>
                    <a:lnTo>
                      <a:pt x="325" y="324"/>
                    </a:lnTo>
                    <a:lnTo>
                      <a:pt x="322" y="324"/>
                    </a:lnTo>
                    <a:lnTo>
                      <a:pt x="319" y="329"/>
                    </a:lnTo>
                    <a:lnTo>
                      <a:pt x="307" y="325"/>
                    </a:lnTo>
                    <a:lnTo>
                      <a:pt x="300" y="320"/>
                    </a:lnTo>
                    <a:lnTo>
                      <a:pt x="292" y="319"/>
                    </a:lnTo>
                    <a:lnTo>
                      <a:pt x="289" y="319"/>
                    </a:lnTo>
                    <a:lnTo>
                      <a:pt x="285" y="320"/>
                    </a:lnTo>
                    <a:lnTo>
                      <a:pt x="279" y="319"/>
                    </a:lnTo>
                    <a:lnTo>
                      <a:pt x="272" y="317"/>
                    </a:lnTo>
                    <a:lnTo>
                      <a:pt x="270" y="315"/>
                    </a:lnTo>
                    <a:lnTo>
                      <a:pt x="274" y="310"/>
                    </a:lnTo>
                    <a:lnTo>
                      <a:pt x="275" y="309"/>
                    </a:lnTo>
                    <a:lnTo>
                      <a:pt x="272" y="309"/>
                    </a:lnTo>
                    <a:lnTo>
                      <a:pt x="269" y="310"/>
                    </a:lnTo>
                    <a:lnTo>
                      <a:pt x="265" y="307"/>
                    </a:lnTo>
                    <a:lnTo>
                      <a:pt x="264" y="304"/>
                    </a:lnTo>
                    <a:lnTo>
                      <a:pt x="259" y="305"/>
                    </a:lnTo>
                    <a:lnTo>
                      <a:pt x="249" y="305"/>
                    </a:lnTo>
                    <a:lnTo>
                      <a:pt x="246" y="304"/>
                    </a:lnTo>
                    <a:lnTo>
                      <a:pt x="246" y="302"/>
                    </a:lnTo>
                    <a:lnTo>
                      <a:pt x="247" y="302"/>
                    </a:lnTo>
                    <a:lnTo>
                      <a:pt x="247" y="302"/>
                    </a:lnTo>
                    <a:close/>
                    <a:moveTo>
                      <a:pt x="310" y="55"/>
                    </a:moveTo>
                    <a:lnTo>
                      <a:pt x="315" y="59"/>
                    </a:lnTo>
                    <a:lnTo>
                      <a:pt x="317" y="59"/>
                    </a:lnTo>
                    <a:lnTo>
                      <a:pt x="317" y="63"/>
                    </a:lnTo>
                    <a:lnTo>
                      <a:pt x="320" y="63"/>
                    </a:lnTo>
                    <a:lnTo>
                      <a:pt x="322" y="56"/>
                    </a:lnTo>
                    <a:lnTo>
                      <a:pt x="317" y="50"/>
                    </a:lnTo>
                    <a:lnTo>
                      <a:pt x="312" y="51"/>
                    </a:lnTo>
                    <a:lnTo>
                      <a:pt x="310" y="55"/>
                    </a:lnTo>
                    <a:lnTo>
                      <a:pt x="310" y="55"/>
                    </a:lnTo>
                    <a:close/>
                    <a:moveTo>
                      <a:pt x="270" y="81"/>
                    </a:moveTo>
                    <a:lnTo>
                      <a:pt x="270" y="86"/>
                    </a:lnTo>
                    <a:lnTo>
                      <a:pt x="272" y="84"/>
                    </a:lnTo>
                    <a:lnTo>
                      <a:pt x="270" y="81"/>
                    </a:lnTo>
                    <a:lnTo>
                      <a:pt x="270" y="81"/>
                    </a:lnTo>
                    <a:close/>
                    <a:moveTo>
                      <a:pt x="270" y="73"/>
                    </a:moveTo>
                    <a:lnTo>
                      <a:pt x="272" y="69"/>
                    </a:lnTo>
                    <a:lnTo>
                      <a:pt x="269" y="69"/>
                    </a:lnTo>
                    <a:lnTo>
                      <a:pt x="270" y="73"/>
                    </a:lnTo>
                    <a:lnTo>
                      <a:pt x="270" y="73"/>
                    </a:lnTo>
                    <a:close/>
                    <a:moveTo>
                      <a:pt x="270" y="74"/>
                    </a:moveTo>
                    <a:lnTo>
                      <a:pt x="269" y="78"/>
                    </a:lnTo>
                    <a:lnTo>
                      <a:pt x="272" y="78"/>
                    </a:lnTo>
                    <a:lnTo>
                      <a:pt x="270" y="74"/>
                    </a:lnTo>
                    <a:lnTo>
                      <a:pt x="270" y="74"/>
                    </a:lnTo>
                    <a:close/>
                    <a:moveTo>
                      <a:pt x="256" y="79"/>
                    </a:moveTo>
                    <a:lnTo>
                      <a:pt x="256" y="83"/>
                    </a:lnTo>
                    <a:lnTo>
                      <a:pt x="257" y="84"/>
                    </a:lnTo>
                    <a:lnTo>
                      <a:pt x="262" y="79"/>
                    </a:lnTo>
                    <a:lnTo>
                      <a:pt x="259" y="78"/>
                    </a:lnTo>
                    <a:lnTo>
                      <a:pt x="256" y="79"/>
                    </a:lnTo>
                    <a:lnTo>
                      <a:pt x="256" y="79"/>
                    </a:lnTo>
                    <a:close/>
                    <a:moveTo>
                      <a:pt x="214" y="128"/>
                    </a:moveTo>
                    <a:lnTo>
                      <a:pt x="219" y="128"/>
                    </a:lnTo>
                    <a:lnTo>
                      <a:pt x="221" y="124"/>
                    </a:lnTo>
                    <a:lnTo>
                      <a:pt x="221" y="121"/>
                    </a:lnTo>
                    <a:lnTo>
                      <a:pt x="214" y="128"/>
                    </a:lnTo>
                    <a:lnTo>
                      <a:pt x="214" y="128"/>
                    </a:lnTo>
                    <a:close/>
                    <a:moveTo>
                      <a:pt x="226" y="123"/>
                    </a:moveTo>
                    <a:lnTo>
                      <a:pt x="224" y="128"/>
                    </a:lnTo>
                    <a:lnTo>
                      <a:pt x="229" y="129"/>
                    </a:lnTo>
                    <a:lnTo>
                      <a:pt x="231" y="134"/>
                    </a:lnTo>
                    <a:lnTo>
                      <a:pt x="234" y="133"/>
                    </a:lnTo>
                    <a:lnTo>
                      <a:pt x="234" y="126"/>
                    </a:lnTo>
                    <a:lnTo>
                      <a:pt x="232" y="124"/>
                    </a:lnTo>
                    <a:lnTo>
                      <a:pt x="234" y="121"/>
                    </a:lnTo>
                    <a:lnTo>
                      <a:pt x="232" y="121"/>
                    </a:lnTo>
                    <a:lnTo>
                      <a:pt x="229" y="123"/>
                    </a:lnTo>
                    <a:lnTo>
                      <a:pt x="226" y="123"/>
                    </a:lnTo>
                    <a:lnTo>
                      <a:pt x="226" y="123"/>
                    </a:lnTo>
                    <a:close/>
                    <a:moveTo>
                      <a:pt x="334" y="189"/>
                    </a:moveTo>
                    <a:lnTo>
                      <a:pt x="334" y="191"/>
                    </a:lnTo>
                    <a:lnTo>
                      <a:pt x="337" y="192"/>
                    </a:lnTo>
                    <a:lnTo>
                      <a:pt x="339" y="191"/>
                    </a:lnTo>
                    <a:lnTo>
                      <a:pt x="337" y="189"/>
                    </a:lnTo>
                    <a:lnTo>
                      <a:pt x="334" y="189"/>
                    </a:lnTo>
                    <a:lnTo>
                      <a:pt x="334" y="189"/>
                    </a:lnTo>
                    <a:close/>
                    <a:moveTo>
                      <a:pt x="302" y="209"/>
                    </a:moveTo>
                    <a:lnTo>
                      <a:pt x="304" y="212"/>
                    </a:lnTo>
                    <a:lnTo>
                      <a:pt x="302" y="214"/>
                    </a:lnTo>
                    <a:lnTo>
                      <a:pt x="297" y="216"/>
                    </a:lnTo>
                    <a:lnTo>
                      <a:pt x="295" y="217"/>
                    </a:lnTo>
                    <a:lnTo>
                      <a:pt x="300" y="219"/>
                    </a:lnTo>
                    <a:lnTo>
                      <a:pt x="300" y="217"/>
                    </a:lnTo>
                    <a:lnTo>
                      <a:pt x="304" y="216"/>
                    </a:lnTo>
                    <a:lnTo>
                      <a:pt x="304" y="221"/>
                    </a:lnTo>
                    <a:lnTo>
                      <a:pt x="307" y="226"/>
                    </a:lnTo>
                    <a:lnTo>
                      <a:pt x="310" y="219"/>
                    </a:lnTo>
                    <a:lnTo>
                      <a:pt x="314" y="222"/>
                    </a:lnTo>
                    <a:lnTo>
                      <a:pt x="317" y="224"/>
                    </a:lnTo>
                    <a:lnTo>
                      <a:pt x="319" y="221"/>
                    </a:lnTo>
                    <a:lnTo>
                      <a:pt x="322" y="219"/>
                    </a:lnTo>
                    <a:lnTo>
                      <a:pt x="320" y="214"/>
                    </a:lnTo>
                    <a:lnTo>
                      <a:pt x="312" y="209"/>
                    </a:lnTo>
                    <a:lnTo>
                      <a:pt x="304" y="207"/>
                    </a:lnTo>
                    <a:lnTo>
                      <a:pt x="302" y="209"/>
                    </a:lnTo>
                    <a:lnTo>
                      <a:pt x="302" y="209"/>
                    </a:lnTo>
                    <a:close/>
                    <a:moveTo>
                      <a:pt x="285" y="217"/>
                    </a:moveTo>
                    <a:lnTo>
                      <a:pt x="285" y="221"/>
                    </a:lnTo>
                    <a:lnTo>
                      <a:pt x="287" y="219"/>
                    </a:lnTo>
                    <a:lnTo>
                      <a:pt x="285" y="217"/>
                    </a:lnTo>
                    <a:lnTo>
                      <a:pt x="285" y="217"/>
                    </a:lnTo>
                    <a:close/>
                    <a:moveTo>
                      <a:pt x="251" y="189"/>
                    </a:moveTo>
                    <a:lnTo>
                      <a:pt x="251" y="192"/>
                    </a:lnTo>
                    <a:lnTo>
                      <a:pt x="246" y="196"/>
                    </a:lnTo>
                    <a:lnTo>
                      <a:pt x="249" y="199"/>
                    </a:lnTo>
                    <a:lnTo>
                      <a:pt x="257" y="199"/>
                    </a:lnTo>
                    <a:lnTo>
                      <a:pt x="261" y="202"/>
                    </a:lnTo>
                    <a:lnTo>
                      <a:pt x="261" y="206"/>
                    </a:lnTo>
                    <a:lnTo>
                      <a:pt x="264" y="207"/>
                    </a:lnTo>
                    <a:lnTo>
                      <a:pt x="265" y="214"/>
                    </a:lnTo>
                    <a:lnTo>
                      <a:pt x="270" y="217"/>
                    </a:lnTo>
                    <a:lnTo>
                      <a:pt x="275" y="216"/>
                    </a:lnTo>
                    <a:lnTo>
                      <a:pt x="277" y="221"/>
                    </a:lnTo>
                    <a:lnTo>
                      <a:pt x="279" y="222"/>
                    </a:lnTo>
                    <a:lnTo>
                      <a:pt x="280" y="219"/>
                    </a:lnTo>
                    <a:lnTo>
                      <a:pt x="279" y="214"/>
                    </a:lnTo>
                    <a:lnTo>
                      <a:pt x="282" y="209"/>
                    </a:lnTo>
                    <a:lnTo>
                      <a:pt x="274" y="207"/>
                    </a:lnTo>
                    <a:lnTo>
                      <a:pt x="269" y="202"/>
                    </a:lnTo>
                    <a:lnTo>
                      <a:pt x="267" y="192"/>
                    </a:lnTo>
                    <a:lnTo>
                      <a:pt x="265" y="191"/>
                    </a:lnTo>
                    <a:lnTo>
                      <a:pt x="264" y="187"/>
                    </a:lnTo>
                    <a:lnTo>
                      <a:pt x="261" y="186"/>
                    </a:lnTo>
                    <a:lnTo>
                      <a:pt x="257" y="186"/>
                    </a:lnTo>
                    <a:lnTo>
                      <a:pt x="259" y="189"/>
                    </a:lnTo>
                    <a:lnTo>
                      <a:pt x="261" y="192"/>
                    </a:lnTo>
                    <a:lnTo>
                      <a:pt x="256" y="191"/>
                    </a:lnTo>
                    <a:lnTo>
                      <a:pt x="252" y="187"/>
                    </a:lnTo>
                    <a:lnTo>
                      <a:pt x="251" y="189"/>
                    </a:lnTo>
                    <a:lnTo>
                      <a:pt x="251" y="189"/>
                    </a:lnTo>
                    <a:close/>
                    <a:moveTo>
                      <a:pt x="227" y="162"/>
                    </a:moveTo>
                    <a:lnTo>
                      <a:pt x="226" y="166"/>
                    </a:lnTo>
                    <a:lnTo>
                      <a:pt x="229" y="169"/>
                    </a:lnTo>
                    <a:lnTo>
                      <a:pt x="234" y="166"/>
                    </a:lnTo>
                    <a:lnTo>
                      <a:pt x="232" y="162"/>
                    </a:lnTo>
                    <a:lnTo>
                      <a:pt x="227" y="162"/>
                    </a:lnTo>
                    <a:lnTo>
                      <a:pt x="227" y="162"/>
                    </a:lnTo>
                    <a:close/>
                    <a:moveTo>
                      <a:pt x="231" y="153"/>
                    </a:moveTo>
                    <a:lnTo>
                      <a:pt x="229" y="157"/>
                    </a:lnTo>
                    <a:lnTo>
                      <a:pt x="231" y="159"/>
                    </a:lnTo>
                    <a:lnTo>
                      <a:pt x="236" y="159"/>
                    </a:lnTo>
                    <a:lnTo>
                      <a:pt x="241" y="161"/>
                    </a:lnTo>
                    <a:lnTo>
                      <a:pt x="242" y="159"/>
                    </a:lnTo>
                    <a:lnTo>
                      <a:pt x="236" y="154"/>
                    </a:lnTo>
                    <a:lnTo>
                      <a:pt x="231" y="153"/>
                    </a:lnTo>
                    <a:lnTo>
                      <a:pt x="231" y="153"/>
                    </a:lnTo>
                    <a:close/>
                    <a:moveTo>
                      <a:pt x="182" y="123"/>
                    </a:moveTo>
                    <a:lnTo>
                      <a:pt x="179" y="129"/>
                    </a:lnTo>
                    <a:lnTo>
                      <a:pt x="181" y="133"/>
                    </a:lnTo>
                    <a:lnTo>
                      <a:pt x="189" y="134"/>
                    </a:lnTo>
                    <a:lnTo>
                      <a:pt x="194" y="136"/>
                    </a:lnTo>
                    <a:lnTo>
                      <a:pt x="196" y="134"/>
                    </a:lnTo>
                    <a:lnTo>
                      <a:pt x="194" y="129"/>
                    </a:lnTo>
                    <a:lnTo>
                      <a:pt x="189" y="124"/>
                    </a:lnTo>
                    <a:lnTo>
                      <a:pt x="182" y="123"/>
                    </a:lnTo>
                    <a:lnTo>
                      <a:pt x="182" y="123"/>
                    </a:lnTo>
                    <a:close/>
                    <a:moveTo>
                      <a:pt x="169" y="116"/>
                    </a:moveTo>
                    <a:lnTo>
                      <a:pt x="172" y="116"/>
                    </a:lnTo>
                    <a:lnTo>
                      <a:pt x="177" y="118"/>
                    </a:lnTo>
                    <a:lnTo>
                      <a:pt x="181" y="121"/>
                    </a:lnTo>
                    <a:lnTo>
                      <a:pt x="177" y="126"/>
                    </a:lnTo>
                    <a:lnTo>
                      <a:pt x="176" y="124"/>
                    </a:lnTo>
                    <a:lnTo>
                      <a:pt x="169" y="116"/>
                    </a:lnTo>
                    <a:lnTo>
                      <a:pt x="169" y="116"/>
                    </a:lnTo>
                    <a:close/>
                    <a:moveTo>
                      <a:pt x="153" y="106"/>
                    </a:moveTo>
                    <a:lnTo>
                      <a:pt x="156" y="113"/>
                    </a:lnTo>
                    <a:lnTo>
                      <a:pt x="159" y="111"/>
                    </a:lnTo>
                    <a:lnTo>
                      <a:pt x="164" y="108"/>
                    </a:lnTo>
                    <a:lnTo>
                      <a:pt x="159" y="103"/>
                    </a:lnTo>
                    <a:lnTo>
                      <a:pt x="156" y="104"/>
                    </a:lnTo>
                    <a:lnTo>
                      <a:pt x="153" y="106"/>
                    </a:lnTo>
                    <a:lnTo>
                      <a:pt x="153" y="106"/>
                    </a:lnTo>
                    <a:close/>
                    <a:moveTo>
                      <a:pt x="169" y="270"/>
                    </a:moveTo>
                    <a:lnTo>
                      <a:pt x="176" y="274"/>
                    </a:lnTo>
                    <a:lnTo>
                      <a:pt x="176" y="270"/>
                    </a:lnTo>
                    <a:lnTo>
                      <a:pt x="172" y="269"/>
                    </a:lnTo>
                    <a:lnTo>
                      <a:pt x="169" y="270"/>
                    </a:lnTo>
                    <a:lnTo>
                      <a:pt x="169" y="270"/>
                    </a:lnTo>
                    <a:close/>
                    <a:moveTo>
                      <a:pt x="124" y="214"/>
                    </a:moveTo>
                    <a:lnTo>
                      <a:pt x="121" y="219"/>
                    </a:lnTo>
                    <a:lnTo>
                      <a:pt x="131" y="226"/>
                    </a:lnTo>
                    <a:lnTo>
                      <a:pt x="129" y="222"/>
                    </a:lnTo>
                    <a:lnTo>
                      <a:pt x="129" y="219"/>
                    </a:lnTo>
                    <a:lnTo>
                      <a:pt x="124" y="214"/>
                    </a:lnTo>
                    <a:lnTo>
                      <a:pt x="124" y="214"/>
                    </a:lnTo>
                    <a:close/>
                    <a:moveTo>
                      <a:pt x="118" y="211"/>
                    </a:moveTo>
                    <a:lnTo>
                      <a:pt x="121" y="212"/>
                    </a:lnTo>
                    <a:lnTo>
                      <a:pt x="118" y="216"/>
                    </a:lnTo>
                    <a:lnTo>
                      <a:pt x="118" y="211"/>
                    </a:lnTo>
                    <a:lnTo>
                      <a:pt x="118" y="211"/>
                    </a:lnTo>
                    <a:close/>
                    <a:moveTo>
                      <a:pt x="108" y="197"/>
                    </a:moveTo>
                    <a:lnTo>
                      <a:pt x="106" y="199"/>
                    </a:lnTo>
                    <a:lnTo>
                      <a:pt x="109" y="202"/>
                    </a:lnTo>
                    <a:lnTo>
                      <a:pt x="114" y="204"/>
                    </a:lnTo>
                    <a:lnTo>
                      <a:pt x="108" y="197"/>
                    </a:lnTo>
                    <a:lnTo>
                      <a:pt x="108" y="197"/>
                    </a:lnTo>
                    <a:close/>
                    <a:moveTo>
                      <a:pt x="83" y="177"/>
                    </a:moveTo>
                    <a:lnTo>
                      <a:pt x="83" y="181"/>
                    </a:lnTo>
                    <a:lnTo>
                      <a:pt x="88" y="182"/>
                    </a:lnTo>
                    <a:lnTo>
                      <a:pt x="94" y="191"/>
                    </a:lnTo>
                    <a:lnTo>
                      <a:pt x="99" y="192"/>
                    </a:lnTo>
                    <a:lnTo>
                      <a:pt x="99" y="184"/>
                    </a:lnTo>
                    <a:lnTo>
                      <a:pt x="93" y="174"/>
                    </a:lnTo>
                    <a:lnTo>
                      <a:pt x="88" y="172"/>
                    </a:lnTo>
                    <a:lnTo>
                      <a:pt x="83" y="177"/>
                    </a:lnTo>
                    <a:lnTo>
                      <a:pt x="83" y="177"/>
                    </a:lnTo>
                    <a:close/>
                    <a:moveTo>
                      <a:pt x="79" y="161"/>
                    </a:moveTo>
                    <a:lnTo>
                      <a:pt x="76" y="166"/>
                    </a:lnTo>
                    <a:lnTo>
                      <a:pt x="79" y="167"/>
                    </a:lnTo>
                    <a:lnTo>
                      <a:pt x="83" y="166"/>
                    </a:lnTo>
                    <a:lnTo>
                      <a:pt x="83" y="162"/>
                    </a:lnTo>
                    <a:lnTo>
                      <a:pt x="79" y="161"/>
                    </a:lnTo>
                    <a:lnTo>
                      <a:pt x="79" y="161"/>
                    </a:lnTo>
                    <a:close/>
                    <a:moveTo>
                      <a:pt x="83" y="149"/>
                    </a:moveTo>
                    <a:lnTo>
                      <a:pt x="88" y="149"/>
                    </a:lnTo>
                    <a:lnTo>
                      <a:pt x="89" y="149"/>
                    </a:lnTo>
                    <a:lnTo>
                      <a:pt x="91" y="148"/>
                    </a:lnTo>
                    <a:lnTo>
                      <a:pt x="84" y="146"/>
                    </a:lnTo>
                    <a:lnTo>
                      <a:pt x="83" y="149"/>
                    </a:lnTo>
                    <a:lnTo>
                      <a:pt x="83" y="149"/>
                    </a:lnTo>
                    <a:close/>
                    <a:moveTo>
                      <a:pt x="48" y="119"/>
                    </a:moveTo>
                    <a:lnTo>
                      <a:pt x="53" y="119"/>
                    </a:lnTo>
                    <a:lnTo>
                      <a:pt x="55" y="116"/>
                    </a:lnTo>
                    <a:lnTo>
                      <a:pt x="58" y="118"/>
                    </a:lnTo>
                    <a:lnTo>
                      <a:pt x="61" y="124"/>
                    </a:lnTo>
                    <a:lnTo>
                      <a:pt x="66" y="128"/>
                    </a:lnTo>
                    <a:lnTo>
                      <a:pt x="66" y="131"/>
                    </a:lnTo>
                    <a:lnTo>
                      <a:pt x="65" y="136"/>
                    </a:lnTo>
                    <a:lnTo>
                      <a:pt x="63" y="138"/>
                    </a:lnTo>
                    <a:lnTo>
                      <a:pt x="58" y="129"/>
                    </a:lnTo>
                    <a:lnTo>
                      <a:pt x="55" y="129"/>
                    </a:lnTo>
                    <a:lnTo>
                      <a:pt x="53" y="124"/>
                    </a:lnTo>
                    <a:lnTo>
                      <a:pt x="48" y="119"/>
                    </a:lnTo>
                    <a:lnTo>
                      <a:pt x="48" y="119"/>
                    </a:lnTo>
                    <a:close/>
                    <a:moveTo>
                      <a:pt x="48" y="103"/>
                    </a:moveTo>
                    <a:lnTo>
                      <a:pt x="53" y="104"/>
                    </a:lnTo>
                    <a:lnTo>
                      <a:pt x="51" y="101"/>
                    </a:lnTo>
                    <a:lnTo>
                      <a:pt x="48" y="103"/>
                    </a:lnTo>
                    <a:lnTo>
                      <a:pt x="48" y="103"/>
                    </a:lnTo>
                    <a:close/>
                    <a:moveTo>
                      <a:pt x="15" y="83"/>
                    </a:moveTo>
                    <a:lnTo>
                      <a:pt x="13" y="84"/>
                    </a:lnTo>
                    <a:lnTo>
                      <a:pt x="11" y="88"/>
                    </a:lnTo>
                    <a:lnTo>
                      <a:pt x="16" y="91"/>
                    </a:lnTo>
                    <a:lnTo>
                      <a:pt x="21" y="89"/>
                    </a:lnTo>
                    <a:lnTo>
                      <a:pt x="18" y="86"/>
                    </a:lnTo>
                    <a:lnTo>
                      <a:pt x="15" y="83"/>
                    </a:lnTo>
                    <a:lnTo>
                      <a:pt x="15" y="83"/>
                    </a:lnTo>
                    <a:close/>
                    <a:moveTo>
                      <a:pt x="0" y="21"/>
                    </a:moveTo>
                    <a:lnTo>
                      <a:pt x="0" y="25"/>
                    </a:lnTo>
                    <a:lnTo>
                      <a:pt x="1" y="30"/>
                    </a:lnTo>
                    <a:lnTo>
                      <a:pt x="6" y="43"/>
                    </a:lnTo>
                    <a:lnTo>
                      <a:pt x="11" y="45"/>
                    </a:lnTo>
                    <a:lnTo>
                      <a:pt x="21" y="55"/>
                    </a:lnTo>
                    <a:lnTo>
                      <a:pt x="25" y="55"/>
                    </a:lnTo>
                    <a:lnTo>
                      <a:pt x="31" y="61"/>
                    </a:lnTo>
                    <a:lnTo>
                      <a:pt x="35" y="63"/>
                    </a:lnTo>
                    <a:lnTo>
                      <a:pt x="38" y="61"/>
                    </a:lnTo>
                    <a:lnTo>
                      <a:pt x="45" y="68"/>
                    </a:lnTo>
                    <a:lnTo>
                      <a:pt x="55" y="79"/>
                    </a:lnTo>
                    <a:lnTo>
                      <a:pt x="63" y="88"/>
                    </a:lnTo>
                    <a:lnTo>
                      <a:pt x="65" y="88"/>
                    </a:lnTo>
                    <a:lnTo>
                      <a:pt x="65" y="93"/>
                    </a:lnTo>
                    <a:lnTo>
                      <a:pt x="68" y="94"/>
                    </a:lnTo>
                    <a:lnTo>
                      <a:pt x="68" y="101"/>
                    </a:lnTo>
                    <a:lnTo>
                      <a:pt x="71" y="103"/>
                    </a:lnTo>
                    <a:lnTo>
                      <a:pt x="76" y="103"/>
                    </a:lnTo>
                    <a:lnTo>
                      <a:pt x="83" y="111"/>
                    </a:lnTo>
                    <a:lnTo>
                      <a:pt x="86" y="113"/>
                    </a:lnTo>
                    <a:lnTo>
                      <a:pt x="89" y="111"/>
                    </a:lnTo>
                    <a:lnTo>
                      <a:pt x="89" y="114"/>
                    </a:lnTo>
                    <a:lnTo>
                      <a:pt x="88" y="118"/>
                    </a:lnTo>
                    <a:lnTo>
                      <a:pt x="91" y="119"/>
                    </a:lnTo>
                    <a:lnTo>
                      <a:pt x="93" y="126"/>
                    </a:lnTo>
                    <a:lnTo>
                      <a:pt x="93" y="128"/>
                    </a:lnTo>
                    <a:lnTo>
                      <a:pt x="98" y="139"/>
                    </a:lnTo>
                    <a:lnTo>
                      <a:pt x="99" y="146"/>
                    </a:lnTo>
                    <a:lnTo>
                      <a:pt x="106" y="148"/>
                    </a:lnTo>
                    <a:lnTo>
                      <a:pt x="114" y="151"/>
                    </a:lnTo>
                    <a:lnTo>
                      <a:pt x="114" y="154"/>
                    </a:lnTo>
                    <a:lnTo>
                      <a:pt x="119" y="164"/>
                    </a:lnTo>
                    <a:lnTo>
                      <a:pt x="124" y="167"/>
                    </a:lnTo>
                    <a:lnTo>
                      <a:pt x="126" y="179"/>
                    </a:lnTo>
                    <a:lnTo>
                      <a:pt x="136" y="194"/>
                    </a:lnTo>
                    <a:lnTo>
                      <a:pt x="134" y="201"/>
                    </a:lnTo>
                    <a:lnTo>
                      <a:pt x="138" y="206"/>
                    </a:lnTo>
                    <a:lnTo>
                      <a:pt x="146" y="212"/>
                    </a:lnTo>
                    <a:lnTo>
                      <a:pt x="154" y="222"/>
                    </a:lnTo>
                    <a:lnTo>
                      <a:pt x="158" y="227"/>
                    </a:lnTo>
                    <a:lnTo>
                      <a:pt x="164" y="229"/>
                    </a:lnTo>
                    <a:lnTo>
                      <a:pt x="166" y="231"/>
                    </a:lnTo>
                    <a:lnTo>
                      <a:pt x="172" y="234"/>
                    </a:lnTo>
                    <a:lnTo>
                      <a:pt x="172" y="241"/>
                    </a:lnTo>
                    <a:lnTo>
                      <a:pt x="177" y="244"/>
                    </a:lnTo>
                    <a:lnTo>
                      <a:pt x="184" y="251"/>
                    </a:lnTo>
                    <a:lnTo>
                      <a:pt x="196" y="255"/>
                    </a:lnTo>
                    <a:lnTo>
                      <a:pt x="197" y="260"/>
                    </a:lnTo>
                    <a:lnTo>
                      <a:pt x="204" y="262"/>
                    </a:lnTo>
                    <a:lnTo>
                      <a:pt x="219" y="274"/>
                    </a:lnTo>
                    <a:lnTo>
                      <a:pt x="221" y="279"/>
                    </a:lnTo>
                    <a:lnTo>
                      <a:pt x="224" y="280"/>
                    </a:lnTo>
                    <a:lnTo>
                      <a:pt x="227" y="285"/>
                    </a:lnTo>
                    <a:lnTo>
                      <a:pt x="229" y="284"/>
                    </a:lnTo>
                    <a:lnTo>
                      <a:pt x="229" y="279"/>
                    </a:lnTo>
                    <a:lnTo>
                      <a:pt x="227" y="277"/>
                    </a:lnTo>
                    <a:lnTo>
                      <a:pt x="227" y="274"/>
                    </a:lnTo>
                    <a:lnTo>
                      <a:pt x="232" y="275"/>
                    </a:lnTo>
                    <a:lnTo>
                      <a:pt x="241" y="282"/>
                    </a:lnTo>
                    <a:lnTo>
                      <a:pt x="242" y="282"/>
                    </a:lnTo>
                    <a:lnTo>
                      <a:pt x="242" y="275"/>
                    </a:lnTo>
                    <a:lnTo>
                      <a:pt x="246" y="272"/>
                    </a:lnTo>
                    <a:lnTo>
                      <a:pt x="249" y="274"/>
                    </a:lnTo>
                    <a:lnTo>
                      <a:pt x="254" y="280"/>
                    </a:lnTo>
                    <a:lnTo>
                      <a:pt x="256" y="280"/>
                    </a:lnTo>
                    <a:lnTo>
                      <a:pt x="259" y="277"/>
                    </a:lnTo>
                    <a:lnTo>
                      <a:pt x="259" y="267"/>
                    </a:lnTo>
                    <a:lnTo>
                      <a:pt x="262" y="255"/>
                    </a:lnTo>
                    <a:lnTo>
                      <a:pt x="259" y="247"/>
                    </a:lnTo>
                    <a:lnTo>
                      <a:pt x="262" y="239"/>
                    </a:lnTo>
                    <a:lnTo>
                      <a:pt x="261" y="236"/>
                    </a:lnTo>
                    <a:lnTo>
                      <a:pt x="261" y="229"/>
                    </a:lnTo>
                    <a:lnTo>
                      <a:pt x="265" y="227"/>
                    </a:lnTo>
                    <a:lnTo>
                      <a:pt x="267" y="224"/>
                    </a:lnTo>
                    <a:lnTo>
                      <a:pt x="267" y="221"/>
                    </a:lnTo>
                    <a:lnTo>
                      <a:pt x="262" y="219"/>
                    </a:lnTo>
                    <a:lnTo>
                      <a:pt x="259" y="216"/>
                    </a:lnTo>
                    <a:lnTo>
                      <a:pt x="257" y="211"/>
                    </a:lnTo>
                    <a:lnTo>
                      <a:pt x="254" y="209"/>
                    </a:lnTo>
                    <a:lnTo>
                      <a:pt x="252" y="206"/>
                    </a:lnTo>
                    <a:lnTo>
                      <a:pt x="247" y="204"/>
                    </a:lnTo>
                    <a:lnTo>
                      <a:pt x="241" y="204"/>
                    </a:lnTo>
                    <a:lnTo>
                      <a:pt x="236" y="204"/>
                    </a:lnTo>
                    <a:lnTo>
                      <a:pt x="236" y="197"/>
                    </a:lnTo>
                    <a:lnTo>
                      <a:pt x="232" y="192"/>
                    </a:lnTo>
                    <a:lnTo>
                      <a:pt x="229" y="194"/>
                    </a:lnTo>
                    <a:lnTo>
                      <a:pt x="231" y="191"/>
                    </a:lnTo>
                    <a:lnTo>
                      <a:pt x="229" y="186"/>
                    </a:lnTo>
                    <a:lnTo>
                      <a:pt x="227" y="176"/>
                    </a:lnTo>
                    <a:lnTo>
                      <a:pt x="222" y="177"/>
                    </a:lnTo>
                    <a:lnTo>
                      <a:pt x="219" y="176"/>
                    </a:lnTo>
                    <a:lnTo>
                      <a:pt x="211" y="174"/>
                    </a:lnTo>
                    <a:lnTo>
                      <a:pt x="202" y="169"/>
                    </a:lnTo>
                    <a:lnTo>
                      <a:pt x="202" y="166"/>
                    </a:lnTo>
                    <a:lnTo>
                      <a:pt x="207" y="164"/>
                    </a:lnTo>
                    <a:lnTo>
                      <a:pt x="212" y="161"/>
                    </a:lnTo>
                    <a:lnTo>
                      <a:pt x="209" y="159"/>
                    </a:lnTo>
                    <a:lnTo>
                      <a:pt x="204" y="161"/>
                    </a:lnTo>
                    <a:lnTo>
                      <a:pt x="201" y="159"/>
                    </a:lnTo>
                    <a:lnTo>
                      <a:pt x="196" y="161"/>
                    </a:lnTo>
                    <a:lnTo>
                      <a:pt x="199" y="157"/>
                    </a:lnTo>
                    <a:lnTo>
                      <a:pt x="206" y="154"/>
                    </a:lnTo>
                    <a:lnTo>
                      <a:pt x="212" y="153"/>
                    </a:lnTo>
                    <a:lnTo>
                      <a:pt x="211" y="149"/>
                    </a:lnTo>
                    <a:lnTo>
                      <a:pt x="204" y="141"/>
                    </a:lnTo>
                    <a:lnTo>
                      <a:pt x="199" y="141"/>
                    </a:lnTo>
                    <a:lnTo>
                      <a:pt x="194" y="144"/>
                    </a:lnTo>
                    <a:lnTo>
                      <a:pt x="189" y="148"/>
                    </a:lnTo>
                    <a:lnTo>
                      <a:pt x="182" y="148"/>
                    </a:lnTo>
                    <a:lnTo>
                      <a:pt x="186" y="146"/>
                    </a:lnTo>
                    <a:lnTo>
                      <a:pt x="189" y="144"/>
                    </a:lnTo>
                    <a:lnTo>
                      <a:pt x="191" y="144"/>
                    </a:lnTo>
                    <a:lnTo>
                      <a:pt x="192" y="141"/>
                    </a:lnTo>
                    <a:lnTo>
                      <a:pt x="192" y="138"/>
                    </a:lnTo>
                    <a:lnTo>
                      <a:pt x="186" y="136"/>
                    </a:lnTo>
                    <a:lnTo>
                      <a:pt x="177" y="136"/>
                    </a:lnTo>
                    <a:lnTo>
                      <a:pt x="172" y="131"/>
                    </a:lnTo>
                    <a:lnTo>
                      <a:pt x="172" y="129"/>
                    </a:lnTo>
                    <a:lnTo>
                      <a:pt x="171" y="123"/>
                    </a:lnTo>
                    <a:lnTo>
                      <a:pt x="161" y="114"/>
                    </a:lnTo>
                    <a:lnTo>
                      <a:pt x="158" y="113"/>
                    </a:lnTo>
                    <a:lnTo>
                      <a:pt x="154" y="114"/>
                    </a:lnTo>
                    <a:lnTo>
                      <a:pt x="151" y="111"/>
                    </a:lnTo>
                    <a:lnTo>
                      <a:pt x="149" y="103"/>
                    </a:lnTo>
                    <a:lnTo>
                      <a:pt x="143" y="98"/>
                    </a:lnTo>
                    <a:lnTo>
                      <a:pt x="133" y="93"/>
                    </a:lnTo>
                    <a:lnTo>
                      <a:pt x="128" y="93"/>
                    </a:lnTo>
                    <a:lnTo>
                      <a:pt x="126" y="94"/>
                    </a:lnTo>
                    <a:lnTo>
                      <a:pt x="124" y="93"/>
                    </a:lnTo>
                    <a:lnTo>
                      <a:pt x="123" y="86"/>
                    </a:lnTo>
                    <a:lnTo>
                      <a:pt x="119" y="89"/>
                    </a:lnTo>
                    <a:lnTo>
                      <a:pt x="116" y="86"/>
                    </a:lnTo>
                    <a:lnTo>
                      <a:pt x="116" y="79"/>
                    </a:lnTo>
                    <a:lnTo>
                      <a:pt x="111" y="74"/>
                    </a:lnTo>
                    <a:lnTo>
                      <a:pt x="106" y="74"/>
                    </a:lnTo>
                    <a:lnTo>
                      <a:pt x="104" y="71"/>
                    </a:lnTo>
                    <a:lnTo>
                      <a:pt x="91" y="63"/>
                    </a:lnTo>
                    <a:lnTo>
                      <a:pt x="86" y="63"/>
                    </a:lnTo>
                    <a:lnTo>
                      <a:pt x="79" y="56"/>
                    </a:lnTo>
                    <a:lnTo>
                      <a:pt x="74" y="56"/>
                    </a:lnTo>
                    <a:lnTo>
                      <a:pt x="73" y="53"/>
                    </a:lnTo>
                    <a:lnTo>
                      <a:pt x="71" y="45"/>
                    </a:lnTo>
                    <a:lnTo>
                      <a:pt x="66" y="43"/>
                    </a:lnTo>
                    <a:lnTo>
                      <a:pt x="65" y="38"/>
                    </a:lnTo>
                    <a:lnTo>
                      <a:pt x="61" y="36"/>
                    </a:lnTo>
                    <a:lnTo>
                      <a:pt x="58" y="31"/>
                    </a:lnTo>
                    <a:lnTo>
                      <a:pt x="53" y="30"/>
                    </a:lnTo>
                    <a:lnTo>
                      <a:pt x="48" y="30"/>
                    </a:lnTo>
                    <a:lnTo>
                      <a:pt x="45" y="30"/>
                    </a:lnTo>
                    <a:lnTo>
                      <a:pt x="41" y="28"/>
                    </a:lnTo>
                    <a:lnTo>
                      <a:pt x="36" y="28"/>
                    </a:lnTo>
                    <a:lnTo>
                      <a:pt x="28" y="30"/>
                    </a:lnTo>
                    <a:lnTo>
                      <a:pt x="25" y="28"/>
                    </a:lnTo>
                    <a:lnTo>
                      <a:pt x="15" y="21"/>
                    </a:lnTo>
                    <a:lnTo>
                      <a:pt x="5" y="20"/>
                    </a:lnTo>
                    <a:lnTo>
                      <a:pt x="0" y="2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63" name="Freeform 16"/>
              <p:cNvSpPr>
                <a:spLocks noEditPoints="1"/>
              </p:cNvSpPr>
              <p:nvPr/>
            </p:nvSpPr>
            <p:spPr bwMode="auto">
              <a:xfrm>
                <a:off x="8028949" y="3373473"/>
                <a:ext cx="41739" cy="11414"/>
              </a:xfrm>
              <a:custGeom>
                <a:avLst/>
                <a:gdLst/>
                <a:ahLst/>
                <a:cxnLst>
                  <a:cxn ang="0">
                    <a:pos x="0" y="18"/>
                  </a:cxn>
                  <a:cxn ang="0">
                    <a:pos x="3" y="21"/>
                  </a:cxn>
                  <a:cxn ang="0">
                    <a:pos x="10" y="19"/>
                  </a:cxn>
                  <a:cxn ang="0">
                    <a:pos x="13" y="19"/>
                  </a:cxn>
                  <a:cxn ang="0">
                    <a:pos x="13" y="13"/>
                  </a:cxn>
                  <a:cxn ang="0">
                    <a:pos x="12" y="14"/>
                  </a:cxn>
                  <a:cxn ang="0">
                    <a:pos x="5" y="14"/>
                  </a:cxn>
                  <a:cxn ang="0">
                    <a:pos x="0" y="18"/>
                  </a:cxn>
                  <a:cxn ang="0">
                    <a:pos x="0" y="18"/>
                  </a:cxn>
                  <a:cxn ang="0">
                    <a:pos x="20" y="11"/>
                  </a:cxn>
                  <a:cxn ang="0">
                    <a:pos x="25" y="16"/>
                  </a:cxn>
                  <a:cxn ang="0">
                    <a:pos x="32" y="21"/>
                  </a:cxn>
                  <a:cxn ang="0">
                    <a:pos x="32" y="21"/>
                  </a:cxn>
                  <a:cxn ang="0">
                    <a:pos x="37" y="16"/>
                  </a:cxn>
                  <a:cxn ang="0">
                    <a:pos x="40" y="16"/>
                  </a:cxn>
                  <a:cxn ang="0">
                    <a:pos x="45" y="16"/>
                  </a:cxn>
                  <a:cxn ang="0">
                    <a:pos x="55" y="14"/>
                  </a:cxn>
                  <a:cxn ang="0">
                    <a:pos x="62" y="11"/>
                  </a:cxn>
                  <a:cxn ang="0">
                    <a:pos x="68" y="9"/>
                  </a:cxn>
                  <a:cxn ang="0">
                    <a:pos x="70" y="6"/>
                  </a:cxn>
                  <a:cxn ang="0">
                    <a:pos x="73" y="6"/>
                  </a:cxn>
                  <a:cxn ang="0">
                    <a:pos x="78" y="3"/>
                  </a:cxn>
                  <a:cxn ang="0">
                    <a:pos x="78" y="1"/>
                  </a:cxn>
                  <a:cxn ang="0">
                    <a:pos x="75" y="0"/>
                  </a:cxn>
                  <a:cxn ang="0">
                    <a:pos x="66" y="1"/>
                  </a:cxn>
                  <a:cxn ang="0">
                    <a:pos x="60" y="1"/>
                  </a:cxn>
                  <a:cxn ang="0">
                    <a:pos x="55" y="1"/>
                  </a:cxn>
                  <a:cxn ang="0">
                    <a:pos x="50" y="1"/>
                  </a:cxn>
                  <a:cxn ang="0">
                    <a:pos x="43" y="3"/>
                  </a:cxn>
                  <a:cxn ang="0">
                    <a:pos x="33" y="3"/>
                  </a:cxn>
                  <a:cxn ang="0">
                    <a:pos x="27" y="8"/>
                  </a:cxn>
                  <a:cxn ang="0">
                    <a:pos x="20" y="11"/>
                  </a:cxn>
                </a:cxnLst>
                <a:rect l="0" t="0" r="r" b="b"/>
                <a:pathLst>
                  <a:path w="78" h="21">
                    <a:moveTo>
                      <a:pt x="0" y="18"/>
                    </a:moveTo>
                    <a:lnTo>
                      <a:pt x="3" y="21"/>
                    </a:lnTo>
                    <a:lnTo>
                      <a:pt x="10" y="19"/>
                    </a:lnTo>
                    <a:lnTo>
                      <a:pt x="13" y="19"/>
                    </a:lnTo>
                    <a:lnTo>
                      <a:pt x="13" y="13"/>
                    </a:lnTo>
                    <a:lnTo>
                      <a:pt x="12" y="14"/>
                    </a:lnTo>
                    <a:lnTo>
                      <a:pt x="5" y="14"/>
                    </a:lnTo>
                    <a:lnTo>
                      <a:pt x="0" y="18"/>
                    </a:lnTo>
                    <a:lnTo>
                      <a:pt x="0" y="18"/>
                    </a:lnTo>
                    <a:close/>
                    <a:moveTo>
                      <a:pt x="20" y="11"/>
                    </a:moveTo>
                    <a:lnTo>
                      <a:pt x="25" y="16"/>
                    </a:lnTo>
                    <a:lnTo>
                      <a:pt x="32" y="21"/>
                    </a:lnTo>
                    <a:lnTo>
                      <a:pt x="32" y="21"/>
                    </a:lnTo>
                    <a:lnTo>
                      <a:pt x="37" y="16"/>
                    </a:lnTo>
                    <a:lnTo>
                      <a:pt x="40" y="16"/>
                    </a:lnTo>
                    <a:lnTo>
                      <a:pt x="45" y="16"/>
                    </a:lnTo>
                    <a:lnTo>
                      <a:pt x="55" y="14"/>
                    </a:lnTo>
                    <a:lnTo>
                      <a:pt x="62" y="11"/>
                    </a:lnTo>
                    <a:lnTo>
                      <a:pt x="68" y="9"/>
                    </a:lnTo>
                    <a:lnTo>
                      <a:pt x="70" y="6"/>
                    </a:lnTo>
                    <a:lnTo>
                      <a:pt x="73" y="6"/>
                    </a:lnTo>
                    <a:lnTo>
                      <a:pt x="78" y="3"/>
                    </a:lnTo>
                    <a:lnTo>
                      <a:pt x="78" y="1"/>
                    </a:lnTo>
                    <a:lnTo>
                      <a:pt x="75" y="0"/>
                    </a:lnTo>
                    <a:lnTo>
                      <a:pt x="66" y="1"/>
                    </a:lnTo>
                    <a:lnTo>
                      <a:pt x="60" y="1"/>
                    </a:lnTo>
                    <a:lnTo>
                      <a:pt x="55" y="1"/>
                    </a:lnTo>
                    <a:lnTo>
                      <a:pt x="50" y="1"/>
                    </a:lnTo>
                    <a:lnTo>
                      <a:pt x="43" y="3"/>
                    </a:lnTo>
                    <a:lnTo>
                      <a:pt x="33" y="3"/>
                    </a:lnTo>
                    <a:lnTo>
                      <a:pt x="27" y="8"/>
                    </a:lnTo>
                    <a:lnTo>
                      <a:pt x="20" y="1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64" name="Freeform 17"/>
              <p:cNvSpPr>
                <a:spLocks noEditPoints="1"/>
              </p:cNvSpPr>
              <p:nvPr/>
            </p:nvSpPr>
            <p:spPr bwMode="auto">
              <a:xfrm>
                <a:off x="7719647" y="3185670"/>
                <a:ext cx="249368" cy="76782"/>
              </a:xfrm>
              <a:custGeom>
                <a:avLst/>
                <a:gdLst/>
                <a:ahLst/>
                <a:cxnLst>
                  <a:cxn ang="0">
                    <a:pos x="280" y="107"/>
                  </a:cxn>
                  <a:cxn ang="0">
                    <a:pos x="3" y="49"/>
                  </a:cxn>
                  <a:cxn ang="0">
                    <a:pos x="0" y="40"/>
                  </a:cxn>
                  <a:cxn ang="0">
                    <a:pos x="254" y="145"/>
                  </a:cxn>
                  <a:cxn ang="0">
                    <a:pos x="274" y="145"/>
                  </a:cxn>
                  <a:cxn ang="0">
                    <a:pos x="319" y="135"/>
                  </a:cxn>
                  <a:cxn ang="0">
                    <a:pos x="355" y="135"/>
                  </a:cxn>
                  <a:cxn ang="0">
                    <a:pos x="380" y="82"/>
                  </a:cxn>
                  <a:cxn ang="0">
                    <a:pos x="392" y="69"/>
                  </a:cxn>
                  <a:cxn ang="0">
                    <a:pos x="423" y="70"/>
                  </a:cxn>
                  <a:cxn ang="0">
                    <a:pos x="445" y="70"/>
                  </a:cxn>
                  <a:cxn ang="0">
                    <a:pos x="451" y="55"/>
                  </a:cxn>
                  <a:cxn ang="0">
                    <a:pos x="455" y="45"/>
                  </a:cxn>
                  <a:cxn ang="0">
                    <a:pos x="433" y="40"/>
                  </a:cxn>
                  <a:cxn ang="0">
                    <a:pos x="428" y="37"/>
                  </a:cxn>
                  <a:cxn ang="0">
                    <a:pos x="428" y="22"/>
                  </a:cxn>
                  <a:cxn ang="0">
                    <a:pos x="410" y="7"/>
                  </a:cxn>
                  <a:cxn ang="0">
                    <a:pos x="403" y="14"/>
                  </a:cxn>
                  <a:cxn ang="0">
                    <a:pos x="388" y="30"/>
                  </a:cxn>
                  <a:cxn ang="0">
                    <a:pos x="365" y="50"/>
                  </a:cxn>
                  <a:cxn ang="0">
                    <a:pos x="372" y="55"/>
                  </a:cxn>
                  <a:cxn ang="0">
                    <a:pos x="368" y="70"/>
                  </a:cxn>
                  <a:cxn ang="0">
                    <a:pos x="363" y="59"/>
                  </a:cxn>
                  <a:cxn ang="0">
                    <a:pos x="352" y="70"/>
                  </a:cxn>
                  <a:cxn ang="0">
                    <a:pos x="339" y="70"/>
                  </a:cxn>
                  <a:cxn ang="0">
                    <a:pos x="315" y="97"/>
                  </a:cxn>
                  <a:cxn ang="0">
                    <a:pos x="290" y="115"/>
                  </a:cxn>
                  <a:cxn ang="0">
                    <a:pos x="275" y="123"/>
                  </a:cxn>
                  <a:cxn ang="0">
                    <a:pos x="250" y="132"/>
                  </a:cxn>
                  <a:cxn ang="0">
                    <a:pos x="236" y="125"/>
                  </a:cxn>
                  <a:cxn ang="0">
                    <a:pos x="408" y="0"/>
                  </a:cxn>
                  <a:cxn ang="0">
                    <a:pos x="417" y="4"/>
                  </a:cxn>
                  <a:cxn ang="0">
                    <a:pos x="275" y="117"/>
                  </a:cxn>
                  <a:cxn ang="0">
                    <a:pos x="280" y="115"/>
                  </a:cxn>
                  <a:cxn ang="0">
                    <a:pos x="285" y="107"/>
                  </a:cxn>
                  <a:cxn ang="0">
                    <a:pos x="282" y="108"/>
                  </a:cxn>
                  <a:cxn ang="0">
                    <a:pos x="1" y="15"/>
                  </a:cxn>
                  <a:cxn ang="0">
                    <a:pos x="23" y="20"/>
                  </a:cxn>
                  <a:cxn ang="0">
                    <a:pos x="28" y="37"/>
                  </a:cxn>
                  <a:cxn ang="0">
                    <a:pos x="45" y="29"/>
                  </a:cxn>
                  <a:cxn ang="0">
                    <a:pos x="53" y="25"/>
                  </a:cxn>
                  <a:cxn ang="0">
                    <a:pos x="81" y="67"/>
                  </a:cxn>
                  <a:cxn ang="0">
                    <a:pos x="81" y="97"/>
                  </a:cxn>
                  <a:cxn ang="0">
                    <a:pos x="94" y="110"/>
                  </a:cxn>
                  <a:cxn ang="0">
                    <a:pos x="99" y="122"/>
                  </a:cxn>
                  <a:cxn ang="0">
                    <a:pos x="101" y="132"/>
                  </a:cxn>
                  <a:cxn ang="0">
                    <a:pos x="99" y="135"/>
                  </a:cxn>
                  <a:cxn ang="0">
                    <a:pos x="86" y="135"/>
                  </a:cxn>
                  <a:cxn ang="0">
                    <a:pos x="63" y="122"/>
                  </a:cxn>
                  <a:cxn ang="0">
                    <a:pos x="43" y="107"/>
                  </a:cxn>
                  <a:cxn ang="0">
                    <a:pos x="33" y="92"/>
                  </a:cxn>
                  <a:cxn ang="0">
                    <a:pos x="15" y="74"/>
                  </a:cxn>
                  <a:cxn ang="0">
                    <a:pos x="11" y="52"/>
                  </a:cxn>
                </a:cxnLst>
                <a:rect l="0" t="0" r="r" b="b"/>
                <a:pathLst>
                  <a:path w="465" h="148">
                    <a:moveTo>
                      <a:pt x="280" y="108"/>
                    </a:moveTo>
                    <a:lnTo>
                      <a:pt x="280" y="112"/>
                    </a:lnTo>
                    <a:lnTo>
                      <a:pt x="279" y="112"/>
                    </a:lnTo>
                    <a:lnTo>
                      <a:pt x="279" y="110"/>
                    </a:lnTo>
                    <a:lnTo>
                      <a:pt x="280" y="107"/>
                    </a:lnTo>
                    <a:lnTo>
                      <a:pt x="280" y="108"/>
                    </a:lnTo>
                    <a:lnTo>
                      <a:pt x="280" y="108"/>
                    </a:lnTo>
                    <a:close/>
                    <a:moveTo>
                      <a:pt x="0" y="40"/>
                    </a:moveTo>
                    <a:lnTo>
                      <a:pt x="0" y="45"/>
                    </a:lnTo>
                    <a:lnTo>
                      <a:pt x="3" y="49"/>
                    </a:lnTo>
                    <a:lnTo>
                      <a:pt x="5" y="47"/>
                    </a:lnTo>
                    <a:lnTo>
                      <a:pt x="5" y="44"/>
                    </a:lnTo>
                    <a:lnTo>
                      <a:pt x="1" y="40"/>
                    </a:lnTo>
                    <a:lnTo>
                      <a:pt x="0" y="40"/>
                    </a:lnTo>
                    <a:lnTo>
                      <a:pt x="0" y="40"/>
                    </a:lnTo>
                    <a:close/>
                    <a:moveTo>
                      <a:pt x="236" y="125"/>
                    </a:moveTo>
                    <a:lnTo>
                      <a:pt x="241" y="133"/>
                    </a:lnTo>
                    <a:lnTo>
                      <a:pt x="249" y="138"/>
                    </a:lnTo>
                    <a:lnTo>
                      <a:pt x="249" y="140"/>
                    </a:lnTo>
                    <a:lnTo>
                      <a:pt x="254" y="145"/>
                    </a:lnTo>
                    <a:lnTo>
                      <a:pt x="257" y="148"/>
                    </a:lnTo>
                    <a:lnTo>
                      <a:pt x="260" y="148"/>
                    </a:lnTo>
                    <a:lnTo>
                      <a:pt x="267" y="147"/>
                    </a:lnTo>
                    <a:lnTo>
                      <a:pt x="267" y="145"/>
                    </a:lnTo>
                    <a:lnTo>
                      <a:pt x="274" y="145"/>
                    </a:lnTo>
                    <a:lnTo>
                      <a:pt x="277" y="143"/>
                    </a:lnTo>
                    <a:lnTo>
                      <a:pt x="290" y="143"/>
                    </a:lnTo>
                    <a:lnTo>
                      <a:pt x="304" y="138"/>
                    </a:lnTo>
                    <a:lnTo>
                      <a:pt x="307" y="137"/>
                    </a:lnTo>
                    <a:lnTo>
                      <a:pt x="319" y="135"/>
                    </a:lnTo>
                    <a:lnTo>
                      <a:pt x="325" y="138"/>
                    </a:lnTo>
                    <a:lnTo>
                      <a:pt x="327" y="142"/>
                    </a:lnTo>
                    <a:lnTo>
                      <a:pt x="334" y="142"/>
                    </a:lnTo>
                    <a:lnTo>
                      <a:pt x="344" y="137"/>
                    </a:lnTo>
                    <a:lnTo>
                      <a:pt x="355" y="135"/>
                    </a:lnTo>
                    <a:lnTo>
                      <a:pt x="353" y="132"/>
                    </a:lnTo>
                    <a:lnTo>
                      <a:pt x="363" y="118"/>
                    </a:lnTo>
                    <a:lnTo>
                      <a:pt x="367" y="108"/>
                    </a:lnTo>
                    <a:lnTo>
                      <a:pt x="375" y="98"/>
                    </a:lnTo>
                    <a:lnTo>
                      <a:pt x="380" y="82"/>
                    </a:lnTo>
                    <a:lnTo>
                      <a:pt x="380" y="78"/>
                    </a:lnTo>
                    <a:lnTo>
                      <a:pt x="382" y="75"/>
                    </a:lnTo>
                    <a:lnTo>
                      <a:pt x="382" y="72"/>
                    </a:lnTo>
                    <a:lnTo>
                      <a:pt x="387" y="67"/>
                    </a:lnTo>
                    <a:lnTo>
                      <a:pt x="392" y="69"/>
                    </a:lnTo>
                    <a:lnTo>
                      <a:pt x="398" y="67"/>
                    </a:lnTo>
                    <a:lnTo>
                      <a:pt x="410" y="67"/>
                    </a:lnTo>
                    <a:lnTo>
                      <a:pt x="412" y="70"/>
                    </a:lnTo>
                    <a:lnTo>
                      <a:pt x="418" y="69"/>
                    </a:lnTo>
                    <a:lnTo>
                      <a:pt x="423" y="70"/>
                    </a:lnTo>
                    <a:lnTo>
                      <a:pt x="425" y="69"/>
                    </a:lnTo>
                    <a:lnTo>
                      <a:pt x="430" y="72"/>
                    </a:lnTo>
                    <a:lnTo>
                      <a:pt x="435" y="74"/>
                    </a:lnTo>
                    <a:lnTo>
                      <a:pt x="440" y="70"/>
                    </a:lnTo>
                    <a:lnTo>
                      <a:pt x="445" y="70"/>
                    </a:lnTo>
                    <a:lnTo>
                      <a:pt x="445" y="67"/>
                    </a:lnTo>
                    <a:lnTo>
                      <a:pt x="440" y="62"/>
                    </a:lnTo>
                    <a:lnTo>
                      <a:pt x="440" y="57"/>
                    </a:lnTo>
                    <a:lnTo>
                      <a:pt x="442" y="55"/>
                    </a:lnTo>
                    <a:lnTo>
                      <a:pt x="451" y="55"/>
                    </a:lnTo>
                    <a:lnTo>
                      <a:pt x="460" y="54"/>
                    </a:lnTo>
                    <a:lnTo>
                      <a:pt x="465" y="50"/>
                    </a:lnTo>
                    <a:lnTo>
                      <a:pt x="463" y="47"/>
                    </a:lnTo>
                    <a:lnTo>
                      <a:pt x="460" y="47"/>
                    </a:lnTo>
                    <a:lnTo>
                      <a:pt x="455" y="45"/>
                    </a:lnTo>
                    <a:lnTo>
                      <a:pt x="450" y="42"/>
                    </a:lnTo>
                    <a:lnTo>
                      <a:pt x="446" y="42"/>
                    </a:lnTo>
                    <a:lnTo>
                      <a:pt x="440" y="37"/>
                    </a:lnTo>
                    <a:lnTo>
                      <a:pt x="437" y="37"/>
                    </a:lnTo>
                    <a:lnTo>
                      <a:pt x="433" y="40"/>
                    </a:lnTo>
                    <a:lnTo>
                      <a:pt x="430" y="39"/>
                    </a:lnTo>
                    <a:lnTo>
                      <a:pt x="437" y="35"/>
                    </a:lnTo>
                    <a:lnTo>
                      <a:pt x="433" y="32"/>
                    </a:lnTo>
                    <a:lnTo>
                      <a:pt x="432" y="32"/>
                    </a:lnTo>
                    <a:lnTo>
                      <a:pt x="428" y="37"/>
                    </a:lnTo>
                    <a:lnTo>
                      <a:pt x="427" y="34"/>
                    </a:lnTo>
                    <a:lnTo>
                      <a:pt x="423" y="34"/>
                    </a:lnTo>
                    <a:lnTo>
                      <a:pt x="423" y="27"/>
                    </a:lnTo>
                    <a:lnTo>
                      <a:pt x="428" y="25"/>
                    </a:lnTo>
                    <a:lnTo>
                      <a:pt x="428" y="22"/>
                    </a:lnTo>
                    <a:lnTo>
                      <a:pt x="422" y="19"/>
                    </a:lnTo>
                    <a:lnTo>
                      <a:pt x="420" y="20"/>
                    </a:lnTo>
                    <a:lnTo>
                      <a:pt x="415" y="17"/>
                    </a:lnTo>
                    <a:lnTo>
                      <a:pt x="415" y="10"/>
                    </a:lnTo>
                    <a:lnTo>
                      <a:pt x="410" y="7"/>
                    </a:lnTo>
                    <a:lnTo>
                      <a:pt x="408" y="9"/>
                    </a:lnTo>
                    <a:lnTo>
                      <a:pt x="410" y="14"/>
                    </a:lnTo>
                    <a:lnTo>
                      <a:pt x="405" y="17"/>
                    </a:lnTo>
                    <a:lnTo>
                      <a:pt x="402" y="17"/>
                    </a:lnTo>
                    <a:lnTo>
                      <a:pt x="403" y="14"/>
                    </a:lnTo>
                    <a:lnTo>
                      <a:pt x="403" y="10"/>
                    </a:lnTo>
                    <a:lnTo>
                      <a:pt x="400" y="10"/>
                    </a:lnTo>
                    <a:lnTo>
                      <a:pt x="397" y="19"/>
                    </a:lnTo>
                    <a:lnTo>
                      <a:pt x="393" y="20"/>
                    </a:lnTo>
                    <a:lnTo>
                      <a:pt x="388" y="30"/>
                    </a:lnTo>
                    <a:lnTo>
                      <a:pt x="387" y="37"/>
                    </a:lnTo>
                    <a:lnTo>
                      <a:pt x="378" y="45"/>
                    </a:lnTo>
                    <a:lnTo>
                      <a:pt x="375" y="45"/>
                    </a:lnTo>
                    <a:lnTo>
                      <a:pt x="367" y="47"/>
                    </a:lnTo>
                    <a:lnTo>
                      <a:pt x="365" y="50"/>
                    </a:lnTo>
                    <a:lnTo>
                      <a:pt x="367" y="50"/>
                    </a:lnTo>
                    <a:lnTo>
                      <a:pt x="365" y="52"/>
                    </a:lnTo>
                    <a:lnTo>
                      <a:pt x="368" y="54"/>
                    </a:lnTo>
                    <a:lnTo>
                      <a:pt x="373" y="52"/>
                    </a:lnTo>
                    <a:lnTo>
                      <a:pt x="372" y="55"/>
                    </a:lnTo>
                    <a:lnTo>
                      <a:pt x="367" y="57"/>
                    </a:lnTo>
                    <a:lnTo>
                      <a:pt x="367" y="57"/>
                    </a:lnTo>
                    <a:lnTo>
                      <a:pt x="367" y="59"/>
                    </a:lnTo>
                    <a:lnTo>
                      <a:pt x="370" y="67"/>
                    </a:lnTo>
                    <a:lnTo>
                      <a:pt x="368" y="70"/>
                    </a:lnTo>
                    <a:lnTo>
                      <a:pt x="365" y="69"/>
                    </a:lnTo>
                    <a:lnTo>
                      <a:pt x="365" y="64"/>
                    </a:lnTo>
                    <a:lnTo>
                      <a:pt x="363" y="59"/>
                    </a:lnTo>
                    <a:lnTo>
                      <a:pt x="363" y="60"/>
                    </a:lnTo>
                    <a:lnTo>
                      <a:pt x="363" y="59"/>
                    </a:lnTo>
                    <a:lnTo>
                      <a:pt x="360" y="59"/>
                    </a:lnTo>
                    <a:lnTo>
                      <a:pt x="358" y="62"/>
                    </a:lnTo>
                    <a:lnTo>
                      <a:pt x="360" y="72"/>
                    </a:lnTo>
                    <a:lnTo>
                      <a:pt x="357" y="74"/>
                    </a:lnTo>
                    <a:lnTo>
                      <a:pt x="352" y="70"/>
                    </a:lnTo>
                    <a:lnTo>
                      <a:pt x="348" y="64"/>
                    </a:lnTo>
                    <a:lnTo>
                      <a:pt x="345" y="64"/>
                    </a:lnTo>
                    <a:lnTo>
                      <a:pt x="342" y="62"/>
                    </a:lnTo>
                    <a:lnTo>
                      <a:pt x="339" y="65"/>
                    </a:lnTo>
                    <a:lnTo>
                      <a:pt x="339" y="70"/>
                    </a:lnTo>
                    <a:lnTo>
                      <a:pt x="332" y="75"/>
                    </a:lnTo>
                    <a:lnTo>
                      <a:pt x="330" y="80"/>
                    </a:lnTo>
                    <a:lnTo>
                      <a:pt x="324" y="85"/>
                    </a:lnTo>
                    <a:lnTo>
                      <a:pt x="322" y="90"/>
                    </a:lnTo>
                    <a:lnTo>
                      <a:pt x="315" y="97"/>
                    </a:lnTo>
                    <a:lnTo>
                      <a:pt x="309" y="102"/>
                    </a:lnTo>
                    <a:lnTo>
                      <a:pt x="290" y="105"/>
                    </a:lnTo>
                    <a:lnTo>
                      <a:pt x="287" y="107"/>
                    </a:lnTo>
                    <a:lnTo>
                      <a:pt x="289" y="112"/>
                    </a:lnTo>
                    <a:lnTo>
                      <a:pt x="290" y="115"/>
                    </a:lnTo>
                    <a:lnTo>
                      <a:pt x="289" y="113"/>
                    </a:lnTo>
                    <a:lnTo>
                      <a:pt x="285" y="115"/>
                    </a:lnTo>
                    <a:lnTo>
                      <a:pt x="279" y="117"/>
                    </a:lnTo>
                    <a:lnTo>
                      <a:pt x="275" y="118"/>
                    </a:lnTo>
                    <a:lnTo>
                      <a:pt x="275" y="123"/>
                    </a:lnTo>
                    <a:lnTo>
                      <a:pt x="274" y="130"/>
                    </a:lnTo>
                    <a:lnTo>
                      <a:pt x="270" y="135"/>
                    </a:lnTo>
                    <a:lnTo>
                      <a:pt x="270" y="137"/>
                    </a:lnTo>
                    <a:lnTo>
                      <a:pt x="260" y="135"/>
                    </a:lnTo>
                    <a:lnTo>
                      <a:pt x="250" y="132"/>
                    </a:lnTo>
                    <a:lnTo>
                      <a:pt x="244" y="132"/>
                    </a:lnTo>
                    <a:lnTo>
                      <a:pt x="242" y="128"/>
                    </a:lnTo>
                    <a:lnTo>
                      <a:pt x="237" y="125"/>
                    </a:lnTo>
                    <a:lnTo>
                      <a:pt x="236" y="125"/>
                    </a:lnTo>
                    <a:lnTo>
                      <a:pt x="236" y="125"/>
                    </a:lnTo>
                    <a:close/>
                    <a:moveTo>
                      <a:pt x="408" y="0"/>
                    </a:moveTo>
                    <a:lnTo>
                      <a:pt x="402" y="4"/>
                    </a:lnTo>
                    <a:lnTo>
                      <a:pt x="405" y="4"/>
                    </a:lnTo>
                    <a:lnTo>
                      <a:pt x="408" y="2"/>
                    </a:lnTo>
                    <a:lnTo>
                      <a:pt x="408" y="0"/>
                    </a:lnTo>
                    <a:lnTo>
                      <a:pt x="408" y="0"/>
                    </a:lnTo>
                    <a:close/>
                    <a:moveTo>
                      <a:pt x="415" y="0"/>
                    </a:moveTo>
                    <a:lnTo>
                      <a:pt x="410" y="4"/>
                    </a:lnTo>
                    <a:lnTo>
                      <a:pt x="412" y="5"/>
                    </a:lnTo>
                    <a:lnTo>
                      <a:pt x="417" y="4"/>
                    </a:lnTo>
                    <a:lnTo>
                      <a:pt x="417" y="0"/>
                    </a:lnTo>
                    <a:lnTo>
                      <a:pt x="415" y="0"/>
                    </a:lnTo>
                    <a:lnTo>
                      <a:pt x="415" y="0"/>
                    </a:lnTo>
                    <a:close/>
                    <a:moveTo>
                      <a:pt x="280" y="115"/>
                    </a:moveTo>
                    <a:lnTo>
                      <a:pt x="275" y="117"/>
                    </a:lnTo>
                    <a:lnTo>
                      <a:pt x="279" y="113"/>
                    </a:lnTo>
                    <a:lnTo>
                      <a:pt x="280" y="115"/>
                    </a:lnTo>
                    <a:lnTo>
                      <a:pt x="280" y="115"/>
                    </a:lnTo>
                    <a:close/>
                    <a:moveTo>
                      <a:pt x="284" y="113"/>
                    </a:moveTo>
                    <a:lnTo>
                      <a:pt x="280" y="115"/>
                    </a:lnTo>
                    <a:lnTo>
                      <a:pt x="280" y="113"/>
                    </a:lnTo>
                    <a:lnTo>
                      <a:pt x="280" y="112"/>
                    </a:lnTo>
                    <a:lnTo>
                      <a:pt x="284" y="113"/>
                    </a:lnTo>
                    <a:lnTo>
                      <a:pt x="284" y="113"/>
                    </a:lnTo>
                    <a:close/>
                    <a:moveTo>
                      <a:pt x="285" y="107"/>
                    </a:moveTo>
                    <a:lnTo>
                      <a:pt x="287" y="112"/>
                    </a:lnTo>
                    <a:lnTo>
                      <a:pt x="285" y="113"/>
                    </a:lnTo>
                    <a:lnTo>
                      <a:pt x="282" y="110"/>
                    </a:lnTo>
                    <a:lnTo>
                      <a:pt x="282" y="108"/>
                    </a:lnTo>
                    <a:lnTo>
                      <a:pt x="282" y="108"/>
                    </a:lnTo>
                    <a:lnTo>
                      <a:pt x="284" y="108"/>
                    </a:lnTo>
                    <a:lnTo>
                      <a:pt x="285" y="107"/>
                    </a:lnTo>
                    <a:lnTo>
                      <a:pt x="285" y="107"/>
                    </a:lnTo>
                    <a:close/>
                    <a:moveTo>
                      <a:pt x="0" y="22"/>
                    </a:moveTo>
                    <a:lnTo>
                      <a:pt x="1" y="15"/>
                    </a:lnTo>
                    <a:lnTo>
                      <a:pt x="5" y="12"/>
                    </a:lnTo>
                    <a:lnTo>
                      <a:pt x="10" y="15"/>
                    </a:lnTo>
                    <a:lnTo>
                      <a:pt x="16" y="19"/>
                    </a:lnTo>
                    <a:lnTo>
                      <a:pt x="18" y="20"/>
                    </a:lnTo>
                    <a:lnTo>
                      <a:pt x="23" y="20"/>
                    </a:lnTo>
                    <a:lnTo>
                      <a:pt x="26" y="24"/>
                    </a:lnTo>
                    <a:lnTo>
                      <a:pt x="25" y="30"/>
                    </a:lnTo>
                    <a:lnTo>
                      <a:pt x="21" y="32"/>
                    </a:lnTo>
                    <a:lnTo>
                      <a:pt x="21" y="35"/>
                    </a:lnTo>
                    <a:lnTo>
                      <a:pt x="28" y="37"/>
                    </a:lnTo>
                    <a:lnTo>
                      <a:pt x="35" y="34"/>
                    </a:lnTo>
                    <a:lnTo>
                      <a:pt x="38" y="32"/>
                    </a:lnTo>
                    <a:lnTo>
                      <a:pt x="41" y="35"/>
                    </a:lnTo>
                    <a:lnTo>
                      <a:pt x="45" y="34"/>
                    </a:lnTo>
                    <a:lnTo>
                      <a:pt x="45" y="29"/>
                    </a:lnTo>
                    <a:lnTo>
                      <a:pt x="46" y="29"/>
                    </a:lnTo>
                    <a:lnTo>
                      <a:pt x="46" y="29"/>
                    </a:lnTo>
                    <a:lnTo>
                      <a:pt x="49" y="27"/>
                    </a:lnTo>
                    <a:lnTo>
                      <a:pt x="51" y="25"/>
                    </a:lnTo>
                    <a:lnTo>
                      <a:pt x="53" y="25"/>
                    </a:lnTo>
                    <a:lnTo>
                      <a:pt x="58" y="30"/>
                    </a:lnTo>
                    <a:lnTo>
                      <a:pt x="74" y="47"/>
                    </a:lnTo>
                    <a:lnTo>
                      <a:pt x="79" y="55"/>
                    </a:lnTo>
                    <a:lnTo>
                      <a:pt x="83" y="64"/>
                    </a:lnTo>
                    <a:lnTo>
                      <a:pt x="81" y="67"/>
                    </a:lnTo>
                    <a:lnTo>
                      <a:pt x="81" y="77"/>
                    </a:lnTo>
                    <a:lnTo>
                      <a:pt x="79" y="78"/>
                    </a:lnTo>
                    <a:lnTo>
                      <a:pt x="79" y="83"/>
                    </a:lnTo>
                    <a:lnTo>
                      <a:pt x="81" y="85"/>
                    </a:lnTo>
                    <a:lnTo>
                      <a:pt x="81" y="97"/>
                    </a:lnTo>
                    <a:lnTo>
                      <a:pt x="84" y="102"/>
                    </a:lnTo>
                    <a:lnTo>
                      <a:pt x="91" y="107"/>
                    </a:lnTo>
                    <a:lnTo>
                      <a:pt x="94" y="107"/>
                    </a:lnTo>
                    <a:lnTo>
                      <a:pt x="96" y="108"/>
                    </a:lnTo>
                    <a:lnTo>
                      <a:pt x="94" y="110"/>
                    </a:lnTo>
                    <a:lnTo>
                      <a:pt x="96" y="117"/>
                    </a:lnTo>
                    <a:lnTo>
                      <a:pt x="98" y="118"/>
                    </a:lnTo>
                    <a:lnTo>
                      <a:pt x="98" y="120"/>
                    </a:lnTo>
                    <a:lnTo>
                      <a:pt x="98" y="122"/>
                    </a:lnTo>
                    <a:lnTo>
                      <a:pt x="99" y="122"/>
                    </a:lnTo>
                    <a:lnTo>
                      <a:pt x="104" y="132"/>
                    </a:lnTo>
                    <a:lnTo>
                      <a:pt x="104" y="137"/>
                    </a:lnTo>
                    <a:lnTo>
                      <a:pt x="101" y="135"/>
                    </a:lnTo>
                    <a:lnTo>
                      <a:pt x="101" y="133"/>
                    </a:lnTo>
                    <a:lnTo>
                      <a:pt x="101" y="132"/>
                    </a:lnTo>
                    <a:lnTo>
                      <a:pt x="98" y="130"/>
                    </a:lnTo>
                    <a:lnTo>
                      <a:pt x="99" y="132"/>
                    </a:lnTo>
                    <a:lnTo>
                      <a:pt x="99" y="133"/>
                    </a:lnTo>
                    <a:lnTo>
                      <a:pt x="98" y="135"/>
                    </a:lnTo>
                    <a:lnTo>
                      <a:pt x="99" y="135"/>
                    </a:lnTo>
                    <a:lnTo>
                      <a:pt x="99" y="135"/>
                    </a:lnTo>
                    <a:lnTo>
                      <a:pt x="94" y="138"/>
                    </a:lnTo>
                    <a:lnTo>
                      <a:pt x="93" y="137"/>
                    </a:lnTo>
                    <a:lnTo>
                      <a:pt x="91" y="138"/>
                    </a:lnTo>
                    <a:lnTo>
                      <a:pt x="86" y="135"/>
                    </a:lnTo>
                    <a:lnTo>
                      <a:pt x="84" y="132"/>
                    </a:lnTo>
                    <a:lnTo>
                      <a:pt x="76" y="132"/>
                    </a:lnTo>
                    <a:lnTo>
                      <a:pt x="68" y="127"/>
                    </a:lnTo>
                    <a:lnTo>
                      <a:pt x="64" y="123"/>
                    </a:lnTo>
                    <a:lnTo>
                      <a:pt x="63" y="122"/>
                    </a:lnTo>
                    <a:lnTo>
                      <a:pt x="59" y="123"/>
                    </a:lnTo>
                    <a:lnTo>
                      <a:pt x="56" y="122"/>
                    </a:lnTo>
                    <a:lnTo>
                      <a:pt x="49" y="117"/>
                    </a:lnTo>
                    <a:lnTo>
                      <a:pt x="49" y="113"/>
                    </a:lnTo>
                    <a:lnTo>
                      <a:pt x="43" y="107"/>
                    </a:lnTo>
                    <a:lnTo>
                      <a:pt x="35" y="105"/>
                    </a:lnTo>
                    <a:lnTo>
                      <a:pt x="31" y="102"/>
                    </a:lnTo>
                    <a:lnTo>
                      <a:pt x="31" y="98"/>
                    </a:lnTo>
                    <a:lnTo>
                      <a:pt x="35" y="95"/>
                    </a:lnTo>
                    <a:lnTo>
                      <a:pt x="33" y="92"/>
                    </a:lnTo>
                    <a:lnTo>
                      <a:pt x="28" y="90"/>
                    </a:lnTo>
                    <a:lnTo>
                      <a:pt x="23" y="83"/>
                    </a:lnTo>
                    <a:lnTo>
                      <a:pt x="16" y="80"/>
                    </a:lnTo>
                    <a:lnTo>
                      <a:pt x="15" y="77"/>
                    </a:lnTo>
                    <a:lnTo>
                      <a:pt x="15" y="74"/>
                    </a:lnTo>
                    <a:lnTo>
                      <a:pt x="11" y="72"/>
                    </a:lnTo>
                    <a:lnTo>
                      <a:pt x="11" y="67"/>
                    </a:lnTo>
                    <a:lnTo>
                      <a:pt x="13" y="65"/>
                    </a:lnTo>
                    <a:lnTo>
                      <a:pt x="13" y="59"/>
                    </a:lnTo>
                    <a:lnTo>
                      <a:pt x="11" y="52"/>
                    </a:lnTo>
                    <a:lnTo>
                      <a:pt x="8" y="47"/>
                    </a:lnTo>
                    <a:lnTo>
                      <a:pt x="5" y="29"/>
                    </a:lnTo>
                    <a:lnTo>
                      <a:pt x="0" y="2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65" name="Freeform 18"/>
              <p:cNvSpPr>
                <a:spLocks noEditPoints="1"/>
              </p:cNvSpPr>
              <p:nvPr/>
            </p:nvSpPr>
            <p:spPr bwMode="auto">
              <a:xfrm>
                <a:off x="7902660" y="3212647"/>
                <a:ext cx="16053" cy="11414"/>
              </a:xfrm>
              <a:custGeom>
                <a:avLst/>
                <a:gdLst/>
                <a:ahLst/>
                <a:cxnLst>
                  <a:cxn ang="0">
                    <a:pos x="0" y="10"/>
                  </a:cxn>
                  <a:cxn ang="0">
                    <a:pos x="3" y="12"/>
                  </a:cxn>
                  <a:cxn ang="0">
                    <a:pos x="6" y="12"/>
                  </a:cxn>
                  <a:cxn ang="0">
                    <a:pos x="10" y="18"/>
                  </a:cxn>
                  <a:cxn ang="0">
                    <a:pos x="15" y="22"/>
                  </a:cxn>
                  <a:cxn ang="0">
                    <a:pos x="18" y="20"/>
                  </a:cxn>
                  <a:cxn ang="0">
                    <a:pos x="16" y="10"/>
                  </a:cxn>
                  <a:cxn ang="0">
                    <a:pos x="18" y="7"/>
                  </a:cxn>
                  <a:cxn ang="0">
                    <a:pos x="21" y="7"/>
                  </a:cxn>
                  <a:cxn ang="0">
                    <a:pos x="21" y="5"/>
                  </a:cxn>
                  <a:cxn ang="0">
                    <a:pos x="20" y="0"/>
                  </a:cxn>
                  <a:cxn ang="0">
                    <a:pos x="16" y="2"/>
                  </a:cxn>
                  <a:cxn ang="0">
                    <a:pos x="10" y="7"/>
                  </a:cxn>
                  <a:cxn ang="0">
                    <a:pos x="2" y="8"/>
                  </a:cxn>
                  <a:cxn ang="0">
                    <a:pos x="0" y="10"/>
                  </a:cxn>
                  <a:cxn ang="0">
                    <a:pos x="0" y="10"/>
                  </a:cxn>
                  <a:cxn ang="0">
                    <a:pos x="21" y="7"/>
                  </a:cxn>
                  <a:cxn ang="0">
                    <a:pos x="23" y="12"/>
                  </a:cxn>
                  <a:cxn ang="0">
                    <a:pos x="23" y="17"/>
                  </a:cxn>
                  <a:cxn ang="0">
                    <a:pos x="26" y="18"/>
                  </a:cxn>
                  <a:cxn ang="0">
                    <a:pos x="28" y="15"/>
                  </a:cxn>
                  <a:cxn ang="0">
                    <a:pos x="25" y="7"/>
                  </a:cxn>
                  <a:cxn ang="0">
                    <a:pos x="25" y="5"/>
                  </a:cxn>
                  <a:cxn ang="0">
                    <a:pos x="23" y="7"/>
                  </a:cxn>
                  <a:cxn ang="0">
                    <a:pos x="21" y="7"/>
                  </a:cxn>
                </a:cxnLst>
                <a:rect l="0" t="0" r="r" b="b"/>
                <a:pathLst>
                  <a:path w="28" h="22">
                    <a:moveTo>
                      <a:pt x="0" y="10"/>
                    </a:moveTo>
                    <a:lnTo>
                      <a:pt x="3" y="12"/>
                    </a:lnTo>
                    <a:lnTo>
                      <a:pt x="6" y="12"/>
                    </a:lnTo>
                    <a:lnTo>
                      <a:pt x="10" y="18"/>
                    </a:lnTo>
                    <a:lnTo>
                      <a:pt x="15" y="22"/>
                    </a:lnTo>
                    <a:lnTo>
                      <a:pt x="18" y="20"/>
                    </a:lnTo>
                    <a:lnTo>
                      <a:pt x="16" y="10"/>
                    </a:lnTo>
                    <a:lnTo>
                      <a:pt x="18" y="7"/>
                    </a:lnTo>
                    <a:lnTo>
                      <a:pt x="21" y="7"/>
                    </a:lnTo>
                    <a:lnTo>
                      <a:pt x="21" y="5"/>
                    </a:lnTo>
                    <a:lnTo>
                      <a:pt x="20" y="0"/>
                    </a:lnTo>
                    <a:lnTo>
                      <a:pt x="16" y="2"/>
                    </a:lnTo>
                    <a:lnTo>
                      <a:pt x="10" y="7"/>
                    </a:lnTo>
                    <a:lnTo>
                      <a:pt x="2" y="8"/>
                    </a:lnTo>
                    <a:lnTo>
                      <a:pt x="0" y="10"/>
                    </a:lnTo>
                    <a:lnTo>
                      <a:pt x="0" y="10"/>
                    </a:lnTo>
                    <a:close/>
                    <a:moveTo>
                      <a:pt x="21" y="7"/>
                    </a:moveTo>
                    <a:lnTo>
                      <a:pt x="23" y="12"/>
                    </a:lnTo>
                    <a:lnTo>
                      <a:pt x="23" y="17"/>
                    </a:lnTo>
                    <a:lnTo>
                      <a:pt x="26" y="18"/>
                    </a:lnTo>
                    <a:lnTo>
                      <a:pt x="28" y="15"/>
                    </a:lnTo>
                    <a:lnTo>
                      <a:pt x="25" y="7"/>
                    </a:lnTo>
                    <a:lnTo>
                      <a:pt x="25" y="5"/>
                    </a:lnTo>
                    <a:lnTo>
                      <a:pt x="23" y="7"/>
                    </a:lnTo>
                    <a:lnTo>
                      <a:pt x="21" y="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66" name="Freeform 19"/>
              <p:cNvSpPr>
                <a:spLocks noEditPoints="1"/>
              </p:cNvSpPr>
              <p:nvPr/>
            </p:nvSpPr>
            <p:spPr bwMode="auto">
              <a:xfrm>
                <a:off x="7730349" y="2988528"/>
                <a:ext cx="107025" cy="182616"/>
              </a:xfrm>
              <a:custGeom>
                <a:avLst/>
                <a:gdLst/>
                <a:ahLst/>
                <a:cxnLst>
                  <a:cxn ang="0">
                    <a:pos x="8" y="18"/>
                  </a:cxn>
                  <a:cxn ang="0">
                    <a:pos x="21" y="22"/>
                  </a:cxn>
                  <a:cxn ang="0">
                    <a:pos x="36" y="17"/>
                  </a:cxn>
                  <a:cxn ang="0">
                    <a:pos x="54" y="15"/>
                  </a:cxn>
                  <a:cxn ang="0">
                    <a:pos x="76" y="0"/>
                  </a:cxn>
                  <a:cxn ang="0">
                    <a:pos x="99" y="10"/>
                  </a:cxn>
                  <a:cxn ang="0">
                    <a:pos x="108" y="18"/>
                  </a:cxn>
                  <a:cxn ang="0">
                    <a:pos x="121" y="38"/>
                  </a:cxn>
                  <a:cxn ang="0">
                    <a:pos x="141" y="42"/>
                  </a:cxn>
                  <a:cxn ang="0">
                    <a:pos x="141" y="48"/>
                  </a:cxn>
                  <a:cxn ang="0">
                    <a:pos x="124" y="53"/>
                  </a:cxn>
                  <a:cxn ang="0">
                    <a:pos x="116" y="58"/>
                  </a:cxn>
                  <a:cxn ang="0">
                    <a:pos x="109" y="62"/>
                  </a:cxn>
                  <a:cxn ang="0">
                    <a:pos x="108" y="73"/>
                  </a:cxn>
                  <a:cxn ang="0">
                    <a:pos x="99" y="83"/>
                  </a:cxn>
                  <a:cxn ang="0">
                    <a:pos x="93" y="91"/>
                  </a:cxn>
                  <a:cxn ang="0">
                    <a:pos x="91" y="108"/>
                  </a:cxn>
                  <a:cxn ang="0">
                    <a:pos x="103" y="120"/>
                  </a:cxn>
                  <a:cxn ang="0">
                    <a:pos x="114" y="135"/>
                  </a:cxn>
                  <a:cxn ang="0">
                    <a:pos x="132" y="153"/>
                  </a:cxn>
                  <a:cxn ang="0">
                    <a:pos x="174" y="184"/>
                  </a:cxn>
                  <a:cxn ang="0">
                    <a:pos x="181" y="199"/>
                  </a:cxn>
                  <a:cxn ang="0">
                    <a:pos x="189" y="216"/>
                  </a:cxn>
                  <a:cxn ang="0">
                    <a:pos x="192" y="234"/>
                  </a:cxn>
                  <a:cxn ang="0">
                    <a:pos x="197" y="248"/>
                  </a:cxn>
                  <a:cxn ang="0">
                    <a:pos x="196" y="253"/>
                  </a:cxn>
                  <a:cxn ang="0">
                    <a:pos x="194" y="262"/>
                  </a:cxn>
                  <a:cxn ang="0">
                    <a:pos x="192" y="279"/>
                  </a:cxn>
                  <a:cxn ang="0">
                    <a:pos x="179" y="294"/>
                  </a:cxn>
                  <a:cxn ang="0">
                    <a:pos x="162" y="306"/>
                  </a:cxn>
                  <a:cxn ang="0">
                    <a:pos x="137" y="311"/>
                  </a:cxn>
                  <a:cxn ang="0">
                    <a:pos x="131" y="307"/>
                  </a:cxn>
                  <a:cxn ang="0">
                    <a:pos x="136" y="314"/>
                  </a:cxn>
                  <a:cxn ang="0">
                    <a:pos x="131" y="322"/>
                  </a:cxn>
                  <a:cxn ang="0">
                    <a:pos x="123" y="324"/>
                  </a:cxn>
                  <a:cxn ang="0">
                    <a:pos x="121" y="332"/>
                  </a:cxn>
                  <a:cxn ang="0">
                    <a:pos x="108" y="339"/>
                  </a:cxn>
                  <a:cxn ang="0">
                    <a:pos x="93" y="352"/>
                  </a:cxn>
                  <a:cxn ang="0">
                    <a:pos x="94" y="346"/>
                  </a:cxn>
                  <a:cxn ang="0">
                    <a:pos x="93" y="334"/>
                  </a:cxn>
                  <a:cxn ang="0">
                    <a:pos x="101" y="316"/>
                  </a:cxn>
                  <a:cxn ang="0">
                    <a:pos x="83" y="314"/>
                  </a:cxn>
                  <a:cxn ang="0">
                    <a:pos x="93" y="302"/>
                  </a:cxn>
                  <a:cxn ang="0">
                    <a:pos x="118" y="297"/>
                  </a:cxn>
                  <a:cxn ang="0">
                    <a:pos x="121" y="289"/>
                  </a:cxn>
                  <a:cxn ang="0">
                    <a:pos x="131" y="272"/>
                  </a:cxn>
                  <a:cxn ang="0">
                    <a:pos x="152" y="256"/>
                  </a:cxn>
                  <a:cxn ang="0">
                    <a:pos x="149" y="226"/>
                  </a:cxn>
                  <a:cxn ang="0">
                    <a:pos x="146" y="208"/>
                  </a:cxn>
                  <a:cxn ang="0">
                    <a:pos x="146" y="188"/>
                  </a:cxn>
                  <a:cxn ang="0">
                    <a:pos x="142" y="174"/>
                  </a:cxn>
                  <a:cxn ang="0">
                    <a:pos x="131" y="164"/>
                  </a:cxn>
                  <a:cxn ang="0">
                    <a:pos x="119" y="153"/>
                  </a:cxn>
                  <a:cxn ang="0">
                    <a:pos x="101" y="136"/>
                  </a:cxn>
                  <a:cxn ang="0">
                    <a:pos x="69" y="115"/>
                  </a:cxn>
                  <a:cxn ang="0">
                    <a:pos x="58" y="103"/>
                  </a:cxn>
                  <a:cxn ang="0">
                    <a:pos x="68" y="91"/>
                  </a:cxn>
                  <a:cxn ang="0">
                    <a:pos x="69" y="75"/>
                  </a:cxn>
                  <a:cxn ang="0">
                    <a:pos x="53" y="62"/>
                  </a:cxn>
                  <a:cxn ang="0">
                    <a:pos x="18" y="48"/>
                  </a:cxn>
                  <a:cxn ang="0">
                    <a:pos x="1" y="27"/>
                  </a:cxn>
                  <a:cxn ang="0">
                    <a:pos x="68" y="316"/>
                  </a:cxn>
                  <a:cxn ang="0">
                    <a:pos x="71" y="307"/>
                  </a:cxn>
                </a:cxnLst>
                <a:rect l="0" t="0" r="r" b="b"/>
                <a:pathLst>
                  <a:path w="199" h="352">
                    <a:moveTo>
                      <a:pt x="0" y="25"/>
                    </a:moveTo>
                    <a:lnTo>
                      <a:pt x="1" y="23"/>
                    </a:lnTo>
                    <a:lnTo>
                      <a:pt x="3" y="23"/>
                    </a:lnTo>
                    <a:lnTo>
                      <a:pt x="5" y="20"/>
                    </a:lnTo>
                    <a:lnTo>
                      <a:pt x="8" y="18"/>
                    </a:lnTo>
                    <a:lnTo>
                      <a:pt x="13" y="17"/>
                    </a:lnTo>
                    <a:lnTo>
                      <a:pt x="16" y="17"/>
                    </a:lnTo>
                    <a:lnTo>
                      <a:pt x="15" y="20"/>
                    </a:lnTo>
                    <a:lnTo>
                      <a:pt x="18" y="22"/>
                    </a:lnTo>
                    <a:lnTo>
                      <a:pt x="21" y="22"/>
                    </a:lnTo>
                    <a:lnTo>
                      <a:pt x="21" y="18"/>
                    </a:lnTo>
                    <a:lnTo>
                      <a:pt x="25" y="15"/>
                    </a:lnTo>
                    <a:lnTo>
                      <a:pt x="29" y="20"/>
                    </a:lnTo>
                    <a:lnTo>
                      <a:pt x="33" y="17"/>
                    </a:lnTo>
                    <a:lnTo>
                      <a:pt x="36" y="17"/>
                    </a:lnTo>
                    <a:lnTo>
                      <a:pt x="36" y="20"/>
                    </a:lnTo>
                    <a:lnTo>
                      <a:pt x="43" y="17"/>
                    </a:lnTo>
                    <a:lnTo>
                      <a:pt x="43" y="15"/>
                    </a:lnTo>
                    <a:lnTo>
                      <a:pt x="49" y="13"/>
                    </a:lnTo>
                    <a:lnTo>
                      <a:pt x="54" y="15"/>
                    </a:lnTo>
                    <a:lnTo>
                      <a:pt x="61" y="13"/>
                    </a:lnTo>
                    <a:lnTo>
                      <a:pt x="61" y="7"/>
                    </a:lnTo>
                    <a:lnTo>
                      <a:pt x="66" y="3"/>
                    </a:lnTo>
                    <a:lnTo>
                      <a:pt x="73" y="3"/>
                    </a:lnTo>
                    <a:lnTo>
                      <a:pt x="76" y="0"/>
                    </a:lnTo>
                    <a:lnTo>
                      <a:pt x="81" y="3"/>
                    </a:lnTo>
                    <a:lnTo>
                      <a:pt x="81" y="7"/>
                    </a:lnTo>
                    <a:lnTo>
                      <a:pt x="86" y="8"/>
                    </a:lnTo>
                    <a:lnTo>
                      <a:pt x="89" y="10"/>
                    </a:lnTo>
                    <a:lnTo>
                      <a:pt x="99" y="10"/>
                    </a:lnTo>
                    <a:lnTo>
                      <a:pt x="101" y="13"/>
                    </a:lnTo>
                    <a:lnTo>
                      <a:pt x="108" y="10"/>
                    </a:lnTo>
                    <a:lnTo>
                      <a:pt x="113" y="13"/>
                    </a:lnTo>
                    <a:lnTo>
                      <a:pt x="111" y="18"/>
                    </a:lnTo>
                    <a:lnTo>
                      <a:pt x="108" y="18"/>
                    </a:lnTo>
                    <a:lnTo>
                      <a:pt x="106" y="27"/>
                    </a:lnTo>
                    <a:lnTo>
                      <a:pt x="108" y="27"/>
                    </a:lnTo>
                    <a:lnTo>
                      <a:pt x="109" y="32"/>
                    </a:lnTo>
                    <a:lnTo>
                      <a:pt x="119" y="35"/>
                    </a:lnTo>
                    <a:lnTo>
                      <a:pt x="121" y="38"/>
                    </a:lnTo>
                    <a:lnTo>
                      <a:pt x="126" y="40"/>
                    </a:lnTo>
                    <a:lnTo>
                      <a:pt x="131" y="42"/>
                    </a:lnTo>
                    <a:lnTo>
                      <a:pt x="136" y="40"/>
                    </a:lnTo>
                    <a:lnTo>
                      <a:pt x="137" y="42"/>
                    </a:lnTo>
                    <a:lnTo>
                      <a:pt x="141" y="42"/>
                    </a:lnTo>
                    <a:lnTo>
                      <a:pt x="144" y="43"/>
                    </a:lnTo>
                    <a:lnTo>
                      <a:pt x="144" y="43"/>
                    </a:lnTo>
                    <a:lnTo>
                      <a:pt x="146" y="45"/>
                    </a:lnTo>
                    <a:lnTo>
                      <a:pt x="144" y="48"/>
                    </a:lnTo>
                    <a:lnTo>
                      <a:pt x="141" y="48"/>
                    </a:lnTo>
                    <a:lnTo>
                      <a:pt x="139" y="48"/>
                    </a:lnTo>
                    <a:lnTo>
                      <a:pt x="134" y="52"/>
                    </a:lnTo>
                    <a:lnTo>
                      <a:pt x="131" y="50"/>
                    </a:lnTo>
                    <a:lnTo>
                      <a:pt x="126" y="52"/>
                    </a:lnTo>
                    <a:lnTo>
                      <a:pt x="124" y="53"/>
                    </a:lnTo>
                    <a:lnTo>
                      <a:pt x="126" y="57"/>
                    </a:lnTo>
                    <a:lnTo>
                      <a:pt x="124" y="58"/>
                    </a:lnTo>
                    <a:lnTo>
                      <a:pt x="123" y="60"/>
                    </a:lnTo>
                    <a:lnTo>
                      <a:pt x="121" y="58"/>
                    </a:lnTo>
                    <a:lnTo>
                      <a:pt x="116" y="58"/>
                    </a:lnTo>
                    <a:lnTo>
                      <a:pt x="114" y="62"/>
                    </a:lnTo>
                    <a:lnTo>
                      <a:pt x="113" y="62"/>
                    </a:lnTo>
                    <a:lnTo>
                      <a:pt x="111" y="60"/>
                    </a:lnTo>
                    <a:lnTo>
                      <a:pt x="109" y="58"/>
                    </a:lnTo>
                    <a:lnTo>
                      <a:pt x="109" y="62"/>
                    </a:lnTo>
                    <a:lnTo>
                      <a:pt x="108" y="65"/>
                    </a:lnTo>
                    <a:lnTo>
                      <a:pt x="109" y="65"/>
                    </a:lnTo>
                    <a:lnTo>
                      <a:pt x="108" y="68"/>
                    </a:lnTo>
                    <a:lnTo>
                      <a:pt x="108" y="73"/>
                    </a:lnTo>
                    <a:lnTo>
                      <a:pt x="108" y="73"/>
                    </a:lnTo>
                    <a:lnTo>
                      <a:pt x="109" y="76"/>
                    </a:lnTo>
                    <a:lnTo>
                      <a:pt x="108" y="78"/>
                    </a:lnTo>
                    <a:lnTo>
                      <a:pt x="106" y="78"/>
                    </a:lnTo>
                    <a:lnTo>
                      <a:pt x="103" y="83"/>
                    </a:lnTo>
                    <a:lnTo>
                      <a:pt x="99" y="83"/>
                    </a:lnTo>
                    <a:lnTo>
                      <a:pt x="98" y="81"/>
                    </a:lnTo>
                    <a:lnTo>
                      <a:pt x="98" y="83"/>
                    </a:lnTo>
                    <a:lnTo>
                      <a:pt x="96" y="85"/>
                    </a:lnTo>
                    <a:lnTo>
                      <a:pt x="94" y="90"/>
                    </a:lnTo>
                    <a:lnTo>
                      <a:pt x="93" y="91"/>
                    </a:lnTo>
                    <a:lnTo>
                      <a:pt x="93" y="95"/>
                    </a:lnTo>
                    <a:lnTo>
                      <a:pt x="94" y="95"/>
                    </a:lnTo>
                    <a:lnTo>
                      <a:pt x="96" y="96"/>
                    </a:lnTo>
                    <a:lnTo>
                      <a:pt x="93" y="105"/>
                    </a:lnTo>
                    <a:lnTo>
                      <a:pt x="91" y="108"/>
                    </a:lnTo>
                    <a:lnTo>
                      <a:pt x="96" y="111"/>
                    </a:lnTo>
                    <a:lnTo>
                      <a:pt x="96" y="115"/>
                    </a:lnTo>
                    <a:lnTo>
                      <a:pt x="91" y="115"/>
                    </a:lnTo>
                    <a:lnTo>
                      <a:pt x="96" y="116"/>
                    </a:lnTo>
                    <a:lnTo>
                      <a:pt x="103" y="120"/>
                    </a:lnTo>
                    <a:lnTo>
                      <a:pt x="109" y="126"/>
                    </a:lnTo>
                    <a:lnTo>
                      <a:pt x="111" y="126"/>
                    </a:lnTo>
                    <a:lnTo>
                      <a:pt x="114" y="131"/>
                    </a:lnTo>
                    <a:lnTo>
                      <a:pt x="114" y="133"/>
                    </a:lnTo>
                    <a:lnTo>
                      <a:pt x="114" y="135"/>
                    </a:lnTo>
                    <a:lnTo>
                      <a:pt x="116" y="140"/>
                    </a:lnTo>
                    <a:lnTo>
                      <a:pt x="116" y="143"/>
                    </a:lnTo>
                    <a:lnTo>
                      <a:pt x="126" y="150"/>
                    </a:lnTo>
                    <a:lnTo>
                      <a:pt x="131" y="153"/>
                    </a:lnTo>
                    <a:lnTo>
                      <a:pt x="132" y="153"/>
                    </a:lnTo>
                    <a:lnTo>
                      <a:pt x="144" y="160"/>
                    </a:lnTo>
                    <a:lnTo>
                      <a:pt x="156" y="168"/>
                    </a:lnTo>
                    <a:lnTo>
                      <a:pt x="159" y="171"/>
                    </a:lnTo>
                    <a:lnTo>
                      <a:pt x="171" y="179"/>
                    </a:lnTo>
                    <a:lnTo>
                      <a:pt x="174" y="184"/>
                    </a:lnTo>
                    <a:lnTo>
                      <a:pt x="174" y="188"/>
                    </a:lnTo>
                    <a:lnTo>
                      <a:pt x="176" y="188"/>
                    </a:lnTo>
                    <a:lnTo>
                      <a:pt x="176" y="191"/>
                    </a:lnTo>
                    <a:lnTo>
                      <a:pt x="181" y="196"/>
                    </a:lnTo>
                    <a:lnTo>
                      <a:pt x="181" y="199"/>
                    </a:lnTo>
                    <a:lnTo>
                      <a:pt x="182" y="201"/>
                    </a:lnTo>
                    <a:lnTo>
                      <a:pt x="181" y="203"/>
                    </a:lnTo>
                    <a:lnTo>
                      <a:pt x="186" y="208"/>
                    </a:lnTo>
                    <a:lnTo>
                      <a:pt x="186" y="214"/>
                    </a:lnTo>
                    <a:lnTo>
                      <a:pt x="189" y="216"/>
                    </a:lnTo>
                    <a:lnTo>
                      <a:pt x="191" y="223"/>
                    </a:lnTo>
                    <a:lnTo>
                      <a:pt x="192" y="224"/>
                    </a:lnTo>
                    <a:lnTo>
                      <a:pt x="192" y="229"/>
                    </a:lnTo>
                    <a:lnTo>
                      <a:pt x="191" y="231"/>
                    </a:lnTo>
                    <a:lnTo>
                      <a:pt x="192" y="234"/>
                    </a:lnTo>
                    <a:lnTo>
                      <a:pt x="192" y="236"/>
                    </a:lnTo>
                    <a:lnTo>
                      <a:pt x="194" y="243"/>
                    </a:lnTo>
                    <a:lnTo>
                      <a:pt x="194" y="244"/>
                    </a:lnTo>
                    <a:lnTo>
                      <a:pt x="196" y="244"/>
                    </a:lnTo>
                    <a:lnTo>
                      <a:pt x="197" y="248"/>
                    </a:lnTo>
                    <a:lnTo>
                      <a:pt x="199" y="253"/>
                    </a:lnTo>
                    <a:lnTo>
                      <a:pt x="199" y="256"/>
                    </a:lnTo>
                    <a:lnTo>
                      <a:pt x="197" y="256"/>
                    </a:lnTo>
                    <a:lnTo>
                      <a:pt x="197" y="254"/>
                    </a:lnTo>
                    <a:lnTo>
                      <a:pt x="196" y="253"/>
                    </a:lnTo>
                    <a:lnTo>
                      <a:pt x="194" y="254"/>
                    </a:lnTo>
                    <a:lnTo>
                      <a:pt x="194" y="258"/>
                    </a:lnTo>
                    <a:lnTo>
                      <a:pt x="197" y="259"/>
                    </a:lnTo>
                    <a:lnTo>
                      <a:pt x="196" y="261"/>
                    </a:lnTo>
                    <a:lnTo>
                      <a:pt x="194" y="262"/>
                    </a:lnTo>
                    <a:lnTo>
                      <a:pt x="194" y="266"/>
                    </a:lnTo>
                    <a:lnTo>
                      <a:pt x="191" y="269"/>
                    </a:lnTo>
                    <a:lnTo>
                      <a:pt x="194" y="272"/>
                    </a:lnTo>
                    <a:lnTo>
                      <a:pt x="191" y="277"/>
                    </a:lnTo>
                    <a:lnTo>
                      <a:pt x="192" y="279"/>
                    </a:lnTo>
                    <a:lnTo>
                      <a:pt x="189" y="281"/>
                    </a:lnTo>
                    <a:lnTo>
                      <a:pt x="187" y="282"/>
                    </a:lnTo>
                    <a:lnTo>
                      <a:pt x="186" y="287"/>
                    </a:lnTo>
                    <a:lnTo>
                      <a:pt x="184" y="289"/>
                    </a:lnTo>
                    <a:lnTo>
                      <a:pt x="179" y="294"/>
                    </a:lnTo>
                    <a:lnTo>
                      <a:pt x="174" y="296"/>
                    </a:lnTo>
                    <a:lnTo>
                      <a:pt x="171" y="299"/>
                    </a:lnTo>
                    <a:lnTo>
                      <a:pt x="169" y="302"/>
                    </a:lnTo>
                    <a:lnTo>
                      <a:pt x="166" y="302"/>
                    </a:lnTo>
                    <a:lnTo>
                      <a:pt x="162" y="306"/>
                    </a:lnTo>
                    <a:lnTo>
                      <a:pt x="152" y="311"/>
                    </a:lnTo>
                    <a:lnTo>
                      <a:pt x="146" y="311"/>
                    </a:lnTo>
                    <a:lnTo>
                      <a:pt x="142" y="311"/>
                    </a:lnTo>
                    <a:lnTo>
                      <a:pt x="137" y="311"/>
                    </a:lnTo>
                    <a:lnTo>
                      <a:pt x="137" y="311"/>
                    </a:lnTo>
                    <a:lnTo>
                      <a:pt x="137" y="307"/>
                    </a:lnTo>
                    <a:lnTo>
                      <a:pt x="137" y="304"/>
                    </a:lnTo>
                    <a:lnTo>
                      <a:pt x="136" y="307"/>
                    </a:lnTo>
                    <a:lnTo>
                      <a:pt x="136" y="309"/>
                    </a:lnTo>
                    <a:lnTo>
                      <a:pt x="131" y="307"/>
                    </a:lnTo>
                    <a:lnTo>
                      <a:pt x="134" y="309"/>
                    </a:lnTo>
                    <a:lnTo>
                      <a:pt x="134" y="311"/>
                    </a:lnTo>
                    <a:lnTo>
                      <a:pt x="132" y="312"/>
                    </a:lnTo>
                    <a:lnTo>
                      <a:pt x="129" y="311"/>
                    </a:lnTo>
                    <a:lnTo>
                      <a:pt x="136" y="314"/>
                    </a:lnTo>
                    <a:lnTo>
                      <a:pt x="134" y="316"/>
                    </a:lnTo>
                    <a:lnTo>
                      <a:pt x="136" y="319"/>
                    </a:lnTo>
                    <a:lnTo>
                      <a:pt x="132" y="321"/>
                    </a:lnTo>
                    <a:lnTo>
                      <a:pt x="127" y="317"/>
                    </a:lnTo>
                    <a:lnTo>
                      <a:pt x="131" y="322"/>
                    </a:lnTo>
                    <a:lnTo>
                      <a:pt x="131" y="324"/>
                    </a:lnTo>
                    <a:lnTo>
                      <a:pt x="129" y="326"/>
                    </a:lnTo>
                    <a:lnTo>
                      <a:pt x="127" y="326"/>
                    </a:lnTo>
                    <a:lnTo>
                      <a:pt x="126" y="324"/>
                    </a:lnTo>
                    <a:lnTo>
                      <a:pt x="123" y="324"/>
                    </a:lnTo>
                    <a:lnTo>
                      <a:pt x="124" y="327"/>
                    </a:lnTo>
                    <a:lnTo>
                      <a:pt x="124" y="327"/>
                    </a:lnTo>
                    <a:lnTo>
                      <a:pt x="124" y="329"/>
                    </a:lnTo>
                    <a:lnTo>
                      <a:pt x="123" y="331"/>
                    </a:lnTo>
                    <a:lnTo>
                      <a:pt x="121" y="332"/>
                    </a:lnTo>
                    <a:lnTo>
                      <a:pt x="119" y="332"/>
                    </a:lnTo>
                    <a:lnTo>
                      <a:pt x="114" y="336"/>
                    </a:lnTo>
                    <a:lnTo>
                      <a:pt x="113" y="337"/>
                    </a:lnTo>
                    <a:lnTo>
                      <a:pt x="109" y="337"/>
                    </a:lnTo>
                    <a:lnTo>
                      <a:pt x="108" y="339"/>
                    </a:lnTo>
                    <a:lnTo>
                      <a:pt x="108" y="344"/>
                    </a:lnTo>
                    <a:lnTo>
                      <a:pt x="104" y="346"/>
                    </a:lnTo>
                    <a:lnTo>
                      <a:pt x="103" y="346"/>
                    </a:lnTo>
                    <a:lnTo>
                      <a:pt x="103" y="347"/>
                    </a:lnTo>
                    <a:lnTo>
                      <a:pt x="93" y="352"/>
                    </a:lnTo>
                    <a:lnTo>
                      <a:pt x="88" y="351"/>
                    </a:lnTo>
                    <a:lnTo>
                      <a:pt x="91" y="349"/>
                    </a:lnTo>
                    <a:lnTo>
                      <a:pt x="94" y="347"/>
                    </a:lnTo>
                    <a:lnTo>
                      <a:pt x="98" y="344"/>
                    </a:lnTo>
                    <a:lnTo>
                      <a:pt x="94" y="346"/>
                    </a:lnTo>
                    <a:lnTo>
                      <a:pt x="91" y="344"/>
                    </a:lnTo>
                    <a:lnTo>
                      <a:pt x="93" y="337"/>
                    </a:lnTo>
                    <a:lnTo>
                      <a:pt x="93" y="337"/>
                    </a:lnTo>
                    <a:lnTo>
                      <a:pt x="91" y="336"/>
                    </a:lnTo>
                    <a:lnTo>
                      <a:pt x="93" y="334"/>
                    </a:lnTo>
                    <a:lnTo>
                      <a:pt x="91" y="326"/>
                    </a:lnTo>
                    <a:lnTo>
                      <a:pt x="96" y="321"/>
                    </a:lnTo>
                    <a:lnTo>
                      <a:pt x="103" y="316"/>
                    </a:lnTo>
                    <a:lnTo>
                      <a:pt x="104" y="314"/>
                    </a:lnTo>
                    <a:lnTo>
                      <a:pt x="101" y="316"/>
                    </a:lnTo>
                    <a:lnTo>
                      <a:pt x="96" y="314"/>
                    </a:lnTo>
                    <a:lnTo>
                      <a:pt x="93" y="316"/>
                    </a:lnTo>
                    <a:lnTo>
                      <a:pt x="89" y="314"/>
                    </a:lnTo>
                    <a:lnTo>
                      <a:pt x="88" y="316"/>
                    </a:lnTo>
                    <a:lnTo>
                      <a:pt x="83" y="314"/>
                    </a:lnTo>
                    <a:lnTo>
                      <a:pt x="83" y="312"/>
                    </a:lnTo>
                    <a:lnTo>
                      <a:pt x="83" y="309"/>
                    </a:lnTo>
                    <a:lnTo>
                      <a:pt x="83" y="309"/>
                    </a:lnTo>
                    <a:lnTo>
                      <a:pt x="86" y="304"/>
                    </a:lnTo>
                    <a:lnTo>
                      <a:pt x="93" y="302"/>
                    </a:lnTo>
                    <a:lnTo>
                      <a:pt x="94" y="297"/>
                    </a:lnTo>
                    <a:lnTo>
                      <a:pt x="99" y="296"/>
                    </a:lnTo>
                    <a:lnTo>
                      <a:pt x="103" y="297"/>
                    </a:lnTo>
                    <a:lnTo>
                      <a:pt x="114" y="296"/>
                    </a:lnTo>
                    <a:lnTo>
                      <a:pt x="118" y="297"/>
                    </a:lnTo>
                    <a:lnTo>
                      <a:pt x="119" y="301"/>
                    </a:lnTo>
                    <a:lnTo>
                      <a:pt x="127" y="301"/>
                    </a:lnTo>
                    <a:lnTo>
                      <a:pt x="124" y="296"/>
                    </a:lnTo>
                    <a:lnTo>
                      <a:pt x="126" y="292"/>
                    </a:lnTo>
                    <a:lnTo>
                      <a:pt x="121" y="289"/>
                    </a:lnTo>
                    <a:lnTo>
                      <a:pt x="116" y="287"/>
                    </a:lnTo>
                    <a:lnTo>
                      <a:pt x="114" y="279"/>
                    </a:lnTo>
                    <a:lnTo>
                      <a:pt x="119" y="277"/>
                    </a:lnTo>
                    <a:lnTo>
                      <a:pt x="129" y="277"/>
                    </a:lnTo>
                    <a:lnTo>
                      <a:pt x="131" y="272"/>
                    </a:lnTo>
                    <a:lnTo>
                      <a:pt x="137" y="269"/>
                    </a:lnTo>
                    <a:lnTo>
                      <a:pt x="144" y="267"/>
                    </a:lnTo>
                    <a:lnTo>
                      <a:pt x="146" y="264"/>
                    </a:lnTo>
                    <a:lnTo>
                      <a:pt x="149" y="262"/>
                    </a:lnTo>
                    <a:lnTo>
                      <a:pt x="152" y="256"/>
                    </a:lnTo>
                    <a:lnTo>
                      <a:pt x="152" y="251"/>
                    </a:lnTo>
                    <a:lnTo>
                      <a:pt x="154" y="246"/>
                    </a:lnTo>
                    <a:lnTo>
                      <a:pt x="152" y="241"/>
                    </a:lnTo>
                    <a:lnTo>
                      <a:pt x="152" y="234"/>
                    </a:lnTo>
                    <a:lnTo>
                      <a:pt x="149" y="226"/>
                    </a:lnTo>
                    <a:lnTo>
                      <a:pt x="144" y="223"/>
                    </a:lnTo>
                    <a:lnTo>
                      <a:pt x="141" y="216"/>
                    </a:lnTo>
                    <a:lnTo>
                      <a:pt x="142" y="216"/>
                    </a:lnTo>
                    <a:lnTo>
                      <a:pt x="147" y="214"/>
                    </a:lnTo>
                    <a:lnTo>
                      <a:pt x="146" y="208"/>
                    </a:lnTo>
                    <a:lnTo>
                      <a:pt x="144" y="204"/>
                    </a:lnTo>
                    <a:lnTo>
                      <a:pt x="144" y="199"/>
                    </a:lnTo>
                    <a:lnTo>
                      <a:pt x="151" y="194"/>
                    </a:lnTo>
                    <a:lnTo>
                      <a:pt x="151" y="189"/>
                    </a:lnTo>
                    <a:lnTo>
                      <a:pt x="146" y="188"/>
                    </a:lnTo>
                    <a:lnTo>
                      <a:pt x="144" y="186"/>
                    </a:lnTo>
                    <a:lnTo>
                      <a:pt x="146" y="179"/>
                    </a:lnTo>
                    <a:lnTo>
                      <a:pt x="149" y="176"/>
                    </a:lnTo>
                    <a:lnTo>
                      <a:pt x="147" y="173"/>
                    </a:lnTo>
                    <a:lnTo>
                      <a:pt x="142" y="174"/>
                    </a:lnTo>
                    <a:lnTo>
                      <a:pt x="141" y="174"/>
                    </a:lnTo>
                    <a:lnTo>
                      <a:pt x="137" y="171"/>
                    </a:lnTo>
                    <a:lnTo>
                      <a:pt x="132" y="171"/>
                    </a:lnTo>
                    <a:lnTo>
                      <a:pt x="129" y="168"/>
                    </a:lnTo>
                    <a:lnTo>
                      <a:pt x="131" y="164"/>
                    </a:lnTo>
                    <a:lnTo>
                      <a:pt x="127" y="163"/>
                    </a:lnTo>
                    <a:lnTo>
                      <a:pt x="124" y="164"/>
                    </a:lnTo>
                    <a:lnTo>
                      <a:pt x="123" y="161"/>
                    </a:lnTo>
                    <a:lnTo>
                      <a:pt x="121" y="158"/>
                    </a:lnTo>
                    <a:lnTo>
                      <a:pt x="119" y="153"/>
                    </a:lnTo>
                    <a:lnTo>
                      <a:pt x="113" y="153"/>
                    </a:lnTo>
                    <a:lnTo>
                      <a:pt x="109" y="151"/>
                    </a:lnTo>
                    <a:lnTo>
                      <a:pt x="108" y="146"/>
                    </a:lnTo>
                    <a:lnTo>
                      <a:pt x="99" y="140"/>
                    </a:lnTo>
                    <a:lnTo>
                      <a:pt x="101" y="136"/>
                    </a:lnTo>
                    <a:lnTo>
                      <a:pt x="96" y="130"/>
                    </a:lnTo>
                    <a:lnTo>
                      <a:pt x="88" y="126"/>
                    </a:lnTo>
                    <a:lnTo>
                      <a:pt x="83" y="120"/>
                    </a:lnTo>
                    <a:lnTo>
                      <a:pt x="78" y="118"/>
                    </a:lnTo>
                    <a:lnTo>
                      <a:pt x="69" y="115"/>
                    </a:lnTo>
                    <a:lnTo>
                      <a:pt x="63" y="115"/>
                    </a:lnTo>
                    <a:lnTo>
                      <a:pt x="59" y="110"/>
                    </a:lnTo>
                    <a:lnTo>
                      <a:pt x="56" y="110"/>
                    </a:lnTo>
                    <a:lnTo>
                      <a:pt x="54" y="106"/>
                    </a:lnTo>
                    <a:lnTo>
                      <a:pt x="58" y="103"/>
                    </a:lnTo>
                    <a:lnTo>
                      <a:pt x="53" y="98"/>
                    </a:lnTo>
                    <a:lnTo>
                      <a:pt x="53" y="93"/>
                    </a:lnTo>
                    <a:lnTo>
                      <a:pt x="56" y="93"/>
                    </a:lnTo>
                    <a:lnTo>
                      <a:pt x="63" y="91"/>
                    </a:lnTo>
                    <a:lnTo>
                      <a:pt x="68" y="91"/>
                    </a:lnTo>
                    <a:lnTo>
                      <a:pt x="69" y="88"/>
                    </a:lnTo>
                    <a:lnTo>
                      <a:pt x="73" y="80"/>
                    </a:lnTo>
                    <a:lnTo>
                      <a:pt x="76" y="78"/>
                    </a:lnTo>
                    <a:lnTo>
                      <a:pt x="76" y="76"/>
                    </a:lnTo>
                    <a:lnTo>
                      <a:pt x="69" y="75"/>
                    </a:lnTo>
                    <a:lnTo>
                      <a:pt x="69" y="70"/>
                    </a:lnTo>
                    <a:lnTo>
                      <a:pt x="69" y="66"/>
                    </a:lnTo>
                    <a:lnTo>
                      <a:pt x="63" y="65"/>
                    </a:lnTo>
                    <a:lnTo>
                      <a:pt x="59" y="62"/>
                    </a:lnTo>
                    <a:lnTo>
                      <a:pt x="53" y="62"/>
                    </a:lnTo>
                    <a:lnTo>
                      <a:pt x="46" y="63"/>
                    </a:lnTo>
                    <a:lnTo>
                      <a:pt x="41" y="62"/>
                    </a:lnTo>
                    <a:lnTo>
                      <a:pt x="31" y="62"/>
                    </a:lnTo>
                    <a:lnTo>
                      <a:pt x="26" y="55"/>
                    </a:lnTo>
                    <a:lnTo>
                      <a:pt x="18" y="48"/>
                    </a:lnTo>
                    <a:lnTo>
                      <a:pt x="20" y="43"/>
                    </a:lnTo>
                    <a:lnTo>
                      <a:pt x="18" y="40"/>
                    </a:lnTo>
                    <a:lnTo>
                      <a:pt x="15" y="37"/>
                    </a:lnTo>
                    <a:lnTo>
                      <a:pt x="10" y="30"/>
                    </a:lnTo>
                    <a:lnTo>
                      <a:pt x="1" y="27"/>
                    </a:lnTo>
                    <a:lnTo>
                      <a:pt x="0" y="25"/>
                    </a:lnTo>
                    <a:lnTo>
                      <a:pt x="0" y="25"/>
                    </a:lnTo>
                    <a:close/>
                    <a:moveTo>
                      <a:pt x="66" y="311"/>
                    </a:moveTo>
                    <a:lnTo>
                      <a:pt x="69" y="314"/>
                    </a:lnTo>
                    <a:lnTo>
                      <a:pt x="68" y="316"/>
                    </a:lnTo>
                    <a:lnTo>
                      <a:pt x="71" y="319"/>
                    </a:lnTo>
                    <a:lnTo>
                      <a:pt x="73" y="319"/>
                    </a:lnTo>
                    <a:lnTo>
                      <a:pt x="74" y="312"/>
                    </a:lnTo>
                    <a:lnTo>
                      <a:pt x="73" y="311"/>
                    </a:lnTo>
                    <a:lnTo>
                      <a:pt x="71" y="307"/>
                    </a:lnTo>
                    <a:lnTo>
                      <a:pt x="66" y="31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67" name="Freeform 20"/>
              <p:cNvSpPr>
                <a:spLocks/>
              </p:cNvSpPr>
              <p:nvPr/>
            </p:nvSpPr>
            <p:spPr bwMode="auto">
              <a:xfrm>
                <a:off x="7745333" y="3097475"/>
                <a:ext cx="68496" cy="51879"/>
              </a:xfrm>
              <a:custGeom>
                <a:avLst/>
                <a:gdLst/>
                <a:ahLst/>
                <a:cxnLst>
                  <a:cxn ang="0">
                    <a:pos x="60" y="95"/>
                  </a:cxn>
                  <a:cxn ang="0">
                    <a:pos x="68" y="88"/>
                  </a:cxn>
                  <a:cxn ang="0">
                    <a:pos x="77" y="88"/>
                  </a:cxn>
                  <a:cxn ang="0">
                    <a:pos x="92" y="88"/>
                  </a:cxn>
                  <a:cxn ang="0">
                    <a:pos x="101" y="92"/>
                  </a:cxn>
                  <a:cxn ang="0">
                    <a:pos x="100" y="83"/>
                  </a:cxn>
                  <a:cxn ang="0">
                    <a:pos x="90" y="78"/>
                  </a:cxn>
                  <a:cxn ang="0">
                    <a:pos x="93" y="68"/>
                  </a:cxn>
                  <a:cxn ang="0">
                    <a:pos x="105" y="63"/>
                  </a:cxn>
                  <a:cxn ang="0">
                    <a:pos x="118" y="58"/>
                  </a:cxn>
                  <a:cxn ang="0">
                    <a:pos x="123" y="53"/>
                  </a:cxn>
                  <a:cxn ang="0">
                    <a:pos x="126" y="42"/>
                  </a:cxn>
                  <a:cxn ang="0">
                    <a:pos x="126" y="32"/>
                  </a:cxn>
                  <a:cxn ang="0">
                    <a:pos x="123" y="17"/>
                  </a:cxn>
                  <a:cxn ang="0">
                    <a:pos x="115" y="7"/>
                  </a:cxn>
                  <a:cxn ang="0">
                    <a:pos x="106" y="5"/>
                  </a:cxn>
                  <a:cxn ang="0">
                    <a:pos x="101" y="0"/>
                  </a:cxn>
                  <a:cxn ang="0">
                    <a:pos x="88" y="5"/>
                  </a:cxn>
                  <a:cxn ang="0">
                    <a:pos x="93" y="14"/>
                  </a:cxn>
                  <a:cxn ang="0">
                    <a:pos x="95" y="22"/>
                  </a:cxn>
                  <a:cxn ang="0">
                    <a:pos x="83" y="12"/>
                  </a:cxn>
                  <a:cxn ang="0">
                    <a:pos x="73" y="9"/>
                  </a:cxn>
                  <a:cxn ang="0">
                    <a:pos x="65" y="7"/>
                  </a:cxn>
                  <a:cxn ang="0">
                    <a:pos x="53" y="5"/>
                  </a:cxn>
                  <a:cxn ang="0">
                    <a:pos x="43" y="4"/>
                  </a:cxn>
                  <a:cxn ang="0">
                    <a:pos x="35" y="4"/>
                  </a:cxn>
                  <a:cxn ang="0">
                    <a:pos x="17" y="7"/>
                  </a:cxn>
                  <a:cxn ang="0">
                    <a:pos x="7" y="14"/>
                  </a:cxn>
                  <a:cxn ang="0">
                    <a:pos x="0" y="25"/>
                  </a:cxn>
                  <a:cxn ang="0">
                    <a:pos x="2" y="42"/>
                  </a:cxn>
                  <a:cxn ang="0">
                    <a:pos x="8" y="49"/>
                  </a:cxn>
                  <a:cxn ang="0">
                    <a:pos x="7" y="60"/>
                  </a:cxn>
                  <a:cxn ang="0">
                    <a:pos x="10" y="63"/>
                  </a:cxn>
                  <a:cxn ang="0">
                    <a:pos x="13" y="70"/>
                  </a:cxn>
                  <a:cxn ang="0">
                    <a:pos x="18" y="78"/>
                  </a:cxn>
                  <a:cxn ang="0">
                    <a:pos x="22" y="82"/>
                  </a:cxn>
                  <a:cxn ang="0">
                    <a:pos x="23" y="87"/>
                  </a:cxn>
                  <a:cxn ang="0">
                    <a:pos x="27" y="90"/>
                  </a:cxn>
                  <a:cxn ang="0">
                    <a:pos x="30" y="87"/>
                  </a:cxn>
                  <a:cxn ang="0">
                    <a:pos x="35" y="83"/>
                  </a:cxn>
                  <a:cxn ang="0">
                    <a:pos x="37" y="88"/>
                  </a:cxn>
                  <a:cxn ang="0">
                    <a:pos x="33" y="95"/>
                  </a:cxn>
                  <a:cxn ang="0">
                    <a:pos x="35" y="98"/>
                  </a:cxn>
                  <a:cxn ang="0">
                    <a:pos x="42" y="95"/>
                  </a:cxn>
                  <a:cxn ang="0">
                    <a:pos x="45" y="97"/>
                  </a:cxn>
                  <a:cxn ang="0">
                    <a:pos x="52" y="97"/>
                  </a:cxn>
                </a:cxnLst>
                <a:rect l="0" t="0" r="r" b="b"/>
                <a:pathLst>
                  <a:path w="128" h="100">
                    <a:moveTo>
                      <a:pt x="57" y="100"/>
                    </a:moveTo>
                    <a:lnTo>
                      <a:pt x="60" y="95"/>
                    </a:lnTo>
                    <a:lnTo>
                      <a:pt x="67" y="93"/>
                    </a:lnTo>
                    <a:lnTo>
                      <a:pt x="68" y="88"/>
                    </a:lnTo>
                    <a:lnTo>
                      <a:pt x="73" y="87"/>
                    </a:lnTo>
                    <a:lnTo>
                      <a:pt x="77" y="88"/>
                    </a:lnTo>
                    <a:lnTo>
                      <a:pt x="88" y="87"/>
                    </a:lnTo>
                    <a:lnTo>
                      <a:pt x="92" y="88"/>
                    </a:lnTo>
                    <a:lnTo>
                      <a:pt x="93" y="92"/>
                    </a:lnTo>
                    <a:lnTo>
                      <a:pt x="101" y="92"/>
                    </a:lnTo>
                    <a:lnTo>
                      <a:pt x="98" y="87"/>
                    </a:lnTo>
                    <a:lnTo>
                      <a:pt x="100" y="83"/>
                    </a:lnTo>
                    <a:lnTo>
                      <a:pt x="95" y="80"/>
                    </a:lnTo>
                    <a:lnTo>
                      <a:pt x="90" y="78"/>
                    </a:lnTo>
                    <a:lnTo>
                      <a:pt x="88" y="70"/>
                    </a:lnTo>
                    <a:lnTo>
                      <a:pt x="93" y="68"/>
                    </a:lnTo>
                    <a:lnTo>
                      <a:pt x="103" y="68"/>
                    </a:lnTo>
                    <a:lnTo>
                      <a:pt x="105" y="63"/>
                    </a:lnTo>
                    <a:lnTo>
                      <a:pt x="111" y="60"/>
                    </a:lnTo>
                    <a:lnTo>
                      <a:pt x="118" y="58"/>
                    </a:lnTo>
                    <a:lnTo>
                      <a:pt x="120" y="55"/>
                    </a:lnTo>
                    <a:lnTo>
                      <a:pt x="123" y="53"/>
                    </a:lnTo>
                    <a:lnTo>
                      <a:pt x="126" y="47"/>
                    </a:lnTo>
                    <a:lnTo>
                      <a:pt x="126" y="42"/>
                    </a:lnTo>
                    <a:lnTo>
                      <a:pt x="128" y="37"/>
                    </a:lnTo>
                    <a:lnTo>
                      <a:pt x="126" y="32"/>
                    </a:lnTo>
                    <a:lnTo>
                      <a:pt x="126" y="25"/>
                    </a:lnTo>
                    <a:lnTo>
                      <a:pt x="123" y="17"/>
                    </a:lnTo>
                    <a:lnTo>
                      <a:pt x="118" y="14"/>
                    </a:lnTo>
                    <a:lnTo>
                      <a:pt x="115" y="7"/>
                    </a:lnTo>
                    <a:lnTo>
                      <a:pt x="111" y="7"/>
                    </a:lnTo>
                    <a:lnTo>
                      <a:pt x="106" y="5"/>
                    </a:lnTo>
                    <a:lnTo>
                      <a:pt x="103" y="4"/>
                    </a:lnTo>
                    <a:lnTo>
                      <a:pt x="101" y="0"/>
                    </a:lnTo>
                    <a:lnTo>
                      <a:pt x="93" y="2"/>
                    </a:lnTo>
                    <a:lnTo>
                      <a:pt x="88" y="5"/>
                    </a:lnTo>
                    <a:lnTo>
                      <a:pt x="95" y="10"/>
                    </a:lnTo>
                    <a:lnTo>
                      <a:pt x="93" y="14"/>
                    </a:lnTo>
                    <a:lnTo>
                      <a:pt x="95" y="19"/>
                    </a:lnTo>
                    <a:lnTo>
                      <a:pt x="95" y="22"/>
                    </a:lnTo>
                    <a:lnTo>
                      <a:pt x="87" y="19"/>
                    </a:lnTo>
                    <a:lnTo>
                      <a:pt x="83" y="12"/>
                    </a:lnTo>
                    <a:lnTo>
                      <a:pt x="75" y="12"/>
                    </a:lnTo>
                    <a:lnTo>
                      <a:pt x="73" y="9"/>
                    </a:lnTo>
                    <a:lnTo>
                      <a:pt x="68" y="5"/>
                    </a:lnTo>
                    <a:lnTo>
                      <a:pt x="65" y="7"/>
                    </a:lnTo>
                    <a:lnTo>
                      <a:pt x="60" y="4"/>
                    </a:lnTo>
                    <a:lnTo>
                      <a:pt x="53" y="5"/>
                    </a:lnTo>
                    <a:lnTo>
                      <a:pt x="48" y="4"/>
                    </a:lnTo>
                    <a:lnTo>
                      <a:pt x="43" y="4"/>
                    </a:lnTo>
                    <a:lnTo>
                      <a:pt x="37" y="5"/>
                    </a:lnTo>
                    <a:lnTo>
                      <a:pt x="35" y="4"/>
                    </a:lnTo>
                    <a:lnTo>
                      <a:pt x="27" y="4"/>
                    </a:lnTo>
                    <a:lnTo>
                      <a:pt x="17" y="7"/>
                    </a:lnTo>
                    <a:lnTo>
                      <a:pt x="12" y="7"/>
                    </a:lnTo>
                    <a:lnTo>
                      <a:pt x="7" y="14"/>
                    </a:lnTo>
                    <a:lnTo>
                      <a:pt x="5" y="20"/>
                    </a:lnTo>
                    <a:lnTo>
                      <a:pt x="0" y="25"/>
                    </a:lnTo>
                    <a:lnTo>
                      <a:pt x="0" y="34"/>
                    </a:lnTo>
                    <a:lnTo>
                      <a:pt x="2" y="42"/>
                    </a:lnTo>
                    <a:lnTo>
                      <a:pt x="7" y="44"/>
                    </a:lnTo>
                    <a:lnTo>
                      <a:pt x="8" y="49"/>
                    </a:lnTo>
                    <a:lnTo>
                      <a:pt x="8" y="57"/>
                    </a:lnTo>
                    <a:lnTo>
                      <a:pt x="7" y="60"/>
                    </a:lnTo>
                    <a:lnTo>
                      <a:pt x="7" y="60"/>
                    </a:lnTo>
                    <a:lnTo>
                      <a:pt x="10" y="63"/>
                    </a:lnTo>
                    <a:lnTo>
                      <a:pt x="12" y="67"/>
                    </a:lnTo>
                    <a:lnTo>
                      <a:pt x="13" y="70"/>
                    </a:lnTo>
                    <a:lnTo>
                      <a:pt x="15" y="73"/>
                    </a:lnTo>
                    <a:lnTo>
                      <a:pt x="18" y="78"/>
                    </a:lnTo>
                    <a:lnTo>
                      <a:pt x="20" y="78"/>
                    </a:lnTo>
                    <a:lnTo>
                      <a:pt x="22" y="82"/>
                    </a:lnTo>
                    <a:lnTo>
                      <a:pt x="22" y="85"/>
                    </a:lnTo>
                    <a:lnTo>
                      <a:pt x="23" y="87"/>
                    </a:lnTo>
                    <a:lnTo>
                      <a:pt x="23" y="90"/>
                    </a:lnTo>
                    <a:lnTo>
                      <a:pt x="27" y="90"/>
                    </a:lnTo>
                    <a:lnTo>
                      <a:pt x="30" y="90"/>
                    </a:lnTo>
                    <a:lnTo>
                      <a:pt x="30" y="87"/>
                    </a:lnTo>
                    <a:lnTo>
                      <a:pt x="33" y="85"/>
                    </a:lnTo>
                    <a:lnTo>
                      <a:pt x="35" y="83"/>
                    </a:lnTo>
                    <a:lnTo>
                      <a:pt x="35" y="85"/>
                    </a:lnTo>
                    <a:lnTo>
                      <a:pt x="37" y="88"/>
                    </a:lnTo>
                    <a:lnTo>
                      <a:pt x="37" y="92"/>
                    </a:lnTo>
                    <a:lnTo>
                      <a:pt x="33" y="95"/>
                    </a:lnTo>
                    <a:lnTo>
                      <a:pt x="35" y="97"/>
                    </a:lnTo>
                    <a:lnTo>
                      <a:pt x="35" y="98"/>
                    </a:lnTo>
                    <a:lnTo>
                      <a:pt x="38" y="98"/>
                    </a:lnTo>
                    <a:lnTo>
                      <a:pt x="42" y="95"/>
                    </a:lnTo>
                    <a:lnTo>
                      <a:pt x="43" y="95"/>
                    </a:lnTo>
                    <a:lnTo>
                      <a:pt x="45" y="97"/>
                    </a:lnTo>
                    <a:lnTo>
                      <a:pt x="50" y="98"/>
                    </a:lnTo>
                    <a:lnTo>
                      <a:pt x="52" y="97"/>
                    </a:lnTo>
                    <a:lnTo>
                      <a:pt x="57" y="10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68" name="Freeform 21"/>
              <p:cNvSpPr>
                <a:spLocks/>
              </p:cNvSpPr>
              <p:nvPr/>
            </p:nvSpPr>
            <p:spPr bwMode="auto">
              <a:xfrm>
                <a:off x="7705734" y="3000979"/>
                <a:ext cx="105954" cy="106872"/>
              </a:xfrm>
              <a:custGeom>
                <a:avLst/>
                <a:gdLst/>
                <a:ahLst/>
                <a:cxnLst>
                  <a:cxn ang="0">
                    <a:pos x="28" y="30"/>
                  </a:cxn>
                  <a:cxn ang="0">
                    <a:pos x="37" y="24"/>
                  </a:cxn>
                  <a:cxn ang="0">
                    <a:pos x="35" y="7"/>
                  </a:cxn>
                  <a:cxn ang="0">
                    <a:pos x="47" y="0"/>
                  </a:cxn>
                  <a:cxn ang="0">
                    <a:pos x="62" y="14"/>
                  </a:cxn>
                  <a:cxn ang="0">
                    <a:pos x="65" y="25"/>
                  </a:cxn>
                  <a:cxn ang="0">
                    <a:pos x="88" y="39"/>
                  </a:cxn>
                  <a:cxn ang="0">
                    <a:pos x="106" y="39"/>
                  </a:cxn>
                  <a:cxn ang="0">
                    <a:pos x="116" y="47"/>
                  </a:cxn>
                  <a:cxn ang="0">
                    <a:pos x="123" y="55"/>
                  </a:cxn>
                  <a:cxn ang="0">
                    <a:pos x="115" y="68"/>
                  </a:cxn>
                  <a:cxn ang="0">
                    <a:pos x="100" y="70"/>
                  </a:cxn>
                  <a:cxn ang="0">
                    <a:pos x="101" y="83"/>
                  </a:cxn>
                  <a:cxn ang="0">
                    <a:pos x="110" y="92"/>
                  </a:cxn>
                  <a:cxn ang="0">
                    <a:pos x="130" y="97"/>
                  </a:cxn>
                  <a:cxn ang="0">
                    <a:pos x="148" y="113"/>
                  </a:cxn>
                  <a:cxn ang="0">
                    <a:pos x="156" y="128"/>
                  </a:cxn>
                  <a:cxn ang="0">
                    <a:pos x="168" y="135"/>
                  </a:cxn>
                  <a:cxn ang="0">
                    <a:pos x="174" y="140"/>
                  </a:cxn>
                  <a:cxn ang="0">
                    <a:pos x="179" y="148"/>
                  </a:cxn>
                  <a:cxn ang="0">
                    <a:pos x="189" y="151"/>
                  </a:cxn>
                  <a:cxn ang="0">
                    <a:pos x="193" y="156"/>
                  </a:cxn>
                  <a:cxn ang="0">
                    <a:pos x="198" y="166"/>
                  </a:cxn>
                  <a:cxn ang="0">
                    <a:pos x="191" y="181"/>
                  </a:cxn>
                  <a:cxn ang="0">
                    <a:pos x="189" y="193"/>
                  </a:cxn>
                  <a:cxn ang="0">
                    <a:pos x="176" y="190"/>
                  </a:cxn>
                  <a:cxn ang="0">
                    <a:pos x="161" y="191"/>
                  </a:cxn>
                  <a:cxn ang="0">
                    <a:pos x="168" y="205"/>
                  </a:cxn>
                  <a:cxn ang="0">
                    <a:pos x="156" y="198"/>
                  </a:cxn>
                  <a:cxn ang="0">
                    <a:pos x="141" y="191"/>
                  </a:cxn>
                  <a:cxn ang="0">
                    <a:pos x="146" y="180"/>
                  </a:cxn>
                  <a:cxn ang="0">
                    <a:pos x="146" y="170"/>
                  </a:cxn>
                  <a:cxn ang="0">
                    <a:pos x="141" y="158"/>
                  </a:cxn>
                  <a:cxn ang="0">
                    <a:pos x="135" y="153"/>
                  </a:cxn>
                  <a:cxn ang="0">
                    <a:pos x="126" y="141"/>
                  </a:cxn>
                  <a:cxn ang="0">
                    <a:pos x="125" y="128"/>
                  </a:cxn>
                  <a:cxn ang="0">
                    <a:pos x="118" y="115"/>
                  </a:cxn>
                  <a:cxn ang="0">
                    <a:pos x="93" y="100"/>
                  </a:cxn>
                  <a:cxn ang="0">
                    <a:pos x="70" y="112"/>
                  </a:cxn>
                  <a:cxn ang="0">
                    <a:pos x="52" y="103"/>
                  </a:cxn>
                  <a:cxn ang="0">
                    <a:pos x="38" y="113"/>
                  </a:cxn>
                  <a:cxn ang="0">
                    <a:pos x="32" y="97"/>
                  </a:cxn>
                  <a:cxn ang="0">
                    <a:pos x="32" y="85"/>
                  </a:cxn>
                  <a:cxn ang="0">
                    <a:pos x="32" y="72"/>
                  </a:cxn>
                  <a:cxn ang="0">
                    <a:pos x="15" y="73"/>
                  </a:cxn>
                  <a:cxn ang="0">
                    <a:pos x="13" y="58"/>
                  </a:cxn>
                  <a:cxn ang="0">
                    <a:pos x="0" y="48"/>
                  </a:cxn>
                  <a:cxn ang="0">
                    <a:pos x="10" y="40"/>
                  </a:cxn>
                  <a:cxn ang="0">
                    <a:pos x="10" y="30"/>
                  </a:cxn>
                </a:cxnLst>
                <a:rect l="0" t="0" r="r" b="b"/>
                <a:pathLst>
                  <a:path w="198" h="208">
                    <a:moveTo>
                      <a:pt x="22" y="24"/>
                    </a:moveTo>
                    <a:lnTo>
                      <a:pt x="25" y="27"/>
                    </a:lnTo>
                    <a:lnTo>
                      <a:pt x="28" y="30"/>
                    </a:lnTo>
                    <a:lnTo>
                      <a:pt x="33" y="29"/>
                    </a:lnTo>
                    <a:lnTo>
                      <a:pt x="38" y="29"/>
                    </a:lnTo>
                    <a:lnTo>
                      <a:pt x="37" y="24"/>
                    </a:lnTo>
                    <a:lnTo>
                      <a:pt x="37" y="19"/>
                    </a:lnTo>
                    <a:lnTo>
                      <a:pt x="35" y="14"/>
                    </a:lnTo>
                    <a:lnTo>
                      <a:pt x="35" y="7"/>
                    </a:lnTo>
                    <a:lnTo>
                      <a:pt x="38" y="5"/>
                    </a:lnTo>
                    <a:lnTo>
                      <a:pt x="38" y="2"/>
                    </a:lnTo>
                    <a:lnTo>
                      <a:pt x="47" y="0"/>
                    </a:lnTo>
                    <a:lnTo>
                      <a:pt x="48" y="4"/>
                    </a:lnTo>
                    <a:lnTo>
                      <a:pt x="57" y="7"/>
                    </a:lnTo>
                    <a:lnTo>
                      <a:pt x="62" y="14"/>
                    </a:lnTo>
                    <a:lnTo>
                      <a:pt x="65" y="17"/>
                    </a:lnTo>
                    <a:lnTo>
                      <a:pt x="67" y="20"/>
                    </a:lnTo>
                    <a:lnTo>
                      <a:pt x="65" y="25"/>
                    </a:lnTo>
                    <a:lnTo>
                      <a:pt x="73" y="32"/>
                    </a:lnTo>
                    <a:lnTo>
                      <a:pt x="78" y="39"/>
                    </a:lnTo>
                    <a:lnTo>
                      <a:pt x="88" y="39"/>
                    </a:lnTo>
                    <a:lnTo>
                      <a:pt x="93" y="40"/>
                    </a:lnTo>
                    <a:lnTo>
                      <a:pt x="100" y="39"/>
                    </a:lnTo>
                    <a:lnTo>
                      <a:pt x="106" y="39"/>
                    </a:lnTo>
                    <a:lnTo>
                      <a:pt x="110" y="42"/>
                    </a:lnTo>
                    <a:lnTo>
                      <a:pt x="116" y="43"/>
                    </a:lnTo>
                    <a:lnTo>
                      <a:pt x="116" y="47"/>
                    </a:lnTo>
                    <a:lnTo>
                      <a:pt x="116" y="52"/>
                    </a:lnTo>
                    <a:lnTo>
                      <a:pt x="123" y="53"/>
                    </a:lnTo>
                    <a:lnTo>
                      <a:pt x="123" y="55"/>
                    </a:lnTo>
                    <a:lnTo>
                      <a:pt x="120" y="57"/>
                    </a:lnTo>
                    <a:lnTo>
                      <a:pt x="116" y="65"/>
                    </a:lnTo>
                    <a:lnTo>
                      <a:pt x="115" y="68"/>
                    </a:lnTo>
                    <a:lnTo>
                      <a:pt x="110" y="68"/>
                    </a:lnTo>
                    <a:lnTo>
                      <a:pt x="103" y="70"/>
                    </a:lnTo>
                    <a:lnTo>
                      <a:pt x="100" y="70"/>
                    </a:lnTo>
                    <a:lnTo>
                      <a:pt x="100" y="75"/>
                    </a:lnTo>
                    <a:lnTo>
                      <a:pt x="105" y="80"/>
                    </a:lnTo>
                    <a:lnTo>
                      <a:pt x="101" y="83"/>
                    </a:lnTo>
                    <a:lnTo>
                      <a:pt x="103" y="87"/>
                    </a:lnTo>
                    <a:lnTo>
                      <a:pt x="106" y="87"/>
                    </a:lnTo>
                    <a:lnTo>
                      <a:pt x="110" y="92"/>
                    </a:lnTo>
                    <a:lnTo>
                      <a:pt x="116" y="92"/>
                    </a:lnTo>
                    <a:lnTo>
                      <a:pt x="125" y="95"/>
                    </a:lnTo>
                    <a:lnTo>
                      <a:pt x="130" y="97"/>
                    </a:lnTo>
                    <a:lnTo>
                      <a:pt x="135" y="103"/>
                    </a:lnTo>
                    <a:lnTo>
                      <a:pt x="143" y="107"/>
                    </a:lnTo>
                    <a:lnTo>
                      <a:pt x="148" y="113"/>
                    </a:lnTo>
                    <a:lnTo>
                      <a:pt x="146" y="117"/>
                    </a:lnTo>
                    <a:lnTo>
                      <a:pt x="155" y="123"/>
                    </a:lnTo>
                    <a:lnTo>
                      <a:pt x="156" y="128"/>
                    </a:lnTo>
                    <a:lnTo>
                      <a:pt x="160" y="130"/>
                    </a:lnTo>
                    <a:lnTo>
                      <a:pt x="166" y="130"/>
                    </a:lnTo>
                    <a:lnTo>
                      <a:pt x="168" y="135"/>
                    </a:lnTo>
                    <a:lnTo>
                      <a:pt x="170" y="138"/>
                    </a:lnTo>
                    <a:lnTo>
                      <a:pt x="171" y="141"/>
                    </a:lnTo>
                    <a:lnTo>
                      <a:pt x="174" y="140"/>
                    </a:lnTo>
                    <a:lnTo>
                      <a:pt x="178" y="141"/>
                    </a:lnTo>
                    <a:lnTo>
                      <a:pt x="176" y="145"/>
                    </a:lnTo>
                    <a:lnTo>
                      <a:pt x="179" y="148"/>
                    </a:lnTo>
                    <a:lnTo>
                      <a:pt x="184" y="148"/>
                    </a:lnTo>
                    <a:lnTo>
                      <a:pt x="188" y="151"/>
                    </a:lnTo>
                    <a:lnTo>
                      <a:pt x="189" y="151"/>
                    </a:lnTo>
                    <a:lnTo>
                      <a:pt x="194" y="150"/>
                    </a:lnTo>
                    <a:lnTo>
                      <a:pt x="196" y="153"/>
                    </a:lnTo>
                    <a:lnTo>
                      <a:pt x="193" y="156"/>
                    </a:lnTo>
                    <a:lnTo>
                      <a:pt x="191" y="163"/>
                    </a:lnTo>
                    <a:lnTo>
                      <a:pt x="193" y="165"/>
                    </a:lnTo>
                    <a:lnTo>
                      <a:pt x="198" y="166"/>
                    </a:lnTo>
                    <a:lnTo>
                      <a:pt x="198" y="171"/>
                    </a:lnTo>
                    <a:lnTo>
                      <a:pt x="191" y="176"/>
                    </a:lnTo>
                    <a:lnTo>
                      <a:pt x="191" y="181"/>
                    </a:lnTo>
                    <a:lnTo>
                      <a:pt x="193" y="185"/>
                    </a:lnTo>
                    <a:lnTo>
                      <a:pt x="194" y="191"/>
                    </a:lnTo>
                    <a:lnTo>
                      <a:pt x="189" y="193"/>
                    </a:lnTo>
                    <a:lnTo>
                      <a:pt x="184" y="193"/>
                    </a:lnTo>
                    <a:lnTo>
                      <a:pt x="179" y="191"/>
                    </a:lnTo>
                    <a:lnTo>
                      <a:pt x="176" y="190"/>
                    </a:lnTo>
                    <a:lnTo>
                      <a:pt x="174" y="186"/>
                    </a:lnTo>
                    <a:lnTo>
                      <a:pt x="166" y="188"/>
                    </a:lnTo>
                    <a:lnTo>
                      <a:pt x="161" y="191"/>
                    </a:lnTo>
                    <a:lnTo>
                      <a:pt x="168" y="196"/>
                    </a:lnTo>
                    <a:lnTo>
                      <a:pt x="166" y="200"/>
                    </a:lnTo>
                    <a:lnTo>
                      <a:pt x="168" y="205"/>
                    </a:lnTo>
                    <a:lnTo>
                      <a:pt x="168" y="208"/>
                    </a:lnTo>
                    <a:lnTo>
                      <a:pt x="160" y="205"/>
                    </a:lnTo>
                    <a:lnTo>
                      <a:pt x="156" y="198"/>
                    </a:lnTo>
                    <a:lnTo>
                      <a:pt x="148" y="198"/>
                    </a:lnTo>
                    <a:lnTo>
                      <a:pt x="146" y="195"/>
                    </a:lnTo>
                    <a:lnTo>
                      <a:pt x="141" y="191"/>
                    </a:lnTo>
                    <a:lnTo>
                      <a:pt x="143" y="190"/>
                    </a:lnTo>
                    <a:lnTo>
                      <a:pt x="146" y="188"/>
                    </a:lnTo>
                    <a:lnTo>
                      <a:pt x="146" y="180"/>
                    </a:lnTo>
                    <a:lnTo>
                      <a:pt x="145" y="176"/>
                    </a:lnTo>
                    <a:lnTo>
                      <a:pt x="146" y="171"/>
                    </a:lnTo>
                    <a:lnTo>
                      <a:pt x="146" y="170"/>
                    </a:lnTo>
                    <a:lnTo>
                      <a:pt x="148" y="165"/>
                    </a:lnTo>
                    <a:lnTo>
                      <a:pt x="148" y="161"/>
                    </a:lnTo>
                    <a:lnTo>
                      <a:pt x="141" y="158"/>
                    </a:lnTo>
                    <a:lnTo>
                      <a:pt x="143" y="155"/>
                    </a:lnTo>
                    <a:lnTo>
                      <a:pt x="138" y="153"/>
                    </a:lnTo>
                    <a:lnTo>
                      <a:pt x="135" y="153"/>
                    </a:lnTo>
                    <a:lnTo>
                      <a:pt x="128" y="148"/>
                    </a:lnTo>
                    <a:lnTo>
                      <a:pt x="125" y="145"/>
                    </a:lnTo>
                    <a:lnTo>
                      <a:pt x="126" y="141"/>
                    </a:lnTo>
                    <a:lnTo>
                      <a:pt x="126" y="137"/>
                    </a:lnTo>
                    <a:lnTo>
                      <a:pt x="123" y="132"/>
                    </a:lnTo>
                    <a:lnTo>
                      <a:pt x="125" y="128"/>
                    </a:lnTo>
                    <a:lnTo>
                      <a:pt x="126" y="125"/>
                    </a:lnTo>
                    <a:lnTo>
                      <a:pt x="123" y="120"/>
                    </a:lnTo>
                    <a:lnTo>
                      <a:pt x="118" y="115"/>
                    </a:lnTo>
                    <a:lnTo>
                      <a:pt x="106" y="108"/>
                    </a:lnTo>
                    <a:lnTo>
                      <a:pt x="103" y="102"/>
                    </a:lnTo>
                    <a:lnTo>
                      <a:pt x="93" y="100"/>
                    </a:lnTo>
                    <a:lnTo>
                      <a:pt x="85" y="102"/>
                    </a:lnTo>
                    <a:lnTo>
                      <a:pt x="80" y="112"/>
                    </a:lnTo>
                    <a:lnTo>
                      <a:pt x="70" y="112"/>
                    </a:lnTo>
                    <a:lnTo>
                      <a:pt x="65" y="108"/>
                    </a:lnTo>
                    <a:lnTo>
                      <a:pt x="60" y="108"/>
                    </a:lnTo>
                    <a:lnTo>
                      <a:pt x="52" y="103"/>
                    </a:lnTo>
                    <a:lnTo>
                      <a:pt x="45" y="107"/>
                    </a:lnTo>
                    <a:lnTo>
                      <a:pt x="43" y="112"/>
                    </a:lnTo>
                    <a:lnTo>
                      <a:pt x="38" y="113"/>
                    </a:lnTo>
                    <a:lnTo>
                      <a:pt x="32" y="117"/>
                    </a:lnTo>
                    <a:lnTo>
                      <a:pt x="32" y="105"/>
                    </a:lnTo>
                    <a:lnTo>
                      <a:pt x="32" y="97"/>
                    </a:lnTo>
                    <a:lnTo>
                      <a:pt x="28" y="92"/>
                    </a:lnTo>
                    <a:lnTo>
                      <a:pt x="32" y="88"/>
                    </a:lnTo>
                    <a:lnTo>
                      <a:pt x="32" y="85"/>
                    </a:lnTo>
                    <a:lnTo>
                      <a:pt x="28" y="80"/>
                    </a:lnTo>
                    <a:lnTo>
                      <a:pt x="32" y="75"/>
                    </a:lnTo>
                    <a:lnTo>
                      <a:pt x="32" y="72"/>
                    </a:lnTo>
                    <a:lnTo>
                      <a:pt x="23" y="72"/>
                    </a:lnTo>
                    <a:lnTo>
                      <a:pt x="18" y="75"/>
                    </a:lnTo>
                    <a:lnTo>
                      <a:pt x="15" y="73"/>
                    </a:lnTo>
                    <a:lnTo>
                      <a:pt x="12" y="68"/>
                    </a:lnTo>
                    <a:lnTo>
                      <a:pt x="15" y="65"/>
                    </a:lnTo>
                    <a:lnTo>
                      <a:pt x="13" y="58"/>
                    </a:lnTo>
                    <a:lnTo>
                      <a:pt x="8" y="53"/>
                    </a:lnTo>
                    <a:lnTo>
                      <a:pt x="3" y="53"/>
                    </a:lnTo>
                    <a:lnTo>
                      <a:pt x="0" y="48"/>
                    </a:lnTo>
                    <a:lnTo>
                      <a:pt x="3" y="43"/>
                    </a:lnTo>
                    <a:lnTo>
                      <a:pt x="5" y="43"/>
                    </a:lnTo>
                    <a:lnTo>
                      <a:pt x="10" y="40"/>
                    </a:lnTo>
                    <a:lnTo>
                      <a:pt x="8" y="37"/>
                    </a:lnTo>
                    <a:lnTo>
                      <a:pt x="10" y="34"/>
                    </a:lnTo>
                    <a:lnTo>
                      <a:pt x="10" y="30"/>
                    </a:lnTo>
                    <a:lnTo>
                      <a:pt x="18" y="29"/>
                    </a:lnTo>
                    <a:lnTo>
                      <a:pt x="22" y="2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69" name="Freeform 22"/>
              <p:cNvSpPr>
                <a:spLocks noEditPoints="1"/>
              </p:cNvSpPr>
              <p:nvPr/>
            </p:nvSpPr>
            <p:spPr bwMode="auto">
              <a:xfrm>
                <a:off x="7674697" y="3025881"/>
                <a:ext cx="110235" cy="178465"/>
              </a:xfrm>
              <a:custGeom>
                <a:avLst/>
                <a:gdLst/>
                <a:ahLst/>
                <a:cxnLst>
                  <a:cxn ang="0">
                    <a:pos x="73" y="17"/>
                  </a:cxn>
                  <a:cxn ang="0">
                    <a:pos x="90" y="24"/>
                  </a:cxn>
                  <a:cxn ang="0">
                    <a:pos x="86" y="44"/>
                  </a:cxn>
                  <a:cxn ang="0">
                    <a:pos x="101" y="64"/>
                  </a:cxn>
                  <a:cxn ang="0">
                    <a:pos x="128" y="64"/>
                  </a:cxn>
                  <a:cxn ang="0">
                    <a:pos x="164" y="60"/>
                  </a:cxn>
                  <a:cxn ang="0">
                    <a:pos x="181" y="84"/>
                  </a:cxn>
                  <a:cxn ang="0">
                    <a:pos x="193" y="105"/>
                  </a:cxn>
                  <a:cxn ang="0">
                    <a:pos x="206" y="117"/>
                  </a:cxn>
                  <a:cxn ang="0">
                    <a:pos x="204" y="140"/>
                  </a:cxn>
                  <a:cxn ang="0">
                    <a:pos x="179" y="142"/>
                  </a:cxn>
                  <a:cxn ang="0">
                    <a:pos x="148" y="145"/>
                  </a:cxn>
                  <a:cxn ang="0">
                    <a:pos x="131" y="172"/>
                  </a:cxn>
                  <a:cxn ang="0">
                    <a:pos x="138" y="198"/>
                  </a:cxn>
                  <a:cxn ang="0">
                    <a:pos x="130" y="196"/>
                  </a:cxn>
                  <a:cxn ang="0">
                    <a:pos x="115" y="187"/>
                  </a:cxn>
                  <a:cxn ang="0">
                    <a:pos x="105" y="187"/>
                  </a:cxn>
                  <a:cxn ang="0">
                    <a:pos x="96" y="183"/>
                  </a:cxn>
                  <a:cxn ang="0">
                    <a:pos x="90" y="168"/>
                  </a:cxn>
                  <a:cxn ang="0">
                    <a:pos x="80" y="168"/>
                  </a:cxn>
                  <a:cxn ang="0">
                    <a:pos x="71" y="170"/>
                  </a:cxn>
                  <a:cxn ang="0">
                    <a:pos x="73" y="187"/>
                  </a:cxn>
                  <a:cxn ang="0">
                    <a:pos x="68" y="206"/>
                  </a:cxn>
                  <a:cxn ang="0">
                    <a:pos x="56" y="243"/>
                  </a:cxn>
                  <a:cxn ang="0">
                    <a:pos x="58" y="253"/>
                  </a:cxn>
                  <a:cxn ang="0">
                    <a:pos x="65" y="268"/>
                  </a:cxn>
                  <a:cxn ang="0">
                    <a:pos x="75" y="266"/>
                  </a:cxn>
                  <a:cxn ang="0">
                    <a:pos x="83" y="285"/>
                  </a:cxn>
                  <a:cxn ang="0">
                    <a:pos x="90" y="286"/>
                  </a:cxn>
                  <a:cxn ang="0">
                    <a:pos x="91" y="303"/>
                  </a:cxn>
                  <a:cxn ang="0">
                    <a:pos x="95" y="306"/>
                  </a:cxn>
                  <a:cxn ang="0">
                    <a:pos x="110" y="323"/>
                  </a:cxn>
                  <a:cxn ang="0">
                    <a:pos x="126" y="333"/>
                  </a:cxn>
                  <a:cxn ang="0">
                    <a:pos x="126" y="344"/>
                  </a:cxn>
                  <a:cxn ang="0">
                    <a:pos x="106" y="341"/>
                  </a:cxn>
                  <a:cxn ang="0">
                    <a:pos x="101" y="328"/>
                  </a:cxn>
                  <a:cxn ang="0">
                    <a:pos x="83" y="328"/>
                  </a:cxn>
                  <a:cxn ang="0">
                    <a:pos x="71" y="314"/>
                  </a:cxn>
                  <a:cxn ang="0">
                    <a:pos x="56" y="299"/>
                  </a:cxn>
                  <a:cxn ang="0">
                    <a:pos x="46" y="285"/>
                  </a:cxn>
                  <a:cxn ang="0">
                    <a:pos x="36" y="280"/>
                  </a:cxn>
                  <a:cxn ang="0">
                    <a:pos x="41" y="261"/>
                  </a:cxn>
                  <a:cxn ang="0">
                    <a:pos x="46" y="248"/>
                  </a:cxn>
                  <a:cxn ang="0">
                    <a:pos x="50" y="228"/>
                  </a:cxn>
                  <a:cxn ang="0">
                    <a:pos x="60" y="196"/>
                  </a:cxn>
                  <a:cxn ang="0">
                    <a:pos x="55" y="173"/>
                  </a:cxn>
                  <a:cxn ang="0">
                    <a:pos x="38" y="145"/>
                  </a:cxn>
                  <a:cxn ang="0">
                    <a:pos x="35" y="120"/>
                  </a:cxn>
                  <a:cxn ang="0">
                    <a:pos x="33" y="97"/>
                  </a:cxn>
                  <a:cxn ang="0">
                    <a:pos x="13" y="70"/>
                  </a:cxn>
                  <a:cxn ang="0">
                    <a:pos x="0" y="52"/>
                  </a:cxn>
                  <a:cxn ang="0">
                    <a:pos x="12" y="34"/>
                  </a:cxn>
                  <a:cxn ang="0">
                    <a:pos x="35" y="20"/>
                  </a:cxn>
                  <a:cxn ang="0">
                    <a:pos x="48" y="9"/>
                  </a:cxn>
                  <a:cxn ang="0">
                    <a:pos x="58" y="0"/>
                  </a:cxn>
                  <a:cxn ang="0">
                    <a:pos x="75" y="324"/>
                  </a:cxn>
                  <a:cxn ang="0">
                    <a:pos x="56" y="308"/>
                  </a:cxn>
                  <a:cxn ang="0">
                    <a:pos x="38" y="291"/>
                  </a:cxn>
                  <a:cxn ang="0">
                    <a:pos x="41" y="291"/>
                  </a:cxn>
                  <a:cxn ang="0">
                    <a:pos x="128" y="201"/>
                  </a:cxn>
                  <a:cxn ang="0">
                    <a:pos x="80" y="251"/>
                  </a:cxn>
                  <a:cxn ang="0">
                    <a:pos x="80" y="256"/>
                  </a:cxn>
                  <a:cxn ang="0">
                    <a:pos x="80" y="256"/>
                  </a:cxn>
                </a:cxnLst>
                <a:rect l="0" t="0" r="r" b="b"/>
                <a:pathLst>
                  <a:path w="206" h="346">
                    <a:moveTo>
                      <a:pt x="58" y="0"/>
                    </a:moveTo>
                    <a:lnTo>
                      <a:pt x="61" y="5"/>
                    </a:lnTo>
                    <a:lnTo>
                      <a:pt x="66" y="5"/>
                    </a:lnTo>
                    <a:lnTo>
                      <a:pt x="71" y="10"/>
                    </a:lnTo>
                    <a:lnTo>
                      <a:pt x="73" y="17"/>
                    </a:lnTo>
                    <a:lnTo>
                      <a:pt x="70" y="20"/>
                    </a:lnTo>
                    <a:lnTo>
                      <a:pt x="73" y="25"/>
                    </a:lnTo>
                    <a:lnTo>
                      <a:pt x="76" y="27"/>
                    </a:lnTo>
                    <a:lnTo>
                      <a:pt x="81" y="24"/>
                    </a:lnTo>
                    <a:lnTo>
                      <a:pt x="90" y="24"/>
                    </a:lnTo>
                    <a:lnTo>
                      <a:pt x="90" y="27"/>
                    </a:lnTo>
                    <a:lnTo>
                      <a:pt x="86" y="32"/>
                    </a:lnTo>
                    <a:lnTo>
                      <a:pt x="90" y="37"/>
                    </a:lnTo>
                    <a:lnTo>
                      <a:pt x="90" y="40"/>
                    </a:lnTo>
                    <a:lnTo>
                      <a:pt x="86" y="44"/>
                    </a:lnTo>
                    <a:lnTo>
                      <a:pt x="90" y="49"/>
                    </a:lnTo>
                    <a:lnTo>
                      <a:pt x="90" y="57"/>
                    </a:lnTo>
                    <a:lnTo>
                      <a:pt x="90" y="69"/>
                    </a:lnTo>
                    <a:lnTo>
                      <a:pt x="96" y="65"/>
                    </a:lnTo>
                    <a:lnTo>
                      <a:pt x="101" y="64"/>
                    </a:lnTo>
                    <a:lnTo>
                      <a:pt x="103" y="59"/>
                    </a:lnTo>
                    <a:lnTo>
                      <a:pt x="110" y="55"/>
                    </a:lnTo>
                    <a:lnTo>
                      <a:pt x="118" y="60"/>
                    </a:lnTo>
                    <a:lnTo>
                      <a:pt x="123" y="60"/>
                    </a:lnTo>
                    <a:lnTo>
                      <a:pt x="128" y="64"/>
                    </a:lnTo>
                    <a:lnTo>
                      <a:pt x="138" y="64"/>
                    </a:lnTo>
                    <a:lnTo>
                      <a:pt x="143" y="54"/>
                    </a:lnTo>
                    <a:lnTo>
                      <a:pt x="151" y="52"/>
                    </a:lnTo>
                    <a:lnTo>
                      <a:pt x="161" y="54"/>
                    </a:lnTo>
                    <a:lnTo>
                      <a:pt x="164" y="60"/>
                    </a:lnTo>
                    <a:lnTo>
                      <a:pt x="176" y="67"/>
                    </a:lnTo>
                    <a:lnTo>
                      <a:pt x="181" y="72"/>
                    </a:lnTo>
                    <a:lnTo>
                      <a:pt x="184" y="77"/>
                    </a:lnTo>
                    <a:lnTo>
                      <a:pt x="183" y="80"/>
                    </a:lnTo>
                    <a:lnTo>
                      <a:pt x="181" y="84"/>
                    </a:lnTo>
                    <a:lnTo>
                      <a:pt x="184" y="89"/>
                    </a:lnTo>
                    <a:lnTo>
                      <a:pt x="184" y="93"/>
                    </a:lnTo>
                    <a:lnTo>
                      <a:pt x="183" y="97"/>
                    </a:lnTo>
                    <a:lnTo>
                      <a:pt x="186" y="100"/>
                    </a:lnTo>
                    <a:lnTo>
                      <a:pt x="193" y="105"/>
                    </a:lnTo>
                    <a:lnTo>
                      <a:pt x="196" y="105"/>
                    </a:lnTo>
                    <a:lnTo>
                      <a:pt x="201" y="107"/>
                    </a:lnTo>
                    <a:lnTo>
                      <a:pt x="199" y="110"/>
                    </a:lnTo>
                    <a:lnTo>
                      <a:pt x="206" y="113"/>
                    </a:lnTo>
                    <a:lnTo>
                      <a:pt x="206" y="117"/>
                    </a:lnTo>
                    <a:lnTo>
                      <a:pt x="204" y="122"/>
                    </a:lnTo>
                    <a:lnTo>
                      <a:pt x="204" y="123"/>
                    </a:lnTo>
                    <a:lnTo>
                      <a:pt x="203" y="128"/>
                    </a:lnTo>
                    <a:lnTo>
                      <a:pt x="204" y="132"/>
                    </a:lnTo>
                    <a:lnTo>
                      <a:pt x="204" y="140"/>
                    </a:lnTo>
                    <a:lnTo>
                      <a:pt x="201" y="142"/>
                    </a:lnTo>
                    <a:lnTo>
                      <a:pt x="196" y="145"/>
                    </a:lnTo>
                    <a:lnTo>
                      <a:pt x="191" y="142"/>
                    </a:lnTo>
                    <a:lnTo>
                      <a:pt x="184" y="143"/>
                    </a:lnTo>
                    <a:lnTo>
                      <a:pt x="179" y="142"/>
                    </a:lnTo>
                    <a:lnTo>
                      <a:pt x="174" y="142"/>
                    </a:lnTo>
                    <a:lnTo>
                      <a:pt x="168" y="143"/>
                    </a:lnTo>
                    <a:lnTo>
                      <a:pt x="166" y="142"/>
                    </a:lnTo>
                    <a:lnTo>
                      <a:pt x="158" y="142"/>
                    </a:lnTo>
                    <a:lnTo>
                      <a:pt x="148" y="145"/>
                    </a:lnTo>
                    <a:lnTo>
                      <a:pt x="143" y="145"/>
                    </a:lnTo>
                    <a:lnTo>
                      <a:pt x="138" y="152"/>
                    </a:lnTo>
                    <a:lnTo>
                      <a:pt x="136" y="158"/>
                    </a:lnTo>
                    <a:lnTo>
                      <a:pt x="131" y="163"/>
                    </a:lnTo>
                    <a:lnTo>
                      <a:pt x="131" y="172"/>
                    </a:lnTo>
                    <a:lnTo>
                      <a:pt x="133" y="180"/>
                    </a:lnTo>
                    <a:lnTo>
                      <a:pt x="138" y="182"/>
                    </a:lnTo>
                    <a:lnTo>
                      <a:pt x="139" y="187"/>
                    </a:lnTo>
                    <a:lnTo>
                      <a:pt x="139" y="195"/>
                    </a:lnTo>
                    <a:lnTo>
                      <a:pt x="138" y="198"/>
                    </a:lnTo>
                    <a:lnTo>
                      <a:pt x="136" y="198"/>
                    </a:lnTo>
                    <a:lnTo>
                      <a:pt x="136" y="200"/>
                    </a:lnTo>
                    <a:lnTo>
                      <a:pt x="134" y="201"/>
                    </a:lnTo>
                    <a:lnTo>
                      <a:pt x="134" y="200"/>
                    </a:lnTo>
                    <a:lnTo>
                      <a:pt x="130" y="196"/>
                    </a:lnTo>
                    <a:lnTo>
                      <a:pt x="128" y="196"/>
                    </a:lnTo>
                    <a:lnTo>
                      <a:pt x="128" y="195"/>
                    </a:lnTo>
                    <a:lnTo>
                      <a:pt x="125" y="193"/>
                    </a:lnTo>
                    <a:lnTo>
                      <a:pt x="118" y="187"/>
                    </a:lnTo>
                    <a:lnTo>
                      <a:pt x="115" y="187"/>
                    </a:lnTo>
                    <a:lnTo>
                      <a:pt x="111" y="188"/>
                    </a:lnTo>
                    <a:lnTo>
                      <a:pt x="113" y="188"/>
                    </a:lnTo>
                    <a:lnTo>
                      <a:pt x="113" y="190"/>
                    </a:lnTo>
                    <a:lnTo>
                      <a:pt x="110" y="188"/>
                    </a:lnTo>
                    <a:lnTo>
                      <a:pt x="105" y="187"/>
                    </a:lnTo>
                    <a:lnTo>
                      <a:pt x="100" y="188"/>
                    </a:lnTo>
                    <a:lnTo>
                      <a:pt x="96" y="187"/>
                    </a:lnTo>
                    <a:lnTo>
                      <a:pt x="93" y="188"/>
                    </a:lnTo>
                    <a:lnTo>
                      <a:pt x="95" y="185"/>
                    </a:lnTo>
                    <a:lnTo>
                      <a:pt x="96" y="183"/>
                    </a:lnTo>
                    <a:lnTo>
                      <a:pt x="93" y="180"/>
                    </a:lnTo>
                    <a:lnTo>
                      <a:pt x="95" y="173"/>
                    </a:lnTo>
                    <a:lnTo>
                      <a:pt x="95" y="172"/>
                    </a:lnTo>
                    <a:lnTo>
                      <a:pt x="95" y="170"/>
                    </a:lnTo>
                    <a:lnTo>
                      <a:pt x="90" y="168"/>
                    </a:lnTo>
                    <a:lnTo>
                      <a:pt x="90" y="168"/>
                    </a:lnTo>
                    <a:lnTo>
                      <a:pt x="88" y="168"/>
                    </a:lnTo>
                    <a:lnTo>
                      <a:pt x="86" y="167"/>
                    </a:lnTo>
                    <a:lnTo>
                      <a:pt x="81" y="168"/>
                    </a:lnTo>
                    <a:lnTo>
                      <a:pt x="80" y="168"/>
                    </a:lnTo>
                    <a:lnTo>
                      <a:pt x="78" y="168"/>
                    </a:lnTo>
                    <a:lnTo>
                      <a:pt x="76" y="170"/>
                    </a:lnTo>
                    <a:lnTo>
                      <a:pt x="73" y="170"/>
                    </a:lnTo>
                    <a:lnTo>
                      <a:pt x="71" y="168"/>
                    </a:lnTo>
                    <a:lnTo>
                      <a:pt x="71" y="170"/>
                    </a:lnTo>
                    <a:lnTo>
                      <a:pt x="70" y="173"/>
                    </a:lnTo>
                    <a:lnTo>
                      <a:pt x="75" y="175"/>
                    </a:lnTo>
                    <a:lnTo>
                      <a:pt x="75" y="178"/>
                    </a:lnTo>
                    <a:lnTo>
                      <a:pt x="73" y="182"/>
                    </a:lnTo>
                    <a:lnTo>
                      <a:pt x="73" y="187"/>
                    </a:lnTo>
                    <a:lnTo>
                      <a:pt x="71" y="190"/>
                    </a:lnTo>
                    <a:lnTo>
                      <a:pt x="73" y="191"/>
                    </a:lnTo>
                    <a:lnTo>
                      <a:pt x="73" y="196"/>
                    </a:lnTo>
                    <a:lnTo>
                      <a:pt x="70" y="201"/>
                    </a:lnTo>
                    <a:lnTo>
                      <a:pt x="68" y="206"/>
                    </a:lnTo>
                    <a:lnTo>
                      <a:pt x="65" y="210"/>
                    </a:lnTo>
                    <a:lnTo>
                      <a:pt x="65" y="226"/>
                    </a:lnTo>
                    <a:lnTo>
                      <a:pt x="58" y="233"/>
                    </a:lnTo>
                    <a:lnTo>
                      <a:pt x="58" y="238"/>
                    </a:lnTo>
                    <a:lnTo>
                      <a:pt x="56" y="243"/>
                    </a:lnTo>
                    <a:lnTo>
                      <a:pt x="58" y="243"/>
                    </a:lnTo>
                    <a:lnTo>
                      <a:pt x="60" y="245"/>
                    </a:lnTo>
                    <a:lnTo>
                      <a:pt x="56" y="246"/>
                    </a:lnTo>
                    <a:lnTo>
                      <a:pt x="58" y="248"/>
                    </a:lnTo>
                    <a:lnTo>
                      <a:pt x="58" y="253"/>
                    </a:lnTo>
                    <a:lnTo>
                      <a:pt x="58" y="256"/>
                    </a:lnTo>
                    <a:lnTo>
                      <a:pt x="63" y="263"/>
                    </a:lnTo>
                    <a:lnTo>
                      <a:pt x="61" y="266"/>
                    </a:lnTo>
                    <a:lnTo>
                      <a:pt x="63" y="268"/>
                    </a:lnTo>
                    <a:lnTo>
                      <a:pt x="65" y="268"/>
                    </a:lnTo>
                    <a:lnTo>
                      <a:pt x="66" y="266"/>
                    </a:lnTo>
                    <a:lnTo>
                      <a:pt x="68" y="263"/>
                    </a:lnTo>
                    <a:lnTo>
                      <a:pt x="70" y="265"/>
                    </a:lnTo>
                    <a:lnTo>
                      <a:pt x="73" y="265"/>
                    </a:lnTo>
                    <a:lnTo>
                      <a:pt x="75" y="266"/>
                    </a:lnTo>
                    <a:lnTo>
                      <a:pt x="75" y="271"/>
                    </a:lnTo>
                    <a:lnTo>
                      <a:pt x="78" y="275"/>
                    </a:lnTo>
                    <a:lnTo>
                      <a:pt x="78" y="278"/>
                    </a:lnTo>
                    <a:lnTo>
                      <a:pt x="80" y="280"/>
                    </a:lnTo>
                    <a:lnTo>
                      <a:pt x="83" y="285"/>
                    </a:lnTo>
                    <a:lnTo>
                      <a:pt x="85" y="285"/>
                    </a:lnTo>
                    <a:lnTo>
                      <a:pt x="85" y="281"/>
                    </a:lnTo>
                    <a:lnTo>
                      <a:pt x="85" y="280"/>
                    </a:lnTo>
                    <a:lnTo>
                      <a:pt x="86" y="283"/>
                    </a:lnTo>
                    <a:lnTo>
                      <a:pt x="90" y="286"/>
                    </a:lnTo>
                    <a:lnTo>
                      <a:pt x="90" y="291"/>
                    </a:lnTo>
                    <a:lnTo>
                      <a:pt x="91" y="291"/>
                    </a:lnTo>
                    <a:lnTo>
                      <a:pt x="93" y="301"/>
                    </a:lnTo>
                    <a:lnTo>
                      <a:pt x="93" y="301"/>
                    </a:lnTo>
                    <a:lnTo>
                      <a:pt x="91" y="303"/>
                    </a:lnTo>
                    <a:lnTo>
                      <a:pt x="90" y="303"/>
                    </a:lnTo>
                    <a:lnTo>
                      <a:pt x="86" y="304"/>
                    </a:lnTo>
                    <a:lnTo>
                      <a:pt x="86" y="308"/>
                    </a:lnTo>
                    <a:lnTo>
                      <a:pt x="93" y="309"/>
                    </a:lnTo>
                    <a:lnTo>
                      <a:pt x="95" y="306"/>
                    </a:lnTo>
                    <a:lnTo>
                      <a:pt x="95" y="308"/>
                    </a:lnTo>
                    <a:lnTo>
                      <a:pt x="96" y="311"/>
                    </a:lnTo>
                    <a:lnTo>
                      <a:pt x="100" y="314"/>
                    </a:lnTo>
                    <a:lnTo>
                      <a:pt x="106" y="319"/>
                    </a:lnTo>
                    <a:lnTo>
                      <a:pt x="110" y="323"/>
                    </a:lnTo>
                    <a:lnTo>
                      <a:pt x="111" y="321"/>
                    </a:lnTo>
                    <a:lnTo>
                      <a:pt x="116" y="321"/>
                    </a:lnTo>
                    <a:lnTo>
                      <a:pt x="120" y="323"/>
                    </a:lnTo>
                    <a:lnTo>
                      <a:pt x="123" y="329"/>
                    </a:lnTo>
                    <a:lnTo>
                      <a:pt x="126" y="333"/>
                    </a:lnTo>
                    <a:lnTo>
                      <a:pt x="131" y="334"/>
                    </a:lnTo>
                    <a:lnTo>
                      <a:pt x="131" y="338"/>
                    </a:lnTo>
                    <a:lnTo>
                      <a:pt x="130" y="338"/>
                    </a:lnTo>
                    <a:lnTo>
                      <a:pt x="130" y="343"/>
                    </a:lnTo>
                    <a:lnTo>
                      <a:pt x="126" y="344"/>
                    </a:lnTo>
                    <a:lnTo>
                      <a:pt x="123" y="341"/>
                    </a:lnTo>
                    <a:lnTo>
                      <a:pt x="120" y="343"/>
                    </a:lnTo>
                    <a:lnTo>
                      <a:pt x="113" y="346"/>
                    </a:lnTo>
                    <a:lnTo>
                      <a:pt x="106" y="344"/>
                    </a:lnTo>
                    <a:lnTo>
                      <a:pt x="106" y="341"/>
                    </a:lnTo>
                    <a:lnTo>
                      <a:pt x="110" y="339"/>
                    </a:lnTo>
                    <a:lnTo>
                      <a:pt x="111" y="333"/>
                    </a:lnTo>
                    <a:lnTo>
                      <a:pt x="108" y="329"/>
                    </a:lnTo>
                    <a:lnTo>
                      <a:pt x="103" y="329"/>
                    </a:lnTo>
                    <a:lnTo>
                      <a:pt x="101" y="328"/>
                    </a:lnTo>
                    <a:lnTo>
                      <a:pt x="95" y="324"/>
                    </a:lnTo>
                    <a:lnTo>
                      <a:pt x="90" y="321"/>
                    </a:lnTo>
                    <a:lnTo>
                      <a:pt x="86" y="324"/>
                    </a:lnTo>
                    <a:lnTo>
                      <a:pt x="85" y="331"/>
                    </a:lnTo>
                    <a:lnTo>
                      <a:pt x="83" y="328"/>
                    </a:lnTo>
                    <a:lnTo>
                      <a:pt x="73" y="321"/>
                    </a:lnTo>
                    <a:lnTo>
                      <a:pt x="73" y="319"/>
                    </a:lnTo>
                    <a:lnTo>
                      <a:pt x="75" y="316"/>
                    </a:lnTo>
                    <a:lnTo>
                      <a:pt x="75" y="314"/>
                    </a:lnTo>
                    <a:lnTo>
                      <a:pt x="71" y="314"/>
                    </a:lnTo>
                    <a:lnTo>
                      <a:pt x="70" y="309"/>
                    </a:lnTo>
                    <a:lnTo>
                      <a:pt x="66" y="309"/>
                    </a:lnTo>
                    <a:lnTo>
                      <a:pt x="66" y="306"/>
                    </a:lnTo>
                    <a:lnTo>
                      <a:pt x="60" y="299"/>
                    </a:lnTo>
                    <a:lnTo>
                      <a:pt x="56" y="299"/>
                    </a:lnTo>
                    <a:lnTo>
                      <a:pt x="55" y="293"/>
                    </a:lnTo>
                    <a:lnTo>
                      <a:pt x="50" y="291"/>
                    </a:lnTo>
                    <a:lnTo>
                      <a:pt x="50" y="288"/>
                    </a:lnTo>
                    <a:lnTo>
                      <a:pt x="46" y="286"/>
                    </a:lnTo>
                    <a:lnTo>
                      <a:pt x="46" y="285"/>
                    </a:lnTo>
                    <a:lnTo>
                      <a:pt x="43" y="286"/>
                    </a:lnTo>
                    <a:lnTo>
                      <a:pt x="43" y="289"/>
                    </a:lnTo>
                    <a:lnTo>
                      <a:pt x="40" y="289"/>
                    </a:lnTo>
                    <a:lnTo>
                      <a:pt x="38" y="286"/>
                    </a:lnTo>
                    <a:lnTo>
                      <a:pt x="36" y="280"/>
                    </a:lnTo>
                    <a:lnTo>
                      <a:pt x="36" y="278"/>
                    </a:lnTo>
                    <a:lnTo>
                      <a:pt x="36" y="271"/>
                    </a:lnTo>
                    <a:lnTo>
                      <a:pt x="40" y="270"/>
                    </a:lnTo>
                    <a:lnTo>
                      <a:pt x="40" y="261"/>
                    </a:lnTo>
                    <a:lnTo>
                      <a:pt x="41" y="261"/>
                    </a:lnTo>
                    <a:lnTo>
                      <a:pt x="43" y="258"/>
                    </a:lnTo>
                    <a:lnTo>
                      <a:pt x="41" y="258"/>
                    </a:lnTo>
                    <a:lnTo>
                      <a:pt x="45" y="253"/>
                    </a:lnTo>
                    <a:lnTo>
                      <a:pt x="43" y="251"/>
                    </a:lnTo>
                    <a:lnTo>
                      <a:pt x="46" y="248"/>
                    </a:lnTo>
                    <a:lnTo>
                      <a:pt x="43" y="248"/>
                    </a:lnTo>
                    <a:lnTo>
                      <a:pt x="45" y="240"/>
                    </a:lnTo>
                    <a:lnTo>
                      <a:pt x="46" y="236"/>
                    </a:lnTo>
                    <a:lnTo>
                      <a:pt x="48" y="233"/>
                    </a:lnTo>
                    <a:lnTo>
                      <a:pt x="50" y="228"/>
                    </a:lnTo>
                    <a:lnTo>
                      <a:pt x="55" y="225"/>
                    </a:lnTo>
                    <a:lnTo>
                      <a:pt x="60" y="210"/>
                    </a:lnTo>
                    <a:lnTo>
                      <a:pt x="63" y="208"/>
                    </a:lnTo>
                    <a:lnTo>
                      <a:pt x="63" y="201"/>
                    </a:lnTo>
                    <a:lnTo>
                      <a:pt x="60" y="196"/>
                    </a:lnTo>
                    <a:lnTo>
                      <a:pt x="60" y="190"/>
                    </a:lnTo>
                    <a:lnTo>
                      <a:pt x="58" y="187"/>
                    </a:lnTo>
                    <a:lnTo>
                      <a:pt x="56" y="180"/>
                    </a:lnTo>
                    <a:lnTo>
                      <a:pt x="55" y="177"/>
                    </a:lnTo>
                    <a:lnTo>
                      <a:pt x="55" y="173"/>
                    </a:lnTo>
                    <a:lnTo>
                      <a:pt x="53" y="168"/>
                    </a:lnTo>
                    <a:lnTo>
                      <a:pt x="56" y="165"/>
                    </a:lnTo>
                    <a:lnTo>
                      <a:pt x="53" y="155"/>
                    </a:lnTo>
                    <a:lnTo>
                      <a:pt x="46" y="150"/>
                    </a:lnTo>
                    <a:lnTo>
                      <a:pt x="38" y="145"/>
                    </a:lnTo>
                    <a:lnTo>
                      <a:pt x="32" y="137"/>
                    </a:lnTo>
                    <a:lnTo>
                      <a:pt x="32" y="133"/>
                    </a:lnTo>
                    <a:lnTo>
                      <a:pt x="28" y="125"/>
                    </a:lnTo>
                    <a:lnTo>
                      <a:pt x="33" y="123"/>
                    </a:lnTo>
                    <a:lnTo>
                      <a:pt x="35" y="120"/>
                    </a:lnTo>
                    <a:lnTo>
                      <a:pt x="32" y="108"/>
                    </a:lnTo>
                    <a:lnTo>
                      <a:pt x="33" y="105"/>
                    </a:lnTo>
                    <a:lnTo>
                      <a:pt x="38" y="103"/>
                    </a:lnTo>
                    <a:lnTo>
                      <a:pt x="38" y="98"/>
                    </a:lnTo>
                    <a:lnTo>
                      <a:pt x="33" y="97"/>
                    </a:lnTo>
                    <a:lnTo>
                      <a:pt x="32" y="92"/>
                    </a:lnTo>
                    <a:lnTo>
                      <a:pt x="28" y="87"/>
                    </a:lnTo>
                    <a:lnTo>
                      <a:pt x="25" y="85"/>
                    </a:lnTo>
                    <a:lnTo>
                      <a:pt x="20" y="74"/>
                    </a:lnTo>
                    <a:lnTo>
                      <a:pt x="13" y="70"/>
                    </a:lnTo>
                    <a:lnTo>
                      <a:pt x="12" y="67"/>
                    </a:lnTo>
                    <a:lnTo>
                      <a:pt x="8" y="64"/>
                    </a:lnTo>
                    <a:lnTo>
                      <a:pt x="3" y="57"/>
                    </a:lnTo>
                    <a:lnTo>
                      <a:pt x="0" y="55"/>
                    </a:lnTo>
                    <a:lnTo>
                      <a:pt x="0" y="52"/>
                    </a:lnTo>
                    <a:lnTo>
                      <a:pt x="7" y="50"/>
                    </a:lnTo>
                    <a:lnTo>
                      <a:pt x="10" y="47"/>
                    </a:lnTo>
                    <a:lnTo>
                      <a:pt x="8" y="44"/>
                    </a:lnTo>
                    <a:lnTo>
                      <a:pt x="8" y="37"/>
                    </a:lnTo>
                    <a:lnTo>
                      <a:pt x="12" y="34"/>
                    </a:lnTo>
                    <a:lnTo>
                      <a:pt x="12" y="27"/>
                    </a:lnTo>
                    <a:lnTo>
                      <a:pt x="15" y="22"/>
                    </a:lnTo>
                    <a:lnTo>
                      <a:pt x="23" y="25"/>
                    </a:lnTo>
                    <a:lnTo>
                      <a:pt x="30" y="20"/>
                    </a:lnTo>
                    <a:lnTo>
                      <a:pt x="35" y="20"/>
                    </a:lnTo>
                    <a:lnTo>
                      <a:pt x="36" y="19"/>
                    </a:lnTo>
                    <a:lnTo>
                      <a:pt x="36" y="14"/>
                    </a:lnTo>
                    <a:lnTo>
                      <a:pt x="40" y="10"/>
                    </a:lnTo>
                    <a:lnTo>
                      <a:pt x="46" y="12"/>
                    </a:lnTo>
                    <a:lnTo>
                      <a:pt x="48" y="9"/>
                    </a:lnTo>
                    <a:lnTo>
                      <a:pt x="45" y="5"/>
                    </a:lnTo>
                    <a:lnTo>
                      <a:pt x="45" y="4"/>
                    </a:lnTo>
                    <a:lnTo>
                      <a:pt x="50" y="2"/>
                    </a:lnTo>
                    <a:lnTo>
                      <a:pt x="58" y="2"/>
                    </a:lnTo>
                    <a:lnTo>
                      <a:pt x="58" y="0"/>
                    </a:lnTo>
                    <a:lnTo>
                      <a:pt x="58" y="0"/>
                    </a:lnTo>
                    <a:close/>
                    <a:moveTo>
                      <a:pt x="71" y="324"/>
                    </a:moveTo>
                    <a:lnTo>
                      <a:pt x="73" y="328"/>
                    </a:lnTo>
                    <a:lnTo>
                      <a:pt x="75" y="326"/>
                    </a:lnTo>
                    <a:lnTo>
                      <a:pt x="75" y="324"/>
                    </a:lnTo>
                    <a:lnTo>
                      <a:pt x="73" y="323"/>
                    </a:lnTo>
                    <a:lnTo>
                      <a:pt x="71" y="324"/>
                    </a:lnTo>
                    <a:lnTo>
                      <a:pt x="71" y="324"/>
                    </a:lnTo>
                    <a:close/>
                    <a:moveTo>
                      <a:pt x="56" y="303"/>
                    </a:moveTo>
                    <a:lnTo>
                      <a:pt x="56" y="308"/>
                    </a:lnTo>
                    <a:lnTo>
                      <a:pt x="58" y="304"/>
                    </a:lnTo>
                    <a:lnTo>
                      <a:pt x="56" y="303"/>
                    </a:lnTo>
                    <a:lnTo>
                      <a:pt x="56" y="303"/>
                    </a:lnTo>
                    <a:lnTo>
                      <a:pt x="56" y="303"/>
                    </a:lnTo>
                    <a:close/>
                    <a:moveTo>
                      <a:pt x="38" y="291"/>
                    </a:moveTo>
                    <a:lnTo>
                      <a:pt x="38" y="294"/>
                    </a:lnTo>
                    <a:lnTo>
                      <a:pt x="38" y="296"/>
                    </a:lnTo>
                    <a:lnTo>
                      <a:pt x="38" y="301"/>
                    </a:lnTo>
                    <a:lnTo>
                      <a:pt x="41" y="296"/>
                    </a:lnTo>
                    <a:lnTo>
                      <a:pt x="41" y="291"/>
                    </a:lnTo>
                    <a:lnTo>
                      <a:pt x="41" y="291"/>
                    </a:lnTo>
                    <a:lnTo>
                      <a:pt x="38" y="291"/>
                    </a:lnTo>
                    <a:lnTo>
                      <a:pt x="38" y="291"/>
                    </a:lnTo>
                    <a:close/>
                    <a:moveTo>
                      <a:pt x="126" y="196"/>
                    </a:moveTo>
                    <a:lnTo>
                      <a:pt x="128" y="201"/>
                    </a:lnTo>
                    <a:lnTo>
                      <a:pt x="131" y="203"/>
                    </a:lnTo>
                    <a:lnTo>
                      <a:pt x="133" y="203"/>
                    </a:lnTo>
                    <a:lnTo>
                      <a:pt x="126" y="196"/>
                    </a:lnTo>
                    <a:lnTo>
                      <a:pt x="126" y="196"/>
                    </a:lnTo>
                    <a:close/>
                    <a:moveTo>
                      <a:pt x="80" y="251"/>
                    </a:moveTo>
                    <a:lnTo>
                      <a:pt x="75" y="253"/>
                    </a:lnTo>
                    <a:lnTo>
                      <a:pt x="78" y="253"/>
                    </a:lnTo>
                    <a:lnTo>
                      <a:pt x="80" y="251"/>
                    </a:lnTo>
                    <a:lnTo>
                      <a:pt x="80" y="251"/>
                    </a:lnTo>
                    <a:close/>
                    <a:moveTo>
                      <a:pt x="80" y="256"/>
                    </a:moveTo>
                    <a:lnTo>
                      <a:pt x="76" y="258"/>
                    </a:lnTo>
                    <a:lnTo>
                      <a:pt x="76" y="261"/>
                    </a:lnTo>
                    <a:lnTo>
                      <a:pt x="81" y="263"/>
                    </a:lnTo>
                    <a:lnTo>
                      <a:pt x="81" y="260"/>
                    </a:lnTo>
                    <a:lnTo>
                      <a:pt x="80" y="25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70" name="Freeform 23"/>
              <p:cNvSpPr>
                <a:spLocks noEditPoints="1"/>
              </p:cNvSpPr>
              <p:nvPr/>
            </p:nvSpPr>
            <p:spPr bwMode="auto">
              <a:xfrm>
                <a:off x="7604060" y="2928348"/>
                <a:ext cx="114516" cy="226194"/>
              </a:xfrm>
              <a:custGeom>
                <a:avLst/>
                <a:gdLst/>
                <a:ahLst/>
                <a:cxnLst>
                  <a:cxn ang="0">
                    <a:pos x="120" y="5"/>
                  </a:cxn>
                  <a:cxn ang="0">
                    <a:pos x="138" y="33"/>
                  </a:cxn>
                  <a:cxn ang="0">
                    <a:pos x="131" y="63"/>
                  </a:cxn>
                  <a:cxn ang="0">
                    <a:pos x="121" y="75"/>
                  </a:cxn>
                  <a:cxn ang="0">
                    <a:pos x="125" y="93"/>
                  </a:cxn>
                  <a:cxn ang="0">
                    <a:pos x="148" y="104"/>
                  </a:cxn>
                  <a:cxn ang="0">
                    <a:pos x="158" y="118"/>
                  </a:cxn>
                  <a:cxn ang="0">
                    <a:pos x="178" y="124"/>
                  </a:cxn>
                  <a:cxn ang="0">
                    <a:pos x="166" y="149"/>
                  </a:cxn>
                  <a:cxn ang="0">
                    <a:pos x="184" y="156"/>
                  </a:cxn>
                  <a:cxn ang="0">
                    <a:pos x="216" y="158"/>
                  </a:cxn>
                  <a:cxn ang="0">
                    <a:pos x="201" y="179"/>
                  </a:cxn>
                  <a:cxn ang="0">
                    <a:pos x="178" y="192"/>
                  </a:cxn>
                  <a:cxn ang="0">
                    <a:pos x="168" y="207"/>
                  </a:cxn>
                  <a:cxn ang="0">
                    <a:pos x="141" y="224"/>
                  </a:cxn>
                  <a:cxn ang="0">
                    <a:pos x="136" y="244"/>
                  </a:cxn>
                  <a:cxn ang="0">
                    <a:pos x="161" y="274"/>
                  </a:cxn>
                  <a:cxn ang="0">
                    <a:pos x="165" y="295"/>
                  </a:cxn>
                  <a:cxn ang="0">
                    <a:pos x="171" y="332"/>
                  </a:cxn>
                  <a:cxn ang="0">
                    <a:pos x="188" y="364"/>
                  </a:cxn>
                  <a:cxn ang="0">
                    <a:pos x="196" y="395"/>
                  </a:cxn>
                  <a:cxn ang="0">
                    <a:pos x="178" y="427"/>
                  </a:cxn>
                  <a:cxn ang="0">
                    <a:pos x="171" y="422"/>
                  </a:cxn>
                  <a:cxn ang="0">
                    <a:pos x="176" y="410"/>
                  </a:cxn>
                  <a:cxn ang="0">
                    <a:pos x="176" y="388"/>
                  </a:cxn>
                  <a:cxn ang="0">
                    <a:pos x="171" y="359"/>
                  </a:cxn>
                  <a:cxn ang="0">
                    <a:pos x="161" y="350"/>
                  </a:cxn>
                  <a:cxn ang="0">
                    <a:pos x="151" y="324"/>
                  </a:cxn>
                  <a:cxn ang="0">
                    <a:pos x="145" y="292"/>
                  </a:cxn>
                  <a:cxn ang="0">
                    <a:pos x="138" y="284"/>
                  </a:cxn>
                  <a:cxn ang="0">
                    <a:pos x="123" y="266"/>
                  </a:cxn>
                  <a:cxn ang="0">
                    <a:pos x="123" y="271"/>
                  </a:cxn>
                  <a:cxn ang="0">
                    <a:pos x="108" y="280"/>
                  </a:cxn>
                  <a:cxn ang="0">
                    <a:pos x="103" y="289"/>
                  </a:cxn>
                  <a:cxn ang="0">
                    <a:pos x="81" y="297"/>
                  </a:cxn>
                  <a:cxn ang="0">
                    <a:pos x="68" y="302"/>
                  </a:cxn>
                  <a:cxn ang="0">
                    <a:pos x="63" y="294"/>
                  </a:cxn>
                  <a:cxn ang="0">
                    <a:pos x="68" y="266"/>
                  </a:cxn>
                  <a:cxn ang="0">
                    <a:pos x="58" y="242"/>
                  </a:cxn>
                  <a:cxn ang="0">
                    <a:pos x="43" y="219"/>
                  </a:cxn>
                  <a:cxn ang="0">
                    <a:pos x="28" y="217"/>
                  </a:cxn>
                  <a:cxn ang="0">
                    <a:pos x="37" y="217"/>
                  </a:cxn>
                  <a:cxn ang="0">
                    <a:pos x="38" y="204"/>
                  </a:cxn>
                  <a:cxn ang="0">
                    <a:pos x="18" y="201"/>
                  </a:cxn>
                  <a:cxn ang="0">
                    <a:pos x="15" y="197"/>
                  </a:cxn>
                  <a:cxn ang="0">
                    <a:pos x="2" y="174"/>
                  </a:cxn>
                  <a:cxn ang="0">
                    <a:pos x="13" y="153"/>
                  </a:cxn>
                  <a:cxn ang="0">
                    <a:pos x="23" y="129"/>
                  </a:cxn>
                  <a:cxn ang="0">
                    <a:pos x="37" y="106"/>
                  </a:cxn>
                  <a:cxn ang="0">
                    <a:pos x="48" y="61"/>
                  </a:cxn>
                  <a:cxn ang="0">
                    <a:pos x="70" y="26"/>
                  </a:cxn>
                  <a:cxn ang="0">
                    <a:pos x="95" y="15"/>
                  </a:cxn>
                  <a:cxn ang="0">
                    <a:pos x="32" y="232"/>
                  </a:cxn>
                </a:cxnLst>
                <a:rect l="0" t="0" r="r" b="b"/>
                <a:pathLst>
                  <a:path w="216" h="437">
                    <a:moveTo>
                      <a:pt x="98" y="1"/>
                    </a:moveTo>
                    <a:lnTo>
                      <a:pt x="101" y="0"/>
                    </a:lnTo>
                    <a:lnTo>
                      <a:pt x="106" y="1"/>
                    </a:lnTo>
                    <a:lnTo>
                      <a:pt x="111" y="0"/>
                    </a:lnTo>
                    <a:lnTo>
                      <a:pt x="116" y="0"/>
                    </a:lnTo>
                    <a:lnTo>
                      <a:pt x="120" y="5"/>
                    </a:lnTo>
                    <a:lnTo>
                      <a:pt x="125" y="8"/>
                    </a:lnTo>
                    <a:lnTo>
                      <a:pt x="125" y="15"/>
                    </a:lnTo>
                    <a:lnTo>
                      <a:pt x="130" y="15"/>
                    </a:lnTo>
                    <a:lnTo>
                      <a:pt x="135" y="20"/>
                    </a:lnTo>
                    <a:lnTo>
                      <a:pt x="135" y="26"/>
                    </a:lnTo>
                    <a:lnTo>
                      <a:pt x="138" y="33"/>
                    </a:lnTo>
                    <a:lnTo>
                      <a:pt x="138" y="40"/>
                    </a:lnTo>
                    <a:lnTo>
                      <a:pt x="138" y="50"/>
                    </a:lnTo>
                    <a:lnTo>
                      <a:pt x="138" y="55"/>
                    </a:lnTo>
                    <a:lnTo>
                      <a:pt x="136" y="56"/>
                    </a:lnTo>
                    <a:lnTo>
                      <a:pt x="131" y="60"/>
                    </a:lnTo>
                    <a:lnTo>
                      <a:pt x="131" y="63"/>
                    </a:lnTo>
                    <a:lnTo>
                      <a:pt x="128" y="63"/>
                    </a:lnTo>
                    <a:lnTo>
                      <a:pt x="128" y="66"/>
                    </a:lnTo>
                    <a:lnTo>
                      <a:pt x="130" y="71"/>
                    </a:lnTo>
                    <a:lnTo>
                      <a:pt x="128" y="73"/>
                    </a:lnTo>
                    <a:lnTo>
                      <a:pt x="125" y="73"/>
                    </a:lnTo>
                    <a:lnTo>
                      <a:pt x="121" y="75"/>
                    </a:lnTo>
                    <a:lnTo>
                      <a:pt x="120" y="80"/>
                    </a:lnTo>
                    <a:lnTo>
                      <a:pt x="121" y="81"/>
                    </a:lnTo>
                    <a:lnTo>
                      <a:pt x="120" y="84"/>
                    </a:lnTo>
                    <a:lnTo>
                      <a:pt x="120" y="89"/>
                    </a:lnTo>
                    <a:lnTo>
                      <a:pt x="123" y="91"/>
                    </a:lnTo>
                    <a:lnTo>
                      <a:pt x="125" y="93"/>
                    </a:lnTo>
                    <a:lnTo>
                      <a:pt x="128" y="96"/>
                    </a:lnTo>
                    <a:lnTo>
                      <a:pt x="128" y="101"/>
                    </a:lnTo>
                    <a:lnTo>
                      <a:pt x="130" y="106"/>
                    </a:lnTo>
                    <a:lnTo>
                      <a:pt x="136" y="103"/>
                    </a:lnTo>
                    <a:lnTo>
                      <a:pt x="146" y="101"/>
                    </a:lnTo>
                    <a:lnTo>
                      <a:pt x="148" y="104"/>
                    </a:lnTo>
                    <a:lnTo>
                      <a:pt x="146" y="106"/>
                    </a:lnTo>
                    <a:lnTo>
                      <a:pt x="150" y="109"/>
                    </a:lnTo>
                    <a:lnTo>
                      <a:pt x="156" y="108"/>
                    </a:lnTo>
                    <a:lnTo>
                      <a:pt x="156" y="111"/>
                    </a:lnTo>
                    <a:lnTo>
                      <a:pt x="155" y="114"/>
                    </a:lnTo>
                    <a:lnTo>
                      <a:pt x="158" y="118"/>
                    </a:lnTo>
                    <a:lnTo>
                      <a:pt x="165" y="119"/>
                    </a:lnTo>
                    <a:lnTo>
                      <a:pt x="163" y="123"/>
                    </a:lnTo>
                    <a:lnTo>
                      <a:pt x="165" y="124"/>
                    </a:lnTo>
                    <a:lnTo>
                      <a:pt x="166" y="123"/>
                    </a:lnTo>
                    <a:lnTo>
                      <a:pt x="173" y="123"/>
                    </a:lnTo>
                    <a:lnTo>
                      <a:pt x="178" y="124"/>
                    </a:lnTo>
                    <a:lnTo>
                      <a:pt x="178" y="128"/>
                    </a:lnTo>
                    <a:lnTo>
                      <a:pt x="176" y="133"/>
                    </a:lnTo>
                    <a:lnTo>
                      <a:pt x="176" y="136"/>
                    </a:lnTo>
                    <a:lnTo>
                      <a:pt x="169" y="143"/>
                    </a:lnTo>
                    <a:lnTo>
                      <a:pt x="166" y="146"/>
                    </a:lnTo>
                    <a:lnTo>
                      <a:pt x="166" y="149"/>
                    </a:lnTo>
                    <a:lnTo>
                      <a:pt x="169" y="148"/>
                    </a:lnTo>
                    <a:lnTo>
                      <a:pt x="178" y="149"/>
                    </a:lnTo>
                    <a:lnTo>
                      <a:pt x="179" y="149"/>
                    </a:lnTo>
                    <a:lnTo>
                      <a:pt x="183" y="148"/>
                    </a:lnTo>
                    <a:lnTo>
                      <a:pt x="186" y="151"/>
                    </a:lnTo>
                    <a:lnTo>
                      <a:pt x="184" y="156"/>
                    </a:lnTo>
                    <a:lnTo>
                      <a:pt x="186" y="161"/>
                    </a:lnTo>
                    <a:lnTo>
                      <a:pt x="191" y="163"/>
                    </a:lnTo>
                    <a:lnTo>
                      <a:pt x="194" y="161"/>
                    </a:lnTo>
                    <a:lnTo>
                      <a:pt x="201" y="161"/>
                    </a:lnTo>
                    <a:lnTo>
                      <a:pt x="211" y="156"/>
                    </a:lnTo>
                    <a:lnTo>
                      <a:pt x="216" y="158"/>
                    </a:lnTo>
                    <a:lnTo>
                      <a:pt x="216" y="163"/>
                    </a:lnTo>
                    <a:lnTo>
                      <a:pt x="209" y="168"/>
                    </a:lnTo>
                    <a:lnTo>
                      <a:pt x="201" y="169"/>
                    </a:lnTo>
                    <a:lnTo>
                      <a:pt x="201" y="173"/>
                    </a:lnTo>
                    <a:lnTo>
                      <a:pt x="199" y="176"/>
                    </a:lnTo>
                    <a:lnTo>
                      <a:pt x="201" y="179"/>
                    </a:lnTo>
                    <a:lnTo>
                      <a:pt x="196" y="182"/>
                    </a:lnTo>
                    <a:lnTo>
                      <a:pt x="194" y="182"/>
                    </a:lnTo>
                    <a:lnTo>
                      <a:pt x="191" y="189"/>
                    </a:lnTo>
                    <a:lnTo>
                      <a:pt x="183" y="189"/>
                    </a:lnTo>
                    <a:lnTo>
                      <a:pt x="178" y="191"/>
                    </a:lnTo>
                    <a:lnTo>
                      <a:pt x="178" y="192"/>
                    </a:lnTo>
                    <a:lnTo>
                      <a:pt x="181" y="196"/>
                    </a:lnTo>
                    <a:lnTo>
                      <a:pt x="179" y="199"/>
                    </a:lnTo>
                    <a:lnTo>
                      <a:pt x="173" y="197"/>
                    </a:lnTo>
                    <a:lnTo>
                      <a:pt x="169" y="201"/>
                    </a:lnTo>
                    <a:lnTo>
                      <a:pt x="169" y="206"/>
                    </a:lnTo>
                    <a:lnTo>
                      <a:pt x="168" y="207"/>
                    </a:lnTo>
                    <a:lnTo>
                      <a:pt x="163" y="207"/>
                    </a:lnTo>
                    <a:lnTo>
                      <a:pt x="156" y="212"/>
                    </a:lnTo>
                    <a:lnTo>
                      <a:pt x="148" y="209"/>
                    </a:lnTo>
                    <a:lnTo>
                      <a:pt x="145" y="214"/>
                    </a:lnTo>
                    <a:lnTo>
                      <a:pt x="145" y="221"/>
                    </a:lnTo>
                    <a:lnTo>
                      <a:pt x="141" y="224"/>
                    </a:lnTo>
                    <a:lnTo>
                      <a:pt x="141" y="231"/>
                    </a:lnTo>
                    <a:lnTo>
                      <a:pt x="143" y="234"/>
                    </a:lnTo>
                    <a:lnTo>
                      <a:pt x="140" y="237"/>
                    </a:lnTo>
                    <a:lnTo>
                      <a:pt x="133" y="239"/>
                    </a:lnTo>
                    <a:lnTo>
                      <a:pt x="133" y="242"/>
                    </a:lnTo>
                    <a:lnTo>
                      <a:pt x="136" y="244"/>
                    </a:lnTo>
                    <a:lnTo>
                      <a:pt x="141" y="251"/>
                    </a:lnTo>
                    <a:lnTo>
                      <a:pt x="145" y="254"/>
                    </a:lnTo>
                    <a:lnTo>
                      <a:pt x="146" y="257"/>
                    </a:lnTo>
                    <a:lnTo>
                      <a:pt x="153" y="261"/>
                    </a:lnTo>
                    <a:lnTo>
                      <a:pt x="158" y="272"/>
                    </a:lnTo>
                    <a:lnTo>
                      <a:pt x="161" y="274"/>
                    </a:lnTo>
                    <a:lnTo>
                      <a:pt x="165" y="279"/>
                    </a:lnTo>
                    <a:lnTo>
                      <a:pt x="166" y="284"/>
                    </a:lnTo>
                    <a:lnTo>
                      <a:pt x="171" y="285"/>
                    </a:lnTo>
                    <a:lnTo>
                      <a:pt x="171" y="290"/>
                    </a:lnTo>
                    <a:lnTo>
                      <a:pt x="166" y="292"/>
                    </a:lnTo>
                    <a:lnTo>
                      <a:pt x="165" y="295"/>
                    </a:lnTo>
                    <a:lnTo>
                      <a:pt x="168" y="307"/>
                    </a:lnTo>
                    <a:lnTo>
                      <a:pt x="166" y="310"/>
                    </a:lnTo>
                    <a:lnTo>
                      <a:pt x="161" y="312"/>
                    </a:lnTo>
                    <a:lnTo>
                      <a:pt x="165" y="320"/>
                    </a:lnTo>
                    <a:lnTo>
                      <a:pt x="165" y="324"/>
                    </a:lnTo>
                    <a:lnTo>
                      <a:pt x="171" y="332"/>
                    </a:lnTo>
                    <a:lnTo>
                      <a:pt x="179" y="337"/>
                    </a:lnTo>
                    <a:lnTo>
                      <a:pt x="186" y="342"/>
                    </a:lnTo>
                    <a:lnTo>
                      <a:pt x="189" y="352"/>
                    </a:lnTo>
                    <a:lnTo>
                      <a:pt x="186" y="355"/>
                    </a:lnTo>
                    <a:lnTo>
                      <a:pt x="188" y="360"/>
                    </a:lnTo>
                    <a:lnTo>
                      <a:pt x="188" y="364"/>
                    </a:lnTo>
                    <a:lnTo>
                      <a:pt x="189" y="367"/>
                    </a:lnTo>
                    <a:lnTo>
                      <a:pt x="191" y="374"/>
                    </a:lnTo>
                    <a:lnTo>
                      <a:pt x="193" y="377"/>
                    </a:lnTo>
                    <a:lnTo>
                      <a:pt x="193" y="383"/>
                    </a:lnTo>
                    <a:lnTo>
                      <a:pt x="196" y="388"/>
                    </a:lnTo>
                    <a:lnTo>
                      <a:pt x="196" y="395"/>
                    </a:lnTo>
                    <a:lnTo>
                      <a:pt x="193" y="397"/>
                    </a:lnTo>
                    <a:lnTo>
                      <a:pt x="188" y="412"/>
                    </a:lnTo>
                    <a:lnTo>
                      <a:pt x="183" y="415"/>
                    </a:lnTo>
                    <a:lnTo>
                      <a:pt x="181" y="420"/>
                    </a:lnTo>
                    <a:lnTo>
                      <a:pt x="179" y="423"/>
                    </a:lnTo>
                    <a:lnTo>
                      <a:pt x="178" y="427"/>
                    </a:lnTo>
                    <a:lnTo>
                      <a:pt x="178" y="427"/>
                    </a:lnTo>
                    <a:lnTo>
                      <a:pt x="176" y="432"/>
                    </a:lnTo>
                    <a:lnTo>
                      <a:pt x="174" y="437"/>
                    </a:lnTo>
                    <a:lnTo>
                      <a:pt x="173" y="430"/>
                    </a:lnTo>
                    <a:lnTo>
                      <a:pt x="173" y="425"/>
                    </a:lnTo>
                    <a:lnTo>
                      <a:pt x="171" y="422"/>
                    </a:lnTo>
                    <a:lnTo>
                      <a:pt x="171" y="420"/>
                    </a:lnTo>
                    <a:lnTo>
                      <a:pt x="173" y="420"/>
                    </a:lnTo>
                    <a:lnTo>
                      <a:pt x="174" y="418"/>
                    </a:lnTo>
                    <a:lnTo>
                      <a:pt x="178" y="415"/>
                    </a:lnTo>
                    <a:lnTo>
                      <a:pt x="178" y="410"/>
                    </a:lnTo>
                    <a:lnTo>
                      <a:pt x="176" y="410"/>
                    </a:lnTo>
                    <a:lnTo>
                      <a:pt x="176" y="403"/>
                    </a:lnTo>
                    <a:lnTo>
                      <a:pt x="178" y="403"/>
                    </a:lnTo>
                    <a:lnTo>
                      <a:pt x="179" y="400"/>
                    </a:lnTo>
                    <a:lnTo>
                      <a:pt x="178" y="395"/>
                    </a:lnTo>
                    <a:lnTo>
                      <a:pt x="181" y="392"/>
                    </a:lnTo>
                    <a:lnTo>
                      <a:pt x="176" y="388"/>
                    </a:lnTo>
                    <a:lnTo>
                      <a:pt x="174" y="385"/>
                    </a:lnTo>
                    <a:lnTo>
                      <a:pt x="174" y="380"/>
                    </a:lnTo>
                    <a:lnTo>
                      <a:pt x="176" y="378"/>
                    </a:lnTo>
                    <a:lnTo>
                      <a:pt x="174" y="374"/>
                    </a:lnTo>
                    <a:lnTo>
                      <a:pt x="173" y="372"/>
                    </a:lnTo>
                    <a:lnTo>
                      <a:pt x="171" y="359"/>
                    </a:lnTo>
                    <a:lnTo>
                      <a:pt x="168" y="355"/>
                    </a:lnTo>
                    <a:lnTo>
                      <a:pt x="166" y="352"/>
                    </a:lnTo>
                    <a:lnTo>
                      <a:pt x="163" y="345"/>
                    </a:lnTo>
                    <a:lnTo>
                      <a:pt x="161" y="354"/>
                    </a:lnTo>
                    <a:lnTo>
                      <a:pt x="160" y="354"/>
                    </a:lnTo>
                    <a:lnTo>
                      <a:pt x="161" y="350"/>
                    </a:lnTo>
                    <a:lnTo>
                      <a:pt x="158" y="347"/>
                    </a:lnTo>
                    <a:lnTo>
                      <a:pt x="158" y="337"/>
                    </a:lnTo>
                    <a:lnTo>
                      <a:pt x="155" y="334"/>
                    </a:lnTo>
                    <a:lnTo>
                      <a:pt x="155" y="329"/>
                    </a:lnTo>
                    <a:lnTo>
                      <a:pt x="156" y="327"/>
                    </a:lnTo>
                    <a:lnTo>
                      <a:pt x="151" y="324"/>
                    </a:lnTo>
                    <a:lnTo>
                      <a:pt x="150" y="315"/>
                    </a:lnTo>
                    <a:lnTo>
                      <a:pt x="150" y="315"/>
                    </a:lnTo>
                    <a:lnTo>
                      <a:pt x="146" y="299"/>
                    </a:lnTo>
                    <a:lnTo>
                      <a:pt x="145" y="297"/>
                    </a:lnTo>
                    <a:lnTo>
                      <a:pt x="143" y="294"/>
                    </a:lnTo>
                    <a:lnTo>
                      <a:pt x="145" y="292"/>
                    </a:lnTo>
                    <a:lnTo>
                      <a:pt x="145" y="290"/>
                    </a:lnTo>
                    <a:lnTo>
                      <a:pt x="141" y="285"/>
                    </a:lnTo>
                    <a:lnTo>
                      <a:pt x="143" y="284"/>
                    </a:lnTo>
                    <a:lnTo>
                      <a:pt x="143" y="280"/>
                    </a:lnTo>
                    <a:lnTo>
                      <a:pt x="141" y="284"/>
                    </a:lnTo>
                    <a:lnTo>
                      <a:pt x="138" y="284"/>
                    </a:lnTo>
                    <a:lnTo>
                      <a:pt x="135" y="284"/>
                    </a:lnTo>
                    <a:lnTo>
                      <a:pt x="133" y="279"/>
                    </a:lnTo>
                    <a:lnTo>
                      <a:pt x="131" y="277"/>
                    </a:lnTo>
                    <a:lnTo>
                      <a:pt x="126" y="269"/>
                    </a:lnTo>
                    <a:lnTo>
                      <a:pt x="125" y="266"/>
                    </a:lnTo>
                    <a:lnTo>
                      <a:pt x="123" y="266"/>
                    </a:lnTo>
                    <a:lnTo>
                      <a:pt x="123" y="264"/>
                    </a:lnTo>
                    <a:lnTo>
                      <a:pt x="118" y="261"/>
                    </a:lnTo>
                    <a:lnTo>
                      <a:pt x="121" y="264"/>
                    </a:lnTo>
                    <a:lnTo>
                      <a:pt x="120" y="266"/>
                    </a:lnTo>
                    <a:lnTo>
                      <a:pt x="120" y="267"/>
                    </a:lnTo>
                    <a:lnTo>
                      <a:pt x="123" y="271"/>
                    </a:lnTo>
                    <a:lnTo>
                      <a:pt x="121" y="274"/>
                    </a:lnTo>
                    <a:lnTo>
                      <a:pt x="120" y="276"/>
                    </a:lnTo>
                    <a:lnTo>
                      <a:pt x="121" y="279"/>
                    </a:lnTo>
                    <a:lnTo>
                      <a:pt x="115" y="284"/>
                    </a:lnTo>
                    <a:lnTo>
                      <a:pt x="110" y="284"/>
                    </a:lnTo>
                    <a:lnTo>
                      <a:pt x="108" y="280"/>
                    </a:lnTo>
                    <a:lnTo>
                      <a:pt x="106" y="280"/>
                    </a:lnTo>
                    <a:lnTo>
                      <a:pt x="108" y="284"/>
                    </a:lnTo>
                    <a:lnTo>
                      <a:pt x="108" y="285"/>
                    </a:lnTo>
                    <a:lnTo>
                      <a:pt x="111" y="285"/>
                    </a:lnTo>
                    <a:lnTo>
                      <a:pt x="106" y="289"/>
                    </a:lnTo>
                    <a:lnTo>
                      <a:pt x="103" y="289"/>
                    </a:lnTo>
                    <a:lnTo>
                      <a:pt x="100" y="287"/>
                    </a:lnTo>
                    <a:lnTo>
                      <a:pt x="98" y="290"/>
                    </a:lnTo>
                    <a:lnTo>
                      <a:pt x="90" y="297"/>
                    </a:lnTo>
                    <a:lnTo>
                      <a:pt x="85" y="297"/>
                    </a:lnTo>
                    <a:lnTo>
                      <a:pt x="83" y="297"/>
                    </a:lnTo>
                    <a:lnTo>
                      <a:pt x="81" y="297"/>
                    </a:lnTo>
                    <a:lnTo>
                      <a:pt x="81" y="295"/>
                    </a:lnTo>
                    <a:lnTo>
                      <a:pt x="80" y="299"/>
                    </a:lnTo>
                    <a:lnTo>
                      <a:pt x="78" y="299"/>
                    </a:lnTo>
                    <a:lnTo>
                      <a:pt x="75" y="295"/>
                    </a:lnTo>
                    <a:lnTo>
                      <a:pt x="68" y="299"/>
                    </a:lnTo>
                    <a:lnTo>
                      <a:pt x="68" y="302"/>
                    </a:lnTo>
                    <a:lnTo>
                      <a:pt x="65" y="302"/>
                    </a:lnTo>
                    <a:lnTo>
                      <a:pt x="65" y="295"/>
                    </a:lnTo>
                    <a:lnTo>
                      <a:pt x="71" y="290"/>
                    </a:lnTo>
                    <a:lnTo>
                      <a:pt x="71" y="284"/>
                    </a:lnTo>
                    <a:lnTo>
                      <a:pt x="70" y="290"/>
                    </a:lnTo>
                    <a:lnTo>
                      <a:pt x="63" y="294"/>
                    </a:lnTo>
                    <a:lnTo>
                      <a:pt x="60" y="299"/>
                    </a:lnTo>
                    <a:lnTo>
                      <a:pt x="60" y="297"/>
                    </a:lnTo>
                    <a:lnTo>
                      <a:pt x="60" y="295"/>
                    </a:lnTo>
                    <a:lnTo>
                      <a:pt x="58" y="290"/>
                    </a:lnTo>
                    <a:lnTo>
                      <a:pt x="63" y="269"/>
                    </a:lnTo>
                    <a:lnTo>
                      <a:pt x="68" y="266"/>
                    </a:lnTo>
                    <a:lnTo>
                      <a:pt x="66" y="264"/>
                    </a:lnTo>
                    <a:lnTo>
                      <a:pt x="62" y="254"/>
                    </a:lnTo>
                    <a:lnTo>
                      <a:pt x="62" y="246"/>
                    </a:lnTo>
                    <a:lnTo>
                      <a:pt x="58" y="246"/>
                    </a:lnTo>
                    <a:lnTo>
                      <a:pt x="58" y="242"/>
                    </a:lnTo>
                    <a:lnTo>
                      <a:pt x="58" y="242"/>
                    </a:lnTo>
                    <a:lnTo>
                      <a:pt x="55" y="239"/>
                    </a:lnTo>
                    <a:lnTo>
                      <a:pt x="53" y="232"/>
                    </a:lnTo>
                    <a:lnTo>
                      <a:pt x="52" y="229"/>
                    </a:lnTo>
                    <a:lnTo>
                      <a:pt x="48" y="226"/>
                    </a:lnTo>
                    <a:lnTo>
                      <a:pt x="48" y="222"/>
                    </a:lnTo>
                    <a:lnTo>
                      <a:pt x="43" y="219"/>
                    </a:lnTo>
                    <a:lnTo>
                      <a:pt x="45" y="222"/>
                    </a:lnTo>
                    <a:lnTo>
                      <a:pt x="47" y="231"/>
                    </a:lnTo>
                    <a:lnTo>
                      <a:pt x="37" y="227"/>
                    </a:lnTo>
                    <a:lnTo>
                      <a:pt x="33" y="224"/>
                    </a:lnTo>
                    <a:lnTo>
                      <a:pt x="33" y="221"/>
                    </a:lnTo>
                    <a:lnTo>
                      <a:pt x="28" y="217"/>
                    </a:lnTo>
                    <a:lnTo>
                      <a:pt x="28" y="216"/>
                    </a:lnTo>
                    <a:lnTo>
                      <a:pt x="32" y="216"/>
                    </a:lnTo>
                    <a:lnTo>
                      <a:pt x="33" y="219"/>
                    </a:lnTo>
                    <a:lnTo>
                      <a:pt x="37" y="221"/>
                    </a:lnTo>
                    <a:lnTo>
                      <a:pt x="38" y="219"/>
                    </a:lnTo>
                    <a:lnTo>
                      <a:pt x="37" y="217"/>
                    </a:lnTo>
                    <a:lnTo>
                      <a:pt x="33" y="216"/>
                    </a:lnTo>
                    <a:lnTo>
                      <a:pt x="38" y="212"/>
                    </a:lnTo>
                    <a:lnTo>
                      <a:pt x="40" y="216"/>
                    </a:lnTo>
                    <a:lnTo>
                      <a:pt x="43" y="214"/>
                    </a:lnTo>
                    <a:lnTo>
                      <a:pt x="43" y="211"/>
                    </a:lnTo>
                    <a:lnTo>
                      <a:pt x="38" y="204"/>
                    </a:lnTo>
                    <a:lnTo>
                      <a:pt x="30" y="204"/>
                    </a:lnTo>
                    <a:lnTo>
                      <a:pt x="28" y="201"/>
                    </a:lnTo>
                    <a:lnTo>
                      <a:pt x="25" y="199"/>
                    </a:lnTo>
                    <a:lnTo>
                      <a:pt x="23" y="197"/>
                    </a:lnTo>
                    <a:lnTo>
                      <a:pt x="23" y="199"/>
                    </a:lnTo>
                    <a:lnTo>
                      <a:pt x="18" y="201"/>
                    </a:lnTo>
                    <a:lnTo>
                      <a:pt x="18" y="199"/>
                    </a:lnTo>
                    <a:lnTo>
                      <a:pt x="22" y="194"/>
                    </a:lnTo>
                    <a:lnTo>
                      <a:pt x="17" y="196"/>
                    </a:lnTo>
                    <a:lnTo>
                      <a:pt x="13" y="192"/>
                    </a:lnTo>
                    <a:lnTo>
                      <a:pt x="13" y="194"/>
                    </a:lnTo>
                    <a:lnTo>
                      <a:pt x="15" y="197"/>
                    </a:lnTo>
                    <a:lnTo>
                      <a:pt x="5" y="189"/>
                    </a:lnTo>
                    <a:lnTo>
                      <a:pt x="3" y="184"/>
                    </a:lnTo>
                    <a:lnTo>
                      <a:pt x="0" y="179"/>
                    </a:lnTo>
                    <a:lnTo>
                      <a:pt x="0" y="179"/>
                    </a:lnTo>
                    <a:lnTo>
                      <a:pt x="0" y="178"/>
                    </a:lnTo>
                    <a:lnTo>
                      <a:pt x="2" y="174"/>
                    </a:lnTo>
                    <a:lnTo>
                      <a:pt x="5" y="168"/>
                    </a:lnTo>
                    <a:lnTo>
                      <a:pt x="8" y="169"/>
                    </a:lnTo>
                    <a:lnTo>
                      <a:pt x="10" y="164"/>
                    </a:lnTo>
                    <a:lnTo>
                      <a:pt x="10" y="156"/>
                    </a:lnTo>
                    <a:lnTo>
                      <a:pt x="12" y="153"/>
                    </a:lnTo>
                    <a:lnTo>
                      <a:pt x="13" y="153"/>
                    </a:lnTo>
                    <a:lnTo>
                      <a:pt x="17" y="153"/>
                    </a:lnTo>
                    <a:lnTo>
                      <a:pt x="18" y="144"/>
                    </a:lnTo>
                    <a:lnTo>
                      <a:pt x="18" y="141"/>
                    </a:lnTo>
                    <a:lnTo>
                      <a:pt x="18" y="134"/>
                    </a:lnTo>
                    <a:lnTo>
                      <a:pt x="18" y="129"/>
                    </a:lnTo>
                    <a:lnTo>
                      <a:pt x="23" y="129"/>
                    </a:lnTo>
                    <a:lnTo>
                      <a:pt x="23" y="123"/>
                    </a:lnTo>
                    <a:lnTo>
                      <a:pt x="23" y="116"/>
                    </a:lnTo>
                    <a:lnTo>
                      <a:pt x="20" y="106"/>
                    </a:lnTo>
                    <a:lnTo>
                      <a:pt x="25" y="106"/>
                    </a:lnTo>
                    <a:lnTo>
                      <a:pt x="30" y="108"/>
                    </a:lnTo>
                    <a:lnTo>
                      <a:pt x="37" y="106"/>
                    </a:lnTo>
                    <a:lnTo>
                      <a:pt x="40" y="99"/>
                    </a:lnTo>
                    <a:lnTo>
                      <a:pt x="42" y="89"/>
                    </a:lnTo>
                    <a:lnTo>
                      <a:pt x="48" y="78"/>
                    </a:lnTo>
                    <a:lnTo>
                      <a:pt x="42" y="75"/>
                    </a:lnTo>
                    <a:lnTo>
                      <a:pt x="42" y="71"/>
                    </a:lnTo>
                    <a:lnTo>
                      <a:pt x="48" y="61"/>
                    </a:lnTo>
                    <a:lnTo>
                      <a:pt x="52" y="53"/>
                    </a:lnTo>
                    <a:lnTo>
                      <a:pt x="50" y="51"/>
                    </a:lnTo>
                    <a:lnTo>
                      <a:pt x="50" y="45"/>
                    </a:lnTo>
                    <a:lnTo>
                      <a:pt x="58" y="35"/>
                    </a:lnTo>
                    <a:lnTo>
                      <a:pt x="63" y="33"/>
                    </a:lnTo>
                    <a:lnTo>
                      <a:pt x="70" y="26"/>
                    </a:lnTo>
                    <a:lnTo>
                      <a:pt x="71" y="21"/>
                    </a:lnTo>
                    <a:lnTo>
                      <a:pt x="80" y="18"/>
                    </a:lnTo>
                    <a:lnTo>
                      <a:pt x="86" y="15"/>
                    </a:lnTo>
                    <a:lnTo>
                      <a:pt x="91" y="16"/>
                    </a:lnTo>
                    <a:lnTo>
                      <a:pt x="95" y="18"/>
                    </a:lnTo>
                    <a:lnTo>
                      <a:pt x="95" y="15"/>
                    </a:lnTo>
                    <a:lnTo>
                      <a:pt x="95" y="10"/>
                    </a:lnTo>
                    <a:lnTo>
                      <a:pt x="100" y="5"/>
                    </a:lnTo>
                    <a:lnTo>
                      <a:pt x="98" y="1"/>
                    </a:lnTo>
                    <a:lnTo>
                      <a:pt x="98" y="1"/>
                    </a:lnTo>
                    <a:lnTo>
                      <a:pt x="98" y="1"/>
                    </a:lnTo>
                    <a:close/>
                    <a:moveTo>
                      <a:pt x="32" y="232"/>
                    </a:moveTo>
                    <a:lnTo>
                      <a:pt x="33" y="236"/>
                    </a:lnTo>
                    <a:lnTo>
                      <a:pt x="38" y="237"/>
                    </a:lnTo>
                    <a:lnTo>
                      <a:pt x="40" y="234"/>
                    </a:lnTo>
                    <a:lnTo>
                      <a:pt x="35" y="231"/>
                    </a:lnTo>
                    <a:lnTo>
                      <a:pt x="32" y="23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71" name="Freeform 24"/>
              <p:cNvSpPr>
                <a:spLocks noEditPoints="1"/>
              </p:cNvSpPr>
              <p:nvPr/>
            </p:nvSpPr>
            <p:spPr bwMode="auto">
              <a:xfrm>
                <a:off x="7453155" y="3156617"/>
                <a:ext cx="28896" cy="46692"/>
              </a:xfrm>
              <a:custGeom>
                <a:avLst/>
                <a:gdLst/>
                <a:ahLst/>
                <a:cxnLst>
                  <a:cxn ang="0">
                    <a:pos x="0" y="38"/>
                  </a:cxn>
                  <a:cxn ang="0">
                    <a:pos x="4" y="33"/>
                  </a:cxn>
                  <a:cxn ang="0">
                    <a:pos x="2" y="35"/>
                  </a:cxn>
                  <a:cxn ang="0">
                    <a:pos x="0" y="43"/>
                  </a:cxn>
                  <a:cxn ang="0">
                    <a:pos x="9" y="7"/>
                  </a:cxn>
                  <a:cxn ang="0">
                    <a:pos x="2" y="0"/>
                  </a:cxn>
                  <a:cxn ang="0">
                    <a:pos x="12" y="0"/>
                  </a:cxn>
                  <a:cxn ang="0">
                    <a:pos x="9" y="5"/>
                  </a:cxn>
                  <a:cxn ang="0">
                    <a:pos x="9" y="7"/>
                  </a:cxn>
                  <a:cxn ang="0">
                    <a:pos x="19" y="3"/>
                  </a:cxn>
                  <a:cxn ang="0">
                    <a:pos x="25" y="8"/>
                  </a:cxn>
                  <a:cxn ang="0">
                    <a:pos x="24" y="10"/>
                  </a:cxn>
                  <a:cxn ang="0">
                    <a:pos x="17" y="8"/>
                  </a:cxn>
                  <a:cxn ang="0">
                    <a:pos x="12" y="5"/>
                  </a:cxn>
                  <a:cxn ang="0">
                    <a:pos x="14" y="3"/>
                  </a:cxn>
                  <a:cxn ang="0">
                    <a:pos x="15" y="2"/>
                  </a:cxn>
                  <a:cxn ang="0">
                    <a:pos x="10" y="10"/>
                  </a:cxn>
                  <a:cxn ang="0">
                    <a:pos x="10" y="12"/>
                  </a:cxn>
                  <a:cxn ang="0">
                    <a:pos x="10" y="13"/>
                  </a:cxn>
                  <a:cxn ang="0">
                    <a:pos x="7" y="20"/>
                  </a:cxn>
                  <a:cxn ang="0">
                    <a:pos x="4" y="18"/>
                  </a:cxn>
                  <a:cxn ang="0">
                    <a:pos x="0" y="18"/>
                  </a:cxn>
                  <a:cxn ang="0">
                    <a:pos x="4" y="22"/>
                  </a:cxn>
                  <a:cxn ang="0">
                    <a:pos x="5" y="27"/>
                  </a:cxn>
                  <a:cxn ang="0">
                    <a:pos x="4" y="35"/>
                  </a:cxn>
                  <a:cxn ang="0">
                    <a:pos x="2" y="48"/>
                  </a:cxn>
                  <a:cxn ang="0">
                    <a:pos x="4" y="56"/>
                  </a:cxn>
                  <a:cxn ang="0">
                    <a:pos x="5" y="70"/>
                  </a:cxn>
                  <a:cxn ang="0">
                    <a:pos x="14" y="88"/>
                  </a:cxn>
                  <a:cxn ang="0">
                    <a:pos x="24" y="90"/>
                  </a:cxn>
                  <a:cxn ang="0">
                    <a:pos x="40" y="86"/>
                  </a:cxn>
                  <a:cxn ang="0">
                    <a:pos x="50" y="71"/>
                  </a:cxn>
                  <a:cxn ang="0">
                    <a:pos x="52" y="65"/>
                  </a:cxn>
                  <a:cxn ang="0">
                    <a:pos x="53" y="58"/>
                  </a:cxn>
                  <a:cxn ang="0">
                    <a:pos x="52" y="51"/>
                  </a:cxn>
                  <a:cxn ang="0">
                    <a:pos x="45" y="38"/>
                  </a:cxn>
                  <a:cxn ang="0">
                    <a:pos x="37" y="33"/>
                  </a:cxn>
                  <a:cxn ang="0">
                    <a:pos x="34" y="32"/>
                  </a:cxn>
                  <a:cxn ang="0">
                    <a:pos x="37" y="27"/>
                  </a:cxn>
                  <a:cxn ang="0">
                    <a:pos x="32" y="22"/>
                  </a:cxn>
                  <a:cxn ang="0">
                    <a:pos x="29" y="17"/>
                  </a:cxn>
                  <a:cxn ang="0">
                    <a:pos x="27" y="13"/>
                  </a:cxn>
                  <a:cxn ang="0">
                    <a:pos x="19" y="12"/>
                  </a:cxn>
                  <a:cxn ang="0">
                    <a:pos x="15" y="10"/>
                  </a:cxn>
                </a:cxnLst>
                <a:rect l="0" t="0" r="r" b="b"/>
                <a:pathLst>
                  <a:path w="53" h="90">
                    <a:moveTo>
                      <a:pt x="0" y="43"/>
                    </a:moveTo>
                    <a:lnTo>
                      <a:pt x="0" y="38"/>
                    </a:lnTo>
                    <a:lnTo>
                      <a:pt x="0" y="35"/>
                    </a:lnTo>
                    <a:lnTo>
                      <a:pt x="4" y="33"/>
                    </a:lnTo>
                    <a:lnTo>
                      <a:pt x="2" y="35"/>
                    </a:lnTo>
                    <a:lnTo>
                      <a:pt x="2" y="35"/>
                    </a:lnTo>
                    <a:lnTo>
                      <a:pt x="2" y="38"/>
                    </a:lnTo>
                    <a:lnTo>
                      <a:pt x="0" y="43"/>
                    </a:lnTo>
                    <a:lnTo>
                      <a:pt x="0" y="43"/>
                    </a:lnTo>
                    <a:close/>
                    <a:moveTo>
                      <a:pt x="9" y="7"/>
                    </a:moveTo>
                    <a:lnTo>
                      <a:pt x="2" y="3"/>
                    </a:lnTo>
                    <a:lnTo>
                      <a:pt x="2" y="0"/>
                    </a:lnTo>
                    <a:lnTo>
                      <a:pt x="10" y="0"/>
                    </a:lnTo>
                    <a:lnTo>
                      <a:pt x="12" y="0"/>
                    </a:lnTo>
                    <a:lnTo>
                      <a:pt x="10" y="5"/>
                    </a:lnTo>
                    <a:lnTo>
                      <a:pt x="9" y="5"/>
                    </a:lnTo>
                    <a:lnTo>
                      <a:pt x="9" y="7"/>
                    </a:lnTo>
                    <a:lnTo>
                      <a:pt x="9" y="7"/>
                    </a:lnTo>
                    <a:close/>
                    <a:moveTo>
                      <a:pt x="15" y="2"/>
                    </a:moveTo>
                    <a:lnTo>
                      <a:pt x="19" y="3"/>
                    </a:lnTo>
                    <a:lnTo>
                      <a:pt x="19" y="7"/>
                    </a:lnTo>
                    <a:lnTo>
                      <a:pt x="25" y="8"/>
                    </a:lnTo>
                    <a:lnTo>
                      <a:pt x="25" y="12"/>
                    </a:lnTo>
                    <a:lnTo>
                      <a:pt x="24" y="10"/>
                    </a:lnTo>
                    <a:lnTo>
                      <a:pt x="19" y="10"/>
                    </a:lnTo>
                    <a:lnTo>
                      <a:pt x="17" y="8"/>
                    </a:lnTo>
                    <a:lnTo>
                      <a:pt x="12" y="7"/>
                    </a:lnTo>
                    <a:lnTo>
                      <a:pt x="12" y="5"/>
                    </a:lnTo>
                    <a:lnTo>
                      <a:pt x="15" y="3"/>
                    </a:lnTo>
                    <a:lnTo>
                      <a:pt x="14" y="3"/>
                    </a:lnTo>
                    <a:lnTo>
                      <a:pt x="15" y="2"/>
                    </a:lnTo>
                    <a:lnTo>
                      <a:pt x="15" y="2"/>
                    </a:lnTo>
                    <a:close/>
                    <a:moveTo>
                      <a:pt x="10" y="8"/>
                    </a:moveTo>
                    <a:lnTo>
                      <a:pt x="10" y="10"/>
                    </a:lnTo>
                    <a:lnTo>
                      <a:pt x="12" y="12"/>
                    </a:lnTo>
                    <a:lnTo>
                      <a:pt x="10" y="12"/>
                    </a:lnTo>
                    <a:lnTo>
                      <a:pt x="9" y="12"/>
                    </a:lnTo>
                    <a:lnTo>
                      <a:pt x="10" y="13"/>
                    </a:lnTo>
                    <a:lnTo>
                      <a:pt x="10" y="17"/>
                    </a:lnTo>
                    <a:lnTo>
                      <a:pt x="7" y="20"/>
                    </a:lnTo>
                    <a:lnTo>
                      <a:pt x="5" y="20"/>
                    </a:lnTo>
                    <a:lnTo>
                      <a:pt x="4" y="18"/>
                    </a:lnTo>
                    <a:lnTo>
                      <a:pt x="0" y="17"/>
                    </a:lnTo>
                    <a:lnTo>
                      <a:pt x="0" y="18"/>
                    </a:lnTo>
                    <a:lnTo>
                      <a:pt x="2" y="20"/>
                    </a:lnTo>
                    <a:lnTo>
                      <a:pt x="4" y="22"/>
                    </a:lnTo>
                    <a:lnTo>
                      <a:pt x="4" y="23"/>
                    </a:lnTo>
                    <a:lnTo>
                      <a:pt x="5" y="27"/>
                    </a:lnTo>
                    <a:lnTo>
                      <a:pt x="5" y="33"/>
                    </a:lnTo>
                    <a:lnTo>
                      <a:pt x="4" y="35"/>
                    </a:lnTo>
                    <a:lnTo>
                      <a:pt x="2" y="45"/>
                    </a:lnTo>
                    <a:lnTo>
                      <a:pt x="2" y="48"/>
                    </a:lnTo>
                    <a:lnTo>
                      <a:pt x="2" y="48"/>
                    </a:lnTo>
                    <a:lnTo>
                      <a:pt x="4" y="56"/>
                    </a:lnTo>
                    <a:lnTo>
                      <a:pt x="2" y="60"/>
                    </a:lnTo>
                    <a:lnTo>
                      <a:pt x="5" y="70"/>
                    </a:lnTo>
                    <a:lnTo>
                      <a:pt x="10" y="81"/>
                    </a:lnTo>
                    <a:lnTo>
                      <a:pt x="14" y="88"/>
                    </a:lnTo>
                    <a:lnTo>
                      <a:pt x="19" y="90"/>
                    </a:lnTo>
                    <a:lnTo>
                      <a:pt x="24" y="90"/>
                    </a:lnTo>
                    <a:lnTo>
                      <a:pt x="32" y="88"/>
                    </a:lnTo>
                    <a:lnTo>
                      <a:pt x="40" y="86"/>
                    </a:lnTo>
                    <a:lnTo>
                      <a:pt x="47" y="78"/>
                    </a:lnTo>
                    <a:lnTo>
                      <a:pt x="50" y="71"/>
                    </a:lnTo>
                    <a:lnTo>
                      <a:pt x="52" y="68"/>
                    </a:lnTo>
                    <a:lnTo>
                      <a:pt x="52" y="65"/>
                    </a:lnTo>
                    <a:lnTo>
                      <a:pt x="53" y="63"/>
                    </a:lnTo>
                    <a:lnTo>
                      <a:pt x="53" y="58"/>
                    </a:lnTo>
                    <a:lnTo>
                      <a:pt x="50" y="55"/>
                    </a:lnTo>
                    <a:lnTo>
                      <a:pt x="52" y="51"/>
                    </a:lnTo>
                    <a:lnTo>
                      <a:pt x="49" y="48"/>
                    </a:lnTo>
                    <a:lnTo>
                      <a:pt x="45" y="38"/>
                    </a:lnTo>
                    <a:lnTo>
                      <a:pt x="42" y="32"/>
                    </a:lnTo>
                    <a:lnTo>
                      <a:pt x="37" y="33"/>
                    </a:lnTo>
                    <a:lnTo>
                      <a:pt x="37" y="32"/>
                    </a:lnTo>
                    <a:lnTo>
                      <a:pt x="34" y="32"/>
                    </a:lnTo>
                    <a:lnTo>
                      <a:pt x="39" y="30"/>
                    </a:lnTo>
                    <a:lnTo>
                      <a:pt x="37" y="27"/>
                    </a:lnTo>
                    <a:lnTo>
                      <a:pt x="35" y="27"/>
                    </a:lnTo>
                    <a:lnTo>
                      <a:pt x="32" y="22"/>
                    </a:lnTo>
                    <a:lnTo>
                      <a:pt x="30" y="22"/>
                    </a:lnTo>
                    <a:lnTo>
                      <a:pt x="29" y="17"/>
                    </a:lnTo>
                    <a:lnTo>
                      <a:pt x="27" y="15"/>
                    </a:lnTo>
                    <a:lnTo>
                      <a:pt x="27" y="13"/>
                    </a:lnTo>
                    <a:lnTo>
                      <a:pt x="20" y="10"/>
                    </a:lnTo>
                    <a:lnTo>
                      <a:pt x="19" y="12"/>
                    </a:lnTo>
                    <a:lnTo>
                      <a:pt x="15" y="12"/>
                    </a:lnTo>
                    <a:lnTo>
                      <a:pt x="15" y="10"/>
                    </a:lnTo>
                    <a:lnTo>
                      <a:pt x="10" y="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72" name="Freeform 25"/>
              <p:cNvSpPr>
                <a:spLocks noEditPoints="1"/>
              </p:cNvSpPr>
              <p:nvPr/>
            </p:nvSpPr>
            <p:spPr bwMode="auto">
              <a:xfrm>
                <a:off x="7292618" y="2865055"/>
                <a:ext cx="363884" cy="312314"/>
              </a:xfrm>
              <a:custGeom>
                <a:avLst/>
                <a:gdLst/>
                <a:ahLst/>
                <a:cxnLst>
                  <a:cxn ang="0">
                    <a:pos x="231" y="51"/>
                  </a:cxn>
                  <a:cxn ang="0">
                    <a:pos x="267" y="69"/>
                  </a:cxn>
                  <a:cxn ang="0">
                    <a:pos x="277" y="116"/>
                  </a:cxn>
                  <a:cxn ang="0">
                    <a:pos x="353" y="144"/>
                  </a:cxn>
                  <a:cxn ang="0">
                    <a:pos x="442" y="164"/>
                  </a:cxn>
                  <a:cxn ang="0">
                    <a:pos x="476" y="132"/>
                  </a:cxn>
                  <a:cxn ang="0">
                    <a:pos x="513" y="161"/>
                  </a:cxn>
                  <a:cxn ang="0">
                    <a:pos x="546" y="136"/>
                  </a:cxn>
                  <a:cxn ang="0">
                    <a:pos x="579" y="112"/>
                  </a:cxn>
                  <a:cxn ang="0">
                    <a:pos x="633" y="98"/>
                  </a:cxn>
                  <a:cxn ang="0">
                    <a:pos x="657" y="99"/>
                  </a:cxn>
                  <a:cxn ang="0">
                    <a:pos x="679" y="122"/>
                  </a:cxn>
                  <a:cxn ang="0">
                    <a:pos x="644" y="154"/>
                  </a:cxn>
                  <a:cxn ang="0">
                    <a:pos x="621" y="220"/>
                  </a:cxn>
                  <a:cxn ang="0">
                    <a:pos x="599" y="262"/>
                  </a:cxn>
                  <a:cxn ang="0">
                    <a:pos x="588" y="274"/>
                  </a:cxn>
                  <a:cxn ang="0">
                    <a:pos x="569" y="235"/>
                  </a:cxn>
                  <a:cxn ang="0">
                    <a:pos x="554" y="242"/>
                  </a:cxn>
                  <a:cxn ang="0">
                    <a:pos x="563" y="222"/>
                  </a:cxn>
                  <a:cxn ang="0">
                    <a:pos x="558" y="196"/>
                  </a:cxn>
                  <a:cxn ang="0">
                    <a:pos x="510" y="182"/>
                  </a:cxn>
                  <a:cxn ang="0">
                    <a:pos x="491" y="172"/>
                  </a:cxn>
                  <a:cxn ang="0">
                    <a:pos x="475" y="167"/>
                  </a:cxn>
                  <a:cxn ang="0">
                    <a:pos x="483" y="196"/>
                  </a:cxn>
                  <a:cxn ang="0">
                    <a:pos x="493" y="245"/>
                  </a:cxn>
                  <a:cxn ang="0">
                    <a:pos x="498" y="285"/>
                  </a:cxn>
                  <a:cxn ang="0">
                    <a:pos x="481" y="280"/>
                  </a:cxn>
                  <a:cxn ang="0">
                    <a:pos x="475" y="280"/>
                  </a:cxn>
                  <a:cxn ang="0">
                    <a:pos x="450" y="312"/>
                  </a:cxn>
                  <a:cxn ang="0">
                    <a:pos x="420" y="328"/>
                  </a:cxn>
                  <a:cxn ang="0">
                    <a:pos x="375" y="382"/>
                  </a:cxn>
                  <a:cxn ang="0">
                    <a:pos x="329" y="418"/>
                  </a:cxn>
                  <a:cxn ang="0">
                    <a:pos x="304" y="461"/>
                  </a:cxn>
                  <a:cxn ang="0">
                    <a:pos x="299" y="553"/>
                  </a:cxn>
                  <a:cxn ang="0">
                    <a:pos x="290" y="578"/>
                  </a:cxn>
                  <a:cxn ang="0">
                    <a:pos x="259" y="596"/>
                  </a:cxn>
                  <a:cxn ang="0">
                    <a:pos x="209" y="541"/>
                  </a:cxn>
                  <a:cxn ang="0">
                    <a:pos x="176" y="488"/>
                  </a:cxn>
                  <a:cxn ang="0">
                    <a:pos x="149" y="435"/>
                  </a:cxn>
                  <a:cxn ang="0">
                    <a:pos x="126" y="370"/>
                  </a:cxn>
                  <a:cxn ang="0">
                    <a:pos x="113" y="322"/>
                  </a:cxn>
                  <a:cxn ang="0">
                    <a:pos x="108" y="287"/>
                  </a:cxn>
                  <a:cxn ang="0">
                    <a:pos x="108" y="269"/>
                  </a:cxn>
                  <a:cxn ang="0">
                    <a:pos x="86" y="303"/>
                  </a:cxn>
                  <a:cxn ang="0">
                    <a:pos x="15" y="272"/>
                  </a:cxn>
                  <a:cxn ang="0">
                    <a:pos x="35" y="272"/>
                  </a:cxn>
                  <a:cxn ang="0">
                    <a:pos x="40" y="262"/>
                  </a:cxn>
                  <a:cxn ang="0">
                    <a:pos x="0" y="242"/>
                  </a:cxn>
                  <a:cxn ang="0">
                    <a:pos x="51" y="219"/>
                  </a:cxn>
                  <a:cxn ang="0">
                    <a:pos x="48" y="191"/>
                  </a:cxn>
                  <a:cxn ang="0">
                    <a:pos x="15" y="161"/>
                  </a:cxn>
                  <a:cxn ang="0">
                    <a:pos x="56" y="136"/>
                  </a:cxn>
                  <a:cxn ang="0">
                    <a:pos x="111" y="76"/>
                  </a:cxn>
                  <a:cxn ang="0">
                    <a:pos x="134" y="28"/>
                  </a:cxn>
                  <a:cxn ang="0">
                    <a:pos x="199" y="6"/>
                  </a:cxn>
                  <a:cxn ang="0">
                    <a:pos x="493" y="284"/>
                  </a:cxn>
                  <a:cxn ang="0">
                    <a:pos x="486" y="290"/>
                  </a:cxn>
                </a:cxnLst>
                <a:rect l="0" t="0" r="r" b="b"/>
                <a:pathLst>
                  <a:path w="681" h="601">
                    <a:moveTo>
                      <a:pt x="217" y="18"/>
                    </a:moveTo>
                    <a:lnTo>
                      <a:pt x="219" y="21"/>
                    </a:lnTo>
                    <a:lnTo>
                      <a:pt x="219" y="24"/>
                    </a:lnTo>
                    <a:lnTo>
                      <a:pt x="226" y="28"/>
                    </a:lnTo>
                    <a:lnTo>
                      <a:pt x="226" y="36"/>
                    </a:lnTo>
                    <a:lnTo>
                      <a:pt x="227" y="39"/>
                    </a:lnTo>
                    <a:lnTo>
                      <a:pt x="226" y="43"/>
                    </a:lnTo>
                    <a:lnTo>
                      <a:pt x="229" y="44"/>
                    </a:lnTo>
                    <a:lnTo>
                      <a:pt x="231" y="48"/>
                    </a:lnTo>
                    <a:lnTo>
                      <a:pt x="231" y="51"/>
                    </a:lnTo>
                    <a:lnTo>
                      <a:pt x="234" y="53"/>
                    </a:lnTo>
                    <a:lnTo>
                      <a:pt x="236" y="56"/>
                    </a:lnTo>
                    <a:lnTo>
                      <a:pt x="241" y="59"/>
                    </a:lnTo>
                    <a:lnTo>
                      <a:pt x="244" y="54"/>
                    </a:lnTo>
                    <a:lnTo>
                      <a:pt x="249" y="54"/>
                    </a:lnTo>
                    <a:lnTo>
                      <a:pt x="251" y="58"/>
                    </a:lnTo>
                    <a:lnTo>
                      <a:pt x="257" y="58"/>
                    </a:lnTo>
                    <a:lnTo>
                      <a:pt x="262" y="63"/>
                    </a:lnTo>
                    <a:lnTo>
                      <a:pt x="265" y="64"/>
                    </a:lnTo>
                    <a:lnTo>
                      <a:pt x="267" y="69"/>
                    </a:lnTo>
                    <a:lnTo>
                      <a:pt x="272" y="69"/>
                    </a:lnTo>
                    <a:lnTo>
                      <a:pt x="274" y="73"/>
                    </a:lnTo>
                    <a:lnTo>
                      <a:pt x="274" y="73"/>
                    </a:lnTo>
                    <a:lnTo>
                      <a:pt x="275" y="81"/>
                    </a:lnTo>
                    <a:lnTo>
                      <a:pt x="270" y="93"/>
                    </a:lnTo>
                    <a:lnTo>
                      <a:pt x="270" y="99"/>
                    </a:lnTo>
                    <a:lnTo>
                      <a:pt x="265" y="107"/>
                    </a:lnTo>
                    <a:lnTo>
                      <a:pt x="267" y="112"/>
                    </a:lnTo>
                    <a:lnTo>
                      <a:pt x="272" y="112"/>
                    </a:lnTo>
                    <a:lnTo>
                      <a:pt x="277" y="116"/>
                    </a:lnTo>
                    <a:lnTo>
                      <a:pt x="280" y="116"/>
                    </a:lnTo>
                    <a:lnTo>
                      <a:pt x="285" y="119"/>
                    </a:lnTo>
                    <a:lnTo>
                      <a:pt x="294" y="121"/>
                    </a:lnTo>
                    <a:lnTo>
                      <a:pt x="305" y="127"/>
                    </a:lnTo>
                    <a:lnTo>
                      <a:pt x="312" y="136"/>
                    </a:lnTo>
                    <a:lnTo>
                      <a:pt x="322" y="137"/>
                    </a:lnTo>
                    <a:lnTo>
                      <a:pt x="325" y="141"/>
                    </a:lnTo>
                    <a:lnTo>
                      <a:pt x="332" y="141"/>
                    </a:lnTo>
                    <a:lnTo>
                      <a:pt x="340" y="146"/>
                    </a:lnTo>
                    <a:lnTo>
                      <a:pt x="353" y="144"/>
                    </a:lnTo>
                    <a:lnTo>
                      <a:pt x="357" y="147"/>
                    </a:lnTo>
                    <a:lnTo>
                      <a:pt x="370" y="146"/>
                    </a:lnTo>
                    <a:lnTo>
                      <a:pt x="382" y="147"/>
                    </a:lnTo>
                    <a:lnTo>
                      <a:pt x="382" y="154"/>
                    </a:lnTo>
                    <a:lnTo>
                      <a:pt x="388" y="159"/>
                    </a:lnTo>
                    <a:lnTo>
                      <a:pt x="402" y="161"/>
                    </a:lnTo>
                    <a:lnTo>
                      <a:pt x="407" y="159"/>
                    </a:lnTo>
                    <a:lnTo>
                      <a:pt x="415" y="159"/>
                    </a:lnTo>
                    <a:lnTo>
                      <a:pt x="435" y="166"/>
                    </a:lnTo>
                    <a:lnTo>
                      <a:pt x="442" y="164"/>
                    </a:lnTo>
                    <a:lnTo>
                      <a:pt x="450" y="167"/>
                    </a:lnTo>
                    <a:lnTo>
                      <a:pt x="465" y="166"/>
                    </a:lnTo>
                    <a:lnTo>
                      <a:pt x="466" y="154"/>
                    </a:lnTo>
                    <a:lnTo>
                      <a:pt x="461" y="146"/>
                    </a:lnTo>
                    <a:lnTo>
                      <a:pt x="465" y="136"/>
                    </a:lnTo>
                    <a:lnTo>
                      <a:pt x="463" y="131"/>
                    </a:lnTo>
                    <a:lnTo>
                      <a:pt x="463" y="131"/>
                    </a:lnTo>
                    <a:lnTo>
                      <a:pt x="468" y="127"/>
                    </a:lnTo>
                    <a:lnTo>
                      <a:pt x="473" y="127"/>
                    </a:lnTo>
                    <a:lnTo>
                      <a:pt x="476" y="132"/>
                    </a:lnTo>
                    <a:lnTo>
                      <a:pt x="476" y="137"/>
                    </a:lnTo>
                    <a:lnTo>
                      <a:pt x="481" y="141"/>
                    </a:lnTo>
                    <a:lnTo>
                      <a:pt x="481" y="141"/>
                    </a:lnTo>
                    <a:lnTo>
                      <a:pt x="481" y="146"/>
                    </a:lnTo>
                    <a:lnTo>
                      <a:pt x="480" y="149"/>
                    </a:lnTo>
                    <a:lnTo>
                      <a:pt x="483" y="156"/>
                    </a:lnTo>
                    <a:lnTo>
                      <a:pt x="491" y="157"/>
                    </a:lnTo>
                    <a:lnTo>
                      <a:pt x="495" y="156"/>
                    </a:lnTo>
                    <a:lnTo>
                      <a:pt x="506" y="161"/>
                    </a:lnTo>
                    <a:lnTo>
                      <a:pt x="513" y="161"/>
                    </a:lnTo>
                    <a:lnTo>
                      <a:pt x="518" y="156"/>
                    </a:lnTo>
                    <a:lnTo>
                      <a:pt x="525" y="156"/>
                    </a:lnTo>
                    <a:lnTo>
                      <a:pt x="530" y="157"/>
                    </a:lnTo>
                    <a:lnTo>
                      <a:pt x="538" y="156"/>
                    </a:lnTo>
                    <a:lnTo>
                      <a:pt x="545" y="156"/>
                    </a:lnTo>
                    <a:lnTo>
                      <a:pt x="554" y="152"/>
                    </a:lnTo>
                    <a:lnTo>
                      <a:pt x="554" y="149"/>
                    </a:lnTo>
                    <a:lnTo>
                      <a:pt x="554" y="142"/>
                    </a:lnTo>
                    <a:lnTo>
                      <a:pt x="546" y="141"/>
                    </a:lnTo>
                    <a:lnTo>
                      <a:pt x="546" y="136"/>
                    </a:lnTo>
                    <a:lnTo>
                      <a:pt x="548" y="131"/>
                    </a:lnTo>
                    <a:lnTo>
                      <a:pt x="551" y="131"/>
                    </a:lnTo>
                    <a:lnTo>
                      <a:pt x="559" y="129"/>
                    </a:lnTo>
                    <a:lnTo>
                      <a:pt x="563" y="127"/>
                    </a:lnTo>
                    <a:lnTo>
                      <a:pt x="566" y="122"/>
                    </a:lnTo>
                    <a:lnTo>
                      <a:pt x="569" y="121"/>
                    </a:lnTo>
                    <a:lnTo>
                      <a:pt x="573" y="121"/>
                    </a:lnTo>
                    <a:lnTo>
                      <a:pt x="573" y="119"/>
                    </a:lnTo>
                    <a:lnTo>
                      <a:pt x="578" y="117"/>
                    </a:lnTo>
                    <a:lnTo>
                      <a:pt x="579" y="112"/>
                    </a:lnTo>
                    <a:lnTo>
                      <a:pt x="584" y="107"/>
                    </a:lnTo>
                    <a:lnTo>
                      <a:pt x="589" y="107"/>
                    </a:lnTo>
                    <a:lnTo>
                      <a:pt x="598" y="106"/>
                    </a:lnTo>
                    <a:lnTo>
                      <a:pt x="604" y="99"/>
                    </a:lnTo>
                    <a:lnTo>
                      <a:pt x="603" y="94"/>
                    </a:lnTo>
                    <a:lnTo>
                      <a:pt x="606" y="94"/>
                    </a:lnTo>
                    <a:lnTo>
                      <a:pt x="613" y="91"/>
                    </a:lnTo>
                    <a:lnTo>
                      <a:pt x="616" y="96"/>
                    </a:lnTo>
                    <a:lnTo>
                      <a:pt x="623" y="94"/>
                    </a:lnTo>
                    <a:lnTo>
                      <a:pt x="633" y="98"/>
                    </a:lnTo>
                    <a:lnTo>
                      <a:pt x="634" y="96"/>
                    </a:lnTo>
                    <a:lnTo>
                      <a:pt x="634" y="91"/>
                    </a:lnTo>
                    <a:lnTo>
                      <a:pt x="644" y="86"/>
                    </a:lnTo>
                    <a:lnTo>
                      <a:pt x="647" y="88"/>
                    </a:lnTo>
                    <a:lnTo>
                      <a:pt x="651" y="89"/>
                    </a:lnTo>
                    <a:lnTo>
                      <a:pt x="654" y="89"/>
                    </a:lnTo>
                    <a:lnTo>
                      <a:pt x="656" y="91"/>
                    </a:lnTo>
                    <a:lnTo>
                      <a:pt x="652" y="98"/>
                    </a:lnTo>
                    <a:lnTo>
                      <a:pt x="654" y="101"/>
                    </a:lnTo>
                    <a:lnTo>
                      <a:pt x="657" y="99"/>
                    </a:lnTo>
                    <a:lnTo>
                      <a:pt x="659" y="99"/>
                    </a:lnTo>
                    <a:lnTo>
                      <a:pt x="661" y="103"/>
                    </a:lnTo>
                    <a:lnTo>
                      <a:pt x="664" y="107"/>
                    </a:lnTo>
                    <a:lnTo>
                      <a:pt x="664" y="109"/>
                    </a:lnTo>
                    <a:lnTo>
                      <a:pt x="661" y="114"/>
                    </a:lnTo>
                    <a:lnTo>
                      <a:pt x="662" y="117"/>
                    </a:lnTo>
                    <a:lnTo>
                      <a:pt x="667" y="117"/>
                    </a:lnTo>
                    <a:lnTo>
                      <a:pt x="671" y="117"/>
                    </a:lnTo>
                    <a:lnTo>
                      <a:pt x="674" y="119"/>
                    </a:lnTo>
                    <a:lnTo>
                      <a:pt x="679" y="122"/>
                    </a:lnTo>
                    <a:lnTo>
                      <a:pt x="681" y="126"/>
                    </a:lnTo>
                    <a:lnTo>
                      <a:pt x="676" y="131"/>
                    </a:lnTo>
                    <a:lnTo>
                      <a:pt x="676" y="136"/>
                    </a:lnTo>
                    <a:lnTo>
                      <a:pt x="676" y="139"/>
                    </a:lnTo>
                    <a:lnTo>
                      <a:pt x="672" y="137"/>
                    </a:lnTo>
                    <a:lnTo>
                      <a:pt x="667" y="136"/>
                    </a:lnTo>
                    <a:lnTo>
                      <a:pt x="661" y="139"/>
                    </a:lnTo>
                    <a:lnTo>
                      <a:pt x="652" y="142"/>
                    </a:lnTo>
                    <a:lnTo>
                      <a:pt x="651" y="147"/>
                    </a:lnTo>
                    <a:lnTo>
                      <a:pt x="644" y="154"/>
                    </a:lnTo>
                    <a:lnTo>
                      <a:pt x="639" y="156"/>
                    </a:lnTo>
                    <a:lnTo>
                      <a:pt x="631" y="166"/>
                    </a:lnTo>
                    <a:lnTo>
                      <a:pt x="631" y="172"/>
                    </a:lnTo>
                    <a:lnTo>
                      <a:pt x="633" y="174"/>
                    </a:lnTo>
                    <a:lnTo>
                      <a:pt x="629" y="182"/>
                    </a:lnTo>
                    <a:lnTo>
                      <a:pt x="623" y="192"/>
                    </a:lnTo>
                    <a:lnTo>
                      <a:pt x="623" y="196"/>
                    </a:lnTo>
                    <a:lnTo>
                      <a:pt x="629" y="199"/>
                    </a:lnTo>
                    <a:lnTo>
                      <a:pt x="623" y="210"/>
                    </a:lnTo>
                    <a:lnTo>
                      <a:pt x="621" y="220"/>
                    </a:lnTo>
                    <a:lnTo>
                      <a:pt x="618" y="227"/>
                    </a:lnTo>
                    <a:lnTo>
                      <a:pt x="611" y="229"/>
                    </a:lnTo>
                    <a:lnTo>
                      <a:pt x="606" y="227"/>
                    </a:lnTo>
                    <a:lnTo>
                      <a:pt x="601" y="227"/>
                    </a:lnTo>
                    <a:lnTo>
                      <a:pt x="604" y="237"/>
                    </a:lnTo>
                    <a:lnTo>
                      <a:pt x="604" y="244"/>
                    </a:lnTo>
                    <a:lnTo>
                      <a:pt x="604" y="250"/>
                    </a:lnTo>
                    <a:lnTo>
                      <a:pt x="599" y="250"/>
                    </a:lnTo>
                    <a:lnTo>
                      <a:pt x="599" y="255"/>
                    </a:lnTo>
                    <a:lnTo>
                      <a:pt x="599" y="262"/>
                    </a:lnTo>
                    <a:lnTo>
                      <a:pt x="599" y="265"/>
                    </a:lnTo>
                    <a:lnTo>
                      <a:pt x="598" y="274"/>
                    </a:lnTo>
                    <a:lnTo>
                      <a:pt x="594" y="274"/>
                    </a:lnTo>
                    <a:lnTo>
                      <a:pt x="593" y="274"/>
                    </a:lnTo>
                    <a:lnTo>
                      <a:pt x="591" y="277"/>
                    </a:lnTo>
                    <a:lnTo>
                      <a:pt x="591" y="280"/>
                    </a:lnTo>
                    <a:lnTo>
                      <a:pt x="591" y="279"/>
                    </a:lnTo>
                    <a:lnTo>
                      <a:pt x="589" y="277"/>
                    </a:lnTo>
                    <a:lnTo>
                      <a:pt x="589" y="275"/>
                    </a:lnTo>
                    <a:lnTo>
                      <a:pt x="588" y="274"/>
                    </a:lnTo>
                    <a:lnTo>
                      <a:pt x="586" y="270"/>
                    </a:lnTo>
                    <a:lnTo>
                      <a:pt x="584" y="264"/>
                    </a:lnTo>
                    <a:lnTo>
                      <a:pt x="583" y="255"/>
                    </a:lnTo>
                    <a:lnTo>
                      <a:pt x="581" y="252"/>
                    </a:lnTo>
                    <a:lnTo>
                      <a:pt x="581" y="247"/>
                    </a:lnTo>
                    <a:lnTo>
                      <a:pt x="579" y="242"/>
                    </a:lnTo>
                    <a:lnTo>
                      <a:pt x="578" y="239"/>
                    </a:lnTo>
                    <a:lnTo>
                      <a:pt x="576" y="235"/>
                    </a:lnTo>
                    <a:lnTo>
                      <a:pt x="573" y="237"/>
                    </a:lnTo>
                    <a:lnTo>
                      <a:pt x="569" y="235"/>
                    </a:lnTo>
                    <a:lnTo>
                      <a:pt x="566" y="235"/>
                    </a:lnTo>
                    <a:lnTo>
                      <a:pt x="568" y="239"/>
                    </a:lnTo>
                    <a:lnTo>
                      <a:pt x="566" y="240"/>
                    </a:lnTo>
                    <a:lnTo>
                      <a:pt x="566" y="242"/>
                    </a:lnTo>
                    <a:lnTo>
                      <a:pt x="564" y="245"/>
                    </a:lnTo>
                    <a:lnTo>
                      <a:pt x="566" y="247"/>
                    </a:lnTo>
                    <a:lnTo>
                      <a:pt x="566" y="250"/>
                    </a:lnTo>
                    <a:lnTo>
                      <a:pt x="563" y="250"/>
                    </a:lnTo>
                    <a:lnTo>
                      <a:pt x="559" y="245"/>
                    </a:lnTo>
                    <a:lnTo>
                      <a:pt x="554" y="242"/>
                    </a:lnTo>
                    <a:lnTo>
                      <a:pt x="554" y="240"/>
                    </a:lnTo>
                    <a:lnTo>
                      <a:pt x="551" y="239"/>
                    </a:lnTo>
                    <a:lnTo>
                      <a:pt x="549" y="232"/>
                    </a:lnTo>
                    <a:lnTo>
                      <a:pt x="549" y="230"/>
                    </a:lnTo>
                    <a:lnTo>
                      <a:pt x="551" y="229"/>
                    </a:lnTo>
                    <a:lnTo>
                      <a:pt x="553" y="225"/>
                    </a:lnTo>
                    <a:lnTo>
                      <a:pt x="556" y="222"/>
                    </a:lnTo>
                    <a:lnTo>
                      <a:pt x="558" y="224"/>
                    </a:lnTo>
                    <a:lnTo>
                      <a:pt x="561" y="225"/>
                    </a:lnTo>
                    <a:lnTo>
                      <a:pt x="563" y="222"/>
                    </a:lnTo>
                    <a:lnTo>
                      <a:pt x="563" y="220"/>
                    </a:lnTo>
                    <a:lnTo>
                      <a:pt x="566" y="219"/>
                    </a:lnTo>
                    <a:lnTo>
                      <a:pt x="569" y="210"/>
                    </a:lnTo>
                    <a:lnTo>
                      <a:pt x="569" y="205"/>
                    </a:lnTo>
                    <a:lnTo>
                      <a:pt x="573" y="201"/>
                    </a:lnTo>
                    <a:lnTo>
                      <a:pt x="571" y="201"/>
                    </a:lnTo>
                    <a:lnTo>
                      <a:pt x="566" y="196"/>
                    </a:lnTo>
                    <a:lnTo>
                      <a:pt x="563" y="197"/>
                    </a:lnTo>
                    <a:lnTo>
                      <a:pt x="561" y="196"/>
                    </a:lnTo>
                    <a:lnTo>
                      <a:pt x="558" y="196"/>
                    </a:lnTo>
                    <a:lnTo>
                      <a:pt x="549" y="196"/>
                    </a:lnTo>
                    <a:lnTo>
                      <a:pt x="541" y="196"/>
                    </a:lnTo>
                    <a:lnTo>
                      <a:pt x="533" y="196"/>
                    </a:lnTo>
                    <a:lnTo>
                      <a:pt x="526" y="196"/>
                    </a:lnTo>
                    <a:lnTo>
                      <a:pt x="521" y="194"/>
                    </a:lnTo>
                    <a:lnTo>
                      <a:pt x="516" y="194"/>
                    </a:lnTo>
                    <a:lnTo>
                      <a:pt x="511" y="192"/>
                    </a:lnTo>
                    <a:lnTo>
                      <a:pt x="511" y="189"/>
                    </a:lnTo>
                    <a:lnTo>
                      <a:pt x="510" y="186"/>
                    </a:lnTo>
                    <a:lnTo>
                      <a:pt x="510" y="182"/>
                    </a:lnTo>
                    <a:lnTo>
                      <a:pt x="508" y="177"/>
                    </a:lnTo>
                    <a:lnTo>
                      <a:pt x="505" y="172"/>
                    </a:lnTo>
                    <a:lnTo>
                      <a:pt x="503" y="172"/>
                    </a:lnTo>
                    <a:lnTo>
                      <a:pt x="503" y="174"/>
                    </a:lnTo>
                    <a:lnTo>
                      <a:pt x="498" y="172"/>
                    </a:lnTo>
                    <a:lnTo>
                      <a:pt x="495" y="171"/>
                    </a:lnTo>
                    <a:lnTo>
                      <a:pt x="491" y="167"/>
                    </a:lnTo>
                    <a:lnTo>
                      <a:pt x="490" y="167"/>
                    </a:lnTo>
                    <a:lnTo>
                      <a:pt x="488" y="171"/>
                    </a:lnTo>
                    <a:lnTo>
                      <a:pt x="491" y="172"/>
                    </a:lnTo>
                    <a:lnTo>
                      <a:pt x="490" y="172"/>
                    </a:lnTo>
                    <a:lnTo>
                      <a:pt x="485" y="172"/>
                    </a:lnTo>
                    <a:lnTo>
                      <a:pt x="481" y="169"/>
                    </a:lnTo>
                    <a:lnTo>
                      <a:pt x="481" y="166"/>
                    </a:lnTo>
                    <a:lnTo>
                      <a:pt x="478" y="162"/>
                    </a:lnTo>
                    <a:lnTo>
                      <a:pt x="476" y="161"/>
                    </a:lnTo>
                    <a:lnTo>
                      <a:pt x="475" y="162"/>
                    </a:lnTo>
                    <a:lnTo>
                      <a:pt x="473" y="164"/>
                    </a:lnTo>
                    <a:lnTo>
                      <a:pt x="473" y="166"/>
                    </a:lnTo>
                    <a:lnTo>
                      <a:pt x="475" y="167"/>
                    </a:lnTo>
                    <a:lnTo>
                      <a:pt x="473" y="174"/>
                    </a:lnTo>
                    <a:lnTo>
                      <a:pt x="468" y="179"/>
                    </a:lnTo>
                    <a:lnTo>
                      <a:pt x="468" y="184"/>
                    </a:lnTo>
                    <a:lnTo>
                      <a:pt x="478" y="187"/>
                    </a:lnTo>
                    <a:lnTo>
                      <a:pt x="483" y="186"/>
                    </a:lnTo>
                    <a:lnTo>
                      <a:pt x="490" y="186"/>
                    </a:lnTo>
                    <a:lnTo>
                      <a:pt x="488" y="189"/>
                    </a:lnTo>
                    <a:lnTo>
                      <a:pt x="490" y="196"/>
                    </a:lnTo>
                    <a:lnTo>
                      <a:pt x="486" y="197"/>
                    </a:lnTo>
                    <a:lnTo>
                      <a:pt x="483" y="196"/>
                    </a:lnTo>
                    <a:lnTo>
                      <a:pt x="480" y="197"/>
                    </a:lnTo>
                    <a:lnTo>
                      <a:pt x="478" y="204"/>
                    </a:lnTo>
                    <a:lnTo>
                      <a:pt x="473" y="205"/>
                    </a:lnTo>
                    <a:lnTo>
                      <a:pt x="473" y="214"/>
                    </a:lnTo>
                    <a:lnTo>
                      <a:pt x="478" y="219"/>
                    </a:lnTo>
                    <a:lnTo>
                      <a:pt x="485" y="222"/>
                    </a:lnTo>
                    <a:lnTo>
                      <a:pt x="491" y="229"/>
                    </a:lnTo>
                    <a:lnTo>
                      <a:pt x="491" y="235"/>
                    </a:lnTo>
                    <a:lnTo>
                      <a:pt x="493" y="240"/>
                    </a:lnTo>
                    <a:lnTo>
                      <a:pt x="493" y="245"/>
                    </a:lnTo>
                    <a:lnTo>
                      <a:pt x="493" y="252"/>
                    </a:lnTo>
                    <a:lnTo>
                      <a:pt x="500" y="260"/>
                    </a:lnTo>
                    <a:lnTo>
                      <a:pt x="501" y="267"/>
                    </a:lnTo>
                    <a:lnTo>
                      <a:pt x="503" y="270"/>
                    </a:lnTo>
                    <a:lnTo>
                      <a:pt x="503" y="277"/>
                    </a:lnTo>
                    <a:lnTo>
                      <a:pt x="501" y="277"/>
                    </a:lnTo>
                    <a:lnTo>
                      <a:pt x="505" y="282"/>
                    </a:lnTo>
                    <a:lnTo>
                      <a:pt x="501" y="287"/>
                    </a:lnTo>
                    <a:lnTo>
                      <a:pt x="498" y="282"/>
                    </a:lnTo>
                    <a:lnTo>
                      <a:pt x="498" y="285"/>
                    </a:lnTo>
                    <a:lnTo>
                      <a:pt x="496" y="284"/>
                    </a:lnTo>
                    <a:lnTo>
                      <a:pt x="495" y="279"/>
                    </a:lnTo>
                    <a:lnTo>
                      <a:pt x="493" y="277"/>
                    </a:lnTo>
                    <a:lnTo>
                      <a:pt x="493" y="279"/>
                    </a:lnTo>
                    <a:lnTo>
                      <a:pt x="491" y="280"/>
                    </a:lnTo>
                    <a:lnTo>
                      <a:pt x="491" y="280"/>
                    </a:lnTo>
                    <a:lnTo>
                      <a:pt x="490" y="282"/>
                    </a:lnTo>
                    <a:lnTo>
                      <a:pt x="486" y="280"/>
                    </a:lnTo>
                    <a:lnTo>
                      <a:pt x="486" y="282"/>
                    </a:lnTo>
                    <a:lnTo>
                      <a:pt x="481" y="280"/>
                    </a:lnTo>
                    <a:lnTo>
                      <a:pt x="481" y="275"/>
                    </a:lnTo>
                    <a:lnTo>
                      <a:pt x="481" y="272"/>
                    </a:lnTo>
                    <a:lnTo>
                      <a:pt x="478" y="269"/>
                    </a:lnTo>
                    <a:lnTo>
                      <a:pt x="473" y="269"/>
                    </a:lnTo>
                    <a:lnTo>
                      <a:pt x="475" y="270"/>
                    </a:lnTo>
                    <a:lnTo>
                      <a:pt x="476" y="270"/>
                    </a:lnTo>
                    <a:lnTo>
                      <a:pt x="478" y="272"/>
                    </a:lnTo>
                    <a:lnTo>
                      <a:pt x="478" y="274"/>
                    </a:lnTo>
                    <a:lnTo>
                      <a:pt x="476" y="277"/>
                    </a:lnTo>
                    <a:lnTo>
                      <a:pt x="475" y="280"/>
                    </a:lnTo>
                    <a:lnTo>
                      <a:pt x="471" y="284"/>
                    </a:lnTo>
                    <a:lnTo>
                      <a:pt x="456" y="289"/>
                    </a:lnTo>
                    <a:lnTo>
                      <a:pt x="455" y="290"/>
                    </a:lnTo>
                    <a:lnTo>
                      <a:pt x="453" y="294"/>
                    </a:lnTo>
                    <a:lnTo>
                      <a:pt x="451" y="299"/>
                    </a:lnTo>
                    <a:lnTo>
                      <a:pt x="451" y="300"/>
                    </a:lnTo>
                    <a:lnTo>
                      <a:pt x="455" y="305"/>
                    </a:lnTo>
                    <a:lnTo>
                      <a:pt x="455" y="307"/>
                    </a:lnTo>
                    <a:lnTo>
                      <a:pt x="456" y="308"/>
                    </a:lnTo>
                    <a:lnTo>
                      <a:pt x="450" y="312"/>
                    </a:lnTo>
                    <a:lnTo>
                      <a:pt x="448" y="317"/>
                    </a:lnTo>
                    <a:lnTo>
                      <a:pt x="447" y="317"/>
                    </a:lnTo>
                    <a:lnTo>
                      <a:pt x="448" y="318"/>
                    </a:lnTo>
                    <a:lnTo>
                      <a:pt x="438" y="325"/>
                    </a:lnTo>
                    <a:lnTo>
                      <a:pt x="438" y="327"/>
                    </a:lnTo>
                    <a:lnTo>
                      <a:pt x="425" y="333"/>
                    </a:lnTo>
                    <a:lnTo>
                      <a:pt x="423" y="332"/>
                    </a:lnTo>
                    <a:lnTo>
                      <a:pt x="423" y="330"/>
                    </a:lnTo>
                    <a:lnTo>
                      <a:pt x="422" y="328"/>
                    </a:lnTo>
                    <a:lnTo>
                      <a:pt x="420" y="328"/>
                    </a:lnTo>
                    <a:lnTo>
                      <a:pt x="417" y="332"/>
                    </a:lnTo>
                    <a:lnTo>
                      <a:pt x="413" y="332"/>
                    </a:lnTo>
                    <a:lnTo>
                      <a:pt x="413" y="338"/>
                    </a:lnTo>
                    <a:lnTo>
                      <a:pt x="417" y="337"/>
                    </a:lnTo>
                    <a:lnTo>
                      <a:pt x="418" y="335"/>
                    </a:lnTo>
                    <a:lnTo>
                      <a:pt x="420" y="335"/>
                    </a:lnTo>
                    <a:lnTo>
                      <a:pt x="403" y="348"/>
                    </a:lnTo>
                    <a:lnTo>
                      <a:pt x="400" y="360"/>
                    </a:lnTo>
                    <a:lnTo>
                      <a:pt x="378" y="375"/>
                    </a:lnTo>
                    <a:lnTo>
                      <a:pt x="375" y="382"/>
                    </a:lnTo>
                    <a:lnTo>
                      <a:pt x="370" y="385"/>
                    </a:lnTo>
                    <a:lnTo>
                      <a:pt x="360" y="388"/>
                    </a:lnTo>
                    <a:lnTo>
                      <a:pt x="353" y="393"/>
                    </a:lnTo>
                    <a:lnTo>
                      <a:pt x="353" y="398"/>
                    </a:lnTo>
                    <a:lnTo>
                      <a:pt x="353" y="403"/>
                    </a:lnTo>
                    <a:lnTo>
                      <a:pt x="350" y="408"/>
                    </a:lnTo>
                    <a:lnTo>
                      <a:pt x="344" y="411"/>
                    </a:lnTo>
                    <a:lnTo>
                      <a:pt x="334" y="410"/>
                    </a:lnTo>
                    <a:lnTo>
                      <a:pt x="329" y="413"/>
                    </a:lnTo>
                    <a:lnTo>
                      <a:pt x="329" y="418"/>
                    </a:lnTo>
                    <a:lnTo>
                      <a:pt x="322" y="426"/>
                    </a:lnTo>
                    <a:lnTo>
                      <a:pt x="319" y="426"/>
                    </a:lnTo>
                    <a:lnTo>
                      <a:pt x="315" y="423"/>
                    </a:lnTo>
                    <a:lnTo>
                      <a:pt x="314" y="423"/>
                    </a:lnTo>
                    <a:lnTo>
                      <a:pt x="305" y="430"/>
                    </a:lnTo>
                    <a:lnTo>
                      <a:pt x="304" y="433"/>
                    </a:lnTo>
                    <a:lnTo>
                      <a:pt x="304" y="441"/>
                    </a:lnTo>
                    <a:lnTo>
                      <a:pt x="307" y="451"/>
                    </a:lnTo>
                    <a:lnTo>
                      <a:pt x="304" y="456"/>
                    </a:lnTo>
                    <a:lnTo>
                      <a:pt x="304" y="461"/>
                    </a:lnTo>
                    <a:lnTo>
                      <a:pt x="304" y="480"/>
                    </a:lnTo>
                    <a:lnTo>
                      <a:pt x="310" y="481"/>
                    </a:lnTo>
                    <a:lnTo>
                      <a:pt x="312" y="491"/>
                    </a:lnTo>
                    <a:lnTo>
                      <a:pt x="305" y="506"/>
                    </a:lnTo>
                    <a:lnTo>
                      <a:pt x="300" y="516"/>
                    </a:lnTo>
                    <a:lnTo>
                      <a:pt x="300" y="524"/>
                    </a:lnTo>
                    <a:lnTo>
                      <a:pt x="302" y="528"/>
                    </a:lnTo>
                    <a:lnTo>
                      <a:pt x="304" y="546"/>
                    </a:lnTo>
                    <a:lnTo>
                      <a:pt x="304" y="551"/>
                    </a:lnTo>
                    <a:lnTo>
                      <a:pt x="299" y="553"/>
                    </a:lnTo>
                    <a:lnTo>
                      <a:pt x="297" y="551"/>
                    </a:lnTo>
                    <a:lnTo>
                      <a:pt x="290" y="553"/>
                    </a:lnTo>
                    <a:lnTo>
                      <a:pt x="287" y="558"/>
                    </a:lnTo>
                    <a:lnTo>
                      <a:pt x="289" y="559"/>
                    </a:lnTo>
                    <a:lnTo>
                      <a:pt x="282" y="566"/>
                    </a:lnTo>
                    <a:lnTo>
                      <a:pt x="280" y="569"/>
                    </a:lnTo>
                    <a:lnTo>
                      <a:pt x="280" y="571"/>
                    </a:lnTo>
                    <a:lnTo>
                      <a:pt x="289" y="574"/>
                    </a:lnTo>
                    <a:lnTo>
                      <a:pt x="290" y="576"/>
                    </a:lnTo>
                    <a:lnTo>
                      <a:pt x="290" y="578"/>
                    </a:lnTo>
                    <a:lnTo>
                      <a:pt x="289" y="576"/>
                    </a:lnTo>
                    <a:lnTo>
                      <a:pt x="285" y="574"/>
                    </a:lnTo>
                    <a:lnTo>
                      <a:pt x="275" y="578"/>
                    </a:lnTo>
                    <a:lnTo>
                      <a:pt x="274" y="578"/>
                    </a:lnTo>
                    <a:lnTo>
                      <a:pt x="265" y="581"/>
                    </a:lnTo>
                    <a:lnTo>
                      <a:pt x="262" y="584"/>
                    </a:lnTo>
                    <a:lnTo>
                      <a:pt x="262" y="588"/>
                    </a:lnTo>
                    <a:lnTo>
                      <a:pt x="260" y="588"/>
                    </a:lnTo>
                    <a:lnTo>
                      <a:pt x="262" y="589"/>
                    </a:lnTo>
                    <a:lnTo>
                      <a:pt x="259" y="596"/>
                    </a:lnTo>
                    <a:lnTo>
                      <a:pt x="251" y="601"/>
                    </a:lnTo>
                    <a:lnTo>
                      <a:pt x="242" y="601"/>
                    </a:lnTo>
                    <a:lnTo>
                      <a:pt x="236" y="596"/>
                    </a:lnTo>
                    <a:lnTo>
                      <a:pt x="227" y="588"/>
                    </a:lnTo>
                    <a:lnTo>
                      <a:pt x="219" y="573"/>
                    </a:lnTo>
                    <a:lnTo>
                      <a:pt x="219" y="563"/>
                    </a:lnTo>
                    <a:lnTo>
                      <a:pt x="216" y="554"/>
                    </a:lnTo>
                    <a:lnTo>
                      <a:pt x="211" y="546"/>
                    </a:lnTo>
                    <a:lnTo>
                      <a:pt x="211" y="541"/>
                    </a:lnTo>
                    <a:lnTo>
                      <a:pt x="209" y="541"/>
                    </a:lnTo>
                    <a:lnTo>
                      <a:pt x="206" y="534"/>
                    </a:lnTo>
                    <a:lnTo>
                      <a:pt x="204" y="528"/>
                    </a:lnTo>
                    <a:lnTo>
                      <a:pt x="197" y="519"/>
                    </a:lnTo>
                    <a:lnTo>
                      <a:pt x="192" y="514"/>
                    </a:lnTo>
                    <a:lnTo>
                      <a:pt x="191" y="514"/>
                    </a:lnTo>
                    <a:lnTo>
                      <a:pt x="184" y="508"/>
                    </a:lnTo>
                    <a:lnTo>
                      <a:pt x="181" y="501"/>
                    </a:lnTo>
                    <a:lnTo>
                      <a:pt x="179" y="499"/>
                    </a:lnTo>
                    <a:lnTo>
                      <a:pt x="177" y="491"/>
                    </a:lnTo>
                    <a:lnTo>
                      <a:pt x="176" y="488"/>
                    </a:lnTo>
                    <a:lnTo>
                      <a:pt x="171" y="478"/>
                    </a:lnTo>
                    <a:lnTo>
                      <a:pt x="169" y="470"/>
                    </a:lnTo>
                    <a:lnTo>
                      <a:pt x="167" y="466"/>
                    </a:lnTo>
                    <a:lnTo>
                      <a:pt x="164" y="461"/>
                    </a:lnTo>
                    <a:lnTo>
                      <a:pt x="164" y="455"/>
                    </a:lnTo>
                    <a:lnTo>
                      <a:pt x="162" y="455"/>
                    </a:lnTo>
                    <a:lnTo>
                      <a:pt x="156" y="448"/>
                    </a:lnTo>
                    <a:lnTo>
                      <a:pt x="156" y="445"/>
                    </a:lnTo>
                    <a:lnTo>
                      <a:pt x="154" y="445"/>
                    </a:lnTo>
                    <a:lnTo>
                      <a:pt x="149" y="435"/>
                    </a:lnTo>
                    <a:lnTo>
                      <a:pt x="149" y="433"/>
                    </a:lnTo>
                    <a:lnTo>
                      <a:pt x="146" y="431"/>
                    </a:lnTo>
                    <a:lnTo>
                      <a:pt x="144" y="425"/>
                    </a:lnTo>
                    <a:lnTo>
                      <a:pt x="141" y="421"/>
                    </a:lnTo>
                    <a:lnTo>
                      <a:pt x="136" y="413"/>
                    </a:lnTo>
                    <a:lnTo>
                      <a:pt x="136" y="400"/>
                    </a:lnTo>
                    <a:lnTo>
                      <a:pt x="126" y="382"/>
                    </a:lnTo>
                    <a:lnTo>
                      <a:pt x="126" y="377"/>
                    </a:lnTo>
                    <a:lnTo>
                      <a:pt x="121" y="370"/>
                    </a:lnTo>
                    <a:lnTo>
                      <a:pt x="126" y="370"/>
                    </a:lnTo>
                    <a:lnTo>
                      <a:pt x="119" y="362"/>
                    </a:lnTo>
                    <a:lnTo>
                      <a:pt x="119" y="357"/>
                    </a:lnTo>
                    <a:lnTo>
                      <a:pt x="123" y="357"/>
                    </a:lnTo>
                    <a:lnTo>
                      <a:pt x="121" y="353"/>
                    </a:lnTo>
                    <a:lnTo>
                      <a:pt x="119" y="348"/>
                    </a:lnTo>
                    <a:lnTo>
                      <a:pt x="113" y="337"/>
                    </a:lnTo>
                    <a:lnTo>
                      <a:pt x="111" y="330"/>
                    </a:lnTo>
                    <a:lnTo>
                      <a:pt x="116" y="328"/>
                    </a:lnTo>
                    <a:lnTo>
                      <a:pt x="113" y="325"/>
                    </a:lnTo>
                    <a:lnTo>
                      <a:pt x="113" y="322"/>
                    </a:lnTo>
                    <a:lnTo>
                      <a:pt x="114" y="317"/>
                    </a:lnTo>
                    <a:lnTo>
                      <a:pt x="114" y="310"/>
                    </a:lnTo>
                    <a:lnTo>
                      <a:pt x="111" y="303"/>
                    </a:lnTo>
                    <a:lnTo>
                      <a:pt x="109" y="302"/>
                    </a:lnTo>
                    <a:lnTo>
                      <a:pt x="106" y="292"/>
                    </a:lnTo>
                    <a:lnTo>
                      <a:pt x="113" y="290"/>
                    </a:lnTo>
                    <a:lnTo>
                      <a:pt x="114" y="287"/>
                    </a:lnTo>
                    <a:lnTo>
                      <a:pt x="118" y="287"/>
                    </a:lnTo>
                    <a:lnTo>
                      <a:pt x="114" y="287"/>
                    </a:lnTo>
                    <a:lnTo>
                      <a:pt x="108" y="287"/>
                    </a:lnTo>
                    <a:lnTo>
                      <a:pt x="104" y="287"/>
                    </a:lnTo>
                    <a:lnTo>
                      <a:pt x="106" y="282"/>
                    </a:lnTo>
                    <a:lnTo>
                      <a:pt x="103" y="279"/>
                    </a:lnTo>
                    <a:lnTo>
                      <a:pt x="104" y="275"/>
                    </a:lnTo>
                    <a:lnTo>
                      <a:pt x="106" y="274"/>
                    </a:lnTo>
                    <a:lnTo>
                      <a:pt x="108" y="274"/>
                    </a:lnTo>
                    <a:lnTo>
                      <a:pt x="113" y="270"/>
                    </a:lnTo>
                    <a:lnTo>
                      <a:pt x="114" y="269"/>
                    </a:lnTo>
                    <a:lnTo>
                      <a:pt x="109" y="270"/>
                    </a:lnTo>
                    <a:lnTo>
                      <a:pt x="108" y="269"/>
                    </a:lnTo>
                    <a:lnTo>
                      <a:pt x="101" y="270"/>
                    </a:lnTo>
                    <a:lnTo>
                      <a:pt x="99" y="267"/>
                    </a:lnTo>
                    <a:lnTo>
                      <a:pt x="99" y="269"/>
                    </a:lnTo>
                    <a:lnTo>
                      <a:pt x="99" y="274"/>
                    </a:lnTo>
                    <a:lnTo>
                      <a:pt x="94" y="282"/>
                    </a:lnTo>
                    <a:lnTo>
                      <a:pt x="99" y="285"/>
                    </a:lnTo>
                    <a:lnTo>
                      <a:pt x="98" y="294"/>
                    </a:lnTo>
                    <a:lnTo>
                      <a:pt x="94" y="297"/>
                    </a:lnTo>
                    <a:lnTo>
                      <a:pt x="94" y="300"/>
                    </a:lnTo>
                    <a:lnTo>
                      <a:pt x="86" y="303"/>
                    </a:lnTo>
                    <a:lnTo>
                      <a:pt x="73" y="310"/>
                    </a:lnTo>
                    <a:lnTo>
                      <a:pt x="68" y="312"/>
                    </a:lnTo>
                    <a:lnTo>
                      <a:pt x="58" y="310"/>
                    </a:lnTo>
                    <a:lnTo>
                      <a:pt x="40" y="297"/>
                    </a:lnTo>
                    <a:lnTo>
                      <a:pt x="33" y="287"/>
                    </a:lnTo>
                    <a:lnTo>
                      <a:pt x="33" y="287"/>
                    </a:lnTo>
                    <a:lnTo>
                      <a:pt x="30" y="287"/>
                    </a:lnTo>
                    <a:lnTo>
                      <a:pt x="26" y="285"/>
                    </a:lnTo>
                    <a:lnTo>
                      <a:pt x="16" y="275"/>
                    </a:lnTo>
                    <a:lnTo>
                      <a:pt x="15" y="272"/>
                    </a:lnTo>
                    <a:lnTo>
                      <a:pt x="16" y="270"/>
                    </a:lnTo>
                    <a:lnTo>
                      <a:pt x="20" y="269"/>
                    </a:lnTo>
                    <a:lnTo>
                      <a:pt x="20" y="270"/>
                    </a:lnTo>
                    <a:lnTo>
                      <a:pt x="23" y="270"/>
                    </a:lnTo>
                    <a:lnTo>
                      <a:pt x="23" y="275"/>
                    </a:lnTo>
                    <a:lnTo>
                      <a:pt x="26" y="275"/>
                    </a:lnTo>
                    <a:lnTo>
                      <a:pt x="30" y="274"/>
                    </a:lnTo>
                    <a:lnTo>
                      <a:pt x="31" y="274"/>
                    </a:lnTo>
                    <a:lnTo>
                      <a:pt x="33" y="275"/>
                    </a:lnTo>
                    <a:lnTo>
                      <a:pt x="35" y="272"/>
                    </a:lnTo>
                    <a:lnTo>
                      <a:pt x="45" y="265"/>
                    </a:lnTo>
                    <a:lnTo>
                      <a:pt x="48" y="265"/>
                    </a:lnTo>
                    <a:lnTo>
                      <a:pt x="51" y="259"/>
                    </a:lnTo>
                    <a:lnTo>
                      <a:pt x="53" y="259"/>
                    </a:lnTo>
                    <a:lnTo>
                      <a:pt x="54" y="255"/>
                    </a:lnTo>
                    <a:lnTo>
                      <a:pt x="50" y="255"/>
                    </a:lnTo>
                    <a:lnTo>
                      <a:pt x="50" y="254"/>
                    </a:lnTo>
                    <a:lnTo>
                      <a:pt x="50" y="255"/>
                    </a:lnTo>
                    <a:lnTo>
                      <a:pt x="50" y="257"/>
                    </a:lnTo>
                    <a:lnTo>
                      <a:pt x="40" y="262"/>
                    </a:lnTo>
                    <a:lnTo>
                      <a:pt x="33" y="262"/>
                    </a:lnTo>
                    <a:lnTo>
                      <a:pt x="28" y="262"/>
                    </a:lnTo>
                    <a:lnTo>
                      <a:pt x="13" y="257"/>
                    </a:lnTo>
                    <a:lnTo>
                      <a:pt x="5" y="250"/>
                    </a:lnTo>
                    <a:lnTo>
                      <a:pt x="1" y="249"/>
                    </a:lnTo>
                    <a:lnTo>
                      <a:pt x="3" y="245"/>
                    </a:lnTo>
                    <a:lnTo>
                      <a:pt x="8" y="239"/>
                    </a:lnTo>
                    <a:lnTo>
                      <a:pt x="13" y="237"/>
                    </a:lnTo>
                    <a:lnTo>
                      <a:pt x="6" y="237"/>
                    </a:lnTo>
                    <a:lnTo>
                      <a:pt x="0" y="242"/>
                    </a:lnTo>
                    <a:lnTo>
                      <a:pt x="0" y="235"/>
                    </a:lnTo>
                    <a:lnTo>
                      <a:pt x="5" y="232"/>
                    </a:lnTo>
                    <a:lnTo>
                      <a:pt x="8" y="232"/>
                    </a:lnTo>
                    <a:lnTo>
                      <a:pt x="10" y="227"/>
                    </a:lnTo>
                    <a:lnTo>
                      <a:pt x="13" y="227"/>
                    </a:lnTo>
                    <a:lnTo>
                      <a:pt x="18" y="225"/>
                    </a:lnTo>
                    <a:lnTo>
                      <a:pt x="35" y="225"/>
                    </a:lnTo>
                    <a:lnTo>
                      <a:pt x="43" y="224"/>
                    </a:lnTo>
                    <a:lnTo>
                      <a:pt x="46" y="220"/>
                    </a:lnTo>
                    <a:lnTo>
                      <a:pt x="51" y="219"/>
                    </a:lnTo>
                    <a:lnTo>
                      <a:pt x="50" y="222"/>
                    </a:lnTo>
                    <a:lnTo>
                      <a:pt x="51" y="225"/>
                    </a:lnTo>
                    <a:lnTo>
                      <a:pt x="56" y="222"/>
                    </a:lnTo>
                    <a:lnTo>
                      <a:pt x="61" y="220"/>
                    </a:lnTo>
                    <a:lnTo>
                      <a:pt x="59" y="219"/>
                    </a:lnTo>
                    <a:lnTo>
                      <a:pt x="59" y="215"/>
                    </a:lnTo>
                    <a:lnTo>
                      <a:pt x="54" y="202"/>
                    </a:lnTo>
                    <a:lnTo>
                      <a:pt x="50" y="196"/>
                    </a:lnTo>
                    <a:lnTo>
                      <a:pt x="51" y="192"/>
                    </a:lnTo>
                    <a:lnTo>
                      <a:pt x="48" y="191"/>
                    </a:lnTo>
                    <a:lnTo>
                      <a:pt x="43" y="191"/>
                    </a:lnTo>
                    <a:lnTo>
                      <a:pt x="36" y="186"/>
                    </a:lnTo>
                    <a:lnTo>
                      <a:pt x="35" y="179"/>
                    </a:lnTo>
                    <a:lnTo>
                      <a:pt x="35" y="172"/>
                    </a:lnTo>
                    <a:lnTo>
                      <a:pt x="31" y="166"/>
                    </a:lnTo>
                    <a:lnTo>
                      <a:pt x="26" y="166"/>
                    </a:lnTo>
                    <a:lnTo>
                      <a:pt x="25" y="167"/>
                    </a:lnTo>
                    <a:lnTo>
                      <a:pt x="18" y="166"/>
                    </a:lnTo>
                    <a:lnTo>
                      <a:pt x="15" y="166"/>
                    </a:lnTo>
                    <a:lnTo>
                      <a:pt x="15" y="161"/>
                    </a:lnTo>
                    <a:lnTo>
                      <a:pt x="18" y="151"/>
                    </a:lnTo>
                    <a:lnTo>
                      <a:pt x="21" y="151"/>
                    </a:lnTo>
                    <a:lnTo>
                      <a:pt x="28" y="142"/>
                    </a:lnTo>
                    <a:lnTo>
                      <a:pt x="30" y="137"/>
                    </a:lnTo>
                    <a:lnTo>
                      <a:pt x="35" y="136"/>
                    </a:lnTo>
                    <a:lnTo>
                      <a:pt x="36" y="134"/>
                    </a:lnTo>
                    <a:lnTo>
                      <a:pt x="43" y="136"/>
                    </a:lnTo>
                    <a:lnTo>
                      <a:pt x="43" y="141"/>
                    </a:lnTo>
                    <a:lnTo>
                      <a:pt x="46" y="141"/>
                    </a:lnTo>
                    <a:lnTo>
                      <a:pt x="56" y="136"/>
                    </a:lnTo>
                    <a:lnTo>
                      <a:pt x="68" y="136"/>
                    </a:lnTo>
                    <a:lnTo>
                      <a:pt x="76" y="127"/>
                    </a:lnTo>
                    <a:lnTo>
                      <a:pt x="81" y="116"/>
                    </a:lnTo>
                    <a:lnTo>
                      <a:pt x="93" y="107"/>
                    </a:lnTo>
                    <a:lnTo>
                      <a:pt x="94" y="104"/>
                    </a:lnTo>
                    <a:lnTo>
                      <a:pt x="96" y="96"/>
                    </a:lnTo>
                    <a:lnTo>
                      <a:pt x="101" y="89"/>
                    </a:lnTo>
                    <a:lnTo>
                      <a:pt x="109" y="86"/>
                    </a:lnTo>
                    <a:lnTo>
                      <a:pt x="113" y="81"/>
                    </a:lnTo>
                    <a:lnTo>
                      <a:pt x="111" y="76"/>
                    </a:lnTo>
                    <a:lnTo>
                      <a:pt x="109" y="74"/>
                    </a:lnTo>
                    <a:lnTo>
                      <a:pt x="116" y="68"/>
                    </a:lnTo>
                    <a:lnTo>
                      <a:pt x="119" y="64"/>
                    </a:lnTo>
                    <a:lnTo>
                      <a:pt x="119" y="59"/>
                    </a:lnTo>
                    <a:lnTo>
                      <a:pt x="121" y="48"/>
                    </a:lnTo>
                    <a:lnTo>
                      <a:pt x="119" y="41"/>
                    </a:lnTo>
                    <a:lnTo>
                      <a:pt x="118" y="38"/>
                    </a:lnTo>
                    <a:lnTo>
                      <a:pt x="126" y="33"/>
                    </a:lnTo>
                    <a:lnTo>
                      <a:pt x="129" y="31"/>
                    </a:lnTo>
                    <a:lnTo>
                      <a:pt x="134" y="28"/>
                    </a:lnTo>
                    <a:lnTo>
                      <a:pt x="138" y="28"/>
                    </a:lnTo>
                    <a:lnTo>
                      <a:pt x="144" y="23"/>
                    </a:lnTo>
                    <a:lnTo>
                      <a:pt x="151" y="11"/>
                    </a:lnTo>
                    <a:lnTo>
                      <a:pt x="157" y="6"/>
                    </a:lnTo>
                    <a:lnTo>
                      <a:pt x="164" y="5"/>
                    </a:lnTo>
                    <a:lnTo>
                      <a:pt x="167" y="0"/>
                    </a:lnTo>
                    <a:lnTo>
                      <a:pt x="172" y="0"/>
                    </a:lnTo>
                    <a:lnTo>
                      <a:pt x="186" y="8"/>
                    </a:lnTo>
                    <a:lnTo>
                      <a:pt x="192" y="5"/>
                    </a:lnTo>
                    <a:lnTo>
                      <a:pt x="199" y="6"/>
                    </a:lnTo>
                    <a:lnTo>
                      <a:pt x="201" y="13"/>
                    </a:lnTo>
                    <a:lnTo>
                      <a:pt x="207" y="13"/>
                    </a:lnTo>
                    <a:lnTo>
                      <a:pt x="217" y="18"/>
                    </a:lnTo>
                    <a:lnTo>
                      <a:pt x="217" y="18"/>
                    </a:lnTo>
                    <a:lnTo>
                      <a:pt x="217" y="18"/>
                    </a:lnTo>
                    <a:close/>
                    <a:moveTo>
                      <a:pt x="493" y="284"/>
                    </a:moveTo>
                    <a:lnTo>
                      <a:pt x="493" y="289"/>
                    </a:lnTo>
                    <a:lnTo>
                      <a:pt x="495" y="287"/>
                    </a:lnTo>
                    <a:lnTo>
                      <a:pt x="493" y="284"/>
                    </a:lnTo>
                    <a:lnTo>
                      <a:pt x="493" y="284"/>
                    </a:lnTo>
                    <a:close/>
                    <a:moveTo>
                      <a:pt x="490" y="282"/>
                    </a:moveTo>
                    <a:lnTo>
                      <a:pt x="486" y="284"/>
                    </a:lnTo>
                    <a:lnTo>
                      <a:pt x="488" y="287"/>
                    </a:lnTo>
                    <a:lnTo>
                      <a:pt x="490" y="287"/>
                    </a:lnTo>
                    <a:lnTo>
                      <a:pt x="490" y="285"/>
                    </a:lnTo>
                    <a:lnTo>
                      <a:pt x="490" y="282"/>
                    </a:lnTo>
                    <a:lnTo>
                      <a:pt x="490" y="282"/>
                    </a:lnTo>
                    <a:close/>
                    <a:moveTo>
                      <a:pt x="483" y="284"/>
                    </a:moveTo>
                    <a:lnTo>
                      <a:pt x="483" y="287"/>
                    </a:lnTo>
                    <a:lnTo>
                      <a:pt x="486" y="290"/>
                    </a:lnTo>
                    <a:lnTo>
                      <a:pt x="486" y="285"/>
                    </a:lnTo>
                    <a:lnTo>
                      <a:pt x="483" y="284"/>
                    </a:lnTo>
                    <a:lnTo>
                      <a:pt x="483" y="284"/>
                    </a:lnTo>
                    <a:close/>
                    <a:moveTo>
                      <a:pt x="476" y="285"/>
                    </a:moveTo>
                    <a:lnTo>
                      <a:pt x="476" y="287"/>
                    </a:lnTo>
                    <a:lnTo>
                      <a:pt x="478" y="287"/>
                    </a:lnTo>
                    <a:lnTo>
                      <a:pt x="481" y="280"/>
                    </a:lnTo>
                    <a:lnTo>
                      <a:pt x="480" y="279"/>
                    </a:lnTo>
                    <a:lnTo>
                      <a:pt x="476" y="28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73" name="Freeform 26"/>
              <p:cNvSpPr>
                <a:spLocks noEditPoints="1"/>
              </p:cNvSpPr>
              <p:nvPr/>
            </p:nvSpPr>
            <p:spPr bwMode="auto">
              <a:xfrm>
                <a:off x="7543056" y="2949099"/>
                <a:ext cx="66355" cy="75744"/>
              </a:xfrm>
              <a:custGeom>
                <a:avLst/>
                <a:gdLst/>
                <a:ahLst/>
                <a:cxnLst>
                  <a:cxn ang="0">
                    <a:pos x="121" y="129"/>
                  </a:cxn>
                  <a:cxn ang="0">
                    <a:pos x="113" y="138"/>
                  </a:cxn>
                  <a:cxn ang="0">
                    <a:pos x="115" y="144"/>
                  </a:cxn>
                  <a:cxn ang="0">
                    <a:pos x="106" y="133"/>
                  </a:cxn>
                  <a:cxn ang="0">
                    <a:pos x="105" y="124"/>
                  </a:cxn>
                  <a:cxn ang="0">
                    <a:pos x="100" y="126"/>
                  </a:cxn>
                  <a:cxn ang="0">
                    <a:pos x="101" y="114"/>
                  </a:cxn>
                  <a:cxn ang="0">
                    <a:pos x="91" y="94"/>
                  </a:cxn>
                  <a:cxn ang="0">
                    <a:pos x="86" y="94"/>
                  </a:cxn>
                  <a:cxn ang="0">
                    <a:pos x="73" y="93"/>
                  </a:cxn>
                  <a:cxn ang="0">
                    <a:pos x="65" y="83"/>
                  </a:cxn>
                  <a:cxn ang="0">
                    <a:pos x="68" y="96"/>
                  </a:cxn>
                  <a:cxn ang="0">
                    <a:pos x="68" y="104"/>
                  </a:cxn>
                  <a:cxn ang="0">
                    <a:pos x="60" y="118"/>
                  </a:cxn>
                  <a:cxn ang="0">
                    <a:pos x="60" y="111"/>
                  </a:cxn>
                  <a:cxn ang="0">
                    <a:pos x="55" y="116"/>
                  </a:cxn>
                  <a:cxn ang="0">
                    <a:pos x="55" y="103"/>
                  </a:cxn>
                  <a:cxn ang="0">
                    <a:pos x="52" y="106"/>
                  </a:cxn>
                  <a:cxn ang="0">
                    <a:pos x="53" y="114"/>
                  </a:cxn>
                  <a:cxn ang="0">
                    <a:pos x="50" y="119"/>
                  </a:cxn>
                  <a:cxn ang="0">
                    <a:pos x="43" y="121"/>
                  </a:cxn>
                  <a:cxn ang="0">
                    <a:pos x="37" y="116"/>
                  </a:cxn>
                  <a:cxn ang="0">
                    <a:pos x="33" y="106"/>
                  </a:cxn>
                  <a:cxn ang="0">
                    <a:pos x="25" y="84"/>
                  </a:cxn>
                  <a:cxn ang="0">
                    <a:pos x="23" y="68"/>
                  </a:cxn>
                  <a:cxn ang="0">
                    <a:pos x="5" y="53"/>
                  </a:cxn>
                  <a:cxn ang="0">
                    <a:pos x="12" y="36"/>
                  </a:cxn>
                  <a:cxn ang="0">
                    <a:pos x="22" y="35"/>
                  </a:cxn>
                  <a:cxn ang="0">
                    <a:pos x="15" y="25"/>
                  </a:cxn>
                  <a:cxn ang="0">
                    <a:pos x="0" y="18"/>
                  </a:cxn>
                  <a:cxn ang="0">
                    <a:pos x="5" y="5"/>
                  </a:cxn>
                  <a:cxn ang="0">
                    <a:pos x="8" y="0"/>
                  </a:cxn>
                  <a:cxn ang="0">
                    <a:pos x="13" y="8"/>
                  </a:cxn>
                  <a:cxn ang="0">
                    <a:pos x="23" y="11"/>
                  </a:cxn>
                  <a:cxn ang="0">
                    <a:pos x="23" y="6"/>
                  </a:cxn>
                  <a:cxn ang="0">
                    <a:pos x="35" y="13"/>
                  </a:cxn>
                  <a:cxn ang="0">
                    <a:pos x="40" y="16"/>
                  </a:cxn>
                  <a:cxn ang="0">
                    <a:pos x="43" y="28"/>
                  </a:cxn>
                  <a:cxn ang="0">
                    <a:pos x="53" y="33"/>
                  </a:cxn>
                  <a:cxn ang="0">
                    <a:pos x="73" y="35"/>
                  </a:cxn>
                  <a:cxn ang="0">
                    <a:pos x="93" y="35"/>
                  </a:cxn>
                  <a:cxn ang="0">
                    <a:pos x="103" y="40"/>
                  </a:cxn>
                  <a:cxn ang="0">
                    <a:pos x="101" y="49"/>
                  </a:cxn>
                  <a:cxn ang="0">
                    <a:pos x="95" y="61"/>
                  </a:cxn>
                  <a:cxn ang="0">
                    <a:pos x="88" y="61"/>
                  </a:cxn>
                  <a:cxn ang="0">
                    <a:pos x="81" y="69"/>
                  </a:cxn>
                  <a:cxn ang="0">
                    <a:pos x="86" y="79"/>
                  </a:cxn>
                  <a:cxn ang="0">
                    <a:pos x="95" y="89"/>
                  </a:cxn>
                  <a:cxn ang="0">
                    <a:pos x="96" y="84"/>
                  </a:cxn>
                  <a:cxn ang="0">
                    <a:pos x="100" y="78"/>
                  </a:cxn>
                  <a:cxn ang="0">
                    <a:pos x="105" y="76"/>
                  </a:cxn>
                  <a:cxn ang="0">
                    <a:pos x="111" y="81"/>
                  </a:cxn>
                  <a:cxn ang="0">
                    <a:pos x="115" y="94"/>
                  </a:cxn>
                  <a:cxn ang="0">
                    <a:pos x="120" y="113"/>
                  </a:cxn>
                  <a:cxn ang="0">
                    <a:pos x="123" y="118"/>
                  </a:cxn>
                  <a:cxn ang="0">
                    <a:pos x="90" y="101"/>
                  </a:cxn>
                  <a:cxn ang="0">
                    <a:pos x="88" y="106"/>
                  </a:cxn>
                  <a:cxn ang="0">
                    <a:pos x="90" y="101"/>
                  </a:cxn>
                  <a:cxn ang="0">
                    <a:pos x="80" y="108"/>
                  </a:cxn>
                  <a:cxn ang="0">
                    <a:pos x="83" y="103"/>
                  </a:cxn>
                  <a:cxn ang="0">
                    <a:pos x="78" y="99"/>
                  </a:cxn>
                  <a:cxn ang="0">
                    <a:pos x="68" y="99"/>
                  </a:cxn>
                  <a:cxn ang="0">
                    <a:pos x="77" y="108"/>
                  </a:cxn>
                </a:cxnLst>
                <a:rect l="0" t="0" r="r" b="b"/>
                <a:pathLst>
                  <a:path w="123" h="146">
                    <a:moveTo>
                      <a:pt x="123" y="119"/>
                    </a:moveTo>
                    <a:lnTo>
                      <a:pt x="123" y="124"/>
                    </a:lnTo>
                    <a:lnTo>
                      <a:pt x="121" y="129"/>
                    </a:lnTo>
                    <a:lnTo>
                      <a:pt x="118" y="128"/>
                    </a:lnTo>
                    <a:lnTo>
                      <a:pt x="115" y="134"/>
                    </a:lnTo>
                    <a:lnTo>
                      <a:pt x="113" y="138"/>
                    </a:lnTo>
                    <a:lnTo>
                      <a:pt x="113" y="139"/>
                    </a:lnTo>
                    <a:lnTo>
                      <a:pt x="113" y="139"/>
                    </a:lnTo>
                    <a:lnTo>
                      <a:pt x="115" y="144"/>
                    </a:lnTo>
                    <a:lnTo>
                      <a:pt x="113" y="146"/>
                    </a:lnTo>
                    <a:lnTo>
                      <a:pt x="110" y="138"/>
                    </a:lnTo>
                    <a:lnTo>
                      <a:pt x="106" y="133"/>
                    </a:lnTo>
                    <a:lnTo>
                      <a:pt x="103" y="129"/>
                    </a:lnTo>
                    <a:lnTo>
                      <a:pt x="105" y="128"/>
                    </a:lnTo>
                    <a:lnTo>
                      <a:pt x="105" y="124"/>
                    </a:lnTo>
                    <a:lnTo>
                      <a:pt x="105" y="126"/>
                    </a:lnTo>
                    <a:lnTo>
                      <a:pt x="101" y="128"/>
                    </a:lnTo>
                    <a:lnTo>
                      <a:pt x="100" y="126"/>
                    </a:lnTo>
                    <a:lnTo>
                      <a:pt x="101" y="119"/>
                    </a:lnTo>
                    <a:lnTo>
                      <a:pt x="100" y="119"/>
                    </a:lnTo>
                    <a:lnTo>
                      <a:pt x="101" y="114"/>
                    </a:lnTo>
                    <a:lnTo>
                      <a:pt x="101" y="111"/>
                    </a:lnTo>
                    <a:lnTo>
                      <a:pt x="98" y="109"/>
                    </a:lnTo>
                    <a:lnTo>
                      <a:pt x="91" y="94"/>
                    </a:lnTo>
                    <a:lnTo>
                      <a:pt x="88" y="94"/>
                    </a:lnTo>
                    <a:lnTo>
                      <a:pt x="88" y="96"/>
                    </a:lnTo>
                    <a:lnTo>
                      <a:pt x="86" y="94"/>
                    </a:lnTo>
                    <a:lnTo>
                      <a:pt x="83" y="98"/>
                    </a:lnTo>
                    <a:lnTo>
                      <a:pt x="75" y="93"/>
                    </a:lnTo>
                    <a:lnTo>
                      <a:pt x="73" y="93"/>
                    </a:lnTo>
                    <a:lnTo>
                      <a:pt x="70" y="93"/>
                    </a:lnTo>
                    <a:lnTo>
                      <a:pt x="67" y="88"/>
                    </a:lnTo>
                    <a:lnTo>
                      <a:pt x="65" y="83"/>
                    </a:lnTo>
                    <a:lnTo>
                      <a:pt x="65" y="89"/>
                    </a:lnTo>
                    <a:lnTo>
                      <a:pt x="68" y="94"/>
                    </a:lnTo>
                    <a:lnTo>
                      <a:pt x="68" y="96"/>
                    </a:lnTo>
                    <a:lnTo>
                      <a:pt x="63" y="98"/>
                    </a:lnTo>
                    <a:lnTo>
                      <a:pt x="67" y="99"/>
                    </a:lnTo>
                    <a:lnTo>
                      <a:pt x="68" y="104"/>
                    </a:lnTo>
                    <a:lnTo>
                      <a:pt x="68" y="109"/>
                    </a:lnTo>
                    <a:lnTo>
                      <a:pt x="63" y="111"/>
                    </a:lnTo>
                    <a:lnTo>
                      <a:pt x="60" y="118"/>
                    </a:lnTo>
                    <a:lnTo>
                      <a:pt x="57" y="116"/>
                    </a:lnTo>
                    <a:lnTo>
                      <a:pt x="58" y="113"/>
                    </a:lnTo>
                    <a:lnTo>
                      <a:pt x="60" y="111"/>
                    </a:lnTo>
                    <a:lnTo>
                      <a:pt x="62" y="109"/>
                    </a:lnTo>
                    <a:lnTo>
                      <a:pt x="58" y="111"/>
                    </a:lnTo>
                    <a:lnTo>
                      <a:pt x="55" y="116"/>
                    </a:lnTo>
                    <a:lnTo>
                      <a:pt x="52" y="111"/>
                    </a:lnTo>
                    <a:lnTo>
                      <a:pt x="55" y="104"/>
                    </a:lnTo>
                    <a:lnTo>
                      <a:pt x="55" y="103"/>
                    </a:lnTo>
                    <a:lnTo>
                      <a:pt x="53" y="101"/>
                    </a:lnTo>
                    <a:lnTo>
                      <a:pt x="53" y="103"/>
                    </a:lnTo>
                    <a:lnTo>
                      <a:pt x="52" y="106"/>
                    </a:lnTo>
                    <a:lnTo>
                      <a:pt x="52" y="109"/>
                    </a:lnTo>
                    <a:lnTo>
                      <a:pt x="50" y="109"/>
                    </a:lnTo>
                    <a:lnTo>
                      <a:pt x="53" y="114"/>
                    </a:lnTo>
                    <a:lnTo>
                      <a:pt x="52" y="119"/>
                    </a:lnTo>
                    <a:lnTo>
                      <a:pt x="50" y="121"/>
                    </a:lnTo>
                    <a:lnTo>
                      <a:pt x="50" y="119"/>
                    </a:lnTo>
                    <a:lnTo>
                      <a:pt x="47" y="118"/>
                    </a:lnTo>
                    <a:lnTo>
                      <a:pt x="43" y="118"/>
                    </a:lnTo>
                    <a:lnTo>
                      <a:pt x="43" y="121"/>
                    </a:lnTo>
                    <a:lnTo>
                      <a:pt x="40" y="121"/>
                    </a:lnTo>
                    <a:lnTo>
                      <a:pt x="40" y="119"/>
                    </a:lnTo>
                    <a:lnTo>
                      <a:pt x="37" y="116"/>
                    </a:lnTo>
                    <a:lnTo>
                      <a:pt x="35" y="116"/>
                    </a:lnTo>
                    <a:lnTo>
                      <a:pt x="35" y="109"/>
                    </a:lnTo>
                    <a:lnTo>
                      <a:pt x="33" y="106"/>
                    </a:lnTo>
                    <a:lnTo>
                      <a:pt x="32" y="99"/>
                    </a:lnTo>
                    <a:lnTo>
                      <a:pt x="25" y="91"/>
                    </a:lnTo>
                    <a:lnTo>
                      <a:pt x="25" y="84"/>
                    </a:lnTo>
                    <a:lnTo>
                      <a:pt x="25" y="79"/>
                    </a:lnTo>
                    <a:lnTo>
                      <a:pt x="23" y="74"/>
                    </a:lnTo>
                    <a:lnTo>
                      <a:pt x="23" y="68"/>
                    </a:lnTo>
                    <a:lnTo>
                      <a:pt x="17" y="61"/>
                    </a:lnTo>
                    <a:lnTo>
                      <a:pt x="10" y="58"/>
                    </a:lnTo>
                    <a:lnTo>
                      <a:pt x="5" y="53"/>
                    </a:lnTo>
                    <a:lnTo>
                      <a:pt x="5" y="44"/>
                    </a:lnTo>
                    <a:lnTo>
                      <a:pt x="10" y="43"/>
                    </a:lnTo>
                    <a:lnTo>
                      <a:pt x="12" y="36"/>
                    </a:lnTo>
                    <a:lnTo>
                      <a:pt x="15" y="35"/>
                    </a:lnTo>
                    <a:lnTo>
                      <a:pt x="18" y="36"/>
                    </a:lnTo>
                    <a:lnTo>
                      <a:pt x="22" y="35"/>
                    </a:lnTo>
                    <a:lnTo>
                      <a:pt x="20" y="28"/>
                    </a:lnTo>
                    <a:lnTo>
                      <a:pt x="22" y="25"/>
                    </a:lnTo>
                    <a:lnTo>
                      <a:pt x="15" y="25"/>
                    </a:lnTo>
                    <a:lnTo>
                      <a:pt x="10" y="26"/>
                    </a:lnTo>
                    <a:lnTo>
                      <a:pt x="0" y="23"/>
                    </a:lnTo>
                    <a:lnTo>
                      <a:pt x="0" y="18"/>
                    </a:lnTo>
                    <a:lnTo>
                      <a:pt x="5" y="13"/>
                    </a:lnTo>
                    <a:lnTo>
                      <a:pt x="7" y="6"/>
                    </a:lnTo>
                    <a:lnTo>
                      <a:pt x="5" y="5"/>
                    </a:lnTo>
                    <a:lnTo>
                      <a:pt x="5" y="3"/>
                    </a:lnTo>
                    <a:lnTo>
                      <a:pt x="7" y="1"/>
                    </a:lnTo>
                    <a:lnTo>
                      <a:pt x="8" y="0"/>
                    </a:lnTo>
                    <a:lnTo>
                      <a:pt x="10" y="1"/>
                    </a:lnTo>
                    <a:lnTo>
                      <a:pt x="13" y="5"/>
                    </a:lnTo>
                    <a:lnTo>
                      <a:pt x="13" y="8"/>
                    </a:lnTo>
                    <a:lnTo>
                      <a:pt x="17" y="11"/>
                    </a:lnTo>
                    <a:lnTo>
                      <a:pt x="22" y="11"/>
                    </a:lnTo>
                    <a:lnTo>
                      <a:pt x="23" y="11"/>
                    </a:lnTo>
                    <a:lnTo>
                      <a:pt x="20" y="10"/>
                    </a:lnTo>
                    <a:lnTo>
                      <a:pt x="22" y="6"/>
                    </a:lnTo>
                    <a:lnTo>
                      <a:pt x="23" y="6"/>
                    </a:lnTo>
                    <a:lnTo>
                      <a:pt x="27" y="10"/>
                    </a:lnTo>
                    <a:lnTo>
                      <a:pt x="30" y="11"/>
                    </a:lnTo>
                    <a:lnTo>
                      <a:pt x="35" y="13"/>
                    </a:lnTo>
                    <a:lnTo>
                      <a:pt x="35" y="11"/>
                    </a:lnTo>
                    <a:lnTo>
                      <a:pt x="37" y="11"/>
                    </a:lnTo>
                    <a:lnTo>
                      <a:pt x="40" y="16"/>
                    </a:lnTo>
                    <a:lnTo>
                      <a:pt x="42" y="21"/>
                    </a:lnTo>
                    <a:lnTo>
                      <a:pt x="42" y="25"/>
                    </a:lnTo>
                    <a:lnTo>
                      <a:pt x="43" y="28"/>
                    </a:lnTo>
                    <a:lnTo>
                      <a:pt x="43" y="31"/>
                    </a:lnTo>
                    <a:lnTo>
                      <a:pt x="48" y="33"/>
                    </a:lnTo>
                    <a:lnTo>
                      <a:pt x="53" y="33"/>
                    </a:lnTo>
                    <a:lnTo>
                      <a:pt x="58" y="35"/>
                    </a:lnTo>
                    <a:lnTo>
                      <a:pt x="65" y="35"/>
                    </a:lnTo>
                    <a:lnTo>
                      <a:pt x="73" y="35"/>
                    </a:lnTo>
                    <a:lnTo>
                      <a:pt x="81" y="35"/>
                    </a:lnTo>
                    <a:lnTo>
                      <a:pt x="90" y="35"/>
                    </a:lnTo>
                    <a:lnTo>
                      <a:pt x="93" y="35"/>
                    </a:lnTo>
                    <a:lnTo>
                      <a:pt x="95" y="36"/>
                    </a:lnTo>
                    <a:lnTo>
                      <a:pt x="98" y="35"/>
                    </a:lnTo>
                    <a:lnTo>
                      <a:pt x="103" y="40"/>
                    </a:lnTo>
                    <a:lnTo>
                      <a:pt x="105" y="40"/>
                    </a:lnTo>
                    <a:lnTo>
                      <a:pt x="101" y="44"/>
                    </a:lnTo>
                    <a:lnTo>
                      <a:pt x="101" y="49"/>
                    </a:lnTo>
                    <a:lnTo>
                      <a:pt x="98" y="58"/>
                    </a:lnTo>
                    <a:lnTo>
                      <a:pt x="95" y="59"/>
                    </a:lnTo>
                    <a:lnTo>
                      <a:pt x="95" y="61"/>
                    </a:lnTo>
                    <a:lnTo>
                      <a:pt x="93" y="64"/>
                    </a:lnTo>
                    <a:lnTo>
                      <a:pt x="90" y="63"/>
                    </a:lnTo>
                    <a:lnTo>
                      <a:pt x="88" y="61"/>
                    </a:lnTo>
                    <a:lnTo>
                      <a:pt x="85" y="64"/>
                    </a:lnTo>
                    <a:lnTo>
                      <a:pt x="83" y="68"/>
                    </a:lnTo>
                    <a:lnTo>
                      <a:pt x="81" y="69"/>
                    </a:lnTo>
                    <a:lnTo>
                      <a:pt x="81" y="71"/>
                    </a:lnTo>
                    <a:lnTo>
                      <a:pt x="83" y="78"/>
                    </a:lnTo>
                    <a:lnTo>
                      <a:pt x="86" y="79"/>
                    </a:lnTo>
                    <a:lnTo>
                      <a:pt x="86" y="81"/>
                    </a:lnTo>
                    <a:lnTo>
                      <a:pt x="91" y="84"/>
                    </a:lnTo>
                    <a:lnTo>
                      <a:pt x="95" y="89"/>
                    </a:lnTo>
                    <a:lnTo>
                      <a:pt x="98" y="89"/>
                    </a:lnTo>
                    <a:lnTo>
                      <a:pt x="98" y="86"/>
                    </a:lnTo>
                    <a:lnTo>
                      <a:pt x="96" y="84"/>
                    </a:lnTo>
                    <a:lnTo>
                      <a:pt x="98" y="81"/>
                    </a:lnTo>
                    <a:lnTo>
                      <a:pt x="98" y="79"/>
                    </a:lnTo>
                    <a:lnTo>
                      <a:pt x="100" y="78"/>
                    </a:lnTo>
                    <a:lnTo>
                      <a:pt x="98" y="74"/>
                    </a:lnTo>
                    <a:lnTo>
                      <a:pt x="101" y="74"/>
                    </a:lnTo>
                    <a:lnTo>
                      <a:pt x="105" y="76"/>
                    </a:lnTo>
                    <a:lnTo>
                      <a:pt x="108" y="74"/>
                    </a:lnTo>
                    <a:lnTo>
                      <a:pt x="110" y="78"/>
                    </a:lnTo>
                    <a:lnTo>
                      <a:pt x="111" y="81"/>
                    </a:lnTo>
                    <a:lnTo>
                      <a:pt x="113" y="86"/>
                    </a:lnTo>
                    <a:lnTo>
                      <a:pt x="113" y="91"/>
                    </a:lnTo>
                    <a:lnTo>
                      <a:pt x="115" y="94"/>
                    </a:lnTo>
                    <a:lnTo>
                      <a:pt x="116" y="103"/>
                    </a:lnTo>
                    <a:lnTo>
                      <a:pt x="118" y="109"/>
                    </a:lnTo>
                    <a:lnTo>
                      <a:pt x="120" y="113"/>
                    </a:lnTo>
                    <a:lnTo>
                      <a:pt x="121" y="114"/>
                    </a:lnTo>
                    <a:lnTo>
                      <a:pt x="121" y="116"/>
                    </a:lnTo>
                    <a:lnTo>
                      <a:pt x="123" y="118"/>
                    </a:lnTo>
                    <a:lnTo>
                      <a:pt x="123" y="119"/>
                    </a:lnTo>
                    <a:lnTo>
                      <a:pt x="123" y="119"/>
                    </a:lnTo>
                    <a:close/>
                    <a:moveTo>
                      <a:pt x="90" y="101"/>
                    </a:moveTo>
                    <a:lnTo>
                      <a:pt x="88" y="99"/>
                    </a:lnTo>
                    <a:lnTo>
                      <a:pt x="86" y="101"/>
                    </a:lnTo>
                    <a:lnTo>
                      <a:pt x="88" y="106"/>
                    </a:lnTo>
                    <a:lnTo>
                      <a:pt x="90" y="104"/>
                    </a:lnTo>
                    <a:lnTo>
                      <a:pt x="90" y="101"/>
                    </a:lnTo>
                    <a:lnTo>
                      <a:pt x="90" y="101"/>
                    </a:lnTo>
                    <a:close/>
                    <a:moveTo>
                      <a:pt x="78" y="99"/>
                    </a:moveTo>
                    <a:lnTo>
                      <a:pt x="80" y="104"/>
                    </a:lnTo>
                    <a:lnTo>
                      <a:pt x="80" y="108"/>
                    </a:lnTo>
                    <a:lnTo>
                      <a:pt x="81" y="111"/>
                    </a:lnTo>
                    <a:lnTo>
                      <a:pt x="85" y="106"/>
                    </a:lnTo>
                    <a:lnTo>
                      <a:pt x="83" y="103"/>
                    </a:lnTo>
                    <a:lnTo>
                      <a:pt x="78" y="98"/>
                    </a:lnTo>
                    <a:lnTo>
                      <a:pt x="78" y="98"/>
                    </a:lnTo>
                    <a:lnTo>
                      <a:pt x="78" y="99"/>
                    </a:lnTo>
                    <a:lnTo>
                      <a:pt x="78" y="99"/>
                    </a:lnTo>
                    <a:close/>
                    <a:moveTo>
                      <a:pt x="73" y="98"/>
                    </a:moveTo>
                    <a:lnTo>
                      <a:pt x="68" y="99"/>
                    </a:lnTo>
                    <a:lnTo>
                      <a:pt x="68" y="101"/>
                    </a:lnTo>
                    <a:lnTo>
                      <a:pt x="72" y="108"/>
                    </a:lnTo>
                    <a:lnTo>
                      <a:pt x="77" y="108"/>
                    </a:lnTo>
                    <a:lnTo>
                      <a:pt x="77" y="101"/>
                    </a:lnTo>
                    <a:lnTo>
                      <a:pt x="73" y="9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74" name="Freeform 27"/>
              <p:cNvSpPr>
                <a:spLocks/>
              </p:cNvSpPr>
              <p:nvPr/>
            </p:nvSpPr>
            <p:spPr bwMode="auto">
              <a:xfrm>
                <a:off x="7549478" y="2928348"/>
                <a:ext cx="39599" cy="20752"/>
              </a:xfrm>
              <a:custGeom>
                <a:avLst/>
                <a:gdLst/>
                <a:ahLst/>
                <a:cxnLst>
                  <a:cxn ang="0">
                    <a:pos x="1" y="20"/>
                  </a:cxn>
                  <a:cxn ang="0">
                    <a:pos x="6" y="16"/>
                  </a:cxn>
                  <a:cxn ang="0">
                    <a:pos x="11" y="8"/>
                  </a:cxn>
                  <a:cxn ang="0">
                    <a:pos x="23" y="1"/>
                  </a:cxn>
                  <a:cxn ang="0">
                    <a:pos x="31" y="0"/>
                  </a:cxn>
                  <a:cxn ang="0">
                    <a:pos x="33" y="3"/>
                  </a:cxn>
                  <a:cxn ang="0">
                    <a:pos x="45" y="5"/>
                  </a:cxn>
                  <a:cxn ang="0">
                    <a:pos x="50" y="6"/>
                  </a:cxn>
                  <a:cxn ang="0">
                    <a:pos x="56" y="5"/>
                  </a:cxn>
                  <a:cxn ang="0">
                    <a:pos x="63" y="5"/>
                  </a:cxn>
                  <a:cxn ang="0">
                    <a:pos x="66" y="10"/>
                  </a:cxn>
                  <a:cxn ang="0">
                    <a:pos x="68" y="10"/>
                  </a:cxn>
                  <a:cxn ang="0">
                    <a:pos x="66" y="15"/>
                  </a:cxn>
                  <a:cxn ang="0">
                    <a:pos x="66" y="20"/>
                  </a:cxn>
                  <a:cxn ang="0">
                    <a:pos x="74" y="21"/>
                  </a:cxn>
                  <a:cxn ang="0">
                    <a:pos x="74" y="28"/>
                  </a:cxn>
                  <a:cxn ang="0">
                    <a:pos x="74" y="31"/>
                  </a:cxn>
                  <a:cxn ang="0">
                    <a:pos x="65" y="35"/>
                  </a:cxn>
                  <a:cxn ang="0">
                    <a:pos x="58" y="35"/>
                  </a:cxn>
                  <a:cxn ang="0">
                    <a:pos x="50" y="36"/>
                  </a:cxn>
                  <a:cxn ang="0">
                    <a:pos x="45" y="35"/>
                  </a:cxn>
                  <a:cxn ang="0">
                    <a:pos x="38" y="35"/>
                  </a:cxn>
                  <a:cxn ang="0">
                    <a:pos x="33" y="40"/>
                  </a:cxn>
                  <a:cxn ang="0">
                    <a:pos x="26" y="40"/>
                  </a:cxn>
                  <a:cxn ang="0">
                    <a:pos x="15" y="35"/>
                  </a:cxn>
                  <a:cxn ang="0">
                    <a:pos x="11" y="36"/>
                  </a:cxn>
                  <a:cxn ang="0">
                    <a:pos x="3" y="35"/>
                  </a:cxn>
                  <a:cxn ang="0">
                    <a:pos x="0" y="28"/>
                  </a:cxn>
                  <a:cxn ang="0">
                    <a:pos x="1" y="25"/>
                  </a:cxn>
                  <a:cxn ang="0">
                    <a:pos x="1" y="20"/>
                  </a:cxn>
                </a:cxnLst>
                <a:rect l="0" t="0" r="r" b="b"/>
                <a:pathLst>
                  <a:path w="74" h="40">
                    <a:moveTo>
                      <a:pt x="1" y="20"/>
                    </a:moveTo>
                    <a:lnTo>
                      <a:pt x="6" y="16"/>
                    </a:lnTo>
                    <a:lnTo>
                      <a:pt x="11" y="8"/>
                    </a:lnTo>
                    <a:lnTo>
                      <a:pt x="23" y="1"/>
                    </a:lnTo>
                    <a:lnTo>
                      <a:pt x="31" y="0"/>
                    </a:lnTo>
                    <a:lnTo>
                      <a:pt x="33" y="3"/>
                    </a:lnTo>
                    <a:lnTo>
                      <a:pt x="45" y="5"/>
                    </a:lnTo>
                    <a:lnTo>
                      <a:pt x="50" y="6"/>
                    </a:lnTo>
                    <a:lnTo>
                      <a:pt x="56" y="5"/>
                    </a:lnTo>
                    <a:lnTo>
                      <a:pt x="63" y="5"/>
                    </a:lnTo>
                    <a:lnTo>
                      <a:pt x="66" y="10"/>
                    </a:lnTo>
                    <a:lnTo>
                      <a:pt x="68" y="10"/>
                    </a:lnTo>
                    <a:lnTo>
                      <a:pt x="66" y="15"/>
                    </a:lnTo>
                    <a:lnTo>
                      <a:pt x="66" y="20"/>
                    </a:lnTo>
                    <a:lnTo>
                      <a:pt x="74" y="21"/>
                    </a:lnTo>
                    <a:lnTo>
                      <a:pt x="74" y="28"/>
                    </a:lnTo>
                    <a:lnTo>
                      <a:pt x="74" y="31"/>
                    </a:lnTo>
                    <a:lnTo>
                      <a:pt x="65" y="35"/>
                    </a:lnTo>
                    <a:lnTo>
                      <a:pt x="58" y="35"/>
                    </a:lnTo>
                    <a:lnTo>
                      <a:pt x="50" y="36"/>
                    </a:lnTo>
                    <a:lnTo>
                      <a:pt x="45" y="35"/>
                    </a:lnTo>
                    <a:lnTo>
                      <a:pt x="38" y="35"/>
                    </a:lnTo>
                    <a:lnTo>
                      <a:pt x="33" y="40"/>
                    </a:lnTo>
                    <a:lnTo>
                      <a:pt x="26" y="40"/>
                    </a:lnTo>
                    <a:lnTo>
                      <a:pt x="15" y="35"/>
                    </a:lnTo>
                    <a:lnTo>
                      <a:pt x="11" y="36"/>
                    </a:lnTo>
                    <a:lnTo>
                      <a:pt x="3" y="35"/>
                    </a:lnTo>
                    <a:lnTo>
                      <a:pt x="0" y="28"/>
                    </a:lnTo>
                    <a:lnTo>
                      <a:pt x="1" y="25"/>
                    </a:lnTo>
                    <a:lnTo>
                      <a:pt x="1" y="2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75" name="Freeform 28"/>
              <p:cNvSpPr>
                <a:spLocks/>
              </p:cNvSpPr>
              <p:nvPr/>
            </p:nvSpPr>
            <p:spPr bwMode="auto">
              <a:xfrm>
                <a:off x="7434961" y="2902408"/>
                <a:ext cx="107025" cy="49804"/>
              </a:xfrm>
              <a:custGeom>
                <a:avLst/>
                <a:gdLst/>
                <a:ahLst/>
                <a:cxnLst>
                  <a:cxn ang="0">
                    <a:pos x="10" y="0"/>
                  </a:cxn>
                  <a:cxn ang="0">
                    <a:pos x="19" y="7"/>
                  </a:cxn>
                  <a:cxn ang="0">
                    <a:pos x="27" y="7"/>
                  </a:cxn>
                  <a:cxn ang="0">
                    <a:pos x="35" y="3"/>
                  </a:cxn>
                  <a:cxn ang="0">
                    <a:pos x="47" y="8"/>
                  </a:cxn>
                  <a:cxn ang="0">
                    <a:pos x="57" y="12"/>
                  </a:cxn>
                  <a:cxn ang="0">
                    <a:pos x="69" y="18"/>
                  </a:cxn>
                  <a:cxn ang="0">
                    <a:pos x="77" y="23"/>
                  </a:cxn>
                  <a:cxn ang="0">
                    <a:pos x="82" y="32"/>
                  </a:cxn>
                  <a:cxn ang="0">
                    <a:pos x="85" y="25"/>
                  </a:cxn>
                  <a:cxn ang="0">
                    <a:pos x="90" y="25"/>
                  </a:cxn>
                  <a:cxn ang="0">
                    <a:pos x="100" y="27"/>
                  </a:cxn>
                  <a:cxn ang="0">
                    <a:pos x="107" y="38"/>
                  </a:cxn>
                  <a:cxn ang="0">
                    <a:pos x="120" y="36"/>
                  </a:cxn>
                  <a:cxn ang="0">
                    <a:pos x="122" y="51"/>
                  </a:cxn>
                  <a:cxn ang="0">
                    <a:pos x="133" y="53"/>
                  </a:cxn>
                  <a:cxn ang="0">
                    <a:pos x="142" y="50"/>
                  </a:cxn>
                  <a:cxn ang="0">
                    <a:pos x="155" y="46"/>
                  </a:cxn>
                  <a:cxn ang="0">
                    <a:pos x="162" y="53"/>
                  </a:cxn>
                  <a:cxn ang="0">
                    <a:pos x="173" y="61"/>
                  </a:cxn>
                  <a:cxn ang="0">
                    <a:pos x="185" y="61"/>
                  </a:cxn>
                  <a:cxn ang="0">
                    <a:pos x="193" y="60"/>
                  </a:cxn>
                  <a:cxn ang="0">
                    <a:pos x="200" y="65"/>
                  </a:cxn>
                  <a:cxn ang="0">
                    <a:pos x="201" y="83"/>
                  </a:cxn>
                  <a:cxn ang="0">
                    <a:pos x="185" y="96"/>
                  </a:cxn>
                  <a:cxn ang="0">
                    <a:pos x="170" y="95"/>
                  </a:cxn>
                  <a:cxn ang="0">
                    <a:pos x="142" y="88"/>
                  </a:cxn>
                  <a:cxn ang="0">
                    <a:pos x="123" y="88"/>
                  </a:cxn>
                  <a:cxn ang="0">
                    <a:pos x="117" y="76"/>
                  </a:cxn>
                  <a:cxn ang="0">
                    <a:pos x="92" y="76"/>
                  </a:cxn>
                  <a:cxn ang="0">
                    <a:pos x="75" y="75"/>
                  </a:cxn>
                  <a:cxn ang="0">
                    <a:pos x="60" y="70"/>
                  </a:cxn>
                  <a:cxn ang="0">
                    <a:pos x="47" y="65"/>
                  </a:cxn>
                  <a:cxn ang="0">
                    <a:pos x="29" y="50"/>
                  </a:cxn>
                  <a:cxn ang="0">
                    <a:pos x="15" y="45"/>
                  </a:cxn>
                  <a:cxn ang="0">
                    <a:pos x="7" y="41"/>
                  </a:cxn>
                  <a:cxn ang="0">
                    <a:pos x="0" y="36"/>
                  </a:cxn>
                  <a:cxn ang="0">
                    <a:pos x="5" y="22"/>
                  </a:cxn>
                  <a:cxn ang="0">
                    <a:pos x="9" y="2"/>
                  </a:cxn>
                </a:cxnLst>
                <a:rect l="0" t="0" r="r" b="b"/>
                <a:pathLst>
                  <a:path w="201" h="96">
                    <a:moveTo>
                      <a:pt x="9" y="2"/>
                    </a:moveTo>
                    <a:lnTo>
                      <a:pt x="10" y="0"/>
                    </a:lnTo>
                    <a:lnTo>
                      <a:pt x="17" y="3"/>
                    </a:lnTo>
                    <a:lnTo>
                      <a:pt x="19" y="7"/>
                    </a:lnTo>
                    <a:lnTo>
                      <a:pt x="24" y="7"/>
                    </a:lnTo>
                    <a:lnTo>
                      <a:pt x="27" y="7"/>
                    </a:lnTo>
                    <a:lnTo>
                      <a:pt x="30" y="3"/>
                    </a:lnTo>
                    <a:lnTo>
                      <a:pt x="35" y="3"/>
                    </a:lnTo>
                    <a:lnTo>
                      <a:pt x="44" y="7"/>
                    </a:lnTo>
                    <a:lnTo>
                      <a:pt x="47" y="8"/>
                    </a:lnTo>
                    <a:lnTo>
                      <a:pt x="52" y="8"/>
                    </a:lnTo>
                    <a:lnTo>
                      <a:pt x="57" y="12"/>
                    </a:lnTo>
                    <a:lnTo>
                      <a:pt x="64" y="18"/>
                    </a:lnTo>
                    <a:lnTo>
                      <a:pt x="69" y="18"/>
                    </a:lnTo>
                    <a:lnTo>
                      <a:pt x="74" y="20"/>
                    </a:lnTo>
                    <a:lnTo>
                      <a:pt x="77" y="23"/>
                    </a:lnTo>
                    <a:lnTo>
                      <a:pt x="80" y="28"/>
                    </a:lnTo>
                    <a:lnTo>
                      <a:pt x="82" y="32"/>
                    </a:lnTo>
                    <a:lnTo>
                      <a:pt x="85" y="32"/>
                    </a:lnTo>
                    <a:lnTo>
                      <a:pt x="85" y="25"/>
                    </a:lnTo>
                    <a:lnTo>
                      <a:pt x="88" y="23"/>
                    </a:lnTo>
                    <a:lnTo>
                      <a:pt x="90" y="25"/>
                    </a:lnTo>
                    <a:lnTo>
                      <a:pt x="95" y="25"/>
                    </a:lnTo>
                    <a:lnTo>
                      <a:pt x="100" y="27"/>
                    </a:lnTo>
                    <a:lnTo>
                      <a:pt x="100" y="33"/>
                    </a:lnTo>
                    <a:lnTo>
                      <a:pt x="107" y="38"/>
                    </a:lnTo>
                    <a:lnTo>
                      <a:pt x="115" y="36"/>
                    </a:lnTo>
                    <a:lnTo>
                      <a:pt x="120" y="36"/>
                    </a:lnTo>
                    <a:lnTo>
                      <a:pt x="120" y="46"/>
                    </a:lnTo>
                    <a:lnTo>
                      <a:pt x="122" y="51"/>
                    </a:lnTo>
                    <a:lnTo>
                      <a:pt x="127" y="50"/>
                    </a:lnTo>
                    <a:lnTo>
                      <a:pt x="133" y="53"/>
                    </a:lnTo>
                    <a:lnTo>
                      <a:pt x="135" y="51"/>
                    </a:lnTo>
                    <a:lnTo>
                      <a:pt x="142" y="50"/>
                    </a:lnTo>
                    <a:lnTo>
                      <a:pt x="145" y="45"/>
                    </a:lnTo>
                    <a:lnTo>
                      <a:pt x="155" y="46"/>
                    </a:lnTo>
                    <a:lnTo>
                      <a:pt x="160" y="48"/>
                    </a:lnTo>
                    <a:lnTo>
                      <a:pt x="162" y="53"/>
                    </a:lnTo>
                    <a:lnTo>
                      <a:pt x="168" y="56"/>
                    </a:lnTo>
                    <a:lnTo>
                      <a:pt x="173" y="61"/>
                    </a:lnTo>
                    <a:lnTo>
                      <a:pt x="178" y="63"/>
                    </a:lnTo>
                    <a:lnTo>
                      <a:pt x="185" y="61"/>
                    </a:lnTo>
                    <a:lnTo>
                      <a:pt x="186" y="61"/>
                    </a:lnTo>
                    <a:lnTo>
                      <a:pt x="193" y="60"/>
                    </a:lnTo>
                    <a:lnTo>
                      <a:pt x="198" y="60"/>
                    </a:lnTo>
                    <a:lnTo>
                      <a:pt x="200" y="65"/>
                    </a:lnTo>
                    <a:lnTo>
                      <a:pt x="196" y="75"/>
                    </a:lnTo>
                    <a:lnTo>
                      <a:pt x="201" y="83"/>
                    </a:lnTo>
                    <a:lnTo>
                      <a:pt x="200" y="95"/>
                    </a:lnTo>
                    <a:lnTo>
                      <a:pt x="185" y="96"/>
                    </a:lnTo>
                    <a:lnTo>
                      <a:pt x="177" y="93"/>
                    </a:lnTo>
                    <a:lnTo>
                      <a:pt x="170" y="95"/>
                    </a:lnTo>
                    <a:lnTo>
                      <a:pt x="150" y="88"/>
                    </a:lnTo>
                    <a:lnTo>
                      <a:pt x="142" y="88"/>
                    </a:lnTo>
                    <a:lnTo>
                      <a:pt x="137" y="90"/>
                    </a:lnTo>
                    <a:lnTo>
                      <a:pt x="123" y="88"/>
                    </a:lnTo>
                    <a:lnTo>
                      <a:pt x="117" y="83"/>
                    </a:lnTo>
                    <a:lnTo>
                      <a:pt x="117" y="76"/>
                    </a:lnTo>
                    <a:lnTo>
                      <a:pt x="105" y="75"/>
                    </a:lnTo>
                    <a:lnTo>
                      <a:pt x="92" y="76"/>
                    </a:lnTo>
                    <a:lnTo>
                      <a:pt x="88" y="73"/>
                    </a:lnTo>
                    <a:lnTo>
                      <a:pt x="75" y="75"/>
                    </a:lnTo>
                    <a:lnTo>
                      <a:pt x="67" y="70"/>
                    </a:lnTo>
                    <a:lnTo>
                      <a:pt x="60" y="70"/>
                    </a:lnTo>
                    <a:lnTo>
                      <a:pt x="57" y="66"/>
                    </a:lnTo>
                    <a:lnTo>
                      <a:pt x="47" y="65"/>
                    </a:lnTo>
                    <a:lnTo>
                      <a:pt x="40" y="56"/>
                    </a:lnTo>
                    <a:lnTo>
                      <a:pt x="29" y="50"/>
                    </a:lnTo>
                    <a:lnTo>
                      <a:pt x="20" y="48"/>
                    </a:lnTo>
                    <a:lnTo>
                      <a:pt x="15" y="45"/>
                    </a:lnTo>
                    <a:lnTo>
                      <a:pt x="12" y="45"/>
                    </a:lnTo>
                    <a:lnTo>
                      <a:pt x="7" y="41"/>
                    </a:lnTo>
                    <a:lnTo>
                      <a:pt x="2" y="41"/>
                    </a:lnTo>
                    <a:lnTo>
                      <a:pt x="0" y="36"/>
                    </a:lnTo>
                    <a:lnTo>
                      <a:pt x="5" y="28"/>
                    </a:lnTo>
                    <a:lnTo>
                      <a:pt x="5" y="22"/>
                    </a:lnTo>
                    <a:lnTo>
                      <a:pt x="10" y="10"/>
                    </a:lnTo>
                    <a:lnTo>
                      <a:pt x="9" y="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76" name="Freeform 29"/>
              <p:cNvSpPr>
                <a:spLocks/>
              </p:cNvSpPr>
              <p:nvPr/>
            </p:nvSpPr>
            <p:spPr bwMode="auto">
              <a:xfrm>
                <a:off x="7187734" y="2818363"/>
                <a:ext cx="180872" cy="173278"/>
              </a:xfrm>
              <a:custGeom>
                <a:avLst/>
                <a:gdLst/>
                <a:ahLst/>
                <a:cxnLst>
                  <a:cxn ang="0">
                    <a:pos x="204" y="324"/>
                  </a:cxn>
                  <a:cxn ang="0">
                    <a:pos x="231" y="317"/>
                  </a:cxn>
                  <a:cxn ang="0">
                    <a:pos x="246" y="314"/>
                  </a:cxn>
                  <a:cxn ang="0">
                    <a:pos x="255" y="311"/>
                  </a:cxn>
                  <a:cxn ang="0">
                    <a:pos x="247" y="284"/>
                  </a:cxn>
                  <a:cxn ang="0">
                    <a:pos x="231" y="271"/>
                  </a:cxn>
                  <a:cxn ang="0">
                    <a:pos x="221" y="259"/>
                  </a:cxn>
                  <a:cxn ang="0">
                    <a:pos x="214" y="243"/>
                  </a:cxn>
                  <a:cxn ang="0">
                    <a:pos x="231" y="228"/>
                  </a:cxn>
                  <a:cxn ang="0">
                    <a:pos x="242" y="233"/>
                  </a:cxn>
                  <a:cxn ang="0">
                    <a:pos x="277" y="208"/>
                  </a:cxn>
                  <a:cxn ang="0">
                    <a:pos x="297" y="181"/>
                  </a:cxn>
                  <a:cxn ang="0">
                    <a:pos x="305" y="166"/>
                  </a:cxn>
                  <a:cxn ang="0">
                    <a:pos x="317" y="140"/>
                  </a:cxn>
                  <a:cxn ang="0">
                    <a:pos x="325" y="123"/>
                  </a:cxn>
                  <a:cxn ang="0">
                    <a:pos x="337" y="111"/>
                  </a:cxn>
                  <a:cxn ang="0">
                    <a:pos x="315" y="105"/>
                  </a:cxn>
                  <a:cxn ang="0">
                    <a:pos x="287" y="85"/>
                  </a:cxn>
                  <a:cxn ang="0">
                    <a:pos x="284" y="57"/>
                  </a:cxn>
                  <a:cxn ang="0">
                    <a:pos x="284" y="40"/>
                  </a:cxn>
                  <a:cxn ang="0">
                    <a:pos x="264" y="22"/>
                  </a:cxn>
                  <a:cxn ang="0">
                    <a:pos x="250" y="13"/>
                  </a:cxn>
                  <a:cxn ang="0">
                    <a:pos x="249" y="0"/>
                  </a:cxn>
                  <a:cxn ang="0">
                    <a:pos x="224" y="15"/>
                  </a:cxn>
                  <a:cxn ang="0">
                    <a:pos x="219" y="55"/>
                  </a:cxn>
                  <a:cxn ang="0">
                    <a:pos x="211" y="75"/>
                  </a:cxn>
                  <a:cxn ang="0">
                    <a:pos x="204" y="83"/>
                  </a:cxn>
                  <a:cxn ang="0">
                    <a:pos x="194" y="97"/>
                  </a:cxn>
                  <a:cxn ang="0">
                    <a:pos x="189" y="116"/>
                  </a:cxn>
                  <a:cxn ang="0">
                    <a:pos x="179" y="130"/>
                  </a:cxn>
                  <a:cxn ang="0">
                    <a:pos x="167" y="130"/>
                  </a:cxn>
                  <a:cxn ang="0">
                    <a:pos x="156" y="141"/>
                  </a:cxn>
                  <a:cxn ang="0">
                    <a:pos x="134" y="146"/>
                  </a:cxn>
                  <a:cxn ang="0">
                    <a:pos x="124" y="158"/>
                  </a:cxn>
                  <a:cxn ang="0">
                    <a:pos x="128" y="181"/>
                  </a:cxn>
                  <a:cxn ang="0">
                    <a:pos x="101" y="190"/>
                  </a:cxn>
                  <a:cxn ang="0">
                    <a:pos x="69" y="193"/>
                  </a:cxn>
                  <a:cxn ang="0">
                    <a:pos x="0" y="188"/>
                  </a:cxn>
                  <a:cxn ang="0">
                    <a:pos x="28" y="218"/>
                  </a:cxn>
                  <a:cxn ang="0">
                    <a:pos x="43" y="224"/>
                  </a:cxn>
                  <a:cxn ang="0">
                    <a:pos x="53" y="243"/>
                  </a:cxn>
                  <a:cxn ang="0">
                    <a:pos x="66" y="259"/>
                  </a:cxn>
                  <a:cxn ang="0">
                    <a:pos x="43" y="266"/>
                  </a:cxn>
                  <a:cxn ang="0">
                    <a:pos x="30" y="281"/>
                  </a:cxn>
                  <a:cxn ang="0">
                    <a:pos x="35" y="297"/>
                  </a:cxn>
                  <a:cxn ang="0">
                    <a:pos x="48" y="297"/>
                  </a:cxn>
                  <a:cxn ang="0">
                    <a:pos x="59" y="296"/>
                  </a:cxn>
                  <a:cxn ang="0">
                    <a:pos x="71" y="296"/>
                  </a:cxn>
                  <a:cxn ang="0">
                    <a:pos x="83" y="294"/>
                  </a:cxn>
                  <a:cxn ang="0">
                    <a:pos x="91" y="296"/>
                  </a:cxn>
                  <a:cxn ang="0">
                    <a:pos x="109" y="293"/>
                  </a:cxn>
                  <a:cxn ang="0">
                    <a:pos x="123" y="289"/>
                  </a:cxn>
                  <a:cxn ang="0">
                    <a:pos x="144" y="289"/>
                  </a:cxn>
                  <a:cxn ang="0">
                    <a:pos x="151" y="302"/>
                  </a:cxn>
                  <a:cxn ang="0">
                    <a:pos x="161" y="302"/>
                  </a:cxn>
                  <a:cxn ang="0">
                    <a:pos x="169" y="321"/>
                  </a:cxn>
                  <a:cxn ang="0">
                    <a:pos x="171" y="326"/>
                  </a:cxn>
                  <a:cxn ang="0">
                    <a:pos x="192" y="332"/>
                  </a:cxn>
                </a:cxnLst>
                <a:rect l="0" t="0" r="r" b="b"/>
                <a:pathLst>
                  <a:path w="339" h="336">
                    <a:moveTo>
                      <a:pt x="196" y="334"/>
                    </a:moveTo>
                    <a:lnTo>
                      <a:pt x="196" y="327"/>
                    </a:lnTo>
                    <a:lnTo>
                      <a:pt x="201" y="324"/>
                    </a:lnTo>
                    <a:lnTo>
                      <a:pt x="204" y="324"/>
                    </a:lnTo>
                    <a:lnTo>
                      <a:pt x="206" y="319"/>
                    </a:lnTo>
                    <a:lnTo>
                      <a:pt x="209" y="319"/>
                    </a:lnTo>
                    <a:lnTo>
                      <a:pt x="214" y="317"/>
                    </a:lnTo>
                    <a:lnTo>
                      <a:pt x="231" y="317"/>
                    </a:lnTo>
                    <a:lnTo>
                      <a:pt x="239" y="316"/>
                    </a:lnTo>
                    <a:lnTo>
                      <a:pt x="242" y="312"/>
                    </a:lnTo>
                    <a:lnTo>
                      <a:pt x="247" y="311"/>
                    </a:lnTo>
                    <a:lnTo>
                      <a:pt x="246" y="314"/>
                    </a:lnTo>
                    <a:lnTo>
                      <a:pt x="247" y="317"/>
                    </a:lnTo>
                    <a:lnTo>
                      <a:pt x="252" y="314"/>
                    </a:lnTo>
                    <a:lnTo>
                      <a:pt x="257" y="312"/>
                    </a:lnTo>
                    <a:lnTo>
                      <a:pt x="255" y="311"/>
                    </a:lnTo>
                    <a:lnTo>
                      <a:pt x="255" y="307"/>
                    </a:lnTo>
                    <a:lnTo>
                      <a:pt x="250" y="294"/>
                    </a:lnTo>
                    <a:lnTo>
                      <a:pt x="246" y="288"/>
                    </a:lnTo>
                    <a:lnTo>
                      <a:pt x="247" y="284"/>
                    </a:lnTo>
                    <a:lnTo>
                      <a:pt x="244" y="283"/>
                    </a:lnTo>
                    <a:lnTo>
                      <a:pt x="239" y="283"/>
                    </a:lnTo>
                    <a:lnTo>
                      <a:pt x="232" y="278"/>
                    </a:lnTo>
                    <a:lnTo>
                      <a:pt x="231" y="271"/>
                    </a:lnTo>
                    <a:lnTo>
                      <a:pt x="231" y="264"/>
                    </a:lnTo>
                    <a:lnTo>
                      <a:pt x="227" y="258"/>
                    </a:lnTo>
                    <a:lnTo>
                      <a:pt x="222" y="258"/>
                    </a:lnTo>
                    <a:lnTo>
                      <a:pt x="221" y="259"/>
                    </a:lnTo>
                    <a:lnTo>
                      <a:pt x="214" y="258"/>
                    </a:lnTo>
                    <a:lnTo>
                      <a:pt x="211" y="258"/>
                    </a:lnTo>
                    <a:lnTo>
                      <a:pt x="211" y="253"/>
                    </a:lnTo>
                    <a:lnTo>
                      <a:pt x="214" y="243"/>
                    </a:lnTo>
                    <a:lnTo>
                      <a:pt x="217" y="243"/>
                    </a:lnTo>
                    <a:lnTo>
                      <a:pt x="224" y="234"/>
                    </a:lnTo>
                    <a:lnTo>
                      <a:pt x="226" y="229"/>
                    </a:lnTo>
                    <a:lnTo>
                      <a:pt x="231" y="228"/>
                    </a:lnTo>
                    <a:lnTo>
                      <a:pt x="232" y="226"/>
                    </a:lnTo>
                    <a:lnTo>
                      <a:pt x="239" y="228"/>
                    </a:lnTo>
                    <a:lnTo>
                      <a:pt x="239" y="233"/>
                    </a:lnTo>
                    <a:lnTo>
                      <a:pt x="242" y="233"/>
                    </a:lnTo>
                    <a:lnTo>
                      <a:pt x="252" y="228"/>
                    </a:lnTo>
                    <a:lnTo>
                      <a:pt x="264" y="228"/>
                    </a:lnTo>
                    <a:lnTo>
                      <a:pt x="272" y="219"/>
                    </a:lnTo>
                    <a:lnTo>
                      <a:pt x="277" y="208"/>
                    </a:lnTo>
                    <a:lnTo>
                      <a:pt x="289" y="199"/>
                    </a:lnTo>
                    <a:lnTo>
                      <a:pt x="290" y="196"/>
                    </a:lnTo>
                    <a:lnTo>
                      <a:pt x="292" y="188"/>
                    </a:lnTo>
                    <a:lnTo>
                      <a:pt x="297" y="181"/>
                    </a:lnTo>
                    <a:lnTo>
                      <a:pt x="305" y="178"/>
                    </a:lnTo>
                    <a:lnTo>
                      <a:pt x="309" y="173"/>
                    </a:lnTo>
                    <a:lnTo>
                      <a:pt x="307" y="168"/>
                    </a:lnTo>
                    <a:lnTo>
                      <a:pt x="305" y="166"/>
                    </a:lnTo>
                    <a:lnTo>
                      <a:pt x="312" y="160"/>
                    </a:lnTo>
                    <a:lnTo>
                      <a:pt x="315" y="156"/>
                    </a:lnTo>
                    <a:lnTo>
                      <a:pt x="315" y="151"/>
                    </a:lnTo>
                    <a:lnTo>
                      <a:pt x="317" y="140"/>
                    </a:lnTo>
                    <a:lnTo>
                      <a:pt x="315" y="133"/>
                    </a:lnTo>
                    <a:lnTo>
                      <a:pt x="314" y="130"/>
                    </a:lnTo>
                    <a:lnTo>
                      <a:pt x="322" y="125"/>
                    </a:lnTo>
                    <a:lnTo>
                      <a:pt x="325" y="123"/>
                    </a:lnTo>
                    <a:lnTo>
                      <a:pt x="330" y="120"/>
                    </a:lnTo>
                    <a:lnTo>
                      <a:pt x="334" y="120"/>
                    </a:lnTo>
                    <a:lnTo>
                      <a:pt x="339" y="115"/>
                    </a:lnTo>
                    <a:lnTo>
                      <a:pt x="337" y="111"/>
                    </a:lnTo>
                    <a:lnTo>
                      <a:pt x="332" y="110"/>
                    </a:lnTo>
                    <a:lnTo>
                      <a:pt x="325" y="111"/>
                    </a:lnTo>
                    <a:lnTo>
                      <a:pt x="319" y="110"/>
                    </a:lnTo>
                    <a:lnTo>
                      <a:pt x="315" y="105"/>
                    </a:lnTo>
                    <a:lnTo>
                      <a:pt x="307" y="101"/>
                    </a:lnTo>
                    <a:lnTo>
                      <a:pt x="297" y="100"/>
                    </a:lnTo>
                    <a:lnTo>
                      <a:pt x="289" y="92"/>
                    </a:lnTo>
                    <a:lnTo>
                      <a:pt x="287" y="85"/>
                    </a:lnTo>
                    <a:lnTo>
                      <a:pt x="284" y="70"/>
                    </a:lnTo>
                    <a:lnTo>
                      <a:pt x="279" y="65"/>
                    </a:lnTo>
                    <a:lnTo>
                      <a:pt x="279" y="58"/>
                    </a:lnTo>
                    <a:lnTo>
                      <a:pt x="284" y="57"/>
                    </a:lnTo>
                    <a:lnTo>
                      <a:pt x="284" y="52"/>
                    </a:lnTo>
                    <a:lnTo>
                      <a:pt x="290" y="47"/>
                    </a:lnTo>
                    <a:lnTo>
                      <a:pt x="290" y="42"/>
                    </a:lnTo>
                    <a:lnTo>
                      <a:pt x="284" y="40"/>
                    </a:lnTo>
                    <a:lnTo>
                      <a:pt x="282" y="37"/>
                    </a:lnTo>
                    <a:lnTo>
                      <a:pt x="275" y="32"/>
                    </a:lnTo>
                    <a:lnTo>
                      <a:pt x="269" y="27"/>
                    </a:lnTo>
                    <a:lnTo>
                      <a:pt x="264" y="22"/>
                    </a:lnTo>
                    <a:lnTo>
                      <a:pt x="259" y="23"/>
                    </a:lnTo>
                    <a:lnTo>
                      <a:pt x="255" y="25"/>
                    </a:lnTo>
                    <a:lnTo>
                      <a:pt x="252" y="22"/>
                    </a:lnTo>
                    <a:lnTo>
                      <a:pt x="250" y="13"/>
                    </a:lnTo>
                    <a:lnTo>
                      <a:pt x="264" y="5"/>
                    </a:lnTo>
                    <a:lnTo>
                      <a:pt x="262" y="2"/>
                    </a:lnTo>
                    <a:lnTo>
                      <a:pt x="254" y="3"/>
                    </a:lnTo>
                    <a:lnTo>
                      <a:pt x="249" y="0"/>
                    </a:lnTo>
                    <a:lnTo>
                      <a:pt x="241" y="5"/>
                    </a:lnTo>
                    <a:lnTo>
                      <a:pt x="236" y="8"/>
                    </a:lnTo>
                    <a:lnTo>
                      <a:pt x="229" y="8"/>
                    </a:lnTo>
                    <a:lnTo>
                      <a:pt x="224" y="15"/>
                    </a:lnTo>
                    <a:lnTo>
                      <a:pt x="221" y="18"/>
                    </a:lnTo>
                    <a:lnTo>
                      <a:pt x="231" y="32"/>
                    </a:lnTo>
                    <a:lnTo>
                      <a:pt x="231" y="42"/>
                    </a:lnTo>
                    <a:lnTo>
                      <a:pt x="219" y="55"/>
                    </a:lnTo>
                    <a:lnTo>
                      <a:pt x="226" y="60"/>
                    </a:lnTo>
                    <a:lnTo>
                      <a:pt x="226" y="67"/>
                    </a:lnTo>
                    <a:lnTo>
                      <a:pt x="219" y="75"/>
                    </a:lnTo>
                    <a:lnTo>
                      <a:pt x="211" y="75"/>
                    </a:lnTo>
                    <a:lnTo>
                      <a:pt x="201" y="72"/>
                    </a:lnTo>
                    <a:lnTo>
                      <a:pt x="196" y="75"/>
                    </a:lnTo>
                    <a:lnTo>
                      <a:pt x="197" y="82"/>
                    </a:lnTo>
                    <a:lnTo>
                      <a:pt x="204" y="83"/>
                    </a:lnTo>
                    <a:lnTo>
                      <a:pt x="206" y="90"/>
                    </a:lnTo>
                    <a:lnTo>
                      <a:pt x="206" y="93"/>
                    </a:lnTo>
                    <a:lnTo>
                      <a:pt x="199" y="97"/>
                    </a:lnTo>
                    <a:lnTo>
                      <a:pt x="194" y="97"/>
                    </a:lnTo>
                    <a:lnTo>
                      <a:pt x="192" y="100"/>
                    </a:lnTo>
                    <a:lnTo>
                      <a:pt x="191" y="108"/>
                    </a:lnTo>
                    <a:lnTo>
                      <a:pt x="189" y="113"/>
                    </a:lnTo>
                    <a:lnTo>
                      <a:pt x="189" y="116"/>
                    </a:lnTo>
                    <a:lnTo>
                      <a:pt x="187" y="118"/>
                    </a:lnTo>
                    <a:lnTo>
                      <a:pt x="189" y="128"/>
                    </a:lnTo>
                    <a:lnTo>
                      <a:pt x="184" y="135"/>
                    </a:lnTo>
                    <a:lnTo>
                      <a:pt x="179" y="130"/>
                    </a:lnTo>
                    <a:lnTo>
                      <a:pt x="177" y="130"/>
                    </a:lnTo>
                    <a:lnTo>
                      <a:pt x="176" y="131"/>
                    </a:lnTo>
                    <a:lnTo>
                      <a:pt x="171" y="131"/>
                    </a:lnTo>
                    <a:lnTo>
                      <a:pt x="167" y="130"/>
                    </a:lnTo>
                    <a:lnTo>
                      <a:pt x="162" y="130"/>
                    </a:lnTo>
                    <a:lnTo>
                      <a:pt x="161" y="133"/>
                    </a:lnTo>
                    <a:lnTo>
                      <a:pt x="151" y="140"/>
                    </a:lnTo>
                    <a:lnTo>
                      <a:pt x="156" y="141"/>
                    </a:lnTo>
                    <a:lnTo>
                      <a:pt x="152" y="143"/>
                    </a:lnTo>
                    <a:lnTo>
                      <a:pt x="144" y="148"/>
                    </a:lnTo>
                    <a:lnTo>
                      <a:pt x="141" y="146"/>
                    </a:lnTo>
                    <a:lnTo>
                      <a:pt x="134" y="146"/>
                    </a:lnTo>
                    <a:lnTo>
                      <a:pt x="133" y="150"/>
                    </a:lnTo>
                    <a:lnTo>
                      <a:pt x="133" y="153"/>
                    </a:lnTo>
                    <a:lnTo>
                      <a:pt x="128" y="155"/>
                    </a:lnTo>
                    <a:lnTo>
                      <a:pt x="124" y="158"/>
                    </a:lnTo>
                    <a:lnTo>
                      <a:pt x="124" y="165"/>
                    </a:lnTo>
                    <a:lnTo>
                      <a:pt x="126" y="171"/>
                    </a:lnTo>
                    <a:lnTo>
                      <a:pt x="126" y="176"/>
                    </a:lnTo>
                    <a:lnTo>
                      <a:pt x="128" y="181"/>
                    </a:lnTo>
                    <a:lnTo>
                      <a:pt x="128" y="185"/>
                    </a:lnTo>
                    <a:lnTo>
                      <a:pt x="118" y="188"/>
                    </a:lnTo>
                    <a:lnTo>
                      <a:pt x="109" y="188"/>
                    </a:lnTo>
                    <a:lnTo>
                      <a:pt x="101" y="190"/>
                    </a:lnTo>
                    <a:lnTo>
                      <a:pt x="88" y="190"/>
                    </a:lnTo>
                    <a:lnTo>
                      <a:pt x="79" y="191"/>
                    </a:lnTo>
                    <a:lnTo>
                      <a:pt x="78" y="195"/>
                    </a:lnTo>
                    <a:lnTo>
                      <a:pt x="69" y="193"/>
                    </a:lnTo>
                    <a:lnTo>
                      <a:pt x="61" y="196"/>
                    </a:lnTo>
                    <a:lnTo>
                      <a:pt x="33" y="196"/>
                    </a:lnTo>
                    <a:lnTo>
                      <a:pt x="0" y="188"/>
                    </a:lnTo>
                    <a:lnTo>
                      <a:pt x="0" y="188"/>
                    </a:lnTo>
                    <a:lnTo>
                      <a:pt x="13" y="203"/>
                    </a:lnTo>
                    <a:lnTo>
                      <a:pt x="15" y="208"/>
                    </a:lnTo>
                    <a:lnTo>
                      <a:pt x="21" y="214"/>
                    </a:lnTo>
                    <a:lnTo>
                      <a:pt x="28" y="218"/>
                    </a:lnTo>
                    <a:lnTo>
                      <a:pt x="30" y="219"/>
                    </a:lnTo>
                    <a:lnTo>
                      <a:pt x="38" y="219"/>
                    </a:lnTo>
                    <a:lnTo>
                      <a:pt x="43" y="221"/>
                    </a:lnTo>
                    <a:lnTo>
                      <a:pt x="43" y="224"/>
                    </a:lnTo>
                    <a:lnTo>
                      <a:pt x="50" y="224"/>
                    </a:lnTo>
                    <a:lnTo>
                      <a:pt x="50" y="231"/>
                    </a:lnTo>
                    <a:lnTo>
                      <a:pt x="51" y="238"/>
                    </a:lnTo>
                    <a:lnTo>
                      <a:pt x="53" y="243"/>
                    </a:lnTo>
                    <a:lnTo>
                      <a:pt x="53" y="246"/>
                    </a:lnTo>
                    <a:lnTo>
                      <a:pt x="59" y="246"/>
                    </a:lnTo>
                    <a:lnTo>
                      <a:pt x="66" y="251"/>
                    </a:lnTo>
                    <a:lnTo>
                      <a:pt x="66" y="259"/>
                    </a:lnTo>
                    <a:lnTo>
                      <a:pt x="63" y="263"/>
                    </a:lnTo>
                    <a:lnTo>
                      <a:pt x="56" y="259"/>
                    </a:lnTo>
                    <a:lnTo>
                      <a:pt x="45" y="263"/>
                    </a:lnTo>
                    <a:lnTo>
                      <a:pt x="43" y="266"/>
                    </a:lnTo>
                    <a:lnTo>
                      <a:pt x="35" y="268"/>
                    </a:lnTo>
                    <a:lnTo>
                      <a:pt x="33" y="273"/>
                    </a:lnTo>
                    <a:lnTo>
                      <a:pt x="35" y="276"/>
                    </a:lnTo>
                    <a:lnTo>
                      <a:pt x="30" y="281"/>
                    </a:lnTo>
                    <a:lnTo>
                      <a:pt x="33" y="286"/>
                    </a:lnTo>
                    <a:lnTo>
                      <a:pt x="31" y="294"/>
                    </a:lnTo>
                    <a:lnTo>
                      <a:pt x="31" y="297"/>
                    </a:lnTo>
                    <a:lnTo>
                      <a:pt x="35" y="297"/>
                    </a:lnTo>
                    <a:lnTo>
                      <a:pt x="35" y="301"/>
                    </a:lnTo>
                    <a:lnTo>
                      <a:pt x="36" y="301"/>
                    </a:lnTo>
                    <a:lnTo>
                      <a:pt x="43" y="297"/>
                    </a:lnTo>
                    <a:lnTo>
                      <a:pt x="48" y="297"/>
                    </a:lnTo>
                    <a:lnTo>
                      <a:pt x="50" y="299"/>
                    </a:lnTo>
                    <a:lnTo>
                      <a:pt x="51" y="297"/>
                    </a:lnTo>
                    <a:lnTo>
                      <a:pt x="54" y="296"/>
                    </a:lnTo>
                    <a:lnTo>
                      <a:pt x="59" y="296"/>
                    </a:lnTo>
                    <a:lnTo>
                      <a:pt x="63" y="296"/>
                    </a:lnTo>
                    <a:lnTo>
                      <a:pt x="66" y="296"/>
                    </a:lnTo>
                    <a:lnTo>
                      <a:pt x="69" y="296"/>
                    </a:lnTo>
                    <a:lnTo>
                      <a:pt x="71" y="296"/>
                    </a:lnTo>
                    <a:lnTo>
                      <a:pt x="73" y="294"/>
                    </a:lnTo>
                    <a:lnTo>
                      <a:pt x="74" y="291"/>
                    </a:lnTo>
                    <a:lnTo>
                      <a:pt x="79" y="294"/>
                    </a:lnTo>
                    <a:lnTo>
                      <a:pt x="83" y="294"/>
                    </a:lnTo>
                    <a:lnTo>
                      <a:pt x="83" y="293"/>
                    </a:lnTo>
                    <a:lnTo>
                      <a:pt x="86" y="293"/>
                    </a:lnTo>
                    <a:lnTo>
                      <a:pt x="88" y="296"/>
                    </a:lnTo>
                    <a:lnTo>
                      <a:pt x="91" y="296"/>
                    </a:lnTo>
                    <a:lnTo>
                      <a:pt x="94" y="297"/>
                    </a:lnTo>
                    <a:lnTo>
                      <a:pt x="98" y="297"/>
                    </a:lnTo>
                    <a:lnTo>
                      <a:pt x="104" y="293"/>
                    </a:lnTo>
                    <a:lnTo>
                      <a:pt x="109" y="293"/>
                    </a:lnTo>
                    <a:lnTo>
                      <a:pt x="114" y="294"/>
                    </a:lnTo>
                    <a:lnTo>
                      <a:pt x="118" y="291"/>
                    </a:lnTo>
                    <a:lnTo>
                      <a:pt x="121" y="291"/>
                    </a:lnTo>
                    <a:lnTo>
                      <a:pt x="123" y="289"/>
                    </a:lnTo>
                    <a:lnTo>
                      <a:pt x="124" y="291"/>
                    </a:lnTo>
                    <a:lnTo>
                      <a:pt x="131" y="293"/>
                    </a:lnTo>
                    <a:lnTo>
                      <a:pt x="138" y="289"/>
                    </a:lnTo>
                    <a:lnTo>
                      <a:pt x="144" y="289"/>
                    </a:lnTo>
                    <a:lnTo>
                      <a:pt x="149" y="294"/>
                    </a:lnTo>
                    <a:lnTo>
                      <a:pt x="151" y="297"/>
                    </a:lnTo>
                    <a:lnTo>
                      <a:pt x="151" y="302"/>
                    </a:lnTo>
                    <a:lnTo>
                      <a:pt x="151" y="302"/>
                    </a:lnTo>
                    <a:lnTo>
                      <a:pt x="149" y="302"/>
                    </a:lnTo>
                    <a:lnTo>
                      <a:pt x="149" y="304"/>
                    </a:lnTo>
                    <a:lnTo>
                      <a:pt x="154" y="304"/>
                    </a:lnTo>
                    <a:lnTo>
                      <a:pt x="161" y="302"/>
                    </a:lnTo>
                    <a:lnTo>
                      <a:pt x="161" y="306"/>
                    </a:lnTo>
                    <a:lnTo>
                      <a:pt x="166" y="312"/>
                    </a:lnTo>
                    <a:lnTo>
                      <a:pt x="167" y="319"/>
                    </a:lnTo>
                    <a:lnTo>
                      <a:pt x="169" y="321"/>
                    </a:lnTo>
                    <a:lnTo>
                      <a:pt x="169" y="324"/>
                    </a:lnTo>
                    <a:lnTo>
                      <a:pt x="166" y="324"/>
                    </a:lnTo>
                    <a:lnTo>
                      <a:pt x="167" y="326"/>
                    </a:lnTo>
                    <a:lnTo>
                      <a:pt x="171" y="326"/>
                    </a:lnTo>
                    <a:lnTo>
                      <a:pt x="172" y="329"/>
                    </a:lnTo>
                    <a:lnTo>
                      <a:pt x="176" y="329"/>
                    </a:lnTo>
                    <a:lnTo>
                      <a:pt x="182" y="329"/>
                    </a:lnTo>
                    <a:lnTo>
                      <a:pt x="192" y="332"/>
                    </a:lnTo>
                    <a:lnTo>
                      <a:pt x="191" y="336"/>
                    </a:lnTo>
                    <a:lnTo>
                      <a:pt x="196" y="33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77" name="Freeform 30"/>
              <p:cNvSpPr>
                <a:spLocks/>
              </p:cNvSpPr>
              <p:nvPr/>
            </p:nvSpPr>
            <p:spPr bwMode="auto">
              <a:xfrm>
                <a:off x="7321514" y="2809025"/>
                <a:ext cx="95252" cy="68481"/>
              </a:xfrm>
              <a:custGeom>
                <a:avLst/>
                <a:gdLst/>
                <a:ahLst/>
                <a:cxnLst>
                  <a:cxn ang="0">
                    <a:pos x="90" y="131"/>
                  </a:cxn>
                  <a:cxn ang="0">
                    <a:pos x="103" y="114"/>
                  </a:cxn>
                  <a:cxn ang="0">
                    <a:pos x="113" y="108"/>
                  </a:cxn>
                  <a:cxn ang="0">
                    <a:pos x="132" y="116"/>
                  </a:cxn>
                  <a:cxn ang="0">
                    <a:pos x="145" y="114"/>
                  </a:cxn>
                  <a:cxn ang="0">
                    <a:pos x="153" y="121"/>
                  </a:cxn>
                  <a:cxn ang="0">
                    <a:pos x="170" y="119"/>
                  </a:cxn>
                  <a:cxn ang="0">
                    <a:pos x="175" y="124"/>
                  </a:cxn>
                  <a:cxn ang="0">
                    <a:pos x="177" y="111"/>
                  </a:cxn>
                  <a:cxn ang="0">
                    <a:pos x="168" y="99"/>
                  </a:cxn>
                  <a:cxn ang="0">
                    <a:pos x="163" y="79"/>
                  </a:cxn>
                  <a:cxn ang="0">
                    <a:pos x="152" y="71"/>
                  </a:cxn>
                  <a:cxn ang="0">
                    <a:pos x="142" y="53"/>
                  </a:cxn>
                  <a:cxn ang="0">
                    <a:pos x="123" y="46"/>
                  </a:cxn>
                  <a:cxn ang="0">
                    <a:pos x="118" y="41"/>
                  </a:cxn>
                  <a:cxn ang="0">
                    <a:pos x="98" y="39"/>
                  </a:cxn>
                  <a:cxn ang="0">
                    <a:pos x="92" y="34"/>
                  </a:cxn>
                  <a:cxn ang="0">
                    <a:pos x="85" y="24"/>
                  </a:cxn>
                  <a:cxn ang="0">
                    <a:pos x="72" y="3"/>
                  </a:cxn>
                  <a:cxn ang="0">
                    <a:pos x="65" y="0"/>
                  </a:cxn>
                  <a:cxn ang="0">
                    <a:pos x="60" y="3"/>
                  </a:cxn>
                  <a:cxn ang="0">
                    <a:pos x="54" y="5"/>
                  </a:cxn>
                  <a:cxn ang="0">
                    <a:pos x="47" y="1"/>
                  </a:cxn>
                  <a:cxn ang="0">
                    <a:pos x="44" y="3"/>
                  </a:cxn>
                  <a:cxn ang="0">
                    <a:pos x="29" y="15"/>
                  </a:cxn>
                  <a:cxn ang="0">
                    <a:pos x="14" y="21"/>
                  </a:cxn>
                  <a:cxn ang="0">
                    <a:pos x="2" y="38"/>
                  </a:cxn>
                  <a:cxn ang="0">
                    <a:pos x="9" y="39"/>
                  </a:cxn>
                  <a:cxn ang="0">
                    <a:pos x="19" y="43"/>
                  </a:cxn>
                  <a:cxn ang="0">
                    <a:pos x="32" y="53"/>
                  </a:cxn>
                  <a:cxn ang="0">
                    <a:pos x="40" y="58"/>
                  </a:cxn>
                  <a:cxn ang="0">
                    <a:pos x="34" y="68"/>
                  </a:cxn>
                  <a:cxn ang="0">
                    <a:pos x="29" y="74"/>
                  </a:cxn>
                  <a:cxn ang="0">
                    <a:pos x="34" y="86"/>
                  </a:cxn>
                  <a:cxn ang="0">
                    <a:pos x="39" y="108"/>
                  </a:cxn>
                  <a:cxn ang="0">
                    <a:pos x="57" y="117"/>
                  </a:cxn>
                  <a:cxn ang="0">
                    <a:pos x="69" y="126"/>
                  </a:cxn>
                  <a:cxn ang="0">
                    <a:pos x="82" y="126"/>
                  </a:cxn>
                  <a:cxn ang="0">
                    <a:pos x="89" y="131"/>
                  </a:cxn>
                </a:cxnLst>
                <a:rect l="0" t="0" r="r" b="b"/>
                <a:pathLst>
                  <a:path w="178" h="131">
                    <a:moveTo>
                      <a:pt x="89" y="131"/>
                    </a:moveTo>
                    <a:lnTo>
                      <a:pt x="90" y="131"/>
                    </a:lnTo>
                    <a:lnTo>
                      <a:pt x="97" y="119"/>
                    </a:lnTo>
                    <a:lnTo>
                      <a:pt x="103" y="114"/>
                    </a:lnTo>
                    <a:lnTo>
                      <a:pt x="110" y="113"/>
                    </a:lnTo>
                    <a:lnTo>
                      <a:pt x="113" y="108"/>
                    </a:lnTo>
                    <a:lnTo>
                      <a:pt x="118" y="108"/>
                    </a:lnTo>
                    <a:lnTo>
                      <a:pt x="132" y="116"/>
                    </a:lnTo>
                    <a:lnTo>
                      <a:pt x="138" y="113"/>
                    </a:lnTo>
                    <a:lnTo>
                      <a:pt x="145" y="114"/>
                    </a:lnTo>
                    <a:lnTo>
                      <a:pt x="147" y="121"/>
                    </a:lnTo>
                    <a:lnTo>
                      <a:pt x="153" y="121"/>
                    </a:lnTo>
                    <a:lnTo>
                      <a:pt x="163" y="126"/>
                    </a:lnTo>
                    <a:lnTo>
                      <a:pt x="170" y="119"/>
                    </a:lnTo>
                    <a:lnTo>
                      <a:pt x="175" y="121"/>
                    </a:lnTo>
                    <a:lnTo>
                      <a:pt x="175" y="124"/>
                    </a:lnTo>
                    <a:lnTo>
                      <a:pt x="178" y="119"/>
                    </a:lnTo>
                    <a:lnTo>
                      <a:pt x="177" y="111"/>
                    </a:lnTo>
                    <a:lnTo>
                      <a:pt x="173" y="101"/>
                    </a:lnTo>
                    <a:lnTo>
                      <a:pt x="168" y="99"/>
                    </a:lnTo>
                    <a:lnTo>
                      <a:pt x="163" y="91"/>
                    </a:lnTo>
                    <a:lnTo>
                      <a:pt x="163" y="79"/>
                    </a:lnTo>
                    <a:lnTo>
                      <a:pt x="160" y="74"/>
                    </a:lnTo>
                    <a:lnTo>
                      <a:pt x="152" y="71"/>
                    </a:lnTo>
                    <a:lnTo>
                      <a:pt x="145" y="64"/>
                    </a:lnTo>
                    <a:lnTo>
                      <a:pt x="142" y="53"/>
                    </a:lnTo>
                    <a:lnTo>
                      <a:pt x="133" y="49"/>
                    </a:lnTo>
                    <a:lnTo>
                      <a:pt x="123" y="46"/>
                    </a:lnTo>
                    <a:lnTo>
                      <a:pt x="123" y="41"/>
                    </a:lnTo>
                    <a:lnTo>
                      <a:pt x="118" y="41"/>
                    </a:lnTo>
                    <a:lnTo>
                      <a:pt x="108" y="41"/>
                    </a:lnTo>
                    <a:lnTo>
                      <a:pt x="98" y="39"/>
                    </a:lnTo>
                    <a:lnTo>
                      <a:pt x="97" y="36"/>
                    </a:lnTo>
                    <a:lnTo>
                      <a:pt x="92" y="34"/>
                    </a:lnTo>
                    <a:lnTo>
                      <a:pt x="92" y="28"/>
                    </a:lnTo>
                    <a:lnTo>
                      <a:pt x="85" y="24"/>
                    </a:lnTo>
                    <a:lnTo>
                      <a:pt x="75" y="10"/>
                    </a:lnTo>
                    <a:lnTo>
                      <a:pt x="72" y="3"/>
                    </a:lnTo>
                    <a:lnTo>
                      <a:pt x="69" y="0"/>
                    </a:lnTo>
                    <a:lnTo>
                      <a:pt x="65" y="0"/>
                    </a:lnTo>
                    <a:lnTo>
                      <a:pt x="64" y="1"/>
                    </a:lnTo>
                    <a:lnTo>
                      <a:pt x="60" y="3"/>
                    </a:lnTo>
                    <a:lnTo>
                      <a:pt x="57" y="3"/>
                    </a:lnTo>
                    <a:lnTo>
                      <a:pt x="54" y="5"/>
                    </a:lnTo>
                    <a:lnTo>
                      <a:pt x="50" y="1"/>
                    </a:lnTo>
                    <a:lnTo>
                      <a:pt x="47" y="1"/>
                    </a:lnTo>
                    <a:lnTo>
                      <a:pt x="44" y="3"/>
                    </a:lnTo>
                    <a:lnTo>
                      <a:pt x="44" y="3"/>
                    </a:lnTo>
                    <a:lnTo>
                      <a:pt x="39" y="11"/>
                    </a:lnTo>
                    <a:lnTo>
                      <a:pt x="29" y="15"/>
                    </a:lnTo>
                    <a:lnTo>
                      <a:pt x="12" y="18"/>
                    </a:lnTo>
                    <a:lnTo>
                      <a:pt x="14" y="21"/>
                    </a:lnTo>
                    <a:lnTo>
                      <a:pt x="0" y="29"/>
                    </a:lnTo>
                    <a:lnTo>
                      <a:pt x="2" y="38"/>
                    </a:lnTo>
                    <a:lnTo>
                      <a:pt x="5" y="41"/>
                    </a:lnTo>
                    <a:lnTo>
                      <a:pt x="9" y="39"/>
                    </a:lnTo>
                    <a:lnTo>
                      <a:pt x="14" y="38"/>
                    </a:lnTo>
                    <a:lnTo>
                      <a:pt x="19" y="43"/>
                    </a:lnTo>
                    <a:lnTo>
                      <a:pt x="25" y="48"/>
                    </a:lnTo>
                    <a:lnTo>
                      <a:pt x="32" y="53"/>
                    </a:lnTo>
                    <a:lnTo>
                      <a:pt x="34" y="56"/>
                    </a:lnTo>
                    <a:lnTo>
                      <a:pt x="40" y="58"/>
                    </a:lnTo>
                    <a:lnTo>
                      <a:pt x="40" y="63"/>
                    </a:lnTo>
                    <a:lnTo>
                      <a:pt x="34" y="68"/>
                    </a:lnTo>
                    <a:lnTo>
                      <a:pt x="34" y="73"/>
                    </a:lnTo>
                    <a:lnTo>
                      <a:pt x="29" y="74"/>
                    </a:lnTo>
                    <a:lnTo>
                      <a:pt x="29" y="81"/>
                    </a:lnTo>
                    <a:lnTo>
                      <a:pt x="34" y="86"/>
                    </a:lnTo>
                    <a:lnTo>
                      <a:pt x="37" y="101"/>
                    </a:lnTo>
                    <a:lnTo>
                      <a:pt x="39" y="108"/>
                    </a:lnTo>
                    <a:lnTo>
                      <a:pt x="47" y="116"/>
                    </a:lnTo>
                    <a:lnTo>
                      <a:pt x="57" y="117"/>
                    </a:lnTo>
                    <a:lnTo>
                      <a:pt x="65" y="121"/>
                    </a:lnTo>
                    <a:lnTo>
                      <a:pt x="69" y="126"/>
                    </a:lnTo>
                    <a:lnTo>
                      <a:pt x="75" y="127"/>
                    </a:lnTo>
                    <a:lnTo>
                      <a:pt x="82" y="126"/>
                    </a:lnTo>
                    <a:lnTo>
                      <a:pt x="87" y="127"/>
                    </a:lnTo>
                    <a:lnTo>
                      <a:pt x="89" y="13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78" name="Freeform 31"/>
              <p:cNvSpPr>
                <a:spLocks/>
              </p:cNvSpPr>
              <p:nvPr/>
            </p:nvSpPr>
            <p:spPr bwMode="auto">
              <a:xfrm>
                <a:off x="7174891" y="2793461"/>
                <a:ext cx="172310" cy="126586"/>
              </a:xfrm>
              <a:custGeom>
                <a:avLst/>
                <a:gdLst/>
                <a:ahLst/>
                <a:cxnLst>
                  <a:cxn ang="0">
                    <a:pos x="298" y="23"/>
                  </a:cxn>
                  <a:cxn ang="0">
                    <a:pos x="311" y="23"/>
                  </a:cxn>
                  <a:cxn ang="0">
                    <a:pos x="314" y="33"/>
                  </a:cxn>
                  <a:cxn ang="0">
                    <a:pos x="303" y="45"/>
                  </a:cxn>
                  <a:cxn ang="0">
                    <a:pos x="265" y="51"/>
                  </a:cxn>
                  <a:cxn ang="0">
                    <a:pos x="248" y="61"/>
                  </a:cxn>
                  <a:cxn ang="0">
                    <a:pos x="255" y="88"/>
                  </a:cxn>
                  <a:cxn ang="0">
                    <a:pos x="250" y="113"/>
                  </a:cxn>
                  <a:cxn ang="0">
                    <a:pos x="225" y="118"/>
                  </a:cxn>
                  <a:cxn ang="0">
                    <a:pos x="228" y="129"/>
                  </a:cxn>
                  <a:cxn ang="0">
                    <a:pos x="223" y="143"/>
                  </a:cxn>
                  <a:cxn ang="0">
                    <a:pos x="215" y="154"/>
                  </a:cxn>
                  <a:cxn ang="0">
                    <a:pos x="211" y="164"/>
                  </a:cxn>
                  <a:cxn ang="0">
                    <a:pos x="203" y="176"/>
                  </a:cxn>
                  <a:cxn ang="0">
                    <a:pos x="195" y="177"/>
                  </a:cxn>
                  <a:cxn ang="0">
                    <a:pos x="185" y="179"/>
                  </a:cxn>
                  <a:cxn ang="0">
                    <a:pos x="176" y="189"/>
                  </a:cxn>
                  <a:cxn ang="0">
                    <a:pos x="158" y="192"/>
                  </a:cxn>
                  <a:cxn ang="0">
                    <a:pos x="152" y="201"/>
                  </a:cxn>
                  <a:cxn ang="0">
                    <a:pos x="150" y="217"/>
                  </a:cxn>
                  <a:cxn ang="0">
                    <a:pos x="152" y="231"/>
                  </a:cxn>
                  <a:cxn ang="0">
                    <a:pos x="125" y="236"/>
                  </a:cxn>
                  <a:cxn ang="0">
                    <a:pos x="102" y="241"/>
                  </a:cxn>
                  <a:cxn ang="0">
                    <a:pos x="57" y="242"/>
                  </a:cxn>
                  <a:cxn ang="0">
                    <a:pos x="44" y="209"/>
                  </a:cxn>
                  <a:cxn ang="0">
                    <a:pos x="39" y="186"/>
                  </a:cxn>
                  <a:cxn ang="0">
                    <a:pos x="14" y="174"/>
                  </a:cxn>
                  <a:cxn ang="0">
                    <a:pos x="5" y="149"/>
                  </a:cxn>
                  <a:cxn ang="0">
                    <a:pos x="12" y="136"/>
                  </a:cxn>
                  <a:cxn ang="0">
                    <a:pos x="2" y="121"/>
                  </a:cxn>
                  <a:cxn ang="0">
                    <a:pos x="2" y="113"/>
                  </a:cxn>
                  <a:cxn ang="0">
                    <a:pos x="12" y="104"/>
                  </a:cxn>
                  <a:cxn ang="0">
                    <a:pos x="9" y="96"/>
                  </a:cxn>
                  <a:cxn ang="0">
                    <a:pos x="10" y="84"/>
                  </a:cxn>
                  <a:cxn ang="0">
                    <a:pos x="19" y="84"/>
                  </a:cxn>
                  <a:cxn ang="0">
                    <a:pos x="29" y="84"/>
                  </a:cxn>
                  <a:cxn ang="0">
                    <a:pos x="40" y="91"/>
                  </a:cxn>
                  <a:cxn ang="0">
                    <a:pos x="52" y="89"/>
                  </a:cxn>
                  <a:cxn ang="0">
                    <a:pos x="59" y="79"/>
                  </a:cxn>
                  <a:cxn ang="0">
                    <a:pos x="75" y="71"/>
                  </a:cxn>
                  <a:cxn ang="0">
                    <a:pos x="83" y="66"/>
                  </a:cxn>
                  <a:cxn ang="0">
                    <a:pos x="90" y="49"/>
                  </a:cxn>
                  <a:cxn ang="0">
                    <a:pos x="88" y="40"/>
                  </a:cxn>
                  <a:cxn ang="0">
                    <a:pos x="100" y="36"/>
                  </a:cxn>
                  <a:cxn ang="0">
                    <a:pos x="115" y="30"/>
                  </a:cxn>
                  <a:cxn ang="0">
                    <a:pos x="127" y="33"/>
                  </a:cxn>
                  <a:cxn ang="0">
                    <a:pos x="143" y="38"/>
                  </a:cxn>
                  <a:cxn ang="0">
                    <a:pos x="155" y="35"/>
                  </a:cxn>
                  <a:cxn ang="0">
                    <a:pos x="172" y="41"/>
                  </a:cxn>
                  <a:cxn ang="0">
                    <a:pos x="181" y="35"/>
                  </a:cxn>
                  <a:cxn ang="0">
                    <a:pos x="190" y="36"/>
                  </a:cxn>
                  <a:cxn ang="0">
                    <a:pos x="196" y="31"/>
                  </a:cxn>
                  <a:cxn ang="0">
                    <a:pos x="203" y="25"/>
                  </a:cxn>
                  <a:cxn ang="0">
                    <a:pos x="211" y="26"/>
                  </a:cxn>
                  <a:cxn ang="0">
                    <a:pos x="216" y="13"/>
                  </a:cxn>
                  <a:cxn ang="0">
                    <a:pos x="221" y="0"/>
                  </a:cxn>
                  <a:cxn ang="0">
                    <a:pos x="236" y="5"/>
                  </a:cxn>
                  <a:cxn ang="0">
                    <a:pos x="236" y="18"/>
                  </a:cxn>
                  <a:cxn ang="0">
                    <a:pos x="243" y="26"/>
                  </a:cxn>
                  <a:cxn ang="0">
                    <a:pos x="246" y="45"/>
                  </a:cxn>
                  <a:cxn ang="0">
                    <a:pos x="258" y="49"/>
                  </a:cxn>
                  <a:cxn ang="0">
                    <a:pos x="271" y="41"/>
                  </a:cxn>
                  <a:cxn ang="0">
                    <a:pos x="279" y="31"/>
                  </a:cxn>
                </a:cxnLst>
                <a:rect l="0" t="0" r="r" b="b"/>
                <a:pathLst>
                  <a:path w="323" h="242">
                    <a:moveTo>
                      <a:pt x="279" y="31"/>
                    </a:moveTo>
                    <a:lnTo>
                      <a:pt x="289" y="25"/>
                    </a:lnTo>
                    <a:lnTo>
                      <a:pt x="298" y="23"/>
                    </a:lnTo>
                    <a:lnTo>
                      <a:pt x="298" y="28"/>
                    </a:lnTo>
                    <a:lnTo>
                      <a:pt x="308" y="26"/>
                    </a:lnTo>
                    <a:lnTo>
                      <a:pt x="311" y="23"/>
                    </a:lnTo>
                    <a:lnTo>
                      <a:pt x="321" y="23"/>
                    </a:lnTo>
                    <a:lnTo>
                      <a:pt x="323" y="26"/>
                    </a:lnTo>
                    <a:lnTo>
                      <a:pt x="314" y="33"/>
                    </a:lnTo>
                    <a:lnTo>
                      <a:pt x="318" y="33"/>
                    </a:lnTo>
                    <a:lnTo>
                      <a:pt x="313" y="41"/>
                    </a:lnTo>
                    <a:lnTo>
                      <a:pt x="303" y="45"/>
                    </a:lnTo>
                    <a:lnTo>
                      <a:pt x="278" y="49"/>
                    </a:lnTo>
                    <a:lnTo>
                      <a:pt x="273" y="46"/>
                    </a:lnTo>
                    <a:lnTo>
                      <a:pt x="265" y="51"/>
                    </a:lnTo>
                    <a:lnTo>
                      <a:pt x="260" y="54"/>
                    </a:lnTo>
                    <a:lnTo>
                      <a:pt x="253" y="54"/>
                    </a:lnTo>
                    <a:lnTo>
                      <a:pt x="248" y="61"/>
                    </a:lnTo>
                    <a:lnTo>
                      <a:pt x="245" y="64"/>
                    </a:lnTo>
                    <a:lnTo>
                      <a:pt x="255" y="78"/>
                    </a:lnTo>
                    <a:lnTo>
                      <a:pt x="255" y="88"/>
                    </a:lnTo>
                    <a:lnTo>
                      <a:pt x="243" y="101"/>
                    </a:lnTo>
                    <a:lnTo>
                      <a:pt x="250" y="106"/>
                    </a:lnTo>
                    <a:lnTo>
                      <a:pt x="250" y="113"/>
                    </a:lnTo>
                    <a:lnTo>
                      <a:pt x="243" y="121"/>
                    </a:lnTo>
                    <a:lnTo>
                      <a:pt x="235" y="121"/>
                    </a:lnTo>
                    <a:lnTo>
                      <a:pt x="225" y="118"/>
                    </a:lnTo>
                    <a:lnTo>
                      <a:pt x="220" y="121"/>
                    </a:lnTo>
                    <a:lnTo>
                      <a:pt x="221" y="128"/>
                    </a:lnTo>
                    <a:lnTo>
                      <a:pt x="228" y="129"/>
                    </a:lnTo>
                    <a:lnTo>
                      <a:pt x="230" y="136"/>
                    </a:lnTo>
                    <a:lnTo>
                      <a:pt x="230" y="139"/>
                    </a:lnTo>
                    <a:lnTo>
                      <a:pt x="223" y="143"/>
                    </a:lnTo>
                    <a:lnTo>
                      <a:pt x="218" y="143"/>
                    </a:lnTo>
                    <a:lnTo>
                      <a:pt x="216" y="146"/>
                    </a:lnTo>
                    <a:lnTo>
                      <a:pt x="215" y="154"/>
                    </a:lnTo>
                    <a:lnTo>
                      <a:pt x="213" y="159"/>
                    </a:lnTo>
                    <a:lnTo>
                      <a:pt x="213" y="162"/>
                    </a:lnTo>
                    <a:lnTo>
                      <a:pt x="211" y="164"/>
                    </a:lnTo>
                    <a:lnTo>
                      <a:pt x="213" y="174"/>
                    </a:lnTo>
                    <a:lnTo>
                      <a:pt x="208" y="181"/>
                    </a:lnTo>
                    <a:lnTo>
                      <a:pt x="203" y="176"/>
                    </a:lnTo>
                    <a:lnTo>
                      <a:pt x="201" y="176"/>
                    </a:lnTo>
                    <a:lnTo>
                      <a:pt x="200" y="177"/>
                    </a:lnTo>
                    <a:lnTo>
                      <a:pt x="195" y="177"/>
                    </a:lnTo>
                    <a:lnTo>
                      <a:pt x="191" y="176"/>
                    </a:lnTo>
                    <a:lnTo>
                      <a:pt x="186" y="176"/>
                    </a:lnTo>
                    <a:lnTo>
                      <a:pt x="185" y="179"/>
                    </a:lnTo>
                    <a:lnTo>
                      <a:pt x="175" y="186"/>
                    </a:lnTo>
                    <a:lnTo>
                      <a:pt x="180" y="187"/>
                    </a:lnTo>
                    <a:lnTo>
                      <a:pt x="176" y="189"/>
                    </a:lnTo>
                    <a:lnTo>
                      <a:pt x="168" y="194"/>
                    </a:lnTo>
                    <a:lnTo>
                      <a:pt x="165" y="192"/>
                    </a:lnTo>
                    <a:lnTo>
                      <a:pt x="158" y="192"/>
                    </a:lnTo>
                    <a:lnTo>
                      <a:pt x="157" y="196"/>
                    </a:lnTo>
                    <a:lnTo>
                      <a:pt x="157" y="199"/>
                    </a:lnTo>
                    <a:lnTo>
                      <a:pt x="152" y="201"/>
                    </a:lnTo>
                    <a:lnTo>
                      <a:pt x="148" y="204"/>
                    </a:lnTo>
                    <a:lnTo>
                      <a:pt x="148" y="211"/>
                    </a:lnTo>
                    <a:lnTo>
                      <a:pt x="150" y="217"/>
                    </a:lnTo>
                    <a:lnTo>
                      <a:pt x="150" y="222"/>
                    </a:lnTo>
                    <a:lnTo>
                      <a:pt x="152" y="227"/>
                    </a:lnTo>
                    <a:lnTo>
                      <a:pt x="152" y="231"/>
                    </a:lnTo>
                    <a:lnTo>
                      <a:pt x="142" y="234"/>
                    </a:lnTo>
                    <a:lnTo>
                      <a:pt x="133" y="234"/>
                    </a:lnTo>
                    <a:lnTo>
                      <a:pt x="125" y="236"/>
                    </a:lnTo>
                    <a:lnTo>
                      <a:pt x="112" y="236"/>
                    </a:lnTo>
                    <a:lnTo>
                      <a:pt x="103" y="237"/>
                    </a:lnTo>
                    <a:lnTo>
                      <a:pt x="102" y="241"/>
                    </a:lnTo>
                    <a:lnTo>
                      <a:pt x="93" y="239"/>
                    </a:lnTo>
                    <a:lnTo>
                      <a:pt x="85" y="242"/>
                    </a:lnTo>
                    <a:lnTo>
                      <a:pt x="57" y="242"/>
                    </a:lnTo>
                    <a:lnTo>
                      <a:pt x="24" y="234"/>
                    </a:lnTo>
                    <a:lnTo>
                      <a:pt x="42" y="211"/>
                    </a:lnTo>
                    <a:lnTo>
                      <a:pt x="44" y="209"/>
                    </a:lnTo>
                    <a:lnTo>
                      <a:pt x="42" y="201"/>
                    </a:lnTo>
                    <a:lnTo>
                      <a:pt x="42" y="194"/>
                    </a:lnTo>
                    <a:lnTo>
                      <a:pt x="39" y="186"/>
                    </a:lnTo>
                    <a:lnTo>
                      <a:pt x="17" y="186"/>
                    </a:lnTo>
                    <a:lnTo>
                      <a:pt x="17" y="177"/>
                    </a:lnTo>
                    <a:lnTo>
                      <a:pt x="14" y="174"/>
                    </a:lnTo>
                    <a:lnTo>
                      <a:pt x="15" y="171"/>
                    </a:lnTo>
                    <a:lnTo>
                      <a:pt x="12" y="161"/>
                    </a:lnTo>
                    <a:lnTo>
                      <a:pt x="5" y="149"/>
                    </a:lnTo>
                    <a:lnTo>
                      <a:pt x="7" y="144"/>
                    </a:lnTo>
                    <a:lnTo>
                      <a:pt x="15" y="136"/>
                    </a:lnTo>
                    <a:lnTo>
                      <a:pt x="12" y="136"/>
                    </a:lnTo>
                    <a:lnTo>
                      <a:pt x="4" y="134"/>
                    </a:lnTo>
                    <a:lnTo>
                      <a:pt x="4" y="129"/>
                    </a:lnTo>
                    <a:lnTo>
                      <a:pt x="2" y="121"/>
                    </a:lnTo>
                    <a:lnTo>
                      <a:pt x="2" y="121"/>
                    </a:lnTo>
                    <a:lnTo>
                      <a:pt x="5" y="114"/>
                    </a:lnTo>
                    <a:lnTo>
                      <a:pt x="2" y="113"/>
                    </a:lnTo>
                    <a:lnTo>
                      <a:pt x="0" y="109"/>
                    </a:lnTo>
                    <a:lnTo>
                      <a:pt x="5" y="108"/>
                    </a:lnTo>
                    <a:lnTo>
                      <a:pt x="12" y="104"/>
                    </a:lnTo>
                    <a:lnTo>
                      <a:pt x="10" y="101"/>
                    </a:lnTo>
                    <a:lnTo>
                      <a:pt x="12" y="99"/>
                    </a:lnTo>
                    <a:lnTo>
                      <a:pt x="9" y="96"/>
                    </a:lnTo>
                    <a:lnTo>
                      <a:pt x="10" y="93"/>
                    </a:lnTo>
                    <a:lnTo>
                      <a:pt x="10" y="89"/>
                    </a:lnTo>
                    <a:lnTo>
                      <a:pt x="10" y="84"/>
                    </a:lnTo>
                    <a:lnTo>
                      <a:pt x="10" y="83"/>
                    </a:lnTo>
                    <a:lnTo>
                      <a:pt x="12" y="83"/>
                    </a:lnTo>
                    <a:lnTo>
                      <a:pt x="19" y="84"/>
                    </a:lnTo>
                    <a:lnTo>
                      <a:pt x="22" y="86"/>
                    </a:lnTo>
                    <a:lnTo>
                      <a:pt x="25" y="86"/>
                    </a:lnTo>
                    <a:lnTo>
                      <a:pt x="29" y="84"/>
                    </a:lnTo>
                    <a:lnTo>
                      <a:pt x="34" y="84"/>
                    </a:lnTo>
                    <a:lnTo>
                      <a:pt x="39" y="88"/>
                    </a:lnTo>
                    <a:lnTo>
                      <a:pt x="40" y="91"/>
                    </a:lnTo>
                    <a:lnTo>
                      <a:pt x="42" y="93"/>
                    </a:lnTo>
                    <a:lnTo>
                      <a:pt x="45" y="89"/>
                    </a:lnTo>
                    <a:lnTo>
                      <a:pt x="52" y="89"/>
                    </a:lnTo>
                    <a:lnTo>
                      <a:pt x="55" y="86"/>
                    </a:lnTo>
                    <a:lnTo>
                      <a:pt x="55" y="83"/>
                    </a:lnTo>
                    <a:lnTo>
                      <a:pt x="59" y="79"/>
                    </a:lnTo>
                    <a:lnTo>
                      <a:pt x="59" y="78"/>
                    </a:lnTo>
                    <a:lnTo>
                      <a:pt x="65" y="73"/>
                    </a:lnTo>
                    <a:lnTo>
                      <a:pt x="75" y="71"/>
                    </a:lnTo>
                    <a:lnTo>
                      <a:pt x="75" y="69"/>
                    </a:lnTo>
                    <a:lnTo>
                      <a:pt x="80" y="66"/>
                    </a:lnTo>
                    <a:lnTo>
                      <a:pt x="83" y="66"/>
                    </a:lnTo>
                    <a:lnTo>
                      <a:pt x="85" y="59"/>
                    </a:lnTo>
                    <a:lnTo>
                      <a:pt x="85" y="54"/>
                    </a:lnTo>
                    <a:lnTo>
                      <a:pt x="90" y="49"/>
                    </a:lnTo>
                    <a:lnTo>
                      <a:pt x="90" y="45"/>
                    </a:lnTo>
                    <a:lnTo>
                      <a:pt x="88" y="43"/>
                    </a:lnTo>
                    <a:lnTo>
                      <a:pt x="88" y="40"/>
                    </a:lnTo>
                    <a:lnTo>
                      <a:pt x="92" y="40"/>
                    </a:lnTo>
                    <a:lnTo>
                      <a:pt x="93" y="38"/>
                    </a:lnTo>
                    <a:lnTo>
                      <a:pt x="100" y="36"/>
                    </a:lnTo>
                    <a:lnTo>
                      <a:pt x="102" y="36"/>
                    </a:lnTo>
                    <a:lnTo>
                      <a:pt x="110" y="31"/>
                    </a:lnTo>
                    <a:lnTo>
                      <a:pt x="115" y="30"/>
                    </a:lnTo>
                    <a:lnTo>
                      <a:pt x="120" y="33"/>
                    </a:lnTo>
                    <a:lnTo>
                      <a:pt x="125" y="31"/>
                    </a:lnTo>
                    <a:lnTo>
                      <a:pt x="127" y="33"/>
                    </a:lnTo>
                    <a:lnTo>
                      <a:pt x="135" y="31"/>
                    </a:lnTo>
                    <a:lnTo>
                      <a:pt x="140" y="33"/>
                    </a:lnTo>
                    <a:lnTo>
                      <a:pt x="143" y="38"/>
                    </a:lnTo>
                    <a:lnTo>
                      <a:pt x="147" y="38"/>
                    </a:lnTo>
                    <a:lnTo>
                      <a:pt x="150" y="35"/>
                    </a:lnTo>
                    <a:lnTo>
                      <a:pt x="155" y="35"/>
                    </a:lnTo>
                    <a:lnTo>
                      <a:pt x="160" y="41"/>
                    </a:lnTo>
                    <a:lnTo>
                      <a:pt x="163" y="41"/>
                    </a:lnTo>
                    <a:lnTo>
                      <a:pt x="172" y="41"/>
                    </a:lnTo>
                    <a:lnTo>
                      <a:pt x="176" y="38"/>
                    </a:lnTo>
                    <a:lnTo>
                      <a:pt x="180" y="35"/>
                    </a:lnTo>
                    <a:lnTo>
                      <a:pt x="181" y="35"/>
                    </a:lnTo>
                    <a:lnTo>
                      <a:pt x="185" y="31"/>
                    </a:lnTo>
                    <a:lnTo>
                      <a:pt x="186" y="33"/>
                    </a:lnTo>
                    <a:lnTo>
                      <a:pt x="190" y="36"/>
                    </a:lnTo>
                    <a:lnTo>
                      <a:pt x="198" y="36"/>
                    </a:lnTo>
                    <a:lnTo>
                      <a:pt x="198" y="33"/>
                    </a:lnTo>
                    <a:lnTo>
                      <a:pt x="196" y="31"/>
                    </a:lnTo>
                    <a:lnTo>
                      <a:pt x="196" y="28"/>
                    </a:lnTo>
                    <a:lnTo>
                      <a:pt x="201" y="26"/>
                    </a:lnTo>
                    <a:lnTo>
                      <a:pt x="203" y="25"/>
                    </a:lnTo>
                    <a:lnTo>
                      <a:pt x="206" y="25"/>
                    </a:lnTo>
                    <a:lnTo>
                      <a:pt x="206" y="26"/>
                    </a:lnTo>
                    <a:lnTo>
                      <a:pt x="211" y="26"/>
                    </a:lnTo>
                    <a:lnTo>
                      <a:pt x="215" y="21"/>
                    </a:lnTo>
                    <a:lnTo>
                      <a:pt x="213" y="16"/>
                    </a:lnTo>
                    <a:lnTo>
                      <a:pt x="216" y="13"/>
                    </a:lnTo>
                    <a:lnTo>
                      <a:pt x="218" y="10"/>
                    </a:lnTo>
                    <a:lnTo>
                      <a:pt x="220" y="5"/>
                    </a:lnTo>
                    <a:lnTo>
                      <a:pt x="221" y="0"/>
                    </a:lnTo>
                    <a:lnTo>
                      <a:pt x="228" y="0"/>
                    </a:lnTo>
                    <a:lnTo>
                      <a:pt x="231" y="3"/>
                    </a:lnTo>
                    <a:lnTo>
                      <a:pt x="236" y="5"/>
                    </a:lnTo>
                    <a:lnTo>
                      <a:pt x="236" y="8"/>
                    </a:lnTo>
                    <a:lnTo>
                      <a:pt x="235" y="13"/>
                    </a:lnTo>
                    <a:lnTo>
                      <a:pt x="236" y="18"/>
                    </a:lnTo>
                    <a:lnTo>
                      <a:pt x="241" y="18"/>
                    </a:lnTo>
                    <a:lnTo>
                      <a:pt x="243" y="21"/>
                    </a:lnTo>
                    <a:lnTo>
                      <a:pt x="243" y="26"/>
                    </a:lnTo>
                    <a:lnTo>
                      <a:pt x="243" y="31"/>
                    </a:lnTo>
                    <a:lnTo>
                      <a:pt x="243" y="40"/>
                    </a:lnTo>
                    <a:lnTo>
                      <a:pt x="246" y="45"/>
                    </a:lnTo>
                    <a:lnTo>
                      <a:pt x="246" y="48"/>
                    </a:lnTo>
                    <a:lnTo>
                      <a:pt x="251" y="49"/>
                    </a:lnTo>
                    <a:lnTo>
                      <a:pt x="258" y="49"/>
                    </a:lnTo>
                    <a:lnTo>
                      <a:pt x="261" y="46"/>
                    </a:lnTo>
                    <a:lnTo>
                      <a:pt x="263" y="45"/>
                    </a:lnTo>
                    <a:lnTo>
                      <a:pt x="271" y="41"/>
                    </a:lnTo>
                    <a:lnTo>
                      <a:pt x="274" y="38"/>
                    </a:lnTo>
                    <a:lnTo>
                      <a:pt x="276" y="33"/>
                    </a:lnTo>
                    <a:lnTo>
                      <a:pt x="279" y="3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79" name="Freeform 70"/>
              <p:cNvSpPr>
                <a:spLocks noEditPoints="1"/>
              </p:cNvSpPr>
              <p:nvPr/>
            </p:nvSpPr>
            <p:spPr bwMode="auto">
              <a:xfrm>
                <a:off x="6964051" y="2754033"/>
                <a:ext cx="70636" cy="51879"/>
              </a:xfrm>
              <a:custGeom>
                <a:avLst/>
                <a:gdLst/>
                <a:ahLst/>
                <a:cxnLst>
                  <a:cxn ang="0">
                    <a:pos x="2" y="17"/>
                  </a:cxn>
                  <a:cxn ang="0">
                    <a:pos x="25" y="20"/>
                  </a:cxn>
                  <a:cxn ang="0">
                    <a:pos x="42" y="25"/>
                  </a:cxn>
                  <a:cxn ang="0">
                    <a:pos x="40" y="12"/>
                  </a:cxn>
                  <a:cxn ang="0">
                    <a:pos x="37" y="2"/>
                  </a:cxn>
                  <a:cxn ang="0">
                    <a:pos x="55" y="10"/>
                  </a:cxn>
                  <a:cxn ang="0">
                    <a:pos x="68" y="17"/>
                  </a:cxn>
                  <a:cxn ang="0">
                    <a:pos x="78" y="9"/>
                  </a:cxn>
                  <a:cxn ang="0">
                    <a:pos x="91" y="4"/>
                  </a:cxn>
                  <a:cxn ang="0">
                    <a:pos x="100" y="17"/>
                  </a:cxn>
                  <a:cxn ang="0">
                    <a:pos x="111" y="28"/>
                  </a:cxn>
                  <a:cxn ang="0">
                    <a:pos x="116" y="35"/>
                  </a:cxn>
                  <a:cxn ang="0">
                    <a:pos x="130" y="37"/>
                  </a:cxn>
                  <a:cxn ang="0">
                    <a:pos x="130" y="42"/>
                  </a:cxn>
                  <a:cxn ang="0">
                    <a:pos x="120" y="43"/>
                  </a:cxn>
                  <a:cxn ang="0">
                    <a:pos x="113" y="55"/>
                  </a:cxn>
                  <a:cxn ang="0">
                    <a:pos x="111" y="62"/>
                  </a:cxn>
                  <a:cxn ang="0">
                    <a:pos x="113" y="68"/>
                  </a:cxn>
                  <a:cxn ang="0">
                    <a:pos x="110" y="73"/>
                  </a:cxn>
                  <a:cxn ang="0">
                    <a:pos x="108" y="83"/>
                  </a:cxn>
                  <a:cxn ang="0">
                    <a:pos x="108" y="77"/>
                  </a:cxn>
                  <a:cxn ang="0">
                    <a:pos x="103" y="75"/>
                  </a:cxn>
                  <a:cxn ang="0">
                    <a:pos x="103" y="85"/>
                  </a:cxn>
                  <a:cxn ang="0">
                    <a:pos x="105" y="90"/>
                  </a:cxn>
                  <a:cxn ang="0">
                    <a:pos x="103" y="100"/>
                  </a:cxn>
                  <a:cxn ang="0">
                    <a:pos x="96" y="97"/>
                  </a:cxn>
                  <a:cxn ang="0">
                    <a:pos x="85" y="87"/>
                  </a:cxn>
                  <a:cxn ang="0">
                    <a:pos x="86" y="78"/>
                  </a:cxn>
                  <a:cxn ang="0">
                    <a:pos x="88" y="73"/>
                  </a:cxn>
                  <a:cxn ang="0">
                    <a:pos x="83" y="67"/>
                  </a:cxn>
                  <a:cxn ang="0">
                    <a:pos x="80" y="65"/>
                  </a:cxn>
                  <a:cxn ang="0">
                    <a:pos x="73" y="68"/>
                  </a:cxn>
                  <a:cxn ang="0">
                    <a:pos x="67" y="73"/>
                  </a:cxn>
                  <a:cxn ang="0">
                    <a:pos x="60" y="80"/>
                  </a:cxn>
                  <a:cxn ang="0">
                    <a:pos x="55" y="82"/>
                  </a:cxn>
                  <a:cxn ang="0">
                    <a:pos x="50" y="87"/>
                  </a:cxn>
                  <a:cxn ang="0">
                    <a:pos x="48" y="85"/>
                  </a:cxn>
                  <a:cxn ang="0">
                    <a:pos x="50" y="78"/>
                  </a:cxn>
                  <a:cxn ang="0">
                    <a:pos x="52" y="72"/>
                  </a:cxn>
                  <a:cxn ang="0">
                    <a:pos x="38" y="67"/>
                  </a:cxn>
                  <a:cxn ang="0">
                    <a:pos x="25" y="53"/>
                  </a:cxn>
                  <a:cxn ang="0">
                    <a:pos x="28" y="47"/>
                  </a:cxn>
                  <a:cxn ang="0">
                    <a:pos x="18" y="35"/>
                  </a:cxn>
                  <a:cxn ang="0">
                    <a:pos x="15" y="25"/>
                  </a:cxn>
                  <a:cxn ang="0">
                    <a:pos x="2" y="20"/>
                  </a:cxn>
                  <a:cxn ang="0">
                    <a:pos x="42" y="85"/>
                  </a:cxn>
                  <a:cxn ang="0">
                    <a:pos x="25" y="70"/>
                  </a:cxn>
                  <a:cxn ang="0">
                    <a:pos x="17" y="62"/>
                  </a:cxn>
                  <a:cxn ang="0">
                    <a:pos x="8" y="58"/>
                  </a:cxn>
                  <a:cxn ang="0">
                    <a:pos x="0" y="62"/>
                  </a:cxn>
                  <a:cxn ang="0">
                    <a:pos x="2" y="63"/>
                  </a:cxn>
                  <a:cxn ang="0">
                    <a:pos x="8" y="67"/>
                  </a:cxn>
                  <a:cxn ang="0">
                    <a:pos x="10" y="73"/>
                  </a:cxn>
                  <a:cxn ang="0">
                    <a:pos x="22" y="83"/>
                  </a:cxn>
                  <a:cxn ang="0">
                    <a:pos x="33" y="85"/>
                  </a:cxn>
                  <a:cxn ang="0">
                    <a:pos x="42" y="85"/>
                  </a:cxn>
                </a:cxnLst>
                <a:rect l="0" t="0" r="r" b="b"/>
                <a:pathLst>
                  <a:path w="133" h="100">
                    <a:moveTo>
                      <a:pt x="2" y="20"/>
                    </a:moveTo>
                    <a:lnTo>
                      <a:pt x="2" y="17"/>
                    </a:lnTo>
                    <a:lnTo>
                      <a:pt x="10" y="14"/>
                    </a:lnTo>
                    <a:lnTo>
                      <a:pt x="25" y="20"/>
                    </a:lnTo>
                    <a:lnTo>
                      <a:pt x="33" y="20"/>
                    </a:lnTo>
                    <a:lnTo>
                      <a:pt x="42" y="25"/>
                    </a:lnTo>
                    <a:lnTo>
                      <a:pt x="43" y="17"/>
                    </a:lnTo>
                    <a:lnTo>
                      <a:pt x="40" y="12"/>
                    </a:lnTo>
                    <a:lnTo>
                      <a:pt x="33" y="9"/>
                    </a:lnTo>
                    <a:lnTo>
                      <a:pt x="37" y="2"/>
                    </a:lnTo>
                    <a:lnTo>
                      <a:pt x="43" y="2"/>
                    </a:lnTo>
                    <a:lnTo>
                      <a:pt x="55" y="10"/>
                    </a:lnTo>
                    <a:lnTo>
                      <a:pt x="58" y="15"/>
                    </a:lnTo>
                    <a:lnTo>
                      <a:pt x="68" y="17"/>
                    </a:lnTo>
                    <a:lnTo>
                      <a:pt x="72" y="12"/>
                    </a:lnTo>
                    <a:lnTo>
                      <a:pt x="78" y="9"/>
                    </a:lnTo>
                    <a:lnTo>
                      <a:pt x="86" y="0"/>
                    </a:lnTo>
                    <a:lnTo>
                      <a:pt x="91" y="4"/>
                    </a:lnTo>
                    <a:lnTo>
                      <a:pt x="98" y="12"/>
                    </a:lnTo>
                    <a:lnTo>
                      <a:pt x="100" y="17"/>
                    </a:lnTo>
                    <a:lnTo>
                      <a:pt x="103" y="22"/>
                    </a:lnTo>
                    <a:lnTo>
                      <a:pt x="111" y="28"/>
                    </a:lnTo>
                    <a:lnTo>
                      <a:pt x="111" y="32"/>
                    </a:lnTo>
                    <a:lnTo>
                      <a:pt x="116" y="35"/>
                    </a:lnTo>
                    <a:lnTo>
                      <a:pt x="123" y="35"/>
                    </a:lnTo>
                    <a:lnTo>
                      <a:pt x="130" y="37"/>
                    </a:lnTo>
                    <a:lnTo>
                      <a:pt x="133" y="42"/>
                    </a:lnTo>
                    <a:lnTo>
                      <a:pt x="130" y="42"/>
                    </a:lnTo>
                    <a:lnTo>
                      <a:pt x="126" y="43"/>
                    </a:lnTo>
                    <a:lnTo>
                      <a:pt x="120" y="43"/>
                    </a:lnTo>
                    <a:lnTo>
                      <a:pt x="111" y="48"/>
                    </a:lnTo>
                    <a:lnTo>
                      <a:pt x="113" y="55"/>
                    </a:lnTo>
                    <a:lnTo>
                      <a:pt x="113" y="60"/>
                    </a:lnTo>
                    <a:lnTo>
                      <a:pt x="111" y="62"/>
                    </a:lnTo>
                    <a:lnTo>
                      <a:pt x="111" y="67"/>
                    </a:lnTo>
                    <a:lnTo>
                      <a:pt x="113" y="68"/>
                    </a:lnTo>
                    <a:lnTo>
                      <a:pt x="113" y="72"/>
                    </a:lnTo>
                    <a:lnTo>
                      <a:pt x="110" y="73"/>
                    </a:lnTo>
                    <a:lnTo>
                      <a:pt x="110" y="82"/>
                    </a:lnTo>
                    <a:lnTo>
                      <a:pt x="108" y="83"/>
                    </a:lnTo>
                    <a:lnTo>
                      <a:pt x="106" y="82"/>
                    </a:lnTo>
                    <a:lnTo>
                      <a:pt x="108" y="77"/>
                    </a:lnTo>
                    <a:lnTo>
                      <a:pt x="105" y="73"/>
                    </a:lnTo>
                    <a:lnTo>
                      <a:pt x="103" y="75"/>
                    </a:lnTo>
                    <a:lnTo>
                      <a:pt x="101" y="78"/>
                    </a:lnTo>
                    <a:lnTo>
                      <a:pt x="103" y="85"/>
                    </a:lnTo>
                    <a:lnTo>
                      <a:pt x="103" y="88"/>
                    </a:lnTo>
                    <a:lnTo>
                      <a:pt x="105" y="90"/>
                    </a:lnTo>
                    <a:lnTo>
                      <a:pt x="105" y="98"/>
                    </a:lnTo>
                    <a:lnTo>
                      <a:pt x="103" y="100"/>
                    </a:lnTo>
                    <a:lnTo>
                      <a:pt x="98" y="98"/>
                    </a:lnTo>
                    <a:lnTo>
                      <a:pt x="96" y="97"/>
                    </a:lnTo>
                    <a:lnTo>
                      <a:pt x="93" y="93"/>
                    </a:lnTo>
                    <a:lnTo>
                      <a:pt x="85" y="87"/>
                    </a:lnTo>
                    <a:lnTo>
                      <a:pt x="93" y="82"/>
                    </a:lnTo>
                    <a:lnTo>
                      <a:pt x="86" y="78"/>
                    </a:lnTo>
                    <a:lnTo>
                      <a:pt x="85" y="77"/>
                    </a:lnTo>
                    <a:lnTo>
                      <a:pt x="88" y="73"/>
                    </a:lnTo>
                    <a:lnTo>
                      <a:pt x="85" y="70"/>
                    </a:lnTo>
                    <a:lnTo>
                      <a:pt x="83" y="67"/>
                    </a:lnTo>
                    <a:lnTo>
                      <a:pt x="81" y="67"/>
                    </a:lnTo>
                    <a:lnTo>
                      <a:pt x="80" y="65"/>
                    </a:lnTo>
                    <a:lnTo>
                      <a:pt x="78" y="65"/>
                    </a:lnTo>
                    <a:lnTo>
                      <a:pt x="73" y="68"/>
                    </a:lnTo>
                    <a:lnTo>
                      <a:pt x="70" y="70"/>
                    </a:lnTo>
                    <a:lnTo>
                      <a:pt x="67" y="73"/>
                    </a:lnTo>
                    <a:lnTo>
                      <a:pt x="63" y="73"/>
                    </a:lnTo>
                    <a:lnTo>
                      <a:pt x="60" y="80"/>
                    </a:lnTo>
                    <a:lnTo>
                      <a:pt x="57" y="80"/>
                    </a:lnTo>
                    <a:lnTo>
                      <a:pt x="55" y="82"/>
                    </a:lnTo>
                    <a:lnTo>
                      <a:pt x="55" y="83"/>
                    </a:lnTo>
                    <a:lnTo>
                      <a:pt x="50" y="87"/>
                    </a:lnTo>
                    <a:lnTo>
                      <a:pt x="47" y="85"/>
                    </a:lnTo>
                    <a:lnTo>
                      <a:pt x="48" y="85"/>
                    </a:lnTo>
                    <a:lnTo>
                      <a:pt x="48" y="80"/>
                    </a:lnTo>
                    <a:lnTo>
                      <a:pt x="50" y="78"/>
                    </a:lnTo>
                    <a:lnTo>
                      <a:pt x="45" y="72"/>
                    </a:lnTo>
                    <a:lnTo>
                      <a:pt x="52" y="72"/>
                    </a:lnTo>
                    <a:lnTo>
                      <a:pt x="47" y="67"/>
                    </a:lnTo>
                    <a:lnTo>
                      <a:pt x="38" y="67"/>
                    </a:lnTo>
                    <a:lnTo>
                      <a:pt x="28" y="60"/>
                    </a:lnTo>
                    <a:lnTo>
                      <a:pt x="25" y="53"/>
                    </a:lnTo>
                    <a:lnTo>
                      <a:pt x="28" y="52"/>
                    </a:lnTo>
                    <a:lnTo>
                      <a:pt x="28" y="47"/>
                    </a:lnTo>
                    <a:lnTo>
                      <a:pt x="18" y="38"/>
                    </a:lnTo>
                    <a:lnTo>
                      <a:pt x="18" y="35"/>
                    </a:lnTo>
                    <a:lnTo>
                      <a:pt x="20" y="30"/>
                    </a:lnTo>
                    <a:lnTo>
                      <a:pt x="15" y="25"/>
                    </a:lnTo>
                    <a:lnTo>
                      <a:pt x="5" y="25"/>
                    </a:lnTo>
                    <a:lnTo>
                      <a:pt x="2" y="20"/>
                    </a:lnTo>
                    <a:lnTo>
                      <a:pt x="2" y="20"/>
                    </a:lnTo>
                    <a:close/>
                    <a:moveTo>
                      <a:pt x="42" y="85"/>
                    </a:moveTo>
                    <a:lnTo>
                      <a:pt x="32" y="72"/>
                    </a:lnTo>
                    <a:lnTo>
                      <a:pt x="25" y="70"/>
                    </a:lnTo>
                    <a:lnTo>
                      <a:pt x="22" y="62"/>
                    </a:lnTo>
                    <a:lnTo>
                      <a:pt x="17" y="62"/>
                    </a:lnTo>
                    <a:lnTo>
                      <a:pt x="15" y="65"/>
                    </a:lnTo>
                    <a:lnTo>
                      <a:pt x="8" y="58"/>
                    </a:lnTo>
                    <a:lnTo>
                      <a:pt x="3" y="62"/>
                    </a:lnTo>
                    <a:lnTo>
                      <a:pt x="0" y="62"/>
                    </a:lnTo>
                    <a:lnTo>
                      <a:pt x="0" y="63"/>
                    </a:lnTo>
                    <a:lnTo>
                      <a:pt x="2" y="63"/>
                    </a:lnTo>
                    <a:lnTo>
                      <a:pt x="5" y="67"/>
                    </a:lnTo>
                    <a:lnTo>
                      <a:pt x="8" y="67"/>
                    </a:lnTo>
                    <a:lnTo>
                      <a:pt x="10" y="70"/>
                    </a:lnTo>
                    <a:lnTo>
                      <a:pt x="10" y="73"/>
                    </a:lnTo>
                    <a:lnTo>
                      <a:pt x="20" y="78"/>
                    </a:lnTo>
                    <a:lnTo>
                      <a:pt x="22" y="83"/>
                    </a:lnTo>
                    <a:lnTo>
                      <a:pt x="27" y="85"/>
                    </a:lnTo>
                    <a:lnTo>
                      <a:pt x="33" y="85"/>
                    </a:lnTo>
                    <a:lnTo>
                      <a:pt x="40" y="90"/>
                    </a:lnTo>
                    <a:lnTo>
                      <a:pt x="42" y="8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80" name="Freeform 71"/>
              <p:cNvSpPr>
                <a:spLocks/>
              </p:cNvSpPr>
              <p:nvPr/>
            </p:nvSpPr>
            <p:spPr bwMode="auto">
              <a:xfrm>
                <a:off x="6957630" y="2787236"/>
                <a:ext cx="265422" cy="186766"/>
              </a:xfrm>
              <a:custGeom>
                <a:avLst/>
                <a:gdLst/>
                <a:ahLst/>
                <a:cxnLst>
                  <a:cxn ang="0">
                    <a:pos x="22" y="7"/>
                  </a:cxn>
                  <a:cxn ang="0">
                    <a:pos x="45" y="22"/>
                  </a:cxn>
                  <a:cxn ang="0">
                    <a:pos x="62" y="24"/>
                  </a:cxn>
                  <a:cxn ang="0">
                    <a:pos x="75" y="10"/>
                  </a:cxn>
                  <a:cxn ang="0">
                    <a:pos x="92" y="2"/>
                  </a:cxn>
                  <a:cxn ang="0">
                    <a:pos x="97" y="14"/>
                  </a:cxn>
                  <a:cxn ang="0">
                    <a:pos x="108" y="34"/>
                  </a:cxn>
                  <a:cxn ang="0">
                    <a:pos x="120" y="40"/>
                  </a:cxn>
                  <a:cxn ang="0">
                    <a:pos x="130" y="59"/>
                  </a:cxn>
                  <a:cxn ang="0">
                    <a:pos x="153" y="60"/>
                  </a:cxn>
                  <a:cxn ang="0">
                    <a:pos x="191" y="78"/>
                  </a:cxn>
                  <a:cxn ang="0">
                    <a:pos x="246" y="75"/>
                  </a:cxn>
                  <a:cxn ang="0">
                    <a:pos x="258" y="55"/>
                  </a:cxn>
                  <a:cxn ang="0">
                    <a:pos x="288" y="37"/>
                  </a:cxn>
                  <a:cxn ang="0">
                    <a:pos x="314" y="34"/>
                  </a:cxn>
                  <a:cxn ang="0">
                    <a:pos x="353" y="47"/>
                  </a:cxn>
                  <a:cxn ang="0">
                    <a:pos x="376" y="59"/>
                  </a:cxn>
                  <a:cxn ang="0">
                    <a:pos x="416" y="82"/>
                  </a:cxn>
                  <a:cxn ang="0">
                    <a:pos x="417" y="103"/>
                  </a:cxn>
                  <a:cxn ang="0">
                    <a:pos x="419" y="118"/>
                  </a:cxn>
                  <a:cxn ang="0">
                    <a:pos x="409" y="135"/>
                  </a:cxn>
                  <a:cxn ang="0">
                    <a:pos x="422" y="150"/>
                  </a:cxn>
                  <a:cxn ang="0">
                    <a:pos x="421" y="188"/>
                  </a:cxn>
                  <a:cxn ang="0">
                    <a:pos x="449" y="215"/>
                  </a:cxn>
                  <a:cxn ang="0">
                    <a:pos x="446" y="268"/>
                  </a:cxn>
                  <a:cxn ang="0">
                    <a:pos x="474" y="281"/>
                  </a:cxn>
                  <a:cxn ang="0">
                    <a:pos x="484" y="303"/>
                  </a:cxn>
                  <a:cxn ang="0">
                    <a:pos x="494" y="323"/>
                  </a:cxn>
                  <a:cxn ang="0">
                    <a:pos x="464" y="333"/>
                  </a:cxn>
                  <a:cxn ang="0">
                    <a:pos x="462" y="357"/>
                  </a:cxn>
                  <a:cxn ang="0">
                    <a:pos x="442" y="356"/>
                  </a:cxn>
                  <a:cxn ang="0">
                    <a:pos x="431" y="354"/>
                  </a:cxn>
                  <a:cxn ang="0">
                    <a:pos x="392" y="351"/>
                  </a:cxn>
                  <a:cxn ang="0">
                    <a:pos x="369" y="346"/>
                  </a:cxn>
                  <a:cxn ang="0">
                    <a:pos x="348" y="329"/>
                  </a:cxn>
                  <a:cxn ang="0">
                    <a:pos x="338" y="311"/>
                  </a:cxn>
                  <a:cxn ang="0">
                    <a:pos x="313" y="314"/>
                  </a:cxn>
                  <a:cxn ang="0">
                    <a:pos x="276" y="321"/>
                  </a:cxn>
                  <a:cxn ang="0">
                    <a:pos x="251" y="314"/>
                  </a:cxn>
                  <a:cxn ang="0">
                    <a:pos x="236" y="301"/>
                  </a:cxn>
                  <a:cxn ang="0">
                    <a:pos x="210" y="296"/>
                  </a:cxn>
                  <a:cxn ang="0">
                    <a:pos x="190" y="273"/>
                  </a:cxn>
                  <a:cxn ang="0">
                    <a:pos x="188" y="268"/>
                  </a:cxn>
                  <a:cxn ang="0">
                    <a:pos x="170" y="240"/>
                  </a:cxn>
                  <a:cxn ang="0">
                    <a:pos x="153" y="241"/>
                  </a:cxn>
                  <a:cxn ang="0">
                    <a:pos x="145" y="236"/>
                  </a:cxn>
                  <a:cxn ang="0">
                    <a:pos x="140" y="245"/>
                  </a:cxn>
                  <a:cxn ang="0">
                    <a:pos x="127" y="236"/>
                  </a:cxn>
                  <a:cxn ang="0">
                    <a:pos x="112" y="208"/>
                  </a:cxn>
                  <a:cxn ang="0">
                    <a:pos x="100" y="181"/>
                  </a:cxn>
                  <a:cxn ang="0">
                    <a:pos x="69" y="171"/>
                  </a:cxn>
                  <a:cxn ang="0">
                    <a:pos x="64" y="155"/>
                  </a:cxn>
                  <a:cxn ang="0">
                    <a:pos x="54" y="145"/>
                  </a:cxn>
                  <a:cxn ang="0">
                    <a:pos x="57" y="123"/>
                  </a:cxn>
                  <a:cxn ang="0">
                    <a:pos x="62" y="107"/>
                  </a:cxn>
                  <a:cxn ang="0">
                    <a:pos x="65" y="102"/>
                  </a:cxn>
                  <a:cxn ang="0">
                    <a:pos x="40" y="95"/>
                  </a:cxn>
                  <a:cxn ang="0">
                    <a:pos x="29" y="77"/>
                  </a:cxn>
                  <a:cxn ang="0">
                    <a:pos x="20" y="62"/>
                  </a:cxn>
                  <a:cxn ang="0">
                    <a:pos x="12" y="37"/>
                  </a:cxn>
                  <a:cxn ang="0">
                    <a:pos x="4" y="14"/>
                  </a:cxn>
                  <a:cxn ang="0">
                    <a:pos x="12" y="0"/>
                  </a:cxn>
                </a:cxnLst>
                <a:rect l="0" t="0" r="r" b="b"/>
                <a:pathLst>
                  <a:path w="497" h="361">
                    <a:moveTo>
                      <a:pt x="12" y="0"/>
                    </a:moveTo>
                    <a:lnTo>
                      <a:pt x="14" y="0"/>
                    </a:lnTo>
                    <a:lnTo>
                      <a:pt x="17" y="4"/>
                    </a:lnTo>
                    <a:lnTo>
                      <a:pt x="20" y="4"/>
                    </a:lnTo>
                    <a:lnTo>
                      <a:pt x="22" y="7"/>
                    </a:lnTo>
                    <a:lnTo>
                      <a:pt x="22" y="10"/>
                    </a:lnTo>
                    <a:lnTo>
                      <a:pt x="32" y="15"/>
                    </a:lnTo>
                    <a:lnTo>
                      <a:pt x="34" y="20"/>
                    </a:lnTo>
                    <a:lnTo>
                      <a:pt x="39" y="22"/>
                    </a:lnTo>
                    <a:lnTo>
                      <a:pt x="45" y="22"/>
                    </a:lnTo>
                    <a:lnTo>
                      <a:pt x="52" y="27"/>
                    </a:lnTo>
                    <a:lnTo>
                      <a:pt x="54" y="22"/>
                    </a:lnTo>
                    <a:lnTo>
                      <a:pt x="54" y="22"/>
                    </a:lnTo>
                    <a:lnTo>
                      <a:pt x="59" y="22"/>
                    </a:lnTo>
                    <a:lnTo>
                      <a:pt x="62" y="24"/>
                    </a:lnTo>
                    <a:lnTo>
                      <a:pt x="67" y="20"/>
                    </a:lnTo>
                    <a:lnTo>
                      <a:pt x="67" y="19"/>
                    </a:lnTo>
                    <a:lnTo>
                      <a:pt x="69" y="17"/>
                    </a:lnTo>
                    <a:lnTo>
                      <a:pt x="72" y="17"/>
                    </a:lnTo>
                    <a:lnTo>
                      <a:pt x="75" y="10"/>
                    </a:lnTo>
                    <a:lnTo>
                      <a:pt x="79" y="10"/>
                    </a:lnTo>
                    <a:lnTo>
                      <a:pt x="82" y="7"/>
                    </a:lnTo>
                    <a:lnTo>
                      <a:pt x="85" y="5"/>
                    </a:lnTo>
                    <a:lnTo>
                      <a:pt x="90" y="2"/>
                    </a:lnTo>
                    <a:lnTo>
                      <a:pt x="92" y="2"/>
                    </a:lnTo>
                    <a:lnTo>
                      <a:pt x="93" y="4"/>
                    </a:lnTo>
                    <a:lnTo>
                      <a:pt x="95" y="4"/>
                    </a:lnTo>
                    <a:lnTo>
                      <a:pt x="97" y="7"/>
                    </a:lnTo>
                    <a:lnTo>
                      <a:pt x="100" y="10"/>
                    </a:lnTo>
                    <a:lnTo>
                      <a:pt x="97" y="14"/>
                    </a:lnTo>
                    <a:lnTo>
                      <a:pt x="98" y="15"/>
                    </a:lnTo>
                    <a:lnTo>
                      <a:pt x="105" y="19"/>
                    </a:lnTo>
                    <a:lnTo>
                      <a:pt x="97" y="24"/>
                    </a:lnTo>
                    <a:lnTo>
                      <a:pt x="105" y="30"/>
                    </a:lnTo>
                    <a:lnTo>
                      <a:pt x="108" y="34"/>
                    </a:lnTo>
                    <a:lnTo>
                      <a:pt x="110" y="35"/>
                    </a:lnTo>
                    <a:lnTo>
                      <a:pt x="115" y="37"/>
                    </a:lnTo>
                    <a:lnTo>
                      <a:pt x="117" y="35"/>
                    </a:lnTo>
                    <a:lnTo>
                      <a:pt x="117" y="37"/>
                    </a:lnTo>
                    <a:lnTo>
                      <a:pt x="120" y="40"/>
                    </a:lnTo>
                    <a:lnTo>
                      <a:pt x="120" y="45"/>
                    </a:lnTo>
                    <a:lnTo>
                      <a:pt x="120" y="52"/>
                    </a:lnTo>
                    <a:lnTo>
                      <a:pt x="122" y="54"/>
                    </a:lnTo>
                    <a:lnTo>
                      <a:pt x="125" y="54"/>
                    </a:lnTo>
                    <a:lnTo>
                      <a:pt x="130" y="59"/>
                    </a:lnTo>
                    <a:lnTo>
                      <a:pt x="135" y="59"/>
                    </a:lnTo>
                    <a:lnTo>
                      <a:pt x="140" y="60"/>
                    </a:lnTo>
                    <a:lnTo>
                      <a:pt x="145" y="57"/>
                    </a:lnTo>
                    <a:lnTo>
                      <a:pt x="150" y="60"/>
                    </a:lnTo>
                    <a:lnTo>
                      <a:pt x="153" y="60"/>
                    </a:lnTo>
                    <a:lnTo>
                      <a:pt x="155" y="65"/>
                    </a:lnTo>
                    <a:lnTo>
                      <a:pt x="160" y="70"/>
                    </a:lnTo>
                    <a:lnTo>
                      <a:pt x="172" y="73"/>
                    </a:lnTo>
                    <a:lnTo>
                      <a:pt x="177" y="75"/>
                    </a:lnTo>
                    <a:lnTo>
                      <a:pt x="191" y="78"/>
                    </a:lnTo>
                    <a:lnTo>
                      <a:pt x="198" y="78"/>
                    </a:lnTo>
                    <a:lnTo>
                      <a:pt x="215" y="75"/>
                    </a:lnTo>
                    <a:lnTo>
                      <a:pt x="226" y="73"/>
                    </a:lnTo>
                    <a:lnTo>
                      <a:pt x="241" y="73"/>
                    </a:lnTo>
                    <a:lnTo>
                      <a:pt x="246" y="75"/>
                    </a:lnTo>
                    <a:lnTo>
                      <a:pt x="248" y="70"/>
                    </a:lnTo>
                    <a:lnTo>
                      <a:pt x="245" y="65"/>
                    </a:lnTo>
                    <a:lnTo>
                      <a:pt x="241" y="59"/>
                    </a:lnTo>
                    <a:lnTo>
                      <a:pt x="246" y="57"/>
                    </a:lnTo>
                    <a:lnTo>
                      <a:pt x="258" y="55"/>
                    </a:lnTo>
                    <a:lnTo>
                      <a:pt x="261" y="50"/>
                    </a:lnTo>
                    <a:lnTo>
                      <a:pt x="265" y="45"/>
                    </a:lnTo>
                    <a:lnTo>
                      <a:pt x="268" y="45"/>
                    </a:lnTo>
                    <a:lnTo>
                      <a:pt x="278" y="39"/>
                    </a:lnTo>
                    <a:lnTo>
                      <a:pt x="288" y="37"/>
                    </a:lnTo>
                    <a:lnTo>
                      <a:pt x="298" y="39"/>
                    </a:lnTo>
                    <a:lnTo>
                      <a:pt x="299" y="34"/>
                    </a:lnTo>
                    <a:lnTo>
                      <a:pt x="304" y="32"/>
                    </a:lnTo>
                    <a:lnTo>
                      <a:pt x="309" y="34"/>
                    </a:lnTo>
                    <a:lnTo>
                      <a:pt x="314" y="34"/>
                    </a:lnTo>
                    <a:lnTo>
                      <a:pt x="323" y="40"/>
                    </a:lnTo>
                    <a:lnTo>
                      <a:pt x="331" y="42"/>
                    </a:lnTo>
                    <a:lnTo>
                      <a:pt x="344" y="50"/>
                    </a:lnTo>
                    <a:lnTo>
                      <a:pt x="349" y="49"/>
                    </a:lnTo>
                    <a:lnTo>
                      <a:pt x="353" y="47"/>
                    </a:lnTo>
                    <a:lnTo>
                      <a:pt x="363" y="50"/>
                    </a:lnTo>
                    <a:lnTo>
                      <a:pt x="368" y="52"/>
                    </a:lnTo>
                    <a:lnTo>
                      <a:pt x="369" y="59"/>
                    </a:lnTo>
                    <a:lnTo>
                      <a:pt x="371" y="60"/>
                    </a:lnTo>
                    <a:lnTo>
                      <a:pt x="376" y="59"/>
                    </a:lnTo>
                    <a:lnTo>
                      <a:pt x="384" y="60"/>
                    </a:lnTo>
                    <a:lnTo>
                      <a:pt x="394" y="72"/>
                    </a:lnTo>
                    <a:lnTo>
                      <a:pt x="406" y="73"/>
                    </a:lnTo>
                    <a:lnTo>
                      <a:pt x="411" y="75"/>
                    </a:lnTo>
                    <a:lnTo>
                      <a:pt x="416" y="82"/>
                    </a:lnTo>
                    <a:lnTo>
                      <a:pt x="414" y="85"/>
                    </a:lnTo>
                    <a:lnTo>
                      <a:pt x="416" y="90"/>
                    </a:lnTo>
                    <a:lnTo>
                      <a:pt x="416" y="93"/>
                    </a:lnTo>
                    <a:lnTo>
                      <a:pt x="417" y="98"/>
                    </a:lnTo>
                    <a:lnTo>
                      <a:pt x="417" y="103"/>
                    </a:lnTo>
                    <a:lnTo>
                      <a:pt x="417" y="107"/>
                    </a:lnTo>
                    <a:lnTo>
                      <a:pt x="416" y="110"/>
                    </a:lnTo>
                    <a:lnTo>
                      <a:pt x="419" y="113"/>
                    </a:lnTo>
                    <a:lnTo>
                      <a:pt x="417" y="115"/>
                    </a:lnTo>
                    <a:lnTo>
                      <a:pt x="419" y="118"/>
                    </a:lnTo>
                    <a:lnTo>
                      <a:pt x="412" y="122"/>
                    </a:lnTo>
                    <a:lnTo>
                      <a:pt x="407" y="123"/>
                    </a:lnTo>
                    <a:lnTo>
                      <a:pt x="409" y="127"/>
                    </a:lnTo>
                    <a:lnTo>
                      <a:pt x="412" y="128"/>
                    </a:lnTo>
                    <a:lnTo>
                      <a:pt x="409" y="135"/>
                    </a:lnTo>
                    <a:lnTo>
                      <a:pt x="409" y="135"/>
                    </a:lnTo>
                    <a:lnTo>
                      <a:pt x="411" y="143"/>
                    </a:lnTo>
                    <a:lnTo>
                      <a:pt x="411" y="148"/>
                    </a:lnTo>
                    <a:lnTo>
                      <a:pt x="419" y="150"/>
                    </a:lnTo>
                    <a:lnTo>
                      <a:pt x="422" y="150"/>
                    </a:lnTo>
                    <a:lnTo>
                      <a:pt x="414" y="158"/>
                    </a:lnTo>
                    <a:lnTo>
                      <a:pt x="412" y="163"/>
                    </a:lnTo>
                    <a:lnTo>
                      <a:pt x="419" y="175"/>
                    </a:lnTo>
                    <a:lnTo>
                      <a:pt x="422" y="185"/>
                    </a:lnTo>
                    <a:lnTo>
                      <a:pt x="421" y="188"/>
                    </a:lnTo>
                    <a:lnTo>
                      <a:pt x="424" y="191"/>
                    </a:lnTo>
                    <a:lnTo>
                      <a:pt x="424" y="200"/>
                    </a:lnTo>
                    <a:lnTo>
                      <a:pt x="446" y="200"/>
                    </a:lnTo>
                    <a:lnTo>
                      <a:pt x="449" y="208"/>
                    </a:lnTo>
                    <a:lnTo>
                      <a:pt x="449" y="215"/>
                    </a:lnTo>
                    <a:lnTo>
                      <a:pt x="451" y="223"/>
                    </a:lnTo>
                    <a:lnTo>
                      <a:pt x="449" y="225"/>
                    </a:lnTo>
                    <a:lnTo>
                      <a:pt x="431" y="248"/>
                    </a:lnTo>
                    <a:lnTo>
                      <a:pt x="444" y="263"/>
                    </a:lnTo>
                    <a:lnTo>
                      <a:pt x="446" y="268"/>
                    </a:lnTo>
                    <a:lnTo>
                      <a:pt x="452" y="274"/>
                    </a:lnTo>
                    <a:lnTo>
                      <a:pt x="459" y="278"/>
                    </a:lnTo>
                    <a:lnTo>
                      <a:pt x="461" y="279"/>
                    </a:lnTo>
                    <a:lnTo>
                      <a:pt x="469" y="279"/>
                    </a:lnTo>
                    <a:lnTo>
                      <a:pt x="474" y="281"/>
                    </a:lnTo>
                    <a:lnTo>
                      <a:pt x="474" y="284"/>
                    </a:lnTo>
                    <a:lnTo>
                      <a:pt x="481" y="284"/>
                    </a:lnTo>
                    <a:lnTo>
                      <a:pt x="481" y="291"/>
                    </a:lnTo>
                    <a:lnTo>
                      <a:pt x="482" y="298"/>
                    </a:lnTo>
                    <a:lnTo>
                      <a:pt x="484" y="303"/>
                    </a:lnTo>
                    <a:lnTo>
                      <a:pt x="484" y="306"/>
                    </a:lnTo>
                    <a:lnTo>
                      <a:pt x="490" y="306"/>
                    </a:lnTo>
                    <a:lnTo>
                      <a:pt x="497" y="311"/>
                    </a:lnTo>
                    <a:lnTo>
                      <a:pt x="497" y="319"/>
                    </a:lnTo>
                    <a:lnTo>
                      <a:pt x="494" y="323"/>
                    </a:lnTo>
                    <a:lnTo>
                      <a:pt x="487" y="319"/>
                    </a:lnTo>
                    <a:lnTo>
                      <a:pt x="476" y="323"/>
                    </a:lnTo>
                    <a:lnTo>
                      <a:pt x="474" y="326"/>
                    </a:lnTo>
                    <a:lnTo>
                      <a:pt x="466" y="328"/>
                    </a:lnTo>
                    <a:lnTo>
                      <a:pt x="464" y="333"/>
                    </a:lnTo>
                    <a:lnTo>
                      <a:pt x="466" y="336"/>
                    </a:lnTo>
                    <a:lnTo>
                      <a:pt x="461" y="341"/>
                    </a:lnTo>
                    <a:lnTo>
                      <a:pt x="464" y="346"/>
                    </a:lnTo>
                    <a:lnTo>
                      <a:pt x="462" y="354"/>
                    </a:lnTo>
                    <a:lnTo>
                      <a:pt x="462" y="357"/>
                    </a:lnTo>
                    <a:lnTo>
                      <a:pt x="461" y="357"/>
                    </a:lnTo>
                    <a:lnTo>
                      <a:pt x="461" y="359"/>
                    </a:lnTo>
                    <a:lnTo>
                      <a:pt x="456" y="361"/>
                    </a:lnTo>
                    <a:lnTo>
                      <a:pt x="449" y="357"/>
                    </a:lnTo>
                    <a:lnTo>
                      <a:pt x="442" y="356"/>
                    </a:lnTo>
                    <a:lnTo>
                      <a:pt x="439" y="353"/>
                    </a:lnTo>
                    <a:lnTo>
                      <a:pt x="437" y="353"/>
                    </a:lnTo>
                    <a:lnTo>
                      <a:pt x="436" y="356"/>
                    </a:lnTo>
                    <a:lnTo>
                      <a:pt x="434" y="357"/>
                    </a:lnTo>
                    <a:lnTo>
                      <a:pt x="431" y="354"/>
                    </a:lnTo>
                    <a:lnTo>
                      <a:pt x="429" y="354"/>
                    </a:lnTo>
                    <a:lnTo>
                      <a:pt x="424" y="354"/>
                    </a:lnTo>
                    <a:lnTo>
                      <a:pt x="414" y="353"/>
                    </a:lnTo>
                    <a:lnTo>
                      <a:pt x="406" y="351"/>
                    </a:lnTo>
                    <a:lnTo>
                      <a:pt x="392" y="351"/>
                    </a:lnTo>
                    <a:lnTo>
                      <a:pt x="386" y="346"/>
                    </a:lnTo>
                    <a:lnTo>
                      <a:pt x="384" y="346"/>
                    </a:lnTo>
                    <a:lnTo>
                      <a:pt x="379" y="349"/>
                    </a:lnTo>
                    <a:lnTo>
                      <a:pt x="374" y="346"/>
                    </a:lnTo>
                    <a:lnTo>
                      <a:pt x="369" y="346"/>
                    </a:lnTo>
                    <a:lnTo>
                      <a:pt x="356" y="348"/>
                    </a:lnTo>
                    <a:lnTo>
                      <a:pt x="354" y="344"/>
                    </a:lnTo>
                    <a:lnTo>
                      <a:pt x="353" y="343"/>
                    </a:lnTo>
                    <a:lnTo>
                      <a:pt x="353" y="338"/>
                    </a:lnTo>
                    <a:lnTo>
                      <a:pt x="348" y="329"/>
                    </a:lnTo>
                    <a:lnTo>
                      <a:pt x="344" y="321"/>
                    </a:lnTo>
                    <a:lnTo>
                      <a:pt x="339" y="316"/>
                    </a:lnTo>
                    <a:lnTo>
                      <a:pt x="339" y="313"/>
                    </a:lnTo>
                    <a:lnTo>
                      <a:pt x="338" y="313"/>
                    </a:lnTo>
                    <a:lnTo>
                      <a:pt x="338" y="311"/>
                    </a:lnTo>
                    <a:lnTo>
                      <a:pt x="329" y="311"/>
                    </a:lnTo>
                    <a:lnTo>
                      <a:pt x="324" y="313"/>
                    </a:lnTo>
                    <a:lnTo>
                      <a:pt x="318" y="316"/>
                    </a:lnTo>
                    <a:lnTo>
                      <a:pt x="313" y="316"/>
                    </a:lnTo>
                    <a:lnTo>
                      <a:pt x="313" y="314"/>
                    </a:lnTo>
                    <a:lnTo>
                      <a:pt x="313" y="318"/>
                    </a:lnTo>
                    <a:lnTo>
                      <a:pt x="303" y="323"/>
                    </a:lnTo>
                    <a:lnTo>
                      <a:pt x="293" y="329"/>
                    </a:lnTo>
                    <a:lnTo>
                      <a:pt x="284" y="323"/>
                    </a:lnTo>
                    <a:lnTo>
                      <a:pt x="276" y="321"/>
                    </a:lnTo>
                    <a:lnTo>
                      <a:pt x="270" y="323"/>
                    </a:lnTo>
                    <a:lnTo>
                      <a:pt x="268" y="323"/>
                    </a:lnTo>
                    <a:lnTo>
                      <a:pt x="260" y="316"/>
                    </a:lnTo>
                    <a:lnTo>
                      <a:pt x="255" y="316"/>
                    </a:lnTo>
                    <a:lnTo>
                      <a:pt x="251" y="314"/>
                    </a:lnTo>
                    <a:lnTo>
                      <a:pt x="246" y="313"/>
                    </a:lnTo>
                    <a:lnTo>
                      <a:pt x="238" y="306"/>
                    </a:lnTo>
                    <a:lnTo>
                      <a:pt x="241" y="303"/>
                    </a:lnTo>
                    <a:lnTo>
                      <a:pt x="241" y="301"/>
                    </a:lnTo>
                    <a:lnTo>
                      <a:pt x="236" y="301"/>
                    </a:lnTo>
                    <a:lnTo>
                      <a:pt x="235" y="299"/>
                    </a:lnTo>
                    <a:lnTo>
                      <a:pt x="228" y="299"/>
                    </a:lnTo>
                    <a:lnTo>
                      <a:pt x="225" y="296"/>
                    </a:lnTo>
                    <a:lnTo>
                      <a:pt x="218" y="294"/>
                    </a:lnTo>
                    <a:lnTo>
                      <a:pt x="210" y="296"/>
                    </a:lnTo>
                    <a:lnTo>
                      <a:pt x="205" y="293"/>
                    </a:lnTo>
                    <a:lnTo>
                      <a:pt x="198" y="278"/>
                    </a:lnTo>
                    <a:lnTo>
                      <a:pt x="196" y="274"/>
                    </a:lnTo>
                    <a:lnTo>
                      <a:pt x="195" y="276"/>
                    </a:lnTo>
                    <a:lnTo>
                      <a:pt x="190" y="273"/>
                    </a:lnTo>
                    <a:lnTo>
                      <a:pt x="191" y="271"/>
                    </a:lnTo>
                    <a:lnTo>
                      <a:pt x="193" y="273"/>
                    </a:lnTo>
                    <a:lnTo>
                      <a:pt x="195" y="273"/>
                    </a:lnTo>
                    <a:lnTo>
                      <a:pt x="191" y="268"/>
                    </a:lnTo>
                    <a:lnTo>
                      <a:pt x="188" y="268"/>
                    </a:lnTo>
                    <a:lnTo>
                      <a:pt x="186" y="268"/>
                    </a:lnTo>
                    <a:lnTo>
                      <a:pt x="185" y="259"/>
                    </a:lnTo>
                    <a:lnTo>
                      <a:pt x="177" y="251"/>
                    </a:lnTo>
                    <a:lnTo>
                      <a:pt x="177" y="246"/>
                    </a:lnTo>
                    <a:lnTo>
                      <a:pt x="170" y="240"/>
                    </a:lnTo>
                    <a:lnTo>
                      <a:pt x="168" y="240"/>
                    </a:lnTo>
                    <a:lnTo>
                      <a:pt x="160" y="245"/>
                    </a:lnTo>
                    <a:lnTo>
                      <a:pt x="158" y="245"/>
                    </a:lnTo>
                    <a:lnTo>
                      <a:pt x="157" y="241"/>
                    </a:lnTo>
                    <a:lnTo>
                      <a:pt x="153" y="241"/>
                    </a:lnTo>
                    <a:lnTo>
                      <a:pt x="148" y="240"/>
                    </a:lnTo>
                    <a:lnTo>
                      <a:pt x="148" y="236"/>
                    </a:lnTo>
                    <a:lnTo>
                      <a:pt x="150" y="235"/>
                    </a:lnTo>
                    <a:lnTo>
                      <a:pt x="148" y="236"/>
                    </a:lnTo>
                    <a:lnTo>
                      <a:pt x="145" y="236"/>
                    </a:lnTo>
                    <a:lnTo>
                      <a:pt x="142" y="235"/>
                    </a:lnTo>
                    <a:lnTo>
                      <a:pt x="147" y="238"/>
                    </a:lnTo>
                    <a:lnTo>
                      <a:pt x="145" y="243"/>
                    </a:lnTo>
                    <a:lnTo>
                      <a:pt x="143" y="245"/>
                    </a:lnTo>
                    <a:lnTo>
                      <a:pt x="140" y="245"/>
                    </a:lnTo>
                    <a:lnTo>
                      <a:pt x="137" y="240"/>
                    </a:lnTo>
                    <a:lnTo>
                      <a:pt x="137" y="240"/>
                    </a:lnTo>
                    <a:lnTo>
                      <a:pt x="135" y="240"/>
                    </a:lnTo>
                    <a:lnTo>
                      <a:pt x="133" y="238"/>
                    </a:lnTo>
                    <a:lnTo>
                      <a:pt x="127" y="236"/>
                    </a:lnTo>
                    <a:lnTo>
                      <a:pt x="123" y="235"/>
                    </a:lnTo>
                    <a:lnTo>
                      <a:pt x="122" y="220"/>
                    </a:lnTo>
                    <a:lnTo>
                      <a:pt x="113" y="220"/>
                    </a:lnTo>
                    <a:lnTo>
                      <a:pt x="112" y="215"/>
                    </a:lnTo>
                    <a:lnTo>
                      <a:pt x="112" y="208"/>
                    </a:lnTo>
                    <a:lnTo>
                      <a:pt x="117" y="203"/>
                    </a:lnTo>
                    <a:lnTo>
                      <a:pt x="112" y="195"/>
                    </a:lnTo>
                    <a:lnTo>
                      <a:pt x="108" y="191"/>
                    </a:lnTo>
                    <a:lnTo>
                      <a:pt x="103" y="185"/>
                    </a:lnTo>
                    <a:lnTo>
                      <a:pt x="100" y="181"/>
                    </a:lnTo>
                    <a:lnTo>
                      <a:pt x="98" y="183"/>
                    </a:lnTo>
                    <a:lnTo>
                      <a:pt x="80" y="173"/>
                    </a:lnTo>
                    <a:lnTo>
                      <a:pt x="75" y="173"/>
                    </a:lnTo>
                    <a:lnTo>
                      <a:pt x="74" y="175"/>
                    </a:lnTo>
                    <a:lnTo>
                      <a:pt x="69" y="171"/>
                    </a:lnTo>
                    <a:lnTo>
                      <a:pt x="69" y="168"/>
                    </a:lnTo>
                    <a:lnTo>
                      <a:pt x="67" y="166"/>
                    </a:lnTo>
                    <a:lnTo>
                      <a:pt x="70" y="161"/>
                    </a:lnTo>
                    <a:lnTo>
                      <a:pt x="64" y="158"/>
                    </a:lnTo>
                    <a:lnTo>
                      <a:pt x="64" y="155"/>
                    </a:lnTo>
                    <a:lnTo>
                      <a:pt x="59" y="153"/>
                    </a:lnTo>
                    <a:lnTo>
                      <a:pt x="55" y="152"/>
                    </a:lnTo>
                    <a:lnTo>
                      <a:pt x="52" y="150"/>
                    </a:lnTo>
                    <a:lnTo>
                      <a:pt x="52" y="148"/>
                    </a:lnTo>
                    <a:lnTo>
                      <a:pt x="54" y="145"/>
                    </a:lnTo>
                    <a:lnTo>
                      <a:pt x="52" y="143"/>
                    </a:lnTo>
                    <a:lnTo>
                      <a:pt x="54" y="140"/>
                    </a:lnTo>
                    <a:lnTo>
                      <a:pt x="54" y="132"/>
                    </a:lnTo>
                    <a:lnTo>
                      <a:pt x="57" y="130"/>
                    </a:lnTo>
                    <a:lnTo>
                      <a:pt x="57" y="123"/>
                    </a:lnTo>
                    <a:lnTo>
                      <a:pt x="60" y="123"/>
                    </a:lnTo>
                    <a:lnTo>
                      <a:pt x="64" y="122"/>
                    </a:lnTo>
                    <a:lnTo>
                      <a:pt x="64" y="115"/>
                    </a:lnTo>
                    <a:lnTo>
                      <a:pt x="62" y="113"/>
                    </a:lnTo>
                    <a:lnTo>
                      <a:pt x="62" y="107"/>
                    </a:lnTo>
                    <a:lnTo>
                      <a:pt x="64" y="107"/>
                    </a:lnTo>
                    <a:lnTo>
                      <a:pt x="69" y="105"/>
                    </a:lnTo>
                    <a:lnTo>
                      <a:pt x="70" y="105"/>
                    </a:lnTo>
                    <a:lnTo>
                      <a:pt x="69" y="103"/>
                    </a:lnTo>
                    <a:lnTo>
                      <a:pt x="65" y="102"/>
                    </a:lnTo>
                    <a:lnTo>
                      <a:pt x="60" y="102"/>
                    </a:lnTo>
                    <a:lnTo>
                      <a:pt x="55" y="102"/>
                    </a:lnTo>
                    <a:lnTo>
                      <a:pt x="49" y="97"/>
                    </a:lnTo>
                    <a:lnTo>
                      <a:pt x="44" y="97"/>
                    </a:lnTo>
                    <a:lnTo>
                      <a:pt x="40" y="95"/>
                    </a:lnTo>
                    <a:lnTo>
                      <a:pt x="37" y="90"/>
                    </a:lnTo>
                    <a:lnTo>
                      <a:pt x="35" y="85"/>
                    </a:lnTo>
                    <a:lnTo>
                      <a:pt x="32" y="85"/>
                    </a:lnTo>
                    <a:lnTo>
                      <a:pt x="29" y="80"/>
                    </a:lnTo>
                    <a:lnTo>
                      <a:pt x="29" y="77"/>
                    </a:lnTo>
                    <a:lnTo>
                      <a:pt x="27" y="72"/>
                    </a:lnTo>
                    <a:lnTo>
                      <a:pt x="22" y="72"/>
                    </a:lnTo>
                    <a:lnTo>
                      <a:pt x="22" y="72"/>
                    </a:lnTo>
                    <a:lnTo>
                      <a:pt x="24" y="67"/>
                    </a:lnTo>
                    <a:lnTo>
                      <a:pt x="20" y="62"/>
                    </a:lnTo>
                    <a:lnTo>
                      <a:pt x="15" y="54"/>
                    </a:lnTo>
                    <a:lnTo>
                      <a:pt x="9" y="52"/>
                    </a:lnTo>
                    <a:lnTo>
                      <a:pt x="10" y="49"/>
                    </a:lnTo>
                    <a:lnTo>
                      <a:pt x="9" y="44"/>
                    </a:lnTo>
                    <a:lnTo>
                      <a:pt x="12" y="37"/>
                    </a:lnTo>
                    <a:lnTo>
                      <a:pt x="10" y="34"/>
                    </a:lnTo>
                    <a:lnTo>
                      <a:pt x="5" y="34"/>
                    </a:lnTo>
                    <a:lnTo>
                      <a:pt x="5" y="27"/>
                    </a:lnTo>
                    <a:lnTo>
                      <a:pt x="5" y="22"/>
                    </a:lnTo>
                    <a:lnTo>
                      <a:pt x="4" y="14"/>
                    </a:lnTo>
                    <a:lnTo>
                      <a:pt x="0" y="10"/>
                    </a:lnTo>
                    <a:lnTo>
                      <a:pt x="0" y="9"/>
                    </a:lnTo>
                    <a:lnTo>
                      <a:pt x="7" y="7"/>
                    </a:lnTo>
                    <a:lnTo>
                      <a:pt x="10" y="2"/>
                    </a:lnTo>
                    <a:lnTo>
                      <a:pt x="12" y="0"/>
                    </a:lnTo>
                    <a:lnTo>
                      <a:pt x="12"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81" name="Freeform 74"/>
              <p:cNvSpPr>
                <a:spLocks/>
              </p:cNvSpPr>
              <p:nvPr/>
            </p:nvSpPr>
            <p:spPr bwMode="auto">
              <a:xfrm>
                <a:off x="6903048" y="2820439"/>
                <a:ext cx="126289" cy="104797"/>
              </a:xfrm>
              <a:custGeom>
                <a:avLst/>
                <a:gdLst/>
                <a:ahLst/>
                <a:cxnLst>
                  <a:cxn ang="0">
                    <a:pos x="234" y="173"/>
                  </a:cxn>
                  <a:cxn ang="0">
                    <a:pos x="224" y="170"/>
                  </a:cxn>
                  <a:cxn ang="0">
                    <a:pos x="214" y="155"/>
                  </a:cxn>
                  <a:cxn ang="0">
                    <a:pos x="213" y="143"/>
                  </a:cxn>
                  <a:cxn ang="0">
                    <a:pos x="213" y="130"/>
                  </a:cxn>
                  <a:cxn ang="0">
                    <a:pos x="204" y="120"/>
                  </a:cxn>
                  <a:cxn ang="0">
                    <a:pos x="199" y="118"/>
                  </a:cxn>
                  <a:cxn ang="0">
                    <a:pos x="176" y="108"/>
                  </a:cxn>
                  <a:cxn ang="0">
                    <a:pos x="170" y="106"/>
                  </a:cxn>
                  <a:cxn ang="0">
                    <a:pos x="168" y="101"/>
                  </a:cxn>
                  <a:cxn ang="0">
                    <a:pos x="165" y="93"/>
                  </a:cxn>
                  <a:cxn ang="0">
                    <a:pos x="160" y="88"/>
                  </a:cxn>
                  <a:cxn ang="0">
                    <a:pos x="153" y="85"/>
                  </a:cxn>
                  <a:cxn ang="0">
                    <a:pos x="155" y="80"/>
                  </a:cxn>
                  <a:cxn ang="0">
                    <a:pos x="155" y="75"/>
                  </a:cxn>
                  <a:cxn ang="0">
                    <a:pos x="158" y="65"/>
                  </a:cxn>
                  <a:cxn ang="0">
                    <a:pos x="161" y="58"/>
                  </a:cxn>
                  <a:cxn ang="0">
                    <a:pos x="165" y="50"/>
                  </a:cxn>
                  <a:cxn ang="0">
                    <a:pos x="163" y="42"/>
                  </a:cxn>
                  <a:cxn ang="0">
                    <a:pos x="170" y="40"/>
                  </a:cxn>
                  <a:cxn ang="0">
                    <a:pos x="170" y="38"/>
                  </a:cxn>
                  <a:cxn ang="0">
                    <a:pos x="161" y="37"/>
                  </a:cxn>
                  <a:cxn ang="0">
                    <a:pos x="150" y="32"/>
                  </a:cxn>
                  <a:cxn ang="0">
                    <a:pos x="141" y="30"/>
                  </a:cxn>
                  <a:cxn ang="0">
                    <a:pos x="136" y="20"/>
                  </a:cxn>
                  <a:cxn ang="0">
                    <a:pos x="130" y="15"/>
                  </a:cxn>
                  <a:cxn ang="0">
                    <a:pos x="128" y="7"/>
                  </a:cxn>
                  <a:cxn ang="0">
                    <a:pos x="118" y="7"/>
                  </a:cxn>
                  <a:cxn ang="0">
                    <a:pos x="113" y="2"/>
                  </a:cxn>
                  <a:cxn ang="0">
                    <a:pos x="105" y="2"/>
                  </a:cxn>
                  <a:cxn ang="0">
                    <a:pos x="86" y="0"/>
                  </a:cxn>
                  <a:cxn ang="0">
                    <a:pos x="78" y="2"/>
                  </a:cxn>
                  <a:cxn ang="0">
                    <a:pos x="72" y="7"/>
                  </a:cxn>
                  <a:cxn ang="0">
                    <a:pos x="67" y="12"/>
                  </a:cxn>
                  <a:cxn ang="0">
                    <a:pos x="52" y="17"/>
                  </a:cxn>
                  <a:cxn ang="0">
                    <a:pos x="47" y="32"/>
                  </a:cxn>
                  <a:cxn ang="0">
                    <a:pos x="52" y="47"/>
                  </a:cxn>
                  <a:cxn ang="0">
                    <a:pos x="48" y="58"/>
                  </a:cxn>
                  <a:cxn ang="0">
                    <a:pos x="45" y="68"/>
                  </a:cxn>
                  <a:cxn ang="0">
                    <a:pos x="0" y="100"/>
                  </a:cxn>
                  <a:cxn ang="0">
                    <a:pos x="0" y="100"/>
                  </a:cxn>
                  <a:cxn ang="0">
                    <a:pos x="33" y="131"/>
                  </a:cxn>
                  <a:cxn ang="0">
                    <a:pos x="193" y="203"/>
                  </a:cxn>
                  <a:cxn ang="0">
                    <a:pos x="203" y="183"/>
                  </a:cxn>
                  <a:cxn ang="0">
                    <a:pos x="223" y="181"/>
                  </a:cxn>
                  <a:cxn ang="0">
                    <a:pos x="231" y="181"/>
                  </a:cxn>
                  <a:cxn ang="0">
                    <a:pos x="236" y="175"/>
                  </a:cxn>
                </a:cxnLst>
                <a:rect l="0" t="0" r="r" b="b"/>
                <a:pathLst>
                  <a:path w="236" h="203">
                    <a:moveTo>
                      <a:pt x="236" y="175"/>
                    </a:moveTo>
                    <a:lnTo>
                      <a:pt x="234" y="173"/>
                    </a:lnTo>
                    <a:lnTo>
                      <a:pt x="228" y="171"/>
                    </a:lnTo>
                    <a:lnTo>
                      <a:pt x="224" y="170"/>
                    </a:lnTo>
                    <a:lnTo>
                      <a:pt x="223" y="155"/>
                    </a:lnTo>
                    <a:lnTo>
                      <a:pt x="214" y="155"/>
                    </a:lnTo>
                    <a:lnTo>
                      <a:pt x="213" y="150"/>
                    </a:lnTo>
                    <a:lnTo>
                      <a:pt x="213" y="143"/>
                    </a:lnTo>
                    <a:lnTo>
                      <a:pt x="218" y="138"/>
                    </a:lnTo>
                    <a:lnTo>
                      <a:pt x="213" y="130"/>
                    </a:lnTo>
                    <a:lnTo>
                      <a:pt x="209" y="126"/>
                    </a:lnTo>
                    <a:lnTo>
                      <a:pt x="204" y="120"/>
                    </a:lnTo>
                    <a:lnTo>
                      <a:pt x="201" y="116"/>
                    </a:lnTo>
                    <a:lnTo>
                      <a:pt x="199" y="118"/>
                    </a:lnTo>
                    <a:lnTo>
                      <a:pt x="181" y="108"/>
                    </a:lnTo>
                    <a:lnTo>
                      <a:pt x="176" y="108"/>
                    </a:lnTo>
                    <a:lnTo>
                      <a:pt x="175" y="110"/>
                    </a:lnTo>
                    <a:lnTo>
                      <a:pt x="170" y="106"/>
                    </a:lnTo>
                    <a:lnTo>
                      <a:pt x="170" y="103"/>
                    </a:lnTo>
                    <a:lnTo>
                      <a:pt x="168" y="101"/>
                    </a:lnTo>
                    <a:lnTo>
                      <a:pt x="171" y="96"/>
                    </a:lnTo>
                    <a:lnTo>
                      <a:pt x="165" y="93"/>
                    </a:lnTo>
                    <a:lnTo>
                      <a:pt x="165" y="90"/>
                    </a:lnTo>
                    <a:lnTo>
                      <a:pt x="160" y="88"/>
                    </a:lnTo>
                    <a:lnTo>
                      <a:pt x="156" y="87"/>
                    </a:lnTo>
                    <a:lnTo>
                      <a:pt x="153" y="85"/>
                    </a:lnTo>
                    <a:lnTo>
                      <a:pt x="153" y="83"/>
                    </a:lnTo>
                    <a:lnTo>
                      <a:pt x="155" y="80"/>
                    </a:lnTo>
                    <a:lnTo>
                      <a:pt x="153" y="78"/>
                    </a:lnTo>
                    <a:lnTo>
                      <a:pt x="155" y="75"/>
                    </a:lnTo>
                    <a:lnTo>
                      <a:pt x="155" y="67"/>
                    </a:lnTo>
                    <a:lnTo>
                      <a:pt x="158" y="65"/>
                    </a:lnTo>
                    <a:lnTo>
                      <a:pt x="158" y="58"/>
                    </a:lnTo>
                    <a:lnTo>
                      <a:pt x="161" y="58"/>
                    </a:lnTo>
                    <a:lnTo>
                      <a:pt x="165" y="57"/>
                    </a:lnTo>
                    <a:lnTo>
                      <a:pt x="165" y="50"/>
                    </a:lnTo>
                    <a:lnTo>
                      <a:pt x="163" y="48"/>
                    </a:lnTo>
                    <a:lnTo>
                      <a:pt x="163" y="42"/>
                    </a:lnTo>
                    <a:lnTo>
                      <a:pt x="165" y="42"/>
                    </a:lnTo>
                    <a:lnTo>
                      <a:pt x="170" y="40"/>
                    </a:lnTo>
                    <a:lnTo>
                      <a:pt x="171" y="40"/>
                    </a:lnTo>
                    <a:lnTo>
                      <a:pt x="170" y="38"/>
                    </a:lnTo>
                    <a:lnTo>
                      <a:pt x="166" y="37"/>
                    </a:lnTo>
                    <a:lnTo>
                      <a:pt x="161" y="37"/>
                    </a:lnTo>
                    <a:lnTo>
                      <a:pt x="156" y="37"/>
                    </a:lnTo>
                    <a:lnTo>
                      <a:pt x="150" y="32"/>
                    </a:lnTo>
                    <a:lnTo>
                      <a:pt x="145" y="32"/>
                    </a:lnTo>
                    <a:lnTo>
                      <a:pt x="141" y="30"/>
                    </a:lnTo>
                    <a:lnTo>
                      <a:pt x="138" y="25"/>
                    </a:lnTo>
                    <a:lnTo>
                      <a:pt x="136" y="20"/>
                    </a:lnTo>
                    <a:lnTo>
                      <a:pt x="133" y="20"/>
                    </a:lnTo>
                    <a:lnTo>
                      <a:pt x="130" y="15"/>
                    </a:lnTo>
                    <a:lnTo>
                      <a:pt x="130" y="12"/>
                    </a:lnTo>
                    <a:lnTo>
                      <a:pt x="128" y="7"/>
                    </a:lnTo>
                    <a:lnTo>
                      <a:pt x="123" y="7"/>
                    </a:lnTo>
                    <a:lnTo>
                      <a:pt x="118" y="7"/>
                    </a:lnTo>
                    <a:lnTo>
                      <a:pt x="113" y="5"/>
                    </a:lnTo>
                    <a:lnTo>
                      <a:pt x="113" y="2"/>
                    </a:lnTo>
                    <a:lnTo>
                      <a:pt x="110" y="0"/>
                    </a:lnTo>
                    <a:lnTo>
                      <a:pt x="105" y="2"/>
                    </a:lnTo>
                    <a:lnTo>
                      <a:pt x="96" y="0"/>
                    </a:lnTo>
                    <a:lnTo>
                      <a:pt x="86" y="0"/>
                    </a:lnTo>
                    <a:lnTo>
                      <a:pt x="83" y="2"/>
                    </a:lnTo>
                    <a:lnTo>
                      <a:pt x="78" y="2"/>
                    </a:lnTo>
                    <a:lnTo>
                      <a:pt x="72" y="7"/>
                    </a:lnTo>
                    <a:lnTo>
                      <a:pt x="72" y="7"/>
                    </a:lnTo>
                    <a:lnTo>
                      <a:pt x="68" y="12"/>
                    </a:lnTo>
                    <a:lnTo>
                      <a:pt x="67" y="12"/>
                    </a:lnTo>
                    <a:lnTo>
                      <a:pt x="62" y="15"/>
                    </a:lnTo>
                    <a:lnTo>
                      <a:pt x="52" y="17"/>
                    </a:lnTo>
                    <a:lnTo>
                      <a:pt x="48" y="25"/>
                    </a:lnTo>
                    <a:lnTo>
                      <a:pt x="47" y="32"/>
                    </a:lnTo>
                    <a:lnTo>
                      <a:pt x="52" y="40"/>
                    </a:lnTo>
                    <a:lnTo>
                      <a:pt x="52" y="47"/>
                    </a:lnTo>
                    <a:lnTo>
                      <a:pt x="48" y="55"/>
                    </a:lnTo>
                    <a:lnTo>
                      <a:pt x="48" y="58"/>
                    </a:lnTo>
                    <a:lnTo>
                      <a:pt x="48" y="63"/>
                    </a:lnTo>
                    <a:lnTo>
                      <a:pt x="45" y="68"/>
                    </a:lnTo>
                    <a:lnTo>
                      <a:pt x="43" y="72"/>
                    </a:lnTo>
                    <a:lnTo>
                      <a:pt x="0" y="100"/>
                    </a:lnTo>
                    <a:lnTo>
                      <a:pt x="0" y="100"/>
                    </a:lnTo>
                    <a:lnTo>
                      <a:pt x="0" y="100"/>
                    </a:lnTo>
                    <a:lnTo>
                      <a:pt x="12" y="128"/>
                    </a:lnTo>
                    <a:lnTo>
                      <a:pt x="33" y="131"/>
                    </a:lnTo>
                    <a:lnTo>
                      <a:pt x="146" y="203"/>
                    </a:lnTo>
                    <a:lnTo>
                      <a:pt x="193" y="203"/>
                    </a:lnTo>
                    <a:lnTo>
                      <a:pt x="198" y="194"/>
                    </a:lnTo>
                    <a:lnTo>
                      <a:pt x="203" y="183"/>
                    </a:lnTo>
                    <a:lnTo>
                      <a:pt x="214" y="178"/>
                    </a:lnTo>
                    <a:lnTo>
                      <a:pt x="223" y="181"/>
                    </a:lnTo>
                    <a:lnTo>
                      <a:pt x="228" y="180"/>
                    </a:lnTo>
                    <a:lnTo>
                      <a:pt x="231" y="181"/>
                    </a:lnTo>
                    <a:lnTo>
                      <a:pt x="233" y="176"/>
                    </a:lnTo>
                    <a:lnTo>
                      <a:pt x="236" y="17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82" name="Freeform 75"/>
              <p:cNvSpPr>
                <a:spLocks/>
              </p:cNvSpPr>
              <p:nvPr/>
            </p:nvSpPr>
            <p:spPr bwMode="auto">
              <a:xfrm>
                <a:off x="7005792" y="2912784"/>
                <a:ext cx="22475" cy="20752"/>
              </a:xfrm>
              <a:custGeom>
                <a:avLst/>
                <a:gdLst/>
                <a:ahLst/>
                <a:cxnLst>
                  <a:cxn ang="0">
                    <a:pos x="0" y="25"/>
                  </a:cxn>
                  <a:cxn ang="0">
                    <a:pos x="5" y="16"/>
                  </a:cxn>
                  <a:cxn ang="0">
                    <a:pos x="10" y="5"/>
                  </a:cxn>
                  <a:cxn ang="0">
                    <a:pos x="21" y="0"/>
                  </a:cxn>
                  <a:cxn ang="0">
                    <a:pos x="30" y="3"/>
                  </a:cxn>
                  <a:cxn ang="0">
                    <a:pos x="35" y="2"/>
                  </a:cxn>
                  <a:cxn ang="0">
                    <a:pos x="38" y="3"/>
                  </a:cxn>
                  <a:cxn ang="0">
                    <a:pos x="36" y="3"/>
                  </a:cxn>
                  <a:cxn ang="0">
                    <a:pos x="40" y="13"/>
                  </a:cxn>
                  <a:cxn ang="0">
                    <a:pos x="25" y="16"/>
                  </a:cxn>
                  <a:cxn ang="0">
                    <a:pos x="35" y="21"/>
                  </a:cxn>
                  <a:cxn ang="0">
                    <a:pos x="36" y="20"/>
                  </a:cxn>
                  <a:cxn ang="0">
                    <a:pos x="38" y="23"/>
                  </a:cxn>
                  <a:cxn ang="0">
                    <a:pos x="38" y="26"/>
                  </a:cxn>
                  <a:cxn ang="0">
                    <a:pos x="40" y="30"/>
                  </a:cxn>
                  <a:cxn ang="0">
                    <a:pos x="40" y="30"/>
                  </a:cxn>
                  <a:cxn ang="0">
                    <a:pos x="38" y="30"/>
                  </a:cxn>
                  <a:cxn ang="0">
                    <a:pos x="41" y="33"/>
                  </a:cxn>
                  <a:cxn ang="0">
                    <a:pos x="26" y="40"/>
                  </a:cxn>
                  <a:cxn ang="0">
                    <a:pos x="25" y="31"/>
                  </a:cxn>
                  <a:cxn ang="0">
                    <a:pos x="3" y="25"/>
                  </a:cxn>
                  <a:cxn ang="0">
                    <a:pos x="0" y="25"/>
                  </a:cxn>
                </a:cxnLst>
                <a:rect l="0" t="0" r="r" b="b"/>
                <a:pathLst>
                  <a:path w="41" h="40">
                    <a:moveTo>
                      <a:pt x="0" y="25"/>
                    </a:moveTo>
                    <a:lnTo>
                      <a:pt x="5" y="16"/>
                    </a:lnTo>
                    <a:lnTo>
                      <a:pt x="10" y="5"/>
                    </a:lnTo>
                    <a:lnTo>
                      <a:pt x="21" y="0"/>
                    </a:lnTo>
                    <a:lnTo>
                      <a:pt x="30" y="3"/>
                    </a:lnTo>
                    <a:lnTo>
                      <a:pt x="35" y="2"/>
                    </a:lnTo>
                    <a:lnTo>
                      <a:pt x="38" y="3"/>
                    </a:lnTo>
                    <a:lnTo>
                      <a:pt x="36" y="3"/>
                    </a:lnTo>
                    <a:lnTo>
                      <a:pt x="40" y="13"/>
                    </a:lnTo>
                    <a:lnTo>
                      <a:pt x="25" y="16"/>
                    </a:lnTo>
                    <a:lnTo>
                      <a:pt x="35" y="21"/>
                    </a:lnTo>
                    <a:lnTo>
                      <a:pt x="36" y="20"/>
                    </a:lnTo>
                    <a:lnTo>
                      <a:pt x="38" y="23"/>
                    </a:lnTo>
                    <a:lnTo>
                      <a:pt x="38" y="26"/>
                    </a:lnTo>
                    <a:lnTo>
                      <a:pt x="40" y="30"/>
                    </a:lnTo>
                    <a:lnTo>
                      <a:pt x="40" y="30"/>
                    </a:lnTo>
                    <a:lnTo>
                      <a:pt x="38" y="30"/>
                    </a:lnTo>
                    <a:lnTo>
                      <a:pt x="41" y="33"/>
                    </a:lnTo>
                    <a:lnTo>
                      <a:pt x="26" y="40"/>
                    </a:lnTo>
                    <a:lnTo>
                      <a:pt x="25" y="31"/>
                    </a:lnTo>
                    <a:lnTo>
                      <a:pt x="3" y="25"/>
                    </a:lnTo>
                    <a:lnTo>
                      <a:pt x="0" y="2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83" name="Freeform 76"/>
              <p:cNvSpPr>
                <a:spLocks/>
              </p:cNvSpPr>
              <p:nvPr/>
            </p:nvSpPr>
            <p:spPr bwMode="auto">
              <a:xfrm>
                <a:off x="6817428" y="2844303"/>
                <a:ext cx="29967" cy="14526"/>
              </a:xfrm>
              <a:custGeom>
                <a:avLst/>
                <a:gdLst/>
                <a:ahLst/>
                <a:cxnLst>
                  <a:cxn ang="0">
                    <a:pos x="8" y="26"/>
                  </a:cxn>
                  <a:cxn ang="0">
                    <a:pos x="3" y="23"/>
                  </a:cxn>
                  <a:cxn ang="0">
                    <a:pos x="0" y="20"/>
                  </a:cxn>
                  <a:cxn ang="0">
                    <a:pos x="0" y="15"/>
                  </a:cxn>
                  <a:cxn ang="0">
                    <a:pos x="3" y="13"/>
                  </a:cxn>
                  <a:cxn ang="0">
                    <a:pos x="6" y="10"/>
                  </a:cxn>
                  <a:cxn ang="0">
                    <a:pos x="10" y="11"/>
                  </a:cxn>
                  <a:cxn ang="0">
                    <a:pos x="13" y="11"/>
                  </a:cxn>
                  <a:cxn ang="0">
                    <a:pos x="15" y="8"/>
                  </a:cxn>
                  <a:cxn ang="0">
                    <a:pos x="15" y="5"/>
                  </a:cxn>
                  <a:cxn ang="0">
                    <a:pos x="20" y="5"/>
                  </a:cxn>
                  <a:cxn ang="0">
                    <a:pos x="25" y="8"/>
                  </a:cxn>
                  <a:cxn ang="0">
                    <a:pos x="31" y="8"/>
                  </a:cxn>
                  <a:cxn ang="0">
                    <a:pos x="41" y="3"/>
                  </a:cxn>
                  <a:cxn ang="0">
                    <a:pos x="49" y="0"/>
                  </a:cxn>
                  <a:cxn ang="0">
                    <a:pos x="53" y="0"/>
                  </a:cxn>
                  <a:cxn ang="0">
                    <a:pos x="54" y="0"/>
                  </a:cxn>
                  <a:cxn ang="0">
                    <a:pos x="51" y="1"/>
                  </a:cxn>
                  <a:cxn ang="0">
                    <a:pos x="46" y="5"/>
                  </a:cxn>
                  <a:cxn ang="0">
                    <a:pos x="40" y="11"/>
                  </a:cxn>
                  <a:cxn ang="0">
                    <a:pos x="41" y="15"/>
                  </a:cxn>
                  <a:cxn ang="0">
                    <a:pos x="41" y="20"/>
                  </a:cxn>
                  <a:cxn ang="0">
                    <a:pos x="35" y="18"/>
                  </a:cxn>
                  <a:cxn ang="0">
                    <a:pos x="31" y="20"/>
                  </a:cxn>
                  <a:cxn ang="0">
                    <a:pos x="26" y="25"/>
                  </a:cxn>
                  <a:cxn ang="0">
                    <a:pos x="21" y="25"/>
                  </a:cxn>
                  <a:cxn ang="0">
                    <a:pos x="18" y="28"/>
                  </a:cxn>
                  <a:cxn ang="0">
                    <a:pos x="15" y="26"/>
                  </a:cxn>
                  <a:cxn ang="0">
                    <a:pos x="8" y="26"/>
                  </a:cxn>
                </a:cxnLst>
                <a:rect l="0" t="0" r="r" b="b"/>
                <a:pathLst>
                  <a:path w="54" h="28">
                    <a:moveTo>
                      <a:pt x="8" y="26"/>
                    </a:moveTo>
                    <a:lnTo>
                      <a:pt x="3" y="23"/>
                    </a:lnTo>
                    <a:lnTo>
                      <a:pt x="0" y="20"/>
                    </a:lnTo>
                    <a:lnTo>
                      <a:pt x="0" y="15"/>
                    </a:lnTo>
                    <a:lnTo>
                      <a:pt x="3" y="13"/>
                    </a:lnTo>
                    <a:lnTo>
                      <a:pt x="6" y="10"/>
                    </a:lnTo>
                    <a:lnTo>
                      <a:pt x="10" y="11"/>
                    </a:lnTo>
                    <a:lnTo>
                      <a:pt x="13" y="11"/>
                    </a:lnTo>
                    <a:lnTo>
                      <a:pt x="15" y="8"/>
                    </a:lnTo>
                    <a:lnTo>
                      <a:pt x="15" y="5"/>
                    </a:lnTo>
                    <a:lnTo>
                      <a:pt x="20" y="5"/>
                    </a:lnTo>
                    <a:lnTo>
                      <a:pt x="25" y="8"/>
                    </a:lnTo>
                    <a:lnTo>
                      <a:pt x="31" y="8"/>
                    </a:lnTo>
                    <a:lnTo>
                      <a:pt x="41" y="3"/>
                    </a:lnTo>
                    <a:lnTo>
                      <a:pt x="49" y="0"/>
                    </a:lnTo>
                    <a:lnTo>
                      <a:pt x="53" y="0"/>
                    </a:lnTo>
                    <a:lnTo>
                      <a:pt x="54" y="0"/>
                    </a:lnTo>
                    <a:lnTo>
                      <a:pt x="51" y="1"/>
                    </a:lnTo>
                    <a:lnTo>
                      <a:pt x="46" y="5"/>
                    </a:lnTo>
                    <a:lnTo>
                      <a:pt x="40" y="11"/>
                    </a:lnTo>
                    <a:lnTo>
                      <a:pt x="41" y="15"/>
                    </a:lnTo>
                    <a:lnTo>
                      <a:pt x="41" y="20"/>
                    </a:lnTo>
                    <a:lnTo>
                      <a:pt x="35" y="18"/>
                    </a:lnTo>
                    <a:lnTo>
                      <a:pt x="31" y="20"/>
                    </a:lnTo>
                    <a:lnTo>
                      <a:pt x="26" y="25"/>
                    </a:lnTo>
                    <a:lnTo>
                      <a:pt x="21" y="25"/>
                    </a:lnTo>
                    <a:lnTo>
                      <a:pt x="18" y="28"/>
                    </a:lnTo>
                    <a:lnTo>
                      <a:pt x="15" y="26"/>
                    </a:lnTo>
                    <a:lnTo>
                      <a:pt x="8" y="2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84" name="Freeform 77"/>
              <p:cNvSpPr>
                <a:spLocks/>
              </p:cNvSpPr>
              <p:nvPr/>
            </p:nvSpPr>
            <p:spPr bwMode="auto">
              <a:xfrm>
                <a:off x="6860238" y="2823552"/>
                <a:ext cx="81339" cy="63293"/>
              </a:xfrm>
              <a:custGeom>
                <a:avLst/>
                <a:gdLst/>
                <a:ahLst/>
                <a:cxnLst>
                  <a:cxn ang="0">
                    <a:pos x="123" y="67"/>
                  </a:cxn>
                  <a:cxn ang="0">
                    <a:pos x="128" y="58"/>
                  </a:cxn>
                  <a:cxn ang="0">
                    <a:pos x="128" y="50"/>
                  </a:cxn>
                  <a:cxn ang="0">
                    <a:pos x="132" y="35"/>
                  </a:cxn>
                  <a:cxn ang="0">
                    <a:pos x="128" y="20"/>
                  </a:cxn>
                  <a:cxn ang="0">
                    <a:pos x="142" y="10"/>
                  </a:cxn>
                  <a:cxn ang="0">
                    <a:pos x="148" y="7"/>
                  </a:cxn>
                  <a:cxn ang="0">
                    <a:pos x="150" y="0"/>
                  </a:cxn>
                  <a:cxn ang="0">
                    <a:pos x="133" y="3"/>
                  </a:cxn>
                  <a:cxn ang="0">
                    <a:pos x="117" y="3"/>
                  </a:cxn>
                  <a:cxn ang="0">
                    <a:pos x="102" y="5"/>
                  </a:cxn>
                  <a:cxn ang="0">
                    <a:pos x="92" y="10"/>
                  </a:cxn>
                  <a:cxn ang="0">
                    <a:pos x="78" y="12"/>
                  </a:cxn>
                  <a:cxn ang="0">
                    <a:pos x="68" y="8"/>
                  </a:cxn>
                  <a:cxn ang="0">
                    <a:pos x="52" y="8"/>
                  </a:cxn>
                  <a:cxn ang="0">
                    <a:pos x="45" y="10"/>
                  </a:cxn>
                  <a:cxn ang="0">
                    <a:pos x="30" y="13"/>
                  </a:cxn>
                  <a:cxn ang="0">
                    <a:pos x="22" y="17"/>
                  </a:cxn>
                  <a:cxn ang="0">
                    <a:pos x="19" y="27"/>
                  </a:cxn>
                  <a:cxn ang="0">
                    <a:pos x="14" y="32"/>
                  </a:cxn>
                  <a:cxn ang="0">
                    <a:pos x="4" y="32"/>
                  </a:cxn>
                  <a:cxn ang="0">
                    <a:pos x="0" y="33"/>
                  </a:cxn>
                  <a:cxn ang="0">
                    <a:pos x="5" y="48"/>
                  </a:cxn>
                  <a:cxn ang="0">
                    <a:pos x="5" y="58"/>
                  </a:cxn>
                  <a:cxn ang="0">
                    <a:pos x="15" y="67"/>
                  </a:cxn>
                  <a:cxn ang="0">
                    <a:pos x="22" y="73"/>
                  </a:cxn>
                  <a:cxn ang="0">
                    <a:pos x="24" y="83"/>
                  </a:cxn>
                  <a:cxn ang="0">
                    <a:pos x="19" y="85"/>
                  </a:cxn>
                  <a:cxn ang="0">
                    <a:pos x="12" y="93"/>
                  </a:cxn>
                  <a:cxn ang="0">
                    <a:pos x="7" y="98"/>
                  </a:cxn>
                  <a:cxn ang="0">
                    <a:pos x="12" y="103"/>
                  </a:cxn>
                  <a:cxn ang="0">
                    <a:pos x="12" y="113"/>
                  </a:cxn>
                  <a:cxn ang="0">
                    <a:pos x="22" y="116"/>
                  </a:cxn>
                  <a:cxn ang="0">
                    <a:pos x="29" y="120"/>
                  </a:cxn>
                  <a:cxn ang="0">
                    <a:pos x="80" y="95"/>
                  </a:cxn>
                </a:cxnLst>
                <a:rect l="0" t="0" r="r" b="b"/>
                <a:pathLst>
                  <a:path w="152" h="123">
                    <a:moveTo>
                      <a:pt x="80" y="95"/>
                    </a:moveTo>
                    <a:lnTo>
                      <a:pt x="123" y="67"/>
                    </a:lnTo>
                    <a:lnTo>
                      <a:pt x="125" y="63"/>
                    </a:lnTo>
                    <a:lnTo>
                      <a:pt x="128" y="58"/>
                    </a:lnTo>
                    <a:lnTo>
                      <a:pt x="128" y="53"/>
                    </a:lnTo>
                    <a:lnTo>
                      <a:pt x="128" y="50"/>
                    </a:lnTo>
                    <a:lnTo>
                      <a:pt x="132" y="42"/>
                    </a:lnTo>
                    <a:lnTo>
                      <a:pt x="132" y="35"/>
                    </a:lnTo>
                    <a:lnTo>
                      <a:pt x="127" y="27"/>
                    </a:lnTo>
                    <a:lnTo>
                      <a:pt x="128" y="20"/>
                    </a:lnTo>
                    <a:lnTo>
                      <a:pt x="132" y="12"/>
                    </a:lnTo>
                    <a:lnTo>
                      <a:pt x="142" y="10"/>
                    </a:lnTo>
                    <a:lnTo>
                      <a:pt x="147" y="7"/>
                    </a:lnTo>
                    <a:lnTo>
                      <a:pt x="148" y="7"/>
                    </a:lnTo>
                    <a:lnTo>
                      <a:pt x="152" y="2"/>
                    </a:lnTo>
                    <a:lnTo>
                      <a:pt x="150" y="0"/>
                    </a:lnTo>
                    <a:lnTo>
                      <a:pt x="142" y="0"/>
                    </a:lnTo>
                    <a:lnTo>
                      <a:pt x="133" y="3"/>
                    </a:lnTo>
                    <a:lnTo>
                      <a:pt x="120" y="2"/>
                    </a:lnTo>
                    <a:lnTo>
                      <a:pt x="117" y="3"/>
                    </a:lnTo>
                    <a:lnTo>
                      <a:pt x="110" y="3"/>
                    </a:lnTo>
                    <a:lnTo>
                      <a:pt x="102" y="5"/>
                    </a:lnTo>
                    <a:lnTo>
                      <a:pt x="97" y="8"/>
                    </a:lnTo>
                    <a:lnTo>
                      <a:pt x="92" y="10"/>
                    </a:lnTo>
                    <a:lnTo>
                      <a:pt x="90" y="12"/>
                    </a:lnTo>
                    <a:lnTo>
                      <a:pt x="78" y="12"/>
                    </a:lnTo>
                    <a:lnTo>
                      <a:pt x="72" y="10"/>
                    </a:lnTo>
                    <a:lnTo>
                      <a:pt x="68" y="8"/>
                    </a:lnTo>
                    <a:lnTo>
                      <a:pt x="65" y="7"/>
                    </a:lnTo>
                    <a:lnTo>
                      <a:pt x="52" y="8"/>
                    </a:lnTo>
                    <a:lnTo>
                      <a:pt x="49" y="10"/>
                    </a:lnTo>
                    <a:lnTo>
                      <a:pt x="45" y="10"/>
                    </a:lnTo>
                    <a:lnTo>
                      <a:pt x="34" y="15"/>
                    </a:lnTo>
                    <a:lnTo>
                      <a:pt x="30" y="13"/>
                    </a:lnTo>
                    <a:lnTo>
                      <a:pt x="22" y="12"/>
                    </a:lnTo>
                    <a:lnTo>
                      <a:pt x="22" y="17"/>
                    </a:lnTo>
                    <a:lnTo>
                      <a:pt x="20" y="23"/>
                    </a:lnTo>
                    <a:lnTo>
                      <a:pt x="19" y="27"/>
                    </a:lnTo>
                    <a:lnTo>
                      <a:pt x="19" y="30"/>
                    </a:lnTo>
                    <a:lnTo>
                      <a:pt x="14" y="32"/>
                    </a:lnTo>
                    <a:lnTo>
                      <a:pt x="9" y="33"/>
                    </a:lnTo>
                    <a:lnTo>
                      <a:pt x="4" y="32"/>
                    </a:lnTo>
                    <a:lnTo>
                      <a:pt x="4" y="33"/>
                    </a:lnTo>
                    <a:lnTo>
                      <a:pt x="0" y="33"/>
                    </a:lnTo>
                    <a:lnTo>
                      <a:pt x="2" y="40"/>
                    </a:lnTo>
                    <a:lnTo>
                      <a:pt x="5" y="48"/>
                    </a:lnTo>
                    <a:lnTo>
                      <a:pt x="7" y="53"/>
                    </a:lnTo>
                    <a:lnTo>
                      <a:pt x="5" y="58"/>
                    </a:lnTo>
                    <a:lnTo>
                      <a:pt x="5" y="67"/>
                    </a:lnTo>
                    <a:lnTo>
                      <a:pt x="15" y="67"/>
                    </a:lnTo>
                    <a:lnTo>
                      <a:pt x="19" y="72"/>
                    </a:lnTo>
                    <a:lnTo>
                      <a:pt x="22" y="73"/>
                    </a:lnTo>
                    <a:lnTo>
                      <a:pt x="22" y="80"/>
                    </a:lnTo>
                    <a:lnTo>
                      <a:pt x="24" y="83"/>
                    </a:lnTo>
                    <a:lnTo>
                      <a:pt x="20" y="85"/>
                    </a:lnTo>
                    <a:lnTo>
                      <a:pt x="19" y="85"/>
                    </a:lnTo>
                    <a:lnTo>
                      <a:pt x="14" y="87"/>
                    </a:lnTo>
                    <a:lnTo>
                      <a:pt x="12" y="93"/>
                    </a:lnTo>
                    <a:lnTo>
                      <a:pt x="9" y="98"/>
                    </a:lnTo>
                    <a:lnTo>
                      <a:pt x="7" y="98"/>
                    </a:lnTo>
                    <a:lnTo>
                      <a:pt x="9" y="100"/>
                    </a:lnTo>
                    <a:lnTo>
                      <a:pt x="12" y="103"/>
                    </a:lnTo>
                    <a:lnTo>
                      <a:pt x="14" y="110"/>
                    </a:lnTo>
                    <a:lnTo>
                      <a:pt x="12" y="113"/>
                    </a:lnTo>
                    <a:lnTo>
                      <a:pt x="14" y="113"/>
                    </a:lnTo>
                    <a:lnTo>
                      <a:pt x="22" y="116"/>
                    </a:lnTo>
                    <a:lnTo>
                      <a:pt x="27" y="120"/>
                    </a:lnTo>
                    <a:lnTo>
                      <a:pt x="29" y="120"/>
                    </a:lnTo>
                    <a:lnTo>
                      <a:pt x="32" y="123"/>
                    </a:lnTo>
                    <a:lnTo>
                      <a:pt x="80" y="95"/>
                    </a:lnTo>
                    <a:lnTo>
                      <a:pt x="80" y="9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85" name="Freeform 78"/>
              <p:cNvSpPr>
                <a:spLocks/>
              </p:cNvSpPr>
              <p:nvPr/>
            </p:nvSpPr>
            <p:spPr bwMode="auto">
              <a:xfrm>
                <a:off x="6844184" y="2874393"/>
                <a:ext cx="20334" cy="49804"/>
              </a:xfrm>
              <a:custGeom>
                <a:avLst/>
                <a:gdLst/>
                <a:ahLst/>
                <a:cxnLst>
                  <a:cxn ang="0">
                    <a:pos x="24" y="96"/>
                  </a:cxn>
                  <a:cxn ang="0">
                    <a:pos x="27" y="91"/>
                  </a:cxn>
                  <a:cxn ang="0">
                    <a:pos x="27" y="91"/>
                  </a:cxn>
                  <a:cxn ang="0">
                    <a:pos x="27" y="88"/>
                  </a:cxn>
                  <a:cxn ang="0">
                    <a:pos x="29" y="87"/>
                  </a:cxn>
                  <a:cxn ang="0">
                    <a:pos x="29" y="82"/>
                  </a:cxn>
                  <a:cxn ang="0">
                    <a:pos x="30" y="77"/>
                  </a:cxn>
                  <a:cxn ang="0">
                    <a:pos x="30" y="70"/>
                  </a:cxn>
                  <a:cxn ang="0">
                    <a:pos x="32" y="68"/>
                  </a:cxn>
                  <a:cxn ang="0">
                    <a:pos x="32" y="63"/>
                  </a:cxn>
                  <a:cxn ang="0">
                    <a:pos x="34" y="58"/>
                  </a:cxn>
                  <a:cxn ang="0">
                    <a:pos x="32" y="55"/>
                  </a:cxn>
                  <a:cxn ang="0">
                    <a:pos x="34" y="47"/>
                  </a:cxn>
                  <a:cxn ang="0">
                    <a:pos x="32" y="47"/>
                  </a:cxn>
                  <a:cxn ang="0">
                    <a:pos x="29" y="47"/>
                  </a:cxn>
                  <a:cxn ang="0">
                    <a:pos x="25" y="48"/>
                  </a:cxn>
                  <a:cxn ang="0">
                    <a:pos x="22" y="47"/>
                  </a:cxn>
                  <a:cxn ang="0">
                    <a:pos x="24" y="40"/>
                  </a:cxn>
                  <a:cxn ang="0">
                    <a:pos x="24" y="30"/>
                  </a:cxn>
                  <a:cxn ang="0">
                    <a:pos x="22" y="27"/>
                  </a:cxn>
                  <a:cxn ang="0">
                    <a:pos x="24" y="22"/>
                  </a:cxn>
                  <a:cxn ang="0">
                    <a:pos x="29" y="22"/>
                  </a:cxn>
                  <a:cxn ang="0">
                    <a:pos x="30" y="25"/>
                  </a:cxn>
                  <a:cxn ang="0">
                    <a:pos x="32" y="25"/>
                  </a:cxn>
                  <a:cxn ang="0">
                    <a:pos x="35" y="22"/>
                  </a:cxn>
                  <a:cxn ang="0">
                    <a:pos x="35" y="20"/>
                  </a:cxn>
                  <a:cxn ang="0">
                    <a:pos x="35" y="20"/>
                  </a:cxn>
                  <a:cxn ang="0">
                    <a:pos x="35" y="18"/>
                  </a:cxn>
                  <a:cxn ang="0">
                    <a:pos x="34" y="15"/>
                  </a:cxn>
                  <a:cxn ang="0">
                    <a:pos x="35" y="8"/>
                  </a:cxn>
                  <a:cxn ang="0">
                    <a:pos x="35" y="2"/>
                  </a:cxn>
                  <a:cxn ang="0">
                    <a:pos x="37" y="0"/>
                  </a:cxn>
                  <a:cxn ang="0">
                    <a:pos x="35" y="0"/>
                  </a:cxn>
                  <a:cxn ang="0">
                    <a:pos x="32" y="5"/>
                  </a:cxn>
                  <a:cxn ang="0">
                    <a:pos x="25" y="5"/>
                  </a:cxn>
                  <a:cxn ang="0">
                    <a:pos x="22" y="3"/>
                  </a:cxn>
                  <a:cxn ang="0">
                    <a:pos x="17" y="10"/>
                  </a:cxn>
                  <a:cxn ang="0">
                    <a:pos x="15" y="25"/>
                  </a:cxn>
                  <a:cxn ang="0">
                    <a:pos x="7" y="38"/>
                  </a:cxn>
                  <a:cxn ang="0">
                    <a:pos x="0" y="47"/>
                  </a:cxn>
                  <a:cxn ang="0">
                    <a:pos x="4" y="48"/>
                  </a:cxn>
                  <a:cxn ang="0">
                    <a:pos x="7" y="55"/>
                  </a:cxn>
                  <a:cxn ang="0">
                    <a:pos x="10" y="63"/>
                  </a:cxn>
                  <a:cxn ang="0">
                    <a:pos x="17" y="72"/>
                  </a:cxn>
                  <a:cxn ang="0">
                    <a:pos x="22" y="83"/>
                  </a:cxn>
                  <a:cxn ang="0">
                    <a:pos x="20" y="88"/>
                  </a:cxn>
                  <a:cxn ang="0">
                    <a:pos x="24" y="96"/>
                  </a:cxn>
                </a:cxnLst>
                <a:rect l="0" t="0" r="r" b="b"/>
                <a:pathLst>
                  <a:path w="37" h="96">
                    <a:moveTo>
                      <a:pt x="24" y="96"/>
                    </a:moveTo>
                    <a:lnTo>
                      <a:pt x="27" y="91"/>
                    </a:lnTo>
                    <a:lnTo>
                      <a:pt x="27" y="91"/>
                    </a:lnTo>
                    <a:lnTo>
                      <a:pt x="27" y="88"/>
                    </a:lnTo>
                    <a:lnTo>
                      <a:pt x="29" y="87"/>
                    </a:lnTo>
                    <a:lnTo>
                      <a:pt x="29" y="82"/>
                    </a:lnTo>
                    <a:lnTo>
                      <a:pt x="30" y="77"/>
                    </a:lnTo>
                    <a:lnTo>
                      <a:pt x="30" y="70"/>
                    </a:lnTo>
                    <a:lnTo>
                      <a:pt x="32" y="68"/>
                    </a:lnTo>
                    <a:lnTo>
                      <a:pt x="32" y="63"/>
                    </a:lnTo>
                    <a:lnTo>
                      <a:pt x="34" y="58"/>
                    </a:lnTo>
                    <a:lnTo>
                      <a:pt x="32" y="55"/>
                    </a:lnTo>
                    <a:lnTo>
                      <a:pt x="34" y="47"/>
                    </a:lnTo>
                    <a:lnTo>
                      <a:pt x="32" y="47"/>
                    </a:lnTo>
                    <a:lnTo>
                      <a:pt x="29" y="47"/>
                    </a:lnTo>
                    <a:lnTo>
                      <a:pt x="25" y="48"/>
                    </a:lnTo>
                    <a:lnTo>
                      <a:pt x="22" y="47"/>
                    </a:lnTo>
                    <a:lnTo>
                      <a:pt x="24" y="40"/>
                    </a:lnTo>
                    <a:lnTo>
                      <a:pt x="24" y="30"/>
                    </a:lnTo>
                    <a:lnTo>
                      <a:pt x="22" y="27"/>
                    </a:lnTo>
                    <a:lnTo>
                      <a:pt x="24" y="22"/>
                    </a:lnTo>
                    <a:lnTo>
                      <a:pt x="29" y="22"/>
                    </a:lnTo>
                    <a:lnTo>
                      <a:pt x="30" y="25"/>
                    </a:lnTo>
                    <a:lnTo>
                      <a:pt x="32" y="25"/>
                    </a:lnTo>
                    <a:lnTo>
                      <a:pt x="35" y="22"/>
                    </a:lnTo>
                    <a:lnTo>
                      <a:pt x="35" y="20"/>
                    </a:lnTo>
                    <a:lnTo>
                      <a:pt x="35" y="20"/>
                    </a:lnTo>
                    <a:lnTo>
                      <a:pt x="35" y="18"/>
                    </a:lnTo>
                    <a:lnTo>
                      <a:pt x="34" y="15"/>
                    </a:lnTo>
                    <a:lnTo>
                      <a:pt x="35" y="8"/>
                    </a:lnTo>
                    <a:lnTo>
                      <a:pt x="35" y="2"/>
                    </a:lnTo>
                    <a:lnTo>
                      <a:pt x="37" y="0"/>
                    </a:lnTo>
                    <a:lnTo>
                      <a:pt x="35" y="0"/>
                    </a:lnTo>
                    <a:lnTo>
                      <a:pt x="32" y="5"/>
                    </a:lnTo>
                    <a:lnTo>
                      <a:pt x="25" y="5"/>
                    </a:lnTo>
                    <a:lnTo>
                      <a:pt x="22" y="3"/>
                    </a:lnTo>
                    <a:lnTo>
                      <a:pt x="17" y="10"/>
                    </a:lnTo>
                    <a:lnTo>
                      <a:pt x="15" y="25"/>
                    </a:lnTo>
                    <a:lnTo>
                      <a:pt x="7" y="38"/>
                    </a:lnTo>
                    <a:lnTo>
                      <a:pt x="0" y="47"/>
                    </a:lnTo>
                    <a:lnTo>
                      <a:pt x="4" y="48"/>
                    </a:lnTo>
                    <a:lnTo>
                      <a:pt x="7" y="55"/>
                    </a:lnTo>
                    <a:lnTo>
                      <a:pt x="10" y="63"/>
                    </a:lnTo>
                    <a:lnTo>
                      <a:pt x="17" y="72"/>
                    </a:lnTo>
                    <a:lnTo>
                      <a:pt x="22" y="83"/>
                    </a:lnTo>
                    <a:lnTo>
                      <a:pt x="20" y="88"/>
                    </a:lnTo>
                    <a:lnTo>
                      <a:pt x="24" y="9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86" name="Freeform 79"/>
              <p:cNvSpPr>
                <a:spLocks/>
              </p:cNvSpPr>
              <p:nvPr/>
            </p:nvSpPr>
            <p:spPr bwMode="auto">
              <a:xfrm>
                <a:off x="6862378" y="2874393"/>
                <a:ext cx="5351" cy="10376"/>
              </a:xfrm>
              <a:custGeom>
                <a:avLst/>
                <a:gdLst/>
                <a:ahLst/>
                <a:cxnLst>
                  <a:cxn ang="0">
                    <a:pos x="1" y="20"/>
                  </a:cxn>
                  <a:cxn ang="0">
                    <a:pos x="1" y="18"/>
                  </a:cxn>
                  <a:cxn ang="0">
                    <a:pos x="0" y="15"/>
                  </a:cxn>
                  <a:cxn ang="0">
                    <a:pos x="1" y="8"/>
                  </a:cxn>
                  <a:cxn ang="0">
                    <a:pos x="1" y="2"/>
                  </a:cxn>
                  <a:cxn ang="0">
                    <a:pos x="3" y="0"/>
                  </a:cxn>
                  <a:cxn ang="0">
                    <a:pos x="3" y="0"/>
                  </a:cxn>
                  <a:cxn ang="0">
                    <a:pos x="5" y="2"/>
                  </a:cxn>
                  <a:cxn ang="0">
                    <a:pos x="8" y="5"/>
                  </a:cxn>
                  <a:cxn ang="0">
                    <a:pos x="10" y="12"/>
                  </a:cxn>
                  <a:cxn ang="0">
                    <a:pos x="8" y="15"/>
                  </a:cxn>
                  <a:cxn ang="0">
                    <a:pos x="8" y="15"/>
                  </a:cxn>
                  <a:cxn ang="0">
                    <a:pos x="5" y="18"/>
                  </a:cxn>
                  <a:cxn ang="0">
                    <a:pos x="3" y="20"/>
                  </a:cxn>
                  <a:cxn ang="0">
                    <a:pos x="1" y="20"/>
                  </a:cxn>
                </a:cxnLst>
                <a:rect l="0" t="0" r="r" b="b"/>
                <a:pathLst>
                  <a:path w="10" h="20">
                    <a:moveTo>
                      <a:pt x="1" y="20"/>
                    </a:moveTo>
                    <a:lnTo>
                      <a:pt x="1" y="18"/>
                    </a:lnTo>
                    <a:lnTo>
                      <a:pt x="0" y="15"/>
                    </a:lnTo>
                    <a:lnTo>
                      <a:pt x="1" y="8"/>
                    </a:lnTo>
                    <a:lnTo>
                      <a:pt x="1" y="2"/>
                    </a:lnTo>
                    <a:lnTo>
                      <a:pt x="3" y="0"/>
                    </a:lnTo>
                    <a:lnTo>
                      <a:pt x="3" y="0"/>
                    </a:lnTo>
                    <a:lnTo>
                      <a:pt x="5" y="2"/>
                    </a:lnTo>
                    <a:lnTo>
                      <a:pt x="8" y="5"/>
                    </a:lnTo>
                    <a:lnTo>
                      <a:pt x="10" y="12"/>
                    </a:lnTo>
                    <a:lnTo>
                      <a:pt x="8" y="15"/>
                    </a:lnTo>
                    <a:lnTo>
                      <a:pt x="8" y="15"/>
                    </a:lnTo>
                    <a:lnTo>
                      <a:pt x="5" y="18"/>
                    </a:lnTo>
                    <a:lnTo>
                      <a:pt x="3" y="20"/>
                    </a:lnTo>
                    <a:lnTo>
                      <a:pt x="1" y="2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87" name="Freeform 80"/>
              <p:cNvSpPr>
                <a:spLocks/>
              </p:cNvSpPr>
              <p:nvPr/>
            </p:nvSpPr>
            <p:spPr bwMode="auto">
              <a:xfrm>
                <a:off x="6855957" y="2884769"/>
                <a:ext cx="7491" cy="14526"/>
              </a:xfrm>
              <a:custGeom>
                <a:avLst/>
                <a:gdLst/>
                <a:ahLst/>
                <a:cxnLst>
                  <a:cxn ang="0">
                    <a:pos x="10" y="25"/>
                  </a:cxn>
                  <a:cxn ang="0">
                    <a:pos x="7" y="25"/>
                  </a:cxn>
                  <a:cxn ang="0">
                    <a:pos x="3" y="26"/>
                  </a:cxn>
                  <a:cxn ang="0">
                    <a:pos x="0" y="25"/>
                  </a:cxn>
                  <a:cxn ang="0">
                    <a:pos x="2" y="18"/>
                  </a:cxn>
                  <a:cxn ang="0">
                    <a:pos x="2" y="8"/>
                  </a:cxn>
                  <a:cxn ang="0">
                    <a:pos x="0" y="5"/>
                  </a:cxn>
                  <a:cxn ang="0">
                    <a:pos x="2" y="0"/>
                  </a:cxn>
                  <a:cxn ang="0">
                    <a:pos x="7" y="0"/>
                  </a:cxn>
                  <a:cxn ang="0">
                    <a:pos x="8" y="3"/>
                  </a:cxn>
                  <a:cxn ang="0">
                    <a:pos x="10" y="3"/>
                  </a:cxn>
                  <a:cxn ang="0">
                    <a:pos x="13" y="0"/>
                  </a:cxn>
                  <a:cxn ang="0">
                    <a:pos x="13" y="1"/>
                  </a:cxn>
                  <a:cxn ang="0">
                    <a:pos x="13" y="5"/>
                  </a:cxn>
                  <a:cxn ang="0">
                    <a:pos x="13" y="6"/>
                  </a:cxn>
                  <a:cxn ang="0">
                    <a:pos x="12" y="13"/>
                  </a:cxn>
                  <a:cxn ang="0">
                    <a:pos x="12" y="16"/>
                  </a:cxn>
                  <a:cxn ang="0">
                    <a:pos x="12" y="25"/>
                  </a:cxn>
                  <a:cxn ang="0">
                    <a:pos x="10" y="25"/>
                  </a:cxn>
                </a:cxnLst>
                <a:rect l="0" t="0" r="r" b="b"/>
                <a:pathLst>
                  <a:path w="13" h="26">
                    <a:moveTo>
                      <a:pt x="10" y="25"/>
                    </a:moveTo>
                    <a:lnTo>
                      <a:pt x="7" y="25"/>
                    </a:lnTo>
                    <a:lnTo>
                      <a:pt x="3" y="26"/>
                    </a:lnTo>
                    <a:lnTo>
                      <a:pt x="0" y="25"/>
                    </a:lnTo>
                    <a:lnTo>
                      <a:pt x="2" y="18"/>
                    </a:lnTo>
                    <a:lnTo>
                      <a:pt x="2" y="8"/>
                    </a:lnTo>
                    <a:lnTo>
                      <a:pt x="0" y="5"/>
                    </a:lnTo>
                    <a:lnTo>
                      <a:pt x="2" y="0"/>
                    </a:lnTo>
                    <a:lnTo>
                      <a:pt x="7" y="0"/>
                    </a:lnTo>
                    <a:lnTo>
                      <a:pt x="8" y="3"/>
                    </a:lnTo>
                    <a:lnTo>
                      <a:pt x="10" y="3"/>
                    </a:lnTo>
                    <a:lnTo>
                      <a:pt x="13" y="0"/>
                    </a:lnTo>
                    <a:lnTo>
                      <a:pt x="13" y="1"/>
                    </a:lnTo>
                    <a:lnTo>
                      <a:pt x="13" y="5"/>
                    </a:lnTo>
                    <a:lnTo>
                      <a:pt x="13" y="6"/>
                    </a:lnTo>
                    <a:lnTo>
                      <a:pt x="12" y="13"/>
                    </a:lnTo>
                    <a:lnTo>
                      <a:pt x="12" y="16"/>
                    </a:lnTo>
                    <a:lnTo>
                      <a:pt x="12" y="25"/>
                    </a:lnTo>
                    <a:lnTo>
                      <a:pt x="10" y="2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88" name="Freeform 81"/>
              <p:cNvSpPr>
                <a:spLocks/>
              </p:cNvSpPr>
              <p:nvPr/>
            </p:nvSpPr>
            <p:spPr bwMode="auto">
              <a:xfrm>
                <a:off x="6855957" y="2857792"/>
                <a:ext cx="17124" cy="18677"/>
              </a:xfrm>
              <a:custGeom>
                <a:avLst/>
                <a:gdLst/>
                <a:ahLst/>
                <a:cxnLst>
                  <a:cxn ang="0">
                    <a:pos x="0" y="34"/>
                  </a:cxn>
                  <a:cxn ang="0">
                    <a:pos x="3" y="36"/>
                  </a:cxn>
                  <a:cxn ang="0">
                    <a:pos x="10" y="36"/>
                  </a:cxn>
                  <a:cxn ang="0">
                    <a:pos x="13" y="31"/>
                  </a:cxn>
                  <a:cxn ang="0">
                    <a:pos x="17" y="31"/>
                  </a:cxn>
                  <a:cxn ang="0">
                    <a:pos x="20" y="26"/>
                  </a:cxn>
                  <a:cxn ang="0">
                    <a:pos x="22" y="20"/>
                  </a:cxn>
                  <a:cxn ang="0">
                    <a:pos x="27" y="18"/>
                  </a:cxn>
                  <a:cxn ang="0">
                    <a:pos x="28" y="18"/>
                  </a:cxn>
                  <a:cxn ang="0">
                    <a:pos x="32" y="16"/>
                  </a:cxn>
                  <a:cxn ang="0">
                    <a:pos x="30" y="13"/>
                  </a:cxn>
                  <a:cxn ang="0">
                    <a:pos x="30" y="6"/>
                  </a:cxn>
                  <a:cxn ang="0">
                    <a:pos x="27" y="5"/>
                  </a:cxn>
                  <a:cxn ang="0">
                    <a:pos x="23" y="0"/>
                  </a:cxn>
                  <a:cxn ang="0">
                    <a:pos x="13" y="0"/>
                  </a:cxn>
                  <a:cxn ang="0">
                    <a:pos x="13" y="1"/>
                  </a:cxn>
                  <a:cxn ang="0">
                    <a:pos x="10" y="1"/>
                  </a:cxn>
                  <a:cxn ang="0">
                    <a:pos x="8" y="18"/>
                  </a:cxn>
                  <a:cxn ang="0">
                    <a:pos x="5" y="23"/>
                  </a:cxn>
                  <a:cxn ang="0">
                    <a:pos x="0" y="28"/>
                  </a:cxn>
                  <a:cxn ang="0">
                    <a:pos x="0" y="34"/>
                  </a:cxn>
                  <a:cxn ang="0">
                    <a:pos x="0" y="34"/>
                  </a:cxn>
                </a:cxnLst>
                <a:rect l="0" t="0" r="r" b="b"/>
                <a:pathLst>
                  <a:path w="32" h="36">
                    <a:moveTo>
                      <a:pt x="0" y="34"/>
                    </a:moveTo>
                    <a:lnTo>
                      <a:pt x="3" y="36"/>
                    </a:lnTo>
                    <a:lnTo>
                      <a:pt x="10" y="36"/>
                    </a:lnTo>
                    <a:lnTo>
                      <a:pt x="13" y="31"/>
                    </a:lnTo>
                    <a:lnTo>
                      <a:pt x="17" y="31"/>
                    </a:lnTo>
                    <a:lnTo>
                      <a:pt x="20" y="26"/>
                    </a:lnTo>
                    <a:lnTo>
                      <a:pt x="22" y="20"/>
                    </a:lnTo>
                    <a:lnTo>
                      <a:pt x="27" y="18"/>
                    </a:lnTo>
                    <a:lnTo>
                      <a:pt x="28" y="18"/>
                    </a:lnTo>
                    <a:lnTo>
                      <a:pt x="32" y="16"/>
                    </a:lnTo>
                    <a:lnTo>
                      <a:pt x="30" y="13"/>
                    </a:lnTo>
                    <a:lnTo>
                      <a:pt x="30" y="6"/>
                    </a:lnTo>
                    <a:lnTo>
                      <a:pt x="27" y="5"/>
                    </a:lnTo>
                    <a:lnTo>
                      <a:pt x="23" y="0"/>
                    </a:lnTo>
                    <a:lnTo>
                      <a:pt x="13" y="0"/>
                    </a:lnTo>
                    <a:lnTo>
                      <a:pt x="13" y="1"/>
                    </a:lnTo>
                    <a:lnTo>
                      <a:pt x="10" y="1"/>
                    </a:lnTo>
                    <a:lnTo>
                      <a:pt x="8" y="18"/>
                    </a:lnTo>
                    <a:lnTo>
                      <a:pt x="5" y="23"/>
                    </a:lnTo>
                    <a:lnTo>
                      <a:pt x="0" y="28"/>
                    </a:lnTo>
                    <a:lnTo>
                      <a:pt x="0" y="34"/>
                    </a:lnTo>
                    <a:lnTo>
                      <a:pt x="0" y="3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89" name="Freeform 82"/>
              <p:cNvSpPr>
                <a:spLocks/>
              </p:cNvSpPr>
              <p:nvPr/>
            </p:nvSpPr>
            <p:spPr bwMode="auto">
              <a:xfrm>
                <a:off x="6857027" y="2872318"/>
                <a:ext cx="52442" cy="57068"/>
              </a:xfrm>
              <a:custGeom>
                <a:avLst/>
                <a:gdLst/>
                <a:ahLst/>
                <a:cxnLst>
                  <a:cxn ang="0">
                    <a:pos x="3" y="94"/>
                  </a:cxn>
                  <a:cxn ang="0">
                    <a:pos x="3" y="94"/>
                  </a:cxn>
                  <a:cxn ang="0">
                    <a:pos x="3" y="91"/>
                  </a:cxn>
                  <a:cxn ang="0">
                    <a:pos x="5" y="90"/>
                  </a:cxn>
                  <a:cxn ang="0">
                    <a:pos x="5" y="85"/>
                  </a:cxn>
                  <a:cxn ang="0">
                    <a:pos x="6" y="80"/>
                  </a:cxn>
                  <a:cxn ang="0">
                    <a:pos x="6" y="73"/>
                  </a:cxn>
                  <a:cxn ang="0">
                    <a:pos x="8" y="71"/>
                  </a:cxn>
                  <a:cxn ang="0">
                    <a:pos x="8" y="66"/>
                  </a:cxn>
                  <a:cxn ang="0">
                    <a:pos x="10" y="61"/>
                  </a:cxn>
                  <a:cxn ang="0">
                    <a:pos x="8" y="58"/>
                  </a:cxn>
                  <a:cxn ang="0">
                    <a:pos x="10" y="41"/>
                  </a:cxn>
                  <a:cxn ang="0">
                    <a:pos x="10" y="38"/>
                  </a:cxn>
                  <a:cxn ang="0">
                    <a:pos x="11" y="31"/>
                  </a:cxn>
                  <a:cxn ang="0">
                    <a:pos x="11" y="30"/>
                  </a:cxn>
                  <a:cxn ang="0">
                    <a:pos x="11" y="26"/>
                  </a:cxn>
                  <a:cxn ang="0">
                    <a:pos x="11" y="23"/>
                  </a:cxn>
                  <a:cxn ang="0">
                    <a:pos x="13" y="23"/>
                  </a:cxn>
                  <a:cxn ang="0">
                    <a:pos x="15" y="21"/>
                  </a:cxn>
                  <a:cxn ang="0">
                    <a:pos x="18" y="18"/>
                  </a:cxn>
                  <a:cxn ang="0">
                    <a:pos x="20" y="18"/>
                  </a:cxn>
                  <a:cxn ang="0">
                    <a:pos x="28" y="21"/>
                  </a:cxn>
                  <a:cxn ang="0">
                    <a:pos x="33" y="25"/>
                  </a:cxn>
                  <a:cxn ang="0">
                    <a:pos x="35" y="25"/>
                  </a:cxn>
                  <a:cxn ang="0">
                    <a:pos x="38" y="28"/>
                  </a:cxn>
                  <a:cxn ang="0">
                    <a:pos x="86" y="0"/>
                  </a:cxn>
                  <a:cxn ang="0">
                    <a:pos x="98" y="28"/>
                  </a:cxn>
                  <a:cxn ang="0">
                    <a:pos x="96" y="28"/>
                  </a:cxn>
                  <a:cxn ang="0">
                    <a:pos x="88" y="36"/>
                  </a:cxn>
                  <a:cxn ang="0">
                    <a:pos x="53" y="46"/>
                  </a:cxn>
                  <a:cxn ang="0">
                    <a:pos x="79" y="75"/>
                  </a:cxn>
                  <a:cxn ang="0">
                    <a:pos x="70" y="85"/>
                  </a:cxn>
                  <a:cxn ang="0">
                    <a:pos x="68" y="91"/>
                  </a:cxn>
                  <a:cxn ang="0">
                    <a:pos x="50" y="94"/>
                  </a:cxn>
                  <a:cxn ang="0">
                    <a:pos x="33" y="109"/>
                  </a:cxn>
                  <a:cxn ang="0">
                    <a:pos x="8" y="103"/>
                  </a:cxn>
                  <a:cxn ang="0">
                    <a:pos x="0" y="103"/>
                  </a:cxn>
                  <a:cxn ang="0">
                    <a:pos x="1" y="103"/>
                  </a:cxn>
                  <a:cxn ang="0">
                    <a:pos x="3" y="96"/>
                  </a:cxn>
                  <a:cxn ang="0">
                    <a:pos x="3" y="94"/>
                  </a:cxn>
                  <a:cxn ang="0">
                    <a:pos x="3" y="94"/>
                  </a:cxn>
                </a:cxnLst>
                <a:rect l="0" t="0" r="r" b="b"/>
                <a:pathLst>
                  <a:path w="98" h="109">
                    <a:moveTo>
                      <a:pt x="3" y="94"/>
                    </a:moveTo>
                    <a:lnTo>
                      <a:pt x="3" y="94"/>
                    </a:lnTo>
                    <a:lnTo>
                      <a:pt x="3" y="91"/>
                    </a:lnTo>
                    <a:lnTo>
                      <a:pt x="5" y="90"/>
                    </a:lnTo>
                    <a:lnTo>
                      <a:pt x="5" y="85"/>
                    </a:lnTo>
                    <a:lnTo>
                      <a:pt x="6" y="80"/>
                    </a:lnTo>
                    <a:lnTo>
                      <a:pt x="6" y="73"/>
                    </a:lnTo>
                    <a:lnTo>
                      <a:pt x="8" y="71"/>
                    </a:lnTo>
                    <a:lnTo>
                      <a:pt x="8" y="66"/>
                    </a:lnTo>
                    <a:lnTo>
                      <a:pt x="10" y="61"/>
                    </a:lnTo>
                    <a:lnTo>
                      <a:pt x="8" y="58"/>
                    </a:lnTo>
                    <a:lnTo>
                      <a:pt x="10" y="41"/>
                    </a:lnTo>
                    <a:lnTo>
                      <a:pt x="10" y="38"/>
                    </a:lnTo>
                    <a:lnTo>
                      <a:pt x="11" y="31"/>
                    </a:lnTo>
                    <a:lnTo>
                      <a:pt x="11" y="30"/>
                    </a:lnTo>
                    <a:lnTo>
                      <a:pt x="11" y="26"/>
                    </a:lnTo>
                    <a:lnTo>
                      <a:pt x="11" y="23"/>
                    </a:lnTo>
                    <a:lnTo>
                      <a:pt x="13" y="23"/>
                    </a:lnTo>
                    <a:lnTo>
                      <a:pt x="15" y="21"/>
                    </a:lnTo>
                    <a:lnTo>
                      <a:pt x="18" y="18"/>
                    </a:lnTo>
                    <a:lnTo>
                      <a:pt x="20" y="18"/>
                    </a:lnTo>
                    <a:lnTo>
                      <a:pt x="28" y="21"/>
                    </a:lnTo>
                    <a:lnTo>
                      <a:pt x="33" y="25"/>
                    </a:lnTo>
                    <a:lnTo>
                      <a:pt x="35" y="25"/>
                    </a:lnTo>
                    <a:lnTo>
                      <a:pt x="38" y="28"/>
                    </a:lnTo>
                    <a:lnTo>
                      <a:pt x="86" y="0"/>
                    </a:lnTo>
                    <a:lnTo>
                      <a:pt x="98" y="28"/>
                    </a:lnTo>
                    <a:lnTo>
                      <a:pt x="96" y="28"/>
                    </a:lnTo>
                    <a:lnTo>
                      <a:pt x="88" y="36"/>
                    </a:lnTo>
                    <a:lnTo>
                      <a:pt x="53" y="46"/>
                    </a:lnTo>
                    <a:lnTo>
                      <a:pt x="79" y="75"/>
                    </a:lnTo>
                    <a:lnTo>
                      <a:pt x="70" y="85"/>
                    </a:lnTo>
                    <a:lnTo>
                      <a:pt x="68" y="91"/>
                    </a:lnTo>
                    <a:lnTo>
                      <a:pt x="50" y="94"/>
                    </a:lnTo>
                    <a:lnTo>
                      <a:pt x="33" y="109"/>
                    </a:lnTo>
                    <a:lnTo>
                      <a:pt x="8" y="103"/>
                    </a:lnTo>
                    <a:lnTo>
                      <a:pt x="0" y="103"/>
                    </a:lnTo>
                    <a:lnTo>
                      <a:pt x="1" y="103"/>
                    </a:lnTo>
                    <a:lnTo>
                      <a:pt x="3" y="96"/>
                    </a:lnTo>
                    <a:lnTo>
                      <a:pt x="3" y="94"/>
                    </a:lnTo>
                    <a:lnTo>
                      <a:pt x="3" y="9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90" name="Freeform 83"/>
              <p:cNvSpPr>
                <a:spLocks/>
              </p:cNvSpPr>
              <p:nvPr/>
            </p:nvSpPr>
            <p:spPr bwMode="auto">
              <a:xfrm>
                <a:off x="6855957" y="2886844"/>
                <a:ext cx="269703" cy="200255"/>
              </a:xfrm>
              <a:custGeom>
                <a:avLst/>
                <a:gdLst/>
                <a:ahLst/>
                <a:cxnLst>
                  <a:cxn ang="0">
                    <a:pos x="306" y="81"/>
                  </a:cxn>
                  <a:cxn ang="0">
                    <a:pos x="121" y="3"/>
                  </a:cxn>
                  <a:cxn ang="0">
                    <a:pos x="55" y="18"/>
                  </a:cxn>
                  <a:cxn ang="0">
                    <a:pos x="70" y="63"/>
                  </a:cxn>
                  <a:cxn ang="0">
                    <a:pos x="10" y="75"/>
                  </a:cxn>
                  <a:cxn ang="0">
                    <a:pos x="2" y="93"/>
                  </a:cxn>
                  <a:cxn ang="0">
                    <a:pos x="3" y="100"/>
                  </a:cxn>
                  <a:cxn ang="0">
                    <a:pos x="13" y="103"/>
                  </a:cxn>
                  <a:cxn ang="0">
                    <a:pos x="23" y="118"/>
                  </a:cxn>
                  <a:cxn ang="0">
                    <a:pos x="32" y="128"/>
                  </a:cxn>
                  <a:cxn ang="0">
                    <a:pos x="42" y="143"/>
                  </a:cxn>
                  <a:cxn ang="0">
                    <a:pos x="48" y="153"/>
                  </a:cxn>
                  <a:cxn ang="0">
                    <a:pos x="62" y="168"/>
                  </a:cxn>
                  <a:cxn ang="0">
                    <a:pos x="65" y="179"/>
                  </a:cxn>
                  <a:cxn ang="0">
                    <a:pos x="70" y="189"/>
                  </a:cxn>
                  <a:cxn ang="0">
                    <a:pos x="81" y="193"/>
                  </a:cxn>
                  <a:cxn ang="0">
                    <a:pos x="98" y="206"/>
                  </a:cxn>
                  <a:cxn ang="0">
                    <a:pos x="103" y="214"/>
                  </a:cxn>
                  <a:cxn ang="0">
                    <a:pos x="111" y="233"/>
                  </a:cxn>
                  <a:cxn ang="0">
                    <a:pos x="108" y="244"/>
                  </a:cxn>
                  <a:cxn ang="0">
                    <a:pos x="113" y="262"/>
                  </a:cxn>
                  <a:cxn ang="0">
                    <a:pos x="131" y="282"/>
                  </a:cxn>
                  <a:cxn ang="0">
                    <a:pos x="143" y="287"/>
                  </a:cxn>
                  <a:cxn ang="0">
                    <a:pos x="153" y="297"/>
                  </a:cxn>
                  <a:cxn ang="0">
                    <a:pos x="161" y="302"/>
                  </a:cxn>
                  <a:cxn ang="0">
                    <a:pos x="173" y="329"/>
                  </a:cxn>
                  <a:cxn ang="0">
                    <a:pos x="196" y="356"/>
                  </a:cxn>
                  <a:cxn ang="0">
                    <a:pos x="211" y="369"/>
                  </a:cxn>
                  <a:cxn ang="0">
                    <a:pos x="224" y="362"/>
                  </a:cxn>
                  <a:cxn ang="0">
                    <a:pos x="229" y="342"/>
                  </a:cxn>
                  <a:cxn ang="0">
                    <a:pos x="273" y="356"/>
                  </a:cxn>
                  <a:cxn ang="0">
                    <a:pos x="339" y="331"/>
                  </a:cxn>
                  <a:cxn ang="0">
                    <a:pos x="498" y="223"/>
                  </a:cxn>
                  <a:cxn ang="0">
                    <a:pos x="419" y="219"/>
                  </a:cxn>
                  <a:cxn ang="0">
                    <a:pos x="409" y="188"/>
                  </a:cxn>
                  <a:cxn ang="0">
                    <a:pos x="404" y="184"/>
                  </a:cxn>
                  <a:cxn ang="0">
                    <a:pos x="402" y="181"/>
                  </a:cxn>
                  <a:cxn ang="0">
                    <a:pos x="390" y="176"/>
                  </a:cxn>
                  <a:cxn ang="0">
                    <a:pos x="384" y="169"/>
                  </a:cxn>
                  <a:cxn ang="0">
                    <a:pos x="367" y="145"/>
                  </a:cxn>
                  <a:cxn ang="0">
                    <a:pos x="366" y="133"/>
                  </a:cxn>
                  <a:cxn ang="0">
                    <a:pos x="361" y="126"/>
                  </a:cxn>
                  <a:cxn ang="0">
                    <a:pos x="346" y="111"/>
                  </a:cxn>
                  <a:cxn ang="0">
                    <a:pos x="351" y="111"/>
                  </a:cxn>
                  <a:cxn ang="0">
                    <a:pos x="336" y="106"/>
                  </a:cxn>
                  <a:cxn ang="0">
                    <a:pos x="326" y="88"/>
                  </a:cxn>
                  <a:cxn ang="0">
                    <a:pos x="322" y="83"/>
                  </a:cxn>
                </a:cxnLst>
                <a:rect l="0" t="0" r="r" b="b"/>
                <a:pathLst>
                  <a:path w="503" h="385">
                    <a:moveTo>
                      <a:pt x="322" y="83"/>
                    </a:moveTo>
                    <a:lnTo>
                      <a:pt x="307" y="90"/>
                    </a:lnTo>
                    <a:lnTo>
                      <a:pt x="306" y="81"/>
                    </a:lnTo>
                    <a:lnTo>
                      <a:pt x="284" y="75"/>
                    </a:lnTo>
                    <a:lnTo>
                      <a:pt x="234" y="75"/>
                    </a:lnTo>
                    <a:lnTo>
                      <a:pt x="121" y="3"/>
                    </a:lnTo>
                    <a:lnTo>
                      <a:pt x="98" y="0"/>
                    </a:lnTo>
                    <a:lnTo>
                      <a:pt x="90" y="8"/>
                    </a:lnTo>
                    <a:lnTo>
                      <a:pt x="55" y="18"/>
                    </a:lnTo>
                    <a:lnTo>
                      <a:pt x="81" y="47"/>
                    </a:lnTo>
                    <a:lnTo>
                      <a:pt x="72" y="57"/>
                    </a:lnTo>
                    <a:lnTo>
                      <a:pt x="70" y="63"/>
                    </a:lnTo>
                    <a:lnTo>
                      <a:pt x="52" y="66"/>
                    </a:lnTo>
                    <a:lnTo>
                      <a:pt x="35" y="81"/>
                    </a:lnTo>
                    <a:lnTo>
                      <a:pt x="10" y="75"/>
                    </a:lnTo>
                    <a:lnTo>
                      <a:pt x="2" y="75"/>
                    </a:lnTo>
                    <a:lnTo>
                      <a:pt x="2" y="83"/>
                    </a:lnTo>
                    <a:lnTo>
                      <a:pt x="2" y="93"/>
                    </a:lnTo>
                    <a:lnTo>
                      <a:pt x="0" y="98"/>
                    </a:lnTo>
                    <a:lnTo>
                      <a:pt x="0" y="101"/>
                    </a:lnTo>
                    <a:lnTo>
                      <a:pt x="3" y="100"/>
                    </a:lnTo>
                    <a:lnTo>
                      <a:pt x="5" y="101"/>
                    </a:lnTo>
                    <a:lnTo>
                      <a:pt x="8" y="100"/>
                    </a:lnTo>
                    <a:lnTo>
                      <a:pt x="13" y="103"/>
                    </a:lnTo>
                    <a:lnTo>
                      <a:pt x="12" y="103"/>
                    </a:lnTo>
                    <a:lnTo>
                      <a:pt x="23" y="115"/>
                    </a:lnTo>
                    <a:lnTo>
                      <a:pt x="23" y="118"/>
                    </a:lnTo>
                    <a:lnTo>
                      <a:pt x="27" y="120"/>
                    </a:lnTo>
                    <a:lnTo>
                      <a:pt x="27" y="125"/>
                    </a:lnTo>
                    <a:lnTo>
                      <a:pt x="32" y="128"/>
                    </a:lnTo>
                    <a:lnTo>
                      <a:pt x="35" y="128"/>
                    </a:lnTo>
                    <a:lnTo>
                      <a:pt x="42" y="140"/>
                    </a:lnTo>
                    <a:lnTo>
                      <a:pt x="42" y="143"/>
                    </a:lnTo>
                    <a:lnTo>
                      <a:pt x="43" y="146"/>
                    </a:lnTo>
                    <a:lnTo>
                      <a:pt x="48" y="148"/>
                    </a:lnTo>
                    <a:lnTo>
                      <a:pt x="48" y="153"/>
                    </a:lnTo>
                    <a:lnTo>
                      <a:pt x="52" y="156"/>
                    </a:lnTo>
                    <a:lnTo>
                      <a:pt x="57" y="158"/>
                    </a:lnTo>
                    <a:lnTo>
                      <a:pt x="62" y="168"/>
                    </a:lnTo>
                    <a:lnTo>
                      <a:pt x="65" y="171"/>
                    </a:lnTo>
                    <a:lnTo>
                      <a:pt x="67" y="178"/>
                    </a:lnTo>
                    <a:lnTo>
                      <a:pt x="65" y="179"/>
                    </a:lnTo>
                    <a:lnTo>
                      <a:pt x="65" y="183"/>
                    </a:lnTo>
                    <a:lnTo>
                      <a:pt x="70" y="186"/>
                    </a:lnTo>
                    <a:lnTo>
                      <a:pt x="70" y="189"/>
                    </a:lnTo>
                    <a:lnTo>
                      <a:pt x="73" y="193"/>
                    </a:lnTo>
                    <a:lnTo>
                      <a:pt x="76" y="189"/>
                    </a:lnTo>
                    <a:lnTo>
                      <a:pt x="81" y="193"/>
                    </a:lnTo>
                    <a:lnTo>
                      <a:pt x="90" y="196"/>
                    </a:lnTo>
                    <a:lnTo>
                      <a:pt x="96" y="201"/>
                    </a:lnTo>
                    <a:lnTo>
                      <a:pt x="98" y="206"/>
                    </a:lnTo>
                    <a:lnTo>
                      <a:pt x="100" y="206"/>
                    </a:lnTo>
                    <a:lnTo>
                      <a:pt x="100" y="211"/>
                    </a:lnTo>
                    <a:lnTo>
                      <a:pt x="103" y="214"/>
                    </a:lnTo>
                    <a:lnTo>
                      <a:pt x="105" y="221"/>
                    </a:lnTo>
                    <a:lnTo>
                      <a:pt x="110" y="224"/>
                    </a:lnTo>
                    <a:lnTo>
                      <a:pt x="111" y="233"/>
                    </a:lnTo>
                    <a:lnTo>
                      <a:pt x="111" y="234"/>
                    </a:lnTo>
                    <a:lnTo>
                      <a:pt x="110" y="243"/>
                    </a:lnTo>
                    <a:lnTo>
                      <a:pt x="108" y="244"/>
                    </a:lnTo>
                    <a:lnTo>
                      <a:pt x="110" y="248"/>
                    </a:lnTo>
                    <a:lnTo>
                      <a:pt x="113" y="254"/>
                    </a:lnTo>
                    <a:lnTo>
                      <a:pt x="113" y="262"/>
                    </a:lnTo>
                    <a:lnTo>
                      <a:pt x="118" y="267"/>
                    </a:lnTo>
                    <a:lnTo>
                      <a:pt x="118" y="269"/>
                    </a:lnTo>
                    <a:lnTo>
                      <a:pt x="131" y="282"/>
                    </a:lnTo>
                    <a:lnTo>
                      <a:pt x="135" y="284"/>
                    </a:lnTo>
                    <a:lnTo>
                      <a:pt x="140" y="284"/>
                    </a:lnTo>
                    <a:lnTo>
                      <a:pt x="143" y="287"/>
                    </a:lnTo>
                    <a:lnTo>
                      <a:pt x="146" y="287"/>
                    </a:lnTo>
                    <a:lnTo>
                      <a:pt x="153" y="294"/>
                    </a:lnTo>
                    <a:lnTo>
                      <a:pt x="153" y="297"/>
                    </a:lnTo>
                    <a:lnTo>
                      <a:pt x="160" y="297"/>
                    </a:lnTo>
                    <a:lnTo>
                      <a:pt x="158" y="301"/>
                    </a:lnTo>
                    <a:lnTo>
                      <a:pt x="161" y="302"/>
                    </a:lnTo>
                    <a:lnTo>
                      <a:pt x="168" y="321"/>
                    </a:lnTo>
                    <a:lnTo>
                      <a:pt x="173" y="324"/>
                    </a:lnTo>
                    <a:lnTo>
                      <a:pt x="173" y="329"/>
                    </a:lnTo>
                    <a:lnTo>
                      <a:pt x="191" y="346"/>
                    </a:lnTo>
                    <a:lnTo>
                      <a:pt x="194" y="346"/>
                    </a:lnTo>
                    <a:lnTo>
                      <a:pt x="196" y="356"/>
                    </a:lnTo>
                    <a:lnTo>
                      <a:pt x="203" y="357"/>
                    </a:lnTo>
                    <a:lnTo>
                      <a:pt x="208" y="369"/>
                    </a:lnTo>
                    <a:lnTo>
                      <a:pt x="211" y="369"/>
                    </a:lnTo>
                    <a:lnTo>
                      <a:pt x="216" y="370"/>
                    </a:lnTo>
                    <a:lnTo>
                      <a:pt x="218" y="365"/>
                    </a:lnTo>
                    <a:lnTo>
                      <a:pt x="224" y="362"/>
                    </a:lnTo>
                    <a:lnTo>
                      <a:pt x="219" y="356"/>
                    </a:lnTo>
                    <a:lnTo>
                      <a:pt x="223" y="344"/>
                    </a:lnTo>
                    <a:lnTo>
                      <a:pt x="229" y="342"/>
                    </a:lnTo>
                    <a:lnTo>
                      <a:pt x="238" y="347"/>
                    </a:lnTo>
                    <a:lnTo>
                      <a:pt x="253" y="347"/>
                    </a:lnTo>
                    <a:lnTo>
                      <a:pt x="273" y="356"/>
                    </a:lnTo>
                    <a:lnTo>
                      <a:pt x="294" y="365"/>
                    </a:lnTo>
                    <a:lnTo>
                      <a:pt x="296" y="385"/>
                    </a:lnTo>
                    <a:lnTo>
                      <a:pt x="339" y="331"/>
                    </a:lnTo>
                    <a:lnTo>
                      <a:pt x="500" y="287"/>
                    </a:lnTo>
                    <a:lnTo>
                      <a:pt x="503" y="239"/>
                    </a:lnTo>
                    <a:lnTo>
                      <a:pt x="498" y="223"/>
                    </a:lnTo>
                    <a:lnTo>
                      <a:pt x="498" y="223"/>
                    </a:lnTo>
                    <a:lnTo>
                      <a:pt x="490" y="229"/>
                    </a:lnTo>
                    <a:lnTo>
                      <a:pt x="419" y="219"/>
                    </a:lnTo>
                    <a:lnTo>
                      <a:pt x="414" y="203"/>
                    </a:lnTo>
                    <a:lnTo>
                      <a:pt x="409" y="196"/>
                    </a:lnTo>
                    <a:lnTo>
                      <a:pt x="409" y="188"/>
                    </a:lnTo>
                    <a:lnTo>
                      <a:pt x="409" y="188"/>
                    </a:lnTo>
                    <a:lnTo>
                      <a:pt x="407" y="189"/>
                    </a:lnTo>
                    <a:lnTo>
                      <a:pt x="404" y="184"/>
                    </a:lnTo>
                    <a:lnTo>
                      <a:pt x="405" y="183"/>
                    </a:lnTo>
                    <a:lnTo>
                      <a:pt x="407" y="181"/>
                    </a:lnTo>
                    <a:lnTo>
                      <a:pt x="402" y="181"/>
                    </a:lnTo>
                    <a:lnTo>
                      <a:pt x="402" y="179"/>
                    </a:lnTo>
                    <a:lnTo>
                      <a:pt x="399" y="179"/>
                    </a:lnTo>
                    <a:lnTo>
                      <a:pt x="390" y="176"/>
                    </a:lnTo>
                    <a:lnTo>
                      <a:pt x="389" y="174"/>
                    </a:lnTo>
                    <a:lnTo>
                      <a:pt x="389" y="174"/>
                    </a:lnTo>
                    <a:lnTo>
                      <a:pt x="384" y="169"/>
                    </a:lnTo>
                    <a:lnTo>
                      <a:pt x="382" y="164"/>
                    </a:lnTo>
                    <a:lnTo>
                      <a:pt x="371" y="150"/>
                    </a:lnTo>
                    <a:lnTo>
                      <a:pt x="367" y="145"/>
                    </a:lnTo>
                    <a:lnTo>
                      <a:pt x="371" y="145"/>
                    </a:lnTo>
                    <a:lnTo>
                      <a:pt x="371" y="143"/>
                    </a:lnTo>
                    <a:lnTo>
                      <a:pt x="366" y="133"/>
                    </a:lnTo>
                    <a:lnTo>
                      <a:pt x="366" y="130"/>
                    </a:lnTo>
                    <a:lnTo>
                      <a:pt x="362" y="126"/>
                    </a:lnTo>
                    <a:lnTo>
                      <a:pt x="361" y="126"/>
                    </a:lnTo>
                    <a:lnTo>
                      <a:pt x="352" y="115"/>
                    </a:lnTo>
                    <a:lnTo>
                      <a:pt x="349" y="115"/>
                    </a:lnTo>
                    <a:lnTo>
                      <a:pt x="346" y="111"/>
                    </a:lnTo>
                    <a:lnTo>
                      <a:pt x="347" y="110"/>
                    </a:lnTo>
                    <a:lnTo>
                      <a:pt x="349" y="110"/>
                    </a:lnTo>
                    <a:lnTo>
                      <a:pt x="351" y="111"/>
                    </a:lnTo>
                    <a:lnTo>
                      <a:pt x="349" y="108"/>
                    </a:lnTo>
                    <a:lnTo>
                      <a:pt x="344" y="108"/>
                    </a:lnTo>
                    <a:lnTo>
                      <a:pt x="336" y="106"/>
                    </a:lnTo>
                    <a:lnTo>
                      <a:pt x="331" y="95"/>
                    </a:lnTo>
                    <a:lnTo>
                      <a:pt x="329" y="90"/>
                    </a:lnTo>
                    <a:lnTo>
                      <a:pt x="326" y="88"/>
                    </a:lnTo>
                    <a:lnTo>
                      <a:pt x="326" y="85"/>
                    </a:lnTo>
                    <a:lnTo>
                      <a:pt x="324" y="85"/>
                    </a:lnTo>
                    <a:lnTo>
                      <a:pt x="322" y="8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91" name="Freeform 84"/>
              <p:cNvSpPr>
                <a:spLocks/>
              </p:cNvSpPr>
              <p:nvPr/>
            </p:nvSpPr>
            <p:spPr bwMode="auto">
              <a:xfrm>
                <a:off x="7063585" y="2960513"/>
                <a:ext cx="10702" cy="19715"/>
              </a:xfrm>
              <a:custGeom>
                <a:avLst/>
                <a:gdLst/>
                <a:ahLst/>
                <a:cxnLst>
                  <a:cxn ang="0">
                    <a:pos x="15" y="36"/>
                  </a:cxn>
                  <a:cxn ang="0">
                    <a:pos x="12" y="36"/>
                  </a:cxn>
                  <a:cxn ang="0">
                    <a:pos x="3" y="33"/>
                  </a:cxn>
                  <a:cxn ang="0">
                    <a:pos x="2" y="31"/>
                  </a:cxn>
                  <a:cxn ang="0">
                    <a:pos x="3" y="30"/>
                  </a:cxn>
                  <a:cxn ang="0">
                    <a:pos x="3" y="26"/>
                  </a:cxn>
                  <a:cxn ang="0">
                    <a:pos x="2" y="23"/>
                  </a:cxn>
                  <a:cxn ang="0">
                    <a:pos x="0" y="21"/>
                  </a:cxn>
                  <a:cxn ang="0">
                    <a:pos x="2" y="15"/>
                  </a:cxn>
                  <a:cxn ang="0">
                    <a:pos x="3" y="15"/>
                  </a:cxn>
                  <a:cxn ang="0">
                    <a:pos x="5" y="15"/>
                  </a:cxn>
                  <a:cxn ang="0">
                    <a:pos x="3" y="8"/>
                  </a:cxn>
                  <a:cxn ang="0">
                    <a:pos x="5" y="8"/>
                  </a:cxn>
                  <a:cxn ang="0">
                    <a:pos x="3" y="5"/>
                  </a:cxn>
                  <a:cxn ang="0">
                    <a:pos x="5" y="3"/>
                  </a:cxn>
                  <a:cxn ang="0">
                    <a:pos x="5" y="2"/>
                  </a:cxn>
                  <a:cxn ang="0">
                    <a:pos x="7" y="2"/>
                  </a:cxn>
                  <a:cxn ang="0">
                    <a:pos x="8" y="0"/>
                  </a:cxn>
                  <a:cxn ang="0">
                    <a:pos x="10" y="0"/>
                  </a:cxn>
                  <a:cxn ang="0">
                    <a:pos x="13" y="3"/>
                  </a:cxn>
                  <a:cxn ang="0">
                    <a:pos x="15" y="5"/>
                  </a:cxn>
                  <a:cxn ang="0">
                    <a:pos x="17" y="5"/>
                  </a:cxn>
                  <a:cxn ang="0">
                    <a:pos x="17" y="7"/>
                  </a:cxn>
                  <a:cxn ang="0">
                    <a:pos x="15" y="13"/>
                  </a:cxn>
                  <a:cxn ang="0">
                    <a:pos x="15" y="13"/>
                  </a:cxn>
                  <a:cxn ang="0">
                    <a:pos x="15" y="21"/>
                  </a:cxn>
                  <a:cxn ang="0">
                    <a:pos x="17" y="21"/>
                  </a:cxn>
                  <a:cxn ang="0">
                    <a:pos x="20" y="25"/>
                  </a:cxn>
                  <a:cxn ang="0">
                    <a:pos x="18" y="36"/>
                  </a:cxn>
                  <a:cxn ang="0">
                    <a:pos x="15" y="36"/>
                  </a:cxn>
                  <a:cxn ang="0">
                    <a:pos x="15" y="36"/>
                  </a:cxn>
                </a:cxnLst>
                <a:rect l="0" t="0" r="r" b="b"/>
                <a:pathLst>
                  <a:path w="20" h="36">
                    <a:moveTo>
                      <a:pt x="15" y="36"/>
                    </a:moveTo>
                    <a:lnTo>
                      <a:pt x="12" y="36"/>
                    </a:lnTo>
                    <a:lnTo>
                      <a:pt x="3" y="33"/>
                    </a:lnTo>
                    <a:lnTo>
                      <a:pt x="2" y="31"/>
                    </a:lnTo>
                    <a:lnTo>
                      <a:pt x="3" y="30"/>
                    </a:lnTo>
                    <a:lnTo>
                      <a:pt x="3" y="26"/>
                    </a:lnTo>
                    <a:lnTo>
                      <a:pt x="2" y="23"/>
                    </a:lnTo>
                    <a:lnTo>
                      <a:pt x="0" y="21"/>
                    </a:lnTo>
                    <a:lnTo>
                      <a:pt x="2" y="15"/>
                    </a:lnTo>
                    <a:lnTo>
                      <a:pt x="3" y="15"/>
                    </a:lnTo>
                    <a:lnTo>
                      <a:pt x="5" y="15"/>
                    </a:lnTo>
                    <a:lnTo>
                      <a:pt x="3" y="8"/>
                    </a:lnTo>
                    <a:lnTo>
                      <a:pt x="5" y="8"/>
                    </a:lnTo>
                    <a:lnTo>
                      <a:pt x="3" y="5"/>
                    </a:lnTo>
                    <a:lnTo>
                      <a:pt x="5" y="3"/>
                    </a:lnTo>
                    <a:lnTo>
                      <a:pt x="5" y="2"/>
                    </a:lnTo>
                    <a:lnTo>
                      <a:pt x="7" y="2"/>
                    </a:lnTo>
                    <a:lnTo>
                      <a:pt x="8" y="0"/>
                    </a:lnTo>
                    <a:lnTo>
                      <a:pt x="10" y="0"/>
                    </a:lnTo>
                    <a:lnTo>
                      <a:pt x="13" y="3"/>
                    </a:lnTo>
                    <a:lnTo>
                      <a:pt x="15" y="5"/>
                    </a:lnTo>
                    <a:lnTo>
                      <a:pt x="17" y="5"/>
                    </a:lnTo>
                    <a:lnTo>
                      <a:pt x="17" y="7"/>
                    </a:lnTo>
                    <a:lnTo>
                      <a:pt x="15" y="13"/>
                    </a:lnTo>
                    <a:lnTo>
                      <a:pt x="15" y="13"/>
                    </a:lnTo>
                    <a:lnTo>
                      <a:pt x="15" y="21"/>
                    </a:lnTo>
                    <a:lnTo>
                      <a:pt x="17" y="21"/>
                    </a:lnTo>
                    <a:lnTo>
                      <a:pt x="20" y="25"/>
                    </a:lnTo>
                    <a:lnTo>
                      <a:pt x="18" y="36"/>
                    </a:lnTo>
                    <a:lnTo>
                      <a:pt x="15" y="36"/>
                    </a:lnTo>
                    <a:lnTo>
                      <a:pt x="15" y="3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92" name="Freeform 85"/>
              <p:cNvSpPr>
                <a:spLocks/>
              </p:cNvSpPr>
              <p:nvPr/>
            </p:nvSpPr>
            <p:spPr bwMode="auto">
              <a:xfrm>
                <a:off x="7074287" y="2962588"/>
                <a:ext cx="62074" cy="43579"/>
              </a:xfrm>
              <a:custGeom>
                <a:avLst/>
                <a:gdLst/>
                <a:ahLst/>
                <a:cxnLst>
                  <a:cxn ang="0">
                    <a:pos x="0" y="42"/>
                  </a:cxn>
                  <a:cxn ang="0">
                    <a:pos x="0" y="50"/>
                  </a:cxn>
                  <a:cxn ang="0">
                    <a:pos x="5" y="57"/>
                  </a:cxn>
                  <a:cxn ang="0">
                    <a:pos x="10" y="73"/>
                  </a:cxn>
                  <a:cxn ang="0">
                    <a:pos x="81" y="83"/>
                  </a:cxn>
                  <a:cxn ang="0">
                    <a:pos x="89" y="77"/>
                  </a:cxn>
                  <a:cxn ang="0">
                    <a:pos x="109" y="18"/>
                  </a:cxn>
                  <a:cxn ang="0">
                    <a:pos x="114" y="18"/>
                  </a:cxn>
                  <a:cxn ang="0">
                    <a:pos x="114" y="12"/>
                  </a:cxn>
                  <a:cxn ang="0">
                    <a:pos x="113" y="9"/>
                  </a:cxn>
                  <a:cxn ang="0">
                    <a:pos x="111" y="10"/>
                  </a:cxn>
                  <a:cxn ang="0">
                    <a:pos x="109" y="9"/>
                  </a:cxn>
                  <a:cxn ang="0">
                    <a:pos x="109" y="9"/>
                  </a:cxn>
                  <a:cxn ang="0">
                    <a:pos x="108" y="9"/>
                  </a:cxn>
                  <a:cxn ang="0">
                    <a:pos x="106" y="0"/>
                  </a:cxn>
                  <a:cxn ang="0">
                    <a:pos x="104" y="0"/>
                  </a:cxn>
                  <a:cxn ang="0">
                    <a:pos x="104" y="4"/>
                  </a:cxn>
                  <a:cxn ang="0">
                    <a:pos x="103" y="5"/>
                  </a:cxn>
                  <a:cxn ang="0">
                    <a:pos x="88" y="14"/>
                  </a:cxn>
                  <a:cxn ang="0">
                    <a:pos x="88" y="18"/>
                  </a:cxn>
                  <a:cxn ang="0">
                    <a:pos x="73" y="30"/>
                  </a:cxn>
                  <a:cxn ang="0">
                    <a:pos x="71" y="33"/>
                  </a:cxn>
                  <a:cxn ang="0">
                    <a:pos x="73" y="33"/>
                  </a:cxn>
                  <a:cxn ang="0">
                    <a:pos x="74" y="37"/>
                  </a:cxn>
                  <a:cxn ang="0">
                    <a:pos x="68" y="42"/>
                  </a:cxn>
                  <a:cxn ang="0">
                    <a:pos x="66" y="40"/>
                  </a:cxn>
                  <a:cxn ang="0">
                    <a:pos x="64" y="40"/>
                  </a:cxn>
                  <a:cxn ang="0">
                    <a:pos x="61" y="40"/>
                  </a:cxn>
                  <a:cxn ang="0">
                    <a:pos x="61" y="45"/>
                  </a:cxn>
                  <a:cxn ang="0">
                    <a:pos x="60" y="45"/>
                  </a:cxn>
                  <a:cxn ang="0">
                    <a:pos x="60" y="47"/>
                  </a:cxn>
                  <a:cxn ang="0">
                    <a:pos x="51" y="48"/>
                  </a:cxn>
                  <a:cxn ang="0">
                    <a:pos x="46" y="48"/>
                  </a:cxn>
                  <a:cxn ang="0">
                    <a:pos x="45" y="45"/>
                  </a:cxn>
                  <a:cxn ang="0">
                    <a:pos x="40" y="47"/>
                  </a:cxn>
                  <a:cxn ang="0">
                    <a:pos x="38" y="45"/>
                  </a:cxn>
                  <a:cxn ang="0">
                    <a:pos x="35" y="45"/>
                  </a:cxn>
                  <a:cxn ang="0">
                    <a:pos x="26" y="43"/>
                  </a:cxn>
                  <a:cxn ang="0">
                    <a:pos x="16" y="52"/>
                  </a:cxn>
                  <a:cxn ang="0">
                    <a:pos x="11" y="50"/>
                  </a:cxn>
                  <a:cxn ang="0">
                    <a:pos x="8" y="50"/>
                  </a:cxn>
                  <a:cxn ang="0">
                    <a:pos x="5" y="52"/>
                  </a:cxn>
                  <a:cxn ang="0">
                    <a:pos x="3" y="42"/>
                  </a:cxn>
                  <a:cxn ang="0">
                    <a:pos x="1" y="43"/>
                  </a:cxn>
                  <a:cxn ang="0">
                    <a:pos x="0" y="42"/>
                  </a:cxn>
                </a:cxnLst>
                <a:rect l="0" t="0" r="r" b="b"/>
                <a:pathLst>
                  <a:path w="114" h="83">
                    <a:moveTo>
                      <a:pt x="0" y="42"/>
                    </a:moveTo>
                    <a:lnTo>
                      <a:pt x="0" y="50"/>
                    </a:lnTo>
                    <a:lnTo>
                      <a:pt x="5" y="57"/>
                    </a:lnTo>
                    <a:lnTo>
                      <a:pt x="10" y="73"/>
                    </a:lnTo>
                    <a:lnTo>
                      <a:pt x="81" y="83"/>
                    </a:lnTo>
                    <a:lnTo>
                      <a:pt x="89" y="77"/>
                    </a:lnTo>
                    <a:lnTo>
                      <a:pt x="109" y="18"/>
                    </a:lnTo>
                    <a:lnTo>
                      <a:pt x="114" y="18"/>
                    </a:lnTo>
                    <a:lnTo>
                      <a:pt x="114" y="12"/>
                    </a:lnTo>
                    <a:lnTo>
                      <a:pt x="113" y="9"/>
                    </a:lnTo>
                    <a:lnTo>
                      <a:pt x="111" y="10"/>
                    </a:lnTo>
                    <a:lnTo>
                      <a:pt x="109" y="9"/>
                    </a:lnTo>
                    <a:lnTo>
                      <a:pt x="109" y="9"/>
                    </a:lnTo>
                    <a:lnTo>
                      <a:pt x="108" y="9"/>
                    </a:lnTo>
                    <a:lnTo>
                      <a:pt x="106" y="0"/>
                    </a:lnTo>
                    <a:lnTo>
                      <a:pt x="104" y="0"/>
                    </a:lnTo>
                    <a:lnTo>
                      <a:pt x="104" y="4"/>
                    </a:lnTo>
                    <a:lnTo>
                      <a:pt x="103" y="5"/>
                    </a:lnTo>
                    <a:lnTo>
                      <a:pt x="88" y="14"/>
                    </a:lnTo>
                    <a:lnTo>
                      <a:pt x="88" y="18"/>
                    </a:lnTo>
                    <a:lnTo>
                      <a:pt x="73" y="30"/>
                    </a:lnTo>
                    <a:lnTo>
                      <a:pt x="71" y="33"/>
                    </a:lnTo>
                    <a:lnTo>
                      <a:pt x="73" y="33"/>
                    </a:lnTo>
                    <a:lnTo>
                      <a:pt x="74" y="37"/>
                    </a:lnTo>
                    <a:lnTo>
                      <a:pt x="68" y="42"/>
                    </a:lnTo>
                    <a:lnTo>
                      <a:pt x="66" y="40"/>
                    </a:lnTo>
                    <a:lnTo>
                      <a:pt x="64" y="40"/>
                    </a:lnTo>
                    <a:lnTo>
                      <a:pt x="61" y="40"/>
                    </a:lnTo>
                    <a:lnTo>
                      <a:pt x="61" y="45"/>
                    </a:lnTo>
                    <a:lnTo>
                      <a:pt x="60" y="45"/>
                    </a:lnTo>
                    <a:lnTo>
                      <a:pt x="60" y="47"/>
                    </a:lnTo>
                    <a:lnTo>
                      <a:pt x="51" y="48"/>
                    </a:lnTo>
                    <a:lnTo>
                      <a:pt x="46" y="48"/>
                    </a:lnTo>
                    <a:lnTo>
                      <a:pt x="45" y="45"/>
                    </a:lnTo>
                    <a:lnTo>
                      <a:pt x="40" y="47"/>
                    </a:lnTo>
                    <a:lnTo>
                      <a:pt x="38" y="45"/>
                    </a:lnTo>
                    <a:lnTo>
                      <a:pt x="35" y="45"/>
                    </a:lnTo>
                    <a:lnTo>
                      <a:pt x="26" y="43"/>
                    </a:lnTo>
                    <a:lnTo>
                      <a:pt x="16" y="52"/>
                    </a:lnTo>
                    <a:lnTo>
                      <a:pt x="11" y="50"/>
                    </a:lnTo>
                    <a:lnTo>
                      <a:pt x="8" y="50"/>
                    </a:lnTo>
                    <a:lnTo>
                      <a:pt x="5" y="52"/>
                    </a:lnTo>
                    <a:lnTo>
                      <a:pt x="3" y="42"/>
                    </a:lnTo>
                    <a:lnTo>
                      <a:pt x="1" y="43"/>
                    </a:lnTo>
                    <a:lnTo>
                      <a:pt x="0" y="4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93" name="Freeform 86"/>
              <p:cNvSpPr>
                <a:spLocks noEditPoints="1"/>
              </p:cNvSpPr>
              <p:nvPr/>
            </p:nvSpPr>
            <p:spPr bwMode="auto">
              <a:xfrm>
                <a:off x="7086060" y="2956363"/>
                <a:ext cx="97392" cy="121398"/>
              </a:xfrm>
              <a:custGeom>
                <a:avLst/>
                <a:gdLst/>
                <a:ahLst/>
                <a:cxnLst>
                  <a:cxn ang="0">
                    <a:pos x="70" y="152"/>
                  </a:cxn>
                  <a:cxn ang="0">
                    <a:pos x="68" y="88"/>
                  </a:cxn>
                  <a:cxn ang="0">
                    <a:pos x="93" y="29"/>
                  </a:cxn>
                  <a:cxn ang="0">
                    <a:pos x="103" y="51"/>
                  </a:cxn>
                  <a:cxn ang="0">
                    <a:pos x="117" y="64"/>
                  </a:cxn>
                  <a:cxn ang="0">
                    <a:pos x="127" y="64"/>
                  </a:cxn>
                  <a:cxn ang="0">
                    <a:pos x="141" y="66"/>
                  </a:cxn>
                  <a:cxn ang="0">
                    <a:pos x="151" y="64"/>
                  </a:cxn>
                  <a:cxn ang="0">
                    <a:pos x="160" y="79"/>
                  </a:cxn>
                  <a:cxn ang="0">
                    <a:pos x="166" y="86"/>
                  </a:cxn>
                  <a:cxn ang="0">
                    <a:pos x="180" y="93"/>
                  </a:cxn>
                  <a:cxn ang="0">
                    <a:pos x="181" y="99"/>
                  </a:cxn>
                  <a:cxn ang="0">
                    <a:pos x="178" y="108"/>
                  </a:cxn>
                  <a:cxn ang="0">
                    <a:pos x="168" y="123"/>
                  </a:cxn>
                  <a:cxn ang="0">
                    <a:pos x="160" y="132"/>
                  </a:cxn>
                  <a:cxn ang="0">
                    <a:pos x="155" y="144"/>
                  </a:cxn>
                  <a:cxn ang="0">
                    <a:pos x="148" y="142"/>
                  </a:cxn>
                  <a:cxn ang="0">
                    <a:pos x="150" y="137"/>
                  </a:cxn>
                  <a:cxn ang="0">
                    <a:pos x="146" y="139"/>
                  </a:cxn>
                  <a:cxn ang="0">
                    <a:pos x="141" y="144"/>
                  </a:cxn>
                  <a:cxn ang="0">
                    <a:pos x="141" y="147"/>
                  </a:cxn>
                  <a:cxn ang="0">
                    <a:pos x="137" y="157"/>
                  </a:cxn>
                  <a:cxn ang="0">
                    <a:pos x="137" y="161"/>
                  </a:cxn>
                  <a:cxn ang="0">
                    <a:pos x="137" y="166"/>
                  </a:cxn>
                  <a:cxn ang="0">
                    <a:pos x="141" y="176"/>
                  </a:cxn>
                  <a:cxn ang="0">
                    <a:pos x="130" y="179"/>
                  </a:cxn>
                  <a:cxn ang="0">
                    <a:pos x="123" y="179"/>
                  </a:cxn>
                  <a:cxn ang="0">
                    <a:pos x="108" y="189"/>
                  </a:cxn>
                  <a:cxn ang="0">
                    <a:pos x="107" y="197"/>
                  </a:cxn>
                  <a:cxn ang="0">
                    <a:pos x="100" y="201"/>
                  </a:cxn>
                  <a:cxn ang="0">
                    <a:pos x="85" y="202"/>
                  </a:cxn>
                  <a:cxn ang="0">
                    <a:pos x="80" y="207"/>
                  </a:cxn>
                  <a:cxn ang="0">
                    <a:pos x="80" y="212"/>
                  </a:cxn>
                  <a:cxn ang="0">
                    <a:pos x="82" y="216"/>
                  </a:cxn>
                  <a:cxn ang="0">
                    <a:pos x="80" y="217"/>
                  </a:cxn>
                  <a:cxn ang="0">
                    <a:pos x="72" y="225"/>
                  </a:cxn>
                  <a:cxn ang="0">
                    <a:pos x="63" y="224"/>
                  </a:cxn>
                  <a:cxn ang="0">
                    <a:pos x="50" y="227"/>
                  </a:cxn>
                  <a:cxn ang="0">
                    <a:pos x="42" y="232"/>
                  </a:cxn>
                  <a:cxn ang="0">
                    <a:pos x="35" y="230"/>
                  </a:cxn>
                  <a:cxn ang="0">
                    <a:pos x="19" y="217"/>
                  </a:cxn>
                  <a:cxn ang="0">
                    <a:pos x="0" y="182"/>
                  </a:cxn>
                  <a:cxn ang="0">
                    <a:pos x="2" y="171"/>
                  </a:cxn>
                  <a:cxn ang="0">
                    <a:pos x="88" y="16"/>
                  </a:cxn>
                  <a:cxn ang="0">
                    <a:pos x="92" y="6"/>
                  </a:cxn>
                  <a:cxn ang="0">
                    <a:pos x="92" y="5"/>
                  </a:cxn>
                  <a:cxn ang="0">
                    <a:pos x="92" y="1"/>
                  </a:cxn>
                  <a:cxn ang="0">
                    <a:pos x="92" y="0"/>
                  </a:cxn>
                  <a:cxn ang="0">
                    <a:pos x="87" y="1"/>
                  </a:cxn>
                  <a:cxn ang="0">
                    <a:pos x="85" y="8"/>
                  </a:cxn>
                  <a:cxn ang="0">
                    <a:pos x="83" y="8"/>
                  </a:cxn>
                  <a:cxn ang="0">
                    <a:pos x="85" y="11"/>
                  </a:cxn>
                  <a:cxn ang="0">
                    <a:pos x="88" y="20"/>
                  </a:cxn>
                </a:cxnLst>
                <a:rect l="0" t="0" r="r" b="b"/>
                <a:pathLst>
                  <a:path w="181" h="232">
                    <a:moveTo>
                      <a:pt x="2" y="171"/>
                    </a:moveTo>
                    <a:lnTo>
                      <a:pt x="70" y="152"/>
                    </a:lnTo>
                    <a:lnTo>
                      <a:pt x="73" y="104"/>
                    </a:lnTo>
                    <a:lnTo>
                      <a:pt x="68" y="88"/>
                    </a:lnTo>
                    <a:lnTo>
                      <a:pt x="88" y="29"/>
                    </a:lnTo>
                    <a:lnTo>
                      <a:pt x="93" y="29"/>
                    </a:lnTo>
                    <a:lnTo>
                      <a:pt x="95" y="41"/>
                    </a:lnTo>
                    <a:lnTo>
                      <a:pt x="103" y="51"/>
                    </a:lnTo>
                    <a:lnTo>
                      <a:pt x="103" y="54"/>
                    </a:lnTo>
                    <a:lnTo>
                      <a:pt x="117" y="64"/>
                    </a:lnTo>
                    <a:lnTo>
                      <a:pt x="123" y="66"/>
                    </a:lnTo>
                    <a:lnTo>
                      <a:pt x="127" y="64"/>
                    </a:lnTo>
                    <a:lnTo>
                      <a:pt x="132" y="64"/>
                    </a:lnTo>
                    <a:lnTo>
                      <a:pt x="141" y="66"/>
                    </a:lnTo>
                    <a:lnTo>
                      <a:pt x="148" y="64"/>
                    </a:lnTo>
                    <a:lnTo>
                      <a:pt x="151" y="64"/>
                    </a:lnTo>
                    <a:lnTo>
                      <a:pt x="158" y="73"/>
                    </a:lnTo>
                    <a:lnTo>
                      <a:pt x="160" y="79"/>
                    </a:lnTo>
                    <a:lnTo>
                      <a:pt x="163" y="83"/>
                    </a:lnTo>
                    <a:lnTo>
                      <a:pt x="166" y="86"/>
                    </a:lnTo>
                    <a:lnTo>
                      <a:pt x="175" y="93"/>
                    </a:lnTo>
                    <a:lnTo>
                      <a:pt x="180" y="93"/>
                    </a:lnTo>
                    <a:lnTo>
                      <a:pt x="181" y="94"/>
                    </a:lnTo>
                    <a:lnTo>
                      <a:pt x="181" y="99"/>
                    </a:lnTo>
                    <a:lnTo>
                      <a:pt x="178" y="104"/>
                    </a:lnTo>
                    <a:lnTo>
                      <a:pt x="178" y="108"/>
                    </a:lnTo>
                    <a:lnTo>
                      <a:pt x="178" y="111"/>
                    </a:lnTo>
                    <a:lnTo>
                      <a:pt x="168" y="123"/>
                    </a:lnTo>
                    <a:lnTo>
                      <a:pt x="163" y="127"/>
                    </a:lnTo>
                    <a:lnTo>
                      <a:pt x="160" y="132"/>
                    </a:lnTo>
                    <a:lnTo>
                      <a:pt x="156" y="136"/>
                    </a:lnTo>
                    <a:lnTo>
                      <a:pt x="155" y="144"/>
                    </a:lnTo>
                    <a:lnTo>
                      <a:pt x="151" y="142"/>
                    </a:lnTo>
                    <a:lnTo>
                      <a:pt x="148" y="142"/>
                    </a:lnTo>
                    <a:lnTo>
                      <a:pt x="150" y="139"/>
                    </a:lnTo>
                    <a:lnTo>
                      <a:pt x="150" y="137"/>
                    </a:lnTo>
                    <a:lnTo>
                      <a:pt x="148" y="137"/>
                    </a:lnTo>
                    <a:lnTo>
                      <a:pt x="146" y="139"/>
                    </a:lnTo>
                    <a:lnTo>
                      <a:pt x="143" y="142"/>
                    </a:lnTo>
                    <a:lnTo>
                      <a:pt x="141" y="144"/>
                    </a:lnTo>
                    <a:lnTo>
                      <a:pt x="143" y="146"/>
                    </a:lnTo>
                    <a:lnTo>
                      <a:pt x="141" y="147"/>
                    </a:lnTo>
                    <a:lnTo>
                      <a:pt x="137" y="154"/>
                    </a:lnTo>
                    <a:lnTo>
                      <a:pt x="137" y="157"/>
                    </a:lnTo>
                    <a:lnTo>
                      <a:pt x="135" y="161"/>
                    </a:lnTo>
                    <a:lnTo>
                      <a:pt x="137" y="161"/>
                    </a:lnTo>
                    <a:lnTo>
                      <a:pt x="138" y="166"/>
                    </a:lnTo>
                    <a:lnTo>
                      <a:pt x="137" y="166"/>
                    </a:lnTo>
                    <a:lnTo>
                      <a:pt x="140" y="174"/>
                    </a:lnTo>
                    <a:lnTo>
                      <a:pt x="141" y="176"/>
                    </a:lnTo>
                    <a:lnTo>
                      <a:pt x="141" y="177"/>
                    </a:lnTo>
                    <a:lnTo>
                      <a:pt x="130" y="179"/>
                    </a:lnTo>
                    <a:lnTo>
                      <a:pt x="127" y="181"/>
                    </a:lnTo>
                    <a:lnTo>
                      <a:pt x="123" y="179"/>
                    </a:lnTo>
                    <a:lnTo>
                      <a:pt x="118" y="179"/>
                    </a:lnTo>
                    <a:lnTo>
                      <a:pt x="108" y="189"/>
                    </a:lnTo>
                    <a:lnTo>
                      <a:pt x="108" y="196"/>
                    </a:lnTo>
                    <a:lnTo>
                      <a:pt x="107" y="197"/>
                    </a:lnTo>
                    <a:lnTo>
                      <a:pt x="102" y="202"/>
                    </a:lnTo>
                    <a:lnTo>
                      <a:pt x="100" y="201"/>
                    </a:lnTo>
                    <a:lnTo>
                      <a:pt x="93" y="202"/>
                    </a:lnTo>
                    <a:lnTo>
                      <a:pt x="85" y="202"/>
                    </a:lnTo>
                    <a:lnTo>
                      <a:pt x="83" y="204"/>
                    </a:lnTo>
                    <a:lnTo>
                      <a:pt x="80" y="207"/>
                    </a:lnTo>
                    <a:lnTo>
                      <a:pt x="80" y="209"/>
                    </a:lnTo>
                    <a:lnTo>
                      <a:pt x="80" y="212"/>
                    </a:lnTo>
                    <a:lnTo>
                      <a:pt x="82" y="212"/>
                    </a:lnTo>
                    <a:lnTo>
                      <a:pt x="82" y="216"/>
                    </a:lnTo>
                    <a:lnTo>
                      <a:pt x="80" y="216"/>
                    </a:lnTo>
                    <a:lnTo>
                      <a:pt x="80" y="217"/>
                    </a:lnTo>
                    <a:lnTo>
                      <a:pt x="75" y="224"/>
                    </a:lnTo>
                    <a:lnTo>
                      <a:pt x="72" y="225"/>
                    </a:lnTo>
                    <a:lnTo>
                      <a:pt x="68" y="222"/>
                    </a:lnTo>
                    <a:lnTo>
                      <a:pt x="63" y="224"/>
                    </a:lnTo>
                    <a:lnTo>
                      <a:pt x="58" y="224"/>
                    </a:lnTo>
                    <a:lnTo>
                      <a:pt x="50" y="227"/>
                    </a:lnTo>
                    <a:lnTo>
                      <a:pt x="45" y="227"/>
                    </a:lnTo>
                    <a:lnTo>
                      <a:pt x="42" y="232"/>
                    </a:lnTo>
                    <a:lnTo>
                      <a:pt x="37" y="232"/>
                    </a:lnTo>
                    <a:lnTo>
                      <a:pt x="35" y="230"/>
                    </a:lnTo>
                    <a:lnTo>
                      <a:pt x="32" y="232"/>
                    </a:lnTo>
                    <a:lnTo>
                      <a:pt x="19" y="217"/>
                    </a:lnTo>
                    <a:lnTo>
                      <a:pt x="22" y="207"/>
                    </a:lnTo>
                    <a:lnTo>
                      <a:pt x="0" y="182"/>
                    </a:lnTo>
                    <a:lnTo>
                      <a:pt x="2" y="171"/>
                    </a:lnTo>
                    <a:lnTo>
                      <a:pt x="2" y="171"/>
                    </a:lnTo>
                    <a:close/>
                    <a:moveTo>
                      <a:pt x="88" y="20"/>
                    </a:moveTo>
                    <a:lnTo>
                      <a:pt x="88" y="16"/>
                    </a:lnTo>
                    <a:lnTo>
                      <a:pt x="90" y="13"/>
                    </a:lnTo>
                    <a:lnTo>
                      <a:pt x="92" y="6"/>
                    </a:lnTo>
                    <a:lnTo>
                      <a:pt x="90" y="6"/>
                    </a:lnTo>
                    <a:lnTo>
                      <a:pt x="92" y="5"/>
                    </a:lnTo>
                    <a:lnTo>
                      <a:pt x="90" y="3"/>
                    </a:lnTo>
                    <a:lnTo>
                      <a:pt x="92" y="1"/>
                    </a:lnTo>
                    <a:lnTo>
                      <a:pt x="92" y="1"/>
                    </a:lnTo>
                    <a:lnTo>
                      <a:pt x="92" y="0"/>
                    </a:lnTo>
                    <a:lnTo>
                      <a:pt x="90" y="1"/>
                    </a:lnTo>
                    <a:lnTo>
                      <a:pt x="87" y="1"/>
                    </a:lnTo>
                    <a:lnTo>
                      <a:pt x="87" y="6"/>
                    </a:lnTo>
                    <a:lnTo>
                      <a:pt x="85" y="8"/>
                    </a:lnTo>
                    <a:lnTo>
                      <a:pt x="83" y="6"/>
                    </a:lnTo>
                    <a:lnTo>
                      <a:pt x="83" y="8"/>
                    </a:lnTo>
                    <a:lnTo>
                      <a:pt x="83" y="11"/>
                    </a:lnTo>
                    <a:lnTo>
                      <a:pt x="85" y="11"/>
                    </a:lnTo>
                    <a:lnTo>
                      <a:pt x="87" y="20"/>
                    </a:lnTo>
                    <a:lnTo>
                      <a:pt x="88" y="2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94" name="Freeform 87"/>
              <p:cNvSpPr>
                <a:spLocks noEditPoints="1"/>
              </p:cNvSpPr>
              <p:nvPr/>
            </p:nvSpPr>
            <p:spPr bwMode="auto">
              <a:xfrm>
                <a:off x="6965122" y="3045595"/>
                <a:ext cx="157326" cy="85082"/>
              </a:xfrm>
              <a:custGeom>
                <a:avLst/>
                <a:gdLst/>
                <a:ahLst/>
                <a:cxnLst>
                  <a:cxn ang="0">
                    <a:pos x="7" y="63"/>
                  </a:cxn>
                  <a:cxn ang="0">
                    <a:pos x="14" y="59"/>
                  </a:cxn>
                  <a:cxn ang="0">
                    <a:pos x="15" y="50"/>
                  </a:cxn>
                  <a:cxn ang="0">
                    <a:pos x="25" y="36"/>
                  </a:cxn>
                  <a:cxn ang="0">
                    <a:pos x="49" y="41"/>
                  </a:cxn>
                  <a:cxn ang="0">
                    <a:pos x="90" y="59"/>
                  </a:cxn>
                  <a:cxn ang="0">
                    <a:pos x="135" y="25"/>
                  </a:cxn>
                  <a:cxn ang="0">
                    <a:pos x="226" y="11"/>
                  </a:cxn>
                  <a:cxn ang="0">
                    <a:pos x="245" y="46"/>
                  </a:cxn>
                  <a:cxn ang="0">
                    <a:pos x="253" y="61"/>
                  </a:cxn>
                  <a:cxn ang="0">
                    <a:pos x="236" y="73"/>
                  </a:cxn>
                  <a:cxn ang="0">
                    <a:pos x="236" y="79"/>
                  </a:cxn>
                  <a:cxn ang="0">
                    <a:pos x="238" y="84"/>
                  </a:cxn>
                  <a:cxn ang="0">
                    <a:pos x="221" y="89"/>
                  </a:cxn>
                  <a:cxn ang="0">
                    <a:pos x="198" y="96"/>
                  </a:cxn>
                  <a:cxn ang="0">
                    <a:pos x="168" y="106"/>
                  </a:cxn>
                  <a:cxn ang="0">
                    <a:pos x="162" y="108"/>
                  </a:cxn>
                  <a:cxn ang="0">
                    <a:pos x="150" y="121"/>
                  </a:cxn>
                  <a:cxn ang="0">
                    <a:pos x="145" y="119"/>
                  </a:cxn>
                  <a:cxn ang="0">
                    <a:pos x="138" y="123"/>
                  </a:cxn>
                  <a:cxn ang="0">
                    <a:pos x="132" y="119"/>
                  </a:cxn>
                  <a:cxn ang="0">
                    <a:pos x="123" y="129"/>
                  </a:cxn>
                  <a:cxn ang="0">
                    <a:pos x="110" y="131"/>
                  </a:cxn>
                  <a:cxn ang="0">
                    <a:pos x="93" y="134"/>
                  </a:cxn>
                  <a:cxn ang="0">
                    <a:pos x="85" y="133"/>
                  </a:cxn>
                  <a:cxn ang="0">
                    <a:pos x="82" y="133"/>
                  </a:cxn>
                  <a:cxn ang="0">
                    <a:pos x="72" y="136"/>
                  </a:cxn>
                  <a:cxn ang="0">
                    <a:pos x="67" y="143"/>
                  </a:cxn>
                  <a:cxn ang="0">
                    <a:pos x="57" y="149"/>
                  </a:cxn>
                  <a:cxn ang="0">
                    <a:pos x="50" y="148"/>
                  </a:cxn>
                  <a:cxn ang="0">
                    <a:pos x="42" y="152"/>
                  </a:cxn>
                  <a:cxn ang="0">
                    <a:pos x="34" y="151"/>
                  </a:cxn>
                  <a:cxn ang="0">
                    <a:pos x="27" y="149"/>
                  </a:cxn>
                  <a:cxn ang="0">
                    <a:pos x="20" y="138"/>
                  </a:cxn>
                  <a:cxn ang="0">
                    <a:pos x="20" y="131"/>
                  </a:cxn>
                  <a:cxn ang="0">
                    <a:pos x="14" y="119"/>
                  </a:cxn>
                  <a:cxn ang="0">
                    <a:pos x="5" y="93"/>
                  </a:cxn>
                  <a:cxn ang="0">
                    <a:pos x="2" y="89"/>
                  </a:cxn>
                  <a:cxn ang="0">
                    <a:pos x="4" y="86"/>
                  </a:cxn>
                  <a:cxn ang="0">
                    <a:pos x="7" y="84"/>
                  </a:cxn>
                  <a:cxn ang="0">
                    <a:pos x="5" y="66"/>
                  </a:cxn>
                  <a:cxn ang="0">
                    <a:pos x="4" y="63"/>
                  </a:cxn>
                  <a:cxn ang="0">
                    <a:pos x="241" y="161"/>
                  </a:cxn>
                  <a:cxn ang="0">
                    <a:pos x="241" y="164"/>
                  </a:cxn>
                  <a:cxn ang="0">
                    <a:pos x="236" y="162"/>
                  </a:cxn>
                  <a:cxn ang="0">
                    <a:pos x="268" y="154"/>
                  </a:cxn>
                  <a:cxn ang="0">
                    <a:pos x="271" y="149"/>
                  </a:cxn>
                  <a:cxn ang="0">
                    <a:pos x="276" y="152"/>
                  </a:cxn>
                  <a:cxn ang="0">
                    <a:pos x="283" y="151"/>
                  </a:cxn>
                  <a:cxn ang="0">
                    <a:pos x="291" y="152"/>
                  </a:cxn>
                  <a:cxn ang="0">
                    <a:pos x="294" y="154"/>
                  </a:cxn>
                  <a:cxn ang="0">
                    <a:pos x="289" y="157"/>
                  </a:cxn>
                  <a:cxn ang="0">
                    <a:pos x="276" y="161"/>
                  </a:cxn>
                  <a:cxn ang="0">
                    <a:pos x="269" y="157"/>
                  </a:cxn>
                </a:cxnLst>
                <a:rect l="0" t="0" r="r" b="b"/>
                <a:pathLst>
                  <a:path w="294" h="164">
                    <a:moveTo>
                      <a:pt x="4" y="63"/>
                    </a:moveTo>
                    <a:lnTo>
                      <a:pt x="7" y="63"/>
                    </a:lnTo>
                    <a:lnTo>
                      <a:pt x="12" y="64"/>
                    </a:lnTo>
                    <a:lnTo>
                      <a:pt x="14" y="59"/>
                    </a:lnTo>
                    <a:lnTo>
                      <a:pt x="20" y="56"/>
                    </a:lnTo>
                    <a:lnTo>
                      <a:pt x="15" y="50"/>
                    </a:lnTo>
                    <a:lnTo>
                      <a:pt x="19" y="38"/>
                    </a:lnTo>
                    <a:lnTo>
                      <a:pt x="25" y="36"/>
                    </a:lnTo>
                    <a:lnTo>
                      <a:pt x="34" y="41"/>
                    </a:lnTo>
                    <a:lnTo>
                      <a:pt x="49" y="41"/>
                    </a:lnTo>
                    <a:lnTo>
                      <a:pt x="69" y="50"/>
                    </a:lnTo>
                    <a:lnTo>
                      <a:pt x="90" y="59"/>
                    </a:lnTo>
                    <a:lnTo>
                      <a:pt x="92" y="79"/>
                    </a:lnTo>
                    <a:lnTo>
                      <a:pt x="135" y="25"/>
                    </a:lnTo>
                    <a:lnTo>
                      <a:pt x="228" y="0"/>
                    </a:lnTo>
                    <a:lnTo>
                      <a:pt x="226" y="11"/>
                    </a:lnTo>
                    <a:lnTo>
                      <a:pt x="248" y="36"/>
                    </a:lnTo>
                    <a:lnTo>
                      <a:pt x="245" y="46"/>
                    </a:lnTo>
                    <a:lnTo>
                      <a:pt x="258" y="61"/>
                    </a:lnTo>
                    <a:lnTo>
                      <a:pt x="253" y="61"/>
                    </a:lnTo>
                    <a:lnTo>
                      <a:pt x="245" y="64"/>
                    </a:lnTo>
                    <a:lnTo>
                      <a:pt x="236" y="73"/>
                    </a:lnTo>
                    <a:lnTo>
                      <a:pt x="235" y="78"/>
                    </a:lnTo>
                    <a:lnTo>
                      <a:pt x="236" y="79"/>
                    </a:lnTo>
                    <a:lnTo>
                      <a:pt x="236" y="81"/>
                    </a:lnTo>
                    <a:lnTo>
                      <a:pt x="238" y="84"/>
                    </a:lnTo>
                    <a:lnTo>
                      <a:pt x="226" y="86"/>
                    </a:lnTo>
                    <a:lnTo>
                      <a:pt x="221" y="89"/>
                    </a:lnTo>
                    <a:lnTo>
                      <a:pt x="213" y="94"/>
                    </a:lnTo>
                    <a:lnTo>
                      <a:pt x="198" y="96"/>
                    </a:lnTo>
                    <a:lnTo>
                      <a:pt x="195" y="99"/>
                    </a:lnTo>
                    <a:lnTo>
                      <a:pt x="168" y="106"/>
                    </a:lnTo>
                    <a:lnTo>
                      <a:pt x="167" y="106"/>
                    </a:lnTo>
                    <a:lnTo>
                      <a:pt x="162" y="108"/>
                    </a:lnTo>
                    <a:lnTo>
                      <a:pt x="157" y="116"/>
                    </a:lnTo>
                    <a:lnTo>
                      <a:pt x="150" y="121"/>
                    </a:lnTo>
                    <a:lnTo>
                      <a:pt x="147" y="121"/>
                    </a:lnTo>
                    <a:lnTo>
                      <a:pt x="145" y="119"/>
                    </a:lnTo>
                    <a:lnTo>
                      <a:pt x="142" y="121"/>
                    </a:lnTo>
                    <a:lnTo>
                      <a:pt x="138" y="123"/>
                    </a:lnTo>
                    <a:lnTo>
                      <a:pt x="135" y="119"/>
                    </a:lnTo>
                    <a:lnTo>
                      <a:pt x="132" y="119"/>
                    </a:lnTo>
                    <a:lnTo>
                      <a:pt x="123" y="126"/>
                    </a:lnTo>
                    <a:lnTo>
                      <a:pt x="123" y="129"/>
                    </a:lnTo>
                    <a:lnTo>
                      <a:pt x="120" y="131"/>
                    </a:lnTo>
                    <a:lnTo>
                      <a:pt x="110" y="131"/>
                    </a:lnTo>
                    <a:lnTo>
                      <a:pt x="98" y="136"/>
                    </a:lnTo>
                    <a:lnTo>
                      <a:pt x="93" y="134"/>
                    </a:lnTo>
                    <a:lnTo>
                      <a:pt x="93" y="133"/>
                    </a:lnTo>
                    <a:lnTo>
                      <a:pt x="85" y="133"/>
                    </a:lnTo>
                    <a:lnTo>
                      <a:pt x="85" y="133"/>
                    </a:lnTo>
                    <a:lnTo>
                      <a:pt x="82" y="133"/>
                    </a:lnTo>
                    <a:lnTo>
                      <a:pt x="78" y="133"/>
                    </a:lnTo>
                    <a:lnTo>
                      <a:pt x="72" y="136"/>
                    </a:lnTo>
                    <a:lnTo>
                      <a:pt x="69" y="143"/>
                    </a:lnTo>
                    <a:lnTo>
                      <a:pt x="67" y="143"/>
                    </a:lnTo>
                    <a:lnTo>
                      <a:pt x="62" y="148"/>
                    </a:lnTo>
                    <a:lnTo>
                      <a:pt x="57" y="149"/>
                    </a:lnTo>
                    <a:lnTo>
                      <a:pt x="55" y="148"/>
                    </a:lnTo>
                    <a:lnTo>
                      <a:pt x="50" y="148"/>
                    </a:lnTo>
                    <a:lnTo>
                      <a:pt x="45" y="151"/>
                    </a:lnTo>
                    <a:lnTo>
                      <a:pt x="42" y="152"/>
                    </a:lnTo>
                    <a:lnTo>
                      <a:pt x="35" y="151"/>
                    </a:lnTo>
                    <a:lnTo>
                      <a:pt x="34" y="151"/>
                    </a:lnTo>
                    <a:lnTo>
                      <a:pt x="29" y="152"/>
                    </a:lnTo>
                    <a:lnTo>
                      <a:pt x="27" y="149"/>
                    </a:lnTo>
                    <a:lnTo>
                      <a:pt x="25" y="143"/>
                    </a:lnTo>
                    <a:lnTo>
                      <a:pt x="20" y="138"/>
                    </a:lnTo>
                    <a:lnTo>
                      <a:pt x="17" y="133"/>
                    </a:lnTo>
                    <a:lnTo>
                      <a:pt x="20" y="131"/>
                    </a:lnTo>
                    <a:lnTo>
                      <a:pt x="20" y="124"/>
                    </a:lnTo>
                    <a:lnTo>
                      <a:pt x="14" y="119"/>
                    </a:lnTo>
                    <a:lnTo>
                      <a:pt x="10" y="99"/>
                    </a:lnTo>
                    <a:lnTo>
                      <a:pt x="5" y="93"/>
                    </a:lnTo>
                    <a:lnTo>
                      <a:pt x="4" y="89"/>
                    </a:lnTo>
                    <a:lnTo>
                      <a:pt x="2" y="89"/>
                    </a:lnTo>
                    <a:lnTo>
                      <a:pt x="0" y="86"/>
                    </a:lnTo>
                    <a:lnTo>
                      <a:pt x="4" y="86"/>
                    </a:lnTo>
                    <a:lnTo>
                      <a:pt x="4" y="84"/>
                    </a:lnTo>
                    <a:lnTo>
                      <a:pt x="7" y="84"/>
                    </a:lnTo>
                    <a:lnTo>
                      <a:pt x="7" y="78"/>
                    </a:lnTo>
                    <a:lnTo>
                      <a:pt x="5" y="66"/>
                    </a:lnTo>
                    <a:lnTo>
                      <a:pt x="4" y="63"/>
                    </a:lnTo>
                    <a:lnTo>
                      <a:pt x="4" y="63"/>
                    </a:lnTo>
                    <a:close/>
                    <a:moveTo>
                      <a:pt x="236" y="162"/>
                    </a:moveTo>
                    <a:lnTo>
                      <a:pt x="241" y="161"/>
                    </a:lnTo>
                    <a:lnTo>
                      <a:pt x="248" y="164"/>
                    </a:lnTo>
                    <a:lnTo>
                      <a:pt x="241" y="164"/>
                    </a:lnTo>
                    <a:lnTo>
                      <a:pt x="236" y="162"/>
                    </a:lnTo>
                    <a:lnTo>
                      <a:pt x="236" y="162"/>
                    </a:lnTo>
                    <a:close/>
                    <a:moveTo>
                      <a:pt x="266" y="156"/>
                    </a:moveTo>
                    <a:lnTo>
                      <a:pt x="268" y="154"/>
                    </a:lnTo>
                    <a:lnTo>
                      <a:pt x="269" y="151"/>
                    </a:lnTo>
                    <a:lnTo>
                      <a:pt x="271" y="149"/>
                    </a:lnTo>
                    <a:lnTo>
                      <a:pt x="274" y="149"/>
                    </a:lnTo>
                    <a:lnTo>
                      <a:pt x="276" y="152"/>
                    </a:lnTo>
                    <a:lnTo>
                      <a:pt x="279" y="152"/>
                    </a:lnTo>
                    <a:lnTo>
                      <a:pt x="283" y="151"/>
                    </a:lnTo>
                    <a:lnTo>
                      <a:pt x="288" y="151"/>
                    </a:lnTo>
                    <a:lnTo>
                      <a:pt x="291" y="152"/>
                    </a:lnTo>
                    <a:lnTo>
                      <a:pt x="294" y="152"/>
                    </a:lnTo>
                    <a:lnTo>
                      <a:pt x="294" y="154"/>
                    </a:lnTo>
                    <a:lnTo>
                      <a:pt x="293" y="156"/>
                    </a:lnTo>
                    <a:lnTo>
                      <a:pt x="289" y="157"/>
                    </a:lnTo>
                    <a:lnTo>
                      <a:pt x="284" y="159"/>
                    </a:lnTo>
                    <a:lnTo>
                      <a:pt x="276" y="161"/>
                    </a:lnTo>
                    <a:lnTo>
                      <a:pt x="271" y="159"/>
                    </a:lnTo>
                    <a:lnTo>
                      <a:pt x="269" y="157"/>
                    </a:lnTo>
                    <a:lnTo>
                      <a:pt x="266" y="15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95" name="Freeform 94"/>
              <p:cNvSpPr>
                <a:spLocks/>
              </p:cNvSpPr>
              <p:nvPr/>
            </p:nvSpPr>
            <p:spPr bwMode="auto">
              <a:xfrm>
                <a:off x="7819180" y="3028994"/>
                <a:ext cx="29967" cy="23865"/>
              </a:xfrm>
              <a:custGeom>
                <a:avLst/>
                <a:gdLst/>
                <a:ahLst/>
                <a:cxnLst>
                  <a:cxn ang="0">
                    <a:pos x="50" y="2"/>
                  </a:cxn>
                  <a:cxn ang="0">
                    <a:pos x="45" y="0"/>
                  </a:cxn>
                  <a:cxn ang="0">
                    <a:pos x="42" y="2"/>
                  </a:cxn>
                  <a:cxn ang="0">
                    <a:pos x="42" y="2"/>
                  </a:cxn>
                  <a:cxn ang="0">
                    <a:pos x="38" y="0"/>
                  </a:cxn>
                  <a:cxn ang="0">
                    <a:pos x="33" y="0"/>
                  </a:cxn>
                  <a:cxn ang="0">
                    <a:pos x="32" y="0"/>
                  </a:cxn>
                  <a:cxn ang="0">
                    <a:pos x="28" y="2"/>
                  </a:cxn>
                  <a:cxn ang="0">
                    <a:pos x="23" y="2"/>
                  </a:cxn>
                  <a:cxn ang="0">
                    <a:pos x="18" y="5"/>
                  </a:cxn>
                  <a:cxn ang="0">
                    <a:pos x="15" y="5"/>
                  </a:cxn>
                  <a:cxn ang="0">
                    <a:pos x="13" y="8"/>
                  </a:cxn>
                  <a:cxn ang="0">
                    <a:pos x="5" y="13"/>
                  </a:cxn>
                  <a:cxn ang="0">
                    <a:pos x="0" y="18"/>
                  </a:cxn>
                  <a:cxn ang="0">
                    <a:pos x="2" y="23"/>
                  </a:cxn>
                  <a:cxn ang="0">
                    <a:pos x="2" y="32"/>
                  </a:cxn>
                  <a:cxn ang="0">
                    <a:pos x="5" y="35"/>
                  </a:cxn>
                  <a:cxn ang="0">
                    <a:pos x="5" y="38"/>
                  </a:cxn>
                  <a:cxn ang="0">
                    <a:pos x="8" y="42"/>
                  </a:cxn>
                  <a:cxn ang="0">
                    <a:pos x="13" y="42"/>
                  </a:cxn>
                  <a:cxn ang="0">
                    <a:pos x="17" y="43"/>
                  </a:cxn>
                  <a:cxn ang="0">
                    <a:pos x="20" y="43"/>
                  </a:cxn>
                  <a:cxn ang="0">
                    <a:pos x="25" y="47"/>
                  </a:cxn>
                  <a:cxn ang="0">
                    <a:pos x="28" y="45"/>
                  </a:cxn>
                  <a:cxn ang="0">
                    <a:pos x="30" y="40"/>
                  </a:cxn>
                  <a:cxn ang="0">
                    <a:pos x="33" y="40"/>
                  </a:cxn>
                  <a:cxn ang="0">
                    <a:pos x="37" y="42"/>
                  </a:cxn>
                  <a:cxn ang="0">
                    <a:pos x="40" y="37"/>
                  </a:cxn>
                  <a:cxn ang="0">
                    <a:pos x="40" y="35"/>
                  </a:cxn>
                  <a:cxn ang="0">
                    <a:pos x="45" y="33"/>
                  </a:cxn>
                  <a:cxn ang="0">
                    <a:pos x="48" y="32"/>
                  </a:cxn>
                  <a:cxn ang="0">
                    <a:pos x="48" y="27"/>
                  </a:cxn>
                  <a:cxn ang="0">
                    <a:pos x="50" y="20"/>
                  </a:cxn>
                  <a:cxn ang="0">
                    <a:pos x="53" y="18"/>
                  </a:cxn>
                  <a:cxn ang="0">
                    <a:pos x="53" y="15"/>
                  </a:cxn>
                  <a:cxn ang="0">
                    <a:pos x="57" y="10"/>
                  </a:cxn>
                  <a:cxn ang="0">
                    <a:pos x="55" y="5"/>
                  </a:cxn>
                  <a:cxn ang="0">
                    <a:pos x="50" y="2"/>
                  </a:cxn>
                </a:cxnLst>
                <a:rect l="0" t="0" r="r" b="b"/>
                <a:pathLst>
                  <a:path w="57" h="47">
                    <a:moveTo>
                      <a:pt x="50" y="2"/>
                    </a:moveTo>
                    <a:lnTo>
                      <a:pt x="45" y="0"/>
                    </a:lnTo>
                    <a:lnTo>
                      <a:pt x="42" y="2"/>
                    </a:lnTo>
                    <a:lnTo>
                      <a:pt x="42" y="2"/>
                    </a:lnTo>
                    <a:lnTo>
                      <a:pt x="38" y="0"/>
                    </a:lnTo>
                    <a:lnTo>
                      <a:pt x="33" y="0"/>
                    </a:lnTo>
                    <a:lnTo>
                      <a:pt x="32" y="0"/>
                    </a:lnTo>
                    <a:lnTo>
                      <a:pt x="28" y="2"/>
                    </a:lnTo>
                    <a:lnTo>
                      <a:pt x="23" y="2"/>
                    </a:lnTo>
                    <a:lnTo>
                      <a:pt x="18" y="5"/>
                    </a:lnTo>
                    <a:lnTo>
                      <a:pt x="15" y="5"/>
                    </a:lnTo>
                    <a:lnTo>
                      <a:pt x="13" y="8"/>
                    </a:lnTo>
                    <a:lnTo>
                      <a:pt x="5" y="13"/>
                    </a:lnTo>
                    <a:lnTo>
                      <a:pt x="0" y="18"/>
                    </a:lnTo>
                    <a:lnTo>
                      <a:pt x="2" y="23"/>
                    </a:lnTo>
                    <a:lnTo>
                      <a:pt x="2" y="32"/>
                    </a:lnTo>
                    <a:lnTo>
                      <a:pt x="5" y="35"/>
                    </a:lnTo>
                    <a:lnTo>
                      <a:pt x="5" y="38"/>
                    </a:lnTo>
                    <a:lnTo>
                      <a:pt x="8" y="42"/>
                    </a:lnTo>
                    <a:lnTo>
                      <a:pt x="13" y="42"/>
                    </a:lnTo>
                    <a:lnTo>
                      <a:pt x="17" y="43"/>
                    </a:lnTo>
                    <a:lnTo>
                      <a:pt x="20" y="43"/>
                    </a:lnTo>
                    <a:lnTo>
                      <a:pt x="25" y="47"/>
                    </a:lnTo>
                    <a:lnTo>
                      <a:pt x="28" y="45"/>
                    </a:lnTo>
                    <a:lnTo>
                      <a:pt x="30" y="40"/>
                    </a:lnTo>
                    <a:lnTo>
                      <a:pt x="33" y="40"/>
                    </a:lnTo>
                    <a:lnTo>
                      <a:pt x="37" y="42"/>
                    </a:lnTo>
                    <a:lnTo>
                      <a:pt x="40" y="37"/>
                    </a:lnTo>
                    <a:lnTo>
                      <a:pt x="40" y="35"/>
                    </a:lnTo>
                    <a:lnTo>
                      <a:pt x="45" y="33"/>
                    </a:lnTo>
                    <a:lnTo>
                      <a:pt x="48" y="32"/>
                    </a:lnTo>
                    <a:lnTo>
                      <a:pt x="48" y="27"/>
                    </a:lnTo>
                    <a:lnTo>
                      <a:pt x="50" y="20"/>
                    </a:lnTo>
                    <a:lnTo>
                      <a:pt x="53" y="18"/>
                    </a:lnTo>
                    <a:lnTo>
                      <a:pt x="53" y="15"/>
                    </a:lnTo>
                    <a:lnTo>
                      <a:pt x="57" y="10"/>
                    </a:lnTo>
                    <a:lnTo>
                      <a:pt x="55" y="5"/>
                    </a:lnTo>
                    <a:lnTo>
                      <a:pt x="50" y="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96" name="Freeform 95"/>
              <p:cNvSpPr>
                <a:spLocks/>
              </p:cNvSpPr>
              <p:nvPr/>
            </p:nvSpPr>
            <p:spPr bwMode="auto">
              <a:xfrm>
                <a:off x="7250878" y="2506050"/>
                <a:ext cx="795194" cy="520869"/>
              </a:xfrm>
              <a:custGeom>
                <a:avLst/>
                <a:gdLst/>
                <a:ahLst/>
                <a:cxnLst>
                  <a:cxn ang="0">
                    <a:pos x="1435" y="174"/>
                  </a:cxn>
                  <a:cxn ang="0">
                    <a:pos x="1385" y="158"/>
                  </a:cxn>
                  <a:cxn ang="0">
                    <a:pos x="1343" y="129"/>
                  </a:cxn>
                  <a:cxn ang="0">
                    <a:pos x="1287" y="114"/>
                  </a:cxn>
                  <a:cxn ang="0">
                    <a:pos x="1242" y="50"/>
                  </a:cxn>
                  <a:cxn ang="0">
                    <a:pos x="1206" y="13"/>
                  </a:cxn>
                  <a:cxn ang="0">
                    <a:pos x="1141" y="2"/>
                  </a:cxn>
                  <a:cxn ang="0">
                    <a:pos x="1081" y="40"/>
                  </a:cxn>
                  <a:cxn ang="0">
                    <a:pos x="1096" y="101"/>
                  </a:cxn>
                  <a:cxn ang="0">
                    <a:pos x="1049" y="148"/>
                  </a:cxn>
                  <a:cxn ang="0">
                    <a:pos x="1147" y="237"/>
                  </a:cxn>
                  <a:cxn ang="0">
                    <a:pos x="1083" y="284"/>
                  </a:cxn>
                  <a:cxn ang="0">
                    <a:pos x="980" y="335"/>
                  </a:cxn>
                  <a:cxn ang="0">
                    <a:pos x="853" y="430"/>
                  </a:cxn>
                  <a:cxn ang="0">
                    <a:pos x="646" y="408"/>
                  </a:cxn>
                  <a:cxn ang="0">
                    <a:pos x="551" y="340"/>
                  </a:cxn>
                  <a:cxn ang="0">
                    <a:pos x="480" y="274"/>
                  </a:cxn>
                  <a:cxn ang="0">
                    <a:pos x="415" y="246"/>
                  </a:cxn>
                  <a:cxn ang="0">
                    <a:pos x="367" y="249"/>
                  </a:cxn>
                  <a:cxn ang="0">
                    <a:pos x="304" y="335"/>
                  </a:cxn>
                  <a:cxn ang="0">
                    <a:pos x="267" y="372"/>
                  </a:cxn>
                  <a:cxn ang="0">
                    <a:pos x="202" y="420"/>
                  </a:cxn>
                  <a:cxn ang="0">
                    <a:pos x="66" y="440"/>
                  </a:cxn>
                  <a:cxn ang="0">
                    <a:pos x="43" y="492"/>
                  </a:cxn>
                  <a:cxn ang="0">
                    <a:pos x="21" y="568"/>
                  </a:cxn>
                  <a:cxn ang="0">
                    <a:pos x="71" y="571"/>
                  </a:cxn>
                  <a:cxn ang="0">
                    <a:pos x="132" y="593"/>
                  </a:cxn>
                  <a:cxn ang="0">
                    <a:pos x="217" y="609"/>
                  </a:cxn>
                  <a:cxn ang="0">
                    <a:pos x="295" y="711"/>
                  </a:cxn>
                  <a:cxn ang="0">
                    <a:pos x="352" y="766"/>
                  </a:cxn>
                  <a:cxn ang="0">
                    <a:pos x="443" y="791"/>
                  </a:cxn>
                  <a:cxn ang="0">
                    <a:pos x="546" y="820"/>
                  </a:cxn>
                  <a:cxn ang="0">
                    <a:pos x="651" y="812"/>
                  </a:cxn>
                  <a:cxn ang="0">
                    <a:pos x="737" y="792"/>
                  </a:cxn>
                  <a:cxn ang="0">
                    <a:pos x="797" y="869"/>
                  </a:cxn>
                  <a:cxn ang="0">
                    <a:pos x="809" y="923"/>
                  </a:cxn>
                  <a:cxn ang="0">
                    <a:pos x="845" y="975"/>
                  </a:cxn>
                  <a:cxn ang="0">
                    <a:pos x="900" y="953"/>
                  </a:cxn>
                  <a:cxn ang="0">
                    <a:pos x="978" y="933"/>
                  </a:cxn>
                  <a:cxn ang="0">
                    <a:pos x="1048" y="973"/>
                  </a:cxn>
                  <a:cxn ang="0">
                    <a:pos x="1089" y="1003"/>
                  </a:cxn>
                  <a:cxn ang="0">
                    <a:pos x="1104" y="980"/>
                  </a:cxn>
                  <a:cxn ang="0">
                    <a:pos x="1166" y="947"/>
                  </a:cxn>
                  <a:cxn ang="0">
                    <a:pos x="1214" y="943"/>
                  </a:cxn>
                  <a:cxn ang="0">
                    <a:pos x="1259" y="913"/>
                  </a:cxn>
                  <a:cxn ang="0">
                    <a:pos x="1289" y="885"/>
                  </a:cxn>
                  <a:cxn ang="0">
                    <a:pos x="1299" y="864"/>
                  </a:cxn>
                  <a:cxn ang="0">
                    <a:pos x="1310" y="830"/>
                  </a:cxn>
                  <a:cxn ang="0">
                    <a:pos x="1337" y="792"/>
                  </a:cxn>
                  <a:cxn ang="0">
                    <a:pos x="1342" y="756"/>
                  </a:cxn>
                  <a:cxn ang="0">
                    <a:pos x="1290" y="739"/>
                  </a:cxn>
                  <a:cxn ang="0">
                    <a:pos x="1257" y="688"/>
                  </a:cxn>
                  <a:cxn ang="0">
                    <a:pos x="1315" y="683"/>
                  </a:cxn>
                  <a:cxn ang="0">
                    <a:pos x="1250" y="586"/>
                  </a:cxn>
                  <a:cxn ang="0">
                    <a:pos x="1310" y="548"/>
                  </a:cxn>
                  <a:cxn ang="0">
                    <a:pos x="1249" y="526"/>
                  </a:cxn>
                  <a:cxn ang="0">
                    <a:pos x="1184" y="511"/>
                  </a:cxn>
                  <a:cxn ang="0">
                    <a:pos x="1234" y="448"/>
                  </a:cxn>
                  <a:cxn ang="0">
                    <a:pos x="1265" y="473"/>
                  </a:cxn>
                  <a:cxn ang="0">
                    <a:pos x="1287" y="473"/>
                  </a:cxn>
                  <a:cxn ang="0">
                    <a:pos x="1451" y="344"/>
                  </a:cxn>
                  <a:cxn ang="0">
                    <a:pos x="1451" y="266"/>
                  </a:cxn>
                  <a:cxn ang="0">
                    <a:pos x="1485" y="229"/>
                  </a:cxn>
                </a:cxnLst>
                <a:rect l="0" t="0" r="r" b="b"/>
                <a:pathLst>
                  <a:path w="1486" h="1005">
                    <a:moveTo>
                      <a:pt x="1483" y="176"/>
                    </a:moveTo>
                    <a:lnTo>
                      <a:pt x="1481" y="174"/>
                    </a:lnTo>
                    <a:lnTo>
                      <a:pt x="1481" y="171"/>
                    </a:lnTo>
                    <a:lnTo>
                      <a:pt x="1476" y="166"/>
                    </a:lnTo>
                    <a:lnTo>
                      <a:pt x="1476" y="164"/>
                    </a:lnTo>
                    <a:lnTo>
                      <a:pt x="1478" y="163"/>
                    </a:lnTo>
                    <a:lnTo>
                      <a:pt x="1476" y="158"/>
                    </a:lnTo>
                    <a:lnTo>
                      <a:pt x="1475" y="156"/>
                    </a:lnTo>
                    <a:lnTo>
                      <a:pt x="1470" y="156"/>
                    </a:lnTo>
                    <a:lnTo>
                      <a:pt x="1468" y="154"/>
                    </a:lnTo>
                    <a:lnTo>
                      <a:pt x="1463" y="153"/>
                    </a:lnTo>
                    <a:lnTo>
                      <a:pt x="1461" y="154"/>
                    </a:lnTo>
                    <a:lnTo>
                      <a:pt x="1456" y="154"/>
                    </a:lnTo>
                    <a:lnTo>
                      <a:pt x="1455" y="158"/>
                    </a:lnTo>
                    <a:lnTo>
                      <a:pt x="1453" y="161"/>
                    </a:lnTo>
                    <a:lnTo>
                      <a:pt x="1451" y="161"/>
                    </a:lnTo>
                    <a:lnTo>
                      <a:pt x="1448" y="161"/>
                    </a:lnTo>
                    <a:lnTo>
                      <a:pt x="1448" y="166"/>
                    </a:lnTo>
                    <a:lnTo>
                      <a:pt x="1443" y="166"/>
                    </a:lnTo>
                    <a:lnTo>
                      <a:pt x="1440" y="166"/>
                    </a:lnTo>
                    <a:lnTo>
                      <a:pt x="1438" y="169"/>
                    </a:lnTo>
                    <a:lnTo>
                      <a:pt x="1438" y="173"/>
                    </a:lnTo>
                    <a:lnTo>
                      <a:pt x="1435" y="174"/>
                    </a:lnTo>
                    <a:lnTo>
                      <a:pt x="1433" y="179"/>
                    </a:lnTo>
                    <a:lnTo>
                      <a:pt x="1433" y="181"/>
                    </a:lnTo>
                    <a:lnTo>
                      <a:pt x="1431" y="183"/>
                    </a:lnTo>
                    <a:lnTo>
                      <a:pt x="1428" y="184"/>
                    </a:lnTo>
                    <a:lnTo>
                      <a:pt x="1421" y="186"/>
                    </a:lnTo>
                    <a:lnTo>
                      <a:pt x="1420" y="186"/>
                    </a:lnTo>
                    <a:lnTo>
                      <a:pt x="1415" y="186"/>
                    </a:lnTo>
                    <a:lnTo>
                      <a:pt x="1413" y="188"/>
                    </a:lnTo>
                    <a:lnTo>
                      <a:pt x="1412" y="189"/>
                    </a:lnTo>
                    <a:lnTo>
                      <a:pt x="1410" y="186"/>
                    </a:lnTo>
                    <a:lnTo>
                      <a:pt x="1407" y="183"/>
                    </a:lnTo>
                    <a:lnTo>
                      <a:pt x="1403" y="183"/>
                    </a:lnTo>
                    <a:lnTo>
                      <a:pt x="1400" y="184"/>
                    </a:lnTo>
                    <a:lnTo>
                      <a:pt x="1397" y="186"/>
                    </a:lnTo>
                    <a:lnTo>
                      <a:pt x="1395" y="184"/>
                    </a:lnTo>
                    <a:lnTo>
                      <a:pt x="1392" y="179"/>
                    </a:lnTo>
                    <a:lnTo>
                      <a:pt x="1390" y="178"/>
                    </a:lnTo>
                    <a:lnTo>
                      <a:pt x="1385" y="173"/>
                    </a:lnTo>
                    <a:lnTo>
                      <a:pt x="1385" y="169"/>
                    </a:lnTo>
                    <a:lnTo>
                      <a:pt x="1387" y="168"/>
                    </a:lnTo>
                    <a:lnTo>
                      <a:pt x="1387" y="164"/>
                    </a:lnTo>
                    <a:lnTo>
                      <a:pt x="1385" y="161"/>
                    </a:lnTo>
                    <a:lnTo>
                      <a:pt x="1385" y="158"/>
                    </a:lnTo>
                    <a:lnTo>
                      <a:pt x="1380" y="158"/>
                    </a:lnTo>
                    <a:lnTo>
                      <a:pt x="1380" y="154"/>
                    </a:lnTo>
                    <a:lnTo>
                      <a:pt x="1380" y="151"/>
                    </a:lnTo>
                    <a:lnTo>
                      <a:pt x="1382" y="149"/>
                    </a:lnTo>
                    <a:lnTo>
                      <a:pt x="1383" y="146"/>
                    </a:lnTo>
                    <a:lnTo>
                      <a:pt x="1380" y="146"/>
                    </a:lnTo>
                    <a:lnTo>
                      <a:pt x="1378" y="146"/>
                    </a:lnTo>
                    <a:lnTo>
                      <a:pt x="1377" y="148"/>
                    </a:lnTo>
                    <a:lnTo>
                      <a:pt x="1373" y="148"/>
                    </a:lnTo>
                    <a:lnTo>
                      <a:pt x="1370" y="148"/>
                    </a:lnTo>
                    <a:lnTo>
                      <a:pt x="1367" y="148"/>
                    </a:lnTo>
                    <a:lnTo>
                      <a:pt x="1365" y="146"/>
                    </a:lnTo>
                    <a:lnTo>
                      <a:pt x="1363" y="146"/>
                    </a:lnTo>
                    <a:lnTo>
                      <a:pt x="1362" y="144"/>
                    </a:lnTo>
                    <a:lnTo>
                      <a:pt x="1357" y="143"/>
                    </a:lnTo>
                    <a:lnTo>
                      <a:pt x="1355" y="141"/>
                    </a:lnTo>
                    <a:lnTo>
                      <a:pt x="1353" y="138"/>
                    </a:lnTo>
                    <a:lnTo>
                      <a:pt x="1352" y="138"/>
                    </a:lnTo>
                    <a:lnTo>
                      <a:pt x="1350" y="136"/>
                    </a:lnTo>
                    <a:lnTo>
                      <a:pt x="1348" y="134"/>
                    </a:lnTo>
                    <a:lnTo>
                      <a:pt x="1347" y="134"/>
                    </a:lnTo>
                    <a:lnTo>
                      <a:pt x="1343" y="131"/>
                    </a:lnTo>
                    <a:lnTo>
                      <a:pt x="1343" y="129"/>
                    </a:lnTo>
                    <a:lnTo>
                      <a:pt x="1342" y="128"/>
                    </a:lnTo>
                    <a:lnTo>
                      <a:pt x="1338" y="128"/>
                    </a:lnTo>
                    <a:lnTo>
                      <a:pt x="1337" y="131"/>
                    </a:lnTo>
                    <a:lnTo>
                      <a:pt x="1335" y="129"/>
                    </a:lnTo>
                    <a:lnTo>
                      <a:pt x="1332" y="131"/>
                    </a:lnTo>
                    <a:lnTo>
                      <a:pt x="1332" y="133"/>
                    </a:lnTo>
                    <a:lnTo>
                      <a:pt x="1328" y="131"/>
                    </a:lnTo>
                    <a:lnTo>
                      <a:pt x="1327" y="129"/>
                    </a:lnTo>
                    <a:lnTo>
                      <a:pt x="1325" y="128"/>
                    </a:lnTo>
                    <a:lnTo>
                      <a:pt x="1320" y="128"/>
                    </a:lnTo>
                    <a:lnTo>
                      <a:pt x="1319" y="126"/>
                    </a:lnTo>
                    <a:lnTo>
                      <a:pt x="1320" y="124"/>
                    </a:lnTo>
                    <a:lnTo>
                      <a:pt x="1320" y="123"/>
                    </a:lnTo>
                    <a:lnTo>
                      <a:pt x="1317" y="123"/>
                    </a:lnTo>
                    <a:lnTo>
                      <a:pt x="1314" y="124"/>
                    </a:lnTo>
                    <a:lnTo>
                      <a:pt x="1309" y="124"/>
                    </a:lnTo>
                    <a:lnTo>
                      <a:pt x="1307" y="124"/>
                    </a:lnTo>
                    <a:lnTo>
                      <a:pt x="1305" y="124"/>
                    </a:lnTo>
                    <a:lnTo>
                      <a:pt x="1302" y="124"/>
                    </a:lnTo>
                    <a:lnTo>
                      <a:pt x="1299" y="124"/>
                    </a:lnTo>
                    <a:lnTo>
                      <a:pt x="1297" y="121"/>
                    </a:lnTo>
                    <a:lnTo>
                      <a:pt x="1294" y="119"/>
                    </a:lnTo>
                    <a:lnTo>
                      <a:pt x="1287" y="114"/>
                    </a:lnTo>
                    <a:lnTo>
                      <a:pt x="1285" y="111"/>
                    </a:lnTo>
                    <a:lnTo>
                      <a:pt x="1285" y="108"/>
                    </a:lnTo>
                    <a:lnTo>
                      <a:pt x="1285" y="105"/>
                    </a:lnTo>
                    <a:lnTo>
                      <a:pt x="1282" y="103"/>
                    </a:lnTo>
                    <a:lnTo>
                      <a:pt x="1279" y="103"/>
                    </a:lnTo>
                    <a:lnTo>
                      <a:pt x="1279" y="98"/>
                    </a:lnTo>
                    <a:lnTo>
                      <a:pt x="1277" y="96"/>
                    </a:lnTo>
                    <a:lnTo>
                      <a:pt x="1277" y="91"/>
                    </a:lnTo>
                    <a:lnTo>
                      <a:pt x="1275" y="88"/>
                    </a:lnTo>
                    <a:lnTo>
                      <a:pt x="1265" y="83"/>
                    </a:lnTo>
                    <a:lnTo>
                      <a:pt x="1262" y="78"/>
                    </a:lnTo>
                    <a:lnTo>
                      <a:pt x="1260" y="75"/>
                    </a:lnTo>
                    <a:lnTo>
                      <a:pt x="1259" y="71"/>
                    </a:lnTo>
                    <a:lnTo>
                      <a:pt x="1255" y="73"/>
                    </a:lnTo>
                    <a:lnTo>
                      <a:pt x="1255" y="71"/>
                    </a:lnTo>
                    <a:lnTo>
                      <a:pt x="1255" y="70"/>
                    </a:lnTo>
                    <a:lnTo>
                      <a:pt x="1255" y="66"/>
                    </a:lnTo>
                    <a:lnTo>
                      <a:pt x="1252" y="65"/>
                    </a:lnTo>
                    <a:lnTo>
                      <a:pt x="1250" y="61"/>
                    </a:lnTo>
                    <a:lnTo>
                      <a:pt x="1249" y="60"/>
                    </a:lnTo>
                    <a:lnTo>
                      <a:pt x="1247" y="56"/>
                    </a:lnTo>
                    <a:lnTo>
                      <a:pt x="1244" y="53"/>
                    </a:lnTo>
                    <a:lnTo>
                      <a:pt x="1242" y="50"/>
                    </a:lnTo>
                    <a:lnTo>
                      <a:pt x="1237" y="46"/>
                    </a:lnTo>
                    <a:lnTo>
                      <a:pt x="1237" y="45"/>
                    </a:lnTo>
                    <a:lnTo>
                      <a:pt x="1239" y="41"/>
                    </a:lnTo>
                    <a:lnTo>
                      <a:pt x="1237" y="40"/>
                    </a:lnTo>
                    <a:lnTo>
                      <a:pt x="1230" y="40"/>
                    </a:lnTo>
                    <a:lnTo>
                      <a:pt x="1230" y="38"/>
                    </a:lnTo>
                    <a:lnTo>
                      <a:pt x="1230" y="35"/>
                    </a:lnTo>
                    <a:lnTo>
                      <a:pt x="1229" y="33"/>
                    </a:lnTo>
                    <a:lnTo>
                      <a:pt x="1229" y="30"/>
                    </a:lnTo>
                    <a:lnTo>
                      <a:pt x="1227" y="26"/>
                    </a:lnTo>
                    <a:lnTo>
                      <a:pt x="1224" y="26"/>
                    </a:lnTo>
                    <a:lnTo>
                      <a:pt x="1224" y="25"/>
                    </a:lnTo>
                    <a:lnTo>
                      <a:pt x="1222" y="23"/>
                    </a:lnTo>
                    <a:lnTo>
                      <a:pt x="1221" y="23"/>
                    </a:lnTo>
                    <a:lnTo>
                      <a:pt x="1217" y="21"/>
                    </a:lnTo>
                    <a:lnTo>
                      <a:pt x="1216" y="20"/>
                    </a:lnTo>
                    <a:lnTo>
                      <a:pt x="1217" y="18"/>
                    </a:lnTo>
                    <a:lnTo>
                      <a:pt x="1216" y="16"/>
                    </a:lnTo>
                    <a:lnTo>
                      <a:pt x="1212" y="15"/>
                    </a:lnTo>
                    <a:lnTo>
                      <a:pt x="1211" y="16"/>
                    </a:lnTo>
                    <a:lnTo>
                      <a:pt x="1209" y="15"/>
                    </a:lnTo>
                    <a:lnTo>
                      <a:pt x="1206" y="15"/>
                    </a:lnTo>
                    <a:lnTo>
                      <a:pt x="1206" y="13"/>
                    </a:lnTo>
                    <a:lnTo>
                      <a:pt x="1206" y="12"/>
                    </a:lnTo>
                    <a:lnTo>
                      <a:pt x="1204" y="8"/>
                    </a:lnTo>
                    <a:lnTo>
                      <a:pt x="1201" y="8"/>
                    </a:lnTo>
                    <a:lnTo>
                      <a:pt x="1199" y="8"/>
                    </a:lnTo>
                    <a:lnTo>
                      <a:pt x="1197" y="5"/>
                    </a:lnTo>
                    <a:lnTo>
                      <a:pt x="1194" y="7"/>
                    </a:lnTo>
                    <a:lnTo>
                      <a:pt x="1191" y="7"/>
                    </a:lnTo>
                    <a:lnTo>
                      <a:pt x="1189" y="5"/>
                    </a:lnTo>
                    <a:lnTo>
                      <a:pt x="1187" y="7"/>
                    </a:lnTo>
                    <a:lnTo>
                      <a:pt x="1187" y="10"/>
                    </a:lnTo>
                    <a:lnTo>
                      <a:pt x="1186" y="10"/>
                    </a:lnTo>
                    <a:lnTo>
                      <a:pt x="1181" y="8"/>
                    </a:lnTo>
                    <a:lnTo>
                      <a:pt x="1179" y="7"/>
                    </a:lnTo>
                    <a:lnTo>
                      <a:pt x="1176" y="8"/>
                    </a:lnTo>
                    <a:lnTo>
                      <a:pt x="1171" y="8"/>
                    </a:lnTo>
                    <a:lnTo>
                      <a:pt x="1169" y="7"/>
                    </a:lnTo>
                    <a:lnTo>
                      <a:pt x="1167" y="3"/>
                    </a:lnTo>
                    <a:lnTo>
                      <a:pt x="1159" y="3"/>
                    </a:lnTo>
                    <a:lnTo>
                      <a:pt x="1156" y="0"/>
                    </a:lnTo>
                    <a:lnTo>
                      <a:pt x="1152" y="0"/>
                    </a:lnTo>
                    <a:lnTo>
                      <a:pt x="1149" y="0"/>
                    </a:lnTo>
                    <a:lnTo>
                      <a:pt x="1147" y="0"/>
                    </a:lnTo>
                    <a:lnTo>
                      <a:pt x="1141" y="2"/>
                    </a:lnTo>
                    <a:lnTo>
                      <a:pt x="1139" y="5"/>
                    </a:lnTo>
                    <a:lnTo>
                      <a:pt x="1137" y="5"/>
                    </a:lnTo>
                    <a:lnTo>
                      <a:pt x="1136" y="7"/>
                    </a:lnTo>
                    <a:lnTo>
                      <a:pt x="1131" y="7"/>
                    </a:lnTo>
                    <a:lnTo>
                      <a:pt x="1127" y="7"/>
                    </a:lnTo>
                    <a:lnTo>
                      <a:pt x="1122" y="5"/>
                    </a:lnTo>
                    <a:lnTo>
                      <a:pt x="1119" y="8"/>
                    </a:lnTo>
                    <a:lnTo>
                      <a:pt x="1116" y="8"/>
                    </a:lnTo>
                    <a:lnTo>
                      <a:pt x="1113" y="12"/>
                    </a:lnTo>
                    <a:lnTo>
                      <a:pt x="1109" y="13"/>
                    </a:lnTo>
                    <a:lnTo>
                      <a:pt x="1106" y="13"/>
                    </a:lnTo>
                    <a:lnTo>
                      <a:pt x="1106" y="13"/>
                    </a:lnTo>
                    <a:lnTo>
                      <a:pt x="1103" y="13"/>
                    </a:lnTo>
                    <a:lnTo>
                      <a:pt x="1099" y="15"/>
                    </a:lnTo>
                    <a:lnTo>
                      <a:pt x="1093" y="15"/>
                    </a:lnTo>
                    <a:lnTo>
                      <a:pt x="1091" y="18"/>
                    </a:lnTo>
                    <a:lnTo>
                      <a:pt x="1091" y="20"/>
                    </a:lnTo>
                    <a:lnTo>
                      <a:pt x="1086" y="25"/>
                    </a:lnTo>
                    <a:lnTo>
                      <a:pt x="1086" y="28"/>
                    </a:lnTo>
                    <a:lnTo>
                      <a:pt x="1083" y="30"/>
                    </a:lnTo>
                    <a:lnTo>
                      <a:pt x="1083" y="33"/>
                    </a:lnTo>
                    <a:lnTo>
                      <a:pt x="1081" y="35"/>
                    </a:lnTo>
                    <a:lnTo>
                      <a:pt x="1081" y="40"/>
                    </a:lnTo>
                    <a:lnTo>
                      <a:pt x="1083" y="41"/>
                    </a:lnTo>
                    <a:lnTo>
                      <a:pt x="1086" y="41"/>
                    </a:lnTo>
                    <a:lnTo>
                      <a:pt x="1091" y="38"/>
                    </a:lnTo>
                    <a:lnTo>
                      <a:pt x="1094" y="38"/>
                    </a:lnTo>
                    <a:lnTo>
                      <a:pt x="1098" y="38"/>
                    </a:lnTo>
                    <a:lnTo>
                      <a:pt x="1101" y="43"/>
                    </a:lnTo>
                    <a:lnTo>
                      <a:pt x="1103" y="48"/>
                    </a:lnTo>
                    <a:lnTo>
                      <a:pt x="1106" y="50"/>
                    </a:lnTo>
                    <a:lnTo>
                      <a:pt x="1106" y="53"/>
                    </a:lnTo>
                    <a:lnTo>
                      <a:pt x="1108" y="56"/>
                    </a:lnTo>
                    <a:lnTo>
                      <a:pt x="1108" y="61"/>
                    </a:lnTo>
                    <a:lnTo>
                      <a:pt x="1104" y="63"/>
                    </a:lnTo>
                    <a:lnTo>
                      <a:pt x="1101" y="68"/>
                    </a:lnTo>
                    <a:lnTo>
                      <a:pt x="1099" y="73"/>
                    </a:lnTo>
                    <a:lnTo>
                      <a:pt x="1098" y="75"/>
                    </a:lnTo>
                    <a:lnTo>
                      <a:pt x="1094" y="80"/>
                    </a:lnTo>
                    <a:lnTo>
                      <a:pt x="1094" y="83"/>
                    </a:lnTo>
                    <a:lnTo>
                      <a:pt x="1096" y="86"/>
                    </a:lnTo>
                    <a:lnTo>
                      <a:pt x="1096" y="88"/>
                    </a:lnTo>
                    <a:lnTo>
                      <a:pt x="1096" y="93"/>
                    </a:lnTo>
                    <a:lnTo>
                      <a:pt x="1099" y="96"/>
                    </a:lnTo>
                    <a:lnTo>
                      <a:pt x="1099" y="100"/>
                    </a:lnTo>
                    <a:lnTo>
                      <a:pt x="1096" y="101"/>
                    </a:lnTo>
                    <a:lnTo>
                      <a:pt x="1094" y="105"/>
                    </a:lnTo>
                    <a:lnTo>
                      <a:pt x="1096" y="108"/>
                    </a:lnTo>
                    <a:lnTo>
                      <a:pt x="1096" y="114"/>
                    </a:lnTo>
                    <a:lnTo>
                      <a:pt x="1096" y="116"/>
                    </a:lnTo>
                    <a:lnTo>
                      <a:pt x="1096" y="123"/>
                    </a:lnTo>
                    <a:lnTo>
                      <a:pt x="1098" y="123"/>
                    </a:lnTo>
                    <a:lnTo>
                      <a:pt x="1099" y="124"/>
                    </a:lnTo>
                    <a:lnTo>
                      <a:pt x="1103" y="123"/>
                    </a:lnTo>
                    <a:lnTo>
                      <a:pt x="1104" y="124"/>
                    </a:lnTo>
                    <a:lnTo>
                      <a:pt x="1104" y="128"/>
                    </a:lnTo>
                    <a:lnTo>
                      <a:pt x="1103" y="133"/>
                    </a:lnTo>
                    <a:lnTo>
                      <a:pt x="1099" y="136"/>
                    </a:lnTo>
                    <a:lnTo>
                      <a:pt x="1091" y="138"/>
                    </a:lnTo>
                    <a:lnTo>
                      <a:pt x="1086" y="141"/>
                    </a:lnTo>
                    <a:lnTo>
                      <a:pt x="1074" y="151"/>
                    </a:lnTo>
                    <a:lnTo>
                      <a:pt x="1071" y="151"/>
                    </a:lnTo>
                    <a:lnTo>
                      <a:pt x="1068" y="148"/>
                    </a:lnTo>
                    <a:lnTo>
                      <a:pt x="1061" y="148"/>
                    </a:lnTo>
                    <a:lnTo>
                      <a:pt x="1056" y="148"/>
                    </a:lnTo>
                    <a:lnTo>
                      <a:pt x="1056" y="146"/>
                    </a:lnTo>
                    <a:lnTo>
                      <a:pt x="1051" y="146"/>
                    </a:lnTo>
                    <a:lnTo>
                      <a:pt x="1049" y="148"/>
                    </a:lnTo>
                    <a:lnTo>
                      <a:pt x="1049" y="148"/>
                    </a:lnTo>
                    <a:lnTo>
                      <a:pt x="1044" y="181"/>
                    </a:lnTo>
                    <a:lnTo>
                      <a:pt x="1046" y="189"/>
                    </a:lnTo>
                    <a:lnTo>
                      <a:pt x="1043" y="194"/>
                    </a:lnTo>
                    <a:lnTo>
                      <a:pt x="1044" y="199"/>
                    </a:lnTo>
                    <a:lnTo>
                      <a:pt x="1041" y="209"/>
                    </a:lnTo>
                    <a:lnTo>
                      <a:pt x="1044" y="216"/>
                    </a:lnTo>
                    <a:lnTo>
                      <a:pt x="1056" y="221"/>
                    </a:lnTo>
                    <a:lnTo>
                      <a:pt x="1064" y="216"/>
                    </a:lnTo>
                    <a:lnTo>
                      <a:pt x="1074" y="216"/>
                    </a:lnTo>
                    <a:lnTo>
                      <a:pt x="1084" y="217"/>
                    </a:lnTo>
                    <a:lnTo>
                      <a:pt x="1089" y="221"/>
                    </a:lnTo>
                    <a:lnTo>
                      <a:pt x="1094" y="212"/>
                    </a:lnTo>
                    <a:lnTo>
                      <a:pt x="1094" y="209"/>
                    </a:lnTo>
                    <a:lnTo>
                      <a:pt x="1094" y="204"/>
                    </a:lnTo>
                    <a:lnTo>
                      <a:pt x="1101" y="203"/>
                    </a:lnTo>
                    <a:lnTo>
                      <a:pt x="1104" y="201"/>
                    </a:lnTo>
                    <a:lnTo>
                      <a:pt x="1114" y="203"/>
                    </a:lnTo>
                    <a:lnTo>
                      <a:pt x="1121" y="209"/>
                    </a:lnTo>
                    <a:lnTo>
                      <a:pt x="1129" y="217"/>
                    </a:lnTo>
                    <a:lnTo>
                      <a:pt x="1136" y="226"/>
                    </a:lnTo>
                    <a:lnTo>
                      <a:pt x="1146" y="231"/>
                    </a:lnTo>
                    <a:lnTo>
                      <a:pt x="1146" y="234"/>
                    </a:lnTo>
                    <a:lnTo>
                      <a:pt x="1147" y="237"/>
                    </a:lnTo>
                    <a:lnTo>
                      <a:pt x="1147" y="242"/>
                    </a:lnTo>
                    <a:lnTo>
                      <a:pt x="1146" y="244"/>
                    </a:lnTo>
                    <a:lnTo>
                      <a:pt x="1146" y="247"/>
                    </a:lnTo>
                    <a:lnTo>
                      <a:pt x="1144" y="249"/>
                    </a:lnTo>
                    <a:lnTo>
                      <a:pt x="1139" y="249"/>
                    </a:lnTo>
                    <a:lnTo>
                      <a:pt x="1137" y="247"/>
                    </a:lnTo>
                    <a:lnTo>
                      <a:pt x="1132" y="247"/>
                    </a:lnTo>
                    <a:lnTo>
                      <a:pt x="1129" y="249"/>
                    </a:lnTo>
                    <a:lnTo>
                      <a:pt x="1122" y="247"/>
                    </a:lnTo>
                    <a:lnTo>
                      <a:pt x="1119" y="247"/>
                    </a:lnTo>
                    <a:lnTo>
                      <a:pt x="1114" y="252"/>
                    </a:lnTo>
                    <a:lnTo>
                      <a:pt x="1108" y="257"/>
                    </a:lnTo>
                    <a:lnTo>
                      <a:pt x="1104" y="261"/>
                    </a:lnTo>
                    <a:lnTo>
                      <a:pt x="1099" y="257"/>
                    </a:lnTo>
                    <a:lnTo>
                      <a:pt x="1098" y="257"/>
                    </a:lnTo>
                    <a:lnTo>
                      <a:pt x="1098" y="262"/>
                    </a:lnTo>
                    <a:lnTo>
                      <a:pt x="1096" y="264"/>
                    </a:lnTo>
                    <a:lnTo>
                      <a:pt x="1093" y="264"/>
                    </a:lnTo>
                    <a:lnTo>
                      <a:pt x="1089" y="264"/>
                    </a:lnTo>
                    <a:lnTo>
                      <a:pt x="1088" y="267"/>
                    </a:lnTo>
                    <a:lnTo>
                      <a:pt x="1084" y="272"/>
                    </a:lnTo>
                    <a:lnTo>
                      <a:pt x="1083" y="279"/>
                    </a:lnTo>
                    <a:lnTo>
                      <a:pt x="1083" y="284"/>
                    </a:lnTo>
                    <a:lnTo>
                      <a:pt x="1081" y="287"/>
                    </a:lnTo>
                    <a:lnTo>
                      <a:pt x="1074" y="287"/>
                    </a:lnTo>
                    <a:lnTo>
                      <a:pt x="1064" y="294"/>
                    </a:lnTo>
                    <a:lnTo>
                      <a:pt x="1059" y="294"/>
                    </a:lnTo>
                    <a:lnTo>
                      <a:pt x="1053" y="294"/>
                    </a:lnTo>
                    <a:lnTo>
                      <a:pt x="1049" y="296"/>
                    </a:lnTo>
                    <a:lnTo>
                      <a:pt x="1046" y="304"/>
                    </a:lnTo>
                    <a:lnTo>
                      <a:pt x="1041" y="307"/>
                    </a:lnTo>
                    <a:lnTo>
                      <a:pt x="1036" y="310"/>
                    </a:lnTo>
                    <a:lnTo>
                      <a:pt x="1033" y="314"/>
                    </a:lnTo>
                    <a:lnTo>
                      <a:pt x="1031" y="317"/>
                    </a:lnTo>
                    <a:lnTo>
                      <a:pt x="1028" y="317"/>
                    </a:lnTo>
                    <a:lnTo>
                      <a:pt x="1023" y="315"/>
                    </a:lnTo>
                    <a:lnTo>
                      <a:pt x="1018" y="314"/>
                    </a:lnTo>
                    <a:lnTo>
                      <a:pt x="1010" y="312"/>
                    </a:lnTo>
                    <a:lnTo>
                      <a:pt x="1005" y="307"/>
                    </a:lnTo>
                    <a:lnTo>
                      <a:pt x="998" y="307"/>
                    </a:lnTo>
                    <a:lnTo>
                      <a:pt x="988" y="309"/>
                    </a:lnTo>
                    <a:lnTo>
                      <a:pt x="983" y="314"/>
                    </a:lnTo>
                    <a:lnTo>
                      <a:pt x="980" y="317"/>
                    </a:lnTo>
                    <a:lnTo>
                      <a:pt x="980" y="327"/>
                    </a:lnTo>
                    <a:lnTo>
                      <a:pt x="980" y="332"/>
                    </a:lnTo>
                    <a:lnTo>
                      <a:pt x="980" y="335"/>
                    </a:lnTo>
                    <a:lnTo>
                      <a:pt x="990" y="342"/>
                    </a:lnTo>
                    <a:lnTo>
                      <a:pt x="1000" y="347"/>
                    </a:lnTo>
                    <a:lnTo>
                      <a:pt x="1000" y="350"/>
                    </a:lnTo>
                    <a:lnTo>
                      <a:pt x="998" y="354"/>
                    </a:lnTo>
                    <a:lnTo>
                      <a:pt x="995" y="359"/>
                    </a:lnTo>
                    <a:lnTo>
                      <a:pt x="985" y="369"/>
                    </a:lnTo>
                    <a:lnTo>
                      <a:pt x="978" y="379"/>
                    </a:lnTo>
                    <a:lnTo>
                      <a:pt x="975" y="385"/>
                    </a:lnTo>
                    <a:lnTo>
                      <a:pt x="970" y="385"/>
                    </a:lnTo>
                    <a:lnTo>
                      <a:pt x="963" y="389"/>
                    </a:lnTo>
                    <a:lnTo>
                      <a:pt x="956" y="389"/>
                    </a:lnTo>
                    <a:lnTo>
                      <a:pt x="950" y="392"/>
                    </a:lnTo>
                    <a:lnTo>
                      <a:pt x="943" y="397"/>
                    </a:lnTo>
                    <a:lnTo>
                      <a:pt x="936" y="397"/>
                    </a:lnTo>
                    <a:lnTo>
                      <a:pt x="926" y="399"/>
                    </a:lnTo>
                    <a:lnTo>
                      <a:pt x="920" y="400"/>
                    </a:lnTo>
                    <a:lnTo>
                      <a:pt x="912" y="402"/>
                    </a:lnTo>
                    <a:lnTo>
                      <a:pt x="895" y="407"/>
                    </a:lnTo>
                    <a:lnTo>
                      <a:pt x="882" y="412"/>
                    </a:lnTo>
                    <a:lnTo>
                      <a:pt x="875" y="418"/>
                    </a:lnTo>
                    <a:lnTo>
                      <a:pt x="863" y="427"/>
                    </a:lnTo>
                    <a:lnTo>
                      <a:pt x="860" y="430"/>
                    </a:lnTo>
                    <a:lnTo>
                      <a:pt x="853" y="430"/>
                    </a:lnTo>
                    <a:lnTo>
                      <a:pt x="847" y="427"/>
                    </a:lnTo>
                    <a:lnTo>
                      <a:pt x="847" y="425"/>
                    </a:lnTo>
                    <a:lnTo>
                      <a:pt x="845" y="422"/>
                    </a:lnTo>
                    <a:lnTo>
                      <a:pt x="835" y="425"/>
                    </a:lnTo>
                    <a:lnTo>
                      <a:pt x="827" y="425"/>
                    </a:lnTo>
                    <a:lnTo>
                      <a:pt x="819" y="422"/>
                    </a:lnTo>
                    <a:lnTo>
                      <a:pt x="812" y="422"/>
                    </a:lnTo>
                    <a:lnTo>
                      <a:pt x="797" y="415"/>
                    </a:lnTo>
                    <a:lnTo>
                      <a:pt x="780" y="410"/>
                    </a:lnTo>
                    <a:lnTo>
                      <a:pt x="774" y="402"/>
                    </a:lnTo>
                    <a:lnTo>
                      <a:pt x="767" y="402"/>
                    </a:lnTo>
                    <a:lnTo>
                      <a:pt x="749" y="400"/>
                    </a:lnTo>
                    <a:lnTo>
                      <a:pt x="734" y="400"/>
                    </a:lnTo>
                    <a:lnTo>
                      <a:pt x="730" y="400"/>
                    </a:lnTo>
                    <a:lnTo>
                      <a:pt x="727" y="402"/>
                    </a:lnTo>
                    <a:lnTo>
                      <a:pt x="727" y="404"/>
                    </a:lnTo>
                    <a:lnTo>
                      <a:pt x="719" y="407"/>
                    </a:lnTo>
                    <a:lnTo>
                      <a:pt x="707" y="407"/>
                    </a:lnTo>
                    <a:lnTo>
                      <a:pt x="687" y="407"/>
                    </a:lnTo>
                    <a:lnTo>
                      <a:pt x="672" y="407"/>
                    </a:lnTo>
                    <a:lnTo>
                      <a:pt x="661" y="407"/>
                    </a:lnTo>
                    <a:lnTo>
                      <a:pt x="651" y="407"/>
                    </a:lnTo>
                    <a:lnTo>
                      <a:pt x="646" y="408"/>
                    </a:lnTo>
                    <a:lnTo>
                      <a:pt x="642" y="407"/>
                    </a:lnTo>
                    <a:lnTo>
                      <a:pt x="637" y="397"/>
                    </a:lnTo>
                    <a:lnTo>
                      <a:pt x="634" y="392"/>
                    </a:lnTo>
                    <a:lnTo>
                      <a:pt x="629" y="385"/>
                    </a:lnTo>
                    <a:lnTo>
                      <a:pt x="626" y="380"/>
                    </a:lnTo>
                    <a:lnTo>
                      <a:pt x="623" y="375"/>
                    </a:lnTo>
                    <a:lnTo>
                      <a:pt x="623" y="372"/>
                    </a:lnTo>
                    <a:lnTo>
                      <a:pt x="619" y="369"/>
                    </a:lnTo>
                    <a:lnTo>
                      <a:pt x="616" y="367"/>
                    </a:lnTo>
                    <a:lnTo>
                      <a:pt x="613" y="367"/>
                    </a:lnTo>
                    <a:lnTo>
                      <a:pt x="613" y="364"/>
                    </a:lnTo>
                    <a:lnTo>
                      <a:pt x="611" y="360"/>
                    </a:lnTo>
                    <a:lnTo>
                      <a:pt x="609" y="360"/>
                    </a:lnTo>
                    <a:lnTo>
                      <a:pt x="608" y="360"/>
                    </a:lnTo>
                    <a:lnTo>
                      <a:pt x="601" y="360"/>
                    </a:lnTo>
                    <a:lnTo>
                      <a:pt x="594" y="357"/>
                    </a:lnTo>
                    <a:lnTo>
                      <a:pt x="586" y="352"/>
                    </a:lnTo>
                    <a:lnTo>
                      <a:pt x="583" y="350"/>
                    </a:lnTo>
                    <a:lnTo>
                      <a:pt x="581" y="350"/>
                    </a:lnTo>
                    <a:lnTo>
                      <a:pt x="576" y="350"/>
                    </a:lnTo>
                    <a:lnTo>
                      <a:pt x="574" y="347"/>
                    </a:lnTo>
                    <a:lnTo>
                      <a:pt x="566" y="344"/>
                    </a:lnTo>
                    <a:lnTo>
                      <a:pt x="551" y="340"/>
                    </a:lnTo>
                    <a:lnTo>
                      <a:pt x="549" y="340"/>
                    </a:lnTo>
                    <a:lnTo>
                      <a:pt x="546" y="342"/>
                    </a:lnTo>
                    <a:lnTo>
                      <a:pt x="539" y="342"/>
                    </a:lnTo>
                    <a:lnTo>
                      <a:pt x="529" y="342"/>
                    </a:lnTo>
                    <a:lnTo>
                      <a:pt x="506" y="339"/>
                    </a:lnTo>
                    <a:lnTo>
                      <a:pt x="501" y="335"/>
                    </a:lnTo>
                    <a:lnTo>
                      <a:pt x="495" y="329"/>
                    </a:lnTo>
                    <a:lnTo>
                      <a:pt x="495" y="324"/>
                    </a:lnTo>
                    <a:lnTo>
                      <a:pt x="495" y="320"/>
                    </a:lnTo>
                    <a:lnTo>
                      <a:pt x="496" y="319"/>
                    </a:lnTo>
                    <a:lnTo>
                      <a:pt x="500" y="317"/>
                    </a:lnTo>
                    <a:lnTo>
                      <a:pt x="501" y="312"/>
                    </a:lnTo>
                    <a:lnTo>
                      <a:pt x="498" y="309"/>
                    </a:lnTo>
                    <a:lnTo>
                      <a:pt x="496" y="304"/>
                    </a:lnTo>
                    <a:lnTo>
                      <a:pt x="498" y="302"/>
                    </a:lnTo>
                    <a:lnTo>
                      <a:pt x="498" y="297"/>
                    </a:lnTo>
                    <a:lnTo>
                      <a:pt x="496" y="294"/>
                    </a:lnTo>
                    <a:lnTo>
                      <a:pt x="493" y="289"/>
                    </a:lnTo>
                    <a:lnTo>
                      <a:pt x="490" y="287"/>
                    </a:lnTo>
                    <a:lnTo>
                      <a:pt x="485" y="286"/>
                    </a:lnTo>
                    <a:lnTo>
                      <a:pt x="483" y="281"/>
                    </a:lnTo>
                    <a:lnTo>
                      <a:pt x="481" y="279"/>
                    </a:lnTo>
                    <a:lnTo>
                      <a:pt x="480" y="274"/>
                    </a:lnTo>
                    <a:lnTo>
                      <a:pt x="480" y="271"/>
                    </a:lnTo>
                    <a:lnTo>
                      <a:pt x="476" y="267"/>
                    </a:lnTo>
                    <a:lnTo>
                      <a:pt x="473" y="264"/>
                    </a:lnTo>
                    <a:lnTo>
                      <a:pt x="470" y="264"/>
                    </a:lnTo>
                    <a:lnTo>
                      <a:pt x="466" y="261"/>
                    </a:lnTo>
                    <a:lnTo>
                      <a:pt x="463" y="259"/>
                    </a:lnTo>
                    <a:lnTo>
                      <a:pt x="460" y="259"/>
                    </a:lnTo>
                    <a:lnTo>
                      <a:pt x="456" y="262"/>
                    </a:lnTo>
                    <a:lnTo>
                      <a:pt x="455" y="262"/>
                    </a:lnTo>
                    <a:lnTo>
                      <a:pt x="451" y="262"/>
                    </a:lnTo>
                    <a:lnTo>
                      <a:pt x="448" y="257"/>
                    </a:lnTo>
                    <a:lnTo>
                      <a:pt x="446" y="256"/>
                    </a:lnTo>
                    <a:lnTo>
                      <a:pt x="441" y="256"/>
                    </a:lnTo>
                    <a:lnTo>
                      <a:pt x="438" y="259"/>
                    </a:lnTo>
                    <a:lnTo>
                      <a:pt x="435" y="261"/>
                    </a:lnTo>
                    <a:lnTo>
                      <a:pt x="435" y="262"/>
                    </a:lnTo>
                    <a:lnTo>
                      <a:pt x="433" y="262"/>
                    </a:lnTo>
                    <a:lnTo>
                      <a:pt x="428" y="261"/>
                    </a:lnTo>
                    <a:lnTo>
                      <a:pt x="427" y="257"/>
                    </a:lnTo>
                    <a:lnTo>
                      <a:pt x="427" y="256"/>
                    </a:lnTo>
                    <a:lnTo>
                      <a:pt x="423" y="251"/>
                    </a:lnTo>
                    <a:lnTo>
                      <a:pt x="418" y="249"/>
                    </a:lnTo>
                    <a:lnTo>
                      <a:pt x="415" y="246"/>
                    </a:lnTo>
                    <a:lnTo>
                      <a:pt x="412" y="244"/>
                    </a:lnTo>
                    <a:lnTo>
                      <a:pt x="410" y="242"/>
                    </a:lnTo>
                    <a:lnTo>
                      <a:pt x="408" y="239"/>
                    </a:lnTo>
                    <a:lnTo>
                      <a:pt x="408" y="236"/>
                    </a:lnTo>
                    <a:lnTo>
                      <a:pt x="407" y="234"/>
                    </a:lnTo>
                    <a:lnTo>
                      <a:pt x="405" y="234"/>
                    </a:lnTo>
                    <a:lnTo>
                      <a:pt x="405" y="236"/>
                    </a:lnTo>
                    <a:lnTo>
                      <a:pt x="403" y="236"/>
                    </a:lnTo>
                    <a:lnTo>
                      <a:pt x="402" y="232"/>
                    </a:lnTo>
                    <a:lnTo>
                      <a:pt x="400" y="232"/>
                    </a:lnTo>
                    <a:lnTo>
                      <a:pt x="400" y="227"/>
                    </a:lnTo>
                    <a:lnTo>
                      <a:pt x="400" y="224"/>
                    </a:lnTo>
                    <a:lnTo>
                      <a:pt x="398" y="224"/>
                    </a:lnTo>
                    <a:lnTo>
                      <a:pt x="393" y="222"/>
                    </a:lnTo>
                    <a:lnTo>
                      <a:pt x="390" y="222"/>
                    </a:lnTo>
                    <a:lnTo>
                      <a:pt x="392" y="224"/>
                    </a:lnTo>
                    <a:lnTo>
                      <a:pt x="387" y="227"/>
                    </a:lnTo>
                    <a:lnTo>
                      <a:pt x="383" y="229"/>
                    </a:lnTo>
                    <a:lnTo>
                      <a:pt x="377" y="236"/>
                    </a:lnTo>
                    <a:lnTo>
                      <a:pt x="377" y="239"/>
                    </a:lnTo>
                    <a:lnTo>
                      <a:pt x="377" y="242"/>
                    </a:lnTo>
                    <a:lnTo>
                      <a:pt x="375" y="247"/>
                    </a:lnTo>
                    <a:lnTo>
                      <a:pt x="367" y="249"/>
                    </a:lnTo>
                    <a:lnTo>
                      <a:pt x="363" y="252"/>
                    </a:lnTo>
                    <a:lnTo>
                      <a:pt x="362" y="257"/>
                    </a:lnTo>
                    <a:lnTo>
                      <a:pt x="362" y="266"/>
                    </a:lnTo>
                    <a:lnTo>
                      <a:pt x="367" y="276"/>
                    </a:lnTo>
                    <a:lnTo>
                      <a:pt x="372" y="281"/>
                    </a:lnTo>
                    <a:lnTo>
                      <a:pt x="372" y="284"/>
                    </a:lnTo>
                    <a:lnTo>
                      <a:pt x="365" y="289"/>
                    </a:lnTo>
                    <a:lnTo>
                      <a:pt x="360" y="291"/>
                    </a:lnTo>
                    <a:lnTo>
                      <a:pt x="355" y="296"/>
                    </a:lnTo>
                    <a:lnTo>
                      <a:pt x="352" y="297"/>
                    </a:lnTo>
                    <a:lnTo>
                      <a:pt x="350" y="296"/>
                    </a:lnTo>
                    <a:lnTo>
                      <a:pt x="348" y="294"/>
                    </a:lnTo>
                    <a:lnTo>
                      <a:pt x="345" y="294"/>
                    </a:lnTo>
                    <a:lnTo>
                      <a:pt x="335" y="296"/>
                    </a:lnTo>
                    <a:lnTo>
                      <a:pt x="329" y="296"/>
                    </a:lnTo>
                    <a:lnTo>
                      <a:pt x="319" y="292"/>
                    </a:lnTo>
                    <a:lnTo>
                      <a:pt x="314" y="291"/>
                    </a:lnTo>
                    <a:lnTo>
                      <a:pt x="310" y="292"/>
                    </a:lnTo>
                    <a:lnTo>
                      <a:pt x="309" y="302"/>
                    </a:lnTo>
                    <a:lnTo>
                      <a:pt x="307" y="307"/>
                    </a:lnTo>
                    <a:lnTo>
                      <a:pt x="305" y="312"/>
                    </a:lnTo>
                    <a:lnTo>
                      <a:pt x="304" y="325"/>
                    </a:lnTo>
                    <a:lnTo>
                      <a:pt x="304" y="335"/>
                    </a:lnTo>
                    <a:lnTo>
                      <a:pt x="302" y="339"/>
                    </a:lnTo>
                    <a:lnTo>
                      <a:pt x="305" y="340"/>
                    </a:lnTo>
                    <a:lnTo>
                      <a:pt x="310" y="342"/>
                    </a:lnTo>
                    <a:lnTo>
                      <a:pt x="309" y="347"/>
                    </a:lnTo>
                    <a:lnTo>
                      <a:pt x="309" y="350"/>
                    </a:lnTo>
                    <a:lnTo>
                      <a:pt x="305" y="350"/>
                    </a:lnTo>
                    <a:lnTo>
                      <a:pt x="302" y="352"/>
                    </a:lnTo>
                    <a:lnTo>
                      <a:pt x="299" y="352"/>
                    </a:lnTo>
                    <a:lnTo>
                      <a:pt x="295" y="350"/>
                    </a:lnTo>
                    <a:lnTo>
                      <a:pt x="292" y="350"/>
                    </a:lnTo>
                    <a:lnTo>
                      <a:pt x="287" y="352"/>
                    </a:lnTo>
                    <a:lnTo>
                      <a:pt x="275" y="354"/>
                    </a:lnTo>
                    <a:lnTo>
                      <a:pt x="269" y="357"/>
                    </a:lnTo>
                    <a:lnTo>
                      <a:pt x="265" y="357"/>
                    </a:lnTo>
                    <a:lnTo>
                      <a:pt x="262" y="355"/>
                    </a:lnTo>
                    <a:lnTo>
                      <a:pt x="259" y="357"/>
                    </a:lnTo>
                    <a:lnTo>
                      <a:pt x="254" y="360"/>
                    </a:lnTo>
                    <a:lnTo>
                      <a:pt x="254" y="364"/>
                    </a:lnTo>
                    <a:lnTo>
                      <a:pt x="257" y="367"/>
                    </a:lnTo>
                    <a:lnTo>
                      <a:pt x="264" y="367"/>
                    </a:lnTo>
                    <a:lnTo>
                      <a:pt x="270" y="367"/>
                    </a:lnTo>
                    <a:lnTo>
                      <a:pt x="270" y="369"/>
                    </a:lnTo>
                    <a:lnTo>
                      <a:pt x="267" y="372"/>
                    </a:lnTo>
                    <a:lnTo>
                      <a:pt x="269" y="379"/>
                    </a:lnTo>
                    <a:lnTo>
                      <a:pt x="269" y="382"/>
                    </a:lnTo>
                    <a:lnTo>
                      <a:pt x="272" y="385"/>
                    </a:lnTo>
                    <a:lnTo>
                      <a:pt x="272" y="389"/>
                    </a:lnTo>
                    <a:lnTo>
                      <a:pt x="277" y="395"/>
                    </a:lnTo>
                    <a:lnTo>
                      <a:pt x="277" y="400"/>
                    </a:lnTo>
                    <a:lnTo>
                      <a:pt x="284" y="404"/>
                    </a:lnTo>
                    <a:lnTo>
                      <a:pt x="285" y="412"/>
                    </a:lnTo>
                    <a:lnTo>
                      <a:pt x="282" y="413"/>
                    </a:lnTo>
                    <a:lnTo>
                      <a:pt x="280" y="418"/>
                    </a:lnTo>
                    <a:lnTo>
                      <a:pt x="285" y="422"/>
                    </a:lnTo>
                    <a:lnTo>
                      <a:pt x="282" y="423"/>
                    </a:lnTo>
                    <a:lnTo>
                      <a:pt x="282" y="427"/>
                    </a:lnTo>
                    <a:lnTo>
                      <a:pt x="277" y="428"/>
                    </a:lnTo>
                    <a:lnTo>
                      <a:pt x="277" y="435"/>
                    </a:lnTo>
                    <a:lnTo>
                      <a:pt x="272" y="437"/>
                    </a:lnTo>
                    <a:lnTo>
                      <a:pt x="262" y="435"/>
                    </a:lnTo>
                    <a:lnTo>
                      <a:pt x="252" y="423"/>
                    </a:lnTo>
                    <a:lnTo>
                      <a:pt x="247" y="425"/>
                    </a:lnTo>
                    <a:lnTo>
                      <a:pt x="237" y="422"/>
                    </a:lnTo>
                    <a:lnTo>
                      <a:pt x="222" y="420"/>
                    </a:lnTo>
                    <a:lnTo>
                      <a:pt x="216" y="423"/>
                    </a:lnTo>
                    <a:lnTo>
                      <a:pt x="202" y="420"/>
                    </a:lnTo>
                    <a:lnTo>
                      <a:pt x="191" y="422"/>
                    </a:lnTo>
                    <a:lnTo>
                      <a:pt x="186" y="423"/>
                    </a:lnTo>
                    <a:lnTo>
                      <a:pt x="179" y="422"/>
                    </a:lnTo>
                    <a:lnTo>
                      <a:pt x="176" y="425"/>
                    </a:lnTo>
                    <a:lnTo>
                      <a:pt x="171" y="427"/>
                    </a:lnTo>
                    <a:lnTo>
                      <a:pt x="157" y="425"/>
                    </a:lnTo>
                    <a:lnTo>
                      <a:pt x="147" y="423"/>
                    </a:lnTo>
                    <a:lnTo>
                      <a:pt x="142" y="420"/>
                    </a:lnTo>
                    <a:lnTo>
                      <a:pt x="134" y="420"/>
                    </a:lnTo>
                    <a:lnTo>
                      <a:pt x="132" y="422"/>
                    </a:lnTo>
                    <a:lnTo>
                      <a:pt x="126" y="422"/>
                    </a:lnTo>
                    <a:lnTo>
                      <a:pt x="123" y="420"/>
                    </a:lnTo>
                    <a:lnTo>
                      <a:pt x="119" y="422"/>
                    </a:lnTo>
                    <a:lnTo>
                      <a:pt x="119" y="427"/>
                    </a:lnTo>
                    <a:lnTo>
                      <a:pt x="121" y="432"/>
                    </a:lnTo>
                    <a:lnTo>
                      <a:pt x="121" y="437"/>
                    </a:lnTo>
                    <a:lnTo>
                      <a:pt x="114" y="438"/>
                    </a:lnTo>
                    <a:lnTo>
                      <a:pt x="99" y="438"/>
                    </a:lnTo>
                    <a:lnTo>
                      <a:pt x="81" y="437"/>
                    </a:lnTo>
                    <a:lnTo>
                      <a:pt x="76" y="435"/>
                    </a:lnTo>
                    <a:lnTo>
                      <a:pt x="69" y="433"/>
                    </a:lnTo>
                    <a:lnTo>
                      <a:pt x="64" y="438"/>
                    </a:lnTo>
                    <a:lnTo>
                      <a:pt x="66" y="440"/>
                    </a:lnTo>
                    <a:lnTo>
                      <a:pt x="61" y="443"/>
                    </a:lnTo>
                    <a:lnTo>
                      <a:pt x="59" y="445"/>
                    </a:lnTo>
                    <a:lnTo>
                      <a:pt x="63" y="447"/>
                    </a:lnTo>
                    <a:lnTo>
                      <a:pt x="63" y="450"/>
                    </a:lnTo>
                    <a:lnTo>
                      <a:pt x="54" y="462"/>
                    </a:lnTo>
                    <a:lnTo>
                      <a:pt x="51" y="467"/>
                    </a:lnTo>
                    <a:lnTo>
                      <a:pt x="56" y="470"/>
                    </a:lnTo>
                    <a:lnTo>
                      <a:pt x="66" y="472"/>
                    </a:lnTo>
                    <a:lnTo>
                      <a:pt x="71" y="477"/>
                    </a:lnTo>
                    <a:lnTo>
                      <a:pt x="76" y="477"/>
                    </a:lnTo>
                    <a:lnTo>
                      <a:pt x="79" y="473"/>
                    </a:lnTo>
                    <a:lnTo>
                      <a:pt x="81" y="467"/>
                    </a:lnTo>
                    <a:lnTo>
                      <a:pt x="83" y="468"/>
                    </a:lnTo>
                    <a:lnTo>
                      <a:pt x="96" y="477"/>
                    </a:lnTo>
                    <a:lnTo>
                      <a:pt x="96" y="480"/>
                    </a:lnTo>
                    <a:lnTo>
                      <a:pt x="89" y="488"/>
                    </a:lnTo>
                    <a:lnTo>
                      <a:pt x="81" y="487"/>
                    </a:lnTo>
                    <a:lnTo>
                      <a:pt x="69" y="488"/>
                    </a:lnTo>
                    <a:lnTo>
                      <a:pt x="68" y="485"/>
                    </a:lnTo>
                    <a:lnTo>
                      <a:pt x="63" y="482"/>
                    </a:lnTo>
                    <a:lnTo>
                      <a:pt x="54" y="488"/>
                    </a:lnTo>
                    <a:lnTo>
                      <a:pt x="49" y="488"/>
                    </a:lnTo>
                    <a:lnTo>
                      <a:pt x="43" y="492"/>
                    </a:lnTo>
                    <a:lnTo>
                      <a:pt x="38" y="493"/>
                    </a:lnTo>
                    <a:lnTo>
                      <a:pt x="36" y="500"/>
                    </a:lnTo>
                    <a:lnTo>
                      <a:pt x="44" y="503"/>
                    </a:lnTo>
                    <a:lnTo>
                      <a:pt x="44" y="506"/>
                    </a:lnTo>
                    <a:lnTo>
                      <a:pt x="36" y="510"/>
                    </a:lnTo>
                    <a:lnTo>
                      <a:pt x="26" y="511"/>
                    </a:lnTo>
                    <a:lnTo>
                      <a:pt x="28" y="513"/>
                    </a:lnTo>
                    <a:lnTo>
                      <a:pt x="30" y="518"/>
                    </a:lnTo>
                    <a:lnTo>
                      <a:pt x="20" y="520"/>
                    </a:lnTo>
                    <a:lnTo>
                      <a:pt x="20" y="525"/>
                    </a:lnTo>
                    <a:lnTo>
                      <a:pt x="15" y="526"/>
                    </a:lnTo>
                    <a:lnTo>
                      <a:pt x="5" y="525"/>
                    </a:lnTo>
                    <a:lnTo>
                      <a:pt x="0" y="528"/>
                    </a:lnTo>
                    <a:lnTo>
                      <a:pt x="0" y="535"/>
                    </a:lnTo>
                    <a:lnTo>
                      <a:pt x="5" y="543"/>
                    </a:lnTo>
                    <a:lnTo>
                      <a:pt x="10" y="541"/>
                    </a:lnTo>
                    <a:lnTo>
                      <a:pt x="16" y="541"/>
                    </a:lnTo>
                    <a:lnTo>
                      <a:pt x="18" y="546"/>
                    </a:lnTo>
                    <a:lnTo>
                      <a:pt x="15" y="551"/>
                    </a:lnTo>
                    <a:lnTo>
                      <a:pt x="18" y="556"/>
                    </a:lnTo>
                    <a:lnTo>
                      <a:pt x="23" y="558"/>
                    </a:lnTo>
                    <a:lnTo>
                      <a:pt x="23" y="565"/>
                    </a:lnTo>
                    <a:lnTo>
                      <a:pt x="21" y="568"/>
                    </a:lnTo>
                    <a:lnTo>
                      <a:pt x="16" y="578"/>
                    </a:lnTo>
                    <a:lnTo>
                      <a:pt x="15" y="591"/>
                    </a:lnTo>
                    <a:lnTo>
                      <a:pt x="13" y="590"/>
                    </a:lnTo>
                    <a:lnTo>
                      <a:pt x="18" y="596"/>
                    </a:lnTo>
                    <a:lnTo>
                      <a:pt x="21" y="596"/>
                    </a:lnTo>
                    <a:lnTo>
                      <a:pt x="30" y="595"/>
                    </a:lnTo>
                    <a:lnTo>
                      <a:pt x="34" y="593"/>
                    </a:lnTo>
                    <a:lnTo>
                      <a:pt x="38" y="590"/>
                    </a:lnTo>
                    <a:lnTo>
                      <a:pt x="39" y="588"/>
                    </a:lnTo>
                    <a:lnTo>
                      <a:pt x="43" y="586"/>
                    </a:lnTo>
                    <a:lnTo>
                      <a:pt x="44" y="588"/>
                    </a:lnTo>
                    <a:lnTo>
                      <a:pt x="48" y="591"/>
                    </a:lnTo>
                    <a:lnTo>
                      <a:pt x="56" y="591"/>
                    </a:lnTo>
                    <a:lnTo>
                      <a:pt x="56" y="588"/>
                    </a:lnTo>
                    <a:lnTo>
                      <a:pt x="54" y="586"/>
                    </a:lnTo>
                    <a:lnTo>
                      <a:pt x="54" y="583"/>
                    </a:lnTo>
                    <a:lnTo>
                      <a:pt x="59" y="581"/>
                    </a:lnTo>
                    <a:lnTo>
                      <a:pt x="61" y="580"/>
                    </a:lnTo>
                    <a:lnTo>
                      <a:pt x="64" y="580"/>
                    </a:lnTo>
                    <a:lnTo>
                      <a:pt x="64" y="581"/>
                    </a:lnTo>
                    <a:lnTo>
                      <a:pt x="69" y="581"/>
                    </a:lnTo>
                    <a:lnTo>
                      <a:pt x="73" y="576"/>
                    </a:lnTo>
                    <a:lnTo>
                      <a:pt x="71" y="571"/>
                    </a:lnTo>
                    <a:lnTo>
                      <a:pt x="74" y="568"/>
                    </a:lnTo>
                    <a:lnTo>
                      <a:pt x="76" y="565"/>
                    </a:lnTo>
                    <a:lnTo>
                      <a:pt x="78" y="560"/>
                    </a:lnTo>
                    <a:lnTo>
                      <a:pt x="79" y="555"/>
                    </a:lnTo>
                    <a:lnTo>
                      <a:pt x="86" y="555"/>
                    </a:lnTo>
                    <a:lnTo>
                      <a:pt x="89" y="558"/>
                    </a:lnTo>
                    <a:lnTo>
                      <a:pt x="94" y="560"/>
                    </a:lnTo>
                    <a:lnTo>
                      <a:pt x="94" y="563"/>
                    </a:lnTo>
                    <a:lnTo>
                      <a:pt x="93" y="568"/>
                    </a:lnTo>
                    <a:lnTo>
                      <a:pt x="94" y="573"/>
                    </a:lnTo>
                    <a:lnTo>
                      <a:pt x="99" y="573"/>
                    </a:lnTo>
                    <a:lnTo>
                      <a:pt x="101" y="576"/>
                    </a:lnTo>
                    <a:lnTo>
                      <a:pt x="101" y="581"/>
                    </a:lnTo>
                    <a:lnTo>
                      <a:pt x="101" y="586"/>
                    </a:lnTo>
                    <a:lnTo>
                      <a:pt x="101" y="595"/>
                    </a:lnTo>
                    <a:lnTo>
                      <a:pt x="104" y="600"/>
                    </a:lnTo>
                    <a:lnTo>
                      <a:pt x="104" y="603"/>
                    </a:lnTo>
                    <a:lnTo>
                      <a:pt x="109" y="604"/>
                    </a:lnTo>
                    <a:lnTo>
                      <a:pt x="116" y="604"/>
                    </a:lnTo>
                    <a:lnTo>
                      <a:pt x="119" y="601"/>
                    </a:lnTo>
                    <a:lnTo>
                      <a:pt x="121" y="600"/>
                    </a:lnTo>
                    <a:lnTo>
                      <a:pt x="129" y="595"/>
                    </a:lnTo>
                    <a:lnTo>
                      <a:pt x="132" y="593"/>
                    </a:lnTo>
                    <a:lnTo>
                      <a:pt x="134" y="588"/>
                    </a:lnTo>
                    <a:lnTo>
                      <a:pt x="137" y="586"/>
                    </a:lnTo>
                    <a:lnTo>
                      <a:pt x="147" y="580"/>
                    </a:lnTo>
                    <a:lnTo>
                      <a:pt x="156" y="578"/>
                    </a:lnTo>
                    <a:lnTo>
                      <a:pt x="156" y="583"/>
                    </a:lnTo>
                    <a:lnTo>
                      <a:pt x="166" y="581"/>
                    </a:lnTo>
                    <a:lnTo>
                      <a:pt x="169" y="578"/>
                    </a:lnTo>
                    <a:lnTo>
                      <a:pt x="179" y="578"/>
                    </a:lnTo>
                    <a:lnTo>
                      <a:pt x="181" y="581"/>
                    </a:lnTo>
                    <a:lnTo>
                      <a:pt x="172" y="588"/>
                    </a:lnTo>
                    <a:lnTo>
                      <a:pt x="176" y="588"/>
                    </a:lnTo>
                    <a:lnTo>
                      <a:pt x="176" y="588"/>
                    </a:lnTo>
                    <a:lnTo>
                      <a:pt x="179" y="586"/>
                    </a:lnTo>
                    <a:lnTo>
                      <a:pt x="182" y="586"/>
                    </a:lnTo>
                    <a:lnTo>
                      <a:pt x="186" y="590"/>
                    </a:lnTo>
                    <a:lnTo>
                      <a:pt x="189" y="588"/>
                    </a:lnTo>
                    <a:lnTo>
                      <a:pt x="192" y="588"/>
                    </a:lnTo>
                    <a:lnTo>
                      <a:pt x="196" y="586"/>
                    </a:lnTo>
                    <a:lnTo>
                      <a:pt x="197" y="585"/>
                    </a:lnTo>
                    <a:lnTo>
                      <a:pt x="201" y="585"/>
                    </a:lnTo>
                    <a:lnTo>
                      <a:pt x="204" y="588"/>
                    </a:lnTo>
                    <a:lnTo>
                      <a:pt x="207" y="595"/>
                    </a:lnTo>
                    <a:lnTo>
                      <a:pt x="217" y="609"/>
                    </a:lnTo>
                    <a:lnTo>
                      <a:pt x="224" y="613"/>
                    </a:lnTo>
                    <a:lnTo>
                      <a:pt x="224" y="619"/>
                    </a:lnTo>
                    <a:lnTo>
                      <a:pt x="229" y="621"/>
                    </a:lnTo>
                    <a:lnTo>
                      <a:pt x="230" y="624"/>
                    </a:lnTo>
                    <a:lnTo>
                      <a:pt x="240" y="626"/>
                    </a:lnTo>
                    <a:lnTo>
                      <a:pt x="250" y="626"/>
                    </a:lnTo>
                    <a:lnTo>
                      <a:pt x="255" y="626"/>
                    </a:lnTo>
                    <a:lnTo>
                      <a:pt x="255" y="631"/>
                    </a:lnTo>
                    <a:lnTo>
                      <a:pt x="265" y="634"/>
                    </a:lnTo>
                    <a:lnTo>
                      <a:pt x="274" y="638"/>
                    </a:lnTo>
                    <a:lnTo>
                      <a:pt x="277" y="649"/>
                    </a:lnTo>
                    <a:lnTo>
                      <a:pt x="284" y="656"/>
                    </a:lnTo>
                    <a:lnTo>
                      <a:pt x="292" y="659"/>
                    </a:lnTo>
                    <a:lnTo>
                      <a:pt x="295" y="664"/>
                    </a:lnTo>
                    <a:lnTo>
                      <a:pt x="295" y="676"/>
                    </a:lnTo>
                    <a:lnTo>
                      <a:pt x="300" y="684"/>
                    </a:lnTo>
                    <a:lnTo>
                      <a:pt x="305" y="686"/>
                    </a:lnTo>
                    <a:lnTo>
                      <a:pt x="309" y="696"/>
                    </a:lnTo>
                    <a:lnTo>
                      <a:pt x="310" y="704"/>
                    </a:lnTo>
                    <a:lnTo>
                      <a:pt x="307" y="709"/>
                    </a:lnTo>
                    <a:lnTo>
                      <a:pt x="307" y="706"/>
                    </a:lnTo>
                    <a:lnTo>
                      <a:pt x="302" y="704"/>
                    </a:lnTo>
                    <a:lnTo>
                      <a:pt x="295" y="711"/>
                    </a:lnTo>
                    <a:lnTo>
                      <a:pt x="295" y="711"/>
                    </a:lnTo>
                    <a:lnTo>
                      <a:pt x="297" y="714"/>
                    </a:lnTo>
                    <a:lnTo>
                      <a:pt x="297" y="717"/>
                    </a:lnTo>
                    <a:lnTo>
                      <a:pt x="304" y="721"/>
                    </a:lnTo>
                    <a:lnTo>
                      <a:pt x="304" y="729"/>
                    </a:lnTo>
                    <a:lnTo>
                      <a:pt x="305" y="732"/>
                    </a:lnTo>
                    <a:lnTo>
                      <a:pt x="304" y="736"/>
                    </a:lnTo>
                    <a:lnTo>
                      <a:pt x="307" y="737"/>
                    </a:lnTo>
                    <a:lnTo>
                      <a:pt x="309" y="741"/>
                    </a:lnTo>
                    <a:lnTo>
                      <a:pt x="309" y="744"/>
                    </a:lnTo>
                    <a:lnTo>
                      <a:pt x="312" y="744"/>
                    </a:lnTo>
                    <a:lnTo>
                      <a:pt x="314" y="749"/>
                    </a:lnTo>
                    <a:lnTo>
                      <a:pt x="319" y="752"/>
                    </a:lnTo>
                    <a:lnTo>
                      <a:pt x="322" y="747"/>
                    </a:lnTo>
                    <a:lnTo>
                      <a:pt x="327" y="747"/>
                    </a:lnTo>
                    <a:lnTo>
                      <a:pt x="329" y="751"/>
                    </a:lnTo>
                    <a:lnTo>
                      <a:pt x="335" y="751"/>
                    </a:lnTo>
                    <a:lnTo>
                      <a:pt x="340" y="756"/>
                    </a:lnTo>
                    <a:lnTo>
                      <a:pt x="343" y="757"/>
                    </a:lnTo>
                    <a:lnTo>
                      <a:pt x="345" y="762"/>
                    </a:lnTo>
                    <a:lnTo>
                      <a:pt x="350" y="762"/>
                    </a:lnTo>
                    <a:lnTo>
                      <a:pt x="352" y="766"/>
                    </a:lnTo>
                    <a:lnTo>
                      <a:pt x="352" y="766"/>
                    </a:lnTo>
                    <a:lnTo>
                      <a:pt x="353" y="764"/>
                    </a:lnTo>
                    <a:lnTo>
                      <a:pt x="360" y="767"/>
                    </a:lnTo>
                    <a:lnTo>
                      <a:pt x="362" y="771"/>
                    </a:lnTo>
                    <a:lnTo>
                      <a:pt x="367" y="771"/>
                    </a:lnTo>
                    <a:lnTo>
                      <a:pt x="370" y="771"/>
                    </a:lnTo>
                    <a:lnTo>
                      <a:pt x="373" y="767"/>
                    </a:lnTo>
                    <a:lnTo>
                      <a:pt x="378" y="767"/>
                    </a:lnTo>
                    <a:lnTo>
                      <a:pt x="387" y="771"/>
                    </a:lnTo>
                    <a:lnTo>
                      <a:pt x="390" y="772"/>
                    </a:lnTo>
                    <a:lnTo>
                      <a:pt x="395" y="772"/>
                    </a:lnTo>
                    <a:lnTo>
                      <a:pt x="400" y="774"/>
                    </a:lnTo>
                    <a:lnTo>
                      <a:pt x="407" y="782"/>
                    </a:lnTo>
                    <a:lnTo>
                      <a:pt x="412" y="782"/>
                    </a:lnTo>
                    <a:lnTo>
                      <a:pt x="417" y="784"/>
                    </a:lnTo>
                    <a:lnTo>
                      <a:pt x="420" y="787"/>
                    </a:lnTo>
                    <a:lnTo>
                      <a:pt x="423" y="792"/>
                    </a:lnTo>
                    <a:lnTo>
                      <a:pt x="425" y="796"/>
                    </a:lnTo>
                    <a:lnTo>
                      <a:pt x="428" y="796"/>
                    </a:lnTo>
                    <a:lnTo>
                      <a:pt x="428" y="789"/>
                    </a:lnTo>
                    <a:lnTo>
                      <a:pt x="431" y="786"/>
                    </a:lnTo>
                    <a:lnTo>
                      <a:pt x="433" y="789"/>
                    </a:lnTo>
                    <a:lnTo>
                      <a:pt x="438" y="789"/>
                    </a:lnTo>
                    <a:lnTo>
                      <a:pt x="443" y="791"/>
                    </a:lnTo>
                    <a:lnTo>
                      <a:pt x="443" y="797"/>
                    </a:lnTo>
                    <a:lnTo>
                      <a:pt x="450" y="802"/>
                    </a:lnTo>
                    <a:lnTo>
                      <a:pt x="458" y="800"/>
                    </a:lnTo>
                    <a:lnTo>
                      <a:pt x="463" y="800"/>
                    </a:lnTo>
                    <a:lnTo>
                      <a:pt x="463" y="810"/>
                    </a:lnTo>
                    <a:lnTo>
                      <a:pt x="465" y="815"/>
                    </a:lnTo>
                    <a:lnTo>
                      <a:pt x="470" y="814"/>
                    </a:lnTo>
                    <a:lnTo>
                      <a:pt x="476" y="817"/>
                    </a:lnTo>
                    <a:lnTo>
                      <a:pt x="478" y="814"/>
                    </a:lnTo>
                    <a:lnTo>
                      <a:pt x="485" y="814"/>
                    </a:lnTo>
                    <a:lnTo>
                      <a:pt x="488" y="809"/>
                    </a:lnTo>
                    <a:lnTo>
                      <a:pt x="498" y="810"/>
                    </a:lnTo>
                    <a:lnTo>
                      <a:pt x="503" y="812"/>
                    </a:lnTo>
                    <a:lnTo>
                      <a:pt x="505" y="817"/>
                    </a:lnTo>
                    <a:lnTo>
                      <a:pt x="511" y="820"/>
                    </a:lnTo>
                    <a:lnTo>
                      <a:pt x="516" y="825"/>
                    </a:lnTo>
                    <a:lnTo>
                      <a:pt x="521" y="827"/>
                    </a:lnTo>
                    <a:lnTo>
                      <a:pt x="528" y="825"/>
                    </a:lnTo>
                    <a:lnTo>
                      <a:pt x="529" y="825"/>
                    </a:lnTo>
                    <a:lnTo>
                      <a:pt x="536" y="824"/>
                    </a:lnTo>
                    <a:lnTo>
                      <a:pt x="541" y="824"/>
                    </a:lnTo>
                    <a:lnTo>
                      <a:pt x="541" y="824"/>
                    </a:lnTo>
                    <a:lnTo>
                      <a:pt x="546" y="820"/>
                    </a:lnTo>
                    <a:lnTo>
                      <a:pt x="551" y="820"/>
                    </a:lnTo>
                    <a:lnTo>
                      <a:pt x="554" y="824"/>
                    </a:lnTo>
                    <a:lnTo>
                      <a:pt x="554" y="830"/>
                    </a:lnTo>
                    <a:lnTo>
                      <a:pt x="559" y="834"/>
                    </a:lnTo>
                    <a:lnTo>
                      <a:pt x="559" y="834"/>
                    </a:lnTo>
                    <a:lnTo>
                      <a:pt x="564" y="830"/>
                    </a:lnTo>
                    <a:lnTo>
                      <a:pt x="569" y="822"/>
                    </a:lnTo>
                    <a:lnTo>
                      <a:pt x="581" y="815"/>
                    </a:lnTo>
                    <a:lnTo>
                      <a:pt x="589" y="814"/>
                    </a:lnTo>
                    <a:lnTo>
                      <a:pt x="591" y="817"/>
                    </a:lnTo>
                    <a:lnTo>
                      <a:pt x="603" y="819"/>
                    </a:lnTo>
                    <a:lnTo>
                      <a:pt x="608" y="820"/>
                    </a:lnTo>
                    <a:lnTo>
                      <a:pt x="614" y="819"/>
                    </a:lnTo>
                    <a:lnTo>
                      <a:pt x="621" y="819"/>
                    </a:lnTo>
                    <a:lnTo>
                      <a:pt x="624" y="824"/>
                    </a:lnTo>
                    <a:lnTo>
                      <a:pt x="626" y="824"/>
                    </a:lnTo>
                    <a:lnTo>
                      <a:pt x="629" y="824"/>
                    </a:lnTo>
                    <a:lnTo>
                      <a:pt x="637" y="820"/>
                    </a:lnTo>
                    <a:lnTo>
                      <a:pt x="641" y="820"/>
                    </a:lnTo>
                    <a:lnTo>
                      <a:pt x="644" y="815"/>
                    </a:lnTo>
                    <a:lnTo>
                      <a:pt x="647" y="814"/>
                    </a:lnTo>
                    <a:lnTo>
                      <a:pt x="651" y="814"/>
                    </a:lnTo>
                    <a:lnTo>
                      <a:pt x="651" y="812"/>
                    </a:lnTo>
                    <a:lnTo>
                      <a:pt x="656" y="810"/>
                    </a:lnTo>
                    <a:lnTo>
                      <a:pt x="657" y="805"/>
                    </a:lnTo>
                    <a:lnTo>
                      <a:pt x="662" y="800"/>
                    </a:lnTo>
                    <a:lnTo>
                      <a:pt x="667" y="800"/>
                    </a:lnTo>
                    <a:lnTo>
                      <a:pt x="676" y="799"/>
                    </a:lnTo>
                    <a:lnTo>
                      <a:pt x="682" y="792"/>
                    </a:lnTo>
                    <a:lnTo>
                      <a:pt x="681" y="787"/>
                    </a:lnTo>
                    <a:lnTo>
                      <a:pt x="684" y="787"/>
                    </a:lnTo>
                    <a:lnTo>
                      <a:pt x="691" y="784"/>
                    </a:lnTo>
                    <a:lnTo>
                      <a:pt x="694" y="789"/>
                    </a:lnTo>
                    <a:lnTo>
                      <a:pt x="701" y="787"/>
                    </a:lnTo>
                    <a:lnTo>
                      <a:pt x="711" y="791"/>
                    </a:lnTo>
                    <a:lnTo>
                      <a:pt x="712" y="789"/>
                    </a:lnTo>
                    <a:lnTo>
                      <a:pt x="712" y="784"/>
                    </a:lnTo>
                    <a:lnTo>
                      <a:pt x="722" y="779"/>
                    </a:lnTo>
                    <a:lnTo>
                      <a:pt x="725" y="779"/>
                    </a:lnTo>
                    <a:lnTo>
                      <a:pt x="729" y="782"/>
                    </a:lnTo>
                    <a:lnTo>
                      <a:pt x="732" y="782"/>
                    </a:lnTo>
                    <a:lnTo>
                      <a:pt x="734" y="784"/>
                    </a:lnTo>
                    <a:lnTo>
                      <a:pt x="730" y="791"/>
                    </a:lnTo>
                    <a:lnTo>
                      <a:pt x="732" y="794"/>
                    </a:lnTo>
                    <a:lnTo>
                      <a:pt x="735" y="792"/>
                    </a:lnTo>
                    <a:lnTo>
                      <a:pt x="737" y="792"/>
                    </a:lnTo>
                    <a:lnTo>
                      <a:pt x="739" y="796"/>
                    </a:lnTo>
                    <a:lnTo>
                      <a:pt x="742" y="799"/>
                    </a:lnTo>
                    <a:lnTo>
                      <a:pt x="742" y="802"/>
                    </a:lnTo>
                    <a:lnTo>
                      <a:pt x="739" y="807"/>
                    </a:lnTo>
                    <a:lnTo>
                      <a:pt x="740" y="810"/>
                    </a:lnTo>
                    <a:lnTo>
                      <a:pt x="745" y="810"/>
                    </a:lnTo>
                    <a:lnTo>
                      <a:pt x="749" y="810"/>
                    </a:lnTo>
                    <a:lnTo>
                      <a:pt x="752" y="812"/>
                    </a:lnTo>
                    <a:lnTo>
                      <a:pt x="757" y="815"/>
                    </a:lnTo>
                    <a:lnTo>
                      <a:pt x="760" y="814"/>
                    </a:lnTo>
                    <a:lnTo>
                      <a:pt x="765" y="815"/>
                    </a:lnTo>
                    <a:lnTo>
                      <a:pt x="770" y="814"/>
                    </a:lnTo>
                    <a:lnTo>
                      <a:pt x="775" y="814"/>
                    </a:lnTo>
                    <a:lnTo>
                      <a:pt x="779" y="819"/>
                    </a:lnTo>
                    <a:lnTo>
                      <a:pt x="784" y="822"/>
                    </a:lnTo>
                    <a:lnTo>
                      <a:pt x="784" y="829"/>
                    </a:lnTo>
                    <a:lnTo>
                      <a:pt x="789" y="829"/>
                    </a:lnTo>
                    <a:lnTo>
                      <a:pt x="794" y="834"/>
                    </a:lnTo>
                    <a:lnTo>
                      <a:pt x="794" y="840"/>
                    </a:lnTo>
                    <a:lnTo>
                      <a:pt x="797" y="847"/>
                    </a:lnTo>
                    <a:lnTo>
                      <a:pt x="797" y="854"/>
                    </a:lnTo>
                    <a:lnTo>
                      <a:pt x="797" y="864"/>
                    </a:lnTo>
                    <a:lnTo>
                      <a:pt x="797" y="869"/>
                    </a:lnTo>
                    <a:lnTo>
                      <a:pt x="795" y="870"/>
                    </a:lnTo>
                    <a:lnTo>
                      <a:pt x="790" y="872"/>
                    </a:lnTo>
                    <a:lnTo>
                      <a:pt x="790" y="877"/>
                    </a:lnTo>
                    <a:lnTo>
                      <a:pt x="787" y="877"/>
                    </a:lnTo>
                    <a:lnTo>
                      <a:pt x="787" y="880"/>
                    </a:lnTo>
                    <a:lnTo>
                      <a:pt x="789" y="885"/>
                    </a:lnTo>
                    <a:lnTo>
                      <a:pt x="787" y="887"/>
                    </a:lnTo>
                    <a:lnTo>
                      <a:pt x="784" y="887"/>
                    </a:lnTo>
                    <a:lnTo>
                      <a:pt x="780" y="889"/>
                    </a:lnTo>
                    <a:lnTo>
                      <a:pt x="779" y="894"/>
                    </a:lnTo>
                    <a:lnTo>
                      <a:pt x="780" y="895"/>
                    </a:lnTo>
                    <a:lnTo>
                      <a:pt x="779" y="898"/>
                    </a:lnTo>
                    <a:lnTo>
                      <a:pt x="779" y="903"/>
                    </a:lnTo>
                    <a:lnTo>
                      <a:pt x="782" y="905"/>
                    </a:lnTo>
                    <a:lnTo>
                      <a:pt x="784" y="907"/>
                    </a:lnTo>
                    <a:lnTo>
                      <a:pt x="787" y="910"/>
                    </a:lnTo>
                    <a:lnTo>
                      <a:pt x="787" y="915"/>
                    </a:lnTo>
                    <a:lnTo>
                      <a:pt x="789" y="920"/>
                    </a:lnTo>
                    <a:lnTo>
                      <a:pt x="795" y="917"/>
                    </a:lnTo>
                    <a:lnTo>
                      <a:pt x="805" y="915"/>
                    </a:lnTo>
                    <a:lnTo>
                      <a:pt x="807" y="918"/>
                    </a:lnTo>
                    <a:lnTo>
                      <a:pt x="805" y="920"/>
                    </a:lnTo>
                    <a:lnTo>
                      <a:pt x="809" y="923"/>
                    </a:lnTo>
                    <a:lnTo>
                      <a:pt x="815" y="922"/>
                    </a:lnTo>
                    <a:lnTo>
                      <a:pt x="815" y="925"/>
                    </a:lnTo>
                    <a:lnTo>
                      <a:pt x="814" y="928"/>
                    </a:lnTo>
                    <a:lnTo>
                      <a:pt x="817" y="932"/>
                    </a:lnTo>
                    <a:lnTo>
                      <a:pt x="824" y="933"/>
                    </a:lnTo>
                    <a:lnTo>
                      <a:pt x="822" y="935"/>
                    </a:lnTo>
                    <a:lnTo>
                      <a:pt x="824" y="938"/>
                    </a:lnTo>
                    <a:lnTo>
                      <a:pt x="825" y="937"/>
                    </a:lnTo>
                    <a:lnTo>
                      <a:pt x="832" y="937"/>
                    </a:lnTo>
                    <a:lnTo>
                      <a:pt x="837" y="938"/>
                    </a:lnTo>
                    <a:lnTo>
                      <a:pt x="837" y="942"/>
                    </a:lnTo>
                    <a:lnTo>
                      <a:pt x="835" y="947"/>
                    </a:lnTo>
                    <a:lnTo>
                      <a:pt x="835" y="948"/>
                    </a:lnTo>
                    <a:lnTo>
                      <a:pt x="828" y="957"/>
                    </a:lnTo>
                    <a:lnTo>
                      <a:pt x="825" y="960"/>
                    </a:lnTo>
                    <a:lnTo>
                      <a:pt x="825" y="963"/>
                    </a:lnTo>
                    <a:lnTo>
                      <a:pt x="828" y="962"/>
                    </a:lnTo>
                    <a:lnTo>
                      <a:pt x="837" y="963"/>
                    </a:lnTo>
                    <a:lnTo>
                      <a:pt x="838" y="963"/>
                    </a:lnTo>
                    <a:lnTo>
                      <a:pt x="842" y="962"/>
                    </a:lnTo>
                    <a:lnTo>
                      <a:pt x="845" y="965"/>
                    </a:lnTo>
                    <a:lnTo>
                      <a:pt x="843" y="970"/>
                    </a:lnTo>
                    <a:lnTo>
                      <a:pt x="845" y="975"/>
                    </a:lnTo>
                    <a:lnTo>
                      <a:pt x="850" y="977"/>
                    </a:lnTo>
                    <a:lnTo>
                      <a:pt x="853" y="975"/>
                    </a:lnTo>
                    <a:lnTo>
                      <a:pt x="860" y="975"/>
                    </a:lnTo>
                    <a:lnTo>
                      <a:pt x="870" y="970"/>
                    </a:lnTo>
                    <a:lnTo>
                      <a:pt x="875" y="972"/>
                    </a:lnTo>
                    <a:lnTo>
                      <a:pt x="875" y="975"/>
                    </a:lnTo>
                    <a:lnTo>
                      <a:pt x="868" y="982"/>
                    </a:lnTo>
                    <a:lnTo>
                      <a:pt x="872" y="977"/>
                    </a:lnTo>
                    <a:lnTo>
                      <a:pt x="875" y="980"/>
                    </a:lnTo>
                    <a:lnTo>
                      <a:pt x="878" y="983"/>
                    </a:lnTo>
                    <a:lnTo>
                      <a:pt x="883" y="982"/>
                    </a:lnTo>
                    <a:lnTo>
                      <a:pt x="888" y="982"/>
                    </a:lnTo>
                    <a:lnTo>
                      <a:pt x="887" y="977"/>
                    </a:lnTo>
                    <a:lnTo>
                      <a:pt x="887" y="972"/>
                    </a:lnTo>
                    <a:lnTo>
                      <a:pt x="885" y="967"/>
                    </a:lnTo>
                    <a:lnTo>
                      <a:pt x="885" y="960"/>
                    </a:lnTo>
                    <a:lnTo>
                      <a:pt x="888" y="957"/>
                    </a:lnTo>
                    <a:lnTo>
                      <a:pt x="888" y="955"/>
                    </a:lnTo>
                    <a:lnTo>
                      <a:pt x="897" y="953"/>
                    </a:lnTo>
                    <a:lnTo>
                      <a:pt x="898" y="957"/>
                    </a:lnTo>
                    <a:lnTo>
                      <a:pt x="897" y="955"/>
                    </a:lnTo>
                    <a:lnTo>
                      <a:pt x="898" y="953"/>
                    </a:lnTo>
                    <a:lnTo>
                      <a:pt x="900" y="953"/>
                    </a:lnTo>
                    <a:lnTo>
                      <a:pt x="902" y="950"/>
                    </a:lnTo>
                    <a:lnTo>
                      <a:pt x="905" y="948"/>
                    </a:lnTo>
                    <a:lnTo>
                      <a:pt x="910" y="947"/>
                    </a:lnTo>
                    <a:lnTo>
                      <a:pt x="913" y="947"/>
                    </a:lnTo>
                    <a:lnTo>
                      <a:pt x="912" y="950"/>
                    </a:lnTo>
                    <a:lnTo>
                      <a:pt x="915" y="952"/>
                    </a:lnTo>
                    <a:lnTo>
                      <a:pt x="918" y="952"/>
                    </a:lnTo>
                    <a:lnTo>
                      <a:pt x="918" y="948"/>
                    </a:lnTo>
                    <a:lnTo>
                      <a:pt x="922" y="945"/>
                    </a:lnTo>
                    <a:lnTo>
                      <a:pt x="926" y="950"/>
                    </a:lnTo>
                    <a:lnTo>
                      <a:pt x="930" y="947"/>
                    </a:lnTo>
                    <a:lnTo>
                      <a:pt x="933" y="947"/>
                    </a:lnTo>
                    <a:lnTo>
                      <a:pt x="933" y="950"/>
                    </a:lnTo>
                    <a:lnTo>
                      <a:pt x="940" y="947"/>
                    </a:lnTo>
                    <a:lnTo>
                      <a:pt x="940" y="943"/>
                    </a:lnTo>
                    <a:lnTo>
                      <a:pt x="946" y="942"/>
                    </a:lnTo>
                    <a:lnTo>
                      <a:pt x="951" y="945"/>
                    </a:lnTo>
                    <a:lnTo>
                      <a:pt x="958" y="943"/>
                    </a:lnTo>
                    <a:lnTo>
                      <a:pt x="958" y="935"/>
                    </a:lnTo>
                    <a:lnTo>
                      <a:pt x="963" y="933"/>
                    </a:lnTo>
                    <a:lnTo>
                      <a:pt x="970" y="933"/>
                    </a:lnTo>
                    <a:lnTo>
                      <a:pt x="973" y="930"/>
                    </a:lnTo>
                    <a:lnTo>
                      <a:pt x="978" y="933"/>
                    </a:lnTo>
                    <a:lnTo>
                      <a:pt x="978" y="937"/>
                    </a:lnTo>
                    <a:lnTo>
                      <a:pt x="983" y="938"/>
                    </a:lnTo>
                    <a:lnTo>
                      <a:pt x="986" y="940"/>
                    </a:lnTo>
                    <a:lnTo>
                      <a:pt x="996" y="940"/>
                    </a:lnTo>
                    <a:lnTo>
                      <a:pt x="998" y="943"/>
                    </a:lnTo>
                    <a:lnTo>
                      <a:pt x="1005" y="940"/>
                    </a:lnTo>
                    <a:lnTo>
                      <a:pt x="1010" y="943"/>
                    </a:lnTo>
                    <a:lnTo>
                      <a:pt x="1008" y="947"/>
                    </a:lnTo>
                    <a:lnTo>
                      <a:pt x="1005" y="948"/>
                    </a:lnTo>
                    <a:lnTo>
                      <a:pt x="1003" y="957"/>
                    </a:lnTo>
                    <a:lnTo>
                      <a:pt x="1005" y="957"/>
                    </a:lnTo>
                    <a:lnTo>
                      <a:pt x="1006" y="962"/>
                    </a:lnTo>
                    <a:lnTo>
                      <a:pt x="1016" y="965"/>
                    </a:lnTo>
                    <a:lnTo>
                      <a:pt x="1018" y="968"/>
                    </a:lnTo>
                    <a:lnTo>
                      <a:pt x="1023" y="970"/>
                    </a:lnTo>
                    <a:lnTo>
                      <a:pt x="1028" y="972"/>
                    </a:lnTo>
                    <a:lnTo>
                      <a:pt x="1033" y="970"/>
                    </a:lnTo>
                    <a:lnTo>
                      <a:pt x="1034" y="972"/>
                    </a:lnTo>
                    <a:lnTo>
                      <a:pt x="1038" y="972"/>
                    </a:lnTo>
                    <a:lnTo>
                      <a:pt x="1041" y="973"/>
                    </a:lnTo>
                    <a:lnTo>
                      <a:pt x="1043" y="973"/>
                    </a:lnTo>
                    <a:lnTo>
                      <a:pt x="1044" y="973"/>
                    </a:lnTo>
                    <a:lnTo>
                      <a:pt x="1048" y="973"/>
                    </a:lnTo>
                    <a:lnTo>
                      <a:pt x="1051" y="972"/>
                    </a:lnTo>
                    <a:lnTo>
                      <a:pt x="1051" y="970"/>
                    </a:lnTo>
                    <a:lnTo>
                      <a:pt x="1053" y="965"/>
                    </a:lnTo>
                    <a:lnTo>
                      <a:pt x="1054" y="970"/>
                    </a:lnTo>
                    <a:lnTo>
                      <a:pt x="1059" y="973"/>
                    </a:lnTo>
                    <a:lnTo>
                      <a:pt x="1061" y="973"/>
                    </a:lnTo>
                    <a:lnTo>
                      <a:pt x="1068" y="978"/>
                    </a:lnTo>
                    <a:lnTo>
                      <a:pt x="1071" y="977"/>
                    </a:lnTo>
                    <a:lnTo>
                      <a:pt x="1074" y="977"/>
                    </a:lnTo>
                    <a:lnTo>
                      <a:pt x="1076" y="973"/>
                    </a:lnTo>
                    <a:lnTo>
                      <a:pt x="1079" y="977"/>
                    </a:lnTo>
                    <a:lnTo>
                      <a:pt x="1083" y="975"/>
                    </a:lnTo>
                    <a:lnTo>
                      <a:pt x="1086" y="977"/>
                    </a:lnTo>
                    <a:lnTo>
                      <a:pt x="1086" y="978"/>
                    </a:lnTo>
                    <a:lnTo>
                      <a:pt x="1083" y="978"/>
                    </a:lnTo>
                    <a:lnTo>
                      <a:pt x="1081" y="982"/>
                    </a:lnTo>
                    <a:lnTo>
                      <a:pt x="1078" y="985"/>
                    </a:lnTo>
                    <a:lnTo>
                      <a:pt x="1078" y="988"/>
                    </a:lnTo>
                    <a:lnTo>
                      <a:pt x="1084" y="995"/>
                    </a:lnTo>
                    <a:lnTo>
                      <a:pt x="1088" y="998"/>
                    </a:lnTo>
                    <a:lnTo>
                      <a:pt x="1088" y="1000"/>
                    </a:lnTo>
                    <a:lnTo>
                      <a:pt x="1088" y="1005"/>
                    </a:lnTo>
                    <a:lnTo>
                      <a:pt x="1089" y="1003"/>
                    </a:lnTo>
                    <a:lnTo>
                      <a:pt x="1091" y="1000"/>
                    </a:lnTo>
                    <a:lnTo>
                      <a:pt x="1096" y="1001"/>
                    </a:lnTo>
                    <a:lnTo>
                      <a:pt x="1096" y="1003"/>
                    </a:lnTo>
                    <a:lnTo>
                      <a:pt x="1099" y="1003"/>
                    </a:lnTo>
                    <a:lnTo>
                      <a:pt x="1103" y="998"/>
                    </a:lnTo>
                    <a:lnTo>
                      <a:pt x="1103" y="995"/>
                    </a:lnTo>
                    <a:lnTo>
                      <a:pt x="1099" y="995"/>
                    </a:lnTo>
                    <a:lnTo>
                      <a:pt x="1099" y="995"/>
                    </a:lnTo>
                    <a:lnTo>
                      <a:pt x="1098" y="990"/>
                    </a:lnTo>
                    <a:lnTo>
                      <a:pt x="1094" y="990"/>
                    </a:lnTo>
                    <a:lnTo>
                      <a:pt x="1093" y="985"/>
                    </a:lnTo>
                    <a:lnTo>
                      <a:pt x="1094" y="983"/>
                    </a:lnTo>
                    <a:lnTo>
                      <a:pt x="1098" y="982"/>
                    </a:lnTo>
                    <a:lnTo>
                      <a:pt x="1098" y="978"/>
                    </a:lnTo>
                    <a:lnTo>
                      <a:pt x="1098" y="977"/>
                    </a:lnTo>
                    <a:lnTo>
                      <a:pt x="1099" y="977"/>
                    </a:lnTo>
                    <a:lnTo>
                      <a:pt x="1101" y="975"/>
                    </a:lnTo>
                    <a:lnTo>
                      <a:pt x="1101" y="975"/>
                    </a:lnTo>
                    <a:lnTo>
                      <a:pt x="1101" y="977"/>
                    </a:lnTo>
                    <a:lnTo>
                      <a:pt x="1103" y="977"/>
                    </a:lnTo>
                    <a:lnTo>
                      <a:pt x="1103" y="978"/>
                    </a:lnTo>
                    <a:lnTo>
                      <a:pt x="1103" y="978"/>
                    </a:lnTo>
                    <a:lnTo>
                      <a:pt x="1104" y="980"/>
                    </a:lnTo>
                    <a:lnTo>
                      <a:pt x="1104" y="980"/>
                    </a:lnTo>
                    <a:lnTo>
                      <a:pt x="1104" y="980"/>
                    </a:lnTo>
                    <a:lnTo>
                      <a:pt x="1108" y="978"/>
                    </a:lnTo>
                    <a:lnTo>
                      <a:pt x="1113" y="978"/>
                    </a:lnTo>
                    <a:lnTo>
                      <a:pt x="1114" y="975"/>
                    </a:lnTo>
                    <a:lnTo>
                      <a:pt x="1118" y="975"/>
                    </a:lnTo>
                    <a:lnTo>
                      <a:pt x="1122" y="975"/>
                    </a:lnTo>
                    <a:lnTo>
                      <a:pt x="1127" y="972"/>
                    </a:lnTo>
                    <a:lnTo>
                      <a:pt x="1126" y="968"/>
                    </a:lnTo>
                    <a:lnTo>
                      <a:pt x="1129" y="968"/>
                    </a:lnTo>
                    <a:lnTo>
                      <a:pt x="1134" y="968"/>
                    </a:lnTo>
                    <a:lnTo>
                      <a:pt x="1139" y="970"/>
                    </a:lnTo>
                    <a:lnTo>
                      <a:pt x="1142" y="968"/>
                    </a:lnTo>
                    <a:lnTo>
                      <a:pt x="1147" y="967"/>
                    </a:lnTo>
                    <a:lnTo>
                      <a:pt x="1152" y="962"/>
                    </a:lnTo>
                    <a:lnTo>
                      <a:pt x="1156" y="958"/>
                    </a:lnTo>
                    <a:lnTo>
                      <a:pt x="1156" y="957"/>
                    </a:lnTo>
                    <a:lnTo>
                      <a:pt x="1157" y="957"/>
                    </a:lnTo>
                    <a:lnTo>
                      <a:pt x="1159" y="958"/>
                    </a:lnTo>
                    <a:lnTo>
                      <a:pt x="1161" y="957"/>
                    </a:lnTo>
                    <a:lnTo>
                      <a:pt x="1164" y="953"/>
                    </a:lnTo>
                    <a:lnTo>
                      <a:pt x="1167" y="952"/>
                    </a:lnTo>
                    <a:lnTo>
                      <a:pt x="1166" y="947"/>
                    </a:lnTo>
                    <a:lnTo>
                      <a:pt x="1166" y="943"/>
                    </a:lnTo>
                    <a:lnTo>
                      <a:pt x="1166" y="940"/>
                    </a:lnTo>
                    <a:lnTo>
                      <a:pt x="1164" y="937"/>
                    </a:lnTo>
                    <a:lnTo>
                      <a:pt x="1167" y="940"/>
                    </a:lnTo>
                    <a:lnTo>
                      <a:pt x="1172" y="942"/>
                    </a:lnTo>
                    <a:lnTo>
                      <a:pt x="1174" y="945"/>
                    </a:lnTo>
                    <a:lnTo>
                      <a:pt x="1179" y="950"/>
                    </a:lnTo>
                    <a:lnTo>
                      <a:pt x="1182" y="948"/>
                    </a:lnTo>
                    <a:lnTo>
                      <a:pt x="1179" y="952"/>
                    </a:lnTo>
                    <a:lnTo>
                      <a:pt x="1176" y="953"/>
                    </a:lnTo>
                    <a:lnTo>
                      <a:pt x="1177" y="955"/>
                    </a:lnTo>
                    <a:lnTo>
                      <a:pt x="1186" y="952"/>
                    </a:lnTo>
                    <a:lnTo>
                      <a:pt x="1186" y="947"/>
                    </a:lnTo>
                    <a:lnTo>
                      <a:pt x="1191" y="945"/>
                    </a:lnTo>
                    <a:lnTo>
                      <a:pt x="1192" y="943"/>
                    </a:lnTo>
                    <a:lnTo>
                      <a:pt x="1196" y="945"/>
                    </a:lnTo>
                    <a:lnTo>
                      <a:pt x="1201" y="945"/>
                    </a:lnTo>
                    <a:lnTo>
                      <a:pt x="1201" y="942"/>
                    </a:lnTo>
                    <a:lnTo>
                      <a:pt x="1204" y="942"/>
                    </a:lnTo>
                    <a:lnTo>
                      <a:pt x="1206" y="938"/>
                    </a:lnTo>
                    <a:lnTo>
                      <a:pt x="1207" y="942"/>
                    </a:lnTo>
                    <a:lnTo>
                      <a:pt x="1211" y="945"/>
                    </a:lnTo>
                    <a:lnTo>
                      <a:pt x="1214" y="943"/>
                    </a:lnTo>
                    <a:lnTo>
                      <a:pt x="1214" y="940"/>
                    </a:lnTo>
                    <a:lnTo>
                      <a:pt x="1217" y="940"/>
                    </a:lnTo>
                    <a:lnTo>
                      <a:pt x="1217" y="940"/>
                    </a:lnTo>
                    <a:lnTo>
                      <a:pt x="1221" y="940"/>
                    </a:lnTo>
                    <a:lnTo>
                      <a:pt x="1222" y="938"/>
                    </a:lnTo>
                    <a:lnTo>
                      <a:pt x="1227" y="938"/>
                    </a:lnTo>
                    <a:lnTo>
                      <a:pt x="1230" y="935"/>
                    </a:lnTo>
                    <a:lnTo>
                      <a:pt x="1232" y="933"/>
                    </a:lnTo>
                    <a:lnTo>
                      <a:pt x="1232" y="937"/>
                    </a:lnTo>
                    <a:lnTo>
                      <a:pt x="1234" y="933"/>
                    </a:lnTo>
                    <a:lnTo>
                      <a:pt x="1237" y="935"/>
                    </a:lnTo>
                    <a:lnTo>
                      <a:pt x="1240" y="933"/>
                    </a:lnTo>
                    <a:lnTo>
                      <a:pt x="1239" y="930"/>
                    </a:lnTo>
                    <a:lnTo>
                      <a:pt x="1240" y="927"/>
                    </a:lnTo>
                    <a:lnTo>
                      <a:pt x="1242" y="923"/>
                    </a:lnTo>
                    <a:lnTo>
                      <a:pt x="1240" y="918"/>
                    </a:lnTo>
                    <a:lnTo>
                      <a:pt x="1244" y="918"/>
                    </a:lnTo>
                    <a:lnTo>
                      <a:pt x="1245" y="917"/>
                    </a:lnTo>
                    <a:lnTo>
                      <a:pt x="1250" y="917"/>
                    </a:lnTo>
                    <a:lnTo>
                      <a:pt x="1252" y="918"/>
                    </a:lnTo>
                    <a:lnTo>
                      <a:pt x="1255" y="918"/>
                    </a:lnTo>
                    <a:lnTo>
                      <a:pt x="1257" y="913"/>
                    </a:lnTo>
                    <a:lnTo>
                      <a:pt x="1259" y="913"/>
                    </a:lnTo>
                    <a:lnTo>
                      <a:pt x="1260" y="910"/>
                    </a:lnTo>
                    <a:lnTo>
                      <a:pt x="1262" y="908"/>
                    </a:lnTo>
                    <a:lnTo>
                      <a:pt x="1262" y="912"/>
                    </a:lnTo>
                    <a:lnTo>
                      <a:pt x="1264" y="910"/>
                    </a:lnTo>
                    <a:lnTo>
                      <a:pt x="1267" y="907"/>
                    </a:lnTo>
                    <a:lnTo>
                      <a:pt x="1270" y="908"/>
                    </a:lnTo>
                    <a:lnTo>
                      <a:pt x="1270" y="905"/>
                    </a:lnTo>
                    <a:lnTo>
                      <a:pt x="1274" y="905"/>
                    </a:lnTo>
                    <a:lnTo>
                      <a:pt x="1275" y="900"/>
                    </a:lnTo>
                    <a:lnTo>
                      <a:pt x="1270" y="900"/>
                    </a:lnTo>
                    <a:lnTo>
                      <a:pt x="1267" y="902"/>
                    </a:lnTo>
                    <a:lnTo>
                      <a:pt x="1262" y="897"/>
                    </a:lnTo>
                    <a:lnTo>
                      <a:pt x="1269" y="897"/>
                    </a:lnTo>
                    <a:lnTo>
                      <a:pt x="1274" y="892"/>
                    </a:lnTo>
                    <a:lnTo>
                      <a:pt x="1275" y="894"/>
                    </a:lnTo>
                    <a:lnTo>
                      <a:pt x="1277" y="892"/>
                    </a:lnTo>
                    <a:lnTo>
                      <a:pt x="1284" y="895"/>
                    </a:lnTo>
                    <a:lnTo>
                      <a:pt x="1285" y="890"/>
                    </a:lnTo>
                    <a:lnTo>
                      <a:pt x="1282" y="890"/>
                    </a:lnTo>
                    <a:lnTo>
                      <a:pt x="1280" y="887"/>
                    </a:lnTo>
                    <a:lnTo>
                      <a:pt x="1280" y="885"/>
                    </a:lnTo>
                    <a:lnTo>
                      <a:pt x="1285" y="887"/>
                    </a:lnTo>
                    <a:lnTo>
                      <a:pt x="1289" y="885"/>
                    </a:lnTo>
                    <a:lnTo>
                      <a:pt x="1289" y="884"/>
                    </a:lnTo>
                    <a:lnTo>
                      <a:pt x="1285" y="884"/>
                    </a:lnTo>
                    <a:lnTo>
                      <a:pt x="1284" y="880"/>
                    </a:lnTo>
                    <a:lnTo>
                      <a:pt x="1282" y="877"/>
                    </a:lnTo>
                    <a:lnTo>
                      <a:pt x="1285" y="877"/>
                    </a:lnTo>
                    <a:lnTo>
                      <a:pt x="1287" y="879"/>
                    </a:lnTo>
                    <a:lnTo>
                      <a:pt x="1289" y="879"/>
                    </a:lnTo>
                    <a:lnTo>
                      <a:pt x="1290" y="882"/>
                    </a:lnTo>
                    <a:lnTo>
                      <a:pt x="1290" y="877"/>
                    </a:lnTo>
                    <a:lnTo>
                      <a:pt x="1287" y="875"/>
                    </a:lnTo>
                    <a:lnTo>
                      <a:pt x="1287" y="872"/>
                    </a:lnTo>
                    <a:lnTo>
                      <a:pt x="1290" y="872"/>
                    </a:lnTo>
                    <a:lnTo>
                      <a:pt x="1292" y="869"/>
                    </a:lnTo>
                    <a:lnTo>
                      <a:pt x="1295" y="872"/>
                    </a:lnTo>
                    <a:lnTo>
                      <a:pt x="1295" y="875"/>
                    </a:lnTo>
                    <a:lnTo>
                      <a:pt x="1297" y="875"/>
                    </a:lnTo>
                    <a:lnTo>
                      <a:pt x="1300" y="879"/>
                    </a:lnTo>
                    <a:lnTo>
                      <a:pt x="1300" y="874"/>
                    </a:lnTo>
                    <a:lnTo>
                      <a:pt x="1299" y="870"/>
                    </a:lnTo>
                    <a:lnTo>
                      <a:pt x="1297" y="870"/>
                    </a:lnTo>
                    <a:lnTo>
                      <a:pt x="1295" y="867"/>
                    </a:lnTo>
                    <a:lnTo>
                      <a:pt x="1299" y="867"/>
                    </a:lnTo>
                    <a:lnTo>
                      <a:pt x="1299" y="864"/>
                    </a:lnTo>
                    <a:lnTo>
                      <a:pt x="1295" y="862"/>
                    </a:lnTo>
                    <a:lnTo>
                      <a:pt x="1300" y="859"/>
                    </a:lnTo>
                    <a:lnTo>
                      <a:pt x="1299" y="855"/>
                    </a:lnTo>
                    <a:lnTo>
                      <a:pt x="1294" y="855"/>
                    </a:lnTo>
                    <a:lnTo>
                      <a:pt x="1292" y="857"/>
                    </a:lnTo>
                    <a:lnTo>
                      <a:pt x="1294" y="854"/>
                    </a:lnTo>
                    <a:lnTo>
                      <a:pt x="1299" y="850"/>
                    </a:lnTo>
                    <a:lnTo>
                      <a:pt x="1307" y="849"/>
                    </a:lnTo>
                    <a:lnTo>
                      <a:pt x="1304" y="845"/>
                    </a:lnTo>
                    <a:lnTo>
                      <a:pt x="1300" y="849"/>
                    </a:lnTo>
                    <a:lnTo>
                      <a:pt x="1295" y="844"/>
                    </a:lnTo>
                    <a:lnTo>
                      <a:pt x="1300" y="844"/>
                    </a:lnTo>
                    <a:lnTo>
                      <a:pt x="1297" y="839"/>
                    </a:lnTo>
                    <a:lnTo>
                      <a:pt x="1294" y="839"/>
                    </a:lnTo>
                    <a:lnTo>
                      <a:pt x="1295" y="837"/>
                    </a:lnTo>
                    <a:lnTo>
                      <a:pt x="1294" y="835"/>
                    </a:lnTo>
                    <a:lnTo>
                      <a:pt x="1297" y="835"/>
                    </a:lnTo>
                    <a:lnTo>
                      <a:pt x="1297" y="832"/>
                    </a:lnTo>
                    <a:lnTo>
                      <a:pt x="1299" y="832"/>
                    </a:lnTo>
                    <a:lnTo>
                      <a:pt x="1302" y="832"/>
                    </a:lnTo>
                    <a:lnTo>
                      <a:pt x="1302" y="835"/>
                    </a:lnTo>
                    <a:lnTo>
                      <a:pt x="1305" y="835"/>
                    </a:lnTo>
                    <a:lnTo>
                      <a:pt x="1310" y="830"/>
                    </a:lnTo>
                    <a:lnTo>
                      <a:pt x="1310" y="827"/>
                    </a:lnTo>
                    <a:lnTo>
                      <a:pt x="1317" y="827"/>
                    </a:lnTo>
                    <a:lnTo>
                      <a:pt x="1314" y="824"/>
                    </a:lnTo>
                    <a:lnTo>
                      <a:pt x="1309" y="824"/>
                    </a:lnTo>
                    <a:lnTo>
                      <a:pt x="1310" y="820"/>
                    </a:lnTo>
                    <a:lnTo>
                      <a:pt x="1314" y="824"/>
                    </a:lnTo>
                    <a:lnTo>
                      <a:pt x="1319" y="822"/>
                    </a:lnTo>
                    <a:lnTo>
                      <a:pt x="1317" y="817"/>
                    </a:lnTo>
                    <a:lnTo>
                      <a:pt x="1319" y="815"/>
                    </a:lnTo>
                    <a:lnTo>
                      <a:pt x="1317" y="814"/>
                    </a:lnTo>
                    <a:lnTo>
                      <a:pt x="1317" y="810"/>
                    </a:lnTo>
                    <a:lnTo>
                      <a:pt x="1320" y="809"/>
                    </a:lnTo>
                    <a:lnTo>
                      <a:pt x="1319" y="805"/>
                    </a:lnTo>
                    <a:lnTo>
                      <a:pt x="1319" y="804"/>
                    </a:lnTo>
                    <a:lnTo>
                      <a:pt x="1314" y="802"/>
                    </a:lnTo>
                    <a:lnTo>
                      <a:pt x="1320" y="804"/>
                    </a:lnTo>
                    <a:lnTo>
                      <a:pt x="1323" y="802"/>
                    </a:lnTo>
                    <a:lnTo>
                      <a:pt x="1327" y="794"/>
                    </a:lnTo>
                    <a:lnTo>
                      <a:pt x="1330" y="794"/>
                    </a:lnTo>
                    <a:lnTo>
                      <a:pt x="1332" y="797"/>
                    </a:lnTo>
                    <a:lnTo>
                      <a:pt x="1333" y="799"/>
                    </a:lnTo>
                    <a:lnTo>
                      <a:pt x="1333" y="794"/>
                    </a:lnTo>
                    <a:lnTo>
                      <a:pt x="1337" y="792"/>
                    </a:lnTo>
                    <a:lnTo>
                      <a:pt x="1335" y="787"/>
                    </a:lnTo>
                    <a:lnTo>
                      <a:pt x="1330" y="787"/>
                    </a:lnTo>
                    <a:lnTo>
                      <a:pt x="1328" y="786"/>
                    </a:lnTo>
                    <a:lnTo>
                      <a:pt x="1330" y="784"/>
                    </a:lnTo>
                    <a:lnTo>
                      <a:pt x="1333" y="786"/>
                    </a:lnTo>
                    <a:lnTo>
                      <a:pt x="1335" y="782"/>
                    </a:lnTo>
                    <a:lnTo>
                      <a:pt x="1333" y="781"/>
                    </a:lnTo>
                    <a:lnTo>
                      <a:pt x="1330" y="779"/>
                    </a:lnTo>
                    <a:lnTo>
                      <a:pt x="1333" y="776"/>
                    </a:lnTo>
                    <a:lnTo>
                      <a:pt x="1335" y="777"/>
                    </a:lnTo>
                    <a:lnTo>
                      <a:pt x="1337" y="774"/>
                    </a:lnTo>
                    <a:lnTo>
                      <a:pt x="1333" y="772"/>
                    </a:lnTo>
                    <a:lnTo>
                      <a:pt x="1325" y="772"/>
                    </a:lnTo>
                    <a:lnTo>
                      <a:pt x="1327" y="771"/>
                    </a:lnTo>
                    <a:lnTo>
                      <a:pt x="1332" y="767"/>
                    </a:lnTo>
                    <a:lnTo>
                      <a:pt x="1335" y="767"/>
                    </a:lnTo>
                    <a:lnTo>
                      <a:pt x="1337" y="767"/>
                    </a:lnTo>
                    <a:lnTo>
                      <a:pt x="1338" y="764"/>
                    </a:lnTo>
                    <a:lnTo>
                      <a:pt x="1342" y="766"/>
                    </a:lnTo>
                    <a:lnTo>
                      <a:pt x="1342" y="767"/>
                    </a:lnTo>
                    <a:lnTo>
                      <a:pt x="1345" y="766"/>
                    </a:lnTo>
                    <a:lnTo>
                      <a:pt x="1343" y="762"/>
                    </a:lnTo>
                    <a:lnTo>
                      <a:pt x="1342" y="756"/>
                    </a:lnTo>
                    <a:lnTo>
                      <a:pt x="1340" y="756"/>
                    </a:lnTo>
                    <a:lnTo>
                      <a:pt x="1337" y="757"/>
                    </a:lnTo>
                    <a:lnTo>
                      <a:pt x="1337" y="759"/>
                    </a:lnTo>
                    <a:lnTo>
                      <a:pt x="1337" y="761"/>
                    </a:lnTo>
                    <a:lnTo>
                      <a:pt x="1332" y="759"/>
                    </a:lnTo>
                    <a:lnTo>
                      <a:pt x="1327" y="764"/>
                    </a:lnTo>
                    <a:lnTo>
                      <a:pt x="1323" y="764"/>
                    </a:lnTo>
                    <a:lnTo>
                      <a:pt x="1323" y="761"/>
                    </a:lnTo>
                    <a:lnTo>
                      <a:pt x="1330" y="759"/>
                    </a:lnTo>
                    <a:lnTo>
                      <a:pt x="1340" y="749"/>
                    </a:lnTo>
                    <a:lnTo>
                      <a:pt x="1340" y="749"/>
                    </a:lnTo>
                    <a:lnTo>
                      <a:pt x="1335" y="749"/>
                    </a:lnTo>
                    <a:lnTo>
                      <a:pt x="1333" y="746"/>
                    </a:lnTo>
                    <a:lnTo>
                      <a:pt x="1332" y="747"/>
                    </a:lnTo>
                    <a:lnTo>
                      <a:pt x="1323" y="739"/>
                    </a:lnTo>
                    <a:lnTo>
                      <a:pt x="1319" y="737"/>
                    </a:lnTo>
                    <a:lnTo>
                      <a:pt x="1310" y="744"/>
                    </a:lnTo>
                    <a:lnTo>
                      <a:pt x="1307" y="742"/>
                    </a:lnTo>
                    <a:lnTo>
                      <a:pt x="1302" y="736"/>
                    </a:lnTo>
                    <a:lnTo>
                      <a:pt x="1297" y="737"/>
                    </a:lnTo>
                    <a:lnTo>
                      <a:pt x="1292" y="741"/>
                    </a:lnTo>
                    <a:lnTo>
                      <a:pt x="1290" y="744"/>
                    </a:lnTo>
                    <a:lnTo>
                      <a:pt x="1290" y="739"/>
                    </a:lnTo>
                    <a:lnTo>
                      <a:pt x="1297" y="736"/>
                    </a:lnTo>
                    <a:lnTo>
                      <a:pt x="1300" y="736"/>
                    </a:lnTo>
                    <a:lnTo>
                      <a:pt x="1302" y="734"/>
                    </a:lnTo>
                    <a:lnTo>
                      <a:pt x="1309" y="736"/>
                    </a:lnTo>
                    <a:lnTo>
                      <a:pt x="1314" y="734"/>
                    </a:lnTo>
                    <a:lnTo>
                      <a:pt x="1314" y="731"/>
                    </a:lnTo>
                    <a:lnTo>
                      <a:pt x="1315" y="729"/>
                    </a:lnTo>
                    <a:lnTo>
                      <a:pt x="1319" y="729"/>
                    </a:lnTo>
                    <a:lnTo>
                      <a:pt x="1323" y="722"/>
                    </a:lnTo>
                    <a:lnTo>
                      <a:pt x="1330" y="722"/>
                    </a:lnTo>
                    <a:lnTo>
                      <a:pt x="1330" y="719"/>
                    </a:lnTo>
                    <a:lnTo>
                      <a:pt x="1325" y="711"/>
                    </a:lnTo>
                    <a:lnTo>
                      <a:pt x="1312" y="704"/>
                    </a:lnTo>
                    <a:lnTo>
                      <a:pt x="1305" y="699"/>
                    </a:lnTo>
                    <a:lnTo>
                      <a:pt x="1295" y="691"/>
                    </a:lnTo>
                    <a:lnTo>
                      <a:pt x="1290" y="691"/>
                    </a:lnTo>
                    <a:lnTo>
                      <a:pt x="1282" y="696"/>
                    </a:lnTo>
                    <a:lnTo>
                      <a:pt x="1279" y="694"/>
                    </a:lnTo>
                    <a:lnTo>
                      <a:pt x="1272" y="689"/>
                    </a:lnTo>
                    <a:lnTo>
                      <a:pt x="1272" y="688"/>
                    </a:lnTo>
                    <a:lnTo>
                      <a:pt x="1269" y="686"/>
                    </a:lnTo>
                    <a:lnTo>
                      <a:pt x="1264" y="688"/>
                    </a:lnTo>
                    <a:lnTo>
                      <a:pt x="1257" y="688"/>
                    </a:lnTo>
                    <a:lnTo>
                      <a:pt x="1252" y="689"/>
                    </a:lnTo>
                    <a:lnTo>
                      <a:pt x="1245" y="698"/>
                    </a:lnTo>
                    <a:lnTo>
                      <a:pt x="1252" y="688"/>
                    </a:lnTo>
                    <a:lnTo>
                      <a:pt x="1255" y="684"/>
                    </a:lnTo>
                    <a:lnTo>
                      <a:pt x="1259" y="686"/>
                    </a:lnTo>
                    <a:lnTo>
                      <a:pt x="1262" y="686"/>
                    </a:lnTo>
                    <a:lnTo>
                      <a:pt x="1264" y="684"/>
                    </a:lnTo>
                    <a:lnTo>
                      <a:pt x="1267" y="686"/>
                    </a:lnTo>
                    <a:lnTo>
                      <a:pt x="1274" y="683"/>
                    </a:lnTo>
                    <a:lnTo>
                      <a:pt x="1275" y="689"/>
                    </a:lnTo>
                    <a:lnTo>
                      <a:pt x="1279" y="693"/>
                    </a:lnTo>
                    <a:lnTo>
                      <a:pt x="1284" y="693"/>
                    </a:lnTo>
                    <a:lnTo>
                      <a:pt x="1287" y="689"/>
                    </a:lnTo>
                    <a:lnTo>
                      <a:pt x="1295" y="689"/>
                    </a:lnTo>
                    <a:lnTo>
                      <a:pt x="1300" y="693"/>
                    </a:lnTo>
                    <a:lnTo>
                      <a:pt x="1304" y="693"/>
                    </a:lnTo>
                    <a:lnTo>
                      <a:pt x="1309" y="698"/>
                    </a:lnTo>
                    <a:lnTo>
                      <a:pt x="1315" y="694"/>
                    </a:lnTo>
                    <a:lnTo>
                      <a:pt x="1325" y="698"/>
                    </a:lnTo>
                    <a:lnTo>
                      <a:pt x="1328" y="696"/>
                    </a:lnTo>
                    <a:lnTo>
                      <a:pt x="1325" y="689"/>
                    </a:lnTo>
                    <a:lnTo>
                      <a:pt x="1322" y="688"/>
                    </a:lnTo>
                    <a:lnTo>
                      <a:pt x="1315" y="683"/>
                    </a:lnTo>
                    <a:lnTo>
                      <a:pt x="1315" y="681"/>
                    </a:lnTo>
                    <a:lnTo>
                      <a:pt x="1314" y="678"/>
                    </a:lnTo>
                    <a:lnTo>
                      <a:pt x="1309" y="679"/>
                    </a:lnTo>
                    <a:lnTo>
                      <a:pt x="1304" y="678"/>
                    </a:lnTo>
                    <a:lnTo>
                      <a:pt x="1297" y="669"/>
                    </a:lnTo>
                    <a:lnTo>
                      <a:pt x="1297" y="663"/>
                    </a:lnTo>
                    <a:lnTo>
                      <a:pt x="1289" y="656"/>
                    </a:lnTo>
                    <a:lnTo>
                      <a:pt x="1287" y="649"/>
                    </a:lnTo>
                    <a:lnTo>
                      <a:pt x="1282" y="648"/>
                    </a:lnTo>
                    <a:lnTo>
                      <a:pt x="1285" y="643"/>
                    </a:lnTo>
                    <a:lnTo>
                      <a:pt x="1284" y="643"/>
                    </a:lnTo>
                    <a:lnTo>
                      <a:pt x="1275" y="629"/>
                    </a:lnTo>
                    <a:lnTo>
                      <a:pt x="1262" y="623"/>
                    </a:lnTo>
                    <a:lnTo>
                      <a:pt x="1259" y="624"/>
                    </a:lnTo>
                    <a:lnTo>
                      <a:pt x="1259" y="621"/>
                    </a:lnTo>
                    <a:lnTo>
                      <a:pt x="1247" y="616"/>
                    </a:lnTo>
                    <a:lnTo>
                      <a:pt x="1245" y="616"/>
                    </a:lnTo>
                    <a:lnTo>
                      <a:pt x="1245" y="606"/>
                    </a:lnTo>
                    <a:lnTo>
                      <a:pt x="1247" y="598"/>
                    </a:lnTo>
                    <a:lnTo>
                      <a:pt x="1245" y="593"/>
                    </a:lnTo>
                    <a:lnTo>
                      <a:pt x="1245" y="586"/>
                    </a:lnTo>
                    <a:lnTo>
                      <a:pt x="1247" y="588"/>
                    </a:lnTo>
                    <a:lnTo>
                      <a:pt x="1250" y="586"/>
                    </a:lnTo>
                    <a:lnTo>
                      <a:pt x="1255" y="580"/>
                    </a:lnTo>
                    <a:lnTo>
                      <a:pt x="1259" y="581"/>
                    </a:lnTo>
                    <a:lnTo>
                      <a:pt x="1262" y="576"/>
                    </a:lnTo>
                    <a:lnTo>
                      <a:pt x="1257" y="575"/>
                    </a:lnTo>
                    <a:lnTo>
                      <a:pt x="1255" y="571"/>
                    </a:lnTo>
                    <a:lnTo>
                      <a:pt x="1259" y="568"/>
                    </a:lnTo>
                    <a:lnTo>
                      <a:pt x="1267" y="568"/>
                    </a:lnTo>
                    <a:lnTo>
                      <a:pt x="1267" y="563"/>
                    </a:lnTo>
                    <a:lnTo>
                      <a:pt x="1274" y="563"/>
                    </a:lnTo>
                    <a:lnTo>
                      <a:pt x="1272" y="560"/>
                    </a:lnTo>
                    <a:lnTo>
                      <a:pt x="1267" y="556"/>
                    </a:lnTo>
                    <a:lnTo>
                      <a:pt x="1272" y="555"/>
                    </a:lnTo>
                    <a:lnTo>
                      <a:pt x="1277" y="558"/>
                    </a:lnTo>
                    <a:lnTo>
                      <a:pt x="1277" y="556"/>
                    </a:lnTo>
                    <a:lnTo>
                      <a:pt x="1282" y="556"/>
                    </a:lnTo>
                    <a:lnTo>
                      <a:pt x="1287" y="553"/>
                    </a:lnTo>
                    <a:lnTo>
                      <a:pt x="1289" y="553"/>
                    </a:lnTo>
                    <a:lnTo>
                      <a:pt x="1295" y="546"/>
                    </a:lnTo>
                    <a:lnTo>
                      <a:pt x="1297" y="550"/>
                    </a:lnTo>
                    <a:lnTo>
                      <a:pt x="1299" y="546"/>
                    </a:lnTo>
                    <a:lnTo>
                      <a:pt x="1299" y="548"/>
                    </a:lnTo>
                    <a:lnTo>
                      <a:pt x="1305" y="553"/>
                    </a:lnTo>
                    <a:lnTo>
                      <a:pt x="1310" y="548"/>
                    </a:lnTo>
                    <a:lnTo>
                      <a:pt x="1310" y="546"/>
                    </a:lnTo>
                    <a:lnTo>
                      <a:pt x="1307" y="545"/>
                    </a:lnTo>
                    <a:lnTo>
                      <a:pt x="1307" y="540"/>
                    </a:lnTo>
                    <a:lnTo>
                      <a:pt x="1310" y="540"/>
                    </a:lnTo>
                    <a:lnTo>
                      <a:pt x="1312" y="540"/>
                    </a:lnTo>
                    <a:lnTo>
                      <a:pt x="1309" y="535"/>
                    </a:lnTo>
                    <a:lnTo>
                      <a:pt x="1309" y="531"/>
                    </a:lnTo>
                    <a:lnTo>
                      <a:pt x="1314" y="530"/>
                    </a:lnTo>
                    <a:lnTo>
                      <a:pt x="1310" y="528"/>
                    </a:lnTo>
                    <a:lnTo>
                      <a:pt x="1305" y="530"/>
                    </a:lnTo>
                    <a:lnTo>
                      <a:pt x="1299" y="530"/>
                    </a:lnTo>
                    <a:lnTo>
                      <a:pt x="1299" y="528"/>
                    </a:lnTo>
                    <a:lnTo>
                      <a:pt x="1294" y="528"/>
                    </a:lnTo>
                    <a:lnTo>
                      <a:pt x="1292" y="530"/>
                    </a:lnTo>
                    <a:lnTo>
                      <a:pt x="1275" y="530"/>
                    </a:lnTo>
                    <a:lnTo>
                      <a:pt x="1274" y="528"/>
                    </a:lnTo>
                    <a:lnTo>
                      <a:pt x="1270" y="526"/>
                    </a:lnTo>
                    <a:lnTo>
                      <a:pt x="1267" y="523"/>
                    </a:lnTo>
                    <a:lnTo>
                      <a:pt x="1264" y="521"/>
                    </a:lnTo>
                    <a:lnTo>
                      <a:pt x="1264" y="520"/>
                    </a:lnTo>
                    <a:lnTo>
                      <a:pt x="1252" y="525"/>
                    </a:lnTo>
                    <a:lnTo>
                      <a:pt x="1245" y="525"/>
                    </a:lnTo>
                    <a:lnTo>
                      <a:pt x="1249" y="526"/>
                    </a:lnTo>
                    <a:lnTo>
                      <a:pt x="1249" y="530"/>
                    </a:lnTo>
                    <a:lnTo>
                      <a:pt x="1245" y="533"/>
                    </a:lnTo>
                    <a:lnTo>
                      <a:pt x="1239" y="535"/>
                    </a:lnTo>
                    <a:lnTo>
                      <a:pt x="1239" y="536"/>
                    </a:lnTo>
                    <a:lnTo>
                      <a:pt x="1242" y="538"/>
                    </a:lnTo>
                    <a:lnTo>
                      <a:pt x="1239" y="543"/>
                    </a:lnTo>
                    <a:lnTo>
                      <a:pt x="1237" y="545"/>
                    </a:lnTo>
                    <a:lnTo>
                      <a:pt x="1232" y="543"/>
                    </a:lnTo>
                    <a:lnTo>
                      <a:pt x="1227" y="545"/>
                    </a:lnTo>
                    <a:lnTo>
                      <a:pt x="1221" y="545"/>
                    </a:lnTo>
                    <a:lnTo>
                      <a:pt x="1214" y="533"/>
                    </a:lnTo>
                    <a:lnTo>
                      <a:pt x="1214" y="528"/>
                    </a:lnTo>
                    <a:lnTo>
                      <a:pt x="1214" y="523"/>
                    </a:lnTo>
                    <a:lnTo>
                      <a:pt x="1207" y="523"/>
                    </a:lnTo>
                    <a:lnTo>
                      <a:pt x="1204" y="525"/>
                    </a:lnTo>
                    <a:lnTo>
                      <a:pt x="1204" y="523"/>
                    </a:lnTo>
                    <a:lnTo>
                      <a:pt x="1201" y="523"/>
                    </a:lnTo>
                    <a:lnTo>
                      <a:pt x="1199" y="525"/>
                    </a:lnTo>
                    <a:lnTo>
                      <a:pt x="1197" y="523"/>
                    </a:lnTo>
                    <a:lnTo>
                      <a:pt x="1197" y="525"/>
                    </a:lnTo>
                    <a:lnTo>
                      <a:pt x="1194" y="520"/>
                    </a:lnTo>
                    <a:lnTo>
                      <a:pt x="1192" y="516"/>
                    </a:lnTo>
                    <a:lnTo>
                      <a:pt x="1184" y="511"/>
                    </a:lnTo>
                    <a:lnTo>
                      <a:pt x="1179" y="510"/>
                    </a:lnTo>
                    <a:lnTo>
                      <a:pt x="1179" y="505"/>
                    </a:lnTo>
                    <a:lnTo>
                      <a:pt x="1177" y="500"/>
                    </a:lnTo>
                    <a:lnTo>
                      <a:pt x="1179" y="498"/>
                    </a:lnTo>
                    <a:lnTo>
                      <a:pt x="1179" y="495"/>
                    </a:lnTo>
                    <a:lnTo>
                      <a:pt x="1179" y="493"/>
                    </a:lnTo>
                    <a:lnTo>
                      <a:pt x="1181" y="488"/>
                    </a:lnTo>
                    <a:lnTo>
                      <a:pt x="1182" y="487"/>
                    </a:lnTo>
                    <a:lnTo>
                      <a:pt x="1184" y="485"/>
                    </a:lnTo>
                    <a:lnTo>
                      <a:pt x="1192" y="487"/>
                    </a:lnTo>
                    <a:lnTo>
                      <a:pt x="1201" y="487"/>
                    </a:lnTo>
                    <a:lnTo>
                      <a:pt x="1207" y="487"/>
                    </a:lnTo>
                    <a:lnTo>
                      <a:pt x="1209" y="482"/>
                    </a:lnTo>
                    <a:lnTo>
                      <a:pt x="1207" y="480"/>
                    </a:lnTo>
                    <a:lnTo>
                      <a:pt x="1211" y="480"/>
                    </a:lnTo>
                    <a:lnTo>
                      <a:pt x="1211" y="475"/>
                    </a:lnTo>
                    <a:lnTo>
                      <a:pt x="1209" y="473"/>
                    </a:lnTo>
                    <a:lnTo>
                      <a:pt x="1211" y="472"/>
                    </a:lnTo>
                    <a:lnTo>
                      <a:pt x="1212" y="460"/>
                    </a:lnTo>
                    <a:lnTo>
                      <a:pt x="1222" y="455"/>
                    </a:lnTo>
                    <a:lnTo>
                      <a:pt x="1227" y="455"/>
                    </a:lnTo>
                    <a:lnTo>
                      <a:pt x="1230" y="450"/>
                    </a:lnTo>
                    <a:lnTo>
                      <a:pt x="1234" y="448"/>
                    </a:lnTo>
                    <a:lnTo>
                      <a:pt x="1234" y="440"/>
                    </a:lnTo>
                    <a:lnTo>
                      <a:pt x="1239" y="435"/>
                    </a:lnTo>
                    <a:lnTo>
                      <a:pt x="1239" y="430"/>
                    </a:lnTo>
                    <a:lnTo>
                      <a:pt x="1242" y="430"/>
                    </a:lnTo>
                    <a:lnTo>
                      <a:pt x="1245" y="425"/>
                    </a:lnTo>
                    <a:lnTo>
                      <a:pt x="1250" y="425"/>
                    </a:lnTo>
                    <a:lnTo>
                      <a:pt x="1252" y="425"/>
                    </a:lnTo>
                    <a:lnTo>
                      <a:pt x="1257" y="425"/>
                    </a:lnTo>
                    <a:lnTo>
                      <a:pt x="1259" y="422"/>
                    </a:lnTo>
                    <a:lnTo>
                      <a:pt x="1265" y="430"/>
                    </a:lnTo>
                    <a:lnTo>
                      <a:pt x="1277" y="435"/>
                    </a:lnTo>
                    <a:lnTo>
                      <a:pt x="1277" y="438"/>
                    </a:lnTo>
                    <a:lnTo>
                      <a:pt x="1274" y="440"/>
                    </a:lnTo>
                    <a:lnTo>
                      <a:pt x="1274" y="443"/>
                    </a:lnTo>
                    <a:lnTo>
                      <a:pt x="1269" y="450"/>
                    </a:lnTo>
                    <a:lnTo>
                      <a:pt x="1267" y="455"/>
                    </a:lnTo>
                    <a:lnTo>
                      <a:pt x="1262" y="455"/>
                    </a:lnTo>
                    <a:lnTo>
                      <a:pt x="1264" y="457"/>
                    </a:lnTo>
                    <a:lnTo>
                      <a:pt x="1262" y="463"/>
                    </a:lnTo>
                    <a:lnTo>
                      <a:pt x="1267" y="467"/>
                    </a:lnTo>
                    <a:lnTo>
                      <a:pt x="1267" y="470"/>
                    </a:lnTo>
                    <a:lnTo>
                      <a:pt x="1265" y="472"/>
                    </a:lnTo>
                    <a:lnTo>
                      <a:pt x="1265" y="473"/>
                    </a:lnTo>
                    <a:lnTo>
                      <a:pt x="1267" y="477"/>
                    </a:lnTo>
                    <a:lnTo>
                      <a:pt x="1272" y="475"/>
                    </a:lnTo>
                    <a:lnTo>
                      <a:pt x="1279" y="470"/>
                    </a:lnTo>
                    <a:lnTo>
                      <a:pt x="1277" y="475"/>
                    </a:lnTo>
                    <a:lnTo>
                      <a:pt x="1272" y="477"/>
                    </a:lnTo>
                    <a:lnTo>
                      <a:pt x="1272" y="480"/>
                    </a:lnTo>
                    <a:lnTo>
                      <a:pt x="1275" y="480"/>
                    </a:lnTo>
                    <a:lnTo>
                      <a:pt x="1274" y="482"/>
                    </a:lnTo>
                    <a:lnTo>
                      <a:pt x="1272" y="483"/>
                    </a:lnTo>
                    <a:lnTo>
                      <a:pt x="1267" y="483"/>
                    </a:lnTo>
                    <a:lnTo>
                      <a:pt x="1264" y="487"/>
                    </a:lnTo>
                    <a:lnTo>
                      <a:pt x="1260" y="487"/>
                    </a:lnTo>
                    <a:lnTo>
                      <a:pt x="1259" y="490"/>
                    </a:lnTo>
                    <a:lnTo>
                      <a:pt x="1262" y="492"/>
                    </a:lnTo>
                    <a:lnTo>
                      <a:pt x="1264" y="495"/>
                    </a:lnTo>
                    <a:lnTo>
                      <a:pt x="1265" y="495"/>
                    </a:lnTo>
                    <a:lnTo>
                      <a:pt x="1269" y="492"/>
                    </a:lnTo>
                    <a:lnTo>
                      <a:pt x="1272" y="492"/>
                    </a:lnTo>
                    <a:lnTo>
                      <a:pt x="1275" y="487"/>
                    </a:lnTo>
                    <a:lnTo>
                      <a:pt x="1282" y="483"/>
                    </a:lnTo>
                    <a:lnTo>
                      <a:pt x="1284" y="482"/>
                    </a:lnTo>
                    <a:lnTo>
                      <a:pt x="1282" y="478"/>
                    </a:lnTo>
                    <a:lnTo>
                      <a:pt x="1287" y="473"/>
                    </a:lnTo>
                    <a:lnTo>
                      <a:pt x="1299" y="467"/>
                    </a:lnTo>
                    <a:lnTo>
                      <a:pt x="1300" y="467"/>
                    </a:lnTo>
                    <a:lnTo>
                      <a:pt x="1302" y="462"/>
                    </a:lnTo>
                    <a:lnTo>
                      <a:pt x="1307" y="462"/>
                    </a:lnTo>
                    <a:lnTo>
                      <a:pt x="1314" y="458"/>
                    </a:lnTo>
                    <a:lnTo>
                      <a:pt x="1317" y="460"/>
                    </a:lnTo>
                    <a:lnTo>
                      <a:pt x="1319" y="458"/>
                    </a:lnTo>
                    <a:lnTo>
                      <a:pt x="1325" y="458"/>
                    </a:lnTo>
                    <a:lnTo>
                      <a:pt x="1332" y="452"/>
                    </a:lnTo>
                    <a:lnTo>
                      <a:pt x="1333" y="455"/>
                    </a:lnTo>
                    <a:lnTo>
                      <a:pt x="1333" y="455"/>
                    </a:lnTo>
                    <a:lnTo>
                      <a:pt x="1345" y="450"/>
                    </a:lnTo>
                    <a:lnTo>
                      <a:pt x="1417" y="405"/>
                    </a:lnTo>
                    <a:lnTo>
                      <a:pt x="1423" y="372"/>
                    </a:lnTo>
                    <a:lnTo>
                      <a:pt x="1443" y="357"/>
                    </a:lnTo>
                    <a:lnTo>
                      <a:pt x="1445" y="355"/>
                    </a:lnTo>
                    <a:lnTo>
                      <a:pt x="1445" y="352"/>
                    </a:lnTo>
                    <a:lnTo>
                      <a:pt x="1443" y="350"/>
                    </a:lnTo>
                    <a:lnTo>
                      <a:pt x="1441" y="347"/>
                    </a:lnTo>
                    <a:lnTo>
                      <a:pt x="1441" y="345"/>
                    </a:lnTo>
                    <a:lnTo>
                      <a:pt x="1445" y="344"/>
                    </a:lnTo>
                    <a:lnTo>
                      <a:pt x="1451" y="345"/>
                    </a:lnTo>
                    <a:lnTo>
                      <a:pt x="1451" y="344"/>
                    </a:lnTo>
                    <a:lnTo>
                      <a:pt x="1453" y="340"/>
                    </a:lnTo>
                    <a:lnTo>
                      <a:pt x="1451" y="339"/>
                    </a:lnTo>
                    <a:lnTo>
                      <a:pt x="1451" y="335"/>
                    </a:lnTo>
                    <a:lnTo>
                      <a:pt x="1453" y="334"/>
                    </a:lnTo>
                    <a:lnTo>
                      <a:pt x="1453" y="329"/>
                    </a:lnTo>
                    <a:lnTo>
                      <a:pt x="1453" y="325"/>
                    </a:lnTo>
                    <a:lnTo>
                      <a:pt x="1450" y="324"/>
                    </a:lnTo>
                    <a:lnTo>
                      <a:pt x="1450" y="315"/>
                    </a:lnTo>
                    <a:lnTo>
                      <a:pt x="1450" y="312"/>
                    </a:lnTo>
                    <a:lnTo>
                      <a:pt x="1448" y="307"/>
                    </a:lnTo>
                    <a:lnTo>
                      <a:pt x="1448" y="304"/>
                    </a:lnTo>
                    <a:lnTo>
                      <a:pt x="1446" y="299"/>
                    </a:lnTo>
                    <a:lnTo>
                      <a:pt x="1445" y="297"/>
                    </a:lnTo>
                    <a:lnTo>
                      <a:pt x="1443" y="294"/>
                    </a:lnTo>
                    <a:lnTo>
                      <a:pt x="1436" y="286"/>
                    </a:lnTo>
                    <a:lnTo>
                      <a:pt x="1435" y="282"/>
                    </a:lnTo>
                    <a:lnTo>
                      <a:pt x="1436" y="281"/>
                    </a:lnTo>
                    <a:lnTo>
                      <a:pt x="1440" y="279"/>
                    </a:lnTo>
                    <a:lnTo>
                      <a:pt x="1443" y="277"/>
                    </a:lnTo>
                    <a:lnTo>
                      <a:pt x="1445" y="276"/>
                    </a:lnTo>
                    <a:lnTo>
                      <a:pt x="1446" y="272"/>
                    </a:lnTo>
                    <a:lnTo>
                      <a:pt x="1450" y="266"/>
                    </a:lnTo>
                    <a:lnTo>
                      <a:pt x="1451" y="266"/>
                    </a:lnTo>
                    <a:lnTo>
                      <a:pt x="1456" y="267"/>
                    </a:lnTo>
                    <a:lnTo>
                      <a:pt x="1460" y="267"/>
                    </a:lnTo>
                    <a:lnTo>
                      <a:pt x="1475" y="271"/>
                    </a:lnTo>
                    <a:lnTo>
                      <a:pt x="1476" y="271"/>
                    </a:lnTo>
                    <a:lnTo>
                      <a:pt x="1480" y="271"/>
                    </a:lnTo>
                    <a:lnTo>
                      <a:pt x="1481" y="269"/>
                    </a:lnTo>
                    <a:lnTo>
                      <a:pt x="1481" y="266"/>
                    </a:lnTo>
                    <a:lnTo>
                      <a:pt x="1480" y="262"/>
                    </a:lnTo>
                    <a:lnTo>
                      <a:pt x="1480" y="261"/>
                    </a:lnTo>
                    <a:lnTo>
                      <a:pt x="1480" y="259"/>
                    </a:lnTo>
                    <a:lnTo>
                      <a:pt x="1480" y="257"/>
                    </a:lnTo>
                    <a:lnTo>
                      <a:pt x="1478" y="254"/>
                    </a:lnTo>
                    <a:lnTo>
                      <a:pt x="1480" y="251"/>
                    </a:lnTo>
                    <a:lnTo>
                      <a:pt x="1481" y="249"/>
                    </a:lnTo>
                    <a:lnTo>
                      <a:pt x="1481" y="246"/>
                    </a:lnTo>
                    <a:lnTo>
                      <a:pt x="1480" y="242"/>
                    </a:lnTo>
                    <a:lnTo>
                      <a:pt x="1481" y="241"/>
                    </a:lnTo>
                    <a:lnTo>
                      <a:pt x="1483" y="241"/>
                    </a:lnTo>
                    <a:lnTo>
                      <a:pt x="1483" y="237"/>
                    </a:lnTo>
                    <a:lnTo>
                      <a:pt x="1483" y="236"/>
                    </a:lnTo>
                    <a:lnTo>
                      <a:pt x="1481" y="232"/>
                    </a:lnTo>
                    <a:lnTo>
                      <a:pt x="1481" y="231"/>
                    </a:lnTo>
                    <a:lnTo>
                      <a:pt x="1485" y="229"/>
                    </a:lnTo>
                    <a:lnTo>
                      <a:pt x="1485" y="227"/>
                    </a:lnTo>
                    <a:lnTo>
                      <a:pt x="1483" y="224"/>
                    </a:lnTo>
                    <a:lnTo>
                      <a:pt x="1481" y="221"/>
                    </a:lnTo>
                    <a:lnTo>
                      <a:pt x="1481" y="214"/>
                    </a:lnTo>
                    <a:lnTo>
                      <a:pt x="1483" y="214"/>
                    </a:lnTo>
                    <a:lnTo>
                      <a:pt x="1483" y="214"/>
                    </a:lnTo>
                    <a:lnTo>
                      <a:pt x="1483" y="212"/>
                    </a:lnTo>
                    <a:lnTo>
                      <a:pt x="1483" y="211"/>
                    </a:lnTo>
                    <a:lnTo>
                      <a:pt x="1483" y="208"/>
                    </a:lnTo>
                    <a:lnTo>
                      <a:pt x="1480" y="206"/>
                    </a:lnTo>
                    <a:lnTo>
                      <a:pt x="1480" y="204"/>
                    </a:lnTo>
                    <a:lnTo>
                      <a:pt x="1480" y="201"/>
                    </a:lnTo>
                    <a:lnTo>
                      <a:pt x="1481" y="198"/>
                    </a:lnTo>
                    <a:lnTo>
                      <a:pt x="1480" y="196"/>
                    </a:lnTo>
                    <a:lnTo>
                      <a:pt x="1478" y="194"/>
                    </a:lnTo>
                    <a:lnTo>
                      <a:pt x="1478" y="193"/>
                    </a:lnTo>
                    <a:lnTo>
                      <a:pt x="1481" y="188"/>
                    </a:lnTo>
                    <a:lnTo>
                      <a:pt x="1485" y="188"/>
                    </a:lnTo>
                    <a:lnTo>
                      <a:pt x="1485" y="186"/>
                    </a:lnTo>
                    <a:lnTo>
                      <a:pt x="1486" y="183"/>
                    </a:lnTo>
                    <a:lnTo>
                      <a:pt x="1486" y="178"/>
                    </a:lnTo>
                    <a:lnTo>
                      <a:pt x="1483" y="17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97" name="Freeform 96"/>
              <p:cNvSpPr>
                <a:spLocks/>
              </p:cNvSpPr>
              <p:nvPr/>
            </p:nvSpPr>
            <p:spPr bwMode="auto">
              <a:xfrm>
                <a:off x="7958313" y="2956363"/>
                <a:ext cx="23545" cy="48767"/>
              </a:xfrm>
              <a:custGeom>
                <a:avLst/>
                <a:gdLst/>
                <a:ahLst/>
                <a:cxnLst>
                  <a:cxn ang="0">
                    <a:pos x="38" y="6"/>
                  </a:cxn>
                  <a:cxn ang="0">
                    <a:pos x="36" y="6"/>
                  </a:cxn>
                  <a:cxn ang="0">
                    <a:pos x="35" y="1"/>
                  </a:cxn>
                  <a:cxn ang="0">
                    <a:pos x="30" y="0"/>
                  </a:cxn>
                  <a:cxn ang="0">
                    <a:pos x="26" y="1"/>
                  </a:cxn>
                  <a:cxn ang="0">
                    <a:pos x="26" y="5"/>
                  </a:cxn>
                  <a:cxn ang="0">
                    <a:pos x="21" y="6"/>
                  </a:cxn>
                  <a:cxn ang="0">
                    <a:pos x="16" y="11"/>
                  </a:cxn>
                  <a:cxn ang="0">
                    <a:pos x="11" y="20"/>
                  </a:cxn>
                  <a:cxn ang="0">
                    <a:pos x="13" y="21"/>
                  </a:cxn>
                  <a:cxn ang="0">
                    <a:pos x="11" y="25"/>
                  </a:cxn>
                  <a:cxn ang="0">
                    <a:pos x="10" y="26"/>
                  </a:cxn>
                  <a:cxn ang="0">
                    <a:pos x="5" y="34"/>
                  </a:cxn>
                  <a:cxn ang="0">
                    <a:pos x="1" y="43"/>
                  </a:cxn>
                  <a:cxn ang="0">
                    <a:pos x="0" y="44"/>
                  </a:cxn>
                  <a:cxn ang="0">
                    <a:pos x="1" y="46"/>
                  </a:cxn>
                  <a:cxn ang="0">
                    <a:pos x="1" y="54"/>
                  </a:cxn>
                  <a:cxn ang="0">
                    <a:pos x="3" y="63"/>
                  </a:cxn>
                  <a:cxn ang="0">
                    <a:pos x="5" y="64"/>
                  </a:cxn>
                  <a:cxn ang="0">
                    <a:pos x="6" y="68"/>
                  </a:cxn>
                  <a:cxn ang="0">
                    <a:pos x="5" y="68"/>
                  </a:cxn>
                  <a:cxn ang="0">
                    <a:pos x="5" y="71"/>
                  </a:cxn>
                  <a:cxn ang="0">
                    <a:pos x="8" y="74"/>
                  </a:cxn>
                  <a:cxn ang="0">
                    <a:pos x="10" y="74"/>
                  </a:cxn>
                  <a:cxn ang="0">
                    <a:pos x="11" y="78"/>
                  </a:cxn>
                  <a:cxn ang="0">
                    <a:pos x="18" y="79"/>
                  </a:cxn>
                  <a:cxn ang="0">
                    <a:pos x="21" y="84"/>
                  </a:cxn>
                  <a:cxn ang="0">
                    <a:pos x="21" y="89"/>
                  </a:cxn>
                  <a:cxn ang="0">
                    <a:pos x="21" y="93"/>
                  </a:cxn>
                  <a:cxn ang="0">
                    <a:pos x="25" y="91"/>
                  </a:cxn>
                  <a:cxn ang="0">
                    <a:pos x="28" y="93"/>
                  </a:cxn>
                  <a:cxn ang="0">
                    <a:pos x="26" y="88"/>
                  </a:cxn>
                  <a:cxn ang="0">
                    <a:pos x="28" y="83"/>
                  </a:cxn>
                  <a:cxn ang="0">
                    <a:pos x="26" y="76"/>
                  </a:cxn>
                  <a:cxn ang="0">
                    <a:pos x="30" y="73"/>
                  </a:cxn>
                  <a:cxn ang="0">
                    <a:pos x="36" y="63"/>
                  </a:cxn>
                  <a:cxn ang="0">
                    <a:pos x="36" y="58"/>
                  </a:cxn>
                  <a:cxn ang="0">
                    <a:pos x="38" y="56"/>
                  </a:cxn>
                  <a:cxn ang="0">
                    <a:pos x="35" y="56"/>
                  </a:cxn>
                  <a:cxn ang="0">
                    <a:pos x="36" y="48"/>
                  </a:cxn>
                  <a:cxn ang="0">
                    <a:pos x="38" y="41"/>
                  </a:cxn>
                  <a:cxn ang="0">
                    <a:pos x="36" y="34"/>
                  </a:cxn>
                  <a:cxn ang="0">
                    <a:pos x="40" y="31"/>
                  </a:cxn>
                  <a:cxn ang="0">
                    <a:pos x="40" y="20"/>
                  </a:cxn>
                  <a:cxn ang="0">
                    <a:pos x="41" y="13"/>
                  </a:cxn>
                  <a:cxn ang="0">
                    <a:pos x="43" y="13"/>
                  </a:cxn>
                  <a:cxn ang="0">
                    <a:pos x="43" y="10"/>
                  </a:cxn>
                  <a:cxn ang="0">
                    <a:pos x="38" y="6"/>
                  </a:cxn>
                </a:cxnLst>
                <a:rect l="0" t="0" r="r" b="b"/>
                <a:pathLst>
                  <a:path w="43" h="93">
                    <a:moveTo>
                      <a:pt x="38" y="6"/>
                    </a:moveTo>
                    <a:lnTo>
                      <a:pt x="36" y="6"/>
                    </a:lnTo>
                    <a:lnTo>
                      <a:pt x="35" y="1"/>
                    </a:lnTo>
                    <a:lnTo>
                      <a:pt x="30" y="0"/>
                    </a:lnTo>
                    <a:lnTo>
                      <a:pt x="26" y="1"/>
                    </a:lnTo>
                    <a:lnTo>
                      <a:pt x="26" y="5"/>
                    </a:lnTo>
                    <a:lnTo>
                      <a:pt x="21" y="6"/>
                    </a:lnTo>
                    <a:lnTo>
                      <a:pt x="16" y="11"/>
                    </a:lnTo>
                    <a:lnTo>
                      <a:pt x="11" y="20"/>
                    </a:lnTo>
                    <a:lnTo>
                      <a:pt x="13" y="21"/>
                    </a:lnTo>
                    <a:lnTo>
                      <a:pt x="11" y="25"/>
                    </a:lnTo>
                    <a:lnTo>
                      <a:pt x="10" y="26"/>
                    </a:lnTo>
                    <a:lnTo>
                      <a:pt x="5" y="34"/>
                    </a:lnTo>
                    <a:lnTo>
                      <a:pt x="1" y="43"/>
                    </a:lnTo>
                    <a:lnTo>
                      <a:pt x="0" y="44"/>
                    </a:lnTo>
                    <a:lnTo>
                      <a:pt x="1" y="46"/>
                    </a:lnTo>
                    <a:lnTo>
                      <a:pt x="1" y="54"/>
                    </a:lnTo>
                    <a:lnTo>
                      <a:pt x="3" y="63"/>
                    </a:lnTo>
                    <a:lnTo>
                      <a:pt x="5" y="64"/>
                    </a:lnTo>
                    <a:lnTo>
                      <a:pt x="6" y="68"/>
                    </a:lnTo>
                    <a:lnTo>
                      <a:pt x="5" y="68"/>
                    </a:lnTo>
                    <a:lnTo>
                      <a:pt x="5" y="71"/>
                    </a:lnTo>
                    <a:lnTo>
                      <a:pt x="8" y="74"/>
                    </a:lnTo>
                    <a:lnTo>
                      <a:pt x="10" y="74"/>
                    </a:lnTo>
                    <a:lnTo>
                      <a:pt x="11" y="78"/>
                    </a:lnTo>
                    <a:lnTo>
                      <a:pt x="18" y="79"/>
                    </a:lnTo>
                    <a:lnTo>
                      <a:pt x="21" y="84"/>
                    </a:lnTo>
                    <a:lnTo>
                      <a:pt x="21" y="89"/>
                    </a:lnTo>
                    <a:lnTo>
                      <a:pt x="21" y="93"/>
                    </a:lnTo>
                    <a:lnTo>
                      <a:pt x="25" y="91"/>
                    </a:lnTo>
                    <a:lnTo>
                      <a:pt x="28" y="93"/>
                    </a:lnTo>
                    <a:lnTo>
                      <a:pt x="26" y="88"/>
                    </a:lnTo>
                    <a:lnTo>
                      <a:pt x="28" y="83"/>
                    </a:lnTo>
                    <a:lnTo>
                      <a:pt x="26" y="76"/>
                    </a:lnTo>
                    <a:lnTo>
                      <a:pt x="30" y="73"/>
                    </a:lnTo>
                    <a:lnTo>
                      <a:pt x="36" y="63"/>
                    </a:lnTo>
                    <a:lnTo>
                      <a:pt x="36" y="58"/>
                    </a:lnTo>
                    <a:lnTo>
                      <a:pt x="38" y="56"/>
                    </a:lnTo>
                    <a:lnTo>
                      <a:pt x="35" y="56"/>
                    </a:lnTo>
                    <a:lnTo>
                      <a:pt x="36" y="48"/>
                    </a:lnTo>
                    <a:lnTo>
                      <a:pt x="38" y="41"/>
                    </a:lnTo>
                    <a:lnTo>
                      <a:pt x="36" y="34"/>
                    </a:lnTo>
                    <a:lnTo>
                      <a:pt x="40" y="31"/>
                    </a:lnTo>
                    <a:lnTo>
                      <a:pt x="40" y="20"/>
                    </a:lnTo>
                    <a:lnTo>
                      <a:pt x="41" y="13"/>
                    </a:lnTo>
                    <a:lnTo>
                      <a:pt x="43" y="13"/>
                    </a:lnTo>
                    <a:lnTo>
                      <a:pt x="43" y="10"/>
                    </a:lnTo>
                    <a:lnTo>
                      <a:pt x="38" y="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grpSp>
        <p:grpSp>
          <p:nvGrpSpPr>
            <p:cNvPr id="59" name="Group 5"/>
            <p:cNvGrpSpPr/>
            <p:nvPr/>
          </p:nvGrpSpPr>
          <p:grpSpPr>
            <a:xfrm>
              <a:off x="6193473" y="2824589"/>
              <a:ext cx="889376" cy="858085"/>
              <a:chOff x="6193473" y="2824589"/>
              <a:chExt cx="889376" cy="858085"/>
            </a:xfrm>
            <a:grpFill/>
          </p:grpSpPr>
          <p:sp>
            <p:nvSpPr>
              <p:cNvPr id="202" name="Freeform 88"/>
              <p:cNvSpPr>
                <a:spLocks/>
              </p:cNvSpPr>
              <p:nvPr/>
            </p:nvSpPr>
            <p:spPr bwMode="auto">
              <a:xfrm>
                <a:off x="6727527" y="2895145"/>
                <a:ext cx="162678" cy="120360"/>
              </a:xfrm>
              <a:custGeom>
                <a:avLst/>
                <a:gdLst/>
                <a:ahLst/>
                <a:cxnLst>
                  <a:cxn ang="0">
                    <a:pos x="241" y="41"/>
                  </a:cxn>
                  <a:cxn ang="0">
                    <a:pos x="226" y="13"/>
                  </a:cxn>
                  <a:cxn ang="0">
                    <a:pos x="216" y="8"/>
                  </a:cxn>
                  <a:cxn ang="0">
                    <a:pos x="183" y="11"/>
                  </a:cxn>
                  <a:cxn ang="0">
                    <a:pos x="176" y="15"/>
                  </a:cxn>
                  <a:cxn ang="0">
                    <a:pos x="166" y="10"/>
                  </a:cxn>
                  <a:cxn ang="0">
                    <a:pos x="166" y="3"/>
                  </a:cxn>
                  <a:cxn ang="0">
                    <a:pos x="150" y="1"/>
                  </a:cxn>
                  <a:cxn ang="0">
                    <a:pos x="151" y="5"/>
                  </a:cxn>
                  <a:cxn ang="0">
                    <a:pos x="138" y="6"/>
                  </a:cxn>
                  <a:cxn ang="0">
                    <a:pos x="141" y="3"/>
                  </a:cxn>
                  <a:cxn ang="0">
                    <a:pos x="133" y="3"/>
                  </a:cxn>
                  <a:cxn ang="0">
                    <a:pos x="120" y="10"/>
                  </a:cxn>
                  <a:cxn ang="0">
                    <a:pos x="108" y="18"/>
                  </a:cxn>
                  <a:cxn ang="0">
                    <a:pos x="85" y="11"/>
                  </a:cxn>
                  <a:cxn ang="0">
                    <a:pos x="68" y="8"/>
                  </a:cxn>
                  <a:cxn ang="0">
                    <a:pos x="50" y="5"/>
                  </a:cxn>
                  <a:cxn ang="0">
                    <a:pos x="10" y="0"/>
                  </a:cxn>
                  <a:cxn ang="0">
                    <a:pos x="5" y="5"/>
                  </a:cxn>
                  <a:cxn ang="0">
                    <a:pos x="7" y="25"/>
                  </a:cxn>
                  <a:cxn ang="0">
                    <a:pos x="4" y="45"/>
                  </a:cxn>
                  <a:cxn ang="0">
                    <a:pos x="304" y="227"/>
                  </a:cxn>
                  <a:cxn ang="0">
                    <a:pos x="294" y="221"/>
                  </a:cxn>
                  <a:cxn ang="0">
                    <a:pos x="284" y="211"/>
                  </a:cxn>
                  <a:cxn ang="0">
                    <a:pos x="269" y="207"/>
                  </a:cxn>
                  <a:cxn ang="0">
                    <a:pos x="266" y="187"/>
                  </a:cxn>
                  <a:cxn ang="0">
                    <a:pos x="266" y="184"/>
                  </a:cxn>
                  <a:cxn ang="0">
                    <a:pos x="269" y="182"/>
                  </a:cxn>
                  <a:cxn ang="0">
                    <a:pos x="263" y="176"/>
                  </a:cxn>
                  <a:cxn ang="0">
                    <a:pos x="249" y="154"/>
                  </a:cxn>
                  <a:cxn ang="0">
                    <a:pos x="228" y="126"/>
                  </a:cxn>
                  <a:cxn ang="0">
                    <a:pos x="224" y="109"/>
                  </a:cxn>
                  <a:cxn ang="0">
                    <a:pos x="215" y="96"/>
                  </a:cxn>
                  <a:cxn ang="0">
                    <a:pos x="213" y="86"/>
                  </a:cxn>
                  <a:cxn ang="0">
                    <a:pos x="188" y="63"/>
                  </a:cxn>
                  <a:cxn ang="0">
                    <a:pos x="185" y="48"/>
                  </a:cxn>
                  <a:cxn ang="0">
                    <a:pos x="186" y="45"/>
                  </a:cxn>
                  <a:cxn ang="0">
                    <a:pos x="191" y="53"/>
                  </a:cxn>
                  <a:cxn ang="0">
                    <a:pos x="201" y="68"/>
                  </a:cxn>
                  <a:cxn ang="0">
                    <a:pos x="211" y="78"/>
                  </a:cxn>
                  <a:cxn ang="0">
                    <a:pos x="231" y="94"/>
                  </a:cxn>
                  <a:cxn ang="0">
                    <a:pos x="236" y="81"/>
                  </a:cxn>
                  <a:cxn ang="0">
                    <a:pos x="238" y="68"/>
                  </a:cxn>
                </a:cxnLst>
                <a:rect l="0" t="0" r="r" b="b"/>
                <a:pathLst>
                  <a:path w="304" h="231">
                    <a:moveTo>
                      <a:pt x="243" y="54"/>
                    </a:moveTo>
                    <a:lnTo>
                      <a:pt x="239" y="46"/>
                    </a:lnTo>
                    <a:lnTo>
                      <a:pt x="241" y="41"/>
                    </a:lnTo>
                    <a:lnTo>
                      <a:pt x="236" y="30"/>
                    </a:lnTo>
                    <a:lnTo>
                      <a:pt x="229" y="21"/>
                    </a:lnTo>
                    <a:lnTo>
                      <a:pt x="226" y="13"/>
                    </a:lnTo>
                    <a:lnTo>
                      <a:pt x="223" y="6"/>
                    </a:lnTo>
                    <a:lnTo>
                      <a:pt x="219" y="5"/>
                    </a:lnTo>
                    <a:lnTo>
                      <a:pt x="216" y="8"/>
                    </a:lnTo>
                    <a:lnTo>
                      <a:pt x="210" y="11"/>
                    </a:lnTo>
                    <a:lnTo>
                      <a:pt x="195" y="8"/>
                    </a:lnTo>
                    <a:lnTo>
                      <a:pt x="183" y="11"/>
                    </a:lnTo>
                    <a:lnTo>
                      <a:pt x="173" y="6"/>
                    </a:lnTo>
                    <a:lnTo>
                      <a:pt x="173" y="10"/>
                    </a:lnTo>
                    <a:lnTo>
                      <a:pt x="176" y="15"/>
                    </a:lnTo>
                    <a:lnTo>
                      <a:pt x="175" y="18"/>
                    </a:lnTo>
                    <a:lnTo>
                      <a:pt x="171" y="13"/>
                    </a:lnTo>
                    <a:lnTo>
                      <a:pt x="166" y="10"/>
                    </a:lnTo>
                    <a:lnTo>
                      <a:pt x="166" y="6"/>
                    </a:lnTo>
                    <a:lnTo>
                      <a:pt x="168" y="5"/>
                    </a:lnTo>
                    <a:lnTo>
                      <a:pt x="166" y="3"/>
                    </a:lnTo>
                    <a:lnTo>
                      <a:pt x="163" y="5"/>
                    </a:lnTo>
                    <a:lnTo>
                      <a:pt x="158" y="3"/>
                    </a:lnTo>
                    <a:lnTo>
                      <a:pt x="150" y="1"/>
                    </a:lnTo>
                    <a:lnTo>
                      <a:pt x="148" y="1"/>
                    </a:lnTo>
                    <a:lnTo>
                      <a:pt x="151" y="3"/>
                    </a:lnTo>
                    <a:lnTo>
                      <a:pt x="151" y="5"/>
                    </a:lnTo>
                    <a:lnTo>
                      <a:pt x="148" y="5"/>
                    </a:lnTo>
                    <a:lnTo>
                      <a:pt x="143" y="5"/>
                    </a:lnTo>
                    <a:lnTo>
                      <a:pt x="138" y="6"/>
                    </a:lnTo>
                    <a:lnTo>
                      <a:pt x="136" y="5"/>
                    </a:lnTo>
                    <a:lnTo>
                      <a:pt x="136" y="3"/>
                    </a:lnTo>
                    <a:lnTo>
                      <a:pt x="141" y="3"/>
                    </a:lnTo>
                    <a:lnTo>
                      <a:pt x="145" y="1"/>
                    </a:lnTo>
                    <a:lnTo>
                      <a:pt x="140" y="1"/>
                    </a:lnTo>
                    <a:lnTo>
                      <a:pt x="133" y="3"/>
                    </a:lnTo>
                    <a:lnTo>
                      <a:pt x="130" y="5"/>
                    </a:lnTo>
                    <a:lnTo>
                      <a:pt x="123" y="8"/>
                    </a:lnTo>
                    <a:lnTo>
                      <a:pt x="120" y="10"/>
                    </a:lnTo>
                    <a:lnTo>
                      <a:pt x="115" y="11"/>
                    </a:lnTo>
                    <a:lnTo>
                      <a:pt x="108" y="15"/>
                    </a:lnTo>
                    <a:lnTo>
                      <a:pt x="108" y="18"/>
                    </a:lnTo>
                    <a:lnTo>
                      <a:pt x="100" y="18"/>
                    </a:lnTo>
                    <a:lnTo>
                      <a:pt x="92" y="13"/>
                    </a:lnTo>
                    <a:lnTo>
                      <a:pt x="85" y="11"/>
                    </a:lnTo>
                    <a:lnTo>
                      <a:pt x="77" y="13"/>
                    </a:lnTo>
                    <a:lnTo>
                      <a:pt x="70" y="8"/>
                    </a:lnTo>
                    <a:lnTo>
                      <a:pt x="68" y="8"/>
                    </a:lnTo>
                    <a:lnTo>
                      <a:pt x="65" y="10"/>
                    </a:lnTo>
                    <a:lnTo>
                      <a:pt x="58" y="6"/>
                    </a:lnTo>
                    <a:lnTo>
                      <a:pt x="50" y="5"/>
                    </a:lnTo>
                    <a:lnTo>
                      <a:pt x="32" y="3"/>
                    </a:lnTo>
                    <a:lnTo>
                      <a:pt x="22" y="0"/>
                    </a:lnTo>
                    <a:lnTo>
                      <a:pt x="10" y="0"/>
                    </a:lnTo>
                    <a:lnTo>
                      <a:pt x="7" y="1"/>
                    </a:lnTo>
                    <a:lnTo>
                      <a:pt x="7" y="1"/>
                    </a:lnTo>
                    <a:lnTo>
                      <a:pt x="5" y="5"/>
                    </a:lnTo>
                    <a:lnTo>
                      <a:pt x="4" y="15"/>
                    </a:lnTo>
                    <a:lnTo>
                      <a:pt x="7" y="20"/>
                    </a:lnTo>
                    <a:lnTo>
                      <a:pt x="7" y="25"/>
                    </a:lnTo>
                    <a:lnTo>
                      <a:pt x="4" y="33"/>
                    </a:lnTo>
                    <a:lnTo>
                      <a:pt x="0" y="40"/>
                    </a:lnTo>
                    <a:lnTo>
                      <a:pt x="4" y="45"/>
                    </a:lnTo>
                    <a:lnTo>
                      <a:pt x="5" y="56"/>
                    </a:lnTo>
                    <a:lnTo>
                      <a:pt x="14" y="231"/>
                    </a:lnTo>
                    <a:lnTo>
                      <a:pt x="304" y="227"/>
                    </a:lnTo>
                    <a:lnTo>
                      <a:pt x="304" y="227"/>
                    </a:lnTo>
                    <a:lnTo>
                      <a:pt x="299" y="226"/>
                    </a:lnTo>
                    <a:lnTo>
                      <a:pt x="294" y="221"/>
                    </a:lnTo>
                    <a:lnTo>
                      <a:pt x="293" y="217"/>
                    </a:lnTo>
                    <a:lnTo>
                      <a:pt x="288" y="217"/>
                    </a:lnTo>
                    <a:lnTo>
                      <a:pt x="284" y="211"/>
                    </a:lnTo>
                    <a:lnTo>
                      <a:pt x="281" y="212"/>
                    </a:lnTo>
                    <a:lnTo>
                      <a:pt x="276" y="212"/>
                    </a:lnTo>
                    <a:lnTo>
                      <a:pt x="269" y="207"/>
                    </a:lnTo>
                    <a:lnTo>
                      <a:pt x="266" y="196"/>
                    </a:lnTo>
                    <a:lnTo>
                      <a:pt x="266" y="192"/>
                    </a:lnTo>
                    <a:lnTo>
                      <a:pt x="266" y="187"/>
                    </a:lnTo>
                    <a:lnTo>
                      <a:pt x="264" y="184"/>
                    </a:lnTo>
                    <a:lnTo>
                      <a:pt x="264" y="182"/>
                    </a:lnTo>
                    <a:lnTo>
                      <a:pt x="266" y="184"/>
                    </a:lnTo>
                    <a:lnTo>
                      <a:pt x="274" y="184"/>
                    </a:lnTo>
                    <a:lnTo>
                      <a:pt x="271" y="182"/>
                    </a:lnTo>
                    <a:lnTo>
                      <a:pt x="269" y="182"/>
                    </a:lnTo>
                    <a:lnTo>
                      <a:pt x="264" y="176"/>
                    </a:lnTo>
                    <a:lnTo>
                      <a:pt x="263" y="176"/>
                    </a:lnTo>
                    <a:lnTo>
                      <a:pt x="263" y="176"/>
                    </a:lnTo>
                    <a:lnTo>
                      <a:pt x="261" y="174"/>
                    </a:lnTo>
                    <a:lnTo>
                      <a:pt x="258" y="167"/>
                    </a:lnTo>
                    <a:lnTo>
                      <a:pt x="249" y="154"/>
                    </a:lnTo>
                    <a:lnTo>
                      <a:pt x="244" y="152"/>
                    </a:lnTo>
                    <a:lnTo>
                      <a:pt x="243" y="146"/>
                    </a:lnTo>
                    <a:lnTo>
                      <a:pt x="228" y="126"/>
                    </a:lnTo>
                    <a:lnTo>
                      <a:pt x="228" y="121"/>
                    </a:lnTo>
                    <a:lnTo>
                      <a:pt x="226" y="118"/>
                    </a:lnTo>
                    <a:lnTo>
                      <a:pt x="224" y="109"/>
                    </a:lnTo>
                    <a:lnTo>
                      <a:pt x="223" y="106"/>
                    </a:lnTo>
                    <a:lnTo>
                      <a:pt x="223" y="104"/>
                    </a:lnTo>
                    <a:lnTo>
                      <a:pt x="215" y="96"/>
                    </a:lnTo>
                    <a:lnTo>
                      <a:pt x="215" y="93"/>
                    </a:lnTo>
                    <a:lnTo>
                      <a:pt x="215" y="89"/>
                    </a:lnTo>
                    <a:lnTo>
                      <a:pt x="213" y="86"/>
                    </a:lnTo>
                    <a:lnTo>
                      <a:pt x="198" y="74"/>
                    </a:lnTo>
                    <a:lnTo>
                      <a:pt x="198" y="71"/>
                    </a:lnTo>
                    <a:lnTo>
                      <a:pt x="188" y="63"/>
                    </a:lnTo>
                    <a:lnTo>
                      <a:pt x="188" y="58"/>
                    </a:lnTo>
                    <a:lnTo>
                      <a:pt x="183" y="51"/>
                    </a:lnTo>
                    <a:lnTo>
                      <a:pt x="185" y="48"/>
                    </a:lnTo>
                    <a:lnTo>
                      <a:pt x="183" y="45"/>
                    </a:lnTo>
                    <a:lnTo>
                      <a:pt x="185" y="45"/>
                    </a:lnTo>
                    <a:lnTo>
                      <a:pt x="186" y="45"/>
                    </a:lnTo>
                    <a:lnTo>
                      <a:pt x="188" y="45"/>
                    </a:lnTo>
                    <a:lnTo>
                      <a:pt x="190" y="51"/>
                    </a:lnTo>
                    <a:lnTo>
                      <a:pt x="191" y="53"/>
                    </a:lnTo>
                    <a:lnTo>
                      <a:pt x="193" y="56"/>
                    </a:lnTo>
                    <a:lnTo>
                      <a:pt x="201" y="63"/>
                    </a:lnTo>
                    <a:lnTo>
                      <a:pt x="201" y="68"/>
                    </a:lnTo>
                    <a:lnTo>
                      <a:pt x="205" y="71"/>
                    </a:lnTo>
                    <a:lnTo>
                      <a:pt x="211" y="74"/>
                    </a:lnTo>
                    <a:lnTo>
                      <a:pt x="211" y="78"/>
                    </a:lnTo>
                    <a:lnTo>
                      <a:pt x="223" y="89"/>
                    </a:lnTo>
                    <a:lnTo>
                      <a:pt x="229" y="93"/>
                    </a:lnTo>
                    <a:lnTo>
                      <a:pt x="231" y="94"/>
                    </a:lnTo>
                    <a:lnTo>
                      <a:pt x="231" y="91"/>
                    </a:lnTo>
                    <a:lnTo>
                      <a:pt x="234" y="88"/>
                    </a:lnTo>
                    <a:lnTo>
                      <a:pt x="236" y="81"/>
                    </a:lnTo>
                    <a:lnTo>
                      <a:pt x="234" y="79"/>
                    </a:lnTo>
                    <a:lnTo>
                      <a:pt x="238" y="73"/>
                    </a:lnTo>
                    <a:lnTo>
                      <a:pt x="238" y="68"/>
                    </a:lnTo>
                    <a:lnTo>
                      <a:pt x="241" y="56"/>
                    </a:lnTo>
                    <a:lnTo>
                      <a:pt x="243" y="5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03" name="Freeform 89"/>
              <p:cNvSpPr>
                <a:spLocks/>
              </p:cNvSpPr>
              <p:nvPr/>
            </p:nvSpPr>
            <p:spPr bwMode="auto">
              <a:xfrm>
                <a:off x="6697560" y="3013430"/>
                <a:ext cx="215120" cy="216856"/>
              </a:xfrm>
              <a:custGeom>
                <a:avLst/>
                <a:gdLst/>
                <a:ahLst/>
                <a:cxnLst>
                  <a:cxn ang="0">
                    <a:pos x="359" y="7"/>
                  </a:cxn>
                  <a:cxn ang="0">
                    <a:pos x="363" y="17"/>
                  </a:cxn>
                  <a:cxn ang="0">
                    <a:pos x="363" y="20"/>
                  </a:cxn>
                  <a:cxn ang="0">
                    <a:pos x="368" y="58"/>
                  </a:cxn>
                  <a:cxn ang="0">
                    <a:pos x="391" y="87"/>
                  </a:cxn>
                  <a:cxn ang="0">
                    <a:pos x="399" y="97"/>
                  </a:cxn>
                  <a:cxn ang="0">
                    <a:pos x="381" y="103"/>
                  </a:cxn>
                  <a:cxn ang="0">
                    <a:pos x="369" y="112"/>
                  </a:cxn>
                  <a:cxn ang="0">
                    <a:pos x="369" y="125"/>
                  </a:cxn>
                  <a:cxn ang="0">
                    <a:pos x="358" y="155"/>
                  </a:cxn>
                  <a:cxn ang="0">
                    <a:pos x="359" y="176"/>
                  </a:cxn>
                  <a:cxn ang="0">
                    <a:pos x="346" y="210"/>
                  </a:cxn>
                  <a:cxn ang="0">
                    <a:pos x="333" y="226"/>
                  </a:cxn>
                  <a:cxn ang="0">
                    <a:pos x="314" y="253"/>
                  </a:cxn>
                  <a:cxn ang="0">
                    <a:pos x="308" y="273"/>
                  </a:cxn>
                  <a:cxn ang="0">
                    <a:pos x="299" y="306"/>
                  </a:cxn>
                  <a:cxn ang="0">
                    <a:pos x="281" y="306"/>
                  </a:cxn>
                  <a:cxn ang="0">
                    <a:pos x="281" y="321"/>
                  </a:cxn>
                  <a:cxn ang="0">
                    <a:pos x="301" y="332"/>
                  </a:cxn>
                  <a:cxn ang="0">
                    <a:pos x="316" y="344"/>
                  </a:cxn>
                  <a:cxn ang="0">
                    <a:pos x="329" y="366"/>
                  </a:cxn>
                  <a:cxn ang="0">
                    <a:pos x="309" y="394"/>
                  </a:cxn>
                  <a:cxn ang="0">
                    <a:pos x="296" y="404"/>
                  </a:cxn>
                  <a:cxn ang="0">
                    <a:pos x="268" y="410"/>
                  </a:cxn>
                  <a:cxn ang="0">
                    <a:pos x="256" y="417"/>
                  </a:cxn>
                  <a:cxn ang="0">
                    <a:pos x="240" y="412"/>
                  </a:cxn>
                  <a:cxn ang="0">
                    <a:pos x="226" y="415"/>
                  </a:cxn>
                  <a:cxn ang="0">
                    <a:pos x="216" y="414"/>
                  </a:cxn>
                  <a:cxn ang="0">
                    <a:pos x="203" y="401"/>
                  </a:cxn>
                  <a:cxn ang="0">
                    <a:pos x="190" y="389"/>
                  </a:cxn>
                  <a:cxn ang="0">
                    <a:pos x="176" y="394"/>
                  </a:cxn>
                  <a:cxn ang="0">
                    <a:pos x="160" y="399"/>
                  </a:cxn>
                  <a:cxn ang="0">
                    <a:pos x="142" y="387"/>
                  </a:cxn>
                  <a:cxn ang="0">
                    <a:pos x="135" y="377"/>
                  </a:cxn>
                  <a:cxn ang="0">
                    <a:pos x="120" y="362"/>
                  </a:cxn>
                  <a:cxn ang="0">
                    <a:pos x="108" y="351"/>
                  </a:cxn>
                  <a:cxn ang="0">
                    <a:pos x="93" y="336"/>
                  </a:cxn>
                  <a:cxn ang="0">
                    <a:pos x="85" y="329"/>
                  </a:cxn>
                  <a:cxn ang="0">
                    <a:pos x="78" y="317"/>
                  </a:cxn>
                  <a:cxn ang="0">
                    <a:pos x="60" y="308"/>
                  </a:cxn>
                  <a:cxn ang="0">
                    <a:pos x="49" y="301"/>
                  </a:cxn>
                  <a:cxn ang="0">
                    <a:pos x="42" y="286"/>
                  </a:cxn>
                  <a:cxn ang="0">
                    <a:pos x="30" y="259"/>
                  </a:cxn>
                  <a:cxn ang="0">
                    <a:pos x="24" y="246"/>
                  </a:cxn>
                  <a:cxn ang="0">
                    <a:pos x="14" y="231"/>
                  </a:cxn>
                  <a:cxn ang="0">
                    <a:pos x="14" y="214"/>
                  </a:cxn>
                  <a:cxn ang="0">
                    <a:pos x="0" y="208"/>
                  </a:cxn>
                  <a:cxn ang="0">
                    <a:pos x="7" y="186"/>
                  </a:cxn>
                  <a:cxn ang="0">
                    <a:pos x="15" y="170"/>
                  </a:cxn>
                  <a:cxn ang="0">
                    <a:pos x="27" y="146"/>
                  </a:cxn>
                  <a:cxn ang="0">
                    <a:pos x="50" y="143"/>
                  </a:cxn>
                  <a:cxn ang="0">
                    <a:pos x="69" y="4"/>
                  </a:cxn>
                </a:cxnLst>
                <a:rect l="0" t="0" r="r" b="b"/>
                <a:pathLst>
                  <a:path w="402" h="417">
                    <a:moveTo>
                      <a:pt x="69" y="4"/>
                    </a:moveTo>
                    <a:lnTo>
                      <a:pt x="359" y="0"/>
                    </a:lnTo>
                    <a:lnTo>
                      <a:pt x="358" y="4"/>
                    </a:lnTo>
                    <a:lnTo>
                      <a:pt x="358" y="5"/>
                    </a:lnTo>
                    <a:lnTo>
                      <a:pt x="359" y="7"/>
                    </a:lnTo>
                    <a:lnTo>
                      <a:pt x="359" y="7"/>
                    </a:lnTo>
                    <a:lnTo>
                      <a:pt x="359" y="9"/>
                    </a:lnTo>
                    <a:lnTo>
                      <a:pt x="359" y="10"/>
                    </a:lnTo>
                    <a:lnTo>
                      <a:pt x="361" y="10"/>
                    </a:lnTo>
                    <a:lnTo>
                      <a:pt x="363" y="17"/>
                    </a:lnTo>
                    <a:lnTo>
                      <a:pt x="366" y="22"/>
                    </a:lnTo>
                    <a:lnTo>
                      <a:pt x="366" y="23"/>
                    </a:lnTo>
                    <a:lnTo>
                      <a:pt x="366" y="23"/>
                    </a:lnTo>
                    <a:lnTo>
                      <a:pt x="364" y="22"/>
                    </a:lnTo>
                    <a:lnTo>
                      <a:pt x="363" y="20"/>
                    </a:lnTo>
                    <a:lnTo>
                      <a:pt x="363" y="22"/>
                    </a:lnTo>
                    <a:lnTo>
                      <a:pt x="363" y="25"/>
                    </a:lnTo>
                    <a:lnTo>
                      <a:pt x="369" y="40"/>
                    </a:lnTo>
                    <a:lnTo>
                      <a:pt x="369" y="50"/>
                    </a:lnTo>
                    <a:lnTo>
                      <a:pt x="368" y="58"/>
                    </a:lnTo>
                    <a:lnTo>
                      <a:pt x="371" y="67"/>
                    </a:lnTo>
                    <a:lnTo>
                      <a:pt x="376" y="75"/>
                    </a:lnTo>
                    <a:lnTo>
                      <a:pt x="381" y="75"/>
                    </a:lnTo>
                    <a:lnTo>
                      <a:pt x="391" y="82"/>
                    </a:lnTo>
                    <a:lnTo>
                      <a:pt x="391" y="87"/>
                    </a:lnTo>
                    <a:lnTo>
                      <a:pt x="396" y="87"/>
                    </a:lnTo>
                    <a:lnTo>
                      <a:pt x="401" y="88"/>
                    </a:lnTo>
                    <a:lnTo>
                      <a:pt x="401" y="92"/>
                    </a:lnTo>
                    <a:lnTo>
                      <a:pt x="402" y="92"/>
                    </a:lnTo>
                    <a:lnTo>
                      <a:pt x="399" y="97"/>
                    </a:lnTo>
                    <a:lnTo>
                      <a:pt x="396" y="98"/>
                    </a:lnTo>
                    <a:lnTo>
                      <a:pt x="391" y="98"/>
                    </a:lnTo>
                    <a:lnTo>
                      <a:pt x="389" y="102"/>
                    </a:lnTo>
                    <a:lnTo>
                      <a:pt x="384" y="102"/>
                    </a:lnTo>
                    <a:lnTo>
                      <a:pt x="381" y="103"/>
                    </a:lnTo>
                    <a:lnTo>
                      <a:pt x="376" y="105"/>
                    </a:lnTo>
                    <a:lnTo>
                      <a:pt x="376" y="107"/>
                    </a:lnTo>
                    <a:lnTo>
                      <a:pt x="377" y="108"/>
                    </a:lnTo>
                    <a:lnTo>
                      <a:pt x="376" y="112"/>
                    </a:lnTo>
                    <a:lnTo>
                      <a:pt x="369" y="112"/>
                    </a:lnTo>
                    <a:lnTo>
                      <a:pt x="368" y="113"/>
                    </a:lnTo>
                    <a:lnTo>
                      <a:pt x="368" y="116"/>
                    </a:lnTo>
                    <a:lnTo>
                      <a:pt x="364" y="121"/>
                    </a:lnTo>
                    <a:lnTo>
                      <a:pt x="368" y="123"/>
                    </a:lnTo>
                    <a:lnTo>
                      <a:pt x="369" y="125"/>
                    </a:lnTo>
                    <a:lnTo>
                      <a:pt x="366" y="128"/>
                    </a:lnTo>
                    <a:lnTo>
                      <a:pt x="364" y="135"/>
                    </a:lnTo>
                    <a:lnTo>
                      <a:pt x="363" y="145"/>
                    </a:lnTo>
                    <a:lnTo>
                      <a:pt x="358" y="151"/>
                    </a:lnTo>
                    <a:lnTo>
                      <a:pt x="358" y="155"/>
                    </a:lnTo>
                    <a:lnTo>
                      <a:pt x="356" y="156"/>
                    </a:lnTo>
                    <a:lnTo>
                      <a:pt x="354" y="161"/>
                    </a:lnTo>
                    <a:lnTo>
                      <a:pt x="358" y="171"/>
                    </a:lnTo>
                    <a:lnTo>
                      <a:pt x="359" y="176"/>
                    </a:lnTo>
                    <a:lnTo>
                      <a:pt x="359" y="176"/>
                    </a:lnTo>
                    <a:lnTo>
                      <a:pt x="359" y="178"/>
                    </a:lnTo>
                    <a:lnTo>
                      <a:pt x="356" y="185"/>
                    </a:lnTo>
                    <a:lnTo>
                      <a:pt x="356" y="191"/>
                    </a:lnTo>
                    <a:lnTo>
                      <a:pt x="349" y="203"/>
                    </a:lnTo>
                    <a:lnTo>
                      <a:pt x="346" y="210"/>
                    </a:lnTo>
                    <a:lnTo>
                      <a:pt x="344" y="210"/>
                    </a:lnTo>
                    <a:lnTo>
                      <a:pt x="339" y="210"/>
                    </a:lnTo>
                    <a:lnTo>
                      <a:pt x="339" y="213"/>
                    </a:lnTo>
                    <a:lnTo>
                      <a:pt x="334" y="223"/>
                    </a:lnTo>
                    <a:lnTo>
                      <a:pt x="333" y="226"/>
                    </a:lnTo>
                    <a:lnTo>
                      <a:pt x="326" y="229"/>
                    </a:lnTo>
                    <a:lnTo>
                      <a:pt x="323" y="238"/>
                    </a:lnTo>
                    <a:lnTo>
                      <a:pt x="319" y="253"/>
                    </a:lnTo>
                    <a:lnTo>
                      <a:pt x="316" y="253"/>
                    </a:lnTo>
                    <a:lnTo>
                      <a:pt x="314" y="253"/>
                    </a:lnTo>
                    <a:lnTo>
                      <a:pt x="313" y="256"/>
                    </a:lnTo>
                    <a:lnTo>
                      <a:pt x="308" y="261"/>
                    </a:lnTo>
                    <a:lnTo>
                      <a:pt x="306" y="266"/>
                    </a:lnTo>
                    <a:lnTo>
                      <a:pt x="308" y="268"/>
                    </a:lnTo>
                    <a:lnTo>
                      <a:pt x="308" y="273"/>
                    </a:lnTo>
                    <a:lnTo>
                      <a:pt x="304" y="279"/>
                    </a:lnTo>
                    <a:lnTo>
                      <a:pt x="303" y="284"/>
                    </a:lnTo>
                    <a:lnTo>
                      <a:pt x="303" y="294"/>
                    </a:lnTo>
                    <a:lnTo>
                      <a:pt x="303" y="304"/>
                    </a:lnTo>
                    <a:lnTo>
                      <a:pt x="299" y="306"/>
                    </a:lnTo>
                    <a:lnTo>
                      <a:pt x="298" y="309"/>
                    </a:lnTo>
                    <a:lnTo>
                      <a:pt x="294" y="308"/>
                    </a:lnTo>
                    <a:lnTo>
                      <a:pt x="291" y="306"/>
                    </a:lnTo>
                    <a:lnTo>
                      <a:pt x="288" y="308"/>
                    </a:lnTo>
                    <a:lnTo>
                      <a:pt x="281" y="306"/>
                    </a:lnTo>
                    <a:lnTo>
                      <a:pt x="281" y="311"/>
                    </a:lnTo>
                    <a:lnTo>
                      <a:pt x="279" y="312"/>
                    </a:lnTo>
                    <a:lnTo>
                      <a:pt x="276" y="317"/>
                    </a:lnTo>
                    <a:lnTo>
                      <a:pt x="278" y="321"/>
                    </a:lnTo>
                    <a:lnTo>
                      <a:pt x="281" y="321"/>
                    </a:lnTo>
                    <a:lnTo>
                      <a:pt x="291" y="321"/>
                    </a:lnTo>
                    <a:lnTo>
                      <a:pt x="294" y="324"/>
                    </a:lnTo>
                    <a:lnTo>
                      <a:pt x="298" y="327"/>
                    </a:lnTo>
                    <a:lnTo>
                      <a:pt x="299" y="331"/>
                    </a:lnTo>
                    <a:lnTo>
                      <a:pt x="301" y="332"/>
                    </a:lnTo>
                    <a:lnTo>
                      <a:pt x="306" y="339"/>
                    </a:lnTo>
                    <a:lnTo>
                      <a:pt x="309" y="341"/>
                    </a:lnTo>
                    <a:lnTo>
                      <a:pt x="309" y="342"/>
                    </a:lnTo>
                    <a:lnTo>
                      <a:pt x="311" y="344"/>
                    </a:lnTo>
                    <a:lnTo>
                      <a:pt x="316" y="344"/>
                    </a:lnTo>
                    <a:lnTo>
                      <a:pt x="319" y="347"/>
                    </a:lnTo>
                    <a:lnTo>
                      <a:pt x="321" y="352"/>
                    </a:lnTo>
                    <a:lnTo>
                      <a:pt x="324" y="356"/>
                    </a:lnTo>
                    <a:lnTo>
                      <a:pt x="326" y="364"/>
                    </a:lnTo>
                    <a:lnTo>
                      <a:pt x="329" y="366"/>
                    </a:lnTo>
                    <a:lnTo>
                      <a:pt x="329" y="374"/>
                    </a:lnTo>
                    <a:lnTo>
                      <a:pt x="323" y="382"/>
                    </a:lnTo>
                    <a:lnTo>
                      <a:pt x="316" y="391"/>
                    </a:lnTo>
                    <a:lnTo>
                      <a:pt x="314" y="389"/>
                    </a:lnTo>
                    <a:lnTo>
                      <a:pt x="309" y="394"/>
                    </a:lnTo>
                    <a:lnTo>
                      <a:pt x="306" y="396"/>
                    </a:lnTo>
                    <a:lnTo>
                      <a:pt x="304" y="397"/>
                    </a:lnTo>
                    <a:lnTo>
                      <a:pt x="303" y="401"/>
                    </a:lnTo>
                    <a:lnTo>
                      <a:pt x="303" y="401"/>
                    </a:lnTo>
                    <a:lnTo>
                      <a:pt x="296" y="404"/>
                    </a:lnTo>
                    <a:lnTo>
                      <a:pt x="293" y="407"/>
                    </a:lnTo>
                    <a:lnTo>
                      <a:pt x="288" y="409"/>
                    </a:lnTo>
                    <a:lnTo>
                      <a:pt x="283" y="409"/>
                    </a:lnTo>
                    <a:lnTo>
                      <a:pt x="274" y="409"/>
                    </a:lnTo>
                    <a:lnTo>
                      <a:pt x="268" y="410"/>
                    </a:lnTo>
                    <a:lnTo>
                      <a:pt x="265" y="410"/>
                    </a:lnTo>
                    <a:lnTo>
                      <a:pt x="263" y="412"/>
                    </a:lnTo>
                    <a:lnTo>
                      <a:pt x="260" y="410"/>
                    </a:lnTo>
                    <a:lnTo>
                      <a:pt x="256" y="414"/>
                    </a:lnTo>
                    <a:lnTo>
                      <a:pt x="256" y="417"/>
                    </a:lnTo>
                    <a:lnTo>
                      <a:pt x="255" y="417"/>
                    </a:lnTo>
                    <a:lnTo>
                      <a:pt x="248" y="415"/>
                    </a:lnTo>
                    <a:lnTo>
                      <a:pt x="248" y="412"/>
                    </a:lnTo>
                    <a:lnTo>
                      <a:pt x="243" y="410"/>
                    </a:lnTo>
                    <a:lnTo>
                      <a:pt x="240" y="412"/>
                    </a:lnTo>
                    <a:lnTo>
                      <a:pt x="233" y="410"/>
                    </a:lnTo>
                    <a:lnTo>
                      <a:pt x="228" y="409"/>
                    </a:lnTo>
                    <a:lnTo>
                      <a:pt x="226" y="410"/>
                    </a:lnTo>
                    <a:lnTo>
                      <a:pt x="225" y="414"/>
                    </a:lnTo>
                    <a:lnTo>
                      <a:pt x="226" y="415"/>
                    </a:lnTo>
                    <a:lnTo>
                      <a:pt x="226" y="417"/>
                    </a:lnTo>
                    <a:lnTo>
                      <a:pt x="225" y="415"/>
                    </a:lnTo>
                    <a:lnTo>
                      <a:pt x="218" y="415"/>
                    </a:lnTo>
                    <a:lnTo>
                      <a:pt x="218" y="415"/>
                    </a:lnTo>
                    <a:lnTo>
                      <a:pt x="216" y="414"/>
                    </a:lnTo>
                    <a:lnTo>
                      <a:pt x="216" y="410"/>
                    </a:lnTo>
                    <a:lnTo>
                      <a:pt x="215" y="409"/>
                    </a:lnTo>
                    <a:lnTo>
                      <a:pt x="213" y="404"/>
                    </a:lnTo>
                    <a:lnTo>
                      <a:pt x="210" y="402"/>
                    </a:lnTo>
                    <a:lnTo>
                      <a:pt x="203" y="401"/>
                    </a:lnTo>
                    <a:lnTo>
                      <a:pt x="201" y="399"/>
                    </a:lnTo>
                    <a:lnTo>
                      <a:pt x="200" y="396"/>
                    </a:lnTo>
                    <a:lnTo>
                      <a:pt x="196" y="391"/>
                    </a:lnTo>
                    <a:lnTo>
                      <a:pt x="195" y="389"/>
                    </a:lnTo>
                    <a:lnTo>
                      <a:pt x="190" y="389"/>
                    </a:lnTo>
                    <a:lnTo>
                      <a:pt x="186" y="392"/>
                    </a:lnTo>
                    <a:lnTo>
                      <a:pt x="185" y="394"/>
                    </a:lnTo>
                    <a:lnTo>
                      <a:pt x="180" y="396"/>
                    </a:lnTo>
                    <a:lnTo>
                      <a:pt x="176" y="396"/>
                    </a:lnTo>
                    <a:lnTo>
                      <a:pt x="176" y="394"/>
                    </a:lnTo>
                    <a:lnTo>
                      <a:pt x="173" y="394"/>
                    </a:lnTo>
                    <a:lnTo>
                      <a:pt x="168" y="394"/>
                    </a:lnTo>
                    <a:lnTo>
                      <a:pt x="165" y="396"/>
                    </a:lnTo>
                    <a:lnTo>
                      <a:pt x="163" y="399"/>
                    </a:lnTo>
                    <a:lnTo>
                      <a:pt x="160" y="399"/>
                    </a:lnTo>
                    <a:lnTo>
                      <a:pt x="155" y="397"/>
                    </a:lnTo>
                    <a:lnTo>
                      <a:pt x="150" y="394"/>
                    </a:lnTo>
                    <a:lnTo>
                      <a:pt x="148" y="391"/>
                    </a:lnTo>
                    <a:lnTo>
                      <a:pt x="145" y="391"/>
                    </a:lnTo>
                    <a:lnTo>
                      <a:pt x="142" y="387"/>
                    </a:lnTo>
                    <a:lnTo>
                      <a:pt x="142" y="384"/>
                    </a:lnTo>
                    <a:lnTo>
                      <a:pt x="140" y="384"/>
                    </a:lnTo>
                    <a:lnTo>
                      <a:pt x="140" y="382"/>
                    </a:lnTo>
                    <a:lnTo>
                      <a:pt x="138" y="381"/>
                    </a:lnTo>
                    <a:lnTo>
                      <a:pt x="135" y="377"/>
                    </a:lnTo>
                    <a:lnTo>
                      <a:pt x="132" y="376"/>
                    </a:lnTo>
                    <a:lnTo>
                      <a:pt x="132" y="369"/>
                    </a:lnTo>
                    <a:lnTo>
                      <a:pt x="132" y="367"/>
                    </a:lnTo>
                    <a:lnTo>
                      <a:pt x="128" y="364"/>
                    </a:lnTo>
                    <a:lnTo>
                      <a:pt x="120" y="362"/>
                    </a:lnTo>
                    <a:lnTo>
                      <a:pt x="118" y="361"/>
                    </a:lnTo>
                    <a:lnTo>
                      <a:pt x="118" y="356"/>
                    </a:lnTo>
                    <a:lnTo>
                      <a:pt x="117" y="354"/>
                    </a:lnTo>
                    <a:lnTo>
                      <a:pt x="112" y="352"/>
                    </a:lnTo>
                    <a:lnTo>
                      <a:pt x="108" y="351"/>
                    </a:lnTo>
                    <a:lnTo>
                      <a:pt x="108" y="344"/>
                    </a:lnTo>
                    <a:lnTo>
                      <a:pt x="107" y="342"/>
                    </a:lnTo>
                    <a:lnTo>
                      <a:pt x="98" y="337"/>
                    </a:lnTo>
                    <a:lnTo>
                      <a:pt x="97" y="337"/>
                    </a:lnTo>
                    <a:lnTo>
                      <a:pt x="93" y="336"/>
                    </a:lnTo>
                    <a:lnTo>
                      <a:pt x="92" y="337"/>
                    </a:lnTo>
                    <a:lnTo>
                      <a:pt x="87" y="336"/>
                    </a:lnTo>
                    <a:lnTo>
                      <a:pt x="82" y="332"/>
                    </a:lnTo>
                    <a:lnTo>
                      <a:pt x="83" y="331"/>
                    </a:lnTo>
                    <a:lnTo>
                      <a:pt x="85" y="329"/>
                    </a:lnTo>
                    <a:lnTo>
                      <a:pt x="88" y="326"/>
                    </a:lnTo>
                    <a:lnTo>
                      <a:pt x="88" y="322"/>
                    </a:lnTo>
                    <a:lnTo>
                      <a:pt x="87" y="321"/>
                    </a:lnTo>
                    <a:lnTo>
                      <a:pt x="83" y="321"/>
                    </a:lnTo>
                    <a:lnTo>
                      <a:pt x="78" y="317"/>
                    </a:lnTo>
                    <a:lnTo>
                      <a:pt x="77" y="316"/>
                    </a:lnTo>
                    <a:lnTo>
                      <a:pt x="73" y="312"/>
                    </a:lnTo>
                    <a:lnTo>
                      <a:pt x="69" y="312"/>
                    </a:lnTo>
                    <a:lnTo>
                      <a:pt x="64" y="311"/>
                    </a:lnTo>
                    <a:lnTo>
                      <a:pt x="60" y="308"/>
                    </a:lnTo>
                    <a:lnTo>
                      <a:pt x="59" y="304"/>
                    </a:lnTo>
                    <a:lnTo>
                      <a:pt x="60" y="301"/>
                    </a:lnTo>
                    <a:lnTo>
                      <a:pt x="59" y="299"/>
                    </a:lnTo>
                    <a:lnTo>
                      <a:pt x="50" y="299"/>
                    </a:lnTo>
                    <a:lnTo>
                      <a:pt x="49" y="301"/>
                    </a:lnTo>
                    <a:lnTo>
                      <a:pt x="44" y="301"/>
                    </a:lnTo>
                    <a:lnTo>
                      <a:pt x="40" y="298"/>
                    </a:lnTo>
                    <a:lnTo>
                      <a:pt x="39" y="291"/>
                    </a:lnTo>
                    <a:lnTo>
                      <a:pt x="40" y="288"/>
                    </a:lnTo>
                    <a:lnTo>
                      <a:pt x="42" y="286"/>
                    </a:lnTo>
                    <a:lnTo>
                      <a:pt x="44" y="281"/>
                    </a:lnTo>
                    <a:lnTo>
                      <a:pt x="42" y="278"/>
                    </a:lnTo>
                    <a:lnTo>
                      <a:pt x="37" y="269"/>
                    </a:lnTo>
                    <a:lnTo>
                      <a:pt x="32" y="261"/>
                    </a:lnTo>
                    <a:lnTo>
                      <a:pt x="30" y="259"/>
                    </a:lnTo>
                    <a:lnTo>
                      <a:pt x="25" y="254"/>
                    </a:lnTo>
                    <a:lnTo>
                      <a:pt x="27" y="253"/>
                    </a:lnTo>
                    <a:lnTo>
                      <a:pt x="27" y="251"/>
                    </a:lnTo>
                    <a:lnTo>
                      <a:pt x="24" y="248"/>
                    </a:lnTo>
                    <a:lnTo>
                      <a:pt x="24" y="246"/>
                    </a:lnTo>
                    <a:lnTo>
                      <a:pt x="24" y="244"/>
                    </a:lnTo>
                    <a:lnTo>
                      <a:pt x="27" y="241"/>
                    </a:lnTo>
                    <a:lnTo>
                      <a:pt x="24" y="238"/>
                    </a:lnTo>
                    <a:lnTo>
                      <a:pt x="15" y="234"/>
                    </a:lnTo>
                    <a:lnTo>
                      <a:pt x="14" y="231"/>
                    </a:lnTo>
                    <a:lnTo>
                      <a:pt x="14" y="226"/>
                    </a:lnTo>
                    <a:lnTo>
                      <a:pt x="12" y="221"/>
                    </a:lnTo>
                    <a:lnTo>
                      <a:pt x="14" y="219"/>
                    </a:lnTo>
                    <a:lnTo>
                      <a:pt x="10" y="216"/>
                    </a:lnTo>
                    <a:lnTo>
                      <a:pt x="14" y="214"/>
                    </a:lnTo>
                    <a:lnTo>
                      <a:pt x="14" y="211"/>
                    </a:lnTo>
                    <a:lnTo>
                      <a:pt x="10" y="211"/>
                    </a:lnTo>
                    <a:lnTo>
                      <a:pt x="4" y="214"/>
                    </a:lnTo>
                    <a:lnTo>
                      <a:pt x="0" y="213"/>
                    </a:lnTo>
                    <a:lnTo>
                      <a:pt x="0" y="208"/>
                    </a:lnTo>
                    <a:lnTo>
                      <a:pt x="9" y="200"/>
                    </a:lnTo>
                    <a:lnTo>
                      <a:pt x="12" y="196"/>
                    </a:lnTo>
                    <a:lnTo>
                      <a:pt x="10" y="191"/>
                    </a:lnTo>
                    <a:lnTo>
                      <a:pt x="7" y="190"/>
                    </a:lnTo>
                    <a:lnTo>
                      <a:pt x="7" y="186"/>
                    </a:lnTo>
                    <a:lnTo>
                      <a:pt x="12" y="185"/>
                    </a:lnTo>
                    <a:lnTo>
                      <a:pt x="15" y="180"/>
                    </a:lnTo>
                    <a:lnTo>
                      <a:pt x="12" y="176"/>
                    </a:lnTo>
                    <a:lnTo>
                      <a:pt x="12" y="173"/>
                    </a:lnTo>
                    <a:lnTo>
                      <a:pt x="15" y="170"/>
                    </a:lnTo>
                    <a:lnTo>
                      <a:pt x="19" y="170"/>
                    </a:lnTo>
                    <a:lnTo>
                      <a:pt x="27" y="161"/>
                    </a:lnTo>
                    <a:lnTo>
                      <a:pt x="29" y="155"/>
                    </a:lnTo>
                    <a:lnTo>
                      <a:pt x="27" y="153"/>
                    </a:lnTo>
                    <a:lnTo>
                      <a:pt x="27" y="146"/>
                    </a:lnTo>
                    <a:lnTo>
                      <a:pt x="32" y="145"/>
                    </a:lnTo>
                    <a:lnTo>
                      <a:pt x="37" y="145"/>
                    </a:lnTo>
                    <a:lnTo>
                      <a:pt x="42" y="146"/>
                    </a:lnTo>
                    <a:lnTo>
                      <a:pt x="45" y="143"/>
                    </a:lnTo>
                    <a:lnTo>
                      <a:pt x="50" y="143"/>
                    </a:lnTo>
                    <a:lnTo>
                      <a:pt x="49" y="57"/>
                    </a:lnTo>
                    <a:lnTo>
                      <a:pt x="49" y="55"/>
                    </a:lnTo>
                    <a:lnTo>
                      <a:pt x="49" y="48"/>
                    </a:lnTo>
                    <a:lnTo>
                      <a:pt x="72" y="45"/>
                    </a:lnTo>
                    <a:lnTo>
                      <a:pt x="69" y="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04" name="Freeform 90"/>
              <p:cNvSpPr>
                <a:spLocks/>
              </p:cNvSpPr>
              <p:nvPr/>
            </p:nvSpPr>
            <p:spPr bwMode="auto">
              <a:xfrm>
                <a:off x="6845254" y="3098512"/>
                <a:ext cx="196926" cy="130736"/>
              </a:xfrm>
              <a:custGeom>
                <a:avLst/>
                <a:gdLst/>
                <a:ahLst/>
                <a:cxnLst>
                  <a:cxn ang="0">
                    <a:pos x="50" y="201"/>
                  </a:cxn>
                  <a:cxn ang="0">
                    <a:pos x="43" y="184"/>
                  </a:cxn>
                  <a:cxn ang="0">
                    <a:pos x="33" y="179"/>
                  </a:cxn>
                  <a:cxn ang="0">
                    <a:pos x="25" y="169"/>
                  </a:cxn>
                  <a:cxn ang="0">
                    <a:pos x="18" y="161"/>
                  </a:cxn>
                  <a:cxn ang="0">
                    <a:pos x="2" y="158"/>
                  </a:cxn>
                  <a:cxn ang="0">
                    <a:pos x="5" y="148"/>
                  </a:cxn>
                  <a:cxn ang="0">
                    <a:pos x="15" y="143"/>
                  </a:cxn>
                  <a:cxn ang="0">
                    <a:pos x="23" y="143"/>
                  </a:cxn>
                  <a:cxn ang="0">
                    <a:pos x="27" y="121"/>
                  </a:cxn>
                  <a:cxn ang="0">
                    <a:pos x="32" y="105"/>
                  </a:cxn>
                  <a:cxn ang="0">
                    <a:pos x="37" y="93"/>
                  </a:cxn>
                  <a:cxn ang="0">
                    <a:pos x="43" y="90"/>
                  </a:cxn>
                  <a:cxn ang="0">
                    <a:pos x="57" y="63"/>
                  </a:cxn>
                  <a:cxn ang="0">
                    <a:pos x="63" y="47"/>
                  </a:cxn>
                  <a:cxn ang="0">
                    <a:pos x="73" y="40"/>
                  </a:cxn>
                  <a:cxn ang="0">
                    <a:pos x="83" y="15"/>
                  </a:cxn>
                  <a:cxn ang="0">
                    <a:pos x="92" y="15"/>
                  </a:cxn>
                  <a:cxn ang="0">
                    <a:pos x="105" y="0"/>
                  </a:cxn>
                  <a:cxn ang="0">
                    <a:pos x="118" y="7"/>
                  </a:cxn>
                  <a:cxn ang="0">
                    <a:pos x="131" y="2"/>
                  </a:cxn>
                  <a:cxn ang="0">
                    <a:pos x="141" y="3"/>
                  </a:cxn>
                  <a:cxn ang="0">
                    <a:pos x="153" y="7"/>
                  </a:cxn>
                  <a:cxn ang="0">
                    <a:pos x="166" y="12"/>
                  </a:cxn>
                  <a:cxn ang="0">
                    <a:pos x="185" y="23"/>
                  </a:cxn>
                  <a:cxn ang="0">
                    <a:pos x="191" y="28"/>
                  </a:cxn>
                  <a:cxn ang="0">
                    <a:pos x="208" y="38"/>
                  </a:cxn>
                  <a:cxn ang="0">
                    <a:pos x="214" y="50"/>
                  </a:cxn>
                  <a:cxn ang="0">
                    <a:pos x="219" y="60"/>
                  </a:cxn>
                  <a:cxn ang="0">
                    <a:pos x="218" y="75"/>
                  </a:cxn>
                  <a:cxn ang="0">
                    <a:pos x="211" y="88"/>
                  </a:cxn>
                  <a:cxn ang="0">
                    <a:pos x="228" y="86"/>
                  </a:cxn>
                  <a:cxn ang="0">
                    <a:pos x="238" y="90"/>
                  </a:cxn>
                  <a:cxn ang="0">
                    <a:pos x="249" y="113"/>
                  </a:cxn>
                  <a:cxn ang="0">
                    <a:pos x="261" y="128"/>
                  </a:cxn>
                  <a:cxn ang="0">
                    <a:pos x="369" y="151"/>
                  </a:cxn>
                  <a:cxn ang="0">
                    <a:pos x="264" y="219"/>
                  </a:cxn>
                  <a:cxn ang="0">
                    <a:pos x="249" y="226"/>
                  </a:cxn>
                  <a:cxn ang="0">
                    <a:pos x="236" y="236"/>
                  </a:cxn>
                  <a:cxn ang="0">
                    <a:pos x="218" y="243"/>
                  </a:cxn>
                  <a:cxn ang="0">
                    <a:pos x="203" y="244"/>
                  </a:cxn>
                  <a:cxn ang="0">
                    <a:pos x="193" y="236"/>
                  </a:cxn>
                  <a:cxn ang="0">
                    <a:pos x="175" y="239"/>
                  </a:cxn>
                  <a:cxn ang="0">
                    <a:pos x="161" y="252"/>
                  </a:cxn>
                  <a:cxn ang="0">
                    <a:pos x="148" y="251"/>
                  </a:cxn>
                  <a:cxn ang="0">
                    <a:pos x="128" y="251"/>
                  </a:cxn>
                  <a:cxn ang="0">
                    <a:pos x="113" y="241"/>
                  </a:cxn>
                  <a:cxn ang="0">
                    <a:pos x="87" y="231"/>
                  </a:cxn>
                  <a:cxn ang="0">
                    <a:pos x="72" y="231"/>
                  </a:cxn>
                  <a:cxn ang="0">
                    <a:pos x="63" y="213"/>
                  </a:cxn>
                  <a:cxn ang="0">
                    <a:pos x="53" y="211"/>
                  </a:cxn>
                </a:cxnLst>
                <a:rect l="0" t="0" r="r" b="b"/>
                <a:pathLst>
                  <a:path w="369" h="252">
                    <a:moveTo>
                      <a:pt x="53" y="211"/>
                    </a:moveTo>
                    <a:lnTo>
                      <a:pt x="53" y="203"/>
                    </a:lnTo>
                    <a:lnTo>
                      <a:pt x="50" y="201"/>
                    </a:lnTo>
                    <a:lnTo>
                      <a:pt x="48" y="193"/>
                    </a:lnTo>
                    <a:lnTo>
                      <a:pt x="45" y="189"/>
                    </a:lnTo>
                    <a:lnTo>
                      <a:pt x="43" y="184"/>
                    </a:lnTo>
                    <a:lnTo>
                      <a:pt x="40" y="181"/>
                    </a:lnTo>
                    <a:lnTo>
                      <a:pt x="35" y="181"/>
                    </a:lnTo>
                    <a:lnTo>
                      <a:pt x="33" y="179"/>
                    </a:lnTo>
                    <a:lnTo>
                      <a:pt x="33" y="178"/>
                    </a:lnTo>
                    <a:lnTo>
                      <a:pt x="30" y="176"/>
                    </a:lnTo>
                    <a:lnTo>
                      <a:pt x="25" y="169"/>
                    </a:lnTo>
                    <a:lnTo>
                      <a:pt x="23" y="168"/>
                    </a:lnTo>
                    <a:lnTo>
                      <a:pt x="22" y="164"/>
                    </a:lnTo>
                    <a:lnTo>
                      <a:pt x="18" y="161"/>
                    </a:lnTo>
                    <a:lnTo>
                      <a:pt x="15" y="158"/>
                    </a:lnTo>
                    <a:lnTo>
                      <a:pt x="5" y="158"/>
                    </a:lnTo>
                    <a:lnTo>
                      <a:pt x="2" y="158"/>
                    </a:lnTo>
                    <a:lnTo>
                      <a:pt x="0" y="154"/>
                    </a:lnTo>
                    <a:lnTo>
                      <a:pt x="3" y="149"/>
                    </a:lnTo>
                    <a:lnTo>
                      <a:pt x="5" y="148"/>
                    </a:lnTo>
                    <a:lnTo>
                      <a:pt x="5" y="143"/>
                    </a:lnTo>
                    <a:lnTo>
                      <a:pt x="12" y="145"/>
                    </a:lnTo>
                    <a:lnTo>
                      <a:pt x="15" y="143"/>
                    </a:lnTo>
                    <a:lnTo>
                      <a:pt x="18" y="145"/>
                    </a:lnTo>
                    <a:lnTo>
                      <a:pt x="22" y="146"/>
                    </a:lnTo>
                    <a:lnTo>
                      <a:pt x="23" y="143"/>
                    </a:lnTo>
                    <a:lnTo>
                      <a:pt x="27" y="141"/>
                    </a:lnTo>
                    <a:lnTo>
                      <a:pt x="27" y="131"/>
                    </a:lnTo>
                    <a:lnTo>
                      <a:pt x="27" y="121"/>
                    </a:lnTo>
                    <a:lnTo>
                      <a:pt x="28" y="116"/>
                    </a:lnTo>
                    <a:lnTo>
                      <a:pt x="32" y="110"/>
                    </a:lnTo>
                    <a:lnTo>
                      <a:pt x="32" y="105"/>
                    </a:lnTo>
                    <a:lnTo>
                      <a:pt x="30" y="103"/>
                    </a:lnTo>
                    <a:lnTo>
                      <a:pt x="32" y="98"/>
                    </a:lnTo>
                    <a:lnTo>
                      <a:pt x="37" y="93"/>
                    </a:lnTo>
                    <a:lnTo>
                      <a:pt x="38" y="90"/>
                    </a:lnTo>
                    <a:lnTo>
                      <a:pt x="40" y="90"/>
                    </a:lnTo>
                    <a:lnTo>
                      <a:pt x="43" y="90"/>
                    </a:lnTo>
                    <a:lnTo>
                      <a:pt x="47" y="75"/>
                    </a:lnTo>
                    <a:lnTo>
                      <a:pt x="50" y="66"/>
                    </a:lnTo>
                    <a:lnTo>
                      <a:pt x="57" y="63"/>
                    </a:lnTo>
                    <a:lnTo>
                      <a:pt x="58" y="60"/>
                    </a:lnTo>
                    <a:lnTo>
                      <a:pt x="63" y="50"/>
                    </a:lnTo>
                    <a:lnTo>
                      <a:pt x="63" y="47"/>
                    </a:lnTo>
                    <a:lnTo>
                      <a:pt x="68" y="47"/>
                    </a:lnTo>
                    <a:lnTo>
                      <a:pt x="70" y="47"/>
                    </a:lnTo>
                    <a:lnTo>
                      <a:pt x="73" y="40"/>
                    </a:lnTo>
                    <a:lnTo>
                      <a:pt x="80" y="28"/>
                    </a:lnTo>
                    <a:lnTo>
                      <a:pt x="80" y="22"/>
                    </a:lnTo>
                    <a:lnTo>
                      <a:pt x="83" y="15"/>
                    </a:lnTo>
                    <a:lnTo>
                      <a:pt x="83" y="13"/>
                    </a:lnTo>
                    <a:lnTo>
                      <a:pt x="87" y="15"/>
                    </a:lnTo>
                    <a:lnTo>
                      <a:pt x="92" y="15"/>
                    </a:lnTo>
                    <a:lnTo>
                      <a:pt x="93" y="12"/>
                    </a:lnTo>
                    <a:lnTo>
                      <a:pt x="98" y="12"/>
                    </a:lnTo>
                    <a:lnTo>
                      <a:pt x="105" y="0"/>
                    </a:lnTo>
                    <a:lnTo>
                      <a:pt x="106" y="2"/>
                    </a:lnTo>
                    <a:lnTo>
                      <a:pt x="108" y="3"/>
                    </a:lnTo>
                    <a:lnTo>
                      <a:pt x="118" y="7"/>
                    </a:lnTo>
                    <a:lnTo>
                      <a:pt x="123" y="7"/>
                    </a:lnTo>
                    <a:lnTo>
                      <a:pt x="126" y="3"/>
                    </a:lnTo>
                    <a:lnTo>
                      <a:pt x="131" y="2"/>
                    </a:lnTo>
                    <a:lnTo>
                      <a:pt x="135" y="5"/>
                    </a:lnTo>
                    <a:lnTo>
                      <a:pt x="136" y="3"/>
                    </a:lnTo>
                    <a:lnTo>
                      <a:pt x="141" y="3"/>
                    </a:lnTo>
                    <a:lnTo>
                      <a:pt x="148" y="8"/>
                    </a:lnTo>
                    <a:lnTo>
                      <a:pt x="150" y="8"/>
                    </a:lnTo>
                    <a:lnTo>
                      <a:pt x="153" y="7"/>
                    </a:lnTo>
                    <a:lnTo>
                      <a:pt x="158" y="8"/>
                    </a:lnTo>
                    <a:lnTo>
                      <a:pt x="163" y="12"/>
                    </a:lnTo>
                    <a:lnTo>
                      <a:pt x="166" y="12"/>
                    </a:lnTo>
                    <a:lnTo>
                      <a:pt x="175" y="20"/>
                    </a:lnTo>
                    <a:lnTo>
                      <a:pt x="176" y="23"/>
                    </a:lnTo>
                    <a:lnTo>
                      <a:pt x="185" y="23"/>
                    </a:lnTo>
                    <a:lnTo>
                      <a:pt x="185" y="25"/>
                    </a:lnTo>
                    <a:lnTo>
                      <a:pt x="190" y="25"/>
                    </a:lnTo>
                    <a:lnTo>
                      <a:pt x="191" y="28"/>
                    </a:lnTo>
                    <a:lnTo>
                      <a:pt x="196" y="32"/>
                    </a:lnTo>
                    <a:lnTo>
                      <a:pt x="203" y="37"/>
                    </a:lnTo>
                    <a:lnTo>
                      <a:pt x="208" y="38"/>
                    </a:lnTo>
                    <a:lnTo>
                      <a:pt x="213" y="43"/>
                    </a:lnTo>
                    <a:lnTo>
                      <a:pt x="213" y="48"/>
                    </a:lnTo>
                    <a:lnTo>
                      <a:pt x="214" y="50"/>
                    </a:lnTo>
                    <a:lnTo>
                      <a:pt x="218" y="51"/>
                    </a:lnTo>
                    <a:lnTo>
                      <a:pt x="224" y="58"/>
                    </a:lnTo>
                    <a:lnTo>
                      <a:pt x="219" y="60"/>
                    </a:lnTo>
                    <a:lnTo>
                      <a:pt x="218" y="65"/>
                    </a:lnTo>
                    <a:lnTo>
                      <a:pt x="216" y="70"/>
                    </a:lnTo>
                    <a:lnTo>
                      <a:pt x="218" y="75"/>
                    </a:lnTo>
                    <a:lnTo>
                      <a:pt x="214" y="78"/>
                    </a:lnTo>
                    <a:lnTo>
                      <a:pt x="214" y="83"/>
                    </a:lnTo>
                    <a:lnTo>
                      <a:pt x="211" y="88"/>
                    </a:lnTo>
                    <a:lnTo>
                      <a:pt x="213" y="90"/>
                    </a:lnTo>
                    <a:lnTo>
                      <a:pt x="223" y="90"/>
                    </a:lnTo>
                    <a:lnTo>
                      <a:pt x="228" y="86"/>
                    </a:lnTo>
                    <a:lnTo>
                      <a:pt x="234" y="85"/>
                    </a:lnTo>
                    <a:lnTo>
                      <a:pt x="239" y="88"/>
                    </a:lnTo>
                    <a:lnTo>
                      <a:pt x="238" y="90"/>
                    </a:lnTo>
                    <a:lnTo>
                      <a:pt x="239" y="98"/>
                    </a:lnTo>
                    <a:lnTo>
                      <a:pt x="243" y="110"/>
                    </a:lnTo>
                    <a:lnTo>
                      <a:pt x="249" y="113"/>
                    </a:lnTo>
                    <a:lnTo>
                      <a:pt x="248" y="120"/>
                    </a:lnTo>
                    <a:lnTo>
                      <a:pt x="251" y="126"/>
                    </a:lnTo>
                    <a:lnTo>
                      <a:pt x="261" y="128"/>
                    </a:lnTo>
                    <a:lnTo>
                      <a:pt x="266" y="133"/>
                    </a:lnTo>
                    <a:lnTo>
                      <a:pt x="337" y="153"/>
                    </a:lnTo>
                    <a:lnTo>
                      <a:pt x="369" y="151"/>
                    </a:lnTo>
                    <a:lnTo>
                      <a:pt x="294" y="219"/>
                    </a:lnTo>
                    <a:lnTo>
                      <a:pt x="279" y="219"/>
                    </a:lnTo>
                    <a:lnTo>
                      <a:pt x="264" y="219"/>
                    </a:lnTo>
                    <a:lnTo>
                      <a:pt x="259" y="223"/>
                    </a:lnTo>
                    <a:lnTo>
                      <a:pt x="254" y="223"/>
                    </a:lnTo>
                    <a:lnTo>
                      <a:pt x="249" y="226"/>
                    </a:lnTo>
                    <a:lnTo>
                      <a:pt x="246" y="231"/>
                    </a:lnTo>
                    <a:lnTo>
                      <a:pt x="243" y="233"/>
                    </a:lnTo>
                    <a:lnTo>
                      <a:pt x="236" y="236"/>
                    </a:lnTo>
                    <a:lnTo>
                      <a:pt x="228" y="236"/>
                    </a:lnTo>
                    <a:lnTo>
                      <a:pt x="221" y="241"/>
                    </a:lnTo>
                    <a:lnTo>
                      <a:pt x="218" y="243"/>
                    </a:lnTo>
                    <a:lnTo>
                      <a:pt x="218" y="244"/>
                    </a:lnTo>
                    <a:lnTo>
                      <a:pt x="211" y="244"/>
                    </a:lnTo>
                    <a:lnTo>
                      <a:pt x="203" y="244"/>
                    </a:lnTo>
                    <a:lnTo>
                      <a:pt x="198" y="243"/>
                    </a:lnTo>
                    <a:lnTo>
                      <a:pt x="196" y="238"/>
                    </a:lnTo>
                    <a:lnTo>
                      <a:pt x="193" y="236"/>
                    </a:lnTo>
                    <a:lnTo>
                      <a:pt x="181" y="238"/>
                    </a:lnTo>
                    <a:lnTo>
                      <a:pt x="178" y="239"/>
                    </a:lnTo>
                    <a:lnTo>
                      <a:pt x="175" y="239"/>
                    </a:lnTo>
                    <a:lnTo>
                      <a:pt x="170" y="241"/>
                    </a:lnTo>
                    <a:lnTo>
                      <a:pt x="166" y="244"/>
                    </a:lnTo>
                    <a:lnTo>
                      <a:pt x="161" y="252"/>
                    </a:lnTo>
                    <a:lnTo>
                      <a:pt x="156" y="252"/>
                    </a:lnTo>
                    <a:lnTo>
                      <a:pt x="153" y="252"/>
                    </a:lnTo>
                    <a:lnTo>
                      <a:pt x="148" y="251"/>
                    </a:lnTo>
                    <a:lnTo>
                      <a:pt x="141" y="252"/>
                    </a:lnTo>
                    <a:lnTo>
                      <a:pt x="136" y="251"/>
                    </a:lnTo>
                    <a:lnTo>
                      <a:pt x="128" y="251"/>
                    </a:lnTo>
                    <a:lnTo>
                      <a:pt x="123" y="249"/>
                    </a:lnTo>
                    <a:lnTo>
                      <a:pt x="120" y="244"/>
                    </a:lnTo>
                    <a:lnTo>
                      <a:pt x="113" y="241"/>
                    </a:lnTo>
                    <a:lnTo>
                      <a:pt x="103" y="233"/>
                    </a:lnTo>
                    <a:lnTo>
                      <a:pt x="100" y="229"/>
                    </a:lnTo>
                    <a:lnTo>
                      <a:pt x="87" y="231"/>
                    </a:lnTo>
                    <a:lnTo>
                      <a:pt x="82" y="229"/>
                    </a:lnTo>
                    <a:lnTo>
                      <a:pt x="77" y="231"/>
                    </a:lnTo>
                    <a:lnTo>
                      <a:pt x="72" y="231"/>
                    </a:lnTo>
                    <a:lnTo>
                      <a:pt x="67" y="226"/>
                    </a:lnTo>
                    <a:lnTo>
                      <a:pt x="67" y="213"/>
                    </a:lnTo>
                    <a:lnTo>
                      <a:pt x="63" y="213"/>
                    </a:lnTo>
                    <a:lnTo>
                      <a:pt x="58" y="213"/>
                    </a:lnTo>
                    <a:lnTo>
                      <a:pt x="57" y="209"/>
                    </a:lnTo>
                    <a:lnTo>
                      <a:pt x="53" y="21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05" name="Freeform 91"/>
              <p:cNvSpPr>
                <a:spLocks/>
              </p:cNvSpPr>
              <p:nvPr/>
            </p:nvSpPr>
            <p:spPr bwMode="auto">
              <a:xfrm>
                <a:off x="6886994" y="3061159"/>
                <a:ext cx="87760" cy="67444"/>
              </a:xfrm>
              <a:custGeom>
                <a:avLst/>
                <a:gdLst/>
                <a:ahLst/>
                <a:cxnLst>
                  <a:cxn ang="0">
                    <a:pos x="140" y="122"/>
                  </a:cxn>
                  <a:cxn ang="0">
                    <a:pos x="135" y="119"/>
                  </a:cxn>
                  <a:cxn ang="0">
                    <a:pos x="130" y="109"/>
                  </a:cxn>
                  <a:cxn ang="0">
                    <a:pos x="118" y="103"/>
                  </a:cxn>
                  <a:cxn ang="0">
                    <a:pos x="112" y="96"/>
                  </a:cxn>
                  <a:cxn ang="0">
                    <a:pos x="107" y="94"/>
                  </a:cxn>
                  <a:cxn ang="0">
                    <a:pos x="97" y="91"/>
                  </a:cxn>
                  <a:cxn ang="0">
                    <a:pos x="85" y="83"/>
                  </a:cxn>
                  <a:cxn ang="0">
                    <a:pos x="75" y="78"/>
                  </a:cxn>
                  <a:cxn ang="0">
                    <a:pos x="70" y="79"/>
                  </a:cxn>
                  <a:cxn ang="0">
                    <a:pos x="58" y="74"/>
                  </a:cxn>
                  <a:cxn ang="0">
                    <a:pos x="53" y="73"/>
                  </a:cxn>
                  <a:cxn ang="0">
                    <a:pos x="45" y="78"/>
                  </a:cxn>
                  <a:cxn ang="0">
                    <a:pos x="30" y="74"/>
                  </a:cxn>
                  <a:cxn ang="0">
                    <a:pos x="27" y="71"/>
                  </a:cxn>
                  <a:cxn ang="0">
                    <a:pos x="15" y="83"/>
                  </a:cxn>
                  <a:cxn ang="0">
                    <a:pos x="9" y="86"/>
                  </a:cxn>
                  <a:cxn ang="0">
                    <a:pos x="4" y="79"/>
                  </a:cxn>
                  <a:cxn ang="0">
                    <a:pos x="2" y="64"/>
                  </a:cxn>
                  <a:cxn ang="0">
                    <a:pos x="4" y="59"/>
                  </a:cxn>
                  <a:cxn ang="0">
                    <a:pos x="10" y="43"/>
                  </a:cxn>
                  <a:cxn ang="0">
                    <a:pos x="15" y="33"/>
                  </a:cxn>
                  <a:cxn ang="0">
                    <a:pos x="10" y="29"/>
                  </a:cxn>
                  <a:cxn ang="0">
                    <a:pos x="14" y="21"/>
                  </a:cxn>
                  <a:cxn ang="0">
                    <a:pos x="22" y="20"/>
                  </a:cxn>
                  <a:cxn ang="0">
                    <a:pos x="22" y="15"/>
                  </a:cxn>
                  <a:cxn ang="0">
                    <a:pos x="27" y="11"/>
                  </a:cxn>
                  <a:cxn ang="0">
                    <a:pos x="35" y="10"/>
                  </a:cxn>
                  <a:cxn ang="0">
                    <a:pos x="42" y="6"/>
                  </a:cxn>
                  <a:cxn ang="0">
                    <a:pos x="48" y="0"/>
                  </a:cxn>
                  <a:cxn ang="0">
                    <a:pos x="55" y="5"/>
                  </a:cxn>
                  <a:cxn ang="0">
                    <a:pos x="68" y="44"/>
                  </a:cxn>
                  <a:cxn ang="0">
                    <a:pos x="70" y="51"/>
                  </a:cxn>
                  <a:cxn ang="0">
                    <a:pos x="73" y="54"/>
                  </a:cxn>
                  <a:cxn ang="0">
                    <a:pos x="77" y="66"/>
                  </a:cxn>
                  <a:cxn ang="0">
                    <a:pos x="82" y="61"/>
                  </a:cxn>
                  <a:cxn ang="0">
                    <a:pos x="80" y="56"/>
                  </a:cxn>
                  <a:cxn ang="0">
                    <a:pos x="87" y="61"/>
                  </a:cxn>
                  <a:cxn ang="0">
                    <a:pos x="90" y="68"/>
                  </a:cxn>
                  <a:cxn ang="0">
                    <a:pos x="95" y="69"/>
                  </a:cxn>
                  <a:cxn ang="0">
                    <a:pos x="100" y="69"/>
                  </a:cxn>
                  <a:cxn ang="0">
                    <a:pos x="107" y="73"/>
                  </a:cxn>
                  <a:cxn ang="0">
                    <a:pos x="116" y="78"/>
                  </a:cxn>
                  <a:cxn ang="0">
                    <a:pos x="126" y="88"/>
                  </a:cxn>
                  <a:cxn ang="0">
                    <a:pos x="135" y="96"/>
                  </a:cxn>
                  <a:cxn ang="0">
                    <a:pos x="140" y="99"/>
                  </a:cxn>
                  <a:cxn ang="0">
                    <a:pos x="141" y="99"/>
                  </a:cxn>
                  <a:cxn ang="0">
                    <a:pos x="148" y="109"/>
                  </a:cxn>
                  <a:cxn ang="0">
                    <a:pos x="151" y="114"/>
                  </a:cxn>
                  <a:cxn ang="0">
                    <a:pos x="156" y="119"/>
                  </a:cxn>
                  <a:cxn ang="0">
                    <a:pos x="160" y="119"/>
                  </a:cxn>
                  <a:cxn ang="0">
                    <a:pos x="163" y="121"/>
                  </a:cxn>
                  <a:cxn ang="0">
                    <a:pos x="155" y="126"/>
                  </a:cxn>
                  <a:cxn ang="0">
                    <a:pos x="146" y="129"/>
                  </a:cxn>
                </a:cxnLst>
                <a:rect l="0" t="0" r="r" b="b"/>
                <a:pathLst>
                  <a:path w="163" h="129">
                    <a:moveTo>
                      <a:pt x="146" y="129"/>
                    </a:moveTo>
                    <a:lnTo>
                      <a:pt x="140" y="122"/>
                    </a:lnTo>
                    <a:lnTo>
                      <a:pt x="136" y="121"/>
                    </a:lnTo>
                    <a:lnTo>
                      <a:pt x="135" y="119"/>
                    </a:lnTo>
                    <a:lnTo>
                      <a:pt x="135" y="114"/>
                    </a:lnTo>
                    <a:lnTo>
                      <a:pt x="130" y="109"/>
                    </a:lnTo>
                    <a:lnTo>
                      <a:pt x="125" y="108"/>
                    </a:lnTo>
                    <a:lnTo>
                      <a:pt x="118" y="103"/>
                    </a:lnTo>
                    <a:lnTo>
                      <a:pt x="113" y="99"/>
                    </a:lnTo>
                    <a:lnTo>
                      <a:pt x="112" y="96"/>
                    </a:lnTo>
                    <a:lnTo>
                      <a:pt x="107" y="96"/>
                    </a:lnTo>
                    <a:lnTo>
                      <a:pt x="107" y="94"/>
                    </a:lnTo>
                    <a:lnTo>
                      <a:pt x="98" y="94"/>
                    </a:lnTo>
                    <a:lnTo>
                      <a:pt x="97" y="91"/>
                    </a:lnTo>
                    <a:lnTo>
                      <a:pt x="88" y="83"/>
                    </a:lnTo>
                    <a:lnTo>
                      <a:pt x="85" y="83"/>
                    </a:lnTo>
                    <a:lnTo>
                      <a:pt x="80" y="79"/>
                    </a:lnTo>
                    <a:lnTo>
                      <a:pt x="75" y="78"/>
                    </a:lnTo>
                    <a:lnTo>
                      <a:pt x="72" y="79"/>
                    </a:lnTo>
                    <a:lnTo>
                      <a:pt x="70" y="79"/>
                    </a:lnTo>
                    <a:lnTo>
                      <a:pt x="63" y="74"/>
                    </a:lnTo>
                    <a:lnTo>
                      <a:pt x="58" y="74"/>
                    </a:lnTo>
                    <a:lnTo>
                      <a:pt x="57" y="76"/>
                    </a:lnTo>
                    <a:lnTo>
                      <a:pt x="53" y="73"/>
                    </a:lnTo>
                    <a:lnTo>
                      <a:pt x="48" y="74"/>
                    </a:lnTo>
                    <a:lnTo>
                      <a:pt x="45" y="78"/>
                    </a:lnTo>
                    <a:lnTo>
                      <a:pt x="40" y="78"/>
                    </a:lnTo>
                    <a:lnTo>
                      <a:pt x="30" y="74"/>
                    </a:lnTo>
                    <a:lnTo>
                      <a:pt x="28" y="73"/>
                    </a:lnTo>
                    <a:lnTo>
                      <a:pt x="27" y="71"/>
                    </a:lnTo>
                    <a:lnTo>
                      <a:pt x="20" y="83"/>
                    </a:lnTo>
                    <a:lnTo>
                      <a:pt x="15" y="83"/>
                    </a:lnTo>
                    <a:lnTo>
                      <a:pt x="14" y="86"/>
                    </a:lnTo>
                    <a:lnTo>
                      <a:pt x="9" y="86"/>
                    </a:lnTo>
                    <a:lnTo>
                      <a:pt x="5" y="84"/>
                    </a:lnTo>
                    <a:lnTo>
                      <a:pt x="4" y="79"/>
                    </a:lnTo>
                    <a:lnTo>
                      <a:pt x="0" y="69"/>
                    </a:lnTo>
                    <a:lnTo>
                      <a:pt x="2" y="64"/>
                    </a:lnTo>
                    <a:lnTo>
                      <a:pt x="4" y="63"/>
                    </a:lnTo>
                    <a:lnTo>
                      <a:pt x="4" y="59"/>
                    </a:lnTo>
                    <a:lnTo>
                      <a:pt x="9" y="53"/>
                    </a:lnTo>
                    <a:lnTo>
                      <a:pt x="10" y="43"/>
                    </a:lnTo>
                    <a:lnTo>
                      <a:pt x="12" y="36"/>
                    </a:lnTo>
                    <a:lnTo>
                      <a:pt x="15" y="33"/>
                    </a:lnTo>
                    <a:lnTo>
                      <a:pt x="14" y="31"/>
                    </a:lnTo>
                    <a:lnTo>
                      <a:pt x="10" y="29"/>
                    </a:lnTo>
                    <a:lnTo>
                      <a:pt x="14" y="24"/>
                    </a:lnTo>
                    <a:lnTo>
                      <a:pt x="14" y="21"/>
                    </a:lnTo>
                    <a:lnTo>
                      <a:pt x="15" y="20"/>
                    </a:lnTo>
                    <a:lnTo>
                      <a:pt x="22" y="20"/>
                    </a:lnTo>
                    <a:lnTo>
                      <a:pt x="23" y="16"/>
                    </a:lnTo>
                    <a:lnTo>
                      <a:pt x="22" y="15"/>
                    </a:lnTo>
                    <a:lnTo>
                      <a:pt x="22" y="13"/>
                    </a:lnTo>
                    <a:lnTo>
                      <a:pt x="27" y="11"/>
                    </a:lnTo>
                    <a:lnTo>
                      <a:pt x="30" y="10"/>
                    </a:lnTo>
                    <a:lnTo>
                      <a:pt x="35" y="10"/>
                    </a:lnTo>
                    <a:lnTo>
                      <a:pt x="37" y="6"/>
                    </a:lnTo>
                    <a:lnTo>
                      <a:pt x="42" y="6"/>
                    </a:lnTo>
                    <a:lnTo>
                      <a:pt x="45" y="5"/>
                    </a:lnTo>
                    <a:lnTo>
                      <a:pt x="48" y="0"/>
                    </a:lnTo>
                    <a:lnTo>
                      <a:pt x="48" y="0"/>
                    </a:lnTo>
                    <a:lnTo>
                      <a:pt x="55" y="5"/>
                    </a:lnTo>
                    <a:lnTo>
                      <a:pt x="65" y="29"/>
                    </a:lnTo>
                    <a:lnTo>
                      <a:pt x="68" y="44"/>
                    </a:lnTo>
                    <a:lnTo>
                      <a:pt x="70" y="44"/>
                    </a:lnTo>
                    <a:lnTo>
                      <a:pt x="70" y="51"/>
                    </a:lnTo>
                    <a:lnTo>
                      <a:pt x="70" y="53"/>
                    </a:lnTo>
                    <a:lnTo>
                      <a:pt x="73" y="54"/>
                    </a:lnTo>
                    <a:lnTo>
                      <a:pt x="77" y="59"/>
                    </a:lnTo>
                    <a:lnTo>
                      <a:pt x="77" y="66"/>
                    </a:lnTo>
                    <a:lnTo>
                      <a:pt x="82" y="66"/>
                    </a:lnTo>
                    <a:lnTo>
                      <a:pt x="82" y="61"/>
                    </a:lnTo>
                    <a:lnTo>
                      <a:pt x="80" y="61"/>
                    </a:lnTo>
                    <a:lnTo>
                      <a:pt x="80" y="56"/>
                    </a:lnTo>
                    <a:lnTo>
                      <a:pt x="82" y="56"/>
                    </a:lnTo>
                    <a:lnTo>
                      <a:pt x="87" y="61"/>
                    </a:lnTo>
                    <a:lnTo>
                      <a:pt x="85" y="63"/>
                    </a:lnTo>
                    <a:lnTo>
                      <a:pt x="90" y="68"/>
                    </a:lnTo>
                    <a:lnTo>
                      <a:pt x="92" y="71"/>
                    </a:lnTo>
                    <a:lnTo>
                      <a:pt x="95" y="69"/>
                    </a:lnTo>
                    <a:lnTo>
                      <a:pt x="98" y="69"/>
                    </a:lnTo>
                    <a:lnTo>
                      <a:pt x="100" y="69"/>
                    </a:lnTo>
                    <a:lnTo>
                      <a:pt x="103" y="69"/>
                    </a:lnTo>
                    <a:lnTo>
                      <a:pt x="107" y="73"/>
                    </a:lnTo>
                    <a:lnTo>
                      <a:pt x="110" y="76"/>
                    </a:lnTo>
                    <a:lnTo>
                      <a:pt x="116" y="78"/>
                    </a:lnTo>
                    <a:lnTo>
                      <a:pt x="118" y="79"/>
                    </a:lnTo>
                    <a:lnTo>
                      <a:pt x="126" y="88"/>
                    </a:lnTo>
                    <a:lnTo>
                      <a:pt x="130" y="93"/>
                    </a:lnTo>
                    <a:lnTo>
                      <a:pt x="135" y="96"/>
                    </a:lnTo>
                    <a:lnTo>
                      <a:pt x="138" y="99"/>
                    </a:lnTo>
                    <a:lnTo>
                      <a:pt x="140" y="99"/>
                    </a:lnTo>
                    <a:lnTo>
                      <a:pt x="140" y="98"/>
                    </a:lnTo>
                    <a:lnTo>
                      <a:pt x="141" y="99"/>
                    </a:lnTo>
                    <a:lnTo>
                      <a:pt x="146" y="109"/>
                    </a:lnTo>
                    <a:lnTo>
                      <a:pt x="148" y="109"/>
                    </a:lnTo>
                    <a:lnTo>
                      <a:pt x="151" y="114"/>
                    </a:lnTo>
                    <a:lnTo>
                      <a:pt x="151" y="114"/>
                    </a:lnTo>
                    <a:lnTo>
                      <a:pt x="153" y="119"/>
                    </a:lnTo>
                    <a:lnTo>
                      <a:pt x="156" y="119"/>
                    </a:lnTo>
                    <a:lnTo>
                      <a:pt x="158" y="121"/>
                    </a:lnTo>
                    <a:lnTo>
                      <a:pt x="160" y="119"/>
                    </a:lnTo>
                    <a:lnTo>
                      <a:pt x="161" y="121"/>
                    </a:lnTo>
                    <a:lnTo>
                      <a:pt x="163" y="121"/>
                    </a:lnTo>
                    <a:lnTo>
                      <a:pt x="158" y="126"/>
                    </a:lnTo>
                    <a:lnTo>
                      <a:pt x="155" y="126"/>
                    </a:lnTo>
                    <a:lnTo>
                      <a:pt x="151" y="127"/>
                    </a:lnTo>
                    <a:lnTo>
                      <a:pt x="146" y="12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06" name="Freeform 92"/>
              <p:cNvSpPr>
                <a:spLocks/>
              </p:cNvSpPr>
              <p:nvPr/>
            </p:nvSpPr>
            <p:spPr bwMode="auto">
              <a:xfrm>
                <a:off x="6958701" y="3123414"/>
                <a:ext cx="19264" cy="20752"/>
              </a:xfrm>
              <a:custGeom>
                <a:avLst/>
                <a:gdLst/>
                <a:ahLst/>
                <a:cxnLst>
                  <a:cxn ang="0">
                    <a:pos x="28" y="38"/>
                  </a:cxn>
                  <a:cxn ang="0">
                    <a:pos x="23" y="35"/>
                  </a:cxn>
                  <a:cxn ang="0">
                    <a:pos x="17" y="36"/>
                  </a:cxn>
                  <a:cxn ang="0">
                    <a:pos x="12" y="40"/>
                  </a:cxn>
                  <a:cxn ang="0">
                    <a:pos x="2" y="40"/>
                  </a:cxn>
                  <a:cxn ang="0">
                    <a:pos x="0" y="38"/>
                  </a:cxn>
                  <a:cxn ang="0">
                    <a:pos x="3" y="33"/>
                  </a:cxn>
                  <a:cxn ang="0">
                    <a:pos x="3" y="28"/>
                  </a:cxn>
                  <a:cxn ang="0">
                    <a:pos x="7" y="25"/>
                  </a:cxn>
                  <a:cxn ang="0">
                    <a:pos x="5" y="20"/>
                  </a:cxn>
                  <a:cxn ang="0">
                    <a:pos x="7" y="15"/>
                  </a:cxn>
                  <a:cxn ang="0">
                    <a:pos x="8" y="10"/>
                  </a:cxn>
                  <a:cxn ang="0">
                    <a:pos x="18" y="6"/>
                  </a:cxn>
                  <a:cxn ang="0">
                    <a:pos x="22" y="5"/>
                  </a:cxn>
                  <a:cxn ang="0">
                    <a:pos x="25" y="5"/>
                  </a:cxn>
                  <a:cxn ang="0">
                    <a:pos x="30" y="0"/>
                  </a:cxn>
                  <a:cxn ang="0">
                    <a:pos x="30" y="0"/>
                  </a:cxn>
                  <a:cxn ang="0">
                    <a:pos x="30" y="1"/>
                  </a:cxn>
                  <a:cxn ang="0">
                    <a:pos x="35" y="6"/>
                  </a:cxn>
                  <a:cxn ang="0">
                    <a:pos x="37" y="6"/>
                  </a:cxn>
                  <a:cxn ang="0">
                    <a:pos x="37" y="8"/>
                  </a:cxn>
                  <a:cxn ang="0">
                    <a:pos x="37" y="15"/>
                  </a:cxn>
                  <a:cxn ang="0">
                    <a:pos x="35" y="16"/>
                  </a:cxn>
                  <a:cxn ang="0">
                    <a:pos x="30" y="21"/>
                  </a:cxn>
                  <a:cxn ang="0">
                    <a:pos x="27" y="21"/>
                  </a:cxn>
                  <a:cxn ang="0">
                    <a:pos x="23" y="25"/>
                  </a:cxn>
                  <a:cxn ang="0">
                    <a:pos x="18" y="25"/>
                  </a:cxn>
                  <a:cxn ang="0">
                    <a:pos x="22" y="26"/>
                  </a:cxn>
                  <a:cxn ang="0">
                    <a:pos x="23" y="28"/>
                  </a:cxn>
                  <a:cxn ang="0">
                    <a:pos x="27" y="26"/>
                  </a:cxn>
                  <a:cxn ang="0">
                    <a:pos x="33" y="26"/>
                  </a:cxn>
                  <a:cxn ang="0">
                    <a:pos x="33" y="28"/>
                  </a:cxn>
                  <a:cxn ang="0">
                    <a:pos x="28" y="36"/>
                  </a:cxn>
                  <a:cxn ang="0">
                    <a:pos x="28" y="38"/>
                  </a:cxn>
                </a:cxnLst>
                <a:rect l="0" t="0" r="r" b="b"/>
                <a:pathLst>
                  <a:path w="37" h="40">
                    <a:moveTo>
                      <a:pt x="28" y="38"/>
                    </a:moveTo>
                    <a:lnTo>
                      <a:pt x="23" y="35"/>
                    </a:lnTo>
                    <a:lnTo>
                      <a:pt x="17" y="36"/>
                    </a:lnTo>
                    <a:lnTo>
                      <a:pt x="12" y="40"/>
                    </a:lnTo>
                    <a:lnTo>
                      <a:pt x="2" y="40"/>
                    </a:lnTo>
                    <a:lnTo>
                      <a:pt x="0" y="38"/>
                    </a:lnTo>
                    <a:lnTo>
                      <a:pt x="3" y="33"/>
                    </a:lnTo>
                    <a:lnTo>
                      <a:pt x="3" y="28"/>
                    </a:lnTo>
                    <a:lnTo>
                      <a:pt x="7" y="25"/>
                    </a:lnTo>
                    <a:lnTo>
                      <a:pt x="5" y="20"/>
                    </a:lnTo>
                    <a:lnTo>
                      <a:pt x="7" y="15"/>
                    </a:lnTo>
                    <a:lnTo>
                      <a:pt x="8" y="10"/>
                    </a:lnTo>
                    <a:lnTo>
                      <a:pt x="18" y="6"/>
                    </a:lnTo>
                    <a:lnTo>
                      <a:pt x="22" y="5"/>
                    </a:lnTo>
                    <a:lnTo>
                      <a:pt x="25" y="5"/>
                    </a:lnTo>
                    <a:lnTo>
                      <a:pt x="30" y="0"/>
                    </a:lnTo>
                    <a:lnTo>
                      <a:pt x="30" y="0"/>
                    </a:lnTo>
                    <a:lnTo>
                      <a:pt x="30" y="1"/>
                    </a:lnTo>
                    <a:lnTo>
                      <a:pt x="35" y="6"/>
                    </a:lnTo>
                    <a:lnTo>
                      <a:pt x="37" y="6"/>
                    </a:lnTo>
                    <a:lnTo>
                      <a:pt x="37" y="8"/>
                    </a:lnTo>
                    <a:lnTo>
                      <a:pt x="37" y="15"/>
                    </a:lnTo>
                    <a:lnTo>
                      <a:pt x="35" y="16"/>
                    </a:lnTo>
                    <a:lnTo>
                      <a:pt x="30" y="21"/>
                    </a:lnTo>
                    <a:lnTo>
                      <a:pt x="27" y="21"/>
                    </a:lnTo>
                    <a:lnTo>
                      <a:pt x="23" y="25"/>
                    </a:lnTo>
                    <a:lnTo>
                      <a:pt x="18" y="25"/>
                    </a:lnTo>
                    <a:lnTo>
                      <a:pt x="22" y="26"/>
                    </a:lnTo>
                    <a:lnTo>
                      <a:pt x="23" y="28"/>
                    </a:lnTo>
                    <a:lnTo>
                      <a:pt x="27" y="26"/>
                    </a:lnTo>
                    <a:lnTo>
                      <a:pt x="33" y="26"/>
                    </a:lnTo>
                    <a:lnTo>
                      <a:pt x="33" y="28"/>
                    </a:lnTo>
                    <a:lnTo>
                      <a:pt x="28" y="36"/>
                    </a:lnTo>
                    <a:lnTo>
                      <a:pt x="28" y="3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07" name="Freeform 93"/>
              <p:cNvSpPr>
                <a:spLocks/>
              </p:cNvSpPr>
              <p:nvPr/>
            </p:nvSpPr>
            <p:spPr bwMode="auto">
              <a:xfrm>
                <a:off x="6949068" y="3132753"/>
                <a:ext cx="133781" cy="153563"/>
              </a:xfrm>
              <a:custGeom>
                <a:avLst/>
                <a:gdLst/>
                <a:ahLst/>
                <a:cxnLst>
                  <a:cxn ang="0">
                    <a:pos x="27" y="175"/>
                  </a:cxn>
                  <a:cxn ang="0">
                    <a:pos x="49" y="167"/>
                  </a:cxn>
                  <a:cxn ang="0">
                    <a:pos x="60" y="157"/>
                  </a:cxn>
                  <a:cxn ang="0">
                    <a:pos x="85" y="153"/>
                  </a:cxn>
                  <a:cxn ang="0">
                    <a:pos x="143" y="87"/>
                  </a:cxn>
                  <a:cxn ang="0">
                    <a:pos x="57" y="60"/>
                  </a:cxn>
                  <a:cxn ang="0">
                    <a:pos x="49" y="44"/>
                  </a:cxn>
                  <a:cxn ang="0">
                    <a:pos x="45" y="20"/>
                  </a:cxn>
                  <a:cxn ang="0">
                    <a:pos x="54" y="14"/>
                  </a:cxn>
                  <a:cxn ang="0">
                    <a:pos x="74" y="32"/>
                  </a:cxn>
                  <a:cxn ang="0">
                    <a:pos x="92" y="39"/>
                  </a:cxn>
                  <a:cxn ang="0">
                    <a:pos x="103" y="32"/>
                  </a:cxn>
                  <a:cxn ang="0">
                    <a:pos x="117" y="27"/>
                  </a:cxn>
                  <a:cxn ang="0">
                    <a:pos x="130" y="29"/>
                  </a:cxn>
                  <a:cxn ang="0">
                    <a:pos x="157" y="19"/>
                  </a:cxn>
                  <a:cxn ang="0">
                    <a:pos x="172" y="20"/>
                  </a:cxn>
                  <a:cxn ang="0">
                    <a:pos x="188" y="17"/>
                  </a:cxn>
                  <a:cxn ang="0">
                    <a:pos x="206" y="12"/>
                  </a:cxn>
                  <a:cxn ang="0">
                    <a:pos x="216" y="12"/>
                  </a:cxn>
                  <a:cxn ang="0">
                    <a:pos x="230" y="7"/>
                  </a:cxn>
                  <a:cxn ang="0">
                    <a:pos x="233" y="0"/>
                  </a:cxn>
                  <a:cxn ang="0">
                    <a:pos x="238" y="2"/>
                  </a:cxn>
                  <a:cxn ang="0">
                    <a:pos x="248" y="4"/>
                  </a:cxn>
                  <a:cxn ang="0">
                    <a:pos x="245" y="15"/>
                  </a:cxn>
                  <a:cxn ang="0">
                    <a:pos x="246" y="19"/>
                  </a:cxn>
                  <a:cxn ang="0">
                    <a:pos x="243" y="27"/>
                  </a:cxn>
                  <a:cxn ang="0">
                    <a:pos x="243" y="37"/>
                  </a:cxn>
                  <a:cxn ang="0">
                    <a:pos x="248" y="35"/>
                  </a:cxn>
                  <a:cxn ang="0">
                    <a:pos x="248" y="39"/>
                  </a:cxn>
                  <a:cxn ang="0">
                    <a:pos x="238" y="44"/>
                  </a:cxn>
                  <a:cxn ang="0">
                    <a:pos x="238" y="54"/>
                  </a:cxn>
                  <a:cxn ang="0">
                    <a:pos x="225" y="82"/>
                  </a:cxn>
                  <a:cxn ang="0">
                    <a:pos x="213" y="90"/>
                  </a:cxn>
                  <a:cxn ang="0">
                    <a:pos x="213" y="98"/>
                  </a:cxn>
                  <a:cxn ang="0">
                    <a:pos x="190" y="140"/>
                  </a:cxn>
                  <a:cxn ang="0">
                    <a:pos x="172" y="168"/>
                  </a:cxn>
                  <a:cxn ang="0">
                    <a:pos x="123" y="211"/>
                  </a:cxn>
                  <a:cxn ang="0">
                    <a:pos x="97" y="226"/>
                  </a:cxn>
                  <a:cxn ang="0">
                    <a:pos x="69" y="248"/>
                  </a:cxn>
                  <a:cxn ang="0">
                    <a:pos x="50" y="266"/>
                  </a:cxn>
                  <a:cxn ang="0">
                    <a:pos x="39" y="276"/>
                  </a:cxn>
                  <a:cxn ang="0">
                    <a:pos x="0" y="283"/>
                  </a:cxn>
                  <a:cxn ang="0">
                    <a:pos x="24" y="178"/>
                  </a:cxn>
                </a:cxnLst>
                <a:rect l="0" t="0" r="r" b="b"/>
                <a:pathLst>
                  <a:path w="250" h="298">
                    <a:moveTo>
                      <a:pt x="24" y="178"/>
                    </a:moveTo>
                    <a:lnTo>
                      <a:pt x="24" y="177"/>
                    </a:lnTo>
                    <a:lnTo>
                      <a:pt x="27" y="175"/>
                    </a:lnTo>
                    <a:lnTo>
                      <a:pt x="34" y="170"/>
                    </a:lnTo>
                    <a:lnTo>
                      <a:pt x="42" y="170"/>
                    </a:lnTo>
                    <a:lnTo>
                      <a:pt x="49" y="167"/>
                    </a:lnTo>
                    <a:lnTo>
                      <a:pt x="52" y="165"/>
                    </a:lnTo>
                    <a:lnTo>
                      <a:pt x="55" y="160"/>
                    </a:lnTo>
                    <a:lnTo>
                      <a:pt x="60" y="157"/>
                    </a:lnTo>
                    <a:lnTo>
                      <a:pt x="65" y="157"/>
                    </a:lnTo>
                    <a:lnTo>
                      <a:pt x="70" y="153"/>
                    </a:lnTo>
                    <a:lnTo>
                      <a:pt x="85" y="153"/>
                    </a:lnTo>
                    <a:lnTo>
                      <a:pt x="100" y="153"/>
                    </a:lnTo>
                    <a:lnTo>
                      <a:pt x="175" y="85"/>
                    </a:lnTo>
                    <a:lnTo>
                      <a:pt x="143" y="87"/>
                    </a:lnTo>
                    <a:lnTo>
                      <a:pt x="72" y="67"/>
                    </a:lnTo>
                    <a:lnTo>
                      <a:pt x="67" y="62"/>
                    </a:lnTo>
                    <a:lnTo>
                      <a:pt x="57" y="60"/>
                    </a:lnTo>
                    <a:lnTo>
                      <a:pt x="54" y="54"/>
                    </a:lnTo>
                    <a:lnTo>
                      <a:pt x="55" y="47"/>
                    </a:lnTo>
                    <a:lnTo>
                      <a:pt x="49" y="44"/>
                    </a:lnTo>
                    <a:lnTo>
                      <a:pt x="45" y="32"/>
                    </a:lnTo>
                    <a:lnTo>
                      <a:pt x="44" y="24"/>
                    </a:lnTo>
                    <a:lnTo>
                      <a:pt x="45" y="20"/>
                    </a:lnTo>
                    <a:lnTo>
                      <a:pt x="50" y="12"/>
                    </a:lnTo>
                    <a:lnTo>
                      <a:pt x="52" y="14"/>
                    </a:lnTo>
                    <a:lnTo>
                      <a:pt x="54" y="14"/>
                    </a:lnTo>
                    <a:lnTo>
                      <a:pt x="69" y="29"/>
                    </a:lnTo>
                    <a:lnTo>
                      <a:pt x="70" y="32"/>
                    </a:lnTo>
                    <a:lnTo>
                      <a:pt x="74" y="32"/>
                    </a:lnTo>
                    <a:lnTo>
                      <a:pt x="79" y="37"/>
                    </a:lnTo>
                    <a:lnTo>
                      <a:pt x="85" y="39"/>
                    </a:lnTo>
                    <a:lnTo>
                      <a:pt x="92" y="39"/>
                    </a:lnTo>
                    <a:lnTo>
                      <a:pt x="94" y="35"/>
                    </a:lnTo>
                    <a:lnTo>
                      <a:pt x="100" y="32"/>
                    </a:lnTo>
                    <a:lnTo>
                      <a:pt x="103" y="32"/>
                    </a:lnTo>
                    <a:lnTo>
                      <a:pt x="112" y="27"/>
                    </a:lnTo>
                    <a:lnTo>
                      <a:pt x="115" y="27"/>
                    </a:lnTo>
                    <a:lnTo>
                      <a:pt x="117" y="27"/>
                    </a:lnTo>
                    <a:lnTo>
                      <a:pt x="123" y="27"/>
                    </a:lnTo>
                    <a:lnTo>
                      <a:pt x="125" y="27"/>
                    </a:lnTo>
                    <a:lnTo>
                      <a:pt x="130" y="29"/>
                    </a:lnTo>
                    <a:lnTo>
                      <a:pt x="137" y="29"/>
                    </a:lnTo>
                    <a:lnTo>
                      <a:pt x="152" y="20"/>
                    </a:lnTo>
                    <a:lnTo>
                      <a:pt x="157" y="19"/>
                    </a:lnTo>
                    <a:lnTo>
                      <a:pt x="162" y="20"/>
                    </a:lnTo>
                    <a:lnTo>
                      <a:pt x="165" y="20"/>
                    </a:lnTo>
                    <a:lnTo>
                      <a:pt x="172" y="20"/>
                    </a:lnTo>
                    <a:lnTo>
                      <a:pt x="178" y="17"/>
                    </a:lnTo>
                    <a:lnTo>
                      <a:pt x="185" y="17"/>
                    </a:lnTo>
                    <a:lnTo>
                      <a:pt x="188" y="17"/>
                    </a:lnTo>
                    <a:lnTo>
                      <a:pt x="190" y="17"/>
                    </a:lnTo>
                    <a:lnTo>
                      <a:pt x="201" y="15"/>
                    </a:lnTo>
                    <a:lnTo>
                      <a:pt x="206" y="12"/>
                    </a:lnTo>
                    <a:lnTo>
                      <a:pt x="213" y="12"/>
                    </a:lnTo>
                    <a:lnTo>
                      <a:pt x="216" y="14"/>
                    </a:lnTo>
                    <a:lnTo>
                      <a:pt x="216" y="12"/>
                    </a:lnTo>
                    <a:lnTo>
                      <a:pt x="225" y="10"/>
                    </a:lnTo>
                    <a:lnTo>
                      <a:pt x="228" y="7"/>
                    </a:lnTo>
                    <a:lnTo>
                      <a:pt x="230" y="7"/>
                    </a:lnTo>
                    <a:lnTo>
                      <a:pt x="231" y="4"/>
                    </a:lnTo>
                    <a:lnTo>
                      <a:pt x="230" y="4"/>
                    </a:lnTo>
                    <a:lnTo>
                      <a:pt x="233" y="0"/>
                    </a:lnTo>
                    <a:lnTo>
                      <a:pt x="235" y="0"/>
                    </a:lnTo>
                    <a:lnTo>
                      <a:pt x="235" y="0"/>
                    </a:lnTo>
                    <a:lnTo>
                      <a:pt x="238" y="2"/>
                    </a:lnTo>
                    <a:lnTo>
                      <a:pt x="245" y="4"/>
                    </a:lnTo>
                    <a:lnTo>
                      <a:pt x="246" y="4"/>
                    </a:lnTo>
                    <a:lnTo>
                      <a:pt x="248" y="4"/>
                    </a:lnTo>
                    <a:lnTo>
                      <a:pt x="246" y="7"/>
                    </a:lnTo>
                    <a:lnTo>
                      <a:pt x="245" y="12"/>
                    </a:lnTo>
                    <a:lnTo>
                      <a:pt x="245" y="15"/>
                    </a:lnTo>
                    <a:lnTo>
                      <a:pt x="243" y="17"/>
                    </a:lnTo>
                    <a:lnTo>
                      <a:pt x="243" y="19"/>
                    </a:lnTo>
                    <a:lnTo>
                      <a:pt x="246" y="19"/>
                    </a:lnTo>
                    <a:lnTo>
                      <a:pt x="246" y="20"/>
                    </a:lnTo>
                    <a:lnTo>
                      <a:pt x="245" y="22"/>
                    </a:lnTo>
                    <a:lnTo>
                      <a:pt x="243" y="27"/>
                    </a:lnTo>
                    <a:lnTo>
                      <a:pt x="245" y="29"/>
                    </a:lnTo>
                    <a:lnTo>
                      <a:pt x="245" y="34"/>
                    </a:lnTo>
                    <a:lnTo>
                      <a:pt x="243" y="37"/>
                    </a:lnTo>
                    <a:lnTo>
                      <a:pt x="246" y="37"/>
                    </a:lnTo>
                    <a:lnTo>
                      <a:pt x="246" y="35"/>
                    </a:lnTo>
                    <a:lnTo>
                      <a:pt x="248" y="35"/>
                    </a:lnTo>
                    <a:lnTo>
                      <a:pt x="250" y="39"/>
                    </a:lnTo>
                    <a:lnTo>
                      <a:pt x="248" y="39"/>
                    </a:lnTo>
                    <a:lnTo>
                      <a:pt x="248" y="39"/>
                    </a:lnTo>
                    <a:lnTo>
                      <a:pt x="245" y="39"/>
                    </a:lnTo>
                    <a:lnTo>
                      <a:pt x="241" y="39"/>
                    </a:lnTo>
                    <a:lnTo>
                      <a:pt x="238" y="44"/>
                    </a:lnTo>
                    <a:lnTo>
                      <a:pt x="240" y="47"/>
                    </a:lnTo>
                    <a:lnTo>
                      <a:pt x="240" y="52"/>
                    </a:lnTo>
                    <a:lnTo>
                      <a:pt x="238" y="54"/>
                    </a:lnTo>
                    <a:lnTo>
                      <a:pt x="238" y="60"/>
                    </a:lnTo>
                    <a:lnTo>
                      <a:pt x="230" y="70"/>
                    </a:lnTo>
                    <a:lnTo>
                      <a:pt x="225" y="82"/>
                    </a:lnTo>
                    <a:lnTo>
                      <a:pt x="221" y="85"/>
                    </a:lnTo>
                    <a:lnTo>
                      <a:pt x="218" y="85"/>
                    </a:lnTo>
                    <a:lnTo>
                      <a:pt x="213" y="90"/>
                    </a:lnTo>
                    <a:lnTo>
                      <a:pt x="213" y="93"/>
                    </a:lnTo>
                    <a:lnTo>
                      <a:pt x="215" y="97"/>
                    </a:lnTo>
                    <a:lnTo>
                      <a:pt x="213" y="98"/>
                    </a:lnTo>
                    <a:lnTo>
                      <a:pt x="198" y="122"/>
                    </a:lnTo>
                    <a:lnTo>
                      <a:pt x="198" y="128"/>
                    </a:lnTo>
                    <a:lnTo>
                      <a:pt x="190" y="140"/>
                    </a:lnTo>
                    <a:lnTo>
                      <a:pt x="188" y="143"/>
                    </a:lnTo>
                    <a:lnTo>
                      <a:pt x="172" y="163"/>
                    </a:lnTo>
                    <a:lnTo>
                      <a:pt x="172" y="168"/>
                    </a:lnTo>
                    <a:lnTo>
                      <a:pt x="163" y="175"/>
                    </a:lnTo>
                    <a:lnTo>
                      <a:pt x="150" y="190"/>
                    </a:lnTo>
                    <a:lnTo>
                      <a:pt x="123" y="211"/>
                    </a:lnTo>
                    <a:lnTo>
                      <a:pt x="112" y="220"/>
                    </a:lnTo>
                    <a:lnTo>
                      <a:pt x="103" y="221"/>
                    </a:lnTo>
                    <a:lnTo>
                      <a:pt x="97" y="226"/>
                    </a:lnTo>
                    <a:lnTo>
                      <a:pt x="89" y="231"/>
                    </a:lnTo>
                    <a:lnTo>
                      <a:pt x="72" y="248"/>
                    </a:lnTo>
                    <a:lnTo>
                      <a:pt x="69" y="248"/>
                    </a:lnTo>
                    <a:lnTo>
                      <a:pt x="55" y="261"/>
                    </a:lnTo>
                    <a:lnTo>
                      <a:pt x="52" y="263"/>
                    </a:lnTo>
                    <a:lnTo>
                      <a:pt x="50" y="266"/>
                    </a:lnTo>
                    <a:lnTo>
                      <a:pt x="45" y="268"/>
                    </a:lnTo>
                    <a:lnTo>
                      <a:pt x="40" y="271"/>
                    </a:lnTo>
                    <a:lnTo>
                      <a:pt x="39" y="276"/>
                    </a:lnTo>
                    <a:lnTo>
                      <a:pt x="19" y="296"/>
                    </a:lnTo>
                    <a:lnTo>
                      <a:pt x="19" y="298"/>
                    </a:lnTo>
                    <a:lnTo>
                      <a:pt x="0" y="283"/>
                    </a:lnTo>
                    <a:lnTo>
                      <a:pt x="2" y="196"/>
                    </a:lnTo>
                    <a:lnTo>
                      <a:pt x="24" y="178"/>
                    </a:lnTo>
                    <a:lnTo>
                      <a:pt x="24" y="17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08" name="Freeform 97"/>
              <p:cNvSpPr>
                <a:spLocks noEditPoints="1"/>
              </p:cNvSpPr>
              <p:nvPr/>
            </p:nvSpPr>
            <p:spPr bwMode="auto">
              <a:xfrm>
                <a:off x="6825990" y="3206421"/>
                <a:ext cx="135921" cy="115173"/>
              </a:xfrm>
              <a:custGeom>
                <a:avLst/>
                <a:gdLst/>
                <a:ahLst/>
                <a:cxnLst>
                  <a:cxn ang="0">
                    <a:pos x="64" y="25"/>
                  </a:cxn>
                  <a:cxn ang="0">
                    <a:pos x="69" y="22"/>
                  </a:cxn>
                  <a:cxn ang="0">
                    <a:pos x="76" y="19"/>
                  </a:cxn>
                  <a:cxn ang="0">
                    <a:pos x="93" y="0"/>
                  </a:cxn>
                  <a:cxn ang="0">
                    <a:pos x="99" y="4"/>
                  </a:cxn>
                  <a:cxn ang="0">
                    <a:pos x="103" y="17"/>
                  </a:cxn>
                  <a:cxn ang="0">
                    <a:pos x="113" y="22"/>
                  </a:cxn>
                  <a:cxn ang="0">
                    <a:pos x="123" y="22"/>
                  </a:cxn>
                  <a:cxn ang="0">
                    <a:pos x="139" y="24"/>
                  </a:cxn>
                  <a:cxn ang="0">
                    <a:pos x="156" y="35"/>
                  </a:cxn>
                  <a:cxn ang="0">
                    <a:pos x="164" y="42"/>
                  </a:cxn>
                  <a:cxn ang="0">
                    <a:pos x="177" y="43"/>
                  </a:cxn>
                  <a:cxn ang="0">
                    <a:pos x="189" y="43"/>
                  </a:cxn>
                  <a:cxn ang="0">
                    <a:pos x="197" y="43"/>
                  </a:cxn>
                  <a:cxn ang="0">
                    <a:pos x="206" y="32"/>
                  </a:cxn>
                  <a:cxn ang="0">
                    <a:pos x="214" y="30"/>
                  </a:cxn>
                  <a:cxn ang="0">
                    <a:pos x="229" y="27"/>
                  </a:cxn>
                  <a:cxn ang="0">
                    <a:pos x="234" y="34"/>
                  </a:cxn>
                  <a:cxn ang="0">
                    <a:pos x="247" y="35"/>
                  </a:cxn>
                  <a:cxn ang="0">
                    <a:pos x="232" y="53"/>
                  </a:cxn>
                  <a:cxn ang="0">
                    <a:pos x="249" y="155"/>
                  </a:cxn>
                  <a:cxn ang="0">
                    <a:pos x="240" y="165"/>
                  </a:cxn>
                  <a:cxn ang="0">
                    <a:pos x="235" y="168"/>
                  </a:cxn>
                  <a:cxn ang="0">
                    <a:pos x="229" y="173"/>
                  </a:cxn>
                  <a:cxn ang="0">
                    <a:pos x="217" y="178"/>
                  </a:cxn>
                  <a:cxn ang="0">
                    <a:pos x="214" y="181"/>
                  </a:cxn>
                  <a:cxn ang="0">
                    <a:pos x="209" y="186"/>
                  </a:cxn>
                  <a:cxn ang="0">
                    <a:pos x="207" y="193"/>
                  </a:cxn>
                  <a:cxn ang="0">
                    <a:pos x="204" y="203"/>
                  </a:cxn>
                  <a:cxn ang="0">
                    <a:pos x="191" y="221"/>
                  </a:cxn>
                  <a:cxn ang="0">
                    <a:pos x="184" y="223"/>
                  </a:cxn>
                  <a:cxn ang="0">
                    <a:pos x="151" y="201"/>
                  </a:cxn>
                  <a:cxn ang="0">
                    <a:pos x="152" y="196"/>
                  </a:cxn>
                  <a:cxn ang="0">
                    <a:pos x="58" y="143"/>
                  </a:cxn>
                  <a:cxn ang="0">
                    <a:pos x="58" y="122"/>
                  </a:cxn>
                  <a:cxn ang="0">
                    <a:pos x="63" y="112"/>
                  </a:cxn>
                  <a:cxn ang="0">
                    <a:pos x="69" y="103"/>
                  </a:cxn>
                  <a:cxn ang="0">
                    <a:pos x="74" y="97"/>
                  </a:cxn>
                  <a:cxn ang="0">
                    <a:pos x="83" y="95"/>
                  </a:cxn>
                  <a:cxn ang="0">
                    <a:pos x="84" y="87"/>
                  </a:cxn>
                  <a:cxn ang="0">
                    <a:pos x="91" y="77"/>
                  </a:cxn>
                  <a:cxn ang="0">
                    <a:pos x="86" y="68"/>
                  </a:cxn>
                  <a:cxn ang="0">
                    <a:pos x="84" y="63"/>
                  </a:cxn>
                  <a:cxn ang="0">
                    <a:pos x="79" y="57"/>
                  </a:cxn>
                  <a:cxn ang="0">
                    <a:pos x="73" y="47"/>
                  </a:cxn>
                  <a:cxn ang="0">
                    <a:pos x="68" y="42"/>
                  </a:cxn>
                  <a:cxn ang="0">
                    <a:pos x="66" y="37"/>
                  </a:cxn>
                  <a:cxn ang="0">
                    <a:pos x="63" y="29"/>
                  </a:cxn>
                  <a:cxn ang="0">
                    <a:pos x="63" y="29"/>
                  </a:cxn>
                  <a:cxn ang="0">
                    <a:pos x="0" y="145"/>
                  </a:cxn>
                  <a:cxn ang="0">
                    <a:pos x="18" y="145"/>
                  </a:cxn>
                  <a:cxn ang="0">
                    <a:pos x="0" y="145"/>
                  </a:cxn>
                </a:cxnLst>
                <a:rect l="0" t="0" r="r" b="b"/>
                <a:pathLst>
                  <a:path w="254" h="223">
                    <a:moveTo>
                      <a:pt x="63" y="29"/>
                    </a:moveTo>
                    <a:lnTo>
                      <a:pt x="64" y="25"/>
                    </a:lnTo>
                    <a:lnTo>
                      <a:pt x="66" y="24"/>
                    </a:lnTo>
                    <a:lnTo>
                      <a:pt x="69" y="22"/>
                    </a:lnTo>
                    <a:lnTo>
                      <a:pt x="74" y="17"/>
                    </a:lnTo>
                    <a:lnTo>
                      <a:pt x="76" y="19"/>
                    </a:lnTo>
                    <a:lnTo>
                      <a:pt x="83" y="10"/>
                    </a:lnTo>
                    <a:lnTo>
                      <a:pt x="93" y="0"/>
                    </a:lnTo>
                    <a:lnTo>
                      <a:pt x="94" y="4"/>
                    </a:lnTo>
                    <a:lnTo>
                      <a:pt x="99" y="4"/>
                    </a:lnTo>
                    <a:lnTo>
                      <a:pt x="103" y="4"/>
                    </a:lnTo>
                    <a:lnTo>
                      <a:pt x="103" y="17"/>
                    </a:lnTo>
                    <a:lnTo>
                      <a:pt x="108" y="22"/>
                    </a:lnTo>
                    <a:lnTo>
                      <a:pt x="113" y="22"/>
                    </a:lnTo>
                    <a:lnTo>
                      <a:pt x="118" y="20"/>
                    </a:lnTo>
                    <a:lnTo>
                      <a:pt x="123" y="22"/>
                    </a:lnTo>
                    <a:lnTo>
                      <a:pt x="136" y="20"/>
                    </a:lnTo>
                    <a:lnTo>
                      <a:pt x="139" y="24"/>
                    </a:lnTo>
                    <a:lnTo>
                      <a:pt x="149" y="32"/>
                    </a:lnTo>
                    <a:lnTo>
                      <a:pt x="156" y="35"/>
                    </a:lnTo>
                    <a:lnTo>
                      <a:pt x="159" y="40"/>
                    </a:lnTo>
                    <a:lnTo>
                      <a:pt x="164" y="42"/>
                    </a:lnTo>
                    <a:lnTo>
                      <a:pt x="172" y="42"/>
                    </a:lnTo>
                    <a:lnTo>
                      <a:pt x="177" y="43"/>
                    </a:lnTo>
                    <a:lnTo>
                      <a:pt x="184" y="42"/>
                    </a:lnTo>
                    <a:lnTo>
                      <a:pt x="189" y="43"/>
                    </a:lnTo>
                    <a:lnTo>
                      <a:pt x="192" y="43"/>
                    </a:lnTo>
                    <a:lnTo>
                      <a:pt x="197" y="43"/>
                    </a:lnTo>
                    <a:lnTo>
                      <a:pt x="202" y="35"/>
                    </a:lnTo>
                    <a:lnTo>
                      <a:pt x="206" y="32"/>
                    </a:lnTo>
                    <a:lnTo>
                      <a:pt x="211" y="30"/>
                    </a:lnTo>
                    <a:lnTo>
                      <a:pt x="214" y="30"/>
                    </a:lnTo>
                    <a:lnTo>
                      <a:pt x="217" y="29"/>
                    </a:lnTo>
                    <a:lnTo>
                      <a:pt x="229" y="27"/>
                    </a:lnTo>
                    <a:lnTo>
                      <a:pt x="232" y="29"/>
                    </a:lnTo>
                    <a:lnTo>
                      <a:pt x="234" y="34"/>
                    </a:lnTo>
                    <a:lnTo>
                      <a:pt x="239" y="35"/>
                    </a:lnTo>
                    <a:lnTo>
                      <a:pt x="247" y="35"/>
                    </a:lnTo>
                    <a:lnTo>
                      <a:pt x="254" y="35"/>
                    </a:lnTo>
                    <a:lnTo>
                      <a:pt x="232" y="53"/>
                    </a:lnTo>
                    <a:lnTo>
                      <a:pt x="230" y="140"/>
                    </a:lnTo>
                    <a:lnTo>
                      <a:pt x="249" y="155"/>
                    </a:lnTo>
                    <a:lnTo>
                      <a:pt x="247" y="156"/>
                    </a:lnTo>
                    <a:lnTo>
                      <a:pt x="240" y="165"/>
                    </a:lnTo>
                    <a:lnTo>
                      <a:pt x="237" y="165"/>
                    </a:lnTo>
                    <a:lnTo>
                      <a:pt x="235" y="168"/>
                    </a:lnTo>
                    <a:lnTo>
                      <a:pt x="237" y="170"/>
                    </a:lnTo>
                    <a:lnTo>
                      <a:pt x="229" y="173"/>
                    </a:lnTo>
                    <a:lnTo>
                      <a:pt x="224" y="178"/>
                    </a:lnTo>
                    <a:lnTo>
                      <a:pt x="217" y="178"/>
                    </a:lnTo>
                    <a:lnTo>
                      <a:pt x="214" y="180"/>
                    </a:lnTo>
                    <a:lnTo>
                      <a:pt x="214" y="181"/>
                    </a:lnTo>
                    <a:lnTo>
                      <a:pt x="211" y="185"/>
                    </a:lnTo>
                    <a:lnTo>
                      <a:pt x="209" y="186"/>
                    </a:lnTo>
                    <a:lnTo>
                      <a:pt x="211" y="188"/>
                    </a:lnTo>
                    <a:lnTo>
                      <a:pt x="207" y="193"/>
                    </a:lnTo>
                    <a:lnTo>
                      <a:pt x="204" y="198"/>
                    </a:lnTo>
                    <a:lnTo>
                      <a:pt x="204" y="203"/>
                    </a:lnTo>
                    <a:lnTo>
                      <a:pt x="199" y="210"/>
                    </a:lnTo>
                    <a:lnTo>
                      <a:pt x="191" y="221"/>
                    </a:lnTo>
                    <a:lnTo>
                      <a:pt x="186" y="223"/>
                    </a:lnTo>
                    <a:lnTo>
                      <a:pt x="184" y="223"/>
                    </a:lnTo>
                    <a:lnTo>
                      <a:pt x="154" y="205"/>
                    </a:lnTo>
                    <a:lnTo>
                      <a:pt x="151" y="201"/>
                    </a:lnTo>
                    <a:lnTo>
                      <a:pt x="151" y="200"/>
                    </a:lnTo>
                    <a:lnTo>
                      <a:pt x="152" y="196"/>
                    </a:lnTo>
                    <a:lnTo>
                      <a:pt x="147" y="190"/>
                    </a:lnTo>
                    <a:lnTo>
                      <a:pt x="58" y="143"/>
                    </a:lnTo>
                    <a:lnTo>
                      <a:pt x="51" y="143"/>
                    </a:lnTo>
                    <a:lnTo>
                      <a:pt x="58" y="122"/>
                    </a:lnTo>
                    <a:lnTo>
                      <a:pt x="58" y="115"/>
                    </a:lnTo>
                    <a:lnTo>
                      <a:pt x="63" y="112"/>
                    </a:lnTo>
                    <a:lnTo>
                      <a:pt x="66" y="107"/>
                    </a:lnTo>
                    <a:lnTo>
                      <a:pt x="69" y="103"/>
                    </a:lnTo>
                    <a:lnTo>
                      <a:pt x="71" y="100"/>
                    </a:lnTo>
                    <a:lnTo>
                      <a:pt x="74" y="97"/>
                    </a:lnTo>
                    <a:lnTo>
                      <a:pt x="74" y="95"/>
                    </a:lnTo>
                    <a:lnTo>
                      <a:pt x="83" y="95"/>
                    </a:lnTo>
                    <a:lnTo>
                      <a:pt x="84" y="90"/>
                    </a:lnTo>
                    <a:lnTo>
                      <a:pt x="84" y="87"/>
                    </a:lnTo>
                    <a:lnTo>
                      <a:pt x="89" y="80"/>
                    </a:lnTo>
                    <a:lnTo>
                      <a:pt x="91" y="77"/>
                    </a:lnTo>
                    <a:lnTo>
                      <a:pt x="89" y="72"/>
                    </a:lnTo>
                    <a:lnTo>
                      <a:pt x="86" y="68"/>
                    </a:lnTo>
                    <a:lnTo>
                      <a:pt x="88" y="67"/>
                    </a:lnTo>
                    <a:lnTo>
                      <a:pt x="84" y="63"/>
                    </a:lnTo>
                    <a:lnTo>
                      <a:pt x="81" y="63"/>
                    </a:lnTo>
                    <a:lnTo>
                      <a:pt x="79" y="57"/>
                    </a:lnTo>
                    <a:lnTo>
                      <a:pt x="73" y="52"/>
                    </a:lnTo>
                    <a:lnTo>
                      <a:pt x="73" y="47"/>
                    </a:lnTo>
                    <a:lnTo>
                      <a:pt x="71" y="42"/>
                    </a:lnTo>
                    <a:lnTo>
                      <a:pt x="68" y="42"/>
                    </a:lnTo>
                    <a:lnTo>
                      <a:pt x="69" y="37"/>
                    </a:lnTo>
                    <a:lnTo>
                      <a:pt x="66" y="37"/>
                    </a:lnTo>
                    <a:lnTo>
                      <a:pt x="64" y="30"/>
                    </a:lnTo>
                    <a:lnTo>
                      <a:pt x="63" y="29"/>
                    </a:lnTo>
                    <a:lnTo>
                      <a:pt x="63" y="29"/>
                    </a:lnTo>
                    <a:lnTo>
                      <a:pt x="63" y="29"/>
                    </a:lnTo>
                    <a:lnTo>
                      <a:pt x="63" y="29"/>
                    </a:lnTo>
                    <a:close/>
                    <a:moveTo>
                      <a:pt x="0" y="145"/>
                    </a:moveTo>
                    <a:lnTo>
                      <a:pt x="8" y="145"/>
                    </a:lnTo>
                    <a:lnTo>
                      <a:pt x="18" y="145"/>
                    </a:lnTo>
                    <a:lnTo>
                      <a:pt x="0" y="145"/>
                    </a:lnTo>
                    <a:lnTo>
                      <a:pt x="0" y="14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09" name="Freeform 98"/>
              <p:cNvSpPr>
                <a:spLocks/>
              </p:cNvSpPr>
              <p:nvPr/>
            </p:nvSpPr>
            <p:spPr bwMode="auto">
              <a:xfrm>
                <a:off x="6799233" y="3220948"/>
                <a:ext cx="74917" cy="65368"/>
              </a:xfrm>
              <a:custGeom>
                <a:avLst/>
                <a:gdLst/>
                <a:ahLst/>
                <a:cxnLst>
                  <a:cxn ang="0">
                    <a:pos x="108" y="86"/>
                  </a:cxn>
                  <a:cxn ang="0">
                    <a:pos x="116" y="78"/>
                  </a:cxn>
                  <a:cxn ang="0">
                    <a:pos x="121" y="71"/>
                  </a:cxn>
                  <a:cxn ang="0">
                    <a:pos x="124" y="66"/>
                  </a:cxn>
                  <a:cxn ang="0">
                    <a:pos x="134" y="61"/>
                  </a:cxn>
                  <a:cxn ang="0">
                    <a:pos x="139" y="51"/>
                  </a:cxn>
                  <a:cxn ang="0">
                    <a:pos x="139" y="43"/>
                  </a:cxn>
                  <a:cxn ang="0">
                    <a:pos x="138" y="38"/>
                  </a:cxn>
                  <a:cxn ang="0">
                    <a:pos x="131" y="34"/>
                  </a:cxn>
                  <a:cxn ang="0">
                    <a:pos x="123" y="23"/>
                  </a:cxn>
                  <a:cxn ang="0">
                    <a:pos x="121" y="13"/>
                  </a:cxn>
                  <a:cxn ang="0">
                    <a:pos x="119" y="8"/>
                  </a:cxn>
                  <a:cxn ang="0">
                    <a:pos x="114" y="1"/>
                  </a:cxn>
                  <a:cxn ang="0">
                    <a:pos x="106" y="3"/>
                  </a:cxn>
                  <a:cxn ang="0">
                    <a:pos x="98" y="8"/>
                  </a:cxn>
                  <a:cxn ang="0">
                    <a:pos x="84" y="8"/>
                  </a:cxn>
                  <a:cxn ang="0">
                    <a:pos x="75" y="9"/>
                  </a:cxn>
                  <a:cxn ang="0">
                    <a:pos x="70" y="9"/>
                  </a:cxn>
                  <a:cxn ang="0">
                    <a:pos x="66" y="16"/>
                  </a:cxn>
                  <a:cxn ang="0">
                    <a:pos x="58" y="14"/>
                  </a:cxn>
                  <a:cxn ang="0">
                    <a:pos x="53" y="9"/>
                  </a:cxn>
                  <a:cxn ang="0">
                    <a:pos x="43" y="9"/>
                  </a:cxn>
                  <a:cxn ang="0">
                    <a:pos x="36" y="9"/>
                  </a:cxn>
                  <a:cxn ang="0">
                    <a:pos x="36" y="14"/>
                  </a:cxn>
                  <a:cxn ang="0">
                    <a:pos x="36" y="16"/>
                  </a:cxn>
                  <a:cxn ang="0">
                    <a:pos x="33" y="23"/>
                  </a:cxn>
                  <a:cxn ang="0">
                    <a:pos x="31" y="36"/>
                  </a:cxn>
                  <a:cxn ang="0">
                    <a:pos x="33" y="43"/>
                  </a:cxn>
                  <a:cxn ang="0">
                    <a:pos x="38" y="49"/>
                  </a:cxn>
                  <a:cxn ang="0">
                    <a:pos x="25" y="68"/>
                  </a:cxn>
                  <a:cxn ang="0">
                    <a:pos x="15" y="78"/>
                  </a:cxn>
                  <a:cxn ang="0">
                    <a:pos x="3" y="96"/>
                  </a:cxn>
                  <a:cxn ang="0">
                    <a:pos x="3" y="111"/>
                  </a:cxn>
                  <a:cxn ang="0">
                    <a:pos x="0" y="122"/>
                  </a:cxn>
                  <a:cxn ang="0">
                    <a:pos x="0" y="124"/>
                  </a:cxn>
                  <a:cxn ang="0">
                    <a:pos x="8" y="121"/>
                  </a:cxn>
                  <a:cxn ang="0">
                    <a:pos x="13" y="124"/>
                  </a:cxn>
                  <a:cxn ang="0">
                    <a:pos x="18" y="122"/>
                  </a:cxn>
                  <a:cxn ang="0">
                    <a:pos x="23" y="119"/>
                  </a:cxn>
                  <a:cxn ang="0">
                    <a:pos x="25" y="117"/>
                  </a:cxn>
                  <a:cxn ang="0">
                    <a:pos x="28" y="116"/>
                  </a:cxn>
                  <a:cxn ang="0">
                    <a:pos x="50" y="116"/>
                  </a:cxn>
                  <a:cxn ang="0">
                    <a:pos x="101" y="114"/>
                  </a:cxn>
                </a:cxnLst>
                <a:rect l="0" t="0" r="r" b="b"/>
                <a:pathLst>
                  <a:path w="141" h="124">
                    <a:moveTo>
                      <a:pt x="108" y="93"/>
                    </a:moveTo>
                    <a:lnTo>
                      <a:pt x="108" y="86"/>
                    </a:lnTo>
                    <a:lnTo>
                      <a:pt x="113" y="83"/>
                    </a:lnTo>
                    <a:lnTo>
                      <a:pt x="116" y="78"/>
                    </a:lnTo>
                    <a:lnTo>
                      <a:pt x="119" y="74"/>
                    </a:lnTo>
                    <a:lnTo>
                      <a:pt x="121" y="71"/>
                    </a:lnTo>
                    <a:lnTo>
                      <a:pt x="124" y="68"/>
                    </a:lnTo>
                    <a:lnTo>
                      <a:pt x="124" y="66"/>
                    </a:lnTo>
                    <a:lnTo>
                      <a:pt x="133" y="66"/>
                    </a:lnTo>
                    <a:lnTo>
                      <a:pt x="134" y="61"/>
                    </a:lnTo>
                    <a:lnTo>
                      <a:pt x="134" y="58"/>
                    </a:lnTo>
                    <a:lnTo>
                      <a:pt x="139" y="51"/>
                    </a:lnTo>
                    <a:lnTo>
                      <a:pt x="141" y="48"/>
                    </a:lnTo>
                    <a:lnTo>
                      <a:pt x="139" y="43"/>
                    </a:lnTo>
                    <a:lnTo>
                      <a:pt x="136" y="39"/>
                    </a:lnTo>
                    <a:lnTo>
                      <a:pt x="138" y="38"/>
                    </a:lnTo>
                    <a:lnTo>
                      <a:pt x="134" y="34"/>
                    </a:lnTo>
                    <a:lnTo>
                      <a:pt x="131" y="34"/>
                    </a:lnTo>
                    <a:lnTo>
                      <a:pt x="129" y="28"/>
                    </a:lnTo>
                    <a:lnTo>
                      <a:pt x="123" y="23"/>
                    </a:lnTo>
                    <a:lnTo>
                      <a:pt x="123" y="18"/>
                    </a:lnTo>
                    <a:lnTo>
                      <a:pt x="121" y="13"/>
                    </a:lnTo>
                    <a:lnTo>
                      <a:pt x="118" y="13"/>
                    </a:lnTo>
                    <a:lnTo>
                      <a:pt x="119" y="8"/>
                    </a:lnTo>
                    <a:lnTo>
                      <a:pt x="116" y="8"/>
                    </a:lnTo>
                    <a:lnTo>
                      <a:pt x="114" y="1"/>
                    </a:lnTo>
                    <a:lnTo>
                      <a:pt x="113" y="0"/>
                    </a:lnTo>
                    <a:lnTo>
                      <a:pt x="106" y="3"/>
                    </a:lnTo>
                    <a:lnTo>
                      <a:pt x="103" y="6"/>
                    </a:lnTo>
                    <a:lnTo>
                      <a:pt x="98" y="8"/>
                    </a:lnTo>
                    <a:lnTo>
                      <a:pt x="93" y="8"/>
                    </a:lnTo>
                    <a:lnTo>
                      <a:pt x="84" y="8"/>
                    </a:lnTo>
                    <a:lnTo>
                      <a:pt x="78" y="9"/>
                    </a:lnTo>
                    <a:lnTo>
                      <a:pt x="75" y="9"/>
                    </a:lnTo>
                    <a:lnTo>
                      <a:pt x="73" y="11"/>
                    </a:lnTo>
                    <a:lnTo>
                      <a:pt x="70" y="9"/>
                    </a:lnTo>
                    <a:lnTo>
                      <a:pt x="66" y="13"/>
                    </a:lnTo>
                    <a:lnTo>
                      <a:pt x="66" y="16"/>
                    </a:lnTo>
                    <a:lnTo>
                      <a:pt x="65" y="16"/>
                    </a:lnTo>
                    <a:lnTo>
                      <a:pt x="58" y="14"/>
                    </a:lnTo>
                    <a:lnTo>
                      <a:pt x="58" y="11"/>
                    </a:lnTo>
                    <a:lnTo>
                      <a:pt x="53" y="9"/>
                    </a:lnTo>
                    <a:lnTo>
                      <a:pt x="50" y="11"/>
                    </a:lnTo>
                    <a:lnTo>
                      <a:pt x="43" y="9"/>
                    </a:lnTo>
                    <a:lnTo>
                      <a:pt x="38" y="8"/>
                    </a:lnTo>
                    <a:lnTo>
                      <a:pt x="36" y="9"/>
                    </a:lnTo>
                    <a:lnTo>
                      <a:pt x="35" y="13"/>
                    </a:lnTo>
                    <a:lnTo>
                      <a:pt x="36" y="14"/>
                    </a:lnTo>
                    <a:lnTo>
                      <a:pt x="36" y="16"/>
                    </a:lnTo>
                    <a:lnTo>
                      <a:pt x="36" y="16"/>
                    </a:lnTo>
                    <a:lnTo>
                      <a:pt x="35" y="19"/>
                    </a:lnTo>
                    <a:lnTo>
                      <a:pt x="33" y="23"/>
                    </a:lnTo>
                    <a:lnTo>
                      <a:pt x="33" y="28"/>
                    </a:lnTo>
                    <a:lnTo>
                      <a:pt x="31" y="36"/>
                    </a:lnTo>
                    <a:lnTo>
                      <a:pt x="31" y="41"/>
                    </a:lnTo>
                    <a:lnTo>
                      <a:pt x="33" y="43"/>
                    </a:lnTo>
                    <a:lnTo>
                      <a:pt x="36" y="46"/>
                    </a:lnTo>
                    <a:lnTo>
                      <a:pt x="38" y="49"/>
                    </a:lnTo>
                    <a:lnTo>
                      <a:pt x="36" y="53"/>
                    </a:lnTo>
                    <a:lnTo>
                      <a:pt x="25" y="68"/>
                    </a:lnTo>
                    <a:lnTo>
                      <a:pt x="16" y="74"/>
                    </a:lnTo>
                    <a:lnTo>
                      <a:pt x="15" y="78"/>
                    </a:lnTo>
                    <a:lnTo>
                      <a:pt x="5" y="94"/>
                    </a:lnTo>
                    <a:lnTo>
                      <a:pt x="3" y="96"/>
                    </a:lnTo>
                    <a:lnTo>
                      <a:pt x="3" y="103"/>
                    </a:lnTo>
                    <a:lnTo>
                      <a:pt x="3" y="111"/>
                    </a:lnTo>
                    <a:lnTo>
                      <a:pt x="0" y="117"/>
                    </a:lnTo>
                    <a:lnTo>
                      <a:pt x="0" y="122"/>
                    </a:lnTo>
                    <a:lnTo>
                      <a:pt x="0" y="124"/>
                    </a:lnTo>
                    <a:lnTo>
                      <a:pt x="0" y="124"/>
                    </a:lnTo>
                    <a:lnTo>
                      <a:pt x="5" y="124"/>
                    </a:lnTo>
                    <a:lnTo>
                      <a:pt x="8" y="121"/>
                    </a:lnTo>
                    <a:lnTo>
                      <a:pt x="11" y="122"/>
                    </a:lnTo>
                    <a:lnTo>
                      <a:pt x="13" y="124"/>
                    </a:lnTo>
                    <a:lnTo>
                      <a:pt x="16" y="124"/>
                    </a:lnTo>
                    <a:lnTo>
                      <a:pt x="18" y="122"/>
                    </a:lnTo>
                    <a:lnTo>
                      <a:pt x="18" y="119"/>
                    </a:lnTo>
                    <a:lnTo>
                      <a:pt x="23" y="119"/>
                    </a:lnTo>
                    <a:lnTo>
                      <a:pt x="23" y="119"/>
                    </a:lnTo>
                    <a:lnTo>
                      <a:pt x="25" y="117"/>
                    </a:lnTo>
                    <a:lnTo>
                      <a:pt x="26" y="117"/>
                    </a:lnTo>
                    <a:lnTo>
                      <a:pt x="28" y="116"/>
                    </a:lnTo>
                    <a:lnTo>
                      <a:pt x="50" y="116"/>
                    </a:lnTo>
                    <a:lnTo>
                      <a:pt x="50" y="116"/>
                    </a:lnTo>
                    <a:lnTo>
                      <a:pt x="68" y="116"/>
                    </a:lnTo>
                    <a:lnTo>
                      <a:pt x="101" y="114"/>
                    </a:lnTo>
                    <a:lnTo>
                      <a:pt x="108" y="9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10" name="Freeform 99"/>
              <p:cNvSpPr>
                <a:spLocks/>
              </p:cNvSpPr>
              <p:nvPr/>
            </p:nvSpPr>
            <p:spPr bwMode="auto">
              <a:xfrm>
                <a:off x="6603378" y="3142091"/>
                <a:ext cx="169099" cy="99608"/>
              </a:xfrm>
              <a:custGeom>
                <a:avLst/>
                <a:gdLst/>
                <a:ahLst/>
                <a:cxnLst>
                  <a:cxn ang="0">
                    <a:pos x="201" y="6"/>
                  </a:cxn>
                  <a:cxn ang="0">
                    <a:pos x="218" y="30"/>
                  </a:cxn>
                  <a:cxn ang="0">
                    <a:pos x="215" y="43"/>
                  </a:cxn>
                  <a:cxn ang="0">
                    <a:pos x="226" y="51"/>
                  </a:cxn>
                  <a:cxn ang="0">
                    <a:pos x="236" y="60"/>
                  </a:cxn>
                  <a:cxn ang="0">
                    <a:pos x="253" y="68"/>
                  </a:cxn>
                  <a:cxn ang="0">
                    <a:pos x="264" y="74"/>
                  </a:cxn>
                  <a:cxn ang="0">
                    <a:pos x="258" y="84"/>
                  </a:cxn>
                  <a:cxn ang="0">
                    <a:pos x="273" y="89"/>
                  </a:cxn>
                  <a:cxn ang="0">
                    <a:pos x="284" y="103"/>
                  </a:cxn>
                  <a:cxn ang="0">
                    <a:pos x="294" y="113"/>
                  </a:cxn>
                  <a:cxn ang="0">
                    <a:pos x="308" y="121"/>
                  </a:cxn>
                  <a:cxn ang="0">
                    <a:pos x="316" y="134"/>
                  </a:cxn>
                  <a:cxn ang="0">
                    <a:pos x="306" y="133"/>
                  </a:cxn>
                  <a:cxn ang="0">
                    <a:pos x="284" y="133"/>
                  </a:cxn>
                  <a:cxn ang="0">
                    <a:pos x="271" y="131"/>
                  </a:cxn>
                  <a:cxn ang="0">
                    <a:pos x="266" y="133"/>
                  </a:cxn>
                  <a:cxn ang="0">
                    <a:pos x="249" y="138"/>
                  </a:cxn>
                  <a:cxn ang="0">
                    <a:pos x="243" y="136"/>
                  </a:cxn>
                  <a:cxn ang="0">
                    <a:pos x="225" y="139"/>
                  </a:cxn>
                  <a:cxn ang="0">
                    <a:pos x="206" y="141"/>
                  </a:cxn>
                  <a:cxn ang="0">
                    <a:pos x="190" y="148"/>
                  </a:cxn>
                  <a:cxn ang="0">
                    <a:pos x="186" y="154"/>
                  </a:cxn>
                  <a:cxn ang="0">
                    <a:pos x="171" y="151"/>
                  </a:cxn>
                  <a:cxn ang="0">
                    <a:pos x="153" y="149"/>
                  </a:cxn>
                  <a:cxn ang="0">
                    <a:pos x="137" y="143"/>
                  </a:cxn>
                  <a:cxn ang="0">
                    <a:pos x="122" y="134"/>
                  </a:cxn>
                  <a:cxn ang="0">
                    <a:pos x="110" y="138"/>
                  </a:cxn>
                  <a:cxn ang="0">
                    <a:pos x="105" y="148"/>
                  </a:cxn>
                  <a:cxn ang="0">
                    <a:pos x="103" y="156"/>
                  </a:cxn>
                  <a:cxn ang="0">
                    <a:pos x="98" y="166"/>
                  </a:cxn>
                  <a:cxn ang="0">
                    <a:pos x="87" y="162"/>
                  </a:cxn>
                  <a:cxn ang="0">
                    <a:pos x="65" y="167"/>
                  </a:cxn>
                  <a:cxn ang="0">
                    <a:pos x="42" y="192"/>
                  </a:cxn>
                  <a:cxn ang="0">
                    <a:pos x="40" y="182"/>
                  </a:cxn>
                  <a:cxn ang="0">
                    <a:pos x="20" y="161"/>
                  </a:cxn>
                  <a:cxn ang="0">
                    <a:pos x="5" y="146"/>
                  </a:cxn>
                  <a:cxn ang="0">
                    <a:pos x="4" y="123"/>
                  </a:cxn>
                  <a:cxn ang="0">
                    <a:pos x="5" y="108"/>
                  </a:cxn>
                  <a:cxn ang="0">
                    <a:pos x="20" y="84"/>
                  </a:cxn>
                  <a:cxn ang="0">
                    <a:pos x="30" y="78"/>
                  </a:cxn>
                  <a:cxn ang="0">
                    <a:pos x="47" y="81"/>
                  </a:cxn>
                  <a:cxn ang="0">
                    <a:pos x="55" y="73"/>
                  </a:cxn>
                  <a:cxn ang="0">
                    <a:pos x="68" y="74"/>
                  </a:cxn>
                  <a:cxn ang="0">
                    <a:pos x="103" y="64"/>
                  </a:cxn>
                  <a:cxn ang="0">
                    <a:pos x="110" y="55"/>
                  </a:cxn>
                  <a:cxn ang="0">
                    <a:pos x="113" y="45"/>
                  </a:cxn>
                  <a:cxn ang="0">
                    <a:pos x="135" y="46"/>
                  </a:cxn>
                  <a:cxn ang="0">
                    <a:pos x="155" y="36"/>
                  </a:cxn>
                  <a:cxn ang="0">
                    <a:pos x="158" y="25"/>
                  </a:cxn>
                  <a:cxn ang="0">
                    <a:pos x="170" y="15"/>
                  </a:cxn>
                  <a:cxn ang="0">
                    <a:pos x="180" y="5"/>
                  </a:cxn>
                  <a:cxn ang="0">
                    <a:pos x="200" y="1"/>
                  </a:cxn>
                </a:cxnLst>
                <a:rect l="0" t="0" r="r" b="b"/>
                <a:pathLst>
                  <a:path w="316" h="192">
                    <a:moveTo>
                      <a:pt x="200" y="0"/>
                    </a:moveTo>
                    <a:lnTo>
                      <a:pt x="203" y="3"/>
                    </a:lnTo>
                    <a:lnTo>
                      <a:pt x="203" y="5"/>
                    </a:lnTo>
                    <a:lnTo>
                      <a:pt x="201" y="6"/>
                    </a:lnTo>
                    <a:lnTo>
                      <a:pt x="206" y="11"/>
                    </a:lnTo>
                    <a:lnTo>
                      <a:pt x="208" y="13"/>
                    </a:lnTo>
                    <a:lnTo>
                      <a:pt x="213" y="21"/>
                    </a:lnTo>
                    <a:lnTo>
                      <a:pt x="218" y="30"/>
                    </a:lnTo>
                    <a:lnTo>
                      <a:pt x="220" y="33"/>
                    </a:lnTo>
                    <a:lnTo>
                      <a:pt x="218" y="38"/>
                    </a:lnTo>
                    <a:lnTo>
                      <a:pt x="216" y="40"/>
                    </a:lnTo>
                    <a:lnTo>
                      <a:pt x="215" y="43"/>
                    </a:lnTo>
                    <a:lnTo>
                      <a:pt x="216" y="50"/>
                    </a:lnTo>
                    <a:lnTo>
                      <a:pt x="220" y="53"/>
                    </a:lnTo>
                    <a:lnTo>
                      <a:pt x="225" y="53"/>
                    </a:lnTo>
                    <a:lnTo>
                      <a:pt x="226" y="51"/>
                    </a:lnTo>
                    <a:lnTo>
                      <a:pt x="235" y="51"/>
                    </a:lnTo>
                    <a:lnTo>
                      <a:pt x="236" y="53"/>
                    </a:lnTo>
                    <a:lnTo>
                      <a:pt x="235" y="56"/>
                    </a:lnTo>
                    <a:lnTo>
                      <a:pt x="236" y="60"/>
                    </a:lnTo>
                    <a:lnTo>
                      <a:pt x="240" y="63"/>
                    </a:lnTo>
                    <a:lnTo>
                      <a:pt x="245" y="64"/>
                    </a:lnTo>
                    <a:lnTo>
                      <a:pt x="249" y="64"/>
                    </a:lnTo>
                    <a:lnTo>
                      <a:pt x="253" y="68"/>
                    </a:lnTo>
                    <a:lnTo>
                      <a:pt x="254" y="69"/>
                    </a:lnTo>
                    <a:lnTo>
                      <a:pt x="259" y="73"/>
                    </a:lnTo>
                    <a:lnTo>
                      <a:pt x="263" y="73"/>
                    </a:lnTo>
                    <a:lnTo>
                      <a:pt x="264" y="74"/>
                    </a:lnTo>
                    <a:lnTo>
                      <a:pt x="264" y="78"/>
                    </a:lnTo>
                    <a:lnTo>
                      <a:pt x="261" y="81"/>
                    </a:lnTo>
                    <a:lnTo>
                      <a:pt x="259" y="83"/>
                    </a:lnTo>
                    <a:lnTo>
                      <a:pt x="258" y="84"/>
                    </a:lnTo>
                    <a:lnTo>
                      <a:pt x="263" y="88"/>
                    </a:lnTo>
                    <a:lnTo>
                      <a:pt x="268" y="89"/>
                    </a:lnTo>
                    <a:lnTo>
                      <a:pt x="269" y="88"/>
                    </a:lnTo>
                    <a:lnTo>
                      <a:pt x="273" y="89"/>
                    </a:lnTo>
                    <a:lnTo>
                      <a:pt x="274" y="89"/>
                    </a:lnTo>
                    <a:lnTo>
                      <a:pt x="283" y="94"/>
                    </a:lnTo>
                    <a:lnTo>
                      <a:pt x="284" y="96"/>
                    </a:lnTo>
                    <a:lnTo>
                      <a:pt x="284" y="103"/>
                    </a:lnTo>
                    <a:lnTo>
                      <a:pt x="288" y="104"/>
                    </a:lnTo>
                    <a:lnTo>
                      <a:pt x="293" y="106"/>
                    </a:lnTo>
                    <a:lnTo>
                      <a:pt x="294" y="108"/>
                    </a:lnTo>
                    <a:lnTo>
                      <a:pt x="294" y="113"/>
                    </a:lnTo>
                    <a:lnTo>
                      <a:pt x="296" y="114"/>
                    </a:lnTo>
                    <a:lnTo>
                      <a:pt x="304" y="116"/>
                    </a:lnTo>
                    <a:lnTo>
                      <a:pt x="308" y="119"/>
                    </a:lnTo>
                    <a:lnTo>
                      <a:pt x="308" y="121"/>
                    </a:lnTo>
                    <a:lnTo>
                      <a:pt x="308" y="128"/>
                    </a:lnTo>
                    <a:lnTo>
                      <a:pt x="311" y="129"/>
                    </a:lnTo>
                    <a:lnTo>
                      <a:pt x="314" y="133"/>
                    </a:lnTo>
                    <a:lnTo>
                      <a:pt x="316" y="134"/>
                    </a:lnTo>
                    <a:lnTo>
                      <a:pt x="316" y="136"/>
                    </a:lnTo>
                    <a:lnTo>
                      <a:pt x="316" y="136"/>
                    </a:lnTo>
                    <a:lnTo>
                      <a:pt x="311" y="133"/>
                    </a:lnTo>
                    <a:lnTo>
                      <a:pt x="306" y="133"/>
                    </a:lnTo>
                    <a:lnTo>
                      <a:pt x="298" y="136"/>
                    </a:lnTo>
                    <a:lnTo>
                      <a:pt x="298" y="134"/>
                    </a:lnTo>
                    <a:lnTo>
                      <a:pt x="288" y="134"/>
                    </a:lnTo>
                    <a:lnTo>
                      <a:pt x="284" y="133"/>
                    </a:lnTo>
                    <a:lnTo>
                      <a:pt x="281" y="133"/>
                    </a:lnTo>
                    <a:lnTo>
                      <a:pt x="278" y="131"/>
                    </a:lnTo>
                    <a:lnTo>
                      <a:pt x="276" y="131"/>
                    </a:lnTo>
                    <a:lnTo>
                      <a:pt x="271" y="131"/>
                    </a:lnTo>
                    <a:lnTo>
                      <a:pt x="268" y="128"/>
                    </a:lnTo>
                    <a:lnTo>
                      <a:pt x="264" y="129"/>
                    </a:lnTo>
                    <a:lnTo>
                      <a:pt x="264" y="131"/>
                    </a:lnTo>
                    <a:lnTo>
                      <a:pt x="266" y="133"/>
                    </a:lnTo>
                    <a:lnTo>
                      <a:pt x="263" y="136"/>
                    </a:lnTo>
                    <a:lnTo>
                      <a:pt x="259" y="136"/>
                    </a:lnTo>
                    <a:lnTo>
                      <a:pt x="256" y="138"/>
                    </a:lnTo>
                    <a:lnTo>
                      <a:pt x="249" y="138"/>
                    </a:lnTo>
                    <a:lnTo>
                      <a:pt x="248" y="139"/>
                    </a:lnTo>
                    <a:lnTo>
                      <a:pt x="245" y="139"/>
                    </a:lnTo>
                    <a:lnTo>
                      <a:pt x="245" y="136"/>
                    </a:lnTo>
                    <a:lnTo>
                      <a:pt x="243" y="136"/>
                    </a:lnTo>
                    <a:lnTo>
                      <a:pt x="241" y="134"/>
                    </a:lnTo>
                    <a:lnTo>
                      <a:pt x="238" y="134"/>
                    </a:lnTo>
                    <a:lnTo>
                      <a:pt x="228" y="138"/>
                    </a:lnTo>
                    <a:lnTo>
                      <a:pt x="225" y="139"/>
                    </a:lnTo>
                    <a:lnTo>
                      <a:pt x="223" y="141"/>
                    </a:lnTo>
                    <a:lnTo>
                      <a:pt x="213" y="143"/>
                    </a:lnTo>
                    <a:lnTo>
                      <a:pt x="210" y="144"/>
                    </a:lnTo>
                    <a:lnTo>
                      <a:pt x="206" y="141"/>
                    </a:lnTo>
                    <a:lnTo>
                      <a:pt x="201" y="141"/>
                    </a:lnTo>
                    <a:lnTo>
                      <a:pt x="198" y="141"/>
                    </a:lnTo>
                    <a:lnTo>
                      <a:pt x="193" y="144"/>
                    </a:lnTo>
                    <a:lnTo>
                      <a:pt x="190" y="148"/>
                    </a:lnTo>
                    <a:lnTo>
                      <a:pt x="190" y="151"/>
                    </a:lnTo>
                    <a:lnTo>
                      <a:pt x="193" y="153"/>
                    </a:lnTo>
                    <a:lnTo>
                      <a:pt x="191" y="154"/>
                    </a:lnTo>
                    <a:lnTo>
                      <a:pt x="186" y="154"/>
                    </a:lnTo>
                    <a:lnTo>
                      <a:pt x="185" y="154"/>
                    </a:lnTo>
                    <a:lnTo>
                      <a:pt x="178" y="153"/>
                    </a:lnTo>
                    <a:lnTo>
                      <a:pt x="175" y="151"/>
                    </a:lnTo>
                    <a:lnTo>
                      <a:pt x="171" y="151"/>
                    </a:lnTo>
                    <a:lnTo>
                      <a:pt x="168" y="153"/>
                    </a:lnTo>
                    <a:lnTo>
                      <a:pt x="165" y="153"/>
                    </a:lnTo>
                    <a:lnTo>
                      <a:pt x="158" y="151"/>
                    </a:lnTo>
                    <a:lnTo>
                      <a:pt x="153" y="149"/>
                    </a:lnTo>
                    <a:lnTo>
                      <a:pt x="148" y="149"/>
                    </a:lnTo>
                    <a:lnTo>
                      <a:pt x="147" y="148"/>
                    </a:lnTo>
                    <a:lnTo>
                      <a:pt x="140" y="143"/>
                    </a:lnTo>
                    <a:lnTo>
                      <a:pt x="137" y="143"/>
                    </a:lnTo>
                    <a:lnTo>
                      <a:pt x="130" y="136"/>
                    </a:lnTo>
                    <a:lnTo>
                      <a:pt x="127" y="136"/>
                    </a:lnTo>
                    <a:lnTo>
                      <a:pt x="123" y="134"/>
                    </a:lnTo>
                    <a:lnTo>
                      <a:pt x="122" y="134"/>
                    </a:lnTo>
                    <a:lnTo>
                      <a:pt x="120" y="136"/>
                    </a:lnTo>
                    <a:lnTo>
                      <a:pt x="117" y="136"/>
                    </a:lnTo>
                    <a:lnTo>
                      <a:pt x="112" y="138"/>
                    </a:lnTo>
                    <a:lnTo>
                      <a:pt x="110" y="138"/>
                    </a:lnTo>
                    <a:lnTo>
                      <a:pt x="108" y="139"/>
                    </a:lnTo>
                    <a:lnTo>
                      <a:pt x="107" y="143"/>
                    </a:lnTo>
                    <a:lnTo>
                      <a:pt x="105" y="146"/>
                    </a:lnTo>
                    <a:lnTo>
                      <a:pt x="105" y="148"/>
                    </a:lnTo>
                    <a:lnTo>
                      <a:pt x="103" y="149"/>
                    </a:lnTo>
                    <a:lnTo>
                      <a:pt x="100" y="149"/>
                    </a:lnTo>
                    <a:lnTo>
                      <a:pt x="100" y="153"/>
                    </a:lnTo>
                    <a:lnTo>
                      <a:pt x="103" y="156"/>
                    </a:lnTo>
                    <a:lnTo>
                      <a:pt x="102" y="159"/>
                    </a:lnTo>
                    <a:lnTo>
                      <a:pt x="100" y="161"/>
                    </a:lnTo>
                    <a:lnTo>
                      <a:pt x="100" y="166"/>
                    </a:lnTo>
                    <a:lnTo>
                      <a:pt x="98" y="166"/>
                    </a:lnTo>
                    <a:lnTo>
                      <a:pt x="95" y="166"/>
                    </a:lnTo>
                    <a:lnTo>
                      <a:pt x="92" y="164"/>
                    </a:lnTo>
                    <a:lnTo>
                      <a:pt x="90" y="162"/>
                    </a:lnTo>
                    <a:lnTo>
                      <a:pt x="87" y="162"/>
                    </a:lnTo>
                    <a:lnTo>
                      <a:pt x="82" y="162"/>
                    </a:lnTo>
                    <a:lnTo>
                      <a:pt x="80" y="164"/>
                    </a:lnTo>
                    <a:lnTo>
                      <a:pt x="75" y="164"/>
                    </a:lnTo>
                    <a:lnTo>
                      <a:pt x="65" y="167"/>
                    </a:lnTo>
                    <a:lnTo>
                      <a:pt x="63" y="171"/>
                    </a:lnTo>
                    <a:lnTo>
                      <a:pt x="58" y="171"/>
                    </a:lnTo>
                    <a:lnTo>
                      <a:pt x="53" y="176"/>
                    </a:lnTo>
                    <a:lnTo>
                      <a:pt x="42" y="192"/>
                    </a:lnTo>
                    <a:lnTo>
                      <a:pt x="42" y="192"/>
                    </a:lnTo>
                    <a:lnTo>
                      <a:pt x="40" y="191"/>
                    </a:lnTo>
                    <a:lnTo>
                      <a:pt x="40" y="187"/>
                    </a:lnTo>
                    <a:lnTo>
                      <a:pt x="40" y="182"/>
                    </a:lnTo>
                    <a:lnTo>
                      <a:pt x="32" y="177"/>
                    </a:lnTo>
                    <a:lnTo>
                      <a:pt x="29" y="174"/>
                    </a:lnTo>
                    <a:lnTo>
                      <a:pt x="25" y="167"/>
                    </a:lnTo>
                    <a:lnTo>
                      <a:pt x="20" y="161"/>
                    </a:lnTo>
                    <a:lnTo>
                      <a:pt x="19" y="156"/>
                    </a:lnTo>
                    <a:lnTo>
                      <a:pt x="14" y="151"/>
                    </a:lnTo>
                    <a:lnTo>
                      <a:pt x="7" y="148"/>
                    </a:lnTo>
                    <a:lnTo>
                      <a:pt x="5" y="146"/>
                    </a:lnTo>
                    <a:lnTo>
                      <a:pt x="5" y="138"/>
                    </a:lnTo>
                    <a:lnTo>
                      <a:pt x="4" y="133"/>
                    </a:lnTo>
                    <a:lnTo>
                      <a:pt x="2" y="128"/>
                    </a:lnTo>
                    <a:lnTo>
                      <a:pt x="4" y="123"/>
                    </a:lnTo>
                    <a:lnTo>
                      <a:pt x="2" y="116"/>
                    </a:lnTo>
                    <a:lnTo>
                      <a:pt x="0" y="111"/>
                    </a:lnTo>
                    <a:lnTo>
                      <a:pt x="4" y="108"/>
                    </a:lnTo>
                    <a:lnTo>
                      <a:pt x="5" y="108"/>
                    </a:lnTo>
                    <a:lnTo>
                      <a:pt x="10" y="101"/>
                    </a:lnTo>
                    <a:lnTo>
                      <a:pt x="14" y="96"/>
                    </a:lnTo>
                    <a:lnTo>
                      <a:pt x="17" y="89"/>
                    </a:lnTo>
                    <a:lnTo>
                      <a:pt x="20" y="84"/>
                    </a:lnTo>
                    <a:lnTo>
                      <a:pt x="24" y="83"/>
                    </a:lnTo>
                    <a:lnTo>
                      <a:pt x="29" y="78"/>
                    </a:lnTo>
                    <a:lnTo>
                      <a:pt x="29" y="76"/>
                    </a:lnTo>
                    <a:lnTo>
                      <a:pt x="30" y="78"/>
                    </a:lnTo>
                    <a:lnTo>
                      <a:pt x="32" y="83"/>
                    </a:lnTo>
                    <a:lnTo>
                      <a:pt x="35" y="83"/>
                    </a:lnTo>
                    <a:lnTo>
                      <a:pt x="40" y="83"/>
                    </a:lnTo>
                    <a:lnTo>
                      <a:pt x="47" y="81"/>
                    </a:lnTo>
                    <a:lnTo>
                      <a:pt x="50" y="76"/>
                    </a:lnTo>
                    <a:lnTo>
                      <a:pt x="50" y="73"/>
                    </a:lnTo>
                    <a:lnTo>
                      <a:pt x="52" y="69"/>
                    </a:lnTo>
                    <a:lnTo>
                      <a:pt x="55" y="73"/>
                    </a:lnTo>
                    <a:lnTo>
                      <a:pt x="57" y="78"/>
                    </a:lnTo>
                    <a:lnTo>
                      <a:pt x="58" y="79"/>
                    </a:lnTo>
                    <a:lnTo>
                      <a:pt x="63" y="78"/>
                    </a:lnTo>
                    <a:lnTo>
                      <a:pt x="68" y="74"/>
                    </a:lnTo>
                    <a:lnTo>
                      <a:pt x="77" y="71"/>
                    </a:lnTo>
                    <a:lnTo>
                      <a:pt x="82" y="68"/>
                    </a:lnTo>
                    <a:lnTo>
                      <a:pt x="97" y="64"/>
                    </a:lnTo>
                    <a:lnTo>
                      <a:pt x="103" y="64"/>
                    </a:lnTo>
                    <a:lnTo>
                      <a:pt x="107" y="61"/>
                    </a:lnTo>
                    <a:lnTo>
                      <a:pt x="113" y="58"/>
                    </a:lnTo>
                    <a:lnTo>
                      <a:pt x="112" y="55"/>
                    </a:lnTo>
                    <a:lnTo>
                      <a:pt x="110" y="55"/>
                    </a:lnTo>
                    <a:lnTo>
                      <a:pt x="105" y="50"/>
                    </a:lnTo>
                    <a:lnTo>
                      <a:pt x="105" y="46"/>
                    </a:lnTo>
                    <a:lnTo>
                      <a:pt x="108" y="45"/>
                    </a:lnTo>
                    <a:lnTo>
                      <a:pt x="113" y="45"/>
                    </a:lnTo>
                    <a:lnTo>
                      <a:pt x="118" y="45"/>
                    </a:lnTo>
                    <a:lnTo>
                      <a:pt x="122" y="46"/>
                    </a:lnTo>
                    <a:lnTo>
                      <a:pt x="128" y="46"/>
                    </a:lnTo>
                    <a:lnTo>
                      <a:pt x="135" y="46"/>
                    </a:lnTo>
                    <a:lnTo>
                      <a:pt x="145" y="45"/>
                    </a:lnTo>
                    <a:lnTo>
                      <a:pt x="150" y="41"/>
                    </a:lnTo>
                    <a:lnTo>
                      <a:pt x="153" y="40"/>
                    </a:lnTo>
                    <a:lnTo>
                      <a:pt x="155" y="36"/>
                    </a:lnTo>
                    <a:lnTo>
                      <a:pt x="153" y="33"/>
                    </a:lnTo>
                    <a:lnTo>
                      <a:pt x="155" y="30"/>
                    </a:lnTo>
                    <a:lnTo>
                      <a:pt x="158" y="28"/>
                    </a:lnTo>
                    <a:lnTo>
                      <a:pt x="158" y="25"/>
                    </a:lnTo>
                    <a:lnTo>
                      <a:pt x="161" y="21"/>
                    </a:lnTo>
                    <a:lnTo>
                      <a:pt x="163" y="21"/>
                    </a:lnTo>
                    <a:lnTo>
                      <a:pt x="165" y="21"/>
                    </a:lnTo>
                    <a:lnTo>
                      <a:pt x="170" y="15"/>
                    </a:lnTo>
                    <a:lnTo>
                      <a:pt x="173" y="15"/>
                    </a:lnTo>
                    <a:lnTo>
                      <a:pt x="173" y="11"/>
                    </a:lnTo>
                    <a:lnTo>
                      <a:pt x="173" y="8"/>
                    </a:lnTo>
                    <a:lnTo>
                      <a:pt x="180" y="5"/>
                    </a:lnTo>
                    <a:lnTo>
                      <a:pt x="185" y="3"/>
                    </a:lnTo>
                    <a:lnTo>
                      <a:pt x="190" y="3"/>
                    </a:lnTo>
                    <a:lnTo>
                      <a:pt x="193" y="5"/>
                    </a:lnTo>
                    <a:lnTo>
                      <a:pt x="200" y="1"/>
                    </a:lnTo>
                    <a:lnTo>
                      <a:pt x="200"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11" name="Freeform 100"/>
              <p:cNvSpPr>
                <a:spLocks/>
              </p:cNvSpPr>
              <p:nvPr/>
            </p:nvSpPr>
            <p:spPr bwMode="auto">
              <a:xfrm>
                <a:off x="6533812" y="2878543"/>
                <a:ext cx="202277" cy="163939"/>
              </a:xfrm>
              <a:custGeom>
                <a:avLst/>
                <a:gdLst/>
                <a:ahLst/>
                <a:cxnLst>
                  <a:cxn ang="0">
                    <a:pos x="354" y="309"/>
                  </a:cxn>
                  <a:cxn ang="0">
                    <a:pos x="365" y="90"/>
                  </a:cxn>
                  <a:cxn ang="0">
                    <a:pos x="360" y="74"/>
                  </a:cxn>
                  <a:cxn ang="0">
                    <a:pos x="367" y="59"/>
                  </a:cxn>
                  <a:cxn ang="0">
                    <a:pos x="364" y="49"/>
                  </a:cxn>
                  <a:cxn ang="0">
                    <a:pos x="367" y="35"/>
                  </a:cxn>
                  <a:cxn ang="0">
                    <a:pos x="362" y="25"/>
                  </a:cxn>
                  <a:cxn ang="0">
                    <a:pos x="354" y="25"/>
                  </a:cxn>
                  <a:cxn ang="0">
                    <a:pos x="334" y="20"/>
                  </a:cxn>
                  <a:cxn ang="0">
                    <a:pos x="319" y="19"/>
                  </a:cxn>
                  <a:cxn ang="0">
                    <a:pos x="319" y="15"/>
                  </a:cxn>
                  <a:cxn ang="0">
                    <a:pos x="307" y="7"/>
                  </a:cxn>
                  <a:cxn ang="0">
                    <a:pos x="294" y="5"/>
                  </a:cxn>
                  <a:cxn ang="0">
                    <a:pos x="289" y="7"/>
                  </a:cxn>
                  <a:cxn ang="0">
                    <a:pos x="282" y="4"/>
                  </a:cxn>
                  <a:cxn ang="0">
                    <a:pos x="264" y="9"/>
                  </a:cxn>
                  <a:cxn ang="0">
                    <a:pos x="247" y="19"/>
                  </a:cxn>
                  <a:cxn ang="0">
                    <a:pos x="242" y="27"/>
                  </a:cxn>
                  <a:cxn ang="0">
                    <a:pos x="246" y="44"/>
                  </a:cxn>
                  <a:cxn ang="0">
                    <a:pos x="247" y="57"/>
                  </a:cxn>
                  <a:cxn ang="0">
                    <a:pos x="241" y="65"/>
                  </a:cxn>
                  <a:cxn ang="0">
                    <a:pos x="227" y="74"/>
                  </a:cxn>
                  <a:cxn ang="0">
                    <a:pos x="207" y="62"/>
                  </a:cxn>
                  <a:cxn ang="0">
                    <a:pos x="187" y="52"/>
                  </a:cxn>
                  <a:cxn ang="0">
                    <a:pos x="163" y="44"/>
                  </a:cxn>
                  <a:cxn ang="0">
                    <a:pos x="151" y="45"/>
                  </a:cxn>
                  <a:cxn ang="0">
                    <a:pos x="134" y="29"/>
                  </a:cxn>
                  <a:cxn ang="0">
                    <a:pos x="129" y="15"/>
                  </a:cxn>
                  <a:cxn ang="0">
                    <a:pos x="104" y="9"/>
                  </a:cxn>
                  <a:cxn ang="0">
                    <a:pos x="84" y="5"/>
                  </a:cxn>
                  <a:cxn ang="0">
                    <a:pos x="55" y="5"/>
                  </a:cxn>
                  <a:cxn ang="0">
                    <a:pos x="45" y="0"/>
                  </a:cxn>
                  <a:cxn ang="0">
                    <a:pos x="46" y="10"/>
                  </a:cxn>
                  <a:cxn ang="0">
                    <a:pos x="43" y="20"/>
                  </a:cxn>
                  <a:cxn ang="0">
                    <a:pos x="28" y="30"/>
                  </a:cxn>
                  <a:cxn ang="0">
                    <a:pos x="18" y="35"/>
                  </a:cxn>
                  <a:cxn ang="0">
                    <a:pos x="15" y="40"/>
                  </a:cxn>
                  <a:cxn ang="0">
                    <a:pos x="16" y="50"/>
                  </a:cxn>
                  <a:cxn ang="0">
                    <a:pos x="15" y="57"/>
                  </a:cxn>
                  <a:cxn ang="0">
                    <a:pos x="15" y="60"/>
                  </a:cxn>
                  <a:cxn ang="0">
                    <a:pos x="8" y="67"/>
                  </a:cxn>
                  <a:cxn ang="0">
                    <a:pos x="3" y="69"/>
                  </a:cxn>
                  <a:cxn ang="0">
                    <a:pos x="1" y="70"/>
                  </a:cxn>
                  <a:cxn ang="0">
                    <a:pos x="3" y="79"/>
                  </a:cxn>
                  <a:cxn ang="0">
                    <a:pos x="6" y="98"/>
                  </a:cxn>
                  <a:cxn ang="0">
                    <a:pos x="6" y="108"/>
                  </a:cxn>
                  <a:cxn ang="0">
                    <a:pos x="11" y="127"/>
                  </a:cxn>
                  <a:cxn ang="0">
                    <a:pos x="8" y="140"/>
                  </a:cxn>
                  <a:cxn ang="0">
                    <a:pos x="11" y="153"/>
                  </a:cxn>
                  <a:cxn ang="0">
                    <a:pos x="3" y="160"/>
                  </a:cxn>
                  <a:cxn ang="0">
                    <a:pos x="0" y="163"/>
                  </a:cxn>
                  <a:cxn ang="0">
                    <a:pos x="10" y="173"/>
                  </a:cxn>
                  <a:cxn ang="0">
                    <a:pos x="15" y="183"/>
                  </a:cxn>
                  <a:cxn ang="0">
                    <a:pos x="16" y="191"/>
                  </a:cxn>
                  <a:cxn ang="0">
                    <a:pos x="20" y="201"/>
                  </a:cxn>
                  <a:cxn ang="0">
                    <a:pos x="23" y="208"/>
                  </a:cxn>
                  <a:cxn ang="0">
                    <a:pos x="41" y="208"/>
                  </a:cxn>
                  <a:cxn ang="0">
                    <a:pos x="50" y="215"/>
                  </a:cxn>
                  <a:cxn ang="0">
                    <a:pos x="56" y="226"/>
                  </a:cxn>
                  <a:cxn ang="0">
                    <a:pos x="63" y="231"/>
                  </a:cxn>
                  <a:cxn ang="0">
                    <a:pos x="109" y="246"/>
                  </a:cxn>
                  <a:cxn ang="0">
                    <a:pos x="354" y="316"/>
                  </a:cxn>
                  <a:cxn ang="0">
                    <a:pos x="354" y="316"/>
                  </a:cxn>
                </a:cxnLst>
                <a:rect l="0" t="0" r="r" b="b"/>
                <a:pathLst>
                  <a:path w="377" h="318">
                    <a:moveTo>
                      <a:pt x="354" y="316"/>
                    </a:moveTo>
                    <a:lnTo>
                      <a:pt x="354" y="309"/>
                    </a:lnTo>
                    <a:lnTo>
                      <a:pt x="377" y="306"/>
                    </a:lnTo>
                    <a:lnTo>
                      <a:pt x="365" y="90"/>
                    </a:lnTo>
                    <a:lnTo>
                      <a:pt x="364" y="79"/>
                    </a:lnTo>
                    <a:lnTo>
                      <a:pt x="360" y="74"/>
                    </a:lnTo>
                    <a:lnTo>
                      <a:pt x="364" y="67"/>
                    </a:lnTo>
                    <a:lnTo>
                      <a:pt x="367" y="59"/>
                    </a:lnTo>
                    <a:lnTo>
                      <a:pt x="367" y="54"/>
                    </a:lnTo>
                    <a:lnTo>
                      <a:pt x="364" y="49"/>
                    </a:lnTo>
                    <a:lnTo>
                      <a:pt x="365" y="39"/>
                    </a:lnTo>
                    <a:lnTo>
                      <a:pt x="367" y="35"/>
                    </a:lnTo>
                    <a:lnTo>
                      <a:pt x="365" y="29"/>
                    </a:lnTo>
                    <a:lnTo>
                      <a:pt x="362" y="25"/>
                    </a:lnTo>
                    <a:lnTo>
                      <a:pt x="357" y="25"/>
                    </a:lnTo>
                    <a:lnTo>
                      <a:pt x="354" y="25"/>
                    </a:lnTo>
                    <a:lnTo>
                      <a:pt x="337" y="24"/>
                    </a:lnTo>
                    <a:lnTo>
                      <a:pt x="334" y="20"/>
                    </a:lnTo>
                    <a:lnTo>
                      <a:pt x="327" y="20"/>
                    </a:lnTo>
                    <a:lnTo>
                      <a:pt x="319" y="19"/>
                    </a:lnTo>
                    <a:lnTo>
                      <a:pt x="317" y="15"/>
                    </a:lnTo>
                    <a:lnTo>
                      <a:pt x="319" y="15"/>
                    </a:lnTo>
                    <a:lnTo>
                      <a:pt x="319" y="12"/>
                    </a:lnTo>
                    <a:lnTo>
                      <a:pt x="307" y="7"/>
                    </a:lnTo>
                    <a:lnTo>
                      <a:pt x="302" y="7"/>
                    </a:lnTo>
                    <a:lnTo>
                      <a:pt x="294" y="5"/>
                    </a:lnTo>
                    <a:lnTo>
                      <a:pt x="292" y="4"/>
                    </a:lnTo>
                    <a:lnTo>
                      <a:pt x="289" y="7"/>
                    </a:lnTo>
                    <a:lnTo>
                      <a:pt x="284" y="4"/>
                    </a:lnTo>
                    <a:lnTo>
                      <a:pt x="282" y="4"/>
                    </a:lnTo>
                    <a:lnTo>
                      <a:pt x="276" y="7"/>
                    </a:lnTo>
                    <a:lnTo>
                      <a:pt x="264" y="9"/>
                    </a:lnTo>
                    <a:lnTo>
                      <a:pt x="252" y="14"/>
                    </a:lnTo>
                    <a:lnTo>
                      <a:pt x="247" y="19"/>
                    </a:lnTo>
                    <a:lnTo>
                      <a:pt x="246" y="24"/>
                    </a:lnTo>
                    <a:lnTo>
                      <a:pt x="242" y="27"/>
                    </a:lnTo>
                    <a:lnTo>
                      <a:pt x="242" y="37"/>
                    </a:lnTo>
                    <a:lnTo>
                      <a:pt x="246" y="44"/>
                    </a:lnTo>
                    <a:lnTo>
                      <a:pt x="249" y="52"/>
                    </a:lnTo>
                    <a:lnTo>
                      <a:pt x="247" y="57"/>
                    </a:lnTo>
                    <a:lnTo>
                      <a:pt x="241" y="64"/>
                    </a:lnTo>
                    <a:lnTo>
                      <a:pt x="241" y="65"/>
                    </a:lnTo>
                    <a:lnTo>
                      <a:pt x="232" y="72"/>
                    </a:lnTo>
                    <a:lnTo>
                      <a:pt x="227" y="74"/>
                    </a:lnTo>
                    <a:lnTo>
                      <a:pt x="216" y="70"/>
                    </a:lnTo>
                    <a:lnTo>
                      <a:pt x="207" y="62"/>
                    </a:lnTo>
                    <a:lnTo>
                      <a:pt x="199" y="57"/>
                    </a:lnTo>
                    <a:lnTo>
                      <a:pt x="187" y="52"/>
                    </a:lnTo>
                    <a:lnTo>
                      <a:pt x="171" y="45"/>
                    </a:lnTo>
                    <a:lnTo>
                      <a:pt x="163" y="44"/>
                    </a:lnTo>
                    <a:lnTo>
                      <a:pt x="159" y="45"/>
                    </a:lnTo>
                    <a:lnTo>
                      <a:pt x="151" y="45"/>
                    </a:lnTo>
                    <a:lnTo>
                      <a:pt x="143" y="42"/>
                    </a:lnTo>
                    <a:lnTo>
                      <a:pt x="134" y="29"/>
                    </a:lnTo>
                    <a:lnTo>
                      <a:pt x="134" y="22"/>
                    </a:lnTo>
                    <a:lnTo>
                      <a:pt x="129" y="15"/>
                    </a:lnTo>
                    <a:lnTo>
                      <a:pt x="113" y="12"/>
                    </a:lnTo>
                    <a:lnTo>
                      <a:pt x="104" y="9"/>
                    </a:lnTo>
                    <a:lnTo>
                      <a:pt x="91" y="7"/>
                    </a:lnTo>
                    <a:lnTo>
                      <a:pt x="84" y="5"/>
                    </a:lnTo>
                    <a:lnTo>
                      <a:pt x="68" y="7"/>
                    </a:lnTo>
                    <a:lnTo>
                      <a:pt x="55" y="5"/>
                    </a:lnTo>
                    <a:lnTo>
                      <a:pt x="51" y="2"/>
                    </a:lnTo>
                    <a:lnTo>
                      <a:pt x="45" y="0"/>
                    </a:lnTo>
                    <a:lnTo>
                      <a:pt x="45" y="2"/>
                    </a:lnTo>
                    <a:lnTo>
                      <a:pt x="46" y="10"/>
                    </a:lnTo>
                    <a:lnTo>
                      <a:pt x="48" y="12"/>
                    </a:lnTo>
                    <a:lnTo>
                      <a:pt x="43" y="20"/>
                    </a:lnTo>
                    <a:lnTo>
                      <a:pt x="28" y="29"/>
                    </a:lnTo>
                    <a:lnTo>
                      <a:pt x="28" y="30"/>
                    </a:lnTo>
                    <a:lnTo>
                      <a:pt x="25" y="35"/>
                    </a:lnTo>
                    <a:lnTo>
                      <a:pt x="18" y="35"/>
                    </a:lnTo>
                    <a:lnTo>
                      <a:pt x="15" y="39"/>
                    </a:lnTo>
                    <a:lnTo>
                      <a:pt x="15" y="40"/>
                    </a:lnTo>
                    <a:lnTo>
                      <a:pt x="15" y="44"/>
                    </a:lnTo>
                    <a:lnTo>
                      <a:pt x="16" y="50"/>
                    </a:lnTo>
                    <a:lnTo>
                      <a:pt x="16" y="55"/>
                    </a:lnTo>
                    <a:lnTo>
                      <a:pt x="15" y="57"/>
                    </a:lnTo>
                    <a:lnTo>
                      <a:pt x="16" y="59"/>
                    </a:lnTo>
                    <a:lnTo>
                      <a:pt x="15" y="60"/>
                    </a:lnTo>
                    <a:lnTo>
                      <a:pt x="11" y="65"/>
                    </a:lnTo>
                    <a:lnTo>
                      <a:pt x="8" y="67"/>
                    </a:lnTo>
                    <a:lnTo>
                      <a:pt x="6" y="69"/>
                    </a:lnTo>
                    <a:lnTo>
                      <a:pt x="3" y="69"/>
                    </a:lnTo>
                    <a:lnTo>
                      <a:pt x="3" y="69"/>
                    </a:lnTo>
                    <a:lnTo>
                      <a:pt x="1" y="70"/>
                    </a:lnTo>
                    <a:lnTo>
                      <a:pt x="1" y="77"/>
                    </a:lnTo>
                    <a:lnTo>
                      <a:pt x="3" y="79"/>
                    </a:lnTo>
                    <a:lnTo>
                      <a:pt x="6" y="83"/>
                    </a:lnTo>
                    <a:lnTo>
                      <a:pt x="6" y="98"/>
                    </a:lnTo>
                    <a:lnTo>
                      <a:pt x="8" y="107"/>
                    </a:lnTo>
                    <a:lnTo>
                      <a:pt x="6" y="108"/>
                    </a:lnTo>
                    <a:lnTo>
                      <a:pt x="8" y="120"/>
                    </a:lnTo>
                    <a:lnTo>
                      <a:pt x="11" y="127"/>
                    </a:lnTo>
                    <a:lnTo>
                      <a:pt x="8" y="138"/>
                    </a:lnTo>
                    <a:lnTo>
                      <a:pt x="8" y="140"/>
                    </a:lnTo>
                    <a:lnTo>
                      <a:pt x="10" y="145"/>
                    </a:lnTo>
                    <a:lnTo>
                      <a:pt x="11" y="153"/>
                    </a:lnTo>
                    <a:lnTo>
                      <a:pt x="10" y="157"/>
                    </a:lnTo>
                    <a:lnTo>
                      <a:pt x="3" y="160"/>
                    </a:lnTo>
                    <a:lnTo>
                      <a:pt x="1" y="162"/>
                    </a:lnTo>
                    <a:lnTo>
                      <a:pt x="0" y="163"/>
                    </a:lnTo>
                    <a:lnTo>
                      <a:pt x="3" y="167"/>
                    </a:lnTo>
                    <a:lnTo>
                      <a:pt x="10" y="173"/>
                    </a:lnTo>
                    <a:lnTo>
                      <a:pt x="13" y="183"/>
                    </a:lnTo>
                    <a:lnTo>
                      <a:pt x="15" y="183"/>
                    </a:lnTo>
                    <a:lnTo>
                      <a:pt x="16" y="190"/>
                    </a:lnTo>
                    <a:lnTo>
                      <a:pt x="16" y="191"/>
                    </a:lnTo>
                    <a:lnTo>
                      <a:pt x="16" y="198"/>
                    </a:lnTo>
                    <a:lnTo>
                      <a:pt x="20" y="201"/>
                    </a:lnTo>
                    <a:lnTo>
                      <a:pt x="20" y="205"/>
                    </a:lnTo>
                    <a:lnTo>
                      <a:pt x="23" y="208"/>
                    </a:lnTo>
                    <a:lnTo>
                      <a:pt x="33" y="208"/>
                    </a:lnTo>
                    <a:lnTo>
                      <a:pt x="41" y="208"/>
                    </a:lnTo>
                    <a:lnTo>
                      <a:pt x="46" y="210"/>
                    </a:lnTo>
                    <a:lnTo>
                      <a:pt x="50" y="215"/>
                    </a:lnTo>
                    <a:lnTo>
                      <a:pt x="55" y="225"/>
                    </a:lnTo>
                    <a:lnTo>
                      <a:pt x="56" y="226"/>
                    </a:lnTo>
                    <a:lnTo>
                      <a:pt x="60" y="230"/>
                    </a:lnTo>
                    <a:lnTo>
                      <a:pt x="63" y="231"/>
                    </a:lnTo>
                    <a:lnTo>
                      <a:pt x="104" y="241"/>
                    </a:lnTo>
                    <a:lnTo>
                      <a:pt x="109" y="246"/>
                    </a:lnTo>
                    <a:lnTo>
                      <a:pt x="158" y="226"/>
                    </a:lnTo>
                    <a:lnTo>
                      <a:pt x="354" y="316"/>
                    </a:lnTo>
                    <a:lnTo>
                      <a:pt x="354" y="318"/>
                    </a:lnTo>
                    <a:lnTo>
                      <a:pt x="354" y="31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12" name="Freeform 101"/>
              <p:cNvSpPr>
                <a:spLocks noEditPoints="1"/>
              </p:cNvSpPr>
              <p:nvPr/>
            </p:nvSpPr>
            <p:spPr bwMode="auto">
              <a:xfrm>
                <a:off x="6509196" y="2824589"/>
                <a:ext cx="50301" cy="89233"/>
              </a:xfrm>
              <a:custGeom>
                <a:avLst/>
                <a:gdLst/>
                <a:ahLst/>
                <a:cxnLst>
                  <a:cxn ang="0">
                    <a:pos x="53" y="172"/>
                  </a:cxn>
                  <a:cxn ang="0">
                    <a:pos x="58" y="168"/>
                  </a:cxn>
                  <a:cxn ang="0">
                    <a:pos x="63" y="162"/>
                  </a:cxn>
                  <a:cxn ang="0">
                    <a:pos x="63" y="158"/>
                  </a:cxn>
                  <a:cxn ang="0">
                    <a:pos x="62" y="147"/>
                  </a:cxn>
                  <a:cxn ang="0">
                    <a:pos x="62" y="142"/>
                  </a:cxn>
                  <a:cxn ang="0">
                    <a:pos x="72" y="138"/>
                  </a:cxn>
                  <a:cxn ang="0">
                    <a:pos x="75" y="132"/>
                  </a:cxn>
                  <a:cxn ang="0">
                    <a:pos x="95" y="115"/>
                  </a:cxn>
                  <a:cxn ang="0">
                    <a:pos x="92" y="105"/>
                  </a:cxn>
                  <a:cxn ang="0">
                    <a:pos x="90" y="103"/>
                  </a:cxn>
                  <a:cxn ang="0">
                    <a:pos x="82" y="97"/>
                  </a:cxn>
                  <a:cxn ang="0">
                    <a:pos x="78" y="92"/>
                  </a:cxn>
                  <a:cxn ang="0">
                    <a:pos x="77" y="95"/>
                  </a:cxn>
                  <a:cxn ang="0">
                    <a:pos x="72" y="95"/>
                  </a:cxn>
                  <a:cxn ang="0">
                    <a:pos x="67" y="92"/>
                  </a:cxn>
                  <a:cxn ang="0">
                    <a:pos x="55" y="80"/>
                  </a:cxn>
                  <a:cxn ang="0">
                    <a:pos x="70" y="67"/>
                  </a:cxn>
                  <a:cxn ang="0">
                    <a:pos x="78" y="59"/>
                  </a:cxn>
                  <a:cxn ang="0">
                    <a:pos x="78" y="54"/>
                  </a:cxn>
                  <a:cxn ang="0">
                    <a:pos x="77" y="49"/>
                  </a:cxn>
                  <a:cxn ang="0">
                    <a:pos x="70" y="40"/>
                  </a:cxn>
                  <a:cxn ang="0">
                    <a:pos x="65" y="27"/>
                  </a:cxn>
                  <a:cxn ang="0">
                    <a:pos x="72" y="19"/>
                  </a:cxn>
                  <a:cxn ang="0">
                    <a:pos x="75" y="9"/>
                  </a:cxn>
                  <a:cxn ang="0">
                    <a:pos x="65" y="14"/>
                  </a:cxn>
                  <a:cxn ang="0">
                    <a:pos x="60" y="15"/>
                  </a:cxn>
                  <a:cxn ang="0">
                    <a:pos x="53" y="7"/>
                  </a:cxn>
                  <a:cxn ang="0">
                    <a:pos x="50" y="0"/>
                  </a:cxn>
                  <a:cxn ang="0">
                    <a:pos x="45" y="4"/>
                  </a:cxn>
                  <a:cxn ang="0">
                    <a:pos x="37" y="2"/>
                  </a:cxn>
                  <a:cxn ang="0">
                    <a:pos x="22" y="12"/>
                  </a:cxn>
                  <a:cxn ang="0">
                    <a:pos x="20" y="15"/>
                  </a:cxn>
                  <a:cxn ang="0">
                    <a:pos x="20" y="24"/>
                  </a:cxn>
                  <a:cxn ang="0">
                    <a:pos x="17" y="40"/>
                  </a:cxn>
                  <a:cxn ang="0">
                    <a:pos x="22" y="50"/>
                  </a:cxn>
                  <a:cxn ang="0">
                    <a:pos x="20" y="54"/>
                  </a:cxn>
                  <a:cxn ang="0">
                    <a:pos x="20" y="59"/>
                  </a:cxn>
                  <a:cxn ang="0">
                    <a:pos x="17" y="69"/>
                  </a:cxn>
                  <a:cxn ang="0">
                    <a:pos x="12" y="74"/>
                  </a:cxn>
                  <a:cxn ang="0">
                    <a:pos x="4" y="80"/>
                  </a:cxn>
                  <a:cxn ang="0">
                    <a:pos x="2" y="92"/>
                  </a:cxn>
                  <a:cxn ang="0">
                    <a:pos x="4" y="100"/>
                  </a:cxn>
                  <a:cxn ang="0">
                    <a:pos x="9" y="105"/>
                  </a:cxn>
                  <a:cxn ang="0">
                    <a:pos x="17" y="117"/>
                  </a:cxn>
                  <a:cxn ang="0">
                    <a:pos x="25" y="120"/>
                  </a:cxn>
                  <a:cxn ang="0">
                    <a:pos x="35" y="127"/>
                  </a:cxn>
                  <a:cxn ang="0">
                    <a:pos x="50" y="172"/>
                  </a:cxn>
                  <a:cxn ang="0">
                    <a:pos x="73" y="87"/>
                  </a:cxn>
                  <a:cxn ang="0">
                    <a:pos x="78" y="88"/>
                  </a:cxn>
                  <a:cxn ang="0">
                    <a:pos x="72" y="88"/>
                  </a:cxn>
                </a:cxnLst>
                <a:rect l="0" t="0" r="r" b="b"/>
                <a:pathLst>
                  <a:path w="95" h="172">
                    <a:moveTo>
                      <a:pt x="50" y="172"/>
                    </a:moveTo>
                    <a:lnTo>
                      <a:pt x="53" y="172"/>
                    </a:lnTo>
                    <a:lnTo>
                      <a:pt x="55" y="170"/>
                    </a:lnTo>
                    <a:lnTo>
                      <a:pt x="58" y="168"/>
                    </a:lnTo>
                    <a:lnTo>
                      <a:pt x="62" y="163"/>
                    </a:lnTo>
                    <a:lnTo>
                      <a:pt x="63" y="162"/>
                    </a:lnTo>
                    <a:lnTo>
                      <a:pt x="62" y="160"/>
                    </a:lnTo>
                    <a:lnTo>
                      <a:pt x="63" y="158"/>
                    </a:lnTo>
                    <a:lnTo>
                      <a:pt x="63" y="153"/>
                    </a:lnTo>
                    <a:lnTo>
                      <a:pt x="62" y="147"/>
                    </a:lnTo>
                    <a:lnTo>
                      <a:pt x="62" y="143"/>
                    </a:lnTo>
                    <a:lnTo>
                      <a:pt x="62" y="142"/>
                    </a:lnTo>
                    <a:lnTo>
                      <a:pt x="65" y="138"/>
                    </a:lnTo>
                    <a:lnTo>
                      <a:pt x="72" y="138"/>
                    </a:lnTo>
                    <a:lnTo>
                      <a:pt x="75" y="133"/>
                    </a:lnTo>
                    <a:lnTo>
                      <a:pt x="75" y="132"/>
                    </a:lnTo>
                    <a:lnTo>
                      <a:pt x="90" y="123"/>
                    </a:lnTo>
                    <a:lnTo>
                      <a:pt x="95" y="115"/>
                    </a:lnTo>
                    <a:lnTo>
                      <a:pt x="93" y="113"/>
                    </a:lnTo>
                    <a:lnTo>
                      <a:pt x="92" y="105"/>
                    </a:lnTo>
                    <a:lnTo>
                      <a:pt x="92" y="103"/>
                    </a:lnTo>
                    <a:lnTo>
                      <a:pt x="90" y="103"/>
                    </a:lnTo>
                    <a:lnTo>
                      <a:pt x="82" y="98"/>
                    </a:lnTo>
                    <a:lnTo>
                      <a:pt x="82" y="97"/>
                    </a:lnTo>
                    <a:lnTo>
                      <a:pt x="82" y="93"/>
                    </a:lnTo>
                    <a:lnTo>
                      <a:pt x="78" y="92"/>
                    </a:lnTo>
                    <a:lnTo>
                      <a:pt x="77" y="93"/>
                    </a:lnTo>
                    <a:lnTo>
                      <a:pt x="77" y="95"/>
                    </a:lnTo>
                    <a:lnTo>
                      <a:pt x="75" y="95"/>
                    </a:lnTo>
                    <a:lnTo>
                      <a:pt x="72" y="95"/>
                    </a:lnTo>
                    <a:lnTo>
                      <a:pt x="70" y="92"/>
                    </a:lnTo>
                    <a:lnTo>
                      <a:pt x="67" y="92"/>
                    </a:lnTo>
                    <a:lnTo>
                      <a:pt x="58" y="87"/>
                    </a:lnTo>
                    <a:lnTo>
                      <a:pt x="55" y="80"/>
                    </a:lnTo>
                    <a:lnTo>
                      <a:pt x="58" y="74"/>
                    </a:lnTo>
                    <a:lnTo>
                      <a:pt x="70" y="67"/>
                    </a:lnTo>
                    <a:lnTo>
                      <a:pt x="77" y="60"/>
                    </a:lnTo>
                    <a:lnTo>
                      <a:pt x="78" y="59"/>
                    </a:lnTo>
                    <a:lnTo>
                      <a:pt x="77" y="55"/>
                    </a:lnTo>
                    <a:lnTo>
                      <a:pt x="78" y="54"/>
                    </a:lnTo>
                    <a:lnTo>
                      <a:pt x="78" y="50"/>
                    </a:lnTo>
                    <a:lnTo>
                      <a:pt x="77" y="49"/>
                    </a:lnTo>
                    <a:lnTo>
                      <a:pt x="77" y="42"/>
                    </a:lnTo>
                    <a:lnTo>
                      <a:pt x="70" y="40"/>
                    </a:lnTo>
                    <a:lnTo>
                      <a:pt x="63" y="32"/>
                    </a:lnTo>
                    <a:lnTo>
                      <a:pt x="65" y="27"/>
                    </a:lnTo>
                    <a:lnTo>
                      <a:pt x="70" y="24"/>
                    </a:lnTo>
                    <a:lnTo>
                      <a:pt x="72" y="19"/>
                    </a:lnTo>
                    <a:lnTo>
                      <a:pt x="75" y="12"/>
                    </a:lnTo>
                    <a:lnTo>
                      <a:pt x="75" y="9"/>
                    </a:lnTo>
                    <a:lnTo>
                      <a:pt x="73" y="7"/>
                    </a:lnTo>
                    <a:lnTo>
                      <a:pt x="65" y="14"/>
                    </a:lnTo>
                    <a:lnTo>
                      <a:pt x="62" y="17"/>
                    </a:lnTo>
                    <a:lnTo>
                      <a:pt x="60" y="15"/>
                    </a:lnTo>
                    <a:lnTo>
                      <a:pt x="55" y="7"/>
                    </a:lnTo>
                    <a:lnTo>
                      <a:pt x="53" y="7"/>
                    </a:lnTo>
                    <a:lnTo>
                      <a:pt x="53" y="4"/>
                    </a:lnTo>
                    <a:lnTo>
                      <a:pt x="50" y="0"/>
                    </a:lnTo>
                    <a:lnTo>
                      <a:pt x="45" y="2"/>
                    </a:lnTo>
                    <a:lnTo>
                      <a:pt x="45" y="4"/>
                    </a:lnTo>
                    <a:lnTo>
                      <a:pt x="43" y="2"/>
                    </a:lnTo>
                    <a:lnTo>
                      <a:pt x="37" y="2"/>
                    </a:lnTo>
                    <a:lnTo>
                      <a:pt x="27" y="7"/>
                    </a:lnTo>
                    <a:lnTo>
                      <a:pt x="22" y="12"/>
                    </a:lnTo>
                    <a:lnTo>
                      <a:pt x="22" y="12"/>
                    </a:lnTo>
                    <a:lnTo>
                      <a:pt x="20" y="15"/>
                    </a:lnTo>
                    <a:lnTo>
                      <a:pt x="22" y="17"/>
                    </a:lnTo>
                    <a:lnTo>
                      <a:pt x="20" y="24"/>
                    </a:lnTo>
                    <a:lnTo>
                      <a:pt x="20" y="30"/>
                    </a:lnTo>
                    <a:lnTo>
                      <a:pt x="17" y="40"/>
                    </a:lnTo>
                    <a:lnTo>
                      <a:pt x="19" y="47"/>
                    </a:lnTo>
                    <a:lnTo>
                      <a:pt x="22" y="50"/>
                    </a:lnTo>
                    <a:lnTo>
                      <a:pt x="22" y="52"/>
                    </a:lnTo>
                    <a:lnTo>
                      <a:pt x="20" y="54"/>
                    </a:lnTo>
                    <a:lnTo>
                      <a:pt x="17" y="57"/>
                    </a:lnTo>
                    <a:lnTo>
                      <a:pt x="20" y="59"/>
                    </a:lnTo>
                    <a:lnTo>
                      <a:pt x="19" y="62"/>
                    </a:lnTo>
                    <a:lnTo>
                      <a:pt x="17" y="69"/>
                    </a:lnTo>
                    <a:lnTo>
                      <a:pt x="14" y="70"/>
                    </a:lnTo>
                    <a:lnTo>
                      <a:pt x="12" y="74"/>
                    </a:lnTo>
                    <a:lnTo>
                      <a:pt x="9" y="75"/>
                    </a:lnTo>
                    <a:lnTo>
                      <a:pt x="4" y="80"/>
                    </a:lnTo>
                    <a:lnTo>
                      <a:pt x="0" y="92"/>
                    </a:lnTo>
                    <a:lnTo>
                      <a:pt x="2" y="92"/>
                    </a:lnTo>
                    <a:lnTo>
                      <a:pt x="5" y="98"/>
                    </a:lnTo>
                    <a:lnTo>
                      <a:pt x="4" y="100"/>
                    </a:lnTo>
                    <a:lnTo>
                      <a:pt x="7" y="105"/>
                    </a:lnTo>
                    <a:lnTo>
                      <a:pt x="9" y="105"/>
                    </a:lnTo>
                    <a:lnTo>
                      <a:pt x="15" y="110"/>
                    </a:lnTo>
                    <a:lnTo>
                      <a:pt x="17" y="117"/>
                    </a:lnTo>
                    <a:lnTo>
                      <a:pt x="24" y="118"/>
                    </a:lnTo>
                    <a:lnTo>
                      <a:pt x="25" y="120"/>
                    </a:lnTo>
                    <a:lnTo>
                      <a:pt x="28" y="122"/>
                    </a:lnTo>
                    <a:lnTo>
                      <a:pt x="35" y="127"/>
                    </a:lnTo>
                    <a:lnTo>
                      <a:pt x="50" y="172"/>
                    </a:lnTo>
                    <a:lnTo>
                      <a:pt x="50" y="172"/>
                    </a:lnTo>
                    <a:close/>
                    <a:moveTo>
                      <a:pt x="72" y="88"/>
                    </a:moveTo>
                    <a:lnTo>
                      <a:pt x="73" y="87"/>
                    </a:lnTo>
                    <a:lnTo>
                      <a:pt x="77" y="87"/>
                    </a:lnTo>
                    <a:lnTo>
                      <a:pt x="78" y="88"/>
                    </a:lnTo>
                    <a:lnTo>
                      <a:pt x="75" y="90"/>
                    </a:lnTo>
                    <a:lnTo>
                      <a:pt x="72" y="8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13" name="Freeform 102"/>
              <p:cNvSpPr>
                <a:spLocks/>
              </p:cNvSpPr>
              <p:nvPr/>
            </p:nvSpPr>
            <p:spPr bwMode="auto">
              <a:xfrm>
                <a:off x="6307989" y="2828739"/>
                <a:ext cx="260070" cy="219969"/>
              </a:xfrm>
              <a:custGeom>
                <a:avLst/>
                <a:gdLst/>
                <a:ahLst/>
                <a:cxnLst>
                  <a:cxn ang="0">
                    <a:pos x="480" y="322"/>
                  </a:cxn>
                  <a:cxn ang="0">
                    <a:pos x="470" y="306"/>
                  </a:cxn>
                  <a:cxn ang="0">
                    <a:pos x="447" y="304"/>
                  </a:cxn>
                  <a:cxn ang="0">
                    <a:pos x="440" y="294"/>
                  </a:cxn>
                  <a:cxn ang="0">
                    <a:pos x="439" y="279"/>
                  </a:cxn>
                  <a:cxn ang="0">
                    <a:pos x="427" y="263"/>
                  </a:cxn>
                  <a:cxn ang="0">
                    <a:pos x="427" y="256"/>
                  </a:cxn>
                  <a:cxn ang="0">
                    <a:pos x="434" y="241"/>
                  </a:cxn>
                  <a:cxn ang="0">
                    <a:pos x="435" y="223"/>
                  </a:cxn>
                  <a:cxn ang="0">
                    <a:pos x="432" y="203"/>
                  </a:cxn>
                  <a:cxn ang="0">
                    <a:pos x="427" y="175"/>
                  </a:cxn>
                  <a:cxn ang="0">
                    <a:pos x="427" y="165"/>
                  </a:cxn>
                  <a:cxn ang="0">
                    <a:pos x="402" y="113"/>
                  </a:cxn>
                  <a:cxn ang="0">
                    <a:pos x="392" y="103"/>
                  </a:cxn>
                  <a:cxn ang="0">
                    <a:pos x="381" y="93"/>
                  </a:cxn>
                  <a:cxn ang="0">
                    <a:pos x="377" y="85"/>
                  </a:cxn>
                  <a:cxn ang="0">
                    <a:pos x="389" y="67"/>
                  </a:cxn>
                  <a:cxn ang="0">
                    <a:pos x="396" y="55"/>
                  </a:cxn>
                  <a:cxn ang="0">
                    <a:pos x="397" y="47"/>
                  </a:cxn>
                  <a:cxn ang="0">
                    <a:pos x="396" y="40"/>
                  </a:cxn>
                  <a:cxn ang="0">
                    <a:pos x="397" y="17"/>
                  </a:cxn>
                  <a:cxn ang="0">
                    <a:pos x="399" y="5"/>
                  </a:cxn>
                  <a:cxn ang="0">
                    <a:pos x="387" y="3"/>
                  </a:cxn>
                  <a:cxn ang="0">
                    <a:pos x="364" y="0"/>
                  </a:cxn>
                  <a:cxn ang="0">
                    <a:pos x="352" y="5"/>
                  </a:cxn>
                  <a:cxn ang="0">
                    <a:pos x="342" y="0"/>
                  </a:cxn>
                  <a:cxn ang="0">
                    <a:pos x="334" y="8"/>
                  </a:cxn>
                  <a:cxn ang="0">
                    <a:pos x="322" y="10"/>
                  </a:cxn>
                  <a:cxn ang="0">
                    <a:pos x="307" y="5"/>
                  </a:cxn>
                  <a:cxn ang="0">
                    <a:pos x="293" y="5"/>
                  </a:cxn>
                  <a:cxn ang="0">
                    <a:pos x="283" y="5"/>
                  </a:cxn>
                  <a:cxn ang="0">
                    <a:pos x="271" y="7"/>
                  </a:cxn>
                  <a:cxn ang="0">
                    <a:pos x="256" y="10"/>
                  </a:cxn>
                  <a:cxn ang="0">
                    <a:pos x="236" y="12"/>
                  </a:cxn>
                  <a:cxn ang="0">
                    <a:pos x="214" y="20"/>
                  </a:cxn>
                  <a:cxn ang="0">
                    <a:pos x="205" y="30"/>
                  </a:cxn>
                  <a:cxn ang="0">
                    <a:pos x="198" y="28"/>
                  </a:cxn>
                  <a:cxn ang="0">
                    <a:pos x="186" y="33"/>
                  </a:cxn>
                  <a:cxn ang="0">
                    <a:pos x="176" y="40"/>
                  </a:cxn>
                  <a:cxn ang="0">
                    <a:pos x="158" y="48"/>
                  </a:cxn>
                  <a:cxn ang="0">
                    <a:pos x="165" y="57"/>
                  </a:cxn>
                  <a:cxn ang="0">
                    <a:pos x="166" y="68"/>
                  </a:cxn>
                  <a:cxn ang="0">
                    <a:pos x="168" y="96"/>
                  </a:cxn>
                  <a:cxn ang="0">
                    <a:pos x="176" y="108"/>
                  </a:cxn>
                  <a:cxn ang="0">
                    <a:pos x="185" y="111"/>
                  </a:cxn>
                  <a:cxn ang="0">
                    <a:pos x="178" y="123"/>
                  </a:cxn>
                  <a:cxn ang="0">
                    <a:pos x="138" y="133"/>
                  </a:cxn>
                  <a:cxn ang="0">
                    <a:pos x="131" y="150"/>
                  </a:cxn>
                  <a:cxn ang="0">
                    <a:pos x="87" y="178"/>
                  </a:cxn>
                  <a:cxn ang="0">
                    <a:pos x="48" y="189"/>
                  </a:cxn>
                  <a:cxn ang="0">
                    <a:pos x="23" y="193"/>
                  </a:cxn>
                  <a:cxn ang="0">
                    <a:pos x="0" y="211"/>
                  </a:cxn>
                  <a:cxn ang="0">
                    <a:pos x="0" y="236"/>
                  </a:cxn>
                  <a:cxn ang="0">
                    <a:pos x="88" y="289"/>
                  </a:cxn>
                  <a:cxn ang="0">
                    <a:pos x="249" y="394"/>
                  </a:cxn>
                  <a:cxn ang="0">
                    <a:pos x="271" y="400"/>
                  </a:cxn>
                  <a:cxn ang="0">
                    <a:pos x="286" y="410"/>
                  </a:cxn>
                  <a:cxn ang="0">
                    <a:pos x="284" y="424"/>
                  </a:cxn>
                  <a:cxn ang="0">
                    <a:pos x="311" y="422"/>
                  </a:cxn>
                  <a:cxn ang="0">
                    <a:pos x="347" y="414"/>
                  </a:cxn>
                  <a:cxn ang="0">
                    <a:pos x="487" y="327"/>
                  </a:cxn>
                </a:cxnLst>
                <a:rect l="0" t="0" r="r" b="b"/>
                <a:pathLst>
                  <a:path w="487" h="425">
                    <a:moveTo>
                      <a:pt x="487" y="327"/>
                    </a:moveTo>
                    <a:lnTo>
                      <a:pt x="484" y="326"/>
                    </a:lnTo>
                    <a:lnTo>
                      <a:pt x="480" y="322"/>
                    </a:lnTo>
                    <a:lnTo>
                      <a:pt x="479" y="321"/>
                    </a:lnTo>
                    <a:lnTo>
                      <a:pt x="474" y="311"/>
                    </a:lnTo>
                    <a:lnTo>
                      <a:pt x="470" y="306"/>
                    </a:lnTo>
                    <a:lnTo>
                      <a:pt x="465" y="304"/>
                    </a:lnTo>
                    <a:lnTo>
                      <a:pt x="457" y="304"/>
                    </a:lnTo>
                    <a:lnTo>
                      <a:pt x="447" y="304"/>
                    </a:lnTo>
                    <a:lnTo>
                      <a:pt x="444" y="301"/>
                    </a:lnTo>
                    <a:lnTo>
                      <a:pt x="444" y="297"/>
                    </a:lnTo>
                    <a:lnTo>
                      <a:pt x="440" y="294"/>
                    </a:lnTo>
                    <a:lnTo>
                      <a:pt x="440" y="287"/>
                    </a:lnTo>
                    <a:lnTo>
                      <a:pt x="440" y="286"/>
                    </a:lnTo>
                    <a:lnTo>
                      <a:pt x="439" y="279"/>
                    </a:lnTo>
                    <a:lnTo>
                      <a:pt x="437" y="279"/>
                    </a:lnTo>
                    <a:lnTo>
                      <a:pt x="434" y="269"/>
                    </a:lnTo>
                    <a:lnTo>
                      <a:pt x="427" y="263"/>
                    </a:lnTo>
                    <a:lnTo>
                      <a:pt x="424" y="259"/>
                    </a:lnTo>
                    <a:lnTo>
                      <a:pt x="425" y="258"/>
                    </a:lnTo>
                    <a:lnTo>
                      <a:pt x="427" y="256"/>
                    </a:lnTo>
                    <a:lnTo>
                      <a:pt x="434" y="253"/>
                    </a:lnTo>
                    <a:lnTo>
                      <a:pt x="435" y="249"/>
                    </a:lnTo>
                    <a:lnTo>
                      <a:pt x="434" y="241"/>
                    </a:lnTo>
                    <a:lnTo>
                      <a:pt x="432" y="236"/>
                    </a:lnTo>
                    <a:lnTo>
                      <a:pt x="432" y="234"/>
                    </a:lnTo>
                    <a:lnTo>
                      <a:pt x="435" y="223"/>
                    </a:lnTo>
                    <a:lnTo>
                      <a:pt x="432" y="216"/>
                    </a:lnTo>
                    <a:lnTo>
                      <a:pt x="430" y="204"/>
                    </a:lnTo>
                    <a:lnTo>
                      <a:pt x="432" y="203"/>
                    </a:lnTo>
                    <a:lnTo>
                      <a:pt x="430" y="194"/>
                    </a:lnTo>
                    <a:lnTo>
                      <a:pt x="430" y="179"/>
                    </a:lnTo>
                    <a:lnTo>
                      <a:pt x="427" y="175"/>
                    </a:lnTo>
                    <a:lnTo>
                      <a:pt x="425" y="173"/>
                    </a:lnTo>
                    <a:lnTo>
                      <a:pt x="425" y="166"/>
                    </a:lnTo>
                    <a:lnTo>
                      <a:pt x="427" y="165"/>
                    </a:lnTo>
                    <a:lnTo>
                      <a:pt x="412" y="120"/>
                    </a:lnTo>
                    <a:lnTo>
                      <a:pt x="405" y="115"/>
                    </a:lnTo>
                    <a:lnTo>
                      <a:pt x="402" y="113"/>
                    </a:lnTo>
                    <a:lnTo>
                      <a:pt x="401" y="111"/>
                    </a:lnTo>
                    <a:lnTo>
                      <a:pt x="394" y="110"/>
                    </a:lnTo>
                    <a:lnTo>
                      <a:pt x="392" y="103"/>
                    </a:lnTo>
                    <a:lnTo>
                      <a:pt x="386" y="98"/>
                    </a:lnTo>
                    <a:lnTo>
                      <a:pt x="384" y="98"/>
                    </a:lnTo>
                    <a:lnTo>
                      <a:pt x="381" y="93"/>
                    </a:lnTo>
                    <a:lnTo>
                      <a:pt x="382" y="91"/>
                    </a:lnTo>
                    <a:lnTo>
                      <a:pt x="379" y="85"/>
                    </a:lnTo>
                    <a:lnTo>
                      <a:pt x="377" y="85"/>
                    </a:lnTo>
                    <a:lnTo>
                      <a:pt x="381" y="73"/>
                    </a:lnTo>
                    <a:lnTo>
                      <a:pt x="386" y="68"/>
                    </a:lnTo>
                    <a:lnTo>
                      <a:pt x="389" y="67"/>
                    </a:lnTo>
                    <a:lnTo>
                      <a:pt x="391" y="63"/>
                    </a:lnTo>
                    <a:lnTo>
                      <a:pt x="394" y="62"/>
                    </a:lnTo>
                    <a:lnTo>
                      <a:pt x="396" y="55"/>
                    </a:lnTo>
                    <a:lnTo>
                      <a:pt x="397" y="52"/>
                    </a:lnTo>
                    <a:lnTo>
                      <a:pt x="394" y="50"/>
                    </a:lnTo>
                    <a:lnTo>
                      <a:pt x="397" y="47"/>
                    </a:lnTo>
                    <a:lnTo>
                      <a:pt x="399" y="45"/>
                    </a:lnTo>
                    <a:lnTo>
                      <a:pt x="399" y="43"/>
                    </a:lnTo>
                    <a:lnTo>
                      <a:pt x="396" y="40"/>
                    </a:lnTo>
                    <a:lnTo>
                      <a:pt x="394" y="33"/>
                    </a:lnTo>
                    <a:lnTo>
                      <a:pt x="397" y="23"/>
                    </a:lnTo>
                    <a:lnTo>
                      <a:pt x="397" y="17"/>
                    </a:lnTo>
                    <a:lnTo>
                      <a:pt x="399" y="10"/>
                    </a:lnTo>
                    <a:lnTo>
                      <a:pt x="397" y="8"/>
                    </a:lnTo>
                    <a:lnTo>
                      <a:pt x="399" y="5"/>
                    </a:lnTo>
                    <a:lnTo>
                      <a:pt x="397" y="3"/>
                    </a:lnTo>
                    <a:lnTo>
                      <a:pt x="391" y="5"/>
                    </a:lnTo>
                    <a:lnTo>
                      <a:pt x="387" y="3"/>
                    </a:lnTo>
                    <a:lnTo>
                      <a:pt x="377" y="7"/>
                    </a:lnTo>
                    <a:lnTo>
                      <a:pt x="371" y="2"/>
                    </a:lnTo>
                    <a:lnTo>
                      <a:pt x="364" y="0"/>
                    </a:lnTo>
                    <a:lnTo>
                      <a:pt x="364" y="2"/>
                    </a:lnTo>
                    <a:lnTo>
                      <a:pt x="361" y="7"/>
                    </a:lnTo>
                    <a:lnTo>
                      <a:pt x="352" y="5"/>
                    </a:lnTo>
                    <a:lnTo>
                      <a:pt x="351" y="2"/>
                    </a:lnTo>
                    <a:lnTo>
                      <a:pt x="347" y="0"/>
                    </a:lnTo>
                    <a:lnTo>
                      <a:pt x="342" y="0"/>
                    </a:lnTo>
                    <a:lnTo>
                      <a:pt x="342" y="3"/>
                    </a:lnTo>
                    <a:lnTo>
                      <a:pt x="337" y="5"/>
                    </a:lnTo>
                    <a:lnTo>
                      <a:pt x="334" y="8"/>
                    </a:lnTo>
                    <a:lnTo>
                      <a:pt x="331" y="7"/>
                    </a:lnTo>
                    <a:lnTo>
                      <a:pt x="327" y="7"/>
                    </a:lnTo>
                    <a:lnTo>
                      <a:pt x="322" y="10"/>
                    </a:lnTo>
                    <a:lnTo>
                      <a:pt x="317" y="10"/>
                    </a:lnTo>
                    <a:lnTo>
                      <a:pt x="314" y="5"/>
                    </a:lnTo>
                    <a:lnTo>
                      <a:pt x="307" y="5"/>
                    </a:lnTo>
                    <a:lnTo>
                      <a:pt x="304" y="5"/>
                    </a:lnTo>
                    <a:lnTo>
                      <a:pt x="298" y="5"/>
                    </a:lnTo>
                    <a:lnTo>
                      <a:pt x="293" y="5"/>
                    </a:lnTo>
                    <a:lnTo>
                      <a:pt x="291" y="5"/>
                    </a:lnTo>
                    <a:lnTo>
                      <a:pt x="286" y="3"/>
                    </a:lnTo>
                    <a:lnTo>
                      <a:pt x="283" y="5"/>
                    </a:lnTo>
                    <a:lnTo>
                      <a:pt x="281" y="8"/>
                    </a:lnTo>
                    <a:lnTo>
                      <a:pt x="276" y="8"/>
                    </a:lnTo>
                    <a:lnTo>
                      <a:pt x="271" y="7"/>
                    </a:lnTo>
                    <a:lnTo>
                      <a:pt x="264" y="13"/>
                    </a:lnTo>
                    <a:lnTo>
                      <a:pt x="261" y="13"/>
                    </a:lnTo>
                    <a:lnTo>
                      <a:pt x="256" y="10"/>
                    </a:lnTo>
                    <a:lnTo>
                      <a:pt x="251" y="12"/>
                    </a:lnTo>
                    <a:lnTo>
                      <a:pt x="241" y="12"/>
                    </a:lnTo>
                    <a:lnTo>
                      <a:pt x="236" y="12"/>
                    </a:lnTo>
                    <a:lnTo>
                      <a:pt x="224" y="20"/>
                    </a:lnTo>
                    <a:lnTo>
                      <a:pt x="218" y="20"/>
                    </a:lnTo>
                    <a:lnTo>
                      <a:pt x="214" y="20"/>
                    </a:lnTo>
                    <a:lnTo>
                      <a:pt x="208" y="23"/>
                    </a:lnTo>
                    <a:lnTo>
                      <a:pt x="208" y="27"/>
                    </a:lnTo>
                    <a:lnTo>
                      <a:pt x="205" y="30"/>
                    </a:lnTo>
                    <a:lnTo>
                      <a:pt x="203" y="30"/>
                    </a:lnTo>
                    <a:lnTo>
                      <a:pt x="201" y="28"/>
                    </a:lnTo>
                    <a:lnTo>
                      <a:pt x="198" y="28"/>
                    </a:lnTo>
                    <a:lnTo>
                      <a:pt x="195" y="30"/>
                    </a:lnTo>
                    <a:lnTo>
                      <a:pt x="193" y="33"/>
                    </a:lnTo>
                    <a:lnTo>
                      <a:pt x="186" y="33"/>
                    </a:lnTo>
                    <a:lnTo>
                      <a:pt x="181" y="35"/>
                    </a:lnTo>
                    <a:lnTo>
                      <a:pt x="178" y="38"/>
                    </a:lnTo>
                    <a:lnTo>
                      <a:pt x="176" y="40"/>
                    </a:lnTo>
                    <a:lnTo>
                      <a:pt x="173" y="45"/>
                    </a:lnTo>
                    <a:lnTo>
                      <a:pt x="165" y="47"/>
                    </a:lnTo>
                    <a:lnTo>
                      <a:pt x="158" y="48"/>
                    </a:lnTo>
                    <a:lnTo>
                      <a:pt x="160" y="50"/>
                    </a:lnTo>
                    <a:lnTo>
                      <a:pt x="161" y="53"/>
                    </a:lnTo>
                    <a:lnTo>
                      <a:pt x="165" y="57"/>
                    </a:lnTo>
                    <a:lnTo>
                      <a:pt x="165" y="60"/>
                    </a:lnTo>
                    <a:lnTo>
                      <a:pt x="165" y="62"/>
                    </a:lnTo>
                    <a:lnTo>
                      <a:pt x="166" y="68"/>
                    </a:lnTo>
                    <a:lnTo>
                      <a:pt x="166" y="77"/>
                    </a:lnTo>
                    <a:lnTo>
                      <a:pt x="166" y="80"/>
                    </a:lnTo>
                    <a:lnTo>
                      <a:pt x="168" y="96"/>
                    </a:lnTo>
                    <a:lnTo>
                      <a:pt x="171" y="103"/>
                    </a:lnTo>
                    <a:lnTo>
                      <a:pt x="173" y="108"/>
                    </a:lnTo>
                    <a:lnTo>
                      <a:pt x="176" y="108"/>
                    </a:lnTo>
                    <a:lnTo>
                      <a:pt x="180" y="110"/>
                    </a:lnTo>
                    <a:lnTo>
                      <a:pt x="181" y="110"/>
                    </a:lnTo>
                    <a:lnTo>
                      <a:pt x="185" y="111"/>
                    </a:lnTo>
                    <a:lnTo>
                      <a:pt x="181" y="118"/>
                    </a:lnTo>
                    <a:lnTo>
                      <a:pt x="181" y="120"/>
                    </a:lnTo>
                    <a:lnTo>
                      <a:pt x="178" y="123"/>
                    </a:lnTo>
                    <a:lnTo>
                      <a:pt x="150" y="123"/>
                    </a:lnTo>
                    <a:lnTo>
                      <a:pt x="145" y="125"/>
                    </a:lnTo>
                    <a:lnTo>
                      <a:pt x="138" y="133"/>
                    </a:lnTo>
                    <a:lnTo>
                      <a:pt x="133" y="136"/>
                    </a:lnTo>
                    <a:lnTo>
                      <a:pt x="131" y="141"/>
                    </a:lnTo>
                    <a:lnTo>
                      <a:pt x="131" y="150"/>
                    </a:lnTo>
                    <a:lnTo>
                      <a:pt x="130" y="153"/>
                    </a:lnTo>
                    <a:lnTo>
                      <a:pt x="113" y="163"/>
                    </a:lnTo>
                    <a:lnTo>
                      <a:pt x="87" y="178"/>
                    </a:lnTo>
                    <a:lnTo>
                      <a:pt x="67" y="188"/>
                    </a:lnTo>
                    <a:lnTo>
                      <a:pt x="57" y="189"/>
                    </a:lnTo>
                    <a:lnTo>
                      <a:pt x="48" y="189"/>
                    </a:lnTo>
                    <a:lnTo>
                      <a:pt x="43" y="191"/>
                    </a:lnTo>
                    <a:lnTo>
                      <a:pt x="37" y="191"/>
                    </a:lnTo>
                    <a:lnTo>
                      <a:pt x="23" y="193"/>
                    </a:lnTo>
                    <a:lnTo>
                      <a:pt x="17" y="198"/>
                    </a:lnTo>
                    <a:lnTo>
                      <a:pt x="12" y="203"/>
                    </a:lnTo>
                    <a:lnTo>
                      <a:pt x="0" y="211"/>
                    </a:lnTo>
                    <a:lnTo>
                      <a:pt x="0" y="229"/>
                    </a:lnTo>
                    <a:lnTo>
                      <a:pt x="0" y="229"/>
                    </a:lnTo>
                    <a:lnTo>
                      <a:pt x="0" y="236"/>
                    </a:lnTo>
                    <a:lnTo>
                      <a:pt x="0" y="236"/>
                    </a:lnTo>
                    <a:lnTo>
                      <a:pt x="0" y="236"/>
                    </a:lnTo>
                    <a:lnTo>
                      <a:pt x="88" y="289"/>
                    </a:lnTo>
                    <a:lnTo>
                      <a:pt x="88" y="289"/>
                    </a:lnTo>
                    <a:lnTo>
                      <a:pt x="246" y="384"/>
                    </a:lnTo>
                    <a:lnTo>
                      <a:pt x="249" y="394"/>
                    </a:lnTo>
                    <a:lnTo>
                      <a:pt x="254" y="399"/>
                    </a:lnTo>
                    <a:lnTo>
                      <a:pt x="264" y="399"/>
                    </a:lnTo>
                    <a:lnTo>
                      <a:pt x="271" y="400"/>
                    </a:lnTo>
                    <a:lnTo>
                      <a:pt x="274" y="405"/>
                    </a:lnTo>
                    <a:lnTo>
                      <a:pt x="281" y="407"/>
                    </a:lnTo>
                    <a:lnTo>
                      <a:pt x="286" y="410"/>
                    </a:lnTo>
                    <a:lnTo>
                      <a:pt x="286" y="414"/>
                    </a:lnTo>
                    <a:lnTo>
                      <a:pt x="283" y="420"/>
                    </a:lnTo>
                    <a:lnTo>
                      <a:pt x="284" y="424"/>
                    </a:lnTo>
                    <a:lnTo>
                      <a:pt x="291" y="425"/>
                    </a:lnTo>
                    <a:lnTo>
                      <a:pt x="301" y="424"/>
                    </a:lnTo>
                    <a:lnTo>
                      <a:pt x="311" y="422"/>
                    </a:lnTo>
                    <a:lnTo>
                      <a:pt x="311" y="422"/>
                    </a:lnTo>
                    <a:lnTo>
                      <a:pt x="311" y="422"/>
                    </a:lnTo>
                    <a:lnTo>
                      <a:pt x="347" y="414"/>
                    </a:lnTo>
                    <a:lnTo>
                      <a:pt x="377" y="389"/>
                    </a:lnTo>
                    <a:lnTo>
                      <a:pt x="487" y="327"/>
                    </a:lnTo>
                    <a:lnTo>
                      <a:pt x="487" y="32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14" name="Freeform 103"/>
              <p:cNvSpPr>
                <a:spLocks/>
              </p:cNvSpPr>
              <p:nvPr/>
            </p:nvSpPr>
            <p:spPr bwMode="auto">
              <a:xfrm>
                <a:off x="6255547" y="2843265"/>
                <a:ext cx="150905" cy="103759"/>
              </a:xfrm>
              <a:custGeom>
                <a:avLst/>
                <a:gdLst/>
                <a:ahLst/>
                <a:cxnLst>
                  <a:cxn ang="0">
                    <a:pos x="98" y="183"/>
                  </a:cxn>
                  <a:cxn ang="0">
                    <a:pos x="115" y="170"/>
                  </a:cxn>
                  <a:cxn ang="0">
                    <a:pos x="135" y="163"/>
                  </a:cxn>
                  <a:cxn ang="0">
                    <a:pos x="146" y="161"/>
                  </a:cxn>
                  <a:cxn ang="0">
                    <a:pos x="165" y="160"/>
                  </a:cxn>
                  <a:cxn ang="0">
                    <a:pos x="211" y="135"/>
                  </a:cxn>
                  <a:cxn ang="0">
                    <a:pos x="229" y="122"/>
                  </a:cxn>
                  <a:cxn ang="0">
                    <a:pos x="231" y="108"/>
                  </a:cxn>
                  <a:cxn ang="0">
                    <a:pos x="243" y="97"/>
                  </a:cxn>
                  <a:cxn ang="0">
                    <a:pos x="276" y="95"/>
                  </a:cxn>
                  <a:cxn ang="0">
                    <a:pos x="279" y="90"/>
                  </a:cxn>
                  <a:cxn ang="0">
                    <a:pos x="279" y="82"/>
                  </a:cxn>
                  <a:cxn ang="0">
                    <a:pos x="274" y="80"/>
                  </a:cxn>
                  <a:cxn ang="0">
                    <a:pos x="269" y="75"/>
                  </a:cxn>
                  <a:cxn ang="0">
                    <a:pos x="264" y="52"/>
                  </a:cxn>
                  <a:cxn ang="0">
                    <a:pos x="264" y="40"/>
                  </a:cxn>
                  <a:cxn ang="0">
                    <a:pos x="263" y="32"/>
                  </a:cxn>
                  <a:cxn ang="0">
                    <a:pos x="259" y="25"/>
                  </a:cxn>
                  <a:cxn ang="0">
                    <a:pos x="256" y="20"/>
                  </a:cxn>
                  <a:cxn ang="0">
                    <a:pos x="239" y="19"/>
                  </a:cxn>
                  <a:cxn ang="0">
                    <a:pos x="234" y="12"/>
                  </a:cxn>
                  <a:cxn ang="0">
                    <a:pos x="233" y="12"/>
                  </a:cxn>
                  <a:cxn ang="0">
                    <a:pos x="221" y="17"/>
                  </a:cxn>
                  <a:cxn ang="0">
                    <a:pos x="209" y="15"/>
                  </a:cxn>
                  <a:cxn ang="0">
                    <a:pos x="196" y="19"/>
                  </a:cxn>
                  <a:cxn ang="0">
                    <a:pos x="185" y="10"/>
                  </a:cxn>
                  <a:cxn ang="0">
                    <a:pos x="181" y="5"/>
                  </a:cxn>
                  <a:cxn ang="0">
                    <a:pos x="181" y="2"/>
                  </a:cxn>
                  <a:cxn ang="0">
                    <a:pos x="176" y="2"/>
                  </a:cxn>
                  <a:cxn ang="0">
                    <a:pos x="170" y="4"/>
                  </a:cxn>
                  <a:cxn ang="0">
                    <a:pos x="165" y="20"/>
                  </a:cxn>
                  <a:cxn ang="0">
                    <a:pos x="158" y="35"/>
                  </a:cxn>
                  <a:cxn ang="0">
                    <a:pos x="143" y="50"/>
                  </a:cxn>
                  <a:cxn ang="0">
                    <a:pos x="136" y="53"/>
                  </a:cxn>
                  <a:cxn ang="0">
                    <a:pos x="120" y="62"/>
                  </a:cxn>
                  <a:cxn ang="0">
                    <a:pos x="108" y="68"/>
                  </a:cxn>
                  <a:cxn ang="0">
                    <a:pos x="98" y="75"/>
                  </a:cxn>
                  <a:cxn ang="0">
                    <a:pos x="92" y="90"/>
                  </a:cxn>
                  <a:cxn ang="0">
                    <a:pos x="82" y="103"/>
                  </a:cxn>
                  <a:cxn ang="0">
                    <a:pos x="75" y="118"/>
                  </a:cxn>
                  <a:cxn ang="0">
                    <a:pos x="75" y="135"/>
                  </a:cxn>
                  <a:cxn ang="0">
                    <a:pos x="80" y="140"/>
                  </a:cxn>
                  <a:cxn ang="0">
                    <a:pos x="63" y="161"/>
                  </a:cxn>
                  <a:cxn ang="0">
                    <a:pos x="55" y="175"/>
                  </a:cxn>
                  <a:cxn ang="0">
                    <a:pos x="30" y="188"/>
                  </a:cxn>
                  <a:cxn ang="0">
                    <a:pos x="0" y="200"/>
                  </a:cxn>
                  <a:cxn ang="0">
                    <a:pos x="98" y="201"/>
                  </a:cxn>
                </a:cxnLst>
                <a:rect l="0" t="0" r="r" b="b"/>
                <a:pathLst>
                  <a:path w="283" h="201">
                    <a:moveTo>
                      <a:pt x="98" y="201"/>
                    </a:moveTo>
                    <a:lnTo>
                      <a:pt x="98" y="183"/>
                    </a:lnTo>
                    <a:lnTo>
                      <a:pt x="110" y="175"/>
                    </a:lnTo>
                    <a:lnTo>
                      <a:pt x="115" y="170"/>
                    </a:lnTo>
                    <a:lnTo>
                      <a:pt x="121" y="165"/>
                    </a:lnTo>
                    <a:lnTo>
                      <a:pt x="135" y="163"/>
                    </a:lnTo>
                    <a:lnTo>
                      <a:pt x="141" y="163"/>
                    </a:lnTo>
                    <a:lnTo>
                      <a:pt x="146" y="161"/>
                    </a:lnTo>
                    <a:lnTo>
                      <a:pt x="155" y="161"/>
                    </a:lnTo>
                    <a:lnTo>
                      <a:pt x="165" y="160"/>
                    </a:lnTo>
                    <a:lnTo>
                      <a:pt x="185" y="150"/>
                    </a:lnTo>
                    <a:lnTo>
                      <a:pt x="211" y="135"/>
                    </a:lnTo>
                    <a:lnTo>
                      <a:pt x="228" y="125"/>
                    </a:lnTo>
                    <a:lnTo>
                      <a:pt x="229" y="122"/>
                    </a:lnTo>
                    <a:lnTo>
                      <a:pt x="229" y="113"/>
                    </a:lnTo>
                    <a:lnTo>
                      <a:pt x="231" y="108"/>
                    </a:lnTo>
                    <a:lnTo>
                      <a:pt x="236" y="105"/>
                    </a:lnTo>
                    <a:lnTo>
                      <a:pt x="243" y="97"/>
                    </a:lnTo>
                    <a:lnTo>
                      <a:pt x="248" y="95"/>
                    </a:lnTo>
                    <a:lnTo>
                      <a:pt x="276" y="95"/>
                    </a:lnTo>
                    <a:lnTo>
                      <a:pt x="279" y="92"/>
                    </a:lnTo>
                    <a:lnTo>
                      <a:pt x="279" y="90"/>
                    </a:lnTo>
                    <a:lnTo>
                      <a:pt x="283" y="83"/>
                    </a:lnTo>
                    <a:lnTo>
                      <a:pt x="279" y="82"/>
                    </a:lnTo>
                    <a:lnTo>
                      <a:pt x="278" y="82"/>
                    </a:lnTo>
                    <a:lnTo>
                      <a:pt x="274" y="80"/>
                    </a:lnTo>
                    <a:lnTo>
                      <a:pt x="271" y="80"/>
                    </a:lnTo>
                    <a:lnTo>
                      <a:pt x="269" y="75"/>
                    </a:lnTo>
                    <a:lnTo>
                      <a:pt x="266" y="68"/>
                    </a:lnTo>
                    <a:lnTo>
                      <a:pt x="264" y="52"/>
                    </a:lnTo>
                    <a:lnTo>
                      <a:pt x="264" y="49"/>
                    </a:lnTo>
                    <a:lnTo>
                      <a:pt x="264" y="40"/>
                    </a:lnTo>
                    <a:lnTo>
                      <a:pt x="263" y="34"/>
                    </a:lnTo>
                    <a:lnTo>
                      <a:pt x="263" y="32"/>
                    </a:lnTo>
                    <a:lnTo>
                      <a:pt x="263" y="29"/>
                    </a:lnTo>
                    <a:lnTo>
                      <a:pt x="259" y="25"/>
                    </a:lnTo>
                    <a:lnTo>
                      <a:pt x="258" y="22"/>
                    </a:lnTo>
                    <a:lnTo>
                      <a:pt x="256" y="20"/>
                    </a:lnTo>
                    <a:lnTo>
                      <a:pt x="253" y="20"/>
                    </a:lnTo>
                    <a:lnTo>
                      <a:pt x="239" y="19"/>
                    </a:lnTo>
                    <a:lnTo>
                      <a:pt x="236" y="15"/>
                    </a:lnTo>
                    <a:lnTo>
                      <a:pt x="234" y="12"/>
                    </a:lnTo>
                    <a:lnTo>
                      <a:pt x="233" y="12"/>
                    </a:lnTo>
                    <a:lnTo>
                      <a:pt x="233" y="12"/>
                    </a:lnTo>
                    <a:lnTo>
                      <a:pt x="228" y="15"/>
                    </a:lnTo>
                    <a:lnTo>
                      <a:pt x="221" y="17"/>
                    </a:lnTo>
                    <a:lnTo>
                      <a:pt x="213" y="15"/>
                    </a:lnTo>
                    <a:lnTo>
                      <a:pt x="209" y="15"/>
                    </a:lnTo>
                    <a:lnTo>
                      <a:pt x="205" y="17"/>
                    </a:lnTo>
                    <a:lnTo>
                      <a:pt x="196" y="19"/>
                    </a:lnTo>
                    <a:lnTo>
                      <a:pt x="191" y="17"/>
                    </a:lnTo>
                    <a:lnTo>
                      <a:pt x="185" y="10"/>
                    </a:lnTo>
                    <a:lnTo>
                      <a:pt x="181" y="9"/>
                    </a:lnTo>
                    <a:lnTo>
                      <a:pt x="181" y="5"/>
                    </a:lnTo>
                    <a:lnTo>
                      <a:pt x="181" y="4"/>
                    </a:lnTo>
                    <a:lnTo>
                      <a:pt x="181" y="2"/>
                    </a:lnTo>
                    <a:lnTo>
                      <a:pt x="180" y="0"/>
                    </a:lnTo>
                    <a:lnTo>
                      <a:pt x="176" y="2"/>
                    </a:lnTo>
                    <a:lnTo>
                      <a:pt x="173" y="4"/>
                    </a:lnTo>
                    <a:lnTo>
                      <a:pt x="170" y="4"/>
                    </a:lnTo>
                    <a:lnTo>
                      <a:pt x="165" y="7"/>
                    </a:lnTo>
                    <a:lnTo>
                      <a:pt x="165" y="20"/>
                    </a:lnTo>
                    <a:lnTo>
                      <a:pt x="160" y="25"/>
                    </a:lnTo>
                    <a:lnTo>
                      <a:pt x="158" y="35"/>
                    </a:lnTo>
                    <a:lnTo>
                      <a:pt x="155" y="40"/>
                    </a:lnTo>
                    <a:lnTo>
                      <a:pt x="143" y="50"/>
                    </a:lnTo>
                    <a:lnTo>
                      <a:pt x="141" y="50"/>
                    </a:lnTo>
                    <a:lnTo>
                      <a:pt x="136" y="53"/>
                    </a:lnTo>
                    <a:lnTo>
                      <a:pt x="126" y="55"/>
                    </a:lnTo>
                    <a:lnTo>
                      <a:pt x="120" y="62"/>
                    </a:lnTo>
                    <a:lnTo>
                      <a:pt x="118" y="62"/>
                    </a:lnTo>
                    <a:lnTo>
                      <a:pt x="108" y="68"/>
                    </a:lnTo>
                    <a:lnTo>
                      <a:pt x="102" y="70"/>
                    </a:lnTo>
                    <a:lnTo>
                      <a:pt x="98" y="75"/>
                    </a:lnTo>
                    <a:lnTo>
                      <a:pt x="88" y="82"/>
                    </a:lnTo>
                    <a:lnTo>
                      <a:pt x="92" y="90"/>
                    </a:lnTo>
                    <a:lnTo>
                      <a:pt x="92" y="95"/>
                    </a:lnTo>
                    <a:lnTo>
                      <a:pt x="82" y="103"/>
                    </a:lnTo>
                    <a:lnTo>
                      <a:pt x="75" y="115"/>
                    </a:lnTo>
                    <a:lnTo>
                      <a:pt x="75" y="118"/>
                    </a:lnTo>
                    <a:lnTo>
                      <a:pt x="78" y="127"/>
                    </a:lnTo>
                    <a:lnTo>
                      <a:pt x="75" y="135"/>
                    </a:lnTo>
                    <a:lnTo>
                      <a:pt x="78" y="137"/>
                    </a:lnTo>
                    <a:lnTo>
                      <a:pt x="80" y="140"/>
                    </a:lnTo>
                    <a:lnTo>
                      <a:pt x="78" y="147"/>
                    </a:lnTo>
                    <a:lnTo>
                      <a:pt x="63" y="161"/>
                    </a:lnTo>
                    <a:lnTo>
                      <a:pt x="62" y="168"/>
                    </a:lnTo>
                    <a:lnTo>
                      <a:pt x="55" y="175"/>
                    </a:lnTo>
                    <a:lnTo>
                      <a:pt x="47" y="175"/>
                    </a:lnTo>
                    <a:lnTo>
                      <a:pt x="30" y="188"/>
                    </a:lnTo>
                    <a:lnTo>
                      <a:pt x="7" y="193"/>
                    </a:lnTo>
                    <a:lnTo>
                      <a:pt x="0" y="200"/>
                    </a:lnTo>
                    <a:lnTo>
                      <a:pt x="98" y="201"/>
                    </a:lnTo>
                    <a:lnTo>
                      <a:pt x="98" y="201"/>
                    </a:lnTo>
                    <a:lnTo>
                      <a:pt x="98" y="20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15" name="Freeform 104"/>
              <p:cNvSpPr>
                <a:spLocks/>
              </p:cNvSpPr>
              <p:nvPr/>
            </p:nvSpPr>
            <p:spPr bwMode="auto">
              <a:xfrm>
                <a:off x="6202035" y="2945987"/>
                <a:ext cx="105954" cy="75744"/>
              </a:xfrm>
              <a:custGeom>
                <a:avLst/>
                <a:gdLst/>
                <a:ahLst/>
                <a:cxnLst>
                  <a:cxn ang="0">
                    <a:pos x="197" y="8"/>
                  </a:cxn>
                  <a:cxn ang="0">
                    <a:pos x="197" y="1"/>
                  </a:cxn>
                  <a:cxn ang="0">
                    <a:pos x="99" y="0"/>
                  </a:cxn>
                  <a:cxn ang="0">
                    <a:pos x="91" y="11"/>
                  </a:cxn>
                  <a:cxn ang="0">
                    <a:pos x="91" y="21"/>
                  </a:cxn>
                  <a:cxn ang="0">
                    <a:pos x="86" y="21"/>
                  </a:cxn>
                  <a:cxn ang="0">
                    <a:pos x="69" y="28"/>
                  </a:cxn>
                  <a:cxn ang="0">
                    <a:pos x="68" y="33"/>
                  </a:cxn>
                  <a:cxn ang="0">
                    <a:pos x="61" y="36"/>
                  </a:cxn>
                  <a:cxn ang="0">
                    <a:pos x="63" y="41"/>
                  </a:cxn>
                  <a:cxn ang="0">
                    <a:pos x="48" y="61"/>
                  </a:cxn>
                  <a:cxn ang="0">
                    <a:pos x="48" y="68"/>
                  </a:cxn>
                  <a:cxn ang="0">
                    <a:pos x="36" y="78"/>
                  </a:cxn>
                  <a:cxn ang="0">
                    <a:pos x="33" y="79"/>
                  </a:cxn>
                  <a:cxn ang="0">
                    <a:pos x="26" y="91"/>
                  </a:cxn>
                  <a:cxn ang="0">
                    <a:pos x="26" y="94"/>
                  </a:cxn>
                  <a:cxn ang="0">
                    <a:pos x="18" y="106"/>
                  </a:cxn>
                  <a:cxn ang="0">
                    <a:pos x="16" y="108"/>
                  </a:cxn>
                  <a:cxn ang="0">
                    <a:pos x="19" y="109"/>
                  </a:cxn>
                  <a:cxn ang="0">
                    <a:pos x="16" y="111"/>
                  </a:cxn>
                  <a:cxn ang="0">
                    <a:pos x="8" y="124"/>
                  </a:cxn>
                  <a:cxn ang="0">
                    <a:pos x="5" y="124"/>
                  </a:cxn>
                  <a:cxn ang="0">
                    <a:pos x="1" y="128"/>
                  </a:cxn>
                  <a:cxn ang="0">
                    <a:pos x="1" y="134"/>
                  </a:cxn>
                  <a:cxn ang="0">
                    <a:pos x="0" y="138"/>
                  </a:cxn>
                  <a:cxn ang="0">
                    <a:pos x="0" y="146"/>
                  </a:cxn>
                  <a:cxn ang="0">
                    <a:pos x="96" y="144"/>
                  </a:cxn>
                  <a:cxn ang="0">
                    <a:pos x="96" y="104"/>
                  </a:cxn>
                  <a:cxn ang="0">
                    <a:pos x="99" y="99"/>
                  </a:cxn>
                  <a:cxn ang="0">
                    <a:pos x="104" y="96"/>
                  </a:cxn>
                  <a:cxn ang="0">
                    <a:pos x="109" y="94"/>
                  </a:cxn>
                  <a:cxn ang="0">
                    <a:pos x="119" y="94"/>
                  </a:cxn>
                  <a:cxn ang="0">
                    <a:pos x="119" y="36"/>
                  </a:cxn>
                  <a:cxn ang="0">
                    <a:pos x="196" y="38"/>
                  </a:cxn>
                  <a:cxn ang="0">
                    <a:pos x="197" y="8"/>
                  </a:cxn>
                  <a:cxn ang="0">
                    <a:pos x="197" y="8"/>
                  </a:cxn>
                </a:cxnLst>
                <a:rect l="0" t="0" r="r" b="b"/>
                <a:pathLst>
                  <a:path w="197" h="146">
                    <a:moveTo>
                      <a:pt x="197" y="8"/>
                    </a:moveTo>
                    <a:lnTo>
                      <a:pt x="197" y="1"/>
                    </a:lnTo>
                    <a:lnTo>
                      <a:pt x="99" y="0"/>
                    </a:lnTo>
                    <a:lnTo>
                      <a:pt x="91" y="11"/>
                    </a:lnTo>
                    <a:lnTo>
                      <a:pt x="91" y="21"/>
                    </a:lnTo>
                    <a:lnTo>
                      <a:pt x="86" y="21"/>
                    </a:lnTo>
                    <a:lnTo>
                      <a:pt x="69" y="28"/>
                    </a:lnTo>
                    <a:lnTo>
                      <a:pt x="68" y="33"/>
                    </a:lnTo>
                    <a:lnTo>
                      <a:pt x="61" y="36"/>
                    </a:lnTo>
                    <a:lnTo>
                      <a:pt x="63" y="41"/>
                    </a:lnTo>
                    <a:lnTo>
                      <a:pt x="48" y="61"/>
                    </a:lnTo>
                    <a:lnTo>
                      <a:pt x="48" y="68"/>
                    </a:lnTo>
                    <a:lnTo>
                      <a:pt x="36" y="78"/>
                    </a:lnTo>
                    <a:lnTo>
                      <a:pt x="33" y="79"/>
                    </a:lnTo>
                    <a:lnTo>
                      <a:pt x="26" y="91"/>
                    </a:lnTo>
                    <a:lnTo>
                      <a:pt x="26" y="94"/>
                    </a:lnTo>
                    <a:lnTo>
                      <a:pt x="18" y="106"/>
                    </a:lnTo>
                    <a:lnTo>
                      <a:pt x="16" y="108"/>
                    </a:lnTo>
                    <a:lnTo>
                      <a:pt x="19" y="109"/>
                    </a:lnTo>
                    <a:lnTo>
                      <a:pt x="16" y="111"/>
                    </a:lnTo>
                    <a:lnTo>
                      <a:pt x="8" y="124"/>
                    </a:lnTo>
                    <a:lnTo>
                      <a:pt x="5" y="124"/>
                    </a:lnTo>
                    <a:lnTo>
                      <a:pt x="1" y="128"/>
                    </a:lnTo>
                    <a:lnTo>
                      <a:pt x="1" y="134"/>
                    </a:lnTo>
                    <a:lnTo>
                      <a:pt x="0" y="138"/>
                    </a:lnTo>
                    <a:lnTo>
                      <a:pt x="0" y="146"/>
                    </a:lnTo>
                    <a:lnTo>
                      <a:pt x="96" y="144"/>
                    </a:lnTo>
                    <a:lnTo>
                      <a:pt x="96" y="104"/>
                    </a:lnTo>
                    <a:lnTo>
                      <a:pt x="99" y="99"/>
                    </a:lnTo>
                    <a:lnTo>
                      <a:pt x="104" y="96"/>
                    </a:lnTo>
                    <a:lnTo>
                      <a:pt x="109" y="94"/>
                    </a:lnTo>
                    <a:lnTo>
                      <a:pt x="119" y="94"/>
                    </a:lnTo>
                    <a:lnTo>
                      <a:pt x="119" y="36"/>
                    </a:lnTo>
                    <a:lnTo>
                      <a:pt x="196" y="38"/>
                    </a:lnTo>
                    <a:lnTo>
                      <a:pt x="197" y="8"/>
                    </a:lnTo>
                    <a:lnTo>
                      <a:pt x="197" y="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16" name="Freeform 105"/>
              <p:cNvSpPr>
                <a:spLocks/>
              </p:cNvSpPr>
              <p:nvPr/>
            </p:nvSpPr>
            <p:spPr bwMode="auto">
              <a:xfrm>
                <a:off x="6200965" y="2950137"/>
                <a:ext cx="154116" cy="148375"/>
              </a:xfrm>
              <a:custGeom>
                <a:avLst/>
                <a:gdLst/>
                <a:ahLst/>
                <a:cxnLst>
                  <a:cxn ang="0">
                    <a:pos x="98" y="136"/>
                  </a:cxn>
                  <a:cxn ang="0">
                    <a:pos x="101" y="91"/>
                  </a:cxn>
                  <a:cxn ang="0">
                    <a:pos x="111" y="86"/>
                  </a:cxn>
                  <a:cxn ang="0">
                    <a:pos x="121" y="28"/>
                  </a:cxn>
                  <a:cxn ang="0">
                    <a:pos x="199" y="0"/>
                  </a:cxn>
                  <a:cxn ang="0">
                    <a:pos x="287" y="53"/>
                  </a:cxn>
                  <a:cxn ang="0">
                    <a:pos x="257" y="53"/>
                  </a:cxn>
                  <a:cxn ang="0">
                    <a:pos x="284" y="251"/>
                  </a:cxn>
                  <a:cxn ang="0">
                    <a:pos x="189" y="271"/>
                  </a:cxn>
                  <a:cxn ang="0">
                    <a:pos x="184" y="266"/>
                  </a:cxn>
                  <a:cxn ang="0">
                    <a:pos x="178" y="271"/>
                  </a:cxn>
                  <a:cxn ang="0">
                    <a:pos x="174" y="261"/>
                  </a:cxn>
                  <a:cxn ang="0">
                    <a:pos x="156" y="264"/>
                  </a:cxn>
                  <a:cxn ang="0">
                    <a:pos x="148" y="274"/>
                  </a:cxn>
                  <a:cxn ang="0">
                    <a:pos x="143" y="261"/>
                  </a:cxn>
                  <a:cxn ang="0">
                    <a:pos x="129" y="262"/>
                  </a:cxn>
                  <a:cxn ang="0">
                    <a:pos x="129" y="274"/>
                  </a:cxn>
                  <a:cxn ang="0">
                    <a:pos x="119" y="281"/>
                  </a:cxn>
                  <a:cxn ang="0">
                    <a:pos x="114" y="284"/>
                  </a:cxn>
                  <a:cxn ang="0">
                    <a:pos x="106" y="277"/>
                  </a:cxn>
                  <a:cxn ang="0">
                    <a:pos x="101" y="271"/>
                  </a:cxn>
                  <a:cxn ang="0">
                    <a:pos x="95" y="266"/>
                  </a:cxn>
                  <a:cxn ang="0">
                    <a:pos x="90" y="256"/>
                  </a:cxn>
                  <a:cxn ang="0">
                    <a:pos x="83" y="254"/>
                  </a:cxn>
                  <a:cxn ang="0">
                    <a:pos x="78" y="256"/>
                  </a:cxn>
                  <a:cxn ang="0">
                    <a:pos x="75" y="252"/>
                  </a:cxn>
                  <a:cxn ang="0">
                    <a:pos x="63" y="244"/>
                  </a:cxn>
                  <a:cxn ang="0">
                    <a:pos x="46" y="241"/>
                  </a:cxn>
                  <a:cxn ang="0">
                    <a:pos x="21" y="247"/>
                  </a:cxn>
                  <a:cxn ang="0">
                    <a:pos x="13" y="252"/>
                  </a:cxn>
                  <a:cxn ang="0">
                    <a:pos x="10" y="246"/>
                  </a:cxn>
                  <a:cxn ang="0">
                    <a:pos x="20" y="224"/>
                  </a:cxn>
                  <a:cxn ang="0">
                    <a:pos x="16" y="186"/>
                  </a:cxn>
                  <a:cxn ang="0">
                    <a:pos x="13" y="174"/>
                  </a:cxn>
                  <a:cxn ang="0">
                    <a:pos x="18" y="168"/>
                  </a:cxn>
                  <a:cxn ang="0">
                    <a:pos x="18" y="159"/>
                  </a:cxn>
                  <a:cxn ang="0">
                    <a:pos x="10" y="153"/>
                  </a:cxn>
                  <a:cxn ang="0">
                    <a:pos x="5" y="146"/>
                  </a:cxn>
                  <a:cxn ang="0">
                    <a:pos x="0" y="143"/>
                  </a:cxn>
                  <a:cxn ang="0">
                    <a:pos x="2" y="138"/>
                  </a:cxn>
                </a:cxnLst>
                <a:rect l="0" t="0" r="r" b="b"/>
                <a:pathLst>
                  <a:path w="287" h="284">
                    <a:moveTo>
                      <a:pt x="2" y="138"/>
                    </a:moveTo>
                    <a:lnTo>
                      <a:pt x="98" y="136"/>
                    </a:lnTo>
                    <a:lnTo>
                      <a:pt x="98" y="96"/>
                    </a:lnTo>
                    <a:lnTo>
                      <a:pt x="101" y="91"/>
                    </a:lnTo>
                    <a:lnTo>
                      <a:pt x="106" y="88"/>
                    </a:lnTo>
                    <a:lnTo>
                      <a:pt x="111" y="86"/>
                    </a:lnTo>
                    <a:lnTo>
                      <a:pt x="121" y="86"/>
                    </a:lnTo>
                    <a:lnTo>
                      <a:pt x="121" y="28"/>
                    </a:lnTo>
                    <a:lnTo>
                      <a:pt x="198" y="30"/>
                    </a:lnTo>
                    <a:lnTo>
                      <a:pt x="199" y="0"/>
                    </a:lnTo>
                    <a:lnTo>
                      <a:pt x="287" y="53"/>
                    </a:lnTo>
                    <a:lnTo>
                      <a:pt x="287" y="53"/>
                    </a:lnTo>
                    <a:lnTo>
                      <a:pt x="287" y="53"/>
                    </a:lnTo>
                    <a:lnTo>
                      <a:pt x="257" y="53"/>
                    </a:lnTo>
                    <a:lnTo>
                      <a:pt x="276" y="246"/>
                    </a:lnTo>
                    <a:lnTo>
                      <a:pt x="284" y="251"/>
                    </a:lnTo>
                    <a:lnTo>
                      <a:pt x="276" y="271"/>
                    </a:lnTo>
                    <a:lnTo>
                      <a:pt x="189" y="271"/>
                    </a:lnTo>
                    <a:lnTo>
                      <a:pt x="188" y="269"/>
                    </a:lnTo>
                    <a:lnTo>
                      <a:pt x="184" y="266"/>
                    </a:lnTo>
                    <a:lnTo>
                      <a:pt x="181" y="266"/>
                    </a:lnTo>
                    <a:lnTo>
                      <a:pt x="178" y="271"/>
                    </a:lnTo>
                    <a:lnTo>
                      <a:pt x="174" y="267"/>
                    </a:lnTo>
                    <a:lnTo>
                      <a:pt x="174" y="261"/>
                    </a:lnTo>
                    <a:lnTo>
                      <a:pt x="168" y="259"/>
                    </a:lnTo>
                    <a:lnTo>
                      <a:pt x="156" y="264"/>
                    </a:lnTo>
                    <a:lnTo>
                      <a:pt x="149" y="274"/>
                    </a:lnTo>
                    <a:lnTo>
                      <a:pt x="148" y="274"/>
                    </a:lnTo>
                    <a:lnTo>
                      <a:pt x="143" y="266"/>
                    </a:lnTo>
                    <a:lnTo>
                      <a:pt x="143" y="261"/>
                    </a:lnTo>
                    <a:lnTo>
                      <a:pt x="138" y="261"/>
                    </a:lnTo>
                    <a:lnTo>
                      <a:pt x="129" y="262"/>
                    </a:lnTo>
                    <a:lnTo>
                      <a:pt x="129" y="271"/>
                    </a:lnTo>
                    <a:lnTo>
                      <a:pt x="129" y="274"/>
                    </a:lnTo>
                    <a:lnTo>
                      <a:pt x="128" y="281"/>
                    </a:lnTo>
                    <a:lnTo>
                      <a:pt x="119" y="281"/>
                    </a:lnTo>
                    <a:lnTo>
                      <a:pt x="114" y="284"/>
                    </a:lnTo>
                    <a:lnTo>
                      <a:pt x="114" y="284"/>
                    </a:lnTo>
                    <a:lnTo>
                      <a:pt x="113" y="281"/>
                    </a:lnTo>
                    <a:lnTo>
                      <a:pt x="106" y="277"/>
                    </a:lnTo>
                    <a:lnTo>
                      <a:pt x="101" y="276"/>
                    </a:lnTo>
                    <a:lnTo>
                      <a:pt x="101" y="271"/>
                    </a:lnTo>
                    <a:lnTo>
                      <a:pt x="95" y="271"/>
                    </a:lnTo>
                    <a:lnTo>
                      <a:pt x="95" y="266"/>
                    </a:lnTo>
                    <a:lnTo>
                      <a:pt x="90" y="261"/>
                    </a:lnTo>
                    <a:lnTo>
                      <a:pt x="90" y="256"/>
                    </a:lnTo>
                    <a:lnTo>
                      <a:pt x="88" y="254"/>
                    </a:lnTo>
                    <a:lnTo>
                      <a:pt x="83" y="254"/>
                    </a:lnTo>
                    <a:lnTo>
                      <a:pt x="81" y="254"/>
                    </a:lnTo>
                    <a:lnTo>
                      <a:pt x="78" y="256"/>
                    </a:lnTo>
                    <a:lnTo>
                      <a:pt x="75" y="254"/>
                    </a:lnTo>
                    <a:lnTo>
                      <a:pt x="75" y="252"/>
                    </a:lnTo>
                    <a:lnTo>
                      <a:pt x="70" y="246"/>
                    </a:lnTo>
                    <a:lnTo>
                      <a:pt x="63" y="244"/>
                    </a:lnTo>
                    <a:lnTo>
                      <a:pt x="51" y="241"/>
                    </a:lnTo>
                    <a:lnTo>
                      <a:pt x="46" y="241"/>
                    </a:lnTo>
                    <a:lnTo>
                      <a:pt x="35" y="246"/>
                    </a:lnTo>
                    <a:lnTo>
                      <a:pt x="21" y="247"/>
                    </a:lnTo>
                    <a:lnTo>
                      <a:pt x="16" y="252"/>
                    </a:lnTo>
                    <a:lnTo>
                      <a:pt x="13" y="252"/>
                    </a:lnTo>
                    <a:lnTo>
                      <a:pt x="8" y="254"/>
                    </a:lnTo>
                    <a:lnTo>
                      <a:pt x="10" y="246"/>
                    </a:lnTo>
                    <a:lnTo>
                      <a:pt x="15" y="233"/>
                    </a:lnTo>
                    <a:lnTo>
                      <a:pt x="20" y="224"/>
                    </a:lnTo>
                    <a:lnTo>
                      <a:pt x="21" y="209"/>
                    </a:lnTo>
                    <a:lnTo>
                      <a:pt x="16" y="186"/>
                    </a:lnTo>
                    <a:lnTo>
                      <a:pt x="10" y="176"/>
                    </a:lnTo>
                    <a:lnTo>
                      <a:pt x="13" y="174"/>
                    </a:lnTo>
                    <a:lnTo>
                      <a:pt x="16" y="174"/>
                    </a:lnTo>
                    <a:lnTo>
                      <a:pt x="18" y="168"/>
                    </a:lnTo>
                    <a:lnTo>
                      <a:pt x="16" y="163"/>
                    </a:lnTo>
                    <a:lnTo>
                      <a:pt x="18" y="159"/>
                    </a:lnTo>
                    <a:lnTo>
                      <a:pt x="11" y="151"/>
                    </a:lnTo>
                    <a:lnTo>
                      <a:pt x="10" y="153"/>
                    </a:lnTo>
                    <a:lnTo>
                      <a:pt x="7" y="151"/>
                    </a:lnTo>
                    <a:lnTo>
                      <a:pt x="5" y="146"/>
                    </a:lnTo>
                    <a:lnTo>
                      <a:pt x="0" y="151"/>
                    </a:lnTo>
                    <a:lnTo>
                      <a:pt x="0" y="143"/>
                    </a:lnTo>
                    <a:lnTo>
                      <a:pt x="2" y="138"/>
                    </a:lnTo>
                    <a:lnTo>
                      <a:pt x="2" y="13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17" name="Freeform 106"/>
              <p:cNvSpPr>
                <a:spLocks/>
              </p:cNvSpPr>
              <p:nvPr/>
            </p:nvSpPr>
            <p:spPr bwMode="auto">
              <a:xfrm>
                <a:off x="6261968" y="2978152"/>
                <a:ext cx="211909" cy="172240"/>
              </a:xfrm>
              <a:custGeom>
                <a:avLst/>
                <a:gdLst/>
                <a:ahLst/>
                <a:cxnLst>
                  <a:cxn ang="0">
                    <a:pos x="14" y="228"/>
                  </a:cxn>
                  <a:cxn ang="0">
                    <a:pos x="15" y="209"/>
                  </a:cxn>
                  <a:cxn ang="0">
                    <a:pos x="29" y="213"/>
                  </a:cxn>
                  <a:cxn ang="0">
                    <a:pos x="42" y="211"/>
                  </a:cxn>
                  <a:cxn ang="0">
                    <a:pos x="60" y="214"/>
                  </a:cxn>
                  <a:cxn ang="0">
                    <a:pos x="70" y="213"/>
                  </a:cxn>
                  <a:cxn ang="0">
                    <a:pos x="162" y="218"/>
                  </a:cxn>
                  <a:cxn ang="0">
                    <a:pos x="143" y="0"/>
                  </a:cxn>
                  <a:cxn ang="0">
                    <a:pos x="334" y="105"/>
                  </a:cxn>
                  <a:cxn ang="0">
                    <a:pos x="356" y="111"/>
                  </a:cxn>
                  <a:cxn ang="0">
                    <a:pos x="371" y="121"/>
                  </a:cxn>
                  <a:cxn ang="0">
                    <a:pos x="369" y="135"/>
                  </a:cxn>
                  <a:cxn ang="0">
                    <a:pos x="396" y="133"/>
                  </a:cxn>
                  <a:cxn ang="0">
                    <a:pos x="392" y="194"/>
                  </a:cxn>
                  <a:cxn ang="0">
                    <a:pos x="386" y="209"/>
                  </a:cxn>
                  <a:cxn ang="0">
                    <a:pos x="359" y="219"/>
                  </a:cxn>
                  <a:cxn ang="0">
                    <a:pos x="338" y="223"/>
                  </a:cxn>
                  <a:cxn ang="0">
                    <a:pos x="309" y="228"/>
                  </a:cxn>
                  <a:cxn ang="0">
                    <a:pos x="301" y="226"/>
                  </a:cxn>
                  <a:cxn ang="0">
                    <a:pos x="283" y="224"/>
                  </a:cxn>
                  <a:cxn ang="0">
                    <a:pos x="258" y="234"/>
                  </a:cxn>
                  <a:cxn ang="0">
                    <a:pos x="225" y="256"/>
                  </a:cxn>
                  <a:cxn ang="0">
                    <a:pos x="201" y="259"/>
                  </a:cxn>
                  <a:cxn ang="0">
                    <a:pos x="192" y="271"/>
                  </a:cxn>
                  <a:cxn ang="0">
                    <a:pos x="180" y="292"/>
                  </a:cxn>
                  <a:cxn ang="0">
                    <a:pos x="172" y="304"/>
                  </a:cxn>
                  <a:cxn ang="0">
                    <a:pos x="167" y="316"/>
                  </a:cxn>
                  <a:cxn ang="0">
                    <a:pos x="165" y="326"/>
                  </a:cxn>
                  <a:cxn ang="0">
                    <a:pos x="150" y="327"/>
                  </a:cxn>
                  <a:cxn ang="0">
                    <a:pos x="137" y="326"/>
                  </a:cxn>
                  <a:cxn ang="0">
                    <a:pos x="125" y="329"/>
                  </a:cxn>
                  <a:cxn ang="0">
                    <a:pos x="110" y="331"/>
                  </a:cxn>
                  <a:cxn ang="0">
                    <a:pos x="100" y="326"/>
                  </a:cxn>
                  <a:cxn ang="0">
                    <a:pos x="98" y="316"/>
                  </a:cxn>
                  <a:cxn ang="0">
                    <a:pos x="89" y="319"/>
                  </a:cxn>
                  <a:cxn ang="0">
                    <a:pos x="95" y="306"/>
                  </a:cxn>
                  <a:cxn ang="0">
                    <a:pos x="89" y="296"/>
                  </a:cxn>
                  <a:cxn ang="0">
                    <a:pos x="80" y="286"/>
                  </a:cxn>
                  <a:cxn ang="0">
                    <a:pos x="69" y="286"/>
                  </a:cxn>
                  <a:cxn ang="0">
                    <a:pos x="55" y="292"/>
                  </a:cxn>
                  <a:cxn ang="0">
                    <a:pos x="39" y="292"/>
                  </a:cxn>
                  <a:cxn ang="0">
                    <a:pos x="27" y="292"/>
                  </a:cxn>
                  <a:cxn ang="0">
                    <a:pos x="29" y="286"/>
                  </a:cxn>
                  <a:cxn ang="0">
                    <a:pos x="24" y="276"/>
                  </a:cxn>
                  <a:cxn ang="0">
                    <a:pos x="20" y="268"/>
                  </a:cxn>
                  <a:cxn ang="0">
                    <a:pos x="12" y="263"/>
                  </a:cxn>
                  <a:cxn ang="0">
                    <a:pos x="2" y="249"/>
                  </a:cxn>
                  <a:cxn ang="0">
                    <a:pos x="4" y="234"/>
                  </a:cxn>
                </a:cxnLst>
                <a:rect l="0" t="0" r="r" b="b"/>
                <a:pathLst>
                  <a:path w="396" h="332">
                    <a:moveTo>
                      <a:pt x="0" y="231"/>
                    </a:moveTo>
                    <a:lnTo>
                      <a:pt x="5" y="228"/>
                    </a:lnTo>
                    <a:lnTo>
                      <a:pt x="14" y="228"/>
                    </a:lnTo>
                    <a:lnTo>
                      <a:pt x="15" y="221"/>
                    </a:lnTo>
                    <a:lnTo>
                      <a:pt x="15" y="218"/>
                    </a:lnTo>
                    <a:lnTo>
                      <a:pt x="15" y="209"/>
                    </a:lnTo>
                    <a:lnTo>
                      <a:pt x="24" y="208"/>
                    </a:lnTo>
                    <a:lnTo>
                      <a:pt x="29" y="208"/>
                    </a:lnTo>
                    <a:lnTo>
                      <a:pt x="29" y="213"/>
                    </a:lnTo>
                    <a:lnTo>
                      <a:pt x="34" y="221"/>
                    </a:lnTo>
                    <a:lnTo>
                      <a:pt x="35" y="221"/>
                    </a:lnTo>
                    <a:lnTo>
                      <a:pt x="42" y="211"/>
                    </a:lnTo>
                    <a:lnTo>
                      <a:pt x="54" y="206"/>
                    </a:lnTo>
                    <a:lnTo>
                      <a:pt x="60" y="208"/>
                    </a:lnTo>
                    <a:lnTo>
                      <a:pt x="60" y="214"/>
                    </a:lnTo>
                    <a:lnTo>
                      <a:pt x="64" y="218"/>
                    </a:lnTo>
                    <a:lnTo>
                      <a:pt x="67" y="213"/>
                    </a:lnTo>
                    <a:lnTo>
                      <a:pt x="70" y="213"/>
                    </a:lnTo>
                    <a:lnTo>
                      <a:pt x="74" y="216"/>
                    </a:lnTo>
                    <a:lnTo>
                      <a:pt x="75" y="218"/>
                    </a:lnTo>
                    <a:lnTo>
                      <a:pt x="162" y="218"/>
                    </a:lnTo>
                    <a:lnTo>
                      <a:pt x="170" y="198"/>
                    </a:lnTo>
                    <a:lnTo>
                      <a:pt x="162" y="193"/>
                    </a:lnTo>
                    <a:lnTo>
                      <a:pt x="143" y="0"/>
                    </a:lnTo>
                    <a:lnTo>
                      <a:pt x="173" y="0"/>
                    </a:lnTo>
                    <a:lnTo>
                      <a:pt x="331" y="95"/>
                    </a:lnTo>
                    <a:lnTo>
                      <a:pt x="334" y="105"/>
                    </a:lnTo>
                    <a:lnTo>
                      <a:pt x="339" y="110"/>
                    </a:lnTo>
                    <a:lnTo>
                      <a:pt x="349" y="110"/>
                    </a:lnTo>
                    <a:lnTo>
                      <a:pt x="356" y="111"/>
                    </a:lnTo>
                    <a:lnTo>
                      <a:pt x="359" y="116"/>
                    </a:lnTo>
                    <a:lnTo>
                      <a:pt x="366" y="118"/>
                    </a:lnTo>
                    <a:lnTo>
                      <a:pt x="371" y="121"/>
                    </a:lnTo>
                    <a:lnTo>
                      <a:pt x="371" y="125"/>
                    </a:lnTo>
                    <a:lnTo>
                      <a:pt x="368" y="131"/>
                    </a:lnTo>
                    <a:lnTo>
                      <a:pt x="369" y="135"/>
                    </a:lnTo>
                    <a:lnTo>
                      <a:pt x="376" y="136"/>
                    </a:lnTo>
                    <a:lnTo>
                      <a:pt x="386" y="135"/>
                    </a:lnTo>
                    <a:lnTo>
                      <a:pt x="396" y="133"/>
                    </a:lnTo>
                    <a:lnTo>
                      <a:pt x="396" y="133"/>
                    </a:lnTo>
                    <a:lnTo>
                      <a:pt x="394" y="175"/>
                    </a:lnTo>
                    <a:lnTo>
                      <a:pt x="392" y="194"/>
                    </a:lnTo>
                    <a:lnTo>
                      <a:pt x="389" y="198"/>
                    </a:lnTo>
                    <a:lnTo>
                      <a:pt x="388" y="204"/>
                    </a:lnTo>
                    <a:lnTo>
                      <a:pt x="386" y="209"/>
                    </a:lnTo>
                    <a:lnTo>
                      <a:pt x="374" y="216"/>
                    </a:lnTo>
                    <a:lnTo>
                      <a:pt x="368" y="219"/>
                    </a:lnTo>
                    <a:lnTo>
                      <a:pt x="359" y="219"/>
                    </a:lnTo>
                    <a:lnTo>
                      <a:pt x="353" y="223"/>
                    </a:lnTo>
                    <a:lnTo>
                      <a:pt x="348" y="223"/>
                    </a:lnTo>
                    <a:lnTo>
                      <a:pt x="338" y="223"/>
                    </a:lnTo>
                    <a:lnTo>
                      <a:pt x="331" y="226"/>
                    </a:lnTo>
                    <a:lnTo>
                      <a:pt x="326" y="226"/>
                    </a:lnTo>
                    <a:lnTo>
                      <a:pt x="309" y="228"/>
                    </a:lnTo>
                    <a:lnTo>
                      <a:pt x="303" y="226"/>
                    </a:lnTo>
                    <a:lnTo>
                      <a:pt x="303" y="228"/>
                    </a:lnTo>
                    <a:lnTo>
                      <a:pt x="301" y="226"/>
                    </a:lnTo>
                    <a:lnTo>
                      <a:pt x="296" y="226"/>
                    </a:lnTo>
                    <a:lnTo>
                      <a:pt x="290" y="223"/>
                    </a:lnTo>
                    <a:lnTo>
                      <a:pt x="283" y="224"/>
                    </a:lnTo>
                    <a:lnTo>
                      <a:pt x="271" y="226"/>
                    </a:lnTo>
                    <a:lnTo>
                      <a:pt x="265" y="229"/>
                    </a:lnTo>
                    <a:lnTo>
                      <a:pt x="258" y="234"/>
                    </a:lnTo>
                    <a:lnTo>
                      <a:pt x="240" y="243"/>
                    </a:lnTo>
                    <a:lnTo>
                      <a:pt x="226" y="251"/>
                    </a:lnTo>
                    <a:lnTo>
                      <a:pt x="225" y="256"/>
                    </a:lnTo>
                    <a:lnTo>
                      <a:pt x="211" y="259"/>
                    </a:lnTo>
                    <a:lnTo>
                      <a:pt x="210" y="259"/>
                    </a:lnTo>
                    <a:lnTo>
                      <a:pt x="201" y="259"/>
                    </a:lnTo>
                    <a:lnTo>
                      <a:pt x="201" y="261"/>
                    </a:lnTo>
                    <a:lnTo>
                      <a:pt x="198" y="263"/>
                    </a:lnTo>
                    <a:lnTo>
                      <a:pt x="192" y="271"/>
                    </a:lnTo>
                    <a:lnTo>
                      <a:pt x="192" y="274"/>
                    </a:lnTo>
                    <a:lnTo>
                      <a:pt x="187" y="281"/>
                    </a:lnTo>
                    <a:lnTo>
                      <a:pt x="180" y="292"/>
                    </a:lnTo>
                    <a:lnTo>
                      <a:pt x="173" y="296"/>
                    </a:lnTo>
                    <a:lnTo>
                      <a:pt x="170" y="299"/>
                    </a:lnTo>
                    <a:lnTo>
                      <a:pt x="172" y="304"/>
                    </a:lnTo>
                    <a:lnTo>
                      <a:pt x="172" y="311"/>
                    </a:lnTo>
                    <a:lnTo>
                      <a:pt x="167" y="311"/>
                    </a:lnTo>
                    <a:lnTo>
                      <a:pt x="167" y="316"/>
                    </a:lnTo>
                    <a:lnTo>
                      <a:pt x="168" y="319"/>
                    </a:lnTo>
                    <a:lnTo>
                      <a:pt x="167" y="324"/>
                    </a:lnTo>
                    <a:lnTo>
                      <a:pt x="165" y="326"/>
                    </a:lnTo>
                    <a:lnTo>
                      <a:pt x="160" y="332"/>
                    </a:lnTo>
                    <a:lnTo>
                      <a:pt x="152" y="329"/>
                    </a:lnTo>
                    <a:lnTo>
                      <a:pt x="150" y="327"/>
                    </a:lnTo>
                    <a:lnTo>
                      <a:pt x="152" y="326"/>
                    </a:lnTo>
                    <a:lnTo>
                      <a:pt x="145" y="326"/>
                    </a:lnTo>
                    <a:lnTo>
                      <a:pt x="137" y="326"/>
                    </a:lnTo>
                    <a:lnTo>
                      <a:pt x="137" y="329"/>
                    </a:lnTo>
                    <a:lnTo>
                      <a:pt x="135" y="331"/>
                    </a:lnTo>
                    <a:lnTo>
                      <a:pt x="125" y="329"/>
                    </a:lnTo>
                    <a:lnTo>
                      <a:pt x="120" y="327"/>
                    </a:lnTo>
                    <a:lnTo>
                      <a:pt x="117" y="327"/>
                    </a:lnTo>
                    <a:lnTo>
                      <a:pt x="110" y="331"/>
                    </a:lnTo>
                    <a:lnTo>
                      <a:pt x="108" y="327"/>
                    </a:lnTo>
                    <a:lnTo>
                      <a:pt x="107" y="326"/>
                    </a:lnTo>
                    <a:lnTo>
                      <a:pt x="100" y="326"/>
                    </a:lnTo>
                    <a:lnTo>
                      <a:pt x="100" y="322"/>
                    </a:lnTo>
                    <a:lnTo>
                      <a:pt x="98" y="319"/>
                    </a:lnTo>
                    <a:lnTo>
                      <a:pt x="98" y="316"/>
                    </a:lnTo>
                    <a:lnTo>
                      <a:pt x="95" y="316"/>
                    </a:lnTo>
                    <a:lnTo>
                      <a:pt x="93" y="319"/>
                    </a:lnTo>
                    <a:lnTo>
                      <a:pt x="89" y="319"/>
                    </a:lnTo>
                    <a:lnTo>
                      <a:pt x="92" y="314"/>
                    </a:lnTo>
                    <a:lnTo>
                      <a:pt x="95" y="307"/>
                    </a:lnTo>
                    <a:lnTo>
                      <a:pt x="95" y="306"/>
                    </a:lnTo>
                    <a:lnTo>
                      <a:pt x="90" y="304"/>
                    </a:lnTo>
                    <a:lnTo>
                      <a:pt x="87" y="302"/>
                    </a:lnTo>
                    <a:lnTo>
                      <a:pt x="89" y="296"/>
                    </a:lnTo>
                    <a:lnTo>
                      <a:pt x="87" y="292"/>
                    </a:lnTo>
                    <a:lnTo>
                      <a:pt x="82" y="287"/>
                    </a:lnTo>
                    <a:lnTo>
                      <a:pt x="80" y="286"/>
                    </a:lnTo>
                    <a:lnTo>
                      <a:pt x="77" y="287"/>
                    </a:lnTo>
                    <a:lnTo>
                      <a:pt x="74" y="289"/>
                    </a:lnTo>
                    <a:lnTo>
                      <a:pt x="69" y="286"/>
                    </a:lnTo>
                    <a:lnTo>
                      <a:pt x="64" y="286"/>
                    </a:lnTo>
                    <a:lnTo>
                      <a:pt x="59" y="292"/>
                    </a:lnTo>
                    <a:lnTo>
                      <a:pt x="55" y="292"/>
                    </a:lnTo>
                    <a:lnTo>
                      <a:pt x="50" y="296"/>
                    </a:lnTo>
                    <a:lnTo>
                      <a:pt x="44" y="296"/>
                    </a:lnTo>
                    <a:lnTo>
                      <a:pt x="39" y="292"/>
                    </a:lnTo>
                    <a:lnTo>
                      <a:pt x="35" y="291"/>
                    </a:lnTo>
                    <a:lnTo>
                      <a:pt x="30" y="292"/>
                    </a:lnTo>
                    <a:lnTo>
                      <a:pt x="27" y="292"/>
                    </a:lnTo>
                    <a:lnTo>
                      <a:pt x="27" y="292"/>
                    </a:lnTo>
                    <a:lnTo>
                      <a:pt x="29" y="289"/>
                    </a:lnTo>
                    <a:lnTo>
                      <a:pt x="29" y="286"/>
                    </a:lnTo>
                    <a:lnTo>
                      <a:pt x="22" y="282"/>
                    </a:lnTo>
                    <a:lnTo>
                      <a:pt x="22" y="279"/>
                    </a:lnTo>
                    <a:lnTo>
                      <a:pt x="24" y="276"/>
                    </a:lnTo>
                    <a:lnTo>
                      <a:pt x="24" y="274"/>
                    </a:lnTo>
                    <a:lnTo>
                      <a:pt x="20" y="271"/>
                    </a:lnTo>
                    <a:lnTo>
                      <a:pt x="20" y="268"/>
                    </a:lnTo>
                    <a:lnTo>
                      <a:pt x="17" y="266"/>
                    </a:lnTo>
                    <a:lnTo>
                      <a:pt x="14" y="266"/>
                    </a:lnTo>
                    <a:lnTo>
                      <a:pt x="12" y="263"/>
                    </a:lnTo>
                    <a:lnTo>
                      <a:pt x="9" y="258"/>
                    </a:lnTo>
                    <a:lnTo>
                      <a:pt x="2" y="253"/>
                    </a:lnTo>
                    <a:lnTo>
                      <a:pt x="2" y="249"/>
                    </a:lnTo>
                    <a:lnTo>
                      <a:pt x="5" y="241"/>
                    </a:lnTo>
                    <a:lnTo>
                      <a:pt x="4" y="238"/>
                    </a:lnTo>
                    <a:lnTo>
                      <a:pt x="4" y="234"/>
                    </a:lnTo>
                    <a:lnTo>
                      <a:pt x="0" y="23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18" name="Freeform 107"/>
              <p:cNvSpPr>
                <a:spLocks/>
              </p:cNvSpPr>
              <p:nvPr/>
            </p:nvSpPr>
            <p:spPr bwMode="auto">
              <a:xfrm>
                <a:off x="6350799" y="3093325"/>
                <a:ext cx="98463" cy="63293"/>
              </a:xfrm>
              <a:custGeom>
                <a:avLst/>
                <a:gdLst/>
                <a:ahLst/>
                <a:cxnLst>
                  <a:cxn ang="0">
                    <a:pos x="1" y="96"/>
                  </a:cxn>
                  <a:cxn ang="0">
                    <a:pos x="0" y="88"/>
                  </a:cxn>
                  <a:cxn ang="0">
                    <a:pos x="5" y="81"/>
                  </a:cxn>
                  <a:cxn ang="0">
                    <a:pos x="6" y="73"/>
                  </a:cxn>
                  <a:cxn ang="0">
                    <a:pos x="20" y="58"/>
                  </a:cxn>
                  <a:cxn ang="0">
                    <a:pos x="25" y="48"/>
                  </a:cxn>
                  <a:cxn ang="0">
                    <a:pos x="34" y="38"/>
                  </a:cxn>
                  <a:cxn ang="0">
                    <a:pos x="43" y="36"/>
                  </a:cxn>
                  <a:cxn ang="0">
                    <a:pos x="58" y="33"/>
                  </a:cxn>
                  <a:cxn ang="0">
                    <a:pos x="73" y="20"/>
                  </a:cxn>
                  <a:cxn ang="0">
                    <a:pos x="98" y="6"/>
                  </a:cxn>
                  <a:cxn ang="0">
                    <a:pos x="116" y="1"/>
                  </a:cxn>
                  <a:cxn ang="0">
                    <a:pos x="129" y="3"/>
                  </a:cxn>
                  <a:cxn ang="0">
                    <a:pos x="136" y="5"/>
                  </a:cxn>
                  <a:cxn ang="0">
                    <a:pos x="134" y="11"/>
                  </a:cxn>
                  <a:cxn ang="0">
                    <a:pos x="131" y="23"/>
                  </a:cxn>
                  <a:cxn ang="0">
                    <a:pos x="154" y="46"/>
                  </a:cxn>
                  <a:cxn ang="0">
                    <a:pos x="172" y="46"/>
                  </a:cxn>
                  <a:cxn ang="0">
                    <a:pos x="176" y="50"/>
                  </a:cxn>
                  <a:cxn ang="0">
                    <a:pos x="179" y="56"/>
                  </a:cxn>
                  <a:cxn ang="0">
                    <a:pos x="181" y="66"/>
                  </a:cxn>
                  <a:cxn ang="0">
                    <a:pos x="182" y="69"/>
                  </a:cxn>
                  <a:cxn ang="0">
                    <a:pos x="174" y="74"/>
                  </a:cxn>
                  <a:cxn ang="0">
                    <a:pos x="162" y="78"/>
                  </a:cxn>
                  <a:cxn ang="0">
                    <a:pos x="159" y="84"/>
                  </a:cxn>
                  <a:cxn ang="0">
                    <a:pos x="156" y="91"/>
                  </a:cxn>
                  <a:cxn ang="0">
                    <a:pos x="149" y="94"/>
                  </a:cxn>
                  <a:cxn ang="0">
                    <a:pos x="121" y="89"/>
                  </a:cxn>
                  <a:cxn ang="0">
                    <a:pos x="119" y="88"/>
                  </a:cxn>
                  <a:cxn ang="0">
                    <a:pos x="108" y="91"/>
                  </a:cxn>
                  <a:cxn ang="0">
                    <a:pos x="86" y="93"/>
                  </a:cxn>
                  <a:cxn ang="0">
                    <a:pos x="66" y="93"/>
                  </a:cxn>
                  <a:cxn ang="0">
                    <a:pos x="58" y="98"/>
                  </a:cxn>
                  <a:cxn ang="0">
                    <a:pos x="61" y="108"/>
                  </a:cxn>
                  <a:cxn ang="0">
                    <a:pos x="64" y="119"/>
                  </a:cxn>
                  <a:cxn ang="0">
                    <a:pos x="56" y="118"/>
                  </a:cxn>
                  <a:cxn ang="0">
                    <a:pos x="48" y="119"/>
                  </a:cxn>
                  <a:cxn ang="0">
                    <a:pos x="34" y="118"/>
                  </a:cxn>
                  <a:cxn ang="0">
                    <a:pos x="28" y="111"/>
                  </a:cxn>
                  <a:cxn ang="0">
                    <a:pos x="21" y="109"/>
                  </a:cxn>
                  <a:cxn ang="0">
                    <a:pos x="8" y="106"/>
                  </a:cxn>
                  <a:cxn ang="0">
                    <a:pos x="0" y="101"/>
                  </a:cxn>
                </a:cxnLst>
                <a:rect l="0" t="0" r="r" b="b"/>
                <a:pathLst>
                  <a:path w="182" h="121">
                    <a:moveTo>
                      <a:pt x="0" y="101"/>
                    </a:moveTo>
                    <a:lnTo>
                      <a:pt x="1" y="96"/>
                    </a:lnTo>
                    <a:lnTo>
                      <a:pt x="0" y="93"/>
                    </a:lnTo>
                    <a:lnTo>
                      <a:pt x="0" y="88"/>
                    </a:lnTo>
                    <a:lnTo>
                      <a:pt x="5" y="88"/>
                    </a:lnTo>
                    <a:lnTo>
                      <a:pt x="5" y="81"/>
                    </a:lnTo>
                    <a:lnTo>
                      <a:pt x="3" y="76"/>
                    </a:lnTo>
                    <a:lnTo>
                      <a:pt x="6" y="73"/>
                    </a:lnTo>
                    <a:lnTo>
                      <a:pt x="13" y="69"/>
                    </a:lnTo>
                    <a:lnTo>
                      <a:pt x="20" y="58"/>
                    </a:lnTo>
                    <a:lnTo>
                      <a:pt x="25" y="51"/>
                    </a:lnTo>
                    <a:lnTo>
                      <a:pt x="25" y="48"/>
                    </a:lnTo>
                    <a:lnTo>
                      <a:pt x="31" y="40"/>
                    </a:lnTo>
                    <a:lnTo>
                      <a:pt x="34" y="38"/>
                    </a:lnTo>
                    <a:lnTo>
                      <a:pt x="34" y="36"/>
                    </a:lnTo>
                    <a:lnTo>
                      <a:pt x="43" y="36"/>
                    </a:lnTo>
                    <a:lnTo>
                      <a:pt x="44" y="36"/>
                    </a:lnTo>
                    <a:lnTo>
                      <a:pt x="58" y="33"/>
                    </a:lnTo>
                    <a:lnTo>
                      <a:pt x="59" y="28"/>
                    </a:lnTo>
                    <a:lnTo>
                      <a:pt x="73" y="20"/>
                    </a:lnTo>
                    <a:lnTo>
                      <a:pt x="91" y="11"/>
                    </a:lnTo>
                    <a:lnTo>
                      <a:pt x="98" y="6"/>
                    </a:lnTo>
                    <a:lnTo>
                      <a:pt x="104" y="3"/>
                    </a:lnTo>
                    <a:lnTo>
                      <a:pt x="116" y="1"/>
                    </a:lnTo>
                    <a:lnTo>
                      <a:pt x="123" y="0"/>
                    </a:lnTo>
                    <a:lnTo>
                      <a:pt x="129" y="3"/>
                    </a:lnTo>
                    <a:lnTo>
                      <a:pt x="134" y="3"/>
                    </a:lnTo>
                    <a:lnTo>
                      <a:pt x="136" y="5"/>
                    </a:lnTo>
                    <a:lnTo>
                      <a:pt x="134" y="6"/>
                    </a:lnTo>
                    <a:lnTo>
                      <a:pt x="134" y="11"/>
                    </a:lnTo>
                    <a:lnTo>
                      <a:pt x="131" y="16"/>
                    </a:lnTo>
                    <a:lnTo>
                      <a:pt x="131" y="23"/>
                    </a:lnTo>
                    <a:lnTo>
                      <a:pt x="154" y="36"/>
                    </a:lnTo>
                    <a:lnTo>
                      <a:pt x="154" y="46"/>
                    </a:lnTo>
                    <a:lnTo>
                      <a:pt x="162" y="51"/>
                    </a:lnTo>
                    <a:lnTo>
                      <a:pt x="172" y="46"/>
                    </a:lnTo>
                    <a:lnTo>
                      <a:pt x="176" y="48"/>
                    </a:lnTo>
                    <a:lnTo>
                      <a:pt x="176" y="50"/>
                    </a:lnTo>
                    <a:lnTo>
                      <a:pt x="179" y="53"/>
                    </a:lnTo>
                    <a:lnTo>
                      <a:pt x="179" y="56"/>
                    </a:lnTo>
                    <a:lnTo>
                      <a:pt x="176" y="59"/>
                    </a:lnTo>
                    <a:lnTo>
                      <a:pt x="181" y="66"/>
                    </a:lnTo>
                    <a:lnTo>
                      <a:pt x="182" y="66"/>
                    </a:lnTo>
                    <a:lnTo>
                      <a:pt x="182" y="69"/>
                    </a:lnTo>
                    <a:lnTo>
                      <a:pt x="177" y="74"/>
                    </a:lnTo>
                    <a:lnTo>
                      <a:pt x="174" y="74"/>
                    </a:lnTo>
                    <a:lnTo>
                      <a:pt x="166" y="79"/>
                    </a:lnTo>
                    <a:lnTo>
                      <a:pt x="162" y="78"/>
                    </a:lnTo>
                    <a:lnTo>
                      <a:pt x="157" y="79"/>
                    </a:lnTo>
                    <a:lnTo>
                      <a:pt x="159" y="84"/>
                    </a:lnTo>
                    <a:lnTo>
                      <a:pt x="154" y="86"/>
                    </a:lnTo>
                    <a:lnTo>
                      <a:pt x="156" y="91"/>
                    </a:lnTo>
                    <a:lnTo>
                      <a:pt x="149" y="93"/>
                    </a:lnTo>
                    <a:lnTo>
                      <a:pt x="149" y="94"/>
                    </a:lnTo>
                    <a:lnTo>
                      <a:pt x="123" y="88"/>
                    </a:lnTo>
                    <a:lnTo>
                      <a:pt x="121" y="89"/>
                    </a:lnTo>
                    <a:lnTo>
                      <a:pt x="121" y="89"/>
                    </a:lnTo>
                    <a:lnTo>
                      <a:pt x="119" y="88"/>
                    </a:lnTo>
                    <a:lnTo>
                      <a:pt x="114" y="91"/>
                    </a:lnTo>
                    <a:lnTo>
                      <a:pt x="108" y="91"/>
                    </a:lnTo>
                    <a:lnTo>
                      <a:pt x="99" y="93"/>
                    </a:lnTo>
                    <a:lnTo>
                      <a:pt x="86" y="93"/>
                    </a:lnTo>
                    <a:lnTo>
                      <a:pt x="84" y="93"/>
                    </a:lnTo>
                    <a:lnTo>
                      <a:pt x="66" y="93"/>
                    </a:lnTo>
                    <a:lnTo>
                      <a:pt x="58" y="93"/>
                    </a:lnTo>
                    <a:lnTo>
                      <a:pt x="58" y="98"/>
                    </a:lnTo>
                    <a:lnTo>
                      <a:pt x="59" y="106"/>
                    </a:lnTo>
                    <a:lnTo>
                      <a:pt x="61" y="108"/>
                    </a:lnTo>
                    <a:lnTo>
                      <a:pt x="64" y="113"/>
                    </a:lnTo>
                    <a:lnTo>
                      <a:pt x="64" y="119"/>
                    </a:lnTo>
                    <a:lnTo>
                      <a:pt x="59" y="119"/>
                    </a:lnTo>
                    <a:lnTo>
                      <a:pt x="56" y="118"/>
                    </a:lnTo>
                    <a:lnTo>
                      <a:pt x="53" y="116"/>
                    </a:lnTo>
                    <a:lnTo>
                      <a:pt x="48" y="119"/>
                    </a:lnTo>
                    <a:lnTo>
                      <a:pt x="43" y="121"/>
                    </a:lnTo>
                    <a:lnTo>
                      <a:pt x="34" y="118"/>
                    </a:lnTo>
                    <a:lnTo>
                      <a:pt x="33" y="114"/>
                    </a:lnTo>
                    <a:lnTo>
                      <a:pt x="28" y="111"/>
                    </a:lnTo>
                    <a:lnTo>
                      <a:pt x="23" y="111"/>
                    </a:lnTo>
                    <a:lnTo>
                      <a:pt x="21" y="109"/>
                    </a:lnTo>
                    <a:lnTo>
                      <a:pt x="18" y="109"/>
                    </a:lnTo>
                    <a:lnTo>
                      <a:pt x="8" y="106"/>
                    </a:lnTo>
                    <a:lnTo>
                      <a:pt x="1" y="101"/>
                    </a:lnTo>
                    <a:lnTo>
                      <a:pt x="0" y="10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19" name="Freeform 108"/>
              <p:cNvSpPr>
                <a:spLocks/>
              </p:cNvSpPr>
              <p:nvPr/>
            </p:nvSpPr>
            <p:spPr bwMode="auto">
              <a:xfrm>
                <a:off x="6193473" y="3075685"/>
                <a:ext cx="83479" cy="53955"/>
              </a:xfrm>
              <a:custGeom>
                <a:avLst/>
                <a:gdLst/>
                <a:ahLst/>
                <a:cxnLst>
                  <a:cxn ang="0">
                    <a:pos x="26" y="11"/>
                  </a:cxn>
                  <a:cxn ang="0">
                    <a:pos x="34" y="6"/>
                  </a:cxn>
                  <a:cxn ang="0">
                    <a:pos x="59" y="0"/>
                  </a:cxn>
                  <a:cxn ang="0">
                    <a:pos x="76" y="3"/>
                  </a:cxn>
                  <a:cxn ang="0">
                    <a:pos x="88" y="11"/>
                  </a:cxn>
                  <a:cxn ang="0">
                    <a:pos x="91" y="15"/>
                  </a:cxn>
                  <a:cxn ang="0">
                    <a:pos x="96" y="13"/>
                  </a:cxn>
                  <a:cxn ang="0">
                    <a:pos x="103" y="15"/>
                  </a:cxn>
                  <a:cxn ang="0">
                    <a:pos x="108" y="25"/>
                  </a:cxn>
                  <a:cxn ang="0">
                    <a:pos x="114" y="30"/>
                  </a:cxn>
                  <a:cxn ang="0">
                    <a:pos x="119" y="36"/>
                  </a:cxn>
                  <a:cxn ang="0">
                    <a:pos x="127" y="43"/>
                  </a:cxn>
                  <a:cxn ang="0">
                    <a:pos x="131" y="50"/>
                  </a:cxn>
                  <a:cxn ang="0">
                    <a:pos x="129" y="61"/>
                  </a:cxn>
                  <a:cxn ang="0">
                    <a:pos x="136" y="70"/>
                  </a:cxn>
                  <a:cxn ang="0">
                    <a:pos x="141" y="78"/>
                  </a:cxn>
                  <a:cxn ang="0">
                    <a:pos x="147" y="80"/>
                  </a:cxn>
                  <a:cxn ang="0">
                    <a:pos x="151" y="86"/>
                  </a:cxn>
                  <a:cxn ang="0">
                    <a:pos x="149" y="91"/>
                  </a:cxn>
                  <a:cxn ang="0">
                    <a:pos x="156" y="98"/>
                  </a:cxn>
                  <a:cxn ang="0">
                    <a:pos x="154" y="104"/>
                  </a:cxn>
                  <a:cxn ang="0">
                    <a:pos x="149" y="99"/>
                  </a:cxn>
                  <a:cxn ang="0">
                    <a:pos x="142" y="98"/>
                  </a:cxn>
                  <a:cxn ang="0">
                    <a:pos x="131" y="96"/>
                  </a:cxn>
                  <a:cxn ang="0">
                    <a:pos x="119" y="94"/>
                  </a:cxn>
                  <a:cxn ang="0">
                    <a:pos x="94" y="90"/>
                  </a:cxn>
                  <a:cxn ang="0">
                    <a:pos x="89" y="91"/>
                  </a:cxn>
                  <a:cxn ang="0">
                    <a:pos x="61" y="88"/>
                  </a:cxn>
                  <a:cxn ang="0">
                    <a:pos x="48" y="98"/>
                  </a:cxn>
                  <a:cxn ang="0">
                    <a:pos x="23" y="99"/>
                  </a:cxn>
                  <a:cxn ang="0">
                    <a:pos x="18" y="93"/>
                  </a:cxn>
                  <a:cxn ang="0">
                    <a:pos x="20" y="93"/>
                  </a:cxn>
                  <a:cxn ang="0">
                    <a:pos x="28" y="91"/>
                  </a:cxn>
                  <a:cxn ang="0">
                    <a:pos x="15" y="91"/>
                  </a:cxn>
                  <a:cxn ang="0">
                    <a:pos x="15" y="86"/>
                  </a:cxn>
                  <a:cxn ang="0">
                    <a:pos x="18" y="80"/>
                  </a:cxn>
                  <a:cxn ang="0">
                    <a:pos x="36" y="75"/>
                  </a:cxn>
                  <a:cxn ang="0">
                    <a:pos x="46" y="71"/>
                  </a:cxn>
                  <a:cxn ang="0">
                    <a:pos x="51" y="73"/>
                  </a:cxn>
                  <a:cxn ang="0">
                    <a:pos x="58" y="70"/>
                  </a:cxn>
                  <a:cxn ang="0">
                    <a:pos x="68" y="73"/>
                  </a:cxn>
                  <a:cxn ang="0">
                    <a:pos x="83" y="78"/>
                  </a:cxn>
                  <a:cxn ang="0">
                    <a:pos x="89" y="75"/>
                  </a:cxn>
                  <a:cxn ang="0">
                    <a:pos x="86" y="73"/>
                  </a:cxn>
                  <a:cxn ang="0">
                    <a:pos x="71" y="66"/>
                  </a:cxn>
                  <a:cxn ang="0">
                    <a:pos x="56" y="63"/>
                  </a:cxn>
                  <a:cxn ang="0">
                    <a:pos x="46" y="63"/>
                  </a:cxn>
                  <a:cxn ang="0">
                    <a:pos x="33" y="70"/>
                  </a:cxn>
                  <a:cxn ang="0">
                    <a:pos x="20" y="71"/>
                  </a:cxn>
                  <a:cxn ang="0">
                    <a:pos x="21" y="66"/>
                  </a:cxn>
                  <a:cxn ang="0">
                    <a:pos x="18" y="63"/>
                  </a:cxn>
                  <a:cxn ang="0">
                    <a:pos x="13" y="58"/>
                  </a:cxn>
                  <a:cxn ang="0">
                    <a:pos x="0" y="43"/>
                  </a:cxn>
                  <a:cxn ang="0">
                    <a:pos x="21" y="21"/>
                  </a:cxn>
                </a:cxnLst>
                <a:rect l="0" t="0" r="r" b="b"/>
                <a:pathLst>
                  <a:path w="156" h="104">
                    <a:moveTo>
                      <a:pt x="21" y="13"/>
                    </a:moveTo>
                    <a:lnTo>
                      <a:pt x="26" y="11"/>
                    </a:lnTo>
                    <a:lnTo>
                      <a:pt x="29" y="11"/>
                    </a:lnTo>
                    <a:lnTo>
                      <a:pt x="34" y="6"/>
                    </a:lnTo>
                    <a:lnTo>
                      <a:pt x="48" y="5"/>
                    </a:lnTo>
                    <a:lnTo>
                      <a:pt x="59" y="0"/>
                    </a:lnTo>
                    <a:lnTo>
                      <a:pt x="64" y="0"/>
                    </a:lnTo>
                    <a:lnTo>
                      <a:pt x="76" y="3"/>
                    </a:lnTo>
                    <a:lnTo>
                      <a:pt x="83" y="5"/>
                    </a:lnTo>
                    <a:lnTo>
                      <a:pt x="88" y="11"/>
                    </a:lnTo>
                    <a:lnTo>
                      <a:pt x="88" y="13"/>
                    </a:lnTo>
                    <a:lnTo>
                      <a:pt x="91" y="15"/>
                    </a:lnTo>
                    <a:lnTo>
                      <a:pt x="94" y="13"/>
                    </a:lnTo>
                    <a:lnTo>
                      <a:pt x="96" y="13"/>
                    </a:lnTo>
                    <a:lnTo>
                      <a:pt x="101" y="13"/>
                    </a:lnTo>
                    <a:lnTo>
                      <a:pt x="103" y="15"/>
                    </a:lnTo>
                    <a:lnTo>
                      <a:pt x="103" y="20"/>
                    </a:lnTo>
                    <a:lnTo>
                      <a:pt x="108" y="25"/>
                    </a:lnTo>
                    <a:lnTo>
                      <a:pt x="108" y="30"/>
                    </a:lnTo>
                    <a:lnTo>
                      <a:pt x="114" y="30"/>
                    </a:lnTo>
                    <a:lnTo>
                      <a:pt x="114" y="35"/>
                    </a:lnTo>
                    <a:lnTo>
                      <a:pt x="119" y="36"/>
                    </a:lnTo>
                    <a:lnTo>
                      <a:pt x="126" y="40"/>
                    </a:lnTo>
                    <a:lnTo>
                      <a:pt x="127" y="43"/>
                    </a:lnTo>
                    <a:lnTo>
                      <a:pt x="131" y="46"/>
                    </a:lnTo>
                    <a:lnTo>
                      <a:pt x="131" y="50"/>
                    </a:lnTo>
                    <a:lnTo>
                      <a:pt x="132" y="53"/>
                    </a:lnTo>
                    <a:lnTo>
                      <a:pt x="129" y="61"/>
                    </a:lnTo>
                    <a:lnTo>
                      <a:pt x="129" y="65"/>
                    </a:lnTo>
                    <a:lnTo>
                      <a:pt x="136" y="70"/>
                    </a:lnTo>
                    <a:lnTo>
                      <a:pt x="139" y="75"/>
                    </a:lnTo>
                    <a:lnTo>
                      <a:pt x="141" y="78"/>
                    </a:lnTo>
                    <a:lnTo>
                      <a:pt x="144" y="78"/>
                    </a:lnTo>
                    <a:lnTo>
                      <a:pt x="147" y="80"/>
                    </a:lnTo>
                    <a:lnTo>
                      <a:pt x="147" y="83"/>
                    </a:lnTo>
                    <a:lnTo>
                      <a:pt x="151" y="86"/>
                    </a:lnTo>
                    <a:lnTo>
                      <a:pt x="151" y="88"/>
                    </a:lnTo>
                    <a:lnTo>
                      <a:pt x="149" y="91"/>
                    </a:lnTo>
                    <a:lnTo>
                      <a:pt x="149" y="94"/>
                    </a:lnTo>
                    <a:lnTo>
                      <a:pt x="156" y="98"/>
                    </a:lnTo>
                    <a:lnTo>
                      <a:pt x="156" y="101"/>
                    </a:lnTo>
                    <a:lnTo>
                      <a:pt x="154" y="104"/>
                    </a:lnTo>
                    <a:lnTo>
                      <a:pt x="154" y="99"/>
                    </a:lnTo>
                    <a:lnTo>
                      <a:pt x="149" y="99"/>
                    </a:lnTo>
                    <a:lnTo>
                      <a:pt x="147" y="98"/>
                    </a:lnTo>
                    <a:lnTo>
                      <a:pt x="142" y="98"/>
                    </a:lnTo>
                    <a:lnTo>
                      <a:pt x="137" y="99"/>
                    </a:lnTo>
                    <a:lnTo>
                      <a:pt x="131" y="96"/>
                    </a:lnTo>
                    <a:lnTo>
                      <a:pt x="122" y="96"/>
                    </a:lnTo>
                    <a:lnTo>
                      <a:pt x="119" y="94"/>
                    </a:lnTo>
                    <a:lnTo>
                      <a:pt x="109" y="90"/>
                    </a:lnTo>
                    <a:lnTo>
                      <a:pt x="94" y="90"/>
                    </a:lnTo>
                    <a:lnTo>
                      <a:pt x="89" y="90"/>
                    </a:lnTo>
                    <a:lnTo>
                      <a:pt x="89" y="91"/>
                    </a:lnTo>
                    <a:lnTo>
                      <a:pt x="83" y="90"/>
                    </a:lnTo>
                    <a:lnTo>
                      <a:pt x="61" y="88"/>
                    </a:lnTo>
                    <a:lnTo>
                      <a:pt x="53" y="91"/>
                    </a:lnTo>
                    <a:lnTo>
                      <a:pt x="48" y="98"/>
                    </a:lnTo>
                    <a:lnTo>
                      <a:pt x="31" y="96"/>
                    </a:lnTo>
                    <a:lnTo>
                      <a:pt x="23" y="99"/>
                    </a:lnTo>
                    <a:lnTo>
                      <a:pt x="18" y="98"/>
                    </a:lnTo>
                    <a:lnTo>
                      <a:pt x="18" y="93"/>
                    </a:lnTo>
                    <a:lnTo>
                      <a:pt x="16" y="93"/>
                    </a:lnTo>
                    <a:lnTo>
                      <a:pt x="20" y="93"/>
                    </a:lnTo>
                    <a:lnTo>
                      <a:pt x="23" y="94"/>
                    </a:lnTo>
                    <a:lnTo>
                      <a:pt x="28" y="91"/>
                    </a:lnTo>
                    <a:lnTo>
                      <a:pt x="20" y="88"/>
                    </a:lnTo>
                    <a:lnTo>
                      <a:pt x="15" y="91"/>
                    </a:lnTo>
                    <a:lnTo>
                      <a:pt x="13" y="90"/>
                    </a:lnTo>
                    <a:lnTo>
                      <a:pt x="15" y="86"/>
                    </a:lnTo>
                    <a:lnTo>
                      <a:pt x="15" y="81"/>
                    </a:lnTo>
                    <a:lnTo>
                      <a:pt x="18" y="80"/>
                    </a:lnTo>
                    <a:lnTo>
                      <a:pt x="33" y="80"/>
                    </a:lnTo>
                    <a:lnTo>
                      <a:pt x="36" y="75"/>
                    </a:lnTo>
                    <a:lnTo>
                      <a:pt x="41" y="75"/>
                    </a:lnTo>
                    <a:lnTo>
                      <a:pt x="46" y="71"/>
                    </a:lnTo>
                    <a:lnTo>
                      <a:pt x="49" y="71"/>
                    </a:lnTo>
                    <a:lnTo>
                      <a:pt x="51" y="73"/>
                    </a:lnTo>
                    <a:lnTo>
                      <a:pt x="54" y="70"/>
                    </a:lnTo>
                    <a:lnTo>
                      <a:pt x="58" y="70"/>
                    </a:lnTo>
                    <a:lnTo>
                      <a:pt x="63" y="73"/>
                    </a:lnTo>
                    <a:lnTo>
                      <a:pt x="68" y="73"/>
                    </a:lnTo>
                    <a:lnTo>
                      <a:pt x="74" y="75"/>
                    </a:lnTo>
                    <a:lnTo>
                      <a:pt x="83" y="78"/>
                    </a:lnTo>
                    <a:lnTo>
                      <a:pt x="88" y="78"/>
                    </a:lnTo>
                    <a:lnTo>
                      <a:pt x="89" y="75"/>
                    </a:lnTo>
                    <a:lnTo>
                      <a:pt x="88" y="73"/>
                    </a:lnTo>
                    <a:lnTo>
                      <a:pt x="86" y="73"/>
                    </a:lnTo>
                    <a:lnTo>
                      <a:pt x="74" y="66"/>
                    </a:lnTo>
                    <a:lnTo>
                      <a:pt x="71" y="66"/>
                    </a:lnTo>
                    <a:lnTo>
                      <a:pt x="63" y="63"/>
                    </a:lnTo>
                    <a:lnTo>
                      <a:pt x="56" y="63"/>
                    </a:lnTo>
                    <a:lnTo>
                      <a:pt x="53" y="61"/>
                    </a:lnTo>
                    <a:lnTo>
                      <a:pt x="46" y="63"/>
                    </a:lnTo>
                    <a:lnTo>
                      <a:pt x="38" y="70"/>
                    </a:lnTo>
                    <a:lnTo>
                      <a:pt x="33" y="70"/>
                    </a:lnTo>
                    <a:lnTo>
                      <a:pt x="29" y="71"/>
                    </a:lnTo>
                    <a:lnTo>
                      <a:pt x="20" y="71"/>
                    </a:lnTo>
                    <a:lnTo>
                      <a:pt x="18" y="70"/>
                    </a:lnTo>
                    <a:lnTo>
                      <a:pt x="21" y="66"/>
                    </a:lnTo>
                    <a:lnTo>
                      <a:pt x="16" y="63"/>
                    </a:lnTo>
                    <a:lnTo>
                      <a:pt x="18" y="63"/>
                    </a:lnTo>
                    <a:lnTo>
                      <a:pt x="18" y="58"/>
                    </a:lnTo>
                    <a:lnTo>
                      <a:pt x="13" y="58"/>
                    </a:lnTo>
                    <a:lnTo>
                      <a:pt x="8" y="50"/>
                    </a:lnTo>
                    <a:lnTo>
                      <a:pt x="0" y="43"/>
                    </a:lnTo>
                    <a:lnTo>
                      <a:pt x="15" y="31"/>
                    </a:lnTo>
                    <a:lnTo>
                      <a:pt x="21" y="21"/>
                    </a:lnTo>
                    <a:lnTo>
                      <a:pt x="21" y="1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20" name="Freeform 110"/>
              <p:cNvSpPr>
                <a:spLocks/>
              </p:cNvSpPr>
              <p:nvPr/>
            </p:nvSpPr>
            <p:spPr bwMode="auto">
              <a:xfrm>
                <a:off x="6203105" y="3121339"/>
                <a:ext cx="39599" cy="21790"/>
              </a:xfrm>
              <a:custGeom>
                <a:avLst/>
                <a:gdLst/>
                <a:ahLst/>
                <a:cxnLst>
                  <a:cxn ang="0">
                    <a:pos x="0" y="10"/>
                  </a:cxn>
                  <a:cxn ang="0">
                    <a:pos x="5" y="11"/>
                  </a:cxn>
                  <a:cxn ang="0">
                    <a:pos x="13" y="8"/>
                  </a:cxn>
                  <a:cxn ang="0">
                    <a:pos x="30" y="10"/>
                  </a:cxn>
                  <a:cxn ang="0">
                    <a:pos x="35" y="3"/>
                  </a:cxn>
                  <a:cxn ang="0">
                    <a:pos x="43" y="0"/>
                  </a:cxn>
                  <a:cxn ang="0">
                    <a:pos x="65" y="2"/>
                  </a:cxn>
                  <a:cxn ang="0">
                    <a:pos x="71" y="3"/>
                  </a:cxn>
                  <a:cxn ang="0">
                    <a:pos x="71" y="10"/>
                  </a:cxn>
                  <a:cxn ang="0">
                    <a:pos x="71" y="13"/>
                  </a:cxn>
                  <a:cxn ang="0">
                    <a:pos x="71" y="20"/>
                  </a:cxn>
                  <a:cxn ang="0">
                    <a:pos x="73" y="23"/>
                  </a:cxn>
                  <a:cxn ang="0">
                    <a:pos x="73" y="26"/>
                  </a:cxn>
                  <a:cxn ang="0">
                    <a:pos x="70" y="30"/>
                  </a:cxn>
                  <a:cxn ang="0">
                    <a:pos x="61" y="30"/>
                  </a:cxn>
                  <a:cxn ang="0">
                    <a:pos x="55" y="35"/>
                  </a:cxn>
                  <a:cxn ang="0">
                    <a:pos x="50" y="35"/>
                  </a:cxn>
                  <a:cxn ang="0">
                    <a:pos x="46" y="40"/>
                  </a:cxn>
                  <a:cxn ang="0">
                    <a:pos x="41" y="41"/>
                  </a:cxn>
                  <a:cxn ang="0">
                    <a:pos x="40" y="40"/>
                  </a:cxn>
                  <a:cxn ang="0">
                    <a:pos x="40" y="36"/>
                  </a:cxn>
                  <a:cxn ang="0">
                    <a:pos x="30" y="38"/>
                  </a:cxn>
                  <a:cxn ang="0">
                    <a:pos x="35" y="31"/>
                  </a:cxn>
                  <a:cxn ang="0">
                    <a:pos x="33" y="31"/>
                  </a:cxn>
                  <a:cxn ang="0">
                    <a:pos x="35" y="30"/>
                  </a:cxn>
                  <a:cxn ang="0">
                    <a:pos x="31" y="28"/>
                  </a:cxn>
                  <a:cxn ang="0">
                    <a:pos x="28" y="28"/>
                  </a:cxn>
                  <a:cxn ang="0">
                    <a:pos x="26" y="25"/>
                  </a:cxn>
                  <a:cxn ang="0">
                    <a:pos x="38" y="25"/>
                  </a:cxn>
                  <a:cxn ang="0">
                    <a:pos x="41" y="25"/>
                  </a:cxn>
                  <a:cxn ang="0">
                    <a:pos x="35" y="21"/>
                  </a:cxn>
                  <a:cxn ang="0">
                    <a:pos x="28" y="21"/>
                  </a:cxn>
                  <a:cxn ang="0">
                    <a:pos x="21" y="23"/>
                  </a:cxn>
                  <a:cxn ang="0">
                    <a:pos x="20" y="23"/>
                  </a:cxn>
                  <a:cxn ang="0">
                    <a:pos x="18" y="21"/>
                  </a:cxn>
                  <a:cxn ang="0">
                    <a:pos x="13" y="21"/>
                  </a:cxn>
                  <a:cxn ang="0">
                    <a:pos x="8" y="16"/>
                  </a:cxn>
                  <a:cxn ang="0">
                    <a:pos x="13" y="13"/>
                  </a:cxn>
                  <a:cxn ang="0">
                    <a:pos x="10" y="13"/>
                  </a:cxn>
                  <a:cxn ang="0">
                    <a:pos x="2" y="13"/>
                  </a:cxn>
                  <a:cxn ang="0">
                    <a:pos x="0" y="10"/>
                  </a:cxn>
                  <a:cxn ang="0">
                    <a:pos x="0" y="10"/>
                  </a:cxn>
                </a:cxnLst>
                <a:rect l="0" t="0" r="r" b="b"/>
                <a:pathLst>
                  <a:path w="73" h="41">
                    <a:moveTo>
                      <a:pt x="0" y="10"/>
                    </a:moveTo>
                    <a:lnTo>
                      <a:pt x="5" y="11"/>
                    </a:lnTo>
                    <a:lnTo>
                      <a:pt x="13" y="8"/>
                    </a:lnTo>
                    <a:lnTo>
                      <a:pt x="30" y="10"/>
                    </a:lnTo>
                    <a:lnTo>
                      <a:pt x="35" y="3"/>
                    </a:lnTo>
                    <a:lnTo>
                      <a:pt x="43" y="0"/>
                    </a:lnTo>
                    <a:lnTo>
                      <a:pt x="65" y="2"/>
                    </a:lnTo>
                    <a:lnTo>
                      <a:pt x="71" y="3"/>
                    </a:lnTo>
                    <a:lnTo>
                      <a:pt x="71" y="10"/>
                    </a:lnTo>
                    <a:lnTo>
                      <a:pt x="71" y="13"/>
                    </a:lnTo>
                    <a:lnTo>
                      <a:pt x="71" y="20"/>
                    </a:lnTo>
                    <a:lnTo>
                      <a:pt x="73" y="23"/>
                    </a:lnTo>
                    <a:lnTo>
                      <a:pt x="73" y="26"/>
                    </a:lnTo>
                    <a:lnTo>
                      <a:pt x="70" y="30"/>
                    </a:lnTo>
                    <a:lnTo>
                      <a:pt x="61" y="30"/>
                    </a:lnTo>
                    <a:lnTo>
                      <a:pt x="55" y="35"/>
                    </a:lnTo>
                    <a:lnTo>
                      <a:pt x="50" y="35"/>
                    </a:lnTo>
                    <a:lnTo>
                      <a:pt x="46" y="40"/>
                    </a:lnTo>
                    <a:lnTo>
                      <a:pt x="41" y="41"/>
                    </a:lnTo>
                    <a:lnTo>
                      <a:pt x="40" y="40"/>
                    </a:lnTo>
                    <a:lnTo>
                      <a:pt x="40" y="36"/>
                    </a:lnTo>
                    <a:lnTo>
                      <a:pt x="30" y="38"/>
                    </a:lnTo>
                    <a:lnTo>
                      <a:pt x="35" y="31"/>
                    </a:lnTo>
                    <a:lnTo>
                      <a:pt x="33" y="31"/>
                    </a:lnTo>
                    <a:lnTo>
                      <a:pt x="35" y="30"/>
                    </a:lnTo>
                    <a:lnTo>
                      <a:pt x="31" y="28"/>
                    </a:lnTo>
                    <a:lnTo>
                      <a:pt x="28" y="28"/>
                    </a:lnTo>
                    <a:lnTo>
                      <a:pt x="26" y="25"/>
                    </a:lnTo>
                    <a:lnTo>
                      <a:pt x="38" y="25"/>
                    </a:lnTo>
                    <a:lnTo>
                      <a:pt x="41" y="25"/>
                    </a:lnTo>
                    <a:lnTo>
                      <a:pt x="35" y="21"/>
                    </a:lnTo>
                    <a:lnTo>
                      <a:pt x="28" y="21"/>
                    </a:lnTo>
                    <a:lnTo>
                      <a:pt x="21" y="23"/>
                    </a:lnTo>
                    <a:lnTo>
                      <a:pt x="20" y="23"/>
                    </a:lnTo>
                    <a:lnTo>
                      <a:pt x="18" y="21"/>
                    </a:lnTo>
                    <a:lnTo>
                      <a:pt x="13" y="21"/>
                    </a:lnTo>
                    <a:lnTo>
                      <a:pt x="8" y="16"/>
                    </a:lnTo>
                    <a:lnTo>
                      <a:pt x="13" y="13"/>
                    </a:lnTo>
                    <a:lnTo>
                      <a:pt x="10" y="13"/>
                    </a:lnTo>
                    <a:lnTo>
                      <a:pt x="2" y="13"/>
                    </a:lnTo>
                    <a:lnTo>
                      <a:pt x="0" y="10"/>
                    </a:lnTo>
                    <a:lnTo>
                      <a:pt x="0" y="1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21" name="Freeform 111"/>
              <p:cNvSpPr>
                <a:spLocks/>
              </p:cNvSpPr>
              <p:nvPr/>
            </p:nvSpPr>
            <p:spPr bwMode="auto">
              <a:xfrm>
                <a:off x="6228791" y="3122377"/>
                <a:ext cx="92041" cy="78857"/>
              </a:xfrm>
              <a:custGeom>
                <a:avLst/>
                <a:gdLst/>
                <a:ahLst/>
                <a:cxnLst>
                  <a:cxn ang="0">
                    <a:pos x="4" y="33"/>
                  </a:cxn>
                  <a:cxn ang="0">
                    <a:pos x="15" y="28"/>
                  </a:cxn>
                  <a:cxn ang="0">
                    <a:pos x="27" y="24"/>
                  </a:cxn>
                  <a:cxn ang="0">
                    <a:pos x="25" y="18"/>
                  </a:cxn>
                  <a:cxn ang="0">
                    <a:pos x="25" y="8"/>
                  </a:cxn>
                  <a:cxn ang="0">
                    <a:pos x="30" y="0"/>
                  </a:cxn>
                  <a:cxn ang="0">
                    <a:pos x="55" y="4"/>
                  </a:cxn>
                  <a:cxn ang="0">
                    <a:pos x="67" y="6"/>
                  </a:cxn>
                  <a:cxn ang="0">
                    <a:pos x="78" y="8"/>
                  </a:cxn>
                  <a:cxn ang="0">
                    <a:pos x="85" y="9"/>
                  </a:cxn>
                  <a:cxn ang="0">
                    <a:pos x="90" y="14"/>
                  </a:cxn>
                  <a:cxn ang="0">
                    <a:pos x="98" y="13"/>
                  </a:cxn>
                  <a:cxn ang="0">
                    <a:pos x="107" y="18"/>
                  </a:cxn>
                  <a:cxn ang="0">
                    <a:pos x="118" y="14"/>
                  </a:cxn>
                  <a:cxn ang="0">
                    <a:pos x="127" y="8"/>
                  </a:cxn>
                  <a:cxn ang="0">
                    <a:pos x="137" y="11"/>
                  </a:cxn>
                  <a:cxn ang="0">
                    <a:pos x="143" y="8"/>
                  </a:cxn>
                  <a:cxn ang="0">
                    <a:pos x="150" y="14"/>
                  </a:cxn>
                  <a:cxn ang="0">
                    <a:pos x="150" y="24"/>
                  </a:cxn>
                  <a:cxn ang="0">
                    <a:pos x="158" y="28"/>
                  </a:cxn>
                  <a:cxn ang="0">
                    <a:pos x="155" y="36"/>
                  </a:cxn>
                  <a:cxn ang="0">
                    <a:pos x="156" y="41"/>
                  </a:cxn>
                  <a:cxn ang="0">
                    <a:pos x="161" y="38"/>
                  </a:cxn>
                  <a:cxn ang="0">
                    <a:pos x="163" y="44"/>
                  </a:cxn>
                  <a:cxn ang="0">
                    <a:pos x="170" y="48"/>
                  </a:cxn>
                  <a:cxn ang="0">
                    <a:pos x="173" y="53"/>
                  </a:cxn>
                  <a:cxn ang="0">
                    <a:pos x="161" y="56"/>
                  </a:cxn>
                  <a:cxn ang="0">
                    <a:pos x="163" y="63"/>
                  </a:cxn>
                  <a:cxn ang="0">
                    <a:pos x="163" y="76"/>
                  </a:cxn>
                  <a:cxn ang="0">
                    <a:pos x="166" y="84"/>
                  </a:cxn>
                  <a:cxn ang="0">
                    <a:pos x="168" y="93"/>
                  </a:cxn>
                  <a:cxn ang="0">
                    <a:pos x="161" y="93"/>
                  </a:cxn>
                  <a:cxn ang="0">
                    <a:pos x="166" y="101"/>
                  </a:cxn>
                  <a:cxn ang="0">
                    <a:pos x="168" y="107"/>
                  </a:cxn>
                  <a:cxn ang="0">
                    <a:pos x="156" y="121"/>
                  </a:cxn>
                  <a:cxn ang="0">
                    <a:pos x="156" y="127"/>
                  </a:cxn>
                  <a:cxn ang="0">
                    <a:pos x="150" y="139"/>
                  </a:cxn>
                  <a:cxn ang="0">
                    <a:pos x="113" y="152"/>
                  </a:cxn>
                  <a:cxn ang="0">
                    <a:pos x="100" y="147"/>
                  </a:cxn>
                  <a:cxn ang="0">
                    <a:pos x="90" y="137"/>
                  </a:cxn>
                  <a:cxn ang="0">
                    <a:pos x="92" y="134"/>
                  </a:cxn>
                  <a:cxn ang="0">
                    <a:pos x="103" y="99"/>
                  </a:cxn>
                  <a:cxn ang="0">
                    <a:pos x="102" y="94"/>
                  </a:cxn>
                  <a:cxn ang="0">
                    <a:pos x="105" y="89"/>
                  </a:cxn>
                  <a:cxn ang="0">
                    <a:pos x="100" y="81"/>
                  </a:cxn>
                  <a:cxn ang="0">
                    <a:pos x="95" y="68"/>
                  </a:cxn>
                  <a:cxn ang="0">
                    <a:pos x="90" y="59"/>
                  </a:cxn>
                  <a:cxn ang="0">
                    <a:pos x="62" y="61"/>
                  </a:cxn>
                  <a:cxn ang="0">
                    <a:pos x="52" y="71"/>
                  </a:cxn>
                  <a:cxn ang="0">
                    <a:pos x="45" y="78"/>
                  </a:cxn>
                  <a:cxn ang="0">
                    <a:pos x="37" y="74"/>
                  </a:cxn>
                  <a:cxn ang="0">
                    <a:pos x="29" y="64"/>
                  </a:cxn>
                  <a:cxn ang="0">
                    <a:pos x="22" y="63"/>
                  </a:cxn>
                  <a:cxn ang="0">
                    <a:pos x="24" y="58"/>
                  </a:cxn>
                  <a:cxn ang="0">
                    <a:pos x="17" y="59"/>
                  </a:cxn>
                  <a:cxn ang="0">
                    <a:pos x="9" y="58"/>
                  </a:cxn>
                  <a:cxn ang="0">
                    <a:pos x="5" y="43"/>
                  </a:cxn>
                  <a:cxn ang="0">
                    <a:pos x="0" y="38"/>
                  </a:cxn>
                </a:cxnLst>
                <a:rect l="0" t="0" r="r" b="b"/>
                <a:pathLst>
                  <a:path w="173" h="152">
                    <a:moveTo>
                      <a:pt x="0" y="38"/>
                    </a:moveTo>
                    <a:lnTo>
                      <a:pt x="4" y="33"/>
                    </a:lnTo>
                    <a:lnTo>
                      <a:pt x="9" y="33"/>
                    </a:lnTo>
                    <a:lnTo>
                      <a:pt x="15" y="28"/>
                    </a:lnTo>
                    <a:lnTo>
                      <a:pt x="24" y="28"/>
                    </a:lnTo>
                    <a:lnTo>
                      <a:pt x="27" y="24"/>
                    </a:lnTo>
                    <a:lnTo>
                      <a:pt x="27" y="21"/>
                    </a:lnTo>
                    <a:lnTo>
                      <a:pt x="25" y="18"/>
                    </a:lnTo>
                    <a:lnTo>
                      <a:pt x="25" y="11"/>
                    </a:lnTo>
                    <a:lnTo>
                      <a:pt x="25" y="8"/>
                    </a:lnTo>
                    <a:lnTo>
                      <a:pt x="25" y="0"/>
                    </a:lnTo>
                    <a:lnTo>
                      <a:pt x="30" y="0"/>
                    </a:lnTo>
                    <a:lnTo>
                      <a:pt x="45" y="0"/>
                    </a:lnTo>
                    <a:lnTo>
                      <a:pt x="55" y="4"/>
                    </a:lnTo>
                    <a:lnTo>
                      <a:pt x="58" y="6"/>
                    </a:lnTo>
                    <a:lnTo>
                      <a:pt x="67" y="6"/>
                    </a:lnTo>
                    <a:lnTo>
                      <a:pt x="73" y="9"/>
                    </a:lnTo>
                    <a:lnTo>
                      <a:pt x="78" y="8"/>
                    </a:lnTo>
                    <a:lnTo>
                      <a:pt x="83" y="8"/>
                    </a:lnTo>
                    <a:lnTo>
                      <a:pt x="85" y="9"/>
                    </a:lnTo>
                    <a:lnTo>
                      <a:pt x="90" y="9"/>
                    </a:lnTo>
                    <a:lnTo>
                      <a:pt x="90" y="14"/>
                    </a:lnTo>
                    <a:lnTo>
                      <a:pt x="93" y="14"/>
                    </a:lnTo>
                    <a:lnTo>
                      <a:pt x="98" y="13"/>
                    </a:lnTo>
                    <a:lnTo>
                      <a:pt x="102" y="14"/>
                    </a:lnTo>
                    <a:lnTo>
                      <a:pt x="107" y="18"/>
                    </a:lnTo>
                    <a:lnTo>
                      <a:pt x="113" y="18"/>
                    </a:lnTo>
                    <a:lnTo>
                      <a:pt x="118" y="14"/>
                    </a:lnTo>
                    <a:lnTo>
                      <a:pt x="122" y="14"/>
                    </a:lnTo>
                    <a:lnTo>
                      <a:pt x="127" y="8"/>
                    </a:lnTo>
                    <a:lnTo>
                      <a:pt x="132" y="8"/>
                    </a:lnTo>
                    <a:lnTo>
                      <a:pt x="137" y="11"/>
                    </a:lnTo>
                    <a:lnTo>
                      <a:pt x="140" y="9"/>
                    </a:lnTo>
                    <a:lnTo>
                      <a:pt x="143" y="8"/>
                    </a:lnTo>
                    <a:lnTo>
                      <a:pt x="145" y="9"/>
                    </a:lnTo>
                    <a:lnTo>
                      <a:pt x="150" y="14"/>
                    </a:lnTo>
                    <a:lnTo>
                      <a:pt x="152" y="18"/>
                    </a:lnTo>
                    <a:lnTo>
                      <a:pt x="150" y="24"/>
                    </a:lnTo>
                    <a:lnTo>
                      <a:pt x="153" y="26"/>
                    </a:lnTo>
                    <a:lnTo>
                      <a:pt x="158" y="28"/>
                    </a:lnTo>
                    <a:lnTo>
                      <a:pt x="158" y="29"/>
                    </a:lnTo>
                    <a:lnTo>
                      <a:pt x="155" y="36"/>
                    </a:lnTo>
                    <a:lnTo>
                      <a:pt x="152" y="41"/>
                    </a:lnTo>
                    <a:lnTo>
                      <a:pt x="156" y="41"/>
                    </a:lnTo>
                    <a:lnTo>
                      <a:pt x="158" y="38"/>
                    </a:lnTo>
                    <a:lnTo>
                      <a:pt x="161" y="38"/>
                    </a:lnTo>
                    <a:lnTo>
                      <a:pt x="161" y="41"/>
                    </a:lnTo>
                    <a:lnTo>
                      <a:pt x="163" y="44"/>
                    </a:lnTo>
                    <a:lnTo>
                      <a:pt x="163" y="48"/>
                    </a:lnTo>
                    <a:lnTo>
                      <a:pt x="170" y="48"/>
                    </a:lnTo>
                    <a:lnTo>
                      <a:pt x="171" y="49"/>
                    </a:lnTo>
                    <a:lnTo>
                      <a:pt x="173" y="53"/>
                    </a:lnTo>
                    <a:lnTo>
                      <a:pt x="170" y="54"/>
                    </a:lnTo>
                    <a:lnTo>
                      <a:pt x="161" y="56"/>
                    </a:lnTo>
                    <a:lnTo>
                      <a:pt x="161" y="61"/>
                    </a:lnTo>
                    <a:lnTo>
                      <a:pt x="163" y="63"/>
                    </a:lnTo>
                    <a:lnTo>
                      <a:pt x="165" y="73"/>
                    </a:lnTo>
                    <a:lnTo>
                      <a:pt x="163" y="76"/>
                    </a:lnTo>
                    <a:lnTo>
                      <a:pt x="163" y="83"/>
                    </a:lnTo>
                    <a:lnTo>
                      <a:pt x="166" y="84"/>
                    </a:lnTo>
                    <a:lnTo>
                      <a:pt x="170" y="89"/>
                    </a:lnTo>
                    <a:lnTo>
                      <a:pt x="168" y="93"/>
                    </a:lnTo>
                    <a:lnTo>
                      <a:pt x="165" y="91"/>
                    </a:lnTo>
                    <a:lnTo>
                      <a:pt x="161" y="93"/>
                    </a:lnTo>
                    <a:lnTo>
                      <a:pt x="161" y="96"/>
                    </a:lnTo>
                    <a:lnTo>
                      <a:pt x="166" y="101"/>
                    </a:lnTo>
                    <a:lnTo>
                      <a:pt x="168" y="102"/>
                    </a:lnTo>
                    <a:lnTo>
                      <a:pt x="168" y="107"/>
                    </a:lnTo>
                    <a:lnTo>
                      <a:pt x="161" y="121"/>
                    </a:lnTo>
                    <a:lnTo>
                      <a:pt x="156" y="121"/>
                    </a:lnTo>
                    <a:lnTo>
                      <a:pt x="155" y="124"/>
                    </a:lnTo>
                    <a:lnTo>
                      <a:pt x="156" y="127"/>
                    </a:lnTo>
                    <a:lnTo>
                      <a:pt x="153" y="136"/>
                    </a:lnTo>
                    <a:lnTo>
                      <a:pt x="150" y="139"/>
                    </a:lnTo>
                    <a:lnTo>
                      <a:pt x="150" y="142"/>
                    </a:lnTo>
                    <a:lnTo>
                      <a:pt x="113" y="152"/>
                    </a:lnTo>
                    <a:lnTo>
                      <a:pt x="105" y="147"/>
                    </a:lnTo>
                    <a:lnTo>
                      <a:pt x="100" y="147"/>
                    </a:lnTo>
                    <a:lnTo>
                      <a:pt x="95" y="139"/>
                    </a:lnTo>
                    <a:lnTo>
                      <a:pt x="90" y="137"/>
                    </a:lnTo>
                    <a:lnTo>
                      <a:pt x="92" y="134"/>
                    </a:lnTo>
                    <a:lnTo>
                      <a:pt x="92" y="134"/>
                    </a:lnTo>
                    <a:lnTo>
                      <a:pt x="102" y="127"/>
                    </a:lnTo>
                    <a:lnTo>
                      <a:pt x="103" y="99"/>
                    </a:lnTo>
                    <a:lnTo>
                      <a:pt x="105" y="96"/>
                    </a:lnTo>
                    <a:lnTo>
                      <a:pt x="102" y="94"/>
                    </a:lnTo>
                    <a:lnTo>
                      <a:pt x="102" y="91"/>
                    </a:lnTo>
                    <a:lnTo>
                      <a:pt x="105" y="89"/>
                    </a:lnTo>
                    <a:lnTo>
                      <a:pt x="105" y="86"/>
                    </a:lnTo>
                    <a:lnTo>
                      <a:pt x="100" y="81"/>
                    </a:lnTo>
                    <a:lnTo>
                      <a:pt x="102" y="78"/>
                    </a:lnTo>
                    <a:lnTo>
                      <a:pt x="95" y="68"/>
                    </a:lnTo>
                    <a:lnTo>
                      <a:pt x="93" y="64"/>
                    </a:lnTo>
                    <a:lnTo>
                      <a:pt x="90" y="59"/>
                    </a:lnTo>
                    <a:lnTo>
                      <a:pt x="68" y="59"/>
                    </a:lnTo>
                    <a:lnTo>
                      <a:pt x="62" y="61"/>
                    </a:lnTo>
                    <a:lnTo>
                      <a:pt x="58" y="64"/>
                    </a:lnTo>
                    <a:lnTo>
                      <a:pt x="52" y="71"/>
                    </a:lnTo>
                    <a:lnTo>
                      <a:pt x="52" y="73"/>
                    </a:lnTo>
                    <a:lnTo>
                      <a:pt x="45" y="78"/>
                    </a:lnTo>
                    <a:lnTo>
                      <a:pt x="40" y="78"/>
                    </a:lnTo>
                    <a:lnTo>
                      <a:pt x="37" y="74"/>
                    </a:lnTo>
                    <a:lnTo>
                      <a:pt x="30" y="71"/>
                    </a:lnTo>
                    <a:lnTo>
                      <a:pt x="29" y="64"/>
                    </a:lnTo>
                    <a:lnTo>
                      <a:pt x="24" y="64"/>
                    </a:lnTo>
                    <a:lnTo>
                      <a:pt x="22" y="63"/>
                    </a:lnTo>
                    <a:lnTo>
                      <a:pt x="22" y="59"/>
                    </a:lnTo>
                    <a:lnTo>
                      <a:pt x="24" y="58"/>
                    </a:lnTo>
                    <a:lnTo>
                      <a:pt x="20" y="56"/>
                    </a:lnTo>
                    <a:lnTo>
                      <a:pt x="17" y="59"/>
                    </a:lnTo>
                    <a:lnTo>
                      <a:pt x="14" y="58"/>
                    </a:lnTo>
                    <a:lnTo>
                      <a:pt x="9" y="58"/>
                    </a:lnTo>
                    <a:lnTo>
                      <a:pt x="2" y="49"/>
                    </a:lnTo>
                    <a:lnTo>
                      <a:pt x="5" y="43"/>
                    </a:lnTo>
                    <a:lnTo>
                      <a:pt x="0" y="38"/>
                    </a:lnTo>
                    <a:lnTo>
                      <a:pt x="0" y="3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22" name="Freeform 112"/>
              <p:cNvSpPr>
                <a:spLocks noEditPoints="1"/>
              </p:cNvSpPr>
              <p:nvPr/>
            </p:nvSpPr>
            <p:spPr bwMode="auto">
              <a:xfrm>
                <a:off x="6249125" y="3153505"/>
                <a:ext cx="35318" cy="38391"/>
              </a:xfrm>
              <a:custGeom>
                <a:avLst/>
                <a:gdLst/>
                <a:ahLst/>
                <a:cxnLst>
                  <a:cxn ang="0">
                    <a:pos x="18" y="63"/>
                  </a:cxn>
                  <a:cxn ang="0">
                    <a:pos x="16" y="60"/>
                  </a:cxn>
                  <a:cxn ang="0">
                    <a:pos x="15" y="58"/>
                  </a:cxn>
                  <a:cxn ang="0">
                    <a:pos x="13" y="58"/>
                  </a:cxn>
                  <a:cxn ang="0">
                    <a:pos x="11" y="60"/>
                  </a:cxn>
                  <a:cxn ang="0">
                    <a:pos x="13" y="62"/>
                  </a:cxn>
                  <a:cxn ang="0">
                    <a:pos x="15" y="63"/>
                  </a:cxn>
                  <a:cxn ang="0">
                    <a:pos x="18" y="63"/>
                  </a:cxn>
                  <a:cxn ang="0">
                    <a:pos x="18" y="63"/>
                  </a:cxn>
                  <a:cxn ang="0">
                    <a:pos x="1" y="19"/>
                  </a:cxn>
                  <a:cxn ang="0">
                    <a:pos x="6" y="19"/>
                  </a:cxn>
                  <a:cxn ang="0">
                    <a:pos x="13" y="14"/>
                  </a:cxn>
                  <a:cxn ang="0">
                    <a:pos x="13" y="12"/>
                  </a:cxn>
                  <a:cxn ang="0">
                    <a:pos x="19" y="5"/>
                  </a:cxn>
                  <a:cxn ang="0">
                    <a:pos x="23" y="2"/>
                  </a:cxn>
                  <a:cxn ang="0">
                    <a:pos x="29" y="0"/>
                  </a:cxn>
                  <a:cxn ang="0">
                    <a:pos x="51" y="0"/>
                  </a:cxn>
                  <a:cxn ang="0">
                    <a:pos x="54" y="5"/>
                  </a:cxn>
                  <a:cxn ang="0">
                    <a:pos x="56" y="9"/>
                  </a:cxn>
                  <a:cxn ang="0">
                    <a:pos x="63" y="19"/>
                  </a:cxn>
                  <a:cxn ang="0">
                    <a:pos x="61" y="22"/>
                  </a:cxn>
                  <a:cxn ang="0">
                    <a:pos x="66" y="27"/>
                  </a:cxn>
                  <a:cxn ang="0">
                    <a:pos x="66" y="30"/>
                  </a:cxn>
                  <a:cxn ang="0">
                    <a:pos x="63" y="32"/>
                  </a:cxn>
                  <a:cxn ang="0">
                    <a:pos x="63" y="35"/>
                  </a:cxn>
                  <a:cxn ang="0">
                    <a:pos x="66" y="37"/>
                  </a:cxn>
                  <a:cxn ang="0">
                    <a:pos x="64" y="40"/>
                  </a:cxn>
                  <a:cxn ang="0">
                    <a:pos x="63" y="68"/>
                  </a:cxn>
                  <a:cxn ang="0">
                    <a:pos x="53" y="75"/>
                  </a:cxn>
                  <a:cxn ang="0">
                    <a:pos x="49" y="73"/>
                  </a:cxn>
                  <a:cxn ang="0">
                    <a:pos x="41" y="73"/>
                  </a:cxn>
                  <a:cxn ang="0">
                    <a:pos x="28" y="67"/>
                  </a:cxn>
                  <a:cxn ang="0">
                    <a:pos x="21" y="67"/>
                  </a:cxn>
                  <a:cxn ang="0">
                    <a:pos x="23" y="63"/>
                  </a:cxn>
                  <a:cxn ang="0">
                    <a:pos x="19" y="60"/>
                  </a:cxn>
                  <a:cxn ang="0">
                    <a:pos x="16" y="57"/>
                  </a:cxn>
                  <a:cxn ang="0">
                    <a:pos x="19" y="53"/>
                  </a:cxn>
                  <a:cxn ang="0">
                    <a:pos x="18" y="52"/>
                  </a:cxn>
                  <a:cxn ang="0">
                    <a:pos x="15" y="53"/>
                  </a:cxn>
                  <a:cxn ang="0">
                    <a:pos x="8" y="48"/>
                  </a:cxn>
                  <a:cxn ang="0">
                    <a:pos x="8" y="43"/>
                  </a:cxn>
                  <a:cxn ang="0">
                    <a:pos x="6" y="37"/>
                  </a:cxn>
                  <a:cxn ang="0">
                    <a:pos x="1" y="37"/>
                  </a:cxn>
                  <a:cxn ang="0">
                    <a:pos x="0" y="34"/>
                  </a:cxn>
                  <a:cxn ang="0">
                    <a:pos x="3" y="27"/>
                  </a:cxn>
                  <a:cxn ang="0">
                    <a:pos x="0" y="25"/>
                  </a:cxn>
                  <a:cxn ang="0">
                    <a:pos x="0" y="22"/>
                  </a:cxn>
                  <a:cxn ang="0">
                    <a:pos x="3" y="19"/>
                  </a:cxn>
                  <a:cxn ang="0">
                    <a:pos x="1" y="19"/>
                  </a:cxn>
                </a:cxnLst>
                <a:rect l="0" t="0" r="r" b="b"/>
                <a:pathLst>
                  <a:path w="66" h="75">
                    <a:moveTo>
                      <a:pt x="18" y="63"/>
                    </a:moveTo>
                    <a:lnTo>
                      <a:pt x="16" y="60"/>
                    </a:lnTo>
                    <a:lnTo>
                      <a:pt x="15" y="58"/>
                    </a:lnTo>
                    <a:lnTo>
                      <a:pt x="13" y="58"/>
                    </a:lnTo>
                    <a:lnTo>
                      <a:pt x="11" y="60"/>
                    </a:lnTo>
                    <a:lnTo>
                      <a:pt x="13" y="62"/>
                    </a:lnTo>
                    <a:lnTo>
                      <a:pt x="15" y="63"/>
                    </a:lnTo>
                    <a:lnTo>
                      <a:pt x="18" y="63"/>
                    </a:lnTo>
                    <a:lnTo>
                      <a:pt x="18" y="63"/>
                    </a:lnTo>
                    <a:close/>
                    <a:moveTo>
                      <a:pt x="1" y="19"/>
                    </a:moveTo>
                    <a:lnTo>
                      <a:pt x="6" y="19"/>
                    </a:lnTo>
                    <a:lnTo>
                      <a:pt x="13" y="14"/>
                    </a:lnTo>
                    <a:lnTo>
                      <a:pt x="13" y="12"/>
                    </a:lnTo>
                    <a:lnTo>
                      <a:pt x="19" y="5"/>
                    </a:lnTo>
                    <a:lnTo>
                      <a:pt x="23" y="2"/>
                    </a:lnTo>
                    <a:lnTo>
                      <a:pt x="29" y="0"/>
                    </a:lnTo>
                    <a:lnTo>
                      <a:pt x="51" y="0"/>
                    </a:lnTo>
                    <a:lnTo>
                      <a:pt x="54" y="5"/>
                    </a:lnTo>
                    <a:lnTo>
                      <a:pt x="56" y="9"/>
                    </a:lnTo>
                    <a:lnTo>
                      <a:pt x="63" y="19"/>
                    </a:lnTo>
                    <a:lnTo>
                      <a:pt x="61" y="22"/>
                    </a:lnTo>
                    <a:lnTo>
                      <a:pt x="66" y="27"/>
                    </a:lnTo>
                    <a:lnTo>
                      <a:pt x="66" y="30"/>
                    </a:lnTo>
                    <a:lnTo>
                      <a:pt x="63" y="32"/>
                    </a:lnTo>
                    <a:lnTo>
                      <a:pt x="63" y="35"/>
                    </a:lnTo>
                    <a:lnTo>
                      <a:pt x="66" y="37"/>
                    </a:lnTo>
                    <a:lnTo>
                      <a:pt x="64" y="40"/>
                    </a:lnTo>
                    <a:lnTo>
                      <a:pt x="63" y="68"/>
                    </a:lnTo>
                    <a:lnTo>
                      <a:pt x="53" y="75"/>
                    </a:lnTo>
                    <a:lnTo>
                      <a:pt x="49" y="73"/>
                    </a:lnTo>
                    <a:lnTo>
                      <a:pt x="41" y="73"/>
                    </a:lnTo>
                    <a:lnTo>
                      <a:pt x="28" y="67"/>
                    </a:lnTo>
                    <a:lnTo>
                      <a:pt x="21" y="67"/>
                    </a:lnTo>
                    <a:lnTo>
                      <a:pt x="23" y="63"/>
                    </a:lnTo>
                    <a:lnTo>
                      <a:pt x="19" y="60"/>
                    </a:lnTo>
                    <a:lnTo>
                      <a:pt x="16" y="57"/>
                    </a:lnTo>
                    <a:lnTo>
                      <a:pt x="19" y="53"/>
                    </a:lnTo>
                    <a:lnTo>
                      <a:pt x="18" y="52"/>
                    </a:lnTo>
                    <a:lnTo>
                      <a:pt x="15" y="53"/>
                    </a:lnTo>
                    <a:lnTo>
                      <a:pt x="8" y="48"/>
                    </a:lnTo>
                    <a:lnTo>
                      <a:pt x="8" y="43"/>
                    </a:lnTo>
                    <a:lnTo>
                      <a:pt x="6" y="37"/>
                    </a:lnTo>
                    <a:lnTo>
                      <a:pt x="1" y="37"/>
                    </a:lnTo>
                    <a:lnTo>
                      <a:pt x="0" y="34"/>
                    </a:lnTo>
                    <a:lnTo>
                      <a:pt x="3" y="27"/>
                    </a:lnTo>
                    <a:lnTo>
                      <a:pt x="0" y="25"/>
                    </a:lnTo>
                    <a:lnTo>
                      <a:pt x="0" y="22"/>
                    </a:lnTo>
                    <a:lnTo>
                      <a:pt x="3" y="19"/>
                    </a:lnTo>
                    <a:lnTo>
                      <a:pt x="1" y="1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23" name="Freeform 113"/>
              <p:cNvSpPr>
                <a:spLocks/>
              </p:cNvSpPr>
              <p:nvPr/>
            </p:nvSpPr>
            <p:spPr bwMode="auto">
              <a:xfrm>
                <a:off x="6271601" y="3170106"/>
                <a:ext cx="52442" cy="49804"/>
              </a:xfrm>
              <a:custGeom>
                <a:avLst/>
                <a:gdLst/>
                <a:ahLst/>
                <a:cxnLst>
                  <a:cxn ang="0">
                    <a:pos x="0" y="39"/>
                  </a:cxn>
                  <a:cxn ang="0">
                    <a:pos x="1" y="36"/>
                  </a:cxn>
                  <a:cxn ang="0">
                    <a:pos x="3" y="31"/>
                  </a:cxn>
                  <a:cxn ang="0">
                    <a:pos x="10" y="28"/>
                  </a:cxn>
                  <a:cxn ang="0">
                    <a:pos x="15" y="23"/>
                  </a:cxn>
                  <a:cxn ang="0">
                    <a:pos x="15" y="19"/>
                  </a:cxn>
                  <a:cxn ang="0">
                    <a:pos x="16" y="13"/>
                  </a:cxn>
                  <a:cxn ang="0">
                    <a:pos x="20" y="11"/>
                  </a:cxn>
                  <a:cxn ang="0">
                    <a:pos x="20" y="9"/>
                  </a:cxn>
                  <a:cxn ang="0">
                    <a:pos x="21" y="5"/>
                  </a:cxn>
                  <a:cxn ang="0">
                    <a:pos x="28" y="1"/>
                  </a:cxn>
                  <a:cxn ang="0">
                    <a:pos x="30" y="3"/>
                  </a:cxn>
                  <a:cxn ang="0">
                    <a:pos x="40" y="0"/>
                  </a:cxn>
                  <a:cxn ang="0">
                    <a:pos x="45" y="1"/>
                  </a:cxn>
                  <a:cxn ang="0">
                    <a:pos x="48" y="6"/>
                  </a:cxn>
                  <a:cxn ang="0">
                    <a:pos x="51" y="9"/>
                  </a:cxn>
                  <a:cxn ang="0">
                    <a:pos x="51" y="18"/>
                  </a:cxn>
                  <a:cxn ang="0">
                    <a:pos x="51" y="23"/>
                  </a:cxn>
                  <a:cxn ang="0">
                    <a:pos x="56" y="28"/>
                  </a:cxn>
                  <a:cxn ang="0">
                    <a:pos x="60" y="28"/>
                  </a:cxn>
                  <a:cxn ang="0">
                    <a:pos x="66" y="23"/>
                  </a:cxn>
                  <a:cxn ang="0">
                    <a:pos x="70" y="23"/>
                  </a:cxn>
                  <a:cxn ang="0">
                    <a:pos x="73" y="26"/>
                  </a:cxn>
                  <a:cxn ang="0">
                    <a:pos x="74" y="29"/>
                  </a:cxn>
                  <a:cxn ang="0">
                    <a:pos x="73" y="31"/>
                  </a:cxn>
                  <a:cxn ang="0">
                    <a:pos x="74" y="34"/>
                  </a:cxn>
                  <a:cxn ang="0">
                    <a:pos x="71" y="43"/>
                  </a:cxn>
                  <a:cxn ang="0">
                    <a:pos x="68" y="46"/>
                  </a:cxn>
                  <a:cxn ang="0">
                    <a:pos x="70" y="51"/>
                  </a:cxn>
                  <a:cxn ang="0">
                    <a:pos x="73" y="53"/>
                  </a:cxn>
                  <a:cxn ang="0">
                    <a:pos x="74" y="51"/>
                  </a:cxn>
                  <a:cxn ang="0">
                    <a:pos x="79" y="51"/>
                  </a:cxn>
                  <a:cxn ang="0">
                    <a:pos x="81" y="54"/>
                  </a:cxn>
                  <a:cxn ang="0">
                    <a:pos x="84" y="54"/>
                  </a:cxn>
                  <a:cxn ang="0">
                    <a:pos x="88" y="54"/>
                  </a:cxn>
                  <a:cxn ang="0">
                    <a:pos x="89" y="59"/>
                  </a:cxn>
                  <a:cxn ang="0">
                    <a:pos x="93" y="61"/>
                  </a:cxn>
                  <a:cxn ang="0">
                    <a:pos x="96" y="61"/>
                  </a:cxn>
                  <a:cxn ang="0">
                    <a:pos x="98" y="66"/>
                  </a:cxn>
                  <a:cxn ang="0">
                    <a:pos x="94" y="68"/>
                  </a:cxn>
                  <a:cxn ang="0">
                    <a:pos x="96" y="71"/>
                  </a:cxn>
                  <a:cxn ang="0">
                    <a:pos x="94" y="74"/>
                  </a:cxn>
                  <a:cxn ang="0">
                    <a:pos x="93" y="78"/>
                  </a:cxn>
                  <a:cxn ang="0">
                    <a:pos x="94" y="81"/>
                  </a:cxn>
                  <a:cxn ang="0">
                    <a:pos x="93" y="86"/>
                  </a:cxn>
                  <a:cxn ang="0">
                    <a:pos x="94" y="89"/>
                  </a:cxn>
                  <a:cxn ang="0">
                    <a:pos x="94" y="94"/>
                  </a:cxn>
                  <a:cxn ang="0">
                    <a:pos x="71" y="88"/>
                  </a:cxn>
                  <a:cxn ang="0">
                    <a:pos x="53" y="74"/>
                  </a:cxn>
                  <a:cxn ang="0">
                    <a:pos x="48" y="74"/>
                  </a:cxn>
                  <a:cxn ang="0">
                    <a:pos x="33" y="61"/>
                  </a:cxn>
                  <a:cxn ang="0">
                    <a:pos x="23" y="54"/>
                  </a:cxn>
                  <a:cxn ang="0">
                    <a:pos x="18" y="54"/>
                  </a:cxn>
                  <a:cxn ang="0">
                    <a:pos x="13" y="46"/>
                  </a:cxn>
                  <a:cxn ang="0">
                    <a:pos x="8" y="44"/>
                  </a:cxn>
                  <a:cxn ang="0">
                    <a:pos x="10" y="41"/>
                  </a:cxn>
                  <a:cxn ang="0">
                    <a:pos x="6" y="39"/>
                  </a:cxn>
                  <a:cxn ang="0">
                    <a:pos x="0" y="39"/>
                  </a:cxn>
                </a:cxnLst>
                <a:rect l="0" t="0" r="r" b="b"/>
                <a:pathLst>
                  <a:path w="98" h="94">
                    <a:moveTo>
                      <a:pt x="0" y="39"/>
                    </a:moveTo>
                    <a:lnTo>
                      <a:pt x="1" y="36"/>
                    </a:lnTo>
                    <a:lnTo>
                      <a:pt x="3" y="31"/>
                    </a:lnTo>
                    <a:lnTo>
                      <a:pt x="10" y="28"/>
                    </a:lnTo>
                    <a:lnTo>
                      <a:pt x="15" y="23"/>
                    </a:lnTo>
                    <a:lnTo>
                      <a:pt x="15" y="19"/>
                    </a:lnTo>
                    <a:lnTo>
                      <a:pt x="16" y="13"/>
                    </a:lnTo>
                    <a:lnTo>
                      <a:pt x="20" y="11"/>
                    </a:lnTo>
                    <a:lnTo>
                      <a:pt x="20" y="9"/>
                    </a:lnTo>
                    <a:lnTo>
                      <a:pt x="21" y="5"/>
                    </a:lnTo>
                    <a:lnTo>
                      <a:pt x="28" y="1"/>
                    </a:lnTo>
                    <a:lnTo>
                      <a:pt x="30" y="3"/>
                    </a:lnTo>
                    <a:lnTo>
                      <a:pt x="40" y="0"/>
                    </a:lnTo>
                    <a:lnTo>
                      <a:pt x="45" y="1"/>
                    </a:lnTo>
                    <a:lnTo>
                      <a:pt x="48" y="6"/>
                    </a:lnTo>
                    <a:lnTo>
                      <a:pt x="51" y="9"/>
                    </a:lnTo>
                    <a:lnTo>
                      <a:pt x="51" y="18"/>
                    </a:lnTo>
                    <a:lnTo>
                      <a:pt x="51" y="23"/>
                    </a:lnTo>
                    <a:lnTo>
                      <a:pt x="56" y="28"/>
                    </a:lnTo>
                    <a:lnTo>
                      <a:pt x="60" y="28"/>
                    </a:lnTo>
                    <a:lnTo>
                      <a:pt x="66" y="23"/>
                    </a:lnTo>
                    <a:lnTo>
                      <a:pt x="70" y="23"/>
                    </a:lnTo>
                    <a:lnTo>
                      <a:pt x="73" y="26"/>
                    </a:lnTo>
                    <a:lnTo>
                      <a:pt x="74" y="29"/>
                    </a:lnTo>
                    <a:lnTo>
                      <a:pt x="73" y="31"/>
                    </a:lnTo>
                    <a:lnTo>
                      <a:pt x="74" y="34"/>
                    </a:lnTo>
                    <a:lnTo>
                      <a:pt x="71" y="43"/>
                    </a:lnTo>
                    <a:lnTo>
                      <a:pt x="68" y="46"/>
                    </a:lnTo>
                    <a:lnTo>
                      <a:pt x="70" y="51"/>
                    </a:lnTo>
                    <a:lnTo>
                      <a:pt x="73" y="53"/>
                    </a:lnTo>
                    <a:lnTo>
                      <a:pt x="74" y="51"/>
                    </a:lnTo>
                    <a:lnTo>
                      <a:pt x="79" y="51"/>
                    </a:lnTo>
                    <a:lnTo>
                      <a:pt x="81" y="54"/>
                    </a:lnTo>
                    <a:lnTo>
                      <a:pt x="84" y="54"/>
                    </a:lnTo>
                    <a:lnTo>
                      <a:pt x="88" y="54"/>
                    </a:lnTo>
                    <a:lnTo>
                      <a:pt x="89" y="59"/>
                    </a:lnTo>
                    <a:lnTo>
                      <a:pt x="93" y="61"/>
                    </a:lnTo>
                    <a:lnTo>
                      <a:pt x="96" y="61"/>
                    </a:lnTo>
                    <a:lnTo>
                      <a:pt x="98" y="66"/>
                    </a:lnTo>
                    <a:lnTo>
                      <a:pt x="94" y="68"/>
                    </a:lnTo>
                    <a:lnTo>
                      <a:pt x="96" y="71"/>
                    </a:lnTo>
                    <a:lnTo>
                      <a:pt x="94" y="74"/>
                    </a:lnTo>
                    <a:lnTo>
                      <a:pt x="93" y="78"/>
                    </a:lnTo>
                    <a:lnTo>
                      <a:pt x="94" y="81"/>
                    </a:lnTo>
                    <a:lnTo>
                      <a:pt x="93" y="86"/>
                    </a:lnTo>
                    <a:lnTo>
                      <a:pt x="94" y="89"/>
                    </a:lnTo>
                    <a:lnTo>
                      <a:pt x="94" y="94"/>
                    </a:lnTo>
                    <a:lnTo>
                      <a:pt x="71" y="88"/>
                    </a:lnTo>
                    <a:lnTo>
                      <a:pt x="53" y="74"/>
                    </a:lnTo>
                    <a:lnTo>
                      <a:pt x="48" y="74"/>
                    </a:lnTo>
                    <a:lnTo>
                      <a:pt x="33" y="61"/>
                    </a:lnTo>
                    <a:lnTo>
                      <a:pt x="23" y="54"/>
                    </a:lnTo>
                    <a:lnTo>
                      <a:pt x="18" y="54"/>
                    </a:lnTo>
                    <a:lnTo>
                      <a:pt x="13" y="46"/>
                    </a:lnTo>
                    <a:lnTo>
                      <a:pt x="8" y="44"/>
                    </a:lnTo>
                    <a:lnTo>
                      <a:pt x="10" y="41"/>
                    </a:lnTo>
                    <a:lnTo>
                      <a:pt x="6" y="39"/>
                    </a:lnTo>
                    <a:lnTo>
                      <a:pt x="0" y="3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24" name="Freeform 114"/>
              <p:cNvSpPr>
                <a:spLocks/>
              </p:cNvSpPr>
              <p:nvPr/>
            </p:nvSpPr>
            <p:spPr bwMode="auto">
              <a:xfrm>
                <a:off x="6307989" y="3146241"/>
                <a:ext cx="81339" cy="73669"/>
              </a:xfrm>
              <a:custGeom>
                <a:avLst/>
                <a:gdLst/>
                <a:ahLst/>
                <a:cxnLst>
                  <a:cxn ang="0">
                    <a:pos x="26" y="136"/>
                  </a:cxn>
                  <a:cxn ang="0">
                    <a:pos x="26" y="128"/>
                  </a:cxn>
                  <a:cxn ang="0">
                    <a:pos x="26" y="121"/>
                  </a:cxn>
                  <a:cxn ang="0">
                    <a:pos x="26" y="115"/>
                  </a:cxn>
                  <a:cxn ang="0">
                    <a:pos x="28" y="108"/>
                  </a:cxn>
                  <a:cxn ang="0">
                    <a:pos x="21" y="106"/>
                  </a:cxn>
                  <a:cxn ang="0">
                    <a:pos x="16" y="101"/>
                  </a:cxn>
                  <a:cxn ang="0">
                    <a:pos x="11" y="98"/>
                  </a:cxn>
                  <a:cxn ang="0">
                    <a:pos x="5" y="100"/>
                  </a:cxn>
                  <a:cxn ang="0">
                    <a:pos x="0" y="93"/>
                  </a:cxn>
                  <a:cxn ang="0">
                    <a:pos x="6" y="81"/>
                  </a:cxn>
                  <a:cxn ang="0">
                    <a:pos x="6" y="75"/>
                  </a:cxn>
                  <a:cxn ang="0">
                    <a:pos x="18" y="61"/>
                  </a:cxn>
                  <a:cxn ang="0">
                    <a:pos x="16" y="55"/>
                  </a:cxn>
                  <a:cxn ang="0">
                    <a:pos x="11" y="47"/>
                  </a:cxn>
                  <a:cxn ang="0">
                    <a:pos x="18" y="47"/>
                  </a:cxn>
                  <a:cxn ang="0">
                    <a:pos x="16" y="38"/>
                  </a:cxn>
                  <a:cxn ang="0">
                    <a:pos x="13" y="30"/>
                  </a:cxn>
                  <a:cxn ang="0">
                    <a:pos x="13" y="17"/>
                  </a:cxn>
                  <a:cxn ang="0">
                    <a:pos x="11" y="10"/>
                  </a:cxn>
                  <a:cxn ang="0">
                    <a:pos x="30" y="3"/>
                  </a:cxn>
                  <a:cxn ang="0">
                    <a:pos x="38" y="5"/>
                  </a:cxn>
                  <a:cxn ang="0">
                    <a:pos x="50" y="5"/>
                  </a:cxn>
                  <a:cxn ang="0">
                    <a:pos x="58" y="2"/>
                  </a:cxn>
                  <a:cxn ang="0">
                    <a:pos x="63" y="3"/>
                  </a:cxn>
                  <a:cxn ang="0">
                    <a:pos x="73" y="8"/>
                  </a:cxn>
                  <a:cxn ang="0">
                    <a:pos x="81" y="0"/>
                  </a:cxn>
                  <a:cxn ang="0">
                    <a:pos x="98" y="8"/>
                  </a:cxn>
                  <a:cxn ang="0">
                    <a:pos x="103" y="10"/>
                  </a:cxn>
                  <a:cxn ang="0">
                    <a:pos x="113" y="13"/>
                  </a:cxn>
                  <a:cxn ang="0">
                    <a:pos x="123" y="20"/>
                  </a:cxn>
                  <a:cxn ang="0">
                    <a:pos x="133" y="15"/>
                  </a:cxn>
                  <a:cxn ang="0">
                    <a:pos x="139" y="18"/>
                  </a:cxn>
                  <a:cxn ang="0">
                    <a:pos x="144" y="20"/>
                  </a:cxn>
                  <a:cxn ang="0">
                    <a:pos x="144" y="32"/>
                  </a:cxn>
                  <a:cxn ang="0">
                    <a:pos x="149" y="38"/>
                  </a:cxn>
                  <a:cxn ang="0">
                    <a:pos x="149" y="50"/>
                  </a:cxn>
                  <a:cxn ang="0">
                    <a:pos x="144" y="56"/>
                  </a:cxn>
                  <a:cxn ang="0">
                    <a:pos x="136" y="71"/>
                  </a:cxn>
                  <a:cxn ang="0">
                    <a:pos x="134" y="80"/>
                  </a:cxn>
                  <a:cxn ang="0">
                    <a:pos x="133" y="91"/>
                  </a:cxn>
                  <a:cxn ang="0">
                    <a:pos x="129" y="95"/>
                  </a:cxn>
                  <a:cxn ang="0">
                    <a:pos x="136" y="106"/>
                  </a:cxn>
                  <a:cxn ang="0">
                    <a:pos x="143" y="113"/>
                  </a:cxn>
                  <a:cxn ang="0">
                    <a:pos x="144" y="123"/>
                  </a:cxn>
                  <a:cxn ang="0">
                    <a:pos x="136" y="123"/>
                  </a:cxn>
                  <a:cxn ang="0">
                    <a:pos x="131" y="120"/>
                  </a:cxn>
                  <a:cxn ang="0">
                    <a:pos x="126" y="126"/>
                  </a:cxn>
                  <a:cxn ang="0">
                    <a:pos x="103" y="125"/>
                  </a:cxn>
                  <a:cxn ang="0">
                    <a:pos x="61" y="126"/>
                  </a:cxn>
                  <a:cxn ang="0">
                    <a:pos x="45" y="133"/>
                  </a:cxn>
                  <a:cxn ang="0">
                    <a:pos x="38" y="136"/>
                  </a:cxn>
                  <a:cxn ang="0">
                    <a:pos x="26" y="141"/>
                  </a:cxn>
                </a:cxnLst>
                <a:rect l="0" t="0" r="r" b="b"/>
                <a:pathLst>
                  <a:path w="151" h="143">
                    <a:moveTo>
                      <a:pt x="26" y="141"/>
                    </a:moveTo>
                    <a:lnTo>
                      <a:pt x="26" y="136"/>
                    </a:lnTo>
                    <a:lnTo>
                      <a:pt x="25" y="133"/>
                    </a:lnTo>
                    <a:lnTo>
                      <a:pt x="26" y="128"/>
                    </a:lnTo>
                    <a:lnTo>
                      <a:pt x="25" y="125"/>
                    </a:lnTo>
                    <a:lnTo>
                      <a:pt x="26" y="121"/>
                    </a:lnTo>
                    <a:lnTo>
                      <a:pt x="28" y="118"/>
                    </a:lnTo>
                    <a:lnTo>
                      <a:pt x="26" y="115"/>
                    </a:lnTo>
                    <a:lnTo>
                      <a:pt x="30" y="113"/>
                    </a:lnTo>
                    <a:lnTo>
                      <a:pt x="28" y="108"/>
                    </a:lnTo>
                    <a:lnTo>
                      <a:pt x="25" y="108"/>
                    </a:lnTo>
                    <a:lnTo>
                      <a:pt x="21" y="106"/>
                    </a:lnTo>
                    <a:lnTo>
                      <a:pt x="20" y="101"/>
                    </a:lnTo>
                    <a:lnTo>
                      <a:pt x="16" y="101"/>
                    </a:lnTo>
                    <a:lnTo>
                      <a:pt x="13" y="101"/>
                    </a:lnTo>
                    <a:lnTo>
                      <a:pt x="11" y="98"/>
                    </a:lnTo>
                    <a:lnTo>
                      <a:pt x="6" y="98"/>
                    </a:lnTo>
                    <a:lnTo>
                      <a:pt x="5" y="100"/>
                    </a:lnTo>
                    <a:lnTo>
                      <a:pt x="2" y="98"/>
                    </a:lnTo>
                    <a:lnTo>
                      <a:pt x="0" y="93"/>
                    </a:lnTo>
                    <a:lnTo>
                      <a:pt x="3" y="90"/>
                    </a:lnTo>
                    <a:lnTo>
                      <a:pt x="6" y="81"/>
                    </a:lnTo>
                    <a:lnTo>
                      <a:pt x="5" y="78"/>
                    </a:lnTo>
                    <a:lnTo>
                      <a:pt x="6" y="75"/>
                    </a:lnTo>
                    <a:lnTo>
                      <a:pt x="11" y="75"/>
                    </a:lnTo>
                    <a:lnTo>
                      <a:pt x="18" y="61"/>
                    </a:lnTo>
                    <a:lnTo>
                      <a:pt x="18" y="56"/>
                    </a:lnTo>
                    <a:lnTo>
                      <a:pt x="16" y="55"/>
                    </a:lnTo>
                    <a:lnTo>
                      <a:pt x="11" y="50"/>
                    </a:lnTo>
                    <a:lnTo>
                      <a:pt x="11" y="47"/>
                    </a:lnTo>
                    <a:lnTo>
                      <a:pt x="15" y="45"/>
                    </a:lnTo>
                    <a:lnTo>
                      <a:pt x="18" y="47"/>
                    </a:lnTo>
                    <a:lnTo>
                      <a:pt x="20" y="43"/>
                    </a:lnTo>
                    <a:lnTo>
                      <a:pt x="16" y="38"/>
                    </a:lnTo>
                    <a:lnTo>
                      <a:pt x="13" y="37"/>
                    </a:lnTo>
                    <a:lnTo>
                      <a:pt x="13" y="30"/>
                    </a:lnTo>
                    <a:lnTo>
                      <a:pt x="15" y="27"/>
                    </a:lnTo>
                    <a:lnTo>
                      <a:pt x="13" y="17"/>
                    </a:lnTo>
                    <a:lnTo>
                      <a:pt x="11" y="15"/>
                    </a:lnTo>
                    <a:lnTo>
                      <a:pt x="11" y="10"/>
                    </a:lnTo>
                    <a:lnTo>
                      <a:pt x="20" y="8"/>
                    </a:lnTo>
                    <a:lnTo>
                      <a:pt x="30" y="3"/>
                    </a:lnTo>
                    <a:lnTo>
                      <a:pt x="33" y="3"/>
                    </a:lnTo>
                    <a:lnTo>
                      <a:pt x="38" y="5"/>
                    </a:lnTo>
                    <a:lnTo>
                      <a:pt x="48" y="7"/>
                    </a:lnTo>
                    <a:lnTo>
                      <a:pt x="50" y="5"/>
                    </a:lnTo>
                    <a:lnTo>
                      <a:pt x="50" y="2"/>
                    </a:lnTo>
                    <a:lnTo>
                      <a:pt x="58" y="2"/>
                    </a:lnTo>
                    <a:lnTo>
                      <a:pt x="65" y="2"/>
                    </a:lnTo>
                    <a:lnTo>
                      <a:pt x="63" y="3"/>
                    </a:lnTo>
                    <a:lnTo>
                      <a:pt x="65" y="5"/>
                    </a:lnTo>
                    <a:lnTo>
                      <a:pt x="73" y="8"/>
                    </a:lnTo>
                    <a:lnTo>
                      <a:pt x="78" y="2"/>
                    </a:lnTo>
                    <a:lnTo>
                      <a:pt x="81" y="0"/>
                    </a:lnTo>
                    <a:lnTo>
                      <a:pt x="88" y="5"/>
                    </a:lnTo>
                    <a:lnTo>
                      <a:pt x="98" y="8"/>
                    </a:lnTo>
                    <a:lnTo>
                      <a:pt x="101" y="8"/>
                    </a:lnTo>
                    <a:lnTo>
                      <a:pt x="103" y="10"/>
                    </a:lnTo>
                    <a:lnTo>
                      <a:pt x="108" y="10"/>
                    </a:lnTo>
                    <a:lnTo>
                      <a:pt x="113" y="13"/>
                    </a:lnTo>
                    <a:lnTo>
                      <a:pt x="114" y="17"/>
                    </a:lnTo>
                    <a:lnTo>
                      <a:pt x="123" y="20"/>
                    </a:lnTo>
                    <a:lnTo>
                      <a:pt x="128" y="18"/>
                    </a:lnTo>
                    <a:lnTo>
                      <a:pt x="133" y="15"/>
                    </a:lnTo>
                    <a:lnTo>
                      <a:pt x="136" y="17"/>
                    </a:lnTo>
                    <a:lnTo>
                      <a:pt x="139" y="18"/>
                    </a:lnTo>
                    <a:lnTo>
                      <a:pt x="144" y="18"/>
                    </a:lnTo>
                    <a:lnTo>
                      <a:pt x="144" y="20"/>
                    </a:lnTo>
                    <a:lnTo>
                      <a:pt x="143" y="27"/>
                    </a:lnTo>
                    <a:lnTo>
                      <a:pt x="144" y="32"/>
                    </a:lnTo>
                    <a:lnTo>
                      <a:pt x="144" y="37"/>
                    </a:lnTo>
                    <a:lnTo>
                      <a:pt x="149" y="38"/>
                    </a:lnTo>
                    <a:lnTo>
                      <a:pt x="151" y="45"/>
                    </a:lnTo>
                    <a:lnTo>
                      <a:pt x="149" y="50"/>
                    </a:lnTo>
                    <a:lnTo>
                      <a:pt x="149" y="53"/>
                    </a:lnTo>
                    <a:lnTo>
                      <a:pt x="144" y="56"/>
                    </a:lnTo>
                    <a:lnTo>
                      <a:pt x="136" y="66"/>
                    </a:lnTo>
                    <a:lnTo>
                      <a:pt x="136" y="71"/>
                    </a:lnTo>
                    <a:lnTo>
                      <a:pt x="134" y="75"/>
                    </a:lnTo>
                    <a:lnTo>
                      <a:pt x="134" y="80"/>
                    </a:lnTo>
                    <a:lnTo>
                      <a:pt x="133" y="83"/>
                    </a:lnTo>
                    <a:lnTo>
                      <a:pt x="133" y="91"/>
                    </a:lnTo>
                    <a:lnTo>
                      <a:pt x="129" y="93"/>
                    </a:lnTo>
                    <a:lnTo>
                      <a:pt x="129" y="95"/>
                    </a:lnTo>
                    <a:lnTo>
                      <a:pt x="133" y="98"/>
                    </a:lnTo>
                    <a:lnTo>
                      <a:pt x="136" y="106"/>
                    </a:lnTo>
                    <a:lnTo>
                      <a:pt x="138" y="111"/>
                    </a:lnTo>
                    <a:lnTo>
                      <a:pt x="143" y="113"/>
                    </a:lnTo>
                    <a:lnTo>
                      <a:pt x="144" y="116"/>
                    </a:lnTo>
                    <a:lnTo>
                      <a:pt x="144" y="123"/>
                    </a:lnTo>
                    <a:lnTo>
                      <a:pt x="141" y="123"/>
                    </a:lnTo>
                    <a:lnTo>
                      <a:pt x="136" y="123"/>
                    </a:lnTo>
                    <a:lnTo>
                      <a:pt x="136" y="125"/>
                    </a:lnTo>
                    <a:lnTo>
                      <a:pt x="131" y="120"/>
                    </a:lnTo>
                    <a:lnTo>
                      <a:pt x="128" y="121"/>
                    </a:lnTo>
                    <a:lnTo>
                      <a:pt x="126" y="126"/>
                    </a:lnTo>
                    <a:lnTo>
                      <a:pt x="114" y="121"/>
                    </a:lnTo>
                    <a:lnTo>
                      <a:pt x="103" y="125"/>
                    </a:lnTo>
                    <a:lnTo>
                      <a:pt x="71" y="125"/>
                    </a:lnTo>
                    <a:lnTo>
                      <a:pt x="61" y="126"/>
                    </a:lnTo>
                    <a:lnTo>
                      <a:pt x="61" y="128"/>
                    </a:lnTo>
                    <a:lnTo>
                      <a:pt x="45" y="133"/>
                    </a:lnTo>
                    <a:lnTo>
                      <a:pt x="43" y="136"/>
                    </a:lnTo>
                    <a:lnTo>
                      <a:pt x="38" y="136"/>
                    </a:lnTo>
                    <a:lnTo>
                      <a:pt x="30" y="143"/>
                    </a:lnTo>
                    <a:lnTo>
                      <a:pt x="26" y="14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25" name="Freeform 115"/>
              <p:cNvSpPr>
                <a:spLocks/>
              </p:cNvSpPr>
              <p:nvPr/>
            </p:nvSpPr>
            <p:spPr bwMode="auto">
              <a:xfrm>
                <a:off x="6377555" y="3138978"/>
                <a:ext cx="55653" cy="75744"/>
              </a:xfrm>
              <a:custGeom>
                <a:avLst/>
                <a:gdLst/>
                <a:ahLst/>
                <a:cxnLst>
                  <a:cxn ang="0">
                    <a:pos x="7" y="136"/>
                  </a:cxn>
                  <a:cxn ang="0">
                    <a:pos x="15" y="136"/>
                  </a:cxn>
                  <a:cxn ang="0">
                    <a:pos x="14" y="126"/>
                  </a:cxn>
                  <a:cxn ang="0">
                    <a:pos x="7" y="119"/>
                  </a:cxn>
                  <a:cxn ang="0">
                    <a:pos x="0" y="108"/>
                  </a:cxn>
                  <a:cxn ang="0">
                    <a:pos x="4" y="104"/>
                  </a:cxn>
                  <a:cxn ang="0">
                    <a:pos x="5" y="93"/>
                  </a:cxn>
                  <a:cxn ang="0">
                    <a:pos x="7" y="84"/>
                  </a:cxn>
                  <a:cxn ang="0">
                    <a:pos x="15" y="69"/>
                  </a:cxn>
                  <a:cxn ang="0">
                    <a:pos x="20" y="63"/>
                  </a:cxn>
                  <a:cxn ang="0">
                    <a:pos x="20" y="51"/>
                  </a:cxn>
                  <a:cxn ang="0">
                    <a:pos x="15" y="45"/>
                  </a:cxn>
                  <a:cxn ang="0">
                    <a:pos x="15" y="33"/>
                  </a:cxn>
                  <a:cxn ang="0">
                    <a:pos x="12" y="20"/>
                  </a:cxn>
                  <a:cxn ang="0">
                    <a:pos x="9" y="10"/>
                  </a:cxn>
                  <a:cxn ang="0">
                    <a:pos x="17" y="5"/>
                  </a:cxn>
                  <a:cxn ang="0">
                    <a:pos x="37" y="5"/>
                  </a:cxn>
                  <a:cxn ang="0">
                    <a:pos x="59" y="3"/>
                  </a:cxn>
                  <a:cxn ang="0">
                    <a:pos x="70" y="0"/>
                  </a:cxn>
                  <a:cxn ang="0">
                    <a:pos x="74" y="6"/>
                  </a:cxn>
                  <a:cxn ang="0">
                    <a:pos x="77" y="11"/>
                  </a:cxn>
                  <a:cxn ang="0">
                    <a:pos x="85" y="20"/>
                  </a:cxn>
                  <a:cxn ang="0">
                    <a:pos x="88" y="28"/>
                  </a:cxn>
                  <a:cxn ang="0">
                    <a:pos x="90" y="38"/>
                  </a:cxn>
                  <a:cxn ang="0">
                    <a:pos x="93" y="46"/>
                  </a:cxn>
                  <a:cxn ang="0">
                    <a:pos x="92" y="53"/>
                  </a:cxn>
                  <a:cxn ang="0">
                    <a:pos x="93" y="58"/>
                  </a:cxn>
                  <a:cxn ang="0">
                    <a:pos x="93" y="65"/>
                  </a:cxn>
                  <a:cxn ang="0">
                    <a:pos x="95" y="74"/>
                  </a:cxn>
                  <a:cxn ang="0">
                    <a:pos x="93" y="93"/>
                  </a:cxn>
                  <a:cxn ang="0">
                    <a:pos x="92" y="101"/>
                  </a:cxn>
                  <a:cxn ang="0">
                    <a:pos x="95" y="113"/>
                  </a:cxn>
                  <a:cxn ang="0">
                    <a:pos x="100" y="116"/>
                  </a:cxn>
                  <a:cxn ang="0">
                    <a:pos x="90" y="121"/>
                  </a:cxn>
                  <a:cxn ang="0">
                    <a:pos x="65" y="136"/>
                  </a:cxn>
                  <a:cxn ang="0">
                    <a:pos x="30" y="146"/>
                  </a:cxn>
                  <a:cxn ang="0">
                    <a:pos x="7" y="141"/>
                  </a:cxn>
                </a:cxnLst>
                <a:rect l="0" t="0" r="r" b="b"/>
                <a:pathLst>
                  <a:path w="103" h="146">
                    <a:moveTo>
                      <a:pt x="7" y="138"/>
                    </a:moveTo>
                    <a:lnTo>
                      <a:pt x="7" y="136"/>
                    </a:lnTo>
                    <a:lnTo>
                      <a:pt x="12" y="136"/>
                    </a:lnTo>
                    <a:lnTo>
                      <a:pt x="15" y="136"/>
                    </a:lnTo>
                    <a:lnTo>
                      <a:pt x="15" y="129"/>
                    </a:lnTo>
                    <a:lnTo>
                      <a:pt x="14" y="126"/>
                    </a:lnTo>
                    <a:lnTo>
                      <a:pt x="9" y="124"/>
                    </a:lnTo>
                    <a:lnTo>
                      <a:pt x="7" y="119"/>
                    </a:lnTo>
                    <a:lnTo>
                      <a:pt x="4" y="111"/>
                    </a:lnTo>
                    <a:lnTo>
                      <a:pt x="0" y="108"/>
                    </a:lnTo>
                    <a:lnTo>
                      <a:pt x="0" y="106"/>
                    </a:lnTo>
                    <a:lnTo>
                      <a:pt x="4" y="104"/>
                    </a:lnTo>
                    <a:lnTo>
                      <a:pt x="4" y="96"/>
                    </a:lnTo>
                    <a:lnTo>
                      <a:pt x="5" y="93"/>
                    </a:lnTo>
                    <a:lnTo>
                      <a:pt x="5" y="88"/>
                    </a:lnTo>
                    <a:lnTo>
                      <a:pt x="7" y="84"/>
                    </a:lnTo>
                    <a:lnTo>
                      <a:pt x="7" y="79"/>
                    </a:lnTo>
                    <a:lnTo>
                      <a:pt x="15" y="69"/>
                    </a:lnTo>
                    <a:lnTo>
                      <a:pt x="20" y="66"/>
                    </a:lnTo>
                    <a:lnTo>
                      <a:pt x="20" y="63"/>
                    </a:lnTo>
                    <a:lnTo>
                      <a:pt x="22" y="58"/>
                    </a:lnTo>
                    <a:lnTo>
                      <a:pt x="20" y="51"/>
                    </a:lnTo>
                    <a:lnTo>
                      <a:pt x="15" y="50"/>
                    </a:lnTo>
                    <a:lnTo>
                      <a:pt x="15" y="45"/>
                    </a:lnTo>
                    <a:lnTo>
                      <a:pt x="14" y="40"/>
                    </a:lnTo>
                    <a:lnTo>
                      <a:pt x="15" y="33"/>
                    </a:lnTo>
                    <a:lnTo>
                      <a:pt x="15" y="25"/>
                    </a:lnTo>
                    <a:lnTo>
                      <a:pt x="12" y="20"/>
                    </a:lnTo>
                    <a:lnTo>
                      <a:pt x="10" y="18"/>
                    </a:lnTo>
                    <a:lnTo>
                      <a:pt x="9" y="10"/>
                    </a:lnTo>
                    <a:lnTo>
                      <a:pt x="9" y="5"/>
                    </a:lnTo>
                    <a:lnTo>
                      <a:pt x="17" y="5"/>
                    </a:lnTo>
                    <a:lnTo>
                      <a:pt x="35" y="5"/>
                    </a:lnTo>
                    <a:lnTo>
                      <a:pt x="37" y="5"/>
                    </a:lnTo>
                    <a:lnTo>
                      <a:pt x="50" y="5"/>
                    </a:lnTo>
                    <a:lnTo>
                      <a:pt x="59" y="3"/>
                    </a:lnTo>
                    <a:lnTo>
                      <a:pt x="65" y="3"/>
                    </a:lnTo>
                    <a:lnTo>
                      <a:pt x="70" y="0"/>
                    </a:lnTo>
                    <a:lnTo>
                      <a:pt x="72" y="1"/>
                    </a:lnTo>
                    <a:lnTo>
                      <a:pt x="74" y="6"/>
                    </a:lnTo>
                    <a:lnTo>
                      <a:pt x="77" y="8"/>
                    </a:lnTo>
                    <a:lnTo>
                      <a:pt x="77" y="11"/>
                    </a:lnTo>
                    <a:lnTo>
                      <a:pt x="82" y="16"/>
                    </a:lnTo>
                    <a:lnTo>
                      <a:pt x="85" y="20"/>
                    </a:lnTo>
                    <a:lnTo>
                      <a:pt x="90" y="23"/>
                    </a:lnTo>
                    <a:lnTo>
                      <a:pt x="88" y="28"/>
                    </a:lnTo>
                    <a:lnTo>
                      <a:pt x="88" y="36"/>
                    </a:lnTo>
                    <a:lnTo>
                      <a:pt x="90" y="38"/>
                    </a:lnTo>
                    <a:lnTo>
                      <a:pt x="93" y="38"/>
                    </a:lnTo>
                    <a:lnTo>
                      <a:pt x="93" y="46"/>
                    </a:lnTo>
                    <a:lnTo>
                      <a:pt x="92" y="50"/>
                    </a:lnTo>
                    <a:lnTo>
                      <a:pt x="92" y="53"/>
                    </a:lnTo>
                    <a:lnTo>
                      <a:pt x="93" y="55"/>
                    </a:lnTo>
                    <a:lnTo>
                      <a:pt x="93" y="58"/>
                    </a:lnTo>
                    <a:lnTo>
                      <a:pt x="92" y="61"/>
                    </a:lnTo>
                    <a:lnTo>
                      <a:pt x="93" y="65"/>
                    </a:lnTo>
                    <a:lnTo>
                      <a:pt x="93" y="71"/>
                    </a:lnTo>
                    <a:lnTo>
                      <a:pt x="95" y="74"/>
                    </a:lnTo>
                    <a:lnTo>
                      <a:pt x="95" y="88"/>
                    </a:lnTo>
                    <a:lnTo>
                      <a:pt x="93" y="93"/>
                    </a:lnTo>
                    <a:lnTo>
                      <a:pt x="93" y="96"/>
                    </a:lnTo>
                    <a:lnTo>
                      <a:pt x="92" y="101"/>
                    </a:lnTo>
                    <a:lnTo>
                      <a:pt x="93" y="106"/>
                    </a:lnTo>
                    <a:lnTo>
                      <a:pt x="95" y="113"/>
                    </a:lnTo>
                    <a:lnTo>
                      <a:pt x="98" y="113"/>
                    </a:lnTo>
                    <a:lnTo>
                      <a:pt x="100" y="116"/>
                    </a:lnTo>
                    <a:lnTo>
                      <a:pt x="103" y="119"/>
                    </a:lnTo>
                    <a:lnTo>
                      <a:pt x="90" y="121"/>
                    </a:lnTo>
                    <a:lnTo>
                      <a:pt x="78" y="126"/>
                    </a:lnTo>
                    <a:lnTo>
                      <a:pt x="65" y="136"/>
                    </a:lnTo>
                    <a:lnTo>
                      <a:pt x="50" y="136"/>
                    </a:lnTo>
                    <a:lnTo>
                      <a:pt x="30" y="146"/>
                    </a:lnTo>
                    <a:lnTo>
                      <a:pt x="20" y="143"/>
                    </a:lnTo>
                    <a:lnTo>
                      <a:pt x="7" y="141"/>
                    </a:lnTo>
                    <a:lnTo>
                      <a:pt x="7" y="13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26" name="Freeform 116"/>
              <p:cNvSpPr>
                <a:spLocks/>
              </p:cNvSpPr>
              <p:nvPr/>
            </p:nvSpPr>
            <p:spPr bwMode="auto">
              <a:xfrm>
                <a:off x="6416084" y="3138978"/>
                <a:ext cx="26756" cy="62255"/>
              </a:xfrm>
              <a:custGeom>
                <a:avLst/>
                <a:gdLst/>
                <a:ahLst/>
                <a:cxnLst>
                  <a:cxn ang="0">
                    <a:pos x="28" y="6"/>
                  </a:cxn>
                  <a:cxn ang="0">
                    <a:pos x="2" y="0"/>
                  </a:cxn>
                  <a:cxn ang="0">
                    <a:pos x="0" y="1"/>
                  </a:cxn>
                  <a:cxn ang="0">
                    <a:pos x="2" y="6"/>
                  </a:cxn>
                  <a:cxn ang="0">
                    <a:pos x="5" y="8"/>
                  </a:cxn>
                  <a:cxn ang="0">
                    <a:pos x="5" y="11"/>
                  </a:cxn>
                  <a:cxn ang="0">
                    <a:pos x="10" y="16"/>
                  </a:cxn>
                  <a:cxn ang="0">
                    <a:pos x="13" y="20"/>
                  </a:cxn>
                  <a:cxn ang="0">
                    <a:pos x="18" y="23"/>
                  </a:cxn>
                  <a:cxn ang="0">
                    <a:pos x="16" y="28"/>
                  </a:cxn>
                  <a:cxn ang="0">
                    <a:pos x="16" y="36"/>
                  </a:cxn>
                  <a:cxn ang="0">
                    <a:pos x="18" y="38"/>
                  </a:cxn>
                  <a:cxn ang="0">
                    <a:pos x="21" y="38"/>
                  </a:cxn>
                  <a:cxn ang="0">
                    <a:pos x="21" y="46"/>
                  </a:cxn>
                  <a:cxn ang="0">
                    <a:pos x="20" y="50"/>
                  </a:cxn>
                  <a:cxn ang="0">
                    <a:pos x="20" y="53"/>
                  </a:cxn>
                  <a:cxn ang="0">
                    <a:pos x="21" y="55"/>
                  </a:cxn>
                  <a:cxn ang="0">
                    <a:pos x="21" y="58"/>
                  </a:cxn>
                  <a:cxn ang="0">
                    <a:pos x="20" y="61"/>
                  </a:cxn>
                  <a:cxn ang="0">
                    <a:pos x="21" y="65"/>
                  </a:cxn>
                  <a:cxn ang="0">
                    <a:pos x="21" y="71"/>
                  </a:cxn>
                  <a:cxn ang="0">
                    <a:pos x="23" y="74"/>
                  </a:cxn>
                  <a:cxn ang="0">
                    <a:pos x="23" y="88"/>
                  </a:cxn>
                  <a:cxn ang="0">
                    <a:pos x="21" y="93"/>
                  </a:cxn>
                  <a:cxn ang="0">
                    <a:pos x="21" y="96"/>
                  </a:cxn>
                  <a:cxn ang="0">
                    <a:pos x="20" y="101"/>
                  </a:cxn>
                  <a:cxn ang="0">
                    <a:pos x="21" y="106"/>
                  </a:cxn>
                  <a:cxn ang="0">
                    <a:pos x="23" y="113"/>
                  </a:cxn>
                  <a:cxn ang="0">
                    <a:pos x="26" y="113"/>
                  </a:cxn>
                  <a:cxn ang="0">
                    <a:pos x="28" y="116"/>
                  </a:cxn>
                  <a:cxn ang="0">
                    <a:pos x="31" y="119"/>
                  </a:cxn>
                  <a:cxn ang="0">
                    <a:pos x="33" y="119"/>
                  </a:cxn>
                  <a:cxn ang="0">
                    <a:pos x="46" y="111"/>
                  </a:cxn>
                  <a:cxn ang="0">
                    <a:pos x="48" y="113"/>
                  </a:cxn>
                  <a:cxn ang="0">
                    <a:pos x="50" y="108"/>
                  </a:cxn>
                  <a:cxn ang="0">
                    <a:pos x="46" y="103"/>
                  </a:cxn>
                  <a:cxn ang="0">
                    <a:pos x="46" y="96"/>
                  </a:cxn>
                  <a:cxn ang="0">
                    <a:pos x="45" y="91"/>
                  </a:cxn>
                  <a:cxn ang="0">
                    <a:pos x="45" y="65"/>
                  </a:cxn>
                  <a:cxn ang="0">
                    <a:pos x="45" y="61"/>
                  </a:cxn>
                  <a:cxn ang="0">
                    <a:pos x="48" y="58"/>
                  </a:cxn>
                  <a:cxn ang="0">
                    <a:pos x="48" y="53"/>
                  </a:cxn>
                  <a:cxn ang="0">
                    <a:pos x="46" y="50"/>
                  </a:cxn>
                  <a:cxn ang="0">
                    <a:pos x="46" y="43"/>
                  </a:cxn>
                  <a:cxn ang="0">
                    <a:pos x="45" y="35"/>
                  </a:cxn>
                  <a:cxn ang="0">
                    <a:pos x="40" y="23"/>
                  </a:cxn>
                  <a:cxn ang="0">
                    <a:pos x="36" y="21"/>
                  </a:cxn>
                  <a:cxn ang="0">
                    <a:pos x="33" y="18"/>
                  </a:cxn>
                  <a:cxn ang="0">
                    <a:pos x="28" y="16"/>
                  </a:cxn>
                  <a:cxn ang="0">
                    <a:pos x="26" y="10"/>
                  </a:cxn>
                  <a:cxn ang="0">
                    <a:pos x="28" y="6"/>
                  </a:cxn>
                </a:cxnLst>
                <a:rect l="0" t="0" r="r" b="b"/>
                <a:pathLst>
                  <a:path w="50" h="119">
                    <a:moveTo>
                      <a:pt x="28" y="6"/>
                    </a:moveTo>
                    <a:lnTo>
                      <a:pt x="2" y="0"/>
                    </a:lnTo>
                    <a:lnTo>
                      <a:pt x="0" y="1"/>
                    </a:lnTo>
                    <a:lnTo>
                      <a:pt x="2" y="6"/>
                    </a:lnTo>
                    <a:lnTo>
                      <a:pt x="5" y="8"/>
                    </a:lnTo>
                    <a:lnTo>
                      <a:pt x="5" y="11"/>
                    </a:lnTo>
                    <a:lnTo>
                      <a:pt x="10" y="16"/>
                    </a:lnTo>
                    <a:lnTo>
                      <a:pt x="13" y="20"/>
                    </a:lnTo>
                    <a:lnTo>
                      <a:pt x="18" y="23"/>
                    </a:lnTo>
                    <a:lnTo>
                      <a:pt x="16" y="28"/>
                    </a:lnTo>
                    <a:lnTo>
                      <a:pt x="16" y="36"/>
                    </a:lnTo>
                    <a:lnTo>
                      <a:pt x="18" y="38"/>
                    </a:lnTo>
                    <a:lnTo>
                      <a:pt x="21" y="38"/>
                    </a:lnTo>
                    <a:lnTo>
                      <a:pt x="21" y="46"/>
                    </a:lnTo>
                    <a:lnTo>
                      <a:pt x="20" y="50"/>
                    </a:lnTo>
                    <a:lnTo>
                      <a:pt x="20" y="53"/>
                    </a:lnTo>
                    <a:lnTo>
                      <a:pt x="21" y="55"/>
                    </a:lnTo>
                    <a:lnTo>
                      <a:pt x="21" y="58"/>
                    </a:lnTo>
                    <a:lnTo>
                      <a:pt x="20" y="61"/>
                    </a:lnTo>
                    <a:lnTo>
                      <a:pt x="21" y="65"/>
                    </a:lnTo>
                    <a:lnTo>
                      <a:pt x="21" y="71"/>
                    </a:lnTo>
                    <a:lnTo>
                      <a:pt x="23" y="74"/>
                    </a:lnTo>
                    <a:lnTo>
                      <a:pt x="23" y="88"/>
                    </a:lnTo>
                    <a:lnTo>
                      <a:pt x="21" y="93"/>
                    </a:lnTo>
                    <a:lnTo>
                      <a:pt x="21" y="96"/>
                    </a:lnTo>
                    <a:lnTo>
                      <a:pt x="20" y="101"/>
                    </a:lnTo>
                    <a:lnTo>
                      <a:pt x="21" y="106"/>
                    </a:lnTo>
                    <a:lnTo>
                      <a:pt x="23" y="113"/>
                    </a:lnTo>
                    <a:lnTo>
                      <a:pt x="26" y="113"/>
                    </a:lnTo>
                    <a:lnTo>
                      <a:pt x="28" y="116"/>
                    </a:lnTo>
                    <a:lnTo>
                      <a:pt x="31" y="119"/>
                    </a:lnTo>
                    <a:lnTo>
                      <a:pt x="33" y="119"/>
                    </a:lnTo>
                    <a:lnTo>
                      <a:pt x="46" y="111"/>
                    </a:lnTo>
                    <a:lnTo>
                      <a:pt x="48" y="113"/>
                    </a:lnTo>
                    <a:lnTo>
                      <a:pt x="50" y="108"/>
                    </a:lnTo>
                    <a:lnTo>
                      <a:pt x="46" y="103"/>
                    </a:lnTo>
                    <a:lnTo>
                      <a:pt x="46" y="96"/>
                    </a:lnTo>
                    <a:lnTo>
                      <a:pt x="45" y="91"/>
                    </a:lnTo>
                    <a:lnTo>
                      <a:pt x="45" y="65"/>
                    </a:lnTo>
                    <a:lnTo>
                      <a:pt x="45" y="61"/>
                    </a:lnTo>
                    <a:lnTo>
                      <a:pt x="48" y="58"/>
                    </a:lnTo>
                    <a:lnTo>
                      <a:pt x="48" y="53"/>
                    </a:lnTo>
                    <a:lnTo>
                      <a:pt x="46" y="50"/>
                    </a:lnTo>
                    <a:lnTo>
                      <a:pt x="46" y="43"/>
                    </a:lnTo>
                    <a:lnTo>
                      <a:pt x="45" y="35"/>
                    </a:lnTo>
                    <a:lnTo>
                      <a:pt x="40" y="23"/>
                    </a:lnTo>
                    <a:lnTo>
                      <a:pt x="36" y="21"/>
                    </a:lnTo>
                    <a:lnTo>
                      <a:pt x="33" y="18"/>
                    </a:lnTo>
                    <a:lnTo>
                      <a:pt x="28" y="16"/>
                    </a:lnTo>
                    <a:lnTo>
                      <a:pt x="26" y="10"/>
                    </a:lnTo>
                    <a:lnTo>
                      <a:pt x="28" y="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27" name="Freeform 117"/>
              <p:cNvSpPr>
                <a:spLocks/>
              </p:cNvSpPr>
              <p:nvPr/>
            </p:nvSpPr>
            <p:spPr bwMode="auto">
              <a:xfrm>
                <a:off x="6429998" y="3123414"/>
                <a:ext cx="40669" cy="74706"/>
              </a:xfrm>
              <a:custGeom>
                <a:avLst/>
                <a:gdLst/>
                <a:ahLst/>
                <a:cxnLst>
                  <a:cxn ang="0">
                    <a:pos x="35" y="11"/>
                  </a:cxn>
                  <a:cxn ang="0">
                    <a:pos x="27" y="16"/>
                  </a:cxn>
                  <a:cxn ang="0">
                    <a:pos x="15" y="20"/>
                  </a:cxn>
                  <a:cxn ang="0">
                    <a:pos x="12" y="26"/>
                  </a:cxn>
                  <a:cxn ang="0">
                    <a:pos x="9" y="33"/>
                  </a:cxn>
                  <a:cxn ang="0">
                    <a:pos x="0" y="40"/>
                  </a:cxn>
                  <a:cxn ang="0">
                    <a:pos x="7" y="48"/>
                  </a:cxn>
                  <a:cxn ang="0">
                    <a:pos x="14" y="53"/>
                  </a:cxn>
                  <a:cxn ang="0">
                    <a:pos x="20" y="73"/>
                  </a:cxn>
                  <a:cxn ang="0">
                    <a:pos x="22" y="83"/>
                  </a:cxn>
                  <a:cxn ang="0">
                    <a:pos x="19" y="91"/>
                  </a:cxn>
                  <a:cxn ang="0">
                    <a:pos x="19" y="121"/>
                  </a:cxn>
                  <a:cxn ang="0">
                    <a:pos x="20" y="133"/>
                  </a:cxn>
                  <a:cxn ang="0">
                    <a:pos x="22" y="143"/>
                  </a:cxn>
                  <a:cxn ang="0">
                    <a:pos x="49" y="138"/>
                  </a:cxn>
                  <a:cxn ang="0">
                    <a:pos x="49" y="134"/>
                  </a:cxn>
                  <a:cxn ang="0">
                    <a:pos x="49" y="119"/>
                  </a:cxn>
                  <a:cxn ang="0">
                    <a:pos x="47" y="106"/>
                  </a:cxn>
                  <a:cxn ang="0">
                    <a:pos x="49" y="101"/>
                  </a:cxn>
                  <a:cxn ang="0">
                    <a:pos x="47" y="98"/>
                  </a:cxn>
                  <a:cxn ang="0">
                    <a:pos x="47" y="93"/>
                  </a:cxn>
                  <a:cxn ang="0">
                    <a:pos x="47" y="85"/>
                  </a:cxn>
                  <a:cxn ang="0">
                    <a:pos x="49" y="78"/>
                  </a:cxn>
                  <a:cxn ang="0">
                    <a:pos x="55" y="76"/>
                  </a:cxn>
                  <a:cxn ang="0">
                    <a:pos x="60" y="71"/>
                  </a:cxn>
                  <a:cxn ang="0">
                    <a:pos x="65" y="61"/>
                  </a:cxn>
                  <a:cxn ang="0">
                    <a:pos x="72" y="60"/>
                  </a:cxn>
                  <a:cxn ang="0">
                    <a:pos x="67" y="53"/>
                  </a:cxn>
                  <a:cxn ang="0">
                    <a:pos x="70" y="48"/>
                  </a:cxn>
                  <a:cxn ang="0">
                    <a:pos x="77" y="45"/>
                  </a:cxn>
                  <a:cxn ang="0">
                    <a:pos x="74" y="31"/>
                  </a:cxn>
                  <a:cxn ang="0">
                    <a:pos x="65" y="23"/>
                  </a:cxn>
                  <a:cxn ang="0">
                    <a:pos x="67" y="18"/>
                  </a:cxn>
                  <a:cxn ang="0">
                    <a:pos x="57" y="11"/>
                  </a:cxn>
                  <a:cxn ang="0">
                    <a:pos x="44" y="0"/>
                  </a:cxn>
                  <a:cxn ang="0">
                    <a:pos x="44" y="6"/>
                  </a:cxn>
                  <a:cxn ang="0">
                    <a:pos x="35" y="8"/>
                  </a:cxn>
                </a:cxnLst>
                <a:rect l="0" t="0" r="r" b="b"/>
                <a:pathLst>
                  <a:path w="77" h="143">
                    <a:moveTo>
                      <a:pt x="35" y="8"/>
                    </a:moveTo>
                    <a:lnTo>
                      <a:pt x="35" y="11"/>
                    </a:lnTo>
                    <a:lnTo>
                      <a:pt x="30" y="16"/>
                    </a:lnTo>
                    <a:lnTo>
                      <a:pt x="27" y="16"/>
                    </a:lnTo>
                    <a:lnTo>
                      <a:pt x="19" y="21"/>
                    </a:lnTo>
                    <a:lnTo>
                      <a:pt x="15" y="20"/>
                    </a:lnTo>
                    <a:lnTo>
                      <a:pt x="10" y="21"/>
                    </a:lnTo>
                    <a:lnTo>
                      <a:pt x="12" y="26"/>
                    </a:lnTo>
                    <a:lnTo>
                      <a:pt x="7" y="28"/>
                    </a:lnTo>
                    <a:lnTo>
                      <a:pt x="9" y="33"/>
                    </a:lnTo>
                    <a:lnTo>
                      <a:pt x="2" y="35"/>
                    </a:lnTo>
                    <a:lnTo>
                      <a:pt x="0" y="40"/>
                    </a:lnTo>
                    <a:lnTo>
                      <a:pt x="2" y="46"/>
                    </a:lnTo>
                    <a:lnTo>
                      <a:pt x="7" y="48"/>
                    </a:lnTo>
                    <a:lnTo>
                      <a:pt x="10" y="51"/>
                    </a:lnTo>
                    <a:lnTo>
                      <a:pt x="14" y="53"/>
                    </a:lnTo>
                    <a:lnTo>
                      <a:pt x="19" y="65"/>
                    </a:lnTo>
                    <a:lnTo>
                      <a:pt x="20" y="73"/>
                    </a:lnTo>
                    <a:lnTo>
                      <a:pt x="20" y="80"/>
                    </a:lnTo>
                    <a:lnTo>
                      <a:pt x="22" y="83"/>
                    </a:lnTo>
                    <a:lnTo>
                      <a:pt x="22" y="88"/>
                    </a:lnTo>
                    <a:lnTo>
                      <a:pt x="19" y="91"/>
                    </a:lnTo>
                    <a:lnTo>
                      <a:pt x="19" y="95"/>
                    </a:lnTo>
                    <a:lnTo>
                      <a:pt x="19" y="121"/>
                    </a:lnTo>
                    <a:lnTo>
                      <a:pt x="20" y="126"/>
                    </a:lnTo>
                    <a:lnTo>
                      <a:pt x="20" y="133"/>
                    </a:lnTo>
                    <a:lnTo>
                      <a:pt x="24" y="138"/>
                    </a:lnTo>
                    <a:lnTo>
                      <a:pt x="22" y="143"/>
                    </a:lnTo>
                    <a:lnTo>
                      <a:pt x="30" y="143"/>
                    </a:lnTo>
                    <a:lnTo>
                      <a:pt x="49" y="138"/>
                    </a:lnTo>
                    <a:lnTo>
                      <a:pt x="49" y="138"/>
                    </a:lnTo>
                    <a:lnTo>
                      <a:pt x="49" y="134"/>
                    </a:lnTo>
                    <a:lnTo>
                      <a:pt x="49" y="123"/>
                    </a:lnTo>
                    <a:lnTo>
                      <a:pt x="49" y="119"/>
                    </a:lnTo>
                    <a:lnTo>
                      <a:pt x="49" y="116"/>
                    </a:lnTo>
                    <a:lnTo>
                      <a:pt x="47" y="106"/>
                    </a:lnTo>
                    <a:lnTo>
                      <a:pt x="49" y="103"/>
                    </a:lnTo>
                    <a:lnTo>
                      <a:pt x="49" y="101"/>
                    </a:lnTo>
                    <a:lnTo>
                      <a:pt x="47" y="99"/>
                    </a:lnTo>
                    <a:lnTo>
                      <a:pt x="47" y="98"/>
                    </a:lnTo>
                    <a:lnTo>
                      <a:pt x="47" y="95"/>
                    </a:lnTo>
                    <a:lnTo>
                      <a:pt x="47" y="93"/>
                    </a:lnTo>
                    <a:lnTo>
                      <a:pt x="47" y="88"/>
                    </a:lnTo>
                    <a:lnTo>
                      <a:pt x="47" y="85"/>
                    </a:lnTo>
                    <a:lnTo>
                      <a:pt x="47" y="81"/>
                    </a:lnTo>
                    <a:lnTo>
                      <a:pt x="49" y="78"/>
                    </a:lnTo>
                    <a:lnTo>
                      <a:pt x="54" y="76"/>
                    </a:lnTo>
                    <a:lnTo>
                      <a:pt x="55" y="76"/>
                    </a:lnTo>
                    <a:lnTo>
                      <a:pt x="59" y="75"/>
                    </a:lnTo>
                    <a:lnTo>
                      <a:pt x="60" y="71"/>
                    </a:lnTo>
                    <a:lnTo>
                      <a:pt x="64" y="65"/>
                    </a:lnTo>
                    <a:lnTo>
                      <a:pt x="65" y="61"/>
                    </a:lnTo>
                    <a:lnTo>
                      <a:pt x="69" y="60"/>
                    </a:lnTo>
                    <a:lnTo>
                      <a:pt x="72" y="60"/>
                    </a:lnTo>
                    <a:lnTo>
                      <a:pt x="74" y="58"/>
                    </a:lnTo>
                    <a:lnTo>
                      <a:pt x="67" y="53"/>
                    </a:lnTo>
                    <a:lnTo>
                      <a:pt x="69" y="50"/>
                    </a:lnTo>
                    <a:lnTo>
                      <a:pt x="70" y="48"/>
                    </a:lnTo>
                    <a:lnTo>
                      <a:pt x="75" y="48"/>
                    </a:lnTo>
                    <a:lnTo>
                      <a:pt x="77" y="45"/>
                    </a:lnTo>
                    <a:lnTo>
                      <a:pt x="74" y="36"/>
                    </a:lnTo>
                    <a:lnTo>
                      <a:pt x="74" y="31"/>
                    </a:lnTo>
                    <a:lnTo>
                      <a:pt x="67" y="26"/>
                    </a:lnTo>
                    <a:lnTo>
                      <a:pt x="65" y="23"/>
                    </a:lnTo>
                    <a:lnTo>
                      <a:pt x="67" y="18"/>
                    </a:lnTo>
                    <a:lnTo>
                      <a:pt x="67" y="18"/>
                    </a:lnTo>
                    <a:lnTo>
                      <a:pt x="62" y="11"/>
                    </a:lnTo>
                    <a:lnTo>
                      <a:pt x="57" y="11"/>
                    </a:lnTo>
                    <a:lnTo>
                      <a:pt x="52" y="5"/>
                    </a:lnTo>
                    <a:lnTo>
                      <a:pt x="44" y="0"/>
                    </a:lnTo>
                    <a:lnTo>
                      <a:pt x="42" y="3"/>
                    </a:lnTo>
                    <a:lnTo>
                      <a:pt x="44" y="6"/>
                    </a:lnTo>
                    <a:lnTo>
                      <a:pt x="39" y="8"/>
                    </a:lnTo>
                    <a:lnTo>
                      <a:pt x="35" y="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28" name="Freeform 118"/>
              <p:cNvSpPr>
                <a:spLocks noEditPoints="1"/>
              </p:cNvSpPr>
              <p:nvPr/>
            </p:nvSpPr>
            <p:spPr bwMode="auto">
              <a:xfrm>
                <a:off x="6572341" y="2995791"/>
                <a:ext cx="151975" cy="188841"/>
              </a:xfrm>
              <a:custGeom>
                <a:avLst/>
                <a:gdLst/>
                <a:ahLst/>
                <a:cxnLst>
                  <a:cxn ang="0">
                    <a:pos x="283" y="90"/>
                  </a:cxn>
                  <a:cxn ang="0">
                    <a:pos x="276" y="181"/>
                  </a:cxn>
                  <a:cxn ang="0">
                    <a:pos x="261" y="181"/>
                  </a:cxn>
                  <a:cxn ang="0">
                    <a:pos x="261" y="196"/>
                  </a:cxn>
                  <a:cxn ang="0">
                    <a:pos x="246" y="208"/>
                  </a:cxn>
                  <a:cxn ang="0">
                    <a:pos x="246" y="220"/>
                  </a:cxn>
                  <a:cxn ang="0">
                    <a:pos x="244" y="226"/>
                  </a:cxn>
                  <a:cxn ang="0">
                    <a:pos x="234" y="243"/>
                  </a:cxn>
                  <a:cxn ang="0">
                    <a:pos x="244" y="246"/>
                  </a:cxn>
                  <a:cxn ang="0">
                    <a:pos x="244" y="251"/>
                  </a:cxn>
                  <a:cxn ang="0">
                    <a:pos x="248" y="261"/>
                  </a:cxn>
                  <a:cxn ang="0">
                    <a:pos x="258" y="273"/>
                  </a:cxn>
                  <a:cxn ang="0">
                    <a:pos x="258" y="281"/>
                  </a:cxn>
                  <a:cxn ang="0">
                    <a:pos x="248" y="286"/>
                  </a:cxn>
                  <a:cxn ang="0">
                    <a:pos x="231" y="291"/>
                  </a:cxn>
                  <a:cxn ang="0">
                    <a:pos x="228" y="298"/>
                  </a:cxn>
                  <a:cxn ang="0">
                    <a:pos x="219" y="304"/>
                  </a:cxn>
                  <a:cxn ang="0">
                    <a:pos x="213" y="313"/>
                  </a:cxn>
                  <a:cxn ang="0">
                    <a:pos x="211" y="323"/>
                  </a:cxn>
                  <a:cxn ang="0">
                    <a:pos x="193" y="329"/>
                  </a:cxn>
                  <a:cxn ang="0">
                    <a:pos x="176" y="328"/>
                  </a:cxn>
                  <a:cxn ang="0">
                    <a:pos x="163" y="329"/>
                  </a:cxn>
                  <a:cxn ang="0">
                    <a:pos x="170" y="338"/>
                  </a:cxn>
                  <a:cxn ang="0">
                    <a:pos x="161" y="347"/>
                  </a:cxn>
                  <a:cxn ang="0">
                    <a:pos x="135" y="354"/>
                  </a:cxn>
                  <a:cxn ang="0">
                    <a:pos x="116" y="362"/>
                  </a:cxn>
                  <a:cxn ang="0">
                    <a:pos x="110" y="352"/>
                  </a:cxn>
                  <a:cxn ang="0">
                    <a:pos x="105" y="364"/>
                  </a:cxn>
                  <a:cxn ang="0">
                    <a:pos x="90" y="366"/>
                  </a:cxn>
                  <a:cxn ang="0">
                    <a:pos x="85" y="356"/>
                  </a:cxn>
                  <a:cxn ang="0">
                    <a:pos x="73" y="341"/>
                  </a:cxn>
                  <a:cxn ang="0">
                    <a:pos x="52" y="324"/>
                  </a:cxn>
                  <a:cxn ang="0">
                    <a:pos x="48" y="318"/>
                  </a:cxn>
                  <a:cxn ang="0">
                    <a:pos x="50" y="308"/>
                  </a:cxn>
                  <a:cxn ang="0">
                    <a:pos x="60" y="308"/>
                  </a:cxn>
                  <a:cxn ang="0">
                    <a:pos x="72" y="308"/>
                  </a:cxn>
                  <a:cxn ang="0">
                    <a:pos x="83" y="311"/>
                  </a:cxn>
                  <a:cxn ang="0">
                    <a:pos x="77" y="303"/>
                  </a:cxn>
                  <a:cxn ang="0">
                    <a:pos x="67" y="291"/>
                  </a:cxn>
                  <a:cxn ang="0">
                    <a:pos x="72" y="278"/>
                  </a:cxn>
                  <a:cxn ang="0">
                    <a:pos x="70" y="271"/>
                  </a:cxn>
                  <a:cxn ang="0">
                    <a:pos x="67" y="258"/>
                  </a:cxn>
                  <a:cxn ang="0">
                    <a:pos x="58" y="246"/>
                  </a:cxn>
                  <a:cxn ang="0">
                    <a:pos x="42" y="235"/>
                  </a:cxn>
                  <a:cxn ang="0">
                    <a:pos x="32" y="198"/>
                  </a:cxn>
                  <a:cxn ang="0">
                    <a:pos x="37" y="195"/>
                  </a:cxn>
                  <a:cxn ang="0">
                    <a:pos x="77" y="123"/>
                  </a:cxn>
                  <a:cxn ang="0">
                    <a:pos x="88" y="70"/>
                  </a:cxn>
                  <a:cxn ang="0">
                    <a:pos x="73" y="45"/>
                  </a:cxn>
                  <a:cxn ang="0">
                    <a:pos x="60" y="12"/>
                  </a:cxn>
                  <a:cxn ang="0">
                    <a:pos x="4" y="241"/>
                  </a:cxn>
                </a:cxnLst>
                <a:rect l="0" t="0" r="r" b="b"/>
                <a:pathLst>
                  <a:path w="284" h="366">
                    <a:moveTo>
                      <a:pt x="60" y="12"/>
                    </a:moveTo>
                    <a:lnTo>
                      <a:pt x="87" y="0"/>
                    </a:lnTo>
                    <a:lnTo>
                      <a:pt x="283" y="90"/>
                    </a:lnTo>
                    <a:lnTo>
                      <a:pt x="284" y="178"/>
                    </a:lnTo>
                    <a:lnTo>
                      <a:pt x="279" y="178"/>
                    </a:lnTo>
                    <a:lnTo>
                      <a:pt x="276" y="181"/>
                    </a:lnTo>
                    <a:lnTo>
                      <a:pt x="271" y="180"/>
                    </a:lnTo>
                    <a:lnTo>
                      <a:pt x="266" y="180"/>
                    </a:lnTo>
                    <a:lnTo>
                      <a:pt x="261" y="181"/>
                    </a:lnTo>
                    <a:lnTo>
                      <a:pt x="261" y="188"/>
                    </a:lnTo>
                    <a:lnTo>
                      <a:pt x="263" y="190"/>
                    </a:lnTo>
                    <a:lnTo>
                      <a:pt x="261" y="196"/>
                    </a:lnTo>
                    <a:lnTo>
                      <a:pt x="253" y="205"/>
                    </a:lnTo>
                    <a:lnTo>
                      <a:pt x="249" y="205"/>
                    </a:lnTo>
                    <a:lnTo>
                      <a:pt x="246" y="208"/>
                    </a:lnTo>
                    <a:lnTo>
                      <a:pt x="246" y="211"/>
                    </a:lnTo>
                    <a:lnTo>
                      <a:pt x="249" y="215"/>
                    </a:lnTo>
                    <a:lnTo>
                      <a:pt x="246" y="220"/>
                    </a:lnTo>
                    <a:lnTo>
                      <a:pt x="241" y="221"/>
                    </a:lnTo>
                    <a:lnTo>
                      <a:pt x="241" y="225"/>
                    </a:lnTo>
                    <a:lnTo>
                      <a:pt x="244" y="226"/>
                    </a:lnTo>
                    <a:lnTo>
                      <a:pt x="246" y="231"/>
                    </a:lnTo>
                    <a:lnTo>
                      <a:pt x="243" y="235"/>
                    </a:lnTo>
                    <a:lnTo>
                      <a:pt x="234" y="243"/>
                    </a:lnTo>
                    <a:lnTo>
                      <a:pt x="234" y="248"/>
                    </a:lnTo>
                    <a:lnTo>
                      <a:pt x="238" y="249"/>
                    </a:lnTo>
                    <a:lnTo>
                      <a:pt x="244" y="246"/>
                    </a:lnTo>
                    <a:lnTo>
                      <a:pt x="248" y="246"/>
                    </a:lnTo>
                    <a:lnTo>
                      <a:pt x="248" y="249"/>
                    </a:lnTo>
                    <a:lnTo>
                      <a:pt x="244" y="251"/>
                    </a:lnTo>
                    <a:lnTo>
                      <a:pt x="248" y="254"/>
                    </a:lnTo>
                    <a:lnTo>
                      <a:pt x="246" y="256"/>
                    </a:lnTo>
                    <a:lnTo>
                      <a:pt x="248" y="261"/>
                    </a:lnTo>
                    <a:lnTo>
                      <a:pt x="248" y="266"/>
                    </a:lnTo>
                    <a:lnTo>
                      <a:pt x="249" y="269"/>
                    </a:lnTo>
                    <a:lnTo>
                      <a:pt x="258" y="273"/>
                    </a:lnTo>
                    <a:lnTo>
                      <a:pt x="261" y="276"/>
                    </a:lnTo>
                    <a:lnTo>
                      <a:pt x="258" y="279"/>
                    </a:lnTo>
                    <a:lnTo>
                      <a:pt x="258" y="281"/>
                    </a:lnTo>
                    <a:lnTo>
                      <a:pt x="258" y="284"/>
                    </a:lnTo>
                    <a:lnTo>
                      <a:pt x="251" y="288"/>
                    </a:lnTo>
                    <a:lnTo>
                      <a:pt x="248" y="286"/>
                    </a:lnTo>
                    <a:lnTo>
                      <a:pt x="243" y="286"/>
                    </a:lnTo>
                    <a:lnTo>
                      <a:pt x="238" y="288"/>
                    </a:lnTo>
                    <a:lnTo>
                      <a:pt x="231" y="291"/>
                    </a:lnTo>
                    <a:lnTo>
                      <a:pt x="231" y="294"/>
                    </a:lnTo>
                    <a:lnTo>
                      <a:pt x="231" y="298"/>
                    </a:lnTo>
                    <a:lnTo>
                      <a:pt x="228" y="298"/>
                    </a:lnTo>
                    <a:lnTo>
                      <a:pt x="223" y="304"/>
                    </a:lnTo>
                    <a:lnTo>
                      <a:pt x="221" y="304"/>
                    </a:lnTo>
                    <a:lnTo>
                      <a:pt x="219" y="304"/>
                    </a:lnTo>
                    <a:lnTo>
                      <a:pt x="216" y="308"/>
                    </a:lnTo>
                    <a:lnTo>
                      <a:pt x="216" y="311"/>
                    </a:lnTo>
                    <a:lnTo>
                      <a:pt x="213" y="313"/>
                    </a:lnTo>
                    <a:lnTo>
                      <a:pt x="211" y="316"/>
                    </a:lnTo>
                    <a:lnTo>
                      <a:pt x="213" y="319"/>
                    </a:lnTo>
                    <a:lnTo>
                      <a:pt x="211" y="323"/>
                    </a:lnTo>
                    <a:lnTo>
                      <a:pt x="208" y="324"/>
                    </a:lnTo>
                    <a:lnTo>
                      <a:pt x="203" y="328"/>
                    </a:lnTo>
                    <a:lnTo>
                      <a:pt x="193" y="329"/>
                    </a:lnTo>
                    <a:lnTo>
                      <a:pt x="186" y="329"/>
                    </a:lnTo>
                    <a:lnTo>
                      <a:pt x="180" y="329"/>
                    </a:lnTo>
                    <a:lnTo>
                      <a:pt x="176" y="328"/>
                    </a:lnTo>
                    <a:lnTo>
                      <a:pt x="171" y="328"/>
                    </a:lnTo>
                    <a:lnTo>
                      <a:pt x="166" y="328"/>
                    </a:lnTo>
                    <a:lnTo>
                      <a:pt x="163" y="329"/>
                    </a:lnTo>
                    <a:lnTo>
                      <a:pt x="163" y="333"/>
                    </a:lnTo>
                    <a:lnTo>
                      <a:pt x="168" y="338"/>
                    </a:lnTo>
                    <a:lnTo>
                      <a:pt x="170" y="338"/>
                    </a:lnTo>
                    <a:lnTo>
                      <a:pt x="171" y="341"/>
                    </a:lnTo>
                    <a:lnTo>
                      <a:pt x="165" y="344"/>
                    </a:lnTo>
                    <a:lnTo>
                      <a:pt x="161" y="347"/>
                    </a:lnTo>
                    <a:lnTo>
                      <a:pt x="155" y="347"/>
                    </a:lnTo>
                    <a:lnTo>
                      <a:pt x="140" y="351"/>
                    </a:lnTo>
                    <a:lnTo>
                      <a:pt x="135" y="354"/>
                    </a:lnTo>
                    <a:lnTo>
                      <a:pt x="126" y="357"/>
                    </a:lnTo>
                    <a:lnTo>
                      <a:pt x="121" y="361"/>
                    </a:lnTo>
                    <a:lnTo>
                      <a:pt x="116" y="362"/>
                    </a:lnTo>
                    <a:lnTo>
                      <a:pt x="115" y="361"/>
                    </a:lnTo>
                    <a:lnTo>
                      <a:pt x="113" y="356"/>
                    </a:lnTo>
                    <a:lnTo>
                      <a:pt x="110" y="352"/>
                    </a:lnTo>
                    <a:lnTo>
                      <a:pt x="108" y="356"/>
                    </a:lnTo>
                    <a:lnTo>
                      <a:pt x="108" y="359"/>
                    </a:lnTo>
                    <a:lnTo>
                      <a:pt x="105" y="364"/>
                    </a:lnTo>
                    <a:lnTo>
                      <a:pt x="98" y="366"/>
                    </a:lnTo>
                    <a:lnTo>
                      <a:pt x="93" y="366"/>
                    </a:lnTo>
                    <a:lnTo>
                      <a:pt x="90" y="366"/>
                    </a:lnTo>
                    <a:lnTo>
                      <a:pt x="88" y="361"/>
                    </a:lnTo>
                    <a:lnTo>
                      <a:pt x="87" y="359"/>
                    </a:lnTo>
                    <a:lnTo>
                      <a:pt x="85" y="356"/>
                    </a:lnTo>
                    <a:lnTo>
                      <a:pt x="82" y="349"/>
                    </a:lnTo>
                    <a:lnTo>
                      <a:pt x="78" y="344"/>
                    </a:lnTo>
                    <a:lnTo>
                      <a:pt x="73" y="341"/>
                    </a:lnTo>
                    <a:lnTo>
                      <a:pt x="65" y="333"/>
                    </a:lnTo>
                    <a:lnTo>
                      <a:pt x="57" y="326"/>
                    </a:lnTo>
                    <a:lnTo>
                      <a:pt x="52" y="324"/>
                    </a:lnTo>
                    <a:lnTo>
                      <a:pt x="52" y="321"/>
                    </a:lnTo>
                    <a:lnTo>
                      <a:pt x="50" y="319"/>
                    </a:lnTo>
                    <a:lnTo>
                      <a:pt x="48" y="318"/>
                    </a:lnTo>
                    <a:lnTo>
                      <a:pt x="48" y="314"/>
                    </a:lnTo>
                    <a:lnTo>
                      <a:pt x="50" y="311"/>
                    </a:lnTo>
                    <a:lnTo>
                      <a:pt x="50" y="308"/>
                    </a:lnTo>
                    <a:lnTo>
                      <a:pt x="53" y="308"/>
                    </a:lnTo>
                    <a:lnTo>
                      <a:pt x="58" y="308"/>
                    </a:lnTo>
                    <a:lnTo>
                      <a:pt x="60" y="308"/>
                    </a:lnTo>
                    <a:lnTo>
                      <a:pt x="65" y="308"/>
                    </a:lnTo>
                    <a:lnTo>
                      <a:pt x="68" y="308"/>
                    </a:lnTo>
                    <a:lnTo>
                      <a:pt x="72" y="308"/>
                    </a:lnTo>
                    <a:lnTo>
                      <a:pt x="77" y="308"/>
                    </a:lnTo>
                    <a:lnTo>
                      <a:pt x="80" y="309"/>
                    </a:lnTo>
                    <a:lnTo>
                      <a:pt x="83" y="311"/>
                    </a:lnTo>
                    <a:lnTo>
                      <a:pt x="85" y="309"/>
                    </a:lnTo>
                    <a:lnTo>
                      <a:pt x="83" y="308"/>
                    </a:lnTo>
                    <a:lnTo>
                      <a:pt x="77" y="303"/>
                    </a:lnTo>
                    <a:lnTo>
                      <a:pt x="75" y="298"/>
                    </a:lnTo>
                    <a:lnTo>
                      <a:pt x="72" y="296"/>
                    </a:lnTo>
                    <a:lnTo>
                      <a:pt x="67" y="291"/>
                    </a:lnTo>
                    <a:lnTo>
                      <a:pt x="67" y="286"/>
                    </a:lnTo>
                    <a:lnTo>
                      <a:pt x="70" y="284"/>
                    </a:lnTo>
                    <a:lnTo>
                      <a:pt x="72" y="278"/>
                    </a:lnTo>
                    <a:lnTo>
                      <a:pt x="68" y="276"/>
                    </a:lnTo>
                    <a:lnTo>
                      <a:pt x="70" y="273"/>
                    </a:lnTo>
                    <a:lnTo>
                      <a:pt x="70" y="271"/>
                    </a:lnTo>
                    <a:lnTo>
                      <a:pt x="70" y="268"/>
                    </a:lnTo>
                    <a:lnTo>
                      <a:pt x="68" y="263"/>
                    </a:lnTo>
                    <a:lnTo>
                      <a:pt x="67" y="258"/>
                    </a:lnTo>
                    <a:lnTo>
                      <a:pt x="65" y="256"/>
                    </a:lnTo>
                    <a:lnTo>
                      <a:pt x="63" y="249"/>
                    </a:lnTo>
                    <a:lnTo>
                      <a:pt x="58" y="246"/>
                    </a:lnTo>
                    <a:lnTo>
                      <a:pt x="47" y="240"/>
                    </a:lnTo>
                    <a:lnTo>
                      <a:pt x="45" y="240"/>
                    </a:lnTo>
                    <a:lnTo>
                      <a:pt x="42" y="235"/>
                    </a:lnTo>
                    <a:lnTo>
                      <a:pt x="37" y="228"/>
                    </a:lnTo>
                    <a:lnTo>
                      <a:pt x="33" y="226"/>
                    </a:lnTo>
                    <a:lnTo>
                      <a:pt x="32" y="198"/>
                    </a:lnTo>
                    <a:lnTo>
                      <a:pt x="32" y="196"/>
                    </a:lnTo>
                    <a:lnTo>
                      <a:pt x="35" y="196"/>
                    </a:lnTo>
                    <a:lnTo>
                      <a:pt x="37" y="195"/>
                    </a:lnTo>
                    <a:lnTo>
                      <a:pt x="38" y="193"/>
                    </a:lnTo>
                    <a:lnTo>
                      <a:pt x="78" y="155"/>
                    </a:lnTo>
                    <a:lnTo>
                      <a:pt x="77" y="123"/>
                    </a:lnTo>
                    <a:lnTo>
                      <a:pt x="83" y="82"/>
                    </a:lnTo>
                    <a:lnTo>
                      <a:pt x="88" y="78"/>
                    </a:lnTo>
                    <a:lnTo>
                      <a:pt x="88" y="70"/>
                    </a:lnTo>
                    <a:lnTo>
                      <a:pt x="72" y="53"/>
                    </a:lnTo>
                    <a:lnTo>
                      <a:pt x="73" y="50"/>
                    </a:lnTo>
                    <a:lnTo>
                      <a:pt x="73" y="45"/>
                    </a:lnTo>
                    <a:lnTo>
                      <a:pt x="62" y="14"/>
                    </a:lnTo>
                    <a:lnTo>
                      <a:pt x="60" y="12"/>
                    </a:lnTo>
                    <a:lnTo>
                      <a:pt x="60" y="12"/>
                    </a:lnTo>
                    <a:close/>
                    <a:moveTo>
                      <a:pt x="9" y="236"/>
                    </a:moveTo>
                    <a:lnTo>
                      <a:pt x="7" y="240"/>
                    </a:lnTo>
                    <a:lnTo>
                      <a:pt x="4" y="241"/>
                    </a:lnTo>
                    <a:lnTo>
                      <a:pt x="0" y="240"/>
                    </a:lnTo>
                    <a:lnTo>
                      <a:pt x="9" y="23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29" name="Freeform 119"/>
              <p:cNvSpPr>
                <a:spLocks/>
              </p:cNvSpPr>
              <p:nvPr/>
            </p:nvSpPr>
            <p:spPr bwMode="auto">
              <a:xfrm>
                <a:off x="6421436" y="2997866"/>
                <a:ext cx="197996" cy="135924"/>
              </a:xfrm>
              <a:custGeom>
                <a:avLst/>
                <a:gdLst/>
                <a:ahLst/>
                <a:cxnLst>
                  <a:cxn ang="0">
                    <a:pos x="78" y="254"/>
                  </a:cxn>
                  <a:cxn ang="0">
                    <a:pos x="68" y="248"/>
                  </a:cxn>
                  <a:cxn ang="0">
                    <a:pos x="58" y="246"/>
                  </a:cxn>
                  <a:cxn ang="0">
                    <a:pos x="55" y="251"/>
                  </a:cxn>
                  <a:cxn ang="0">
                    <a:pos x="45" y="244"/>
                  </a:cxn>
                  <a:cxn ang="0">
                    <a:pos x="48" y="238"/>
                  </a:cxn>
                  <a:cxn ang="0">
                    <a:pos x="45" y="233"/>
                  </a:cxn>
                  <a:cxn ang="0">
                    <a:pos x="31" y="236"/>
                  </a:cxn>
                  <a:cxn ang="0">
                    <a:pos x="23" y="221"/>
                  </a:cxn>
                  <a:cxn ang="0">
                    <a:pos x="0" y="201"/>
                  </a:cxn>
                  <a:cxn ang="0">
                    <a:pos x="3" y="191"/>
                  </a:cxn>
                  <a:cxn ang="0">
                    <a:pos x="11" y="190"/>
                  </a:cxn>
                  <a:cxn ang="0">
                    <a:pos x="33" y="188"/>
                  </a:cxn>
                  <a:cxn ang="0">
                    <a:pos x="50" y="185"/>
                  </a:cxn>
                  <a:cxn ang="0">
                    <a:pos x="61" y="181"/>
                  </a:cxn>
                  <a:cxn ang="0">
                    <a:pos x="76" y="178"/>
                  </a:cxn>
                  <a:cxn ang="0">
                    <a:pos x="90" y="166"/>
                  </a:cxn>
                  <a:cxn ang="0">
                    <a:pos x="94" y="156"/>
                  </a:cxn>
                  <a:cxn ang="0">
                    <a:pos x="98" y="95"/>
                  </a:cxn>
                  <a:cxn ang="0">
                    <a:pos x="164" y="62"/>
                  </a:cxn>
                  <a:cxn ang="0">
                    <a:pos x="315" y="10"/>
                  </a:cxn>
                  <a:cxn ang="0">
                    <a:pos x="342" y="7"/>
                  </a:cxn>
                  <a:cxn ang="0">
                    <a:pos x="355" y="40"/>
                  </a:cxn>
                  <a:cxn ang="0">
                    <a:pos x="354" y="48"/>
                  </a:cxn>
                  <a:cxn ang="0">
                    <a:pos x="370" y="73"/>
                  </a:cxn>
                  <a:cxn ang="0">
                    <a:pos x="359" y="118"/>
                  </a:cxn>
                  <a:cxn ang="0">
                    <a:pos x="320" y="188"/>
                  </a:cxn>
                  <a:cxn ang="0">
                    <a:pos x="317" y="191"/>
                  </a:cxn>
                  <a:cxn ang="0">
                    <a:pos x="314" y="193"/>
                  </a:cxn>
                  <a:cxn ang="0">
                    <a:pos x="310" y="220"/>
                  </a:cxn>
                  <a:cxn ang="0">
                    <a:pos x="307" y="226"/>
                  </a:cxn>
                  <a:cxn ang="0">
                    <a:pos x="300" y="226"/>
                  </a:cxn>
                  <a:cxn ang="0">
                    <a:pos x="295" y="230"/>
                  </a:cxn>
                  <a:cxn ang="0">
                    <a:pos x="291" y="231"/>
                  </a:cxn>
                  <a:cxn ang="0">
                    <a:pos x="281" y="233"/>
                  </a:cxn>
                  <a:cxn ang="0">
                    <a:pos x="266" y="230"/>
                  </a:cxn>
                  <a:cxn ang="0">
                    <a:pos x="249" y="230"/>
                  </a:cxn>
                  <a:cxn ang="0">
                    <a:pos x="232" y="231"/>
                  </a:cxn>
                  <a:cxn ang="0">
                    <a:pos x="219" y="243"/>
                  </a:cxn>
                  <a:cxn ang="0">
                    <a:pos x="206" y="238"/>
                  </a:cxn>
                  <a:cxn ang="0">
                    <a:pos x="192" y="233"/>
                  </a:cxn>
                  <a:cxn ang="0">
                    <a:pos x="188" y="230"/>
                  </a:cxn>
                  <a:cxn ang="0">
                    <a:pos x="179" y="226"/>
                  </a:cxn>
                  <a:cxn ang="0">
                    <a:pos x="171" y="230"/>
                  </a:cxn>
                  <a:cxn ang="0">
                    <a:pos x="164" y="231"/>
                  </a:cxn>
                  <a:cxn ang="0">
                    <a:pos x="159" y="235"/>
                  </a:cxn>
                  <a:cxn ang="0">
                    <a:pos x="149" y="225"/>
                  </a:cxn>
                  <a:cxn ang="0">
                    <a:pos x="139" y="220"/>
                  </a:cxn>
                  <a:cxn ang="0">
                    <a:pos x="133" y="218"/>
                  </a:cxn>
                  <a:cxn ang="0">
                    <a:pos x="124" y="216"/>
                  </a:cxn>
                  <a:cxn ang="0">
                    <a:pos x="118" y="218"/>
                  </a:cxn>
                  <a:cxn ang="0">
                    <a:pos x="108" y="218"/>
                  </a:cxn>
                  <a:cxn ang="0">
                    <a:pos x="99" y="218"/>
                  </a:cxn>
                  <a:cxn ang="0">
                    <a:pos x="94" y="221"/>
                  </a:cxn>
                  <a:cxn ang="0">
                    <a:pos x="90" y="226"/>
                  </a:cxn>
                  <a:cxn ang="0">
                    <a:pos x="90" y="230"/>
                  </a:cxn>
                  <a:cxn ang="0">
                    <a:pos x="90" y="236"/>
                  </a:cxn>
                  <a:cxn ang="0">
                    <a:pos x="91" y="241"/>
                  </a:cxn>
                  <a:cxn ang="0">
                    <a:pos x="81" y="246"/>
                  </a:cxn>
                  <a:cxn ang="0">
                    <a:pos x="81" y="249"/>
                  </a:cxn>
                  <a:cxn ang="0">
                    <a:pos x="86" y="256"/>
                  </a:cxn>
                  <a:cxn ang="0">
                    <a:pos x="83" y="261"/>
                  </a:cxn>
                </a:cxnLst>
                <a:rect l="0" t="0" r="r" b="b"/>
                <a:pathLst>
                  <a:path w="370" h="261">
                    <a:moveTo>
                      <a:pt x="83" y="261"/>
                    </a:moveTo>
                    <a:lnTo>
                      <a:pt x="78" y="254"/>
                    </a:lnTo>
                    <a:lnTo>
                      <a:pt x="73" y="254"/>
                    </a:lnTo>
                    <a:lnTo>
                      <a:pt x="68" y="248"/>
                    </a:lnTo>
                    <a:lnTo>
                      <a:pt x="60" y="243"/>
                    </a:lnTo>
                    <a:lnTo>
                      <a:pt x="58" y="246"/>
                    </a:lnTo>
                    <a:lnTo>
                      <a:pt x="60" y="249"/>
                    </a:lnTo>
                    <a:lnTo>
                      <a:pt x="55" y="251"/>
                    </a:lnTo>
                    <a:lnTo>
                      <a:pt x="50" y="251"/>
                    </a:lnTo>
                    <a:lnTo>
                      <a:pt x="45" y="244"/>
                    </a:lnTo>
                    <a:lnTo>
                      <a:pt x="48" y="241"/>
                    </a:lnTo>
                    <a:lnTo>
                      <a:pt x="48" y="238"/>
                    </a:lnTo>
                    <a:lnTo>
                      <a:pt x="45" y="235"/>
                    </a:lnTo>
                    <a:lnTo>
                      <a:pt x="45" y="233"/>
                    </a:lnTo>
                    <a:lnTo>
                      <a:pt x="41" y="231"/>
                    </a:lnTo>
                    <a:lnTo>
                      <a:pt x="31" y="236"/>
                    </a:lnTo>
                    <a:lnTo>
                      <a:pt x="23" y="231"/>
                    </a:lnTo>
                    <a:lnTo>
                      <a:pt x="23" y="221"/>
                    </a:lnTo>
                    <a:lnTo>
                      <a:pt x="0" y="208"/>
                    </a:lnTo>
                    <a:lnTo>
                      <a:pt x="0" y="201"/>
                    </a:lnTo>
                    <a:lnTo>
                      <a:pt x="3" y="196"/>
                    </a:lnTo>
                    <a:lnTo>
                      <a:pt x="3" y="191"/>
                    </a:lnTo>
                    <a:lnTo>
                      <a:pt x="5" y="188"/>
                    </a:lnTo>
                    <a:lnTo>
                      <a:pt x="11" y="190"/>
                    </a:lnTo>
                    <a:lnTo>
                      <a:pt x="28" y="188"/>
                    </a:lnTo>
                    <a:lnTo>
                      <a:pt x="33" y="188"/>
                    </a:lnTo>
                    <a:lnTo>
                      <a:pt x="40" y="185"/>
                    </a:lnTo>
                    <a:lnTo>
                      <a:pt x="50" y="185"/>
                    </a:lnTo>
                    <a:lnTo>
                      <a:pt x="55" y="185"/>
                    </a:lnTo>
                    <a:lnTo>
                      <a:pt x="61" y="181"/>
                    </a:lnTo>
                    <a:lnTo>
                      <a:pt x="70" y="181"/>
                    </a:lnTo>
                    <a:lnTo>
                      <a:pt x="76" y="178"/>
                    </a:lnTo>
                    <a:lnTo>
                      <a:pt x="88" y="171"/>
                    </a:lnTo>
                    <a:lnTo>
                      <a:pt x="90" y="166"/>
                    </a:lnTo>
                    <a:lnTo>
                      <a:pt x="91" y="160"/>
                    </a:lnTo>
                    <a:lnTo>
                      <a:pt x="94" y="156"/>
                    </a:lnTo>
                    <a:lnTo>
                      <a:pt x="96" y="137"/>
                    </a:lnTo>
                    <a:lnTo>
                      <a:pt x="98" y="95"/>
                    </a:lnTo>
                    <a:lnTo>
                      <a:pt x="134" y="87"/>
                    </a:lnTo>
                    <a:lnTo>
                      <a:pt x="164" y="62"/>
                    </a:lnTo>
                    <a:lnTo>
                      <a:pt x="274" y="0"/>
                    </a:lnTo>
                    <a:lnTo>
                      <a:pt x="315" y="10"/>
                    </a:lnTo>
                    <a:lnTo>
                      <a:pt x="320" y="15"/>
                    </a:lnTo>
                    <a:lnTo>
                      <a:pt x="342" y="7"/>
                    </a:lnTo>
                    <a:lnTo>
                      <a:pt x="344" y="9"/>
                    </a:lnTo>
                    <a:lnTo>
                      <a:pt x="355" y="40"/>
                    </a:lnTo>
                    <a:lnTo>
                      <a:pt x="355" y="45"/>
                    </a:lnTo>
                    <a:lnTo>
                      <a:pt x="354" y="48"/>
                    </a:lnTo>
                    <a:lnTo>
                      <a:pt x="370" y="65"/>
                    </a:lnTo>
                    <a:lnTo>
                      <a:pt x="370" y="73"/>
                    </a:lnTo>
                    <a:lnTo>
                      <a:pt x="365" y="77"/>
                    </a:lnTo>
                    <a:lnTo>
                      <a:pt x="359" y="118"/>
                    </a:lnTo>
                    <a:lnTo>
                      <a:pt x="360" y="150"/>
                    </a:lnTo>
                    <a:lnTo>
                      <a:pt x="320" y="188"/>
                    </a:lnTo>
                    <a:lnTo>
                      <a:pt x="319" y="190"/>
                    </a:lnTo>
                    <a:lnTo>
                      <a:pt x="317" y="191"/>
                    </a:lnTo>
                    <a:lnTo>
                      <a:pt x="314" y="191"/>
                    </a:lnTo>
                    <a:lnTo>
                      <a:pt x="314" y="193"/>
                    </a:lnTo>
                    <a:lnTo>
                      <a:pt x="315" y="221"/>
                    </a:lnTo>
                    <a:lnTo>
                      <a:pt x="310" y="220"/>
                    </a:lnTo>
                    <a:lnTo>
                      <a:pt x="307" y="223"/>
                    </a:lnTo>
                    <a:lnTo>
                      <a:pt x="307" y="226"/>
                    </a:lnTo>
                    <a:lnTo>
                      <a:pt x="304" y="228"/>
                    </a:lnTo>
                    <a:lnTo>
                      <a:pt x="300" y="226"/>
                    </a:lnTo>
                    <a:lnTo>
                      <a:pt x="297" y="226"/>
                    </a:lnTo>
                    <a:lnTo>
                      <a:pt x="295" y="230"/>
                    </a:lnTo>
                    <a:lnTo>
                      <a:pt x="291" y="231"/>
                    </a:lnTo>
                    <a:lnTo>
                      <a:pt x="291" y="231"/>
                    </a:lnTo>
                    <a:lnTo>
                      <a:pt x="282" y="235"/>
                    </a:lnTo>
                    <a:lnTo>
                      <a:pt x="281" y="233"/>
                    </a:lnTo>
                    <a:lnTo>
                      <a:pt x="274" y="233"/>
                    </a:lnTo>
                    <a:lnTo>
                      <a:pt x="266" y="230"/>
                    </a:lnTo>
                    <a:lnTo>
                      <a:pt x="254" y="228"/>
                    </a:lnTo>
                    <a:lnTo>
                      <a:pt x="249" y="230"/>
                    </a:lnTo>
                    <a:lnTo>
                      <a:pt x="237" y="230"/>
                    </a:lnTo>
                    <a:lnTo>
                      <a:pt x="232" y="231"/>
                    </a:lnTo>
                    <a:lnTo>
                      <a:pt x="226" y="238"/>
                    </a:lnTo>
                    <a:lnTo>
                      <a:pt x="219" y="243"/>
                    </a:lnTo>
                    <a:lnTo>
                      <a:pt x="216" y="241"/>
                    </a:lnTo>
                    <a:lnTo>
                      <a:pt x="206" y="238"/>
                    </a:lnTo>
                    <a:lnTo>
                      <a:pt x="201" y="238"/>
                    </a:lnTo>
                    <a:lnTo>
                      <a:pt x="192" y="233"/>
                    </a:lnTo>
                    <a:lnTo>
                      <a:pt x="188" y="231"/>
                    </a:lnTo>
                    <a:lnTo>
                      <a:pt x="188" y="230"/>
                    </a:lnTo>
                    <a:lnTo>
                      <a:pt x="183" y="226"/>
                    </a:lnTo>
                    <a:lnTo>
                      <a:pt x="179" y="226"/>
                    </a:lnTo>
                    <a:lnTo>
                      <a:pt x="179" y="228"/>
                    </a:lnTo>
                    <a:lnTo>
                      <a:pt x="171" y="230"/>
                    </a:lnTo>
                    <a:lnTo>
                      <a:pt x="168" y="231"/>
                    </a:lnTo>
                    <a:lnTo>
                      <a:pt x="164" y="231"/>
                    </a:lnTo>
                    <a:lnTo>
                      <a:pt x="163" y="235"/>
                    </a:lnTo>
                    <a:lnTo>
                      <a:pt x="159" y="235"/>
                    </a:lnTo>
                    <a:lnTo>
                      <a:pt x="154" y="231"/>
                    </a:lnTo>
                    <a:lnTo>
                      <a:pt x="149" y="225"/>
                    </a:lnTo>
                    <a:lnTo>
                      <a:pt x="148" y="223"/>
                    </a:lnTo>
                    <a:lnTo>
                      <a:pt x="139" y="220"/>
                    </a:lnTo>
                    <a:lnTo>
                      <a:pt x="136" y="220"/>
                    </a:lnTo>
                    <a:lnTo>
                      <a:pt x="133" y="218"/>
                    </a:lnTo>
                    <a:lnTo>
                      <a:pt x="126" y="216"/>
                    </a:lnTo>
                    <a:lnTo>
                      <a:pt x="124" y="216"/>
                    </a:lnTo>
                    <a:lnTo>
                      <a:pt x="119" y="216"/>
                    </a:lnTo>
                    <a:lnTo>
                      <a:pt x="118" y="218"/>
                    </a:lnTo>
                    <a:lnTo>
                      <a:pt x="109" y="218"/>
                    </a:lnTo>
                    <a:lnTo>
                      <a:pt x="108" y="218"/>
                    </a:lnTo>
                    <a:lnTo>
                      <a:pt x="104" y="218"/>
                    </a:lnTo>
                    <a:lnTo>
                      <a:pt x="99" y="218"/>
                    </a:lnTo>
                    <a:lnTo>
                      <a:pt x="98" y="220"/>
                    </a:lnTo>
                    <a:lnTo>
                      <a:pt x="94" y="221"/>
                    </a:lnTo>
                    <a:lnTo>
                      <a:pt x="90" y="225"/>
                    </a:lnTo>
                    <a:lnTo>
                      <a:pt x="90" y="226"/>
                    </a:lnTo>
                    <a:lnTo>
                      <a:pt x="90" y="230"/>
                    </a:lnTo>
                    <a:lnTo>
                      <a:pt x="90" y="230"/>
                    </a:lnTo>
                    <a:lnTo>
                      <a:pt x="88" y="231"/>
                    </a:lnTo>
                    <a:lnTo>
                      <a:pt x="90" y="236"/>
                    </a:lnTo>
                    <a:lnTo>
                      <a:pt x="91" y="238"/>
                    </a:lnTo>
                    <a:lnTo>
                      <a:pt x="91" y="241"/>
                    </a:lnTo>
                    <a:lnTo>
                      <a:pt x="86" y="241"/>
                    </a:lnTo>
                    <a:lnTo>
                      <a:pt x="81" y="246"/>
                    </a:lnTo>
                    <a:lnTo>
                      <a:pt x="83" y="248"/>
                    </a:lnTo>
                    <a:lnTo>
                      <a:pt x="81" y="249"/>
                    </a:lnTo>
                    <a:lnTo>
                      <a:pt x="85" y="256"/>
                    </a:lnTo>
                    <a:lnTo>
                      <a:pt x="86" y="256"/>
                    </a:lnTo>
                    <a:lnTo>
                      <a:pt x="88" y="259"/>
                    </a:lnTo>
                    <a:lnTo>
                      <a:pt x="83" y="26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30" name="Freeform 120"/>
              <p:cNvSpPr>
                <a:spLocks/>
              </p:cNvSpPr>
              <p:nvPr/>
            </p:nvSpPr>
            <p:spPr bwMode="auto">
              <a:xfrm>
                <a:off x="6454613" y="3109926"/>
                <a:ext cx="148764" cy="111022"/>
              </a:xfrm>
              <a:custGeom>
                <a:avLst/>
                <a:gdLst/>
                <a:ahLst/>
                <a:cxnLst>
                  <a:cxn ang="0">
                    <a:pos x="261" y="14"/>
                  </a:cxn>
                  <a:cxn ang="0">
                    <a:pos x="244" y="7"/>
                  </a:cxn>
                  <a:cxn ang="0">
                    <a:pos x="237" y="10"/>
                  </a:cxn>
                  <a:cxn ang="0">
                    <a:pos x="228" y="15"/>
                  </a:cxn>
                  <a:cxn ang="0">
                    <a:pos x="218" y="17"/>
                  </a:cxn>
                  <a:cxn ang="0">
                    <a:pos x="191" y="12"/>
                  </a:cxn>
                  <a:cxn ang="0">
                    <a:pos x="169" y="15"/>
                  </a:cxn>
                  <a:cxn ang="0">
                    <a:pos x="153" y="25"/>
                  </a:cxn>
                  <a:cxn ang="0">
                    <a:pos x="129" y="17"/>
                  </a:cxn>
                  <a:cxn ang="0">
                    <a:pos x="120" y="10"/>
                  </a:cxn>
                  <a:cxn ang="0">
                    <a:pos x="108" y="14"/>
                  </a:cxn>
                  <a:cxn ang="0">
                    <a:pos x="100" y="19"/>
                  </a:cxn>
                  <a:cxn ang="0">
                    <a:pos x="86" y="9"/>
                  </a:cxn>
                  <a:cxn ang="0">
                    <a:pos x="73" y="4"/>
                  </a:cxn>
                  <a:cxn ang="0">
                    <a:pos x="61" y="0"/>
                  </a:cxn>
                  <a:cxn ang="0">
                    <a:pos x="46" y="2"/>
                  </a:cxn>
                  <a:cxn ang="0">
                    <a:pos x="36" y="2"/>
                  </a:cxn>
                  <a:cxn ang="0">
                    <a:pos x="27" y="9"/>
                  </a:cxn>
                  <a:cxn ang="0">
                    <a:pos x="27" y="14"/>
                  </a:cxn>
                  <a:cxn ang="0">
                    <a:pos x="28" y="22"/>
                  </a:cxn>
                  <a:cxn ang="0">
                    <a:pos x="18" y="30"/>
                  </a:cxn>
                  <a:cxn ang="0">
                    <a:pos x="22" y="40"/>
                  </a:cxn>
                  <a:cxn ang="0">
                    <a:pos x="20" y="45"/>
                  </a:cxn>
                  <a:cxn ang="0">
                    <a:pos x="27" y="58"/>
                  </a:cxn>
                  <a:cxn ang="0">
                    <a:pos x="28" y="75"/>
                  </a:cxn>
                  <a:cxn ang="0">
                    <a:pos x="20" y="80"/>
                  </a:cxn>
                  <a:cxn ang="0">
                    <a:pos x="22" y="87"/>
                  </a:cxn>
                  <a:cxn ang="0">
                    <a:pos x="13" y="98"/>
                  </a:cxn>
                  <a:cxn ang="0">
                    <a:pos x="7" y="103"/>
                  </a:cxn>
                  <a:cxn ang="0">
                    <a:pos x="0" y="112"/>
                  </a:cxn>
                  <a:cxn ang="0">
                    <a:pos x="0" y="122"/>
                  </a:cxn>
                  <a:cxn ang="0">
                    <a:pos x="2" y="128"/>
                  </a:cxn>
                  <a:cxn ang="0">
                    <a:pos x="2" y="143"/>
                  </a:cxn>
                  <a:cxn ang="0">
                    <a:pos x="2" y="161"/>
                  </a:cxn>
                  <a:cxn ang="0">
                    <a:pos x="18" y="165"/>
                  </a:cxn>
                  <a:cxn ang="0">
                    <a:pos x="53" y="191"/>
                  </a:cxn>
                  <a:cxn ang="0">
                    <a:pos x="58" y="208"/>
                  </a:cxn>
                  <a:cxn ang="0">
                    <a:pos x="96" y="215"/>
                  </a:cxn>
                  <a:cxn ang="0">
                    <a:pos x="116" y="210"/>
                  </a:cxn>
                  <a:cxn ang="0">
                    <a:pos x="128" y="203"/>
                  </a:cxn>
                  <a:cxn ang="0">
                    <a:pos x="134" y="206"/>
                  </a:cxn>
                  <a:cxn ang="0">
                    <a:pos x="144" y="191"/>
                  </a:cxn>
                  <a:cxn ang="0">
                    <a:pos x="146" y="180"/>
                  </a:cxn>
                  <a:cxn ang="0">
                    <a:pos x="154" y="171"/>
                  </a:cxn>
                  <a:cxn ang="0">
                    <a:pos x="163" y="160"/>
                  </a:cxn>
                  <a:cxn ang="0">
                    <a:pos x="171" y="155"/>
                  </a:cxn>
                  <a:cxn ang="0">
                    <a:pos x="181" y="156"/>
                  </a:cxn>
                  <a:cxn ang="0">
                    <a:pos x="193" y="166"/>
                  </a:cxn>
                  <a:cxn ang="0">
                    <a:pos x="204" y="160"/>
                  </a:cxn>
                  <a:cxn ang="0">
                    <a:pos x="209" y="155"/>
                  </a:cxn>
                  <a:cxn ang="0">
                    <a:pos x="214" y="141"/>
                  </a:cxn>
                  <a:cxn ang="0">
                    <a:pos x="221" y="128"/>
                  </a:cxn>
                  <a:cxn ang="0">
                    <a:pos x="236" y="117"/>
                  </a:cxn>
                  <a:cxn ang="0">
                    <a:pos x="236" y="102"/>
                  </a:cxn>
                  <a:cxn ang="0">
                    <a:pos x="251" y="92"/>
                  </a:cxn>
                  <a:cxn ang="0">
                    <a:pos x="251" y="78"/>
                  </a:cxn>
                  <a:cxn ang="0">
                    <a:pos x="261" y="65"/>
                  </a:cxn>
                  <a:cxn ang="0">
                    <a:pos x="269" y="60"/>
                  </a:cxn>
                  <a:cxn ang="0">
                    <a:pos x="277" y="52"/>
                  </a:cxn>
                  <a:cxn ang="0">
                    <a:pos x="274" y="40"/>
                  </a:cxn>
                  <a:cxn ang="0">
                    <a:pos x="267" y="28"/>
                  </a:cxn>
                  <a:cxn ang="0">
                    <a:pos x="266" y="19"/>
                  </a:cxn>
                </a:cxnLst>
                <a:rect l="0" t="0" r="r" b="b"/>
                <a:pathLst>
                  <a:path w="277" h="215">
                    <a:moveTo>
                      <a:pt x="266" y="19"/>
                    </a:moveTo>
                    <a:lnTo>
                      <a:pt x="264" y="19"/>
                    </a:lnTo>
                    <a:lnTo>
                      <a:pt x="261" y="14"/>
                    </a:lnTo>
                    <a:lnTo>
                      <a:pt x="256" y="7"/>
                    </a:lnTo>
                    <a:lnTo>
                      <a:pt x="247" y="4"/>
                    </a:lnTo>
                    <a:lnTo>
                      <a:pt x="244" y="7"/>
                    </a:lnTo>
                    <a:lnTo>
                      <a:pt x="244" y="10"/>
                    </a:lnTo>
                    <a:lnTo>
                      <a:pt x="241" y="12"/>
                    </a:lnTo>
                    <a:lnTo>
                      <a:pt x="237" y="10"/>
                    </a:lnTo>
                    <a:lnTo>
                      <a:pt x="234" y="10"/>
                    </a:lnTo>
                    <a:lnTo>
                      <a:pt x="232" y="14"/>
                    </a:lnTo>
                    <a:lnTo>
                      <a:pt x="228" y="15"/>
                    </a:lnTo>
                    <a:lnTo>
                      <a:pt x="226" y="19"/>
                    </a:lnTo>
                    <a:lnTo>
                      <a:pt x="223" y="20"/>
                    </a:lnTo>
                    <a:lnTo>
                      <a:pt x="218" y="17"/>
                    </a:lnTo>
                    <a:lnTo>
                      <a:pt x="211" y="17"/>
                    </a:lnTo>
                    <a:lnTo>
                      <a:pt x="203" y="14"/>
                    </a:lnTo>
                    <a:lnTo>
                      <a:pt x="191" y="12"/>
                    </a:lnTo>
                    <a:lnTo>
                      <a:pt x="186" y="14"/>
                    </a:lnTo>
                    <a:lnTo>
                      <a:pt x="174" y="14"/>
                    </a:lnTo>
                    <a:lnTo>
                      <a:pt x="169" y="15"/>
                    </a:lnTo>
                    <a:lnTo>
                      <a:pt x="163" y="22"/>
                    </a:lnTo>
                    <a:lnTo>
                      <a:pt x="156" y="27"/>
                    </a:lnTo>
                    <a:lnTo>
                      <a:pt x="153" y="25"/>
                    </a:lnTo>
                    <a:lnTo>
                      <a:pt x="143" y="22"/>
                    </a:lnTo>
                    <a:lnTo>
                      <a:pt x="138" y="22"/>
                    </a:lnTo>
                    <a:lnTo>
                      <a:pt x="129" y="17"/>
                    </a:lnTo>
                    <a:lnTo>
                      <a:pt x="125" y="15"/>
                    </a:lnTo>
                    <a:lnTo>
                      <a:pt x="125" y="14"/>
                    </a:lnTo>
                    <a:lnTo>
                      <a:pt x="120" y="10"/>
                    </a:lnTo>
                    <a:lnTo>
                      <a:pt x="116" y="10"/>
                    </a:lnTo>
                    <a:lnTo>
                      <a:pt x="116" y="12"/>
                    </a:lnTo>
                    <a:lnTo>
                      <a:pt x="108" y="14"/>
                    </a:lnTo>
                    <a:lnTo>
                      <a:pt x="105" y="15"/>
                    </a:lnTo>
                    <a:lnTo>
                      <a:pt x="101" y="15"/>
                    </a:lnTo>
                    <a:lnTo>
                      <a:pt x="100" y="19"/>
                    </a:lnTo>
                    <a:lnTo>
                      <a:pt x="96" y="19"/>
                    </a:lnTo>
                    <a:lnTo>
                      <a:pt x="91" y="15"/>
                    </a:lnTo>
                    <a:lnTo>
                      <a:pt x="86" y="9"/>
                    </a:lnTo>
                    <a:lnTo>
                      <a:pt x="85" y="7"/>
                    </a:lnTo>
                    <a:lnTo>
                      <a:pt x="76" y="4"/>
                    </a:lnTo>
                    <a:lnTo>
                      <a:pt x="73" y="4"/>
                    </a:lnTo>
                    <a:lnTo>
                      <a:pt x="70" y="2"/>
                    </a:lnTo>
                    <a:lnTo>
                      <a:pt x="63" y="0"/>
                    </a:lnTo>
                    <a:lnTo>
                      <a:pt x="61" y="0"/>
                    </a:lnTo>
                    <a:lnTo>
                      <a:pt x="56" y="0"/>
                    </a:lnTo>
                    <a:lnTo>
                      <a:pt x="55" y="2"/>
                    </a:lnTo>
                    <a:lnTo>
                      <a:pt x="46" y="2"/>
                    </a:lnTo>
                    <a:lnTo>
                      <a:pt x="45" y="2"/>
                    </a:lnTo>
                    <a:lnTo>
                      <a:pt x="41" y="2"/>
                    </a:lnTo>
                    <a:lnTo>
                      <a:pt x="36" y="2"/>
                    </a:lnTo>
                    <a:lnTo>
                      <a:pt x="35" y="4"/>
                    </a:lnTo>
                    <a:lnTo>
                      <a:pt x="31" y="5"/>
                    </a:lnTo>
                    <a:lnTo>
                      <a:pt x="27" y="9"/>
                    </a:lnTo>
                    <a:lnTo>
                      <a:pt x="27" y="10"/>
                    </a:lnTo>
                    <a:lnTo>
                      <a:pt x="27" y="14"/>
                    </a:lnTo>
                    <a:lnTo>
                      <a:pt x="27" y="14"/>
                    </a:lnTo>
                    <a:lnTo>
                      <a:pt x="25" y="15"/>
                    </a:lnTo>
                    <a:lnTo>
                      <a:pt x="27" y="20"/>
                    </a:lnTo>
                    <a:lnTo>
                      <a:pt x="28" y="22"/>
                    </a:lnTo>
                    <a:lnTo>
                      <a:pt x="28" y="25"/>
                    </a:lnTo>
                    <a:lnTo>
                      <a:pt x="23" y="25"/>
                    </a:lnTo>
                    <a:lnTo>
                      <a:pt x="18" y="30"/>
                    </a:lnTo>
                    <a:lnTo>
                      <a:pt x="20" y="32"/>
                    </a:lnTo>
                    <a:lnTo>
                      <a:pt x="18" y="33"/>
                    </a:lnTo>
                    <a:lnTo>
                      <a:pt x="22" y="40"/>
                    </a:lnTo>
                    <a:lnTo>
                      <a:pt x="23" y="40"/>
                    </a:lnTo>
                    <a:lnTo>
                      <a:pt x="25" y="43"/>
                    </a:lnTo>
                    <a:lnTo>
                      <a:pt x="20" y="45"/>
                    </a:lnTo>
                    <a:lnTo>
                      <a:pt x="18" y="50"/>
                    </a:lnTo>
                    <a:lnTo>
                      <a:pt x="20" y="53"/>
                    </a:lnTo>
                    <a:lnTo>
                      <a:pt x="27" y="58"/>
                    </a:lnTo>
                    <a:lnTo>
                      <a:pt x="27" y="63"/>
                    </a:lnTo>
                    <a:lnTo>
                      <a:pt x="30" y="72"/>
                    </a:lnTo>
                    <a:lnTo>
                      <a:pt x="28" y="75"/>
                    </a:lnTo>
                    <a:lnTo>
                      <a:pt x="23" y="75"/>
                    </a:lnTo>
                    <a:lnTo>
                      <a:pt x="22" y="77"/>
                    </a:lnTo>
                    <a:lnTo>
                      <a:pt x="20" y="80"/>
                    </a:lnTo>
                    <a:lnTo>
                      <a:pt x="27" y="85"/>
                    </a:lnTo>
                    <a:lnTo>
                      <a:pt x="25" y="87"/>
                    </a:lnTo>
                    <a:lnTo>
                      <a:pt x="22" y="87"/>
                    </a:lnTo>
                    <a:lnTo>
                      <a:pt x="18" y="88"/>
                    </a:lnTo>
                    <a:lnTo>
                      <a:pt x="17" y="92"/>
                    </a:lnTo>
                    <a:lnTo>
                      <a:pt x="13" y="98"/>
                    </a:lnTo>
                    <a:lnTo>
                      <a:pt x="12" y="102"/>
                    </a:lnTo>
                    <a:lnTo>
                      <a:pt x="8" y="103"/>
                    </a:lnTo>
                    <a:lnTo>
                      <a:pt x="7" y="103"/>
                    </a:lnTo>
                    <a:lnTo>
                      <a:pt x="2" y="105"/>
                    </a:lnTo>
                    <a:lnTo>
                      <a:pt x="0" y="108"/>
                    </a:lnTo>
                    <a:lnTo>
                      <a:pt x="0" y="112"/>
                    </a:lnTo>
                    <a:lnTo>
                      <a:pt x="0" y="115"/>
                    </a:lnTo>
                    <a:lnTo>
                      <a:pt x="0" y="120"/>
                    </a:lnTo>
                    <a:lnTo>
                      <a:pt x="0" y="122"/>
                    </a:lnTo>
                    <a:lnTo>
                      <a:pt x="0" y="125"/>
                    </a:lnTo>
                    <a:lnTo>
                      <a:pt x="0" y="126"/>
                    </a:lnTo>
                    <a:lnTo>
                      <a:pt x="2" y="128"/>
                    </a:lnTo>
                    <a:lnTo>
                      <a:pt x="2" y="130"/>
                    </a:lnTo>
                    <a:lnTo>
                      <a:pt x="0" y="133"/>
                    </a:lnTo>
                    <a:lnTo>
                      <a:pt x="2" y="143"/>
                    </a:lnTo>
                    <a:lnTo>
                      <a:pt x="2" y="146"/>
                    </a:lnTo>
                    <a:lnTo>
                      <a:pt x="2" y="150"/>
                    </a:lnTo>
                    <a:lnTo>
                      <a:pt x="2" y="161"/>
                    </a:lnTo>
                    <a:lnTo>
                      <a:pt x="2" y="165"/>
                    </a:lnTo>
                    <a:lnTo>
                      <a:pt x="12" y="166"/>
                    </a:lnTo>
                    <a:lnTo>
                      <a:pt x="18" y="165"/>
                    </a:lnTo>
                    <a:lnTo>
                      <a:pt x="36" y="173"/>
                    </a:lnTo>
                    <a:lnTo>
                      <a:pt x="46" y="181"/>
                    </a:lnTo>
                    <a:lnTo>
                      <a:pt x="53" y="191"/>
                    </a:lnTo>
                    <a:lnTo>
                      <a:pt x="53" y="200"/>
                    </a:lnTo>
                    <a:lnTo>
                      <a:pt x="56" y="200"/>
                    </a:lnTo>
                    <a:lnTo>
                      <a:pt x="58" y="208"/>
                    </a:lnTo>
                    <a:lnTo>
                      <a:pt x="65" y="213"/>
                    </a:lnTo>
                    <a:lnTo>
                      <a:pt x="73" y="215"/>
                    </a:lnTo>
                    <a:lnTo>
                      <a:pt x="96" y="215"/>
                    </a:lnTo>
                    <a:lnTo>
                      <a:pt x="101" y="211"/>
                    </a:lnTo>
                    <a:lnTo>
                      <a:pt x="105" y="213"/>
                    </a:lnTo>
                    <a:lnTo>
                      <a:pt x="116" y="210"/>
                    </a:lnTo>
                    <a:lnTo>
                      <a:pt x="120" y="211"/>
                    </a:lnTo>
                    <a:lnTo>
                      <a:pt x="126" y="210"/>
                    </a:lnTo>
                    <a:lnTo>
                      <a:pt x="128" y="203"/>
                    </a:lnTo>
                    <a:lnTo>
                      <a:pt x="133" y="208"/>
                    </a:lnTo>
                    <a:lnTo>
                      <a:pt x="134" y="206"/>
                    </a:lnTo>
                    <a:lnTo>
                      <a:pt x="134" y="206"/>
                    </a:lnTo>
                    <a:lnTo>
                      <a:pt x="134" y="205"/>
                    </a:lnTo>
                    <a:lnTo>
                      <a:pt x="141" y="198"/>
                    </a:lnTo>
                    <a:lnTo>
                      <a:pt x="144" y="191"/>
                    </a:lnTo>
                    <a:lnTo>
                      <a:pt x="143" y="186"/>
                    </a:lnTo>
                    <a:lnTo>
                      <a:pt x="143" y="181"/>
                    </a:lnTo>
                    <a:lnTo>
                      <a:pt x="146" y="180"/>
                    </a:lnTo>
                    <a:lnTo>
                      <a:pt x="146" y="176"/>
                    </a:lnTo>
                    <a:lnTo>
                      <a:pt x="149" y="173"/>
                    </a:lnTo>
                    <a:lnTo>
                      <a:pt x="154" y="171"/>
                    </a:lnTo>
                    <a:lnTo>
                      <a:pt x="156" y="170"/>
                    </a:lnTo>
                    <a:lnTo>
                      <a:pt x="163" y="165"/>
                    </a:lnTo>
                    <a:lnTo>
                      <a:pt x="163" y="160"/>
                    </a:lnTo>
                    <a:lnTo>
                      <a:pt x="164" y="158"/>
                    </a:lnTo>
                    <a:lnTo>
                      <a:pt x="169" y="156"/>
                    </a:lnTo>
                    <a:lnTo>
                      <a:pt x="171" y="155"/>
                    </a:lnTo>
                    <a:lnTo>
                      <a:pt x="173" y="155"/>
                    </a:lnTo>
                    <a:lnTo>
                      <a:pt x="179" y="158"/>
                    </a:lnTo>
                    <a:lnTo>
                      <a:pt x="181" y="156"/>
                    </a:lnTo>
                    <a:lnTo>
                      <a:pt x="186" y="160"/>
                    </a:lnTo>
                    <a:lnTo>
                      <a:pt x="189" y="163"/>
                    </a:lnTo>
                    <a:lnTo>
                      <a:pt x="193" y="166"/>
                    </a:lnTo>
                    <a:lnTo>
                      <a:pt x="196" y="168"/>
                    </a:lnTo>
                    <a:lnTo>
                      <a:pt x="201" y="165"/>
                    </a:lnTo>
                    <a:lnTo>
                      <a:pt x="204" y="160"/>
                    </a:lnTo>
                    <a:lnTo>
                      <a:pt x="204" y="158"/>
                    </a:lnTo>
                    <a:lnTo>
                      <a:pt x="206" y="155"/>
                    </a:lnTo>
                    <a:lnTo>
                      <a:pt x="209" y="155"/>
                    </a:lnTo>
                    <a:lnTo>
                      <a:pt x="213" y="150"/>
                    </a:lnTo>
                    <a:lnTo>
                      <a:pt x="213" y="146"/>
                    </a:lnTo>
                    <a:lnTo>
                      <a:pt x="214" y="141"/>
                    </a:lnTo>
                    <a:lnTo>
                      <a:pt x="223" y="135"/>
                    </a:lnTo>
                    <a:lnTo>
                      <a:pt x="223" y="131"/>
                    </a:lnTo>
                    <a:lnTo>
                      <a:pt x="221" y="128"/>
                    </a:lnTo>
                    <a:lnTo>
                      <a:pt x="224" y="125"/>
                    </a:lnTo>
                    <a:lnTo>
                      <a:pt x="231" y="120"/>
                    </a:lnTo>
                    <a:lnTo>
                      <a:pt x="236" y="117"/>
                    </a:lnTo>
                    <a:lnTo>
                      <a:pt x="236" y="112"/>
                    </a:lnTo>
                    <a:lnTo>
                      <a:pt x="237" y="108"/>
                    </a:lnTo>
                    <a:lnTo>
                      <a:pt x="236" y="102"/>
                    </a:lnTo>
                    <a:lnTo>
                      <a:pt x="239" y="98"/>
                    </a:lnTo>
                    <a:lnTo>
                      <a:pt x="246" y="97"/>
                    </a:lnTo>
                    <a:lnTo>
                      <a:pt x="251" y="92"/>
                    </a:lnTo>
                    <a:lnTo>
                      <a:pt x="251" y="87"/>
                    </a:lnTo>
                    <a:lnTo>
                      <a:pt x="251" y="82"/>
                    </a:lnTo>
                    <a:lnTo>
                      <a:pt x="251" y="78"/>
                    </a:lnTo>
                    <a:lnTo>
                      <a:pt x="254" y="73"/>
                    </a:lnTo>
                    <a:lnTo>
                      <a:pt x="257" y="67"/>
                    </a:lnTo>
                    <a:lnTo>
                      <a:pt x="261" y="65"/>
                    </a:lnTo>
                    <a:lnTo>
                      <a:pt x="261" y="63"/>
                    </a:lnTo>
                    <a:lnTo>
                      <a:pt x="266" y="60"/>
                    </a:lnTo>
                    <a:lnTo>
                      <a:pt x="269" y="60"/>
                    </a:lnTo>
                    <a:lnTo>
                      <a:pt x="271" y="57"/>
                    </a:lnTo>
                    <a:lnTo>
                      <a:pt x="277" y="53"/>
                    </a:lnTo>
                    <a:lnTo>
                      <a:pt x="277" y="52"/>
                    </a:lnTo>
                    <a:lnTo>
                      <a:pt x="276" y="45"/>
                    </a:lnTo>
                    <a:lnTo>
                      <a:pt x="276" y="43"/>
                    </a:lnTo>
                    <a:lnTo>
                      <a:pt x="274" y="40"/>
                    </a:lnTo>
                    <a:lnTo>
                      <a:pt x="269" y="38"/>
                    </a:lnTo>
                    <a:lnTo>
                      <a:pt x="267" y="35"/>
                    </a:lnTo>
                    <a:lnTo>
                      <a:pt x="267" y="28"/>
                    </a:lnTo>
                    <a:lnTo>
                      <a:pt x="267" y="25"/>
                    </a:lnTo>
                    <a:lnTo>
                      <a:pt x="266" y="19"/>
                    </a:lnTo>
                    <a:lnTo>
                      <a:pt x="266" y="1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31" name="Freeform 121"/>
              <p:cNvSpPr>
                <a:spLocks/>
              </p:cNvSpPr>
              <p:nvPr/>
            </p:nvSpPr>
            <p:spPr bwMode="auto">
              <a:xfrm>
                <a:off x="6498494" y="3265564"/>
                <a:ext cx="4281" cy="4150"/>
              </a:xfrm>
              <a:custGeom>
                <a:avLst/>
                <a:gdLst/>
                <a:ahLst/>
                <a:cxnLst>
                  <a:cxn ang="0">
                    <a:pos x="2" y="7"/>
                  </a:cxn>
                  <a:cxn ang="0">
                    <a:pos x="0" y="3"/>
                  </a:cxn>
                  <a:cxn ang="0">
                    <a:pos x="4" y="0"/>
                  </a:cxn>
                  <a:cxn ang="0">
                    <a:pos x="9" y="2"/>
                  </a:cxn>
                  <a:cxn ang="0">
                    <a:pos x="7" y="5"/>
                  </a:cxn>
                  <a:cxn ang="0">
                    <a:pos x="4" y="7"/>
                  </a:cxn>
                  <a:cxn ang="0">
                    <a:pos x="2" y="7"/>
                  </a:cxn>
                </a:cxnLst>
                <a:rect l="0" t="0" r="r" b="b"/>
                <a:pathLst>
                  <a:path w="9" h="7">
                    <a:moveTo>
                      <a:pt x="2" y="7"/>
                    </a:moveTo>
                    <a:lnTo>
                      <a:pt x="0" y="3"/>
                    </a:lnTo>
                    <a:lnTo>
                      <a:pt x="4" y="0"/>
                    </a:lnTo>
                    <a:lnTo>
                      <a:pt x="9" y="2"/>
                    </a:lnTo>
                    <a:lnTo>
                      <a:pt x="7" y="5"/>
                    </a:lnTo>
                    <a:lnTo>
                      <a:pt x="4" y="7"/>
                    </a:lnTo>
                    <a:lnTo>
                      <a:pt x="2" y="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32" name="Freeform 122"/>
              <p:cNvSpPr>
                <a:spLocks/>
              </p:cNvSpPr>
              <p:nvPr/>
            </p:nvSpPr>
            <p:spPr bwMode="auto">
              <a:xfrm>
                <a:off x="6523109" y="3225098"/>
                <a:ext cx="7491" cy="9339"/>
              </a:xfrm>
              <a:custGeom>
                <a:avLst/>
                <a:gdLst/>
                <a:ahLst/>
                <a:cxnLst>
                  <a:cxn ang="0">
                    <a:pos x="0" y="13"/>
                  </a:cxn>
                  <a:cxn ang="0">
                    <a:pos x="0" y="10"/>
                  </a:cxn>
                  <a:cxn ang="0">
                    <a:pos x="3" y="10"/>
                  </a:cxn>
                  <a:cxn ang="0">
                    <a:pos x="5" y="5"/>
                  </a:cxn>
                  <a:cxn ang="0">
                    <a:pos x="10" y="0"/>
                  </a:cxn>
                  <a:cxn ang="0">
                    <a:pos x="11" y="1"/>
                  </a:cxn>
                  <a:cxn ang="0">
                    <a:pos x="13" y="8"/>
                  </a:cxn>
                  <a:cxn ang="0">
                    <a:pos x="10" y="16"/>
                  </a:cxn>
                  <a:cxn ang="0">
                    <a:pos x="5" y="16"/>
                  </a:cxn>
                  <a:cxn ang="0">
                    <a:pos x="0" y="13"/>
                  </a:cxn>
                </a:cxnLst>
                <a:rect l="0" t="0" r="r" b="b"/>
                <a:pathLst>
                  <a:path w="13" h="16">
                    <a:moveTo>
                      <a:pt x="0" y="13"/>
                    </a:moveTo>
                    <a:lnTo>
                      <a:pt x="0" y="10"/>
                    </a:lnTo>
                    <a:lnTo>
                      <a:pt x="3" y="10"/>
                    </a:lnTo>
                    <a:lnTo>
                      <a:pt x="5" y="5"/>
                    </a:lnTo>
                    <a:lnTo>
                      <a:pt x="10" y="0"/>
                    </a:lnTo>
                    <a:lnTo>
                      <a:pt x="11" y="1"/>
                    </a:lnTo>
                    <a:lnTo>
                      <a:pt x="13" y="8"/>
                    </a:lnTo>
                    <a:lnTo>
                      <a:pt x="10" y="16"/>
                    </a:lnTo>
                    <a:lnTo>
                      <a:pt x="5" y="16"/>
                    </a:lnTo>
                    <a:lnTo>
                      <a:pt x="0" y="1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33" name="Freeform 123"/>
              <p:cNvSpPr>
                <a:spLocks/>
              </p:cNvSpPr>
              <p:nvPr/>
            </p:nvSpPr>
            <p:spPr bwMode="auto">
              <a:xfrm>
                <a:off x="6527390" y="3119264"/>
                <a:ext cx="98463" cy="130736"/>
              </a:xfrm>
              <a:custGeom>
                <a:avLst/>
                <a:gdLst/>
                <a:ahLst/>
                <a:cxnLst>
                  <a:cxn ang="0">
                    <a:pos x="7" y="179"/>
                  </a:cxn>
                  <a:cxn ang="0">
                    <a:pos x="9" y="162"/>
                  </a:cxn>
                  <a:cxn ang="0">
                    <a:pos x="15" y="154"/>
                  </a:cxn>
                  <a:cxn ang="0">
                    <a:pos x="29" y="146"/>
                  </a:cxn>
                  <a:cxn ang="0">
                    <a:pos x="35" y="137"/>
                  </a:cxn>
                  <a:cxn ang="0">
                    <a:pos x="45" y="139"/>
                  </a:cxn>
                  <a:cxn ang="0">
                    <a:pos x="55" y="144"/>
                  </a:cxn>
                  <a:cxn ang="0">
                    <a:pos x="67" y="146"/>
                  </a:cxn>
                  <a:cxn ang="0">
                    <a:pos x="72" y="136"/>
                  </a:cxn>
                  <a:cxn ang="0">
                    <a:pos x="79" y="127"/>
                  </a:cxn>
                  <a:cxn ang="0">
                    <a:pos x="89" y="112"/>
                  </a:cxn>
                  <a:cxn ang="0">
                    <a:pos x="97" y="101"/>
                  </a:cxn>
                  <a:cxn ang="0">
                    <a:pos x="103" y="89"/>
                  </a:cxn>
                  <a:cxn ang="0">
                    <a:pos x="112" y="78"/>
                  </a:cxn>
                  <a:cxn ang="0">
                    <a:pos x="117" y="63"/>
                  </a:cxn>
                  <a:cxn ang="0">
                    <a:pos x="123" y="48"/>
                  </a:cxn>
                  <a:cxn ang="0">
                    <a:pos x="132" y="41"/>
                  </a:cxn>
                  <a:cxn ang="0">
                    <a:pos x="143" y="34"/>
                  </a:cxn>
                  <a:cxn ang="0">
                    <a:pos x="142" y="24"/>
                  </a:cxn>
                  <a:cxn ang="0">
                    <a:pos x="133" y="16"/>
                  </a:cxn>
                  <a:cxn ang="0">
                    <a:pos x="132" y="0"/>
                  </a:cxn>
                  <a:cxn ang="0">
                    <a:pos x="150" y="16"/>
                  </a:cxn>
                  <a:cxn ang="0">
                    <a:pos x="155" y="28"/>
                  </a:cxn>
                  <a:cxn ang="0">
                    <a:pos x="153" y="36"/>
                  </a:cxn>
                  <a:cxn ang="0">
                    <a:pos x="152" y="46"/>
                  </a:cxn>
                  <a:cxn ang="0">
                    <a:pos x="160" y="58"/>
                  </a:cxn>
                  <a:cxn ang="0">
                    <a:pos x="170" y="69"/>
                  </a:cxn>
                  <a:cxn ang="0">
                    <a:pos x="162" y="68"/>
                  </a:cxn>
                  <a:cxn ang="0">
                    <a:pos x="150" y="68"/>
                  </a:cxn>
                  <a:cxn ang="0">
                    <a:pos x="138" y="68"/>
                  </a:cxn>
                  <a:cxn ang="0">
                    <a:pos x="133" y="74"/>
                  </a:cxn>
                  <a:cxn ang="0">
                    <a:pos x="137" y="81"/>
                  </a:cxn>
                  <a:cxn ang="0">
                    <a:pos x="150" y="93"/>
                  </a:cxn>
                  <a:cxn ang="0">
                    <a:pos x="167" y="109"/>
                  </a:cxn>
                  <a:cxn ang="0">
                    <a:pos x="167" y="126"/>
                  </a:cxn>
                  <a:cxn ang="0">
                    <a:pos x="157" y="139"/>
                  </a:cxn>
                  <a:cxn ang="0">
                    <a:pos x="147" y="151"/>
                  </a:cxn>
                  <a:cxn ang="0">
                    <a:pos x="147" y="166"/>
                  </a:cxn>
                  <a:cxn ang="0">
                    <a:pos x="148" y="181"/>
                  </a:cxn>
                  <a:cxn ang="0">
                    <a:pos x="157" y="194"/>
                  </a:cxn>
                  <a:cxn ang="0">
                    <a:pos x="168" y="210"/>
                  </a:cxn>
                  <a:cxn ang="0">
                    <a:pos x="183" y="225"/>
                  </a:cxn>
                  <a:cxn ang="0">
                    <a:pos x="185" y="235"/>
                  </a:cxn>
                  <a:cxn ang="0">
                    <a:pos x="183" y="239"/>
                  </a:cxn>
                  <a:cxn ang="0">
                    <a:pos x="182" y="249"/>
                  </a:cxn>
                  <a:cxn ang="0">
                    <a:pos x="178" y="249"/>
                  </a:cxn>
                  <a:cxn ang="0">
                    <a:pos x="172" y="249"/>
                  </a:cxn>
                  <a:cxn ang="0">
                    <a:pos x="162" y="247"/>
                  </a:cxn>
                  <a:cxn ang="0">
                    <a:pos x="157" y="249"/>
                  </a:cxn>
                  <a:cxn ang="0">
                    <a:pos x="148" y="247"/>
                  </a:cxn>
                  <a:cxn ang="0">
                    <a:pos x="143" y="245"/>
                  </a:cxn>
                  <a:cxn ang="0">
                    <a:pos x="108" y="242"/>
                  </a:cxn>
                  <a:cxn ang="0">
                    <a:pos x="98" y="242"/>
                  </a:cxn>
                  <a:cxn ang="0">
                    <a:pos x="90" y="242"/>
                  </a:cxn>
                  <a:cxn ang="0">
                    <a:pos x="79" y="240"/>
                  </a:cxn>
                  <a:cxn ang="0">
                    <a:pos x="67" y="242"/>
                  </a:cxn>
                  <a:cxn ang="0">
                    <a:pos x="65" y="244"/>
                  </a:cxn>
                  <a:cxn ang="0">
                    <a:pos x="32" y="242"/>
                  </a:cxn>
                  <a:cxn ang="0">
                    <a:pos x="29" y="237"/>
                  </a:cxn>
                  <a:cxn ang="0">
                    <a:pos x="27" y="215"/>
                  </a:cxn>
                  <a:cxn ang="0">
                    <a:pos x="25" y="201"/>
                  </a:cxn>
                  <a:cxn ang="0">
                    <a:pos x="10" y="201"/>
                  </a:cxn>
                  <a:cxn ang="0">
                    <a:pos x="0" y="187"/>
                  </a:cxn>
                </a:cxnLst>
                <a:rect l="0" t="0" r="r" b="b"/>
                <a:pathLst>
                  <a:path w="185" h="250">
                    <a:moveTo>
                      <a:pt x="0" y="187"/>
                    </a:moveTo>
                    <a:lnTo>
                      <a:pt x="0" y="186"/>
                    </a:lnTo>
                    <a:lnTo>
                      <a:pt x="7" y="179"/>
                    </a:lnTo>
                    <a:lnTo>
                      <a:pt x="10" y="172"/>
                    </a:lnTo>
                    <a:lnTo>
                      <a:pt x="9" y="167"/>
                    </a:lnTo>
                    <a:lnTo>
                      <a:pt x="9" y="162"/>
                    </a:lnTo>
                    <a:lnTo>
                      <a:pt x="12" y="161"/>
                    </a:lnTo>
                    <a:lnTo>
                      <a:pt x="12" y="157"/>
                    </a:lnTo>
                    <a:lnTo>
                      <a:pt x="15" y="154"/>
                    </a:lnTo>
                    <a:lnTo>
                      <a:pt x="20" y="152"/>
                    </a:lnTo>
                    <a:lnTo>
                      <a:pt x="22" y="151"/>
                    </a:lnTo>
                    <a:lnTo>
                      <a:pt x="29" y="146"/>
                    </a:lnTo>
                    <a:lnTo>
                      <a:pt x="29" y="141"/>
                    </a:lnTo>
                    <a:lnTo>
                      <a:pt x="30" y="139"/>
                    </a:lnTo>
                    <a:lnTo>
                      <a:pt x="35" y="137"/>
                    </a:lnTo>
                    <a:lnTo>
                      <a:pt x="37" y="136"/>
                    </a:lnTo>
                    <a:lnTo>
                      <a:pt x="39" y="136"/>
                    </a:lnTo>
                    <a:lnTo>
                      <a:pt x="45" y="139"/>
                    </a:lnTo>
                    <a:lnTo>
                      <a:pt x="47" y="137"/>
                    </a:lnTo>
                    <a:lnTo>
                      <a:pt x="52" y="141"/>
                    </a:lnTo>
                    <a:lnTo>
                      <a:pt x="55" y="144"/>
                    </a:lnTo>
                    <a:lnTo>
                      <a:pt x="59" y="147"/>
                    </a:lnTo>
                    <a:lnTo>
                      <a:pt x="62" y="149"/>
                    </a:lnTo>
                    <a:lnTo>
                      <a:pt x="67" y="146"/>
                    </a:lnTo>
                    <a:lnTo>
                      <a:pt x="70" y="141"/>
                    </a:lnTo>
                    <a:lnTo>
                      <a:pt x="70" y="139"/>
                    </a:lnTo>
                    <a:lnTo>
                      <a:pt x="72" y="136"/>
                    </a:lnTo>
                    <a:lnTo>
                      <a:pt x="75" y="136"/>
                    </a:lnTo>
                    <a:lnTo>
                      <a:pt x="79" y="131"/>
                    </a:lnTo>
                    <a:lnTo>
                      <a:pt x="79" y="127"/>
                    </a:lnTo>
                    <a:lnTo>
                      <a:pt x="80" y="122"/>
                    </a:lnTo>
                    <a:lnTo>
                      <a:pt x="89" y="116"/>
                    </a:lnTo>
                    <a:lnTo>
                      <a:pt x="89" y="112"/>
                    </a:lnTo>
                    <a:lnTo>
                      <a:pt x="87" y="109"/>
                    </a:lnTo>
                    <a:lnTo>
                      <a:pt x="90" y="106"/>
                    </a:lnTo>
                    <a:lnTo>
                      <a:pt x="97" y="101"/>
                    </a:lnTo>
                    <a:lnTo>
                      <a:pt x="102" y="98"/>
                    </a:lnTo>
                    <a:lnTo>
                      <a:pt x="102" y="93"/>
                    </a:lnTo>
                    <a:lnTo>
                      <a:pt x="103" y="89"/>
                    </a:lnTo>
                    <a:lnTo>
                      <a:pt x="102" y="83"/>
                    </a:lnTo>
                    <a:lnTo>
                      <a:pt x="105" y="79"/>
                    </a:lnTo>
                    <a:lnTo>
                      <a:pt x="112" y="78"/>
                    </a:lnTo>
                    <a:lnTo>
                      <a:pt x="117" y="73"/>
                    </a:lnTo>
                    <a:lnTo>
                      <a:pt x="117" y="68"/>
                    </a:lnTo>
                    <a:lnTo>
                      <a:pt x="117" y="63"/>
                    </a:lnTo>
                    <a:lnTo>
                      <a:pt x="117" y="59"/>
                    </a:lnTo>
                    <a:lnTo>
                      <a:pt x="120" y="54"/>
                    </a:lnTo>
                    <a:lnTo>
                      <a:pt x="123" y="48"/>
                    </a:lnTo>
                    <a:lnTo>
                      <a:pt x="127" y="46"/>
                    </a:lnTo>
                    <a:lnTo>
                      <a:pt x="127" y="44"/>
                    </a:lnTo>
                    <a:lnTo>
                      <a:pt x="132" y="41"/>
                    </a:lnTo>
                    <a:lnTo>
                      <a:pt x="135" y="41"/>
                    </a:lnTo>
                    <a:lnTo>
                      <a:pt x="137" y="38"/>
                    </a:lnTo>
                    <a:lnTo>
                      <a:pt x="143" y="34"/>
                    </a:lnTo>
                    <a:lnTo>
                      <a:pt x="143" y="33"/>
                    </a:lnTo>
                    <a:lnTo>
                      <a:pt x="142" y="26"/>
                    </a:lnTo>
                    <a:lnTo>
                      <a:pt x="142" y="24"/>
                    </a:lnTo>
                    <a:lnTo>
                      <a:pt x="140" y="21"/>
                    </a:lnTo>
                    <a:lnTo>
                      <a:pt x="135" y="19"/>
                    </a:lnTo>
                    <a:lnTo>
                      <a:pt x="133" y="16"/>
                    </a:lnTo>
                    <a:lnTo>
                      <a:pt x="133" y="9"/>
                    </a:lnTo>
                    <a:lnTo>
                      <a:pt x="133" y="6"/>
                    </a:lnTo>
                    <a:lnTo>
                      <a:pt x="132" y="0"/>
                    </a:lnTo>
                    <a:lnTo>
                      <a:pt x="143" y="6"/>
                    </a:lnTo>
                    <a:lnTo>
                      <a:pt x="148" y="9"/>
                    </a:lnTo>
                    <a:lnTo>
                      <a:pt x="150" y="16"/>
                    </a:lnTo>
                    <a:lnTo>
                      <a:pt x="152" y="18"/>
                    </a:lnTo>
                    <a:lnTo>
                      <a:pt x="153" y="23"/>
                    </a:lnTo>
                    <a:lnTo>
                      <a:pt x="155" y="28"/>
                    </a:lnTo>
                    <a:lnTo>
                      <a:pt x="155" y="31"/>
                    </a:lnTo>
                    <a:lnTo>
                      <a:pt x="155" y="33"/>
                    </a:lnTo>
                    <a:lnTo>
                      <a:pt x="153" y="36"/>
                    </a:lnTo>
                    <a:lnTo>
                      <a:pt x="157" y="38"/>
                    </a:lnTo>
                    <a:lnTo>
                      <a:pt x="155" y="44"/>
                    </a:lnTo>
                    <a:lnTo>
                      <a:pt x="152" y="46"/>
                    </a:lnTo>
                    <a:lnTo>
                      <a:pt x="152" y="51"/>
                    </a:lnTo>
                    <a:lnTo>
                      <a:pt x="157" y="56"/>
                    </a:lnTo>
                    <a:lnTo>
                      <a:pt x="160" y="58"/>
                    </a:lnTo>
                    <a:lnTo>
                      <a:pt x="162" y="63"/>
                    </a:lnTo>
                    <a:lnTo>
                      <a:pt x="168" y="68"/>
                    </a:lnTo>
                    <a:lnTo>
                      <a:pt x="170" y="69"/>
                    </a:lnTo>
                    <a:lnTo>
                      <a:pt x="168" y="71"/>
                    </a:lnTo>
                    <a:lnTo>
                      <a:pt x="165" y="69"/>
                    </a:lnTo>
                    <a:lnTo>
                      <a:pt x="162" y="68"/>
                    </a:lnTo>
                    <a:lnTo>
                      <a:pt x="157" y="68"/>
                    </a:lnTo>
                    <a:lnTo>
                      <a:pt x="153" y="68"/>
                    </a:lnTo>
                    <a:lnTo>
                      <a:pt x="150" y="68"/>
                    </a:lnTo>
                    <a:lnTo>
                      <a:pt x="145" y="68"/>
                    </a:lnTo>
                    <a:lnTo>
                      <a:pt x="143" y="68"/>
                    </a:lnTo>
                    <a:lnTo>
                      <a:pt x="138" y="68"/>
                    </a:lnTo>
                    <a:lnTo>
                      <a:pt x="135" y="68"/>
                    </a:lnTo>
                    <a:lnTo>
                      <a:pt x="135" y="71"/>
                    </a:lnTo>
                    <a:lnTo>
                      <a:pt x="133" y="74"/>
                    </a:lnTo>
                    <a:lnTo>
                      <a:pt x="133" y="78"/>
                    </a:lnTo>
                    <a:lnTo>
                      <a:pt x="135" y="79"/>
                    </a:lnTo>
                    <a:lnTo>
                      <a:pt x="137" y="81"/>
                    </a:lnTo>
                    <a:lnTo>
                      <a:pt x="137" y="84"/>
                    </a:lnTo>
                    <a:lnTo>
                      <a:pt x="142" y="86"/>
                    </a:lnTo>
                    <a:lnTo>
                      <a:pt x="150" y="93"/>
                    </a:lnTo>
                    <a:lnTo>
                      <a:pt x="158" y="101"/>
                    </a:lnTo>
                    <a:lnTo>
                      <a:pt x="163" y="104"/>
                    </a:lnTo>
                    <a:lnTo>
                      <a:pt x="167" y="109"/>
                    </a:lnTo>
                    <a:lnTo>
                      <a:pt x="170" y="116"/>
                    </a:lnTo>
                    <a:lnTo>
                      <a:pt x="172" y="121"/>
                    </a:lnTo>
                    <a:lnTo>
                      <a:pt x="167" y="126"/>
                    </a:lnTo>
                    <a:lnTo>
                      <a:pt x="163" y="127"/>
                    </a:lnTo>
                    <a:lnTo>
                      <a:pt x="160" y="132"/>
                    </a:lnTo>
                    <a:lnTo>
                      <a:pt x="157" y="139"/>
                    </a:lnTo>
                    <a:lnTo>
                      <a:pt x="153" y="144"/>
                    </a:lnTo>
                    <a:lnTo>
                      <a:pt x="148" y="151"/>
                    </a:lnTo>
                    <a:lnTo>
                      <a:pt x="147" y="151"/>
                    </a:lnTo>
                    <a:lnTo>
                      <a:pt x="143" y="154"/>
                    </a:lnTo>
                    <a:lnTo>
                      <a:pt x="145" y="159"/>
                    </a:lnTo>
                    <a:lnTo>
                      <a:pt x="147" y="166"/>
                    </a:lnTo>
                    <a:lnTo>
                      <a:pt x="145" y="171"/>
                    </a:lnTo>
                    <a:lnTo>
                      <a:pt x="147" y="176"/>
                    </a:lnTo>
                    <a:lnTo>
                      <a:pt x="148" y="181"/>
                    </a:lnTo>
                    <a:lnTo>
                      <a:pt x="148" y="189"/>
                    </a:lnTo>
                    <a:lnTo>
                      <a:pt x="150" y="191"/>
                    </a:lnTo>
                    <a:lnTo>
                      <a:pt x="157" y="194"/>
                    </a:lnTo>
                    <a:lnTo>
                      <a:pt x="162" y="199"/>
                    </a:lnTo>
                    <a:lnTo>
                      <a:pt x="163" y="204"/>
                    </a:lnTo>
                    <a:lnTo>
                      <a:pt x="168" y="210"/>
                    </a:lnTo>
                    <a:lnTo>
                      <a:pt x="172" y="217"/>
                    </a:lnTo>
                    <a:lnTo>
                      <a:pt x="175" y="220"/>
                    </a:lnTo>
                    <a:lnTo>
                      <a:pt x="183" y="225"/>
                    </a:lnTo>
                    <a:lnTo>
                      <a:pt x="183" y="230"/>
                    </a:lnTo>
                    <a:lnTo>
                      <a:pt x="183" y="234"/>
                    </a:lnTo>
                    <a:lnTo>
                      <a:pt x="185" y="235"/>
                    </a:lnTo>
                    <a:lnTo>
                      <a:pt x="185" y="235"/>
                    </a:lnTo>
                    <a:lnTo>
                      <a:pt x="185" y="237"/>
                    </a:lnTo>
                    <a:lnTo>
                      <a:pt x="183" y="239"/>
                    </a:lnTo>
                    <a:lnTo>
                      <a:pt x="180" y="244"/>
                    </a:lnTo>
                    <a:lnTo>
                      <a:pt x="180" y="245"/>
                    </a:lnTo>
                    <a:lnTo>
                      <a:pt x="182" y="249"/>
                    </a:lnTo>
                    <a:lnTo>
                      <a:pt x="182" y="250"/>
                    </a:lnTo>
                    <a:lnTo>
                      <a:pt x="178" y="250"/>
                    </a:lnTo>
                    <a:lnTo>
                      <a:pt x="178" y="249"/>
                    </a:lnTo>
                    <a:lnTo>
                      <a:pt x="175" y="250"/>
                    </a:lnTo>
                    <a:lnTo>
                      <a:pt x="173" y="249"/>
                    </a:lnTo>
                    <a:lnTo>
                      <a:pt x="172" y="249"/>
                    </a:lnTo>
                    <a:lnTo>
                      <a:pt x="167" y="249"/>
                    </a:lnTo>
                    <a:lnTo>
                      <a:pt x="165" y="249"/>
                    </a:lnTo>
                    <a:lnTo>
                      <a:pt x="162" y="247"/>
                    </a:lnTo>
                    <a:lnTo>
                      <a:pt x="158" y="247"/>
                    </a:lnTo>
                    <a:lnTo>
                      <a:pt x="158" y="247"/>
                    </a:lnTo>
                    <a:lnTo>
                      <a:pt x="157" y="249"/>
                    </a:lnTo>
                    <a:lnTo>
                      <a:pt x="155" y="247"/>
                    </a:lnTo>
                    <a:lnTo>
                      <a:pt x="152" y="245"/>
                    </a:lnTo>
                    <a:lnTo>
                      <a:pt x="148" y="247"/>
                    </a:lnTo>
                    <a:lnTo>
                      <a:pt x="147" y="244"/>
                    </a:lnTo>
                    <a:lnTo>
                      <a:pt x="145" y="244"/>
                    </a:lnTo>
                    <a:lnTo>
                      <a:pt x="143" y="245"/>
                    </a:lnTo>
                    <a:lnTo>
                      <a:pt x="140" y="244"/>
                    </a:lnTo>
                    <a:lnTo>
                      <a:pt x="110" y="244"/>
                    </a:lnTo>
                    <a:lnTo>
                      <a:pt x="108" y="242"/>
                    </a:lnTo>
                    <a:lnTo>
                      <a:pt x="107" y="242"/>
                    </a:lnTo>
                    <a:lnTo>
                      <a:pt x="105" y="242"/>
                    </a:lnTo>
                    <a:lnTo>
                      <a:pt x="98" y="242"/>
                    </a:lnTo>
                    <a:lnTo>
                      <a:pt x="98" y="240"/>
                    </a:lnTo>
                    <a:lnTo>
                      <a:pt x="95" y="240"/>
                    </a:lnTo>
                    <a:lnTo>
                      <a:pt x="90" y="242"/>
                    </a:lnTo>
                    <a:lnTo>
                      <a:pt x="89" y="240"/>
                    </a:lnTo>
                    <a:lnTo>
                      <a:pt x="82" y="240"/>
                    </a:lnTo>
                    <a:lnTo>
                      <a:pt x="79" y="240"/>
                    </a:lnTo>
                    <a:lnTo>
                      <a:pt x="72" y="240"/>
                    </a:lnTo>
                    <a:lnTo>
                      <a:pt x="70" y="242"/>
                    </a:lnTo>
                    <a:lnTo>
                      <a:pt x="67" y="242"/>
                    </a:lnTo>
                    <a:lnTo>
                      <a:pt x="65" y="242"/>
                    </a:lnTo>
                    <a:lnTo>
                      <a:pt x="65" y="244"/>
                    </a:lnTo>
                    <a:lnTo>
                      <a:pt x="65" y="244"/>
                    </a:lnTo>
                    <a:lnTo>
                      <a:pt x="35" y="244"/>
                    </a:lnTo>
                    <a:lnTo>
                      <a:pt x="34" y="242"/>
                    </a:lnTo>
                    <a:lnTo>
                      <a:pt x="32" y="242"/>
                    </a:lnTo>
                    <a:lnTo>
                      <a:pt x="29" y="244"/>
                    </a:lnTo>
                    <a:lnTo>
                      <a:pt x="32" y="240"/>
                    </a:lnTo>
                    <a:lnTo>
                      <a:pt x="29" y="237"/>
                    </a:lnTo>
                    <a:lnTo>
                      <a:pt x="32" y="229"/>
                    </a:lnTo>
                    <a:lnTo>
                      <a:pt x="30" y="220"/>
                    </a:lnTo>
                    <a:lnTo>
                      <a:pt x="27" y="215"/>
                    </a:lnTo>
                    <a:lnTo>
                      <a:pt x="27" y="209"/>
                    </a:lnTo>
                    <a:lnTo>
                      <a:pt x="29" y="205"/>
                    </a:lnTo>
                    <a:lnTo>
                      <a:pt x="25" y="201"/>
                    </a:lnTo>
                    <a:lnTo>
                      <a:pt x="17" y="204"/>
                    </a:lnTo>
                    <a:lnTo>
                      <a:pt x="15" y="201"/>
                    </a:lnTo>
                    <a:lnTo>
                      <a:pt x="10" y="201"/>
                    </a:lnTo>
                    <a:lnTo>
                      <a:pt x="9" y="187"/>
                    </a:lnTo>
                    <a:lnTo>
                      <a:pt x="4" y="189"/>
                    </a:lnTo>
                    <a:lnTo>
                      <a:pt x="0" y="18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34" name="Freeform 124"/>
              <p:cNvSpPr>
                <a:spLocks/>
              </p:cNvSpPr>
              <p:nvPr/>
            </p:nvSpPr>
            <p:spPr bwMode="auto">
              <a:xfrm>
                <a:off x="6528461" y="3244812"/>
                <a:ext cx="73847" cy="70556"/>
              </a:xfrm>
              <a:custGeom>
                <a:avLst/>
                <a:gdLst/>
                <a:ahLst/>
                <a:cxnLst>
                  <a:cxn ang="0">
                    <a:pos x="63" y="2"/>
                  </a:cxn>
                  <a:cxn ang="0">
                    <a:pos x="68" y="2"/>
                  </a:cxn>
                  <a:cxn ang="0">
                    <a:pos x="77" y="0"/>
                  </a:cxn>
                  <a:cxn ang="0">
                    <a:pos x="87" y="0"/>
                  </a:cxn>
                  <a:cxn ang="0">
                    <a:pos x="93" y="0"/>
                  </a:cxn>
                  <a:cxn ang="0">
                    <a:pos x="96" y="2"/>
                  </a:cxn>
                  <a:cxn ang="0">
                    <a:pos x="105" y="2"/>
                  </a:cxn>
                  <a:cxn ang="0">
                    <a:pos x="108" y="4"/>
                  </a:cxn>
                  <a:cxn ang="0">
                    <a:pos x="106" y="7"/>
                  </a:cxn>
                  <a:cxn ang="0">
                    <a:pos x="108" y="17"/>
                  </a:cxn>
                  <a:cxn ang="0">
                    <a:pos x="108" y="24"/>
                  </a:cxn>
                  <a:cxn ang="0">
                    <a:pos x="115" y="24"/>
                  </a:cxn>
                  <a:cxn ang="0">
                    <a:pos x="123" y="22"/>
                  </a:cxn>
                  <a:cxn ang="0">
                    <a:pos x="136" y="20"/>
                  </a:cxn>
                  <a:cxn ang="0">
                    <a:pos x="138" y="29"/>
                  </a:cxn>
                  <a:cxn ang="0">
                    <a:pos x="138" y="34"/>
                  </a:cxn>
                  <a:cxn ang="0">
                    <a:pos x="133" y="39"/>
                  </a:cxn>
                  <a:cxn ang="0">
                    <a:pos x="128" y="45"/>
                  </a:cxn>
                  <a:cxn ang="0">
                    <a:pos x="130" y="49"/>
                  </a:cxn>
                  <a:cxn ang="0">
                    <a:pos x="128" y="50"/>
                  </a:cxn>
                  <a:cxn ang="0">
                    <a:pos x="125" y="54"/>
                  </a:cxn>
                  <a:cxn ang="0">
                    <a:pos x="128" y="57"/>
                  </a:cxn>
                  <a:cxn ang="0">
                    <a:pos x="131" y="60"/>
                  </a:cxn>
                  <a:cxn ang="0">
                    <a:pos x="136" y="65"/>
                  </a:cxn>
                  <a:cxn ang="0">
                    <a:pos x="138" y="72"/>
                  </a:cxn>
                  <a:cxn ang="0">
                    <a:pos x="130" y="97"/>
                  </a:cxn>
                  <a:cxn ang="0">
                    <a:pos x="131" y="105"/>
                  </a:cxn>
                  <a:cxn ang="0">
                    <a:pos x="126" y="102"/>
                  </a:cxn>
                  <a:cxn ang="0">
                    <a:pos x="116" y="100"/>
                  </a:cxn>
                  <a:cxn ang="0">
                    <a:pos x="111" y="102"/>
                  </a:cxn>
                  <a:cxn ang="0">
                    <a:pos x="101" y="98"/>
                  </a:cxn>
                  <a:cxn ang="0">
                    <a:pos x="93" y="90"/>
                  </a:cxn>
                  <a:cxn ang="0">
                    <a:pos x="92" y="98"/>
                  </a:cxn>
                  <a:cxn ang="0">
                    <a:pos x="83" y="102"/>
                  </a:cxn>
                  <a:cxn ang="0">
                    <a:pos x="78" y="103"/>
                  </a:cxn>
                  <a:cxn ang="0">
                    <a:pos x="70" y="103"/>
                  </a:cxn>
                  <a:cxn ang="0">
                    <a:pos x="63" y="107"/>
                  </a:cxn>
                  <a:cxn ang="0">
                    <a:pos x="65" y="113"/>
                  </a:cxn>
                  <a:cxn ang="0">
                    <a:pos x="72" y="112"/>
                  </a:cxn>
                  <a:cxn ang="0">
                    <a:pos x="78" y="117"/>
                  </a:cxn>
                  <a:cxn ang="0">
                    <a:pos x="78" y="130"/>
                  </a:cxn>
                  <a:cxn ang="0">
                    <a:pos x="70" y="125"/>
                  </a:cxn>
                  <a:cxn ang="0">
                    <a:pos x="63" y="128"/>
                  </a:cxn>
                  <a:cxn ang="0">
                    <a:pos x="62" y="132"/>
                  </a:cxn>
                  <a:cxn ang="0">
                    <a:pos x="57" y="137"/>
                  </a:cxn>
                  <a:cxn ang="0">
                    <a:pos x="52" y="130"/>
                  </a:cxn>
                  <a:cxn ang="0">
                    <a:pos x="40" y="122"/>
                  </a:cxn>
                  <a:cxn ang="0">
                    <a:pos x="23" y="108"/>
                  </a:cxn>
                  <a:cxn ang="0">
                    <a:pos x="18" y="102"/>
                  </a:cxn>
                  <a:cxn ang="0">
                    <a:pos x="13" y="93"/>
                  </a:cxn>
                  <a:cxn ang="0">
                    <a:pos x="8" y="82"/>
                  </a:cxn>
                  <a:cxn ang="0">
                    <a:pos x="5" y="77"/>
                  </a:cxn>
                  <a:cxn ang="0">
                    <a:pos x="0" y="65"/>
                  </a:cxn>
                  <a:cxn ang="0">
                    <a:pos x="12" y="63"/>
                  </a:cxn>
                  <a:cxn ang="0">
                    <a:pos x="13" y="45"/>
                  </a:cxn>
                  <a:cxn ang="0">
                    <a:pos x="27" y="45"/>
                  </a:cxn>
                  <a:cxn ang="0">
                    <a:pos x="13" y="37"/>
                  </a:cxn>
                  <a:cxn ang="0">
                    <a:pos x="20" y="30"/>
                  </a:cxn>
                  <a:cxn ang="0">
                    <a:pos x="25" y="29"/>
                  </a:cxn>
                  <a:cxn ang="0">
                    <a:pos x="30" y="29"/>
                  </a:cxn>
                  <a:cxn ang="0">
                    <a:pos x="63" y="4"/>
                  </a:cxn>
                </a:cxnLst>
                <a:rect l="0" t="0" r="r" b="b"/>
                <a:pathLst>
                  <a:path w="138" h="137">
                    <a:moveTo>
                      <a:pt x="63" y="4"/>
                    </a:moveTo>
                    <a:lnTo>
                      <a:pt x="63" y="2"/>
                    </a:lnTo>
                    <a:lnTo>
                      <a:pt x="65" y="2"/>
                    </a:lnTo>
                    <a:lnTo>
                      <a:pt x="68" y="2"/>
                    </a:lnTo>
                    <a:lnTo>
                      <a:pt x="70" y="0"/>
                    </a:lnTo>
                    <a:lnTo>
                      <a:pt x="77" y="0"/>
                    </a:lnTo>
                    <a:lnTo>
                      <a:pt x="80" y="0"/>
                    </a:lnTo>
                    <a:lnTo>
                      <a:pt x="87" y="0"/>
                    </a:lnTo>
                    <a:lnTo>
                      <a:pt x="88" y="2"/>
                    </a:lnTo>
                    <a:lnTo>
                      <a:pt x="93" y="0"/>
                    </a:lnTo>
                    <a:lnTo>
                      <a:pt x="96" y="0"/>
                    </a:lnTo>
                    <a:lnTo>
                      <a:pt x="96" y="2"/>
                    </a:lnTo>
                    <a:lnTo>
                      <a:pt x="103" y="2"/>
                    </a:lnTo>
                    <a:lnTo>
                      <a:pt x="105" y="2"/>
                    </a:lnTo>
                    <a:lnTo>
                      <a:pt x="106" y="2"/>
                    </a:lnTo>
                    <a:lnTo>
                      <a:pt x="108" y="4"/>
                    </a:lnTo>
                    <a:lnTo>
                      <a:pt x="108" y="4"/>
                    </a:lnTo>
                    <a:lnTo>
                      <a:pt x="106" y="7"/>
                    </a:lnTo>
                    <a:lnTo>
                      <a:pt x="108" y="12"/>
                    </a:lnTo>
                    <a:lnTo>
                      <a:pt x="108" y="17"/>
                    </a:lnTo>
                    <a:lnTo>
                      <a:pt x="108" y="20"/>
                    </a:lnTo>
                    <a:lnTo>
                      <a:pt x="108" y="24"/>
                    </a:lnTo>
                    <a:lnTo>
                      <a:pt x="110" y="25"/>
                    </a:lnTo>
                    <a:lnTo>
                      <a:pt x="115" y="24"/>
                    </a:lnTo>
                    <a:lnTo>
                      <a:pt x="118" y="24"/>
                    </a:lnTo>
                    <a:lnTo>
                      <a:pt x="123" y="22"/>
                    </a:lnTo>
                    <a:lnTo>
                      <a:pt x="128" y="20"/>
                    </a:lnTo>
                    <a:lnTo>
                      <a:pt x="136" y="20"/>
                    </a:lnTo>
                    <a:lnTo>
                      <a:pt x="138" y="22"/>
                    </a:lnTo>
                    <a:lnTo>
                      <a:pt x="138" y="29"/>
                    </a:lnTo>
                    <a:lnTo>
                      <a:pt x="136" y="32"/>
                    </a:lnTo>
                    <a:lnTo>
                      <a:pt x="138" y="34"/>
                    </a:lnTo>
                    <a:lnTo>
                      <a:pt x="138" y="39"/>
                    </a:lnTo>
                    <a:lnTo>
                      <a:pt x="133" y="39"/>
                    </a:lnTo>
                    <a:lnTo>
                      <a:pt x="128" y="42"/>
                    </a:lnTo>
                    <a:lnTo>
                      <a:pt x="128" y="45"/>
                    </a:lnTo>
                    <a:lnTo>
                      <a:pt x="130" y="45"/>
                    </a:lnTo>
                    <a:lnTo>
                      <a:pt x="130" y="49"/>
                    </a:lnTo>
                    <a:lnTo>
                      <a:pt x="130" y="49"/>
                    </a:lnTo>
                    <a:lnTo>
                      <a:pt x="128" y="50"/>
                    </a:lnTo>
                    <a:lnTo>
                      <a:pt x="125" y="52"/>
                    </a:lnTo>
                    <a:lnTo>
                      <a:pt x="125" y="54"/>
                    </a:lnTo>
                    <a:lnTo>
                      <a:pt x="126" y="55"/>
                    </a:lnTo>
                    <a:lnTo>
                      <a:pt x="128" y="57"/>
                    </a:lnTo>
                    <a:lnTo>
                      <a:pt x="130" y="59"/>
                    </a:lnTo>
                    <a:lnTo>
                      <a:pt x="131" y="60"/>
                    </a:lnTo>
                    <a:lnTo>
                      <a:pt x="135" y="63"/>
                    </a:lnTo>
                    <a:lnTo>
                      <a:pt x="136" y="65"/>
                    </a:lnTo>
                    <a:lnTo>
                      <a:pt x="138" y="67"/>
                    </a:lnTo>
                    <a:lnTo>
                      <a:pt x="138" y="72"/>
                    </a:lnTo>
                    <a:lnTo>
                      <a:pt x="136" y="80"/>
                    </a:lnTo>
                    <a:lnTo>
                      <a:pt x="130" y="97"/>
                    </a:lnTo>
                    <a:lnTo>
                      <a:pt x="131" y="100"/>
                    </a:lnTo>
                    <a:lnTo>
                      <a:pt x="131" y="105"/>
                    </a:lnTo>
                    <a:lnTo>
                      <a:pt x="128" y="105"/>
                    </a:lnTo>
                    <a:lnTo>
                      <a:pt x="126" y="102"/>
                    </a:lnTo>
                    <a:lnTo>
                      <a:pt x="123" y="100"/>
                    </a:lnTo>
                    <a:lnTo>
                      <a:pt x="116" y="100"/>
                    </a:lnTo>
                    <a:lnTo>
                      <a:pt x="115" y="102"/>
                    </a:lnTo>
                    <a:lnTo>
                      <a:pt x="111" y="102"/>
                    </a:lnTo>
                    <a:lnTo>
                      <a:pt x="105" y="103"/>
                    </a:lnTo>
                    <a:lnTo>
                      <a:pt x="101" y="98"/>
                    </a:lnTo>
                    <a:lnTo>
                      <a:pt x="98" y="90"/>
                    </a:lnTo>
                    <a:lnTo>
                      <a:pt x="93" y="90"/>
                    </a:lnTo>
                    <a:lnTo>
                      <a:pt x="92" y="92"/>
                    </a:lnTo>
                    <a:lnTo>
                      <a:pt x="92" y="98"/>
                    </a:lnTo>
                    <a:lnTo>
                      <a:pt x="92" y="102"/>
                    </a:lnTo>
                    <a:lnTo>
                      <a:pt x="83" y="102"/>
                    </a:lnTo>
                    <a:lnTo>
                      <a:pt x="78" y="102"/>
                    </a:lnTo>
                    <a:lnTo>
                      <a:pt x="78" y="103"/>
                    </a:lnTo>
                    <a:lnTo>
                      <a:pt x="75" y="105"/>
                    </a:lnTo>
                    <a:lnTo>
                      <a:pt x="70" y="103"/>
                    </a:lnTo>
                    <a:lnTo>
                      <a:pt x="65" y="103"/>
                    </a:lnTo>
                    <a:lnTo>
                      <a:pt x="63" y="107"/>
                    </a:lnTo>
                    <a:lnTo>
                      <a:pt x="65" y="108"/>
                    </a:lnTo>
                    <a:lnTo>
                      <a:pt x="65" y="113"/>
                    </a:lnTo>
                    <a:lnTo>
                      <a:pt x="68" y="112"/>
                    </a:lnTo>
                    <a:lnTo>
                      <a:pt x="72" y="112"/>
                    </a:lnTo>
                    <a:lnTo>
                      <a:pt x="75" y="113"/>
                    </a:lnTo>
                    <a:lnTo>
                      <a:pt x="78" y="117"/>
                    </a:lnTo>
                    <a:lnTo>
                      <a:pt x="78" y="127"/>
                    </a:lnTo>
                    <a:lnTo>
                      <a:pt x="78" y="130"/>
                    </a:lnTo>
                    <a:lnTo>
                      <a:pt x="72" y="125"/>
                    </a:lnTo>
                    <a:lnTo>
                      <a:pt x="70" y="125"/>
                    </a:lnTo>
                    <a:lnTo>
                      <a:pt x="68" y="128"/>
                    </a:lnTo>
                    <a:lnTo>
                      <a:pt x="63" y="128"/>
                    </a:lnTo>
                    <a:lnTo>
                      <a:pt x="62" y="130"/>
                    </a:lnTo>
                    <a:lnTo>
                      <a:pt x="62" y="132"/>
                    </a:lnTo>
                    <a:lnTo>
                      <a:pt x="58" y="137"/>
                    </a:lnTo>
                    <a:lnTo>
                      <a:pt x="57" y="137"/>
                    </a:lnTo>
                    <a:lnTo>
                      <a:pt x="53" y="135"/>
                    </a:lnTo>
                    <a:lnTo>
                      <a:pt x="52" y="130"/>
                    </a:lnTo>
                    <a:lnTo>
                      <a:pt x="43" y="127"/>
                    </a:lnTo>
                    <a:lnTo>
                      <a:pt x="40" y="122"/>
                    </a:lnTo>
                    <a:lnTo>
                      <a:pt x="30" y="113"/>
                    </a:lnTo>
                    <a:lnTo>
                      <a:pt x="23" y="108"/>
                    </a:lnTo>
                    <a:lnTo>
                      <a:pt x="25" y="107"/>
                    </a:lnTo>
                    <a:lnTo>
                      <a:pt x="18" y="102"/>
                    </a:lnTo>
                    <a:lnTo>
                      <a:pt x="17" y="97"/>
                    </a:lnTo>
                    <a:lnTo>
                      <a:pt x="13" y="93"/>
                    </a:lnTo>
                    <a:lnTo>
                      <a:pt x="13" y="87"/>
                    </a:lnTo>
                    <a:lnTo>
                      <a:pt x="8" y="82"/>
                    </a:lnTo>
                    <a:lnTo>
                      <a:pt x="8" y="78"/>
                    </a:lnTo>
                    <a:lnTo>
                      <a:pt x="5" y="77"/>
                    </a:lnTo>
                    <a:lnTo>
                      <a:pt x="0" y="67"/>
                    </a:lnTo>
                    <a:lnTo>
                      <a:pt x="0" y="65"/>
                    </a:lnTo>
                    <a:lnTo>
                      <a:pt x="7" y="67"/>
                    </a:lnTo>
                    <a:lnTo>
                      <a:pt x="12" y="63"/>
                    </a:lnTo>
                    <a:lnTo>
                      <a:pt x="12" y="50"/>
                    </a:lnTo>
                    <a:lnTo>
                      <a:pt x="13" y="45"/>
                    </a:lnTo>
                    <a:lnTo>
                      <a:pt x="15" y="47"/>
                    </a:lnTo>
                    <a:lnTo>
                      <a:pt x="27" y="45"/>
                    </a:lnTo>
                    <a:lnTo>
                      <a:pt x="18" y="44"/>
                    </a:lnTo>
                    <a:lnTo>
                      <a:pt x="13" y="37"/>
                    </a:lnTo>
                    <a:lnTo>
                      <a:pt x="18" y="35"/>
                    </a:lnTo>
                    <a:lnTo>
                      <a:pt x="20" y="30"/>
                    </a:lnTo>
                    <a:lnTo>
                      <a:pt x="22" y="30"/>
                    </a:lnTo>
                    <a:lnTo>
                      <a:pt x="25" y="29"/>
                    </a:lnTo>
                    <a:lnTo>
                      <a:pt x="28" y="29"/>
                    </a:lnTo>
                    <a:lnTo>
                      <a:pt x="30" y="29"/>
                    </a:lnTo>
                    <a:lnTo>
                      <a:pt x="63" y="30"/>
                    </a:lnTo>
                    <a:lnTo>
                      <a:pt x="63" y="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35" name="Freeform 125"/>
              <p:cNvSpPr>
                <a:spLocks/>
              </p:cNvSpPr>
              <p:nvPr/>
            </p:nvSpPr>
            <p:spPr bwMode="auto">
              <a:xfrm>
                <a:off x="6534882" y="3245850"/>
                <a:ext cx="26756" cy="14526"/>
              </a:xfrm>
              <a:custGeom>
                <a:avLst/>
                <a:gdLst/>
                <a:ahLst/>
                <a:cxnLst>
                  <a:cxn ang="0">
                    <a:pos x="7" y="28"/>
                  </a:cxn>
                  <a:cxn ang="0">
                    <a:pos x="9" y="28"/>
                  </a:cxn>
                  <a:cxn ang="0">
                    <a:pos x="12" y="27"/>
                  </a:cxn>
                  <a:cxn ang="0">
                    <a:pos x="15" y="27"/>
                  </a:cxn>
                  <a:cxn ang="0">
                    <a:pos x="17" y="27"/>
                  </a:cxn>
                  <a:cxn ang="0">
                    <a:pos x="50" y="28"/>
                  </a:cxn>
                  <a:cxn ang="0">
                    <a:pos x="50" y="2"/>
                  </a:cxn>
                  <a:cxn ang="0">
                    <a:pos x="20" y="2"/>
                  </a:cxn>
                  <a:cxn ang="0">
                    <a:pos x="19" y="0"/>
                  </a:cxn>
                  <a:cxn ang="0">
                    <a:pos x="17" y="0"/>
                  </a:cxn>
                  <a:cxn ang="0">
                    <a:pos x="14" y="2"/>
                  </a:cxn>
                  <a:cxn ang="0">
                    <a:pos x="12" y="2"/>
                  </a:cxn>
                  <a:cxn ang="0">
                    <a:pos x="14" y="7"/>
                  </a:cxn>
                  <a:cxn ang="0">
                    <a:pos x="7" y="13"/>
                  </a:cxn>
                  <a:cxn ang="0">
                    <a:pos x="0" y="25"/>
                  </a:cxn>
                  <a:cxn ang="0">
                    <a:pos x="7" y="27"/>
                  </a:cxn>
                  <a:cxn ang="0">
                    <a:pos x="7" y="28"/>
                  </a:cxn>
                </a:cxnLst>
                <a:rect l="0" t="0" r="r" b="b"/>
                <a:pathLst>
                  <a:path w="50" h="28">
                    <a:moveTo>
                      <a:pt x="7" y="28"/>
                    </a:moveTo>
                    <a:lnTo>
                      <a:pt x="9" y="28"/>
                    </a:lnTo>
                    <a:lnTo>
                      <a:pt x="12" y="27"/>
                    </a:lnTo>
                    <a:lnTo>
                      <a:pt x="15" y="27"/>
                    </a:lnTo>
                    <a:lnTo>
                      <a:pt x="17" y="27"/>
                    </a:lnTo>
                    <a:lnTo>
                      <a:pt x="50" y="28"/>
                    </a:lnTo>
                    <a:lnTo>
                      <a:pt x="50" y="2"/>
                    </a:lnTo>
                    <a:lnTo>
                      <a:pt x="20" y="2"/>
                    </a:lnTo>
                    <a:lnTo>
                      <a:pt x="19" y="0"/>
                    </a:lnTo>
                    <a:lnTo>
                      <a:pt x="17" y="0"/>
                    </a:lnTo>
                    <a:lnTo>
                      <a:pt x="14" y="2"/>
                    </a:lnTo>
                    <a:lnTo>
                      <a:pt x="12" y="2"/>
                    </a:lnTo>
                    <a:lnTo>
                      <a:pt x="14" y="7"/>
                    </a:lnTo>
                    <a:lnTo>
                      <a:pt x="7" y="13"/>
                    </a:lnTo>
                    <a:lnTo>
                      <a:pt x="0" y="25"/>
                    </a:lnTo>
                    <a:lnTo>
                      <a:pt x="7" y="27"/>
                    </a:lnTo>
                    <a:lnTo>
                      <a:pt x="7" y="2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36" name="Freeform 126"/>
              <p:cNvSpPr>
                <a:spLocks/>
              </p:cNvSpPr>
              <p:nvPr/>
            </p:nvSpPr>
            <p:spPr bwMode="auto">
              <a:xfrm>
                <a:off x="6559498" y="3226136"/>
                <a:ext cx="99533" cy="102722"/>
              </a:xfrm>
              <a:custGeom>
                <a:avLst/>
                <a:gdLst/>
                <a:ahLst/>
                <a:cxnLst>
                  <a:cxn ang="0">
                    <a:pos x="4" y="165"/>
                  </a:cxn>
                  <a:cxn ang="0">
                    <a:pos x="12" y="160"/>
                  </a:cxn>
                  <a:cxn ang="0">
                    <a:pos x="20" y="162"/>
                  </a:cxn>
                  <a:cxn ang="0">
                    <a:pos x="14" y="147"/>
                  </a:cxn>
                  <a:cxn ang="0">
                    <a:pos x="7" y="143"/>
                  </a:cxn>
                  <a:cxn ang="0">
                    <a:pos x="12" y="138"/>
                  </a:cxn>
                  <a:cxn ang="0">
                    <a:pos x="20" y="137"/>
                  </a:cxn>
                  <a:cxn ang="0">
                    <a:pos x="34" y="133"/>
                  </a:cxn>
                  <a:cxn ang="0">
                    <a:pos x="40" y="125"/>
                  </a:cxn>
                  <a:cxn ang="0">
                    <a:pos x="53" y="137"/>
                  </a:cxn>
                  <a:cxn ang="0">
                    <a:pos x="65" y="135"/>
                  </a:cxn>
                  <a:cxn ang="0">
                    <a:pos x="73" y="140"/>
                  </a:cxn>
                  <a:cxn ang="0">
                    <a:pos x="78" y="115"/>
                  </a:cxn>
                  <a:cxn ang="0">
                    <a:pos x="78" y="100"/>
                  </a:cxn>
                  <a:cxn ang="0">
                    <a:pos x="72" y="94"/>
                  </a:cxn>
                  <a:cxn ang="0">
                    <a:pos x="67" y="89"/>
                  </a:cxn>
                  <a:cxn ang="0">
                    <a:pos x="72" y="84"/>
                  </a:cxn>
                  <a:cxn ang="0">
                    <a:pos x="70" y="80"/>
                  </a:cxn>
                  <a:cxn ang="0">
                    <a:pos x="80" y="74"/>
                  </a:cxn>
                  <a:cxn ang="0">
                    <a:pos x="80" y="64"/>
                  </a:cxn>
                  <a:cxn ang="0">
                    <a:pos x="70" y="55"/>
                  </a:cxn>
                  <a:cxn ang="0">
                    <a:pos x="57" y="59"/>
                  </a:cxn>
                  <a:cxn ang="0">
                    <a:pos x="50" y="55"/>
                  </a:cxn>
                  <a:cxn ang="0">
                    <a:pos x="48" y="42"/>
                  </a:cxn>
                  <a:cxn ang="0">
                    <a:pos x="83" y="40"/>
                  </a:cxn>
                  <a:cxn ang="0">
                    <a:pos x="88" y="42"/>
                  </a:cxn>
                  <a:cxn ang="0">
                    <a:pos x="97" y="44"/>
                  </a:cxn>
                  <a:cxn ang="0">
                    <a:pos x="102" y="42"/>
                  </a:cxn>
                  <a:cxn ang="0">
                    <a:pos x="112" y="44"/>
                  </a:cxn>
                  <a:cxn ang="0">
                    <a:pos x="118" y="44"/>
                  </a:cxn>
                  <a:cxn ang="0">
                    <a:pos x="122" y="44"/>
                  </a:cxn>
                  <a:cxn ang="0">
                    <a:pos x="123" y="34"/>
                  </a:cxn>
                  <a:cxn ang="0">
                    <a:pos x="141" y="9"/>
                  </a:cxn>
                  <a:cxn ang="0">
                    <a:pos x="158" y="2"/>
                  </a:cxn>
                  <a:cxn ang="0">
                    <a:pos x="170" y="0"/>
                  </a:cxn>
                  <a:cxn ang="0">
                    <a:pos x="178" y="4"/>
                  </a:cxn>
                  <a:cxn ang="0">
                    <a:pos x="183" y="4"/>
                  </a:cxn>
                  <a:cxn ang="0">
                    <a:pos x="181" y="20"/>
                  </a:cxn>
                  <a:cxn ang="0">
                    <a:pos x="171" y="44"/>
                  </a:cxn>
                  <a:cxn ang="0">
                    <a:pos x="166" y="57"/>
                  </a:cxn>
                  <a:cxn ang="0">
                    <a:pos x="165" y="74"/>
                  </a:cxn>
                  <a:cxn ang="0">
                    <a:pos x="161" y="82"/>
                  </a:cxn>
                  <a:cxn ang="0">
                    <a:pos x="151" y="108"/>
                  </a:cxn>
                  <a:cxn ang="0">
                    <a:pos x="140" y="112"/>
                  </a:cxn>
                  <a:cxn ang="0">
                    <a:pos x="130" y="125"/>
                  </a:cxn>
                  <a:cxn ang="0">
                    <a:pos x="120" y="142"/>
                  </a:cxn>
                  <a:cxn ang="0">
                    <a:pos x="120" y="162"/>
                  </a:cxn>
                  <a:cxn ang="0">
                    <a:pos x="112" y="173"/>
                  </a:cxn>
                  <a:cxn ang="0">
                    <a:pos x="97" y="187"/>
                  </a:cxn>
                  <a:cxn ang="0">
                    <a:pos x="82" y="192"/>
                  </a:cxn>
                  <a:cxn ang="0">
                    <a:pos x="82" y="182"/>
                  </a:cxn>
                  <a:cxn ang="0">
                    <a:pos x="68" y="185"/>
                  </a:cxn>
                  <a:cxn ang="0">
                    <a:pos x="62" y="190"/>
                  </a:cxn>
                  <a:cxn ang="0">
                    <a:pos x="55" y="190"/>
                  </a:cxn>
                  <a:cxn ang="0">
                    <a:pos x="47" y="190"/>
                  </a:cxn>
                  <a:cxn ang="0">
                    <a:pos x="43" y="183"/>
                  </a:cxn>
                  <a:cxn ang="0">
                    <a:pos x="35" y="185"/>
                  </a:cxn>
                  <a:cxn ang="0">
                    <a:pos x="27" y="192"/>
                  </a:cxn>
                  <a:cxn ang="0">
                    <a:pos x="20" y="198"/>
                  </a:cxn>
                  <a:cxn ang="0">
                    <a:pos x="14" y="187"/>
                  </a:cxn>
                  <a:cxn ang="0">
                    <a:pos x="5" y="177"/>
                  </a:cxn>
                </a:cxnLst>
                <a:rect l="0" t="0" r="r" b="b"/>
                <a:pathLst>
                  <a:path w="186" h="198">
                    <a:moveTo>
                      <a:pt x="0" y="172"/>
                    </a:moveTo>
                    <a:lnTo>
                      <a:pt x="4" y="167"/>
                    </a:lnTo>
                    <a:lnTo>
                      <a:pt x="4" y="165"/>
                    </a:lnTo>
                    <a:lnTo>
                      <a:pt x="5" y="163"/>
                    </a:lnTo>
                    <a:lnTo>
                      <a:pt x="10" y="163"/>
                    </a:lnTo>
                    <a:lnTo>
                      <a:pt x="12" y="160"/>
                    </a:lnTo>
                    <a:lnTo>
                      <a:pt x="14" y="160"/>
                    </a:lnTo>
                    <a:lnTo>
                      <a:pt x="20" y="165"/>
                    </a:lnTo>
                    <a:lnTo>
                      <a:pt x="20" y="162"/>
                    </a:lnTo>
                    <a:lnTo>
                      <a:pt x="20" y="152"/>
                    </a:lnTo>
                    <a:lnTo>
                      <a:pt x="17" y="148"/>
                    </a:lnTo>
                    <a:lnTo>
                      <a:pt x="14" y="147"/>
                    </a:lnTo>
                    <a:lnTo>
                      <a:pt x="10" y="147"/>
                    </a:lnTo>
                    <a:lnTo>
                      <a:pt x="7" y="148"/>
                    </a:lnTo>
                    <a:lnTo>
                      <a:pt x="7" y="143"/>
                    </a:lnTo>
                    <a:lnTo>
                      <a:pt x="5" y="142"/>
                    </a:lnTo>
                    <a:lnTo>
                      <a:pt x="7" y="138"/>
                    </a:lnTo>
                    <a:lnTo>
                      <a:pt x="12" y="138"/>
                    </a:lnTo>
                    <a:lnTo>
                      <a:pt x="17" y="140"/>
                    </a:lnTo>
                    <a:lnTo>
                      <a:pt x="20" y="138"/>
                    </a:lnTo>
                    <a:lnTo>
                      <a:pt x="20" y="137"/>
                    </a:lnTo>
                    <a:lnTo>
                      <a:pt x="25" y="137"/>
                    </a:lnTo>
                    <a:lnTo>
                      <a:pt x="34" y="137"/>
                    </a:lnTo>
                    <a:lnTo>
                      <a:pt x="34" y="133"/>
                    </a:lnTo>
                    <a:lnTo>
                      <a:pt x="34" y="127"/>
                    </a:lnTo>
                    <a:lnTo>
                      <a:pt x="35" y="125"/>
                    </a:lnTo>
                    <a:lnTo>
                      <a:pt x="40" y="125"/>
                    </a:lnTo>
                    <a:lnTo>
                      <a:pt x="43" y="133"/>
                    </a:lnTo>
                    <a:lnTo>
                      <a:pt x="47" y="138"/>
                    </a:lnTo>
                    <a:lnTo>
                      <a:pt x="53" y="137"/>
                    </a:lnTo>
                    <a:lnTo>
                      <a:pt x="57" y="137"/>
                    </a:lnTo>
                    <a:lnTo>
                      <a:pt x="58" y="135"/>
                    </a:lnTo>
                    <a:lnTo>
                      <a:pt x="65" y="135"/>
                    </a:lnTo>
                    <a:lnTo>
                      <a:pt x="68" y="137"/>
                    </a:lnTo>
                    <a:lnTo>
                      <a:pt x="70" y="140"/>
                    </a:lnTo>
                    <a:lnTo>
                      <a:pt x="73" y="140"/>
                    </a:lnTo>
                    <a:lnTo>
                      <a:pt x="73" y="135"/>
                    </a:lnTo>
                    <a:lnTo>
                      <a:pt x="72" y="132"/>
                    </a:lnTo>
                    <a:lnTo>
                      <a:pt x="78" y="115"/>
                    </a:lnTo>
                    <a:lnTo>
                      <a:pt x="80" y="107"/>
                    </a:lnTo>
                    <a:lnTo>
                      <a:pt x="80" y="102"/>
                    </a:lnTo>
                    <a:lnTo>
                      <a:pt x="78" y="100"/>
                    </a:lnTo>
                    <a:lnTo>
                      <a:pt x="77" y="98"/>
                    </a:lnTo>
                    <a:lnTo>
                      <a:pt x="73" y="95"/>
                    </a:lnTo>
                    <a:lnTo>
                      <a:pt x="72" y="94"/>
                    </a:lnTo>
                    <a:lnTo>
                      <a:pt x="70" y="92"/>
                    </a:lnTo>
                    <a:lnTo>
                      <a:pt x="68" y="90"/>
                    </a:lnTo>
                    <a:lnTo>
                      <a:pt x="67" y="89"/>
                    </a:lnTo>
                    <a:lnTo>
                      <a:pt x="67" y="87"/>
                    </a:lnTo>
                    <a:lnTo>
                      <a:pt x="70" y="85"/>
                    </a:lnTo>
                    <a:lnTo>
                      <a:pt x="72" y="84"/>
                    </a:lnTo>
                    <a:lnTo>
                      <a:pt x="72" y="84"/>
                    </a:lnTo>
                    <a:lnTo>
                      <a:pt x="72" y="80"/>
                    </a:lnTo>
                    <a:lnTo>
                      <a:pt x="70" y="80"/>
                    </a:lnTo>
                    <a:lnTo>
                      <a:pt x="70" y="77"/>
                    </a:lnTo>
                    <a:lnTo>
                      <a:pt x="75" y="74"/>
                    </a:lnTo>
                    <a:lnTo>
                      <a:pt x="80" y="74"/>
                    </a:lnTo>
                    <a:lnTo>
                      <a:pt x="80" y="69"/>
                    </a:lnTo>
                    <a:lnTo>
                      <a:pt x="78" y="67"/>
                    </a:lnTo>
                    <a:lnTo>
                      <a:pt x="80" y="64"/>
                    </a:lnTo>
                    <a:lnTo>
                      <a:pt x="80" y="57"/>
                    </a:lnTo>
                    <a:lnTo>
                      <a:pt x="78" y="55"/>
                    </a:lnTo>
                    <a:lnTo>
                      <a:pt x="70" y="55"/>
                    </a:lnTo>
                    <a:lnTo>
                      <a:pt x="65" y="57"/>
                    </a:lnTo>
                    <a:lnTo>
                      <a:pt x="60" y="59"/>
                    </a:lnTo>
                    <a:lnTo>
                      <a:pt x="57" y="59"/>
                    </a:lnTo>
                    <a:lnTo>
                      <a:pt x="52" y="60"/>
                    </a:lnTo>
                    <a:lnTo>
                      <a:pt x="50" y="59"/>
                    </a:lnTo>
                    <a:lnTo>
                      <a:pt x="50" y="55"/>
                    </a:lnTo>
                    <a:lnTo>
                      <a:pt x="50" y="52"/>
                    </a:lnTo>
                    <a:lnTo>
                      <a:pt x="50" y="47"/>
                    </a:lnTo>
                    <a:lnTo>
                      <a:pt x="48" y="42"/>
                    </a:lnTo>
                    <a:lnTo>
                      <a:pt x="50" y="39"/>
                    </a:lnTo>
                    <a:lnTo>
                      <a:pt x="80" y="39"/>
                    </a:lnTo>
                    <a:lnTo>
                      <a:pt x="83" y="40"/>
                    </a:lnTo>
                    <a:lnTo>
                      <a:pt x="85" y="39"/>
                    </a:lnTo>
                    <a:lnTo>
                      <a:pt x="87" y="39"/>
                    </a:lnTo>
                    <a:lnTo>
                      <a:pt x="88" y="42"/>
                    </a:lnTo>
                    <a:lnTo>
                      <a:pt x="92" y="40"/>
                    </a:lnTo>
                    <a:lnTo>
                      <a:pt x="95" y="42"/>
                    </a:lnTo>
                    <a:lnTo>
                      <a:pt x="97" y="44"/>
                    </a:lnTo>
                    <a:lnTo>
                      <a:pt x="98" y="42"/>
                    </a:lnTo>
                    <a:lnTo>
                      <a:pt x="98" y="42"/>
                    </a:lnTo>
                    <a:lnTo>
                      <a:pt x="102" y="42"/>
                    </a:lnTo>
                    <a:lnTo>
                      <a:pt x="105" y="44"/>
                    </a:lnTo>
                    <a:lnTo>
                      <a:pt x="107" y="44"/>
                    </a:lnTo>
                    <a:lnTo>
                      <a:pt x="112" y="44"/>
                    </a:lnTo>
                    <a:lnTo>
                      <a:pt x="113" y="44"/>
                    </a:lnTo>
                    <a:lnTo>
                      <a:pt x="115" y="45"/>
                    </a:lnTo>
                    <a:lnTo>
                      <a:pt x="118" y="44"/>
                    </a:lnTo>
                    <a:lnTo>
                      <a:pt x="118" y="45"/>
                    </a:lnTo>
                    <a:lnTo>
                      <a:pt x="122" y="45"/>
                    </a:lnTo>
                    <a:lnTo>
                      <a:pt x="122" y="44"/>
                    </a:lnTo>
                    <a:lnTo>
                      <a:pt x="120" y="40"/>
                    </a:lnTo>
                    <a:lnTo>
                      <a:pt x="120" y="39"/>
                    </a:lnTo>
                    <a:lnTo>
                      <a:pt x="123" y="34"/>
                    </a:lnTo>
                    <a:lnTo>
                      <a:pt x="125" y="32"/>
                    </a:lnTo>
                    <a:lnTo>
                      <a:pt x="136" y="14"/>
                    </a:lnTo>
                    <a:lnTo>
                      <a:pt x="141" y="9"/>
                    </a:lnTo>
                    <a:lnTo>
                      <a:pt x="146" y="9"/>
                    </a:lnTo>
                    <a:lnTo>
                      <a:pt x="148" y="5"/>
                    </a:lnTo>
                    <a:lnTo>
                      <a:pt x="158" y="2"/>
                    </a:lnTo>
                    <a:lnTo>
                      <a:pt x="163" y="2"/>
                    </a:lnTo>
                    <a:lnTo>
                      <a:pt x="165" y="0"/>
                    </a:lnTo>
                    <a:lnTo>
                      <a:pt x="170" y="0"/>
                    </a:lnTo>
                    <a:lnTo>
                      <a:pt x="173" y="0"/>
                    </a:lnTo>
                    <a:lnTo>
                      <a:pt x="175" y="2"/>
                    </a:lnTo>
                    <a:lnTo>
                      <a:pt x="178" y="4"/>
                    </a:lnTo>
                    <a:lnTo>
                      <a:pt x="181" y="4"/>
                    </a:lnTo>
                    <a:lnTo>
                      <a:pt x="183" y="4"/>
                    </a:lnTo>
                    <a:lnTo>
                      <a:pt x="183" y="4"/>
                    </a:lnTo>
                    <a:lnTo>
                      <a:pt x="186" y="9"/>
                    </a:lnTo>
                    <a:lnTo>
                      <a:pt x="186" y="17"/>
                    </a:lnTo>
                    <a:lnTo>
                      <a:pt x="181" y="20"/>
                    </a:lnTo>
                    <a:lnTo>
                      <a:pt x="180" y="24"/>
                    </a:lnTo>
                    <a:lnTo>
                      <a:pt x="170" y="35"/>
                    </a:lnTo>
                    <a:lnTo>
                      <a:pt x="171" y="44"/>
                    </a:lnTo>
                    <a:lnTo>
                      <a:pt x="170" y="49"/>
                    </a:lnTo>
                    <a:lnTo>
                      <a:pt x="170" y="54"/>
                    </a:lnTo>
                    <a:lnTo>
                      <a:pt x="166" y="57"/>
                    </a:lnTo>
                    <a:lnTo>
                      <a:pt x="166" y="64"/>
                    </a:lnTo>
                    <a:lnTo>
                      <a:pt x="166" y="67"/>
                    </a:lnTo>
                    <a:lnTo>
                      <a:pt x="165" y="74"/>
                    </a:lnTo>
                    <a:lnTo>
                      <a:pt x="166" y="74"/>
                    </a:lnTo>
                    <a:lnTo>
                      <a:pt x="165" y="80"/>
                    </a:lnTo>
                    <a:lnTo>
                      <a:pt x="161" y="82"/>
                    </a:lnTo>
                    <a:lnTo>
                      <a:pt x="160" y="89"/>
                    </a:lnTo>
                    <a:lnTo>
                      <a:pt x="160" y="97"/>
                    </a:lnTo>
                    <a:lnTo>
                      <a:pt x="151" y="108"/>
                    </a:lnTo>
                    <a:lnTo>
                      <a:pt x="146" y="108"/>
                    </a:lnTo>
                    <a:lnTo>
                      <a:pt x="143" y="112"/>
                    </a:lnTo>
                    <a:lnTo>
                      <a:pt x="140" y="112"/>
                    </a:lnTo>
                    <a:lnTo>
                      <a:pt x="135" y="115"/>
                    </a:lnTo>
                    <a:lnTo>
                      <a:pt x="130" y="120"/>
                    </a:lnTo>
                    <a:lnTo>
                      <a:pt x="130" y="125"/>
                    </a:lnTo>
                    <a:lnTo>
                      <a:pt x="122" y="132"/>
                    </a:lnTo>
                    <a:lnTo>
                      <a:pt x="120" y="137"/>
                    </a:lnTo>
                    <a:lnTo>
                      <a:pt x="120" y="142"/>
                    </a:lnTo>
                    <a:lnTo>
                      <a:pt x="122" y="143"/>
                    </a:lnTo>
                    <a:lnTo>
                      <a:pt x="122" y="157"/>
                    </a:lnTo>
                    <a:lnTo>
                      <a:pt x="120" y="162"/>
                    </a:lnTo>
                    <a:lnTo>
                      <a:pt x="120" y="167"/>
                    </a:lnTo>
                    <a:lnTo>
                      <a:pt x="115" y="172"/>
                    </a:lnTo>
                    <a:lnTo>
                      <a:pt x="112" y="173"/>
                    </a:lnTo>
                    <a:lnTo>
                      <a:pt x="108" y="175"/>
                    </a:lnTo>
                    <a:lnTo>
                      <a:pt x="107" y="178"/>
                    </a:lnTo>
                    <a:lnTo>
                      <a:pt x="97" y="187"/>
                    </a:lnTo>
                    <a:lnTo>
                      <a:pt x="92" y="192"/>
                    </a:lnTo>
                    <a:lnTo>
                      <a:pt x="87" y="195"/>
                    </a:lnTo>
                    <a:lnTo>
                      <a:pt x="82" y="192"/>
                    </a:lnTo>
                    <a:lnTo>
                      <a:pt x="80" y="188"/>
                    </a:lnTo>
                    <a:lnTo>
                      <a:pt x="78" y="187"/>
                    </a:lnTo>
                    <a:lnTo>
                      <a:pt x="82" y="182"/>
                    </a:lnTo>
                    <a:lnTo>
                      <a:pt x="82" y="180"/>
                    </a:lnTo>
                    <a:lnTo>
                      <a:pt x="73" y="182"/>
                    </a:lnTo>
                    <a:lnTo>
                      <a:pt x="68" y="185"/>
                    </a:lnTo>
                    <a:lnTo>
                      <a:pt x="65" y="185"/>
                    </a:lnTo>
                    <a:lnTo>
                      <a:pt x="62" y="185"/>
                    </a:lnTo>
                    <a:lnTo>
                      <a:pt x="62" y="190"/>
                    </a:lnTo>
                    <a:lnTo>
                      <a:pt x="60" y="193"/>
                    </a:lnTo>
                    <a:lnTo>
                      <a:pt x="55" y="193"/>
                    </a:lnTo>
                    <a:lnTo>
                      <a:pt x="55" y="190"/>
                    </a:lnTo>
                    <a:lnTo>
                      <a:pt x="53" y="188"/>
                    </a:lnTo>
                    <a:lnTo>
                      <a:pt x="50" y="190"/>
                    </a:lnTo>
                    <a:lnTo>
                      <a:pt x="47" y="190"/>
                    </a:lnTo>
                    <a:lnTo>
                      <a:pt x="47" y="190"/>
                    </a:lnTo>
                    <a:lnTo>
                      <a:pt x="47" y="187"/>
                    </a:lnTo>
                    <a:lnTo>
                      <a:pt x="43" y="183"/>
                    </a:lnTo>
                    <a:lnTo>
                      <a:pt x="42" y="182"/>
                    </a:lnTo>
                    <a:lnTo>
                      <a:pt x="40" y="182"/>
                    </a:lnTo>
                    <a:lnTo>
                      <a:pt x="35" y="185"/>
                    </a:lnTo>
                    <a:lnTo>
                      <a:pt x="32" y="185"/>
                    </a:lnTo>
                    <a:lnTo>
                      <a:pt x="30" y="190"/>
                    </a:lnTo>
                    <a:lnTo>
                      <a:pt x="27" y="192"/>
                    </a:lnTo>
                    <a:lnTo>
                      <a:pt x="25" y="192"/>
                    </a:lnTo>
                    <a:lnTo>
                      <a:pt x="22" y="196"/>
                    </a:lnTo>
                    <a:lnTo>
                      <a:pt x="20" y="198"/>
                    </a:lnTo>
                    <a:lnTo>
                      <a:pt x="17" y="195"/>
                    </a:lnTo>
                    <a:lnTo>
                      <a:pt x="17" y="192"/>
                    </a:lnTo>
                    <a:lnTo>
                      <a:pt x="14" y="187"/>
                    </a:lnTo>
                    <a:lnTo>
                      <a:pt x="14" y="183"/>
                    </a:lnTo>
                    <a:lnTo>
                      <a:pt x="7" y="178"/>
                    </a:lnTo>
                    <a:lnTo>
                      <a:pt x="5" y="177"/>
                    </a:lnTo>
                    <a:lnTo>
                      <a:pt x="0" y="17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37" name="Freeform 127"/>
              <p:cNvSpPr>
                <a:spLocks/>
              </p:cNvSpPr>
              <p:nvPr/>
            </p:nvSpPr>
            <p:spPr bwMode="auto">
              <a:xfrm>
                <a:off x="6570200" y="3320556"/>
                <a:ext cx="13913" cy="16601"/>
              </a:xfrm>
              <a:custGeom>
                <a:avLst/>
                <a:gdLst/>
                <a:ahLst/>
                <a:cxnLst>
                  <a:cxn ang="0">
                    <a:pos x="27" y="8"/>
                  </a:cxn>
                  <a:cxn ang="0">
                    <a:pos x="27" y="5"/>
                  </a:cxn>
                  <a:cxn ang="0">
                    <a:pos x="23" y="1"/>
                  </a:cxn>
                  <a:cxn ang="0">
                    <a:pos x="22" y="0"/>
                  </a:cxn>
                  <a:cxn ang="0">
                    <a:pos x="20" y="0"/>
                  </a:cxn>
                  <a:cxn ang="0">
                    <a:pos x="15" y="3"/>
                  </a:cxn>
                  <a:cxn ang="0">
                    <a:pos x="12" y="3"/>
                  </a:cxn>
                  <a:cxn ang="0">
                    <a:pos x="10" y="8"/>
                  </a:cxn>
                  <a:cxn ang="0">
                    <a:pos x="7" y="10"/>
                  </a:cxn>
                  <a:cxn ang="0">
                    <a:pos x="5" y="10"/>
                  </a:cxn>
                  <a:cxn ang="0">
                    <a:pos x="2" y="14"/>
                  </a:cxn>
                  <a:cxn ang="0">
                    <a:pos x="0" y="16"/>
                  </a:cxn>
                  <a:cxn ang="0">
                    <a:pos x="4" y="19"/>
                  </a:cxn>
                  <a:cxn ang="0">
                    <a:pos x="5" y="24"/>
                  </a:cxn>
                  <a:cxn ang="0">
                    <a:pos x="2" y="29"/>
                  </a:cxn>
                  <a:cxn ang="0">
                    <a:pos x="4" y="33"/>
                  </a:cxn>
                  <a:cxn ang="0">
                    <a:pos x="9" y="29"/>
                  </a:cxn>
                  <a:cxn ang="0">
                    <a:pos x="12" y="29"/>
                  </a:cxn>
                  <a:cxn ang="0">
                    <a:pos x="15" y="26"/>
                  </a:cxn>
                  <a:cxn ang="0">
                    <a:pos x="15" y="18"/>
                  </a:cxn>
                  <a:cxn ang="0">
                    <a:pos x="17" y="16"/>
                  </a:cxn>
                  <a:cxn ang="0">
                    <a:pos x="22" y="13"/>
                  </a:cxn>
                  <a:cxn ang="0">
                    <a:pos x="27" y="8"/>
                  </a:cxn>
                </a:cxnLst>
                <a:rect l="0" t="0" r="r" b="b"/>
                <a:pathLst>
                  <a:path w="27" h="33">
                    <a:moveTo>
                      <a:pt x="27" y="8"/>
                    </a:moveTo>
                    <a:lnTo>
                      <a:pt x="27" y="5"/>
                    </a:lnTo>
                    <a:lnTo>
                      <a:pt x="23" y="1"/>
                    </a:lnTo>
                    <a:lnTo>
                      <a:pt x="22" y="0"/>
                    </a:lnTo>
                    <a:lnTo>
                      <a:pt x="20" y="0"/>
                    </a:lnTo>
                    <a:lnTo>
                      <a:pt x="15" y="3"/>
                    </a:lnTo>
                    <a:lnTo>
                      <a:pt x="12" y="3"/>
                    </a:lnTo>
                    <a:lnTo>
                      <a:pt x="10" y="8"/>
                    </a:lnTo>
                    <a:lnTo>
                      <a:pt x="7" y="10"/>
                    </a:lnTo>
                    <a:lnTo>
                      <a:pt x="5" y="10"/>
                    </a:lnTo>
                    <a:lnTo>
                      <a:pt x="2" y="14"/>
                    </a:lnTo>
                    <a:lnTo>
                      <a:pt x="0" y="16"/>
                    </a:lnTo>
                    <a:lnTo>
                      <a:pt x="4" y="19"/>
                    </a:lnTo>
                    <a:lnTo>
                      <a:pt x="5" y="24"/>
                    </a:lnTo>
                    <a:lnTo>
                      <a:pt x="2" y="29"/>
                    </a:lnTo>
                    <a:lnTo>
                      <a:pt x="4" y="33"/>
                    </a:lnTo>
                    <a:lnTo>
                      <a:pt x="9" y="29"/>
                    </a:lnTo>
                    <a:lnTo>
                      <a:pt x="12" y="29"/>
                    </a:lnTo>
                    <a:lnTo>
                      <a:pt x="15" y="26"/>
                    </a:lnTo>
                    <a:lnTo>
                      <a:pt x="15" y="18"/>
                    </a:lnTo>
                    <a:lnTo>
                      <a:pt x="17" y="16"/>
                    </a:lnTo>
                    <a:lnTo>
                      <a:pt x="22" y="13"/>
                    </a:lnTo>
                    <a:lnTo>
                      <a:pt x="27" y="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38" name="Freeform 128"/>
              <p:cNvSpPr>
                <a:spLocks/>
              </p:cNvSpPr>
              <p:nvPr/>
            </p:nvSpPr>
            <p:spPr bwMode="auto">
              <a:xfrm>
                <a:off x="6796023" y="3281128"/>
                <a:ext cx="144483" cy="129699"/>
              </a:xfrm>
              <a:custGeom>
                <a:avLst/>
                <a:gdLst/>
                <a:ahLst/>
                <a:cxnLst>
                  <a:cxn ang="0">
                    <a:pos x="33" y="3"/>
                  </a:cxn>
                  <a:cxn ang="0">
                    <a:pos x="115" y="0"/>
                  </a:cxn>
                  <a:cxn ang="0">
                    <a:pos x="208" y="57"/>
                  </a:cxn>
                  <a:cxn ang="0">
                    <a:pos x="241" y="80"/>
                  </a:cxn>
                  <a:cxn ang="0">
                    <a:pos x="241" y="85"/>
                  </a:cxn>
                  <a:cxn ang="0">
                    <a:pos x="231" y="111"/>
                  </a:cxn>
                  <a:cxn ang="0">
                    <a:pos x="243" y="126"/>
                  </a:cxn>
                  <a:cxn ang="0">
                    <a:pos x="248" y="136"/>
                  </a:cxn>
                  <a:cxn ang="0">
                    <a:pos x="241" y="143"/>
                  </a:cxn>
                  <a:cxn ang="0">
                    <a:pos x="244" y="160"/>
                  </a:cxn>
                  <a:cxn ang="0">
                    <a:pos x="244" y="173"/>
                  </a:cxn>
                  <a:cxn ang="0">
                    <a:pos x="246" y="180"/>
                  </a:cxn>
                  <a:cxn ang="0">
                    <a:pos x="249" y="188"/>
                  </a:cxn>
                  <a:cxn ang="0">
                    <a:pos x="259" y="206"/>
                  </a:cxn>
                  <a:cxn ang="0">
                    <a:pos x="271" y="213"/>
                  </a:cxn>
                  <a:cxn ang="0">
                    <a:pos x="268" y="216"/>
                  </a:cxn>
                  <a:cxn ang="0">
                    <a:pos x="258" y="221"/>
                  </a:cxn>
                  <a:cxn ang="0">
                    <a:pos x="243" y="224"/>
                  </a:cxn>
                  <a:cxn ang="0">
                    <a:pos x="234" y="226"/>
                  </a:cxn>
                  <a:cxn ang="0">
                    <a:pos x="218" y="231"/>
                  </a:cxn>
                  <a:cxn ang="0">
                    <a:pos x="208" y="229"/>
                  </a:cxn>
                  <a:cxn ang="0">
                    <a:pos x="204" y="236"/>
                  </a:cxn>
                  <a:cxn ang="0">
                    <a:pos x="191" y="236"/>
                  </a:cxn>
                  <a:cxn ang="0">
                    <a:pos x="185" y="234"/>
                  </a:cxn>
                  <a:cxn ang="0">
                    <a:pos x="175" y="239"/>
                  </a:cxn>
                  <a:cxn ang="0">
                    <a:pos x="166" y="236"/>
                  </a:cxn>
                  <a:cxn ang="0">
                    <a:pos x="156" y="234"/>
                  </a:cxn>
                  <a:cxn ang="0">
                    <a:pos x="151" y="234"/>
                  </a:cxn>
                  <a:cxn ang="0">
                    <a:pos x="120" y="251"/>
                  </a:cxn>
                  <a:cxn ang="0">
                    <a:pos x="111" y="198"/>
                  </a:cxn>
                  <a:cxn ang="0">
                    <a:pos x="105" y="193"/>
                  </a:cxn>
                  <a:cxn ang="0">
                    <a:pos x="98" y="189"/>
                  </a:cxn>
                  <a:cxn ang="0">
                    <a:pos x="93" y="189"/>
                  </a:cxn>
                  <a:cxn ang="0">
                    <a:pos x="88" y="188"/>
                  </a:cxn>
                  <a:cxn ang="0">
                    <a:pos x="82" y="183"/>
                  </a:cxn>
                  <a:cxn ang="0">
                    <a:pos x="75" y="176"/>
                  </a:cxn>
                  <a:cxn ang="0">
                    <a:pos x="57" y="173"/>
                  </a:cxn>
                  <a:cxn ang="0">
                    <a:pos x="50" y="166"/>
                  </a:cxn>
                  <a:cxn ang="0">
                    <a:pos x="40" y="166"/>
                  </a:cxn>
                  <a:cxn ang="0">
                    <a:pos x="8" y="123"/>
                  </a:cxn>
                  <a:cxn ang="0">
                    <a:pos x="12" y="80"/>
                  </a:cxn>
                  <a:cxn ang="0">
                    <a:pos x="30" y="65"/>
                  </a:cxn>
                  <a:cxn ang="0">
                    <a:pos x="40" y="57"/>
                  </a:cxn>
                  <a:cxn ang="0">
                    <a:pos x="37" y="47"/>
                  </a:cxn>
                  <a:cxn ang="0">
                    <a:pos x="32" y="40"/>
                  </a:cxn>
                  <a:cxn ang="0">
                    <a:pos x="32" y="37"/>
                  </a:cxn>
                  <a:cxn ang="0">
                    <a:pos x="38" y="33"/>
                  </a:cxn>
                  <a:cxn ang="0">
                    <a:pos x="40" y="23"/>
                  </a:cxn>
                  <a:cxn ang="0">
                    <a:pos x="37" y="12"/>
                  </a:cxn>
                </a:cxnLst>
                <a:rect l="0" t="0" r="r" b="b"/>
                <a:pathLst>
                  <a:path w="271" h="251">
                    <a:moveTo>
                      <a:pt x="30" y="5"/>
                    </a:moveTo>
                    <a:lnTo>
                      <a:pt x="32" y="3"/>
                    </a:lnTo>
                    <a:lnTo>
                      <a:pt x="33" y="3"/>
                    </a:lnTo>
                    <a:lnTo>
                      <a:pt x="35" y="2"/>
                    </a:lnTo>
                    <a:lnTo>
                      <a:pt x="65" y="2"/>
                    </a:lnTo>
                    <a:lnTo>
                      <a:pt x="115" y="0"/>
                    </a:lnTo>
                    <a:lnTo>
                      <a:pt x="204" y="47"/>
                    </a:lnTo>
                    <a:lnTo>
                      <a:pt x="209" y="53"/>
                    </a:lnTo>
                    <a:lnTo>
                      <a:pt x="208" y="57"/>
                    </a:lnTo>
                    <a:lnTo>
                      <a:pt x="208" y="58"/>
                    </a:lnTo>
                    <a:lnTo>
                      <a:pt x="211" y="62"/>
                    </a:lnTo>
                    <a:lnTo>
                      <a:pt x="241" y="80"/>
                    </a:lnTo>
                    <a:lnTo>
                      <a:pt x="239" y="80"/>
                    </a:lnTo>
                    <a:lnTo>
                      <a:pt x="241" y="82"/>
                    </a:lnTo>
                    <a:lnTo>
                      <a:pt x="241" y="85"/>
                    </a:lnTo>
                    <a:lnTo>
                      <a:pt x="239" y="87"/>
                    </a:lnTo>
                    <a:lnTo>
                      <a:pt x="234" y="101"/>
                    </a:lnTo>
                    <a:lnTo>
                      <a:pt x="231" y="111"/>
                    </a:lnTo>
                    <a:lnTo>
                      <a:pt x="231" y="116"/>
                    </a:lnTo>
                    <a:lnTo>
                      <a:pt x="238" y="121"/>
                    </a:lnTo>
                    <a:lnTo>
                      <a:pt x="243" y="126"/>
                    </a:lnTo>
                    <a:lnTo>
                      <a:pt x="246" y="126"/>
                    </a:lnTo>
                    <a:lnTo>
                      <a:pt x="249" y="135"/>
                    </a:lnTo>
                    <a:lnTo>
                      <a:pt x="248" y="136"/>
                    </a:lnTo>
                    <a:lnTo>
                      <a:pt x="246" y="136"/>
                    </a:lnTo>
                    <a:lnTo>
                      <a:pt x="243" y="138"/>
                    </a:lnTo>
                    <a:lnTo>
                      <a:pt x="241" y="143"/>
                    </a:lnTo>
                    <a:lnTo>
                      <a:pt x="241" y="151"/>
                    </a:lnTo>
                    <a:lnTo>
                      <a:pt x="246" y="155"/>
                    </a:lnTo>
                    <a:lnTo>
                      <a:pt x="244" y="160"/>
                    </a:lnTo>
                    <a:lnTo>
                      <a:pt x="241" y="161"/>
                    </a:lnTo>
                    <a:lnTo>
                      <a:pt x="243" y="166"/>
                    </a:lnTo>
                    <a:lnTo>
                      <a:pt x="244" y="173"/>
                    </a:lnTo>
                    <a:lnTo>
                      <a:pt x="244" y="173"/>
                    </a:lnTo>
                    <a:lnTo>
                      <a:pt x="244" y="176"/>
                    </a:lnTo>
                    <a:lnTo>
                      <a:pt x="246" y="180"/>
                    </a:lnTo>
                    <a:lnTo>
                      <a:pt x="249" y="183"/>
                    </a:lnTo>
                    <a:lnTo>
                      <a:pt x="246" y="186"/>
                    </a:lnTo>
                    <a:lnTo>
                      <a:pt x="249" y="188"/>
                    </a:lnTo>
                    <a:lnTo>
                      <a:pt x="251" y="194"/>
                    </a:lnTo>
                    <a:lnTo>
                      <a:pt x="251" y="198"/>
                    </a:lnTo>
                    <a:lnTo>
                      <a:pt x="259" y="206"/>
                    </a:lnTo>
                    <a:lnTo>
                      <a:pt x="266" y="206"/>
                    </a:lnTo>
                    <a:lnTo>
                      <a:pt x="271" y="211"/>
                    </a:lnTo>
                    <a:lnTo>
                      <a:pt x="271" y="213"/>
                    </a:lnTo>
                    <a:lnTo>
                      <a:pt x="271" y="213"/>
                    </a:lnTo>
                    <a:lnTo>
                      <a:pt x="271" y="213"/>
                    </a:lnTo>
                    <a:lnTo>
                      <a:pt x="268" y="216"/>
                    </a:lnTo>
                    <a:lnTo>
                      <a:pt x="264" y="214"/>
                    </a:lnTo>
                    <a:lnTo>
                      <a:pt x="261" y="218"/>
                    </a:lnTo>
                    <a:lnTo>
                      <a:pt x="258" y="221"/>
                    </a:lnTo>
                    <a:lnTo>
                      <a:pt x="253" y="221"/>
                    </a:lnTo>
                    <a:lnTo>
                      <a:pt x="249" y="224"/>
                    </a:lnTo>
                    <a:lnTo>
                      <a:pt x="243" y="224"/>
                    </a:lnTo>
                    <a:lnTo>
                      <a:pt x="241" y="226"/>
                    </a:lnTo>
                    <a:lnTo>
                      <a:pt x="238" y="228"/>
                    </a:lnTo>
                    <a:lnTo>
                      <a:pt x="234" y="226"/>
                    </a:lnTo>
                    <a:lnTo>
                      <a:pt x="224" y="229"/>
                    </a:lnTo>
                    <a:lnTo>
                      <a:pt x="223" y="231"/>
                    </a:lnTo>
                    <a:lnTo>
                      <a:pt x="218" y="231"/>
                    </a:lnTo>
                    <a:lnTo>
                      <a:pt x="216" y="229"/>
                    </a:lnTo>
                    <a:lnTo>
                      <a:pt x="211" y="229"/>
                    </a:lnTo>
                    <a:lnTo>
                      <a:pt x="208" y="229"/>
                    </a:lnTo>
                    <a:lnTo>
                      <a:pt x="206" y="229"/>
                    </a:lnTo>
                    <a:lnTo>
                      <a:pt x="208" y="233"/>
                    </a:lnTo>
                    <a:lnTo>
                      <a:pt x="204" y="236"/>
                    </a:lnTo>
                    <a:lnTo>
                      <a:pt x="198" y="236"/>
                    </a:lnTo>
                    <a:lnTo>
                      <a:pt x="193" y="238"/>
                    </a:lnTo>
                    <a:lnTo>
                      <a:pt x="191" y="236"/>
                    </a:lnTo>
                    <a:lnTo>
                      <a:pt x="188" y="236"/>
                    </a:lnTo>
                    <a:lnTo>
                      <a:pt x="186" y="234"/>
                    </a:lnTo>
                    <a:lnTo>
                      <a:pt x="185" y="234"/>
                    </a:lnTo>
                    <a:lnTo>
                      <a:pt x="183" y="234"/>
                    </a:lnTo>
                    <a:lnTo>
                      <a:pt x="180" y="236"/>
                    </a:lnTo>
                    <a:lnTo>
                      <a:pt x="175" y="239"/>
                    </a:lnTo>
                    <a:lnTo>
                      <a:pt x="168" y="241"/>
                    </a:lnTo>
                    <a:lnTo>
                      <a:pt x="168" y="239"/>
                    </a:lnTo>
                    <a:lnTo>
                      <a:pt x="166" y="236"/>
                    </a:lnTo>
                    <a:lnTo>
                      <a:pt x="163" y="236"/>
                    </a:lnTo>
                    <a:lnTo>
                      <a:pt x="160" y="234"/>
                    </a:lnTo>
                    <a:lnTo>
                      <a:pt x="156" y="234"/>
                    </a:lnTo>
                    <a:lnTo>
                      <a:pt x="156" y="231"/>
                    </a:lnTo>
                    <a:lnTo>
                      <a:pt x="153" y="233"/>
                    </a:lnTo>
                    <a:lnTo>
                      <a:pt x="151" y="234"/>
                    </a:lnTo>
                    <a:lnTo>
                      <a:pt x="148" y="234"/>
                    </a:lnTo>
                    <a:lnTo>
                      <a:pt x="125" y="234"/>
                    </a:lnTo>
                    <a:lnTo>
                      <a:pt x="120" y="251"/>
                    </a:lnTo>
                    <a:lnTo>
                      <a:pt x="120" y="214"/>
                    </a:lnTo>
                    <a:lnTo>
                      <a:pt x="118" y="206"/>
                    </a:lnTo>
                    <a:lnTo>
                      <a:pt x="111" y="198"/>
                    </a:lnTo>
                    <a:lnTo>
                      <a:pt x="108" y="194"/>
                    </a:lnTo>
                    <a:lnTo>
                      <a:pt x="105" y="193"/>
                    </a:lnTo>
                    <a:lnTo>
                      <a:pt x="105" y="193"/>
                    </a:lnTo>
                    <a:lnTo>
                      <a:pt x="103" y="191"/>
                    </a:lnTo>
                    <a:lnTo>
                      <a:pt x="101" y="191"/>
                    </a:lnTo>
                    <a:lnTo>
                      <a:pt x="98" y="189"/>
                    </a:lnTo>
                    <a:lnTo>
                      <a:pt x="96" y="191"/>
                    </a:lnTo>
                    <a:lnTo>
                      <a:pt x="95" y="189"/>
                    </a:lnTo>
                    <a:lnTo>
                      <a:pt x="93" y="189"/>
                    </a:lnTo>
                    <a:lnTo>
                      <a:pt x="91" y="186"/>
                    </a:lnTo>
                    <a:lnTo>
                      <a:pt x="88" y="186"/>
                    </a:lnTo>
                    <a:lnTo>
                      <a:pt x="88" y="188"/>
                    </a:lnTo>
                    <a:lnTo>
                      <a:pt x="88" y="188"/>
                    </a:lnTo>
                    <a:lnTo>
                      <a:pt x="85" y="188"/>
                    </a:lnTo>
                    <a:lnTo>
                      <a:pt x="82" y="183"/>
                    </a:lnTo>
                    <a:lnTo>
                      <a:pt x="80" y="180"/>
                    </a:lnTo>
                    <a:lnTo>
                      <a:pt x="77" y="180"/>
                    </a:lnTo>
                    <a:lnTo>
                      <a:pt x="75" y="176"/>
                    </a:lnTo>
                    <a:lnTo>
                      <a:pt x="72" y="176"/>
                    </a:lnTo>
                    <a:lnTo>
                      <a:pt x="62" y="173"/>
                    </a:lnTo>
                    <a:lnTo>
                      <a:pt x="57" y="173"/>
                    </a:lnTo>
                    <a:lnTo>
                      <a:pt x="53" y="171"/>
                    </a:lnTo>
                    <a:lnTo>
                      <a:pt x="53" y="170"/>
                    </a:lnTo>
                    <a:lnTo>
                      <a:pt x="50" y="166"/>
                    </a:lnTo>
                    <a:lnTo>
                      <a:pt x="47" y="166"/>
                    </a:lnTo>
                    <a:lnTo>
                      <a:pt x="43" y="166"/>
                    </a:lnTo>
                    <a:lnTo>
                      <a:pt x="40" y="166"/>
                    </a:lnTo>
                    <a:lnTo>
                      <a:pt x="32" y="163"/>
                    </a:lnTo>
                    <a:lnTo>
                      <a:pt x="25" y="145"/>
                    </a:lnTo>
                    <a:lnTo>
                      <a:pt x="8" y="123"/>
                    </a:lnTo>
                    <a:lnTo>
                      <a:pt x="3" y="98"/>
                    </a:lnTo>
                    <a:lnTo>
                      <a:pt x="0" y="80"/>
                    </a:lnTo>
                    <a:lnTo>
                      <a:pt x="12" y="80"/>
                    </a:lnTo>
                    <a:lnTo>
                      <a:pt x="20" y="78"/>
                    </a:lnTo>
                    <a:lnTo>
                      <a:pt x="25" y="72"/>
                    </a:lnTo>
                    <a:lnTo>
                      <a:pt x="30" y="65"/>
                    </a:lnTo>
                    <a:lnTo>
                      <a:pt x="33" y="63"/>
                    </a:lnTo>
                    <a:lnTo>
                      <a:pt x="37" y="60"/>
                    </a:lnTo>
                    <a:lnTo>
                      <a:pt x="40" y="57"/>
                    </a:lnTo>
                    <a:lnTo>
                      <a:pt x="42" y="53"/>
                    </a:lnTo>
                    <a:lnTo>
                      <a:pt x="40" y="47"/>
                    </a:lnTo>
                    <a:lnTo>
                      <a:pt x="37" y="47"/>
                    </a:lnTo>
                    <a:lnTo>
                      <a:pt x="35" y="43"/>
                    </a:lnTo>
                    <a:lnTo>
                      <a:pt x="32" y="42"/>
                    </a:lnTo>
                    <a:lnTo>
                      <a:pt x="32" y="40"/>
                    </a:lnTo>
                    <a:lnTo>
                      <a:pt x="32" y="37"/>
                    </a:lnTo>
                    <a:lnTo>
                      <a:pt x="32" y="35"/>
                    </a:lnTo>
                    <a:lnTo>
                      <a:pt x="32" y="37"/>
                    </a:lnTo>
                    <a:lnTo>
                      <a:pt x="35" y="37"/>
                    </a:lnTo>
                    <a:lnTo>
                      <a:pt x="37" y="35"/>
                    </a:lnTo>
                    <a:lnTo>
                      <a:pt x="38" y="33"/>
                    </a:lnTo>
                    <a:lnTo>
                      <a:pt x="40" y="30"/>
                    </a:lnTo>
                    <a:lnTo>
                      <a:pt x="42" y="28"/>
                    </a:lnTo>
                    <a:lnTo>
                      <a:pt x="40" y="23"/>
                    </a:lnTo>
                    <a:lnTo>
                      <a:pt x="38" y="17"/>
                    </a:lnTo>
                    <a:lnTo>
                      <a:pt x="37" y="13"/>
                    </a:lnTo>
                    <a:lnTo>
                      <a:pt x="37" y="12"/>
                    </a:lnTo>
                    <a:lnTo>
                      <a:pt x="33" y="10"/>
                    </a:lnTo>
                    <a:lnTo>
                      <a:pt x="30" y="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39" name="Freeform 129"/>
              <p:cNvSpPr>
                <a:spLocks/>
              </p:cNvSpPr>
              <p:nvPr/>
            </p:nvSpPr>
            <p:spPr bwMode="auto">
              <a:xfrm>
                <a:off x="6790671" y="3283203"/>
                <a:ext cx="26756" cy="18677"/>
              </a:xfrm>
              <a:custGeom>
                <a:avLst/>
                <a:gdLst/>
                <a:ahLst/>
                <a:cxnLst>
                  <a:cxn ang="0">
                    <a:pos x="15" y="5"/>
                  </a:cxn>
                  <a:cxn ang="0">
                    <a:pos x="15" y="5"/>
                  </a:cxn>
                  <a:cxn ang="0">
                    <a:pos x="20" y="5"/>
                  </a:cxn>
                  <a:cxn ang="0">
                    <a:pos x="23" y="2"/>
                  </a:cxn>
                  <a:cxn ang="0">
                    <a:pos x="26" y="3"/>
                  </a:cxn>
                  <a:cxn ang="0">
                    <a:pos x="28" y="5"/>
                  </a:cxn>
                  <a:cxn ang="0">
                    <a:pos x="31" y="5"/>
                  </a:cxn>
                  <a:cxn ang="0">
                    <a:pos x="33" y="3"/>
                  </a:cxn>
                  <a:cxn ang="0">
                    <a:pos x="33" y="0"/>
                  </a:cxn>
                  <a:cxn ang="0">
                    <a:pos x="38" y="0"/>
                  </a:cxn>
                  <a:cxn ang="0">
                    <a:pos x="41" y="5"/>
                  </a:cxn>
                  <a:cxn ang="0">
                    <a:pos x="45" y="7"/>
                  </a:cxn>
                  <a:cxn ang="0">
                    <a:pos x="45" y="8"/>
                  </a:cxn>
                  <a:cxn ang="0">
                    <a:pos x="46" y="12"/>
                  </a:cxn>
                  <a:cxn ang="0">
                    <a:pos x="48" y="18"/>
                  </a:cxn>
                  <a:cxn ang="0">
                    <a:pos x="50" y="23"/>
                  </a:cxn>
                  <a:cxn ang="0">
                    <a:pos x="48" y="25"/>
                  </a:cxn>
                  <a:cxn ang="0">
                    <a:pos x="46" y="28"/>
                  </a:cxn>
                  <a:cxn ang="0">
                    <a:pos x="45" y="30"/>
                  </a:cxn>
                  <a:cxn ang="0">
                    <a:pos x="43" y="32"/>
                  </a:cxn>
                  <a:cxn ang="0">
                    <a:pos x="40" y="32"/>
                  </a:cxn>
                  <a:cxn ang="0">
                    <a:pos x="40" y="30"/>
                  </a:cxn>
                  <a:cxn ang="0">
                    <a:pos x="40" y="28"/>
                  </a:cxn>
                  <a:cxn ang="0">
                    <a:pos x="36" y="28"/>
                  </a:cxn>
                  <a:cxn ang="0">
                    <a:pos x="35" y="25"/>
                  </a:cxn>
                  <a:cxn ang="0">
                    <a:pos x="31" y="23"/>
                  </a:cxn>
                  <a:cxn ang="0">
                    <a:pos x="30" y="22"/>
                  </a:cxn>
                  <a:cxn ang="0">
                    <a:pos x="28" y="22"/>
                  </a:cxn>
                  <a:cxn ang="0">
                    <a:pos x="28" y="27"/>
                  </a:cxn>
                  <a:cxn ang="0">
                    <a:pos x="25" y="33"/>
                  </a:cxn>
                  <a:cxn ang="0">
                    <a:pos x="25" y="35"/>
                  </a:cxn>
                  <a:cxn ang="0">
                    <a:pos x="20" y="37"/>
                  </a:cxn>
                  <a:cxn ang="0">
                    <a:pos x="18" y="35"/>
                  </a:cxn>
                  <a:cxn ang="0">
                    <a:pos x="16" y="35"/>
                  </a:cxn>
                  <a:cxn ang="0">
                    <a:pos x="15" y="37"/>
                  </a:cxn>
                  <a:cxn ang="0">
                    <a:pos x="11" y="35"/>
                  </a:cxn>
                  <a:cxn ang="0">
                    <a:pos x="10" y="32"/>
                  </a:cxn>
                  <a:cxn ang="0">
                    <a:pos x="6" y="30"/>
                  </a:cxn>
                  <a:cxn ang="0">
                    <a:pos x="3" y="30"/>
                  </a:cxn>
                  <a:cxn ang="0">
                    <a:pos x="0" y="32"/>
                  </a:cxn>
                  <a:cxn ang="0">
                    <a:pos x="1" y="27"/>
                  </a:cxn>
                  <a:cxn ang="0">
                    <a:pos x="5" y="13"/>
                  </a:cxn>
                  <a:cxn ang="0">
                    <a:pos x="8" y="10"/>
                  </a:cxn>
                  <a:cxn ang="0">
                    <a:pos x="15" y="5"/>
                  </a:cxn>
                </a:cxnLst>
                <a:rect l="0" t="0" r="r" b="b"/>
                <a:pathLst>
                  <a:path w="50" h="37">
                    <a:moveTo>
                      <a:pt x="15" y="5"/>
                    </a:moveTo>
                    <a:lnTo>
                      <a:pt x="15" y="5"/>
                    </a:lnTo>
                    <a:lnTo>
                      <a:pt x="20" y="5"/>
                    </a:lnTo>
                    <a:lnTo>
                      <a:pt x="23" y="2"/>
                    </a:lnTo>
                    <a:lnTo>
                      <a:pt x="26" y="3"/>
                    </a:lnTo>
                    <a:lnTo>
                      <a:pt x="28" y="5"/>
                    </a:lnTo>
                    <a:lnTo>
                      <a:pt x="31" y="5"/>
                    </a:lnTo>
                    <a:lnTo>
                      <a:pt x="33" y="3"/>
                    </a:lnTo>
                    <a:lnTo>
                      <a:pt x="33" y="0"/>
                    </a:lnTo>
                    <a:lnTo>
                      <a:pt x="38" y="0"/>
                    </a:lnTo>
                    <a:lnTo>
                      <a:pt x="41" y="5"/>
                    </a:lnTo>
                    <a:lnTo>
                      <a:pt x="45" y="7"/>
                    </a:lnTo>
                    <a:lnTo>
                      <a:pt x="45" y="8"/>
                    </a:lnTo>
                    <a:lnTo>
                      <a:pt x="46" y="12"/>
                    </a:lnTo>
                    <a:lnTo>
                      <a:pt x="48" y="18"/>
                    </a:lnTo>
                    <a:lnTo>
                      <a:pt x="50" y="23"/>
                    </a:lnTo>
                    <a:lnTo>
                      <a:pt x="48" y="25"/>
                    </a:lnTo>
                    <a:lnTo>
                      <a:pt x="46" y="28"/>
                    </a:lnTo>
                    <a:lnTo>
                      <a:pt x="45" y="30"/>
                    </a:lnTo>
                    <a:lnTo>
                      <a:pt x="43" y="32"/>
                    </a:lnTo>
                    <a:lnTo>
                      <a:pt x="40" y="32"/>
                    </a:lnTo>
                    <a:lnTo>
                      <a:pt x="40" y="30"/>
                    </a:lnTo>
                    <a:lnTo>
                      <a:pt x="40" y="28"/>
                    </a:lnTo>
                    <a:lnTo>
                      <a:pt x="36" y="28"/>
                    </a:lnTo>
                    <a:lnTo>
                      <a:pt x="35" y="25"/>
                    </a:lnTo>
                    <a:lnTo>
                      <a:pt x="31" y="23"/>
                    </a:lnTo>
                    <a:lnTo>
                      <a:pt x="30" y="22"/>
                    </a:lnTo>
                    <a:lnTo>
                      <a:pt x="28" y="22"/>
                    </a:lnTo>
                    <a:lnTo>
                      <a:pt x="28" y="27"/>
                    </a:lnTo>
                    <a:lnTo>
                      <a:pt x="25" y="33"/>
                    </a:lnTo>
                    <a:lnTo>
                      <a:pt x="25" y="35"/>
                    </a:lnTo>
                    <a:lnTo>
                      <a:pt x="20" y="37"/>
                    </a:lnTo>
                    <a:lnTo>
                      <a:pt x="18" y="35"/>
                    </a:lnTo>
                    <a:lnTo>
                      <a:pt x="16" y="35"/>
                    </a:lnTo>
                    <a:lnTo>
                      <a:pt x="15" y="37"/>
                    </a:lnTo>
                    <a:lnTo>
                      <a:pt x="11" y="35"/>
                    </a:lnTo>
                    <a:lnTo>
                      <a:pt x="10" y="32"/>
                    </a:lnTo>
                    <a:lnTo>
                      <a:pt x="6" y="30"/>
                    </a:lnTo>
                    <a:lnTo>
                      <a:pt x="3" y="30"/>
                    </a:lnTo>
                    <a:lnTo>
                      <a:pt x="0" y="32"/>
                    </a:lnTo>
                    <a:lnTo>
                      <a:pt x="1" y="27"/>
                    </a:lnTo>
                    <a:lnTo>
                      <a:pt x="5" y="13"/>
                    </a:lnTo>
                    <a:lnTo>
                      <a:pt x="8" y="10"/>
                    </a:lnTo>
                    <a:lnTo>
                      <a:pt x="15" y="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40" name="Freeform 130"/>
              <p:cNvSpPr>
                <a:spLocks/>
              </p:cNvSpPr>
              <p:nvPr/>
            </p:nvSpPr>
            <p:spPr bwMode="auto">
              <a:xfrm>
                <a:off x="6790671" y="3294617"/>
                <a:ext cx="26756" cy="26977"/>
              </a:xfrm>
              <a:custGeom>
                <a:avLst/>
                <a:gdLst/>
                <a:ahLst/>
                <a:cxnLst>
                  <a:cxn ang="0">
                    <a:pos x="8" y="53"/>
                  </a:cxn>
                  <a:cxn ang="0">
                    <a:pos x="20" y="53"/>
                  </a:cxn>
                  <a:cxn ang="0">
                    <a:pos x="28" y="51"/>
                  </a:cxn>
                  <a:cxn ang="0">
                    <a:pos x="33" y="45"/>
                  </a:cxn>
                  <a:cxn ang="0">
                    <a:pos x="38" y="38"/>
                  </a:cxn>
                  <a:cxn ang="0">
                    <a:pos x="41" y="36"/>
                  </a:cxn>
                  <a:cxn ang="0">
                    <a:pos x="45" y="33"/>
                  </a:cxn>
                  <a:cxn ang="0">
                    <a:pos x="48" y="30"/>
                  </a:cxn>
                  <a:cxn ang="0">
                    <a:pos x="50" y="26"/>
                  </a:cxn>
                  <a:cxn ang="0">
                    <a:pos x="48" y="20"/>
                  </a:cxn>
                  <a:cxn ang="0">
                    <a:pos x="45" y="20"/>
                  </a:cxn>
                  <a:cxn ang="0">
                    <a:pos x="43" y="16"/>
                  </a:cxn>
                  <a:cxn ang="0">
                    <a:pos x="40" y="15"/>
                  </a:cxn>
                  <a:cxn ang="0">
                    <a:pos x="40" y="13"/>
                  </a:cxn>
                  <a:cxn ang="0">
                    <a:pos x="40" y="10"/>
                  </a:cxn>
                  <a:cxn ang="0">
                    <a:pos x="40" y="6"/>
                  </a:cxn>
                  <a:cxn ang="0">
                    <a:pos x="36" y="6"/>
                  </a:cxn>
                  <a:cxn ang="0">
                    <a:pos x="35" y="3"/>
                  </a:cxn>
                  <a:cxn ang="0">
                    <a:pos x="31" y="1"/>
                  </a:cxn>
                  <a:cxn ang="0">
                    <a:pos x="30" y="0"/>
                  </a:cxn>
                  <a:cxn ang="0">
                    <a:pos x="28" y="0"/>
                  </a:cxn>
                  <a:cxn ang="0">
                    <a:pos x="28" y="5"/>
                  </a:cxn>
                  <a:cxn ang="0">
                    <a:pos x="25" y="11"/>
                  </a:cxn>
                  <a:cxn ang="0">
                    <a:pos x="25" y="13"/>
                  </a:cxn>
                  <a:cxn ang="0">
                    <a:pos x="20" y="15"/>
                  </a:cxn>
                  <a:cxn ang="0">
                    <a:pos x="18" y="13"/>
                  </a:cxn>
                  <a:cxn ang="0">
                    <a:pos x="16" y="13"/>
                  </a:cxn>
                  <a:cxn ang="0">
                    <a:pos x="15" y="15"/>
                  </a:cxn>
                  <a:cxn ang="0">
                    <a:pos x="11" y="13"/>
                  </a:cxn>
                  <a:cxn ang="0">
                    <a:pos x="10" y="10"/>
                  </a:cxn>
                  <a:cxn ang="0">
                    <a:pos x="6" y="8"/>
                  </a:cxn>
                  <a:cxn ang="0">
                    <a:pos x="3" y="8"/>
                  </a:cxn>
                  <a:cxn ang="0">
                    <a:pos x="0" y="10"/>
                  </a:cxn>
                  <a:cxn ang="0">
                    <a:pos x="0" y="11"/>
                  </a:cxn>
                  <a:cxn ang="0">
                    <a:pos x="3" y="16"/>
                  </a:cxn>
                  <a:cxn ang="0">
                    <a:pos x="3" y="21"/>
                  </a:cxn>
                  <a:cxn ang="0">
                    <a:pos x="3" y="26"/>
                  </a:cxn>
                  <a:cxn ang="0">
                    <a:pos x="8" y="53"/>
                  </a:cxn>
                </a:cxnLst>
                <a:rect l="0" t="0" r="r" b="b"/>
                <a:pathLst>
                  <a:path w="50" h="53">
                    <a:moveTo>
                      <a:pt x="8" y="53"/>
                    </a:moveTo>
                    <a:lnTo>
                      <a:pt x="20" y="53"/>
                    </a:lnTo>
                    <a:lnTo>
                      <a:pt x="28" y="51"/>
                    </a:lnTo>
                    <a:lnTo>
                      <a:pt x="33" y="45"/>
                    </a:lnTo>
                    <a:lnTo>
                      <a:pt x="38" y="38"/>
                    </a:lnTo>
                    <a:lnTo>
                      <a:pt x="41" y="36"/>
                    </a:lnTo>
                    <a:lnTo>
                      <a:pt x="45" y="33"/>
                    </a:lnTo>
                    <a:lnTo>
                      <a:pt x="48" y="30"/>
                    </a:lnTo>
                    <a:lnTo>
                      <a:pt x="50" y="26"/>
                    </a:lnTo>
                    <a:lnTo>
                      <a:pt x="48" y="20"/>
                    </a:lnTo>
                    <a:lnTo>
                      <a:pt x="45" y="20"/>
                    </a:lnTo>
                    <a:lnTo>
                      <a:pt x="43" y="16"/>
                    </a:lnTo>
                    <a:lnTo>
                      <a:pt x="40" y="15"/>
                    </a:lnTo>
                    <a:lnTo>
                      <a:pt x="40" y="13"/>
                    </a:lnTo>
                    <a:lnTo>
                      <a:pt x="40" y="10"/>
                    </a:lnTo>
                    <a:lnTo>
                      <a:pt x="40" y="6"/>
                    </a:lnTo>
                    <a:lnTo>
                      <a:pt x="36" y="6"/>
                    </a:lnTo>
                    <a:lnTo>
                      <a:pt x="35" y="3"/>
                    </a:lnTo>
                    <a:lnTo>
                      <a:pt x="31" y="1"/>
                    </a:lnTo>
                    <a:lnTo>
                      <a:pt x="30" y="0"/>
                    </a:lnTo>
                    <a:lnTo>
                      <a:pt x="28" y="0"/>
                    </a:lnTo>
                    <a:lnTo>
                      <a:pt x="28" y="5"/>
                    </a:lnTo>
                    <a:lnTo>
                      <a:pt x="25" y="11"/>
                    </a:lnTo>
                    <a:lnTo>
                      <a:pt x="25" y="13"/>
                    </a:lnTo>
                    <a:lnTo>
                      <a:pt x="20" y="15"/>
                    </a:lnTo>
                    <a:lnTo>
                      <a:pt x="18" y="13"/>
                    </a:lnTo>
                    <a:lnTo>
                      <a:pt x="16" y="13"/>
                    </a:lnTo>
                    <a:lnTo>
                      <a:pt x="15" y="15"/>
                    </a:lnTo>
                    <a:lnTo>
                      <a:pt x="11" y="13"/>
                    </a:lnTo>
                    <a:lnTo>
                      <a:pt x="10" y="10"/>
                    </a:lnTo>
                    <a:lnTo>
                      <a:pt x="6" y="8"/>
                    </a:lnTo>
                    <a:lnTo>
                      <a:pt x="3" y="8"/>
                    </a:lnTo>
                    <a:lnTo>
                      <a:pt x="0" y="10"/>
                    </a:lnTo>
                    <a:lnTo>
                      <a:pt x="0" y="11"/>
                    </a:lnTo>
                    <a:lnTo>
                      <a:pt x="3" y="16"/>
                    </a:lnTo>
                    <a:lnTo>
                      <a:pt x="3" y="21"/>
                    </a:lnTo>
                    <a:lnTo>
                      <a:pt x="3" y="26"/>
                    </a:lnTo>
                    <a:lnTo>
                      <a:pt x="8" y="5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41" name="Freeform 131"/>
              <p:cNvSpPr>
                <a:spLocks/>
              </p:cNvSpPr>
              <p:nvPr/>
            </p:nvSpPr>
            <p:spPr bwMode="auto">
              <a:xfrm>
                <a:off x="6571271" y="3208496"/>
                <a:ext cx="248298" cy="215818"/>
              </a:xfrm>
              <a:custGeom>
                <a:avLst/>
                <a:gdLst/>
                <a:ahLst/>
                <a:cxnLst>
                  <a:cxn ang="0">
                    <a:pos x="13" y="232"/>
                  </a:cxn>
                  <a:cxn ang="0">
                    <a:pos x="31" y="227"/>
                  </a:cxn>
                  <a:cxn ang="0">
                    <a:pos x="49" y="216"/>
                  </a:cxn>
                  <a:cxn ang="0">
                    <a:pos x="63" y="229"/>
                  </a:cxn>
                  <a:cxn ang="0">
                    <a:pos x="91" y="206"/>
                  </a:cxn>
                  <a:cxn ang="0">
                    <a:pos x="96" y="171"/>
                  </a:cxn>
                  <a:cxn ang="0">
                    <a:pos x="119" y="146"/>
                  </a:cxn>
                  <a:cxn ang="0">
                    <a:pos x="141" y="114"/>
                  </a:cxn>
                  <a:cxn ang="0">
                    <a:pos x="146" y="88"/>
                  </a:cxn>
                  <a:cxn ang="0">
                    <a:pos x="162" y="51"/>
                  </a:cxn>
                  <a:cxn ang="0">
                    <a:pos x="159" y="25"/>
                  </a:cxn>
                  <a:cxn ang="0">
                    <a:pos x="167" y="11"/>
                  </a:cxn>
                  <a:cxn ang="0">
                    <a:pos x="182" y="6"/>
                  </a:cxn>
                  <a:cxn ang="0">
                    <a:pos x="207" y="21"/>
                  </a:cxn>
                  <a:cxn ang="0">
                    <a:pos x="234" y="23"/>
                  </a:cxn>
                  <a:cxn ang="0">
                    <a:pos x="249" y="23"/>
                  </a:cxn>
                  <a:cxn ang="0">
                    <a:pos x="269" y="16"/>
                  </a:cxn>
                  <a:cxn ang="0">
                    <a:pos x="300" y="6"/>
                  </a:cxn>
                  <a:cxn ang="0">
                    <a:pos x="315" y="10"/>
                  </a:cxn>
                  <a:cxn ang="0">
                    <a:pos x="327" y="0"/>
                  </a:cxn>
                  <a:cxn ang="0">
                    <a:pos x="347" y="6"/>
                  </a:cxn>
                  <a:cxn ang="0">
                    <a:pos x="377" y="8"/>
                  </a:cxn>
                  <a:cxn ang="0">
                    <a:pos x="395" y="23"/>
                  </a:cxn>
                  <a:cxn ang="0">
                    <a:pos x="411" y="20"/>
                  </a:cxn>
                  <a:cxn ang="0">
                    <a:pos x="431" y="15"/>
                  </a:cxn>
                  <a:cxn ang="0">
                    <a:pos x="450" y="33"/>
                  </a:cxn>
                  <a:cxn ang="0">
                    <a:pos x="461" y="41"/>
                  </a:cxn>
                  <a:cxn ang="0">
                    <a:pos x="458" y="68"/>
                  </a:cxn>
                  <a:cxn ang="0">
                    <a:pos x="440" y="103"/>
                  </a:cxn>
                  <a:cxn ang="0">
                    <a:pos x="425" y="147"/>
                  </a:cxn>
                  <a:cxn ang="0">
                    <a:pos x="413" y="187"/>
                  </a:cxn>
                  <a:cxn ang="0">
                    <a:pos x="446" y="300"/>
                  </a:cxn>
                  <a:cxn ang="0">
                    <a:pos x="403" y="337"/>
                  </a:cxn>
                  <a:cxn ang="0">
                    <a:pos x="400" y="352"/>
                  </a:cxn>
                  <a:cxn ang="0">
                    <a:pos x="395" y="380"/>
                  </a:cxn>
                  <a:cxn ang="0">
                    <a:pos x="418" y="395"/>
                  </a:cxn>
                  <a:cxn ang="0">
                    <a:pos x="425" y="417"/>
                  </a:cxn>
                  <a:cxn ang="0">
                    <a:pos x="408" y="417"/>
                  </a:cxn>
                  <a:cxn ang="0">
                    <a:pos x="375" y="392"/>
                  </a:cxn>
                  <a:cxn ang="0">
                    <a:pos x="360" y="377"/>
                  </a:cxn>
                  <a:cxn ang="0">
                    <a:pos x="343" y="385"/>
                  </a:cxn>
                  <a:cxn ang="0">
                    <a:pos x="318" y="378"/>
                  </a:cxn>
                  <a:cxn ang="0">
                    <a:pos x="308" y="368"/>
                  </a:cxn>
                  <a:cxn ang="0">
                    <a:pos x="295" y="372"/>
                  </a:cxn>
                  <a:cxn ang="0">
                    <a:pos x="285" y="363"/>
                  </a:cxn>
                  <a:cxn ang="0">
                    <a:pos x="265" y="368"/>
                  </a:cxn>
                  <a:cxn ang="0">
                    <a:pos x="247" y="367"/>
                  </a:cxn>
                  <a:cxn ang="0">
                    <a:pos x="244" y="360"/>
                  </a:cxn>
                  <a:cxn ang="0">
                    <a:pos x="240" y="343"/>
                  </a:cxn>
                  <a:cxn ang="0">
                    <a:pos x="235" y="332"/>
                  </a:cxn>
                  <a:cxn ang="0">
                    <a:pos x="234" y="310"/>
                  </a:cxn>
                  <a:cxn ang="0">
                    <a:pos x="232" y="294"/>
                  </a:cxn>
                  <a:cxn ang="0">
                    <a:pos x="206" y="277"/>
                  </a:cxn>
                  <a:cxn ang="0">
                    <a:pos x="174" y="280"/>
                  </a:cxn>
                  <a:cxn ang="0">
                    <a:pos x="151" y="297"/>
                  </a:cxn>
                  <a:cxn ang="0">
                    <a:pos x="124" y="289"/>
                  </a:cxn>
                  <a:cxn ang="0">
                    <a:pos x="114" y="270"/>
                  </a:cxn>
                  <a:cxn ang="0">
                    <a:pos x="109" y="254"/>
                  </a:cxn>
                  <a:cxn ang="0">
                    <a:pos x="53" y="249"/>
                  </a:cxn>
                  <a:cxn ang="0">
                    <a:pos x="24" y="249"/>
                  </a:cxn>
                  <a:cxn ang="0">
                    <a:pos x="11" y="252"/>
                  </a:cxn>
                </a:cxnLst>
                <a:rect l="0" t="0" r="r" b="b"/>
                <a:pathLst>
                  <a:path w="463" h="417">
                    <a:moveTo>
                      <a:pt x="0" y="249"/>
                    </a:moveTo>
                    <a:lnTo>
                      <a:pt x="5" y="245"/>
                    </a:lnTo>
                    <a:lnTo>
                      <a:pt x="8" y="245"/>
                    </a:lnTo>
                    <a:lnTo>
                      <a:pt x="11" y="242"/>
                    </a:lnTo>
                    <a:lnTo>
                      <a:pt x="11" y="234"/>
                    </a:lnTo>
                    <a:lnTo>
                      <a:pt x="13" y="232"/>
                    </a:lnTo>
                    <a:lnTo>
                      <a:pt x="18" y="229"/>
                    </a:lnTo>
                    <a:lnTo>
                      <a:pt x="23" y="224"/>
                    </a:lnTo>
                    <a:lnTo>
                      <a:pt x="26" y="224"/>
                    </a:lnTo>
                    <a:lnTo>
                      <a:pt x="29" y="222"/>
                    </a:lnTo>
                    <a:lnTo>
                      <a:pt x="31" y="224"/>
                    </a:lnTo>
                    <a:lnTo>
                      <a:pt x="31" y="227"/>
                    </a:lnTo>
                    <a:lnTo>
                      <a:pt x="36" y="227"/>
                    </a:lnTo>
                    <a:lnTo>
                      <a:pt x="38" y="224"/>
                    </a:lnTo>
                    <a:lnTo>
                      <a:pt x="38" y="219"/>
                    </a:lnTo>
                    <a:lnTo>
                      <a:pt x="41" y="219"/>
                    </a:lnTo>
                    <a:lnTo>
                      <a:pt x="44" y="219"/>
                    </a:lnTo>
                    <a:lnTo>
                      <a:pt x="49" y="216"/>
                    </a:lnTo>
                    <a:lnTo>
                      <a:pt x="58" y="214"/>
                    </a:lnTo>
                    <a:lnTo>
                      <a:pt x="58" y="216"/>
                    </a:lnTo>
                    <a:lnTo>
                      <a:pt x="54" y="221"/>
                    </a:lnTo>
                    <a:lnTo>
                      <a:pt x="56" y="222"/>
                    </a:lnTo>
                    <a:lnTo>
                      <a:pt x="58" y="226"/>
                    </a:lnTo>
                    <a:lnTo>
                      <a:pt x="63" y="229"/>
                    </a:lnTo>
                    <a:lnTo>
                      <a:pt x="68" y="226"/>
                    </a:lnTo>
                    <a:lnTo>
                      <a:pt x="73" y="221"/>
                    </a:lnTo>
                    <a:lnTo>
                      <a:pt x="83" y="212"/>
                    </a:lnTo>
                    <a:lnTo>
                      <a:pt x="84" y="209"/>
                    </a:lnTo>
                    <a:lnTo>
                      <a:pt x="88" y="207"/>
                    </a:lnTo>
                    <a:lnTo>
                      <a:pt x="91" y="206"/>
                    </a:lnTo>
                    <a:lnTo>
                      <a:pt x="96" y="201"/>
                    </a:lnTo>
                    <a:lnTo>
                      <a:pt x="96" y="196"/>
                    </a:lnTo>
                    <a:lnTo>
                      <a:pt x="98" y="191"/>
                    </a:lnTo>
                    <a:lnTo>
                      <a:pt x="98" y="177"/>
                    </a:lnTo>
                    <a:lnTo>
                      <a:pt x="96" y="176"/>
                    </a:lnTo>
                    <a:lnTo>
                      <a:pt x="96" y="171"/>
                    </a:lnTo>
                    <a:lnTo>
                      <a:pt x="98" y="166"/>
                    </a:lnTo>
                    <a:lnTo>
                      <a:pt x="106" y="159"/>
                    </a:lnTo>
                    <a:lnTo>
                      <a:pt x="106" y="154"/>
                    </a:lnTo>
                    <a:lnTo>
                      <a:pt x="111" y="149"/>
                    </a:lnTo>
                    <a:lnTo>
                      <a:pt x="116" y="146"/>
                    </a:lnTo>
                    <a:lnTo>
                      <a:pt x="119" y="146"/>
                    </a:lnTo>
                    <a:lnTo>
                      <a:pt x="122" y="142"/>
                    </a:lnTo>
                    <a:lnTo>
                      <a:pt x="127" y="142"/>
                    </a:lnTo>
                    <a:lnTo>
                      <a:pt x="136" y="131"/>
                    </a:lnTo>
                    <a:lnTo>
                      <a:pt x="136" y="123"/>
                    </a:lnTo>
                    <a:lnTo>
                      <a:pt x="137" y="116"/>
                    </a:lnTo>
                    <a:lnTo>
                      <a:pt x="141" y="114"/>
                    </a:lnTo>
                    <a:lnTo>
                      <a:pt x="142" y="108"/>
                    </a:lnTo>
                    <a:lnTo>
                      <a:pt x="141" y="108"/>
                    </a:lnTo>
                    <a:lnTo>
                      <a:pt x="142" y="101"/>
                    </a:lnTo>
                    <a:lnTo>
                      <a:pt x="142" y="98"/>
                    </a:lnTo>
                    <a:lnTo>
                      <a:pt x="142" y="91"/>
                    </a:lnTo>
                    <a:lnTo>
                      <a:pt x="146" y="88"/>
                    </a:lnTo>
                    <a:lnTo>
                      <a:pt x="146" y="83"/>
                    </a:lnTo>
                    <a:lnTo>
                      <a:pt x="147" y="78"/>
                    </a:lnTo>
                    <a:lnTo>
                      <a:pt x="146" y="69"/>
                    </a:lnTo>
                    <a:lnTo>
                      <a:pt x="156" y="58"/>
                    </a:lnTo>
                    <a:lnTo>
                      <a:pt x="157" y="54"/>
                    </a:lnTo>
                    <a:lnTo>
                      <a:pt x="162" y="51"/>
                    </a:lnTo>
                    <a:lnTo>
                      <a:pt x="162" y="43"/>
                    </a:lnTo>
                    <a:lnTo>
                      <a:pt x="159" y="38"/>
                    </a:lnTo>
                    <a:lnTo>
                      <a:pt x="159" y="33"/>
                    </a:lnTo>
                    <a:lnTo>
                      <a:pt x="161" y="31"/>
                    </a:lnTo>
                    <a:lnTo>
                      <a:pt x="162" y="28"/>
                    </a:lnTo>
                    <a:lnTo>
                      <a:pt x="159" y="25"/>
                    </a:lnTo>
                    <a:lnTo>
                      <a:pt x="159" y="21"/>
                    </a:lnTo>
                    <a:lnTo>
                      <a:pt x="162" y="21"/>
                    </a:lnTo>
                    <a:lnTo>
                      <a:pt x="164" y="20"/>
                    </a:lnTo>
                    <a:lnTo>
                      <a:pt x="164" y="18"/>
                    </a:lnTo>
                    <a:lnTo>
                      <a:pt x="166" y="15"/>
                    </a:lnTo>
                    <a:lnTo>
                      <a:pt x="167" y="11"/>
                    </a:lnTo>
                    <a:lnTo>
                      <a:pt x="169" y="10"/>
                    </a:lnTo>
                    <a:lnTo>
                      <a:pt x="171" y="10"/>
                    </a:lnTo>
                    <a:lnTo>
                      <a:pt x="176" y="8"/>
                    </a:lnTo>
                    <a:lnTo>
                      <a:pt x="179" y="8"/>
                    </a:lnTo>
                    <a:lnTo>
                      <a:pt x="181" y="6"/>
                    </a:lnTo>
                    <a:lnTo>
                      <a:pt x="182" y="6"/>
                    </a:lnTo>
                    <a:lnTo>
                      <a:pt x="186" y="8"/>
                    </a:lnTo>
                    <a:lnTo>
                      <a:pt x="189" y="8"/>
                    </a:lnTo>
                    <a:lnTo>
                      <a:pt x="196" y="15"/>
                    </a:lnTo>
                    <a:lnTo>
                      <a:pt x="199" y="15"/>
                    </a:lnTo>
                    <a:lnTo>
                      <a:pt x="206" y="20"/>
                    </a:lnTo>
                    <a:lnTo>
                      <a:pt x="207" y="21"/>
                    </a:lnTo>
                    <a:lnTo>
                      <a:pt x="212" y="21"/>
                    </a:lnTo>
                    <a:lnTo>
                      <a:pt x="217" y="23"/>
                    </a:lnTo>
                    <a:lnTo>
                      <a:pt x="224" y="25"/>
                    </a:lnTo>
                    <a:lnTo>
                      <a:pt x="227" y="25"/>
                    </a:lnTo>
                    <a:lnTo>
                      <a:pt x="230" y="23"/>
                    </a:lnTo>
                    <a:lnTo>
                      <a:pt x="234" y="23"/>
                    </a:lnTo>
                    <a:lnTo>
                      <a:pt x="237" y="25"/>
                    </a:lnTo>
                    <a:lnTo>
                      <a:pt x="244" y="26"/>
                    </a:lnTo>
                    <a:lnTo>
                      <a:pt x="245" y="26"/>
                    </a:lnTo>
                    <a:lnTo>
                      <a:pt x="250" y="26"/>
                    </a:lnTo>
                    <a:lnTo>
                      <a:pt x="252" y="25"/>
                    </a:lnTo>
                    <a:lnTo>
                      <a:pt x="249" y="23"/>
                    </a:lnTo>
                    <a:lnTo>
                      <a:pt x="249" y="20"/>
                    </a:lnTo>
                    <a:lnTo>
                      <a:pt x="252" y="16"/>
                    </a:lnTo>
                    <a:lnTo>
                      <a:pt x="257" y="13"/>
                    </a:lnTo>
                    <a:lnTo>
                      <a:pt x="260" y="13"/>
                    </a:lnTo>
                    <a:lnTo>
                      <a:pt x="265" y="13"/>
                    </a:lnTo>
                    <a:lnTo>
                      <a:pt x="269" y="16"/>
                    </a:lnTo>
                    <a:lnTo>
                      <a:pt x="272" y="15"/>
                    </a:lnTo>
                    <a:lnTo>
                      <a:pt x="282" y="13"/>
                    </a:lnTo>
                    <a:lnTo>
                      <a:pt x="284" y="11"/>
                    </a:lnTo>
                    <a:lnTo>
                      <a:pt x="287" y="10"/>
                    </a:lnTo>
                    <a:lnTo>
                      <a:pt x="297" y="6"/>
                    </a:lnTo>
                    <a:lnTo>
                      <a:pt x="300" y="6"/>
                    </a:lnTo>
                    <a:lnTo>
                      <a:pt x="302" y="8"/>
                    </a:lnTo>
                    <a:lnTo>
                      <a:pt x="304" y="8"/>
                    </a:lnTo>
                    <a:lnTo>
                      <a:pt x="304" y="11"/>
                    </a:lnTo>
                    <a:lnTo>
                      <a:pt x="307" y="11"/>
                    </a:lnTo>
                    <a:lnTo>
                      <a:pt x="308" y="10"/>
                    </a:lnTo>
                    <a:lnTo>
                      <a:pt x="315" y="10"/>
                    </a:lnTo>
                    <a:lnTo>
                      <a:pt x="318" y="8"/>
                    </a:lnTo>
                    <a:lnTo>
                      <a:pt x="322" y="8"/>
                    </a:lnTo>
                    <a:lnTo>
                      <a:pt x="325" y="5"/>
                    </a:lnTo>
                    <a:lnTo>
                      <a:pt x="323" y="3"/>
                    </a:lnTo>
                    <a:lnTo>
                      <a:pt x="323" y="1"/>
                    </a:lnTo>
                    <a:lnTo>
                      <a:pt x="327" y="0"/>
                    </a:lnTo>
                    <a:lnTo>
                      <a:pt x="330" y="3"/>
                    </a:lnTo>
                    <a:lnTo>
                      <a:pt x="335" y="3"/>
                    </a:lnTo>
                    <a:lnTo>
                      <a:pt x="337" y="3"/>
                    </a:lnTo>
                    <a:lnTo>
                      <a:pt x="340" y="5"/>
                    </a:lnTo>
                    <a:lnTo>
                      <a:pt x="343" y="5"/>
                    </a:lnTo>
                    <a:lnTo>
                      <a:pt x="347" y="6"/>
                    </a:lnTo>
                    <a:lnTo>
                      <a:pt x="357" y="6"/>
                    </a:lnTo>
                    <a:lnTo>
                      <a:pt x="357" y="8"/>
                    </a:lnTo>
                    <a:lnTo>
                      <a:pt x="365" y="5"/>
                    </a:lnTo>
                    <a:lnTo>
                      <a:pt x="370" y="5"/>
                    </a:lnTo>
                    <a:lnTo>
                      <a:pt x="375" y="8"/>
                    </a:lnTo>
                    <a:lnTo>
                      <a:pt x="377" y="8"/>
                    </a:lnTo>
                    <a:lnTo>
                      <a:pt x="377" y="11"/>
                    </a:lnTo>
                    <a:lnTo>
                      <a:pt x="380" y="15"/>
                    </a:lnTo>
                    <a:lnTo>
                      <a:pt x="383" y="15"/>
                    </a:lnTo>
                    <a:lnTo>
                      <a:pt x="385" y="18"/>
                    </a:lnTo>
                    <a:lnTo>
                      <a:pt x="390" y="21"/>
                    </a:lnTo>
                    <a:lnTo>
                      <a:pt x="395" y="23"/>
                    </a:lnTo>
                    <a:lnTo>
                      <a:pt x="398" y="23"/>
                    </a:lnTo>
                    <a:lnTo>
                      <a:pt x="400" y="20"/>
                    </a:lnTo>
                    <a:lnTo>
                      <a:pt x="403" y="18"/>
                    </a:lnTo>
                    <a:lnTo>
                      <a:pt x="408" y="18"/>
                    </a:lnTo>
                    <a:lnTo>
                      <a:pt x="411" y="18"/>
                    </a:lnTo>
                    <a:lnTo>
                      <a:pt x="411" y="20"/>
                    </a:lnTo>
                    <a:lnTo>
                      <a:pt x="415" y="20"/>
                    </a:lnTo>
                    <a:lnTo>
                      <a:pt x="420" y="18"/>
                    </a:lnTo>
                    <a:lnTo>
                      <a:pt x="421" y="16"/>
                    </a:lnTo>
                    <a:lnTo>
                      <a:pt x="425" y="13"/>
                    </a:lnTo>
                    <a:lnTo>
                      <a:pt x="430" y="13"/>
                    </a:lnTo>
                    <a:lnTo>
                      <a:pt x="431" y="15"/>
                    </a:lnTo>
                    <a:lnTo>
                      <a:pt x="435" y="20"/>
                    </a:lnTo>
                    <a:lnTo>
                      <a:pt x="436" y="23"/>
                    </a:lnTo>
                    <a:lnTo>
                      <a:pt x="438" y="25"/>
                    </a:lnTo>
                    <a:lnTo>
                      <a:pt x="445" y="26"/>
                    </a:lnTo>
                    <a:lnTo>
                      <a:pt x="448" y="28"/>
                    </a:lnTo>
                    <a:lnTo>
                      <a:pt x="450" y="33"/>
                    </a:lnTo>
                    <a:lnTo>
                      <a:pt x="451" y="34"/>
                    </a:lnTo>
                    <a:lnTo>
                      <a:pt x="451" y="38"/>
                    </a:lnTo>
                    <a:lnTo>
                      <a:pt x="453" y="39"/>
                    </a:lnTo>
                    <a:lnTo>
                      <a:pt x="453" y="39"/>
                    </a:lnTo>
                    <a:lnTo>
                      <a:pt x="460" y="39"/>
                    </a:lnTo>
                    <a:lnTo>
                      <a:pt x="461" y="41"/>
                    </a:lnTo>
                    <a:lnTo>
                      <a:pt x="460" y="44"/>
                    </a:lnTo>
                    <a:lnTo>
                      <a:pt x="458" y="48"/>
                    </a:lnTo>
                    <a:lnTo>
                      <a:pt x="458" y="53"/>
                    </a:lnTo>
                    <a:lnTo>
                      <a:pt x="456" y="61"/>
                    </a:lnTo>
                    <a:lnTo>
                      <a:pt x="456" y="66"/>
                    </a:lnTo>
                    <a:lnTo>
                      <a:pt x="458" y="68"/>
                    </a:lnTo>
                    <a:lnTo>
                      <a:pt x="461" y="71"/>
                    </a:lnTo>
                    <a:lnTo>
                      <a:pt x="463" y="74"/>
                    </a:lnTo>
                    <a:lnTo>
                      <a:pt x="461" y="78"/>
                    </a:lnTo>
                    <a:lnTo>
                      <a:pt x="450" y="93"/>
                    </a:lnTo>
                    <a:lnTo>
                      <a:pt x="441" y="99"/>
                    </a:lnTo>
                    <a:lnTo>
                      <a:pt x="440" y="103"/>
                    </a:lnTo>
                    <a:lnTo>
                      <a:pt x="430" y="119"/>
                    </a:lnTo>
                    <a:lnTo>
                      <a:pt x="428" y="121"/>
                    </a:lnTo>
                    <a:lnTo>
                      <a:pt x="428" y="128"/>
                    </a:lnTo>
                    <a:lnTo>
                      <a:pt x="428" y="136"/>
                    </a:lnTo>
                    <a:lnTo>
                      <a:pt x="425" y="142"/>
                    </a:lnTo>
                    <a:lnTo>
                      <a:pt x="425" y="147"/>
                    </a:lnTo>
                    <a:lnTo>
                      <a:pt x="418" y="154"/>
                    </a:lnTo>
                    <a:lnTo>
                      <a:pt x="415" y="157"/>
                    </a:lnTo>
                    <a:lnTo>
                      <a:pt x="411" y="171"/>
                    </a:lnTo>
                    <a:lnTo>
                      <a:pt x="410" y="177"/>
                    </a:lnTo>
                    <a:lnTo>
                      <a:pt x="413" y="182"/>
                    </a:lnTo>
                    <a:lnTo>
                      <a:pt x="413" y="187"/>
                    </a:lnTo>
                    <a:lnTo>
                      <a:pt x="413" y="192"/>
                    </a:lnTo>
                    <a:lnTo>
                      <a:pt x="421" y="237"/>
                    </a:lnTo>
                    <a:lnTo>
                      <a:pt x="426" y="262"/>
                    </a:lnTo>
                    <a:lnTo>
                      <a:pt x="443" y="284"/>
                    </a:lnTo>
                    <a:lnTo>
                      <a:pt x="450" y="302"/>
                    </a:lnTo>
                    <a:lnTo>
                      <a:pt x="446" y="300"/>
                    </a:lnTo>
                    <a:lnTo>
                      <a:pt x="407" y="309"/>
                    </a:lnTo>
                    <a:lnTo>
                      <a:pt x="397" y="325"/>
                    </a:lnTo>
                    <a:lnTo>
                      <a:pt x="398" y="330"/>
                    </a:lnTo>
                    <a:lnTo>
                      <a:pt x="402" y="332"/>
                    </a:lnTo>
                    <a:lnTo>
                      <a:pt x="403" y="333"/>
                    </a:lnTo>
                    <a:lnTo>
                      <a:pt x="403" y="337"/>
                    </a:lnTo>
                    <a:lnTo>
                      <a:pt x="402" y="337"/>
                    </a:lnTo>
                    <a:lnTo>
                      <a:pt x="402" y="340"/>
                    </a:lnTo>
                    <a:lnTo>
                      <a:pt x="402" y="343"/>
                    </a:lnTo>
                    <a:lnTo>
                      <a:pt x="402" y="347"/>
                    </a:lnTo>
                    <a:lnTo>
                      <a:pt x="402" y="352"/>
                    </a:lnTo>
                    <a:lnTo>
                      <a:pt x="400" y="352"/>
                    </a:lnTo>
                    <a:lnTo>
                      <a:pt x="400" y="353"/>
                    </a:lnTo>
                    <a:lnTo>
                      <a:pt x="398" y="357"/>
                    </a:lnTo>
                    <a:lnTo>
                      <a:pt x="393" y="360"/>
                    </a:lnTo>
                    <a:lnTo>
                      <a:pt x="393" y="363"/>
                    </a:lnTo>
                    <a:lnTo>
                      <a:pt x="393" y="375"/>
                    </a:lnTo>
                    <a:lnTo>
                      <a:pt x="395" y="380"/>
                    </a:lnTo>
                    <a:lnTo>
                      <a:pt x="397" y="383"/>
                    </a:lnTo>
                    <a:lnTo>
                      <a:pt x="403" y="390"/>
                    </a:lnTo>
                    <a:lnTo>
                      <a:pt x="405" y="393"/>
                    </a:lnTo>
                    <a:lnTo>
                      <a:pt x="408" y="395"/>
                    </a:lnTo>
                    <a:lnTo>
                      <a:pt x="418" y="395"/>
                    </a:lnTo>
                    <a:lnTo>
                      <a:pt x="418" y="395"/>
                    </a:lnTo>
                    <a:lnTo>
                      <a:pt x="416" y="393"/>
                    </a:lnTo>
                    <a:lnTo>
                      <a:pt x="416" y="390"/>
                    </a:lnTo>
                    <a:lnTo>
                      <a:pt x="421" y="390"/>
                    </a:lnTo>
                    <a:lnTo>
                      <a:pt x="425" y="390"/>
                    </a:lnTo>
                    <a:lnTo>
                      <a:pt x="426" y="413"/>
                    </a:lnTo>
                    <a:lnTo>
                      <a:pt x="425" y="417"/>
                    </a:lnTo>
                    <a:lnTo>
                      <a:pt x="421" y="415"/>
                    </a:lnTo>
                    <a:lnTo>
                      <a:pt x="421" y="413"/>
                    </a:lnTo>
                    <a:lnTo>
                      <a:pt x="418" y="413"/>
                    </a:lnTo>
                    <a:lnTo>
                      <a:pt x="415" y="415"/>
                    </a:lnTo>
                    <a:lnTo>
                      <a:pt x="411" y="417"/>
                    </a:lnTo>
                    <a:lnTo>
                      <a:pt x="408" y="417"/>
                    </a:lnTo>
                    <a:lnTo>
                      <a:pt x="403" y="412"/>
                    </a:lnTo>
                    <a:lnTo>
                      <a:pt x="398" y="407"/>
                    </a:lnTo>
                    <a:lnTo>
                      <a:pt x="393" y="403"/>
                    </a:lnTo>
                    <a:lnTo>
                      <a:pt x="388" y="397"/>
                    </a:lnTo>
                    <a:lnTo>
                      <a:pt x="383" y="393"/>
                    </a:lnTo>
                    <a:lnTo>
                      <a:pt x="375" y="392"/>
                    </a:lnTo>
                    <a:lnTo>
                      <a:pt x="368" y="388"/>
                    </a:lnTo>
                    <a:lnTo>
                      <a:pt x="368" y="385"/>
                    </a:lnTo>
                    <a:lnTo>
                      <a:pt x="365" y="382"/>
                    </a:lnTo>
                    <a:lnTo>
                      <a:pt x="365" y="375"/>
                    </a:lnTo>
                    <a:lnTo>
                      <a:pt x="363" y="375"/>
                    </a:lnTo>
                    <a:lnTo>
                      <a:pt x="360" y="377"/>
                    </a:lnTo>
                    <a:lnTo>
                      <a:pt x="357" y="377"/>
                    </a:lnTo>
                    <a:lnTo>
                      <a:pt x="355" y="382"/>
                    </a:lnTo>
                    <a:lnTo>
                      <a:pt x="355" y="385"/>
                    </a:lnTo>
                    <a:lnTo>
                      <a:pt x="347" y="387"/>
                    </a:lnTo>
                    <a:lnTo>
                      <a:pt x="343" y="387"/>
                    </a:lnTo>
                    <a:lnTo>
                      <a:pt x="343" y="385"/>
                    </a:lnTo>
                    <a:lnTo>
                      <a:pt x="337" y="385"/>
                    </a:lnTo>
                    <a:lnTo>
                      <a:pt x="333" y="383"/>
                    </a:lnTo>
                    <a:lnTo>
                      <a:pt x="327" y="380"/>
                    </a:lnTo>
                    <a:lnTo>
                      <a:pt x="325" y="380"/>
                    </a:lnTo>
                    <a:lnTo>
                      <a:pt x="320" y="378"/>
                    </a:lnTo>
                    <a:lnTo>
                      <a:pt x="318" y="378"/>
                    </a:lnTo>
                    <a:lnTo>
                      <a:pt x="318" y="377"/>
                    </a:lnTo>
                    <a:lnTo>
                      <a:pt x="318" y="373"/>
                    </a:lnTo>
                    <a:lnTo>
                      <a:pt x="317" y="372"/>
                    </a:lnTo>
                    <a:lnTo>
                      <a:pt x="317" y="367"/>
                    </a:lnTo>
                    <a:lnTo>
                      <a:pt x="315" y="367"/>
                    </a:lnTo>
                    <a:lnTo>
                      <a:pt x="308" y="368"/>
                    </a:lnTo>
                    <a:lnTo>
                      <a:pt x="307" y="370"/>
                    </a:lnTo>
                    <a:lnTo>
                      <a:pt x="304" y="370"/>
                    </a:lnTo>
                    <a:lnTo>
                      <a:pt x="300" y="372"/>
                    </a:lnTo>
                    <a:lnTo>
                      <a:pt x="297" y="373"/>
                    </a:lnTo>
                    <a:lnTo>
                      <a:pt x="295" y="373"/>
                    </a:lnTo>
                    <a:lnTo>
                      <a:pt x="295" y="372"/>
                    </a:lnTo>
                    <a:lnTo>
                      <a:pt x="295" y="367"/>
                    </a:lnTo>
                    <a:lnTo>
                      <a:pt x="294" y="367"/>
                    </a:lnTo>
                    <a:lnTo>
                      <a:pt x="290" y="365"/>
                    </a:lnTo>
                    <a:lnTo>
                      <a:pt x="287" y="365"/>
                    </a:lnTo>
                    <a:lnTo>
                      <a:pt x="285" y="363"/>
                    </a:lnTo>
                    <a:lnTo>
                      <a:pt x="285" y="363"/>
                    </a:lnTo>
                    <a:lnTo>
                      <a:pt x="280" y="363"/>
                    </a:lnTo>
                    <a:lnTo>
                      <a:pt x="277" y="365"/>
                    </a:lnTo>
                    <a:lnTo>
                      <a:pt x="272" y="367"/>
                    </a:lnTo>
                    <a:lnTo>
                      <a:pt x="270" y="368"/>
                    </a:lnTo>
                    <a:lnTo>
                      <a:pt x="267" y="368"/>
                    </a:lnTo>
                    <a:lnTo>
                      <a:pt x="265" y="368"/>
                    </a:lnTo>
                    <a:lnTo>
                      <a:pt x="259" y="368"/>
                    </a:lnTo>
                    <a:lnTo>
                      <a:pt x="257" y="367"/>
                    </a:lnTo>
                    <a:lnTo>
                      <a:pt x="254" y="365"/>
                    </a:lnTo>
                    <a:lnTo>
                      <a:pt x="250" y="365"/>
                    </a:lnTo>
                    <a:lnTo>
                      <a:pt x="249" y="365"/>
                    </a:lnTo>
                    <a:lnTo>
                      <a:pt x="247" y="367"/>
                    </a:lnTo>
                    <a:lnTo>
                      <a:pt x="245" y="368"/>
                    </a:lnTo>
                    <a:lnTo>
                      <a:pt x="244" y="368"/>
                    </a:lnTo>
                    <a:lnTo>
                      <a:pt x="242" y="367"/>
                    </a:lnTo>
                    <a:lnTo>
                      <a:pt x="242" y="362"/>
                    </a:lnTo>
                    <a:lnTo>
                      <a:pt x="244" y="360"/>
                    </a:lnTo>
                    <a:lnTo>
                      <a:pt x="244" y="360"/>
                    </a:lnTo>
                    <a:lnTo>
                      <a:pt x="245" y="357"/>
                    </a:lnTo>
                    <a:lnTo>
                      <a:pt x="242" y="353"/>
                    </a:lnTo>
                    <a:lnTo>
                      <a:pt x="242" y="350"/>
                    </a:lnTo>
                    <a:lnTo>
                      <a:pt x="242" y="348"/>
                    </a:lnTo>
                    <a:lnTo>
                      <a:pt x="242" y="347"/>
                    </a:lnTo>
                    <a:lnTo>
                      <a:pt x="240" y="343"/>
                    </a:lnTo>
                    <a:lnTo>
                      <a:pt x="240" y="340"/>
                    </a:lnTo>
                    <a:lnTo>
                      <a:pt x="240" y="338"/>
                    </a:lnTo>
                    <a:lnTo>
                      <a:pt x="240" y="335"/>
                    </a:lnTo>
                    <a:lnTo>
                      <a:pt x="239" y="335"/>
                    </a:lnTo>
                    <a:lnTo>
                      <a:pt x="237" y="332"/>
                    </a:lnTo>
                    <a:lnTo>
                      <a:pt x="235" y="332"/>
                    </a:lnTo>
                    <a:lnTo>
                      <a:pt x="235" y="328"/>
                    </a:lnTo>
                    <a:lnTo>
                      <a:pt x="234" y="327"/>
                    </a:lnTo>
                    <a:lnTo>
                      <a:pt x="234" y="324"/>
                    </a:lnTo>
                    <a:lnTo>
                      <a:pt x="232" y="322"/>
                    </a:lnTo>
                    <a:lnTo>
                      <a:pt x="234" y="319"/>
                    </a:lnTo>
                    <a:lnTo>
                      <a:pt x="234" y="310"/>
                    </a:lnTo>
                    <a:lnTo>
                      <a:pt x="232" y="307"/>
                    </a:lnTo>
                    <a:lnTo>
                      <a:pt x="232" y="305"/>
                    </a:lnTo>
                    <a:lnTo>
                      <a:pt x="234" y="304"/>
                    </a:lnTo>
                    <a:lnTo>
                      <a:pt x="234" y="300"/>
                    </a:lnTo>
                    <a:lnTo>
                      <a:pt x="230" y="297"/>
                    </a:lnTo>
                    <a:lnTo>
                      <a:pt x="232" y="294"/>
                    </a:lnTo>
                    <a:lnTo>
                      <a:pt x="234" y="290"/>
                    </a:lnTo>
                    <a:lnTo>
                      <a:pt x="234" y="287"/>
                    </a:lnTo>
                    <a:lnTo>
                      <a:pt x="234" y="284"/>
                    </a:lnTo>
                    <a:lnTo>
                      <a:pt x="234" y="280"/>
                    </a:lnTo>
                    <a:lnTo>
                      <a:pt x="206" y="279"/>
                    </a:lnTo>
                    <a:lnTo>
                      <a:pt x="206" y="277"/>
                    </a:lnTo>
                    <a:lnTo>
                      <a:pt x="206" y="275"/>
                    </a:lnTo>
                    <a:lnTo>
                      <a:pt x="207" y="272"/>
                    </a:lnTo>
                    <a:lnTo>
                      <a:pt x="199" y="272"/>
                    </a:lnTo>
                    <a:lnTo>
                      <a:pt x="199" y="274"/>
                    </a:lnTo>
                    <a:lnTo>
                      <a:pt x="176" y="274"/>
                    </a:lnTo>
                    <a:lnTo>
                      <a:pt x="174" y="280"/>
                    </a:lnTo>
                    <a:lnTo>
                      <a:pt x="172" y="284"/>
                    </a:lnTo>
                    <a:lnTo>
                      <a:pt x="171" y="285"/>
                    </a:lnTo>
                    <a:lnTo>
                      <a:pt x="172" y="289"/>
                    </a:lnTo>
                    <a:lnTo>
                      <a:pt x="172" y="295"/>
                    </a:lnTo>
                    <a:lnTo>
                      <a:pt x="154" y="295"/>
                    </a:lnTo>
                    <a:lnTo>
                      <a:pt x="151" y="297"/>
                    </a:lnTo>
                    <a:lnTo>
                      <a:pt x="142" y="297"/>
                    </a:lnTo>
                    <a:lnTo>
                      <a:pt x="139" y="297"/>
                    </a:lnTo>
                    <a:lnTo>
                      <a:pt x="134" y="297"/>
                    </a:lnTo>
                    <a:lnTo>
                      <a:pt x="129" y="297"/>
                    </a:lnTo>
                    <a:lnTo>
                      <a:pt x="126" y="295"/>
                    </a:lnTo>
                    <a:lnTo>
                      <a:pt x="124" y="289"/>
                    </a:lnTo>
                    <a:lnTo>
                      <a:pt x="121" y="284"/>
                    </a:lnTo>
                    <a:lnTo>
                      <a:pt x="119" y="282"/>
                    </a:lnTo>
                    <a:lnTo>
                      <a:pt x="117" y="280"/>
                    </a:lnTo>
                    <a:lnTo>
                      <a:pt x="117" y="277"/>
                    </a:lnTo>
                    <a:lnTo>
                      <a:pt x="116" y="275"/>
                    </a:lnTo>
                    <a:lnTo>
                      <a:pt x="114" y="270"/>
                    </a:lnTo>
                    <a:lnTo>
                      <a:pt x="112" y="267"/>
                    </a:lnTo>
                    <a:lnTo>
                      <a:pt x="112" y="264"/>
                    </a:lnTo>
                    <a:lnTo>
                      <a:pt x="112" y="260"/>
                    </a:lnTo>
                    <a:lnTo>
                      <a:pt x="112" y="259"/>
                    </a:lnTo>
                    <a:lnTo>
                      <a:pt x="111" y="255"/>
                    </a:lnTo>
                    <a:lnTo>
                      <a:pt x="109" y="254"/>
                    </a:lnTo>
                    <a:lnTo>
                      <a:pt x="111" y="252"/>
                    </a:lnTo>
                    <a:lnTo>
                      <a:pt x="111" y="249"/>
                    </a:lnTo>
                    <a:lnTo>
                      <a:pt x="86" y="249"/>
                    </a:lnTo>
                    <a:lnTo>
                      <a:pt x="68" y="249"/>
                    </a:lnTo>
                    <a:lnTo>
                      <a:pt x="59" y="250"/>
                    </a:lnTo>
                    <a:lnTo>
                      <a:pt x="53" y="249"/>
                    </a:lnTo>
                    <a:lnTo>
                      <a:pt x="48" y="249"/>
                    </a:lnTo>
                    <a:lnTo>
                      <a:pt x="41" y="249"/>
                    </a:lnTo>
                    <a:lnTo>
                      <a:pt x="36" y="250"/>
                    </a:lnTo>
                    <a:lnTo>
                      <a:pt x="31" y="250"/>
                    </a:lnTo>
                    <a:lnTo>
                      <a:pt x="28" y="249"/>
                    </a:lnTo>
                    <a:lnTo>
                      <a:pt x="24" y="249"/>
                    </a:lnTo>
                    <a:lnTo>
                      <a:pt x="19" y="250"/>
                    </a:lnTo>
                    <a:lnTo>
                      <a:pt x="16" y="250"/>
                    </a:lnTo>
                    <a:lnTo>
                      <a:pt x="14" y="252"/>
                    </a:lnTo>
                    <a:lnTo>
                      <a:pt x="13" y="252"/>
                    </a:lnTo>
                    <a:lnTo>
                      <a:pt x="11" y="252"/>
                    </a:lnTo>
                    <a:lnTo>
                      <a:pt x="11" y="252"/>
                    </a:lnTo>
                    <a:lnTo>
                      <a:pt x="11" y="252"/>
                    </a:lnTo>
                    <a:lnTo>
                      <a:pt x="11" y="252"/>
                    </a:lnTo>
                    <a:lnTo>
                      <a:pt x="8" y="250"/>
                    </a:lnTo>
                    <a:lnTo>
                      <a:pt x="1" y="250"/>
                    </a:lnTo>
                    <a:lnTo>
                      <a:pt x="0" y="24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42" name="Freeform 132"/>
              <p:cNvSpPr>
                <a:spLocks/>
              </p:cNvSpPr>
              <p:nvPr/>
            </p:nvSpPr>
            <p:spPr bwMode="auto">
              <a:xfrm>
                <a:off x="6837762" y="3377624"/>
                <a:ext cx="41739" cy="91308"/>
              </a:xfrm>
              <a:custGeom>
                <a:avLst/>
                <a:gdLst/>
                <a:ahLst/>
                <a:cxnLst>
                  <a:cxn ang="0">
                    <a:pos x="8" y="0"/>
                  </a:cxn>
                  <a:cxn ang="0">
                    <a:pos x="13" y="3"/>
                  </a:cxn>
                  <a:cxn ang="0">
                    <a:pos x="16" y="5"/>
                  </a:cxn>
                  <a:cxn ang="0">
                    <a:pos x="21" y="5"/>
                  </a:cxn>
                  <a:cxn ang="0">
                    <a:pos x="25" y="7"/>
                  </a:cxn>
                  <a:cxn ang="0">
                    <a:pos x="28" y="8"/>
                  </a:cxn>
                  <a:cxn ang="0">
                    <a:pos x="38" y="20"/>
                  </a:cxn>
                  <a:cxn ang="0">
                    <a:pos x="40" y="65"/>
                  </a:cxn>
                  <a:cxn ang="0">
                    <a:pos x="43" y="88"/>
                  </a:cxn>
                  <a:cxn ang="0">
                    <a:pos x="53" y="95"/>
                  </a:cxn>
                  <a:cxn ang="0">
                    <a:pos x="58" y="98"/>
                  </a:cxn>
                  <a:cxn ang="0">
                    <a:pos x="68" y="110"/>
                  </a:cxn>
                  <a:cxn ang="0">
                    <a:pos x="75" y="121"/>
                  </a:cxn>
                  <a:cxn ang="0">
                    <a:pos x="76" y="126"/>
                  </a:cxn>
                  <a:cxn ang="0">
                    <a:pos x="73" y="130"/>
                  </a:cxn>
                  <a:cxn ang="0">
                    <a:pos x="70" y="131"/>
                  </a:cxn>
                  <a:cxn ang="0">
                    <a:pos x="70" y="135"/>
                  </a:cxn>
                  <a:cxn ang="0">
                    <a:pos x="73" y="146"/>
                  </a:cxn>
                  <a:cxn ang="0">
                    <a:pos x="68" y="151"/>
                  </a:cxn>
                  <a:cxn ang="0">
                    <a:pos x="60" y="160"/>
                  </a:cxn>
                  <a:cxn ang="0">
                    <a:pos x="56" y="166"/>
                  </a:cxn>
                  <a:cxn ang="0">
                    <a:pos x="58" y="176"/>
                  </a:cxn>
                  <a:cxn ang="0">
                    <a:pos x="51" y="175"/>
                  </a:cxn>
                  <a:cxn ang="0">
                    <a:pos x="50" y="168"/>
                  </a:cxn>
                  <a:cxn ang="0">
                    <a:pos x="45" y="165"/>
                  </a:cxn>
                  <a:cxn ang="0">
                    <a:pos x="36" y="156"/>
                  </a:cxn>
                  <a:cxn ang="0">
                    <a:pos x="33" y="148"/>
                  </a:cxn>
                  <a:cxn ang="0">
                    <a:pos x="36" y="140"/>
                  </a:cxn>
                  <a:cxn ang="0">
                    <a:pos x="41" y="130"/>
                  </a:cxn>
                  <a:cxn ang="0">
                    <a:pos x="43" y="118"/>
                  </a:cxn>
                  <a:cxn ang="0">
                    <a:pos x="35" y="115"/>
                  </a:cxn>
                  <a:cxn ang="0">
                    <a:pos x="26" y="116"/>
                  </a:cxn>
                  <a:cxn ang="0">
                    <a:pos x="21" y="116"/>
                  </a:cxn>
                  <a:cxn ang="0">
                    <a:pos x="18" y="113"/>
                  </a:cxn>
                  <a:cxn ang="0">
                    <a:pos x="15" y="108"/>
                  </a:cxn>
                  <a:cxn ang="0">
                    <a:pos x="7" y="106"/>
                  </a:cxn>
                  <a:cxn ang="0">
                    <a:pos x="5" y="101"/>
                  </a:cxn>
                  <a:cxn ang="0">
                    <a:pos x="0" y="95"/>
                  </a:cxn>
                  <a:cxn ang="0">
                    <a:pos x="7" y="90"/>
                  </a:cxn>
                  <a:cxn ang="0">
                    <a:pos x="7" y="85"/>
                  </a:cxn>
                  <a:cxn ang="0">
                    <a:pos x="7" y="80"/>
                  </a:cxn>
                  <a:cxn ang="0">
                    <a:pos x="13" y="75"/>
                  </a:cxn>
                  <a:cxn ang="0">
                    <a:pos x="16" y="70"/>
                  </a:cxn>
                  <a:cxn ang="0">
                    <a:pos x="20" y="68"/>
                  </a:cxn>
                  <a:cxn ang="0">
                    <a:pos x="16" y="65"/>
                  </a:cxn>
                  <a:cxn ang="0">
                    <a:pos x="16" y="62"/>
                  </a:cxn>
                  <a:cxn ang="0">
                    <a:pos x="15" y="55"/>
                  </a:cxn>
                  <a:cxn ang="0">
                    <a:pos x="16" y="50"/>
                  </a:cxn>
                  <a:cxn ang="0">
                    <a:pos x="15" y="43"/>
                  </a:cxn>
                  <a:cxn ang="0">
                    <a:pos x="20" y="33"/>
                  </a:cxn>
                  <a:cxn ang="0">
                    <a:pos x="21" y="32"/>
                  </a:cxn>
                  <a:cxn ang="0">
                    <a:pos x="20" y="23"/>
                  </a:cxn>
                  <a:cxn ang="0">
                    <a:pos x="15" y="18"/>
                  </a:cxn>
                  <a:cxn ang="0">
                    <a:pos x="18" y="12"/>
                  </a:cxn>
                  <a:cxn ang="0">
                    <a:pos x="11" y="8"/>
                  </a:cxn>
                  <a:cxn ang="0">
                    <a:pos x="8" y="5"/>
                  </a:cxn>
                </a:cxnLst>
                <a:rect l="0" t="0" r="r" b="b"/>
                <a:pathLst>
                  <a:path w="76" h="178">
                    <a:moveTo>
                      <a:pt x="8" y="2"/>
                    </a:moveTo>
                    <a:lnTo>
                      <a:pt x="8" y="0"/>
                    </a:lnTo>
                    <a:lnTo>
                      <a:pt x="11" y="0"/>
                    </a:lnTo>
                    <a:lnTo>
                      <a:pt x="13" y="3"/>
                    </a:lnTo>
                    <a:lnTo>
                      <a:pt x="15" y="3"/>
                    </a:lnTo>
                    <a:lnTo>
                      <a:pt x="16" y="5"/>
                    </a:lnTo>
                    <a:lnTo>
                      <a:pt x="18" y="3"/>
                    </a:lnTo>
                    <a:lnTo>
                      <a:pt x="21" y="5"/>
                    </a:lnTo>
                    <a:lnTo>
                      <a:pt x="23" y="5"/>
                    </a:lnTo>
                    <a:lnTo>
                      <a:pt x="25" y="7"/>
                    </a:lnTo>
                    <a:lnTo>
                      <a:pt x="25" y="7"/>
                    </a:lnTo>
                    <a:lnTo>
                      <a:pt x="28" y="8"/>
                    </a:lnTo>
                    <a:lnTo>
                      <a:pt x="31" y="12"/>
                    </a:lnTo>
                    <a:lnTo>
                      <a:pt x="38" y="20"/>
                    </a:lnTo>
                    <a:lnTo>
                      <a:pt x="40" y="28"/>
                    </a:lnTo>
                    <a:lnTo>
                      <a:pt x="40" y="65"/>
                    </a:lnTo>
                    <a:lnTo>
                      <a:pt x="38" y="68"/>
                    </a:lnTo>
                    <a:lnTo>
                      <a:pt x="43" y="88"/>
                    </a:lnTo>
                    <a:lnTo>
                      <a:pt x="50" y="93"/>
                    </a:lnTo>
                    <a:lnTo>
                      <a:pt x="53" y="95"/>
                    </a:lnTo>
                    <a:lnTo>
                      <a:pt x="55" y="98"/>
                    </a:lnTo>
                    <a:lnTo>
                      <a:pt x="58" y="98"/>
                    </a:lnTo>
                    <a:lnTo>
                      <a:pt x="66" y="105"/>
                    </a:lnTo>
                    <a:lnTo>
                      <a:pt x="68" y="110"/>
                    </a:lnTo>
                    <a:lnTo>
                      <a:pt x="73" y="116"/>
                    </a:lnTo>
                    <a:lnTo>
                      <a:pt x="75" y="121"/>
                    </a:lnTo>
                    <a:lnTo>
                      <a:pt x="76" y="125"/>
                    </a:lnTo>
                    <a:lnTo>
                      <a:pt x="76" y="126"/>
                    </a:lnTo>
                    <a:lnTo>
                      <a:pt x="75" y="128"/>
                    </a:lnTo>
                    <a:lnTo>
                      <a:pt x="73" y="130"/>
                    </a:lnTo>
                    <a:lnTo>
                      <a:pt x="70" y="130"/>
                    </a:lnTo>
                    <a:lnTo>
                      <a:pt x="70" y="131"/>
                    </a:lnTo>
                    <a:lnTo>
                      <a:pt x="71" y="133"/>
                    </a:lnTo>
                    <a:lnTo>
                      <a:pt x="70" y="135"/>
                    </a:lnTo>
                    <a:lnTo>
                      <a:pt x="73" y="138"/>
                    </a:lnTo>
                    <a:lnTo>
                      <a:pt x="73" y="146"/>
                    </a:lnTo>
                    <a:lnTo>
                      <a:pt x="71" y="150"/>
                    </a:lnTo>
                    <a:lnTo>
                      <a:pt x="68" y="151"/>
                    </a:lnTo>
                    <a:lnTo>
                      <a:pt x="63" y="153"/>
                    </a:lnTo>
                    <a:lnTo>
                      <a:pt x="60" y="160"/>
                    </a:lnTo>
                    <a:lnTo>
                      <a:pt x="60" y="163"/>
                    </a:lnTo>
                    <a:lnTo>
                      <a:pt x="56" y="166"/>
                    </a:lnTo>
                    <a:lnTo>
                      <a:pt x="58" y="173"/>
                    </a:lnTo>
                    <a:lnTo>
                      <a:pt x="58" y="176"/>
                    </a:lnTo>
                    <a:lnTo>
                      <a:pt x="53" y="178"/>
                    </a:lnTo>
                    <a:lnTo>
                      <a:pt x="51" y="175"/>
                    </a:lnTo>
                    <a:lnTo>
                      <a:pt x="53" y="171"/>
                    </a:lnTo>
                    <a:lnTo>
                      <a:pt x="50" y="168"/>
                    </a:lnTo>
                    <a:lnTo>
                      <a:pt x="48" y="166"/>
                    </a:lnTo>
                    <a:lnTo>
                      <a:pt x="45" y="165"/>
                    </a:lnTo>
                    <a:lnTo>
                      <a:pt x="40" y="160"/>
                    </a:lnTo>
                    <a:lnTo>
                      <a:pt x="36" y="156"/>
                    </a:lnTo>
                    <a:lnTo>
                      <a:pt x="35" y="153"/>
                    </a:lnTo>
                    <a:lnTo>
                      <a:pt x="33" y="148"/>
                    </a:lnTo>
                    <a:lnTo>
                      <a:pt x="33" y="145"/>
                    </a:lnTo>
                    <a:lnTo>
                      <a:pt x="36" y="140"/>
                    </a:lnTo>
                    <a:lnTo>
                      <a:pt x="36" y="135"/>
                    </a:lnTo>
                    <a:lnTo>
                      <a:pt x="41" y="130"/>
                    </a:lnTo>
                    <a:lnTo>
                      <a:pt x="43" y="125"/>
                    </a:lnTo>
                    <a:lnTo>
                      <a:pt x="43" y="118"/>
                    </a:lnTo>
                    <a:lnTo>
                      <a:pt x="40" y="115"/>
                    </a:lnTo>
                    <a:lnTo>
                      <a:pt x="35" y="115"/>
                    </a:lnTo>
                    <a:lnTo>
                      <a:pt x="30" y="115"/>
                    </a:lnTo>
                    <a:lnTo>
                      <a:pt x="26" y="116"/>
                    </a:lnTo>
                    <a:lnTo>
                      <a:pt x="23" y="116"/>
                    </a:lnTo>
                    <a:lnTo>
                      <a:pt x="21" y="116"/>
                    </a:lnTo>
                    <a:lnTo>
                      <a:pt x="18" y="115"/>
                    </a:lnTo>
                    <a:lnTo>
                      <a:pt x="18" y="113"/>
                    </a:lnTo>
                    <a:lnTo>
                      <a:pt x="15" y="110"/>
                    </a:lnTo>
                    <a:lnTo>
                      <a:pt x="15" y="108"/>
                    </a:lnTo>
                    <a:lnTo>
                      <a:pt x="13" y="106"/>
                    </a:lnTo>
                    <a:lnTo>
                      <a:pt x="7" y="106"/>
                    </a:lnTo>
                    <a:lnTo>
                      <a:pt x="7" y="105"/>
                    </a:lnTo>
                    <a:lnTo>
                      <a:pt x="5" y="101"/>
                    </a:lnTo>
                    <a:lnTo>
                      <a:pt x="0" y="97"/>
                    </a:lnTo>
                    <a:lnTo>
                      <a:pt x="0" y="95"/>
                    </a:lnTo>
                    <a:lnTo>
                      <a:pt x="3" y="93"/>
                    </a:lnTo>
                    <a:lnTo>
                      <a:pt x="7" y="90"/>
                    </a:lnTo>
                    <a:lnTo>
                      <a:pt x="7" y="87"/>
                    </a:lnTo>
                    <a:lnTo>
                      <a:pt x="7" y="85"/>
                    </a:lnTo>
                    <a:lnTo>
                      <a:pt x="7" y="83"/>
                    </a:lnTo>
                    <a:lnTo>
                      <a:pt x="7" y="80"/>
                    </a:lnTo>
                    <a:lnTo>
                      <a:pt x="7" y="78"/>
                    </a:lnTo>
                    <a:lnTo>
                      <a:pt x="13" y="75"/>
                    </a:lnTo>
                    <a:lnTo>
                      <a:pt x="16" y="73"/>
                    </a:lnTo>
                    <a:lnTo>
                      <a:pt x="16" y="70"/>
                    </a:lnTo>
                    <a:lnTo>
                      <a:pt x="20" y="70"/>
                    </a:lnTo>
                    <a:lnTo>
                      <a:pt x="20" y="68"/>
                    </a:lnTo>
                    <a:lnTo>
                      <a:pt x="16" y="67"/>
                    </a:lnTo>
                    <a:lnTo>
                      <a:pt x="16" y="65"/>
                    </a:lnTo>
                    <a:lnTo>
                      <a:pt x="15" y="62"/>
                    </a:lnTo>
                    <a:lnTo>
                      <a:pt x="16" y="62"/>
                    </a:lnTo>
                    <a:lnTo>
                      <a:pt x="16" y="58"/>
                    </a:lnTo>
                    <a:lnTo>
                      <a:pt x="15" y="55"/>
                    </a:lnTo>
                    <a:lnTo>
                      <a:pt x="16" y="53"/>
                    </a:lnTo>
                    <a:lnTo>
                      <a:pt x="16" y="50"/>
                    </a:lnTo>
                    <a:lnTo>
                      <a:pt x="16" y="47"/>
                    </a:lnTo>
                    <a:lnTo>
                      <a:pt x="15" y="43"/>
                    </a:lnTo>
                    <a:lnTo>
                      <a:pt x="15" y="38"/>
                    </a:lnTo>
                    <a:lnTo>
                      <a:pt x="20" y="33"/>
                    </a:lnTo>
                    <a:lnTo>
                      <a:pt x="20" y="33"/>
                    </a:lnTo>
                    <a:lnTo>
                      <a:pt x="21" y="32"/>
                    </a:lnTo>
                    <a:lnTo>
                      <a:pt x="21" y="27"/>
                    </a:lnTo>
                    <a:lnTo>
                      <a:pt x="20" y="23"/>
                    </a:lnTo>
                    <a:lnTo>
                      <a:pt x="16" y="20"/>
                    </a:lnTo>
                    <a:lnTo>
                      <a:pt x="15" y="18"/>
                    </a:lnTo>
                    <a:lnTo>
                      <a:pt x="18" y="13"/>
                    </a:lnTo>
                    <a:lnTo>
                      <a:pt x="18" y="12"/>
                    </a:lnTo>
                    <a:lnTo>
                      <a:pt x="15" y="10"/>
                    </a:lnTo>
                    <a:lnTo>
                      <a:pt x="11" y="8"/>
                    </a:lnTo>
                    <a:lnTo>
                      <a:pt x="10" y="5"/>
                    </a:lnTo>
                    <a:lnTo>
                      <a:pt x="8" y="5"/>
                    </a:lnTo>
                    <a:lnTo>
                      <a:pt x="8" y="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43" name="Freeform 133"/>
              <p:cNvSpPr>
                <a:spLocks/>
              </p:cNvSpPr>
              <p:nvPr/>
            </p:nvSpPr>
            <p:spPr bwMode="auto">
              <a:xfrm>
                <a:off x="6696489" y="3364135"/>
                <a:ext cx="153045" cy="114135"/>
              </a:xfrm>
              <a:custGeom>
                <a:avLst/>
                <a:gdLst/>
                <a:ahLst/>
                <a:cxnLst>
                  <a:cxn ang="0">
                    <a:pos x="62" y="67"/>
                  </a:cxn>
                  <a:cxn ang="0">
                    <a:pos x="65" y="73"/>
                  </a:cxn>
                  <a:cxn ang="0">
                    <a:pos x="76" y="68"/>
                  </a:cxn>
                  <a:cxn ang="0">
                    <a:pos x="86" y="73"/>
                  </a:cxn>
                  <a:cxn ang="0">
                    <a:pos x="93" y="80"/>
                  </a:cxn>
                  <a:cxn ang="0">
                    <a:pos x="111" y="85"/>
                  </a:cxn>
                  <a:cxn ang="0">
                    <a:pos x="123" y="82"/>
                  </a:cxn>
                  <a:cxn ang="0">
                    <a:pos x="133" y="75"/>
                  </a:cxn>
                  <a:cxn ang="0">
                    <a:pos x="143" y="92"/>
                  </a:cxn>
                  <a:cxn ang="0">
                    <a:pos x="166" y="107"/>
                  </a:cxn>
                  <a:cxn ang="0">
                    <a:pos x="183" y="115"/>
                  </a:cxn>
                  <a:cxn ang="0">
                    <a:pos x="193" y="117"/>
                  </a:cxn>
                  <a:cxn ang="0">
                    <a:pos x="184" y="90"/>
                  </a:cxn>
                  <a:cxn ang="0">
                    <a:pos x="176" y="95"/>
                  </a:cxn>
                  <a:cxn ang="0">
                    <a:pos x="163" y="80"/>
                  </a:cxn>
                  <a:cxn ang="0">
                    <a:pos x="166" y="57"/>
                  </a:cxn>
                  <a:cxn ang="0">
                    <a:pos x="170" y="47"/>
                  </a:cxn>
                  <a:cxn ang="0">
                    <a:pos x="171" y="37"/>
                  </a:cxn>
                  <a:cxn ang="0">
                    <a:pos x="165" y="25"/>
                  </a:cxn>
                  <a:cxn ang="0">
                    <a:pos x="229" y="5"/>
                  </a:cxn>
                  <a:cxn ang="0">
                    <a:pos x="239" y="10"/>
                  </a:cxn>
                  <a:cxn ang="0">
                    <a:pos x="261" y="15"/>
                  </a:cxn>
                  <a:cxn ang="0">
                    <a:pos x="271" y="27"/>
                  </a:cxn>
                  <a:cxn ang="0">
                    <a:pos x="277" y="33"/>
                  </a:cxn>
                  <a:cxn ang="0">
                    <a:pos x="281" y="43"/>
                  </a:cxn>
                  <a:cxn ang="0">
                    <a:pos x="287" y="57"/>
                  </a:cxn>
                  <a:cxn ang="0">
                    <a:pos x="281" y="68"/>
                  </a:cxn>
                  <a:cxn ang="0">
                    <a:pos x="281" y="80"/>
                  </a:cxn>
                  <a:cxn ang="0">
                    <a:pos x="282" y="90"/>
                  </a:cxn>
                  <a:cxn ang="0">
                    <a:pos x="282" y="95"/>
                  </a:cxn>
                  <a:cxn ang="0">
                    <a:pos x="273" y="105"/>
                  </a:cxn>
                  <a:cxn ang="0">
                    <a:pos x="273" y="115"/>
                  </a:cxn>
                  <a:cxn ang="0">
                    <a:pos x="271" y="126"/>
                  </a:cxn>
                  <a:cxn ang="0">
                    <a:pos x="266" y="135"/>
                  </a:cxn>
                  <a:cxn ang="0">
                    <a:pos x="216" y="150"/>
                  </a:cxn>
                  <a:cxn ang="0">
                    <a:pos x="208" y="166"/>
                  </a:cxn>
                  <a:cxn ang="0">
                    <a:pos x="196" y="166"/>
                  </a:cxn>
                  <a:cxn ang="0">
                    <a:pos x="181" y="168"/>
                  </a:cxn>
                  <a:cxn ang="0">
                    <a:pos x="170" y="178"/>
                  </a:cxn>
                  <a:cxn ang="0">
                    <a:pos x="166" y="185"/>
                  </a:cxn>
                  <a:cxn ang="0">
                    <a:pos x="125" y="218"/>
                  </a:cxn>
                  <a:cxn ang="0">
                    <a:pos x="110" y="216"/>
                  </a:cxn>
                  <a:cxn ang="0">
                    <a:pos x="100" y="216"/>
                  </a:cxn>
                  <a:cxn ang="0">
                    <a:pos x="85" y="215"/>
                  </a:cxn>
                  <a:cxn ang="0">
                    <a:pos x="73" y="210"/>
                  </a:cxn>
                  <a:cxn ang="0">
                    <a:pos x="67" y="208"/>
                  </a:cxn>
                  <a:cxn ang="0">
                    <a:pos x="33" y="213"/>
                  </a:cxn>
                  <a:cxn ang="0">
                    <a:pos x="25" y="203"/>
                  </a:cxn>
                  <a:cxn ang="0">
                    <a:pos x="10" y="191"/>
                  </a:cxn>
                  <a:cxn ang="0">
                    <a:pos x="0" y="180"/>
                  </a:cxn>
                  <a:cxn ang="0">
                    <a:pos x="53" y="98"/>
                  </a:cxn>
                  <a:cxn ang="0">
                    <a:pos x="53" y="85"/>
                  </a:cxn>
                  <a:cxn ang="0">
                    <a:pos x="53" y="65"/>
                  </a:cxn>
                </a:cxnLst>
                <a:rect l="0" t="0" r="r" b="b"/>
                <a:pathLst>
                  <a:path w="287" h="220">
                    <a:moveTo>
                      <a:pt x="53" y="63"/>
                    </a:moveTo>
                    <a:lnTo>
                      <a:pt x="55" y="65"/>
                    </a:lnTo>
                    <a:lnTo>
                      <a:pt x="58" y="65"/>
                    </a:lnTo>
                    <a:lnTo>
                      <a:pt x="62" y="67"/>
                    </a:lnTo>
                    <a:lnTo>
                      <a:pt x="63" y="67"/>
                    </a:lnTo>
                    <a:lnTo>
                      <a:pt x="63" y="72"/>
                    </a:lnTo>
                    <a:lnTo>
                      <a:pt x="63" y="73"/>
                    </a:lnTo>
                    <a:lnTo>
                      <a:pt x="65" y="73"/>
                    </a:lnTo>
                    <a:lnTo>
                      <a:pt x="68" y="72"/>
                    </a:lnTo>
                    <a:lnTo>
                      <a:pt x="72" y="70"/>
                    </a:lnTo>
                    <a:lnTo>
                      <a:pt x="75" y="70"/>
                    </a:lnTo>
                    <a:lnTo>
                      <a:pt x="76" y="68"/>
                    </a:lnTo>
                    <a:lnTo>
                      <a:pt x="83" y="67"/>
                    </a:lnTo>
                    <a:lnTo>
                      <a:pt x="85" y="67"/>
                    </a:lnTo>
                    <a:lnTo>
                      <a:pt x="85" y="72"/>
                    </a:lnTo>
                    <a:lnTo>
                      <a:pt x="86" y="73"/>
                    </a:lnTo>
                    <a:lnTo>
                      <a:pt x="86" y="77"/>
                    </a:lnTo>
                    <a:lnTo>
                      <a:pt x="86" y="78"/>
                    </a:lnTo>
                    <a:lnTo>
                      <a:pt x="88" y="78"/>
                    </a:lnTo>
                    <a:lnTo>
                      <a:pt x="93" y="80"/>
                    </a:lnTo>
                    <a:lnTo>
                      <a:pt x="95" y="80"/>
                    </a:lnTo>
                    <a:lnTo>
                      <a:pt x="101" y="83"/>
                    </a:lnTo>
                    <a:lnTo>
                      <a:pt x="105" y="85"/>
                    </a:lnTo>
                    <a:lnTo>
                      <a:pt x="111" y="85"/>
                    </a:lnTo>
                    <a:lnTo>
                      <a:pt x="111" y="87"/>
                    </a:lnTo>
                    <a:lnTo>
                      <a:pt x="115" y="87"/>
                    </a:lnTo>
                    <a:lnTo>
                      <a:pt x="123" y="85"/>
                    </a:lnTo>
                    <a:lnTo>
                      <a:pt x="123" y="82"/>
                    </a:lnTo>
                    <a:lnTo>
                      <a:pt x="125" y="77"/>
                    </a:lnTo>
                    <a:lnTo>
                      <a:pt x="128" y="77"/>
                    </a:lnTo>
                    <a:lnTo>
                      <a:pt x="131" y="75"/>
                    </a:lnTo>
                    <a:lnTo>
                      <a:pt x="133" y="75"/>
                    </a:lnTo>
                    <a:lnTo>
                      <a:pt x="133" y="82"/>
                    </a:lnTo>
                    <a:lnTo>
                      <a:pt x="136" y="85"/>
                    </a:lnTo>
                    <a:lnTo>
                      <a:pt x="136" y="88"/>
                    </a:lnTo>
                    <a:lnTo>
                      <a:pt x="143" y="92"/>
                    </a:lnTo>
                    <a:lnTo>
                      <a:pt x="151" y="93"/>
                    </a:lnTo>
                    <a:lnTo>
                      <a:pt x="156" y="97"/>
                    </a:lnTo>
                    <a:lnTo>
                      <a:pt x="161" y="103"/>
                    </a:lnTo>
                    <a:lnTo>
                      <a:pt x="166" y="107"/>
                    </a:lnTo>
                    <a:lnTo>
                      <a:pt x="171" y="112"/>
                    </a:lnTo>
                    <a:lnTo>
                      <a:pt x="176" y="117"/>
                    </a:lnTo>
                    <a:lnTo>
                      <a:pt x="179" y="117"/>
                    </a:lnTo>
                    <a:lnTo>
                      <a:pt x="183" y="115"/>
                    </a:lnTo>
                    <a:lnTo>
                      <a:pt x="186" y="113"/>
                    </a:lnTo>
                    <a:lnTo>
                      <a:pt x="189" y="113"/>
                    </a:lnTo>
                    <a:lnTo>
                      <a:pt x="189" y="115"/>
                    </a:lnTo>
                    <a:lnTo>
                      <a:pt x="193" y="117"/>
                    </a:lnTo>
                    <a:lnTo>
                      <a:pt x="194" y="113"/>
                    </a:lnTo>
                    <a:lnTo>
                      <a:pt x="193" y="90"/>
                    </a:lnTo>
                    <a:lnTo>
                      <a:pt x="189" y="90"/>
                    </a:lnTo>
                    <a:lnTo>
                      <a:pt x="184" y="90"/>
                    </a:lnTo>
                    <a:lnTo>
                      <a:pt x="184" y="93"/>
                    </a:lnTo>
                    <a:lnTo>
                      <a:pt x="186" y="95"/>
                    </a:lnTo>
                    <a:lnTo>
                      <a:pt x="186" y="95"/>
                    </a:lnTo>
                    <a:lnTo>
                      <a:pt x="176" y="95"/>
                    </a:lnTo>
                    <a:lnTo>
                      <a:pt x="173" y="93"/>
                    </a:lnTo>
                    <a:lnTo>
                      <a:pt x="171" y="90"/>
                    </a:lnTo>
                    <a:lnTo>
                      <a:pt x="165" y="83"/>
                    </a:lnTo>
                    <a:lnTo>
                      <a:pt x="163" y="80"/>
                    </a:lnTo>
                    <a:lnTo>
                      <a:pt x="161" y="75"/>
                    </a:lnTo>
                    <a:lnTo>
                      <a:pt x="161" y="63"/>
                    </a:lnTo>
                    <a:lnTo>
                      <a:pt x="161" y="60"/>
                    </a:lnTo>
                    <a:lnTo>
                      <a:pt x="166" y="57"/>
                    </a:lnTo>
                    <a:lnTo>
                      <a:pt x="168" y="53"/>
                    </a:lnTo>
                    <a:lnTo>
                      <a:pt x="168" y="52"/>
                    </a:lnTo>
                    <a:lnTo>
                      <a:pt x="170" y="52"/>
                    </a:lnTo>
                    <a:lnTo>
                      <a:pt x="170" y="47"/>
                    </a:lnTo>
                    <a:lnTo>
                      <a:pt x="170" y="43"/>
                    </a:lnTo>
                    <a:lnTo>
                      <a:pt x="170" y="40"/>
                    </a:lnTo>
                    <a:lnTo>
                      <a:pt x="170" y="37"/>
                    </a:lnTo>
                    <a:lnTo>
                      <a:pt x="171" y="37"/>
                    </a:lnTo>
                    <a:lnTo>
                      <a:pt x="171" y="33"/>
                    </a:lnTo>
                    <a:lnTo>
                      <a:pt x="170" y="32"/>
                    </a:lnTo>
                    <a:lnTo>
                      <a:pt x="166" y="30"/>
                    </a:lnTo>
                    <a:lnTo>
                      <a:pt x="165" y="25"/>
                    </a:lnTo>
                    <a:lnTo>
                      <a:pt x="175" y="9"/>
                    </a:lnTo>
                    <a:lnTo>
                      <a:pt x="214" y="0"/>
                    </a:lnTo>
                    <a:lnTo>
                      <a:pt x="226" y="5"/>
                    </a:lnTo>
                    <a:lnTo>
                      <a:pt x="229" y="5"/>
                    </a:lnTo>
                    <a:lnTo>
                      <a:pt x="233" y="5"/>
                    </a:lnTo>
                    <a:lnTo>
                      <a:pt x="236" y="5"/>
                    </a:lnTo>
                    <a:lnTo>
                      <a:pt x="239" y="9"/>
                    </a:lnTo>
                    <a:lnTo>
                      <a:pt x="239" y="10"/>
                    </a:lnTo>
                    <a:lnTo>
                      <a:pt x="243" y="12"/>
                    </a:lnTo>
                    <a:lnTo>
                      <a:pt x="248" y="12"/>
                    </a:lnTo>
                    <a:lnTo>
                      <a:pt x="258" y="15"/>
                    </a:lnTo>
                    <a:lnTo>
                      <a:pt x="261" y="15"/>
                    </a:lnTo>
                    <a:lnTo>
                      <a:pt x="263" y="19"/>
                    </a:lnTo>
                    <a:lnTo>
                      <a:pt x="266" y="19"/>
                    </a:lnTo>
                    <a:lnTo>
                      <a:pt x="268" y="22"/>
                    </a:lnTo>
                    <a:lnTo>
                      <a:pt x="271" y="27"/>
                    </a:lnTo>
                    <a:lnTo>
                      <a:pt x="274" y="27"/>
                    </a:lnTo>
                    <a:lnTo>
                      <a:pt x="274" y="30"/>
                    </a:lnTo>
                    <a:lnTo>
                      <a:pt x="276" y="30"/>
                    </a:lnTo>
                    <a:lnTo>
                      <a:pt x="277" y="33"/>
                    </a:lnTo>
                    <a:lnTo>
                      <a:pt x="281" y="35"/>
                    </a:lnTo>
                    <a:lnTo>
                      <a:pt x="284" y="37"/>
                    </a:lnTo>
                    <a:lnTo>
                      <a:pt x="284" y="38"/>
                    </a:lnTo>
                    <a:lnTo>
                      <a:pt x="281" y="43"/>
                    </a:lnTo>
                    <a:lnTo>
                      <a:pt x="282" y="45"/>
                    </a:lnTo>
                    <a:lnTo>
                      <a:pt x="286" y="48"/>
                    </a:lnTo>
                    <a:lnTo>
                      <a:pt x="287" y="52"/>
                    </a:lnTo>
                    <a:lnTo>
                      <a:pt x="287" y="57"/>
                    </a:lnTo>
                    <a:lnTo>
                      <a:pt x="286" y="58"/>
                    </a:lnTo>
                    <a:lnTo>
                      <a:pt x="286" y="58"/>
                    </a:lnTo>
                    <a:lnTo>
                      <a:pt x="281" y="63"/>
                    </a:lnTo>
                    <a:lnTo>
                      <a:pt x="281" y="68"/>
                    </a:lnTo>
                    <a:lnTo>
                      <a:pt x="282" y="72"/>
                    </a:lnTo>
                    <a:lnTo>
                      <a:pt x="282" y="75"/>
                    </a:lnTo>
                    <a:lnTo>
                      <a:pt x="282" y="78"/>
                    </a:lnTo>
                    <a:lnTo>
                      <a:pt x="281" y="80"/>
                    </a:lnTo>
                    <a:lnTo>
                      <a:pt x="282" y="83"/>
                    </a:lnTo>
                    <a:lnTo>
                      <a:pt x="282" y="87"/>
                    </a:lnTo>
                    <a:lnTo>
                      <a:pt x="281" y="87"/>
                    </a:lnTo>
                    <a:lnTo>
                      <a:pt x="282" y="90"/>
                    </a:lnTo>
                    <a:lnTo>
                      <a:pt x="282" y="92"/>
                    </a:lnTo>
                    <a:lnTo>
                      <a:pt x="286" y="93"/>
                    </a:lnTo>
                    <a:lnTo>
                      <a:pt x="286" y="95"/>
                    </a:lnTo>
                    <a:lnTo>
                      <a:pt x="282" y="95"/>
                    </a:lnTo>
                    <a:lnTo>
                      <a:pt x="282" y="98"/>
                    </a:lnTo>
                    <a:lnTo>
                      <a:pt x="279" y="100"/>
                    </a:lnTo>
                    <a:lnTo>
                      <a:pt x="273" y="103"/>
                    </a:lnTo>
                    <a:lnTo>
                      <a:pt x="273" y="105"/>
                    </a:lnTo>
                    <a:lnTo>
                      <a:pt x="273" y="108"/>
                    </a:lnTo>
                    <a:lnTo>
                      <a:pt x="273" y="110"/>
                    </a:lnTo>
                    <a:lnTo>
                      <a:pt x="273" y="112"/>
                    </a:lnTo>
                    <a:lnTo>
                      <a:pt x="273" y="115"/>
                    </a:lnTo>
                    <a:lnTo>
                      <a:pt x="269" y="118"/>
                    </a:lnTo>
                    <a:lnTo>
                      <a:pt x="266" y="120"/>
                    </a:lnTo>
                    <a:lnTo>
                      <a:pt x="266" y="122"/>
                    </a:lnTo>
                    <a:lnTo>
                      <a:pt x="271" y="126"/>
                    </a:lnTo>
                    <a:lnTo>
                      <a:pt x="273" y="130"/>
                    </a:lnTo>
                    <a:lnTo>
                      <a:pt x="273" y="131"/>
                    </a:lnTo>
                    <a:lnTo>
                      <a:pt x="273" y="131"/>
                    </a:lnTo>
                    <a:lnTo>
                      <a:pt x="266" y="135"/>
                    </a:lnTo>
                    <a:lnTo>
                      <a:pt x="251" y="140"/>
                    </a:lnTo>
                    <a:lnTo>
                      <a:pt x="246" y="140"/>
                    </a:lnTo>
                    <a:lnTo>
                      <a:pt x="221" y="150"/>
                    </a:lnTo>
                    <a:lnTo>
                      <a:pt x="216" y="150"/>
                    </a:lnTo>
                    <a:lnTo>
                      <a:pt x="208" y="155"/>
                    </a:lnTo>
                    <a:lnTo>
                      <a:pt x="206" y="158"/>
                    </a:lnTo>
                    <a:lnTo>
                      <a:pt x="208" y="165"/>
                    </a:lnTo>
                    <a:lnTo>
                      <a:pt x="208" y="166"/>
                    </a:lnTo>
                    <a:lnTo>
                      <a:pt x="206" y="166"/>
                    </a:lnTo>
                    <a:lnTo>
                      <a:pt x="204" y="166"/>
                    </a:lnTo>
                    <a:lnTo>
                      <a:pt x="199" y="166"/>
                    </a:lnTo>
                    <a:lnTo>
                      <a:pt x="196" y="166"/>
                    </a:lnTo>
                    <a:lnTo>
                      <a:pt x="196" y="165"/>
                    </a:lnTo>
                    <a:lnTo>
                      <a:pt x="189" y="165"/>
                    </a:lnTo>
                    <a:lnTo>
                      <a:pt x="184" y="166"/>
                    </a:lnTo>
                    <a:lnTo>
                      <a:pt x="181" y="168"/>
                    </a:lnTo>
                    <a:lnTo>
                      <a:pt x="178" y="170"/>
                    </a:lnTo>
                    <a:lnTo>
                      <a:pt x="170" y="173"/>
                    </a:lnTo>
                    <a:lnTo>
                      <a:pt x="168" y="176"/>
                    </a:lnTo>
                    <a:lnTo>
                      <a:pt x="170" y="178"/>
                    </a:lnTo>
                    <a:lnTo>
                      <a:pt x="168" y="180"/>
                    </a:lnTo>
                    <a:lnTo>
                      <a:pt x="168" y="181"/>
                    </a:lnTo>
                    <a:lnTo>
                      <a:pt x="168" y="183"/>
                    </a:lnTo>
                    <a:lnTo>
                      <a:pt x="166" y="185"/>
                    </a:lnTo>
                    <a:lnTo>
                      <a:pt x="158" y="188"/>
                    </a:lnTo>
                    <a:lnTo>
                      <a:pt x="143" y="196"/>
                    </a:lnTo>
                    <a:lnTo>
                      <a:pt x="131" y="210"/>
                    </a:lnTo>
                    <a:lnTo>
                      <a:pt x="125" y="218"/>
                    </a:lnTo>
                    <a:lnTo>
                      <a:pt x="118" y="220"/>
                    </a:lnTo>
                    <a:lnTo>
                      <a:pt x="113" y="220"/>
                    </a:lnTo>
                    <a:lnTo>
                      <a:pt x="110" y="216"/>
                    </a:lnTo>
                    <a:lnTo>
                      <a:pt x="110" y="216"/>
                    </a:lnTo>
                    <a:lnTo>
                      <a:pt x="108" y="216"/>
                    </a:lnTo>
                    <a:lnTo>
                      <a:pt x="106" y="216"/>
                    </a:lnTo>
                    <a:lnTo>
                      <a:pt x="105" y="215"/>
                    </a:lnTo>
                    <a:lnTo>
                      <a:pt x="100" y="216"/>
                    </a:lnTo>
                    <a:lnTo>
                      <a:pt x="95" y="218"/>
                    </a:lnTo>
                    <a:lnTo>
                      <a:pt x="93" y="218"/>
                    </a:lnTo>
                    <a:lnTo>
                      <a:pt x="90" y="216"/>
                    </a:lnTo>
                    <a:lnTo>
                      <a:pt x="85" y="215"/>
                    </a:lnTo>
                    <a:lnTo>
                      <a:pt x="80" y="215"/>
                    </a:lnTo>
                    <a:lnTo>
                      <a:pt x="78" y="213"/>
                    </a:lnTo>
                    <a:lnTo>
                      <a:pt x="73" y="210"/>
                    </a:lnTo>
                    <a:lnTo>
                      <a:pt x="73" y="210"/>
                    </a:lnTo>
                    <a:lnTo>
                      <a:pt x="72" y="208"/>
                    </a:lnTo>
                    <a:lnTo>
                      <a:pt x="68" y="210"/>
                    </a:lnTo>
                    <a:lnTo>
                      <a:pt x="67" y="208"/>
                    </a:lnTo>
                    <a:lnTo>
                      <a:pt x="67" y="208"/>
                    </a:lnTo>
                    <a:lnTo>
                      <a:pt x="65" y="206"/>
                    </a:lnTo>
                    <a:lnTo>
                      <a:pt x="60" y="208"/>
                    </a:lnTo>
                    <a:lnTo>
                      <a:pt x="57" y="208"/>
                    </a:lnTo>
                    <a:lnTo>
                      <a:pt x="33" y="213"/>
                    </a:lnTo>
                    <a:lnTo>
                      <a:pt x="32" y="210"/>
                    </a:lnTo>
                    <a:lnTo>
                      <a:pt x="30" y="208"/>
                    </a:lnTo>
                    <a:lnTo>
                      <a:pt x="27" y="205"/>
                    </a:lnTo>
                    <a:lnTo>
                      <a:pt x="25" y="203"/>
                    </a:lnTo>
                    <a:lnTo>
                      <a:pt x="22" y="201"/>
                    </a:lnTo>
                    <a:lnTo>
                      <a:pt x="18" y="198"/>
                    </a:lnTo>
                    <a:lnTo>
                      <a:pt x="13" y="193"/>
                    </a:lnTo>
                    <a:lnTo>
                      <a:pt x="10" y="191"/>
                    </a:lnTo>
                    <a:lnTo>
                      <a:pt x="8" y="190"/>
                    </a:lnTo>
                    <a:lnTo>
                      <a:pt x="5" y="186"/>
                    </a:lnTo>
                    <a:lnTo>
                      <a:pt x="2" y="183"/>
                    </a:lnTo>
                    <a:lnTo>
                      <a:pt x="0" y="180"/>
                    </a:lnTo>
                    <a:lnTo>
                      <a:pt x="2" y="108"/>
                    </a:lnTo>
                    <a:lnTo>
                      <a:pt x="55" y="108"/>
                    </a:lnTo>
                    <a:lnTo>
                      <a:pt x="53" y="105"/>
                    </a:lnTo>
                    <a:lnTo>
                      <a:pt x="53" y="98"/>
                    </a:lnTo>
                    <a:lnTo>
                      <a:pt x="55" y="97"/>
                    </a:lnTo>
                    <a:lnTo>
                      <a:pt x="55" y="93"/>
                    </a:lnTo>
                    <a:lnTo>
                      <a:pt x="53" y="90"/>
                    </a:lnTo>
                    <a:lnTo>
                      <a:pt x="53" y="85"/>
                    </a:lnTo>
                    <a:lnTo>
                      <a:pt x="53" y="77"/>
                    </a:lnTo>
                    <a:lnTo>
                      <a:pt x="52" y="68"/>
                    </a:lnTo>
                    <a:lnTo>
                      <a:pt x="53" y="67"/>
                    </a:lnTo>
                    <a:lnTo>
                      <a:pt x="53" y="65"/>
                    </a:lnTo>
                    <a:lnTo>
                      <a:pt x="53" y="6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44" name="Freeform 134"/>
              <p:cNvSpPr>
                <a:spLocks/>
              </p:cNvSpPr>
              <p:nvPr/>
            </p:nvSpPr>
            <p:spPr bwMode="auto">
              <a:xfrm>
                <a:off x="6562709" y="3337157"/>
                <a:ext cx="162678" cy="142150"/>
              </a:xfrm>
              <a:custGeom>
                <a:avLst/>
                <a:gdLst/>
                <a:ahLst/>
                <a:cxnLst>
                  <a:cxn ang="0">
                    <a:pos x="276" y="256"/>
                  </a:cxn>
                  <a:cxn ang="0">
                    <a:pos x="262" y="244"/>
                  </a:cxn>
                  <a:cxn ang="0">
                    <a:pos x="251" y="234"/>
                  </a:cxn>
                  <a:cxn ang="0">
                    <a:pos x="302" y="156"/>
                  </a:cxn>
                  <a:cxn ang="0">
                    <a:pos x="302" y="141"/>
                  </a:cxn>
                  <a:cxn ang="0">
                    <a:pos x="302" y="118"/>
                  </a:cxn>
                  <a:cxn ang="0">
                    <a:pos x="294" y="116"/>
                  </a:cxn>
                  <a:cxn ang="0">
                    <a:pos x="282" y="119"/>
                  </a:cxn>
                  <a:cxn ang="0">
                    <a:pos x="267" y="116"/>
                  </a:cxn>
                  <a:cxn ang="0">
                    <a:pos x="261" y="119"/>
                  </a:cxn>
                  <a:cxn ang="0">
                    <a:pos x="261" y="111"/>
                  </a:cxn>
                  <a:cxn ang="0">
                    <a:pos x="259" y="99"/>
                  </a:cxn>
                  <a:cxn ang="0">
                    <a:pos x="257" y="89"/>
                  </a:cxn>
                  <a:cxn ang="0">
                    <a:pos x="252" y="83"/>
                  </a:cxn>
                  <a:cxn ang="0">
                    <a:pos x="249" y="73"/>
                  </a:cxn>
                  <a:cxn ang="0">
                    <a:pos x="249" y="56"/>
                  </a:cxn>
                  <a:cxn ang="0">
                    <a:pos x="249" y="45"/>
                  </a:cxn>
                  <a:cxn ang="0">
                    <a:pos x="251" y="31"/>
                  </a:cxn>
                  <a:cxn ang="0">
                    <a:pos x="224" y="23"/>
                  </a:cxn>
                  <a:cxn ang="0">
                    <a:pos x="191" y="31"/>
                  </a:cxn>
                  <a:cxn ang="0">
                    <a:pos x="189" y="46"/>
                  </a:cxn>
                  <a:cxn ang="0">
                    <a:pos x="156" y="48"/>
                  </a:cxn>
                  <a:cxn ang="0">
                    <a:pos x="141" y="40"/>
                  </a:cxn>
                  <a:cxn ang="0">
                    <a:pos x="134" y="28"/>
                  </a:cxn>
                  <a:cxn ang="0">
                    <a:pos x="129" y="15"/>
                  </a:cxn>
                  <a:cxn ang="0">
                    <a:pos x="126" y="5"/>
                  </a:cxn>
                  <a:cxn ang="0">
                    <a:pos x="85" y="0"/>
                  </a:cxn>
                  <a:cxn ang="0">
                    <a:pos x="58" y="0"/>
                  </a:cxn>
                  <a:cxn ang="0">
                    <a:pos x="41" y="0"/>
                  </a:cxn>
                  <a:cxn ang="0">
                    <a:pos x="30" y="3"/>
                  </a:cxn>
                  <a:cxn ang="0">
                    <a:pos x="20" y="8"/>
                  </a:cxn>
                  <a:cxn ang="0">
                    <a:pos x="36" y="45"/>
                  </a:cxn>
                  <a:cxn ang="0">
                    <a:pos x="40" y="73"/>
                  </a:cxn>
                  <a:cxn ang="0">
                    <a:pos x="53" y="106"/>
                  </a:cxn>
                  <a:cxn ang="0">
                    <a:pos x="46" y="148"/>
                  </a:cxn>
                  <a:cxn ang="0">
                    <a:pos x="18" y="171"/>
                  </a:cxn>
                  <a:cxn ang="0">
                    <a:pos x="10" y="204"/>
                  </a:cxn>
                  <a:cxn ang="0">
                    <a:pos x="2" y="236"/>
                  </a:cxn>
                  <a:cxn ang="0">
                    <a:pos x="0" y="256"/>
                  </a:cxn>
                  <a:cxn ang="0">
                    <a:pos x="8" y="252"/>
                  </a:cxn>
                  <a:cxn ang="0">
                    <a:pos x="22" y="254"/>
                  </a:cxn>
                  <a:cxn ang="0">
                    <a:pos x="36" y="247"/>
                  </a:cxn>
                  <a:cxn ang="0">
                    <a:pos x="43" y="247"/>
                  </a:cxn>
                  <a:cxn ang="0">
                    <a:pos x="48" y="252"/>
                  </a:cxn>
                  <a:cxn ang="0">
                    <a:pos x="63" y="257"/>
                  </a:cxn>
                  <a:cxn ang="0">
                    <a:pos x="161" y="256"/>
                  </a:cxn>
                  <a:cxn ang="0">
                    <a:pos x="171" y="264"/>
                  </a:cxn>
                  <a:cxn ang="0">
                    <a:pos x="184" y="267"/>
                  </a:cxn>
                  <a:cxn ang="0">
                    <a:pos x="201" y="267"/>
                  </a:cxn>
                  <a:cxn ang="0">
                    <a:pos x="209" y="264"/>
                  </a:cxn>
                  <a:cxn ang="0">
                    <a:pos x="226" y="271"/>
                  </a:cxn>
                  <a:cxn ang="0">
                    <a:pos x="232" y="269"/>
                  </a:cxn>
                  <a:cxn ang="0">
                    <a:pos x="239" y="271"/>
                  </a:cxn>
                  <a:cxn ang="0">
                    <a:pos x="282" y="264"/>
                  </a:cxn>
                </a:cxnLst>
                <a:rect l="0" t="0" r="r" b="b"/>
                <a:pathLst>
                  <a:path w="304" h="272">
                    <a:moveTo>
                      <a:pt x="282" y="264"/>
                    </a:moveTo>
                    <a:lnTo>
                      <a:pt x="281" y="261"/>
                    </a:lnTo>
                    <a:lnTo>
                      <a:pt x="279" y="259"/>
                    </a:lnTo>
                    <a:lnTo>
                      <a:pt x="276" y="256"/>
                    </a:lnTo>
                    <a:lnTo>
                      <a:pt x="274" y="254"/>
                    </a:lnTo>
                    <a:lnTo>
                      <a:pt x="271" y="252"/>
                    </a:lnTo>
                    <a:lnTo>
                      <a:pt x="267" y="249"/>
                    </a:lnTo>
                    <a:lnTo>
                      <a:pt x="262" y="244"/>
                    </a:lnTo>
                    <a:lnTo>
                      <a:pt x="259" y="242"/>
                    </a:lnTo>
                    <a:lnTo>
                      <a:pt x="257" y="241"/>
                    </a:lnTo>
                    <a:lnTo>
                      <a:pt x="254" y="237"/>
                    </a:lnTo>
                    <a:lnTo>
                      <a:pt x="251" y="234"/>
                    </a:lnTo>
                    <a:lnTo>
                      <a:pt x="249" y="231"/>
                    </a:lnTo>
                    <a:lnTo>
                      <a:pt x="251" y="159"/>
                    </a:lnTo>
                    <a:lnTo>
                      <a:pt x="304" y="159"/>
                    </a:lnTo>
                    <a:lnTo>
                      <a:pt x="302" y="156"/>
                    </a:lnTo>
                    <a:lnTo>
                      <a:pt x="302" y="149"/>
                    </a:lnTo>
                    <a:lnTo>
                      <a:pt x="304" y="148"/>
                    </a:lnTo>
                    <a:lnTo>
                      <a:pt x="304" y="144"/>
                    </a:lnTo>
                    <a:lnTo>
                      <a:pt x="302" y="141"/>
                    </a:lnTo>
                    <a:lnTo>
                      <a:pt x="302" y="136"/>
                    </a:lnTo>
                    <a:lnTo>
                      <a:pt x="302" y="128"/>
                    </a:lnTo>
                    <a:lnTo>
                      <a:pt x="301" y="119"/>
                    </a:lnTo>
                    <a:lnTo>
                      <a:pt x="302" y="118"/>
                    </a:lnTo>
                    <a:lnTo>
                      <a:pt x="302" y="116"/>
                    </a:lnTo>
                    <a:lnTo>
                      <a:pt x="302" y="114"/>
                    </a:lnTo>
                    <a:lnTo>
                      <a:pt x="297" y="114"/>
                    </a:lnTo>
                    <a:lnTo>
                      <a:pt x="294" y="116"/>
                    </a:lnTo>
                    <a:lnTo>
                      <a:pt x="289" y="118"/>
                    </a:lnTo>
                    <a:lnTo>
                      <a:pt x="287" y="119"/>
                    </a:lnTo>
                    <a:lnTo>
                      <a:pt x="284" y="119"/>
                    </a:lnTo>
                    <a:lnTo>
                      <a:pt x="282" y="119"/>
                    </a:lnTo>
                    <a:lnTo>
                      <a:pt x="276" y="119"/>
                    </a:lnTo>
                    <a:lnTo>
                      <a:pt x="274" y="118"/>
                    </a:lnTo>
                    <a:lnTo>
                      <a:pt x="271" y="116"/>
                    </a:lnTo>
                    <a:lnTo>
                      <a:pt x="267" y="116"/>
                    </a:lnTo>
                    <a:lnTo>
                      <a:pt x="266" y="116"/>
                    </a:lnTo>
                    <a:lnTo>
                      <a:pt x="264" y="118"/>
                    </a:lnTo>
                    <a:lnTo>
                      <a:pt x="262" y="119"/>
                    </a:lnTo>
                    <a:lnTo>
                      <a:pt x="261" y="119"/>
                    </a:lnTo>
                    <a:lnTo>
                      <a:pt x="259" y="118"/>
                    </a:lnTo>
                    <a:lnTo>
                      <a:pt x="259" y="113"/>
                    </a:lnTo>
                    <a:lnTo>
                      <a:pt x="261" y="111"/>
                    </a:lnTo>
                    <a:lnTo>
                      <a:pt x="261" y="111"/>
                    </a:lnTo>
                    <a:lnTo>
                      <a:pt x="262" y="108"/>
                    </a:lnTo>
                    <a:lnTo>
                      <a:pt x="259" y="104"/>
                    </a:lnTo>
                    <a:lnTo>
                      <a:pt x="259" y="101"/>
                    </a:lnTo>
                    <a:lnTo>
                      <a:pt x="259" y="99"/>
                    </a:lnTo>
                    <a:lnTo>
                      <a:pt x="259" y="98"/>
                    </a:lnTo>
                    <a:lnTo>
                      <a:pt x="257" y="94"/>
                    </a:lnTo>
                    <a:lnTo>
                      <a:pt x="257" y="91"/>
                    </a:lnTo>
                    <a:lnTo>
                      <a:pt x="257" y="89"/>
                    </a:lnTo>
                    <a:lnTo>
                      <a:pt x="257" y="86"/>
                    </a:lnTo>
                    <a:lnTo>
                      <a:pt x="256" y="86"/>
                    </a:lnTo>
                    <a:lnTo>
                      <a:pt x="254" y="83"/>
                    </a:lnTo>
                    <a:lnTo>
                      <a:pt x="252" y="83"/>
                    </a:lnTo>
                    <a:lnTo>
                      <a:pt x="252" y="79"/>
                    </a:lnTo>
                    <a:lnTo>
                      <a:pt x="251" y="78"/>
                    </a:lnTo>
                    <a:lnTo>
                      <a:pt x="251" y="75"/>
                    </a:lnTo>
                    <a:lnTo>
                      <a:pt x="249" y="73"/>
                    </a:lnTo>
                    <a:lnTo>
                      <a:pt x="251" y="70"/>
                    </a:lnTo>
                    <a:lnTo>
                      <a:pt x="251" y="61"/>
                    </a:lnTo>
                    <a:lnTo>
                      <a:pt x="249" y="58"/>
                    </a:lnTo>
                    <a:lnTo>
                      <a:pt x="249" y="56"/>
                    </a:lnTo>
                    <a:lnTo>
                      <a:pt x="251" y="55"/>
                    </a:lnTo>
                    <a:lnTo>
                      <a:pt x="251" y="51"/>
                    </a:lnTo>
                    <a:lnTo>
                      <a:pt x="247" y="48"/>
                    </a:lnTo>
                    <a:lnTo>
                      <a:pt x="249" y="45"/>
                    </a:lnTo>
                    <a:lnTo>
                      <a:pt x="251" y="41"/>
                    </a:lnTo>
                    <a:lnTo>
                      <a:pt x="251" y="38"/>
                    </a:lnTo>
                    <a:lnTo>
                      <a:pt x="251" y="35"/>
                    </a:lnTo>
                    <a:lnTo>
                      <a:pt x="251" y="31"/>
                    </a:lnTo>
                    <a:lnTo>
                      <a:pt x="223" y="30"/>
                    </a:lnTo>
                    <a:lnTo>
                      <a:pt x="223" y="28"/>
                    </a:lnTo>
                    <a:lnTo>
                      <a:pt x="223" y="26"/>
                    </a:lnTo>
                    <a:lnTo>
                      <a:pt x="224" y="23"/>
                    </a:lnTo>
                    <a:lnTo>
                      <a:pt x="216" y="23"/>
                    </a:lnTo>
                    <a:lnTo>
                      <a:pt x="216" y="25"/>
                    </a:lnTo>
                    <a:lnTo>
                      <a:pt x="193" y="25"/>
                    </a:lnTo>
                    <a:lnTo>
                      <a:pt x="191" y="31"/>
                    </a:lnTo>
                    <a:lnTo>
                      <a:pt x="189" y="35"/>
                    </a:lnTo>
                    <a:lnTo>
                      <a:pt x="188" y="36"/>
                    </a:lnTo>
                    <a:lnTo>
                      <a:pt x="189" y="40"/>
                    </a:lnTo>
                    <a:lnTo>
                      <a:pt x="189" y="46"/>
                    </a:lnTo>
                    <a:lnTo>
                      <a:pt x="171" y="46"/>
                    </a:lnTo>
                    <a:lnTo>
                      <a:pt x="168" y="48"/>
                    </a:lnTo>
                    <a:lnTo>
                      <a:pt x="159" y="48"/>
                    </a:lnTo>
                    <a:lnTo>
                      <a:pt x="156" y="48"/>
                    </a:lnTo>
                    <a:lnTo>
                      <a:pt x="151" y="48"/>
                    </a:lnTo>
                    <a:lnTo>
                      <a:pt x="146" y="48"/>
                    </a:lnTo>
                    <a:lnTo>
                      <a:pt x="143" y="46"/>
                    </a:lnTo>
                    <a:lnTo>
                      <a:pt x="141" y="40"/>
                    </a:lnTo>
                    <a:lnTo>
                      <a:pt x="138" y="35"/>
                    </a:lnTo>
                    <a:lnTo>
                      <a:pt x="136" y="33"/>
                    </a:lnTo>
                    <a:lnTo>
                      <a:pt x="134" y="31"/>
                    </a:lnTo>
                    <a:lnTo>
                      <a:pt x="134" y="28"/>
                    </a:lnTo>
                    <a:lnTo>
                      <a:pt x="133" y="26"/>
                    </a:lnTo>
                    <a:lnTo>
                      <a:pt x="131" y="21"/>
                    </a:lnTo>
                    <a:lnTo>
                      <a:pt x="129" y="18"/>
                    </a:lnTo>
                    <a:lnTo>
                      <a:pt x="129" y="15"/>
                    </a:lnTo>
                    <a:lnTo>
                      <a:pt x="129" y="11"/>
                    </a:lnTo>
                    <a:lnTo>
                      <a:pt x="129" y="10"/>
                    </a:lnTo>
                    <a:lnTo>
                      <a:pt x="128" y="6"/>
                    </a:lnTo>
                    <a:lnTo>
                      <a:pt x="126" y="5"/>
                    </a:lnTo>
                    <a:lnTo>
                      <a:pt x="128" y="3"/>
                    </a:lnTo>
                    <a:lnTo>
                      <a:pt x="128" y="0"/>
                    </a:lnTo>
                    <a:lnTo>
                      <a:pt x="103" y="0"/>
                    </a:lnTo>
                    <a:lnTo>
                      <a:pt x="85" y="0"/>
                    </a:lnTo>
                    <a:lnTo>
                      <a:pt x="76" y="1"/>
                    </a:lnTo>
                    <a:lnTo>
                      <a:pt x="70" y="0"/>
                    </a:lnTo>
                    <a:lnTo>
                      <a:pt x="65" y="0"/>
                    </a:lnTo>
                    <a:lnTo>
                      <a:pt x="58" y="0"/>
                    </a:lnTo>
                    <a:lnTo>
                      <a:pt x="53" y="1"/>
                    </a:lnTo>
                    <a:lnTo>
                      <a:pt x="48" y="1"/>
                    </a:lnTo>
                    <a:lnTo>
                      <a:pt x="45" y="0"/>
                    </a:lnTo>
                    <a:lnTo>
                      <a:pt x="41" y="0"/>
                    </a:lnTo>
                    <a:lnTo>
                      <a:pt x="36" y="1"/>
                    </a:lnTo>
                    <a:lnTo>
                      <a:pt x="33" y="1"/>
                    </a:lnTo>
                    <a:lnTo>
                      <a:pt x="31" y="3"/>
                    </a:lnTo>
                    <a:lnTo>
                      <a:pt x="30" y="3"/>
                    </a:lnTo>
                    <a:lnTo>
                      <a:pt x="28" y="3"/>
                    </a:lnTo>
                    <a:lnTo>
                      <a:pt x="28" y="3"/>
                    </a:lnTo>
                    <a:lnTo>
                      <a:pt x="28" y="3"/>
                    </a:lnTo>
                    <a:lnTo>
                      <a:pt x="20" y="8"/>
                    </a:lnTo>
                    <a:lnTo>
                      <a:pt x="23" y="10"/>
                    </a:lnTo>
                    <a:lnTo>
                      <a:pt x="23" y="13"/>
                    </a:lnTo>
                    <a:lnTo>
                      <a:pt x="36" y="26"/>
                    </a:lnTo>
                    <a:lnTo>
                      <a:pt x="36" y="45"/>
                    </a:lnTo>
                    <a:lnTo>
                      <a:pt x="45" y="53"/>
                    </a:lnTo>
                    <a:lnTo>
                      <a:pt x="43" y="61"/>
                    </a:lnTo>
                    <a:lnTo>
                      <a:pt x="35" y="71"/>
                    </a:lnTo>
                    <a:lnTo>
                      <a:pt x="40" y="73"/>
                    </a:lnTo>
                    <a:lnTo>
                      <a:pt x="40" y="81"/>
                    </a:lnTo>
                    <a:lnTo>
                      <a:pt x="43" y="86"/>
                    </a:lnTo>
                    <a:lnTo>
                      <a:pt x="43" y="91"/>
                    </a:lnTo>
                    <a:lnTo>
                      <a:pt x="53" y="106"/>
                    </a:lnTo>
                    <a:lnTo>
                      <a:pt x="53" y="109"/>
                    </a:lnTo>
                    <a:lnTo>
                      <a:pt x="55" y="113"/>
                    </a:lnTo>
                    <a:lnTo>
                      <a:pt x="55" y="131"/>
                    </a:lnTo>
                    <a:lnTo>
                      <a:pt x="46" y="148"/>
                    </a:lnTo>
                    <a:lnTo>
                      <a:pt x="43" y="148"/>
                    </a:lnTo>
                    <a:lnTo>
                      <a:pt x="31" y="154"/>
                    </a:lnTo>
                    <a:lnTo>
                      <a:pt x="31" y="161"/>
                    </a:lnTo>
                    <a:lnTo>
                      <a:pt x="18" y="171"/>
                    </a:lnTo>
                    <a:lnTo>
                      <a:pt x="18" y="177"/>
                    </a:lnTo>
                    <a:lnTo>
                      <a:pt x="17" y="179"/>
                    </a:lnTo>
                    <a:lnTo>
                      <a:pt x="17" y="197"/>
                    </a:lnTo>
                    <a:lnTo>
                      <a:pt x="10" y="204"/>
                    </a:lnTo>
                    <a:lnTo>
                      <a:pt x="8" y="212"/>
                    </a:lnTo>
                    <a:lnTo>
                      <a:pt x="2" y="221"/>
                    </a:lnTo>
                    <a:lnTo>
                      <a:pt x="2" y="227"/>
                    </a:lnTo>
                    <a:lnTo>
                      <a:pt x="2" y="236"/>
                    </a:lnTo>
                    <a:lnTo>
                      <a:pt x="2" y="246"/>
                    </a:lnTo>
                    <a:lnTo>
                      <a:pt x="0" y="252"/>
                    </a:lnTo>
                    <a:lnTo>
                      <a:pt x="0" y="256"/>
                    </a:lnTo>
                    <a:lnTo>
                      <a:pt x="0" y="256"/>
                    </a:lnTo>
                    <a:lnTo>
                      <a:pt x="5" y="256"/>
                    </a:lnTo>
                    <a:lnTo>
                      <a:pt x="5" y="257"/>
                    </a:lnTo>
                    <a:lnTo>
                      <a:pt x="8" y="256"/>
                    </a:lnTo>
                    <a:lnTo>
                      <a:pt x="8" y="252"/>
                    </a:lnTo>
                    <a:lnTo>
                      <a:pt x="10" y="252"/>
                    </a:lnTo>
                    <a:lnTo>
                      <a:pt x="17" y="254"/>
                    </a:lnTo>
                    <a:lnTo>
                      <a:pt x="20" y="256"/>
                    </a:lnTo>
                    <a:lnTo>
                      <a:pt x="22" y="254"/>
                    </a:lnTo>
                    <a:lnTo>
                      <a:pt x="22" y="251"/>
                    </a:lnTo>
                    <a:lnTo>
                      <a:pt x="28" y="246"/>
                    </a:lnTo>
                    <a:lnTo>
                      <a:pt x="31" y="246"/>
                    </a:lnTo>
                    <a:lnTo>
                      <a:pt x="36" y="247"/>
                    </a:lnTo>
                    <a:lnTo>
                      <a:pt x="36" y="247"/>
                    </a:lnTo>
                    <a:lnTo>
                      <a:pt x="38" y="247"/>
                    </a:lnTo>
                    <a:lnTo>
                      <a:pt x="40" y="246"/>
                    </a:lnTo>
                    <a:lnTo>
                      <a:pt x="43" y="247"/>
                    </a:lnTo>
                    <a:lnTo>
                      <a:pt x="43" y="249"/>
                    </a:lnTo>
                    <a:lnTo>
                      <a:pt x="46" y="251"/>
                    </a:lnTo>
                    <a:lnTo>
                      <a:pt x="46" y="252"/>
                    </a:lnTo>
                    <a:lnTo>
                      <a:pt x="48" y="252"/>
                    </a:lnTo>
                    <a:lnTo>
                      <a:pt x="53" y="257"/>
                    </a:lnTo>
                    <a:lnTo>
                      <a:pt x="58" y="259"/>
                    </a:lnTo>
                    <a:lnTo>
                      <a:pt x="61" y="257"/>
                    </a:lnTo>
                    <a:lnTo>
                      <a:pt x="63" y="257"/>
                    </a:lnTo>
                    <a:lnTo>
                      <a:pt x="66" y="256"/>
                    </a:lnTo>
                    <a:lnTo>
                      <a:pt x="70" y="256"/>
                    </a:lnTo>
                    <a:lnTo>
                      <a:pt x="70" y="256"/>
                    </a:lnTo>
                    <a:lnTo>
                      <a:pt x="161" y="256"/>
                    </a:lnTo>
                    <a:lnTo>
                      <a:pt x="163" y="257"/>
                    </a:lnTo>
                    <a:lnTo>
                      <a:pt x="164" y="261"/>
                    </a:lnTo>
                    <a:lnTo>
                      <a:pt x="168" y="262"/>
                    </a:lnTo>
                    <a:lnTo>
                      <a:pt x="171" y="264"/>
                    </a:lnTo>
                    <a:lnTo>
                      <a:pt x="178" y="266"/>
                    </a:lnTo>
                    <a:lnTo>
                      <a:pt x="181" y="266"/>
                    </a:lnTo>
                    <a:lnTo>
                      <a:pt x="183" y="266"/>
                    </a:lnTo>
                    <a:lnTo>
                      <a:pt x="184" y="267"/>
                    </a:lnTo>
                    <a:lnTo>
                      <a:pt x="188" y="269"/>
                    </a:lnTo>
                    <a:lnTo>
                      <a:pt x="191" y="267"/>
                    </a:lnTo>
                    <a:lnTo>
                      <a:pt x="194" y="266"/>
                    </a:lnTo>
                    <a:lnTo>
                      <a:pt x="201" y="267"/>
                    </a:lnTo>
                    <a:lnTo>
                      <a:pt x="204" y="267"/>
                    </a:lnTo>
                    <a:lnTo>
                      <a:pt x="204" y="264"/>
                    </a:lnTo>
                    <a:lnTo>
                      <a:pt x="206" y="264"/>
                    </a:lnTo>
                    <a:lnTo>
                      <a:pt x="209" y="264"/>
                    </a:lnTo>
                    <a:lnTo>
                      <a:pt x="214" y="269"/>
                    </a:lnTo>
                    <a:lnTo>
                      <a:pt x="219" y="271"/>
                    </a:lnTo>
                    <a:lnTo>
                      <a:pt x="224" y="271"/>
                    </a:lnTo>
                    <a:lnTo>
                      <a:pt x="226" y="271"/>
                    </a:lnTo>
                    <a:lnTo>
                      <a:pt x="226" y="269"/>
                    </a:lnTo>
                    <a:lnTo>
                      <a:pt x="227" y="267"/>
                    </a:lnTo>
                    <a:lnTo>
                      <a:pt x="231" y="269"/>
                    </a:lnTo>
                    <a:lnTo>
                      <a:pt x="232" y="269"/>
                    </a:lnTo>
                    <a:lnTo>
                      <a:pt x="234" y="269"/>
                    </a:lnTo>
                    <a:lnTo>
                      <a:pt x="236" y="271"/>
                    </a:lnTo>
                    <a:lnTo>
                      <a:pt x="237" y="271"/>
                    </a:lnTo>
                    <a:lnTo>
                      <a:pt x="239" y="271"/>
                    </a:lnTo>
                    <a:lnTo>
                      <a:pt x="241" y="272"/>
                    </a:lnTo>
                    <a:lnTo>
                      <a:pt x="242" y="271"/>
                    </a:lnTo>
                    <a:lnTo>
                      <a:pt x="244" y="271"/>
                    </a:lnTo>
                    <a:lnTo>
                      <a:pt x="282" y="26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45" name="Freeform 135"/>
              <p:cNvSpPr>
                <a:spLocks/>
              </p:cNvSpPr>
              <p:nvPr/>
            </p:nvSpPr>
            <p:spPr bwMode="auto">
              <a:xfrm>
                <a:off x="6738229" y="3449217"/>
                <a:ext cx="100603" cy="80932"/>
              </a:xfrm>
              <a:custGeom>
                <a:avLst/>
                <a:gdLst/>
                <a:ahLst/>
                <a:cxnLst>
                  <a:cxn ang="0">
                    <a:pos x="7" y="50"/>
                  </a:cxn>
                  <a:cxn ang="0">
                    <a:pos x="17" y="53"/>
                  </a:cxn>
                  <a:cxn ang="0">
                    <a:pos x="28" y="51"/>
                  </a:cxn>
                  <a:cxn ang="0">
                    <a:pos x="32" y="51"/>
                  </a:cxn>
                  <a:cxn ang="0">
                    <a:pos x="47" y="53"/>
                  </a:cxn>
                  <a:cxn ang="0">
                    <a:pos x="80" y="23"/>
                  </a:cxn>
                  <a:cxn ang="0">
                    <a:pos x="90" y="16"/>
                  </a:cxn>
                  <a:cxn ang="0">
                    <a:pos x="90" y="11"/>
                  </a:cxn>
                  <a:cxn ang="0">
                    <a:pos x="103" y="3"/>
                  </a:cxn>
                  <a:cxn ang="0">
                    <a:pos x="118" y="0"/>
                  </a:cxn>
                  <a:cxn ang="0">
                    <a:pos x="126" y="1"/>
                  </a:cxn>
                  <a:cxn ang="0">
                    <a:pos x="130" y="10"/>
                  </a:cxn>
                  <a:cxn ang="0">
                    <a:pos x="143" y="13"/>
                  </a:cxn>
                  <a:cxn ang="0">
                    <a:pos x="155" y="11"/>
                  </a:cxn>
                  <a:cxn ang="0">
                    <a:pos x="170" y="20"/>
                  </a:cxn>
                  <a:cxn ang="0">
                    <a:pos x="185" y="26"/>
                  </a:cxn>
                  <a:cxn ang="0">
                    <a:pos x="188" y="35"/>
                  </a:cxn>
                  <a:cxn ang="0">
                    <a:pos x="188" y="43"/>
                  </a:cxn>
                  <a:cxn ang="0">
                    <a:pos x="185" y="56"/>
                  </a:cxn>
                  <a:cxn ang="0">
                    <a:pos x="188" y="61"/>
                  </a:cxn>
                  <a:cxn ang="0">
                    <a:pos x="183" y="71"/>
                  </a:cxn>
                  <a:cxn ang="0">
                    <a:pos x="180" y="79"/>
                  </a:cxn>
                  <a:cxn ang="0">
                    <a:pos x="183" y="88"/>
                  </a:cxn>
                  <a:cxn ang="0">
                    <a:pos x="186" y="96"/>
                  </a:cxn>
                  <a:cxn ang="0">
                    <a:pos x="176" y="106"/>
                  </a:cxn>
                  <a:cxn ang="0">
                    <a:pos x="175" y="113"/>
                  </a:cxn>
                  <a:cxn ang="0">
                    <a:pos x="171" y="124"/>
                  </a:cxn>
                  <a:cxn ang="0">
                    <a:pos x="140" y="154"/>
                  </a:cxn>
                  <a:cxn ang="0">
                    <a:pos x="121" y="154"/>
                  </a:cxn>
                  <a:cxn ang="0">
                    <a:pos x="111" y="151"/>
                  </a:cxn>
                  <a:cxn ang="0">
                    <a:pos x="97" y="148"/>
                  </a:cxn>
                  <a:cxn ang="0">
                    <a:pos x="92" y="141"/>
                  </a:cxn>
                  <a:cxn ang="0">
                    <a:pos x="82" y="138"/>
                  </a:cxn>
                  <a:cxn ang="0">
                    <a:pos x="70" y="136"/>
                  </a:cxn>
                  <a:cxn ang="0">
                    <a:pos x="57" y="128"/>
                  </a:cxn>
                  <a:cxn ang="0">
                    <a:pos x="55" y="116"/>
                  </a:cxn>
                  <a:cxn ang="0">
                    <a:pos x="47" y="109"/>
                  </a:cxn>
                  <a:cxn ang="0">
                    <a:pos x="47" y="104"/>
                  </a:cxn>
                  <a:cxn ang="0">
                    <a:pos x="37" y="98"/>
                  </a:cxn>
                  <a:cxn ang="0">
                    <a:pos x="23" y="83"/>
                  </a:cxn>
                  <a:cxn ang="0">
                    <a:pos x="18" y="78"/>
                  </a:cxn>
                  <a:cxn ang="0">
                    <a:pos x="13" y="68"/>
                  </a:cxn>
                  <a:cxn ang="0">
                    <a:pos x="8" y="63"/>
                  </a:cxn>
                  <a:cxn ang="0">
                    <a:pos x="0" y="56"/>
                  </a:cxn>
                  <a:cxn ang="0">
                    <a:pos x="0" y="51"/>
                  </a:cxn>
                  <a:cxn ang="0">
                    <a:pos x="0" y="48"/>
                  </a:cxn>
                </a:cxnLst>
                <a:rect l="0" t="0" r="r" b="b"/>
                <a:pathLst>
                  <a:path w="190" h="156">
                    <a:moveTo>
                      <a:pt x="0" y="48"/>
                    </a:moveTo>
                    <a:lnTo>
                      <a:pt x="2" y="50"/>
                    </a:lnTo>
                    <a:lnTo>
                      <a:pt x="7" y="50"/>
                    </a:lnTo>
                    <a:lnTo>
                      <a:pt x="12" y="51"/>
                    </a:lnTo>
                    <a:lnTo>
                      <a:pt x="15" y="53"/>
                    </a:lnTo>
                    <a:lnTo>
                      <a:pt x="17" y="53"/>
                    </a:lnTo>
                    <a:lnTo>
                      <a:pt x="22" y="51"/>
                    </a:lnTo>
                    <a:lnTo>
                      <a:pt x="27" y="50"/>
                    </a:lnTo>
                    <a:lnTo>
                      <a:pt x="28" y="51"/>
                    </a:lnTo>
                    <a:lnTo>
                      <a:pt x="30" y="51"/>
                    </a:lnTo>
                    <a:lnTo>
                      <a:pt x="32" y="51"/>
                    </a:lnTo>
                    <a:lnTo>
                      <a:pt x="32" y="51"/>
                    </a:lnTo>
                    <a:lnTo>
                      <a:pt x="35" y="55"/>
                    </a:lnTo>
                    <a:lnTo>
                      <a:pt x="40" y="55"/>
                    </a:lnTo>
                    <a:lnTo>
                      <a:pt x="47" y="53"/>
                    </a:lnTo>
                    <a:lnTo>
                      <a:pt x="53" y="45"/>
                    </a:lnTo>
                    <a:lnTo>
                      <a:pt x="65" y="31"/>
                    </a:lnTo>
                    <a:lnTo>
                      <a:pt x="80" y="23"/>
                    </a:lnTo>
                    <a:lnTo>
                      <a:pt x="88" y="20"/>
                    </a:lnTo>
                    <a:lnTo>
                      <a:pt x="90" y="18"/>
                    </a:lnTo>
                    <a:lnTo>
                      <a:pt x="90" y="16"/>
                    </a:lnTo>
                    <a:lnTo>
                      <a:pt x="90" y="15"/>
                    </a:lnTo>
                    <a:lnTo>
                      <a:pt x="92" y="13"/>
                    </a:lnTo>
                    <a:lnTo>
                      <a:pt x="90" y="11"/>
                    </a:lnTo>
                    <a:lnTo>
                      <a:pt x="92" y="8"/>
                    </a:lnTo>
                    <a:lnTo>
                      <a:pt x="100" y="5"/>
                    </a:lnTo>
                    <a:lnTo>
                      <a:pt x="103" y="3"/>
                    </a:lnTo>
                    <a:lnTo>
                      <a:pt x="106" y="1"/>
                    </a:lnTo>
                    <a:lnTo>
                      <a:pt x="111" y="0"/>
                    </a:lnTo>
                    <a:lnTo>
                      <a:pt x="118" y="0"/>
                    </a:lnTo>
                    <a:lnTo>
                      <a:pt x="118" y="1"/>
                    </a:lnTo>
                    <a:lnTo>
                      <a:pt x="121" y="1"/>
                    </a:lnTo>
                    <a:lnTo>
                      <a:pt x="126" y="1"/>
                    </a:lnTo>
                    <a:lnTo>
                      <a:pt x="128" y="1"/>
                    </a:lnTo>
                    <a:lnTo>
                      <a:pt x="130" y="1"/>
                    </a:lnTo>
                    <a:lnTo>
                      <a:pt x="130" y="10"/>
                    </a:lnTo>
                    <a:lnTo>
                      <a:pt x="138" y="10"/>
                    </a:lnTo>
                    <a:lnTo>
                      <a:pt x="141" y="10"/>
                    </a:lnTo>
                    <a:lnTo>
                      <a:pt x="143" y="13"/>
                    </a:lnTo>
                    <a:lnTo>
                      <a:pt x="146" y="11"/>
                    </a:lnTo>
                    <a:lnTo>
                      <a:pt x="148" y="10"/>
                    </a:lnTo>
                    <a:lnTo>
                      <a:pt x="155" y="11"/>
                    </a:lnTo>
                    <a:lnTo>
                      <a:pt x="161" y="15"/>
                    </a:lnTo>
                    <a:lnTo>
                      <a:pt x="165" y="20"/>
                    </a:lnTo>
                    <a:lnTo>
                      <a:pt x="170" y="20"/>
                    </a:lnTo>
                    <a:lnTo>
                      <a:pt x="176" y="21"/>
                    </a:lnTo>
                    <a:lnTo>
                      <a:pt x="181" y="25"/>
                    </a:lnTo>
                    <a:lnTo>
                      <a:pt x="185" y="26"/>
                    </a:lnTo>
                    <a:lnTo>
                      <a:pt x="190" y="28"/>
                    </a:lnTo>
                    <a:lnTo>
                      <a:pt x="190" y="31"/>
                    </a:lnTo>
                    <a:lnTo>
                      <a:pt x="188" y="35"/>
                    </a:lnTo>
                    <a:lnTo>
                      <a:pt x="188" y="38"/>
                    </a:lnTo>
                    <a:lnTo>
                      <a:pt x="188" y="41"/>
                    </a:lnTo>
                    <a:lnTo>
                      <a:pt x="188" y="43"/>
                    </a:lnTo>
                    <a:lnTo>
                      <a:pt x="188" y="46"/>
                    </a:lnTo>
                    <a:lnTo>
                      <a:pt x="186" y="50"/>
                    </a:lnTo>
                    <a:lnTo>
                      <a:pt x="185" y="56"/>
                    </a:lnTo>
                    <a:lnTo>
                      <a:pt x="183" y="60"/>
                    </a:lnTo>
                    <a:lnTo>
                      <a:pt x="185" y="61"/>
                    </a:lnTo>
                    <a:lnTo>
                      <a:pt x="188" y="61"/>
                    </a:lnTo>
                    <a:lnTo>
                      <a:pt x="186" y="64"/>
                    </a:lnTo>
                    <a:lnTo>
                      <a:pt x="183" y="66"/>
                    </a:lnTo>
                    <a:lnTo>
                      <a:pt x="183" y="71"/>
                    </a:lnTo>
                    <a:lnTo>
                      <a:pt x="183" y="74"/>
                    </a:lnTo>
                    <a:lnTo>
                      <a:pt x="180" y="76"/>
                    </a:lnTo>
                    <a:lnTo>
                      <a:pt x="180" y="79"/>
                    </a:lnTo>
                    <a:lnTo>
                      <a:pt x="185" y="81"/>
                    </a:lnTo>
                    <a:lnTo>
                      <a:pt x="185" y="86"/>
                    </a:lnTo>
                    <a:lnTo>
                      <a:pt x="183" y="88"/>
                    </a:lnTo>
                    <a:lnTo>
                      <a:pt x="183" y="91"/>
                    </a:lnTo>
                    <a:lnTo>
                      <a:pt x="185" y="93"/>
                    </a:lnTo>
                    <a:lnTo>
                      <a:pt x="186" y="96"/>
                    </a:lnTo>
                    <a:lnTo>
                      <a:pt x="183" y="101"/>
                    </a:lnTo>
                    <a:lnTo>
                      <a:pt x="178" y="104"/>
                    </a:lnTo>
                    <a:lnTo>
                      <a:pt x="176" y="106"/>
                    </a:lnTo>
                    <a:lnTo>
                      <a:pt x="173" y="106"/>
                    </a:lnTo>
                    <a:lnTo>
                      <a:pt x="173" y="109"/>
                    </a:lnTo>
                    <a:lnTo>
                      <a:pt x="175" y="113"/>
                    </a:lnTo>
                    <a:lnTo>
                      <a:pt x="173" y="116"/>
                    </a:lnTo>
                    <a:lnTo>
                      <a:pt x="173" y="123"/>
                    </a:lnTo>
                    <a:lnTo>
                      <a:pt x="171" y="124"/>
                    </a:lnTo>
                    <a:lnTo>
                      <a:pt x="171" y="133"/>
                    </a:lnTo>
                    <a:lnTo>
                      <a:pt x="145" y="156"/>
                    </a:lnTo>
                    <a:lnTo>
                      <a:pt x="140" y="154"/>
                    </a:lnTo>
                    <a:lnTo>
                      <a:pt x="131" y="153"/>
                    </a:lnTo>
                    <a:lnTo>
                      <a:pt x="125" y="153"/>
                    </a:lnTo>
                    <a:lnTo>
                      <a:pt x="121" y="154"/>
                    </a:lnTo>
                    <a:lnTo>
                      <a:pt x="120" y="153"/>
                    </a:lnTo>
                    <a:lnTo>
                      <a:pt x="115" y="151"/>
                    </a:lnTo>
                    <a:lnTo>
                      <a:pt x="111" y="151"/>
                    </a:lnTo>
                    <a:lnTo>
                      <a:pt x="110" y="148"/>
                    </a:lnTo>
                    <a:lnTo>
                      <a:pt x="103" y="148"/>
                    </a:lnTo>
                    <a:lnTo>
                      <a:pt x="97" y="148"/>
                    </a:lnTo>
                    <a:lnTo>
                      <a:pt x="93" y="146"/>
                    </a:lnTo>
                    <a:lnTo>
                      <a:pt x="92" y="144"/>
                    </a:lnTo>
                    <a:lnTo>
                      <a:pt x="92" y="141"/>
                    </a:lnTo>
                    <a:lnTo>
                      <a:pt x="90" y="139"/>
                    </a:lnTo>
                    <a:lnTo>
                      <a:pt x="87" y="139"/>
                    </a:lnTo>
                    <a:lnTo>
                      <a:pt x="82" y="138"/>
                    </a:lnTo>
                    <a:lnTo>
                      <a:pt x="78" y="138"/>
                    </a:lnTo>
                    <a:lnTo>
                      <a:pt x="73" y="134"/>
                    </a:lnTo>
                    <a:lnTo>
                      <a:pt x="70" y="136"/>
                    </a:lnTo>
                    <a:lnTo>
                      <a:pt x="65" y="134"/>
                    </a:lnTo>
                    <a:lnTo>
                      <a:pt x="62" y="131"/>
                    </a:lnTo>
                    <a:lnTo>
                      <a:pt x="57" y="128"/>
                    </a:lnTo>
                    <a:lnTo>
                      <a:pt x="55" y="124"/>
                    </a:lnTo>
                    <a:lnTo>
                      <a:pt x="55" y="121"/>
                    </a:lnTo>
                    <a:lnTo>
                      <a:pt x="55" y="116"/>
                    </a:lnTo>
                    <a:lnTo>
                      <a:pt x="55" y="113"/>
                    </a:lnTo>
                    <a:lnTo>
                      <a:pt x="52" y="111"/>
                    </a:lnTo>
                    <a:lnTo>
                      <a:pt x="47" y="109"/>
                    </a:lnTo>
                    <a:lnTo>
                      <a:pt x="47" y="108"/>
                    </a:lnTo>
                    <a:lnTo>
                      <a:pt x="47" y="106"/>
                    </a:lnTo>
                    <a:lnTo>
                      <a:pt x="47" y="104"/>
                    </a:lnTo>
                    <a:lnTo>
                      <a:pt x="43" y="103"/>
                    </a:lnTo>
                    <a:lnTo>
                      <a:pt x="42" y="101"/>
                    </a:lnTo>
                    <a:lnTo>
                      <a:pt x="37" y="98"/>
                    </a:lnTo>
                    <a:lnTo>
                      <a:pt x="32" y="94"/>
                    </a:lnTo>
                    <a:lnTo>
                      <a:pt x="25" y="86"/>
                    </a:lnTo>
                    <a:lnTo>
                      <a:pt x="23" y="83"/>
                    </a:lnTo>
                    <a:lnTo>
                      <a:pt x="22" y="83"/>
                    </a:lnTo>
                    <a:lnTo>
                      <a:pt x="20" y="81"/>
                    </a:lnTo>
                    <a:lnTo>
                      <a:pt x="18" y="78"/>
                    </a:lnTo>
                    <a:lnTo>
                      <a:pt x="17" y="76"/>
                    </a:lnTo>
                    <a:lnTo>
                      <a:pt x="15" y="71"/>
                    </a:lnTo>
                    <a:lnTo>
                      <a:pt x="13" y="68"/>
                    </a:lnTo>
                    <a:lnTo>
                      <a:pt x="12" y="68"/>
                    </a:lnTo>
                    <a:lnTo>
                      <a:pt x="10" y="64"/>
                    </a:lnTo>
                    <a:lnTo>
                      <a:pt x="8" y="63"/>
                    </a:lnTo>
                    <a:lnTo>
                      <a:pt x="5" y="61"/>
                    </a:lnTo>
                    <a:lnTo>
                      <a:pt x="3" y="60"/>
                    </a:lnTo>
                    <a:lnTo>
                      <a:pt x="0" y="56"/>
                    </a:lnTo>
                    <a:lnTo>
                      <a:pt x="0" y="55"/>
                    </a:lnTo>
                    <a:lnTo>
                      <a:pt x="0" y="53"/>
                    </a:lnTo>
                    <a:lnTo>
                      <a:pt x="0" y="51"/>
                    </a:lnTo>
                    <a:lnTo>
                      <a:pt x="0" y="48"/>
                    </a:lnTo>
                    <a:lnTo>
                      <a:pt x="0" y="48"/>
                    </a:lnTo>
                    <a:lnTo>
                      <a:pt x="0" y="4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46" name="Freeform 136"/>
              <p:cNvSpPr>
                <a:spLocks/>
              </p:cNvSpPr>
              <p:nvPr/>
            </p:nvSpPr>
            <p:spPr bwMode="auto">
              <a:xfrm>
                <a:off x="6667593" y="3474119"/>
                <a:ext cx="122008" cy="106872"/>
              </a:xfrm>
              <a:custGeom>
                <a:avLst/>
                <a:gdLst/>
                <a:ahLst/>
                <a:cxnLst>
                  <a:cxn ang="0">
                    <a:pos x="131" y="5"/>
                  </a:cxn>
                  <a:cxn ang="0">
                    <a:pos x="134" y="12"/>
                  </a:cxn>
                  <a:cxn ang="0">
                    <a:pos x="141" y="16"/>
                  </a:cxn>
                  <a:cxn ang="0">
                    <a:pos x="146" y="23"/>
                  </a:cxn>
                  <a:cxn ang="0">
                    <a:pos x="151" y="33"/>
                  </a:cxn>
                  <a:cxn ang="0">
                    <a:pos x="156" y="38"/>
                  </a:cxn>
                  <a:cxn ang="0">
                    <a:pos x="173" y="53"/>
                  </a:cxn>
                  <a:cxn ang="0">
                    <a:pos x="178" y="58"/>
                  </a:cxn>
                  <a:cxn ang="0">
                    <a:pos x="183" y="63"/>
                  </a:cxn>
                  <a:cxn ang="0">
                    <a:pos x="186" y="73"/>
                  </a:cxn>
                  <a:cxn ang="0">
                    <a:pos x="193" y="83"/>
                  </a:cxn>
                  <a:cxn ang="0">
                    <a:pos x="204" y="86"/>
                  </a:cxn>
                  <a:cxn ang="0">
                    <a:pos x="218" y="91"/>
                  </a:cxn>
                  <a:cxn ang="0">
                    <a:pos x="223" y="96"/>
                  </a:cxn>
                  <a:cxn ang="0">
                    <a:pos x="224" y="101"/>
                  </a:cxn>
                  <a:cxn ang="0">
                    <a:pos x="214" y="105"/>
                  </a:cxn>
                  <a:cxn ang="0">
                    <a:pos x="211" y="111"/>
                  </a:cxn>
                  <a:cxn ang="0">
                    <a:pos x="201" y="114"/>
                  </a:cxn>
                  <a:cxn ang="0">
                    <a:pos x="189" y="118"/>
                  </a:cxn>
                  <a:cxn ang="0">
                    <a:pos x="183" y="123"/>
                  </a:cxn>
                  <a:cxn ang="0">
                    <a:pos x="174" y="128"/>
                  </a:cxn>
                  <a:cxn ang="0">
                    <a:pos x="164" y="141"/>
                  </a:cxn>
                  <a:cxn ang="0">
                    <a:pos x="163" y="148"/>
                  </a:cxn>
                  <a:cxn ang="0">
                    <a:pos x="154" y="153"/>
                  </a:cxn>
                  <a:cxn ang="0">
                    <a:pos x="149" y="159"/>
                  </a:cxn>
                  <a:cxn ang="0">
                    <a:pos x="138" y="161"/>
                  </a:cxn>
                  <a:cxn ang="0">
                    <a:pos x="134" y="173"/>
                  </a:cxn>
                  <a:cxn ang="0">
                    <a:pos x="134" y="183"/>
                  </a:cxn>
                  <a:cxn ang="0">
                    <a:pos x="125" y="181"/>
                  </a:cxn>
                  <a:cxn ang="0">
                    <a:pos x="110" y="183"/>
                  </a:cxn>
                  <a:cxn ang="0">
                    <a:pos x="93" y="178"/>
                  </a:cxn>
                  <a:cxn ang="0">
                    <a:pos x="80" y="174"/>
                  </a:cxn>
                  <a:cxn ang="0">
                    <a:pos x="63" y="189"/>
                  </a:cxn>
                  <a:cxn ang="0">
                    <a:pos x="48" y="198"/>
                  </a:cxn>
                  <a:cxn ang="0">
                    <a:pos x="35" y="204"/>
                  </a:cxn>
                  <a:cxn ang="0">
                    <a:pos x="20" y="204"/>
                  </a:cxn>
                  <a:cxn ang="0">
                    <a:pos x="17" y="194"/>
                  </a:cxn>
                  <a:cxn ang="0">
                    <a:pos x="8" y="169"/>
                  </a:cxn>
                  <a:cxn ang="0">
                    <a:pos x="0" y="164"/>
                  </a:cxn>
                  <a:cxn ang="0">
                    <a:pos x="25" y="95"/>
                  </a:cxn>
                  <a:cxn ang="0">
                    <a:pos x="71" y="12"/>
                  </a:cxn>
                  <a:cxn ang="0">
                    <a:pos x="83" y="10"/>
                  </a:cxn>
                  <a:cxn ang="0">
                    <a:pos x="88" y="15"/>
                  </a:cxn>
                  <a:cxn ang="0">
                    <a:pos x="88" y="20"/>
                  </a:cxn>
                  <a:cxn ang="0">
                    <a:pos x="105" y="5"/>
                  </a:cxn>
                  <a:cxn ang="0">
                    <a:pos x="115" y="7"/>
                  </a:cxn>
                  <a:cxn ang="0">
                    <a:pos x="131" y="0"/>
                  </a:cxn>
                </a:cxnLst>
                <a:rect l="0" t="0" r="r" b="b"/>
                <a:pathLst>
                  <a:path w="228" h="206">
                    <a:moveTo>
                      <a:pt x="131" y="0"/>
                    </a:moveTo>
                    <a:lnTo>
                      <a:pt x="131" y="3"/>
                    </a:lnTo>
                    <a:lnTo>
                      <a:pt x="131" y="5"/>
                    </a:lnTo>
                    <a:lnTo>
                      <a:pt x="131" y="7"/>
                    </a:lnTo>
                    <a:lnTo>
                      <a:pt x="131" y="8"/>
                    </a:lnTo>
                    <a:lnTo>
                      <a:pt x="134" y="12"/>
                    </a:lnTo>
                    <a:lnTo>
                      <a:pt x="136" y="13"/>
                    </a:lnTo>
                    <a:lnTo>
                      <a:pt x="139" y="15"/>
                    </a:lnTo>
                    <a:lnTo>
                      <a:pt x="141" y="16"/>
                    </a:lnTo>
                    <a:lnTo>
                      <a:pt x="143" y="20"/>
                    </a:lnTo>
                    <a:lnTo>
                      <a:pt x="144" y="20"/>
                    </a:lnTo>
                    <a:lnTo>
                      <a:pt x="146" y="23"/>
                    </a:lnTo>
                    <a:lnTo>
                      <a:pt x="148" y="28"/>
                    </a:lnTo>
                    <a:lnTo>
                      <a:pt x="149" y="30"/>
                    </a:lnTo>
                    <a:lnTo>
                      <a:pt x="151" y="33"/>
                    </a:lnTo>
                    <a:lnTo>
                      <a:pt x="153" y="35"/>
                    </a:lnTo>
                    <a:lnTo>
                      <a:pt x="154" y="35"/>
                    </a:lnTo>
                    <a:lnTo>
                      <a:pt x="156" y="38"/>
                    </a:lnTo>
                    <a:lnTo>
                      <a:pt x="163" y="46"/>
                    </a:lnTo>
                    <a:lnTo>
                      <a:pt x="168" y="50"/>
                    </a:lnTo>
                    <a:lnTo>
                      <a:pt x="173" y="53"/>
                    </a:lnTo>
                    <a:lnTo>
                      <a:pt x="174" y="55"/>
                    </a:lnTo>
                    <a:lnTo>
                      <a:pt x="178" y="56"/>
                    </a:lnTo>
                    <a:lnTo>
                      <a:pt x="178" y="58"/>
                    </a:lnTo>
                    <a:lnTo>
                      <a:pt x="178" y="60"/>
                    </a:lnTo>
                    <a:lnTo>
                      <a:pt x="178" y="61"/>
                    </a:lnTo>
                    <a:lnTo>
                      <a:pt x="183" y="63"/>
                    </a:lnTo>
                    <a:lnTo>
                      <a:pt x="186" y="65"/>
                    </a:lnTo>
                    <a:lnTo>
                      <a:pt x="186" y="68"/>
                    </a:lnTo>
                    <a:lnTo>
                      <a:pt x="186" y="73"/>
                    </a:lnTo>
                    <a:lnTo>
                      <a:pt x="186" y="76"/>
                    </a:lnTo>
                    <a:lnTo>
                      <a:pt x="188" y="80"/>
                    </a:lnTo>
                    <a:lnTo>
                      <a:pt x="193" y="83"/>
                    </a:lnTo>
                    <a:lnTo>
                      <a:pt x="196" y="86"/>
                    </a:lnTo>
                    <a:lnTo>
                      <a:pt x="201" y="88"/>
                    </a:lnTo>
                    <a:lnTo>
                      <a:pt x="204" y="86"/>
                    </a:lnTo>
                    <a:lnTo>
                      <a:pt x="209" y="90"/>
                    </a:lnTo>
                    <a:lnTo>
                      <a:pt x="213" y="90"/>
                    </a:lnTo>
                    <a:lnTo>
                      <a:pt x="218" y="91"/>
                    </a:lnTo>
                    <a:lnTo>
                      <a:pt x="221" y="91"/>
                    </a:lnTo>
                    <a:lnTo>
                      <a:pt x="223" y="93"/>
                    </a:lnTo>
                    <a:lnTo>
                      <a:pt x="223" y="96"/>
                    </a:lnTo>
                    <a:lnTo>
                      <a:pt x="224" y="98"/>
                    </a:lnTo>
                    <a:lnTo>
                      <a:pt x="228" y="100"/>
                    </a:lnTo>
                    <a:lnTo>
                      <a:pt x="224" y="101"/>
                    </a:lnTo>
                    <a:lnTo>
                      <a:pt x="221" y="101"/>
                    </a:lnTo>
                    <a:lnTo>
                      <a:pt x="218" y="103"/>
                    </a:lnTo>
                    <a:lnTo>
                      <a:pt x="214" y="105"/>
                    </a:lnTo>
                    <a:lnTo>
                      <a:pt x="216" y="106"/>
                    </a:lnTo>
                    <a:lnTo>
                      <a:pt x="214" y="110"/>
                    </a:lnTo>
                    <a:lnTo>
                      <a:pt x="211" y="111"/>
                    </a:lnTo>
                    <a:lnTo>
                      <a:pt x="208" y="113"/>
                    </a:lnTo>
                    <a:lnTo>
                      <a:pt x="203" y="113"/>
                    </a:lnTo>
                    <a:lnTo>
                      <a:pt x="201" y="114"/>
                    </a:lnTo>
                    <a:lnTo>
                      <a:pt x="199" y="113"/>
                    </a:lnTo>
                    <a:lnTo>
                      <a:pt x="194" y="113"/>
                    </a:lnTo>
                    <a:lnTo>
                      <a:pt x="189" y="118"/>
                    </a:lnTo>
                    <a:lnTo>
                      <a:pt x="186" y="119"/>
                    </a:lnTo>
                    <a:lnTo>
                      <a:pt x="184" y="121"/>
                    </a:lnTo>
                    <a:lnTo>
                      <a:pt x="183" y="123"/>
                    </a:lnTo>
                    <a:lnTo>
                      <a:pt x="179" y="124"/>
                    </a:lnTo>
                    <a:lnTo>
                      <a:pt x="178" y="126"/>
                    </a:lnTo>
                    <a:lnTo>
                      <a:pt x="174" y="128"/>
                    </a:lnTo>
                    <a:lnTo>
                      <a:pt x="171" y="129"/>
                    </a:lnTo>
                    <a:lnTo>
                      <a:pt x="164" y="136"/>
                    </a:lnTo>
                    <a:lnTo>
                      <a:pt x="164" y="141"/>
                    </a:lnTo>
                    <a:lnTo>
                      <a:pt x="166" y="144"/>
                    </a:lnTo>
                    <a:lnTo>
                      <a:pt x="166" y="148"/>
                    </a:lnTo>
                    <a:lnTo>
                      <a:pt x="163" y="148"/>
                    </a:lnTo>
                    <a:lnTo>
                      <a:pt x="161" y="149"/>
                    </a:lnTo>
                    <a:lnTo>
                      <a:pt x="158" y="149"/>
                    </a:lnTo>
                    <a:lnTo>
                      <a:pt x="154" y="153"/>
                    </a:lnTo>
                    <a:lnTo>
                      <a:pt x="153" y="156"/>
                    </a:lnTo>
                    <a:lnTo>
                      <a:pt x="151" y="156"/>
                    </a:lnTo>
                    <a:lnTo>
                      <a:pt x="149" y="159"/>
                    </a:lnTo>
                    <a:lnTo>
                      <a:pt x="146" y="159"/>
                    </a:lnTo>
                    <a:lnTo>
                      <a:pt x="143" y="161"/>
                    </a:lnTo>
                    <a:lnTo>
                      <a:pt x="138" y="161"/>
                    </a:lnTo>
                    <a:lnTo>
                      <a:pt x="136" y="166"/>
                    </a:lnTo>
                    <a:lnTo>
                      <a:pt x="136" y="171"/>
                    </a:lnTo>
                    <a:lnTo>
                      <a:pt x="134" y="173"/>
                    </a:lnTo>
                    <a:lnTo>
                      <a:pt x="134" y="176"/>
                    </a:lnTo>
                    <a:lnTo>
                      <a:pt x="133" y="179"/>
                    </a:lnTo>
                    <a:lnTo>
                      <a:pt x="134" y="183"/>
                    </a:lnTo>
                    <a:lnTo>
                      <a:pt x="129" y="184"/>
                    </a:lnTo>
                    <a:lnTo>
                      <a:pt x="126" y="184"/>
                    </a:lnTo>
                    <a:lnTo>
                      <a:pt x="125" y="181"/>
                    </a:lnTo>
                    <a:lnTo>
                      <a:pt x="121" y="183"/>
                    </a:lnTo>
                    <a:lnTo>
                      <a:pt x="115" y="183"/>
                    </a:lnTo>
                    <a:lnTo>
                      <a:pt x="110" y="183"/>
                    </a:lnTo>
                    <a:lnTo>
                      <a:pt x="105" y="183"/>
                    </a:lnTo>
                    <a:lnTo>
                      <a:pt x="101" y="183"/>
                    </a:lnTo>
                    <a:lnTo>
                      <a:pt x="93" y="178"/>
                    </a:lnTo>
                    <a:lnTo>
                      <a:pt x="90" y="178"/>
                    </a:lnTo>
                    <a:lnTo>
                      <a:pt x="88" y="174"/>
                    </a:lnTo>
                    <a:lnTo>
                      <a:pt x="80" y="174"/>
                    </a:lnTo>
                    <a:lnTo>
                      <a:pt x="73" y="174"/>
                    </a:lnTo>
                    <a:lnTo>
                      <a:pt x="66" y="179"/>
                    </a:lnTo>
                    <a:lnTo>
                      <a:pt x="63" y="189"/>
                    </a:lnTo>
                    <a:lnTo>
                      <a:pt x="58" y="193"/>
                    </a:lnTo>
                    <a:lnTo>
                      <a:pt x="50" y="196"/>
                    </a:lnTo>
                    <a:lnTo>
                      <a:pt x="48" y="198"/>
                    </a:lnTo>
                    <a:lnTo>
                      <a:pt x="45" y="201"/>
                    </a:lnTo>
                    <a:lnTo>
                      <a:pt x="40" y="203"/>
                    </a:lnTo>
                    <a:lnTo>
                      <a:pt x="35" y="204"/>
                    </a:lnTo>
                    <a:lnTo>
                      <a:pt x="30" y="204"/>
                    </a:lnTo>
                    <a:lnTo>
                      <a:pt x="25" y="206"/>
                    </a:lnTo>
                    <a:lnTo>
                      <a:pt x="20" y="204"/>
                    </a:lnTo>
                    <a:lnTo>
                      <a:pt x="13" y="206"/>
                    </a:lnTo>
                    <a:lnTo>
                      <a:pt x="13" y="201"/>
                    </a:lnTo>
                    <a:lnTo>
                      <a:pt x="17" y="194"/>
                    </a:lnTo>
                    <a:lnTo>
                      <a:pt x="17" y="188"/>
                    </a:lnTo>
                    <a:lnTo>
                      <a:pt x="10" y="176"/>
                    </a:lnTo>
                    <a:lnTo>
                      <a:pt x="8" y="169"/>
                    </a:lnTo>
                    <a:lnTo>
                      <a:pt x="0" y="164"/>
                    </a:lnTo>
                    <a:lnTo>
                      <a:pt x="0" y="164"/>
                    </a:lnTo>
                    <a:lnTo>
                      <a:pt x="0" y="164"/>
                    </a:lnTo>
                    <a:lnTo>
                      <a:pt x="0" y="164"/>
                    </a:lnTo>
                    <a:lnTo>
                      <a:pt x="3" y="95"/>
                    </a:lnTo>
                    <a:lnTo>
                      <a:pt x="25" y="95"/>
                    </a:lnTo>
                    <a:lnTo>
                      <a:pt x="30" y="16"/>
                    </a:lnTo>
                    <a:lnTo>
                      <a:pt x="48" y="16"/>
                    </a:lnTo>
                    <a:lnTo>
                      <a:pt x="71" y="12"/>
                    </a:lnTo>
                    <a:lnTo>
                      <a:pt x="78" y="10"/>
                    </a:lnTo>
                    <a:lnTo>
                      <a:pt x="81" y="10"/>
                    </a:lnTo>
                    <a:lnTo>
                      <a:pt x="83" y="10"/>
                    </a:lnTo>
                    <a:lnTo>
                      <a:pt x="85" y="10"/>
                    </a:lnTo>
                    <a:lnTo>
                      <a:pt x="86" y="13"/>
                    </a:lnTo>
                    <a:lnTo>
                      <a:pt x="88" y="15"/>
                    </a:lnTo>
                    <a:lnTo>
                      <a:pt x="86" y="16"/>
                    </a:lnTo>
                    <a:lnTo>
                      <a:pt x="86" y="20"/>
                    </a:lnTo>
                    <a:lnTo>
                      <a:pt x="88" y="20"/>
                    </a:lnTo>
                    <a:lnTo>
                      <a:pt x="96" y="15"/>
                    </a:lnTo>
                    <a:lnTo>
                      <a:pt x="100" y="10"/>
                    </a:lnTo>
                    <a:lnTo>
                      <a:pt x="105" y="5"/>
                    </a:lnTo>
                    <a:lnTo>
                      <a:pt x="110" y="5"/>
                    </a:lnTo>
                    <a:lnTo>
                      <a:pt x="111" y="7"/>
                    </a:lnTo>
                    <a:lnTo>
                      <a:pt x="115" y="7"/>
                    </a:lnTo>
                    <a:lnTo>
                      <a:pt x="118" y="5"/>
                    </a:lnTo>
                    <a:lnTo>
                      <a:pt x="126" y="2"/>
                    </a:lnTo>
                    <a:lnTo>
                      <a:pt x="131" y="0"/>
                    </a:lnTo>
                    <a:lnTo>
                      <a:pt x="131" y="0"/>
                    </a:lnTo>
                    <a:lnTo>
                      <a:pt x="131"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47" name="Freeform 137"/>
              <p:cNvSpPr>
                <a:spLocks/>
              </p:cNvSpPr>
              <p:nvPr/>
            </p:nvSpPr>
            <p:spPr bwMode="auto">
              <a:xfrm>
                <a:off x="6562709" y="3464781"/>
                <a:ext cx="175521" cy="144225"/>
              </a:xfrm>
              <a:custGeom>
                <a:avLst/>
                <a:gdLst/>
                <a:ahLst/>
                <a:cxnLst>
                  <a:cxn ang="0">
                    <a:pos x="199" y="113"/>
                  </a:cxn>
                  <a:cxn ang="0">
                    <a:pos x="244" y="34"/>
                  </a:cxn>
                  <a:cxn ang="0">
                    <a:pos x="277" y="28"/>
                  </a:cxn>
                  <a:cxn ang="0">
                    <a:pos x="282" y="31"/>
                  </a:cxn>
                  <a:cxn ang="0">
                    <a:pos x="282" y="38"/>
                  </a:cxn>
                  <a:cxn ang="0">
                    <a:pos x="296" y="28"/>
                  </a:cxn>
                  <a:cxn ang="0">
                    <a:pos x="307" y="25"/>
                  </a:cxn>
                  <a:cxn ang="0">
                    <a:pos x="322" y="20"/>
                  </a:cxn>
                  <a:cxn ang="0">
                    <a:pos x="322" y="15"/>
                  </a:cxn>
                  <a:cxn ang="0">
                    <a:pos x="316" y="13"/>
                  </a:cxn>
                  <a:cxn ang="0">
                    <a:pos x="309" y="13"/>
                  </a:cxn>
                  <a:cxn ang="0">
                    <a:pos x="242" y="25"/>
                  </a:cxn>
                  <a:cxn ang="0">
                    <a:pos x="237" y="25"/>
                  </a:cxn>
                  <a:cxn ang="0">
                    <a:pos x="232" y="23"/>
                  </a:cxn>
                  <a:cxn ang="0">
                    <a:pos x="226" y="23"/>
                  </a:cxn>
                  <a:cxn ang="0">
                    <a:pos x="219" y="25"/>
                  </a:cxn>
                  <a:cxn ang="0">
                    <a:pos x="206" y="18"/>
                  </a:cxn>
                  <a:cxn ang="0">
                    <a:pos x="201" y="21"/>
                  </a:cxn>
                  <a:cxn ang="0">
                    <a:pos x="188" y="23"/>
                  </a:cxn>
                  <a:cxn ang="0">
                    <a:pos x="181" y="20"/>
                  </a:cxn>
                  <a:cxn ang="0">
                    <a:pos x="168" y="16"/>
                  </a:cxn>
                  <a:cxn ang="0">
                    <a:pos x="161" y="10"/>
                  </a:cxn>
                  <a:cxn ang="0">
                    <a:pos x="66" y="10"/>
                  </a:cxn>
                  <a:cxn ang="0">
                    <a:pos x="58" y="13"/>
                  </a:cxn>
                  <a:cxn ang="0">
                    <a:pos x="46" y="6"/>
                  </a:cxn>
                  <a:cxn ang="0">
                    <a:pos x="43" y="1"/>
                  </a:cxn>
                  <a:cxn ang="0">
                    <a:pos x="36" y="1"/>
                  </a:cxn>
                  <a:cxn ang="0">
                    <a:pos x="28" y="0"/>
                  </a:cxn>
                  <a:cxn ang="0">
                    <a:pos x="20" y="10"/>
                  </a:cxn>
                  <a:cxn ang="0">
                    <a:pos x="8" y="6"/>
                  </a:cxn>
                  <a:cxn ang="0">
                    <a:pos x="5" y="10"/>
                  </a:cxn>
                  <a:cxn ang="0">
                    <a:pos x="2" y="28"/>
                  </a:cxn>
                  <a:cxn ang="0">
                    <a:pos x="36" y="78"/>
                  </a:cxn>
                  <a:cxn ang="0">
                    <a:pos x="50" y="109"/>
                  </a:cxn>
                  <a:cxn ang="0">
                    <a:pos x="60" y="136"/>
                  </a:cxn>
                  <a:cxn ang="0">
                    <a:pos x="71" y="181"/>
                  </a:cxn>
                  <a:cxn ang="0">
                    <a:pos x="68" y="199"/>
                  </a:cxn>
                  <a:cxn ang="0">
                    <a:pos x="76" y="216"/>
                  </a:cxn>
                  <a:cxn ang="0">
                    <a:pos x="76" y="226"/>
                  </a:cxn>
                  <a:cxn ang="0">
                    <a:pos x="85" y="242"/>
                  </a:cxn>
                  <a:cxn ang="0">
                    <a:pos x="98" y="262"/>
                  </a:cxn>
                  <a:cxn ang="0">
                    <a:pos x="115" y="264"/>
                  </a:cxn>
                  <a:cxn ang="0">
                    <a:pos x="116" y="255"/>
                  </a:cxn>
                  <a:cxn ang="0">
                    <a:pos x="129" y="259"/>
                  </a:cxn>
                  <a:cxn ang="0">
                    <a:pos x="139" y="272"/>
                  </a:cxn>
                  <a:cxn ang="0">
                    <a:pos x="151" y="274"/>
                  </a:cxn>
                  <a:cxn ang="0">
                    <a:pos x="159" y="274"/>
                  </a:cxn>
                  <a:cxn ang="0">
                    <a:pos x="168" y="277"/>
                  </a:cxn>
                  <a:cxn ang="0">
                    <a:pos x="174" y="269"/>
                  </a:cxn>
                  <a:cxn ang="0">
                    <a:pos x="189" y="262"/>
                  </a:cxn>
                  <a:cxn ang="0">
                    <a:pos x="196" y="182"/>
                  </a:cxn>
                </a:cxnLst>
                <a:rect l="0" t="0" r="r" b="b"/>
                <a:pathLst>
                  <a:path w="327" h="277">
                    <a:moveTo>
                      <a:pt x="196" y="182"/>
                    </a:moveTo>
                    <a:lnTo>
                      <a:pt x="196" y="182"/>
                    </a:lnTo>
                    <a:lnTo>
                      <a:pt x="199" y="113"/>
                    </a:lnTo>
                    <a:lnTo>
                      <a:pt x="221" y="113"/>
                    </a:lnTo>
                    <a:lnTo>
                      <a:pt x="226" y="34"/>
                    </a:lnTo>
                    <a:lnTo>
                      <a:pt x="244" y="34"/>
                    </a:lnTo>
                    <a:lnTo>
                      <a:pt x="267" y="30"/>
                    </a:lnTo>
                    <a:lnTo>
                      <a:pt x="274" y="28"/>
                    </a:lnTo>
                    <a:lnTo>
                      <a:pt x="277" y="28"/>
                    </a:lnTo>
                    <a:lnTo>
                      <a:pt x="279" y="28"/>
                    </a:lnTo>
                    <a:lnTo>
                      <a:pt x="281" y="28"/>
                    </a:lnTo>
                    <a:lnTo>
                      <a:pt x="282" y="31"/>
                    </a:lnTo>
                    <a:lnTo>
                      <a:pt x="284" y="33"/>
                    </a:lnTo>
                    <a:lnTo>
                      <a:pt x="282" y="34"/>
                    </a:lnTo>
                    <a:lnTo>
                      <a:pt x="282" y="38"/>
                    </a:lnTo>
                    <a:lnTo>
                      <a:pt x="284" y="38"/>
                    </a:lnTo>
                    <a:lnTo>
                      <a:pt x="292" y="33"/>
                    </a:lnTo>
                    <a:lnTo>
                      <a:pt x="296" y="28"/>
                    </a:lnTo>
                    <a:lnTo>
                      <a:pt x="301" y="23"/>
                    </a:lnTo>
                    <a:lnTo>
                      <a:pt x="306" y="23"/>
                    </a:lnTo>
                    <a:lnTo>
                      <a:pt x="307" y="25"/>
                    </a:lnTo>
                    <a:lnTo>
                      <a:pt x="311" y="25"/>
                    </a:lnTo>
                    <a:lnTo>
                      <a:pt x="314" y="23"/>
                    </a:lnTo>
                    <a:lnTo>
                      <a:pt x="322" y="20"/>
                    </a:lnTo>
                    <a:lnTo>
                      <a:pt x="327" y="18"/>
                    </a:lnTo>
                    <a:lnTo>
                      <a:pt x="322" y="15"/>
                    </a:lnTo>
                    <a:lnTo>
                      <a:pt x="322" y="15"/>
                    </a:lnTo>
                    <a:lnTo>
                      <a:pt x="321" y="13"/>
                    </a:lnTo>
                    <a:lnTo>
                      <a:pt x="317" y="15"/>
                    </a:lnTo>
                    <a:lnTo>
                      <a:pt x="316" y="13"/>
                    </a:lnTo>
                    <a:lnTo>
                      <a:pt x="316" y="13"/>
                    </a:lnTo>
                    <a:lnTo>
                      <a:pt x="314" y="11"/>
                    </a:lnTo>
                    <a:lnTo>
                      <a:pt x="309" y="13"/>
                    </a:lnTo>
                    <a:lnTo>
                      <a:pt x="306" y="13"/>
                    </a:lnTo>
                    <a:lnTo>
                      <a:pt x="244" y="25"/>
                    </a:lnTo>
                    <a:lnTo>
                      <a:pt x="242" y="25"/>
                    </a:lnTo>
                    <a:lnTo>
                      <a:pt x="241" y="26"/>
                    </a:lnTo>
                    <a:lnTo>
                      <a:pt x="239" y="25"/>
                    </a:lnTo>
                    <a:lnTo>
                      <a:pt x="237" y="25"/>
                    </a:lnTo>
                    <a:lnTo>
                      <a:pt x="236" y="25"/>
                    </a:lnTo>
                    <a:lnTo>
                      <a:pt x="234" y="23"/>
                    </a:lnTo>
                    <a:lnTo>
                      <a:pt x="232" y="23"/>
                    </a:lnTo>
                    <a:lnTo>
                      <a:pt x="231" y="23"/>
                    </a:lnTo>
                    <a:lnTo>
                      <a:pt x="227" y="21"/>
                    </a:lnTo>
                    <a:lnTo>
                      <a:pt x="226" y="23"/>
                    </a:lnTo>
                    <a:lnTo>
                      <a:pt x="226" y="25"/>
                    </a:lnTo>
                    <a:lnTo>
                      <a:pt x="224" y="25"/>
                    </a:lnTo>
                    <a:lnTo>
                      <a:pt x="219" y="25"/>
                    </a:lnTo>
                    <a:lnTo>
                      <a:pt x="214" y="23"/>
                    </a:lnTo>
                    <a:lnTo>
                      <a:pt x="209" y="18"/>
                    </a:lnTo>
                    <a:lnTo>
                      <a:pt x="206" y="18"/>
                    </a:lnTo>
                    <a:lnTo>
                      <a:pt x="204" y="18"/>
                    </a:lnTo>
                    <a:lnTo>
                      <a:pt x="204" y="21"/>
                    </a:lnTo>
                    <a:lnTo>
                      <a:pt x="201" y="21"/>
                    </a:lnTo>
                    <a:lnTo>
                      <a:pt x="194" y="20"/>
                    </a:lnTo>
                    <a:lnTo>
                      <a:pt x="191" y="21"/>
                    </a:lnTo>
                    <a:lnTo>
                      <a:pt x="188" y="23"/>
                    </a:lnTo>
                    <a:lnTo>
                      <a:pt x="184" y="21"/>
                    </a:lnTo>
                    <a:lnTo>
                      <a:pt x="183" y="20"/>
                    </a:lnTo>
                    <a:lnTo>
                      <a:pt x="181" y="20"/>
                    </a:lnTo>
                    <a:lnTo>
                      <a:pt x="178" y="20"/>
                    </a:lnTo>
                    <a:lnTo>
                      <a:pt x="171" y="18"/>
                    </a:lnTo>
                    <a:lnTo>
                      <a:pt x="168" y="16"/>
                    </a:lnTo>
                    <a:lnTo>
                      <a:pt x="164" y="15"/>
                    </a:lnTo>
                    <a:lnTo>
                      <a:pt x="163" y="11"/>
                    </a:lnTo>
                    <a:lnTo>
                      <a:pt x="161" y="10"/>
                    </a:lnTo>
                    <a:lnTo>
                      <a:pt x="70" y="10"/>
                    </a:lnTo>
                    <a:lnTo>
                      <a:pt x="70" y="10"/>
                    </a:lnTo>
                    <a:lnTo>
                      <a:pt x="66" y="10"/>
                    </a:lnTo>
                    <a:lnTo>
                      <a:pt x="63" y="11"/>
                    </a:lnTo>
                    <a:lnTo>
                      <a:pt x="61" y="11"/>
                    </a:lnTo>
                    <a:lnTo>
                      <a:pt x="58" y="13"/>
                    </a:lnTo>
                    <a:lnTo>
                      <a:pt x="53" y="11"/>
                    </a:lnTo>
                    <a:lnTo>
                      <a:pt x="48" y="6"/>
                    </a:lnTo>
                    <a:lnTo>
                      <a:pt x="46" y="6"/>
                    </a:lnTo>
                    <a:lnTo>
                      <a:pt x="46" y="5"/>
                    </a:lnTo>
                    <a:lnTo>
                      <a:pt x="43" y="3"/>
                    </a:lnTo>
                    <a:lnTo>
                      <a:pt x="43" y="1"/>
                    </a:lnTo>
                    <a:lnTo>
                      <a:pt x="40" y="0"/>
                    </a:lnTo>
                    <a:lnTo>
                      <a:pt x="38" y="1"/>
                    </a:lnTo>
                    <a:lnTo>
                      <a:pt x="36" y="1"/>
                    </a:lnTo>
                    <a:lnTo>
                      <a:pt x="36" y="1"/>
                    </a:lnTo>
                    <a:lnTo>
                      <a:pt x="31" y="0"/>
                    </a:lnTo>
                    <a:lnTo>
                      <a:pt x="28" y="0"/>
                    </a:lnTo>
                    <a:lnTo>
                      <a:pt x="22" y="5"/>
                    </a:lnTo>
                    <a:lnTo>
                      <a:pt x="22" y="8"/>
                    </a:lnTo>
                    <a:lnTo>
                      <a:pt x="20" y="10"/>
                    </a:lnTo>
                    <a:lnTo>
                      <a:pt x="17" y="8"/>
                    </a:lnTo>
                    <a:lnTo>
                      <a:pt x="10" y="6"/>
                    </a:lnTo>
                    <a:lnTo>
                      <a:pt x="8" y="6"/>
                    </a:lnTo>
                    <a:lnTo>
                      <a:pt x="8" y="10"/>
                    </a:lnTo>
                    <a:lnTo>
                      <a:pt x="5" y="11"/>
                    </a:lnTo>
                    <a:lnTo>
                      <a:pt x="5" y="10"/>
                    </a:lnTo>
                    <a:lnTo>
                      <a:pt x="0" y="10"/>
                    </a:lnTo>
                    <a:lnTo>
                      <a:pt x="0" y="10"/>
                    </a:lnTo>
                    <a:lnTo>
                      <a:pt x="2" y="28"/>
                    </a:lnTo>
                    <a:lnTo>
                      <a:pt x="17" y="41"/>
                    </a:lnTo>
                    <a:lnTo>
                      <a:pt x="23" y="53"/>
                    </a:lnTo>
                    <a:lnTo>
                      <a:pt x="36" y="78"/>
                    </a:lnTo>
                    <a:lnTo>
                      <a:pt x="38" y="86"/>
                    </a:lnTo>
                    <a:lnTo>
                      <a:pt x="50" y="103"/>
                    </a:lnTo>
                    <a:lnTo>
                      <a:pt x="50" y="109"/>
                    </a:lnTo>
                    <a:lnTo>
                      <a:pt x="63" y="126"/>
                    </a:lnTo>
                    <a:lnTo>
                      <a:pt x="63" y="134"/>
                    </a:lnTo>
                    <a:lnTo>
                      <a:pt x="60" y="136"/>
                    </a:lnTo>
                    <a:lnTo>
                      <a:pt x="63" y="147"/>
                    </a:lnTo>
                    <a:lnTo>
                      <a:pt x="63" y="164"/>
                    </a:lnTo>
                    <a:lnTo>
                      <a:pt x="71" y="181"/>
                    </a:lnTo>
                    <a:lnTo>
                      <a:pt x="70" y="191"/>
                    </a:lnTo>
                    <a:lnTo>
                      <a:pt x="71" y="196"/>
                    </a:lnTo>
                    <a:lnTo>
                      <a:pt x="68" y="199"/>
                    </a:lnTo>
                    <a:lnTo>
                      <a:pt x="71" y="202"/>
                    </a:lnTo>
                    <a:lnTo>
                      <a:pt x="73" y="214"/>
                    </a:lnTo>
                    <a:lnTo>
                      <a:pt x="76" y="216"/>
                    </a:lnTo>
                    <a:lnTo>
                      <a:pt x="80" y="219"/>
                    </a:lnTo>
                    <a:lnTo>
                      <a:pt x="76" y="221"/>
                    </a:lnTo>
                    <a:lnTo>
                      <a:pt x="76" y="226"/>
                    </a:lnTo>
                    <a:lnTo>
                      <a:pt x="80" y="229"/>
                    </a:lnTo>
                    <a:lnTo>
                      <a:pt x="81" y="237"/>
                    </a:lnTo>
                    <a:lnTo>
                      <a:pt x="85" y="242"/>
                    </a:lnTo>
                    <a:lnTo>
                      <a:pt x="91" y="254"/>
                    </a:lnTo>
                    <a:lnTo>
                      <a:pt x="96" y="259"/>
                    </a:lnTo>
                    <a:lnTo>
                      <a:pt x="98" y="262"/>
                    </a:lnTo>
                    <a:lnTo>
                      <a:pt x="106" y="267"/>
                    </a:lnTo>
                    <a:lnTo>
                      <a:pt x="110" y="265"/>
                    </a:lnTo>
                    <a:lnTo>
                      <a:pt x="115" y="264"/>
                    </a:lnTo>
                    <a:lnTo>
                      <a:pt x="115" y="260"/>
                    </a:lnTo>
                    <a:lnTo>
                      <a:pt x="113" y="260"/>
                    </a:lnTo>
                    <a:lnTo>
                      <a:pt x="116" y="255"/>
                    </a:lnTo>
                    <a:lnTo>
                      <a:pt x="121" y="254"/>
                    </a:lnTo>
                    <a:lnTo>
                      <a:pt x="125" y="259"/>
                    </a:lnTo>
                    <a:lnTo>
                      <a:pt x="129" y="259"/>
                    </a:lnTo>
                    <a:lnTo>
                      <a:pt x="128" y="264"/>
                    </a:lnTo>
                    <a:lnTo>
                      <a:pt x="131" y="270"/>
                    </a:lnTo>
                    <a:lnTo>
                      <a:pt x="139" y="272"/>
                    </a:lnTo>
                    <a:lnTo>
                      <a:pt x="144" y="274"/>
                    </a:lnTo>
                    <a:lnTo>
                      <a:pt x="148" y="274"/>
                    </a:lnTo>
                    <a:lnTo>
                      <a:pt x="151" y="274"/>
                    </a:lnTo>
                    <a:lnTo>
                      <a:pt x="154" y="275"/>
                    </a:lnTo>
                    <a:lnTo>
                      <a:pt x="156" y="274"/>
                    </a:lnTo>
                    <a:lnTo>
                      <a:pt x="159" y="274"/>
                    </a:lnTo>
                    <a:lnTo>
                      <a:pt x="163" y="275"/>
                    </a:lnTo>
                    <a:lnTo>
                      <a:pt x="166" y="275"/>
                    </a:lnTo>
                    <a:lnTo>
                      <a:pt x="168" y="277"/>
                    </a:lnTo>
                    <a:lnTo>
                      <a:pt x="169" y="272"/>
                    </a:lnTo>
                    <a:lnTo>
                      <a:pt x="171" y="270"/>
                    </a:lnTo>
                    <a:lnTo>
                      <a:pt x="174" y="269"/>
                    </a:lnTo>
                    <a:lnTo>
                      <a:pt x="176" y="264"/>
                    </a:lnTo>
                    <a:lnTo>
                      <a:pt x="183" y="262"/>
                    </a:lnTo>
                    <a:lnTo>
                      <a:pt x="189" y="262"/>
                    </a:lnTo>
                    <a:lnTo>
                      <a:pt x="193" y="262"/>
                    </a:lnTo>
                    <a:lnTo>
                      <a:pt x="196" y="182"/>
                    </a:lnTo>
                    <a:lnTo>
                      <a:pt x="196" y="18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48" name="Freeform 138"/>
              <p:cNvSpPr>
                <a:spLocks noEditPoints="1"/>
              </p:cNvSpPr>
              <p:nvPr/>
            </p:nvSpPr>
            <p:spPr bwMode="auto">
              <a:xfrm>
                <a:off x="6966192" y="3407713"/>
                <a:ext cx="98463" cy="161864"/>
              </a:xfrm>
              <a:custGeom>
                <a:avLst/>
                <a:gdLst/>
                <a:ahLst/>
                <a:cxnLst>
                  <a:cxn ang="0">
                    <a:pos x="53" y="306"/>
                  </a:cxn>
                  <a:cxn ang="0">
                    <a:pos x="85" y="299"/>
                  </a:cxn>
                  <a:cxn ang="0">
                    <a:pos x="98" y="282"/>
                  </a:cxn>
                  <a:cxn ang="0">
                    <a:pos x="101" y="267"/>
                  </a:cxn>
                  <a:cxn ang="0">
                    <a:pos x="108" y="257"/>
                  </a:cxn>
                  <a:cxn ang="0">
                    <a:pos x="121" y="224"/>
                  </a:cxn>
                  <a:cxn ang="0">
                    <a:pos x="141" y="181"/>
                  </a:cxn>
                  <a:cxn ang="0">
                    <a:pos x="153" y="154"/>
                  </a:cxn>
                  <a:cxn ang="0">
                    <a:pos x="161" y="125"/>
                  </a:cxn>
                  <a:cxn ang="0">
                    <a:pos x="165" y="106"/>
                  </a:cxn>
                  <a:cxn ang="0">
                    <a:pos x="168" y="91"/>
                  </a:cxn>
                  <a:cxn ang="0">
                    <a:pos x="168" y="78"/>
                  </a:cxn>
                  <a:cxn ang="0">
                    <a:pos x="178" y="90"/>
                  </a:cxn>
                  <a:cxn ang="0">
                    <a:pos x="183" y="78"/>
                  </a:cxn>
                  <a:cxn ang="0">
                    <a:pos x="178" y="63"/>
                  </a:cxn>
                  <a:cxn ang="0">
                    <a:pos x="179" y="48"/>
                  </a:cxn>
                  <a:cxn ang="0">
                    <a:pos x="173" y="18"/>
                  </a:cxn>
                  <a:cxn ang="0">
                    <a:pos x="163" y="8"/>
                  </a:cxn>
                  <a:cxn ang="0">
                    <a:pos x="158" y="8"/>
                  </a:cxn>
                  <a:cxn ang="0">
                    <a:pos x="151" y="13"/>
                  </a:cxn>
                  <a:cxn ang="0">
                    <a:pos x="150" y="23"/>
                  </a:cxn>
                  <a:cxn ang="0">
                    <a:pos x="140" y="38"/>
                  </a:cxn>
                  <a:cxn ang="0">
                    <a:pos x="133" y="37"/>
                  </a:cxn>
                  <a:cxn ang="0">
                    <a:pos x="131" y="48"/>
                  </a:cxn>
                  <a:cxn ang="0">
                    <a:pos x="123" y="51"/>
                  </a:cxn>
                  <a:cxn ang="0">
                    <a:pos x="128" y="63"/>
                  </a:cxn>
                  <a:cxn ang="0">
                    <a:pos x="115" y="70"/>
                  </a:cxn>
                  <a:cxn ang="0">
                    <a:pos x="110" y="65"/>
                  </a:cxn>
                  <a:cxn ang="0">
                    <a:pos x="108" y="75"/>
                  </a:cxn>
                  <a:cxn ang="0">
                    <a:pos x="103" y="81"/>
                  </a:cxn>
                  <a:cxn ang="0">
                    <a:pos x="101" y="73"/>
                  </a:cxn>
                  <a:cxn ang="0">
                    <a:pos x="90" y="91"/>
                  </a:cxn>
                  <a:cxn ang="0">
                    <a:pos x="83" y="83"/>
                  </a:cxn>
                  <a:cxn ang="0">
                    <a:pos x="68" y="86"/>
                  </a:cxn>
                  <a:cxn ang="0">
                    <a:pos x="65" y="90"/>
                  </a:cxn>
                  <a:cxn ang="0">
                    <a:pos x="48" y="96"/>
                  </a:cxn>
                  <a:cxn ang="0">
                    <a:pos x="37" y="98"/>
                  </a:cxn>
                  <a:cxn ang="0">
                    <a:pos x="23" y="123"/>
                  </a:cxn>
                  <a:cxn ang="0">
                    <a:pos x="27" y="140"/>
                  </a:cxn>
                  <a:cxn ang="0">
                    <a:pos x="37" y="164"/>
                  </a:cxn>
                  <a:cxn ang="0">
                    <a:pos x="32" y="181"/>
                  </a:cxn>
                  <a:cxn ang="0">
                    <a:pos x="22" y="194"/>
                  </a:cxn>
                  <a:cxn ang="0">
                    <a:pos x="7" y="211"/>
                  </a:cxn>
                  <a:cxn ang="0">
                    <a:pos x="2" y="231"/>
                  </a:cxn>
                  <a:cxn ang="0">
                    <a:pos x="7" y="251"/>
                  </a:cxn>
                  <a:cxn ang="0">
                    <a:pos x="12" y="259"/>
                  </a:cxn>
                  <a:cxn ang="0">
                    <a:pos x="7" y="274"/>
                  </a:cxn>
                  <a:cxn ang="0">
                    <a:pos x="10" y="289"/>
                  </a:cxn>
                  <a:cxn ang="0">
                    <a:pos x="22" y="301"/>
                  </a:cxn>
                  <a:cxn ang="0">
                    <a:pos x="35" y="307"/>
                  </a:cxn>
                  <a:cxn ang="0">
                    <a:pos x="38" y="311"/>
                  </a:cxn>
                  <a:cxn ang="0">
                    <a:pos x="146" y="18"/>
                  </a:cxn>
                  <a:cxn ang="0">
                    <a:pos x="143" y="28"/>
                  </a:cxn>
                  <a:cxn ang="0">
                    <a:pos x="143" y="30"/>
                  </a:cxn>
                  <a:cxn ang="0">
                    <a:pos x="140" y="30"/>
                  </a:cxn>
                  <a:cxn ang="0">
                    <a:pos x="135" y="28"/>
                  </a:cxn>
                  <a:cxn ang="0">
                    <a:pos x="168" y="110"/>
                  </a:cxn>
                  <a:cxn ang="0">
                    <a:pos x="171" y="110"/>
                  </a:cxn>
                </a:cxnLst>
                <a:rect l="0" t="0" r="r" b="b"/>
                <a:pathLst>
                  <a:path w="184" h="311">
                    <a:moveTo>
                      <a:pt x="38" y="311"/>
                    </a:moveTo>
                    <a:lnTo>
                      <a:pt x="42" y="309"/>
                    </a:lnTo>
                    <a:lnTo>
                      <a:pt x="47" y="309"/>
                    </a:lnTo>
                    <a:lnTo>
                      <a:pt x="53" y="306"/>
                    </a:lnTo>
                    <a:lnTo>
                      <a:pt x="57" y="302"/>
                    </a:lnTo>
                    <a:lnTo>
                      <a:pt x="71" y="301"/>
                    </a:lnTo>
                    <a:lnTo>
                      <a:pt x="76" y="301"/>
                    </a:lnTo>
                    <a:lnTo>
                      <a:pt x="85" y="299"/>
                    </a:lnTo>
                    <a:lnTo>
                      <a:pt x="86" y="294"/>
                    </a:lnTo>
                    <a:lnTo>
                      <a:pt x="91" y="294"/>
                    </a:lnTo>
                    <a:lnTo>
                      <a:pt x="93" y="287"/>
                    </a:lnTo>
                    <a:lnTo>
                      <a:pt x="98" y="282"/>
                    </a:lnTo>
                    <a:lnTo>
                      <a:pt x="98" y="277"/>
                    </a:lnTo>
                    <a:lnTo>
                      <a:pt x="103" y="276"/>
                    </a:lnTo>
                    <a:lnTo>
                      <a:pt x="101" y="269"/>
                    </a:lnTo>
                    <a:lnTo>
                      <a:pt x="101" y="267"/>
                    </a:lnTo>
                    <a:lnTo>
                      <a:pt x="105" y="266"/>
                    </a:lnTo>
                    <a:lnTo>
                      <a:pt x="106" y="257"/>
                    </a:lnTo>
                    <a:lnTo>
                      <a:pt x="106" y="257"/>
                    </a:lnTo>
                    <a:lnTo>
                      <a:pt x="108" y="257"/>
                    </a:lnTo>
                    <a:lnTo>
                      <a:pt x="111" y="251"/>
                    </a:lnTo>
                    <a:lnTo>
                      <a:pt x="115" y="236"/>
                    </a:lnTo>
                    <a:lnTo>
                      <a:pt x="118" y="228"/>
                    </a:lnTo>
                    <a:lnTo>
                      <a:pt x="121" y="224"/>
                    </a:lnTo>
                    <a:lnTo>
                      <a:pt x="123" y="216"/>
                    </a:lnTo>
                    <a:lnTo>
                      <a:pt x="130" y="204"/>
                    </a:lnTo>
                    <a:lnTo>
                      <a:pt x="136" y="188"/>
                    </a:lnTo>
                    <a:lnTo>
                      <a:pt x="141" y="181"/>
                    </a:lnTo>
                    <a:lnTo>
                      <a:pt x="141" y="173"/>
                    </a:lnTo>
                    <a:lnTo>
                      <a:pt x="146" y="164"/>
                    </a:lnTo>
                    <a:lnTo>
                      <a:pt x="146" y="161"/>
                    </a:lnTo>
                    <a:lnTo>
                      <a:pt x="153" y="154"/>
                    </a:lnTo>
                    <a:lnTo>
                      <a:pt x="155" y="141"/>
                    </a:lnTo>
                    <a:lnTo>
                      <a:pt x="158" y="133"/>
                    </a:lnTo>
                    <a:lnTo>
                      <a:pt x="160" y="131"/>
                    </a:lnTo>
                    <a:lnTo>
                      <a:pt x="161" y="125"/>
                    </a:lnTo>
                    <a:lnTo>
                      <a:pt x="158" y="121"/>
                    </a:lnTo>
                    <a:lnTo>
                      <a:pt x="160" y="115"/>
                    </a:lnTo>
                    <a:lnTo>
                      <a:pt x="165" y="110"/>
                    </a:lnTo>
                    <a:lnTo>
                      <a:pt x="165" y="106"/>
                    </a:lnTo>
                    <a:lnTo>
                      <a:pt x="168" y="103"/>
                    </a:lnTo>
                    <a:lnTo>
                      <a:pt x="166" y="96"/>
                    </a:lnTo>
                    <a:lnTo>
                      <a:pt x="165" y="95"/>
                    </a:lnTo>
                    <a:lnTo>
                      <a:pt x="168" y="91"/>
                    </a:lnTo>
                    <a:lnTo>
                      <a:pt x="166" y="86"/>
                    </a:lnTo>
                    <a:lnTo>
                      <a:pt x="165" y="85"/>
                    </a:lnTo>
                    <a:lnTo>
                      <a:pt x="165" y="80"/>
                    </a:lnTo>
                    <a:lnTo>
                      <a:pt x="168" y="78"/>
                    </a:lnTo>
                    <a:lnTo>
                      <a:pt x="171" y="80"/>
                    </a:lnTo>
                    <a:lnTo>
                      <a:pt x="171" y="85"/>
                    </a:lnTo>
                    <a:lnTo>
                      <a:pt x="176" y="90"/>
                    </a:lnTo>
                    <a:lnTo>
                      <a:pt x="178" y="90"/>
                    </a:lnTo>
                    <a:lnTo>
                      <a:pt x="179" y="88"/>
                    </a:lnTo>
                    <a:lnTo>
                      <a:pt x="181" y="83"/>
                    </a:lnTo>
                    <a:lnTo>
                      <a:pt x="181" y="81"/>
                    </a:lnTo>
                    <a:lnTo>
                      <a:pt x="183" y="78"/>
                    </a:lnTo>
                    <a:lnTo>
                      <a:pt x="184" y="76"/>
                    </a:lnTo>
                    <a:lnTo>
                      <a:pt x="184" y="73"/>
                    </a:lnTo>
                    <a:lnTo>
                      <a:pt x="179" y="66"/>
                    </a:lnTo>
                    <a:lnTo>
                      <a:pt x="178" y="63"/>
                    </a:lnTo>
                    <a:lnTo>
                      <a:pt x="179" y="60"/>
                    </a:lnTo>
                    <a:lnTo>
                      <a:pt x="179" y="56"/>
                    </a:lnTo>
                    <a:lnTo>
                      <a:pt x="178" y="50"/>
                    </a:lnTo>
                    <a:lnTo>
                      <a:pt x="179" y="48"/>
                    </a:lnTo>
                    <a:lnTo>
                      <a:pt x="179" y="37"/>
                    </a:lnTo>
                    <a:lnTo>
                      <a:pt x="176" y="32"/>
                    </a:lnTo>
                    <a:lnTo>
                      <a:pt x="174" y="22"/>
                    </a:lnTo>
                    <a:lnTo>
                      <a:pt x="173" y="18"/>
                    </a:lnTo>
                    <a:lnTo>
                      <a:pt x="171" y="20"/>
                    </a:lnTo>
                    <a:lnTo>
                      <a:pt x="168" y="15"/>
                    </a:lnTo>
                    <a:lnTo>
                      <a:pt x="166" y="10"/>
                    </a:lnTo>
                    <a:lnTo>
                      <a:pt x="163" y="8"/>
                    </a:lnTo>
                    <a:lnTo>
                      <a:pt x="165" y="5"/>
                    </a:lnTo>
                    <a:lnTo>
                      <a:pt x="163" y="0"/>
                    </a:lnTo>
                    <a:lnTo>
                      <a:pt x="158" y="5"/>
                    </a:lnTo>
                    <a:lnTo>
                      <a:pt x="158" y="8"/>
                    </a:lnTo>
                    <a:lnTo>
                      <a:pt x="155" y="10"/>
                    </a:lnTo>
                    <a:lnTo>
                      <a:pt x="150" y="8"/>
                    </a:lnTo>
                    <a:lnTo>
                      <a:pt x="148" y="8"/>
                    </a:lnTo>
                    <a:lnTo>
                      <a:pt x="151" y="13"/>
                    </a:lnTo>
                    <a:lnTo>
                      <a:pt x="151" y="15"/>
                    </a:lnTo>
                    <a:lnTo>
                      <a:pt x="155" y="18"/>
                    </a:lnTo>
                    <a:lnTo>
                      <a:pt x="155" y="20"/>
                    </a:lnTo>
                    <a:lnTo>
                      <a:pt x="150" y="23"/>
                    </a:lnTo>
                    <a:lnTo>
                      <a:pt x="150" y="30"/>
                    </a:lnTo>
                    <a:lnTo>
                      <a:pt x="146" y="35"/>
                    </a:lnTo>
                    <a:lnTo>
                      <a:pt x="143" y="33"/>
                    </a:lnTo>
                    <a:lnTo>
                      <a:pt x="140" y="38"/>
                    </a:lnTo>
                    <a:lnTo>
                      <a:pt x="140" y="41"/>
                    </a:lnTo>
                    <a:lnTo>
                      <a:pt x="136" y="43"/>
                    </a:lnTo>
                    <a:lnTo>
                      <a:pt x="133" y="41"/>
                    </a:lnTo>
                    <a:lnTo>
                      <a:pt x="133" y="37"/>
                    </a:lnTo>
                    <a:lnTo>
                      <a:pt x="131" y="37"/>
                    </a:lnTo>
                    <a:lnTo>
                      <a:pt x="128" y="38"/>
                    </a:lnTo>
                    <a:lnTo>
                      <a:pt x="126" y="45"/>
                    </a:lnTo>
                    <a:lnTo>
                      <a:pt x="131" y="48"/>
                    </a:lnTo>
                    <a:lnTo>
                      <a:pt x="133" y="50"/>
                    </a:lnTo>
                    <a:lnTo>
                      <a:pt x="131" y="51"/>
                    </a:lnTo>
                    <a:lnTo>
                      <a:pt x="128" y="51"/>
                    </a:lnTo>
                    <a:lnTo>
                      <a:pt x="123" y="51"/>
                    </a:lnTo>
                    <a:lnTo>
                      <a:pt x="125" y="56"/>
                    </a:lnTo>
                    <a:lnTo>
                      <a:pt x="130" y="58"/>
                    </a:lnTo>
                    <a:lnTo>
                      <a:pt x="130" y="60"/>
                    </a:lnTo>
                    <a:lnTo>
                      <a:pt x="128" y="63"/>
                    </a:lnTo>
                    <a:lnTo>
                      <a:pt x="126" y="60"/>
                    </a:lnTo>
                    <a:lnTo>
                      <a:pt x="121" y="61"/>
                    </a:lnTo>
                    <a:lnTo>
                      <a:pt x="121" y="65"/>
                    </a:lnTo>
                    <a:lnTo>
                      <a:pt x="115" y="70"/>
                    </a:lnTo>
                    <a:lnTo>
                      <a:pt x="115" y="65"/>
                    </a:lnTo>
                    <a:lnTo>
                      <a:pt x="115" y="63"/>
                    </a:lnTo>
                    <a:lnTo>
                      <a:pt x="113" y="60"/>
                    </a:lnTo>
                    <a:lnTo>
                      <a:pt x="110" y="65"/>
                    </a:lnTo>
                    <a:lnTo>
                      <a:pt x="111" y="66"/>
                    </a:lnTo>
                    <a:lnTo>
                      <a:pt x="111" y="68"/>
                    </a:lnTo>
                    <a:lnTo>
                      <a:pt x="105" y="70"/>
                    </a:lnTo>
                    <a:lnTo>
                      <a:pt x="108" y="75"/>
                    </a:lnTo>
                    <a:lnTo>
                      <a:pt x="111" y="76"/>
                    </a:lnTo>
                    <a:lnTo>
                      <a:pt x="110" y="78"/>
                    </a:lnTo>
                    <a:lnTo>
                      <a:pt x="108" y="78"/>
                    </a:lnTo>
                    <a:lnTo>
                      <a:pt x="103" y="81"/>
                    </a:lnTo>
                    <a:lnTo>
                      <a:pt x="103" y="78"/>
                    </a:lnTo>
                    <a:lnTo>
                      <a:pt x="101" y="78"/>
                    </a:lnTo>
                    <a:lnTo>
                      <a:pt x="103" y="75"/>
                    </a:lnTo>
                    <a:lnTo>
                      <a:pt x="101" y="73"/>
                    </a:lnTo>
                    <a:lnTo>
                      <a:pt x="91" y="80"/>
                    </a:lnTo>
                    <a:lnTo>
                      <a:pt x="91" y="86"/>
                    </a:lnTo>
                    <a:lnTo>
                      <a:pt x="91" y="88"/>
                    </a:lnTo>
                    <a:lnTo>
                      <a:pt x="90" y="91"/>
                    </a:lnTo>
                    <a:lnTo>
                      <a:pt x="88" y="90"/>
                    </a:lnTo>
                    <a:lnTo>
                      <a:pt x="85" y="88"/>
                    </a:lnTo>
                    <a:lnTo>
                      <a:pt x="85" y="83"/>
                    </a:lnTo>
                    <a:lnTo>
                      <a:pt x="83" y="83"/>
                    </a:lnTo>
                    <a:lnTo>
                      <a:pt x="78" y="88"/>
                    </a:lnTo>
                    <a:lnTo>
                      <a:pt x="71" y="85"/>
                    </a:lnTo>
                    <a:lnTo>
                      <a:pt x="70" y="86"/>
                    </a:lnTo>
                    <a:lnTo>
                      <a:pt x="68" y="86"/>
                    </a:lnTo>
                    <a:lnTo>
                      <a:pt x="68" y="93"/>
                    </a:lnTo>
                    <a:lnTo>
                      <a:pt x="67" y="91"/>
                    </a:lnTo>
                    <a:lnTo>
                      <a:pt x="65" y="93"/>
                    </a:lnTo>
                    <a:lnTo>
                      <a:pt x="65" y="90"/>
                    </a:lnTo>
                    <a:lnTo>
                      <a:pt x="63" y="88"/>
                    </a:lnTo>
                    <a:lnTo>
                      <a:pt x="60" y="91"/>
                    </a:lnTo>
                    <a:lnTo>
                      <a:pt x="58" y="88"/>
                    </a:lnTo>
                    <a:lnTo>
                      <a:pt x="48" y="96"/>
                    </a:lnTo>
                    <a:lnTo>
                      <a:pt x="45" y="96"/>
                    </a:lnTo>
                    <a:lnTo>
                      <a:pt x="43" y="95"/>
                    </a:lnTo>
                    <a:lnTo>
                      <a:pt x="38" y="95"/>
                    </a:lnTo>
                    <a:lnTo>
                      <a:pt x="37" y="98"/>
                    </a:lnTo>
                    <a:lnTo>
                      <a:pt x="37" y="105"/>
                    </a:lnTo>
                    <a:lnTo>
                      <a:pt x="30" y="115"/>
                    </a:lnTo>
                    <a:lnTo>
                      <a:pt x="30" y="116"/>
                    </a:lnTo>
                    <a:lnTo>
                      <a:pt x="23" y="123"/>
                    </a:lnTo>
                    <a:lnTo>
                      <a:pt x="23" y="126"/>
                    </a:lnTo>
                    <a:lnTo>
                      <a:pt x="27" y="130"/>
                    </a:lnTo>
                    <a:lnTo>
                      <a:pt x="23" y="133"/>
                    </a:lnTo>
                    <a:lnTo>
                      <a:pt x="27" y="140"/>
                    </a:lnTo>
                    <a:lnTo>
                      <a:pt x="27" y="144"/>
                    </a:lnTo>
                    <a:lnTo>
                      <a:pt x="33" y="156"/>
                    </a:lnTo>
                    <a:lnTo>
                      <a:pt x="32" y="159"/>
                    </a:lnTo>
                    <a:lnTo>
                      <a:pt x="37" y="164"/>
                    </a:lnTo>
                    <a:lnTo>
                      <a:pt x="37" y="166"/>
                    </a:lnTo>
                    <a:lnTo>
                      <a:pt x="33" y="169"/>
                    </a:lnTo>
                    <a:lnTo>
                      <a:pt x="35" y="171"/>
                    </a:lnTo>
                    <a:lnTo>
                      <a:pt x="32" y="181"/>
                    </a:lnTo>
                    <a:lnTo>
                      <a:pt x="27" y="184"/>
                    </a:lnTo>
                    <a:lnTo>
                      <a:pt x="27" y="191"/>
                    </a:lnTo>
                    <a:lnTo>
                      <a:pt x="23" y="191"/>
                    </a:lnTo>
                    <a:lnTo>
                      <a:pt x="22" y="194"/>
                    </a:lnTo>
                    <a:lnTo>
                      <a:pt x="17" y="198"/>
                    </a:lnTo>
                    <a:lnTo>
                      <a:pt x="17" y="206"/>
                    </a:lnTo>
                    <a:lnTo>
                      <a:pt x="13" y="209"/>
                    </a:lnTo>
                    <a:lnTo>
                      <a:pt x="7" y="211"/>
                    </a:lnTo>
                    <a:lnTo>
                      <a:pt x="5" y="213"/>
                    </a:lnTo>
                    <a:lnTo>
                      <a:pt x="5" y="219"/>
                    </a:lnTo>
                    <a:lnTo>
                      <a:pt x="0" y="224"/>
                    </a:lnTo>
                    <a:lnTo>
                      <a:pt x="2" y="231"/>
                    </a:lnTo>
                    <a:lnTo>
                      <a:pt x="0" y="234"/>
                    </a:lnTo>
                    <a:lnTo>
                      <a:pt x="0" y="236"/>
                    </a:lnTo>
                    <a:lnTo>
                      <a:pt x="0" y="242"/>
                    </a:lnTo>
                    <a:lnTo>
                      <a:pt x="7" y="251"/>
                    </a:lnTo>
                    <a:lnTo>
                      <a:pt x="7" y="256"/>
                    </a:lnTo>
                    <a:lnTo>
                      <a:pt x="7" y="257"/>
                    </a:lnTo>
                    <a:lnTo>
                      <a:pt x="10" y="259"/>
                    </a:lnTo>
                    <a:lnTo>
                      <a:pt x="12" y="259"/>
                    </a:lnTo>
                    <a:lnTo>
                      <a:pt x="10" y="261"/>
                    </a:lnTo>
                    <a:lnTo>
                      <a:pt x="5" y="262"/>
                    </a:lnTo>
                    <a:lnTo>
                      <a:pt x="5" y="266"/>
                    </a:lnTo>
                    <a:lnTo>
                      <a:pt x="7" y="274"/>
                    </a:lnTo>
                    <a:lnTo>
                      <a:pt x="5" y="282"/>
                    </a:lnTo>
                    <a:lnTo>
                      <a:pt x="7" y="284"/>
                    </a:lnTo>
                    <a:lnTo>
                      <a:pt x="8" y="287"/>
                    </a:lnTo>
                    <a:lnTo>
                      <a:pt x="10" y="289"/>
                    </a:lnTo>
                    <a:lnTo>
                      <a:pt x="13" y="294"/>
                    </a:lnTo>
                    <a:lnTo>
                      <a:pt x="17" y="296"/>
                    </a:lnTo>
                    <a:lnTo>
                      <a:pt x="18" y="297"/>
                    </a:lnTo>
                    <a:lnTo>
                      <a:pt x="22" y="301"/>
                    </a:lnTo>
                    <a:lnTo>
                      <a:pt x="25" y="301"/>
                    </a:lnTo>
                    <a:lnTo>
                      <a:pt x="27" y="302"/>
                    </a:lnTo>
                    <a:lnTo>
                      <a:pt x="30" y="302"/>
                    </a:lnTo>
                    <a:lnTo>
                      <a:pt x="35" y="307"/>
                    </a:lnTo>
                    <a:lnTo>
                      <a:pt x="37" y="307"/>
                    </a:lnTo>
                    <a:lnTo>
                      <a:pt x="37" y="311"/>
                    </a:lnTo>
                    <a:lnTo>
                      <a:pt x="38" y="311"/>
                    </a:lnTo>
                    <a:lnTo>
                      <a:pt x="38" y="311"/>
                    </a:lnTo>
                    <a:close/>
                    <a:moveTo>
                      <a:pt x="145" y="22"/>
                    </a:moveTo>
                    <a:lnTo>
                      <a:pt x="143" y="20"/>
                    </a:lnTo>
                    <a:lnTo>
                      <a:pt x="146" y="17"/>
                    </a:lnTo>
                    <a:lnTo>
                      <a:pt x="146" y="18"/>
                    </a:lnTo>
                    <a:lnTo>
                      <a:pt x="145" y="22"/>
                    </a:lnTo>
                    <a:lnTo>
                      <a:pt x="145" y="22"/>
                    </a:lnTo>
                    <a:close/>
                    <a:moveTo>
                      <a:pt x="143" y="30"/>
                    </a:moveTo>
                    <a:lnTo>
                      <a:pt x="143" y="28"/>
                    </a:lnTo>
                    <a:lnTo>
                      <a:pt x="145" y="30"/>
                    </a:lnTo>
                    <a:lnTo>
                      <a:pt x="143" y="32"/>
                    </a:lnTo>
                    <a:lnTo>
                      <a:pt x="143" y="30"/>
                    </a:lnTo>
                    <a:lnTo>
                      <a:pt x="143" y="30"/>
                    </a:lnTo>
                    <a:close/>
                    <a:moveTo>
                      <a:pt x="135" y="28"/>
                    </a:moveTo>
                    <a:lnTo>
                      <a:pt x="136" y="27"/>
                    </a:lnTo>
                    <a:lnTo>
                      <a:pt x="136" y="28"/>
                    </a:lnTo>
                    <a:lnTo>
                      <a:pt x="140" y="30"/>
                    </a:lnTo>
                    <a:lnTo>
                      <a:pt x="138" y="33"/>
                    </a:lnTo>
                    <a:lnTo>
                      <a:pt x="136" y="32"/>
                    </a:lnTo>
                    <a:lnTo>
                      <a:pt x="133" y="32"/>
                    </a:lnTo>
                    <a:lnTo>
                      <a:pt x="135" y="28"/>
                    </a:lnTo>
                    <a:lnTo>
                      <a:pt x="135" y="28"/>
                    </a:lnTo>
                    <a:close/>
                    <a:moveTo>
                      <a:pt x="168" y="116"/>
                    </a:moveTo>
                    <a:lnTo>
                      <a:pt x="168" y="113"/>
                    </a:lnTo>
                    <a:lnTo>
                      <a:pt x="168" y="110"/>
                    </a:lnTo>
                    <a:lnTo>
                      <a:pt x="169" y="108"/>
                    </a:lnTo>
                    <a:lnTo>
                      <a:pt x="171" y="108"/>
                    </a:lnTo>
                    <a:lnTo>
                      <a:pt x="173" y="105"/>
                    </a:lnTo>
                    <a:lnTo>
                      <a:pt x="171" y="110"/>
                    </a:lnTo>
                    <a:lnTo>
                      <a:pt x="169" y="111"/>
                    </a:lnTo>
                    <a:lnTo>
                      <a:pt x="168" y="11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49" name="Freeform 139"/>
              <p:cNvSpPr>
                <a:spLocks/>
              </p:cNvSpPr>
              <p:nvPr/>
            </p:nvSpPr>
            <p:spPr bwMode="auto">
              <a:xfrm>
                <a:off x="6806725" y="3391112"/>
                <a:ext cx="134851" cy="190916"/>
              </a:xfrm>
              <a:custGeom>
                <a:avLst/>
                <a:gdLst/>
                <a:ahLst/>
                <a:cxnLst>
                  <a:cxn ang="0">
                    <a:pos x="45" y="229"/>
                  </a:cxn>
                  <a:cxn ang="0">
                    <a:pos x="50" y="217"/>
                  </a:cxn>
                  <a:cxn ang="0">
                    <a:pos x="55" y="201"/>
                  </a:cxn>
                  <a:cxn ang="0">
                    <a:pos x="55" y="187"/>
                  </a:cxn>
                  <a:cxn ang="0">
                    <a:pos x="57" y="174"/>
                  </a:cxn>
                  <a:cxn ang="0">
                    <a:pos x="60" y="156"/>
                  </a:cxn>
                  <a:cxn ang="0">
                    <a:pos x="62" y="141"/>
                  </a:cxn>
                  <a:cxn ang="0">
                    <a:pos x="37" y="133"/>
                  </a:cxn>
                  <a:cxn ang="0">
                    <a:pos x="15" y="126"/>
                  </a:cxn>
                  <a:cxn ang="0">
                    <a:pos x="0" y="106"/>
                  </a:cxn>
                  <a:cxn ang="0">
                    <a:pos x="45" y="88"/>
                  </a:cxn>
                  <a:cxn ang="0">
                    <a:pos x="75" y="83"/>
                  </a:cxn>
                  <a:cxn ang="0">
                    <a:pos x="86" y="89"/>
                  </a:cxn>
                  <a:cxn ang="0">
                    <a:pos x="103" y="98"/>
                  </a:cxn>
                  <a:cxn ang="0">
                    <a:pos x="93" y="121"/>
                  </a:cxn>
                  <a:cxn ang="0">
                    <a:pos x="108" y="139"/>
                  </a:cxn>
                  <a:cxn ang="0">
                    <a:pos x="118" y="149"/>
                  </a:cxn>
                  <a:cxn ang="0">
                    <a:pos x="123" y="126"/>
                  </a:cxn>
                  <a:cxn ang="0">
                    <a:pos x="130" y="108"/>
                  </a:cxn>
                  <a:cxn ang="0">
                    <a:pos x="135" y="101"/>
                  </a:cxn>
                  <a:cxn ang="0">
                    <a:pos x="128" y="83"/>
                  </a:cxn>
                  <a:cxn ang="0">
                    <a:pos x="110" y="66"/>
                  </a:cxn>
                  <a:cxn ang="0">
                    <a:pos x="131" y="21"/>
                  </a:cxn>
                  <a:cxn ang="0">
                    <a:pos x="143" y="23"/>
                  </a:cxn>
                  <a:cxn ang="0">
                    <a:pos x="160" y="23"/>
                  </a:cxn>
                  <a:cxn ang="0">
                    <a:pos x="171" y="23"/>
                  </a:cxn>
                  <a:cxn ang="0">
                    <a:pos x="186" y="16"/>
                  </a:cxn>
                  <a:cxn ang="0">
                    <a:pos x="203" y="18"/>
                  </a:cxn>
                  <a:cxn ang="0">
                    <a:pos x="223" y="11"/>
                  </a:cxn>
                  <a:cxn ang="0">
                    <a:pos x="244" y="1"/>
                  </a:cxn>
                  <a:cxn ang="0">
                    <a:pos x="253" y="6"/>
                  </a:cxn>
                  <a:cxn ang="0">
                    <a:pos x="248" y="20"/>
                  </a:cxn>
                  <a:cxn ang="0">
                    <a:pos x="248" y="36"/>
                  </a:cxn>
                  <a:cxn ang="0">
                    <a:pos x="248" y="58"/>
                  </a:cxn>
                  <a:cxn ang="0">
                    <a:pos x="243" y="81"/>
                  </a:cxn>
                  <a:cxn ang="0">
                    <a:pos x="251" y="93"/>
                  </a:cxn>
                  <a:cxn ang="0">
                    <a:pos x="244" y="101"/>
                  </a:cxn>
                  <a:cxn ang="0">
                    <a:pos x="244" y="108"/>
                  </a:cxn>
                  <a:cxn ang="0">
                    <a:pos x="229" y="128"/>
                  </a:cxn>
                  <a:cxn ang="0">
                    <a:pos x="206" y="144"/>
                  </a:cxn>
                  <a:cxn ang="0">
                    <a:pos x="168" y="161"/>
                  </a:cxn>
                  <a:cxn ang="0">
                    <a:pos x="155" y="166"/>
                  </a:cxn>
                  <a:cxn ang="0">
                    <a:pos x="141" y="182"/>
                  </a:cxn>
                  <a:cxn ang="0">
                    <a:pos x="118" y="196"/>
                  </a:cxn>
                  <a:cxn ang="0">
                    <a:pos x="101" y="204"/>
                  </a:cxn>
                  <a:cxn ang="0">
                    <a:pos x="98" y="214"/>
                  </a:cxn>
                  <a:cxn ang="0">
                    <a:pos x="101" y="236"/>
                  </a:cxn>
                  <a:cxn ang="0">
                    <a:pos x="108" y="264"/>
                  </a:cxn>
                  <a:cxn ang="0">
                    <a:pos x="115" y="264"/>
                  </a:cxn>
                  <a:cxn ang="0">
                    <a:pos x="113" y="279"/>
                  </a:cxn>
                  <a:cxn ang="0">
                    <a:pos x="106" y="295"/>
                  </a:cxn>
                  <a:cxn ang="0">
                    <a:pos x="108" y="310"/>
                  </a:cxn>
                  <a:cxn ang="0">
                    <a:pos x="48" y="337"/>
                  </a:cxn>
                  <a:cxn ang="0">
                    <a:pos x="37" y="349"/>
                  </a:cxn>
                  <a:cxn ang="0">
                    <a:pos x="45" y="357"/>
                  </a:cxn>
                  <a:cxn ang="0">
                    <a:pos x="45" y="365"/>
                  </a:cxn>
                  <a:cxn ang="0">
                    <a:pos x="28" y="365"/>
                  </a:cxn>
                  <a:cxn ang="0">
                    <a:pos x="25" y="352"/>
                  </a:cxn>
                  <a:cxn ang="0">
                    <a:pos x="25" y="329"/>
                  </a:cxn>
                  <a:cxn ang="0">
                    <a:pos x="22" y="297"/>
                  </a:cxn>
                  <a:cxn ang="0">
                    <a:pos x="17" y="269"/>
                  </a:cxn>
                </a:cxnLst>
                <a:rect l="0" t="0" r="r" b="b"/>
                <a:pathLst>
                  <a:path w="253" h="369">
                    <a:moveTo>
                      <a:pt x="17" y="269"/>
                    </a:moveTo>
                    <a:lnTo>
                      <a:pt x="43" y="246"/>
                    </a:lnTo>
                    <a:lnTo>
                      <a:pt x="43" y="237"/>
                    </a:lnTo>
                    <a:lnTo>
                      <a:pt x="45" y="236"/>
                    </a:lnTo>
                    <a:lnTo>
                      <a:pt x="45" y="229"/>
                    </a:lnTo>
                    <a:lnTo>
                      <a:pt x="47" y="226"/>
                    </a:lnTo>
                    <a:lnTo>
                      <a:pt x="45" y="222"/>
                    </a:lnTo>
                    <a:lnTo>
                      <a:pt x="45" y="219"/>
                    </a:lnTo>
                    <a:lnTo>
                      <a:pt x="48" y="219"/>
                    </a:lnTo>
                    <a:lnTo>
                      <a:pt x="50" y="217"/>
                    </a:lnTo>
                    <a:lnTo>
                      <a:pt x="55" y="214"/>
                    </a:lnTo>
                    <a:lnTo>
                      <a:pt x="58" y="209"/>
                    </a:lnTo>
                    <a:lnTo>
                      <a:pt x="57" y="206"/>
                    </a:lnTo>
                    <a:lnTo>
                      <a:pt x="55" y="204"/>
                    </a:lnTo>
                    <a:lnTo>
                      <a:pt x="55" y="201"/>
                    </a:lnTo>
                    <a:lnTo>
                      <a:pt x="57" y="199"/>
                    </a:lnTo>
                    <a:lnTo>
                      <a:pt x="57" y="194"/>
                    </a:lnTo>
                    <a:lnTo>
                      <a:pt x="52" y="192"/>
                    </a:lnTo>
                    <a:lnTo>
                      <a:pt x="52" y="189"/>
                    </a:lnTo>
                    <a:lnTo>
                      <a:pt x="55" y="187"/>
                    </a:lnTo>
                    <a:lnTo>
                      <a:pt x="55" y="184"/>
                    </a:lnTo>
                    <a:lnTo>
                      <a:pt x="55" y="179"/>
                    </a:lnTo>
                    <a:lnTo>
                      <a:pt x="58" y="177"/>
                    </a:lnTo>
                    <a:lnTo>
                      <a:pt x="60" y="174"/>
                    </a:lnTo>
                    <a:lnTo>
                      <a:pt x="57" y="174"/>
                    </a:lnTo>
                    <a:lnTo>
                      <a:pt x="55" y="173"/>
                    </a:lnTo>
                    <a:lnTo>
                      <a:pt x="57" y="169"/>
                    </a:lnTo>
                    <a:lnTo>
                      <a:pt x="58" y="163"/>
                    </a:lnTo>
                    <a:lnTo>
                      <a:pt x="60" y="159"/>
                    </a:lnTo>
                    <a:lnTo>
                      <a:pt x="60" y="156"/>
                    </a:lnTo>
                    <a:lnTo>
                      <a:pt x="60" y="154"/>
                    </a:lnTo>
                    <a:lnTo>
                      <a:pt x="60" y="151"/>
                    </a:lnTo>
                    <a:lnTo>
                      <a:pt x="60" y="148"/>
                    </a:lnTo>
                    <a:lnTo>
                      <a:pt x="62" y="144"/>
                    </a:lnTo>
                    <a:lnTo>
                      <a:pt x="62" y="141"/>
                    </a:lnTo>
                    <a:lnTo>
                      <a:pt x="57" y="139"/>
                    </a:lnTo>
                    <a:lnTo>
                      <a:pt x="53" y="138"/>
                    </a:lnTo>
                    <a:lnTo>
                      <a:pt x="48" y="134"/>
                    </a:lnTo>
                    <a:lnTo>
                      <a:pt x="42" y="133"/>
                    </a:lnTo>
                    <a:lnTo>
                      <a:pt x="37" y="133"/>
                    </a:lnTo>
                    <a:lnTo>
                      <a:pt x="33" y="128"/>
                    </a:lnTo>
                    <a:lnTo>
                      <a:pt x="27" y="124"/>
                    </a:lnTo>
                    <a:lnTo>
                      <a:pt x="20" y="123"/>
                    </a:lnTo>
                    <a:lnTo>
                      <a:pt x="18" y="124"/>
                    </a:lnTo>
                    <a:lnTo>
                      <a:pt x="15" y="126"/>
                    </a:lnTo>
                    <a:lnTo>
                      <a:pt x="13" y="123"/>
                    </a:lnTo>
                    <a:lnTo>
                      <a:pt x="10" y="123"/>
                    </a:lnTo>
                    <a:lnTo>
                      <a:pt x="2" y="123"/>
                    </a:lnTo>
                    <a:lnTo>
                      <a:pt x="2" y="113"/>
                    </a:lnTo>
                    <a:lnTo>
                      <a:pt x="0" y="106"/>
                    </a:lnTo>
                    <a:lnTo>
                      <a:pt x="2" y="103"/>
                    </a:lnTo>
                    <a:lnTo>
                      <a:pt x="10" y="98"/>
                    </a:lnTo>
                    <a:lnTo>
                      <a:pt x="15" y="98"/>
                    </a:lnTo>
                    <a:lnTo>
                      <a:pt x="40" y="88"/>
                    </a:lnTo>
                    <a:lnTo>
                      <a:pt x="45" y="88"/>
                    </a:lnTo>
                    <a:lnTo>
                      <a:pt x="60" y="83"/>
                    </a:lnTo>
                    <a:lnTo>
                      <a:pt x="67" y="79"/>
                    </a:lnTo>
                    <a:lnTo>
                      <a:pt x="73" y="79"/>
                    </a:lnTo>
                    <a:lnTo>
                      <a:pt x="75" y="81"/>
                    </a:lnTo>
                    <a:lnTo>
                      <a:pt x="75" y="83"/>
                    </a:lnTo>
                    <a:lnTo>
                      <a:pt x="78" y="86"/>
                    </a:lnTo>
                    <a:lnTo>
                      <a:pt x="78" y="88"/>
                    </a:lnTo>
                    <a:lnTo>
                      <a:pt x="81" y="89"/>
                    </a:lnTo>
                    <a:lnTo>
                      <a:pt x="83" y="89"/>
                    </a:lnTo>
                    <a:lnTo>
                      <a:pt x="86" y="89"/>
                    </a:lnTo>
                    <a:lnTo>
                      <a:pt x="90" y="88"/>
                    </a:lnTo>
                    <a:lnTo>
                      <a:pt x="95" y="88"/>
                    </a:lnTo>
                    <a:lnTo>
                      <a:pt x="100" y="88"/>
                    </a:lnTo>
                    <a:lnTo>
                      <a:pt x="103" y="91"/>
                    </a:lnTo>
                    <a:lnTo>
                      <a:pt x="103" y="98"/>
                    </a:lnTo>
                    <a:lnTo>
                      <a:pt x="101" y="103"/>
                    </a:lnTo>
                    <a:lnTo>
                      <a:pt x="96" y="108"/>
                    </a:lnTo>
                    <a:lnTo>
                      <a:pt x="96" y="113"/>
                    </a:lnTo>
                    <a:lnTo>
                      <a:pt x="93" y="118"/>
                    </a:lnTo>
                    <a:lnTo>
                      <a:pt x="93" y="121"/>
                    </a:lnTo>
                    <a:lnTo>
                      <a:pt x="95" y="126"/>
                    </a:lnTo>
                    <a:lnTo>
                      <a:pt x="96" y="129"/>
                    </a:lnTo>
                    <a:lnTo>
                      <a:pt x="100" y="133"/>
                    </a:lnTo>
                    <a:lnTo>
                      <a:pt x="105" y="138"/>
                    </a:lnTo>
                    <a:lnTo>
                      <a:pt x="108" y="139"/>
                    </a:lnTo>
                    <a:lnTo>
                      <a:pt x="110" y="141"/>
                    </a:lnTo>
                    <a:lnTo>
                      <a:pt x="113" y="144"/>
                    </a:lnTo>
                    <a:lnTo>
                      <a:pt x="111" y="148"/>
                    </a:lnTo>
                    <a:lnTo>
                      <a:pt x="113" y="151"/>
                    </a:lnTo>
                    <a:lnTo>
                      <a:pt x="118" y="149"/>
                    </a:lnTo>
                    <a:lnTo>
                      <a:pt x="118" y="146"/>
                    </a:lnTo>
                    <a:lnTo>
                      <a:pt x="116" y="139"/>
                    </a:lnTo>
                    <a:lnTo>
                      <a:pt x="120" y="136"/>
                    </a:lnTo>
                    <a:lnTo>
                      <a:pt x="120" y="133"/>
                    </a:lnTo>
                    <a:lnTo>
                      <a:pt x="123" y="126"/>
                    </a:lnTo>
                    <a:lnTo>
                      <a:pt x="128" y="124"/>
                    </a:lnTo>
                    <a:lnTo>
                      <a:pt x="131" y="123"/>
                    </a:lnTo>
                    <a:lnTo>
                      <a:pt x="133" y="119"/>
                    </a:lnTo>
                    <a:lnTo>
                      <a:pt x="133" y="111"/>
                    </a:lnTo>
                    <a:lnTo>
                      <a:pt x="130" y="108"/>
                    </a:lnTo>
                    <a:lnTo>
                      <a:pt x="131" y="106"/>
                    </a:lnTo>
                    <a:lnTo>
                      <a:pt x="130" y="104"/>
                    </a:lnTo>
                    <a:lnTo>
                      <a:pt x="130" y="103"/>
                    </a:lnTo>
                    <a:lnTo>
                      <a:pt x="133" y="103"/>
                    </a:lnTo>
                    <a:lnTo>
                      <a:pt x="135" y="101"/>
                    </a:lnTo>
                    <a:lnTo>
                      <a:pt x="136" y="99"/>
                    </a:lnTo>
                    <a:lnTo>
                      <a:pt x="136" y="98"/>
                    </a:lnTo>
                    <a:lnTo>
                      <a:pt x="135" y="94"/>
                    </a:lnTo>
                    <a:lnTo>
                      <a:pt x="133" y="89"/>
                    </a:lnTo>
                    <a:lnTo>
                      <a:pt x="128" y="83"/>
                    </a:lnTo>
                    <a:lnTo>
                      <a:pt x="126" y="78"/>
                    </a:lnTo>
                    <a:lnTo>
                      <a:pt x="118" y="71"/>
                    </a:lnTo>
                    <a:lnTo>
                      <a:pt x="115" y="71"/>
                    </a:lnTo>
                    <a:lnTo>
                      <a:pt x="113" y="68"/>
                    </a:lnTo>
                    <a:lnTo>
                      <a:pt x="110" y="66"/>
                    </a:lnTo>
                    <a:lnTo>
                      <a:pt x="103" y="61"/>
                    </a:lnTo>
                    <a:lnTo>
                      <a:pt x="98" y="41"/>
                    </a:lnTo>
                    <a:lnTo>
                      <a:pt x="105" y="21"/>
                    </a:lnTo>
                    <a:lnTo>
                      <a:pt x="128" y="21"/>
                    </a:lnTo>
                    <a:lnTo>
                      <a:pt x="131" y="21"/>
                    </a:lnTo>
                    <a:lnTo>
                      <a:pt x="133" y="20"/>
                    </a:lnTo>
                    <a:lnTo>
                      <a:pt x="136" y="18"/>
                    </a:lnTo>
                    <a:lnTo>
                      <a:pt x="136" y="21"/>
                    </a:lnTo>
                    <a:lnTo>
                      <a:pt x="140" y="21"/>
                    </a:lnTo>
                    <a:lnTo>
                      <a:pt x="143" y="23"/>
                    </a:lnTo>
                    <a:lnTo>
                      <a:pt x="146" y="23"/>
                    </a:lnTo>
                    <a:lnTo>
                      <a:pt x="148" y="26"/>
                    </a:lnTo>
                    <a:lnTo>
                      <a:pt x="148" y="28"/>
                    </a:lnTo>
                    <a:lnTo>
                      <a:pt x="155" y="26"/>
                    </a:lnTo>
                    <a:lnTo>
                      <a:pt x="160" y="23"/>
                    </a:lnTo>
                    <a:lnTo>
                      <a:pt x="163" y="21"/>
                    </a:lnTo>
                    <a:lnTo>
                      <a:pt x="165" y="21"/>
                    </a:lnTo>
                    <a:lnTo>
                      <a:pt x="166" y="21"/>
                    </a:lnTo>
                    <a:lnTo>
                      <a:pt x="168" y="23"/>
                    </a:lnTo>
                    <a:lnTo>
                      <a:pt x="171" y="23"/>
                    </a:lnTo>
                    <a:lnTo>
                      <a:pt x="173" y="25"/>
                    </a:lnTo>
                    <a:lnTo>
                      <a:pt x="178" y="23"/>
                    </a:lnTo>
                    <a:lnTo>
                      <a:pt x="184" y="23"/>
                    </a:lnTo>
                    <a:lnTo>
                      <a:pt x="188" y="20"/>
                    </a:lnTo>
                    <a:lnTo>
                      <a:pt x="186" y="16"/>
                    </a:lnTo>
                    <a:lnTo>
                      <a:pt x="188" y="16"/>
                    </a:lnTo>
                    <a:lnTo>
                      <a:pt x="191" y="16"/>
                    </a:lnTo>
                    <a:lnTo>
                      <a:pt x="196" y="16"/>
                    </a:lnTo>
                    <a:lnTo>
                      <a:pt x="198" y="18"/>
                    </a:lnTo>
                    <a:lnTo>
                      <a:pt x="203" y="18"/>
                    </a:lnTo>
                    <a:lnTo>
                      <a:pt x="204" y="16"/>
                    </a:lnTo>
                    <a:lnTo>
                      <a:pt x="214" y="13"/>
                    </a:lnTo>
                    <a:lnTo>
                      <a:pt x="218" y="15"/>
                    </a:lnTo>
                    <a:lnTo>
                      <a:pt x="221" y="13"/>
                    </a:lnTo>
                    <a:lnTo>
                      <a:pt x="223" y="11"/>
                    </a:lnTo>
                    <a:lnTo>
                      <a:pt x="229" y="11"/>
                    </a:lnTo>
                    <a:lnTo>
                      <a:pt x="233" y="8"/>
                    </a:lnTo>
                    <a:lnTo>
                      <a:pt x="238" y="8"/>
                    </a:lnTo>
                    <a:lnTo>
                      <a:pt x="241" y="5"/>
                    </a:lnTo>
                    <a:lnTo>
                      <a:pt x="244" y="1"/>
                    </a:lnTo>
                    <a:lnTo>
                      <a:pt x="248" y="3"/>
                    </a:lnTo>
                    <a:lnTo>
                      <a:pt x="251" y="0"/>
                    </a:lnTo>
                    <a:lnTo>
                      <a:pt x="251" y="0"/>
                    </a:lnTo>
                    <a:lnTo>
                      <a:pt x="253" y="1"/>
                    </a:lnTo>
                    <a:lnTo>
                      <a:pt x="253" y="6"/>
                    </a:lnTo>
                    <a:lnTo>
                      <a:pt x="251" y="8"/>
                    </a:lnTo>
                    <a:lnTo>
                      <a:pt x="253" y="10"/>
                    </a:lnTo>
                    <a:lnTo>
                      <a:pt x="248" y="16"/>
                    </a:lnTo>
                    <a:lnTo>
                      <a:pt x="246" y="18"/>
                    </a:lnTo>
                    <a:lnTo>
                      <a:pt x="248" y="20"/>
                    </a:lnTo>
                    <a:lnTo>
                      <a:pt x="248" y="21"/>
                    </a:lnTo>
                    <a:lnTo>
                      <a:pt x="246" y="23"/>
                    </a:lnTo>
                    <a:lnTo>
                      <a:pt x="248" y="31"/>
                    </a:lnTo>
                    <a:lnTo>
                      <a:pt x="249" y="36"/>
                    </a:lnTo>
                    <a:lnTo>
                      <a:pt x="248" y="36"/>
                    </a:lnTo>
                    <a:lnTo>
                      <a:pt x="248" y="43"/>
                    </a:lnTo>
                    <a:lnTo>
                      <a:pt x="249" y="45"/>
                    </a:lnTo>
                    <a:lnTo>
                      <a:pt x="249" y="50"/>
                    </a:lnTo>
                    <a:lnTo>
                      <a:pt x="248" y="51"/>
                    </a:lnTo>
                    <a:lnTo>
                      <a:pt x="248" y="58"/>
                    </a:lnTo>
                    <a:lnTo>
                      <a:pt x="246" y="68"/>
                    </a:lnTo>
                    <a:lnTo>
                      <a:pt x="246" y="68"/>
                    </a:lnTo>
                    <a:lnTo>
                      <a:pt x="248" y="70"/>
                    </a:lnTo>
                    <a:lnTo>
                      <a:pt x="248" y="79"/>
                    </a:lnTo>
                    <a:lnTo>
                      <a:pt x="243" y="81"/>
                    </a:lnTo>
                    <a:lnTo>
                      <a:pt x="243" y="81"/>
                    </a:lnTo>
                    <a:lnTo>
                      <a:pt x="244" y="83"/>
                    </a:lnTo>
                    <a:lnTo>
                      <a:pt x="249" y="83"/>
                    </a:lnTo>
                    <a:lnTo>
                      <a:pt x="251" y="84"/>
                    </a:lnTo>
                    <a:lnTo>
                      <a:pt x="251" y="93"/>
                    </a:lnTo>
                    <a:lnTo>
                      <a:pt x="249" y="96"/>
                    </a:lnTo>
                    <a:lnTo>
                      <a:pt x="246" y="98"/>
                    </a:lnTo>
                    <a:lnTo>
                      <a:pt x="248" y="99"/>
                    </a:lnTo>
                    <a:lnTo>
                      <a:pt x="248" y="101"/>
                    </a:lnTo>
                    <a:lnTo>
                      <a:pt x="244" y="101"/>
                    </a:lnTo>
                    <a:lnTo>
                      <a:pt x="241" y="104"/>
                    </a:lnTo>
                    <a:lnTo>
                      <a:pt x="243" y="106"/>
                    </a:lnTo>
                    <a:lnTo>
                      <a:pt x="243" y="104"/>
                    </a:lnTo>
                    <a:lnTo>
                      <a:pt x="246" y="104"/>
                    </a:lnTo>
                    <a:lnTo>
                      <a:pt x="244" y="108"/>
                    </a:lnTo>
                    <a:lnTo>
                      <a:pt x="243" y="113"/>
                    </a:lnTo>
                    <a:lnTo>
                      <a:pt x="241" y="113"/>
                    </a:lnTo>
                    <a:lnTo>
                      <a:pt x="234" y="119"/>
                    </a:lnTo>
                    <a:lnTo>
                      <a:pt x="234" y="121"/>
                    </a:lnTo>
                    <a:lnTo>
                      <a:pt x="229" y="128"/>
                    </a:lnTo>
                    <a:lnTo>
                      <a:pt x="226" y="128"/>
                    </a:lnTo>
                    <a:lnTo>
                      <a:pt x="226" y="133"/>
                    </a:lnTo>
                    <a:lnTo>
                      <a:pt x="211" y="141"/>
                    </a:lnTo>
                    <a:lnTo>
                      <a:pt x="208" y="141"/>
                    </a:lnTo>
                    <a:lnTo>
                      <a:pt x="206" y="144"/>
                    </a:lnTo>
                    <a:lnTo>
                      <a:pt x="191" y="151"/>
                    </a:lnTo>
                    <a:lnTo>
                      <a:pt x="184" y="151"/>
                    </a:lnTo>
                    <a:lnTo>
                      <a:pt x="184" y="151"/>
                    </a:lnTo>
                    <a:lnTo>
                      <a:pt x="178" y="154"/>
                    </a:lnTo>
                    <a:lnTo>
                      <a:pt x="168" y="161"/>
                    </a:lnTo>
                    <a:lnTo>
                      <a:pt x="166" y="159"/>
                    </a:lnTo>
                    <a:lnTo>
                      <a:pt x="166" y="161"/>
                    </a:lnTo>
                    <a:lnTo>
                      <a:pt x="160" y="168"/>
                    </a:lnTo>
                    <a:lnTo>
                      <a:pt x="156" y="169"/>
                    </a:lnTo>
                    <a:lnTo>
                      <a:pt x="155" y="166"/>
                    </a:lnTo>
                    <a:lnTo>
                      <a:pt x="155" y="171"/>
                    </a:lnTo>
                    <a:lnTo>
                      <a:pt x="151" y="173"/>
                    </a:lnTo>
                    <a:lnTo>
                      <a:pt x="151" y="176"/>
                    </a:lnTo>
                    <a:lnTo>
                      <a:pt x="141" y="181"/>
                    </a:lnTo>
                    <a:lnTo>
                      <a:pt x="141" y="182"/>
                    </a:lnTo>
                    <a:lnTo>
                      <a:pt x="138" y="184"/>
                    </a:lnTo>
                    <a:lnTo>
                      <a:pt x="136" y="186"/>
                    </a:lnTo>
                    <a:lnTo>
                      <a:pt x="136" y="189"/>
                    </a:lnTo>
                    <a:lnTo>
                      <a:pt x="130" y="189"/>
                    </a:lnTo>
                    <a:lnTo>
                      <a:pt x="118" y="196"/>
                    </a:lnTo>
                    <a:lnTo>
                      <a:pt x="118" y="201"/>
                    </a:lnTo>
                    <a:lnTo>
                      <a:pt x="113" y="204"/>
                    </a:lnTo>
                    <a:lnTo>
                      <a:pt x="108" y="204"/>
                    </a:lnTo>
                    <a:lnTo>
                      <a:pt x="105" y="207"/>
                    </a:lnTo>
                    <a:lnTo>
                      <a:pt x="101" y="204"/>
                    </a:lnTo>
                    <a:lnTo>
                      <a:pt x="98" y="204"/>
                    </a:lnTo>
                    <a:lnTo>
                      <a:pt x="98" y="207"/>
                    </a:lnTo>
                    <a:lnTo>
                      <a:pt x="101" y="209"/>
                    </a:lnTo>
                    <a:lnTo>
                      <a:pt x="101" y="212"/>
                    </a:lnTo>
                    <a:lnTo>
                      <a:pt x="98" y="214"/>
                    </a:lnTo>
                    <a:lnTo>
                      <a:pt x="100" y="217"/>
                    </a:lnTo>
                    <a:lnTo>
                      <a:pt x="96" y="221"/>
                    </a:lnTo>
                    <a:lnTo>
                      <a:pt x="103" y="231"/>
                    </a:lnTo>
                    <a:lnTo>
                      <a:pt x="105" y="232"/>
                    </a:lnTo>
                    <a:lnTo>
                      <a:pt x="101" y="236"/>
                    </a:lnTo>
                    <a:lnTo>
                      <a:pt x="103" y="236"/>
                    </a:lnTo>
                    <a:lnTo>
                      <a:pt x="106" y="241"/>
                    </a:lnTo>
                    <a:lnTo>
                      <a:pt x="106" y="246"/>
                    </a:lnTo>
                    <a:lnTo>
                      <a:pt x="110" y="251"/>
                    </a:lnTo>
                    <a:lnTo>
                      <a:pt x="108" y="264"/>
                    </a:lnTo>
                    <a:lnTo>
                      <a:pt x="110" y="269"/>
                    </a:lnTo>
                    <a:lnTo>
                      <a:pt x="111" y="269"/>
                    </a:lnTo>
                    <a:lnTo>
                      <a:pt x="111" y="264"/>
                    </a:lnTo>
                    <a:lnTo>
                      <a:pt x="113" y="259"/>
                    </a:lnTo>
                    <a:lnTo>
                      <a:pt x="115" y="264"/>
                    </a:lnTo>
                    <a:lnTo>
                      <a:pt x="115" y="264"/>
                    </a:lnTo>
                    <a:lnTo>
                      <a:pt x="115" y="269"/>
                    </a:lnTo>
                    <a:lnTo>
                      <a:pt x="113" y="272"/>
                    </a:lnTo>
                    <a:lnTo>
                      <a:pt x="113" y="277"/>
                    </a:lnTo>
                    <a:lnTo>
                      <a:pt x="113" y="279"/>
                    </a:lnTo>
                    <a:lnTo>
                      <a:pt x="111" y="285"/>
                    </a:lnTo>
                    <a:lnTo>
                      <a:pt x="111" y="289"/>
                    </a:lnTo>
                    <a:lnTo>
                      <a:pt x="108" y="292"/>
                    </a:lnTo>
                    <a:lnTo>
                      <a:pt x="108" y="295"/>
                    </a:lnTo>
                    <a:lnTo>
                      <a:pt x="106" y="295"/>
                    </a:lnTo>
                    <a:lnTo>
                      <a:pt x="108" y="300"/>
                    </a:lnTo>
                    <a:lnTo>
                      <a:pt x="111" y="299"/>
                    </a:lnTo>
                    <a:lnTo>
                      <a:pt x="113" y="300"/>
                    </a:lnTo>
                    <a:lnTo>
                      <a:pt x="110" y="305"/>
                    </a:lnTo>
                    <a:lnTo>
                      <a:pt x="108" y="310"/>
                    </a:lnTo>
                    <a:lnTo>
                      <a:pt x="98" y="319"/>
                    </a:lnTo>
                    <a:lnTo>
                      <a:pt x="83" y="325"/>
                    </a:lnTo>
                    <a:lnTo>
                      <a:pt x="62" y="329"/>
                    </a:lnTo>
                    <a:lnTo>
                      <a:pt x="53" y="335"/>
                    </a:lnTo>
                    <a:lnTo>
                      <a:pt x="48" y="337"/>
                    </a:lnTo>
                    <a:lnTo>
                      <a:pt x="45" y="340"/>
                    </a:lnTo>
                    <a:lnTo>
                      <a:pt x="43" y="342"/>
                    </a:lnTo>
                    <a:lnTo>
                      <a:pt x="42" y="347"/>
                    </a:lnTo>
                    <a:lnTo>
                      <a:pt x="38" y="347"/>
                    </a:lnTo>
                    <a:lnTo>
                      <a:pt x="37" y="349"/>
                    </a:lnTo>
                    <a:lnTo>
                      <a:pt x="37" y="350"/>
                    </a:lnTo>
                    <a:lnTo>
                      <a:pt x="40" y="354"/>
                    </a:lnTo>
                    <a:lnTo>
                      <a:pt x="40" y="359"/>
                    </a:lnTo>
                    <a:lnTo>
                      <a:pt x="42" y="355"/>
                    </a:lnTo>
                    <a:lnTo>
                      <a:pt x="45" y="357"/>
                    </a:lnTo>
                    <a:lnTo>
                      <a:pt x="47" y="354"/>
                    </a:lnTo>
                    <a:lnTo>
                      <a:pt x="48" y="352"/>
                    </a:lnTo>
                    <a:lnTo>
                      <a:pt x="48" y="355"/>
                    </a:lnTo>
                    <a:lnTo>
                      <a:pt x="47" y="360"/>
                    </a:lnTo>
                    <a:lnTo>
                      <a:pt x="45" y="365"/>
                    </a:lnTo>
                    <a:lnTo>
                      <a:pt x="45" y="369"/>
                    </a:lnTo>
                    <a:lnTo>
                      <a:pt x="40" y="369"/>
                    </a:lnTo>
                    <a:lnTo>
                      <a:pt x="32" y="367"/>
                    </a:lnTo>
                    <a:lnTo>
                      <a:pt x="28" y="367"/>
                    </a:lnTo>
                    <a:lnTo>
                      <a:pt x="28" y="365"/>
                    </a:lnTo>
                    <a:lnTo>
                      <a:pt x="30" y="362"/>
                    </a:lnTo>
                    <a:lnTo>
                      <a:pt x="30" y="359"/>
                    </a:lnTo>
                    <a:lnTo>
                      <a:pt x="30" y="357"/>
                    </a:lnTo>
                    <a:lnTo>
                      <a:pt x="28" y="354"/>
                    </a:lnTo>
                    <a:lnTo>
                      <a:pt x="25" y="352"/>
                    </a:lnTo>
                    <a:lnTo>
                      <a:pt x="23" y="350"/>
                    </a:lnTo>
                    <a:lnTo>
                      <a:pt x="23" y="350"/>
                    </a:lnTo>
                    <a:lnTo>
                      <a:pt x="23" y="342"/>
                    </a:lnTo>
                    <a:lnTo>
                      <a:pt x="23" y="335"/>
                    </a:lnTo>
                    <a:lnTo>
                      <a:pt x="25" y="329"/>
                    </a:lnTo>
                    <a:lnTo>
                      <a:pt x="25" y="312"/>
                    </a:lnTo>
                    <a:lnTo>
                      <a:pt x="23" y="307"/>
                    </a:lnTo>
                    <a:lnTo>
                      <a:pt x="22" y="302"/>
                    </a:lnTo>
                    <a:lnTo>
                      <a:pt x="22" y="299"/>
                    </a:lnTo>
                    <a:lnTo>
                      <a:pt x="22" y="297"/>
                    </a:lnTo>
                    <a:lnTo>
                      <a:pt x="22" y="287"/>
                    </a:lnTo>
                    <a:lnTo>
                      <a:pt x="20" y="282"/>
                    </a:lnTo>
                    <a:lnTo>
                      <a:pt x="18" y="275"/>
                    </a:lnTo>
                    <a:lnTo>
                      <a:pt x="17" y="271"/>
                    </a:lnTo>
                    <a:lnTo>
                      <a:pt x="17" y="26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50" name="Freeform 140"/>
              <p:cNvSpPr>
                <a:spLocks/>
              </p:cNvSpPr>
              <p:nvPr/>
            </p:nvSpPr>
            <p:spPr bwMode="auto">
              <a:xfrm>
                <a:off x="6803514" y="3568540"/>
                <a:ext cx="18194" cy="17639"/>
              </a:xfrm>
              <a:custGeom>
                <a:avLst/>
                <a:gdLst/>
                <a:ahLst/>
                <a:cxnLst>
                  <a:cxn ang="0">
                    <a:pos x="28" y="8"/>
                  </a:cxn>
                  <a:cxn ang="0">
                    <a:pos x="28" y="8"/>
                  </a:cxn>
                  <a:cxn ang="0">
                    <a:pos x="30" y="10"/>
                  </a:cxn>
                  <a:cxn ang="0">
                    <a:pos x="33" y="12"/>
                  </a:cxn>
                  <a:cxn ang="0">
                    <a:pos x="35" y="15"/>
                  </a:cxn>
                  <a:cxn ang="0">
                    <a:pos x="35" y="17"/>
                  </a:cxn>
                  <a:cxn ang="0">
                    <a:pos x="35" y="20"/>
                  </a:cxn>
                  <a:cxn ang="0">
                    <a:pos x="33" y="23"/>
                  </a:cxn>
                  <a:cxn ang="0">
                    <a:pos x="33" y="25"/>
                  </a:cxn>
                  <a:cxn ang="0">
                    <a:pos x="32" y="25"/>
                  </a:cxn>
                  <a:cxn ang="0">
                    <a:pos x="30" y="27"/>
                  </a:cxn>
                  <a:cxn ang="0">
                    <a:pos x="30" y="30"/>
                  </a:cxn>
                  <a:cxn ang="0">
                    <a:pos x="28" y="33"/>
                  </a:cxn>
                  <a:cxn ang="0">
                    <a:pos x="25" y="35"/>
                  </a:cxn>
                  <a:cxn ang="0">
                    <a:pos x="15" y="35"/>
                  </a:cxn>
                  <a:cxn ang="0">
                    <a:pos x="7" y="30"/>
                  </a:cxn>
                  <a:cxn ang="0">
                    <a:pos x="5" y="27"/>
                  </a:cxn>
                  <a:cxn ang="0">
                    <a:pos x="2" y="23"/>
                  </a:cxn>
                  <a:cxn ang="0">
                    <a:pos x="0" y="22"/>
                  </a:cxn>
                  <a:cxn ang="0">
                    <a:pos x="3" y="17"/>
                  </a:cxn>
                  <a:cxn ang="0">
                    <a:pos x="8" y="7"/>
                  </a:cxn>
                  <a:cxn ang="0">
                    <a:pos x="10" y="2"/>
                  </a:cxn>
                  <a:cxn ang="0">
                    <a:pos x="13" y="0"/>
                  </a:cxn>
                  <a:cxn ang="0">
                    <a:pos x="20" y="3"/>
                  </a:cxn>
                  <a:cxn ang="0">
                    <a:pos x="23" y="7"/>
                  </a:cxn>
                  <a:cxn ang="0">
                    <a:pos x="28" y="8"/>
                  </a:cxn>
                  <a:cxn ang="0">
                    <a:pos x="28" y="8"/>
                  </a:cxn>
                </a:cxnLst>
                <a:rect l="0" t="0" r="r" b="b"/>
                <a:pathLst>
                  <a:path w="35" h="35">
                    <a:moveTo>
                      <a:pt x="28" y="8"/>
                    </a:moveTo>
                    <a:lnTo>
                      <a:pt x="28" y="8"/>
                    </a:lnTo>
                    <a:lnTo>
                      <a:pt x="30" y="10"/>
                    </a:lnTo>
                    <a:lnTo>
                      <a:pt x="33" y="12"/>
                    </a:lnTo>
                    <a:lnTo>
                      <a:pt x="35" y="15"/>
                    </a:lnTo>
                    <a:lnTo>
                      <a:pt x="35" y="17"/>
                    </a:lnTo>
                    <a:lnTo>
                      <a:pt x="35" y="20"/>
                    </a:lnTo>
                    <a:lnTo>
                      <a:pt x="33" y="23"/>
                    </a:lnTo>
                    <a:lnTo>
                      <a:pt x="33" y="25"/>
                    </a:lnTo>
                    <a:lnTo>
                      <a:pt x="32" y="25"/>
                    </a:lnTo>
                    <a:lnTo>
                      <a:pt x="30" y="27"/>
                    </a:lnTo>
                    <a:lnTo>
                      <a:pt x="30" y="30"/>
                    </a:lnTo>
                    <a:lnTo>
                      <a:pt x="28" y="33"/>
                    </a:lnTo>
                    <a:lnTo>
                      <a:pt x="25" y="35"/>
                    </a:lnTo>
                    <a:lnTo>
                      <a:pt x="15" y="35"/>
                    </a:lnTo>
                    <a:lnTo>
                      <a:pt x="7" y="30"/>
                    </a:lnTo>
                    <a:lnTo>
                      <a:pt x="5" y="27"/>
                    </a:lnTo>
                    <a:lnTo>
                      <a:pt x="2" y="23"/>
                    </a:lnTo>
                    <a:lnTo>
                      <a:pt x="0" y="22"/>
                    </a:lnTo>
                    <a:lnTo>
                      <a:pt x="3" y="17"/>
                    </a:lnTo>
                    <a:lnTo>
                      <a:pt x="8" y="7"/>
                    </a:lnTo>
                    <a:lnTo>
                      <a:pt x="10" y="2"/>
                    </a:lnTo>
                    <a:lnTo>
                      <a:pt x="13" y="0"/>
                    </a:lnTo>
                    <a:lnTo>
                      <a:pt x="20" y="3"/>
                    </a:lnTo>
                    <a:lnTo>
                      <a:pt x="23" y="7"/>
                    </a:lnTo>
                    <a:lnTo>
                      <a:pt x="28" y="8"/>
                    </a:lnTo>
                    <a:lnTo>
                      <a:pt x="28" y="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51" name="Freeform 141"/>
              <p:cNvSpPr>
                <a:spLocks noEditPoints="1"/>
              </p:cNvSpPr>
              <p:nvPr/>
            </p:nvSpPr>
            <p:spPr bwMode="auto">
              <a:xfrm>
                <a:off x="6619431" y="3525998"/>
                <a:ext cx="210839" cy="156676"/>
              </a:xfrm>
              <a:custGeom>
                <a:avLst/>
                <a:gdLst/>
                <a:ahLst/>
                <a:cxnLst>
                  <a:cxn ang="0">
                    <a:pos x="7" y="142"/>
                  </a:cxn>
                  <a:cxn ang="0">
                    <a:pos x="22" y="146"/>
                  </a:cxn>
                  <a:cxn ang="0">
                    <a:pos x="45" y="156"/>
                  </a:cxn>
                  <a:cxn ang="0">
                    <a:pos x="60" y="157"/>
                  </a:cxn>
                  <a:cxn ang="0">
                    <a:pos x="70" y="146"/>
                  </a:cxn>
                  <a:cxn ang="0">
                    <a:pos x="98" y="69"/>
                  </a:cxn>
                  <a:cxn ang="0">
                    <a:pos x="103" y="106"/>
                  </a:cxn>
                  <a:cxn ang="0">
                    <a:pos x="130" y="103"/>
                  </a:cxn>
                  <a:cxn ang="0">
                    <a:pos x="153" y="89"/>
                  </a:cxn>
                  <a:cxn ang="0">
                    <a:pos x="180" y="78"/>
                  </a:cxn>
                  <a:cxn ang="0">
                    <a:pos x="205" y="83"/>
                  </a:cxn>
                  <a:cxn ang="0">
                    <a:pos x="224" y="83"/>
                  </a:cxn>
                  <a:cxn ang="0">
                    <a:pos x="226" y="66"/>
                  </a:cxn>
                  <a:cxn ang="0">
                    <a:pos x="241" y="56"/>
                  </a:cxn>
                  <a:cxn ang="0">
                    <a:pos x="253" y="48"/>
                  </a:cxn>
                  <a:cxn ang="0">
                    <a:pos x="261" y="29"/>
                  </a:cxn>
                  <a:cxn ang="0">
                    <a:pos x="274" y="21"/>
                  </a:cxn>
                  <a:cxn ang="0">
                    <a:pos x="291" y="14"/>
                  </a:cxn>
                  <a:cxn ang="0">
                    <a:pos x="306" y="6"/>
                  </a:cxn>
                  <a:cxn ang="0">
                    <a:pos x="324" y="0"/>
                  </a:cxn>
                  <a:cxn ang="0">
                    <a:pos x="342" y="6"/>
                  </a:cxn>
                  <a:cxn ang="0">
                    <a:pos x="367" y="14"/>
                  </a:cxn>
                  <a:cxn ang="0">
                    <a:pos x="371" y="41"/>
                  </a:cxn>
                  <a:cxn ang="0">
                    <a:pos x="372" y="81"/>
                  </a:cxn>
                  <a:cxn ang="0">
                    <a:pos x="354" y="83"/>
                  </a:cxn>
                  <a:cxn ang="0">
                    <a:pos x="349" y="108"/>
                  </a:cxn>
                  <a:cxn ang="0">
                    <a:pos x="374" y="111"/>
                  </a:cxn>
                  <a:cxn ang="0">
                    <a:pos x="394" y="108"/>
                  </a:cxn>
                  <a:cxn ang="0">
                    <a:pos x="387" y="126"/>
                  </a:cxn>
                  <a:cxn ang="0">
                    <a:pos x="371" y="156"/>
                  </a:cxn>
                  <a:cxn ang="0">
                    <a:pos x="354" y="166"/>
                  </a:cxn>
                  <a:cxn ang="0">
                    <a:pos x="339" y="184"/>
                  </a:cxn>
                  <a:cxn ang="0">
                    <a:pos x="313" y="219"/>
                  </a:cxn>
                  <a:cxn ang="0">
                    <a:pos x="276" y="249"/>
                  </a:cxn>
                  <a:cxn ang="0">
                    <a:pos x="246" y="269"/>
                  </a:cxn>
                  <a:cxn ang="0">
                    <a:pos x="223" y="274"/>
                  </a:cxn>
                  <a:cxn ang="0">
                    <a:pos x="210" y="284"/>
                  </a:cxn>
                  <a:cxn ang="0">
                    <a:pos x="191" y="287"/>
                  </a:cxn>
                  <a:cxn ang="0">
                    <a:pos x="156" y="284"/>
                  </a:cxn>
                  <a:cxn ang="0">
                    <a:pos x="130" y="285"/>
                  </a:cxn>
                  <a:cxn ang="0">
                    <a:pos x="118" y="292"/>
                  </a:cxn>
                  <a:cxn ang="0">
                    <a:pos x="95" y="294"/>
                  </a:cxn>
                  <a:cxn ang="0">
                    <a:pos x="75" y="300"/>
                  </a:cxn>
                  <a:cxn ang="0">
                    <a:pos x="53" y="290"/>
                  </a:cxn>
                  <a:cxn ang="0">
                    <a:pos x="43" y="284"/>
                  </a:cxn>
                  <a:cxn ang="0">
                    <a:pos x="37" y="280"/>
                  </a:cxn>
                  <a:cxn ang="0">
                    <a:pos x="27" y="254"/>
                  </a:cxn>
                  <a:cxn ang="0">
                    <a:pos x="37" y="245"/>
                  </a:cxn>
                  <a:cxn ang="0">
                    <a:pos x="30" y="214"/>
                  </a:cxn>
                  <a:cxn ang="0">
                    <a:pos x="10" y="161"/>
                  </a:cxn>
                  <a:cxn ang="0">
                    <a:pos x="259" y="191"/>
                  </a:cxn>
                  <a:cxn ang="0">
                    <a:pos x="276" y="197"/>
                  </a:cxn>
                  <a:cxn ang="0">
                    <a:pos x="291" y="186"/>
                  </a:cxn>
                  <a:cxn ang="0">
                    <a:pos x="298" y="176"/>
                  </a:cxn>
                  <a:cxn ang="0">
                    <a:pos x="298" y="154"/>
                  </a:cxn>
                  <a:cxn ang="0">
                    <a:pos x="283" y="151"/>
                  </a:cxn>
                  <a:cxn ang="0">
                    <a:pos x="263" y="162"/>
                  </a:cxn>
                  <a:cxn ang="0">
                    <a:pos x="254" y="182"/>
                  </a:cxn>
                </a:cxnLst>
                <a:rect l="0" t="0" r="r" b="b"/>
                <a:pathLst>
                  <a:path w="394" h="302">
                    <a:moveTo>
                      <a:pt x="0" y="149"/>
                    </a:moveTo>
                    <a:lnTo>
                      <a:pt x="4" y="147"/>
                    </a:lnTo>
                    <a:lnTo>
                      <a:pt x="9" y="146"/>
                    </a:lnTo>
                    <a:lnTo>
                      <a:pt x="9" y="142"/>
                    </a:lnTo>
                    <a:lnTo>
                      <a:pt x="7" y="142"/>
                    </a:lnTo>
                    <a:lnTo>
                      <a:pt x="10" y="137"/>
                    </a:lnTo>
                    <a:lnTo>
                      <a:pt x="15" y="136"/>
                    </a:lnTo>
                    <a:lnTo>
                      <a:pt x="19" y="141"/>
                    </a:lnTo>
                    <a:lnTo>
                      <a:pt x="23" y="141"/>
                    </a:lnTo>
                    <a:lnTo>
                      <a:pt x="22" y="146"/>
                    </a:lnTo>
                    <a:lnTo>
                      <a:pt x="25" y="152"/>
                    </a:lnTo>
                    <a:lnTo>
                      <a:pt x="33" y="154"/>
                    </a:lnTo>
                    <a:lnTo>
                      <a:pt x="38" y="156"/>
                    </a:lnTo>
                    <a:lnTo>
                      <a:pt x="42" y="156"/>
                    </a:lnTo>
                    <a:lnTo>
                      <a:pt x="45" y="156"/>
                    </a:lnTo>
                    <a:lnTo>
                      <a:pt x="48" y="157"/>
                    </a:lnTo>
                    <a:lnTo>
                      <a:pt x="50" y="156"/>
                    </a:lnTo>
                    <a:lnTo>
                      <a:pt x="53" y="156"/>
                    </a:lnTo>
                    <a:lnTo>
                      <a:pt x="57" y="157"/>
                    </a:lnTo>
                    <a:lnTo>
                      <a:pt x="60" y="157"/>
                    </a:lnTo>
                    <a:lnTo>
                      <a:pt x="62" y="159"/>
                    </a:lnTo>
                    <a:lnTo>
                      <a:pt x="63" y="154"/>
                    </a:lnTo>
                    <a:lnTo>
                      <a:pt x="65" y="152"/>
                    </a:lnTo>
                    <a:lnTo>
                      <a:pt x="68" y="151"/>
                    </a:lnTo>
                    <a:lnTo>
                      <a:pt x="70" y="146"/>
                    </a:lnTo>
                    <a:lnTo>
                      <a:pt x="77" y="144"/>
                    </a:lnTo>
                    <a:lnTo>
                      <a:pt x="83" y="144"/>
                    </a:lnTo>
                    <a:lnTo>
                      <a:pt x="87" y="144"/>
                    </a:lnTo>
                    <a:lnTo>
                      <a:pt x="90" y="64"/>
                    </a:lnTo>
                    <a:lnTo>
                      <a:pt x="98" y="69"/>
                    </a:lnTo>
                    <a:lnTo>
                      <a:pt x="100" y="76"/>
                    </a:lnTo>
                    <a:lnTo>
                      <a:pt x="107" y="88"/>
                    </a:lnTo>
                    <a:lnTo>
                      <a:pt x="107" y="94"/>
                    </a:lnTo>
                    <a:lnTo>
                      <a:pt x="103" y="101"/>
                    </a:lnTo>
                    <a:lnTo>
                      <a:pt x="103" y="106"/>
                    </a:lnTo>
                    <a:lnTo>
                      <a:pt x="110" y="104"/>
                    </a:lnTo>
                    <a:lnTo>
                      <a:pt x="115" y="106"/>
                    </a:lnTo>
                    <a:lnTo>
                      <a:pt x="120" y="104"/>
                    </a:lnTo>
                    <a:lnTo>
                      <a:pt x="125" y="104"/>
                    </a:lnTo>
                    <a:lnTo>
                      <a:pt x="130" y="103"/>
                    </a:lnTo>
                    <a:lnTo>
                      <a:pt x="135" y="101"/>
                    </a:lnTo>
                    <a:lnTo>
                      <a:pt x="138" y="98"/>
                    </a:lnTo>
                    <a:lnTo>
                      <a:pt x="140" y="96"/>
                    </a:lnTo>
                    <a:lnTo>
                      <a:pt x="148" y="93"/>
                    </a:lnTo>
                    <a:lnTo>
                      <a:pt x="153" y="89"/>
                    </a:lnTo>
                    <a:lnTo>
                      <a:pt x="156" y="79"/>
                    </a:lnTo>
                    <a:lnTo>
                      <a:pt x="163" y="74"/>
                    </a:lnTo>
                    <a:lnTo>
                      <a:pt x="170" y="74"/>
                    </a:lnTo>
                    <a:lnTo>
                      <a:pt x="178" y="74"/>
                    </a:lnTo>
                    <a:lnTo>
                      <a:pt x="180" y="78"/>
                    </a:lnTo>
                    <a:lnTo>
                      <a:pt x="183" y="78"/>
                    </a:lnTo>
                    <a:lnTo>
                      <a:pt x="191" y="83"/>
                    </a:lnTo>
                    <a:lnTo>
                      <a:pt x="195" y="83"/>
                    </a:lnTo>
                    <a:lnTo>
                      <a:pt x="200" y="83"/>
                    </a:lnTo>
                    <a:lnTo>
                      <a:pt x="205" y="83"/>
                    </a:lnTo>
                    <a:lnTo>
                      <a:pt x="211" y="83"/>
                    </a:lnTo>
                    <a:lnTo>
                      <a:pt x="215" y="81"/>
                    </a:lnTo>
                    <a:lnTo>
                      <a:pt x="216" y="84"/>
                    </a:lnTo>
                    <a:lnTo>
                      <a:pt x="219" y="84"/>
                    </a:lnTo>
                    <a:lnTo>
                      <a:pt x="224" y="83"/>
                    </a:lnTo>
                    <a:lnTo>
                      <a:pt x="223" y="79"/>
                    </a:lnTo>
                    <a:lnTo>
                      <a:pt x="224" y="76"/>
                    </a:lnTo>
                    <a:lnTo>
                      <a:pt x="224" y="73"/>
                    </a:lnTo>
                    <a:lnTo>
                      <a:pt x="226" y="71"/>
                    </a:lnTo>
                    <a:lnTo>
                      <a:pt x="226" y="66"/>
                    </a:lnTo>
                    <a:lnTo>
                      <a:pt x="228" y="61"/>
                    </a:lnTo>
                    <a:lnTo>
                      <a:pt x="233" y="61"/>
                    </a:lnTo>
                    <a:lnTo>
                      <a:pt x="236" y="59"/>
                    </a:lnTo>
                    <a:lnTo>
                      <a:pt x="239" y="59"/>
                    </a:lnTo>
                    <a:lnTo>
                      <a:pt x="241" y="56"/>
                    </a:lnTo>
                    <a:lnTo>
                      <a:pt x="243" y="56"/>
                    </a:lnTo>
                    <a:lnTo>
                      <a:pt x="244" y="53"/>
                    </a:lnTo>
                    <a:lnTo>
                      <a:pt x="248" y="49"/>
                    </a:lnTo>
                    <a:lnTo>
                      <a:pt x="251" y="49"/>
                    </a:lnTo>
                    <a:lnTo>
                      <a:pt x="253" y="48"/>
                    </a:lnTo>
                    <a:lnTo>
                      <a:pt x="256" y="48"/>
                    </a:lnTo>
                    <a:lnTo>
                      <a:pt x="256" y="44"/>
                    </a:lnTo>
                    <a:lnTo>
                      <a:pt x="254" y="41"/>
                    </a:lnTo>
                    <a:lnTo>
                      <a:pt x="254" y="36"/>
                    </a:lnTo>
                    <a:lnTo>
                      <a:pt x="261" y="29"/>
                    </a:lnTo>
                    <a:lnTo>
                      <a:pt x="264" y="28"/>
                    </a:lnTo>
                    <a:lnTo>
                      <a:pt x="268" y="26"/>
                    </a:lnTo>
                    <a:lnTo>
                      <a:pt x="269" y="24"/>
                    </a:lnTo>
                    <a:lnTo>
                      <a:pt x="273" y="23"/>
                    </a:lnTo>
                    <a:lnTo>
                      <a:pt x="274" y="21"/>
                    </a:lnTo>
                    <a:lnTo>
                      <a:pt x="276" y="19"/>
                    </a:lnTo>
                    <a:lnTo>
                      <a:pt x="279" y="18"/>
                    </a:lnTo>
                    <a:lnTo>
                      <a:pt x="284" y="13"/>
                    </a:lnTo>
                    <a:lnTo>
                      <a:pt x="289" y="13"/>
                    </a:lnTo>
                    <a:lnTo>
                      <a:pt x="291" y="14"/>
                    </a:lnTo>
                    <a:lnTo>
                      <a:pt x="293" y="13"/>
                    </a:lnTo>
                    <a:lnTo>
                      <a:pt x="298" y="13"/>
                    </a:lnTo>
                    <a:lnTo>
                      <a:pt x="301" y="11"/>
                    </a:lnTo>
                    <a:lnTo>
                      <a:pt x="304" y="10"/>
                    </a:lnTo>
                    <a:lnTo>
                      <a:pt x="306" y="6"/>
                    </a:lnTo>
                    <a:lnTo>
                      <a:pt x="304" y="5"/>
                    </a:lnTo>
                    <a:lnTo>
                      <a:pt x="308" y="3"/>
                    </a:lnTo>
                    <a:lnTo>
                      <a:pt x="311" y="1"/>
                    </a:lnTo>
                    <a:lnTo>
                      <a:pt x="314" y="1"/>
                    </a:lnTo>
                    <a:lnTo>
                      <a:pt x="324" y="0"/>
                    </a:lnTo>
                    <a:lnTo>
                      <a:pt x="331" y="0"/>
                    </a:lnTo>
                    <a:lnTo>
                      <a:pt x="332" y="3"/>
                    </a:lnTo>
                    <a:lnTo>
                      <a:pt x="336" y="3"/>
                    </a:lnTo>
                    <a:lnTo>
                      <a:pt x="341" y="5"/>
                    </a:lnTo>
                    <a:lnTo>
                      <a:pt x="342" y="6"/>
                    </a:lnTo>
                    <a:lnTo>
                      <a:pt x="346" y="5"/>
                    </a:lnTo>
                    <a:lnTo>
                      <a:pt x="352" y="5"/>
                    </a:lnTo>
                    <a:lnTo>
                      <a:pt x="361" y="6"/>
                    </a:lnTo>
                    <a:lnTo>
                      <a:pt x="366" y="10"/>
                    </a:lnTo>
                    <a:lnTo>
                      <a:pt x="367" y="14"/>
                    </a:lnTo>
                    <a:lnTo>
                      <a:pt x="369" y="21"/>
                    </a:lnTo>
                    <a:lnTo>
                      <a:pt x="371" y="26"/>
                    </a:lnTo>
                    <a:lnTo>
                      <a:pt x="371" y="36"/>
                    </a:lnTo>
                    <a:lnTo>
                      <a:pt x="371" y="38"/>
                    </a:lnTo>
                    <a:lnTo>
                      <a:pt x="371" y="41"/>
                    </a:lnTo>
                    <a:lnTo>
                      <a:pt x="372" y="46"/>
                    </a:lnTo>
                    <a:lnTo>
                      <a:pt x="374" y="51"/>
                    </a:lnTo>
                    <a:lnTo>
                      <a:pt x="374" y="68"/>
                    </a:lnTo>
                    <a:lnTo>
                      <a:pt x="372" y="74"/>
                    </a:lnTo>
                    <a:lnTo>
                      <a:pt x="372" y="81"/>
                    </a:lnTo>
                    <a:lnTo>
                      <a:pt x="372" y="89"/>
                    </a:lnTo>
                    <a:lnTo>
                      <a:pt x="367" y="88"/>
                    </a:lnTo>
                    <a:lnTo>
                      <a:pt x="364" y="84"/>
                    </a:lnTo>
                    <a:lnTo>
                      <a:pt x="357" y="81"/>
                    </a:lnTo>
                    <a:lnTo>
                      <a:pt x="354" y="83"/>
                    </a:lnTo>
                    <a:lnTo>
                      <a:pt x="352" y="88"/>
                    </a:lnTo>
                    <a:lnTo>
                      <a:pt x="347" y="98"/>
                    </a:lnTo>
                    <a:lnTo>
                      <a:pt x="344" y="103"/>
                    </a:lnTo>
                    <a:lnTo>
                      <a:pt x="346" y="104"/>
                    </a:lnTo>
                    <a:lnTo>
                      <a:pt x="349" y="108"/>
                    </a:lnTo>
                    <a:lnTo>
                      <a:pt x="351" y="111"/>
                    </a:lnTo>
                    <a:lnTo>
                      <a:pt x="359" y="116"/>
                    </a:lnTo>
                    <a:lnTo>
                      <a:pt x="369" y="116"/>
                    </a:lnTo>
                    <a:lnTo>
                      <a:pt x="372" y="114"/>
                    </a:lnTo>
                    <a:lnTo>
                      <a:pt x="374" y="111"/>
                    </a:lnTo>
                    <a:lnTo>
                      <a:pt x="374" y="108"/>
                    </a:lnTo>
                    <a:lnTo>
                      <a:pt x="376" y="106"/>
                    </a:lnTo>
                    <a:lnTo>
                      <a:pt x="381" y="106"/>
                    </a:lnTo>
                    <a:lnTo>
                      <a:pt x="389" y="108"/>
                    </a:lnTo>
                    <a:lnTo>
                      <a:pt x="394" y="108"/>
                    </a:lnTo>
                    <a:lnTo>
                      <a:pt x="394" y="108"/>
                    </a:lnTo>
                    <a:lnTo>
                      <a:pt x="391" y="111"/>
                    </a:lnTo>
                    <a:lnTo>
                      <a:pt x="392" y="112"/>
                    </a:lnTo>
                    <a:lnTo>
                      <a:pt x="389" y="119"/>
                    </a:lnTo>
                    <a:lnTo>
                      <a:pt x="387" y="126"/>
                    </a:lnTo>
                    <a:lnTo>
                      <a:pt x="384" y="132"/>
                    </a:lnTo>
                    <a:lnTo>
                      <a:pt x="382" y="141"/>
                    </a:lnTo>
                    <a:lnTo>
                      <a:pt x="379" y="146"/>
                    </a:lnTo>
                    <a:lnTo>
                      <a:pt x="377" y="149"/>
                    </a:lnTo>
                    <a:lnTo>
                      <a:pt x="371" y="156"/>
                    </a:lnTo>
                    <a:lnTo>
                      <a:pt x="369" y="156"/>
                    </a:lnTo>
                    <a:lnTo>
                      <a:pt x="367" y="159"/>
                    </a:lnTo>
                    <a:lnTo>
                      <a:pt x="362" y="161"/>
                    </a:lnTo>
                    <a:lnTo>
                      <a:pt x="361" y="162"/>
                    </a:lnTo>
                    <a:lnTo>
                      <a:pt x="354" y="166"/>
                    </a:lnTo>
                    <a:lnTo>
                      <a:pt x="351" y="171"/>
                    </a:lnTo>
                    <a:lnTo>
                      <a:pt x="346" y="176"/>
                    </a:lnTo>
                    <a:lnTo>
                      <a:pt x="346" y="179"/>
                    </a:lnTo>
                    <a:lnTo>
                      <a:pt x="344" y="184"/>
                    </a:lnTo>
                    <a:lnTo>
                      <a:pt x="339" y="184"/>
                    </a:lnTo>
                    <a:lnTo>
                      <a:pt x="336" y="191"/>
                    </a:lnTo>
                    <a:lnTo>
                      <a:pt x="326" y="206"/>
                    </a:lnTo>
                    <a:lnTo>
                      <a:pt x="318" y="212"/>
                    </a:lnTo>
                    <a:lnTo>
                      <a:pt x="316" y="217"/>
                    </a:lnTo>
                    <a:lnTo>
                      <a:pt x="313" y="219"/>
                    </a:lnTo>
                    <a:lnTo>
                      <a:pt x="308" y="224"/>
                    </a:lnTo>
                    <a:lnTo>
                      <a:pt x="306" y="224"/>
                    </a:lnTo>
                    <a:lnTo>
                      <a:pt x="304" y="225"/>
                    </a:lnTo>
                    <a:lnTo>
                      <a:pt x="279" y="249"/>
                    </a:lnTo>
                    <a:lnTo>
                      <a:pt x="276" y="249"/>
                    </a:lnTo>
                    <a:lnTo>
                      <a:pt x="276" y="250"/>
                    </a:lnTo>
                    <a:lnTo>
                      <a:pt x="271" y="254"/>
                    </a:lnTo>
                    <a:lnTo>
                      <a:pt x="254" y="264"/>
                    </a:lnTo>
                    <a:lnTo>
                      <a:pt x="251" y="267"/>
                    </a:lnTo>
                    <a:lnTo>
                      <a:pt x="246" y="269"/>
                    </a:lnTo>
                    <a:lnTo>
                      <a:pt x="246" y="270"/>
                    </a:lnTo>
                    <a:lnTo>
                      <a:pt x="236" y="272"/>
                    </a:lnTo>
                    <a:lnTo>
                      <a:pt x="231" y="275"/>
                    </a:lnTo>
                    <a:lnTo>
                      <a:pt x="226" y="277"/>
                    </a:lnTo>
                    <a:lnTo>
                      <a:pt x="223" y="274"/>
                    </a:lnTo>
                    <a:lnTo>
                      <a:pt x="216" y="275"/>
                    </a:lnTo>
                    <a:lnTo>
                      <a:pt x="210" y="277"/>
                    </a:lnTo>
                    <a:lnTo>
                      <a:pt x="206" y="280"/>
                    </a:lnTo>
                    <a:lnTo>
                      <a:pt x="211" y="284"/>
                    </a:lnTo>
                    <a:lnTo>
                      <a:pt x="210" y="284"/>
                    </a:lnTo>
                    <a:lnTo>
                      <a:pt x="201" y="284"/>
                    </a:lnTo>
                    <a:lnTo>
                      <a:pt x="196" y="282"/>
                    </a:lnTo>
                    <a:lnTo>
                      <a:pt x="193" y="282"/>
                    </a:lnTo>
                    <a:lnTo>
                      <a:pt x="190" y="285"/>
                    </a:lnTo>
                    <a:lnTo>
                      <a:pt x="191" y="287"/>
                    </a:lnTo>
                    <a:lnTo>
                      <a:pt x="190" y="289"/>
                    </a:lnTo>
                    <a:lnTo>
                      <a:pt x="178" y="287"/>
                    </a:lnTo>
                    <a:lnTo>
                      <a:pt x="175" y="285"/>
                    </a:lnTo>
                    <a:lnTo>
                      <a:pt x="163" y="282"/>
                    </a:lnTo>
                    <a:lnTo>
                      <a:pt x="156" y="284"/>
                    </a:lnTo>
                    <a:lnTo>
                      <a:pt x="156" y="285"/>
                    </a:lnTo>
                    <a:lnTo>
                      <a:pt x="151" y="285"/>
                    </a:lnTo>
                    <a:lnTo>
                      <a:pt x="146" y="284"/>
                    </a:lnTo>
                    <a:lnTo>
                      <a:pt x="133" y="284"/>
                    </a:lnTo>
                    <a:lnTo>
                      <a:pt x="130" y="285"/>
                    </a:lnTo>
                    <a:lnTo>
                      <a:pt x="128" y="289"/>
                    </a:lnTo>
                    <a:lnTo>
                      <a:pt x="126" y="287"/>
                    </a:lnTo>
                    <a:lnTo>
                      <a:pt x="123" y="289"/>
                    </a:lnTo>
                    <a:lnTo>
                      <a:pt x="120" y="290"/>
                    </a:lnTo>
                    <a:lnTo>
                      <a:pt x="118" y="292"/>
                    </a:lnTo>
                    <a:lnTo>
                      <a:pt x="113" y="292"/>
                    </a:lnTo>
                    <a:lnTo>
                      <a:pt x="110" y="294"/>
                    </a:lnTo>
                    <a:lnTo>
                      <a:pt x="102" y="292"/>
                    </a:lnTo>
                    <a:lnTo>
                      <a:pt x="97" y="292"/>
                    </a:lnTo>
                    <a:lnTo>
                      <a:pt x="95" y="294"/>
                    </a:lnTo>
                    <a:lnTo>
                      <a:pt x="88" y="292"/>
                    </a:lnTo>
                    <a:lnTo>
                      <a:pt x="83" y="297"/>
                    </a:lnTo>
                    <a:lnTo>
                      <a:pt x="80" y="299"/>
                    </a:lnTo>
                    <a:lnTo>
                      <a:pt x="78" y="302"/>
                    </a:lnTo>
                    <a:lnTo>
                      <a:pt x="75" y="300"/>
                    </a:lnTo>
                    <a:lnTo>
                      <a:pt x="73" y="302"/>
                    </a:lnTo>
                    <a:lnTo>
                      <a:pt x="62" y="297"/>
                    </a:lnTo>
                    <a:lnTo>
                      <a:pt x="58" y="297"/>
                    </a:lnTo>
                    <a:lnTo>
                      <a:pt x="58" y="292"/>
                    </a:lnTo>
                    <a:lnTo>
                      <a:pt x="53" y="290"/>
                    </a:lnTo>
                    <a:lnTo>
                      <a:pt x="50" y="292"/>
                    </a:lnTo>
                    <a:lnTo>
                      <a:pt x="48" y="290"/>
                    </a:lnTo>
                    <a:lnTo>
                      <a:pt x="50" y="289"/>
                    </a:lnTo>
                    <a:lnTo>
                      <a:pt x="48" y="285"/>
                    </a:lnTo>
                    <a:lnTo>
                      <a:pt x="43" y="284"/>
                    </a:lnTo>
                    <a:lnTo>
                      <a:pt x="38" y="287"/>
                    </a:lnTo>
                    <a:lnTo>
                      <a:pt x="38" y="292"/>
                    </a:lnTo>
                    <a:lnTo>
                      <a:pt x="37" y="289"/>
                    </a:lnTo>
                    <a:lnTo>
                      <a:pt x="35" y="285"/>
                    </a:lnTo>
                    <a:lnTo>
                      <a:pt x="37" y="280"/>
                    </a:lnTo>
                    <a:lnTo>
                      <a:pt x="37" y="275"/>
                    </a:lnTo>
                    <a:lnTo>
                      <a:pt x="40" y="270"/>
                    </a:lnTo>
                    <a:lnTo>
                      <a:pt x="35" y="264"/>
                    </a:lnTo>
                    <a:lnTo>
                      <a:pt x="32" y="260"/>
                    </a:lnTo>
                    <a:lnTo>
                      <a:pt x="27" y="254"/>
                    </a:lnTo>
                    <a:lnTo>
                      <a:pt x="27" y="249"/>
                    </a:lnTo>
                    <a:lnTo>
                      <a:pt x="30" y="247"/>
                    </a:lnTo>
                    <a:lnTo>
                      <a:pt x="32" y="249"/>
                    </a:lnTo>
                    <a:lnTo>
                      <a:pt x="35" y="249"/>
                    </a:lnTo>
                    <a:lnTo>
                      <a:pt x="37" y="245"/>
                    </a:lnTo>
                    <a:lnTo>
                      <a:pt x="38" y="239"/>
                    </a:lnTo>
                    <a:lnTo>
                      <a:pt x="37" y="232"/>
                    </a:lnTo>
                    <a:lnTo>
                      <a:pt x="37" y="229"/>
                    </a:lnTo>
                    <a:lnTo>
                      <a:pt x="30" y="219"/>
                    </a:lnTo>
                    <a:lnTo>
                      <a:pt x="30" y="214"/>
                    </a:lnTo>
                    <a:lnTo>
                      <a:pt x="23" y="206"/>
                    </a:lnTo>
                    <a:lnTo>
                      <a:pt x="20" y="192"/>
                    </a:lnTo>
                    <a:lnTo>
                      <a:pt x="15" y="181"/>
                    </a:lnTo>
                    <a:lnTo>
                      <a:pt x="15" y="174"/>
                    </a:lnTo>
                    <a:lnTo>
                      <a:pt x="10" y="161"/>
                    </a:lnTo>
                    <a:lnTo>
                      <a:pt x="2" y="156"/>
                    </a:lnTo>
                    <a:lnTo>
                      <a:pt x="0" y="149"/>
                    </a:lnTo>
                    <a:lnTo>
                      <a:pt x="0" y="149"/>
                    </a:lnTo>
                    <a:lnTo>
                      <a:pt x="0" y="149"/>
                    </a:lnTo>
                    <a:close/>
                    <a:moveTo>
                      <a:pt x="259" y="191"/>
                    </a:moveTo>
                    <a:lnTo>
                      <a:pt x="263" y="194"/>
                    </a:lnTo>
                    <a:lnTo>
                      <a:pt x="264" y="197"/>
                    </a:lnTo>
                    <a:lnTo>
                      <a:pt x="271" y="199"/>
                    </a:lnTo>
                    <a:lnTo>
                      <a:pt x="274" y="199"/>
                    </a:lnTo>
                    <a:lnTo>
                      <a:pt x="276" y="197"/>
                    </a:lnTo>
                    <a:lnTo>
                      <a:pt x="278" y="196"/>
                    </a:lnTo>
                    <a:lnTo>
                      <a:pt x="279" y="189"/>
                    </a:lnTo>
                    <a:lnTo>
                      <a:pt x="284" y="189"/>
                    </a:lnTo>
                    <a:lnTo>
                      <a:pt x="288" y="187"/>
                    </a:lnTo>
                    <a:lnTo>
                      <a:pt x="291" y="186"/>
                    </a:lnTo>
                    <a:lnTo>
                      <a:pt x="294" y="187"/>
                    </a:lnTo>
                    <a:lnTo>
                      <a:pt x="299" y="184"/>
                    </a:lnTo>
                    <a:lnTo>
                      <a:pt x="299" y="181"/>
                    </a:lnTo>
                    <a:lnTo>
                      <a:pt x="298" y="179"/>
                    </a:lnTo>
                    <a:lnTo>
                      <a:pt x="298" y="176"/>
                    </a:lnTo>
                    <a:lnTo>
                      <a:pt x="303" y="174"/>
                    </a:lnTo>
                    <a:lnTo>
                      <a:pt x="306" y="171"/>
                    </a:lnTo>
                    <a:lnTo>
                      <a:pt x="306" y="166"/>
                    </a:lnTo>
                    <a:lnTo>
                      <a:pt x="303" y="157"/>
                    </a:lnTo>
                    <a:lnTo>
                      <a:pt x="298" y="154"/>
                    </a:lnTo>
                    <a:lnTo>
                      <a:pt x="293" y="154"/>
                    </a:lnTo>
                    <a:lnTo>
                      <a:pt x="289" y="152"/>
                    </a:lnTo>
                    <a:lnTo>
                      <a:pt x="288" y="152"/>
                    </a:lnTo>
                    <a:lnTo>
                      <a:pt x="286" y="152"/>
                    </a:lnTo>
                    <a:lnTo>
                      <a:pt x="283" y="151"/>
                    </a:lnTo>
                    <a:lnTo>
                      <a:pt x="281" y="152"/>
                    </a:lnTo>
                    <a:lnTo>
                      <a:pt x="279" y="154"/>
                    </a:lnTo>
                    <a:lnTo>
                      <a:pt x="276" y="157"/>
                    </a:lnTo>
                    <a:lnTo>
                      <a:pt x="268" y="159"/>
                    </a:lnTo>
                    <a:lnTo>
                      <a:pt x="263" y="162"/>
                    </a:lnTo>
                    <a:lnTo>
                      <a:pt x="259" y="169"/>
                    </a:lnTo>
                    <a:lnTo>
                      <a:pt x="253" y="172"/>
                    </a:lnTo>
                    <a:lnTo>
                      <a:pt x="251" y="176"/>
                    </a:lnTo>
                    <a:lnTo>
                      <a:pt x="253" y="179"/>
                    </a:lnTo>
                    <a:lnTo>
                      <a:pt x="254" y="182"/>
                    </a:lnTo>
                    <a:lnTo>
                      <a:pt x="256" y="184"/>
                    </a:lnTo>
                    <a:lnTo>
                      <a:pt x="259" y="187"/>
                    </a:lnTo>
                    <a:lnTo>
                      <a:pt x="259" y="19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52" name="Freeform 142"/>
              <p:cNvSpPr>
                <a:spLocks/>
              </p:cNvSpPr>
              <p:nvPr/>
            </p:nvSpPr>
            <p:spPr bwMode="auto">
              <a:xfrm>
                <a:off x="6754283" y="3604855"/>
                <a:ext cx="28896" cy="24902"/>
              </a:xfrm>
              <a:custGeom>
                <a:avLst/>
                <a:gdLst/>
                <a:ahLst/>
                <a:cxnLst>
                  <a:cxn ang="0">
                    <a:pos x="8" y="40"/>
                  </a:cxn>
                  <a:cxn ang="0">
                    <a:pos x="8" y="36"/>
                  </a:cxn>
                  <a:cxn ang="0">
                    <a:pos x="5" y="33"/>
                  </a:cxn>
                  <a:cxn ang="0">
                    <a:pos x="3" y="31"/>
                  </a:cxn>
                  <a:cxn ang="0">
                    <a:pos x="2" y="28"/>
                  </a:cxn>
                  <a:cxn ang="0">
                    <a:pos x="0" y="25"/>
                  </a:cxn>
                  <a:cxn ang="0">
                    <a:pos x="2" y="21"/>
                  </a:cxn>
                  <a:cxn ang="0">
                    <a:pos x="8" y="18"/>
                  </a:cxn>
                  <a:cxn ang="0">
                    <a:pos x="12" y="11"/>
                  </a:cxn>
                  <a:cxn ang="0">
                    <a:pos x="17" y="8"/>
                  </a:cxn>
                  <a:cxn ang="0">
                    <a:pos x="25" y="6"/>
                  </a:cxn>
                  <a:cxn ang="0">
                    <a:pos x="28" y="3"/>
                  </a:cxn>
                  <a:cxn ang="0">
                    <a:pos x="30" y="1"/>
                  </a:cxn>
                  <a:cxn ang="0">
                    <a:pos x="32" y="0"/>
                  </a:cxn>
                  <a:cxn ang="0">
                    <a:pos x="35" y="1"/>
                  </a:cxn>
                  <a:cxn ang="0">
                    <a:pos x="37" y="1"/>
                  </a:cxn>
                  <a:cxn ang="0">
                    <a:pos x="38" y="1"/>
                  </a:cxn>
                  <a:cxn ang="0">
                    <a:pos x="42" y="3"/>
                  </a:cxn>
                  <a:cxn ang="0">
                    <a:pos x="47" y="3"/>
                  </a:cxn>
                  <a:cxn ang="0">
                    <a:pos x="52" y="6"/>
                  </a:cxn>
                  <a:cxn ang="0">
                    <a:pos x="55" y="15"/>
                  </a:cxn>
                  <a:cxn ang="0">
                    <a:pos x="55" y="20"/>
                  </a:cxn>
                  <a:cxn ang="0">
                    <a:pos x="52" y="23"/>
                  </a:cxn>
                  <a:cxn ang="0">
                    <a:pos x="47" y="25"/>
                  </a:cxn>
                  <a:cxn ang="0">
                    <a:pos x="47" y="28"/>
                  </a:cxn>
                  <a:cxn ang="0">
                    <a:pos x="48" y="30"/>
                  </a:cxn>
                  <a:cxn ang="0">
                    <a:pos x="48" y="33"/>
                  </a:cxn>
                  <a:cxn ang="0">
                    <a:pos x="43" y="36"/>
                  </a:cxn>
                  <a:cxn ang="0">
                    <a:pos x="40" y="35"/>
                  </a:cxn>
                  <a:cxn ang="0">
                    <a:pos x="37" y="36"/>
                  </a:cxn>
                  <a:cxn ang="0">
                    <a:pos x="33" y="38"/>
                  </a:cxn>
                  <a:cxn ang="0">
                    <a:pos x="28" y="38"/>
                  </a:cxn>
                  <a:cxn ang="0">
                    <a:pos x="27" y="45"/>
                  </a:cxn>
                  <a:cxn ang="0">
                    <a:pos x="25" y="46"/>
                  </a:cxn>
                  <a:cxn ang="0">
                    <a:pos x="23" y="48"/>
                  </a:cxn>
                  <a:cxn ang="0">
                    <a:pos x="20" y="48"/>
                  </a:cxn>
                  <a:cxn ang="0">
                    <a:pos x="13" y="46"/>
                  </a:cxn>
                  <a:cxn ang="0">
                    <a:pos x="12" y="43"/>
                  </a:cxn>
                  <a:cxn ang="0">
                    <a:pos x="8" y="40"/>
                  </a:cxn>
                </a:cxnLst>
                <a:rect l="0" t="0" r="r" b="b"/>
                <a:pathLst>
                  <a:path w="55" h="48">
                    <a:moveTo>
                      <a:pt x="8" y="40"/>
                    </a:moveTo>
                    <a:lnTo>
                      <a:pt x="8" y="36"/>
                    </a:lnTo>
                    <a:lnTo>
                      <a:pt x="5" y="33"/>
                    </a:lnTo>
                    <a:lnTo>
                      <a:pt x="3" y="31"/>
                    </a:lnTo>
                    <a:lnTo>
                      <a:pt x="2" y="28"/>
                    </a:lnTo>
                    <a:lnTo>
                      <a:pt x="0" y="25"/>
                    </a:lnTo>
                    <a:lnTo>
                      <a:pt x="2" y="21"/>
                    </a:lnTo>
                    <a:lnTo>
                      <a:pt x="8" y="18"/>
                    </a:lnTo>
                    <a:lnTo>
                      <a:pt x="12" y="11"/>
                    </a:lnTo>
                    <a:lnTo>
                      <a:pt x="17" y="8"/>
                    </a:lnTo>
                    <a:lnTo>
                      <a:pt x="25" y="6"/>
                    </a:lnTo>
                    <a:lnTo>
                      <a:pt x="28" y="3"/>
                    </a:lnTo>
                    <a:lnTo>
                      <a:pt x="30" y="1"/>
                    </a:lnTo>
                    <a:lnTo>
                      <a:pt x="32" y="0"/>
                    </a:lnTo>
                    <a:lnTo>
                      <a:pt x="35" y="1"/>
                    </a:lnTo>
                    <a:lnTo>
                      <a:pt x="37" y="1"/>
                    </a:lnTo>
                    <a:lnTo>
                      <a:pt x="38" y="1"/>
                    </a:lnTo>
                    <a:lnTo>
                      <a:pt x="42" y="3"/>
                    </a:lnTo>
                    <a:lnTo>
                      <a:pt x="47" y="3"/>
                    </a:lnTo>
                    <a:lnTo>
                      <a:pt x="52" y="6"/>
                    </a:lnTo>
                    <a:lnTo>
                      <a:pt x="55" y="15"/>
                    </a:lnTo>
                    <a:lnTo>
                      <a:pt x="55" y="20"/>
                    </a:lnTo>
                    <a:lnTo>
                      <a:pt x="52" y="23"/>
                    </a:lnTo>
                    <a:lnTo>
                      <a:pt x="47" y="25"/>
                    </a:lnTo>
                    <a:lnTo>
                      <a:pt x="47" y="28"/>
                    </a:lnTo>
                    <a:lnTo>
                      <a:pt x="48" y="30"/>
                    </a:lnTo>
                    <a:lnTo>
                      <a:pt x="48" y="33"/>
                    </a:lnTo>
                    <a:lnTo>
                      <a:pt x="43" y="36"/>
                    </a:lnTo>
                    <a:lnTo>
                      <a:pt x="40" y="35"/>
                    </a:lnTo>
                    <a:lnTo>
                      <a:pt x="37" y="36"/>
                    </a:lnTo>
                    <a:lnTo>
                      <a:pt x="33" y="38"/>
                    </a:lnTo>
                    <a:lnTo>
                      <a:pt x="28" y="38"/>
                    </a:lnTo>
                    <a:lnTo>
                      <a:pt x="27" y="45"/>
                    </a:lnTo>
                    <a:lnTo>
                      <a:pt x="25" y="46"/>
                    </a:lnTo>
                    <a:lnTo>
                      <a:pt x="23" y="48"/>
                    </a:lnTo>
                    <a:lnTo>
                      <a:pt x="20" y="48"/>
                    </a:lnTo>
                    <a:lnTo>
                      <a:pt x="13" y="46"/>
                    </a:lnTo>
                    <a:lnTo>
                      <a:pt x="12" y="43"/>
                    </a:lnTo>
                    <a:lnTo>
                      <a:pt x="8" y="4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grpSp>
        <p:sp>
          <p:nvSpPr>
            <p:cNvPr id="60" name="Freeform 143"/>
            <p:cNvSpPr>
              <a:spLocks noEditPoints="1"/>
            </p:cNvSpPr>
            <p:nvPr/>
          </p:nvSpPr>
          <p:spPr bwMode="auto">
            <a:xfrm>
              <a:off x="7860920" y="3393187"/>
              <a:ext cx="526562" cy="494930"/>
            </a:xfrm>
            <a:custGeom>
              <a:avLst/>
              <a:gdLst/>
              <a:ahLst/>
              <a:cxnLst>
                <a:cxn ang="0">
                  <a:pos x="975" y="400"/>
                </a:cxn>
                <a:cxn ang="0">
                  <a:pos x="839" y="199"/>
                </a:cxn>
                <a:cxn ang="0">
                  <a:pos x="679" y="170"/>
                </a:cxn>
                <a:cxn ang="0">
                  <a:pos x="621" y="138"/>
                </a:cxn>
                <a:cxn ang="0">
                  <a:pos x="616" y="90"/>
                </a:cxn>
                <a:cxn ang="0">
                  <a:pos x="610" y="33"/>
                </a:cxn>
                <a:cxn ang="0">
                  <a:pos x="583" y="47"/>
                </a:cxn>
                <a:cxn ang="0">
                  <a:pos x="493" y="33"/>
                </a:cxn>
                <a:cxn ang="0">
                  <a:pos x="465" y="38"/>
                </a:cxn>
                <a:cxn ang="0">
                  <a:pos x="309" y="130"/>
                </a:cxn>
                <a:cxn ang="0">
                  <a:pos x="3" y="369"/>
                </a:cxn>
                <a:cxn ang="0">
                  <a:pos x="535" y="683"/>
                </a:cxn>
                <a:cxn ang="0">
                  <a:pos x="723" y="789"/>
                </a:cxn>
                <a:cxn ang="0">
                  <a:pos x="661" y="839"/>
                </a:cxn>
                <a:cxn ang="0">
                  <a:pos x="744" y="839"/>
                </a:cxn>
                <a:cxn ang="0">
                  <a:pos x="741" y="852"/>
                </a:cxn>
                <a:cxn ang="0">
                  <a:pos x="661" y="942"/>
                </a:cxn>
                <a:cxn ang="0">
                  <a:pos x="655" y="856"/>
                </a:cxn>
                <a:cxn ang="0">
                  <a:pos x="728" y="862"/>
                </a:cxn>
                <a:cxn ang="0">
                  <a:pos x="718" y="920"/>
                </a:cxn>
                <a:cxn ang="0">
                  <a:pos x="686" y="937"/>
                </a:cxn>
                <a:cxn ang="0">
                  <a:pos x="38" y="626"/>
                </a:cxn>
                <a:cxn ang="0">
                  <a:pos x="113" y="615"/>
                </a:cxn>
                <a:cxn ang="0">
                  <a:pos x="203" y="606"/>
                </a:cxn>
                <a:cxn ang="0">
                  <a:pos x="317" y="560"/>
                </a:cxn>
                <a:cxn ang="0">
                  <a:pos x="457" y="565"/>
                </a:cxn>
                <a:cxn ang="0">
                  <a:pos x="490" y="635"/>
                </a:cxn>
                <a:cxn ang="0">
                  <a:pos x="548" y="601"/>
                </a:cxn>
                <a:cxn ang="0">
                  <a:pos x="523" y="658"/>
                </a:cxn>
                <a:cxn ang="0">
                  <a:pos x="578" y="666"/>
                </a:cxn>
                <a:cxn ang="0">
                  <a:pos x="606" y="759"/>
                </a:cxn>
                <a:cxn ang="0">
                  <a:pos x="686" y="766"/>
                </a:cxn>
                <a:cxn ang="0">
                  <a:pos x="718" y="801"/>
                </a:cxn>
                <a:cxn ang="0">
                  <a:pos x="802" y="762"/>
                </a:cxn>
                <a:cxn ang="0">
                  <a:pos x="876" y="640"/>
                </a:cxn>
                <a:cxn ang="0">
                  <a:pos x="942" y="562"/>
                </a:cxn>
                <a:cxn ang="0">
                  <a:pos x="969" y="434"/>
                </a:cxn>
                <a:cxn ang="0">
                  <a:pos x="942" y="347"/>
                </a:cxn>
                <a:cxn ang="0">
                  <a:pos x="914" y="312"/>
                </a:cxn>
                <a:cxn ang="0">
                  <a:pos x="879" y="243"/>
                </a:cxn>
                <a:cxn ang="0">
                  <a:pos x="836" y="196"/>
                </a:cxn>
                <a:cxn ang="0">
                  <a:pos x="806" y="98"/>
                </a:cxn>
                <a:cxn ang="0">
                  <a:pos x="769" y="42"/>
                </a:cxn>
                <a:cxn ang="0">
                  <a:pos x="739" y="73"/>
                </a:cxn>
                <a:cxn ang="0">
                  <a:pos x="693" y="188"/>
                </a:cxn>
                <a:cxn ang="0">
                  <a:pos x="608" y="138"/>
                </a:cxn>
                <a:cxn ang="0">
                  <a:pos x="608" y="76"/>
                </a:cxn>
                <a:cxn ang="0">
                  <a:pos x="600" y="50"/>
                </a:cxn>
                <a:cxn ang="0">
                  <a:pos x="557" y="42"/>
                </a:cxn>
                <a:cxn ang="0">
                  <a:pos x="513" y="32"/>
                </a:cxn>
                <a:cxn ang="0">
                  <a:pos x="470" y="63"/>
                </a:cxn>
                <a:cxn ang="0">
                  <a:pos x="440" y="110"/>
                </a:cxn>
                <a:cxn ang="0">
                  <a:pos x="405" y="115"/>
                </a:cxn>
                <a:cxn ang="0">
                  <a:pos x="376" y="90"/>
                </a:cxn>
                <a:cxn ang="0">
                  <a:pos x="341" y="103"/>
                </a:cxn>
                <a:cxn ang="0">
                  <a:pos x="316" y="143"/>
                </a:cxn>
                <a:cxn ang="0">
                  <a:pos x="294" y="166"/>
                </a:cxn>
                <a:cxn ang="0">
                  <a:pos x="254" y="191"/>
                </a:cxn>
                <a:cxn ang="0">
                  <a:pos x="140" y="248"/>
                </a:cxn>
                <a:cxn ang="0">
                  <a:pos x="47" y="279"/>
                </a:cxn>
                <a:cxn ang="0">
                  <a:pos x="22" y="390"/>
                </a:cxn>
                <a:cxn ang="0">
                  <a:pos x="33" y="482"/>
                </a:cxn>
              </a:cxnLst>
              <a:rect l="0" t="0" r="r" b="b"/>
              <a:pathLst>
                <a:path w="985" h="955">
                  <a:moveTo>
                    <a:pt x="974" y="455"/>
                  </a:moveTo>
                  <a:lnTo>
                    <a:pt x="975" y="449"/>
                  </a:lnTo>
                  <a:lnTo>
                    <a:pt x="977" y="452"/>
                  </a:lnTo>
                  <a:lnTo>
                    <a:pt x="974" y="455"/>
                  </a:lnTo>
                  <a:lnTo>
                    <a:pt x="974" y="455"/>
                  </a:lnTo>
                  <a:close/>
                  <a:moveTo>
                    <a:pt x="975" y="400"/>
                  </a:moveTo>
                  <a:lnTo>
                    <a:pt x="974" y="394"/>
                  </a:lnTo>
                  <a:lnTo>
                    <a:pt x="974" y="390"/>
                  </a:lnTo>
                  <a:lnTo>
                    <a:pt x="975" y="385"/>
                  </a:lnTo>
                  <a:lnTo>
                    <a:pt x="978" y="382"/>
                  </a:lnTo>
                  <a:lnTo>
                    <a:pt x="982" y="377"/>
                  </a:lnTo>
                  <a:lnTo>
                    <a:pt x="980" y="374"/>
                  </a:lnTo>
                  <a:lnTo>
                    <a:pt x="982" y="370"/>
                  </a:lnTo>
                  <a:lnTo>
                    <a:pt x="983" y="370"/>
                  </a:lnTo>
                  <a:lnTo>
                    <a:pt x="985" y="375"/>
                  </a:lnTo>
                  <a:lnTo>
                    <a:pt x="983" y="382"/>
                  </a:lnTo>
                  <a:lnTo>
                    <a:pt x="978" y="389"/>
                  </a:lnTo>
                  <a:lnTo>
                    <a:pt x="977" y="397"/>
                  </a:lnTo>
                  <a:lnTo>
                    <a:pt x="978" y="402"/>
                  </a:lnTo>
                  <a:lnTo>
                    <a:pt x="975" y="400"/>
                  </a:lnTo>
                  <a:lnTo>
                    <a:pt x="975" y="400"/>
                  </a:lnTo>
                  <a:close/>
                  <a:moveTo>
                    <a:pt x="935" y="336"/>
                  </a:moveTo>
                  <a:lnTo>
                    <a:pt x="939" y="342"/>
                  </a:lnTo>
                  <a:lnTo>
                    <a:pt x="942" y="346"/>
                  </a:lnTo>
                  <a:lnTo>
                    <a:pt x="944" y="342"/>
                  </a:lnTo>
                  <a:lnTo>
                    <a:pt x="940" y="339"/>
                  </a:lnTo>
                  <a:lnTo>
                    <a:pt x="942" y="337"/>
                  </a:lnTo>
                  <a:lnTo>
                    <a:pt x="939" y="336"/>
                  </a:lnTo>
                  <a:lnTo>
                    <a:pt x="935" y="336"/>
                  </a:lnTo>
                  <a:lnTo>
                    <a:pt x="935" y="336"/>
                  </a:lnTo>
                  <a:lnTo>
                    <a:pt x="935" y="336"/>
                  </a:lnTo>
                  <a:close/>
                  <a:moveTo>
                    <a:pt x="929" y="306"/>
                  </a:moveTo>
                  <a:lnTo>
                    <a:pt x="929" y="302"/>
                  </a:lnTo>
                  <a:lnTo>
                    <a:pt x="927" y="304"/>
                  </a:lnTo>
                  <a:lnTo>
                    <a:pt x="929" y="306"/>
                  </a:lnTo>
                  <a:lnTo>
                    <a:pt x="929" y="306"/>
                  </a:lnTo>
                  <a:close/>
                  <a:moveTo>
                    <a:pt x="837" y="208"/>
                  </a:moveTo>
                  <a:lnTo>
                    <a:pt x="839" y="204"/>
                  </a:lnTo>
                  <a:lnTo>
                    <a:pt x="834" y="201"/>
                  </a:lnTo>
                  <a:lnTo>
                    <a:pt x="839" y="199"/>
                  </a:lnTo>
                  <a:lnTo>
                    <a:pt x="841" y="199"/>
                  </a:lnTo>
                  <a:lnTo>
                    <a:pt x="841" y="206"/>
                  </a:lnTo>
                  <a:lnTo>
                    <a:pt x="839" y="211"/>
                  </a:lnTo>
                  <a:lnTo>
                    <a:pt x="837" y="208"/>
                  </a:lnTo>
                  <a:lnTo>
                    <a:pt x="837" y="208"/>
                  </a:lnTo>
                  <a:close/>
                  <a:moveTo>
                    <a:pt x="758" y="0"/>
                  </a:moveTo>
                  <a:lnTo>
                    <a:pt x="759" y="3"/>
                  </a:lnTo>
                  <a:lnTo>
                    <a:pt x="761" y="0"/>
                  </a:lnTo>
                  <a:lnTo>
                    <a:pt x="758" y="0"/>
                  </a:lnTo>
                  <a:lnTo>
                    <a:pt x="758" y="0"/>
                  </a:lnTo>
                  <a:close/>
                  <a:moveTo>
                    <a:pt x="754" y="12"/>
                  </a:moveTo>
                  <a:lnTo>
                    <a:pt x="754" y="17"/>
                  </a:lnTo>
                  <a:lnTo>
                    <a:pt x="756" y="15"/>
                  </a:lnTo>
                  <a:lnTo>
                    <a:pt x="759" y="15"/>
                  </a:lnTo>
                  <a:lnTo>
                    <a:pt x="758" y="12"/>
                  </a:lnTo>
                  <a:lnTo>
                    <a:pt x="754" y="12"/>
                  </a:lnTo>
                  <a:lnTo>
                    <a:pt x="754" y="12"/>
                  </a:lnTo>
                  <a:close/>
                  <a:moveTo>
                    <a:pt x="676" y="170"/>
                  </a:moveTo>
                  <a:lnTo>
                    <a:pt x="678" y="171"/>
                  </a:lnTo>
                  <a:lnTo>
                    <a:pt x="679" y="170"/>
                  </a:lnTo>
                  <a:lnTo>
                    <a:pt x="679" y="168"/>
                  </a:lnTo>
                  <a:lnTo>
                    <a:pt x="676" y="170"/>
                  </a:lnTo>
                  <a:lnTo>
                    <a:pt x="676" y="170"/>
                  </a:lnTo>
                  <a:close/>
                  <a:moveTo>
                    <a:pt x="670" y="160"/>
                  </a:moveTo>
                  <a:lnTo>
                    <a:pt x="673" y="161"/>
                  </a:lnTo>
                  <a:lnTo>
                    <a:pt x="675" y="161"/>
                  </a:lnTo>
                  <a:lnTo>
                    <a:pt x="678" y="158"/>
                  </a:lnTo>
                  <a:lnTo>
                    <a:pt x="683" y="156"/>
                  </a:lnTo>
                  <a:lnTo>
                    <a:pt x="683" y="155"/>
                  </a:lnTo>
                  <a:lnTo>
                    <a:pt x="678" y="155"/>
                  </a:lnTo>
                  <a:lnTo>
                    <a:pt x="671" y="156"/>
                  </a:lnTo>
                  <a:lnTo>
                    <a:pt x="671" y="156"/>
                  </a:lnTo>
                  <a:lnTo>
                    <a:pt x="670" y="160"/>
                  </a:lnTo>
                  <a:lnTo>
                    <a:pt x="670" y="160"/>
                  </a:lnTo>
                  <a:close/>
                  <a:moveTo>
                    <a:pt x="621" y="138"/>
                  </a:moveTo>
                  <a:lnTo>
                    <a:pt x="620" y="136"/>
                  </a:lnTo>
                  <a:lnTo>
                    <a:pt x="620" y="133"/>
                  </a:lnTo>
                  <a:lnTo>
                    <a:pt x="623" y="136"/>
                  </a:lnTo>
                  <a:lnTo>
                    <a:pt x="621" y="138"/>
                  </a:lnTo>
                  <a:lnTo>
                    <a:pt x="621" y="138"/>
                  </a:lnTo>
                  <a:close/>
                  <a:moveTo>
                    <a:pt x="605" y="91"/>
                  </a:moveTo>
                  <a:lnTo>
                    <a:pt x="605" y="90"/>
                  </a:lnTo>
                  <a:lnTo>
                    <a:pt x="603" y="90"/>
                  </a:lnTo>
                  <a:lnTo>
                    <a:pt x="603" y="88"/>
                  </a:lnTo>
                  <a:lnTo>
                    <a:pt x="605" y="86"/>
                  </a:lnTo>
                  <a:lnTo>
                    <a:pt x="608" y="88"/>
                  </a:lnTo>
                  <a:lnTo>
                    <a:pt x="605" y="91"/>
                  </a:lnTo>
                  <a:lnTo>
                    <a:pt x="605" y="91"/>
                  </a:lnTo>
                  <a:close/>
                  <a:moveTo>
                    <a:pt x="611" y="96"/>
                  </a:moveTo>
                  <a:lnTo>
                    <a:pt x="608" y="98"/>
                  </a:lnTo>
                  <a:lnTo>
                    <a:pt x="610" y="100"/>
                  </a:lnTo>
                  <a:lnTo>
                    <a:pt x="615" y="98"/>
                  </a:lnTo>
                  <a:lnTo>
                    <a:pt x="621" y="98"/>
                  </a:lnTo>
                  <a:lnTo>
                    <a:pt x="621" y="95"/>
                  </a:lnTo>
                  <a:lnTo>
                    <a:pt x="620" y="95"/>
                  </a:lnTo>
                  <a:lnTo>
                    <a:pt x="618" y="95"/>
                  </a:lnTo>
                  <a:lnTo>
                    <a:pt x="618" y="93"/>
                  </a:lnTo>
                  <a:lnTo>
                    <a:pt x="621" y="90"/>
                  </a:lnTo>
                  <a:lnTo>
                    <a:pt x="621" y="90"/>
                  </a:lnTo>
                  <a:lnTo>
                    <a:pt x="616" y="90"/>
                  </a:lnTo>
                  <a:lnTo>
                    <a:pt x="616" y="86"/>
                  </a:lnTo>
                  <a:lnTo>
                    <a:pt x="613" y="88"/>
                  </a:lnTo>
                  <a:lnTo>
                    <a:pt x="613" y="90"/>
                  </a:lnTo>
                  <a:lnTo>
                    <a:pt x="610" y="90"/>
                  </a:lnTo>
                  <a:lnTo>
                    <a:pt x="610" y="91"/>
                  </a:lnTo>
                  <a:lnTo>
                    <a:pt x="610" y="91"/>
                  </a:lnTo>
                  <a:lnTo>
                    <a:pt x="611" y="96"/>
                  </a:lnTo>
                  <a:lnTo>
                    <a:pt x="611" y="96"/>
                  </a:lnTo>
                  <a:close/>
                  <a:moveTo>
                    <a:pt x="615" y="30"/>
                  </a:moveTo>
                  <a:lnTo>
                    <a:pt x="618" y="32"/>
                  </a:lnTo>
                  <a:lnTo>
                    <a:pt x="618" y="28"/>
                  </a:lnTo>
                  <a:lnTo>
                    <a:pt x="623" y="25"/>
                  </a:lnTo>
                  <a:lnTo>
                    <a:pt x="621" y="22"/>
                  </a:lnTo>
                  <a:lnTo>
                    <a:pt x="616" y="27"/>
                  </a:lnTo>
                  <a:lnTo>
                    <a:pt x="615" y="30"/>
                  </a:lnTo>
                  <a:lnTo>
                    <a:pt x="615" y="30"/>
                  </a:lnTo>
                  <a:close/>
                  <a:moveTo>
                    <a:pt x="610" y="33"/>
                  </a:moveTo>
                  <a:lnTo>
                    <a:pt x="611" y="35"/>
                  </a:lnTo>
                  <a:lnTo>
                    <a:pt x="611" y="32"/>
                  </a:lnTo>
                  <a:lnTo>
                    <a:pt x="610" y="33"/>
                  </a:lnTo>
                  <a:lnTo>
                    <a:pt x="610" y="33"/>
                  </a:lnTo>
                  <a:close/>
                  <a:moveTo>
                    <a:pt x="605" y="35"/>
                  </a:moveTo>
                  <a:lnTo>
                    <a:pt x="606" y="37"/>
                  </a:lnTo>
                  <a:lnTo>
                    <a:pt x="608" y="35"/>
                  </a:lnTo>
                  <a:lnTo>
                    <a:pt x="605" y="35"/>
                  </a:lnTo>
                  <a:lnTo>
                    <a:pt x="605" y="35"/>
                  </a:lnTo>
                  <a:close/>
                  <a:moveTo>
                    <a:pt x="596" y="38"/>
                  </a:moveTo>
                  <a:lnTo>
                    <a:pt x="600" y="40"/>
                  </a:lnTo>
                  <a:lnTo>
                    <a:pt x="600" y="37"/>
                  </a:lnTo>
                  <a:lnTo>
                    <a:pt x="596" y="38"/>
                  </a:lnTo>
                  <a:lnTo>
                    <a:pt x="596" y="38"/>
                  </a:lnTo>
                  <a:close/>
                  <a:moveTo>
                    <a:pt x="591" y="45"/>
                  </a:moveTo>
                  <a:lnTo>
                    <a:pt x="590" y="43"/>
                  </a:lnTo>
                  <a:lnTo>
                    <a:pt x="595" y="40"/>
                  </a:lnTo>
                  <a:lnTo>
                    <a:pt x="598" y="40"/>
                  </a:lnTo>
                  <a:lnTo>
                    <a:pt x="598" y="43"/>
                  </a:lnTo>
                  <a:lnTo>
                    <a:pt x="593" y="43"/>
                  </a:lnTo>
                  <a:lnTo>
                    <a:pt x="591" y="45"/>
                  </a:lnTo>
                  <a:lnTo>
                    <a:pt x="591" y="45"/>
                  </a:lnTo>
                  <a:close/>
                  <a:moveTo>
                    <a:pt x="583" y="47"/>
                  </a:moveTo>
                  <a:lnTo>
                    <a:pt x="585" y="48"/>
                  </a:lnTo>
                  <a:lnTo>
                    <a:pt x="590" y="47"/>
                  </a:lnTo>
                  <a:lnTo>
                    <a:pt x="588" y="45"/>
                  </a:lnTo>
                  <a:lnTo>
                    <a:pt x="583" y="47"/>
                  </a:lnTo>
                  <a:lnTo>
                    <a:pt x="583" y="47"/>
                  </a:lnTo>
                  <a:close/>
                  <a:moveTo>
                    <a:pt x="522" y="30"/>
                  </a:moveTo>
                  <a:lnTo>
                    <a:pt x="518" y="25"/>
                  </a:lnTo>
                  <a:lnTo>
                    <a:pt x="520" y="22"/>
                  </a:lnTo>
                  <a:lnTo>
                    <a:pt x="523" y="22"/>
                  </a:lnTo>
                  <a:lnTo>
                    <a:pt x="522" y="25"/>
                  </a:lnTo>
                  <a:lnTo>
                    <a:pt x="522" y="30"/>
                  </a:lnTo>
                  <a:lnTo>
                    <a:pt x="522" y="30"/>
                  </a:lnTo>
                  <a:close/>
                  <a:moveTo>
                    <a:pt x="469" y="27"/>
                  </a:moveTo>
                  <a:lnTo>
                    <a:pt x="469" y="32"/>
                  </a:lnTo>
                  <a:lnTo>
                    <a:pt x="472" y="37"/>
                  </a:lnTo>
                  <a:lnTo>
                    <a:pt x="475" y="40"/>
                  </a:lnTo>
                  <a:lnTo>
                    <a:pt x="482" y="43"/>
                  </a:lnTo>
                  <a:lnTo>
                    <a:pt x="490" y="35"/>
                  </a:lnTo>
                  <a:lnTo>
                    <a:pt x="493" y="35"/>
                  </a:lnTo>
                  <a:lnTo>
                    <a:pt x="493" y="33"/>
                  </a:lnTo>
                  <a:lnTo>
                    <a:pt x="495" y="32"/>
                  </a:lnTo>
                  <a:lnTo>
                    <a:pt x="493" y="30"/>
                  </a:lnTo>
                  <a:lnTo>
                    <a:pt x="492" y="27"/>
                  </a:lnTo>
                  <a:lnTo>
                    <a:pt x="490" y="27"/>
                  </a:lnTo>
                  <a:lnTo>
                    <a:pt x="487" y="28"/>
                  </a:lnTo>
                  <a:lnTo>
                    <a:pt x="480" y="28"/>
                  </a:lnTo>
                  <a:lnTo>
                    <a:pt x="479" y="32"/>
                  </a:lnTo>
                  <a:lnTo>
                    <a:pt x="475" y="30"/>
                  </a:lnTo>
                  <a:lnTo>
                    <a:pt x="474" y="28"/>
                  </a:lnTo>
                  <a:lnTo>
                    <a:pt x="472" y="28"/>
                  </a:lnTo>
                  <a:lnTo>
                    <a:pt x="469" y="25"/>
                  </a:lnTo>
                  <a:lnTo>
                    <a:pt x="467" y="25"/>
                  </a:lnTo>
                  <a:lnTo>
                    <a:pt x="469" y="27"/>
                  </a:lnTo>
                  <a:lnTo>
                    <a:pt x="469" y="27"/>
                  </a:lnTo>
                  <a:close/>
                  <a:moveTo>
                    <a:pt x="465" y="28"/>
                  </a:moveTo>
                  <a:lnTo>
                    <a:pt x="469" y="37"/>
                  </a:lnTo>
                  <a:lnTo>
                    <a:pt x="472" y="37"/>
                  </a:lnTo>
                  <a:lnTo>
                    <a:pt x="474" y="38"/>
                  </a:lnTo>
                  <a:lnTo>
                    <a:pt x="467" y="38"/>
                  </a:lnTo>
                  <a:lnTo>
                    <a:pt x="465" y="38"/>
                  </a:lnTo>
                  <a:lnTo>
                    <a:pt x="460" y="37"/>
                  </a:lnTo>
                  <a:lnTo>
                    <a:pt x="460" y="33"/>
                  </a:lnTo>
                  <a:lnTo>
                    <a:pt x="462" y="33"/>
                  </a:lnTo>
                  <a:lnTo>
                    <a:pt x="464" y="35"/>
                  </a:lnTo>
                  <a:lnTo>
                    <a:pt x="464" y="33"/>
                  </a:lnTo>
                  <a:lnTo>
                    <a:pt x="464" y="33"/>
                  </a:lnTo>
                  <a:lnTo>
                    <a:pt x="464" y="30"/>
                  </a:lnTo>
                  <a:lnTo>
                    <a:pt x="462" y="30"/>
                  </a:lnTo>
                  <a:lnTo>
                    <a:pt x="465" y="28"/>
                  </a:lnTo>
                  <a:lnTo>
                    <a:pt x="465" y="28"/>
                  </a:lnTo>
                  <a:close/>
                  <a:moveTo>
                    <a:pt x="311" y="123"/>
                  </a:moveTo>
                  <a:lnTo>
                    <a:pt x="312" y="125"/>
                  </a:lnTo>
                  <a:lnTo>
                    <a:pt x="317" y="125"/>
                  </a:lnTo>
                  <a:lnTo>
                    <a:pt x="314" y="120"/>
                  </a:lnTo>
                  <a:lnTo>
                    <a:pt x="314" y="120"/>
                  </a:lnTo>
                  <a:lnTo>
                    <a:pt x="311" y="123"/>
                  </a:lnTo>
                  <a:lnTo>
                    <a:pt x="311" y="123"/>
                  </a:lnTo>
                  <a:close/>
                  <a:moveTo>
                    <a:pt x="312" y="138"/>
                  </a:moveTo>
                  <a:lnTo>
                    <a:pt x="312" y="133"/>
                  </a:lnTo>
                  <a:lnTo>
                    <a:pt x="309" y="130"/>
                  </a:lnTo>
                  <a:lnTo>
                    <a:pt x="311" y="136"/>
                  </a:lnTo>
                  <a:lnTo>
                    <a:pt x="312" y="138"/>
                  </a:lnTo>
                  <a:lnTo>
                    <a:pt x="312" y="138"/>
                  </a:lnTo>
                  <a:close/>
                  <a:moveTo>
                    <a:pt x="332" y="105"/>
                  </a:moveTo>
                  <a:lnTo>
                    <a:pt x="331" y="105"/>
                  </a:lnTo>
                  <a:lnTo>
                    <a:pt x="331" y="103"/>
                  </a:lnTo>
                  <a:lnTo>
                    <a:pt x="334" y="103"/>
                  </a:lnTo>
                  <a:lnTo>
                    <a:pt x="332" y="105"/>
                  </a:lnTo>
                  <a:lnTo>
                    <a:pt x="332" y="105"/>
                  </a:lnTo>
                  <a:close/>
                  <a:moveTo>
                    <a:pt x="77" y="256"/>
                  </a:moveTo>
                  <a:lnTo>
                    <a:pt x="75" y="254"/>
                  </a:lnTo>
                  <a:lnTo>
                    <a:pt x="80" y="248"/>
                  </a:lnTo>
                  <a:lnTo>
                    <a:pt x="78" y="253"/>
                  </a:lnTo>
                  <a:lnTo>
                    <a:pt x="77" y="256"/>
                  </a:lnTo>
                  <a:lnTo>
                    <a:pt x="77" y="256"/>
                  </a:lnTo>
                  <a:close/>
                  <a:moveTo>
                    <a:pt x="3" y="369"/>
                  </a:moveTo>
                  <a:lnTo>
                    <a:pt x="5" y="361"/>
                  </a:lnTo>
                  <a:lnTo>
                    <a:pt x="7" y="366"/>
                  </a:lnTo>
                  <a:lnTo>
                    <a:pt x="7" y="366"/>
                  </a:lnTo>
                  <a:lnTo>
                    <a:pt x="3" y="369"/>
                  </a:lnTo>
                  <a:lnTo>
                    <a:pt x="3" y="369"/>
                  </a:lnTo>
                  <a:close/>
                  <a:moveTo>
                    <a:pt x="3" y="387"/>
                  </a:moveTo>
                  <a:lnTo>
                    <a:pt x="0" y="377"/>
                  </a:lnTo>
                  <a:lnTo>
                    <a:pt x="3" y="372"/>
                  </a:lnTo>
                  <a:lnTo>
                    <a:pt x="5" y="380"/>
                  </a:lnTo>
                  <a:lnTo>
                    <a:pt x="3" y="387"/>
                  </a:lnTo>
                  <a:lnTo>
                    <a:pt x="3" y="387"/>
                  </a:lnTo>
                  <a:close/>
                  <a:moveTo>
                    <a:pt x="540" y="671"/>
                  </a:moveTo>
                  <a:lnTo>
                    <a:pt x="540" y="674"/>
                  </a:lnTo>
                  <a:lnTo>
                    <a:pt x="540" y="676"/>
                  </a:lnTo>
                  <a:lnTo>
                    <a:pt x="543" y="676"/>
                  </a:lnTo>
                  <a:lnTo>
                    <a:pt x="542" y="678"/>
                  </a:lnTo>
                  <a:lnTo>
                    <a:pt x="547" y="678"/>
                  </a:lnTo>
                  <a:lnTo>
                    <a:pt x="548" y="676"/>
                  </a:lnTo>
                  <a:lnTo>
                    <a:pt x="552" y="678"/>
                  </a:lnTo>
                  <a:lnTo>
                    <a:pt x="548" y="681"/>
                  </a:lnTo>
                  <a:lnTo>
                    <a:pt x="540" y="679"/>
                  </a:lnTo>
                  <a:lnTo>
                    <a:pt x="538" y="681"/>
                  </a:lnTo>
                  <a:lnTo>
                    <a:pt x="537" y="683"/>
                  </a:lnTo>
                  <a:lnTo>
                    <a:pt x="535" y="683"/>
                  </a:lnTo>
                  <a:lnTo>
                    <a:pt x="533" y="683"/>
                  </a:lnTo>
                  <a:lnTo>
                    <a:pt x="532" y="681"/>
                  </a:lnTo>
                  <a:lnTo>
                    <a:pt x="528" y="683"/>
                  </a:lnTo>
                  <a:lnTo>
                    <a:pt x="523" y="681"/>
                  </a:lnTo>
                  <a:lnTo>
                    <a:pt x="522" y="681"/>
                  </a:lnTo>
                  <a:lnTo>
                    <a:pt x="517" y="681"/>
                  </a:lnTo>
                  <a:lnTo>
                    <a:pt x="513" y="679"/>
                  </a:lnTo>
                  <a:lnTo>
                    <a:pt x="513" y="678"/>
                  </a:lnTo>
                  <a:lnTo>
                    <a:pt x="520" y="674"/>
                  </a:lnTo>
                  <a:lnTo>
                    <a:pt x="532" y="671"/>
                  </a:lnTo>
                  <a:lnTo>
                    <a:pt x="537" y="671"/>
                  </a:lnTo>
                  <a:lnTo>
                    <a:pt x="540" y="671"/>
                  </a:lnTo>
                  <a:lnTo>
                    <a:pt x="540" y="671"/>
                  </a:lnTo>
                  <a:close/>
                  <a:moveTo>
                    <a:pt x="698" y="774"/>
                  </a:moveTo>
                  <a:lnTo>
                    <a:pt x="701" y="774"/>
                  </a:lnTo>
                  <a:lnTo>
                    <a:pt x="703" y="776"/>
                  </a:lnTo>
                  <a:lnTo>
                    <a:pt x="701" y="777"/>
                  </a:lnTo>
                  <a:lnTo>
                    <a:pt x="698" y="774"/>
                  </a:lnTo>
                  <a:lnTo>
                    <a:pt x="698" y="774"/>
                  </a:lnTo>
                  <a:close/>
                  <a:moveTo>
                    <a:pt x="723" y="789"/>
                  </a:moveTo>
                  <a:lnTo>
                    <a:pt x="726" y="791"/>
                  </a:lnTo>
                  <a:lnTo>
                    <a:pt x="728" y="789"/>
                  </a:lnTo>
                  <a:lnTo>
                    <a:pt x="723" y="789"/>
                  </a:lnTo>
                  <a:lnTo>
                    <a:pt x="723" y="789"/>
                  </a:lnTo>
                  <a:close/>
                  <a:moveTo>
                    <a:pt x="665" y="847"/>
                  </a:moveTo>
                  <a:lnTo>
                    <a:pt x="666" y="851"/>
                  </a:lnTo>
                  <a:lnTo>
                    <a:pt x="670" y="852"/>
                  </a:lnTo>
                  <a:lnTo>
                    <a:pt x="671" y="849"/>
                  </a:lnTo>
                  <a:lnTo>
                    <a:pt x="668" y="847"/>
                  </a:lnTo>
                  <a:lnTo>
                    <a:pt x="665" y="847"/>
                  </a:lnTo>
                  <a:lnTo>
                    <a:pt x="665" y="847"/>
                  </a:lnTo>
                  <a:close/>
                  <a:moveTo>
                    <a:pt x="666" y="839"/>
                  </a:moveTo>
                  <a:lnTo>
                    <a:pt x="668" y="842"/>
                  </a:lnTo>
                  <a:lnTo>
                    <a:pt x="670" y="842"/>
                  </a:lnTo>
                  <a:lnTo>
                    <a:pt x="670" y="839"/>
                  </a:lnTo>
                  <a:lnTo>
                    <a:pt x="666" y="839"/>
                  </a:lnTo>
                  <a:lnTo>
                    <a:pt x="666" y="839"/>
                  </a:lnTo>
                  <a:close/>
                  <a:moveTo>
                    <a:pt x="663" y="844"/>
                  </a:moveTo>
                  <a:lnTo>
                    <a:pt x="660" y="842"/>
                  </a:lnTo>
                  <a:lnTo>
                    <a:pt x="661" y="839"/>
                  </a:lnTo>
                  <a:lnTo>
                    <a:pt x="665" y="837"/>
                  </a:lnTo>
                  <a:lnTo>
                    <a:pt x="665" y="842"/>
                  </a:lnTo>
                  <a:lnTo>
                    <a:pt x="663" y="844"/>
                  </a:lnTo>
                  <a:lnTo>
                    <a:pt x="663" y="844"/>
                  </a:lnTo>
                  <a:close/>
                  <a:moveTo>
                    <a:pt x="648" y="829"/>
                  </a:moveTo>
                  <a:lnTo>
                    <a:pt x="648" y="826"/>
                  </a:lnTo>
                  <a:lnTo>
                    <a:pt x="646" y="822"/>
                  </a:lnTo>
                  <a:lnTo>
                    <a:pt x="650" y="817"/>
                  </a:lnTo>
                  <a:lnTo>
                    <a:pt x="650" y="814"/>
                  </a:lnTo>
                  <a:lnTo>
                    <a:pt x="653" y="811"/>
                  </a:lnTo>
                  <a:lnTo>
                    <a:pt x="656" y="809"/>
                  </a:lnTo>
                  <a:lnTo>
                    <a:pt x="658" y="811"/>
                  </a:lnTo>
                  <a:lnTo>
                    <a:pt x="658" y="817"/>
                  </a:lnTo>
                  <a:lnTo>
                    <a:pt x="660" y="821"/>
                  </a:lnTo>
                  <a:lnTo>
                    <a:pt x="656" y="826"/>
                  </a:lnTo>
                  <a:lnTo>
                    <a:pt x="655" y="827"/>
                  </a:lnTo>
                  <a:lnTo>
                    <a:pt x="651" y="831"/>
                  </a:lnTo>
                  <a:lnTo>
                    <a:pt x="648" y="829"/>
                  </a:lnTo>
                  <a:lnTo>
                    <a:pt x="648" y="829"/>
                  </a:lnTo>
                  <a:close/>
                  <a:moveTo>
                    <a:pt x="744" y="839"/>
                  </a:moveTo>
                  <a:lnTo>
                    <a:pt x="753" y="836"/>
                  </a:lnTo>
                  <a:lnTo>
                    <a:pt x="753" y="832"/>
                  </a:lnTo>
                  <a:lnTo>
                    <a:pt x="744" y="826"/>
                  </a:lnTo>
                  <a:lnTo>
                    <a:pt x="741" y="826"/>
                  </a:lnTo>
                  <a:lnTo>
                    <a:pt x="743" y="831"/>
                  </a:lnTo>
                  <a:lnTo>
                    <a:pt x="741" y="834"/>
                  </a:lnTo>
                  <a:lnTo>
                    <a:pt x="743" y="836"/>
                  </a:lnTo>
                  <a:lnTo>
                    <a:pt x="744" y="839"/>
                  </a:lnTo>
                  <a:lnTo>
                    <a:pt x="744" y="839"/>
                  </a:lnTo>
                  <a:close/>
                  <a:moveTo>
                    <a:pt x="739" y="844"/>
                  </a:moveTo>
                  <a:lnTo>
                    <a:pt x="741" y="847"/>
                  </a:lnTo>
                  <a:lnTo>
                    <a:pt x="748" y="847"/>
                  </a:lnTo>
                  <a:lnTo>
                    <a:pt x="753" y="849"/>
                  </a:lnTo>
                  <a:lnTo>
                    <a:pt x="753" y="846"/>
                  </a:lnTo>
                  <a:lnTo>
                    <a:pt x="748" y="842"/>
                  </a:lnTo>
                  <a:lnTo>
                    <a:pt x="743" y="842"/>
                  </a:lnTo>
                  <a:lnTo>
                    <a:pt x="739" y="844"/>
                  </a:lnTo>
                  <a:lnTo>
                    <a:pt x="739" y="844"/>
                  </a:lnTo>
                  <a:close/>
                  <a:moveTo>
                    <a:pt x="744" y="856"/>
                  </a:moveTo>
                  <a:lnTo>
                    <a:pt x="741" y="852"/>
                  </a:lnTo>
                  <a:lnTo>
                    <a:pt x="744" y="851"/>
                  </a:lnTo>
                  <a:lnTo>
                    <a:pt x="744" y="856"/>
                  </a:lnTo>
                  <a:lnTo>
                    <a:pt x="744" y="856"/>
                  </a:lnTo>
                  <a:close/>
                  <a:moveTo>
                    <a:pt x="718" y="925"/>
                  </a:moveTo>
                  <a:lnTo>
                    <a:pt x="718" y="922"/>
                  </a:lnTo>
                  <a:lnTo>
                    <a:pt x="721" y="924"/>
                  </a:lnTo>
                  <a:lnTo>
                    <a:pt x="718" y="925"/>
                  </a:lnTo>
                  <a:lnTo>
                    <a:pt x="718" y="925"/>
                  </a:lnTo>
                  <a:close/>
                  <a:moveTo>
                    <a:pt x="689" y="952"/>
                  </a:moveTo>
                  <a:lnTo>
                    <a:pt x="686" y="950"/>
                  </a:lnTo>
                  <a:lnTo>
                    <a:pt x="691" y="945"/>
                  </a:lnTo>
                  <a:lnTo>
                    <a:pt x="691" y="940"/>
                  </a:lnTo>
                  <a:lnTo>
                    <a:pt x="693" y="940"/>
                  </a:lnTo>
                  <a:lnTo>
                    <a:pt x="694" y="942"/>
                  </a:lnTo>
                  <a:lnTo>
                    <a:pt x="691" y="945"/>
                  </a:lnTo>
                  <a:lnTo>
                    <a:pt x="689" y="952"/>
                  </a:lnTo>
                  <a:lnTo>
                    <a:pt x="689" y="952"/>
                  </a:lnTo>
                  <a:close/>
                  <a:moveTo>
                    <a:pt x="658" y="949"/>
                  </a:moveTo>
                  <a:lnTo>
                    <a:pt x="658" y="944"/>
                  </a:lnTo>
                  <a:lnTo>
                    <a:pt x="661" y="942"/>
                  </a:lnTo>
                  <a:lnTo>
                    <a:pt x="656" y="940"/>
                  </a:lnTo>
                  <a:lnTo>
                    <a:pt x="655" y="935"/>
                  </a:lnTo>
                  <a:lnTo>
                    <a:pt x="656" y="932"/>
                  </a:lnTo>
                  <a:lnTo>
                    <a:pt x="655" y="930"/>
                  </a:lnTo>
                  <a:lnTo>
                    <a:pt x="653" y="919"/>
                  </a:lnTo>
                  <a:lnTo>
                    <a:pt x="655" y="917"/>
                  </a:lnTo>
                  <a:lnTo>
                    <a:pt x="651" y="914"/>
                  </a:lnTo>
                  <a:lnTo>
                    <a:pt x="651" y="905"/>
                  </a:lnTo>
                  <a:lnTo>
                    <a:pt x="653" y="902"/>
                  </a:lnTo>
                  <a:lnTo>
                    <a:pt x="658" y="905"/>
                  </a:lnTo>
                  <a:lnTo>
                    <a:pt x="663" y="907"/>
                  </a:lnTo>
                  <a:lnTo>
                    <a:pt x="658" y="902"/>
                  </a:lnTo>
                  <a:lnTo>
                    <a:pt x="658" y="899"/>
                  </a:lnTo>
                  <a:lnTo>
                    <a:pt x="656" y="899"/>
                  </a:lnTo>
                  <a:lnTo>
                    <a:pt x="656" y="892"/>
                  </a:lnTo>
                  <a:lnTo>
                    <a:pt x="656" y="884"/>
                  </a:lnTo>
                  <a:lnTo>
                    <a:pt x="655" y="875"/>
                  </a:lnTo>
                  <a:lnTo>
                    <a:pt x="656" y="869"/>
                  </a:lnTo>
                  <a:lnTo>
                    <a:pt x="655" y="860"/>
                  </a:lnTo>
                  <a:lnTo>
                    <a:pt x="655" y="856"/>
                  </a:lnTo>
                  <a:lnTo>
                    <a:pt x="656" y="856"/>
                  </a:lnTo>
                  <a:lnTo>
                    <a:pt x="656" y="851"/>
                  </a:lnTo>
                  <a:lnTo>
                    <a:pt x="658" y="847"/>
                  </a:lnTo>
                  <a:lnTo>
                    <a:pt x="663" y="851"/>
                  </a:lnTo>
                  <a:lnTo>
                    <a:pt x="668" y="852"/>
                  </a:lnTo>
                  <a:lnTo>
                    <a:pt x="671" y="856"/>
                  </a:lnTo>
                  <a:lnTo>
                    <a:pt x="673" y="854"/>
                  </a:lnTo>
                  <a:lnTo>
                    <a:pt x="675" y="851"/>
                  </a:lnTo>
                  <a:lnTo>
                    <a:pt x="675" y="857"/>
                  </a:lnTo>
                  <a:lnTo>
                    <a:pt x="683" y="862"/>
                  </a:lnTo>
                  <a:lnTo>
                    <a:pt x="689" y="867"/>
                  </a:lnTo>
                  <a:lnTo>
                    <a:pt x="693" y="870"/>
                  </a:lnTo>
                  <a:lnTo>
                    <a:pt x="696" y="869"/>
                  </a:lnTo>
                  <a:lnTo>
                    <a:pt x="701" y="867"/>
                  </a:lnTo>
                  <a:lnTo>
                    <a:pt x="704" y="870"/>
                  </a:lnTo>
                  <a:lnTo>
                    <a:pt x="704" y="867"/>
                  </a:lnTo>
                  <a:lnTo>
                    <a:pt x="708" y="865"/>
                  </a:lnTo>
                  <a:lnTo>
                    <a:pt x="723" y="865"/>
                  </a:lnTo>
                  <a:lnTo>
                    <a:pt x="724" y="864"/>
                  </a:lnTo>
                  <a:lnTo>
                    <a:pt x="728" y="862"/>
                  </a:lnTo>
                  <a:lnTo>
                    <a:pt x="731" y="862"/>
                  </a:lnTo>
                  <a:lnTo>
                    <a:pt x="733" y="864"/>
                  </a:lnTo>
                  <a:lnTo>
                    <a:pt x="736" y="859"/>
                  </a:lnTo>
                  <a:lnTo>
                    <a:pt x="738" y="859"/>
                  </a:lnTo>
                  <a:lnTo>
                    <a:pt x="743" y="862"/>
                  </a:lnTo>
                  <a:lnTo>
                    <a:pt x="741" y="867"/>
                  </a:lnTo>
                  <a:lnTo>
                    <a:pt x="739" y="879"/>
                  </a:lnTo>
                  <a:lnTo>
                    <a:pt x="734" y="882"/>
                  </a:lnTo>
                  <a:lnTo>
                    <a:pt x="734" y="890"/>
                  </a:lnTo>
                  <a:lnTo>
                    <a:pt x="731" y="895"/>
                  </a:lnTo>
                  <a:lnTo>
                    <a:pt x="733" y="900"/>
                  </a:lnTo>
                  <a:lnTo>
                    <a:pt x="731" y="902"/>
                  </a:lnTo>
                  <a:lnTo>
                    <a:pt x="731" y="907"/>
                  </a:lnTo>
                  <a:lnTo>
                    <a:pt x="729" y="912"/>
                  </a:lnTo>
                  <a:lnTo>
                    <a:pt x="728" y="909"/>
                  </a:lnTo>
                  <a:lnTo>
                    <a:pt x="726" y="902"/>
                  </a:lnTo>
                  <a:lnTo>
                    <a:pt x="724" y="907"/>
                  </a:lnTo>
                  <a:lnTo>
                    <a:pt x="721" y="909"/>
                  </a:lnTo>
                  <a:lnTo>
                    <a:pt x="721" y="917"/>
                  </a:lnTo>
                  <a:lnTo>
                    <a:pt x="718" y="920"/>
                  </a:lnTo>
                  <a:lnTo>
                    <a:pt x="714" y="920"/>
                  </a:lnTo>
                  <a:lnTo>
                    <a:pt x="714" y="925"/>
                  </a:lnTo>
                  <a:lnTo>
                    <a:pt x="711" y="929"/>
                  </a:lnTo>
                  <a:lnTo>
                    <a:pt x="714" y="930"/>
                  </a:lnTo>
                  <a:lnTo>
                    <a:pt x="714" y="934"/>
                  </a:lnTo>
                  <a:lnTo>
                    <a:pt x="709" y="940"/>
                  </a:lnTo>
                  <a:lnTo>
                    <a:pt x="708" y="940"/>
                  </a:lnTo>
                  <a:lnTo>
                    <a:pt x="703" y="942"/>
                  </a:lnTo>
                  <a:lnTo>
                    <a:pt x="703" y="935"/>
                  </a:lnTo>
                  <a:lnTo>
                    <a:pt x="708" y="937"/>
                  </a:lnTo>
                  <a:lnTo>
                    <a:pt x="709" y="934"/>
                  </a:lnTo>
                  <a:lnTo>
                    <a:pt x="706" y="932"/>
                  </a:lnTo>
                  <a:lnTo>
                    <a:pt x="701" y="932"/>
                  </a:lnTo>
                  <a:lnTo>
                    <a:pt x="699" y="935"/>
                  </a:lnTo>
                  <a:lnTo>
                    <a:pt x="696" y="935"/>
                  </a:lnTo>
                  <a:lnTo>
                    <a:pt x="696" y="930"/>
                  </a:lnTo>
                  <a:lnTo>
                    <a:pt x="694" y="935"/>
                  </a:lnTo>
                  <a:lnTo>
                    <a:pt x="689" y="939"/>
                  </a:lnTo>
                  <a:lnTo>
                    <a:pt x="689" y="940"/>
                  </a:lnTo>
                  <a:lnTo>
                    <a:pt x="686" y="937"/>
                  </a:lnTo>
                  <a:lnTo>
                    <a:pt x="683" y="945"/>
                  </a:lnTo>
                  <a:lnTo>
                    <a:pt x="683" y="949"/>
                  </a:lnTo>
                  <a:lnTo>
                    <a:pt x="678" y="955"/>
                  </a:lnTo>
                  <a:lnTo>
                    <a:pt x="675" y="955"/>
                  </a:lnTo>
                  <a:lnTo>
                    <a:pt x="671" y="950"/>
                  </a:lnTo>
                  <a:lnTo>
                    <a:pt x="671" y="947"/>
                  </a:lnTo>
                  <a:lnTo>
                    <a:pt x="668" y="952"/>
                  </a:lnTo>
                  <a:lnTo>
                    <a:pt x="665" y="949"/>
                  </a:lnTo>
                  <a:lnTo>
                    <a:pt x="660" y="950"/>
                  </a:lnTo>
                  <a:lnTo>
                    <a:pt x="660" y="950"/>
                  </a:lnTo>
                  <a:lnTo>
                    <a:pt x="658" y="949"/>
                  </a:lnTo>
                  <a:lnTo>
                    <a:pt x="658" y="949"/>
                  </a:lnTo>
                  <a:close/>
                  <a:moveTo>
                    <a:pt x="12" y="606"/>
                  </a:moveTo>
                  <a:lnTo>
                    <a:pt x="15" y="608"/>
                  </a:lnTo>
                  <a:lnTo>
                    <a:pt x="18" y="608"/>
                  </a:lnTo>
                  <a:lnTo>
                    <a:pt x="28" y="618"/>
                  </a:lnTo>
                  <a:lnTo>
                    <a:pt x="28" y="621"/>
                  </a:lnTo>
                  <a:lnTo>
                    <a:pt x="30" y="623"/>
                  </a:lnTo>
                  <a:lnTo>
                    <a:pt x="35" y="625"/>
                  </a:lnTo>
                  <a:lnTo>
                    <a:pt x="38" y="626"/>
                  </a:lnTo>
                  <a:lnTo>
                    <a:pt x="45" y="628"/>
                  </a:lnTo>
                  <a:lnTo>
                    <a:pt x="48" y="628"/>
                  </a:lnTo>
                  <a:lnTo>
                    <a:pt x="50" y="630"/>
                  </a:lnTo>
                  <a:lnTo>
                    <a:pt x="55" y="630"/>
                  </a:lnTo>
                  <a:lnTo>
                    <a:pt x="62" y="628"/>
                  </a:lnTo>
                  <a:lnTo>
                    <a:pt x="63" y="631"/>
                  </a:lnTo>
                  <a:lnTo>
                    <a:pt x="65" y="630"/>
                  </a:lnTo>
                  <a:lnTo>
                    <a:pt x="67" y="631"/>
                  </a:lnTo>
                  <a:lnTo>
                    <a:pt x="73" y="630"/>
                  </a:lnTo>
                  <a:lnTo>
                    <a:pt x="80" y="630"/>
                  </a:lnTo>
                  <a:lnTo>
                    <a:pt x="80" y="626"/>
                  </a:lnTo>
                  <a:lnTo>
                    <a:pt x="85" y="626"/>
                  </a:lnTo>
                  <a:lnTo>
                    <a:pt x="88" y="620"/>
                  </a:lnTo>
                  <a:lnTo>
                    <a:pt x="95" y="621"/>
                  </a:lnTo>
                  <a:lnTo>
                    <a:pt x="95" y="618"/>
                  </a:lnTo>
                  <a:lnTo>
                    <a:pt x="100" y="615"/>
                  </a:lnTo>
                  <a:lnTo>
                    <a:pt x="103" y="615"/>
                  </a:lnTo>
                  <a:lnTo>
                    <a:pt x="108" y="618"/>
                  </a:lnTo>
                  <a:lnTo>
                    <a:pt x="111" y="613"/>
                  </a:lnTo>
                  <a:lnTo>
                    <a:pt x="113" y="615"/>
                  </a:lnTo>
                  <a:lnTo>
                    <a:pt x="115" y="613"/>
                  </a:lnTo>
                  <a:lnTo>
                    <a:pt x="116" y="608"/>
                  </a:lnTo>
                  <a:lnTo>
                    <a:pt x="130" y="601"/>
                  </a:lnTo>
                  <a:lnTo>
                    <a:pt x="135" y="601"/>
                  </a:lnTo>
                  <a:lnTo>
                    <a:pt x="138" y="603"/>
                  </a:lnTo>
                  <a:lnTo>
                    <a:pt x="143" y="601"/>
                  </a:lnTo>
                  <a:lnTo>
                    <a:pt x="156" y="598"/>
                  </a:lnTo>
                  <a:lnTo>
                    <a:pt x="158" y="600"/>
                  </a:lnTo>
                  <a:lnTo>
                    <a:pt x="166" y="598"/>
                  </a:lnTo>
                  <a:lnTo>
                    <a:pt x="168" y="600"/>
                  </a:lnTo>
                  <a:lnTo>
                    <a:pt x="171" y="601"/>
                  </a:lnTo>
                  <a:lnTo>
                    <a:pt x="176" y="600"/>
                  </a:lnTo>
                  <a:lnTo>
                    <a:pt x="178" y="603"/>
                  </a:lnTo>
                  <a:lnTo>
                    <a:pt x="181" y="603"/>
                  </a:lnTo>
                  <a:lnTo>
                    <a:pt x="186" y="601"/>
                  </a:lnTo>
                  <a:lnTo>
                    <a:pt x="188" y="605"/>
                  </a:lnTo>
                  <a:lnTo>
                    <a:pt x="191" y="601"/>
                  </a:lnTo>
                  <a:lnTo>
                    <a:pt x="201" y="601"/>
                  </a:lnTo>
                  <a:lnTo>
                    <a:pt x="201" y="605"/>
                  </a:lnTo>
                  <a:lnTo>
                    <a:pt x="203" y="606"/>
                  </a:lnTo>
                  <a:lnTo>
                    <a:pt x="208" y="601"/>
                  </a:lnTo>
                  <a:lnTo>
                    <a:pt x="213" y="603"/>
                  </a:lnTo>
                  <a:lnTo>
                    <a:pt x="219" y="598"/>
                  </a:lnTo>
                  <a:lnTo>
                    <a:pt x="221" y="593"/>
                  </a:lnTo>
                  <a:lnTo>
                    <a:pt x="224" y="593"/>
                  </a:lnTo>
                  <a:lnTo>
                    <a:pt x="229" y="588"/>
                  </a:lnTo>
                  <a:lnTo>
                    <a:pt x="233" y="580"/>
                  </a:lnTo>
                  <a:lnTo>
                    <a:pt x="238" y="576"/>
                  </a:lnTo>
                  <a:lnTo>
                    <a:pt x="244" y="575"/>
                  </a:lnTo>
                  <a:lnTo>
                    <a:pt x="248" y="576"/>
                  </a:lnTo>
                  <a:lnTo>
                    <a:pt x="258" y="573"/>
                  </a:lnTo>
                  <a:lnTo>
                    <a:pt x="271" y="565"/>
                  </a:lnTo>
                  <a:lnTo>
                    <a:pt x="278" y="560"/>
                  </a:lnTo>
                  <a:lnTo>
                    <a:pt x="282" y="558"/>
                  </a:lnTo>
                  <a:lnTo>
                    <a:pt x="286" y="558"/>
                  </a:lnTo>
                  <a:lnTo>
                    <a:pt x="289" y="558"/>
                  </a:lnTo>
                  <a:lnTo>
                    <a:pt x="297" y="560"/>
                  </a:lnTo>
                  <a:lnTo>
                    <a:pt x="304" y="562"/>
                  </a:lnTo>
                  <a:lnTo>
                    <a:pt x="307" y="560"/>
                  </a:lnTo>
                  <a:lnTo>
                    <a:pt x="317" y="560"/>
                  </a:lnTo>
                  <a:lnTo>
                    <a:pt x="331" y="555"/>
                  </a:lnTo>
                  <a:lnTo>
                    <a:pt x="339" y="553"/>
                  </a:lnTo>
                  <a:lnTo>
                    <a:pt x="344" y="550"/>
                  </a:lnTo>
                  <a:lnTo>
                    <a:pt x="349" y="550"/>
                  </a:lnTo>
                  <a:lnTo>
                    <a:pt x="356" y="545"/>
                  </a:lnTo>
                  <a:lnTo>
                    <a:pt x="366" y="545"/>
                  </a:lnTo>
                  <a:lnTo>
                    <a:pt x="392" y="543"/>
                  </a:lnTo>
                  <a:lnTo>
                    <a:pt x="400" y="545"/>
                  </a:lnTo>
                  <a:lnTo>
                    <a:pt x="405" y="545"/>
                  </a:lnTo>
                  <a:lnTo>
                    <a:pt x="414" y="543"/>
                  </a:lnTo>
                  <a:lnTo>
                    <a:pt x="419" y="543"/>
                  </a:lnTo>
                  <a:lnTo>
                    <a:pt x="427" y="550"/>
                  </a:lnTo>
                  <a:lnTo>
                    <a:pt x="432" y="558"/>
                  </a:lnTo>
                  <a:lnTo>
                    <a:pt x="437" y="560"/>
                  </a:lnTo>
                  <a:lnTo>
                    <a:pt x="440" y="558"/>
                  </a:lnTo>
                  <a:lnTo>
                    <a:pt x="444" y="557"/>
                  </a:lnTo>
                  <a:lnTo>
                    <a:pt x="445" y="560"/>
                  </a:lnTo>
                  <a:lnTo>
                    <a:pt x="449" y="558"/>
                  </a:lnTo>
                  <a:lnTo>
                    <a:pt x="454" y="560"/>
                  </a:lnTo>
                  <a:lnTo>
                    <a:pt x="457" y="565"/>
                  </a:lnTo>
                  <a:lnTo>
                    <a:pt x="464" y="565"/>
                  </a:lnTo>
                  <a:lnTo>
                    <a:pt x="467" y="565"/>
                  </a:lnTo>
                  <a:lnTo>
                    <a:pt x="477" y="571"/>
                  </a:lnTo>
                  <a:lnTo>
                    <a:pt x="475" y="575"/>
                  </a:lnTo>
                  <a:lnTo>
                    <a:pt x="479" y="575"/>
                  </a:lnTo>
                  <a:lnTo>
                    <a:pt x="483" y="578"/>
                  </a:lnTo>
                  <a:lnTo>
                    <a:pt x="482" y="581"/>
                  </a:lnTo>
                  <a:lnTo>
                    <a:pt x="477" y="581"/>
                  </a:lnTo>
                  <a:lnTo>
                    <a:pt x="477" y="585"/>
                  </a:lnTo>
                  <a:lnTo>
                    <a:pt x="480" y="593"/>
                  </a:lnTo>
                  <a:lnTo>
                    <a:pt x="485" y="593"/>
                  </a:lnTo>
                  <a:lnTo>
                    <a:pt x="490" y="598"/>
                  </a:lnTo>
                  <a:lnTo>
                    <a:pt x="492" y="605"/>
                  </a:lnTo>
                  <a:lnTo>
                    <a:pt x="490" y="610"/>
                  </a:lnTo>
                  <a:lnTo>
                    <a:pt x="497" y="620"/>
                  </a:lnTo>
                  <a:lnTo>
                    <a:pt x="495" y="625"/>
                  </a:lnTo>
                  <a:lnTo>
                    <a:pt x="497" y="626"/>
                  </a:lnTo>
                  <a:lnTo>
                    <a:pt x="495" y="633"/>
                  </a:lnTo>
                  <a:lnTo>
                    <a:pt x="493" y="636"/>
                  </a:lnTo>
                  <a:lnTo>
                    <a:pt x="490" y="635"/>
                  </a:lnTo>
                  <a:lnTo>
                    <a:pt x="488" y="636"/>
                  </a:lnTo>
                  <a:lnTo>
                    <a:pt x="493" y="640"/>
                  </a:lnTo>
                  <a:lnTo>
                    <a:pt x="497" y="641"/>
                  </a:lnTo>
                  <a:lnTo>
                    <a:pt x="498" y="646"/>
                  </a:lnTo>
                  <a:lnTo>
                    <a:pt x="502" y="645"/>
                  </a:lnTo>
                  <a:lnTo>
                    <a:pt x="507" y="648"/>
                  </a:lnTo>
                  <a:lnTo>
                    <a:pt x="507" y="645"/>
                  </a:lnTo>
                  <a:lnTo>
                    <a:pt x="505" y="641"/>
                  </a:lnTo>
                  <a:lnTo>
                    <a:pt x="507" y="638"/>
                  </a:lnTo>
                  <a:lnTo>
                    <a:pt x="510" y="635"/>
                  </a:lnTo>
                  <a:lnTo>
                    <a:pt x="513" y="633"/>
                  </a:lnTo>
                  <a:lnTo>
                    <a:pt x="515" y="630"/>
                  </a:lnTo>
                  <a:lnTo>
                    <a:pt x="520" y="628"/>
                  </a:lnTo>
                  <a:lnTo>
                    <a:pt x="522" y="625"/>
                  </a:lnTo>
                  <a:lnTo>
                    <a:pt x="525" y="620"/>
                  </a:lnTo>
                  <a:lnTo>
                    <a:pt x="537" y="615"/>
                  </a:lnTo>
                  <a:lnTo>
                    <a:pt x="537" y="611"/>
                  </a:lnTo>
                  <a:lnTo>
                    <a:pt x="538" y="611"/>
                  </a:lnTo>
                  <a:lnTo>
                    <a:pt x="547" y="608"/>
                  </a:lnTo>
                  <a:lnTo>
                    <a:pt x="548" y="601"/>
                  </a:lnTo>
                  <a:lnTo>
                    <a:pt x="555" y="593"/>
                  </a:lnTo>
                  <a:lnTo>
                    <a:pt x="563" y="591"/>
                  </a:lnTo>
                  <a:lnTo>
                    <a:pt x="565" y="588"/>
                  </a:lnTo>
                  <a:lnTo>
                    <a:pt x="563" y="583"/>
                  </a:lnTo>
                  <a:lnTo>
                    <a:pt x="565" y="578"/>
                  </a:lnTo>
                  <a:lnTo>
                    <a:pt x="568" y="585"/>
                  </a:lnTo>
                  <a:lnTo>
                    <a:pt x="568" y="590"/>
                  </a:lnTo>
                  <a:lnTo>
                    <a:pt x="568" y="595"/>
                  </a:lnTo>
                  <a:lnTo>
                    <a:pt x="565" y="598"/>
                  </a:lnTo>
                  <a:lnTo>
                    <a:pt x="563" y="610"/>
                  </a:lnTo>
                  <a:lnTo>
                    <a:pt x="553" y="616"/>
                  </a:lnTo>
                  <a:lnTo>
                    <a:pt x="552" y="621"/>
                  </a:lnTo>
                  <a:lnTo>
                    <a:pt x="548" y="625"/>
                  </a:lnTo>
                  <a:lnTo>
                    <a:pt x="548" y="630"/>
                  </a:lnTo>
                  <a:lnTo>
                    <a:pt x="543" y="636"/>
                  </a:lnTo>
                  <a:lnTo>
                    <a:pt x="545" y="638"/>
                  </a:lnTo>
                  <a:lnTo>
                    <a:pt x="542" y="650"/>
                  </a:lnTo>
                  <a:lnTo>
                    <a:pt x="530" y="648"/>
                  </a:lnTo>
                  <a:lnTo>
                    <a:pt x="527" y="655"/>
                  </a:lnTo>
                  <a:lnTo>
                    <a:pt x="523" y="658"/>
                  </a:lnTo>
                  <a:lnTo>
                    <a:pt x="523" y="660"/>
                  </a:lnTo>
                  <a:lnTo>
                    <a:pt x="532" y="658"/>
                  </a:lnTo>
                  <a:lnTo>
                    <a:pt x="538" y="656"/>
                  </a:lnTo>
                  <a:lnTo>
                    <a:pt x="547" y="658"/>
                  </a:lnTo>
                  <a:lnTo>
                    <a:pt x="555" y="646"/>
                  </a:lnTo>
                  <a:lnTo>
                    <a:pt x="557" y="635"/>
                  </a:lnTo>
                  <a:lnTo>
                    <a:pt x="563" y="628"/>
                  </a:lnTo>
                  <a:lnTo>
                    <a:pt x="565" y="631"/>
                  </a:lnTo>
                  <a:lnTo>
                    <a:pt x="565" y="641"/>
                  </a:lnTo>
                  <a:lnTo>
                    <a:pt x="568" y="648"/>
                  </a:lnTo>
                  <a:lnTo>
                    <a:pt x="567" y="648"/>
                  </a:lnTo>
                  <a:lnTo>
                    <a:pt x="567" y="658"/>
                  </a:lnTo>
                  <a:lnTo>
                    <a:pt x="562" y="668"/>
                  </a:lnTo>
                  <a:lnTo>
                    <a:pt x="552" y="671"/>
                  </a:lnTo>
                  <a:lnTo>
                    <a:pt x="553" y="673"/>
                  </a:lnTo>
                  <a:lnTo>
                    <a:pt x="560" y="673"/>
                  </a:lnTo>
                  <a:lnTo>
                    <a:pt x="565" y="673"/>
                  </a:lnTo>
                  <a:lnTo>
                    <a:pt x="568" y="671"/>
                  </a:lnTo>
                  <a:lnTo>
                    <a:pt x="573" y="669"/>
                  </a:lnTo>
                  <a:lnTo>
                    <a:pt x="578" y="666"/>
                  </a:lnTo>
                  <a:lnTo>
                    <a:pt x="581" y="666"/>
                  </a:lnTo>
                  <a:lnTo>
                    <a:pt x="585" y="666"/>
                  </a:lnTo>
                  <a:lnTo>
                    <a:pt x="583" y="669"/>
                  </a:lnTo>
                  <a:lnTo>
                    <a:pt x="580" y="674"/>
                  </a:lnTo>
                  <a:lnTo>
                    <a:pt x="575" y="673"/>
                  </a:lnTo>
                  <a:lnTo>
                    <a:pt x="575" y="676"/>
                  </a:lnTo>
                  <a:lnTo>
                    <a:pt x="578" y="681"/>
                  </a:lnTo>
                  <a:lnTo>
                    <a:pt x="580" y="686"/>
                  </a:lnTo>
                  <a:lnTo>
                    <a:pt x="583" y="693"/>
                  </a:lnTo>
                  <a:lnTo>
                    <a:pt x="585" y="701"/>
                  </a:lnTo>
                  <a:lnTo>
                    <a:pt x="583" y="711"/>
                  </a:lnTo>
                  <a:lnTo>
                    <a:pt x="577" y="718"/>
                  </a:lnTo>
                  <a:lnTo>
                    <a:pt x="578" y="719"/>
                  </a:lnTo>
                  <a:lnTo>
                    <a:pt x="577" y="728"/>
                  </a:lnTo>
                  <a:lnTo>
                    <a:pt x="581" y="731"/>
                  </a:lnTo>
                  <a:lnTo>
                    <a:pt x="585" y="736"/>
                  </a:lnTo>
                  <a:lnTo>
                    <a:pt x="586" y="744"/>
                  </a:lnTo>
                  <a:lnTo>
                    <a:pt x="595" y="754"/>
                  </a:lnTo>
                  <a:lnTo>
                    <a:pt x="601" y="756"/>
                  </a:lnTo>
                  <a:lnTo>
                    <a:pt x="606" y="759"/>
                  </a:lnTo>
                  <a:lnTo>
                    <a:pt x="608" y="764"/>
                  </a:lnTo>
                  <a:lnTo>
                    <a:pt x="613" y="764"/>
                  </a:lnTo>
                  <a:lnTo>
                    <a:pt x="615" y="762"/>
                  </a:lnTo>
                  <a:lnTo>
                    <a:pt x="618" y="761"/>
                  </a:lnTo>
                  <a:lnTo>
                    <a:pt x="623" y="762"/>
                  </a:lnTo>
                  <a:lnTo>
                    <a:pt x="628" y="769"/>
                  </a:lnTo>
                  <a:lnTo>
                    <a:pt x="635" y="769"/>
                  </a:lnTo>
                  <a:lnTo>
                    <a:pt x="640" y="774"/>
                  </a:lnTo>
                  <a:lnTo>
                    <a:pt x="641" y="779"/>
                  </a:lnTo>
                  <a:lnTo>
                    <a:pt x="646" y="781"/>
                  </a:lnTo>
                  <a:lnTo>
                    <a:pt x="651" y="786"/>
                  </a:lnTo>
                  <a:lnTo>
                    <a:pt x="655" y="786"/>
                  </a:lnTo>
                  <a:lnTo>
                    <a:pt x="656" y="782"/>
                  </a:lnTo>
                  <a:lnTo>
                    <a:pt x="666" y="779"/>
                  </a:lnTo>
                  <a:lnTo>
                    <a:pt x="668" y="776"/>
                  </a:lnTo>
                  <a:lnTo>
                    <a:pt x="675" y="774"/>
                  </a:lnTo>
                  <a:lnTo>
                    <a:pt x="681" y="769"/>
                  </a:lnTo>
                  <a:lnTo>
                    <a:pt x="684" y="771"/>
                  </a:lnTo>
                  <a:lnTo>
                    <a:pt x="686" y="767"/>
                  </a:lnTo>
                  <a:lnTo>
                    <a:pt x="686" y="766"/>
                  </a:lnTo>
                  <a:lnTo>
                    <a:pt x="681" y="764"/>
                  </a:lnTo>
                  <a:lnTo>
                    <a:pt x="683" y="761"/>
                  </a:lnTo>
                  <a:lnTo>
                    <a:pt x="691" y="756"/>
                  </a:lnTo>
                  <a:lnTo>
                    <a:pt x="699" y="761"/>
                  </a:lnTo>
                  <a:lnTo>
                    <a:pt x="699" y="766"/>
                  </a:lnTo>
                  <a:lnTo>
                    <a:pt x="689" y="771"/>
                  </a:lnTo>
                  <a:lnTo>
                    <a:pt x="691" y="774"/>
                  </a:lnTo>
                  <a:lnTo>
                    <a:pt x="694" y="776"/>
                  </a:lnTo>
                  <a:lnTo>
                    <a:pt x="698" y="772"/>
                  </a:lnTo>
                  <a:lnTo>
                    <a:pt x="703" y="769"/>
                  </a:lnTo>
                  <a:lnTo>
                    <a:pt x="708" y="771"/>
                  </a:lnTo>
                  <a:lnTo>
                    <a:pt x="706" y="776"/>
                  </a:lnTo>
                  <a:lnTo>
                    <a:pt x="704" y="776"/>
                  </a:lnTo>
                  <a:lnTo>
                    <a:pt x="699" y="779"/>
                  </a:lnTo>
                  <a:lnTo>
                    <a:pt x="706" y="786"/>
                  </a:lnTo>
                  <a:lnTo>
                    <a:pt x="708" y="794"/>
                  </a:lnTo>
                  <a:lnTo>
                    <a:pt x="709" y="792"/>
                  </a:lnTo>
                  <a:lnTo>
                    <a:pt x="713" y="792"/>
                  </a:lnTo>
                  <a:lnTo>
                    <a:pt x="714" y="797"/>
                  </a:lnTo>
                  <a:lnTo>
                    <a:pt x="718" y="801"/>
                  </a:lnTo>
                  <a:lnTo>
                    <a:pt x="721" y="796"/>
                  </a:lnTo>
                  <a:lnTo>
                    <a:pt x="721" y="791"/>
                  </a:lnTo>
                  <a:lnTo>
                    <a:pt x="716" y="792"/>
                  </a:lnTo>
                  <a:lnTo>
                    <a:pt x="716" y="791"/>
                  </a:lnTo>
                  <a:lnTo>
                    <a:pt x="718" y="787"/>
                  </a:lnTo>
                  <a:lnTo>
                    <a:pt x="731" y="787"/>
                  </a:lnTo>
                  <a:lnTo>
                    <a:pt x="733" y="789"/>
                  </a:lnTo>
                  <a:lnTo>
                    <a:pt x="734" y="787"/>
                  </a:lnTo>
                  <a:lnTo>
                    <a:pt x="739" y="779"/>
                  </a:lnTo>
                  <a:lnTo>
                    <a:pt x="753" y="772"/>
                  </a:lnTo>
                  <a:lnTo>
                    <a:pt x="759" y="767"/>
                  </a:lnTo>
                  <a:lnTo>
                    <a:pt x="756" y="767"/>
                  </a:lnTo>
                  <a:lnTo>
                    <a:pt x="753" y="769"/>
                  </a:lnTo>
                  <a:lnTo>
                    <a:pt x="754" y="767"/>
                  </a:lnTo>
                  <a:lnTo>
                    <a:pt x="749" y="766"/>
                  </a:lnTo>
                  <a:lnTo>
                    <a:pt x="754" y="766"/>
                  </a:lnTo>
                  <a:lnTo>
                    <a:pt x="761" y="766"/>
                  </a:lnTo>
                  <a:lnTo>
                    <a:pt x="769" y="764"/>
                  </a:lnTo>
                  <a:lnTo>
                    <a:pt x="787" y="761"/>
                  </a:lnTo>
                  <a:lnTo>
                    <a:pt x="802" y="762"/>
                  </a:lnTo>
                  <a:lnTo>
                    <a:pt x="809" y="759"/>
                  </a:lnTo>
                  <a:lnTo>
                    <a:pt x="809" y="756"/>
                  </a:lnTo>
                  <a:lnTo>
                    <a:pt x="814" y="756"/>
                  </a:lnTo>
                  <a:lnTo>
                    <a:pt x="819" y="753"/>
                  </a:lnTo>
                  <a:lnTo>
                    <a:pt x="822" y="746"/>
                  </a:lnTo>
                  <a:lnTo>
                    <a:pt x="821" y="736"/>
                  </a:lnTo>
                  <a:lnTo>
                    <a:pt x="821" y="733"/>
                  </a:lnTo>
                  <a:lnTo>
                    <a:pt x="829" y="724"/>
                  </a:lnTo>
                  <a:lnTo>
                    <a:pt x="829" y="711"/>
                  </a:lnTo>
                  <a:lnTo>
                    <a:pt x="832" y="706"/>
                  </a:lnTo>
                  <a:lnTo>
                    <a:pt x="834" y="698"/>
                  </a:lnTo>
                  <a:lnTo>
                    <a:pt x="839" y="696"/>
                  </a:lnTo>
                  <a:lnTo>
                    <a:pt x="839" y="691"/>
                  </a:lnTo>
                  <a:lnTo>
                    <a:pt x="854" y="674"/>
                  </a:lnTo>
                  <a:lnTo>
                    <a:pt x="857" y="674"/>
                  </a:lnTo>
                  <a:lnTo>
                    <a:pt x="861" y="666"/>
                  </a:lnTo>
                  <a:lnTo>
                    <a:pt x="866" y="658"/>
                  </a:lnTo>
                  <a:lnTo>
                    <a:pt x="869" y="650"/>
                  </a:lnTo>
                  <a:lnTo>
                    <a:pt x="876" y="645"/>
                  </a:lnTo>
                  <a:lnTo>
                    <a:pt x="876" y="640"/>
                  </a:lnTo>
                  <a:lnTo>
                    <a:pt x="879" y="636"/>
                  </a:lnTo>
                  <a:lnTo>
                    <a:pt x="882" y="628"/>
                  </a:lnTo>
                  <a:lnTo>
                    <a:pt x="880" y="626"/>
                  </a:lnTo>
                  <a:lnTo>
                    <a:pt x="887" y="623"/>
                  </a:lnTo>
                  <a:lnTo>
                    <a:pt x="892" y="616"/>
                  </a:lnTo>
                  <a:lnTo>
                    <a:pt x="895" y="613"/>
                  </a:lnTo>
                  <a:lnTo>
                    <a:pt x="899" y="606"/>
                  </a:lnTo>
                  <a:lnTo>
                    <a:pt x="907" y="605"/>
                  </a:lnTo>
                  <a:lnTo>
                    <a:pt x="910" y="601"/>
                  </a:lnTo>
                  <a:lnTo>
                    <a:pt x="904" y="601"/>
                  </a:lnTo>
                  <a:lnTo>
                    <a:pt x="905" y="600"/>
                  </a:lnTo>
                  <a:lnTo>
                    <a:pt x="914" y="600"/>
                  </a:lnTo>
                  <a:lnTo>
                    <a:pt x="922" y="595"/>
                  </a:lnTo>
                  <a:lnTo>
                    <a:pt x="924" y="590"/>
                  </a:lnTo>
                  <a:lnTo>
                    <a:pt x="922" y="586"/>
                  </a:lnTo>
                  <a:lnTo>
                    <a:pt x="924" y="581"/>
                  </a:lnTo>
                  <a:lnTo>
                    <a:pt x="930" y="576"/>
                  </a:lnTo>
                  <a:lnTo>
                    <a:pt x="932" y="571"/>
                  </a:lnTo>
                  <a:lnTo>
                    <a:pt x="937" y="570"/>
                  </a:lnTo>
                  <a:lnTo>
                    <a:pt x="942" y="562"/>
                  </a:lnTo>
                  <a:lnTo>
                    <a:pt x="942" y="558"/>
                  </a:lnTo>
                  <a:lnTo>
                    <a:pt x="944" y="552"/>
                  </a:lnTo>
                  <a:lnTo>
                    <a:pt x="942" y="548"/>
                  </a:lnTo>
                  <a:lnTo>
                    <a:pt x="942" y="545"/>
                  </a:lnTo>
                  <a:lnTo>
                    <a:pt x="950" y="532"/>
                  </a:lnTo>
                  <a:lnTo>
                    <a:pt x="952" y="523"/>
                  </a:lnTo>
                  <a:lnTo>
                    <a:pt x="960" y="510"/>
                  </a:lnTo>
                  <a:lnTo>
                    <a:pt x="960" y="503"/>
                  </a:lnTo>
                  <a:lnTo>
                    <a:pt x="964" y="493"/>
                  </a:lnTo>
                  <a:lnTo>
                    <a:pt x="970" y="488"/>
                  </a:lnTo>
                  <a:lnTo>
                    <a:pt x="974" y="483"/>
                  </a:lnTo>
                  <a:lnTo>
                    <a:pt x="972" y="477"/>
                  </a:lnTo>
                  <a:lnTo>
                    <a:pt x="975" y="472"/>
                  </a:lnTo>
                  <a:lnTo>
                    <a:pt x="972" y="462"/>
                  </a:lnTo>
                  <a:lnTo>
                    <a:pt x="972" y="457"/>
                  </a:lnTo>
                  <a:lnTo>
                    <a:pt x="969" y="449"/>
                  </a:lnTo>
                  <a:lnTo>
                    <a:pt x="967" y="445"/>
                  </a:lnTo>
                  <a:lnTo>
                    <a:pt x="967" y="442"/>
                  </a:lnTo>
                  <a:lnTo>
                    <a:pt x="969" y="439"/>
                  </a:lnTo>
                  <a:lnTo>
                    <a:pt x="969" y="434"/>
                  </a:lnTo>
                  <a:lnTo>
                    <a:pt x="974" y="427"/>
                  </a:lnTo>
                  <a:lnTo>
                    <a:pt x="974" y="425"/>
                  </a:lnTo>
                  <a:lnTo>
                    <a:pt x="972" y="412"/>
                  </a:lnTo>
                  <a:lnTo>
                    <a:pt x="975" y="409"/>
                  </a:lnTo>
                  <a:lnTo>
                    <a:pt x="974" y="405"/>
                  </a:lnTo>
                  <a:lnTo>
                    <a:pt x="972" y="402"/>
                  </a:lnTo>
                  <a:lnTo>
                    <a:pt x="972" y="394"/>
                  </a:lnTo>
                  <a:lnTo>
                    <a:pt x="970" y="392"/>
                  </a:lnTo>
                  <a:lnTo>
                    <a:pt x="972" y="387"/>
                  </a:lnTo>
                  <a:lnTo>
                    <a:pt x="969" y="385"/>
                  </a:lnTo>
                  <a:lnTo>
                    <a:pt x="965" y="382"/>
                  </a:lnTo>
                  <a:lnTo>
                    <a:pt x="965" y="377"/>
                  </a:lnTo>
                  <a:lnTo>
                    <a:pt x="960" y="372"/>
                  </a:lnTo>
                  <a:lnTo>
                    <a:pt x="957" y="366"/>
                  </a:lnTo>
                  <a:lnTo>
                    <a:pt x="955" y="359"/>
                  </a:lnTo>
                  <a:lnTo>
                    <a:pt x="952" y="354"/>
                  </a:lnTo>
                  <a:lnTo>
                    <a:pt x="949" y="354"/>
                  </a:lnTo>
                  <a:lnTo>
                    <a:pt x="945" y="356"/>
                  </a:lnTo>
                  <a:lnTo>
                    <a:pt x="942" y="352"/>
                  </a:lnTo>
                  <a:lnTo>
                    <a:pt x="942" y="347"/>
                  </a:lnTo>
                  <a:lnTo>
                    <a:pt x="939" y="346"/>
                  </a:lnTo>
                  <a:lnTo>
                    <a:pt x="939" y="342"/>
                  </a:lnTo>
                  <a:lnTo>
                    <a:pt x="932" y="339"/>
                  </a:lnTo>
                  <a:lnTo>
                    <a:pt x="930" y="336"/>
                  </a:lnTo>
                  <a:lnTo>
                    <a:pt x="930" y="332"/>
                  </a:lnTo>
                  <a:lnTo>
                    <a:pt x="927" y="327"/>
                  </a:lnTo>
                  <a:lnTo>
                    <a:pt x="932" y="322"/>
                  </a:lnTo>
                  <a:lnTo>
                    <a:pt x="934" y="316"/>
                  </a:lnTo>
                  <a:lnTo>
                    <a:pt x="932" y="312"/>
                  </a:lnTo>
                  <a:lnTo>
                    <a:pt x="932" y="307"/>
                  </a:lnTo>
                  <a:lnTo>
                    <a:pt x="929" y="306"/>
                  </a:lnTo>
                  <a:lnTo>
                    <a:pt x="929" y="309"/>
                  </a:lnTo>
                  <a:lnTo>
                    <a:pt x="930" y="311"/>
                  </a:lnTo>
                  <a:lnTo>
                    <a:pt x="929" y="312"/>
                  </a:lnTo>
                  <a:lnTo>
                    <a:pt x="917" y="304"/>
                  </a:lnTo>
                  <a:lnTo>
                    <a:pt x="915" y="299"/>
                  </a:lnTo>
                  <a:lnTo>
                    <a:pt x="914" y="301"/>
                  </a:lnTo>
                  <a:lnTo>
                    <a:pt x="914" y="302"/>
                  </a:lnTo>
                  <a:lnTo>
                    <a:pt x="912" y="306"/>
                  </a:lnTo>
                  <a:lnTo>
                    <a:pt x="914" y="312"/>
                  </a:lnTo>
                  <a:lnTo>
                    <a:pt x="909" y="307"/>
                  </a:lnTo>
                  <a:lnTo>
                    <a:pt x="907" y="311"/>
                  </a:lnTo>
                  <a:lnTo>
                    <a:pt x="907" y="306"/>
                  </a:lnTo>
                  <a:lnTo>
                    <a:pt x="904" y="302"/>
                  </a:lnTo>
                  <a:lnTo>
                    <a:pt x="904" y="291"/>
                  </a:lnTo>
                  <a:lnTo>
                    <a:pt x="905" y="289"/>
                  </a:lnTo>
                  <a:lnTo>
                    <a:pt x="905" y="286"/>
                  </a:lnTo>
                  <a:lnTo>
                    <a:pt x="900" y="282"/>
                  </a:lnTo>
                  <a:lnTo>
                    <a:pt x="902" y="279"/>
                  </a:lnTo>
                  <a:lnTo>
                    <a:pt x="899" y="277"/>
                  </a:lnTo>
                  <a:lnTo>
                    <a:pt x="900" y="272"/>
                  </a:lnTo>
                  <a:lnTo>
                    <a:pt x="892" y="268"/>
                  </a:lnTo>
                  <a:lnTo>
                    <a:pt x="890" y="263"/>
                  </a:lnTo>
                  <a:lnTo>
                    <a:pt x="889" y="258"/>
                  </a:lnTo>
                  <a:lnTo>
                    <a:pt x="894" y="259"/>
                  </a:lnTo>
                  <a:lnTo>
                    <a:pt x="894" y="254"/>
                  </a:lnTo>
                  <a:lnTo>
                    <a:pt x="890" y="248"/>
                  </a:lnTo>
                  <a:lnTo>
                    <a:pt x="887" y="249"/>
                  </a:lnTo>
                  <a:lnTo>
                    <a:pt x="884" y="249"/>
                  </a:lnTo>
                  <a:lnTo>
                    <a:pt x="879" y="243"/>
                  </a:lnTo>
                  <a:lnTo>
                    <a:pt x="876" y="243"/>
                  </a:lnTo>
                  <a:lnTo>
                    <a:pt x="871" y="239"/>
                  </a:lnTo>
                  <a:lnTo>
                    <a:pt x="869" y="241"/>
                  </a:lnTo>
                  <a:lnTo>
                    <a:pt x="866" y="239"/>
                  </a:lnTo>
                  <a:lnTo>
                    <a:pt x="861" y="238"/>
                  </a:lnTo>
                  <a:lnTo>
                    <a:pt x="857" y="239"/>
                  </a:lnTo>
                  <a:lnTo>
                    <a:pt x="861" y="236"/>
                  </a:lnTo>
                  <a:lnTo>
                    <a:pt x="866" y="234"/>
                  </a:lnTo>
                  <a:lnTo>
                    <a:pt x="866" y="231"/>
                  </a:lnTo>
                  <a:lnTo>
                    <a:pt x="864" y="229"/>
                  </a:lnTo>
                  <a:lnTo>
                    <a:pt x="859" y="229"/>
                  </a:lnTo>
                  <a:lnTo>
                    <a:pt x="854" y="229"/>
                  </a:lnTo>
                  <a:lnTo>
                    <a:pt x="852" y="226"/>
                  </a:lnTo>
                  <a:lnTo>
                    <a:pt x="851" y="226"/>
                  </a:lnTo>
                  <a:lnTo>
                    <a:pt x="841" y="221"/>
                  </a:lnTo>
                  <a:lnTo>
                    <a:pt x="836" y="214"/>
                  </a:lnTo>
                  <a:lnTo>
                    <a:pt x="836" y="206"/>
                  </a:lnTo>
                  <a:lnTo>
                    <a:pt x="832" y="201"/>
                  </a:lnTo>
                  <a:lnTo>
                    <a:pt x="832" y="196"/>
                  </a:lnTo>
                  <a:lnTo>
                    <a:pt x="836" y="196"/>
                  </a:lnTo>
                  <a:lnTo>
                    <a:pt x="837" y="186"/>
                  </a:lnTo>
                  <a:lnTo>
                    <a:pt x="834" y="174"/>
                  </a:lnTo>
                  <a:lnTo>
                    <a:pt x="831" y="170"/>
                  </a:lnTo>
                  <a:lnTo>
                    <a:pt x="834" y="170"/>
                  </a:lnTo>
                  <a:lnTo>
                    <a:pt x="831" y="166"/>
                  </a:lnTo>
                  <a:lnTo>
                    <a:pt x="827" y="166"/>
                  </a:lnTo>
                  <a:lnTo>
                    <a:pt x="822" y="158"/>
                  </a:lnTo>
                  <a:lnTo>
                    <a:pt x="822" y="146"/>
                  </a:lnTo>
                  <a:lnTo>
                    <a:pt x="824" y="145"/>
                  </a:lnTo>
                  <a:lnTo>
                    <a:pt x="824" y="143"/>
                  </a:lnTo>
                  <a:lnTo>
                    <a:pt x="822" y="141"/>
                  </a:lnTo>
                  <a:lnTo>
                    <a:pt x="821" y="126"/>
                  </a:lnTo>
                  <a:lnTo>
                    <a:pt x="822" y="123"/>
                  </a:lnTo>
                  <a:lnTo>
                    <a:pt x="821" y="120"/>
                  </a:lnTo>
                  <a:lnTo>
                    <a:pt x="822" y="118"/>
                  </a:lnTo>
                  <a:lnTo>
                    <a:pt x="822" y="115"/>
                  </a:lnTo>
                  <a:lnTo>
                    <a:pt x="814" y="108"/>
                  </a:lnTo>
                  <a:lnTo>
                    <a:pt x="809" y="105"/>
                  </a:lnTo>
                  <a:lnTo>
                    <a:pt x="811" y="103"/>
                  </a:lnTo>
                  <a:lnTo>
                    <a:pt x="806" y="98"/>
                  </a:lnTo>
                  <a:lnTo>
                    <a:pt x="801" y="100"/>
                  </a:lnTo>
                  <a:lnTo>
                    <a:pt x="797" y="100"/>
                  </a:lnTo>
                  <a:lnTo>
                    <a:pt x="796" y="103"/>
                  </a:lnTo>
                  <a:lnTo>
                    <a:pt x="791" y="105"/>
                  </a:lnTo>
                  <a:lnTo>
                    <a:pt x="786" y="96"/>
                  </a:lnTo>
                  <a:lnTo>
                    <a:pt x="787" y="93"/>
                  </a:lnTo>
                  <a:lnTo>
                    <a:pt x="784" y="88"/>
                  </a:lnTo>
                  <a:lnTo>
                    <a:pt x="786" y="80"/>
                  </a:lnTo>
                  <a:lnTo>
                    <a:pt x="784" y="70"/>
                  </a:lnTo>
                  <a:lnTo>
                    <a:pt x="782" y="70"/>
                  </a:lnTo>
                  <a:lnTo>
                    <a:pt x="781" y="67"/>
                  </a:lnTo>
                  <a:lnTo>
                    <a:pt x="782" y="63"/>
                  </a:lnTo>
                  <a:lnTo>
                    <a:pt x="779" y="58"/>
                  </a:lnTo>
                  <a:lnTo>
                    <a:pt x="779" y="55"/>
                  </a:lnTo>
                  <a:lnTo>
                    <a:pt x="776" y="53"/>
                  </a:lnTo>
                  <a:lnTo>
                    <a:pt x="777" y="47"/>
                  </a:lnTo>
                  <a:lnTo>
                    <a:pt x="779" y="45"/>
                  </a:lnTo>
                  <a:lnTo>
                    <a:pt x="776" y="43"/>
                  </a:lnTo>
                  <a:lnTo>
                    <a:pt x="773" y="43"/>
                  </a:lnTo>
                  <a:lnTo>
                    <a:pt x="769" y="42"/>
                  </a:lnTo>
                  <a:lnTo>
                    <a:pt x="771" y="30"/>
                  </a:lnTo>
                  <a:lnTo>
                    <a:pt x="769" y="28"/>
                  </a:lnTo>
                  <a:lnTo>
                    <a:pt x="768" y="22"/>
                  </a:lnTo>
                  <a:lnTo>
                    <a:pt x="763" y="22"/>
                  </a:lnTo>
                  <a:lnTo>
                    <a:pt x="763" y="18"/>
                  </a:lnTo>
                  <a:lnTo>
                    <a:pt x="758" y="20"/>
                  </a:lnTo>
                  <a:lnTo>
                    <a:pt x="754" y="23"/>
                  </a:lnTo>
                  <a:lnTo>
                    <a:pt x="754" y="32"/>
                  </a:lnTo>
                  <a:lnTo>
                    <a:pt x="753" y="38"/>
                  </a:lnTo>
                  <a:lnTo>
                    <a:pt x="753" y="40"/>
                  </a:lnTo>
                  <a:lnTo>
                    <a:pt x="751" y="45"/>
                  </a:lnTo>
                  <a:lnTo>
                    <a:pt x="748" y="45"/>
                  </a:lnTo>
                  <a:lnTo>
                    <a:pt x="746" y="52"/>
                  </a:lnTo>
                  <a:lnTo>
                    <a:pt x="741" y="57"/>
                  </a:lnTo>
                  <a:lnTo>
                    <a:pt x="744" y="60"/>
                  </a:lnTo>
                  <a:lnTo>
                    <a:pt x="749" y="63"/>
                  </a:lnTo>
                  <a:lnTo>
                    <a:pt x="746" y="65"/>
                  </a:lnTo>
                  <a:lnTo>
                    <a:pt x="743" y="65"/>
                  </a:lnTo>
                  <a:lnTo>
                    <a:pt x="741" y="68"/>
                  </a:lnTo>
                  <a:lnTo>
                    <a:pt x="739" y="73"/>
                  </a:lnTo>
                  <a:lnTo>
                    <a:pt x="743" y="78"/>
                  </a:lnTo>
                  <a:lnTo>
                    <a:pt x="743" y="81"/>
                  </a:lnTo>
                  <a:lnTo>
                    <a:pt x="739" y="80"/>
                  </a:lnTo>
                  <a:lnTo>
                    <a:pt x="736" y="83"/>
                  </a:lnTo>
                  <a:lnTo>
                    <a:pt x="734" y="93"/>
                  </a:lnTo>
                  <a:lnTo>
                    <a:pt x="736" y="100"/>
                  </a:lnTo>
                  <a:lnTo>
                    <a:pt x="734" y="108"/>
                  </a:lnTo>
                  <a:lnTo>
                    <a:pt x="738" y="115"/>
                  </a:lnTo>
                  <a:lnTo>
                    <a:pt x="736" y="121"/>
                  </a:lnTo>
                  <a:lnTo>
                    <a:pt x="733" y="125"/>
                  </a:lnTo>
                  <a:lnTo>
                    <a:pt x="733" y="128"/>
                  </a:lnTo>
                  <a:lnTo>
                    <a:pt x="728" y="136"/>
                  </a:lnTo>
                  <a:lnTo>
                    <a:pt x="726" y="150"/>
                  </a:lnTo>
                  <a:lnTo>
                    <a:pt x="721" y="153"/>
                  </a:lnTo>
                  <a:lnTo>
                    <a:pt x="723" y="158"/>
                  </a:lnTo>
                  <a:lnTo>
                    <a:pt x="721" y="165"/>
                  </a:lnTo>
                  <a:lnTo>
                    <a:pt x="716" y="168"/>
                  </a:lnTo>
                  <a:lnTo>
                    <a:pt x="716" y="176"/>
                  </a:lnTo>
                  <a:lnTo>
                    <a:pt x="708" y="181"/>
                  </a:lnTo>
                  <a:lnTo>
                    <a:pt x="693" y="188"/>
                  </a:lnTo>
                  <a:lnTo>
                    <a:pt x="686" y="183"/>
                  </a:lnTo>
                  <a:lnTo>
                    <a:pt x="679" y="183"/>
                  </a:lnTo>
                  <a:lnTo>
                    <a:pt x="676" y="179"/>
                  </a:lnTo>
                  <a:lnTo>
                    <a:pt x="671" y="174"/>
                  </a:lnTo>
                  <a:lnTo>
                    <a:pt x="671" y="171"/>
                  </a:lnTo>
                  <a:lnTo>
                    <a:pt x="670" y="170"/>
                  </a:lnTo>
                  <a:lnTo>
                    <a:pt x="668" y="165"/>
                  </a:lnTo>
                  <a:lnTo>
                    <a:pt x="661" y="165"/>
                  </a:lnTo>
                  <a:lnTo>
                    <a:pt x="658" y="163"/>
                  </a:lnTo>
                  <a:lnTo>
                    <a:pt x="650" y="163"/>
                  </a:lnTo>
                  <a:lnTo>
                    <a:pt x="643" y="158"/>
                  </a:lnTo>
                  <a:lnTo>
                    <a:pt x="641" y="155"/>
                  </a:lnTo>
                  <a:lnTo>
                    <a:pt x="636" y="148"/>
                  </a:lnTo>
                  <a:lnTo>
                    <a:pt x="630" y="148"/>
                  </a:lnTo>
                  <a:lnTo>
                    <a:pt x="625" y="145"/>
                  </a:lnTo>
                  <a:lnTo>
                    <a:pt x="623" y="141"/>
                  </a:lnTo>
                  <a:lnTo>
                    <a:pt x="620" y="141"/>
                  </a:lnTo>
                  <a:lnTo>
                    <a:pt x="618" y="140"/>
                  </a:lnTo>
                  <a:lnTo>
                    <a:pt x="613" y="140"/>
                  </a:lnTo>
                  <a:lnTo>
                    <a:pt x="608" y="138"/>
                  </a:lnTo>
                  <a:lnTo>
                    <a:pt x="610" y="136"/>
                  </a:lnTo>
                  <a:lnTo>
                    <a:pt x="603" y="133"/>
                  </a:lnTo>
                  <a:lnTo>
                    <a:pt x="601" y="128"/>
                  </a:lnTo>
                  <a:lnTo>
                    <a:pt x="596" y="121"/>
                  </a:lnTo>
                  <a:lnTo>
                    <a:pt x="591" y="121"/>
                  </a:lnTo>
                  <a:lnTo>
                    <a:pt x="586" y="116"/>
                  </a:lnTo>
                  <a:lnTo>
                    <a:pt x="586" y="111"/>
                  </a:lnTo>
                  <a:lnTo>
                    <a:pt x="591" y="105"/>
                  </a:lnTo>
                  <a:lnTo>
                    <a:pt x="591" y="98"/>
                  </a:lnTo>
                  <a:lnTo>
                    <a:pt x="596" y="96"/>
                  </a:lnTo>
                  <a:lnTo>
                    <a:pt x="598" y="90"/>
                  </a:lnTo>
                  <a:lnTo>
                    <a:pt x="600" y="85"/>
                  </a:lnTo>
                  <a:lnTo>
                    <a:pt x="596" y="88"/>
                  </a:lnTo>
                  <a:lnTo>
                    <a:pt x="593" y="83"/>
                  </a:lnTo>
                  <a:lnTo>
                    <a:pt x="598" y="80"/>
                  </a:lnTo>
                  <a:lnTo>
                    <a:pt x="596" y="75"/>
                  </a:lnTo>
                  <a:lnTo>
                    <a:pt x="600" y="75"/>
                  </a:lnTo>
                  <a:lnTo>
                    <a:pt x="601" y="73"/>
                  </a:lnTo>
                  <a:lnTo>
                    <a:pt x="603" y="75"/>
                  </a:lnTo>
                  <a:lnTo>
                    <a:pt x="608" y="76"/>
                  </a:lnTo>
                  <a:lnTo>
                    <a:pt x="615" y="73"/>
                  </a:lnTo>
                  <a:lnTo>
                    <a:pt x="616" y="68"/>
                  </a:lnTo>
                  <a:lnTo>
                    <a:pt x="611" y="67"/>
                  </a:lnTo>
                  <a:lnTo>
                    <a:pt x="615" y="63"/>
                  </a:lnTo>
                  <a:lnTo>
                    <a:pt x="618" y="65"/>
                  </a:lnTo>
                  <a:lnTo>
                    <a:pt x="621" y="57"/>
                  </a:lnTo>
                  <a:lnTo>
                    <a:pt x="625" y="55"/>
                  </a:lnTo>
                  <a:lnTo>
                    <a:pt x="628" y="52"/>
                  </a:lnTo>
                  <a:lnTo>
                    <a:pt x="628" y="50"/>
                  </a:lnTo>
                  <a:lnTo>
                    <a:pt x="623" y="47"/>
                  </a:lnTo>
                  <a:lnTo>
                    <a:pt x="620" y="50"/>
                  </a:lnTo>
                  <a:lnTo>
                    <a:pt x="616" y="50"/>
                  </a:lnTo>
                  <a:lnTo>
                    <a:pt x="616" y="42"/>
                  </a:lnTo>
                  <a:lnTo>
                    <a:pt x="611" y="43"/>
                  </a:lnTo>
                  <a:lnTo>
                    <a:pt x="606" y="50"/>
                  </a:lnTo>
                  <a:lnTo>
                    <a:pt x="608" y="50"/>
                  </a:lnTo>
                  <a:lnTo>
                    <a:pt x="608" y="53"/>
                  </a:lnTo>
                  <a:lnTo>
                    <a:pt x="605" y="55"/>
                  </a:lnTo>
                  <a:lnTo>
                    <a:pt x="601" y="53"/>
                  </a:lnTo>
                  <a:lnTo>
                    <a:pt x="600" y="50"/>
                  </a:lnTo>
                  <a:lnTo>
                    <a:pt x="598" y="48"/>
                  </a:lnTo>
                  <a:lnTo>
                    <a:pt x="596" y="52"/>
                  </a:lnTo>
                  <a:lnTo>
                    <a:pt x="593" y="52"/>
                  </a:lnTo>
                  <a:lnTo>
                    <a:pt x="593" y="48"/>
                  </a:lnTo>
                  <a:lnTo>
                    <a:pt x="596" y="47"/>
                  </a:lnTo>
                  <a:lnTo>
                    <a:pt x="596" y="45"/>
                  </a:lnTo>
                  <a:lnTo>
                    <a:pt x="593" y="45"/>
                  </a:lnTo>
                  <a:lnTo>
                    <a:pt x="591" y="48"/>
                  </a:lnTo>
                  <a:lnTo>
                    <a:pt x="585" y="50"/>
                  </a:lnTo>
                  <a:lnTo>
                    <a:pt x="585" y="52"/>
                  </a:lnTo>
                  <a:lnTo>
                    <a:pt x="581" y="52"/>
                  </a:lnTo>
                  <a:lnTo>
                    <a:pt x="580" y="50"/>
                  </a:lnTo>
                  <a:lnTo>
                    <a:pt x="577" y="50"/>
                  </a:lnTo>
                  <a:lnTo>
                    <a:pt x="575" y="48"/>
                  </a:lnTo>
                  <a:lnTo>
                    <a:pt x="572" y="43"/>
                  </a:lnTo>
                  <a:lnTo>
                    <a:pt x="570" y="43"/>
                  </a:lnTo>
                  <a:lnTo>
                    <a:pt x="565" y="45"/>
                  </a:lnTo>
                  <a:lnTo>
                    <a:pt x="560" y="45"/>
                  </a:lnTo>
                  <a:lnTo>
                    <a:pt x="558" y="45"/>
                  </a:lnTo>
                  <a:lnTo>
                    <a:pt x="557" y="42"/>
                  </a:lnTo>
                  <a:lnTo>
                    <a:pt x="553" y="42"/>
                  </a:lnTo>
                  <a:lnTo>
                    <a:pt x="552" y="37"/>
                  </a:lnTo>
                  <a:lnTo>
                    <a:pt x="545" y="40"/>
                  </a:lnTo>
                  <a:lnTo>
                    <a:pt x="540" y="38"/>
                  </a:lnTo>
                  <a:lnTo>
                    <a:pt x="535" y="37"/>
                  </a:lnTo>
                  <a:lnTo>
                    <a:pt x="535" y="33"/>
                  </a:lnTo>
                  <a:lnTo>
                    <a:pt x="532" y="30"/>
                  </a:lnTo>
                  <a:lnTo>
                    <a:pt x="528" y="30"/>
                  </a:lnTo>
                  <a:lnTo>
                    <a:pt x="530" y="32"/>
                  </a:lnTo>
                  <a:lnTo>
                    <a:pt x="522" y="33"/>
                  </a:lnTo>
                  <a:lnTo>
                    <a:pt x="520" y="30"/>
                  </a:lnTo>
                  <a:lnTo>
                    <a:pt x="517" y="28"/>
                  </a:lnTo>
                  <a:lnTo>
                    <a:pt x="510" y="25"/>
                  </a:lnTo>
                  <a:lnTo>
                    <a:pt x="508" y="27"/>
                  </a:lnTo>
                  <a:lnTo>
                    <a:pt x="505" y="25"/>
                  </a:lnTo>
                  <a:lnTo>
                    <a:pt x="502" y="27"/>
                  </a:lnTo>
                  <a:lnTo>
                    <a:pt x="507" y="30"/>
                  </a:lnTo>
                  <a:lnTo>
                    <a:pt x="505" y="32"/>
                  </a:lnTo>
                  <a:lnTo>
                    <a:pt x="510" y="33"/>
                  </a:lnTo>
                  <a:lnTo>
                    <a:pt x="513" y="32"/>
                  </a:lnTo>
                  <a:lnTo>
                    <a:pt x="520" y="37"/>
                  </a:lnTo>
                  <a:lnTo>
                    <a:pt x="520" y="40"/>
                  </a:lnTo>
                  <a:lnTo>
                    <a:pt x="522" y="47"/>
                  </a:lnTo>
                  <a:lnTo>
                    <a:pt x="517" y="47"/>
                  </a:lnTo>
                  <a:lnTo>
                    <a:pt x="515" y="52"/>
                  </a:lnTo>
                  <a:lnTo>
                    <a:pt x="513" y="48"/>
                  </a:lnTo>
                  <a:lnTo>
                    <a:pt x="510" y="48"/>
                  </a:lnTo>
                  <a:lnTo>
                    <a:pt x="505" y="50"/>
                  </a:lnTo>
                  <a:lnTo>
                    <a:pt x="492" y="50"/>
                  </a:lnTo>
                  <a:lnTo>
                    <a:pt x="487" y="47"/>
                  </a:lnTo>
                  <a:lnTo>
                    <a:pt x="485" y="48"/>
                  </a:lnTo>
                  <a:lnTo>
                    <a:pt x="480" y="50"/>
                  </a:lnTo>
                  <a:lnTo>
                    <a:pt x="480" y="55"/>
                  </a:lnTo>
                  <a:lnTo>
                    <a:pt x="475" y="53"/>
                  </a:lnTo>
                  <a:lnTo>
                    <a:pt x="477" y="60"/>
                  </a:lnTo>
                  <a:lnTo>
                    <a:pt x="475" y="57"/>
                  </a:lnTo>
                  <a:lnTo>
                    <a:pt x="470" y="55"/>
                  </a:lnTo>
                  <a:lnTo>
                    <a:pt x="469" y="58"/>
                  </a:lnTo>
                  <a:lnTo>
                    <a:pt x="470" y="62"/>
                  </a:lnTo>
                  <a:lnTo>
                    <a:pt x="470" y="63"/>
                  </a:lnTo>
                  <a:lnTo>
                    <a:pt x="464" y="62"/>
                  </a:lnTo>
                  <a:lnTo>
                    <a:pt x="460" y="65"/>
                  </a:lnTo>
                  <a:lnTo>
                    <a:pt x="464" y="67"/>
                  </a:lnTo>
                  <a:lnTo>
                    <a:pt x="460" y="68"/>
                  </a:lnTo>
                  <a:lnTo>
                    <a:pt x="457" y="70"/>
                  </a:lnTo>
                  <a:lnTo>
                    <a:pt x="457" y="73"/>
                  </a:lnTo>
                  <a:lnTo>
                    <a:pt x="460" y="76"/>
                  </a:lnTo>
                  <a:lnTo>
                    <a:pt x="462" y="78"/>
                  </a:lnTo>
                  <a:lnTo>
                    <a:pt x="457" y="76"/>
                  </a:lnTo>
                  <a:lnTo>
                    <a:pt x="454" y="78"/>
                  </a:lnTo>
                  <a:lnTo>
                    <a:pt x="449" y="78"/>
                  </a:lnTo>
                  <a:lnTo>
                    <a:pt x="445" y="85"/>
                  </a:lnTo>
                  <a:lnTo>
                    <a:pt x="442" y="91"/>
                  </a:lnTo>
                  <a:lnTo>
                    <a:pt x="439" y="93"/>
                  </a:lnTo>
                  <a:lnTo>
                    <a:pt x="437" y="98"/>
                  </a:lnTo>
                  <a:lnTo>
                    <a:pt x="434" y="101"/>
                  </a:lnTo>
                  <a:lnTo>
                    <a:pt x="437" y="103"/>
                  </a:lnTo>
                  <a:lnTo>
                    <a:pt x="445" y="105"/>
                  </a:lnTo>
                  <a:lnTo>
                    <a:pt x="442" y="106"/>
                  </a:lnTo>
                  <a:lnTo>
                    <a:pt x="440" y="110"/>
                  </a:lnTo>
                  <a:lnTo>
                    <a:pt x="449" y="111"/>
                  </a:lnTo>
                  <a:lnTo>
                    <a:pt x="445" y="113"/>
                  </a:lnTo>
                  <a:lnTo>
                    <a:pt x="439" y="113"/>
                  </a:lnTo>
                  <a:lnTo>
                    <a:pt x="437" y="110"/>
                  </a:lnTo>
                  <a:lnTo>
                    <a:pt x="437" y="113"/>
                  </a:lnTo>
                  <a:lnTo>
                    <a:pt x="442" y="116"/>
                  </a:lnTo>
                  <a:lnTo>
                    <a:pt x="442" y="121"/>
                  </a:lnTo>
                  <a:lnTo>
                    <a:pt x="445" y="126"/>
                  </a:lnTo>
                  <a:lnTo>
                    <a:pt x="439" y="121"/>
                  </a:lnTo>
                  <a:lnTo>
                    <a:pt x="435" y="115"/>
                  </a:lnTo>
                  <a:lnTo>
                    <a:pt x="430" y="115"/>
                  </a:lnTo>
                  <a:lnTo>
                    <a:pt x="430" y="116"/>
                  </a:lnTo>
                  <a:lnTo>
                    <a:pt x="429" y="120"/>
                  </a:lnTo>
                  <a:lnTo>
                    <a:pt x="429" y="116"/>
                  </a:lnTo>
                  <a:lnTo>
                    <a:pt x="419" y="110"/>
                  </a:lnTo>
                  <a:lnTo>
                    <a:pt x="410" y="111"/>
                  </a:lnTo>
                  <a:lnTo>
                    <a:pt x="414" y="115"/>
                  </a:lnTo>
                  <a:lnTo>
                    <a:pt x="410" y="116"/>
                  </a:lnTo>
                  <a:lnTo>
                    <a:pt x="407" y="115"/>
                  </a:lnTo>
                  <a:lnTo>
                    <a:pt x="405" y="115"/>
                  </a:lnTo>
                  <a:lnTo>
                    <a:pt x="404" y="116"/>
                  </a:lnTo>
                  <a:lnTo>
                    <a:pt x="407" y="121"/>
                  </a:lnTo>
                  <a:lnTo>
                    <a:pt x="405" y="123"/>
                  </a:lnTo>
                  <a:lnTo>
                    <a:pt x="405" y="121"/>
                  </a:lnTo>
                  <a:lnTo>
                    <a:pt x="404" y="123"/>
                  </a:lnTo>
                  <a:lnTo>
                    <a:pt x="404" y="125"/>
                  </a:lnTo>
                  <a:lnTo>
                    <a:pt x="399" y="126"/>
                  </a:lnTo>
                  <a:lnTo>
                    <a:pt x="392" y="128"/>
                  </a:lnTo>
                  <a:lnTo>
                    <a:pt x="397" y="126"/>
                  </a:lnTo>
                  <a:lnTo>
                    <a:pt x="400" y="121"/>
                  </a:lnTo>
                  <a:lnTo>
                    <a:pt x="400" y="115"/>
                  </a:lnTo>
                  <a:lnTo>
                    <a:pt x="404" y="110"/>
                  </a:lnTo>
                  <a:lnTo>
                    <a:pt x="402" y="108"/>
                  </a:lnTo>
                  <a:lnTo>
                    <a:pt x="397" y="106"/>
                  </a:lnTo>
                  <a:lnTo>
                    <a:pt x="390" y="96"/>
                  </a:lnTo>
                  <a:lnTo>
                    <a:pt x="387" y="91"/>
                  </a:lnTo>
                  <a:lnTo>
                    <a:pt x="380" y="90"/>
                  </a:lnTo>
                  <a:lnTo>
                    <a:pt x="376" y="86"/>
                  </a:lnTo>
                  <a:lnTo>
                    <a:pt x="372" y="88"/>
                  </a:lnTo>
                  <a:lnTo>
                    <a:pt x="376" y="90"/>
                  </a:lnTo>
                  <a:lnTo>
                    <a:pt x="372" y="91"/>
                  </a:lnTo>
                  <a:lnTo>
                    <a:pt x="369" y="96"/>
                  </a:lnTo>
                  <a:lnTo>
                    <a:pt x="366" y="95"/>
                  </a:lnTo>
                  <a:lnTo>
                    <a:pt x="367" y="93"/>
                  </a:lnTo>
                  <a:lnTo>
                    <a:pt x="362" y="93"/>
                  </a:lnTo>
                  <a:lnTo>
                    <a:pt x="361" y="96"/>
                  </a:lnTo>
                  <a:lnTo>
                    <a:pt x="357" y="90"/>
                  </a:lnTo>
                  <a:lnTo>
                    <a:pt x="356" y="90"/>
                  </a:lnTo>
                  <a:lnTo>
                    <a:pt x="354" y="93"/>
                  </a:lnTo>
                  <a:lnTo>
                    <a:pt x="357" y="95"/>
                  </a:lnTo>
                  <a:lnTo>
                    <a:pt x="354" y="98"/>
                  </a:lnTo>
                  <a:lnTo>
                    <a:pt x="352" y="103"/>
                  </a:lnTo>
                  <a:lnTo>
                    <a:pt x="354" y="105"/>
                  </a:lnTo>
                  <a:lnTo>
                    <a:pt x="349" y="108"/>
                  </a:lnTo>
                  <a:lnTo>
                    <a:pt x="346" y="105"/>
                  </a:lnTo>
                  <a:lnTo>
                    <a:pt x="344" y="105"/>
                  </a:lnTo>
                  <a:lnTo>
                    <a:pt x="342" y="103"/>
                  </a:lnTo>
                  <a:lnTo>
                    <a:pt x="346" y="98"/>
                  </a:lnTo>
                  <a:lnTo>
                    <a:pt x="342" y="98"/>
                  </a:lnTo>
                  <a:lnTo>
                    <a:pt x="341" y="103"/>
                  </a:lnTo>
                  <a:lnTo>
                    <a:pt x="336" y="105"/>
                  </a:lnTo>
                  <a:lnTo>
                    <a:pt x="334" y="108"/>
                  </a:lnTo>
                  <a:lnTo>
                    <a:pt x="332" y="111"/>
                  </a:lnTo>
                  <a:lnTo>
                    <a:pt x="339" y="115"/>
                  </a:lnTo>
                  <a:lnTo>
                    <a:pt x="334" y="118"/>
                  </a:lnTo>
                  <a:lnTo>
                    <a:pt x="329" y="116"/>
                  </a:lnTo>
                  <a:lnTo>
                    <a:pt x="322" y="120"/>
                  </a:lnTo>
                  <a:lnTo>
                    <a:pt x="324" y="123"/>
                  </a:lnTo>
                  <a:lnTo>
                    <a:pt x="331" y="123"/>
                  </a:lnTo>
                  <a:lnTo>
                    <a:pt x="329" y="128"/>
                  </a:lnTo>
                  <a:lnTo>
                    <a:pt x="326" y="128"/>
                  </a:lnTo>
                  <a:lnTo>
                    <a:pt x="321" y="123"/>
                  </a:lnTo>
                  <a:lnTo>
                    <a:pt x="316" y="126"/>
                  </a:lnTo>
                  <a:lnTo>
                    <a:pt x="312" y="128"/>
                  </a:lnTo>
                  <a:lnTo>
                    <a:pt x="312" y="131"/>
                  </a:lnTo>
                  <a:lnTo>
                    <a:pt x="314" y="135"/>
                  </a:lnTo>
                  <a:lnTo>
                    <a:pt x="314" y="136"/>
                  </a:lnTo>
                  <a:lnTo>
                    <a:pt x="317" y="136"/>
                  </a:lnTo>
                  <a:lnTo>
                    <a:pt x="314" y="140"/>
                  </a:lnTo>
                  <a:lnTo>
                    <a:pt x="316" y="143"/>
                  </a:lnTo>
                  <a:lnTo>
                    <a:pt x="312" y="145"/>
                  </a:lnTo>
                  <a:lnTo>
                    <a:pt x="309" y="148"/>
                  </a:lnTo>
                  <a:lnTo>
                    <a:pt x="317" y="150"/>
                  </a:lnTo>
                  <a:lnTo>
                    <a:pt x="312" y="151"/>
                  </a:lnTo>
                  <a:lnTo>
                    <a:pt x="311" y="155"/>
                  </a:lnTo>
                  <a:lnTo>
                    <a:pt x="306" y="153"/>
                  </a:lnTo>
                  <a:lnTo>
                    <a:pt x="304" y="150"/>
                  </a:lnTo>
                  <a:lnTo>
                    <a:pt x="301" y="148"/>
                  </a:lnTo>
                  <a:lnTo>
                    <a:pt x="296" y="150"/>
                  </a:lnTo>
                  <a:lnTo>
                    <a:pt x="294" y="146"/>
                  </a:lnTo>
                  <a:lnTo>
                    <a:pt x="291" y="145"/>
                  </a:lnTo>
                  <a:lnTo>
                    <a:pt x="287" y="146"/>
                  </a:lnTo>
                  <a:lnTo>
                    <a:pt x="292" y="151"/>
                  </a:lnTo>
                  <a:lnTo>
                    <a:pt x="291" y="151"/>
                  </a:lnTo>
                  <a:lnTo>
                    <a:pt x="287" y="156"/>
                  </a:lnTo>
                  <a:lnTo>
                    <a:pt x="292" y="160"/>
                  </a:lnTo>
                  <a:lnTo>
                    <a:pt x="297" y="160"/>
                  </a:lnTo>
                  <a:lnTo>
                    <a:pt x="296" y="163"/>
                  </a:lnTo>
                  <a:lnTo>
                    <a:pt x="296" y="168"/>
                  </a:lnTo>
                  <a:lnTo>
                    <a:pt x="294" y="166"/>
                  </a:lnTo>
                  <a:lnTo>
                    <a:pt x="291" y="166"/>
                  </a:lnTo>
                  <a:lnTo>
                    <a:pt x="292" y="171"/>
                  </a:lnTo>
                  <a:lnTo>
                    <a:pt x="291" y="174"/>
                  </a:lnTo>
                  <a:lnTo>
                    <a:pt x="289" y="181"/>
                  </a:lnTo>
                  <a:lnTo>
                    <a:pt x="281" y="166"/>
                  </a:lnTo>
                  <a:lnTo>
                    <a:pt x="276" y="156"/>
                  </a:lnTo>
                  <a:lnTo>
                    <a:pt x="274" y="153"/>
                  </a:lnTo>
                  <a:lnTo>
                    <a:pt x="276" y="148"/>
                  </a:lnTo>
                  <a:lnTo>
                    <a:pt x="273" y="151"/>
                  </a:lnTo>
                  <a:lnTo>
                    <a:pt x="268" y="155"/>
                  </a:lnTo>
                  <a:lnTo>
                    <a:pt x="268" y="160"/>
                  </a:lnTo>
                  <a:lnTo>
                    <a:pt x="263" y="161"/>
                  </a:lnTo>
                  <a:lnTo>
                    <a:pt x="263" y="163"/>
                  </a:lnTo>
                  <a:lnTo>
                    <a:pt x="258" y="163"/>
                  </a:lnTo>
                  <a:lnTo>
                    <a:pt x="254" y="166"/>
                  </a:lnTo>
                  <a:lnTo>
                    <a:pt x="251" y="170"/>
                  </a:lnTo>
                  <a:lnTo>
                    <a:pt x="253" y="174"/>
                  </a:lnTo>
                  <a:lnTo>
                    <a:pt x="253" y="186"/>
                  </a:lnTo>
                  <a:lnTo>
                    <a:pt x="254" y="188"/>
                  </a:lnTo>
                  <a:lnTo>
                    <a:pt x="254" y="191"/>
                  </a:lnTo>
                  <a:lnTo>
                    <a:pt x="249" y="193"/>
                  </a:lnTo>
                  <a:lnTo>
                    <a:pt x="248" y="198"/>
                  </a:lnTo>
                  <a:lnTo>
                    <a:pt x="241" y="199"/>
                  </a:lnTo>
                  <a:lnTo>
                    <a:pt x="241" y="203"/>
                  </a:lnTo>
                  <a:lnTo>
                    <a:pt x="236" y="206"/>
                  </a:lnTo>
                  <a:lnTo>
                    <a:pt x="236" y="211"/>
                  </a:lnTo>
                  <a:lnTo>
                    <a:pt x="233" y="214"/>
                  </a:lnTo>
                  <a:lnTo>
                    <a:pt x="224" y="223"/>
                  </a:lnTo>
                  <a:lnTo>
                    <a:pt x="211" y="231"/>
                  </a:lnTo>
                  <a:lnTo>
                    <a:pt x="198" y="231"/>
                  </a:lnTo>
                  <a:lnTo>
                    <a:pt x="193" y="233"/>
                  </a:lnTo>
                  <a:lnTo>
                    <a:pt x="186" y="234"/>
                  </a:lnTo>
                  <a:lnTo>
                    <a:pt x="180" y="236"/>
                  </a:lnTo>
                  <a:lnTo>
                    <a:pt x="175" y="234"/>
                  </a:lnTo>
                  <a:lnTo>
                    <a:pt x="166" y="236"/>
                  </a:lnTo>
                  <a:lnTo>
                    <a:pt x="166" y="241"/>
                  </a:lnTo>
                  <a:lnTo>
                    <a:pt x="161" y="243"/>
                  </a:lnTo>
                  <a:lnTo>
                    <a:pt x="145" y="243"/>
                  </a:lnTo>
                  <a:lnTo>
                    <a:pt x="141" y="244"/>
                  </a:lnTo>
                  <a:lnTo>
                    <a:pt x="140" y="248"/>
                  </a:lnTo>
                  <a:lnTo>
                    <a:pt x="130" y="253"/>
                  </a:lnTo>
                  <a:lnTo>
                    <a:pt x="121" y="253"/>
                  </a:lnTo>
                  <a:lnTo>
                    <a:pt x="118" y="251"/>
                  </a:lnTo>
                  <a:lnTo>
                    <a:pt x="115" y="251"/>
                  </a:lnTo>
                  <a:lnTo>
                    <a:pt x="113" y="248"/>
                  </a:lnTo>
                  <a:lnTo>
                    <a:pt x="108" y="249"/>
                  </a:lnTo>
                  <a:lnTo>
                    <a:pt x="105" y="256"/>
                  </a:lnTo>
                  <a:lnTo>
                    <a:pt x="95" y="258"/>
                  </a:lnTo>
                  <a:lnTo>
                    <a:pt x="93" y="259"/>
                  </a:lnTo>
                  <a:lnTo>
                    <a:pt x="91" y="259"/>
                  </a:lnTo>
                  <a:lnTo>
                    <a:pt x="83" y="266"/>
                  </a:lnTo>
                  <a:lnTo>
                    <a:pt x="73" y="269"/>
                  </a:lnTo>
                  <a:lnTo>
                    <a:pt x="58" y="274"/>
                  </a:lnTo>
                  <a:lnTo>
                    <a:pt x="53" y="281"/>
                  </a:lnTo>
                  <a:lnTo>
                    <a:pt x="53" y="287"/>
                  </a:lnTo>
                  <a:lnTo>
                    <a:pt x="47" y="292"/>
                  </a:lnTo>
                  <a:lnTo>
                    <a:pt x="43" y="291"/>
                  </a:lnTo>
                  <a:lnTo>
                    <a:pt x="45" y="287"/>
                  </a:lnTo>
                  <a:lnTo>
                    <a:pt x="45" y="284"/>
                  </a:lnTo>
                  <a:lnTo>
                    <a:pt x="47" y="279"/>
                  </a:lnTo>
                  <a:lnTo>
                    <a:pt x="47" y="274"/>
                  </a:lnTo>
                  <a:lnTo>
                    <a:pt x="38" y="281"/>
                  </a:lnTo>
                  <a:lnTo>
                    <a:pt x="37" y="286"/>
                  </a:lnTo>
                  <a:lnTo>
                    <a:pt x="32" y="296"/>
                  </a:lnTo>
                  <a:lnTo>
                    <a:pt x="35" y="302"/>
                  </a:lnTo>
                  <a:lnTo>
                    <a:pt x="33" y="307"/>
                  </a:lnTo>
                  <a:lnTo>
                    <a:pt x="33" y="319"/>
                  </a:lnTo>
                  <a:lnTo>
                    <a:pt x="23" y="329"/>
                  </a:lnTo>
                  <a:lnTo>
                    <a:pt x="20" y="344"/>
                  </a:lnTo>
                  <a:lnTo>
                    <a:pt x="23" y="351"/>
                  </a:lnTo>
                  <a:lnTo>
                    <a:pt x="22" y="361"/>
                  </a:lnTo>
                  <a:lnTo>
                    <a:pt x="30" y="374"/>
                  </a:lnTo>
                  <a:lnTo>
                    <a:pt x="30" y="379"/>
                  </a:lnTo>
                  <a:lnTo>
                    <a:pt x="33" y="382"/>
                  </a:lnTo>
                  <a:lnTo>
                    <a:pt x="30" y="389"/>
                  </a:lnTo>
                  <a:lnTo>
                    <a:pt x="32" y="395"/>
                  </a:lnTo>
                  <a:lnTo>
                    <a:pt x="27" y="397"/>
                  </a:lnTo>
                  <a:lnTo>
                    <a:pt x="25" y="394"/>
                  </a:lnTo>
                  <a:lnTo>
                    <a:pt x="25" y="385"/>
                  </a:lnTo>
                  <a:lnTo>
                    <a:pt x="22" y="390"/>
                  </a:lnTo>
                  <a:lnTo>
                    <a:pt x="20" y="389"/>
                  </a:lnTo>
                  <a:lnTo>
                    <a:pt x="20" y="382"/>
                  </a:lnTo>
                  <a:lnTo>
                    <a:pt x="15" y="372"/>
                  </a:lnTo>
                  <a:lnTo>
                    <a:pt x="12" y="377"/>
                  </a:lnTo>
                  <a:lnTo>
                    <a:pt x="13" y="385"/>
                  </a:lnTo>
                  <a:lnTo>
                    <a:pt x="20" y="392"/>
                  </a:lnTo>
                  <a:lnTo>
                    <a:pt x="25" y="400"/>
                  </a:lnTo>
                  <a:lnTo>
                    <a:pt x="18" y="402"/>
                  </a:lnTo>
                  <a:lnTo>
                    <a:pt x="12" y="395"/>
                  </a:lnTo>
                  <a:lnTo>
                    <a:pt x="12" y="387"/>
                  </a:lnTo>
                  <a:lnTo>
                    <a:pt x="8" y="390"/>
                  </a:lnTo>
                  <a:lnTo>
                    <a:pt x="7" y="392"/>
                  </a:lnTo>
                  <a:lnTo>
                    <a:pt x="10" y="399"/>
                  </a:lnTo>
                  <a:lnTo>
                    <a:pt x="18" y="409"/>
                  </a:lnTo>
                  <a:lnTo>
                    <a:pt x="23" y="420"/>
                  </a:lnTo>
                  <a:lnTo>
                    <a:pt x="23" y="444"/>
                  </a:lnTo>
                  <a:lnTo>
                    <a:pt x="27" y="447"/>
                  </a:lnTo>
                  <a:lnTo>
                    <a:pt x="28" y="460"/>
                  </a:lnTo>
                  <a:lnTo>
                    <a:pt x="37" y="475"/>
                  </a:lnTo>
                  <a:lnTo>
                    <a:pt x="33" y="482"/>
                  </a:lnTo>
                  <a:lnTo>
                    <a:pt x="35" y="507"/>
                  </a:lnTo>
                  <a:lnTo>
                    <a:pt x="33" y="510"/>
                  </a:lnTo>
                  <a:lnTo>
                    <a:pt x="35" y="517"/>
                  </a:lnTo>
                  <a:lnTo>
                    <a:pt x="35" y="523"/>
                  </a:lnTo>
                  <a:lnTo>
                    <a:pt x="40" y="535"/>
                  </a:lnTo>
                  <a:lnTo>
                    <a:pt x="42" y="540"/>
                  </a:lnTo>
                  <a:lnTo>
                    <a:pt x="37" y="543"/>
                  </a:lnTo>
                  <a:lnTo>
                    <a:pt x="38" y="545"/>
                  </a:lnTo>
                  <a:lnTo>
                    <a:pt x="37" y="552"/>
                  </a:lnTo>
                  <a:lnTo>
                    <a:pt x="37" y="560"/>
                  </a:lnTo>
                  <a:lnTo>
                    <a:pt x="32" y="565"/>
                  </a:lnTo>
                  <a:lnTo>
                    <a:pt x="33" y="566"/>
                  </a:lnTo>
                  <a:lnTo>
                    <a:pt x="32" y="573"/>
                  </a:lnTo>
                  <a:lnTo>
                    <a:pt x="28" y="575"/>
                  </a:lnTo>
                  <a:lnTo>
                    <a:pt x="28" y="581"/>
                  </a:lnTo>
                  <a:lnTo>
                    <a:pt x="20" y="586"/>
                  </a:lnTo>
                  <a:lnTo>
                    <a:pt x="17" y="583"/>
                  </a:lnTo>
                  <a:lnTo>
                    <a:pt x="12" y="591"/>
                  </a:lnTo>
                  <a:lnTo>
                    <a:pt x="12" y="60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grpSp>
          <p:nvGrpSpPr>
            <p:cNvPr id="61" name="Group 7"/>
            <p:cNvGrpSpPr/>
            <p:nvPr/>
          </p:nvGrpSpPr>
          <p:grpSpPr>
            <a:xfrm>
              <a:off x="6156014" y="1963391"/>
              <a:ext cx="2252873" cy="885062"/>
              <a:chOff x="6156014" y="1963391"/>
              <a:chExt cx="2252873" cy="885062"/>
            </a:xfrm>
            <a:grpFill/>
          </p:grpSpPr>
          <p:sp>
            <p:nvSpPr>
              <p:cNvPr id="160" name="Freeform 6"/>
              <p:cNvSpPr>
                <a:spLocks noEditPoints="1"/>
              </p:cNvSpPr>
              <p:nvPr/>
            </p:nvSpPr>
            <p:spPr bwMode="auto">
              <a:xfrm>
                <a:off x="6700770" y="1963391"/>
                <a:ext cx="1708117" cy="804131"/>
              </a:xfrm>
              <a:custGeom>
                <a:avLst/>
                <a:gdLst/>
                <a:ahLst/>
                <a:cxnLst>
                  <a:cxn ang="0">
                    <a:pos x="2490" y="1201"/>
                  </a:cxn>
                  <a:cxn ang="0">
                    <a:pos x="2291" y="1125"/>
                  </a:cxn>
                  <a:cxn ang="0">
                    <a:pos x="2137" y="1103"/>
                  </a:cxn>
                  <a:cxn ang="0">
                    <a:pos x="1789" y="1206"/>
                  </a:cxn>
                  <a:cxn ang="0">
                    <a:pos x="1494" y="1221"/>
                  </a:cxn>
                  <a:cxn ang="0">
                    <a:pos x="1110" y="1140"/>
                  </a:cxn>
                  <a:cxn ang="0">
                    <a:pos x="828" y="1160"/>
                  </a:cxn>
                  <a:cxn ang="0">
                    <a:pos x="668" y="1274"/>
                  </a:cxn>
                  <a:cxn ang="0">
                    <a:pos x="550" y="1411"/>
                  </a:cxn>
                  <a:cxn ang="0">
                    <a:pos x="376" y="1489"/>
                  </a:cxn>
                  <a:cxn ang="0">
                    <a:pos x="228" y="1264"/>
                  </a:cxn>
                  <a:cxn ang="0">
                    <a:pos x="60" y="987"/>
                  </a:cxn>
                  <a:cxn ang="0">
                    <a:pos x="67" y="618"/>
                  </a:cxn>
                  <a:cxn ang="0">
                    <a:pos x="246" y="756"/>
                  </a:cxn>
                  <a:cxn ang="0">
                    <a:pos x="203" y="851"/>
                  </a:cxn>
                  <a:cxn ang="0">
                    <a:pos x="311" y="658"/>
                  </a:cxn>
                  <a:cxn ang="0">
                    <a:pos x="485" y="652"/>
                  </a:cxn>
                  <a:cxn ang="0">
                    <a:pos x="723" y="595"/>
                  </a:cxn>
                  <a:cxn ang="0">
                    <a:pos x="788" y="439"/>
                  </a:cxn>
                  <a:cxn ang="0">
                    <a:pos x="901" y="670"/>
                  </a:cxn>
                  <a:cxn ang="0">
                    <a:pos x="823" y="434"/>
                  </a:cxn>
                  <a:cxn ang="0">
                    <a:pos x="999" y="467"/>
                  </a:cxn>
                  <a:cxn ang="0">
                    <a:pos x="951" y="319"/>
                  </a:cxn>
                  <a:cxn ang="0">
                    <a:pos x="1027" y="178"/>
                  </a:cxn>
                  <a:cxn ang="0">
                    <a:pos x="1142" y="78"/>
                  </a:cxn>
                  <a:cxn ang="0">
                    <a:pos x="1351" y="47"/>
                  </a:cxn>
                  <a:cxn ang="0">
                    <a:pos x="1366" y="255"/>
                  </a:cxn>
                  <a:cxn ang="0">
                    <a:pos x="1578" y="183"/>
                  </a:cxn>
                  <a:cxn ang="0">
                    <a:pos x="1798" y="173"/>
                  </a:cxn>
                  <a:cxn ang="0">
                    <a:pos x="2019" y="205"/>
                  </a:cxn>
                  <a:cxn ang="0">
                    <a:pos x="2120" y="137"/>
                  </a:cxn>
                  <a:cxn ang="0">
                    <a:pos x="2500" y="155"/>
                  </a:cxn>
                  <a:cxn ang="0">
                    <a:pos x="2710" y="59"/>
                  </a:cxn>
                  <a:cxn ang="0">
                    <a:pos x="3053" y="105"/>
                  </a:cxn>
                  <a:cxn ang="0">
                    <a:pos x="3142" y="138"/>
                  </a:cxn>
                  <a:cxn ang="0">
                    <a:pos x="3035" y="198"/>
                  </a:cxn>
                  <a:cxn ang="0">
                    <a:pos x="3087" y="349"/>
                  </a:cxn>
                  <a:cxn ang="0">
                    <a:pos x="3053" y="595"/>
                  </a:cxn>
                  <a:cxn ang="0">
                    <a:pos x="2969" y="735"/>
                  </a:cxn>
                  <a:cxn ang="0">
                    <a:pos x="2974" y="1022"/>
                  </a:cxn>
                  <a:cxn ang="0">
                    <a:pos x="2879" y="567"/>
                  </a:cxn>
                  <a:cxn ang="0">
                    <a:pos x="2796" y="562"/>
                  </a:cxn>
                  <a:cxn ang="0">
                    <a:pos x="2681" y="735"/>
                  </a:cxn>
                  <a:cxn ang="0">
                    <a:pos x="2452" y="858"/>
                  </a:cxn>
                  <a:cxn ang="0">
                    <a:pos x="2588" y="1027"/>
                  </a:cxn>
                  <a:cxn ang="0">
                    <a:pos x="2529" y="1392"/>
                  </a:cxn>
                  <a:cxn ang="0">
                    <a:pos x="469" y="416"/>
                  </a:cxn>
                  <a:cxn ang="0">
                    <a:pos x="607" y="196"/>
                  </a:cxn>
                  <a:cxn ang="0">
                    <a:pos x="421" y="318"/>
                  </a:cxn>
                  <a:cxn ang="0">
                    <a:pos x="449" y="525"/>
                  </a:cxn>
                  <a:cxn ang="0">
                    <a:pos x="404" y="497"/>
                  </a:cxn>
                  <a:cxn ang="0">
                    <a:pos x="163" y="804"/>
                  </a:cxn>
                  <a:cxn ang="0">
                    <a:pos x="514" y="622"/>
                  </a:cxn>
                  <a:cxn ang="0">
                    <a:pos x="731" y="394"/>
                  </a:cxn>
                  <a:cxn ang="0">
                    <a:pos x="884" y="397"/>
                  </a:cxn>
                  <a:cxn ang="0">
                    <a:pos x="962" y="271"/>
                  </a:cxn>
                  <a:cxn ang="0">
                    <a:pos x="1446" y="175"/>
                  </a:cxn>
                  <a:cxn ang="0">
                    <a:pos x="2625" y="88"/>
                  </a:cxn>
                  <a:cxn ang="0">
                    <a:pos x="2653" y="1063"/>
                  </a:cxn>
                  <a:cxn ang="0">
                    <a:pos x="2666" y="1176"/>
                  </a:cxn>
                  <a:cxn ang="0">
                    <a:pos x="2663" y="723"/>
                  </a:cxn>
                  <a:cxn ang="0">
                    <a:pos x="2941" y="1117"/>
                  </a:cxn>
                  <a:cxn ang="0">
                    <a:pos x="2847" y="1274"/>
                  </a:cxn>
                </a:cxnLst>
                <a:rect l="0" t="0" r="r" b="b"/>
                <a:pathLst>
                  <a:path w="3193" h="1550">
                    <a:moveTo>
                      <a:pt x="2477" y="1409"/>
                    </a:moveTo>
                    <a:lnTo>
                      <a:pt x="2477" y="1407"/>
                    </a:lnTo>
                    <a:lnTo>
                      <a:pt x="2472" y="1404"/>
                    </a:lnTo>
                    <a:lnTo>
                      <a:pt x="2472" y="1404"/>
                    </a:lnTo>
                    <a:lnTo>
                      <a:pt x="2474" y="1402"/>
                    </a:lnTo>
                    <a:lnTo>
                      <a:pt x="2474" y="1399"/>
                    </a:lnTo>
                    <a:lnTo>
                      <a:pt x="2472" y="1399"/>
                    </a:lnTo>
                    <a:lnTo>
                      <a:pt x="2470" y="1394"/>
                    </a:lnTo>
                    <a:lnTo>
                      <a:pt x="2470" y="1392"/>
                    </a:lnTo>
                    <a:lnTo>
                      <a:pt x="2474" y="1391"/>
                    </a:lnTo>
                    <a:lnTo>
                      <a:pt x="2480" y="1392"/>
                    </a:lnTo>
                    <a:lnTo>
                      <a:pt x="2480" y="1391"/>
                    </a:lnTo>
                    <a:lnTo>
                      <a:pt x="2482" y="1387"/>
                    </a:lnTo>
                    <a:lnTo>
                      <a:pt x="2480" y="1386"/>
                    </a:lnTo>
                    <a:lnTo>
                      <a:pt x="2480" y="1382"/>
                    </a:lnTo>
                    <a:lnTo>
                      <a:pt x="2482" y="1381"/>
                    </a:lnTo>
                    <a:lnTo>
                      <a:pt x="2482" y="1376"/>
                    </a:lnTo>
                    <a:lnTo>
                      <a:pt x="2482" y="1372"/>
                    </a:lnTo>
                    <a:lnTo>
                      <a:pt x="2479" y="1371"/>
                    </a:lnTo>
                    <a:lnTo>
                      <a:pt x="2479" y="1362"/>
                    </a:lnTo>
                    <a:lnTo>
                      <a:pt x="2479" y="1359"/>
                    </a:lnTo>
                    <a:lnTo>
                      <a:pt x="2477" y="1354"/>
                    </a:lnTo>
                    <a:lnTo>
                      <a:pt x="2477" y="1351"/>
                    </a:lnTo>
                    <a:lnTo>
                      <a:pt x="2475" y="1346"/>
                    </a:lnTo>
                    <a:lnTo>
                      <a:pt x="2474" y="1344"/>
                    </a:lnTo>
                    <a:lnTo>
                      <a:pt x="2472" y="1341"/>
                    </a:lnTo>
                    <a:lnTo>
                      <a:pt x="2465" y="1333"/>
                    </a:lnTo>
                    <a:lnTo>
                      <a:pt x="2464" y="1329"/>
                    </a:lnTo>
                    <a:lnTo>
                      <a:pt x="2465" y="1328"/>
                    </a:lnTo>
                    <a:lnTo>
                      <a:pt x="2469" y="1326"/>
                    </a:lnTo>
                    <a:lnTo>
                      <a:pt x="2472" y="1324"/>
                    </a:lnTo>
                    <a:lnTo>
                      <a:pt x="2474" y="1323"/>
                    </a:lnTo>
                    <a:lnTo>
                      <a:pt x="2475" y="1319"/>
                    </a:lnTo>
                    <a:lnTo>
                      <a:pt x="2479" y="1313"/>
                    </a:lnTo>
                    <a:lnTo>
                      <a:pt x="2480" y="1313"/>
                    </a:lnTo>
                    <a:lnTo>
                      <a:pt x="2485" y="1314"/>
                    </a:lnTo>
                    <a:lnTo>
                      <a:pt x="2489" y="1314"/>
                    </a:lnTo>
                    <a:lnTo>
                      <a:pt x="2504" y="1318"/>
                    </a:lnTo>
                    <a:lnTo>
                      <a:pt x="2505" y="1318"/>
                    </a:lnTo>
                    <a:lnTo>
                      <a:pt x="2509" y="1318"/>
                    </a:lnTo>
                    <a:lnTo>
                      <a:pt x="2510" y="1316"/>
                    </a:lnTo>
                    <a:lnTo>
                      <a:pt x="2510" y="1313"/>
                    </a:lnTo>
                    <a:lnTo>
                      <a:pt x="2509" y="1309"/>
                    </a:lnTo>
                    <a:lnTo>
                      <a:pt x="2509" y="1308"/>
                    </a:lnTo>
                    <a:lnTo>
                      <a:pt x="2509" y="1306"/>
                    </a:lnTo>
                    <a:lnTo>
                      <a:pt x="2509" y="1304"/>
                    </a:lnTo>
                    <a:lnTo>
                      <a:pt x="2507" y="1301"/>
                    </a:lnTo>
                    <a:lnTo>
                      <a:pt x="2509" y="1298"/>
                    </a:lnTo>
                    <a:lnTo>
                      <a:pt x="2510" y="1296"/>
                    </a:lnTo>
                    <a:lnTo>
                      <a:pt x="2510" y="1293"/>
                    </a:lnTo>
                    <a:lnTo>
                      <a:pt x="2509" y="1289"/>
                    </a:lnTo>
                    <a:lnTo>
                      <a:pt x="2510" y="1288"/>
                    </a:lnTo>
                    <a:lnTo>
                      <a:pt x="2512" y="1288"/>
                    </a:lnTo>
                    <a:lnTo>
                      <a:pt x="2512" y="1284"/>
                    </a:lnTo>
                    <a:lnTo>
                      <a:pt x="2512" y="1283"/>
                    </a:lnTo>
                    <a:lnTo>
                      <a:pt x="2510" y="1279"/>
                    </a:lnTo>
                    <a:lnTo>
                      <a:pt x="2510" y="1278"/>
                    </a:lnTo>
                    <a:lnTo>
                      <a:pt x="2514" y="1276"/>
                    </a:lnTo>
                    <a:lnTo>
                      <a:pt x="2514" y="1274"/>
                    </a:lnTo>
                    <a:lnTo>
                      <a:pt x="2512" y="1271"/>
                    </a:lnTo>
                    <a:lnTo>
                      <a:pt x="2510" y="1268"/>
                    </a:lnTo>
                    <a:lnTo>
                      <a:pt x="2510" y="1263"/>
                    </a:lnTo>
                    <a:lnTo>
                      <a:pt x="2512" y="1261"/>
                    </a:lnTo>
                    <a:lnTo>
                      <a:pt x="2512" y="1261"/>
                    </a:lnTo>
                    <a:lnTo>
                      <a:pt x="2512" y="1259"/>
                    </a:lnTo>
                    <a:lnTo>
                      <a:pt x="2512" y="1258"/>
                    </a:lnTo>
                    <a:lnTo>
                      <a:pt x="2512" y="1255"/>
                    </a:lnTo>
                    <a:lnTo>
                      <a:pt x="2509" y="1253"/>
                    </a:lnTo>
                    <a:lnTo>
                      <a:pt x="2509" y="1251"/>
                    </a:lnTo>
                    <a:lnTo>
                      <a:pt x="2509" y="1248"/>
                    </a:lnTo>
                    <a:lnTo>
                      <a:pt x="2510" y="1245"/>
                    </a:lnTo>
                    <a:lnTo>
                      <a:pt x="2509" y="1243"/>
                    </a:lnTo>
                    <a:lnTo>
                      <a:pt x="2507" y="1241"/>
                    </a:lnTo>
                    <a:lnTo>
                      <a:pt x="2507" y="1240"/>
                    </a:lnTo>
                    <a:lnTo>
                      <a:pt x="2510" y="1235"/>
                    </a:lnTo>
                    <a:lnTo>
                      <a:pt x="2514" y="1235"/>
                    </a:lnTo>
                    <a:lnTo>
                      <a:pt x="2514" y="1233"/>
                    </a:lnTo>
                    <a:lnTo>
                      <a:pt x="2515" y="1230"/>
                    </a:lnTo>
                    <a:lnTo>
                      <a:pt x="2515" y="1225"/>
                    </a:lnTo>
                    <a:lnTo>
                      <a:pt x="2512" y="1223"/>
                    </a:lnTo>
                    <a:lnTo>
                      <a:pt x="2510" y="1221"/>
                    </a:lnTo>
                    <a:lnTo>
                      <a:pt x="2510" y="1218"/>
                    </a:lnTo>
                    <a:lnTo>
                      <a:pt x="2505" y="1213"/>
                    </a:lnTo>
                    <a:lnTo>
                      <a:pt x="2505" y="1211"/>
                    </a:lnTo>
                    <a:lnTo>
                      <a:pt x="2507" y="1210"/>
                    </a:lnTo>
                    <a:lnTo>
                      <a:pt x="2505" y="1206"/>
                    </a:lnTo>
                    <a:lnTo>
                      <a:pt x="2504" y="1203"/>
                    </a:lnTo>
                    <a:lnTo>
                      <a:pt x="2499" y="1203"/>
                    </a:lnTo>
                    <a:lnTo>
                      <a:pt x="2497" y="1201"/>
                    </a:lnTo>
                    <a:lnTo>
                      <a:pt x="2492" y="1200"/>
                    </a:lnTo>
                    <a:lnTo>
                      <a:pt x="2490" y="1201"/>
                    </a:lnTo>
                    <a:lnTo>
                      <a:pt x="2485" y="1203"/>
                    </a:lnTo>
                    <a:lnTo>
                      <a:pt x="2484" y="1205"/>
                    </a:lnTo>
                    <a:lnTo>
                      <a:pt x="2482" y="1208"/>
                    </a:lnTo>
                    <a:lnTo>
                      <a:pt x="2480" y="1208"/>
                    </a:lnTo>
                    <a:lnTo>
                      <a:pt x="2477" y="1210"/>
                    </a:lnTo>
                    <a:lnTo>
                      <a:pt x="2477" y="1213"/>
                    </a:lnTo>
                    <a:lnTo>
                      <a:pt x="2472" y="1213"/>
                    </a:lnTo>
                    <a:lnTo>
                      <a:pt x="2469" y="1213"/>
                    </a:lnTo>
                    <a:lnTo>
                      <a:pt x="2467" y="1216"/>
                    </a:lnTo>
                    <a:lnTo>
                      <a:pt x="2467" y="1220"/>
                    </a:lnTo>
                    <a:lnTo>
                      <a:pt x="2464" y="1221"/>
                    </a:lnTo>
                    <a:lnTo>
                      <a:pt x="2462" y="1226"/>
                    </a:lnTo>
                    <a:lnTo>
                      <a:pt x="2462" y="1228"/>
                    </a:lnTo>
                    <a:lnTo>
                      <a:pt x="2460" y="1230"/>
                    </a:lnTo>
                    <a:lnTo>
                      <a:pt x="2457" y="1231"/>
                    </a:lnTo>
                    <a:lnTo>
                      <a:pt x="2450" y="1233"/>
                    </a:lnTo>
                    <a:lnTo>
                      <a:pt x="2449" y="1233"/>
                    </a:lnTo>
                    <a:lnTo>
                      <a:pt x="2444" y="1233"/>
                    </a:lnTo>
                    <a:lnTo>
                      <a:pt x="2442" y="1235"/>
                    </a:lnTo>
                    <a:lnTo>
                      <a:pt x="2441" y="1236"/>
                    </a:lnTo>
                    <a:lnTo>
                      <a:pt x="2439" y="1233"/>
                    </a:lnTo>
                    <a:lnTo>
                      <a:pt x="2436" y="1230"/>
                    </a:lnTo>
                    <a:lnTo>
                      <a:pt x="2432" y="1230"/>
                    </a:lnTo>
                    <a:lnTo>
                      <a:pt x="2429" y="1231"/>
                    </a:lnTo>
                    <a:lnTo>
                      <a:pt x="2426" y="1233"/>
                    </a:lnTo>
                    <a:lnTo>
                      <a:pt x="2424" y="1231"/>
                    </a:lnTo>
                    <a:lnTo>
                      <a:pt x="2421" y="1226"/>
                    </a:lnTo>
                    <a:lnTo>
                      <a:pt x="2419" y="1225"/>
                    </a:lnTo>
                    <a:lnTo>
                      <a:pt x="2414" y="1220"/>
                    </a:lnTo>
                    <a:lnTo>
                      <a:pt x="2414" y="1216"/>
                    </a:lnTo>
                    <a:lnTo>
                      <a:pt x="2416" y="1216"/>
                    </a:lnTo>
                    <a:lnTo>
                      <a:pt x="2416" y="1211"/>
                    </a:lnTo>
                    <a:lnTo>
                      <a:pt x="2414" y="1208"/>
                    </a:lnTo>
                    <a:lnTo>
                      <a:pt x="2414" y="1205"/>
                    </a:lnTo>
                    <a:lnTo>
                      <a:pt x="2409" y="1205"/>
                    </a:lnTo>
                    <a:lnTo>
                      <a:pt x="2409" y="1201"/>
                    </a:lnTo>
                    <a:lnTo>
                      <a:pt x="2409" y="1198"/>
                    </a:lnTo>
                    <a:lnTo>
                      <a:pt x="2411" y="1196"/>
                    </a:lnTo>
                    <a:lnTo>
                      <a:pt x="2412" y="1193"/>
                    </a:lnTo>
                    <a:lnTo>
                      <a:pt x="2409" y="1193"/>
                    </a:lnTo>
                    <a:lnTo>
                      <a:pt x="2407" y="1193"/>
                    </a:lnTo>
                    <a:lnTo>
                      <a:pt x="2406" y="1195"/>
                    </a:lnTo>
                    <a:lnTo>
                      <a:pt x="2402" y="1195"/>
                    </a:lnTo>
                    <a:lnTo>
                      <a:pt x="2399" y="1195"/>
                    </a:lnTo>
                    <a:lnTo>
                      <a:pt x="2396" y="1195"/>
                    </a:lnTo>
                    <a:lnTo>
                      <a:pt x="2394" y="1193"/>
                    </a:lnTo>
                    <a:lnTo>
                      <a:pt x="2392" y="1193"/>
                    </a:lnTo>
                    <a:lnTo>
                      <a:pt x="2391" y="1191"/>
                    </a:lnTo>
                    <a:lnTo>
                      <a:pt x="2386" y="1190"/>
                    </a:lnTo>
                    <a:lnTo>
                      <a:pt x="2384" y="1188"/>
                    </a:lnTo>
                    <a:lnTo>
                      <a:pt x="2382" y="1185"/>
                    </a:lnTo>
                    <a:lnTo>
                      <a:pt x="2381" y="1186"/>
                    </a:lnTo>
                    <a:lnTo>
                      <a:pt x="2379" y="1183"/>
                    </a:lnTo>
                    <a:lnTo>
                      <a:pt x="2377" y="1181"/>
                    </a:lnTo>
                    <a:lnTo>
                      <a:pt x="2376" y="1181"/>
                    </a:lnTo>
                    <a:lnTo>
                      <a:pt x="2372" y="1178"/>
                    </a:lnTo>
                    <a:lnTo>
                      <a:pt x="2372" y="1176"/>
                    </a:lnTo>
                    <a:lnTo>
                      <a:pt x="2371" y="1175"/>
                    </a:lnTo>
                    <a:lnTo>
                      <a:pt x="2367" y="1175"/>
                    </a:lnTo>
                    <a:lnTo>
                      <a:pt x="2366" y="1178"/>
                    </a:lnTo>
                    <a:lnTo>
                      <a:pt x="2364" y="1176"/>
                    </a:lnTo>
                    <a:lnTo>
                      <a:pt x="2361" y="1178"/>
                    </a:lnTo>
                    <a:lnTo>
                      <a:pt x="2361" y="1180"/>
                    </a:lnTo>
                    <a:lnTo>
                      <a:pt x="2357" y="1178"/>
                    </a:lnTo>
                    <a:lnTo>
                      <a:pt x="2356" y="1176"/>
                    </a:lnTo>
                    <a:lnTo>
                      <a:pt x="2354" y="1175"/>
                    </a:lnTo>
                    <a:lnTo>
                      <a:pt x="2349" y="1175"/>
                    </a:lnTo>
                    <a:lnTo>
                      <a:pt x="2348" y="1173"/>
                    </a:lnTo>
                    <a:lnTo>
                      <a:pt x="2349" y="1171"/>
                    </a:lnTo>
                    <a:lnTo>
                      <a:pt x="2349" y="1170"/>
                    </a:lnTo>
                    <a:lnTo>
                      <a:pt x="2346" y="1170"/>
                    </a:lnTo>
                    <a:lnTo>
                      <a:pt x="2343" y="1171"/>
                    </a:lnTo>
                    <a:lnTo>
                      <a:pt x="2338" y="1171"/>
                    </a:lnTo>
                    <a:lnTo>
                      <a:pt x="2336" y="1173"/>
                    </a:lnTo>
                    <a:lnTo>
                      <a:pt x="2334" y="1171"/>
                    </a:lnTo>
                    <a:lnTo>
                      <a:pt x="2331" y="1171"/>
                    </a:lnTo>
                    <a:lnTo>
                      <a:pt x="2328" y="1171"/>
                    </a:lnTo>
                    <a:lnTo>
                      <a:pt x="2326" y="1168"/>
                    </a:lnTo>
                    <a:lnTo>
                      <a:pt x="2323" y="1168"/>
                    </a:lnTo>
                    <a:lnTo>
                      <a:pt x="2316" y="1161"/>
                    </a:lnTo>
                    <a:lnTo>
                      <a:pt x="2314" y="1158"/>
                    </a:lnTo>
                    <a:lnTo>
                      <a:pt x="2314" y="1155"/>
                    </a:lnTo>
                    <a:lnTo>
                      <a:pt x="2314" y="1152"/>
                    </a:lnTo>
                    <a:lnTo>
                      <a:pt x="2311" y="1152"/>
                    </a:lnTo>
                    <a:lnTo>
                      <a:pt x="2308" y="1150"/>
                    </a:lnTo>
                    <a:lnTo>
                      <a:pt x="2308" y="1145"/>
                    </a:lnTo>
                    <a:lnTo>
                      <a:pt x="2306" y="1143"/>
                    </a:lnTo>
                    <a:lnTo>
                      <a:pt x="2306" y="1140"/>
                    </a:lnTo>
                    <a:lnTo>
                      <a:pt x="2304" y="1135"/>
                    </a:lnTo>
                    <a:lnTo>
                      <a:pt x="2294" y="1130"/>
                    </a:lnTo>
                    <a:lnTo>
                      <a:pt x="2291" y="1125"/>
                    </a:lnTo>
                    <a:lnTo>
                      <a:pt x="2289" y="1122"/>
                    </a:lnTo>
                    <a:lnTo>
                      <a:pt x="2288" y="1118"/>
                    </a:lnTo>
                    <a:lnTo>
                      <a:pt x="2284" y="1120"/>
                    </a:lnTo>
                    <a:lnTo>
                      <a:pt x="2284" y="1118"/>
                    </a:lnTo>
                    <a:lnTo>
                      <a:pt x="2284" y="1117"/>
                    </a:lnTo>
                    <a:lnTo>
                      <a:pt x="2284" y="1115"/>
                    </a:lnTo>
                    <a:lnTo>
                      <a:pt x="2281" y="1112"/>
                    </a:lnTo>
                    <a:lnTo>
                      <a:pt x="2279" y="1108"/>
                    </a:lnTo>
                    <a:lnTo>
                      <a:pt x="2278" y="1107"/>
                    </a:lnTo>
                    <a:lnTo>
                      <a:pt x="2276" y="1105"/>
                    </a:lnTo>
                    <a:lnTo>
                      <a:pt x="2273" y="1100"/>
                    </a:lnTo>
                    <a:lnTo>
                      <a:pt x="2271" y="1097"/>
                    </a:lnTo>
                    <a:lnTo>
                      <a:pt x="2266" y="1093"/>
                    </a:lnTo>
                    <a:lnTo>
                      <a:pt x="2266" y="1092"/>
                    </a:lnTo>
                    <a:lnTo>
                      <a:pt x="2268" y="1088"/>
                    </a:lnTo>
                    <a:lnTo>
                      <a:pt x="2266" y="1087"/>
                    </a:lnTo>
                    <a:lnTo>
                      <a:pt x="2259" y="1087"/>
                    </a:lnTo>
                    <a:lnTo>
                      <a:pt x="2259" y="1085"/>
                    </a:lnTo>
                    <a:lnTo>
                      <a:pt x="2259" y="1082"/>
                    </a:lnTo>
                    <a:lnTo>
                      <a:pt x="2258" y="1080"/>
                    </a:lnTo>
                    <a:lnTo>
                      <a:pt x="2258" y="1077"/>
                    </a:lnTo>
                    <a:lnTo>
                      <a:pt x="2256" y="1075"/>
                    </a:lnTo>
                    <a:lnTo>
                      <a:pt x="2253" y="1073"/>
                    </a:lnTo>
                    <a:lnTo>
                      <a:pt x="2253" y="1072"/>
                    </a:lnTo>
                    <a:lnTo>
                      <a:pt x="2251" y="1070"/>
                    </a:lnTo>
                    <a:lnTo>
                      <a:pt x="2250" y="1070"/>
                    </a:lnTo>
                    <a:lnTo>
                      <a:pt x="2246" y="1068"/>
                    </a:lnTo>
                    <a:lnTo>
                      <a:pt x="2245" y="1067"/>
                    </a:lnTo>
                    <a:lnTo>
                      <a:pt x="2246" y="1065"/>
                    </a:lnTo>
                    <a:lnTo>
                      <a:pt x="2245" y="1063"/>
                    </a:lnTo>
                    <a:lnTo>
                      <a:pt x="2241" y="1062"/>
                    </a:lnTo>
                    <a:lnTo>
                      <a:pt x="2240" y="1063"/>
                    </a:lnTo>
                    <a:lnTo>
                      <a:pt x="2238" y="1062"/>
                    </a:lnTo>
                    <a:lnTo>
                      <a:pt x="2235" y="1062"/>
                    </a:lnTo>
                    <a:lnTo>
                      <a:pt x="2235" y="1060"/>
                    </a:lnTo>
                    <a:lnTo>
                      <a:pt x="2235" y="1059"/>
                    </a:lnTo>
                    <a:lnTo>
                      <a:pt x="2233" y="1055"/>
                    </a:lnTo>
                    <a:lnTo>
                      <a:pt x="2230" y="1055"/>
                    </a:lnTo>
                    <a:lnTo>
                      <a:pt x="2228" y="1055"/>
                    </a:lnTo>
                    <a:lnTo>
                      <a:pt x="2226" y="1052"/>
                    </a:lnTo>
                    <a:lnTo>
                      <a:pt x="2223" y="1054"/>
                    </a:lnTo>
                    <a:lnTo>
                      <a:pt x="2220" y="1054"/>
                    </a:lnTo>
                    <a:lnTo>
                      <a:pt x="2218" y="1052"/>
                    </a:lnTo>
                    <a:lnTo>
                      <a:pt x="2216" y="1054"/>
                    </a:lnTo>
                    <a:lnTo>
                      <a:pt x="2216" y="1057"/>
                    </a:lnTo>
                    <a:lnTo>
                      <a:pt x="2215" y="1057"/>
                    </a:lnTo>
                    <a:lnTo>
                      <a:pt x="2210" y="1055"/>
                    </a:lnTo>
                    <a:lnTo>
                      <a:pt x="2208" y="1054"/>
                    </a:lnTo>
                    <a:lnTo>
                      <a:pt x="2205" y="1055"/>
                    </a:lnTo>
                    <a:lnTo>
                      <a:pt x="2200" y="1055"/>
                    </a:lnTo>
                    <a:lnTo>
                      <a:pt x="2198" y="1054"/>
                    </a:lnTo>
                    <a:lnTo>
                      <a:pt x="2196" y="1050"/>
                    </a:lnTo>
                    <a:lnTo>
                      <a:pt x="2188" y="1050"/>
                    </a:lnTo>
                    <a:lnTo>
                      <a:pt x="2185" y="1049"/>
                    </a:lnTo>
                    <a:lnTo>
                      <a:pt x="2181" y="1047"/>
                    </a:lnTo>
                    <a:lnTo>
                      <a:pt x="2178" y="1047"/>
                    </a:lnTo>
                    <a:lnTo>
                      <a:pt x="2176" y="1047"/>
                    </a:lnTo>
                    <a:lnTo>
                      <a:pt x="2170" y="1049"/>
                    </a:lnTo>
                    <a:lnTo>
                      <a:pt x="2168" y="1052"/>
                    </a:lnTo>
                    <a:lnTo>
                      <a:pt x="2166" y="1052"/>
                    </a:lnTo>
                    <a:lnTo>
                      <a:pt x="2165" y="1054"/>
                    </a:lnTo>
                    <a:lnTo>
                      <a:pt x="2160" y="1054"/>
                    </a:lnTo>
                    <a:lnTo>
                      <a:pt x="2156" y="1054"/>
                    </a:lnTo>
                    <a:lnTo>
                      <a:pt x="2151" y="1054"/>
                    </a:lnTo>
                    <a:lnTo>
                      <a:pt x="2148" y="1055"/>
                    </a:lnTo>
                    <a:lnTo>
                      <a:pt x="2145" y="1055"/>
                    </a:lnTo>
                    <a:lnTo>
                      <a:pt x="2142" y="1059"/>
                    </a:lnTo>
                    <a:lnTo>
                      <a:pt x="2138" y="1060"/>
                    </a:lnTo>
                    <a:lnTo>
                      <a:pt x="2135" y="1060"/>
                    </a:lnTo>
                    <a:lnTo>
                      <a:pt x="2135" y="1060"/>
                    </a:lnTo>
                    <a:lnTo>
                      <a:pt x="2132" y="1062"/>
                    </a:lnTo>
                    <a:lnTo>
                      <a:pt x="2128" y="1062"/>
                    </a:lnTo>
                    <a:lnTo>
                      <a:pt x="2122" y="1062"/>
                    </a:lnTo>
                    <a:lnTo>
                      <a:pt x="2120" y="1065"/>
                    </a:lnTo>
                    <a:lnTo>
                      <a:pt x="2120" y="1067"/>
                    </a:lnTo>
                    <a:lnTo>
                      <a:pt x="2115" y="1072"/>
                    </a:lnTo>
                    <a:lnTo>
                      <a:pt x="2115" y="1075"/>
                    </a:lnTo>
                    <a:lnTo>
                      <a:pt x="2112" y="1077"/>
                    </a:lnTo>
                    <a:lnTo>
                      <a:pt x="2112" y="1080"/>
                    </a:lnTo>
                    <a:lnTo>
                      <a:pt x="2110" y="1082"/>
                    </a:lnTo>
                    <a:lnTo>
                      <a:pt x="2110" y="1087"/>
                    </a:lnTo>
                    <a:lnTo>
                      <a:pt x="2112" y="1088"/>
                    </a:lnTo>
                    <a:lnTo>
                      <a:pt x="2115" y="1088"/>
                    </a:lnTo>
                    <a:lnTo>
                      <a:pt x="2120" y="1087"/>
                    </a:lnTo>
                    <a:lnTo>
                      <a:pt x="2123" y="1085"/>
                    </a:lnTo>
                    <a:lnTo>
                      <a:pt x="2127" y="1085"/>
                    </a:lnTo>
                    <a:lnTo>
                      <a:pt x="2130" y="1090"/>
                    </a:lnTo>
                    <a:lnTo>
                      <a:pt x="2132" y="1095"/>
                    </a:lnTo>
                    <a:lnTo>
                      <a:pt x="2135" y="1097"/>
                    </a:lnTo>
                    <a:lnTo>
                      <a:pt x="2135" y="1100"/>
                    </a:lnTo>
                    <a:lnTo>
                      <a:pt x="2137" y="1103"/>
                    </a:lnTo>
                    <a:lnTo>
                      <a:pt x="2137" y="1108"/>
                    </a:lnTo>
                    <a:lnTo>
                      <a:pt x="2133" y="1110"/>
                    </a:lnTo>
                    <a:lnTo>
                      <a:pt x="2130" y="1115"/>
                    </a:lnTo>
                    <a:lnTo>
                      <a:pt x="2128" y="1120"/>
                    </a:lnTo>
                    <a:lnTo>
                      <a:pt x="2127" y="1122"/>
                    </a:lnTo>
                    <a:lnTo>
                      <a:pt x="2123" y="1127"/>
                    </a:lnTo>
                    <a:lnTo>
                      <a:pt x="2123" y="1130"/>
                    </a:lnTo>
                    <a:lnTo>
                      <a:pt x="2125" y="1133"/>
                    </a:lnTo>
                    <a:lnTo>
                      <a:pt x="2125" y="1137"/>
                    </a:lnTo>
                    <a:lnTo>
                      <a:pt x="2125" y="1140"/>
                    </a:lnTo>
                    <a:lnTo>
                      <a:pt x="2128" y="1143"/>
                    </a:lnTo>
                    <a:lnTo>
                      <a:pt x="2128" y="1147"/>
                    </a:lnTo>
                    <a:lnTo>
                      <a:pt x="2125" y="1148"/>
                    </a:lnTo>
                    <a:lnTo>
                      <a:pt x="2123" y="1152"/>
                    </a:lnTo>
                    <a:lnTo>
                      <a:pt x="2125" y="1155"/>
                    </a:lnTo>
                    <a:lnTo>
                      <a:pt x="2125" y="1161"/>
                    </a:lnTo>
                    <a:lnTo>
                      <a:pt x="2125" y="1163"/>
                    </a:lnTo>
                    <a:lnTo>
                      <a:pt x="2125" y="1170"/>
                    </a:lnTo>
                    <a:lnTo>
                      <a:pt x="2127" y="1170"/>
                    </a:lnTo>
                    <a:lnTo>
                      <a:pt x="2128" y="1171"/>
                    </a:lnTo>
                    <a:lnTo>
                      <a:pt x="2132" y="1170"/>
                    </a:lnTo>
                    <a:lnTo>
                      <a:pt x="2133" y="1171"/>
                    </a:lnTo>
                    <a:lnTo>
                      <a:pt x="2133" y="1175"/>
                    </a:lnTo>
                    <a:lnTo>
                      <a:pt x="2132" y="1180"/>
                    </a:lnTo>
                    <a:lnTo>
                      <a:pt x="2128" y="1183"/>
                    </a:lnTo>
                    <a:lnTo>
                      <a:pt x="2120" y="1185"/>
                    </a:lnTo>
                    <a:lnTo>
                      <a:pt x="2115" y="1188"/>
                    </a:lnTo>
                    <a:lnTo>
                      <a:pt x="2103" y="1198"/>
                    </a:lnTo>
                    <a:lnTo>
                      <a:pt x="2100" y="1198"/>
                    </a:lnTo>
                    <a:lnTo>
                      <a:pt x="2097" y="1195"/>
                    </a:lnTo>
                    <a:lnTo>
                      <a:pt x="2090" y="1195"/>
                    </a:lnTo>
                    <a:lnTo>
                      <a:pt x="2085" y="1195"/>
                    </a:lnTo>
                    <a:lnTo>
                      <a:pt x="2085" y="1193"/>
                    </a:lnTo>
                    <a:lnTo>
                      <a:pt x="2080" y="1193"/>
                    </a:lnTo>
                    <a:lnTo>
                      <a:pt x="2078" y="1195"/>
                    </a:lnTo>
                    <a:lnTo>
                      <a:pt x="2075" y="1191"/>
                    </a:lnTo>
                    <a:lnTo>
                      <a:pt x="2067" y="1190"/>
                    </a:lnTo>
                    <a:lnTo>
                      <a:pt x="2058" y="1190"/>
                    </a:lnTo>
                    <a:lnTo>
                      <a:pt x="2058" y="1193"/>
                    </a:lnTo>
                    <a:lnTo>
                      <a:pt x="2053" y="1196"/>
                    </a:lnTo>
                    <a:lnTo>
                      <a:pt x="2049" y="1196"/>
                    </a:lnTo>
                    <a:lnTo>
                      <a:pt x="2047" y="1195"/>
                    </a:lnTo>
                    <a:lnTo>
                      <a:pt x="2042" y="1196"/>
                    </a:lnTo>
                    <a:lnTo>
                      <a:pt x="2039" y="1195"/>
                    </a:lnTo>
                    <a:lnTo>
                      <a:pt x="2035" y="1191"/>
                    </a:lnTo>
                    <a:lnTo>
                      <a:pt x="2030" y="1188"/>
                    </a:lnTo>
                    <a:lnTo>
                      <a:pt x="2025" y="1188"/>
                    </a:lnTo>
                    <a:lnTo>
                      <a:pt x="2019" y="1190"/>
                    </a:lnTo>
                    <a:lnTo>
                      <a:pt x="2017" y="1188"/>
                    </a:lnTo>
                    <a:lnTo>
                      <a:pt x="2012" y="1188"/>
                    </a:lnTo>
                    <a:lnTo>
                      <a:pt x="2009" y="1191"/>
                    </a:lnTo>
                    <a:lnTo>
                      <a:pt x="2007" y="1196"/>
                    </a:lnTo>
                    <a:lnTo>
                      <a:pt x="2004" y="1200"/>
                    </a:lnTo>
                    <a:lnTo>
                      <a:pt x="1999" y="1201"/>
                    </a:lnTo>
                    <a:lnTo>
                      <a:pt x="1995" y="1205"/>
                    </a:lnTo>
                    <a:lnTo>
                      <a:pt x="1995" y="1208"/>
                    </a:lnTo>
                    <a:lnTo>
                      <a:pt x="1994" y="1211"/>
                    </a:lnTo>
                    <a:lnTo>
                      <a:pt x="1989" y="1215"/>
                    </a:lnTo>
                    <a:lnTo>
                      <a:pt x="1977" y="1215"/>
                    </a:lnTo>
                    <a:lnTo>
                      <a:pt x="1974" y="1216"/>
                    </a:lnTo>
                    <a:lnTo>
                      <a:pt x="1970" y="1220"/>
                    </a:lnTo>
                    <a:lnTo>
                      <a:pt x="1964" y="1220"/>
                    </a:lnTo>
                    <a:lnTo>
                      <a:pt x="1955" y="1225"/>
                    </a:lnTo>
                    <a:lnTo>
                      <a:pt x="1951" y="1230"/>
                    </a:lnTo>
                    <a:lnTo>
                      <a:pt x="1949" y="1230"/>
                    </a:lnTo>
                    <a:lnTo>
                      <a:pt x="1944" y="1228"/>
                    </a:lnTo>
                    <a:lnTo>
                      <a:pt x="1939" y="1228"/>
                    </a:lnTo>
                    <a:lnTo>
                      <a:pt x="1936" y="1230"/>
                    </a:lnTo>
                    <a:lnTo>
                      <a:pt x="1931" y="1231"/>
                    </a:lnTo>
                    <a:lnTo>
                      <a:pt x="1916" y="1231"/>
                    </a:lnTo>
                    <a:lnTo>
                      <a:pt x="1906" y="1228"/>
                    </a:lnTo>
                    <a:lnTo>
                      <a:pt x="1896" y="1230"/>
                    </a:lnTo>
                    <a:lnTo>
                      <a:pt x="1891" y="1230"/>
                    </a:lnTo>
                    <a:lnTo>
                      <a:pt x="1887" y="1225"/>
                    </a:lnTo>
                    <a:lnTo>
                      <a:pt x="1884" y="1225"/>
                    </a:lnTo>
                    <a:lnTo>
                      <a:pt x="1881" y="1223"/>
                    </a:lnTo>
                    <a:lnTo>
                      <a:pt x="1876" y="1220"/>
                    </a:lnTo>
                    <a:lnTo>
                      <a:pt x="1874" y="1213"/>
                    </a:lnTo>
                    <a:lnTo>
                      <a:pt x="1871" y="1211"/>
                    </a:lnTo>
                    <a:lnTo>
                      <a:pt x="1866" y="1211"/>
                    </a:lnTo>
                    <a:lnTo>
                      <a:pt x="1859" y="1211"/>
                    </a:lnTo>
                    <a:lnTo>
                      <a:pt x="1851" y="1210"/>
                    </a:lnTo>
                    <a:lnTo>
                      <a:pt x="1846" y="1203"/>
                    </a:lnTo>
                    <a:lnTo>
                      <a:pt x="1836" y="1203"/>
                    </a:lnTo>
                    <a:lnTo>
                      <a:pt x="1829" y="1201"/>
                    </a:lnTo>
                    <a:lnTo>
                      <a:pt x="1824" y="1200"/>
                    </a:lnTo>
                    <a:lnTo>
                      <a:pt x="1818" y="1201"/>
                    </a:lnTo>
                    <a:lnTo>
                      <a:pt x="1811" y="1201"/>
                    </a:lnTo>
                    <a:lnTo>
                      <a:pt x="1806" y="1203"/>
                    </a:lnTo>
                    <a:lnTo>
                      <a:pt x="1796" y="1205"/>
                    </a:lnTo>
                    <a:lnTo>
                      <a:pt x="1789" y="1206"/>
                    </a:lnTo>
                    <a:lnTo>
                      <a:pt x="1786" y="1211"/>
                    </a:lnTo>
                    <a:lnTo>
                      <a:pt x="1783" y="1211"/>
                    </a:lnTo>
                    <a:lnTo>
                      <a:pt x="1779" y="1210"/>
                    </a:lnTo>
                    <a:lnTo>
                      <a:pt x="1776" y="1210"/>
                    </a:lnTo>
                    <a:lnTo>
                      <a:pt x="1773" y="1213"/>
                    </a:lnTo>
                    <a:lnTo>
                      <a:pt x="1764" y="1211"/>
                    </a:lnTo>
                    <a:lnTo>
                      <a:pt x="1763" y="1213"/>
                    </a:lnTo>
                    <a:lnTo>
                      <a:pt x="1759" y="1213"/>
                    </a:lnTo>
                    <a:lnTo>
                      <a:pt x="1753" y="1210"/>
                    </a:lnTo>
                    <a:lnTo>
                      <a:pt x="1745" y="1208"/>
                    </a:lnTo>
                    <a:lnTo>
                      <a:pt x="1745" y="1206"/>
                    </a:lnTo>
                    <a:lnTo>
                      <a:pt x="1740" y="1201"/>
                    </a:lnTo>
                    <a:lnTo>
                      <a:pt x="1736" y="1201"/>
                    </a:lnTo>
                    <a:lnTo>
                      <a:pt x="1733" y="1200"/>
                    </a:lnTo>
                    <a:lnTo>
                      <a:pt x="1733" y="1195"/>
                    </a:lnTo>
                    <a:lnTo>
                      <a:pt x="1731" y="1190"/>
                    </a:lnTo>
                    <a:lnTo>
                      <a:pt x="1728" y="1188"/>
                    </a:lnTo>
                    <a:lnTo>
                      <a:pt x="1728" y="1185"/>
                    </a:lnTo>
                    <a:lnTo>
                      <a:pt x="1726" y="1181"/>
                    </a:lnTo>
                    <a:lnTo>
                      <a:pt x="1726" y="1180"/>
                    </a:lnTo>
                    <a:lnTo>
                      <a:pt x="1725" y="1176"/>
                    </a:lnTo>
                    <a:lnTo>
                      <a:pt x="1721" y="1175"/>
                    </a:lnTo>
                    <a:lnTo>
                      <a:pt x="1710" y="1175"/>
                    </a:lnTo>
                    <a:lnTo>
                      <a:pt x="1706" y="1175"/>
                    </a:lnTo>
                    <a:lnTo>
                      <a:pt x="1703" y="1173"/>
                    </a:lnTo>
                    <a:lnTo>
                      <a:pt x="1696" y="1171"/>
                    </a:lnTo>
                    <a:lnTo>
                      <a:pt x="1695" y="1170"/>
                    </a:lnTo>
                    <a:lnTo>
                      <a:pt x="1691" y="1168"/>
                    </a:lnTo>
                    <a:lnTo>
                      <a:pt x="1681" y="1168"/>
                    </a:lnTo>
                    <a:lnTo>
                      <a:pt x="1676" y="1168"/>
                    </a:lnTo>
                    <a:lnTo>
                      <a:pt x="1670" y="1166"/>
                    </a:lnTo>
                    <a:lnTo>
                      <a:pt x="1670" y="1165"/>
                    </a:lnTo>
                    <a:lnTo>
                      <a:pt x="1663" y="1161"/>
                    </a:lnTo>
                    <a:lnTo>
                      <a:pt x="1656" y="1160"/>
                    </a:lnTo>
                    <a:lnTo>
                      <a:pt x="1653" y="1158"/>
                    </a:lnTo>
                    <a:lnTo>
                      <a:pt x="1648" y="1158"/>
                    </a:lnTo>
                    <a:lnTo>
                      <a:pt x="1647" y="1160"/>
                    </a:lnTo>
                    <a:lnTo>
                      <a:pt x="1645" y="1163"/>
                    </a:lnTo>
                    <a:lnTo>
                      <a:pt x="1647" y="1168"/>
                    </a:lnTo>
                    <a:lnTo>
                      <a:pt x="1645" y="1171"/>
                    </a:lnTo>
                    <a:lnTo>
                      <a:pt x="1643" y="1170"/>
                    </a:lnTo>
                    <a:lnTo>
                      <a:pt x="1638" y="1171"/>
                    </a:lnTo>
                    <a:lnTo>
                      <a:pt x="1637" y="1175"/>
                    </a:lnTo>
                    <a:lnTo>
                      <a:pt x="1637" y="1178"/>
                    </a:lnTo>
                    <a:lnTo>
                      <a:pt x="1632" y="1183"/>
                    </a:lnTo>
                    <a:lnTo>
                      <a:pt x="1632" y="1195"/>
                    </a:lnTo>
                    <a:lnTo>
                      <a:pt x="1633" y="1200"/>
                    </a:lnTo>
                    <a:lnTo>
                      <a:pt x="1640" y="1201"/>
                    </a:lnTo>
                    <a:lnTo>
                      <a:pt x="1642" y="1205"/>
                    </a:lnTo>
                    <a:lnTo>
                      <a:pt x="1647" y="1206"/>
                    </a:lnTo>
                    <a:lnTo>
                      <a:pt x="1648" y="1208"/>
                    </a:lnTo>
                    <a:lnTo>
                      <a:pt x="1647" y="1216"/>
                    </a:lnTo>
                    <a:lnTo>
                      <a:pt x="1647" y="1223"/>
                    </a:lnTo>
                    <a:lnTo>
                      <a:pt x="1652" y="1225"/>
                    </a:lnTo>
                    <a:lnTo>
                      <a:pt x="1653" y="1228"/>
                    </a:lnTo>
                    <a:lnTo>
                      <a:pt x="1648" y="1235"/>
                    </a:lnTo>
                    <a:lnTo>
                      <a:pt x="1642" y="1236"/>
                    </a:lnTo>
                    <a:lnTo>
                      <a:pt x="1637" y="1235"/>
                    </a:lnTo>
                    <a:lnTo>
                      <a:pt x="1635" y="1236"/>
                    </a:lnTo>
                    <a:lnTo>
                      <a:pt x="1630" y="1236"/>
                    </a:lnTo>
                    <a:lnTo>
                      <a:pt x="1627" y="1235"/>
                    </a:lnTo>
                    <a:lnTo>
                      <a:pt x="1617" y="1235"/>
                    </a:lnTo>
                    <a:lnTo>
                      <a:pt x="1612" y="1236"/>
                    </a:lnTo>
                    <a:lnTo>
                      <a:pt x="1608" y="1233"/>
                    </a:lnTo>
                    <a:lnTo>
                      <a:pt x="1605" y="1231"/>
                    </a:lnTo>
                    <a:lnTo>
                      <a:pt x="1600" y="1233"/>
                    </a:lnTo>
                    <a:lnTo>
                      <a:pt x="1595" y="1236"/>
                    </a:lnTo>
                    <a:lnTo>
                      <a:pt x="1590" y="1238"/>
                    </a:lnTo>
                    <a:lnTo>
                      <a:pt x="1587" y="1240"/>
                    </a:lnTo>
                    <a:lnTo>
                      <a:pt x="1578" y="1236"/>
                    </a:lnTo>
                    <a:lnTo>
                      <a:pt x="1573" y="1233"/>
                    </a:lnTo>
                    <a:lnTo>
                      <a:pt x="1562" y="1226"/>
                    </a:lnTo>
                    <a:lnTo>
                      <a:pt x="1560" y="1223"/>
                    </a:lnTo>
                    <a:lnTo>
                      <a:pt x="1558" y="1220"/>
                    </a:lnTo>
                    <a:lnTo>
                      <a:pt x="1558" y="1216"/>
                    </a:lnTo>
                    <a:lnTo>
                      <a:pt x="1550" y="1216"/>
                    </a:lnTo>
                    <a:lnTo>
                      <a:pt x="1547" y="1218"/>
                    </a:lnTo>
                    <a:lnTo>
                      <a:pt x="1542" y="1218"/>
                    </a:lnTo>
                    <a:lnTo>
                      <a:pt x="1540" y="1220"/>
                    </a:lnTo>
                    <a:lnTo>
                      <a:pt x="1534" y="1220"/>
                    </a:lnTo>
                    <a:lnTo>
                      <a:pt x="1532" y="1216"/>
                    </a:lnTo>
                    <a:lnTo>
                      <a:pt x="1530" y="1215"/>
                    </a:lnTo>
                    <a:lnTo>
                      <a:pt x="1529" y="1211"/>
                    </a:lnTo>
                    <a:lnTo>
                      <a:pt x="1527" y="1211"/>
                    </a:lnTo>
                    <a:lnTo>
                      <a:pt x="1524" y="1213"/>
                    </a:lnTo>
                    <a:lnTo>
                      <a:pt x="1517" y="1213"/>
                    </a:lnTo>
                    <a:lnTo>
                      <a:pt x="1514" y="1213"/>
                    </a:lnTo>
                    <a:lnTo>
                      <a:pt x="1509" y="1213"/>
                    </a:lnTo>
                    <a:lnTo>
                      <a:pt x="1500" y="1215"/>
                    </a:lnTo>
                    <a:lnTo>
                      <a:pt x="1497" y="1216"/>
                    </a:lnTo>
                    <a:lnTo>
                      <a:pt x="1494" y="1221"/>
                    </a:lnTo>
                    <a:lnTo>
                      <a:pt x="1490" y="1223"/>
                    </a:lnTo>
                    <a:lnTo>
                      <a:pt x="1482" y="1221"/>
                    </a:lnTo>
                    <a:lnTo>
                      <a:pt x="1480" y="1223"/>
                    </a:lnTo>
                    <a:lnTo>
                      <a:pt x="1482" y="1226"/>
                    </a:lnTo>
                    <a:lnTo>
                      <a:pt x="1484" y="1228"/>
                    </a:lnTo>
                    <a:lnTo>
                      <a:pt x="1482" y="1230"/>
                    </a:lnTo>
                    <a:lnTo>
                      <a:pt x="1479" y="1235"/>
                    </a:lnTo>
                    <a:lnTo>
                      <a:pt x="1474" y="1235"/>
                    </a:lnTo>
                    <a:lnTo>
                      <a:pt x="1470" y="1238"/>
                    </a:lnTo>
                    <a:lnTo>
                      <a:pt x="1470" y="1241"/>
                    </a:lnTo>
                    <a:lnTo>
                      <a:pt x="1464" y="1245"/>
                    </a:lnTo>
                    <a:lnTo>
                      <a:pt x="1462" y="1248"/>
                    </a:lnTo>
                    <a:lnTo>
                      <a:pt x="1462" y="1253"/>
                    </a:lnTo>
                    <a:lnTo>
                      <a:pt x="1454" y="1256"/>
                    </a:lnTo>
                    <a:lnTo>
                      <a:pt x="1451" y="1259"/>
                    </a:lnTo>
                    <a:lnTo>
                      <a:pt x="1449" y="1261"/>
                    </a:lnTo>
                    <a:lnTo>
                      <a:pt x="1437" y="1261"/>
                    </a:lnTo>
                    <a:lnTo>
                      <a:pt x="1432" y="1263"/>
                    </a:lnTo>
                    <a:lnTo>
                      <a:pt x="1429" y="1271"/>
                    </a:lnTo>
                    <a:lnTo>
                      <a:pt x="1429" y="1271"/>
                    </a:lnTo>
                    <a:lnTo>
                      <a:pt x="1427" y="1271"/>
                    </a:lnTo>
                    <a:lnTo>
                      <a:pt x="1422" y="1269"/>
                    </a:lnTo>
                    <a:lnTo>
                      <a:pt x="1419" y="1269"/>
                    </a:lnTo>
                    <a:lnTo>
                      <a:pt x="1417" y="1269"/>
                    </a:lnTo>
                    <a:lnTo>
                      <a:pt x="1411" y="1266"/>
                    </a:lnTo>
                    <a:lnTo>
                      <a:pt x="1406" y="1263"/>
                    </a:lnTo>
                    <a:lnTo>
                      <a:pt x="1402" y="1261"/>
                    </a:lnTo>
                    <a:lnTo>
                      <a:pt x="1401" y="1258"/>
                    </a:lnTo>
                    <a:lnTo>
                      <a:pt x="1402" y="1253"/>
                    </a:lnTo>
                    <a:lnTo>
                      <a:pt x="1401" y="1251"/>
                    </a:lnTo>
                    <a:lnTo>
                      <a:pt x="1396" y="1255"/>
                    </a:lnTo>
                    <a:lnTo>
                      <a:pt x="1392" y="1258"/>
                    </a:lnTo>
                    <a:lnTo>
                      <a:pt x="1387" y="1259"/>
                    </a:lnTo>
                    <a:lnTo>
                      <a:pt x="1376" y="1259"/>
                    </a:lnTo>
                    <a:lnTo>
                      <a:pt x="1372" y="1261"/>
                    </a:lnTo>
                    <a:lnTo>
                      <a:pt x="1371" y="1264"/>
                    </a:lnTo>
                    <a:lnTo>
                      <a:pt x="1367" y="1263"/>
                    </a:lnTo>
                    <a:lnTo>
                      <a:pt x="1362" y="1261"/>
                    </a:lnTo>
                    <a:lnTo>
                      <a:pt x="1361" y="1261"/>
                    </a:lnTo>
                    <a:lnTo>
                      <a:pt x="1359" y="1259"/>
                    </a:lnTo>
                    <a:lnTo>
                      <a:pt x="1358" y="1258"/>
                    </a:lnTo>
                    <a:lnTo>
                      <a:pt x="1356" y="1255"/>
                    </a:lnTo>
                    <a:lnTo>
                      <a:pt x="1356" y="1251"/>
                    </a:lnTo>
                    <a:lnTo>
                      <a:pt x="1356" y="1250"/>
                    </a:lnTo>
                    <a:lnTo>
                      <a:pt x="1356" y="1246"/>
                    </a:lnTo>
                    <a:lnTo>
                      <a:pt x="1353" y="1245"/>
                    </a:lnTo>
                    <a:lnTo>
                      <a:pt x="1351" y="1245"/>
                    </a:lnTo>
                    <a:lnTo>
                      <a:pt x="1346" y="1241"/>
                    </a:lnTo>
                    <a:lnTo>
                      <a:pt x="1341" y="1240"/>
                    </a:lnTo>
                    <a:lnTo>
                      <a:pt x="1338" y="1240"/>
                    </a:lnTo>
                    <a:lnTo>
                      <a:pt x="1336" y="1235"/>
                    </a:lnTo>
                    <a:lnTo>
                      <a:pt x="1331" y="1228"/>
                    </a:lnTo>
                    <a:lnTo>
                      <a:pt x="1324" y="1225"/>
                    </a:lnTo>
                    <a:lnTo>
                      <a:pt x="1318" y="1221"/>
                    </a:lnTo>
                    <a:lnTo>
                      <a:pt x="1308" y="1221"/>
                    </a:lnTo>
                    <a:lnTo>
                      <a:pt x="1301" y="1223"/>
                    </a:lnTo>
                    <a:lnTo>
                      <a:pt x="1299" y="1225"/>
                    </a:lnTo>
                    <a:lnTo>
                      <a:pt x="1301" y="1228"/>
                    </a:lnTo>
                    <a:lnTo>
                      <a:pt x="1299" y="1230"/>
                    </a:lnTo>
                    <a:lnTo>
                      <a:pt x="1294" y="1231"/>
                    </a:lnTo>
                    <a:lnTo>
                      <a:pt x="1291" y="1231"/>
                    </a:lnTo>
                    <a:lnTo>
                      <a:pt x="1286" y="1233"/>
                    </a:lnTo>
                    <a:lnTo>
                      <a:pt x="1279" y="1230"/>
                    </a:lnTo>
                    <a:lnTo>
                      <a:pt x="1276" y="1230"/>
                    </a:lnTo>
                    <a:lnTo>
                      <a:pt x="1273" y="1233"/>
                    </a:lnTo>
                    <a:lnTo>
                      <a:pt x="1268" y="1233"/>
                    </a:lnTo>
                    <a:lnTo>
                      <a:pt x="1264" y="1230"/>
                    </a:lnTo>
                    <a:lnTo>
                      <a:pt x="1259" y="1228"/>
                    </a:lnTo>
                    <a:lnTo>
                      <a:pt x="1258" y="1225"/>
                    </a:lnTo>
                    <a:lnTo>
                      <a:pt x="1259" y="1221"/>
                    </a:lnTo>
                    <a:lnTo>
                      <a:pt x="1253" y="1218"/>
                    </a:lnTo>
                    <a:lnTo>
                      <a:pt x="1248" y="1220"/>
                    </a:lnTo>
                    <a:lnTo>
                      <a:pt x="1248" y="1225"/>
                    </a:lnTo>
                    <a:lnTo>
                      <a:pt x="1250" y="1226"/>
                    </a:lnTo>
                    <a:lnTo>
                      <a:pt x="1250" y="1228"/>
                    </a:lnTo>
                    <a:lnTo>
                      <a:pt x="1245" y="1231"/>
                    </a:lnTo>
                    <a:lnTo>
                      <a:pt x="1240" y="1231"/>
                    </a:lnTo>
                    <a:lnTo>
                      <a:pt x="1180" y="1165"/>
                    </a:lnTo>
                    <a:lnTo>
                      <a:pt x="1137" y="1135"/>
                    </a:lnTo>
                    <a:lnTo>
                      <a:pt x="1133" y="1132"/>
                    </a:lnTo>
                    <a:lnTo>
                      <a:pt x="1138" y="1132"/>
                    </a:lnTo>
                    <a:lnTo>
                      <a:pt x="1142" y="1127"/>
                    </a:lnTo>
                    <a:lnTo>
                      <a:pt x="1142" y="1123"/>
                    </a:lnTo>
                    <a:lnTo>
                      <a:pt x="1140" y="1122"/>
                    </a:lnTo>
                    <a:lnTo>
                      <a:pt x="1133" y="1123"/>
                    </a:lnTo>
                    <a:lnTo>
                      <a:pt x="1128" y="1125"/>
                    </a:lnTo>
                    <a:lnTo>
                      <a:pt x="1123" y="1128"/>
                    </a:lnTo>
                    <a:lnTo>
                      <a:pt x="1120" y="1130"/>
                    </a:lnTo>
                    <a:lnTo>
                      <a:pt x="1115" y="1133"/>
                    </a:lnTo>
                    <a:lnTo>
                      <a:pt x="1115" y="1137"/>
                    </a:lnTo>
                    <a:lnTo>
                      <a:pt x="1110" y="1140"/>
                    </a:lnTo>
                    <a:lnTo>
                      <a:pt x="1108" y="1143"/>
                    </a:lnTo>
                    <a:lnTo>
                      <a:pt x="1105" y="1147"/>
                    </a:lnTo>
                    <a:lnTo>
                      <a:pt x="1097" y="1147"/>
                    </a:lnTo>
                    <a:lnTo>
                      <a:pt x="1093" y="1148"/>
                    </a:lnTo>
                    <a:lnTo>
                      <a:pt x="1093" y="1153"/>
                    </a:lnTo>
                    <a:lnTo>
                      <a:pt x="1090" y="1157"/>
                    </a:lnTo>
                    <a:lnTo>
                      <a:pt x="1088" y="1155"/>
                    </a:lnTo>
                    <a:lnTo>
                      <a:pt x="1078" y="1152"/>
                    </a:lnTo>
                    <a:lnTo>
                      <a:pt x="1073" y="1153"/>
                    </a:lnTo>
                    <a:lnTo>
                      <a:pt x="1070" y="1157"/>
                    </a:lnTo>
                    <a:lnTo>
                      <a:pt x="1067" y="1157"/>
                    </a:lnTo>
                    <a:lnTo>
                      <a:pt x="1063" y="1153"/>
                    </a:lnTo>
                    <a:lnTo>
                      <a:pt x="1063" y="1147"/>
                    </a:lnTo>
                    <a:lnTo>
                      <a:pt x="1067" y="1145"/>
                    </a:lnTo>
                    <a:lnTo>
                      <a:pt x="1068" y="1140"/>
                    </a:lnTo>
                    <a:lnTo>
                      <a:pt x="1065" y="1140"/>
                    </a:lnTo>
                    <a:lnTo>
                      <a:pt x="1062" y="1142"/>
                    </a:lnTo>
                    <a:lnTo>
                      <a:pt x="1059" y="1142"/>
                    </a:lnTo>
                    <a:lnTo>
                      <a:pt x="1050" y="1138"/>
                    </a:lnTo>
                    <a:lnTo>
                      <a:pt x="1045" y="1138"/>
                    </a:lnTo>
                    <a:lnTo>
                      <a:pt x="1047" y="1142"/>
                    </a:lnTo>
                    <a:lnTo>
                      <a:pt x="1049" y="1143"/>
                    </a:lnTo>
                    <a:lnTo>
                      <a:pt x="1045" y="1147"/>
                    </a:lnTo>
                    <a:lnTo>
                      <a:pt x="1042" y="1147"/>
                    </a:lnTo>
                    <a:lnTo>
                      <a:pt x="1039" y="1142"/>
                    </a:lnTo>
                    <a:lnTo>
                      <a:pt x="1039" y="1133"/>
                    </a:lnTo>
                    <a:lnTo>
                      <a:pt x="1030" y="1128"/>
                    </a:lnTo>
                    <a:lnTo>
                      <a:pt x="1029" y="1130"/>
                    </a:lnTo>
                    <a:lnTo>
                      <a:pt x="1030" y="1133"/>
                    </a:lnTo>
                    <a:lnTo>
                      <a:pt x="1030" y="1137"/>
                    </a:lnTo>
                    <a:lnTo>
                      <a:pt x="1027" y="1137"/>
                    </a:lnTo>
                    <a:lnTo>
                      <a:pt x="1025" y="1133"/>
                    </a:lnTo>
                    <a:lnTo>
                      <a:pt x="1022" y="1133"/>
                    </a:lnTo>
                    <a:lnTo>
                      <a:pt x="1022" y="1138"/>
                    </a:lnTo>
                    <a:lnTo>
                      <a:pt x="1019" y="1138"/>
                    </a:lnTo>
                    <a:lnTo>
                      <a:pt x="1015" y="1137"/>
                    </a:lnTo>
                    <a:lnTo>
                      <a:pt x="1009" y="1138"/>
                    </a:lnTo>
                    <a:lnTo>
                      <a:pt x="1007" y="1137"/>
                    </a:lnTo>
                    <a:lnTo>
                      <a:pt x="1004" y="1133"/>
                    </a:lnTo>
                    <a:lnTo>
                      <a:pt x="1009" y="1132"/>
                    </a:lnTo>
                    <a:lnTo>
                      <a:pt x="1009" y="1130"/>
                    </a:lnTo>
                    <a:lnTo>
                      <a:pt x="1007" y="1127"/>
                    </a:lnTo>
                    <a:lnTo>
                      <a:pt x="1009" y="1122"/>
                    </a:lnTo>
                    <a:lnTo>
                      <a:pt x="1009" y="1120"/>
                    </a:lnTo>
                    <a:lnTo>
                      <a:pt x="1005" y="1118"/>
                    </a:lnTo>
                    <a:lnTo>
                      <a:pt x="1002" y="1115"/>
                    </a:lnTo>
                    <a:lnTo>
                      <a:pt x="1000" y="1110"/>
                    </a:lnTo>
                    <a:lnTo>
                      <a:pt x="999" y="1108"/>
                    </a:lnTo>
                    <a:lnTo>
                      <a:pt x="995" y="1103"/>
                    </a:lnTo>
                    <a:lnTo>
                      <a:pt x="990" y="1103"/>
                    </a:lnTo>
                    <a:lnTo>
                      <a:pt x="985" y="1105"/>
                    </a:lnTo>
                    <a:lnTo>
                      <a:pt x="980" y="1105"/>
                    </a:lnTo>
                    <a:lnTo>
                      <a:pt x="974" y="1102"/>
                    </a:lnTo>
                    <a:lnTo>
                      <a:pt x="967" y="1102"/>
                    </a:lnTo>
                    <a:lnTo>
                      <a:pt x="962" y="1100"/>
                    </a:lnTo>
                    <a:lnTo>
                      <a:pt x="957" y="1102"/>
                    </a:lnTo>
                    <a:lnTo>
                      <a:pt x="956" y="1100"/>
                    </a:lnTo>
                    <a:lnTo>
                      <a:pt x="951" y="1103"/>
                    </a:lnTo>
                    <a:lnTo>
                      <a:pt x="949" y="1107"/>
                    </a:lnTo>
                    <a:lnTo>
                      <a:pt x="942" y="1107"/>
                    </a:lnTo>
                    <a:lnTo>
                      <a:pt x="941" y="1108"/>
                    </a:lnTo>
                    <a:lnTo>
                      <a:pt x="942" y="1112"/>
                    </a:lnTo>
                    <a:lnTo>
                      <a:pt x="942" y="1115"/>
                    </a:lnTo>
                    <a:lnTo>
                      <a:pt x="936" y="1117"/>
                    </a:lnTo>
                    <a:lnTo>
                      <a:pt x="932" y="1115"/>
                    </a:lnTo>
                    <a:lnTo>
                      <a:pt x="929" y="1120"/>
                    </a:lnTo>
                    <a:lnTo>
                      <a:pt x="924" y="1120"/>
                    </a:lnTo>
                    <a:lnTo>
                      <a:pt x="922" y="1122"/>
                    </a:lnTo>
                    <a:lnTo>
                      <a:pt x="919" y="1122"/>
                    </a:lnTo>
                    <a:lnTo>
                      <a:pt x="909" y="1128"/>
                    </a:lnTo>
                    <a:lnTo>
                      <a:pt x="904" y="1130"/>
                    </a:lnTo>
                    <a:lnTo>
                      <a:pt x="899" y="1132"/>
                    </a:lnTo>
                    <a:lnTo>
                      <a:pt x="896" y="1132"/>
                    </a:lnTo>
                    <a:lnTo>
                      <a:pt x="892" y="1130"/>
                    </a:lnTo>
                    <a:lnTo>
                      <a:pt x="889" y="1132"/>
                    </a:lnTo>
                    <a:lnTo>
                      <a:pt x="889" y="1135"/>
                    </a:lnTo>
                    <a:lnTo>
                      <a:pt x="884" y="1135"/>
                    </a:lnTo>
                    <a:lnTo>
                      <a:pt x="881" y="1137"/>
                    </a:lnTo>
                    <a:lnTo>
                      <a:pt x="881" y="1142"/>
                    </a:lnTo>
                    <a:lnTo>
                      <a:pt x="879" y="1143"/>
                    </a:lnTo>
                    <a:lnTo>
                      <a:pt x="876" y="1142"/>
                    </a:lnTo>
                    <a:lnTo>
                      <a:pt x="872" y="1142"/>
                    </a:lnTo>
                    <a:lnTo>
                      <a:pt x="869" y="1145"/>
                    </a:lnTo>
                    <a:lnTo>
                      <a:pt x="862" y="1145"/>
                    </a:lnTo>
                    <a:lnTo>
                      <a:pt x="856" y="1148"/>
                    </a:lnTo>
                    <a:lnTo>
                      <a:pt x="854" y="1150"/>
                    </a:lnTo>
                    <a:lnTo>
                      <a:pt x="849" y="1150"/>
                    </a:lnTo>
                    <a:lnTo>
                      <a:pt x="843" y="1153"/>
                    </a:lnTo>
                    <a:lnTo>
                      <a:pt x="838" y="1153"/>
                    </a:lnTo>
                    <a:lnTo>
                      <a:pt x="829" y="1157"/>
                    </a:lnTo>
                    <a:lnTo>
                      <a:pt x="828" y="1160"/>
                    </a:lnTo>
                    <a:lnTo>
                      <a:pt x="826" y="1161"/>
                    </a:lnTo>
                    <a:lnTo>
                      <a:pt x="823" y="1158"/>
                    </a:lnTo>
                    <a:lnTo>
                      <a:pt x="819" y="1158"/>
                    </a:lnTo>
                    <a:lnTo>
                      <a:pt x="814" y="1160"/>
                    </a:lnTo>
                    <a:lnTo>
                      <a:pt x="814" y="1163"/>
                    </a:lnTo>
                    <a:lnTo>
                      <a:pt x="813" y="1165"/>
                    </a:lnTo>
                    <a:lnTo>
                      <a:pt x="808" y="1161"/>
                    </a:lnTo>
                    <a:lnTo>
                      <a:pt x="803" y="1163"/>
                    </a:lnTo>
                    <a:lnTo>
                      <a:pt x="801" y="1160"/>
                    </a:lnTo>
                    <a:lnTo>
                      <a:pt x="798" y="1160"/>
                    </a:lnTo>
                    <a:lnTo>
                      <a:pt x="794" y="1163"/>
                    </a:lnTo>
                    <a:lnTo>
                      <a:pt x="789" y="1163"/>
                    </a:lnTo>
                    <a:lnTo>
                      <a:pt x="788" y="1165"/>
                    </a:lnTo>
                    <a:lnTo>
                      <a:pt x="791" y="1170"/>
                    </a:lnTo>
                    <a:lnTo>
                      <a:pt x="788" y="1171"/>
                    </a:lnTo>
                    <a:lnTo>
                      <a:pt x="793" y="1173"/>
                    </a:lnTo>
                    <a:lnTo>
                      <a:pt x="799" y="1173"/>
                    </a:lnTo>
                    <a:lnTo>
                      <a:pt x="801" y="1178"/>
                    </a:lnTo>
                    <a:lnTo>
                      <a:pt x="794" y="1178"/>
                    </a:lnTo>
                    <a:lnTo>
                      <a:pt x="793" y="1180"/>
                    </a:lnTo>
                    <a:lnTo>
                      <a:pt x="793" y="1181"/>
                    </a:lnTo>
                    <a:lnTo>
                      <a:pt x="799" y="1181"/>
                    </a:lnTo>
                    <a:lnTo>
                      <a:pt x="804" y="1185"/>
                    </a:lnTo>
                    <a:lnTo>
                      <a:pt x="806" y="1181"/>
                    </a:lnTo>
                    <a:lnTo>
                      <a:pt x="811" y="1181"/>
                    </a:lnTo>
                    <a:lnTo>
                      <a:pt x="814" y="1185"/>
                    </a:lnTo>
                    <a:lnTo>
                      <a:pt x="819" y="1186"/>
                    </a:lnTo>
                    <a:lnTo>
                      <a:pt x="819" y="1191"/>
                    </a:lnTo>
                    <a:lnTo>
                      <a:pt x="816" y="1193"/>
                    </a:lnTo>
                    <a:lnTo>
                      <a:pt x="813" y="1191"/>
                    </a:lnTo>
                    <a:lnTo>
                      <a:pt x="803" y="1193"/>
                    </a:lnTo>
                    <a:lnTo>
                      <a:pt x="796" y="1196"/>
                    </a:lnTo>
                    <a:lnTo>
                      <a:pt x="791" y="1205"/>
                    </a:lnTo>
                    <a:lnTo>
                      <a:pt x="791" y="1210"/>
                    </a:lnTo>
                    <a:lnTo>
                      <a:pt x="794" y="1210"/>
                    </a:lnTo>
                    <a:lnTo>
                      <a:pt x="796" y="1215"/>
                    </a:lnTo>
                    <a:lnTo>
                      <a:pt x="793" y="1218"/>
                    </a:lnTo>
                    <a:lnTo>
                      <a:pt x="791" y="1223"/>
                    </a:lnTo>
                    <a:lnTo>
                      <a:pt x="788" y="1223"/>
                    </a:lnTo>
                    <a:lnTo>
                      <a:pt x="786" y="1226"/>
                    </a:lnTo>
                    <a:lnTo>
                      <a:pt x="788" y="1228"/>
                    </a:lnTo>
                    <a:lnTo>
                      <a:pt x="788" y="1231"/>
                    </a:lnTo>
                    <a:lnTo>
                      <a:pt x="794" y="1231"/>
                    </a:lnTo>
                    <a:lnTo>
                      <a:pt x="798" y="1235"/>
                    </a:lnTo>
                    <a:lnTo>
                      <a:pt x="803" y="1235"/>
                    </a:lnTo>
                    <a:lnTo>
                      <a:pt x="804" y="1238"/>
                    </a:lnTo>
                    <a:lnTo>
                      <a:pt x="808" y="1241"/>
                    </a:lnTo>
                    <a:lnTo>
                      <a:pt x="816" y="1241"/>
                    </a:lnTo>
                    <a:lnTo>
                      <a:pt x="818" y="1243"/>
                    </a:lnTo>
                    <a:lnTo>
                      <a:pt x="819" y="1259"/>
                    </a:lnTo>
                    <a:lnTo>
                      <a:pt x="816" y="1263"/>
                    </a:lnTo>
                    <a:lnTo>
                      <a:pt x="809" y="1266"/>
                    </a:lnTo>
                    <a:lnTo>
                      <a:pt x="801" y="1264"/>
                    </a:lnTo>
                    <a:lnTo>
                      <a:pt x="794" y="1261"/>
                    </a:lnTo>
                    <a:lnTo>
                      <a:pt x="791" y="1263"/>
                    </a:lnTo>
                    <a:lnTo>
                      <a:pt x="791" y="1268"/>
                    </a:lnTo>
                    <a:lnTo>
                      <a:pt x="789" y="1273"/>
                    </a:lnTo>
                    <a:lnTo>
                      <a:pt x="783" y="1273"/>
                    </a:lnTo>
                    <a:lnTo>
                      <a:pt x="774" y="1268"/>
                    </a:lnTo>
                    <a:lnTo>
                      <a:pt x="768" y="1269"/>
                    </a:lnTo>
                    <a:lnTo>
                      <a:pt x="764" y="1268"/>
                    </a:lnTo>
                    <a:lnTo>
                      <a:pt x="763" y="1268"/>
                    </a:lnTo>
                    <a:lnTo>
                      <a:pt x="758" y="1268"/>
                    </a:lnTo>
                    <a:lnTo>
                      <a:pt x="753" y="1263"/>
                    </a:lnTo>
                    <a:lnTo>
                      <a:pt x="756" y="1261"/>
                    </a:lnTo>
                    <a:lnTo>
                      <a:pt x="758" y="1258"/>
                    </a:lnTo>
                    <a:lnTo>
                      <a:pt x="755" y="1256"/>
                    </a:lnTo>
                    <a:lnTo>
                      <a:pt x="750" y="1253"/>
                    </a:lnTo>
                    <a:lnTo>
                      <a:pt x="746" y="1256"/>
                    </a:lnTo>
                    <a:lnTo>
                      <a:pt x="741" y="1256"/>
                    </a:lnTo>
                    <a:lnTo>
                      <a:pt x="738" y="1256"/>
                    </a:lnTo>
                    <a:lnTo>
                      <a:pt x="738" y="1263"/>
                    </a:lnTo>
                    <a:lnTo>
                      <a:pt x="731" y="1263"/>
                    </a:lnTo>
                    <a:lnTo>
                      <a:pt x="730" y="1259"/>
                    </a:lnTo>
                    <a:lnTo>
                      <a:pt x="723" y="1255"/>
                    </a:lnTo>
                    <a:lnTo>
                      <a:pt x="718" y="1255"/>
                    </a:lnTo>
                    <a:lnTo>
                      <a:pt x="715" y="1259"/>
                    </a:lnTo>
                    <a:lnTo>
                      <a:pt x="713" y="1256"/>
                    </a:lnTo>
                    <a:lnTo>
                      <a:pt x="708" y="1256"/>
                    </a:lnTo>
                    <a:lnTo>
                      <a:pt x="708" y="1261"/>
                    </a:lnTo>
                    <a:lnTo>
                      <a:pt x="703" y="1261"/>
                    </a:lnTo>
                    <a:lnTo>
                      <a:pt x="703" y="1269"/>
                    </a:lnTo>
                    <a:lnTo>
                      <a:pt x="696" y="1273"/>
                    </a:lnTo>
                    <a:lnTo>
                      <a:pt x="693" y="1273"/>
                    </a:lnTo>
                    <a:lnTo>
                      <a:pt x="690" y="1268"/>
                    </a:lnTo>
                    <a:lnTo>
                      <a:pt x="681" y="1266"/>
                    </a:lnTo>
                    <a:lnTo>
                      <a:pt x="678" y="1263"/>
                    </a:lnTo>
                    <a:lnTo>
                      <a:pt x="673" y="1264"/>
                    </a:lnTo>
                    <a:lnTo>
                      <a:pt x="673" y="1271"/>
                    </a:lnTo>
                    <a:lnTo>
                      <a:pt x="670" y="1274"/>
                    </a:lnTo>
                    <a:lnTo>
                      <a:pt x="668" y="1274"/>
                    </a:lnTo>
                    <a:lnTo>
                      <a:pt x="666" y="1269"/>
                    </a:lnTo>
                    <a:lnTo>
                      <a:pt x="665" y="1266"/>
                    </a:lnTo>
                    <a:lnTo>
                      <a:pt x="662" y="1266"/>
                    </a:lnTo>
                    <a:lnTo>
                      <a:pt x="655" y="1261"/>
                    </a:lnTo>
                    <a:lnTo>
                      <a:pt x="652" y="1256"/>
                    </a:lnTo>
                    <a:lnTo>
                      <a:pt x="645" y="1256"/>
                    </a:lnTo>
                    <a:lnTo>
                      <a:pt x="640" y="1251"/>
                    </a:lnTo>
                    <a:lnTo>
                      <a:pt x="638" y="1251"/>
                    </a:lnTo>
                    <a:lnTo>
                      <a:pt x="635" y="1248"/>
                    </a:lnTo>
                    <a:lnTo>
                      <a:pt x="632" y="1248"/>
                    </a:lnTo>
                    <a:lnTo>
                      <a:pt x="623" y="1250"/>
                    </a:lnTo>
                    <a:lnTo>
                      <a:pt x="617" y="1246"/>
                    </a:lnTo>
                    <a:lnTo>
                      <a:pt x="615" y="1241"/>
                    </a:lnTo>
                    <a:lnTo>
                      <a:pt x="610" y="1241"/>
                    </a:lnTo>
                    <a:lnTo>
                      <a:pt x="605" y="1245"/>
                    </a:lnTo>
                    <a:lnTo>
                      <a:pt x="600" y="1245"/>
                    </a:lnTo>
                    <a:lnTo>
                      <a:pt x="600" y="1246"/>
                    </a:lnTo>
                    <a:lnTo>
                      <a:pt x="597" y="1250"/>
                    </a:lnTo>
                    <a:lnTo>
                      <a:pt x="597" y="1246"/>
                    </a:lnTo>
                    <a:lnTo>
                      <a:pt x="593" y="1248"/>
                    </a:lnTo>
                    <a:lnTo>
                      <a:pt x="592" y="1251"/>
                    </a:lnTo>
                    <a:lnTo>
                      <a:pt x="587" y="1255"/>
                    </a:lnTo>
                    <a:lnTo>
                      <a:pt x="585" y="1251"/>
                    </a:lnTo>
                    <a:lnTo>
                      <a:pt x="588" y="1248"/>
                    </a:lnTo>
                    <a:lnTo>
                      <a:pt x="588" y="1245"/>
                    </a:lnTo>
                    <a:lnTo>
                      <a:pt x="583" y="1243"/>
                    </a:lnTo>
                    <a:lnTo>
                      <a:pt x="577" y="1240"/>
                    </a:lnTo>
                    <a:lnTo>
                      <a:pt x="575" y="1241"/>
                    </a:lnTo>
                    <a:lnTo>
                      <a:pt x="577" y="1246"/>
                    </a:lnTo>
                    <a:lnTo>
                      <a:pt x="575" y="1250"/>
                    </a:lnTo>
                    <a:lnTo>
                      <a:pt x="570" y="1248"/>
                    </a:lnTo>
                    <a:lnTo>
                      <a:pt x="567" y="1251"/>
                    </a:lnTo>
                    <a:lnTo>
                      <a:pt x="565" y="1256"/>
                    </a:lnTo>
                    <a:lnTo>
                      <a:pt x="562" y="1258"/>
                    </a:lnTo>
                    <a:lnTo>
                      <a:pt x="554" y="1261"/>
                    </a:lnTo>
                    <a:lnTo>
                      <a:pt x="552" y="1266"/>
                    </a:lnTo>
                    <a:lnTo>
                      <a:pt x="555" y="1269"/>
                    </a:lnTo>
                    <a:lnTo>
                      <a:pt x="555" y="1276"/>
                    </a:lnTo>
                    <a:lnTo>
                      <a:pt x="549" y="1276"/>
                    </a:lnTo>
                    <a:lnTo>
                      <a:pt x="540" y="1276"/>
                    </a:lnTo>
                    <a:lnTo>
                      <a:pt x="547" y="1294"/>
                    </a:lnTo>
                    <a:lnTo>
                      <a:pt x="544" y="1296"/>
                    </a:lnTo>
                    <a:lnTo>
                      <a:pt x="544" y="1303"/>
                    </a:lnTo>
                    <a:lnTo>
                      <a:pt x="537" y="1303"/>
                    </a:lnTo>
                    <a:lnTo>
                      <a:pt x="529" y="1299"/>
                    </a:lnTo>
                    <a:lnTo>
                      <a:pt x="527" y="1294"/>
                    </a:lnTo>
                    <a:lnTo>
                      <a:pt x="515" y="1284"/>
                    </a:lnTo>
                    <a:lnTo>
                      <a:pt x="510" y="1289"/>
                    </a:lnTo>
                    <a:lnTo>
                      <a:pt x="510" y="1294"/>
                    </a:lnTo>
                    <a:lnTo>
                      <a:pt x="505" y="1301"/>
                    </a:lnTo>
                    <a:lnTo>
                      <a:pt x="500" y="1303"/>
                    </a:lnTo>
                    <a:lnTo>
                      <a:pt x="502" y="1314"/>
                    </a:lnTo>
                    <a:lnTo>
                      <a:pt x="505" y="1318"/>
                    </a:lnTo>
                    <a:lnTo>
                      <a:pt x="502" y="1331"/>
                    </a:lnTo>
                    <a:lnTo>
                      <a:pt x="499" y="1339"/>
                    </a:lnTo>
                    <a:lnTo>
                      <a:pt x="509" y="1343"/>
                    </a:lnTo>
                    <a:lnTo>
                      <a:pt x="514" y="1348"/>
                    </a:lnTo>
                    <a:lnTo>
                      <a:pt x="512" y="1351"/>
                    </a:lnTo>
                    <a:lnTo>
                      <a:pt x="520" y="1357"/>
                    </a:lnTo>
                    <a:lnTo>
                      <a:pt x="522" y="1354"/>
                    </a:lnTo>
                    <a:lnTo>
                      <a:pt x="537" y="1357"/>
                    </a:lnTo>
                    <a:lnTo>
                      <a:pt x="549" y="1367"/>
                    </a:lnTo>
                    <a:lnTo>
                      <a:pt x="559" y="1382"/>
                    </a:lnTo>
                    <a:lnTo>
                      <a:pt x="549" y="1382"/>
                    </a:lnTo>
                    <a:lnTo>
                      <a:pt x="549" y="1386"/>
                    </a:lnTo>
                    <a:lnTo>
                      <a:pt x="557" y="1391"/>
                    </a:lnTo>
                    <a:lnTo>
                      <a:pt x="564" y="1389"/>
                    </a:lnTo>
                    <a:lnTo>
                      <a:pt x="570" y="1392"/>
                    </a:lnTo>
                    <a:lnTo>
                      <a:pt x="570" y="1392"/>
                    </a:lnTo>
                    <a:lnTo>
                      <a:pt x="568" y="1392"/>
                    </a:lnTo>
                    <a:lnTo>
                      <a:pt x="568" y="1396"/>
                    </a:lnTo>
                    <a:lnTo>
                      <a:pt x="568" y="1397"/>
                    </a:lnTo>
                    <a:lnTo>
                      <a:pt x="565" y="1397"/>
                    </a:lnTo>
                    <a:lnTo>
                      <a:pt x="567" y="1399"/>
                    </a:lnTo>
                    <a:lnTo>
                      <a:pt x="567" y="1402"/>
                    </a:lnTo>
                    <a:lnTo>
                      <a:pt x="565" y="1402"/>
                    </a:lnTo>
                    <a:lnTo>
                      <a:pt x="567" y="1404"/>
                    </a:lnTo>
                    <a:lnTo>
                      <a:pt x="567" y="1406"/>
                    </a:lnTo>
                    <a:lnTo>
                      <a:pt x="564" y="1406"/>
                    </a:lnTo>
                    <a:lnTo>
                      <a:pt x="562" y="1406"/>
                    </a:lnTo>
                    <a:lnTo>
                      <a:pt x="557" y="1404"/>
                    </a:lnTo>
                    <a:lnTo>
                      <a:pt x="554" y="1406"/>
                    </a:lnTo>
                    <a:lnTo>
                      <a:pt x="560" y="1409"/>
                    </a:lnTo>
                    <a:lnTo>
                      <a:pt x="562" y="1411"/>
                    </a:lnTo>
                    <a:lnTo>
                      <a:pt x="560" y="1412"/>
                    </a:lnTo>
                    <a:lnTo>
                      <a:pt x="557" y="1411"/>
                    </a:lnTo>
                    <a:lnTo>
                      <a:pt x="557" y="1411"/>
                    </a:lnTo>
                    <a:lnTo>
                      <a:pt x="554" y="1412"/>
                    </a:lnTo>
                    <a:lnTo>
                      <a:pt x="554" y="1412"/>
                    </a:lnTo>
                    <a:lnTo>
                      <a:pt x="552" y="1411"/>
                    </a:lnTo>
                    <a:lnTo>
                      <a:pt x="550" y="1411"/>
                    </a:lnTo>
                    <a:lnTo>
                      <a:pt x="554" y="1412"/>
                    </a:lnTo>
                    <a:lnTo>
                      <a:pt x="554" y="1414"/>
                    </a:lnTo>
                    <a:lnTo>
                      <a:pt x="550" y="1416"/>
                    </a:lnTo>
                    <a:lnTo>
                      <a:pt x="547" y="1416"/>
                    </a:lnTo>
                    <a:lnTo>
                      <a:pt x="545" y="1417"/>
                    </a:lnTo>
                    <a:lnTo>
                      <a:pt x="544" y="1416"/>
                    </a:lnTo>
                    <a:lnTo>
                      <a:pt x="542" y="1419"/>
                    </a:lnTo>
                    <a:lnTo>
                      <a:pt x="540" y="1419"/>
                    </a:lnTo>
                    <a:lnTo>
                      <a:pt x="537" y="1417"/>
                    </a:lnTo>
                    <a:lnTo>
                      <a:pt x="535" y="1417"/>
                    </a:lnTo>
                    <a:lnTo>
                      <a:pt x="535" y="1419"/>
                    </a:lnTo>
                    <a:lnTo>
                      <a:pt x="532" y="1424"/>
                    </a:lnTo>
                    <a:lnTo>
                      <a:pt x="532" y="1427"/>
                    </a:lnTo>
                    <a:lnTo>
                      <a:pt x="529" y="1429"/>
                    </a:lnTo>
                    <a:lnTo>
                      <a:pt x="527" y="1434"/>
                    </a:lnTo>
                    <a:lnTo>
                      <a:pt x="525" y="1437"/>
                    </a:lnTo>
                    <a:lnTo>
                      <a:pt x="525" y="1446"/>
                    </a:lnTo>
                    <a:lnTo>
                      <a:pt x="524" y="1447"/>
                    </a:lnTo>
                    <a:lnTo>
                      <a:pt x="522" y="1452"/>
                    </a:lnTo>
                    <a:lnTo>
                      <a:pt x="524" y="1459"/>
                    </a:lnTo>
                    <a:lnTo>
                      <a:pt x="527" y="1459"/>
                    </a:lnTo>
                    <a:lnTo>
                      <a:pt x="530" y="1459"/>
                    </a:lnTo>
                    <a:lnTo>
                      <a:pt x="534" y="1462"/>
                    </a:lnTo>
                    <a:lnTo>
                      <a:pt x="539" y="1464"/>
                    </a:lnTo>
                    <a:lnTo>
                      <a:pt x="539" y="1470"/>
                    </a:lnTo>
                    <a:lnTo>
                      <a:pt x="544" y="1474"/>
                    </a:lnTo>
                    <a:lnTo>
                      <a:pt x="547" y="1472"/>
                    </a:lnTo>
                    <a:lnTo>
                      <a:pt x="549" y="1472"/>
                    </a:lnTo>
                    <a:lnTo>
                      <a:pt x="547" y="1475"/>
                    </a:lnTo>
                    <a:lnTo>
                      <a:pt x="545" y="1479"/>
                    </a:lnTo>
                    <a:lnTo>
                      <a:pt x="544" y="1479"/>
                    </a:lnTo>
                    <a:lnTo>
                      <a:pt x="544" y="1482"/>
                    </a:lnTo>
                    <a:lnTo>
                      <a:pt x="547" y="1482"/>
                    </a:lnTo>
                    <a:lnTo>
                      <a:pt x="547" y="1484"/>
                    </a:lnTo>
                    <a:lnTo>
                      <a:pt x="549" y="1487"/>
                    </a:lnTo>
                    <a:lnTo>
                      <a:pt x="549" y="1494"/>
                    </a:lnTo>
                    <a:lnTo>
                      <a:pt x="552" y="1497"/>
                    </a:lnTo>
                    <a:lnTo>
                      <a:pt x="554" y="1504"/>
                    </a:lnTo>
                    <a:lnTo>
                      <a:pt x="564" y="1514"/>
                    </a:lnTo>
                    <a:lnTo>
                      <a:pt x="577" y="1524"/>
                    </a:lnTo>
                    <a:lnTo>
                      <a:pt x="578" y="1525"/>
                    </a:lnTo>
                    <a:lnTo>
                      <a:pt x="578" y="1525"/>
                    </a:lnTo>
                    <a:lnTo>
                      <a:pt x="570" y="1534"/>
                    </a:lnTo>
                    <a:lnTo>
                      <a:pt x="564" y="1537"/>
                    </a:lnTo>
                    <a:lnTo>
                      <a:pt x="560" y="1542"/>
                    </a:lnTo>
                    <a:lnTo>
                      <a:pt x="550" y="1540"/>
                    </a:lnTo>
                    <a:lnTo>
                      <a:pt x="547" y="1535"/>
                    </a:lnTo>
                    <a:lnTo>
                      <a:pt x="535" y="1527"/>
                    </a:lnTo>
                    <a:lnTo>
                      <a:pt x="529" y="1527"/>
                    </a:lnTo>
                    <a:lnTo>
                      <a:pt x="525" y="1534"/>
                    </a:lnTo>
                    <a:lnTo>
                      <a:pt x="532" y="1537"/>
                    </a:lnTo>
                    <a:lnTo>
                      <a:pt x="535" y="1542"/>
                    </a:lnTo>
                    <a:lnTo>
                      <a:pt x="534" y="1550"/>
                    </a:lnTo>
                    <a:lnTo>
                      <a:pt x="525" y="1545"/>
                    </a:lnTo>
                    <a:lnTo>
                      <a:pt x="517" y="1545"/>
                    </a:lnTo>
                    <a:lnTo>
                      <a:pt x="502" y="1539"/>
                    </a:lnTo>
                    <a:lnTo>
                      <a:pt x="494" y="1542"/>
                    </a:lnTo>
                    <a:lnTo>
                      <a:pt x="494" y="1545"/>
                    </a:lnTo>
                    <a:lnTo>
                      <a:pt x="497" y="1550"/>
                    </a:lnTo>
                    <a:lnTo>
                      <a:pt x="492" y="1545"/>
                    </a:lnTo>
                    <a:lnTo>
                      <a:pt x="479" y="1545"/>
                    </a:lnTo>
                    <a:lnTo>
                      <a:pt x="475" y="1544"/>
                    </a:lnTo>
                    <a:lnTo>
                      <a:pt x="464" y="1547"/>
                    </a:lnTo>
                    <a:lnTo>
                      <a:pt x="457" y="1549"/>
                    </a:lnTo>
                    <a:lnTo>
                      <a:pt x="457" y="1549"/>
                    </a:lnTo>
                    <a:lnTo>
                      <a:pt x="452" y="1547"/>
                    </a:lnTo>
                    <a:lnTo>
                      <a:pt x="442" y="1540"/>
                    </a:lnTo>
                    <a:lnTo>
                      <a:pt x="437" y="1539"/>
                    </a:lnTo>
                    <a:lnTo>
                      <a:pt x="434" y="1542"/>
                    </a:lnTo>
                    <a:lnTo>
                      <a:pt x="432" y="1542"/>
                    </a:lnTo>
                    <a:lnTo>
                      <a:pt x="426" y="1540"/>
                    </a:lnTo>
                    <a:lnTo>
                      <a:pt x="422" y="1542"/>
                    </a:lnTo>
                    <a:lnTo>
                      <a:pt x="421" y="1542"/>
                    </a:lnTo>
                    <a:lnTo>
                      <a:pt x="419" y="1537"/>
                    </a:lnTo>
                    <a:lnTo>
                      <a:pt x="416" y="1537"/>
                    </a:lnTo>
                    <a:lnTo>
                      <a:pt x="416" y="1537"/>
                    </a:lnTo>
                    <a:lnTo>
                      <a:pt x="417" y="1537"/>
                    </a:lnTo>
                    <a:lnTo>
                      <a:pt x="416" y="1532"/>
                    </a:lnTo>
                    <a:lnTo>
                      <a:pt x="417" y="1530"/>
                    </a:lnTo>
                    <a:lnTo>
                      <a:pt x="412" y="1524"/>
                    </a:lnTo>
                    <a:lnTo>
                      <a:pt x="412" y="1514"/>
                    </a:lnTo>
                    <a:lnTo>
                      <a:pt x="409" y="1510"/>
                    </a:lnTo>
                    <a:lnTo>
                      <a:pt x="404" y="1504"/>
                    </a:lnTo>
                    <a:lnTo>
                      <a:pt x="397" y="1502"/>
                    </a:lnTo>
                    <a:lnTo>
                      <a:pt x="397" y="1500"/>
                    </a:lnTo>
                    <a:lnTo>
                      <a:pt x="391" y="1495"/>
                    </a:lnTo>
                    <a:lnTo>
                      <a:pt x="389" y="1497"/>
                    </a:lnTo>
                    <a:lnTo>
                      <a:pt x="386" y="1495"/>
                    </a:lnTo>
                    <a:lnTo>
                      <a:pt x="381" y="1495"/>
                    </a:lnTo>
                    <a:lnTo>
                      <a:pt x="377" y="1489"/>
                    </a:lnTo>
                    <a:lnTo>
                      <a:pt x="376" y="1489"/>
                    </a:lnTo>
                    <a:lnTo>
                      <a:pt x="371" y="1487"/>
                    </a:lnTo>
                    <a:lnTo>
                      <a:pt x="369" y="1485"/>
                    </a:lnTo>
                    <a:lnTo>
                      <a:pt x="366" y="1485"/>
                    </a:lnTo>
                    <a:lnTo>
                      <a:pt x="361" y="1482"/>
                    </a:lnTo>
                    <a:lnTo>
                      <a:pt x="359" y="1479"/>
                    </a:lnTo>
                    <a:lnTo>
                      <a:pt x="356" y="1477"/>
                    </a:lnTo>
                    <a:lnTo>
                      <a:pt x="353" y="1472"/>
                    </a:lnTo>
                    <a:lnTo>
                      <a:pt x="338" y="1462"/>
                    </a:lnTo>
                    <a:lnTo>
                      <a:pt x="331" y="1460"/>
                    </a:lnTo>
                    <a:lnTo>
                      <a:pt x="321" y="1455"/>
                    </a:lnTo>
                    <a:lnTo>
                      <a:pt x="313" y="1455"/>
                    </a:lnTo>
                    <a:lnTo>
                      <a:pt x="306" y="1451"/>
                    </a:lnTo>
                    <a:lnTo>
                      <a:pt x="306" y="1447"/>
                    </a:lnTo>
                    <a:lnTo>
                      <a:pt x="299" y="1442"/>
                    </a:lnTo>
                    <a:lnTo>
                      <a:pt x="298" y="1444"/>
                    </a:lnTo>
                    <a:lnTo>
                      <a:pt x="291" y="1442"/>
                    </a:lnTo>
                    <a:lnTo>
                      <a:pt x="294" y="1441"/>
                    </a:lnTo>
                    <a:lnTo>
                      <a:pt x="298" y="1439"/>
                    </a:lnTo>
                    <a:lnTo>
                      <a:pt x="296" y="1436"/>
                    </a:lnTo>
                    <a:lnTo>
                      <a:pt x="296" y="1434"/>
                    </a:lnTo>
                    <a:lnTo>
                      <a:pt x="303" y="1434"/>
                    </a:lnTo>
                    <a:lnTo>
                      <a:pt x="306" y="1437"/>
                    </a:lnTo>
                    <a:lnTo>
                      <a:pt x="308" y="1437"/>
                    </a:lnTo>
                    <a:lnTo>
                      <a:pt x="311" y="1437"/>
                    </a:lnTo>
                    <a:lnTo>
                      <a:pt x="313" y="1431"/>
                    </a:lnTo>
                    <a:lnTo>
                      <a:pt x="311" y="1429"/>
                    </a:lnTo>
                    <a:lnTo>
                      <a:pt x="311" y="1426"/>
                    </a:lnTo>
                    <a:lnTo>
                      <a:pt x="316" y="1421"/>
                    </a:lnTo>
                    <a:lnTo>
                      <a:pt x="316" y="1419"/>
                    </a:lnTo>
                    <a:lnTo>
                      <a:pt x="318" y="1417"/>
                    </a:lnTo>
                    <a:lnTo>
                      <a:pt x="321" y="1417"/>
                    </a:lnTo>
                    <a:lnTo>
                      <a:pt x="323" y="1414"/>
                    </a:lnTo>
                    <a:lnTo>
                      <a:pt x="326" y="1414"/>
                    </a:lnTo>
                    <a:lnTo>
                      <a:pt x="326" y="1412"/>
                    </a:lnTo>
                    <a:lnTo>
                      <a:pt x="321" y="1411"/>
                    </a:lnTo>
                    <a:lnTo>
                      <a:pt x="319" y="1409"/>
                    </a:lnTo>
                    <a:lnTo>
                      <a:pt x="318" y="1411"/>
                    </a:lnTo>
                    <a:lnTo>
                      <a:pt x="314" y="1407"/>
                    </a:lnTo>
                    <a:lnTo>
                      <a:pt x="311" y="1401"/>
                    </a:lnTo>
                    <a:lnTo>
                      <a:pt x="319" y="1401"/>
                    </a:lnTo>
                    <a:lnTo>
                      <a:pt x="324" y="1401"/>
                    </a:lnTo>
                    <a:lnTo>
                      <a:pt x="328" y="1397"/>
                    </a:lnTo>
                    <a:lnTo>
                      <a:pt x="324" y="1397"/>
                    </a:lnTo>
                    <a:lnTo>
                      <a:pt x="323" y="1396"/>
                    </a:lnTo>
                    <a:lnTo>
                      <a:pt x="328" y="1392"/>
                    </a:lnTo>
                    <a:lnTo>
                      <a:pt x="341" y="1386"/>
                    </a:lnTo>
                    <a:lnTo>
                      <a:pt x="341" y="1382"/>
                    </a:lnTo>
                    <a:lnTo>
                      <a:pt x="339" y="1381"/>
                    </a:lnTo>
                    <a:lnTo>
                      <a:pt x="334" y="1381"/>
                    </a:lnTo>
                    <a:lnTo>
                      <a:pt x="328" y="1384"/>
                    </a:lnTo>
                    <a:lnTo>
                      <a:pt x="323" y="1384"/>
                    </a:lnTo>
                    <a:lnTo>
                      <a:pt x="323" y="1384"/>
                    </a:lnTo>
                    <a:lnTo>
                      <a:pt x="323" y="1384"/>
                    </a:lnTo>
                    <a:lnTo>
                      <a:pt x="324" y="1374"/>
                    </a:lnTo>
                    <a:lnTo>
                      <a:pt x="326" y="1372"/>
                    </a:lnTo>
                    <a:lnTo>
                      <a:pt x="333" y="1366"/>
                    </a:lnTo>
                    <a:lnTo>
                      <a:pt x="344" y="1364"/>
                    </a:lnTo>
                    <a:lnTo>
                      <a:pt x="348" y="1362"/>
                    </a:lnTo>
                    <a:lnTo>
                      <a:pt x="348" y="1356"/>
                    </a:lnTo>
                    <a:lnTo>
                      <a:pt x="351" y="1348"/>
                    </a:lnTo>
                    <a:lnTo>
                      <a:pt x="349" y="1343"/>
                    </a:lnTo>
                    <a:lnTo>
                      <a:pt x="343" y="1338"/>
                    </a:lnTo>
                    <a:lnTo>
                      <a:pt x="344" y="1328"/>
                    </a:lnTo>
                    <a:lnTo>
                      <a:pt x="349" y="1328"/>
                    </a:lnTo>
                    <a:lnTo>
                      <a:pt x="353" y="1323"/>
                    </a:lnTo>
                    <a:lnTo>
                      <a:pt x="353" y="1316"/>
                    </a:lnTo>
                    <a:lnTo>
                      <a:pt x="349" y="1314"/>
                    </a:lnTo>
                    <a:lnTo>
                      <a:pt x="348" y="1309"/>
                    </a:lnTo>
                    <a:lnTo>
                      <a:pt x="344" y="1313"/>
                    </a:lnTo>
                    <a:lnTo>
                      <a:pt x="336" y="1311"/>
                    </a:lnTo>
                    <a:lnTo>
                      <a:pt x="329" y="1308"/>
                    </a:lnTo>
                    <a:lnTo>
                      <a:pt x="324" y="1309"/>
                    </a:lnTo>
                    <a:lnTo>
                      <a:pt x="319" y="1306"/>
                    </a:lnTo>
                    <a:lnTo>
                      <a:pt x="314" y="1306"/>
                    </a:lnTo>
                    <a:lnTo>
                      <a:pt x="304" y="1304"/>
                    </a:lnTo>
                    <a:lnTo>
                      <a:pt x="301" y="1308"/>
                    </a:lnTo>
                    <a:lnTo>
                      <a:pt x="299" y="1303"/>
                    </a:lnTo>
                    <a:lnTo>
                      <a:pt x="291" y="1299"/>
                    </a:lnTo>
                    <a:lnTo>
                      <a:pt x="286" y="1288"/>
                    </a:lnTo>
                    <a:lnTo>
                      <a:pt x="283" y="1289"/>
                    </a:lnTo>
                    <a:lnTo>
                      <a:pt x="274" y="1294"/>
                    </a:lnTo>
                    <a:lnTo>
                      <a:pt x="269" y="1293"/>
                    </a:lnTo>
                    <a:lnTo>
                      <a:pt x="263" y="1294"/>
                    </a:lnTo>
                    <a:lnTo>
                      <a:pt x="256" y="1291"/>
                    </a:lnTo>
                    <a:lnTo>
                      <a:pt x="253" y="1296"/>
                    </a:lnTo>
                    <a:lnTo>
                      <a:pt x="241" y="1286"/>
                    </a:lnTo>
                    <a:lnTo>
                      <a:pt x="240" y="1279"/>
                    </a:lnTo>
                    <a:lnTo>
                      <a:pt x="240" y="1273"/>
                    </a:lnTo>
                    <a:lnTo>
                      <a:pt x="235" y="1273"/>
                    </a:lnTo>
                    <a:lnTo>
                      <a:pt x="233" y="1268"/>
                    </a:lnTo>
                    <a:lnTo>
                      <a:pt x="228" y="1264"/>
                    </a:lnTo>
                    <a:lnTo>
                      <a:pt x="215" y="1266"/>
                    </a:lnTo>
                    <a:lnTo>
                      <a:pt x="208" y="1258"/>
                    </a:lnTo>
                    <a:lnTo>
                      <a:pt x="211" y="1253"/>
                    </a:lnTo>
                    <a:lnTo>
                      <a:pt x="206" y="1250"/>
                    </a:lnTo>
                    <a:lnTo>
                      <a:pt x="203" y="1240"/>
                    </a:lnTo>
                    <a:lnTo>
                      <a:pt x="196" y="1240"/>
                    </a:lnTo>
                    <a:lnTo>
                      <a:pt x="191" y="1241"/>
                    </a:lnTo>
                    <a:lnTo>
                      <a:pt x="178" y="1241"/>
                    </a:lnTo>
                    <a:lnTo>
                      <a:pt x="167" y="1238"/>
                    </a:lnTo>
                    <a:lnTo>
                      <a:pt x="163" y="1241"/>
                    </a:lnTo>
                    <a:lnTo>
                      <a:pt x="163" y="1246"/>
                    </a:lnTo>
                    <a:lnTo>
                      <a:pt x="158" y="1246"/>
                    </a:lnTo>
                    <a:lnTo>
                      <a:pt x="153" y="1246"/>
                    </a:lnTo>
                    <a:lnTo>
                      <a:pt x="153" y="1241"/>
                    </a:lnTo>
                    <a:lnTo>
                      <a:pt x="148" y="1235"/>
                    </a:lnTo>
                    <a:lnTo>
                      <a:pt x="148" y="1230"/>
                    </a:lnTo>
                    <a:lnTo>
                      <a:pt x="145" y="1221"/>
                    </a:lnTo>
                    <a:lnTo>
                      <a:pt x="143" y="1216"/>
                    </a:lnTo>
                    <a:lnTo>
                      <a:pt x="147" y="1213"/>
                    </a:lnTo>
                    <a:lnTo>
                      <a:pt x="152" y="1218"/>
                    </a:lnTo>
                    <a:lnTo>
                      <a:pt x="163" y="1216"/>
                    </a:lnTo>
                    <a:lnTo>
                      <a:pt x="168" y="1208"/>
                    </a:lnTo>
                    <a:lnTo>
                      <a:pt x="171" y="1206"/>
                    </a:lnTo>
                    <a:lnTo>
                      <a:pt x="165" y="1203"/>
                    </a:lnTo>
                    <a:lnTo>
                      <a:pt x="165" y="1198"/>
                    </a:lnTo>
                    <a:lnTo>
                      <a:pt x="155" y="1191"/>
                    </a:lnTo>
                    <a:lnTo>
                      <a:pt x="147" y="1190"/>
                    </a:lnTo>
                    <a:lnTo>
                      <a:pt x="145" y="1181"/>
                    </a:lnTo>
                    <a:lnTo>
                      <a:pt x="140" y="1180"/>
                    </a:lnTo>
                    <a:lnTo>
                      <a:pt x="133" y="1171"/>
                    </a:lnTo>
                    <a:lnTo>
                      <a:pt x="132" y="1165"/>
                    </a:lnTo>
                    <a:lnTo>
                      <a:pt x="125" y="1160"/>
                    </a:lnTo>
                    <a:lnTo>
                      <a:pt x="125" y="1153"/>
                    </a:lnTo>
                    <a:lnTo>
                      <a:pt x="122" y="1148"/>
                    </a:lnTo>
                    <a:lnTo>
                      <a:pt x="123" y="1143"/>
                    </a:lnTo>
                    <a:lnTo>
                      <a:pt x="122" y="1138"/>
                    </a:lnTo>
                    <a:lnTo>
                      <a:pt x="112" y="1135"/>
                    </a:lnTo>
                    <a:lnTo>
                      <a:pt x="108" y="1135"/>
                    </a:lnTo>
                    <a:lnTo>
                      <a:pt x="105" y="1132"/>
                    </a:lnTo>
                    <a:lnTo>
                      <a:pt x="98" y="1133"/>
                    </a:lnTo>
                    <a:lnTo>
                      <a:pt x="92" y="1138"/>
                    </a:lnTo>
                    <a:lnTo>
                      <a:pt x="87" y="1130"/>
                    </a:lnTo>
                    <a:lnTo>
                      <a:pt x="82" y="1130"/>
                    </a:lnTo>
                    <a:lnTo>
                      <a:pt x="77" y="1132"/>
                    </a:lnTo>
                    <a:lnTo>
                      <a:pt x="72" y="1125"/>
                    </a:lnTo>
                    <a:lnTo>
                      <a:pt x="65" y="1128"/>
                    </a:lnTo>
                    <a:lnTo>
                      <a:pt x="62" y="1125"/>
                    </a:lnTo>
                    <a:lnTo>
                      <a:pt x="60" y="1127"/>
                    </a:lnTo>
                    <a:lnTo>
                      <a:pt x="59" y="1120"/>
                    </a:lnTo>
                    <a:lnTo>
                      <a:pt x="55" y="1115"/>
                    </a:lnTo>
                    <a:lnTo>
                      <a:pt x="54" y="1110"/>
                    </a:lnTo>
                    <a:lnTo>
                      <a:pt x="52" y="1107"/>
                    </a:lnTo>
                    <a:lnTo>
                      <a:pt x="49" y="1102"/>
                    </a:lnTo>
                    <a:lnTo>
                      <a:pt x="49" y="1098"/>
                    </a:lnTo>
                    <a:lnTo>
                      <a:pt x="47" y="1095"/>
                    </a:lnTo>
                    <a:lnTo>
                      <a:pt x="45" y="1093"/>
                    </a:lnTo>
                    <a:lnTo>
                      <a:pt x="47" y="1092"/>
                    </a:lnTo>
                    <a:lnTo>
                      <a:pt x="45" y="1088"/>
                    </a:lnTo>
                    <a:lnTo>
                      <a:pt x="40" y="1087"/>
                    </a:lnTo>
                    <a:lnTo>
                      <a:pt x="45" y="1082"/>
                    </a:lnTo>
                    <a:lnTo>
                      <a:pt x="44" y="1078"/>
                    </a:lnTo>
                    <a:lnTo>
                      <a:pt x="47" y="1075"/>
                    </a:lnTo>
                    <a:lnTo>
                      <a:pt x="47" y="1070"/>
                    </a:lnTo>
                    <a:lnTo>
                      <a:pt x="37" y="1052"/>
                    </a:lnTo>
                    <a:lnTo>
                      <a:pt x="39" y="1037"/>
                    </a:lnTo>
                    <a:lnTo>
                      <a:pt x="40" y="1035"/>
                    </a:lnTo>
                    <a:lnTo>
                      <a:pt x="42" y="1029"/>
                    </a:lnTo>
                    <a:lnTo>
                      <a:pt x="47" y="1024"/>
                    </a:lnTo>
                    <a:lnTo>
                      <a:pt x="47" y="1022"/>
                    </a:lnTo>
                    <a:lnTo>
                      <a:pt x="47" y="1022"/>
                    </a:lnTo>
                    <a:lnTo>
                      <a:pt x="45" y="1019"/>
                    </a:lnTo>
                    <a:lnTo>
                      <a:pt x="45" y="1019"/>
                    </a:lnTo>
                    <a:lnTo>
                      <a:pt x="47" y="1014"/>
                    </a:lnTo>
                    <a:lnTo>
                      <a:pt x="44" y="1010"/>
                    </a:lnTo>
                    <a:lnTo>
                      <a:pt x="44" y="1007"/>
                    </a:lnTo>
                    <a:lnTo>
                      <a:pt x="47" y="1007"/>
                    </a:lnTo>
                    <a:lnTo>
                      <a:pt x="49" y="1010"/>
                    </a:lnTo>
                    <a:lnTo>
                      <a:pt x="52" y="1009"/>
                    </a:lnTo>
                    <a:lnTo>
                      <a:pt x="52" y="1005"/>
                    </a:lnTo>
                    <a:lnTo>
                      <a:pt x="55" y="1002"/>
                    </a:lnTo>
                    <a:lnTo>
                      <a:pt x="60" y="1005"/>
                    </a:lnTo>
                    <a:lnTo>
                      <a:pt x="65" y="1002"/>
                    </a:lnTo>
                    <a:lnTo>
                      <a:pt x="67" y="997"/>
                    </a:lnTo>
                    <a:lnTo>
                      <a:pt x="70" y="997"/>
                    </a:lnTo>
                    <a:lnTo>
                      <a:pt x="77" y="999"/>
                    </a:lnTo>
                    <a:lnTo>
                      <a:pt x="80" y="995"/>
                    </a:lnTo>
                    <a:lnTo>
                      <a:pt x="75" y="990"/>
                    </a:lnTo>
                    <a:lnTo>
                      <a:pt x="72" y="990"/>
                    </a:lnTo>
                    <a:lnTo>
                      <a:pt x="70" y="990"/>
                    </a:lnTo>
                    <a:lnTo>
                      <a:pt x="64" y="990"/>
                    </a:lnTo>
                    <a:lnTo>
                      <a:pt x="60" y="987"/>
                    </a:lnTo>
                    <a:lnTo>
                      <a:pt x="55" y="987"/>
                    </a:lnTo>
                    <a:lnTo>
                      <a:pt x="50" y="980"/>
                    </a:lnTo>
                    <a:lnTo>
                      <a:pt x="50" y="977"/>
                    </a:lnTo>
                    <a:lnTo>
                      <a:pt x="55" y="982"/>
                    </a:lnTo>
                    <a:lnTo>
                      <a:pt x="55" y="979"/>
                    </a:lnTo>
                    <a:lnTo>
                      <a:pt x="54" y="975"/>
                    </a:lnTo>
                    <a:lnTo>
                      <a:pt x="57" y="972"/>
                    </a:lnTo>
                    <a:lnTo>
                      <a:pt x="52" y="974"/>
                    </a:lnTo>
                    <a:lnTo>
                      <a:pt x="52" y="974"/>
                    </a:lnTo>
                    <a:lnTo>
                      <a:pt x="45" y="977"/>
                    </a:lnTo>
                    <a:lnTo>
                      <a:pt x="45" y="977"/>
                    </a:lnTo>
                    <a:lnTo>
                      <a:pt x="45" y="977"/>
                    </a:lnTo>
                    <a:lnTo>
                      <a:pt x="44" y="977"/>
                    </a:lnTo>
                    <a:lnTo>
                      <a:pt x="44" y="972"/>
                    </a:lnTo>
                    <a:lnTo>
                      <a:pt x="55" y="962"/>
                    </a:lnTo>
                    <a:lnTo>
                      <a:pt x="60" y="961"/>
                    </a:lnTo>
                    <a:lnTo>
                      <a:pt x="67" y="949"/>
                    </a:lnTo>
                    <a:lnTo>
                      <a:pt x="73" y="941"/>
                    </a:lnTo>
                    <a:lnTo>
                      <a:pt x="78" y="929"/>
                    </a:lnTo>
                    <a:lnTo>
                      <a:pt x="88" y="914"/>
                    </a:lnTo>
                    <a:lnTo>
                      <a:pt x="95" y="899"/>
                    </a:lnTo>
                    <a:lnTo>
                      <a:pt x="93" y="892"/>
                    </a:lnTo>
                    <a:lnTo>
                      <a:pt x="83" y="881"/>
                    </a:lnTo>
                    <a:lnTo>
                      <a:pt x="77" y="879"/>
                    </a:lnTo>
                    <a:lnTo>
                      <a:pt x="65" y="866"/>
                    </a:lnTo>
                    <a:lnTo>
                      <a:pt x="68" y="859"/>
                    </a:lnTo>
                    <a:lnTo>
                      <a:pt x="72" y="853"/>
                    </a:lnTo>
                    <a:lnTo>
                      <a:pt x="72" y="846"/>
                    </a:lnTo>
                    <a:lnTo>
                      <a:pt x="65" y="843"/>
                    </a:lnTo>
                    <a:lnTo>
                      <a:pt x="62" y="838"/>
                    </a:lnTo>
                    <a:lnTo>
                      <a:pt x="62" y="829"/>
                    </a:lnTo>
                    <a:lnTo>
                      <a:pt x="64" y="826"/>
                    </a:lnTo>
                    <a:lnTo>
                      <a:pt x="62" y="823"/>
                    </a:lnTo>
                    <a:lnTo>
                      <a:pt x="55" y="821"/>
                    </a:lnTo>
                    <a:lnTo>
                      <a:pt x="52" y="818"/>
                    </a:lnTo>
                    <a:lnTo>
                      <a:pt x="52" y="811"/>
                    </a:lnTo>
                    <a:lnTo>
                      <a:pt x="55" y="806"/>
                    </a:lnTo>
                    <a:lnTo>
                      <a:pt x="50" y="806"/>
                    </a:lnTo>
                    <a:lnTo>
                      <a:pt x="50" y="803"/>
                    </a:lnTo>
                    <a:lnTo>
                      <a:pt x="52" y="788"/>
                    </a:lnTo>
                    <a:lnTo>
                      <a:pt x="57" y="786"/>
                    </a:lnTo>
                    <a:lnTo>
                      <a:pt x="45" y="764"/>
                    </a:lnTo>
                    <a:lnTo>
                      <a:pt x="35" y="748"/>
                    </a:lnTo>
                    <a:lnTo>
                      <a:pt x="34" y="741"/>
                    </a:lnTo>
                    <a:lnTo>
                      <a:pt x="27" y="736"/>
                    </a:lnTo>
                    <a:lnTo>
                      <a:pt x="32" y="725"/>
                    </a:lnTo>
                    <a:lnTo>
                      <a:pt x="37" y="718"/>
                    </a:lnTo>
                    <a:lnTo>
                      <a:pt x="39" y="711"/>
                    </a:lnTo>
                    <a:lnTo>
                      <a:pt x="35" y="710"/>
                    </a:lnTo>
                    <a:lnTo>
                      <a:pt x="25" y="703"/>
                    </a:lnTo>
                    <a:lnTo>
                      <a:pt x="24" y="698"/>
                    </a:lnTo>
                    <a:lnTo>
                      <a:pt x="19" y="693"/>
                    </a:lnTo>
                    <a:lnTo>
                      <a:pt x="12" y="690"/>
                    </a:lnTo>
                    <a:lnTo>
                      <a:pt x="9" y="690"/>
                    </a:lnTo>
                    <a:lnTo>
                      <a:pt x="5" y="680"/>
                    </a:lnTo>
                    <a:lnTo>
                      <a:pt x="2" y="676"/>
                    </a:lnTo>
                    <a:lnTo>
                      <a:pt x="4" y="668"/>
                    </a:lnTo>
                    <a:lnTo>
                      <a:pt x="5" y="663"/>
                    </a:lnTo>
                    <a:lnTo>
                      <a:pt x="0" y="662"/>
                    </a:lnTo>
                    <a:lnTo>
                      <a:pt x="5" y="660"/>
                    </a:lnTo>
                    <a:lnTo>
                      <a:pt x="10" y="657"/>
                    </a:lnTo>
                    <a:lnTo>
                      <a:pt x="10" y="657"/>
                    </a:lnTo>
                    <a:lnTo>
                      <a:pt x="14" y="657"/>
                    </a:lnTo>
                    <a:lnTo>
                      <a:pt x="14" y="648"/>
                    </a:lnTo>
                    <a:lnTo>
                      <a:pt x="20" y="643"/>
                    </a:lnTo>
                    <a:lnTo>
                      <a:pt x="27" y="643"/>
                    </a:lnTo>
                    <a:lnTo>
                      <a:pt x="30" y="638"/>
                    </a:lnTo>
                    <a:lnTo>
                      <a:pt x="30" y="632"/>
                    </a:lnTo>
                    <a:lnTo>
                      <a:pt x="34" y="632"/>
                    </a:lnTo>
                    <a:lnTo>
                      <a:pt x="39" y="633"/>
                    </a:lnTo>
                    <a:lnTo>
                      <a:pt x="42" y="630"/>
                    </a:lnTo>
                    <a:lnTo>
                      <a:pt x="42" y="625"/>
                    </a:lnTo>
                    <a:lnTo>
                      <a:pt x="42" y="625"/>
                    </a:lnTo>
                    <a:lnTo>
                      <a:pt x="47" y="625"/>
                    </a:lnTo>
                    <a:lnTo>
                      <a:pt x="49" y="627"/>
                    </a:lnTo>
                    <a:lnTo>
                      <a:pt x="49" y="632"/>
                    </a:lnTo>
                    <a:lnTo>
                      <a:pt x="50" y="635"/>
                    </a:lnTo>
                    <a:lnTo>
                      <a:pt x="52" y="628"/>
                    </a:lnTo>
                    <a:lnTo>
                      <a:pt x="54" y="627"/>
                    </a:lnTo>
                    <a:lnTo>
                      <a:pt x="57" y="627"/>
                    </a:lnTo>
                    <a:lnTo>
                      <a:pt x="59" y="625"/>
                    </a:lnTo>
                    <a:lnTo>
                      <a:pt x="55" y="623"/>
                    </a:lnTo>
                    <a:lnTo>
                      <a:pt x="55" y="622"/>
                    </a:lnTo>
                    <a:lnTo>
                      <a:pt x="57" y="622"/>
                    </a:lnTo>
                    <a:lnTo>
                      <a:pt x="60" y="622"/>
                    </a:lnTo>
                    <a:lnTo>
                      <a:pt x="60" y="620"/>
                    </a:lnTo>
                    <a:lnTo>
                      <a:pt x="59" y="618"/>
                    </a:lnTo>
                    <a:lnTo>
                      <a:pt x="57" y="617"/>
                    </a:lnTo>
                    <a:lnTo>
                      <a:pt x="59" y="615"/>
                    </a:lnTo>
                    <a:lnTo>
                      <a:pt x="62" y="615"/>
                    </a:lnTo>
                    <a:lnTo>
                      <a:pt x="67" y="618"/>
                    </a:lnTo>
                    <a:lnTo>
                      <a:pt x="70" y="622"/>
                    </a:lnTo>
                    <a:lnTo>
                      <a:pt x="72" y="623"/>
                    </a:lnTo>
                    <a:lnTo>
                      <a:pt x="75" y="622"/>
                    </a:lnTo>
                    <a:lnTo>
                      <a:pt x="78" y="623"/>
                    </a:lnTo>
                    <a:lnTo>
                      <a:pt x="80" y="623"/>
                    </a:lnTo>
                    <a:lnTo>
                      <a:pt x="82" y="625"/>
                    </a:lnTo>
                    <a:lnTo>
                      <a:pt x="83" y="628"/>
                    </a:lnTo>
                    <a:lnTo>
                      <a:pt x="78" y="632"/>
                    </a:lnTo>
                    <a:lnTo>
                      <a:pt x="75" y="630"/>
                    </a:lnTo>
                    <a:lnTo>
                      <a:pt x="68" y="630"/>
                    </a:lnTo>
                    <a:lnTo>
                      <a:pt x="65" y="627"/>
                    </a:lnTo>
                    <a:lnTo>
                      <a:pt x="65" y="623"/>
                    </a:lnTo>
                    <a:lnTo>
                      <a:pt x="62" y="627"/>
                    </a:lnTo>
                    <a:lnTo>
                      <a:pt x="62" y="632"/>
                    </a:lnTo>
                    <a:lnTo>
                      <a:pt x="64" y="637"/>
                    </a:lnTo>
                    <a:lnTo>
                      <a:pt x="67" y="633"/>
                    </a:lnTo>
                    <a:lnTo>
                      <a:pt x="68" y="635"/>
                    </a:lnTo>
                    <a:lnTo>
                      <a:pt x="70" y="638"/>
                    </a:lnTo>
                    <a:lnTo>
                      <a:pt x="73" y="635"/>
                    </a:lnTo>
                    <a:lnTo>
                      <a:pt x="78" y="637"/>
                    </a:lnTo>
                    <a:lnTo>
                      <a:pt x="78" y="640"/>
                    </a:lnTo>
                    <a:lnTo>
                      <a:pt x="80" y="640"/>
                    </a:lnTo>
                    <a:lnTo>
                      <a:pt x="82" y="637"/>
                    </a:lnTo>
                    <a:lnTo>
                      <a:pt x="83" y="638"/>
                    </a:lnTo>
                    <a:lnTo>
                      <a:pt x="83" y="640"/>
                    </a:lnTo>
                    <a:lnTo>
                      <a:pt x="83" y="642"/>
                    </a:lnTo>
                    <a:lnTo>
                      <a:pt x="87" y="638"/>
                    </a:lnTo>
                    <a:lnTo>
                      <a:pt x="88" y="635"/>
                    </a:lnTo>
                    <a:lnTo>
                      <a:pt x="92" y="637"/>
                    </a:lnTo>
                    <a:lnTo>
                      <a:pt x="90" y="638"/>
                    </a:lnTo>
                    <a:lnTo>
                      <a:pt x="88" y="642"/>
                    </a:lnTo>
                    <a:lnTo>
                      <a:pt x="92" y="642"/>
                    </a:lnTo>
                    <a:lnTo>
                      <a:pt x="93" y="643"/>
                    </a:lnTo>
                    <a:lnTo>
                      <a:pt x="92" y="645"/>
                    </a:lnTo>
                    <a:lnTo>
                      <a:pt x="88" y="648"/>
                    </a:lnTo>
                    <a:lnTo>
                      <a:pt x="93" y="648"/>
                    </a:lnTo>
                    <a:lnTo>
                      <a:pt x="97" y="643"/>
                    </a:lnTo>
                    <a:lnTo>
                      <a:pt x="95" y="640"/>
                    </a:lnTo>
                    <a:lnTo>
                      <a:pt x="97" y="638"/>
                    </a:lnTo>
                    <a:lnTo>
                      <a:pt x="102" y="638"/>
                    </a:lnTo>
                    <a:lnTo>
                      <a:pt x="105" y="640"/>
                    </a:lnTo>
                    <a:lnTo>
                      <a:pt x="107" y="638"/>
                    </a:lnTo>
                    <a:lnTo>
                      <a:pt x="103" y="635"/>
                    </a:lnTo>
                    <a:lnTo>
                      <a:pt x="103" y="633"/>
                    </a:lnTo>
                    <a:lnTo>
                      <a:pt x="108" y="635"/>
                    </a:lnTo>
                    <a:lnTo>
                      <a:pt x="112" y="640"/>
                    </a:lnTo>
                    <a:lnTo>
                      <a:pt x="118" y="640"/>
                    </a:lnTo>
                    <a:lnTo>
                      <a:pt x="123" y="642"/>
                    </a:lnTo>
                    <a:lnTo>
                      <a:pt x="127" y="640"/>
                    </a:lnTo>
                    <a:lnTo>
                      <a:pt x="127" y="637"/>
                    </a:lnTo>
                    <a:lnTo>
                      <a:pt x="132" y="638"/>
                    </a:lnTo>
                    <a:lnTo>
                      <a:pt x="138" y="642"/>
                    </a:lnTo>
                    <a:lnTo>
                      <a:pt x="138" y="640"/>
                    </a:lnTo>
                    <a:lnTo>
                      <a:pt x="143" y="642"/>
                    </a:lnTo>
                    <a:lnTo>
                      <a:pt x="168" y="653"/>
                    </a:lnTo>
                    <a:lnTo>
                      <a:pt x="185" y="663"/>
                    </a:lnTo>
                    <a:lnTo>
                      <a:pt x="188" y="666"/>
                    </a:lnTo>
                    <a:lnTo>
                      <a:pt x="193" y="668"/>
                    </a:lnTo>
                    <a:lnTo>
                      <a:pt x="200" y="676"/>
                    </a:lnTo>
                    <a:lnTo>
                      <a:pt x="203" y="676"/>
                    </a:lnTo>
                    <a:lnTo>
                      <a:pt x="201" y="675"/>
                    </a:lnTo>
                    <a:lnTo>
                      <a:pt x="201" y="673"/>
                    </a:lnTo>
                    <a:lnTo>
                      <a:pt x="205" y="673"/>
                    </a:lnTo>
                    <a:lnTo>
                      <a:pt x="211" y="678"/>
                    </a:lnTo>
                    <a:lnTo>
                      <a:pt x="215" y="678"/>
                    </a:lnTo>
                    <a:lnTo>
                      <a:pt x="221" y="683"/>
                    </a:lnTo>
                    <a:lnTo>
                      <a:pt x="225" y="681"/>
                    </a:lnTo>
                    <a:lnTo>
                      <a:pt x="221" y="676"/>
                    </a:lnTo>
                    <a:lnTo>
                      <a:pt x="220" y="675"/>
                    </a:lnTo>
                    <a:lnTo>
                      <a:pt x="223" y="675"/>
                    </a:lnTo>
                    <a:lnTo>
                      <a:pt x="228" y="680"/>
                    </a:lnTo>
                    <a:lnTo>
                      <a:pt x="226" y="683"/>
                    </a:lnTo>
                    <a:lnTo>
                      <a:pt x="236" y="690"/>
                    </a:lnTo>
                    <a:lnTo>
                      <a:pt x="236" y="693"/>
                    </a:lnTo>
                    <a:lnTo>
                      <a:pt x="241" y="695"/>
                    </a:lnTo>
                    <a:lnTo>
                      <a:pt x="243" y="693"/>
                    </a:lnTo>
                    <a:lnTo>
                      <a:pt x="246" y="693"/>
                    </a:lnTo>
                    <a:lnTo>
                      <a:pt x="251" y="698"/>
                    </a:lnTo>
                    <a:lnTo>
                      <a:pt x="253" y="705"/>
                    </a:lnTo>
                    <a:lnTo>
                      <a:pt x="256" y="706"/>
                    </a:lnTo>
                    <a:lnTo>
                      <a:pt x="261" y="711"/>
                    </a:lnTo>
                    <a:lnTo>
                      <a:pt x="263" y="711"/>
                    </a:lnTo>
                    <a:lnTo>
                      <a:pt x="265" y="713"/>
                    </a:lnTo>
                    <a:lnTo>
                      <a:pt x="265" y="718"/>
                    </a:lnTo>
                    <a:lnTo>
                      <a:pt x="265" y="723"/>
                    </a:lnTo>
                    <a:lnTo>
                      <a:pt x="263" y="730"/>
                    </a:lnTo>
                    <a:lnTo>
                      <a:pt x="261" y="733"/>
                    </a:lnTo>
                    <a:lnTo>
                      <a:pt x="261" y="736"/>
                    </a:lnTo>
                    <a:lnTo>
                      <a:pt x="256" y="741"/>
                    </a:lnTo>
                    <a:lnTo>
                      <a:pt x="256" y="745"/>
                    </a:lnTo>
                    <a:lnTo>
                      <a:pt x="246" y="756"/>
                    </a:lnTo>
                    <a:lnTo>
                      <a:pt x="240" y="760"/>
                    </a:lnTo>
                    <a:lnTo>
                      <a:pt x="231" y="761"/>
                    </a:lnTo>
                    <a:lnTo>
                      <a:pt x="228" y="763"/>
                    </a:lnTo>
                    <a:lnTo>
                      <a:pt x="221" y="763"/>
                    </a:lnTo>
                    <a:lnTo>
                      <a:pt x="220" y="764"/>
                    </a:lnTo>
                    <a:lnTo>
                      <a:pt x="208" y="766"/>
                    </a:lnTo>
                    <a:lnTo>
                      <a:pt x="195" y="766"/>
                    </a:lnTo>
                    <a:lnTo>
                      <a:pt x="186" y="763"/>
                    </a:lnTo>
                    <a:lnTo>
                      <a:pt x="181" y="760"/>
                    </a:lnTo>
                    <a:lnTo>
                      <a:pt x="178" y="761"/>
                    </a:lnTo>
                    <a:lnTo>
                      <a:pt x="173" y="761"/>
                    </a:lnTo>
                    <a:lnTo>
                      <a:pt x="167" y="761"/>
                    </a:lnTo>
                    <a:lnTo>
                      <a:pt x="167" y="758"/>
                    </a:lnTo>
                    <a:lnTo>
                      <a:pt x="162" y="758"/>
                    </a:lnTo>
                    <a:lnTo>
                      <a:pt x="158" y="760"/>
                    </a:lnTo>
                    <a:lnTo>
                      <a:pt x="152" y="755"/>
                    </a:lnTo>
                    <a:lnTo>
                      <a:pt x="152" y="751"/>
                    </a:lnTo>
                    <a:lnTo>
                      <a:pt x="148" y="753"/>
                    </a:lnTo>
                    <a:lnTo>
                      <a:pt x="143" y="751"/>
                    </a:lnTo>
                    <a:lnTo>
                      <a:pt x="145" y="751"/>
                    </a:lnTo>
                    <a:lnTo>
                      <a:pt x="138" y="751"/>
                    </a:lnTo>
                    <a:lnTo>
                      <a:pt x="135" y="753"/>
                    </a:lnTo>
                    <a:lnTo>
                      <a:pt x="130" y="753"/>
                    </a:lnTo>
                    <a:lnTo>
                      <a:pt x="130" y="750"/>
                    </a:lnTo>
                    <a:lnTo>
                      <a:pt x="128" y="750"/>
                    </a:lnTo>
                    <a:lnTo>
                      <a:pt x="132" y="748"/>
                    </a:lnTo>
                    <a:lnTo>
                      <a:pt x="128" y="745"/>
                    </a:lnTo>
                    <a:lnTo>
                      <a:pt x="128" y="746"/>
                    </a:lnTo>
                    <a:lnTo>
                      <a:pt x="120" y="746"/>
                    </a:lnTo>
                    <a:lnTo>
                      <a:pt x="115" y="743"/>
                    </a:lnTo>
                    <a:lnTo>
                      <a:pt x="113" y="745"/>
                    </a:lnTo>
                    <a:lnTo>
                      <a:pt x="110" y="745"/>
                    </a:lnTo>
                    <a:lnTo>
                      <a:pt x="100" y="736"/>
                    </a:lnTo>
                    <a:lnTo>
                      <a:pt x="100" y="731"/>
                    </a:lnTo>
                    <a:lnTo>
                      <a:pt x="93" y="731"/>
                    </a:lnTo>
                    <a:lnTo>
                      <a:pt x="92" y="730"/>
                    </a:lnTo>
                    <a:lnTo>
                      <a:pt x="87" y="730"/>
                    </a:lnTo>
                    <a:lnTo>
                      <a:pt x="87" y="731"/>
                    </a:lnTo>
                    <a:lnTo>
                      <a:pt x="92" y="735"/>
                    </a:lnTo>
                    <a:lnTo>
                      <a:pt x="93" y="741"/>
                    </a:lnTo>
                    <a:lnTo>
                      <a:pt x="98" y="745"/>
                    </a:lnTo>
                    <a:lnTo>
                      <a:pt x="100" y="748"/>
                    </a:lnTo>
                    <a:lnTo>
                      <a:pt x="107" y="750"/>
                    </a:lnTo>
                    <a:lnTo>
                      <a:pt x="108" y="751"/>
                    </a:lnTo>
                    <a:lnTo>
                      <a:pt x="103" y="753"/>
                    </a:lnTo>
                    <a:lnTo>
                      <a:pt x="102" y="756"/>
                    </a:lnTo>
                    <a:lnTo>
                      <a:pt x="102" y="756"/>
                    </a:lnTo>
                    <a:lnTo>
                      <a:pt x="110" y="755"/>
                    </a:lnTo>
                    <a:lnTo>
                      <a:pt x="113" y="753"/>
                    </a:lnTo>
                    <a:lnTo>
                      <a:pt x="117" y="755"/>
                    </a:lnTo>
                    <a:lnTo>
                      <a:pt x="113" y="756"/>
                    </a:lnTo>
                    <a:lnTo>
                      <a:pt x="113" y="758"/>
                    </a:lnTo>
                    <a:lnTo>
                      <a:pt x="118" y="758"/>
                    </a:lnTo>
                    <a:lnTo>
                      <a:pt x="117" y="761"/>
                    </a:lnTo>
                    <a:lnTo>
                      <a:pt x="113" y="763"/>
                    </a:lnTo>
                    <a:lnTo>
                      <a:pt x="110" y="764"/>
                    </a:lnTo>
                    <a:lnTo>
                      <a:pt x="117" y="766"/>
                    </a:lnTo>
                    <a:lnTo>
                      <a:pt x="118" y="764"/>
                    </a:lnTo>
                    <a:lnTo>
                      <a:pt x="122" y="764"/>
                    </a:lnTo>
                    <a:lnTo>
                      <a:pt x="125" y="766"/>
                    </a:lnTo>
                    <a:lnTo>
                      <a:pt x="127" y="764"/>
                    </a:lnTo>
                    <a:lnTo>
                      <a:pt x="138" y="768"/>
                    </a:lnTo>
                    <a:lnTo>
                      <a:pt x="143" y="774"/>
                    </a:lnTo>
                    <a:lnTo>
                      <a:pt x="147" y="776"/>
                    </a:lnTo>
                    <a:lnTo>
                      <a:pt x="145" y="778"/>
                    </a:lnTo>
                    <a:lnTo>
                      <a:pt x="145" y="781"/>
                    </a:lnTo>
                    <a:lnTo>
                      <a:pt x="147" y="781"/>
                    </a:lnTo>
                    <a:lnTo>
                      <a:pt x="147" y="786"/>
                    </a:lnTo>
                    <a:lnTo>
                      <a:pt x="145" y="793"/>
                    </a:lnTo>
                    <a:lnTo>
                      <a:pt x="142" y="794"/>
                    </a:lnTo>
                    <a:lnTo>
                      <a:pt x="142" y="798"/>
                    </a:lnTo>
                    <a:lnTo>
                      <a:pt x="145" y="799"/>
                    </a:lnTo>
                    <a:lnTo>
                      <a:pt x="145" y="804"/>
                    </a:lnTo>
                    <a:lnTo>
                      <a:pt x="152" y="809"/>
                    </a:lnTo>
                    <a:lnTo>
                      <a:pt x="152" y="813"/>
                    </a:lnTo>
                    <a:lnTo>
                      <a:pt x="157" y="816"/>
                    </a:lnTo>
                    <a:lnTo>
                      <a:pt x="157" y="821"/>
                    </a:lnTo>
                    <a:lnTo>
                      <a:pt x="157" y="826"/>
                    </a:lnTo>
                    <a:lnTo>
                      <a:pt x="155" y="829"/>
                    </a:lnTo>
                    <a:lnTo>
                      <a:pt x="158" y="831"/>
                    </a:lnTo>
                    <a:lnTo>
                      <a:pt x="160" y="834"/>
                    </a:lnTo>
                    <a:lnTo>
                      <a:pt x="170" y="838"/>
                    </a:lnTo>
                    <a:lnTo>
                      <a:pt x="173" y="834"/>
                    </a:lnTo>
                    <a:lnTo>
                      <a:pt x="176" y="836"/>
                    </a:lnTo>
                    <a:lnTo>
                      <a:pt x="180" y="839"/>
                    </a:lnTo>
                    <a:lnTo>
                      <a:pt x="183" y="841"/>
                    </a:lnTo>
                    <a:lnTo>
                      <a:pt x="183" y="848"/>
                    </a:lnTo>
                    <a:lnTo>
                      <a:pt x="186" y="849"/>
                    </a:lnTo>
                    <a:lnTo>
                      <a:pt x="193" y="849"/>
                    </a:lnTo>
                    <a:lnTo>
                      <a:pt x="196" y="851"/>
                    </a:lnTo>
                    <a:lnTo>
                      <a:pt x="203" y="851"/>
                    </a:lnTo>
                    <a:lnTo>
                      <a:pt x="208" y="854"/>
                    </a:lnTo>
                    <a:lnTo>
                      <a:pt x="211" y="854"/>
                    </a:lnTo>
                    <a:lnTo>
                      <a:pt x="216" y="849"/>
                    </a:lnTo>
                    <a:lnTo>
                      <a:pt x="220" y="849"/>
                    </a:lnTo>
                    <a:lnTo>
                      <a:pt x="223" y="848"/>
                    </a:lnTo>
                    <a:lnTo>
                      <a:pt x="223" y="841"/>
                    </a:lnTo>
                    <a:lnTo>
                      <a:pt x="220" y="839"/>
                    </a:lnTo>
                    <a:lnTo>
                      <a:pt x="221" y="836"/>
                    </a:lnTo>
                    <a:lnTo>
                      <a:pt x="221" y="834"/>
                    </a:lnTo>
                    <a:lnTo>
                      <a:pt x="216" y="833"/>
                    </a:lnTo>
                    <a:lnTo>
                      <a:pt x="215" y="829"/>
                    </a:lnTo>
                    <a:lnTo>
                      <a:pt x="211" y="833"/>
                    </a:lnTo>
                    <a:lnTo>
                      <a:pt x="208" y="833"/>
                    </a:lnTo>
                    <a:lnTo>
                      <a:pt x="203" y="834"/>
                    </a:lnTo>
                    <a:lnTo>
                      <a:pt x="198" y="831"/>
                    </a:lnTo>
                    <a:lnTo>
                      <a:pt x="193" y="826"/>
                    </a:lnTo>
                    <a:lnTo>
                      <a:pt x="186" y="823"/>
                    </a:lnTo>
                    <a:lnTo>
                      <a:pt x="186" y="818"/>
                    </a:lnTo>
                    <a:lnTo>
                      <a:pt x="183" y="813"/>
                    </a:lnTo>
                    <a:lnTo>
                      <a:pt x="186" y="813"/>
                    </a:lnTo>
                    <a:lnTo>
                      <a:pt x="190" y="809"/>
                    </a:lnTo>
                    <a:lnTo>
                      <a:pt x="188" y="808"/>
                    </a:lnTo>
                    <a:lnTo>
                      <a:pt x="190" y="804"/>
                    </a:lnTo>
                    <a:lnTo>
                      <a:pt x="188" y="803"/>
                    </a:lnTo>
                    <a:lnTo>
                      <a:pt x="190" y="799"/>
                    </a:lnTo>
                    <a:lnTo>
                      <a:pt x="195" y="799"/>
                    </a:lnTo>
                    <a:lnTo>
                      <a:pt x="200" y="803"/>
                    </a:lnTo>
                    <a:lnTo>
                      <a:pt x="206" y="804"/>
                    </a:lnTo>
                    <a:lnTo>
                      <a:pt x="210" y="808"/>
                    </a:lnTo>
                    <a:lnTo>
                      <a:pt x="215" y="811"/>
                    </a:lnTo>
                    <a:lnTo>
                      <a:pt x="223" y="813"/>
                    </a:lnTo>
                    <a:lnTo>
                      <a:pt x="225" y="814"/>
                    </a:lnTo>
                    <a:lnTo>
                      <a:pt x="230" y="816"/>
                    </a:lnTo>
                    <a:lnTo>
                      <a:pt x="246" y="823"/>
                    </a:lnTo>
                    <a:lnTo>
                      <a:pt x="251" y="828"/>
                    </a:lnTo>
                    <a:lnTo>
                      <a:pt x="255" y="824"/>
                    </a:lnTo>
                    <a:lnTo>
                      <a:pt x="260" y="821"/>
                    </a:lnTo>
                    <a:lnTo>
                      <a:pt x="258" y="816"/>
                    </a:lnTo>
                    <a:lnTo>
                      <a:pt x="263" y="816"/>
                    </a:lnTo>
                    <a:lnTo>
                      <a:pt x="266" y="813"/>
                    </a:lnTo>
                    <a:lnTo>
                      <a:pt x="260" y="803"/>
                    </a:lnTo>
                    <a:lnTo>
                      <a:pt x="250" y="793"/>
                    </a:lnTo>
                    <a:lnTo>
                      <a:pt x="246" y="788"/>
                    </a:lnTo>
                    <a:lnTo>
                      <a:pt x="246" y="783"/>
                    </a:lnTo>
                    <a:lnTo>
                      <a:pt x="253" y="778"/>
                    </a:lnTo>
                    <a:lnTo>
                      <a:pt x="260" y="773"/>
                    </a:lnTo>
                    <a:lnTo>
                      <a:pt x="260" y="766"/>
                    </a:lnTo>
                    <a:lnTo>
                      <a:pt x="265" y="763"/>
                    </a:lnTo>
                    <a:lnTo>
                      <a:pt x="269" y="761"/>
                    </a:lnTo>
                    <a:lnTo>
                      <a:pt x="278" y="756"/>
                    </a:lnTo>
                    <a:lnTo>
                      <a:pt x="283" y="746"/>
                    </a:lnTo>
                    <a:lnTo>
                      <a:pt x="286" y="743"/>
                    </a:lnTo>
                    <a:lnTo>
                      <a:pt x="293" y="745"/>
                    </a:lnTo>
                    <a:lnTo>
                      <a:pt x="298" y="748"/>
                    </a:lnTo>
                    <a:lnTo>
                      <a:pt x="304" y="746"/>
                    </a:lnTo>
                    <a:lnTo>
                      <a:pt x="313" y="748"/>
                    </a:lnTo>
                    <a:lnTo>
                      <a:pt x="314" y="751"/>
                    </a:lnTo>
                    <a:lnTo>
                      <a:pt x="314" y="755"/>
                    </a:lnTo>
                    <a:lnTo>
                      <a:pt x="319" y="750"/>
                    </a:lnTo>
                    <a:lnTo>
                      <a:pt x="326" y="755"/>
                    </a:lnTo>
                    <a:lnTo>
                      <a:pt x="328" y="760"/>
                    </a:lnTo>
                    <a:lnTo>
                      <a:pt x="331" y="763"/>
                    </a:lnTo>
                    <a:lnTo>
                      <a:pt x="329" y="755"/>
                    </a:lnTo>
                    <a:lnTo>
                      <a:pt x="326" y="748"/>
                    </a:lnTo>
                    <a:lnTo>
                      <a:pt x="329" y="746"/>
                    </a:lnTo>
                    <a:lnTo>
                      <a:pt x="329" y="736"/>
                    </a:lnTo>
                    <a:lnTo>
                      <a:pt x="329" y="733"/>
                    </a:lnTo>
                    <a:lnTo>
                      <a:pt x="328" y="731"/>
                    </a:lnTo>
                    <a:lnTo>
                      <a:pt x="328" y="730"/>
                    </a:lnTo>
                    <a:lnTo>
                      <a:pt x="329" y="726"/>
                    </a:lnTo>
                    <a:lnTo>
                      <a:pt x="328" y="723"/>
                    </a:lnTo>
                    <a:lnTo>
                      <a:pt x="329" y="721"/>
                    </a:lnTo>
                    <a:lnTo>
                      <a:pt x="326" y="718"/>
                    </a:lnTo>
                    <a:lnTo>
                      <a:pt x="319" y="715"/>
                    </a:lnTo>
                    <a:lnTo>
                      <a:pt x="313" y="716"/>
                    </a:lnTo>
                    <a:lnTo>
                      <a:pt x="311" y="710"/>
                    </a:lnTo>
                    <a:lnTo>
                      <a:pt x="313" y="705"/>
                    </a:lnTo>
                    <a:lnTo>
                      <a:pt x="313" y="695"/>
                    </a:lnTo>
                    <a:lnTo>
                      <a:pt x="314" y="693"/>
                    </a:lnTo>
                    <a:lnTo>
                      <a:pt x="313" y="690"/>
                    </a:lnTo>
                    <a:lnTo>
                      <a:pt x="313" y="686"/>
                    </a:lnTo>
                    <a:lnTo>
                      <a:pt x="316" y="685"/>
                    </a:lnTo>
                    <a:lnTo>
                      <a:pt x="313" y="681"/>
                    </a:lnTo>
                    <a:lnTo>
                      <a:pt x="313" y="676"/>
                    </a:lnTo>
                    <a:lnTo>
                      <a:pt x="309" y="666"/>
                    </a:lnTo>
                    <a:lnTo>
                      <a:pt x="303" y="663"/>
                    </a:lnTo>
                    <a:lnTo>
                      <a:pt x="291" y="653"/>
                    </a:lnTo>
                    <a:lnTo>
                      <a:pt x="289" y="652"/>
                    </a:lnTo>
                    <a:lnTo>
                      <a:pt x="296" y="652"/>
                    </a:lnTo>
                    <a:lnTo>
                      <a:pt x="306" y="658"/>
                    </a:lnTo>
                    <a:lnTo>
                      <a:pt x="311" y="658"/>
                    </a:lnTo>
                    <a:lnTo>
                      <a:pt x="316" y="655"/>
                    </a:lnTo>
                    <a:lnTo>
                      <a:pt x="324" y="655"/>
                    </a:lnTo>
                    <a:lnTo>
                      <a:pt x="338" y="657"/>
                    </a:lnTo>
                    <a:lnTo>
                      <a:pt x="343" y="660"/>
                    </a:lnTo>
                    <a:lnTo>
                      <a:pt x="343" y="663"/>
                    </a:lnTo>
                    <a:lnTo>
                      <a:pt x="348" y="670"/>
                    </a:lnTo>
                    <a:lnTo>
                      <a:pt x="354" y="670"/>
                    </a:lnTo>
                    <a:lnTo>
                      <a:pt x="354" y="673"/>
                    </a:lnTo>
                    <a:lnTo>
                      <a:pt x="361" y="681"/>
                    </a:lnTo>
                    <a:lnTo>
                      <a:pt x="361" y="685"/>
                    </a:lnTo>
                    <a:lnTo>
                      <a:pt x="353" y="685"/>
                    </a:lnTo>
                    <a:lnTo>
                      <a:pt x="349" y="686"/>
                    </a:lnTo>
                    <a:lnTo>
                      <a:pt x="343" y="686"/>
                    </a:lnTo>
                    <a:lnTo>
                      <a:pt x="339" y="690"/>
                    </a:lnTo>
                    <a:lnTo>
                      <a:pt x="341" y="691"/>
                    </a:lnTo>
                    <a:lnTo>
                      <a:pt x="339" y="695"/>
                    </a:lnTo>
                    <a:lnTo>
                      <a:pt x="336" y="693"/>
                    </a:lnTo>
                    <a:lnTo>
                      <a:pt x="334" y="696"/>
                    </a:lnTo>
                    <a:lnTo>
                      <a:pt x="334" y="703"/>
                    </a:lnTo>
                    <a:lnTo>
                      <a:pt x="338" y="705"/>
                    </a:lnTo>
                    <a:lnTo>
                      <a:pt x="348" y="711"/>
                    </a:lnTo>
                    <a:lnTo>
                      <a:pt x="358" y="723"/>
                    </a:lnTo>
                    <a:lnTo>
                      <a:pt x="363" y="723"/>
                    </a:lnTo>
                    <a:lnTo>
                      <a:pt x="367" y="720"/>
                    </a:lnTo>
                    <a:lnTo>
                      <a:pt x="371" y="725"/>
                    </a:lnTo>
                    <a:lnTo>
                      <a:pt x="374" y="721"/>
                    </a:lnTo>
                    <a:lnTo>
                      <a:pt x="379" y="721"/>
                    </a:lnTo>
                    <a:lnTo>
                      <a:pt x="379" y="720"/>
                    </a:lnTo>
                    <a:lnTo>
                      <a:pt x="389" y="716"/>
                    </a:lnTo>
                    <a:lnTo>
                      <a:pt x="391" y="711"/>
                    </a:lnTo>
                    <a:lnTo>
                      <a:pt x="387" y="705"/>
                    </a:lnTo>
                    <a:lnTo>
                      <a:pt x="391" y="700"/>
                    </a:lnTo>
                    <a:lnTo>
                      <a:pt x="391" y="695"/>
                    </a:lnTo>
                    <a:lnTo>
                      <a:pt x="387" y="691"/>
                    </a:lnTo>
                    <a:lnTo>
                      <a:pt x="389" y="690"/>
                    </a:lnTo>
                    <a:lnTo>
                      <a:pt x="402" y="688"/>
                    </a:lnTo>
                    <a:lnTo>
                      <a:pt x="404" y="686"/>
                    </a:lnTo>
                    <a:lnTo>
                      <a:pt x="412" y="688"/>
                    </a:lnTo>
                    <a:lnTo>
                      <a:pt x="412" y="685"/>
                    </a:lnTo>
                    <a:lnTo>
                      <a:pt x="406" y="681"/>
                    </a:lnTo>
                    <a:lnTo>
                      <a:pt x="402" y="676"/>
                    </a:lnTo>
                    <a:lnTo>
                      <a:pt x="406" y="676"/>
                    </a:lnTo>
                    <a:lnTo>
                      <a:pt x="409" y="680"/>
                    </a:lnTo>
                    <a:lnTo>
                      <a:pt x="414" y="678"/>
                    </a:lnTo>
                    <a:lnTo>
                      <a:pt x="422" y="668"/>
                    </a:lnTo>
                    <a:lnTo>
                      <a:pt x="426" y="666"/>
                    </a:lnTo>
                    <a:lnTo>
                      <a:pt x="436" y="657"/>
                    </a:lnTo>
                    <a:lnTo>
                      <a:pt x="436" y="653"/>
                    </a:lnTo>
                    <a:lnTo>
                      <a:pt x="437" y="652"/>
                    </a:lnTo>
                    <a:lnTo>
                      <a:pt x="442" y="653"/>
                    </a:lnTo>
                    <a:lnTo>
                      <a:pt x="449" y="650"/>
                    </a:lnTo>
                    <a:lnTo>
                      <a:pt x="451" y="648"/>
                    </a:lnTo>
                    <a:lnTo>
                      <a:pt x="461" y="645"/>
                    </a:lnTo>
                    <a:lnTo>
                      <a:pt x="461" y="648"/>
                    </a:lnTo>
                    <a:lnTo>
                      <a:pt x="462" y="648"/>
                    </a:lnTo>
                    <a:lnTo>
                      <a:pt x="464" y="652"/>
                    </a:lnTo>
                    <a:lnTo>
                      <a:pt x="462" y="655"/>
                    </a:lnTo>
                    <a:lnTo>
                      <a:pt x="464" y="657"/>
                    </a:lnTo>
                    <a:lnTo>
                      <a:pt x="470" y="652"/>
                    </a:lnTo>
                    <a:lnTo>
                      <a:pt x="470" y="648"/>
                    </a:lnTo>
                    <a:lnTo>
                      <a:pt x="467" y="647"/>
                    </a:lnTo>
                    <a:lnTo>
                      <a:pt x="464" y="643"/>
                    </a:lnTo>
                    <a:lnTo>
                      <a:pt x="464" y="642"/>
                    </a:lnTo>
                    <a:lnTo>
                      <a:pt x="472" y="633"/>
                    </a:lnTo>
                    <a:lnTo>
                      <a:pt x="474" y="633"/>
                    </a:lnTo>
                    <a:lnTo>
                      <a:pt x="475" y="637"/>
                    </a:lnTo>
                    <a:lnTo>
                      <a:pt x="474" y="637"/>
                    </a:lnTo>
                    <a:lnTo>
                      <a:pt x="472" y="638"/>
                    </a:lnTo>
                    <a:lnTo>
                      <a:pt x="475" y="643"/>
                    </a:lnTo>
                    <a:lnTo>
                      <a:pt x="479" y="643"/>
                    </a:lnTo>
                    <a:lnTo>
                      <a:pt x="482" y="640"/>
                    </a:lnTo>
                    <a:lnTo>
                      <a:pt x="480" y="637"/>
                    </a:lnTo>
                    <a:lnTo>
                      <a:pt x="479" y="633"/>
                    </a:lnTo>
                    <a:lnTo>
                      <a:pt x="477" y="632"/>
                    </a:lnTo>
                    <a:lnTo>
                      <a:pt x="480" y="628"/>
                    </a:lnTo>
                    <a:lnTo>
                      <a:pt x="494" y="623"/>
                    </a:lnTo>
                    <a:lnTo>
                      <a:pt x="502" y="622"/>
                    </a:lnTo>
                    <a:lnTo>
                      <a:pt x="504" y="623"/>
                    </a:lnTo>
                    <a:lnTo>
                      <a:pt x="499" y="627"/>
                    </a:lnTo>
                    <a:lnTo>
                      <a:pt x="494" y="627"/>
                    </a:lnTo>
                    <a:lnTo>
                      <a:pt x="485" y="630"/>
                    </a:lnTo>
                    <a:lnTo>
                      <a:pt x="487" y="632"/>
                    </a:lnTo>
                    <a:lnTo>
                      <a:pt x="490" y="633"/>
                    </a:lnTo>
                    <a:lnTo>
                      <a:pt x="494" y="632"/>
                    </a:lnTo>
                    <a:lnTo>
                      <a:pt x="499" y="637"/>
                    </a:lnTo>
                    <a:lnTo>
                      <a:pt x="495" y="638"/>
                    </a:lnTo>
                    <a:lnTo>
                      <a:pt x="495" y="640"/>
                    </a:lnTo>
                    <a:lnTo>
                      <a:pt x="497" y="643"/>
                    </a:lnTo>
                    <a:lnTo>
                      <a:pt x="495" y="647"/>
                    </a:lnTo>
                    <a:lnTo>
                      <a:pt x="490" y="647"/>
                    </a:lnTo>
                    <a:lnTo>
                      <a:pt x="485" y="652"/>
                    </a:lnTo>
                    <a:lnTo>
                      <a:pt x="487" y="655"/>
                    </a:lnTo>
                    <a:lnTo>
                      <a:pt x="490" y="657"/>
                    </a:lnTo>
                    <a:lnTo>
                      <a:pt x="494" y="655"/>
                    </a:lnTo>
                    <a:lnTo>
                      <a:pt x="497" y="655"/>
                    </a:lnTo>
                    <a:lnTo>
                      <a:pt x="500" y="653"/>
                    </a:lnTo>
                    <a:lnTo>
                      <a:pt x="505" y="655"/>
                    </a:lnTo>
                    <a:lnTo>
                      <a:pt x="505" y="660"/>
                    </a:lnTo>
                    <a:lnTo>
                      <a:pt x="509" y="655"/>
                    </a:lnTo>
                    <a:lnTo>
                      <a:pt x="514" y="650"/>
                    </a:lnTo>
                    <a:lnTo>
                      <a:pt x="515" y="650"/>
                    </a:lnTo>
                    <a:lnTo>
                      <a:pt x="517" y="652"/>
                    </a:lnTo>
                    <a:lnTo>
                      <a:pt x="522" y="655"/>
                    </a:lnTo>
                    <a:lnTo>
                      <a:pt x="524" y="653"/>
                    </a:lnTo>
                    <a:lnTo>
                      <a:pt x="522" y="650"/>
                    </a:lnTo>
                    <a:lnTo>
                      <a:pt x="524" y="648"/>
                    </a:lnTo>
                    <a:lnTo>
                      <a:pt x="520" y="645"/>
                    </a:lnTo>
                    <a:lnTo>
                      <a:pt x="520" y="643"/>
                    </a:lnTo>
                    <a:lnTo>
                      <a:pt x="524" y="640"/>
                    </a:lnTo>
                    <a:lnTo>
                      <a:pt x="529" y="638"/>
                    </a:lnTo>
                    <a:lnTo>
                      <a:pt x="530" y="637"/>
                    </a:lnTo>
                    <a:lnTo>
                      <a:pt x="537" y="633"/>
                    </a:lnTo>
                    <a:lnTo>
                      <a:pt x="539" y="635"/>
                    </a:lnTo>
                    <a:lnTo>
                      <a:pt x="542" y="635"/>
                    </a:lnTo>
                    <a:lnTo>
                      <a:pt x="545" y="633"/>
                    </a:lnTo>
                    <a:lnTo>
                      <a:pt x="549" y="635"/>
                    </a:lnTo>
                    <a:lnTo>
                      <a:pt x="559" y="635"/>
                    </a:lnTo>
                    <a:lnTo>
                      <a:pt x="562" y="632"/>
                    </a:lnTo>
                    <a:lnTo>
                      <a:pt x="562" y="630"/>
                    </a:lnTo>
                    <a:lnTo>
                      <a:pt x="565" y="627"/>
                    </a:lnTo>
                    <a:lnTo>
                      <a:pt x="572" y="627"/>
                    </a:lnTo>
                    <a:lnTo>
                      <a:pt x="572" y="625"/>
                    </a:lnTo>
                    <a:lnTo>
                      <a:pt x="577" y="620"/>
                    </a:lnTo>
                    <a:lnTo>
                      <a:pt x="580" y="620"/>
                    </a:lnTo>
                    <a:lnTo>
                      <a:pt x="587" y="613"/>
                    </a:lnTo>
                    <a:lnTo>
                      <a:pt x="588" y="613"/>
                    </a:lnTo>
                    <a:lnTo>
                      <a:pt x="592" y="612"/>
                    </a:lnTo>
                    <a:lnTo>
                      <a:pt x="593" y="613"/>
                    </a:lnTo>
                    <a:lnTo>
                      <a:pt x="590" y="618"/>
                    </a:lnTo>
                    <a:lnTo>
                      <a:pt x="593" y="618"/>
                    </a:lnTo>
                    <a:lnTo>
                      <a:pt x="598" y="623"/>
                    </a:lnTo>
                    <a:lnTo>
                      <a:pt x="598" y="625"/>
                    </a:lnTo>
                    <a:lnTo>
                      <a:pt x="595" y="628"/>
                    </a:lnTo>
                    <a:lnTo>
                      <a:pt x="597" y="633"/>
                    </a:lnTo>
                    <a:lnTo>
                      <a:pt x="595" y="637"/>
                    </a:lnTo>
                    <a:lnTo>
                      <a:pt x="598" y="640"/>
                    </a:lnTo>
                    <a:lnTo>
                      <a:pt x="612" y="640"/>
                    </a:lnTo>
                    <a:lnTo>
                      <a:pt x="613" y="638"/>
                    </a:lnTo>
                    <a:lnTo>
                      <a:pt x="613" y="635"/>
                    </a:lnTo>
                    <a:lnTo>
                      <a:pt x="612" y="633"/>
                    </a:lnTo>
                    <a:lnTo>
                      <a:pt x="607" y="628"/>
                    </a:lnTo>
                    <a:lnTo>
                      <a:pt x="607" y="625"/>
                    </a:lnTo>
                    <a:lnTo>
                      <a:pt x="610" y="623"/>
                    </a:lnTo>
                    <a:lnTo>
                      <a:pt x="617" y="625"/>
                    </a:lnTo>
                    <a:lnTo>
                      <a:pt x="622" y="623"/>
                    </a:lnTo>
                    <a:lnTo>
                      <a:pt x="623" y="615"/>
                    </a:lnTo>
                    <a:lnTo>
                      <a:pt x="627" y="615"/>
                    </a:lnTo>
                    <a:lnTo>
                      <a:pt x="630" y="617"/>
                    </a:lnTo>
                    <a:lnTo>
                      <a:pt x="637" y="618"/>
                    </a:lnTo>
                    <a:lnTo>
                      <a:pt x="630" y="612"/>
                    </a:lnTo>
                    <a:lnTo>
                      <a:pt x="623" y="610"/>
                    </a:lnTo>
                    <a:lnTo>
                      <a:pt x="623" y="607"/>
                    </a:lnTo>
                    <a:lnTo>
                      <a:pt x="618" y="600"/>
                    </a:lnTo>
                    <a:lnTo>
                      <a:pt x="617" y="598"/>
                    </a:lnTo>
                    <a:lnTo>
                      <a:pt x="615" y="603"/>
                    </a:lnTo>
                    <a:lnTo>
                      <a:pt x="613" y="598"/>
                    </a:lnTo>
                    <a:lnTo>
                      <a:pt x="610" y="592"/>
                    </a:lnTo>
                    <a:lnTo>
                      <a:pt x="607" y="590"/>
                    </a:lnTo>
                    <a:lnTo>
                      <a:pt x="603" y="585"/>
                    </a:lnTo>
                    <a:lnTo>
                      <a:pt x="603" y="583"/>
                    </a:lnTo>
                    <a:lnTo>
                      <a:pt x="608" y="582"/>
                    </a:lnTo>
                    <a:lnTo>
                      <a:pt x="608" y="577"/>
                    </a:lnTo>
                    <a:lnTo>
                      <a:pt x="607" y="573"/>
                    </a:lnTo>
                    <a:lnTo>
                      <a:pt x="610" y="570"/>
                    </a:lnTo>
                    <a:lnTo>
                      <a:pt x="613" y="572"/>
                    </a:lnTo>
                    <a:lnTo>
                      <a:pt x="615" y="570"/>
                    </a:lnTo>
                    <a:lnTo>
                      <a:pt x="620" y="572"/>
                    </a:lnTo>
                    <a:lnTo>
                      <a:pt x="623" y="572"/>
                    </a:lnTo>
                    <a:lnTo>
                      <a:pt x="628" y="573"/>
                    </a:lnTo>
                    <a:lnTo>
                      <a:pt x="647" y="570"/>
                    </a:lnTo>
                    <a:lnTo>
                      <a:pt x="670" y="572"/>
                    </a:lnTo>
                    <a:lnTo>
                      <a:pt x="676" y="577"/>
                    </a:lnTo>
                    <a:lnTo>
                      <a:pt x="693" y="582"/>
                    </a:lnTo>
                    <a:lnTo>
                      <a:pt x="693" y="585"/>
                    </a:lnTo>
                    <a:lnTo>
                      <a:pt x="693" y="587"/>
                    </a:lnTo>
                    <a:lnTo>
                      <a:pt x="695" y="592"/>
                    </a:lnTo>
                    <a:lnTo>
                      <a:pt x="700" y="588"/>
                    </a:lnTo>
                    <a:lnTo>
                      <a:pt x="706" y="585"/>
                    </a:lnTo>
                    <a:lnTo>
                      <a:pt x="710" y="588"/>
                    </a:lnTo>
                    <a:lnTo>
                      <a:pt x="713" y="590"/>
                    </a:lnTo>
                    <a:lnTo>
                      <a:pt x="715" y="593"/>
                    </a:lnTo>
                    <a:lnTo>
                      <a:pt x="723" y="595"/>
                    </a:lnTo>
                    <a:lnTo>
                      <a:pt x="736" y="602"/>
                    </a:lnTo>
                    <a:lnTo>
                      <a:pt x="750" y="602"/>
                    </a:lnTo>
                    <a:lnTo>
                      <a:pt x="755" y="607"/>
                    </a:lnTo>
                    <a:lnTo>
                      <a:pt x="758" y="612"/>
                    </a:lnTo>
                    <a:lnTo>
                      <a:pt x="764" y="613"/>
                    </a:lnTo>
                    <a:lnTo>
                      <a:pt x="771" y="618"/>
                    </a:lnTo>
                    <a:lnTo>
                      <a:pt x="778" y="628"/>
                    </a:lnTo>
                    <a:lnTo>
                      <a:pt x="783" y="628"/>
                    </a:lnTo>
                    <a:lnTo>
                      <a:pt x="783" y="627"/>
                    </a:lnTo>
                    <a:lnTo>
                      <a:pt x="781" y="620"/>
                    </a:lnTo>
                    <a:lnTo>
                      <a:pt x="784" y="620"/>
                    </a:lnTo>
                    <a:lnTo>
                      <a:pt x="786" y="618"/>
                    </a:lnTo>
                    <a:lnTo>
                      <a:pt x="783" y="613"/>
                    </a:lnTo>
                    <a:lnTo>
                      <a:pt x="783" y="610"/>
                    </a:lnTo>
                    <a:lnTo>
                      <a:pt x="783" y="598"/>
                    </a:lnTo>
                    <a:lnTo>
                      <a:pt x="788" y="595"/>
                    </a:lnTo>
                    <a:lnTo>
                      <a:pt x="783" y="595"/>
                    </a:lnTo>
                    <a:lnTo>
                      <a:pt x="783" y="593"/>
                    </a:lnTo>
                    <a:lnTo>
                      <a:pt x="778" y="593"/>
                    </a:lnTo>
                    <a:lnTo>
                      <a:pt x="774" y="595"/>
                    </a:lnTo>
                    <a:lnTo>
                      <a:pt x="769" y="595"/>
                    </a:lnTo>
                    <a:lnTo>
                      <a:pt x="760" y="583"/>
                    </a:lnTo>
                    <a:lnTo>
                      <a:pt x="756" y="583"/>
                    </a:lnTo>
                    <a:lnTo>
                      <a:pt x="753" y="578"/>
                    </a:lnTo>
                    <a:lnTo>
                      <a:pt x="753" y="572"/>
                    </a:lnTo>
                    <a:lnTo>
                      <a:pt x="751" y="568"/>
                    </a:lnTo>
                    <a:lnTo>
                      <a:pt x="746" y="575"/>
                    </a:lnTo>
                    <a:lnTo>
                      <a:pt x="741" y="572"/>
                    </a:lnTo>
                    <a:lnTo>
                      <a:pt x="735" y="572"/>
                    </a:lnTo>
                    <a:lnTo>
                      <a:pt x="731" y="568"/>
                    </a:lnTo>
                    <a:lnTo>
                      <a:pt x="728" y="572"/>
                    </a:lnTo>
                    <a:lnTo>
                      <a:pt x="726" y="565"/>
                    </a:lnTo>
                    <a:lnTo>
                      <a:pt x="723" y="562"/>
                    </a:lnTo>
                    <a:lnTo>
                      <a:pt x="720" y="552"/>
                    </a:lnTo>
                    <a:lnTo>
                      <a:pt x="720" y="549"/>
                    </a:lnTo>
                    <a:lnTo>
                      <a:pt x="723" y="552"/>
                    </a:lnTo>
                    <a:lnTo>
                      <a:pt x="726" y="549"/>
                    </a:lnTo>
                    <a:lnTo>
                      <a:pt x="726" y="544"/>
                    </a:lnTo>
                    <a:lnTo>
                      <a:pt x="718" y="539"/>
                    </a:lnTo>
                    <a:lnTo>
                      <a:pt x="718" y="534"/>
                    </a:lnTo>
                    <a:lnTo>
                      <a:pt x="721" y="529"/>
                    </a:lnTo>
                    <a:lnTo>
                      <a:pt x="725" y="530"/>
                    </a:lnTo>
                    <a:lnTo>
                      <a:pt x="721" y="527"/>
                    </a:lnTo>
                    <a:lnTo>
                      <a:pt x="715" y="525"/>
                    </a:lnTo>
                    <a:lnTo>
                      <a:pt x="711" y="519"/>
                    </a:lnTo>
                    <a:lnTo>
                      <a:pt x="708" y="515"/>
                    </a:lnTo>
                    <a:lnTo>
                      <a:pt x="705" y="517"/>
                    </a:lnTo>
                    <a:lnTo>
                      <a:pt x="700" y="512"/>
                    </a:lnTo>
                    <a:lnTo>
                      <a:pt x="700" y="505"/>
                    </a:lnTo>
                    <a:lnTo>
                      <a:pt x="703" y="500"/>
                    </a:lnTo>
                    <a:lnTo>
                      <a:pt x="700" y="497"/>
                    </a:lnTo>
                    <a:lnTo>
                      <a:pt x="700" y="494"/>
                    </a:lnTo>
                    <a:lnTo>
                      <a:pt x="703" y="490"/>
                    </a:lnTo>
                    <a:lnTo>
                      <a:pt x="711" y="479"/>
                    </a:lnTo>
                    <a:lnTo>
                      <a:pt x="716" y="475"/>
                    </a:lnTo>
                    <a:lnTo>
                      <a:pt x="718" y="474"/>
                    </a:lnTo>
                    <a:lnTo>
                      <a:pt x="715" y="467"/>
                    </a:lnTo>
                    <a:lnTo>
                      <a:pt x="715" y="464"/>
                    </a:lnTo>
                    <a:lnTo>
                      <a:pt x="718" y="457"/>
                    </a:lnTo>
                    <a:lnTo>
                      <a:pt x="715" y="452"/>
                    </a:lnTo>
                    <a:lnTo>
                      <a:pt x="713" y="446"/>
                    </a:lnTo>
                    <a:lnTo>
                      <a:pt x="716" y="442"/>
                    </a:lnTo>
                    <a:lnTo>
                      <a:pt x="715" y="439"/>
                    </a:lnTo>
                    <a:lnTo>
                      <a:pt x="715" y="434"/>
                    </a:lnTo>
                    <a:lnTo>
                      <a:pt x="711" y="432"/>
                    </a:lnTo>
                    <a:lnTo>
                      <a:pt x="713" y="424"/>
                    </a:lnTo>
                    <a:lnTo>
                      <a:pt x="715" y="422"/>
                    </a:lnTo>
                    <a:lnTo>
                      <a:pt x="711" y="417"/>
                    </a:lnTo>
                    <a:lnTo>
                      <a:pt x="713" y="409"/>
                    </a:lnTo>
                    <a:lnTo>
                      <a:pt x="711" y="401"/>
                    </a:lnTo>
                    <a:lnTo>
                      <a:pt x="716" y="399"/>
                    </a:lnTo>
                    <a:lnTo>
                      <a:pt x="720" y="401"/>
                    </a:lnTo>
                    <a:lnTo>
                      <a:pt x="718" y="402"/>
                    </a:lnTo>
                    <a:lnTo>
                      <a:pt x="720" y="406"/>
                    </a:lnTo>
                    <a:lnTo>
                      <a:pt x="725" y="402"/>
                    </a:lnTo>
                    <a:lnTo>
                      <a:pt x="731" y="402"/>
                    </a:lnTo>
                    <a:lnTo>
                      <a:pt x="738" y="399"/>
                    </a:lnTo>
                    <a:lnTo>
                      <a:pt x="743" y="401"/>
                    </a:lnTo>
                    <a:lnTo>
                      <a:pt x="746" y="402"/>
                    </a:lnTo>
                    <a:lnTo>
                      <a:pt x="750" y="399"/>
                    </a:lnTo>
                    <a:lnTo>
                      <a:pt x="755" y="399"/>
                    </a:lnTo>
                    <a:lnTo>
                      <a:pt x="769" y="406"/>
                    </a:lnTo>
                    <a:lnTo>
                      <a:pt x="776" y="406"/>
                    </a:lnTo>
                    <a:lnTo>
                      <a:pt x="781" y="406"/>
                    </a:lnTo>
                    <a:lnTo>
                      <a:pt x="783" y="411"/>
                    </a:lnTo>
                    <a:lnTo>
                      <a:pt x="779" y="412"/>
                    </a:lnTo>
                    <a:lnTo>
                      <a:pt x="783" y="417"/>
                    </a:lnTo>
                    <a:lnTo>
                      <a:pt x="783" y="422"/>
                    </a:lnTo>
                    <a:lnTo>
                      <a:pt x="784" y="424"/>
                    </a:lnTo>
                    <a:lnTo>
                      <a:pt x="784" y="432"/>
                    </a:lnTo>
                    <a:lnTo>
                      <a:pt x="788" y="439"/>
                    </a:lnTo>
                    <a:lnTo>
                      <a:pt x="786" y="451"/>
                    </a:lnTo>
                    <a:lnTo>
                      <a:pt x="788" y="454"/>
                    </a:lnTo>
                    <a:lnTo>
                      <a:pt x="788" y="457"/>
                    </a:lnTo>
                    <a:lnTo>
                      <a:pt x="789" y="461"/>
                    </a:lnTo>
                    <a:lnTo>
                      <a:pt x="788" y="466"/>
                    </a:lnTo>
                    <a:lnTo>
                      <a:pt x="786" y="467"/>
                    </a:lnTo>
                    <a:lnTo>
                      <a:pt x="788" y="472"/>
                    </a:lnTo>
                    <a:lnTo>
                      <a:pt x="793" y="475"/>
                    </a:lnTo>
                    <a:lnTo>
                      <a:pt x="796" y="482"/>
                    </a:lnTo>
                    <a:lnTo>
                      <a:pt x="801" y="484"/>
                    </a:lnTo>
                    <a:lnTo>
                      <a:pt x="801" y="484"/>
                    </a:lnTo>
                    <a:lnTo>
                      <a:pt x="804" y="484"/>
                    </a:lnTo>
                    <a:lnTo>
                      <a:pt x="808" y="485"/>
                    </a:lnTo>
                    <a:lnTo>
                      <a:pt x="809" y="494"/>
                    </a:lnTo>
                    <a:lnTo>
                      <a:pt x="816" y="497"/>
                    </a:lnTo>
                    <a:lnTo>
                      <a:pt x="818" y="502"/>
                    </a:lnTo>
                    <a:lnTo>
                      <a:pt x="821" y="515"/>
                    </a:lnTo>
                    <a:lnTo>
                      <a:pt x="824" y="519"/>
                    </a:lnTo>
                    <a:lnTo>
                      <a:pt x="824" y="522"/>
                    </a:lnTo>
                    <a:lnTo>
                      <a:pt x="823" y="525"/>
                    </a:lnTo>
                    <a:lnTo>
                      <a:pt x="828" y="530"/>
                    </a:lnTo>
                    <a:lnTo>
                      <a:pt x="828" y="537"/>
                    </a:lnTo>
                    <a:lnTo>
                      <a:pt x="836" y="547"/>
                    </a:lnTo>
                    <a:lnTo>
                      <a:pt x="834" y="552"/>
                    </a:lnTo>
                    <a:lnTo>
                      <a:pt x="836" y="557"/>
                    </a:lnTo>
                    <a:lnTo>
                      <a:pt x="841" y="560"/>
                    </a:lnTo>
                    <a:lnTo>
                      <a:pt x="839" y="564"/>
                    </a:lnTo>
                    <a:lnTo>
                      <a:pt x="841" y="565"/>
                    </a:lnTo>
                    <a:lnTo>
                      <a:pt x="844" y="575"/>
                    </a:lnTo>
                    <a:lnTo>
                      <a:pt x="854" y="587"/>
                    </a:lnTo>
                    <a:lnTo>
                      <a:pt x="861" y="588"/>
                    </a:lnTo>
                    <a:lnTo>
                      <a:pt x="864" y="592"/>
                    </a:lnTo>
                    <a:lnTo>
                      <a:pt x="867" y="593"/>
                    </a:lnTo>
                    <a:lnTo>
                      <a:pt x="876" y="600"/>
                    </a:lnTo>
                    <a:lnTo>
                      <a:pt x="876" y="603"/>
                    </a:lnTo>
                    <a:lnTo>
                      <a:pt x="872" y="602"/>
                    </a:lnTo>
                    <a:lnTo>
                      <a:pt x="872" y="607"/>
                    </a:lnTo>
                    <a:lnTo>
                      <a:pt x="871" y="613"/>
                    </a:lnTo>
                    <a:lnTo>
                      <a:pt x="874" y="622"/>
                    </a:lnTo>
                    <a:lnTo>
                      <a:pt x="881" y="627"/>
                    </a:lnTo>
                    <a:lnTo>
                      <a:pt x="881" y="633"/>
                    </a:lnTo>
                    <a:lnTo>
                      <a:pt x="876" y="637"/>
                    </a:lnTo>
                    <a:lnTo>
                      <a:pt x="877" y="638"/>
                    </a:lnTo>
                    <a:lnTo>
                      <a:pt x="874" y="642"/>
                    </a:lnTo>
                    <a:lnTo>
                      <a:pt x="876" y="645"/>
                    </a:lnTo>
                    <a:lnTo>
                      <a:pt x="876" y="655"/>
                    </a:lnTo>
                    <a:lnTo>
                      <a:pt x="869" y="657"/>
                    </a:lnTo>
                    <a:lnTo>
                      <a:pt x="871" y="658"/>
                    </a:lnTo>
                    <a:lnTo>
                      <a:pt x="874" y="658"/>
                    </a:lnTo>
                    <a:lnTo>
                      <a:pt x="876" y="660"/>
                    </a:lnTo>
                    <a:lnTo>
                      <a:pt x="869" y="663"/>
                    </a:lnTo>
                    <a:lnTo>
                      <a:pt x="869" y="673"/>
                    </a:lnTo>
                    <a:lnTo>
                      <a:pt x="867" y="675"/>
                    </a:lnTo>
                    <a:lnTo>
                      <a:pt x="861" y="673"/>
                    </a:lnTo>
                    <a:lnTo>
                      <a:pt x="861" y="675"/>
                    </a:lnTo>
                    <a:lnTo>
                      <a:pt x="866" y="680"/>
                    </a:lnTo>
                    <a:lnTo>
                      <a:pt x="867" y="683"/>
                    </a:lnTo>
                    <a:lnTo>
                      <a:pt x="861" y="686"/>
                    </a:lnTo>
                    <a:lnTo>
                      <a:pt x="858" y="690"/>
                    </a:lnTo>
                    <a:lnTo>
                      <a:pt x="849" y="691"/>
                    </a:lnTo>
                    <a:lnTo>
                      <a:pt x="844" y="686"/>
                    </a:lnTo>
                    <a:lnTo>
                      <a:pt x="851" y="683"/>
                    </a:lnTo>
                    <a:lnTo>
                      <a:pt x="853" y="680"/>
                    </a:lnTo>
                    <a:lnTo>
                      <a:pt x="846" y="680"/>
                    </a:lnTo>
                    <a:lnTo>
                      <a:pt x="846" y="683"/>
                    </a:lnTo>
                    <a:lnTo>
                      <a:pt x="843" y="683"/>
                    </a:lnTo>
                    <a:lnTo>
                      <a:pt x="831" y="678"/>
                    </a:lnTo>
                    <a:lnTo>
                      <a:pt x="829" y="680"/>
                    </a:lnTo>
                    <a:lnTo>
                      <a:pt x="814" y="681"/>
                    </a:lnTo>
                    <a:lnTo>
                      <a:pt x="808" y="683"/>
                    </a:lnTo>
                    <a:lnTo>
                      <a:pt x="804" y="688"/>
                    </a:lnTo>
                    <a:lnTo>
                      <a:pt x="808" y="690"/>
                    </a:lnTo>
                    <a:lnTo>
                      <a:pt x="809" y="691"/>
                    </a:lnTo>
                    <a:lnTo>
                      <a:pt x="813" y="686"/>
                    </a:lnTo>
                    <a:lnTo>
                      <a:pt x="819" y="685"/>
                    </a:lnTo>
                    <a:lnTo>
                      <a:pt x="821" y="690"/>
                    </a:lnTo>
                    <a:lnTo>
                      <a:pt x="828" y="695"/>
                    </a:lnTo>
                    <a:lnTo>
                      <a:pt x="846" y="698"/>
                    </a:lnTo>
                    <a:lnTo>
                      <a:pt x="854" y="700"/>
                    </a:lnTo>
                    <a:lnTo>
                      <a:pt x="862" y="698"/>
                    </a:lnTo>
                    <a:lnTo>
                      <a:pt x="871" y="698"/>
                    </a:lnTo>
                    <a:lnTo>
                      <a:pt x="872" y="700"/>
                    </a:lnTo>
                    <a:lnTo>
                      <a:pt x="882" y="703"/>
                    </a:lnTo>
                    <a:lnTo>
                      <a:pt x="889" y="698"/>
                    </a:lnTo>
                    <a:lnTo>
                      <a:pt x="889" y="695"/>
                    </a:lnTo>
                    <a:lnTo>
                      <a:pt x="886" y="691"/>
                    </a:lnTo>
                    <a:lnTo>
                      <a:pt x="886" y="685"/>
                    </a:lnTo>
                    <a:lnTo>
                      <a:pt x="889" y="681"/>
                    </a:lnTo>
                    <a:lnTo>
                      <a:pt x="894" y="680"/>
                    </a:lnTo>
                    <a:lnTo>
                      <a:pt x="894" y="676"/>
                    </a:lnTo>
                    <a:lnTo>
                      <a:pt x="901" y="670"/>
                    </a:lnTo>
                    <a:lnTo>
                      <a:pt x="902" y="666"/>
                    </a:lnTo>
                    <a:lnTo>
                      <a:pt x="906" y="657"/>
                    </a:lnTo>
                    <a:lnTo>
                      <a:pt x="902" y="650"/>
                    </a:lnTo>
                    <a:lnTo>
                      <a:pt x="902" y="643"/>
                    </a:lnTo>
                    <a:lnTo>
                      <a:pt x="911" y="630"/>
                    </a:lnTo>
                    <a:lnTo>
                      <a:pt x="911" y="627"/>
                    </a:lnTo>
                    <a:lnTo>
                      <a:pt x="904" y="610"/>
                    </a:lnTo>
                    <a:lnTo>
                      <a:pt x="894" y="605"/>
                    </a:lnTo>
                    <a:lnTo>
                      <a:pt x="891" y="602"/>
                    </a:lnTo>
                    <a:lnTo>
                      <a:pt x="891" y="588"/>
                    </a:lnTo>
                    <a:lnTo>
                      <a:pt x="897" y="583"/>
                    </a:lnTo>
                    <a:lnTo>
                      <a:pt x="901" y="578"/>
                    </a:lnTo>
                    <a:lnTo>
                      <a:pt x="907" y="577"/>
                    </a:lnTo>
                    <a:lnTo>
                      <a:pt x="917" y="568"/>
                    </a:lnTo>
                    <a:lnTo>
                      <a:pt x="924" y="568"/>
                    </a:lnTo>
                    <a:lnTo>
                      <a:pt x="932" y="575"/>
                    </a:lnTo>
                    <a:lnTo>
                      <a:pt x="932" y="582"/>
                    </a:lnTo>
                    <a:lnTo>
                      <a:pt x="941" y="585"/>
                    </a:lnTo>
                    <a:lnTo>
                      <a:pt x="942" y="588"/>
                    </a:lnTo>
                    <a:lnTo>
                      <a:pt x="944" y="588"/>
                    </a:lnTo>
                    <a:lnTo>
                      <a:pt x="951" y="595"/>
                    </a:lnTo>
                    <a:lnTo>
                      <a:pt x="949" y="600"/>
                    </a:lnTo>
                    <a:lnTo>
                      <a:pt x="954" y="603"/>
                    </a:lnTo>
                    <a:lnTo>
                      <a:pt x="956" y="608"/>
                    </a:lnTo>
                    <a:lnTo>
                      <a:pt x="959" y="613"/>
                    </a:lnTo>
                    <a:lnTo>
                      <a:pt x="961" y="618"/>
                    </a:lnTo>
                    <a:lnTo>
                      <a:pt x="957" y="620"/>
                    </a:lnTo>
                    <a:lnTo>
                      <a:pt x="962" y="625"/>
                    </a:lnTo>
                    <a:lnTo>
                      <a:pt x="967" y="625"/>
                    </a:lnTo>
                    <a:lnTo>
                      <a:pt x="974" y="630"/>
                    </a:lnTo>
                    <a:lnTo>
                      <a:pt x="980" y="628"/>
                    </a:lnTo>
                    <a:lnTo>
                      <a:pt x="984" y="627"/>
                    </a:lnTo>
                    <a:lnTo>
                      <a:pt x="992" y="627"/>
                    </a:lnTo>
                    <a:lnTo>
                      <a:pt x="994" y="623"/>
                    </a:lnTo>
                    <a:lnTo>
                      <a:pt x="995" y="623"/>
                    </a:lnTo>
                    <a:lnTo>
                      <a:pt x="992" y="622"/>
                    </a:lnTo>
                    <a:lnTo>
                      <a:pt x="989" y="623"/>
                    </a:lnTo>
                    <a:lnTo>
                      <a:pt x="987" y="620"/>
                    </a:lnTo>
                    <a:lnTo>
                      <a:pt x="982" y="625"/>
                    </a:lnTo>
                    <a:lnTo>
                      <a:pt x="975" y="625"/>
                    </a:lnTo>
                    <a:lnTo>
                      <a:pt x="972" y="622"/>
                    </a:lnTo>
                    <a:lnTo>
                      <a:pt x="967" y="622"/>
                    </a:lnTo>
                    <a:lnTo>
                      <a:pt x="964" y="617"/>
                    </a:lnTo>
                    <a:lnTo>
                      <a:pt x="965" y="613"/>
                    </a:lnTo>
                    <a:lnTo>
                      <a:pt x="962" y="612"/>
                    </a:lnTo>
                    <a:lnTo>
                      <a:pt x="959" y="605"/>
                    </a:lnTo>
                    <a:lnTo>
                      <a:pt x="961" y="598"/>
                    </a:lnTo>
                    <a:lnTo>
                      <a:pt x="965" y="597"/>
                    </a:lnTo>
                    <a:lnTo>
                      <a:pt x="969" y="593"/>
                    </a:lnTo>
                    <a:lnTo>
                      <a:pt x="965" y="592"/>
                    </a:lnTo>
                    <a:lnTo>
                      <a:pt x="964" y="588"/>
                    </a:lnTo>
                    <a:lnTo>
                      <a:pt x="962" y="587"/>
                    </a:lnTo>
                    <a:lnTo>
                      <a:pt x="961" y="583"/>
                    </a:lnTo>
                    <a:lnTo>
                      <a:pt x="954" y="580"/>
                    </a:lnTo>
                    <a:lnTo>
                      <a:pt x="954" y="577"/>
                    </a:lnTo>
                    <a:lnTo>
                      <a:pt x="947" y="570"/>
                    </a:lnTo>
                    <a:lnTo>
                      <a:pt x="939" y="570"/>
                    </a:lnTo>
                    <a:lnTo>
                      <a:pt x="927" y="565"/>
                    </a:lnTo>
                    <a:lnTo>
                      <a:pt x="926" y="560"/>
                    </a:lnTo>
                    <a:lnTo>
                      <a:pt x="921" y="562"/>
                    </a:lnTo>
                    <a:lnTo>
                      <a:pt x="911" y="559"/>
                    </a:lnTo>
                    <a:lnTo>
                      <a:pt x="907" y="559"/>
                    </a:lnTo>
                    <a:lnTo>
                      <a:pt x="901" y="557"/>
                    </a:lnTo>
                    <a:lnTo>
                      <a:pt x="896" y="564"/>
                    </a:lnTo>
                    <a:lnTo>
                      <a:pt x="894" y="568"/>
                    </a:lnTo>
                    <a:lnTo>
                      <a:pt x="891" y="572"/>
                    </a:lnTo>
                    <a:lnTo>
                      <a:pt x="881" y="568"/>
                    </a:lnTo>
                    <a:lnTo>
                      <a:pt x="874" y="573"/>
                    </a:lnTo>
                    <a:lnTo>
                      <a:pt x="867" y="572"/>
                    </a:lnTo>
                    <a:lnTo>
                      <a:pt x="864" y="568"/>
                    </a:lnTo>
                    <a:lnTo>
                      <a:pt x="866" y="562"/>
                    </a:lnTo>
                    <a:lnTo>
                      <a:pt x="864" y="559"/>
                    </a:lnTo>
                    <a:lnTo>
                      <a:pt x="856" y="549"/>
                    </a:lnTo>
                    <a:lnTo>
                      <a:pt x="853" y="544"/>
                    </a:lnTo>
                    <a:lnTo>
                      <a:pt x="854" y="534"/>
                    </a:lnTo>
                    <a:lnTo>
                      <a:pt x="848" y="527"/>
                    </a:lnTo>
                    <a:lnTo>
                      <a:pt x="849" y="520"/>
                    </a:lnTo>
                    <a:lnTo>
                      <a:pt x="851" y="507"/>
                    </a:lnTo>
                    <a:lnTo>
                      <a:pt x="846" y="499"/>
                    </a:lnTo>
                    <a:lnTo>
                      <a:pt x="841" y="492"/>
                    </a:lnTo>
                    <a:lnTo>
                      <a:pt x="834" y="492"/>
                    </a:lnTo>
                    <a:lnTo>
                      <a:pt x="833" y="487"/>
                    </a:lnTo>
                    <a:lnTo>
                      <a:pt x="821" y="479"/>
                    </a:lnTo>
                    <a:lnTo>
                      <a:pt x="813" y="474"/>
                    </a:lnTo>
                    <a:lnTo>
                      <a:pt x="813" y="467"/>
                    </a:lnTo>
                    <a:lnTo>
                      <a:pt x="816" y="459"/>
                    </a:lnTo>
                    <a:lnTo>
                      <a:pt x="814" y="452"/>
                    </a:lnTo>
                    <a:lnTo>
                      <a:pt x="811" y="449"/>
                    </a:lnTo>
                    <a:lnTo>
                      <a:pt x="811" y="447"/>
                    </a:lnTo>
                    <a:lnTo>
                      <a:pt x="816" y="442"/>
                    </a:lnTo>
                    <a:lnTo>
                      <a:pt x="823" y="434"/>
                    </a:lnTo>
                    <a:lnTo>
                      <a:pt x="826" y="424"/>
                    </a:lnTo>
                    <a:lnTo>
                      <a:pt x="823" y="412"/>
                    </a:lnTo>
                    <a:lnTo>
                      <a:pt x="813" y="394"/>
                    </a:lnTo>
                    <a:lnTo>
                      <a:pt x="816" y="394"/>
                    </a:lnTo>
                    <a:lnTo>
                      <a:pt x="823" y="397"/>
                    </a:lnTo>
                    <a:lnTo>
                      <a:pt x="824" y="404"/>
                    </a:lnTo>
                    <a:lnTo>
                      <a:pt x="828" y="404"/>
                    </a:lnTo>
                    <a:lnTo>
                      <a:pt x="829" y="407"/>
                    </a:lnTo>
                    <a:lnTo>
                      <a:pt x="829" y="414"/>
                    </a:lnTo>
                    <a:lnTo>
                      <a:pt x="834" y="419"/>
                    </a:lnTo>
                    <a:lnTo>
                      <a:pt x="834" y="427"/>
                    </a:lnTo>
                    <a:lnTo>
                      <a:pt x="838" y="434"/>
                    </a:lnTo>
                    <a:lnTo>
                      <a:pt x="836" y="439"/>
                    </a:lnTo>
                    <a:lnTo>
                      <a:pt x="839" y="444"/>
                    </a:lnTo>
                    <a:lnTo>
                      <a:pt x="846" y="451"/>
                    </a:lnTo>
                    <a:lnTo>
                      <a:pt x="846" y="454"/>
                    </a:lnTo>
                    <a:lnTo>
                      <a:pt x="851" y="457"/>
                    </a:lnTo>
                    <a:lnTo>
                      <a:pt x="851" y="461"/>
                    </a:lnTo>
                    <a:lnTo>
                      <a:pt x="846" y="462"/>
                    </a:lnTo>
                    <a:lnTo>
                      <a:pt x="849" y="466"/>
                    </a:lnTo>
                    <a:lnTo>
                      <a:pt x="854" y="466"/>
                    </a:lnTo>
                    <a:lnTo>
                      <a:pt x="861" y="469"/>
                    </a:lnTo>
                    <a:lnTo>
                      <a:pt x="869" y="469"/>
                    </a:lnTo>
                    <a:lnTo>
                      <a:pt x="874" y="467"/>
                    </a:lnTo>
                    <a:lnTo>
                      <a:pt x="879" y="470"/>
                    </a:lnTo>
                    <a:lnTo>
                      <a:pt x="881" y="474"/>
                    </a:lnTo>
                    <a:lnTo>
                      <a:pt x="886" y="469"/>
                    </a:lnTo>
                    <a:lnTo>
                      <a:pt x="891" y="467"/>
                    </a:lnTo>
                    <a:lnTo>
                      <a:pt x="896" y="466"/>
                    </a:lnTo>
                    <a:lnTo>
                      <a:pt x="899" y="467"/>
                    </a:lnTo>
                    <a:lnTo>
                      <a:pt x="906" y="474"/>
                    </a:lnTo>
                    <a:lnTo>
                      <a:pt x="911" y="474"/>
                    </a:lnTo>
                    <a:lnTo>
                      <a:pt x="917" y="477"/>
                    </a:lnTo>
                    <a:lnTo>
                      <a:pt x="927" y="475"/>
                    </a:lnTo>
                    <a:lnTo>
                      <a:pt x="931" y="472"/>
                    </a:lnTo>
                    <a:lnTo>
                      <a:pt x="926" y="474"/>
                    </a:lnTo>
                    <a:lnTo>
                      <a:pt x="916" y="474"/>
                    </a:lnTo>
                    <a:lnTo>
                      <a:pt x="916" y="469"/>
                    </a:lnTo>
                    <a:lnTo>
                      <a:pt x="912" y="469"/>
                    </a:lnTo>
                    <a:lnTo>
                      <a:pt x="909" y="462"/>
                    </a:lnTo>
                    <a:lnTo>
                      <a:pt x="901" y="462"/>
                    </a:lnTo>
                    <a:lnTo>
                      <a:pt x="901" y="459"/>
                    </a:lnTo>
                    <a:lnTo>
                      <a:pt x="897" y="457"/>
                    </a:lnTo>
                    <a:lnTo>
                      <a:pt x="894" y="461"/>
                    </a:lnTo>
                    <a:lnTo>
                      <a:pt x="882" y="461"/>
                    </a:lnTo>
                    <a:lnTo>
                      <a:pt x="879" y="457"/>
                    </a:lnTo>
                    <a:lnTo>
                      <a:pt x="871" y="456"/>
                    </a:lnTo>
                    <a:lnTo>
                      <a:pt x="862" y="449"/>
                    </a:lnTo>
                    <a:lnTo>
                      <a:pt x="861" y="444"/>
                    </a:lnTo>
                    <a:lnTo>
                      <a:pt x="858" y="444"/>
                    </a:lnTo>
                    <a:lnTo>
                      <a:pt x="849" y="434"/>
                    </a:lnTo>
                    <a:lnTo>
                      <a:pt x="853" y="432"/>
                    </a:lnTo>
                    <a:lnTo>
                      <a:pt x="856" y="431"/>
                    </a:lnTo>
                    <a:lnTo>
                      <a:pt x="862" y="426"/>
                    </a:lnTo>
                    <a:lnTo>
                      <a:pt x="866" y="426"/>
                    </a:lnTo>
                    <a:lnTo>
                      <a:pt x="872" y="432"/>
                    </a:lnTo>
                    <a:lnTo>
                      <a:pt x="884" y="437"/>
                    </a:lnTo>
                    <a:lnTo>
                      <a:pt x="891" y="436"/>
                    </a:lnTo>
                    <a:lnTo>
                      <a:pt x="896" y="427"/>
                    </a:lnTo>
                    <a:lnTo>
                      <a:pt x="891" y="419"/>
                    </a:lnTo>
                    <a:lnTo>
                      <a:pt x="882" y="417"/>
                    </a:lnTo>
                    <a:lnTo>
                      <a:pt x="874" y="421"/>
                    </a:lnTo>
                    <a:lnTo>
                      <a:pt x="871" y="419"/>
                    </a:lnTo>
                    <a:lnTo>
                      <a:pt x="872" y="416"/>
                    </a:lnTo>
                    <a:lnTo>
                      <a:pt x="874" y="417"/>
                    </a:lnTo>
                    <a:lnTo>
                      <a:pt x="877" y="416"/>
                    </a:lnTo>
                    <a:lnTo>
                      <a:pt x="877" y="411"/>
                    </a:lnTo>
                    <a:lnTo>
                      <a:pt x="884" y="402"/>
                    </a:lnTo>
                    <a:lnTo>
                      <a:pt x="889" y="399"/>
                    </a:lnTo>
                    <a:lnTo>
                      <a:pt x="894" y="401"/>
                    </a:lnTo>
                    <a:lnTo>
                      <a:pt x="911" y="401"/>
                    </a:lnTo>
                    <a:lnTo>
                      <a:pt x="917" y="406"/>
                    </a:lnTo>
                    <a:lnTo>
                      <a:pt x="922" y="411"/>
                    </a:lnTo>
                    <a:lnTo>
                      <a:pt x="937" y="412"/>
                    </a:lnTo>
                    <a:lnTo>
                      <a:pt x="937" y="416"/>
                    </a:lnTo>
                    <a:lnTo>
                      <a:pt x="944" y="419"/>
                    </a:lnTo>
                    <a:lnTo>
                      <a:pt x="954" y="427"/>
                    </a:lnTo>
                    <a:lnTo>
                      <a:pt x="961" y="429"/>
                    </a:lnTo>
                    <a:lnTo>
                      <a:pt x="974" y="427"/>
                    </a:lnTo>
                    <a:lnTo>
                      <a:pt x="984" y="421"/>
                    </a:lnTo>
                    <a:lnTo>
                      <a:pt x="987" y="424"/>
                    </a:lnTo>
                    <a:lnTo>
                      <a:pt x="989" y="424"/>
                    </a:lnTo>
                    <a:lnTo>
                      <a:pt x="995" y="424"/>
                    </a:lnTo>
                    <a:lnTo>
                      <a:pt x="994" y="432"/>
                    </a:lnTo>
                    <a:lnTo>
                      <a:pt x="995" y="436"/>
                    </a:lnTo>
                    <a:lnTo>
                      <a:pt x="994" y="439"/>
                    </a:lnTo>
                    <a:lnTo>
                      <a:pt x="987" y="444"/>
                    </a:lnTo>
                    <a:lnTo>
                      <a:pt x="987" y="449"/>
                    </a:lnTo>
                    <a:lnTo>
                      <a:pt x="990" y="454"/>
                    </a:lnTo>
                    <a:lnTo>
                      <a:pt x="990" y="462"/>
                    </a:lnTo>
                    <a:lnTo>
                      <a:pt x="999" y="467"/>
                    </a:lnTo>
                    <a:lnTo>
                      <a:pt x="999" y="472"/>
                    </a:lnTo>
                    <a:lnTo>
                      <a:pt x="995" y="475"/>
                    </a:lnTo>
                    <a:lnTo>
                      <a:pt x="997" y="490"/>
                    </a:lnTo>
                    <a:lnTo>
                      <a:pt x="1000" y="489"/>
                    </a:lnTo>
                    <a:lnTo>
                      <a:pt x="1002" y="485"/>
                    </a:lnTo>
                    <a:lnTo>
                      <a:pt x="1000" y="482"/>
                    </a:lnTo>
                    <a:lnTo>
                      <a:pt x="1004" y="479"/>
                    </a:lnTo>
                    <a:lnTo>
                      <a:pt x="1004" y="474"/>
                    </a:lnTo>
                    <a:lnTo>
                      <a:pt x="1007" y="472"/>
                    </a:lnTo>
                    <a:lnTo>
                      <a:pt x="1010" y="466"/>
                    </a:lnTo>
                    <a:lnTo>
                      <a:pt x="1014" y="467"/>
                    </a:lnTo>
                    <a:lnTo>
                      <a:pt x="1017" y="475"/>
                    </a:lnTo>
                    <a:lnTo>
                      <a:pt x="1017" y="485"/>
                    </a:lnTo>
                    <a:lnTo>
                      <a:pt x="1019" y="489"/>
                    </a:lnTo>
                    <a:lnTo>
                      <a:pt x="1015" y="490"/>
                    </a:lnTo>
                    <a:lnTo>
                      <a:pt x="1015" y="495"/>
                    </a:lnTo>
                    <a:lnTo>
                      <a:pt x="1012" y="497"/>
                    </a:lnTo>
                    <a:lnTo>
                      <a:pt x="1022" y="502"/>
                    </a:lnTo>
                    <a:lnTo>
                      <a:pt x="1029" y="502"/>
                    </a:lnTo>
                    <a:lnTo>
                      <a:pt x="1037" y="504"/>
                    </a:lnTo>
                    <a:lnTo>
                      <a:pt x="1042" y="509"/>
                    </a:lnTo>
                    <a:lnTo>
                      <a:pt x="1040" y="514"/>
                    </a:lnTo>
                    <a:lnTo>
                      <a:pt x="1047" y="517"/>
                    </a:lnTo>
                    <a:lnTo>
                      <a:pt x="1057" y="519"/>
                    </a:lnTo>
                    <a:lnTo>
                      <a:pt x="1065" y="527"/>
                    </a:lnTo>
                    <a:lnTo>
                      <a:pt x="1065" y="524"/>
                    </a:lnTo>
                    <a:lnTo>
                      <a:pt x="1065" y="517"/>
                    </a:lnTo>
                    <a:lnTo>
                      <a:pt x="1072" y="510"/>
                    </a:lnTo>
                    <a:lnTo>
                      <a:pt x="1078" y="510"/>
                    </a:lnTo>
                    <a:lnTo>
                      <a:pt x="1088" y="519"/>
                    </a:lnTo>
                    <a:lnTo>
                      <a:pt x="1095" y="519"/>
                    </a:lnTo>
                    <a:lnTo>
                      <a:pt x="1100" y="522"/>
                    </a:lnTo>
                    <a:lnTo>
                      <a:pt x="1102" y="530"/>
                    </a:lnTo>
                    <a:lnTo>
                      <a:pt x="1100" y="522"/>
                    </a:lnTo>
                    <a:lnTo>
                      <a:pt x="1098" y="515"/>
                    </a:lnTo>
                    <a:lnTo>
                      <a:pt x="1093" y="515"/>
                    </a:lnTo>
                    <a:lnTo>
                      <a:pt x="1087" y="514"/>
                    </a:lnTo>
                    <a:lnTo>
                      <a:pt x="1078" y="509"/>
                    </a:lnTo>
                    <a:lnTo>
                      <a:pt x="1070" y="510"/>
                    </a:lnTo>
                    <a:lnTo>
                      <a:pt x="1062" y="515"/>
                    </a:lnTo>
                    <a:lnTo>
                      <a:pt x="1059" y="514"/>
                    </a:lnTo>
                    <a:lnTo>
                      <a:pt x="1057" y="515"/>
                    </a:lnTo>
                    <a:lnTo>
                      <a:pt x="1049" y="512"/>
                    </a:lnTo>
                    <a:lnTo>
                      <a:pt x="1040" y="504"/>
                    </a:lnTo>
                    <a:lnTo>
                      <a:pt x="1035" y="500"/>
                    </a:lnTo>
                    <a:lnTo>
                      <a:pt x="1027" y="499"/>
                    </a:lnTo>
                    <a:lnTo>
                      <a:pt x="1022" y="492"/>
                    </a:lnTo>
                    <a:lnTo>
                      <a:pt x="1027" y="494"/>
                    </a:lnTo>
                    <a:lnTo>
                      <a:pt x="1029" y="494"/>
                    </a:lnTo>
                    <a:lnTo>
                      <a:pt x="1035" y="484"/>
                    </a:lnTo>
                    <a:lnTo>
                      <a:pt x="1034" y="479"/>
                    </a:lnTo>
                    <a:lnTo>
                      <a:pt x="1027" y="474"/>
                    </a:lnTo>
                    <a:lnTo>
                      <a:pt x="1024" y="464"/>
                    </a:lnTo>
                    <a:lnTo>
                      <a:pt x="1015" y="454"/>
                    </a:lnTo>
                    <a:lnTo>
                      <a:pt x="1010" y="451"/>
                    </a:lnTo>
                    <a:lnTo>
                      <a:pt x="1005" y="446"/>
                    </a:lnTo>
                    <a:lnTo>
                      <a:pt x="1007" y="441"/>
                    </a:lnTo>
                    <a:lnTo>
                      <a:pt x="1005" y="436"/>
                    </a:lnTo>
                    <a:lnTo>
                      <a:pt x="1004" y="424"/>
                    </a:lnTo>
                    <a:lnTo>
                      <a:pt x="999" y="419"/>
                    </a:lnTo>
                    <a:lnTo>
                      <a:pt x="995" y="419"/>
                    </a:lnTo>
                    <a:lnTo>
                      <a:pt x="987" y="414"/>
                    </a:lnTo>
                    <a:lnTo>
                      <a:pt x="974" y="414"/>
                    </a:lnTo>
                    <a:lnTo>
                      <a:pt x="970" y="407"/>
                    </a:lnTo>
                    <a:lnTo>
                      <a:pt x="964" y="404"/>
                    </a:lnTo>
                    <a:lnTo>
                      <a:pt x="964" y="399"/>
                    </a:lnTo>
                    <a:lnTo>
                      <a:pt x="961" y="394"/>
                    </a:lnTo>
                    <a:lnTo>
                      <a:pt x="961" y="392"/>
                    </a:lnTo>
                    <a:lnTo>
                      <a:pt x="956" y="394"/>
                    </a:lnTo>
                    <a:lnTo>
                      <a:pt x="939" y="394"/>
                    </a:lnTo>
                    <a:lnTo>
                      <a:pt x="934" y="394"/>
                    </a:lnTo>
                    <a:lnTo>
                      <a:pt x="926" y="391"/>
                    </a:lnTo>
                    <a:lnTo>
                      <a:pt x="926" y="384"/>
                    </a:lnTo>
                    <a:lnTo>
                      <a:pt x="922" y="384"/>
                    </a:lnTo>
                    <a:lnTo>
                      <a:pt x="921" y="381"/>
                    </a:lnTo>
                    <a:lnTo>
                      <a:pt x="922" y="372"/>
                    </a:lnTo>
                    <a:lnTo>
                      <a:pt x="916" y="363"/>
                    </a:lnTo>
                    <a:lnTo>
                      <a:pt x="907" y="359"/>
                    </a:lnTo>
                    <a:lnTo>
                      <a:pt x="909" y="356"/>
                    </a:lnTo>
                    <a:lnTo>
                      <a:pt x="907" y="353"/>
                    </a:lnTo>
                    <a:lnTo>
                      <a:pt x="904" y="353"/>
                    </a:lnTo>
                    <a:lnTo>
                      <a:pt x="901" y="349"/>
                    </a:lnTo>
                    <a:lnTo>
                      <a:pt x="902" y="346"/>
                    </a:lnTo>
                    <a:lnTo>
                      <a:pt x="902" y="341"/>
                    </a:lnTo>
                    <a:lnTo>
                      <a:pt x="897" y="336"/>
                    </a:lnTo>
                    <a:lnTo>
                      <a:pt x="901" y="334"/>
                    </a:lnTo>
                    <a:lnTo>
                      <a:pt x="907" y="334"/>
                    </a:lnTo>
                    <a:lnTo>
                      <a:pt x="914" y="328"/>
                    </a:lnTo>
                    <a:lnTo>
                      <a:pt x="919" y="328"/>
                    </a:lnTo>
                    <a:lnTo>
                      <a:pt x="932" y="326"/>
                    </a:lnTo>
                    <a:lnTo>
                      <a:pt x="951" y="319"/>
                    </a:lnTo>
                    <a:lnTo>
                      <a:pt x="957" y="314"/>
                    </a:lnTo>
                    <a:lnTo>
                      <a:pt x="964" y="313"/>
                    </a:lnTo>
                    <a:lnTo>
                      <a:pt x="969" y="314"/>
                    </a:lnTo>
                    <a:lnTo>
                      <a:pt x="974" y="313"/>
                    </a:lnTo>
                    <a:lnTo>
                      <a:pt x="977" y="308"/>
                    </a:lnTo>
                    <a:lnTo>
                      <a:pt x="985" y="304"/>
                    </a:lnTo>
                    <a:lnTo>
                      <a:pt x="1002" y="298"/>
                    </a:lnTo>
                    <a:lnTo>
                      <a:pt x="1004" y="299"/>
                    </a:lnTo>
                    <a:lnTo>
                      <a:pt x="1002" y="304"/>
                    </a:lnTo>
                    <a:lnTo>
                      <a:pt x="1002" y="308"/>
                    </a:lnTo>
                    <a:lnTo>
                      <a:pt x="999" y="309"/>
                    </a:lnTo>
                    <a:lnTo>
                      <a:pt x="994" y="319"/>
                    </a:lnTo>
                    <a:lnTo>
                      <a:pt x="994" y="323"/>
                    </a:lnTo>
                    <a:lnTo>
                      <a:pt x="1004" y="331"/>
                    </a:lnTo>
                    <a:lnTo>
                      <a:pt x="1012" y="331"/>
                    </a:lnTo>
                    <a:lnTo>
                      <a:pt x="1007" y="328"/>
                    </a:lnTo>
                    <a:lnTo>
                      <a:pt x="999" y="321"/>
                    </a:lnTo>
                    <a:lnTo>
                      <a:pt x="999" y="318"/>
                    </a:lnTo>
                    <a:lnTo>
                      <a:pt x="1002" y="313"/>
                    </a:lnTo>
                    <a:lnTo>
                      <a:pt x="1012" y="308"/>
                    </a:lnTo>
                    <a:lnTo>
                      <a:pt x="1015" y="299"/>
                    </a:lnTo>
                    <a:lnTo>
                      <a:pt x="1012" y="293"/>
                    </a:lnTo>
                    <a:lnTo>
                      <a:pt x="1007" y="293"/>
                    </a:lnTo>
                    <a:lnTo>
                      <a:pt x="1000" y="289"/>
                    </a:lnTo>
                    <a:lnTo>
                      <a:pt x="1000" y="286"/>
                    </a:lnTo>
                    <a:lnTo>
                      <a:pt x="994" y="284"/>
                    </a:lnTo>
                    <a:lnTo>
                      <a:pt x="990" y="288"/>
                    </a:lnTo>
                    <a:lnTo>
                      <a:pt x="989" y="286"/>
                    </a:lnTo>
                    <a:lnTo>
                      <a:pt x="985" y="279"/>
                    </a:lnTo>
                    <a:lnTo>
                      <a:pt x="977" y="279"/>
                    </a:lnTo>
                    <a:lnTo>
                      <a:pt x="974" y="281"/>
                    </a:lnTo>
                    <a:lnTo>
                      <a:pt x="969" y="274"/>
                    </a:lnTo>
                    <a:lnTo>
                      <a:pt x="970" y="274"/>
                    </a:lnTo>
                    <a:lnTo>
                      <a:pt x="972" y="270"/>
                    </a:lnTo>
                    <a:lnTo>
                      <a:pt x="974" y="270"/>
                    </a:lnTo>
                    <a:lnTo>
                      <a:pt x="979" y="273"/>
                    </a:lnTo>
                    <a:lnTo>
                      <a:pt x="985" y="273"/>
                    </a:lnTo>
                    <a:lnTo>
                      <a:pt x="989" y="270"/>
                    </a:lnTo>
                    <a:lnTo>
                      <a:pt x="987" y="268"/>
                    </a:lnTo>
                    <a:lnTo>
                      <a:pt x="985" y="270"/>
                    </a:lnTo>
                    <a:lnTo>
                      <a:pt x="980" y="270"/>
                    </a:lnTo>
                    <a:lnTo>
                      <a:pt x="975" y="266"/>
                    </a:lnTo>
                    <a:lnTo>
                      <a:pt x="975" y="263"/>
                    </a:lnTo>
                    <a:lnTo>
                      <a:pt x="969" y="261"/>
                    </a:lnTo>
                    <a:lnTo>
                      <a:pt x="962" y="260"/>
                    </a:lnTo>
                    <a:lnTo>
                      <a:pt x="957" y="261"/>
                    </a:lnTo>
                    <a:lnTo>
                      <a:pt x="954" y="258"/>
                    </a:lnTo>
                    <a:lnTo>
                      <a:pt x="957" y="255"/>
                    </a:lnTo>
                    <a:lnTo>
                      <a:pt x="956" y="250"/>
                    </a:lnTo>
                    <a:lnTo>
                      <a:pt x="954" y="248"/>
                    </a:lnTo>
                    <a:lnTo>
                      <a:pt x="954" y="246"/>
                    </a:lnTo>
                    <a:lnTo>
                      <a:pt x="957" y="246"/>
                    </a:lnTo>
                    <a:lnTo>
                      <a:pt x="962" y="253"/>
                    </a:lnTo>
                    <a:lnTo>
                      <a:pt x="967" y="251"/>
                    </a:lnTo>
                    <a:lnTo>
                      <a:pt x="972" y="260"/>
                    </a:lnTo>
                    <a:lnTo>
                      <a:pt x="974" y="255"/>
                    </a:lnTo>
                    <a:lnTo>
                      <a:pt x="972" y="251"/>
                    </a:lnTo>
                    <a:lnTo>
                      <a:pt x="977" y="248"/>
                    </a:lnTo>
                    <a:lnTo>
                      <a:pt x="977" y="240"/>
                    </a:lnTo>
                    <a:lnTo>
                      <a:pt x="974" y="238"/>
                    </a:lnTo>
                    <a:lnTo>
                      <a:pt x="975" y="236"/>
                    </a:lnTo>
                    <a:lnTo>
                      <a:pt x="980" y="236"/>
                    </a:lnTo>
                    <a:lnTo>
                      <a:pt x="982" y="233"/>
                    </a:lnTo>
                    <a:lnTo>
                      <a:pt x="970" y="231"/>
                    </a:lnTo>
                    <a:lnTo>
                      <a:pt x="969" y="233"/>
                    </a:lnTo>
                    <a:lnTo>
                      <a:pt x="965" y="233"/>
                    </a:lnTo>
                    <a:lnTo>
                      <a:pt x="965" y="230"/>
                    </a:lnTo>
                    <a:lnTo>
                      <a:pt x="970" y="226"/>
                    </a:lnTo>
                    <a:lnTo>
                      <a:pt x="979" y="225"/>
                    </a:lnTo>
                    <a:lnTo>
                      <a:pt x="984" y="223"/>
                    </a:lnTo>
                    <a:lnTo>
                      <a:pt x="984" y="220"/>
                    </a:lnTo>
                    <a:lnTo>
                      <a:pt x="989" y="215"/>
                    </a:lnTo>
                    <a:lnTo>
                      <a:pt x="989" y="211"/>
                    </a:lnTo>
                    <a:lnTo>
                      <a:pt x="990" y="210"/>
                    </a:lnTo>
                    <a:lnTo>
                      <a:pt x="989" y="206"/>
                    </a:lnTo>
                    <a:lnTo>
                      <a:pt x="994" y="201"/>
                    </a:lnTo>
                    <a:lnTo>
                      <a:pt x="995" y="201"/>
                    </a:lnTo>
                    <a:lnTo>
                      <a:pt x="997" y="203"/>
                    </a:lnTo>
                    <a:lnTo>
                      <a:pt x="1000" y="203"/>
                    </a:lnTo>
                    <a:lnTo>
                      <a:pt x="1002" y="198"/>
                    </a:lnTo>
                    <a:lnTo>
                      <a:pt x="1004" y="198"/>
                    </a:lnTo>
                    <a:lnTo>
                      <a:pt x="1000" y="195"/>
                    </a:lnTo>
                    <a:lnTo>
                      <a:pt x="1002" y="191"/>
                    </a:lnTo>
                    <a:lnTo>
                      <a:pt x="1009" y="190"/>
                    </a:lnTo>
                    <a:lnTo>
                      <a:pt x="1012" y="190"/>
                    </a:lnTo>
                    <a:lnTo>
                      <a:pt x="1014" y="185"/>
                    </a:lnTo>
                    <a:lnTo>
                      <a:pt x="1015" y="185"/>
                    </a:lnTo>
                    <a:lnTo>
                      <a:pt x="1020" y="186"/>
                    </a:lnTo>
                    <a:lnTo>
                      <a:pt x="1029" y="185"/>
                    </a:lnTo>
                    <a:lnTo>
                      <a:pt x="1027" y="181"/>
                    </a:lnTo>
                    <a:lnTo>
                      <a:pt x="1027" y="178"/>
                    </a:lnTo>
                    <a:lnTo>
                      <a:pt x="1037" y="176"/>
                    </a:lnTo>
                    <a:lnTo>
                      <a:pt x="1044" y="175"/>
                    </a:lnTo>
                    <a:lnTo>
                      <a:pt x="1045" y="170"/>
                    </a:lnTo>
                    <a:lnTo>
                      <a:pt x="1060" y="165"/>
                    </a:lnTo>
                    <a:lnTo>
                      <a:pt x="1060" y="160"/>
                    </a:lnTo>
                    <a:lnTo>
                      <a:pt x="1059" y="160"/>
                    </a:lnTo>
                    <a:lnTo>
                      <a:pt x="1050" y="163"/>
                    </a:lnTo>
                    <a:lnTo>
                      <a:pt x="1047" y="162"/>
                    </a:lnTo>
                    <a:lnTo>
                      <a:pt x="1042" y="167"/>
                    </a:lnTo>
                    <a:lnTo>
                      <a:pt x="1039" y="163"/>
                    </a:lnTo>
                    <a:lnTo>
                      <a:pt x="1039" y="155"/>
                    </a:lnTo>
                    <a:lnTo>
                      <a:pt x="1042" y="153"/>
                    </a:lnTo>
                    <a:lnTo>
                      <a:pt x="1044" y="148"/>
                    </a:lnTo>
                    <a:lnTo>
                      <a:pt x="1045" y="150"/>
                    </a:lnTo>
                    <a:lnTo>
                      <a:pt x="1045" y="152"/>
                    </a:lnTo>
                    <a:lnTo>
                      <a:pt x="1047" y="152"/>
                    </a:lnTo>
                    <a:lnTo>
                      <a:pt x="1052" y="148"/>
                    </a:lnTo>
                    <a:lnTo>
                      <a:pt x="1045" y="145"/>
                    </a:lnTo>
                    <a:lnTo>
                      <a:pt x="1052" y="143"/>
                    </a:lnTo>
                    <a:lnTo>
                      <a:pt x="1057" y="147"/>
                    </a:lnTo>
                    <a:lnTo>
                      <a:pt x="1060" y="147"/>
                    </a:lnTo>
                    <a:lnTo>
                      <a:pt x="1067" y="142"/>
                    </a:lnTo>
                    <a:lnTo>
                      <a:pt x="1072" y="143"/>
                    </a:lnTo>
                    <a:lnTo>
                      <a:pt x="1085" y="140"/>
                    </a:lnTo>
                    <a:lnTo>
                      <a:pt x="1090" y="140"/>
                    </a:lnTo>
                    <a:lnTo>
                      <a:pt x="1092" y="143"/>
                    </a:lnTo>
                    <a:lnTo>
                      <a:pt x="1087" y="153"/>
                    </a:lnTo>
                    <a:lnTo>
                      <a:pt x="1087" y="157"/>
                    </a:lnTo>
                    <a:lnTo>
                      <a:pt x="1092" y="160"/>
                    </a:lnTo>
                    <a:lnTo>
                      <a:pt x="1093" y="153"/>
                    </a:lnTo>
                    <a:lnTo>
                      <a:pt x="1098" y="147"/>
                    </a:lnTo>
                    <a:lnTo>
                      <a:pt x="1097" y="143"/>
                    </a:lnTo>
                    <a:lnTo>
                      <a:pt x="1098" y="142"/>
                    </a:lnTo>
                    <a:lnTo>
                      <a:pt x="1102" y="145"/>
                    </a:lnTo>
                    <a:lnTo>
                      <a:pt x="1103" y="152"/>
                    </a:lnTo>
                    <a:lnTo>
                      <a:pt x="1107" y="152"/>
                    </a:lnTo>
                    <a:lnTo>
                      <a:pt x="1108" y="147"/>
                    </a:lnTo>
                    <a:lnTo>
                      <a:pt x="1107" y="143"/>
                    </a:lnTo>
                    <a:lnTo>
                      <a:pt x="1112" y="140"/>
                    </a:lnTo>
                    <a:lnTo>
                      <a:pt x="1113" y="140"/>
                    </a:lnTo>
                    <a:lnTo>
                      <a:pt x="1113" y="145"/>
                    </a:lnTo>
                    <a:lnTo>
                      <a:pt x="1122" y="140"/>
                    </a:lnTo>
                    <a:lnTo>
                      <a:pt x="1122" y="138"/>
                    </a:lnTo>
                    <a:lnTo>
                      <a:pt x="1118" y="133"/>
                    </a:lnTo>
                    <a:lnTo>
                      <a:pt x="1123" y="135"/>
                    </a:lnTo>
                    <a:lnTo>
                      <a:pt x="1127" y="132"/>
                    </a:lnTo>
                    <a:lnTo>
                      <a:pt x="1122" y="130"/>
                    </a:lnTo>
                    <a:lnTo>
                      <a:pt x="1127" y="125"/>
                    </a:lnTo>
                    <a:lnTo>
                      <a:pt x="1133" y="125"/>
                    </a:lnTo>
                    <a:lnTo>
                      <a:pt x="1138" y="122"/>
                    </a:lnTo>
                    <a:lnTo>
                      <a:pt x="1140" y="123"/>
                    </a:lnTo>
                    <a:lnTo>
                      <a:pt x="1140" y="127"/>
                    </a:lnTo>
                    <a:lnTo>
                      <a:pt x="1143" y="127"/>
                    </a:lnTo>
                    <a:lnTo>
                      <a:pt x="1150" y="128"/>
                    </a:lnTo>
                    <a:lnTo>
                      <a:pt x="1150" y="133"/>
                    </a:lnTo>
                    <a:lnTo>
                      <a:pt x="1153" y="137"/>
                    </a:lnTo>
                    <a:lnTo>
                      <a:pt x="1148" y="147"/>
                    </a:lnTo>
                    <a:lnTo>
                      <a:pt x="1155" y="143"/>
                    </a:lnTo>
                    <a:lnTo>
                      <a:pt x="1160" y="135"/>
                    </a:lnTo>
                    <a:lnTo>
                      <a:pt x="1155" y="125"/>
                    </a:lnTo>
                    <a:lnTo>
                      <a:pt x="1148" y="122"/>
                    </a:lnTo>
                    <a:lnTo>
                      <a:pt x="1143" y="117"/>
                    </a:lnTo>
                    <a:lnTo>
                      <a:pt x="1138" y="120"/>
                    </a:lnTo>
                    <a:lnTo>
                      <a:pt x="1137" y="117"/>
                    </a:lnTo>
                    <a:lnTo>
                      <a:pt x="1130" y="118"/>
                    </a:lnTo>
                    <a:lnTo>
                      <a:pt x="1130" y="115"/>
                    </a:lnTo>
                    <a:lnTo>
                      <a:pt x="1125" y="113"/>
                    </a:lnTo>
                    <a:lnTo>
                      <a:pt x="1123" y="112"/>
                    </a:lnTo>
                    <a:lnTo>
                      <a:pt x="1127" y="108"/>
                    </a:lnTo>
                    <a:lnTo>
                      <a:pt x="1137" y="108"/>
                    </a:lnTo>
                    <a:lnTo>
                      <a:pt x="1140" y="105"/>
                    </a:lnTo>
                    <a:lnTo>
                      <a:pt x="1145" y="105"/>
                    </a:lnTo>
                    <a:lnTo>
                      <a:pt x="1150" y="107"/>
                    </a:lnTo>
                    <a:lnTo>
                      <a:pt x="1153" y="105"/>
                    </a:lnTo>
                    <a:lnTo>
                      <a:pt x="1157" y="107"/>
                    </a:lnTo>
                    <a:lnTo>
                      <a:pt x="1168" y="102"/>
                    </a:lnTo>
                    <a:lnTo>
                      <a:pt x="1175" y="105"/>
                    </a:lnTo>
                    <a:lnTo>
                      <a:pt x="1178" y="105"/>
                    </a:lnTo>
                    <a:lnTo>
                      <a:pt x="1181" y="105"/>
                    </a:lnTo>
                    <a:lnTo>
                      <a:pt x="1186" y="102"/>
                    </a:lnTo>
                    <a:lnTo>
                      <a:pt x="1185" y="100"/>
                    </a:lnTo>
                    <a:lnTo>
                      <a:pt x="1176" y="100"/>
                    </a:lnTo>
                    <a:lnTo>
                      <a:pt x="1168" y="97"/>
                    </a:lnTo>
                    <a:lnTo>
                      <a:pt x="1163" y="98"/>
                    </a:lnTo>
                    <a:lnTo>
                      <a:pt x="1155" y="98"/>
                    </a:lnTo>
                    <a:lnTo>
                      <a:pt x="1155" y="95"/>
                    </a:lnTo>
                    <a:lnTo>
                      <a:pt x="1152" y="90"/>
                    </a:lnTo>
                    <a:lnTo>
                      <a:pt x="1158" y="85"/>
                    </a:lnTo>
                    <a:lnTo>
                      <a:pt x="1152" y="83"/>
                    </a:lnTo>
                    <a:lnTo>
                      <a:pt x="1147" y="77"/>
                    </a:lnTo>
                    <a:lnTo>
                      <a:pt x="1142" y="78"/>
                    </a:lnTo>
                    <a:lnTo>
                      <a:pt x="1137" y="72"/>
                    </a:lnTo>
                    <a:lnTo>
                      <a:pt x="1137" y="67"/>
                    </a:lnTo>
                    <a:lnTo>
                      <a:pt x="1142" y="67"/>
                    </a:lnTo>
                    <a:lnTo>
                      <a:pt x="1142" y="62"/>
                    </a:lnTo>
                    <a:lnTo>
                      <a:pt x="1135" y="57"/>
                    </a:lnTo>
                    <a:lnTo>
                      <a:pt x="1137" y="37"/>
                    </a:lnTo>
                    <a:lnTo>
                      <a:pt x="1142" y="32"/>
                    </a:lnTo>
                    <a:lnTo>
                      <a:pt x="1140" y="27"/>
                    </a:lnTo>
                    <a:lnTo>
                      <a:pt x="1140" y="19"/>
                    </a:lnTo>
                    <a:lnTo>
                      <a:pt x="1145" y="15"/>
                    </a:lnTo>
                    <a:lnTo>
                      <a:pt x="1142" y="10"/>
                    </a:lnTo>
                    <a:lnTo>
                      <a:pt x="1147" y="9"/>
                    </a:lnTo>
                    <a:lnTo>
                      <a:pt x="1147" y="5"/>
                    </a:lnTo>
                    <a:lnTo>
                      <a:pt x="1155" y="0"/>
                    </a:lnTo>
                    <a:lnTo>
                      <a:pt x="1158" y="0"/>
                    </a:lnTo>
                    <a:lnTo>
                      <a:pt x="1163" y="7"/>
                    </a:lnTo>
                    <a:lnTo>
                      <a:pt x="1168" y="2"/>
                    </a:lnTo>
                    <a:lnTo>
                      <a:pt x="1171" y="2"/>
                    </a:lnTo>
                    <a:lnTo>
                      <a:pt x="1175" y="9"/>
                    </a:lnTo>
                    <a:lnTo>
                      <a:pt x="1181" y="9"/>
                    </a:lnTo>
                    <a:lnTo>
                      <a:pt x="1188" y="4"/>
                    </a:lnTo>
                    <a:lnTo>
                      <a:pt x="1190" y="5"/>
                    </a:lnTo>
                    <a:lnTo>
                      <a:pt x="1190" y="12"/>
                    </a:lnTo>
                    <a:lnTo>
                      <a:pt x="1191" y="14"/>
                    </a:lnTo>
                    <a:lnTo>
                      <a:pt x="1200" y="15"/>
                    </a:lnTo>
                    <a:lnTo>
                      <a:pt x="1200" y="17"/>
                    </a:lnTo>
                    <a:lnTo>
                      <a:pt x="1195" y="20"/>
                    </a:lnTo>
                    <a:lnTo>
                      <a:pt x="1195" y="22"/>
                    </a:lnTo>
                    <a:lnTo>
                      <a:pt x="1193" y="25"/>
                    </a:lnTo>
                    <a:lnTo>
                      <a:pt x="1195" y="30"/>
                    </a:lnTo>
                    <a:lnTo>
                      <a:pt x="1190" y="37"/>
                    </a:lnTo>
                    <a:lnTo>
                      <a:pt x="1183" y="39"/>
                    </a:lnTo>
                    <a:lnTo>
                      <a:pt x="1180" y="44"/>
                    </a:lnTo>
                    <a:lnTo>
                      <a:pt x="1183" y="45"/>
                    </a:lnTo>
                    <a:lnTo>
                      <a:pt x="1195" y="40"/>
                    </a:lnTo>
                    <a:lnTo>
                      <a:pt x="1203" y="30"/>
                    </a:lnTo>
                    <a:lnTo>
                      <a:pt x="1206" y="30"/>
                    </a:lnTo>
                    <a:lnTo>
                      <a:pt x="1206" y="34"/>
                    </a:lnTo>
                    <a:lnTo>
                      <a:pt x="1203" y="39"/>
                    </a:lnTo>
                    <a:lnTo>
                      <a:pt x="1203" y="42"/>
                    </a:lnTo>
                    <a:lnTo>
                      <a:pt x="1208" y="42"/>
                    </a:lnTo>
                    <a:lnTo>
                      <a:pt x="1211" y="35"/>
                    </a:lnTo>
                    <a:lnTo>
                      <a:pt x="1216" y="34"/>
                    </a:lnTo>
                    <a:lnTo>
                      <a:pt x="1220" y="35"/>
                    </a:lnTo>
                    <a:lnTo>
                      <a:pt x="1225" y="35"/>
                    </a:lnTo>
                    <a:lnTo>
                      <a:pt x="1226" y="30"/>
                    </a:lnTo>
                    <a:lnTo>
                      <a:pt x="1230" y="30"/>
                    </a:lnTo>
                    <a:lnTo>
                      <a:pt x="1233" y="32"/>
                    </a:lnTo>
                    <a:lnTo>
                      <a:pt x="1236" y="30"/>
                    </a:lnTo>
                    <a:lnTo>
                      <a:pt x="1243" y="35"/>
                    </a:lnTo>
                    <a:lnTo>
                      <a:pt x="1243" y="40"/>
                    </a:lnTo>
                    <a:lnTo>
                      <a:pt x="1246" y="47"/>
                    </a:lnTo>
                    <a:lnTo>
                      <a:pt x="1245" y="49"/>
                    </a:lnTo>
                    <a:lnTo>
                      <a:pt x="1243" y="54"/>
                    </a:lnTo>
                    <a:lnTo>
                      <a:pt x="1240" y="60"/>
                    </a:lnTo>
                    <a:lnTo>
                      <a:pt x="1246" y="69"/>
                    </a:lnTo>
                    <a:lnTo>
                      <a:pt x="1246" y="74"/>
                    </a:lnTo>
                    <a:lnTo>
                      <a:pt x="1241" y="75"/>
                    </a:lnTo>
                    <a:lnTo>
                      <a:pt x="1238" y="78"/>
                    </a:lnTo>
                    <a:lnTo>
                      <a:pt x="1241" y="78"/>
                    </a:lnTo>
                    <a:lnTo>
                      <a:pt x="1251" y="77"/>
                    </a:lnTo>
                    <a:lnTo>
                      <a:pt x="1256" y="72"/>
                    </a:lnTo>
                    <a:lnTo>
                      <a:pt x="1263" y="70"/>
                    </a:lnTo>
                    <a:lnTo>
                      <a:pt x="1266" y="65"/>
                    </a:lnTo>
                    <a:lnTo>
                      <a:pt x="1266" y="57"/>
                    </a:lnTo>
                    <a:lnTo>
                      <a:pt x="1263" y="50"/>
                    </a:lnTo>
                    <a:lnTo>
                      <a:pt x="1261" y="52"/>
                    </a:lnTo>
                    <a:lnTo>
                      <a:pt x="1258" y="50"/>
                    </a:lnTo>
                    <a:lnTo>
                      <a:pt x="1256" y="45"/>
                    </a:lnTo>
                    <a:lnTo>
                      <a:pt x="1259" y="44"/>
                    </a:lnTo>
                    <a:lnTo>
                      <a:pt x="1263" y="44"/>
                    </a:lnTo>
                    <a:lnTo>
                      <a:pt x="1264" y="45"/>
                    </a:lnTo>
                    <a:lnTo>
                      <a:pt x="1268" y="45"/>
                    </a:lnTo>
                    <a:lnTo>
                      <a:pt x="1276" y="42"/>
                    </a:lnTo>
                    <a:lnTo>
                      <a:pt x="1283" y="37"/>
                    </a:lnTo>
                    <a:lnTo>
                      <a:pt x="1286" y="37"/>
                    </a:lnTo>
                    <a:lnTo>
                      <a:pt x="1293" y="37"/>
                    </a:lnTo>
                    <a:lnTo>
                      <a:pt x="1294" y="34"/>
                    </a:lnTo>
                    <a:lnTo>
                      <a:pt x="1299" y="30"/>
                    </a:lnTo>
                    <a:lnTo>
                      <a:pt x="1301" y="30"/>
                    </a:lnTo>
                    <a:lnTo>
                      <a:pt x="1304" y="27"/>
                    </a:lnTo>
                    <a:lnTo>
                      <a:pt x="1309" y="27"/>
                    </a:lnTo>
                    <a:lnTo>
                      <a:pt x="1311" y="29"/>
                    </a:lnTo>
                    <a:lnTo>
                      <a:pt x="1316" y="27"/>
                    </a:lnTo>
                    <a:lnTo>
                      <a:pt x="1318" y="30"/>
                    </a:lnTo>
                    <a:lnTo>
                      <a:pt x="1316" y="32"/>
                    </a:lnTo>
                    <a:lnTo>
                      <a:pt x="1316" y="35"/>
                    </a:lnTo>
                    <a:lnTo>
                      <a:pt x="1328" y="35"/>
                    </a:lnTo>
                    <a:lnTo>
                      <a:pt x="1328" y="37"/>
                    </a:lnTo>
                    <a:lnTo>
                      <a:pt x="1333" y="37"/>
                    </a:lnTo>
                    <a:lnTo>
                      <a:pt x="1351" y="47"/>
                    </a:lnTo>
                    <a:lnTo>
                      <a:pt x="1356" y="49"/>
                    </a:lnTo>
                    <a:lnTo>
                      <a:pt x="1358" y="54"/>
                    </a:lnTo>
                    <a:lnTo>
                      <a:pt x="1358" y="55"/>
                    </a:lnTo>
                    <a:lnTo>
                      <a:pt x="1366" y="65"/>
                    </a:lnTo>
                    <a:lnTo>
                      <a:pt x="1367" y="64"/>
                    </a:lnTo>
                    <a:lnTo>
                      <a:pt x="1367" y="60"/>
                    </a:lnTo>
                    <a:lnTo>
                      <a:pt x="1371" y="59"/>
                    </a:lnTo>
                    <a:lnTo>
                      <a:pt x="1372" y="57"/>
                    </a:lnTo>
                    <a:lnTo>
                      <a:pt x="1369" y="55"/>
                    </a:lnTo>
                    <a:lnTo>
                      <a:pt x="1364" y="54"/>
                    </a:lnTo>
                    <a:lnTo>
                      <a:pt x="1364" y="50"/>
                    </a:lnTo>
                    <a:lnTo>
                      <a:pt x="1367" y="47"/>
                    </a:lnTo>
                    <a:lnTo>
                      <a:pt x="1371" y="49"/>
                    </a:lnTo>
                    <a:lnTo>
                      <a:pt x="1374" y="52"/>
                    </a:lnTo>
                    <a:lnTo>
                      <a:pt x="1377" y="54"/>
                    </a:lnTo>
                    <a:lnTo>
                      <a:pt x="1377" y="59"/>
                    </a:lnTo>
                    <a:lnTo>
                      <a:pt x="1384" y="64"/>
                    </a:lnTo>
                    <a:lnTo>
                      <a:pt x="1386" y="69"/>
                    </a:lnTo>
                    <a:lnTo>
                      <a:pt x="1389" y="70"/>
                    </a:lnTo>
                    <a:lnTo>
                      <a:pt x="1391" y="69"/>
                    </a:lnTo>
                    <a:lnTo>
                      <a:pt x="1394" y="69"/>
                    </a:lnTo>
                    <a:lnTo>
                      <a:pt x="1396" y="70"/>
                    </a:lnTo>
                    <a:lnTo>
                      <a:pt x="1399" y="74"/>
                    </a:lnTo>
                    <a:lnTo>
                      <a:pt x="1401" y="78"/>
                    </a:lnTo>
                    <a:lnTo>
                      <a:pt x="1404" y="83"/>
                    </a:lnTo>
                    <a:lnTo>
                      <a:pt x="1404" y="87"/>
                    </a:lnTo>
                    <a:lnTo>
                      <a:pt x="1402" y="85"/>
                    </a:lnTo>
                    <a:lnTo>
                      <a:pt x="1401" y="83"/>
                    </a:lnTo>
                    <a:lnTo>
                      <a:pt x="1399" y="80"/>
                    </a:lnTo>
                    <a:lnTo>
                      <a:pt x="1397" y="80"/>
                    </a:lnTo>
                    <a:lnTo>
                      <a:pt x="1396" y="83"/>
                    </a:lnTo>
                    <a:lnTo>
                      <a:pt x="1391" y="80"/>
                    </a:lnTo>
                    <a:lnTo>
                      <a:pt x="1382" y="77"/>
                    </a:lnTo>
                    <a:lnTo>
                      <a:pt x="1376" y="77"/>
                    </a:lnTo>
                    <a:lnTo>
                      <a:pt x="1376" y="78"/>
                    </a:lnTo>
                    <a:lnTo>
                      <a:pt x="1379" y="82"/>
                    </a:lnTo>
                    <a:lnTo>
                      <a:pt x="1386" y="83"/>
                    </a:lnTo>
                    <a:lnTo>
                      <a:pt x="1387" y="85"/>
                    </a:lnTo>
                    <a:lnTo>
                      <a:pt x="1386" y="87"/>
                    </a:lnTo>
                    <a:lnTo>
                      <a:pt x="1389" y="92"/>
                    </a:lnTo>
                    <a:lnTo>
                      <a:pt x="1392" y="93"/>
                    </a:lnTo>
                    <a:lnTo>
                      <a:pt x="1394" y="92"/>
                    </a:lnTo>
                    <a:lnTo>
                      <a:pt x="1396" y="87"/>
                    </a:lnTo>
                    <a:lnTo>
                      <a:pt x="1397" y="87"/>
                    </a:lnTo>
                    <a:lnTo>
                      <a:pt x="1401" y="90"/>
                    </a:lnTo>
                    <a:lnTo>
                      <a:pt x="1404" y="92"/>
                    </a:lnTo>
                    <a:lnTo>
                      <a:pt x="1406" y="90"/>
                    </a:lnTo>
                    <a:lnTo>
                      <a:pt x="1409" y="92"/>
                    </a:lnTo>
                    <a:lnTo>
                      <a:pt x="1411" y="93"/>
                    </a:lnTo>
                    <a:lnTo>
                      <a:pt x="1409" y="97"/>
                    </a:lnTo>
                    <a:lnTo>
                      <a:pt x="1412" y="103"/>
                    </a:lnTo>
                    <a:lnTo>
                      <a:pt x="1414" y="110"/>
                    </a:lnTo>
                    <a:lnTo>
                      <a:pt x="1414" y="120"/>
                    </a:lnTo>
                    <a:lnTo>
                      <a:pt x="1411" y="127"/>
                    </a:lnTo>
                    <a:lnTo>
                      <a:pt x="1409" y="127"/>
                    </a:lnTo>
                    <a:lnTo>
                      <a:pt x="1407" y="130"/>
                    </a:lnTo>
                    <a:lnTo>
                      <a:pt x="1409" y="135"/>
                    </a:lnTo>
                    <a:lnTo>
                      <a:pt x="1404" y="140"/>
                    </a:lnTo>
                    <a:lnTo>
                      <a:pt x="1406" y="142"/>
                    </a:lnTo>
                    <a:lnTo>
                      <a:pt x="1407" y="145"/>
                    </a:lnTo>
                    <a:lnTo>
                      <a:pt x="1409" y="148"/>
                    </a:lnTo>
                    <a:lnTo>
                      <a:pt x="1402" y="152"/>
                    </a:lnTo>
                    <a:lnTo>
                      <a:pt x="1401" y="155"/>
                    </a:lnTo>
                    <a:lnTo>
                      <a:pt x="1402" y="158"/>
                    </a:lnTo>
                    <a:lnTo>
                      <a:pt x="1397" y="165"/>
                    </a:lnTo>
                    <a:lnTo>
                      <a:pt x="1396" y="168"/>
                    </a:lnTo>
                    <a:lnTo>
                      <a:pt x="1396" y="170"/>
                    </a:lnTo>
                    <a:lnTo>
                      <a:pt x="1394" y="175"/>
                    </a:lnTo>
                    <a:lnTo>
                      <a:pt x="1389" y="176"/>
                    </a:lnTo>
                    <a:lnTo>
                      <a:pt x="1384" y="181"/>
                    </a:lnTo>
                    <a:lnTo>
                      <a:pt x="1379" y="181"/>
                    </a:lnTo>
                    <a:lnTo>
                      <a:pt x="1384" y="183"/>
                    </a:lnTo>
                    <a:lnTo>
                      <a:pt x="1387" y="181"/>
                    </a:lnTo>
                    <a:lnTo>
                      <a:pt x="1391" y="180"/>
                    </a:lnTo>
                    <a:lnTo>
                      <a:pt x="1392" y="180"/>
                    </a:lnTo>
                    <a:lnTo>
                      <a:pt x="1396" y="185"/>
                    </a:lnTo>
                    <a:lnTo>
                      <a:pt x="1391" y="193"/>
                    </a:lnTo>
                    <a:lnTo>
                      <a:pt x="1387" y="198"/>
                    </a:lnTo>
                    <a:lnTo>
                      <a:pt x="1384" y="208"/>
                    </a:lnTo>
                    <a:lnTo>
                      <a:pt x="1387" y="213"/>
                    </a:lnTo>
                    <a:lnTo>
                      <a:pt x="1387" y="216"/>
                    </a:lnTo>
                    <a:lnTo>
                      <a:pt x="1384" y="226"/>
                    </a:lnTo>
                    <a:lnTo>
                      <a:pt x="1377" y="228"/>
                    </a:lnTo>
                    <a:lnTo>
                      <a:pt x="1376" y="228"/>
                    </a:lnTo>
                    <a:lnTo>
                      <a:pt x="1372" y="228"/>
                    </a:lnTo>
                    <a:lnTo>
                      <a:pt x="1371" y="231"/>
                    </a:lnTo>
                    <a:lnTo>
                      <a:pt x="1372" y="233"/>
                    </a:lnTo>
                    <a:lnTo>
                      <a:pt x="1374" y="241"/>
                    </a:lnTo>
                    <a:lnTo>
                      <a:pt x="1372" y="246"/>
                    </a:lnTo>
                    <a:lnTo>
                      <a:pt x="1367" y="248"/>
                    </a:lnTo>
                    <a:lnTo>
                      <a:pt x="1366" y="255"/>
                    </a:lnTo>
                    <a:lnTo>
                      <a:pt x="1367" y="260"/>
                    </a:lnTo>
                    <a:lnTo>
                      <a:pt x="1367" y="266"/>
                    </a:lnTo>
                    <a:lnTo>
                      <a:pt x="1366" y="268"/>
                    </a:lnTo>
                    <a:lnTo>
                      <a:pt x="1367" y="271"/>
                    </a:lnTo>
                    <a:lnTo>
                      <a:pt x="1371" y="273"/>
                    </a:lnTo>
                    <a:lnTo>
                      <a:pt x="1367" y="284"/>
                    </a:lnTo>
                    <a:lnTo>
                      <a:pt x="1362" y="288"/>
                    </a:lnTo>
                    <a:lnTo>
                      <a:pt x="1362" y="293"/>
                    </a:lnTo>
                    <a:lnTo>
                      <a:pt x="1364" y="289"/>
                    </a:lnTo>
                    <a:lnTo>
                      <a:pt x="1367" y="289"/>
                    </a:lnTo>
                    <a:lnTo>
                      <a:pt x="1372" y="284"/>
                    </a:lnTo>
                    <a:lnTo>
                      <a:pt x="1374" y="281"/>
                    </a:lnTo>
                    <a:lnTo>
                      <a:pt x="1374" y="279"/>
                    </a:lnTo>
                    <a:lnTo>
                      <a:pt x="1376" y="276"/>
                    </a:lnTo>
                    <a:lnTo>
                      <a:pt x="1382" y="276"/>
                    </a:lnTo>
                    <a:lnTo>
                      <a:pt x="1386" y="274"/>
                    </a:lnTo>
                    <a:lnTo>
                      <a:pt x="1381" y="274"/>
                    </a:lnTo>
                    <a:lnTo>
                      <a:pt x="1374" y="266"/>
                    </a:lnTo>
                    <a:lnTo>
                      <a:pt x="1371" y="260"/>
                    </a:lnTo>
                    <a:lnTo>
                      <a:pt x="1374" y="256"/>
                    </a:lnTo>
                    <a:lnTo>
                      <a:pt x="1382" y="255"/>
                    </a:lnTo>
                    <a:lnTo>
                      <a:pt x="1391" y="255"/>
                    </a:lnTo>
                    <a:lnTo>
                      <a:pt x="1397" y="248"/>
                    </a:lnTo>
                    <a:lnTo>
                      <a:pt x="1401" y="248"/>
                    </a:lnTo>
                    <a:lnTo>
                      <a:pt x="1404" y="246"/>
                    </a:lnTo>
                    <a:lnTo>
                      <a:pt x="1401" y="243"/>
                    </a:lnTo>
                    <a:lnTo>
                      <a:pt x="1409" y="236"/>
                    </a:lnTo>
                    <a:lnTo>
                      <a:pt x="1412" y="231"/>
                    </a:lnTo>
                    <a:lnTo>
                      <a:pt x="1409" y="228"/>
                    </a:lnTo>
                    <a:lnTo>
                      <a:pt x="1409" y="226"/>
                    </a:lnTo>
                    <a:lnTo>
                      <a:pt x="1414" y="228"/>
                    </a:lnTo>
                    <a:lnTo>
                      <a:pt x="1421" y="226"/>
                    </a:lnTo>
                    <a:lnTo>
                      <a:pt x="1424" y="221"/>
                    </a:lnTo>
                    <a:lnTo>
                      <a:pt x="1421" y="218"/>
                    </a:lnTo>
                    <a:lnTo>
                      <a:pt x="1431" y="213"/>
                    </a:lnTo>
                    <a:lnTo>
                      <a:pt x="1431" y="208"/>
                    </a:lnTo>
                    <a:lnTo>
                      <a:pt x="1429" y="205"/>
                    </a:lnTo>
                    <a:lnTo>
                      <a:pt x="1419" y="210"/>
                    </a:lnTo>
                    <a:lnTo>
                      <a:pt x="1419" y="211"/>
                    </a:lnTo>
                    <a:lnTo>
                      <a:pt x="1412" y="216"/>
                    </a:lnTo>
                    <a:lnTo>
                      <a:pt x="1406" y="215"/>
                    </a:lnTo>
                    <a:lnTo>
                      <a:pt x="1402" y="208"/>
                    </a:lnTo>
                    <a:lnTo>
                      <a:pt x="1407" y="203"/>
                    </a:lnTo>
                    <a:lnTo>
                      <a:pt x="1406" y="196"/>
                    </a:lnTo>
                    <a:lnTo>
                      <a:pt x="1411" y="193"/>
                    </a:lnTo>
                    <a:lnTo>
                      <a:pt x="1417" y="193"/>
                    </a:lnTo>
                    <a:lnTo>
                      <a:pt x="1426" y="198"/>
                    </a:lnTo>
                    <a:lnTo>
                      <a:pt x="1429" y="195"/>
                    </a:lnTo>
                    <a:lnTo>
                      <a:pt x="1429" y="190"/>
                    </a:lnTo>
                    <a:lnTo>
                      <a:pt x="1436" y="186"/>
                    </a:lnTo>
                    <a:lnTo>
                      <a:pt x="1436" y="190"/>
                    </a:lnTo>
                    <a:lnTo>
                      <a:pt x="1432" y="193"/>
                    </a:lnTo>
                    <a:lnTo>
                      <a:pt x="1434" y="196"/>
                    </a:lnTo>
                    <a:lnTo>
                      <a:pt x="1447" y="206"/>
                    </a:lnTo>
                    <a:lnTo>
                      <a:pt x="1454" y="208"/>
                    </a:lnTo>
                    <a:lnTo>
                      <a:pt x="1456" y="205"/>
                    </a:lnTo>
                    <a:lnTo>
                      <a:pt x="1465" y="205"/>
                    </a:lnTo>
                    <a:lnTo>
                      <a:pt x="1469" y="200"/>
                    </a:lnTo>
                    <a:lnTo>
                      <a:pt x="1469" y="195"/>
                    </a:lnTo>
                    <a:lnTo>
                      <a:pt x="1460" y="188"/>
                    </a:lnTo>
                    <a:lnTo>
                      <a:pt x="1460" y="185"/>
                    </a:lnTo>
                    <a:lnTo>
                      <a:pt x="1464" y="185"/>
                    </a:lnTo>
                    <a:lnTo>
                      <a:pt x="1474" y="193"/>
                    </a:lnTo>
                    <a:lnTo>
                      <a:pt x="1477" y="195"/>
                    </a:lnTo>
                    <a:lnTo>
                      <a:pt x="1482" y="198"/>
                    </a:lnTo>
                    <a:lnTo>
                      <a:pt x="1480" y="201"/>
                    </a:lnTo>
                    <a:lnTo>
                      <a:pt x="1482" y="205"/>
                    </a:lnTo>
                    <a:lnTo>
                      <a:pt x="1487" y="210"/>
                    </a:lnTo>
                    <a:lnTo>
                      <a:pt x="1489" y="218"/>
                    </a:lnTo>
                    <a:lnTo>
                      <a:pt x="1490" y="220"/>
                    </a:lnTo>
                    <a:lnTo>
                      <a:pt x="1490" y="216"/>
                    </a:lnTo>
                    <a:lnTo>
                      <a:pt x="1495" y="213"/>
                    </a:lnTo>
                    <a:lnTo>
                      <a:pt x="1497" y="211"/>
                    </a:lnTo>
                    <a:lnTo>
                      <a:pt x="1500" y="208"/>
                    </a:lnTo>
                    <a:lnTo>
                      <a:pt x="1497" y="208"/>
                    </a:lnTo>
                    <a:lnTo>
                      <a:pt x="1494" y="210"/>
                    </a:lnTo>
                    <a:lnTo>
                      <a:pt x="1490" y="208"/>
                    </a:lnTo>
                    <a:lnTo>
                      <a:pt x="1487" y="203"/>
                    </a:lnTo>
                    <a:lnTo>
                      <a:pt x="1494" y="198"/>
                    </a:lnTo>
                    <a:lnTo>
                      <a:pt x="1499" y="195"/>
                    </a:lnTo>
                    <a:lnTo>
                      <a:pt x="1500" y="191"/>
                    </a:lnTo>
                    <a:lnTo>
                      <a:pt x="1504" y="191"/>
                    </a:lnTo>
                    <a:lnTo>
                      <a:pt x="1505" y="188"/>
                    </a:lnTo>
                    <a:lnTo>
                      <a:pt x="1515" y="186"/>
                    </a:lnTo>
                    <a:lnTo>
                      <a:pt x="1532" y="183"/>
                    </a:lnTo>
                    <a:lnTo>
                      <a:pt x="1552" y="183"/>
                    </a:lnTo>
                    <a:lnTo>
                      <a:pt x="1567" y="176"/>
                    </a:lnTo>
                    <a:lnTo>
                      <a:pt x="1573" y="176"/>
                    </a:lnTo>
                    <a:lnTo>
                      <a:pt x="1580" y="178"/>
                    </a:lnTo>
                    <a:lnTo>
                      <a:pt x="1580" y="181"/>
                    </a:lnTo>
                    <a:lnTo>
                      <a:pt x="1578" y="183"/>
                    </a:lnTo>
                    <a:lnTo>
                      <a:pt x="1575" y="188"/>
                    </a:lnTo>
                    <a:lnTo>
                      <a:pt x="1577" y="196"/>
                    </a:lnTo>
                    <a:lnTo>
                      <a:pt x="1583" y="201"/>
                    </a:lnTo>
                    <a:lnTo>
                      <a:pt x="1605" y="201"/>
                    </a:lnTo>
                    <a:lnTo>
                      <a:pt x="1610" y="203"/>
                    </a:lnTo>
                    <a:lnTo>
                      <a:pt x="1612" y="201"/>
                    </a:lnTo>
                    <a:lnTo>
                      <a:pt x="1618" y="203"/>
                    </a:lnTo>
                    <a:lnTo>
                      <a:pt x="1625" y="205"/>
                    </a:lnTo>
                    <a:lnTo>
                      <a:pt x="1640" y="201"/>
                    </a:lnTo>
                    <a:lnTo>
                      <a:pt x="1650" y="196"/>
                    </a:lnTo>
                    <a:lnTo>
                      <a:pt x="1655" y="198"/>
                    </a:lnTo>
                    <a:lnTo>
                      <a:pt x="1660" y="198"/>
                    </a:lnTo>
                    <a:lnTo>
                      <a:pt x="1661" y="193"/>
                    </a:lnTo>
                    <a:lnTo>
                      <a:pt x="1660" y="190"/>
                    </a:lnTo>
                    <a:lnTo>
                      <a:pt x="1665" y="190"/>
                    </a:lnTo>
                    <a:lnTo>
                      <a:pt x="1670" y="190"/>
                    </a:lnTo>
                    <a:lnTo>
                      <a:pt x="1675" y="188"/>
                    </a:lnTo>
                    <a:lnTo>
                      <a:pt x="1676" y="191"/>
                    </a:lnTo>
                    <a:lnTo>
                      <a:pt x="1680" y="193"/>
                    </a:lnTo>
                    <a:lnTo>
                      <a:pt x="1683" y="188"/>
                    </a:lnTo>
                    <a:lnTo>
                      <a:pt x="1681" y="185"/>
                    </a:lnTo>
                    <a:lnTo>
                      <a:pt x="1676" y="181"/>
                    </a:lnTo>
                    <a:lnTo>
                      <a:pt x="1678" y="176"/>
                    </a:lnTo>
                    <a:lnTo>
                      <a:pt x="1675" y="173"/>
                    </a:lnTo>
                    <a:lnTo>
                      <a:pt x="1670" y="173"/>
                    </a:lnTo>
                    <a:lnTo>
                      <a:pt x="1670" y="167"/>
                    </a:lnTo>
                    <a:lnTo>
                      <a:pt x="1666" y="167"/>
                    </a:lnTo>
                    <a:lnTo>
                      <a:pt x="1665" y="162"/>
                    </a:lnTo>
                    <a:lnTo>
                      <a:pt x="1661" y="158"/>
                    </a:lnTo>
                    <a:lnTo>
                      <a:pt x="1661" y="153"/>
                    </a:lnTo>
                    <a:lnTo>
                      <a:pt x="1663" y="148"/>
                    </a:lnTo>
                    <a:lnTo>
                      <a:pt x="1665" y="152"/>
                    </a:lnTo>
                    <a:lnTo>
                      <a:pt x="1666" y="153"/>
                    </a:lnTo>
                    <a:lnTo>
                      <a:pt x="1673" y="148"/>
                    </a:lnTo>
                    <a:lnTo>
                      <a:pt x="1671" y="147"/>
                    </a:lnTo>
                    <a:lnTo>
                      <a:pt x="1670" y="143"/>
                    </a:lnTo>
                    <a:lnTo>
                      <a:pt x="1673" y="143"/>
                    </a:lnTo>
                    <a:lnTo>
                      <a:pt x="1680" y="147"/>
                    </a:lnTo>
                    <a:lnTo>
                      <a:pt x="1683" y="145"/>
                    </a:lnTo>
                    <a:lnTo>
                      <a:pt x="1683" y="142"/>
                    </a:lnTo>
                    <a:lnTo>
                      <a:pt x="1685" y="143"/>
                    </a:lnTo>
                    <a:lnTo>
                      <a:pt x="1691" y="143"/>
                    </a:lnTo>
                    <a:lnTo>
                      <a:pt x="1695" y="143"/>
                    </a:lnTo>
                    <a:lnTo>
                      <a:pt x="1696" y="140"/>
                    </a:lnTo>
                    <a:lnTo>
                      <a:pt x="1701" y="145"/>
                    </a:lnTo>
                    <a:lnTo>
                      <a:pt x="1705" y="145"/>
                    </a:lnTo>
                    <a:lnTo>
                      <a:pt x="1708" y="150"/>
                    </a:lnTo>
                    <a:lnTo>
                      <a:pt x="1711" y="147"/>
                    </a:lnTo>
                    <a:lnTo>
                      <a:pt x="1711" y="143"/>
                    </a:lnTo>
                    <a:lnTo>
                      <a:pt x="1715" y="143"/>
                    </a:lnTo>
                    <a:lnTo>
                      <a:pt x="1718" y="148"/>
                    </a:lnTo>
                    <a:lnTo>
                      <a:pt x="1715" y="150"/>
                    </a:lnTo>
                    <a:lnTo>
                      <a:pt x="1713" y="155"/>
                    </a:lnTo>
                    <a:lnTo>
                      <a:pt x="1715" y="155"/>
                    </a:lnTo>
                    <a:lnTo>
                      <a:pt x="1720" y="155"/>
                    </a:lnTo>
                    <a:lnTo>
                      <a:pt x="1721" y="155"/>
                    </a:lnTo>
                    <a:lnTo>
                      <a:pt x="1721" y="152"/>
                    </a:lnTo>
                    <a:lnTo>
                      <a:pt x="1723" y="150"/>
                    </a:lnTo>
                    <a:lnTo>
                      <a:pt x="1726" y="152"/>
                    </a:lnTo>
                    <a:lnTo>
                      <a:pt x="1725" y="147"/>
                    </a:lnTo>
                    <a:lnTo>
                      <a:pt x="1723" y="145"/>
                    </a:lnTo>
                    <a:lnTo>
                      <a:pt x="1723" y="143"/>
                    </a:lnTo>
                    <a:lnTo>
                      <a:pt x="1728" y="143"/>
                    </a:lnTo>
                    <a:lnTo>
                      <a:pt x="1735" y="142"/>
                    </a:lnTo>
                    <a:lnTo>
                      <a:pt x="1738" y="143"/>
                    </a:lnTo>
                    <a:lnTo>
                      <a:pt x="1741" y="142"/>
                    </a:lnTo>
                    <a:lnTo>
                      <a:pt x="1746" y="142"/>
                    </a:lnTo>
                    <a:lnTo>
                      <a:pt x="1748" y="145"/>
                    </a:lnTo>
                    <a:lnTo>
                      <a:pt x="1748" y="150"/>
                    </a:lnTo>
                    <a:lnTo>
                      <a:pt x="1750" y="148"/>
                    </a:lnTo>
                    <a:lnTo>
                      <a:pt x="1753" y="148"/>
                    </a:lnTo>
                    <a:lnTo>
                      <a:pt x="1756" y="143"/>
                    </a:lnTo>
                    <a:lnTo>
                      <a:pt x="1758" y="150"/>
                    </a:lnTo>
                    <a:lnTo>
                      <a:pt x="1761" y="150"/>
                    </a:lnTo>
                    <a:lnTo>
                      <a:pt x="1766" y="147"/>
                    </a:lnTo>
                    <a:lnTo>
                      <a:pt x="1769" y="150"/>
                    </a:lnTo>
                    <a:lnTo>
                      <a:pt x="1771" y="158"/>
                    </a:lnTo>
                    <a:lnTo>
                      <a:pt x="1774" y="153"/>
                    </a:lnTo>
                    <a:lnTo>
                      <a:pt x="1778" y="152"/>
                    </a:lnTo>
                    <a:lnTo>
                      <a:pt x="1779" y="153"/>
                    </a:lnTo>
                    <a:lnTo>
                      <a:pt x="1778" y="160"/>
                    </a:lnTo>
                    <a:lnTo>
                      <a:pt x="1781" y="162"/>
                    </a:lnTo>
                    <a:lnTo>
                      <a:pt x="1783" y="163"/>
                    </a:lnTo>
                    <a:lnTo>
                      <a:pt x="1788" y="163"/>
                    </a:lnTo>
                    <a:lnTo>
                      <a:pt x="1788" y="168"/>
                    </a:lnTo>
                    <a:lnTo>
                      <a:pt x="1791" y="167"/>
                    </a:lnTo>
                    <a:lnTo>
                      <a:pt x="1793" y="167"/>
                    </a:lnTo>
                    <a:lnTo>
                      <a:pt x="1794" y="170"/>
                    </a:lnTo>
                    <a:lnTo>
                      <a:pt x="1789" y="175"/>
                    </a:lnTo>
                    <a:lnTo>
                      <a:pt x="1791" y="180"/>
                    </a:lnTo>
                    <a:lnTo>
                      <a:pt x="1798" y="173"/>
                    </a:lnTo>
                    <a:lnTo>
                      <a:pt x="1801" y="173"/>
                    </a:lnTo>
                    <a:lnTo>
                      <a:pt x="1803" y="176"/>
                    </a:lnTo>
                    <a:lnTo>
                      <a:pt x="1793" y="185"/>
                    </a:lnTo>
                    <a:lnTo>
                      <a:pt x="1794" y="190"/>
                    </a:lnTo>
                    <a:lnTo>
                      <a:pt x="1801" y="191"/>
                    </a:lnTo>
                    <a:lnTo>
                      <a:pt x="1803" y="188"/>
                    </a:lnTo>
                    <a:lnTo>
                      <a:pt x="1806" y="186"/>
                    </a:lnTo>
                    <a:lnTo>
                      <a:pt x="1809" y="188"/>
                    </a:lnTo>
                    <a:lnTo>
                      <a:pt x="1811" y="191"/>
                    </a:lnTo>
                    <a:lnTo>
                      <a:pt x="1814" y="190"/>
                    </a:lnTo>
                    <a:lnTo>
                      <a:pt x="1819" y="195"/>
                    </a:lnTo>
                    <a:lnTo>
                      <a:pt x="1818" y="201"/>
                    </a:lnTo>
                    <a:lnTo>
                      <a:pt x="1823" y="201"/>
                    </a:lnTo>
                    <a:lnTo>
                      <a:pt x="1823" y="205"/>
                    </a:lnTo>
                    <a:lnTo>
                      <a:pt x="1828" y="203"/>
                    </a:lnTo>
                    <a:lnTo>
                      <a:pt x="1828" y="206"/>
                    </a:lnTo>
                    <a:lnTo>
                      <a:pt x="1824" y="213"/>
                    </a:lnTo>
                    <a:lnTo>
                      <a:pt x="1818" y="215"/>
                    </a:lnTo>
                    <a:lnTo>
                      <a:pt x="1814" y="213"/>
                    </a:lnTo>
                    <a:lnTo>
                      <a:pt x="1804" y="210"/>
                    </a:lnTo>
                    <a:lnTo>
                      <a:pt x="1794" y="210"/>
                    </a:lnTo>
                    <a:lnTo>
                      <a:pt x="1798" y="213"/>
                    </a:lnTo>
                    <a:lnTo>
                      <a:pt x="1799" y="218"/>
                    </a:lnTo>
                    <a:lnTo>
                      <a:pt x="1809" y="218"/>
                    </a:lnTo>
                    <a:lnTo>
                      <a:pt x="1811" y="221"/>
                    </a:lnTo>
                    <a:lnTo>
                      <a:pt x="1821" y="228"/>
                    </a:lnTo>
                    <a:lnTo>
                      <a:pt x="1829" y="230"/>
                    </a:lnTo>
                    <a:lnTo>
                      <a:pt x="1834" y="226"/>
                    </a:lnTo>
                    <a:lnTo>
                      <a:pt x="1836" y="221"/>
                    </a:lnTo>
                    <a:lnTo>
                      <a:pt x="1831" y="218"/>
                    </a:lnTo>
                    <a:lnTo>
                      <a:pt x="1829" y="215"/>
                    </a:lnTo>
                    <a:lnTo>
                      <a:pt x="1831" y="215"/>
                    </a:lnTo>
                    <a:lnTo>
                      <a:pt x="1836" y="220"/>
                    </a:lnTo>
                    <a:lnTo>
                      <a:pt x="1843" y="223"/>
                    </a:lnTo>
                    <a:lnTo>
                      <a:pt x="1844" y="225"/>
                    </a:lnTo>
                    <a:lnTo>
                      <a:pt x="1841" y="225"/>
                    </a:lnTo>
                    <a:lnTo>
                      <a:pt x="1831" y="233"/>
                    </a:lnTo>
                    <a:lnTo>
                      <a:pt x="1834" y="235"/>
                    </a:lnTo>
                    <a:lnTo>
                      <a:pt x="1838" y="235"/>
                    </a:lnTo>
                    <a:lnTo>
                      <a:pt x="1841" y="233"/>
                    </a:lnTo>
                    <a:lnTo>
                      <a:pt x="1844" y="233"/>
                    </a:lnTo>
                    <a:lnTo>
                      <a:pt x="1859" y="246"/>
                    </a:lnTo>
                    <a:lnTo>
                      <a:pt x="1864" y="248"/>
                    </a:lnTo>
                    <a:lnTo>
                      <a:pt x="1869" y="253"/>
                    </a:lnTo>
                    <a:lnTo>
                      <a:pt x="1881" y="255"/>
                    </a:lnTo>
                    <a:lnTo>
                      <a:pt x="1887" y="261"/>
                    </a:lnTo>
                    <a:lnTo>
                      <a:pt x="1894" y="263"/>
                    </a:lnTo>
                    <a:lnTo>
                      <a:pt x="1896" y="261"/>
                    </a:lnTo>
                    <a:lnTo>
                      <a:pt x="1894" y="258"/>
                    </a:lnTo>
                    <a:lnTo>
                      <a:pt x="1897" y="256"/>
                    </a:lnTo>
                    <a:lnTo>
                      <a:pt x="1901" y="260"/>
                    </a:lnTo>
                    <a:lnTo>
                      <a:pt x="1902" y="263"/>
                    </a:lnTo>
                    <a:lnTo>
                      <a:pt x="1906" y="268"/>
                    </a:lnTo>
                    <a:lnTo>
                      <a:pt x="1907" y="268"/>
                    </a:lnTo>
                    <a:lnTo>
                      <a:pt x="1909" y="263"/>
                    </a:lnTo>
                    <a:lnTo>
                      <a:pt x="1904" y="240"/>
                    </a:lnTo>
                    <a:lnTo>
                      <a:pt x="1899" y="228"/>
                    </a:lnTo>
                    <a:lnTo>
                      <a:pt x="1892" y="216"/>
                    </a:lnTo>
                    <a:lnTo>
                      <a:pt x="1891" y="205"/>
                    </a:lnTo>
                    <a:lnTo>
                      <a:pt x="1887" y="196"/>
                    </a:lnTo>
                    <a:lnTo>
                      <a:pt x="1887" y="193"/>
                    </a:lnTo>
                    <a:lnTo>
                      <a:pt x="1891" y="195"/>
                    </a:lnTo>
                    <a:lnTo>
                      <a:pt x="1894" y="201"/>
                    </a:lnTo>
                    <a:lnTo>
                      <a:pt x="1899" y="206"/>
                    </a:lnTo>
                    <a:lnTo>
                      <a:pt x="1906" y="208"/>
                    </a:lnTo>
                    <a:lnTo>
                      <a:pt x="1911" y="213"/>
                    </a:lnTo>
                    <a:lnTo>
                      <a:pt x="1919" y="213"/>
                    </a:lnTo>
                    <a:lnTo>
                      <a:pt x="1939" y="211"/>
                    </a:lnTo>
                    <a:lnTo>
                      <a:pt x="1942" y="213"/>
                    </a:lnTo>
                    <a:lnTo>
                      <a:pt x="1946" y="211"/>
                    </a:lnTo>
                    <a:lnTo>
                      <a:pt x="1951" y="215"/>
                    </a:lnTo>
                    <a:lnTo>
                      <a:pt x="1952" y="213"/>
                    </a:lnTo>
                    <a:lnTo>
                      <a:pt x="1949" y="208"/>
                    </a:lnTo>
                    <a:lnTo>
                      <a:pt x="1949" y="206"/>
                    </a:lnTo>
                    <a:lnTo>
                      <a:pt x="1946" y="203"/>
                    </a:lnTo>
                    <a:lnTo>
                      <a:pt x="1947" y="201"/>
                    </a:lnTo>
                    <a:lnTo>
                      <a:pt x="1949" y="196"/>
                    </a:lnTo>
                    <a:lnTo>
                      <a:pt x="1965" y="190"/>
                    </a:lnTo>
                    <a:lnTo>
                      <a:pt x="1967" y="191"/>
                    </a:lnTo>
                    <a:lnTo>
                      <a:pt x="1970" y="191"/>
                    </a:lnTo>
                    <a:lnTo>
                      <a:pt x="1977" y="193"/>
                    </a:lnTo>
                    <a:lnTo>
                      <a:pt x="1984" y="193"/>
                    </a:lnTo>
                    <a:lnTo>
                      <a:pt x="1990" y="198"/>
                    </a:lnTo>
                    <a:lnTo>
                      <a:pt x="1995" y="200"/>
                    </a:lnTo>
                    <a:lnTo>
                      <a:pt x="1999" y="205"/>
                    </a:lnTo>
                    <a:lnTo>
                      <a:pt x="2007" y="205"/>
                    </a:lnTo>
                    <a:lnTo>
                      <a:pt x="2009" y="210"/>
                    </a:lnTo>
                    <a:lnTo>
                      <a:pt x="2020" y="210"/>
                    </a:lnTo>
                    <a:lnTo>
                      <a:pt x="2014" y="206"/>
                    </a:lnTo>
                    <a:lnTo>
                      <a:pt x="2012" y="203"/>
                    </a:lnTo>
                    <a:lnTo>
                      <a:pt x="2019" y="205"/>
                    </a:lnTo>
                    <a:lnTo>
                      <a:pt x="2024" y="201"/>
                    </a:lnTo>
                    <a:lnTo>
                      <a:pt x="2019" y="200"/>
                    </a:lnTo>
                    <a:lnTo>
                      <a:pt x="2022" y="196"/>
                    </a:lnTo>
                    <a:lnTo>
                      <a:pt x="2019" y="193"/>
                    </a:lnTo>
                    <a:lnTo>
                      <a:pt x="2012" y="196"/>
                    </a:lnTo>
                    <a:lnTo>
                      <a:pt x="2007" y="195"/>
                    </a:lnTo>
                    <a:lnTo>
                      <a:pt x="2005" y="188"/>
                    </a:lnTo>
                    <a:lnTo>
                      <a:pt x="2004" y="183"/>
                    </a:lnTo>
                    <a:lnTo>
                      <a:pt x="2007" y="180"/>
                    </a:lnTo>
                    <a:lnTo>
                      <a:pt x="2009" y="183"/>
                    </a:lnTo>
                    <a:lnTo>
                      <a:pt x="2014" y="180"/>
                    </a:lnTo>
                    <a:lnTo>
                      <a:pt x="2010" y="176"/>
                    </a:lnTo>
                    <a:lnTo>
                      <a:pt x="2015" y="175"/>
                    </a:lnTo>
                    <a:lnTo>
                      <a:pt x="2022" y="180"/>
                    </a:lnTo>
                    <a:lnTo>
                      <a:pt x="2024" y="185"/>
                    </a:lnTo>
                    <a:lnTo>
                      <a:pt x="2027" y="185"/>
                    </a:lnTo>
                    <a:lnTo>
                      <a:pt x="2030" y="186"/>
                    </a:lnTo>
                    <a:lnTo>
                      <a:pt x="2034" y="185"/>
                    </a:lnTo>
                    <a:lnTo>
                      <a:pt x="2032" y="180"/>
                    </a:lnTo>
                    <a:lnTo>
                      <a:pt x="2037" y="178"/>
                    </a:lnTo>
                    <a:lnTo>
                      <a:pt x="2040" y="180"/>
                    </a:lnTo>
                    <a:lnTo>
                      <a:pt x="2042" y="176"/>
                    </a:lnTo>
                    <a:lnTo>
                      <a:pt x="2034" y="168"/>
                    </a:lnTo>
                    <a:lnTo>
                      <a:pt x="2029" y="168"/>
                    </a:lnTo>
                    <a:lnTo>
                      <a:pt x="2022" y="163"/>
                    </a:lnTo>
                    <a:lnTo>
                      <a:pt x="2024" y="158"/>
                    </a:lnTo>
                    <a:lnTo>
                      <a:pt x="2020" y="155"/>
                    </a:lnTo>
                    <a:lnTo>
                      <a:pt x="2015" y="157"/>
                    </a:lnTo>
                    <a:lnTo>
                      <a:pt x="2010" y="155"/>
                    </a:lnTo>
                    <a:lnTo>
                      <a:pt x="2017" y="152"/>
                    </a:lnTo>
                    <a:lnTo>
                      <a:pt x="2014" y="148"/>
                    </a:lnTo>
                    <a:lnTo>
                      <a:pt x="2015" y="147"/>
                    </a:lnTo>
                    <a:lnTo>
                      <a:pt x="2012" y="142"/>
                    </a:lnTo>
                    <a:lnTo>
                      <a:pt x="2020" y="142"/>
                    </a:lnTo>
                    <a:lnTo>
                      <a:pt x="2022" y="133"/>
                    </a:lnTo>
                    <a:lnTo>
                      <a:pt x="2012" y="137"/>
                    </a:lnTo>
                    <a:lnTo>
                      <a:pt x="2007" y="140"/>
                    </a:lnTo>
                    <a:lnTo>
                      <a:pt x="2007" y="145"/>
                    </a:lnTo>
                    <a:lnTo>
                      <a:pt x="1997" y="143"/>
                    </a:lnTo>
                    <a:lnTo>
                      <a:pt x="1992" y="135"/>
                    </a:lnTo>
                    <a:lnTo>
                      <a:pt x="1995" y="130"/>
                    </a:lnTo>
                    <a:lnTo>
                      <a:pt x="1997" y="125"/>
                    </a:lnTo>
                    <a:lnTo>
                      <a:pt x="2005" y="122"/>
                    </a:lnTo>
                    <a:lnTo>
                      <a:pt x="2010" y="122"/>
                    </a:lnTo>
                    <a:lnTo>
                      <a:pt x="2019" y="115"/>
                    </a:lnTo>
                    <a:lnTo>
                      <a:pt x="2019" y="112"/>
                    </a:lnTo>
                    <a:lnTo>
                      <a:pt x="2014" y="107"/>
                    </a:lnTo>
                    <a:lnTo>
                      <a:pt x="2009" y="107"/>
                    </a:lnTo>
                    <a:lnTo>
                      <a:pt x="2005" y="105"/>
                    </a:lnTo>
                    <a:lnTo>
                      <a:pt x="1997" y="105"/>
                    </a:lnTo>
                    <a:lnTo>
                      <a:pt x="1990" y="100"/>
                    </a:lnTo>
                    <a:lnTo>
                      <a:pt x="1999" y="97"/>
                    </a:lnTo>
                    <a:lnTo>
                      <a:pt x="2007" y="97"/>
                    </a:lnTo>
                    <a:lnTo>
                      <a:pt x="2019" y="100"/>
                    </a:lnTo>
                    <a:lnTo>
                      <a:pt x="2029" y="98"/>
                    </a:lnTo>
                    <a:lnTo>
                      <a:pt x="2045" y="98"/>
                    </a:lnTo>
                    <a:lnTo>
                      <a:pt x="2073" y="97"/>
                    </a:lnTo>
                    <a:lnTo>
                      <a:pt x="2077" y="93"/>
                    </a:lnTo>
                    <a:lnTo>
                      <a:pt x="2098" y="93"/>
                    </a:lnTo>
                    <a:lnTo>
                      <a:pt x="2107" y="95"/>
                    </a:lnTo>
                    <a:lnTo>
                      <a:pt x="2115" y="93"/>
                    </a:lnTo>
                    <a:lnTo>
                      <a:pt x="2127" y="93"/>
                    </a:lnTo>
                    <a:lnTo>
                      <a:pt x="2120" y="95"/>
                    </a:lnTo>
                    <a:lnTo>
                      <a:pt x="2103" y="102"/>
                    </a:lnTo>
                    <a:lnTo>
                      <a:pt x="2098" y="100"/>
                    </a:lnTo>
                    <a:lnTo>
                      <a:pt x="2095" y="100"/>
                    </a:lnTo>
                    <a:lnTo>
                      <a:pt x="2090" y="98"/>
                    </a:lnTo>
                    <a:lnTo>
                      <a:pt x="2088" y="108"/>
                    </a:lnTo>
                    <a:lnTo>
                      <a:pt x="2092" y="113"/>
                    </a:lnTo>
                    <a:lnTo>
                      <a:pt x="2088" y="115"/>
                    </a:lnTo>
                    <a:lnTo>
                      <a:pt x="2087" y="118"/>
                    </a:lnTo>
                    <a:lnTo>
                      <a:pt x="2092" y="120"/>
                    </a:lnTo>
                    <a:lnTo>
                      <a:pt x="2100" y="115"/>
                    </a:lnTo>
                    <a:lnTo>
                      <a:pt x="2100" y="112"/>
                    </a:lnTo>
                    <a:lnTo>
                      <a:pt x="2112" y="103"/>
                    </a:lnTo>
                    <a:lnTo>
                      <a:pt x="2128" y="97"/>
                    </a:lnTo>
                    <a:lnTo>
                      <a:pt x="2132" y="105"/>
                    </a:lnTo>
                    <a:lnTo>
                      <a:pt x="2132" y="117"/>
                    </a:lnTo>
                    <a:lnTo>
                      <a:pt x="2130" y="118"/>
                    </a:lnTo>
                    <a:lnTo>
                      <a:pt x="2127" y="112"/>
                    </a:lnTo>
                    <a:lnTo>
                      <a:pt x="2123" y="108"/>
                    </a:lnTo>
                    <a:lnTo>
                      <a:pt x="2122" y="103"/>
                    </a:lnTo>
                    <a:lnTo>
                      <a:pt x="2117" y="107"/>
                    </a:lnTo>
                    <a:lnTo>
                      <a:pt x="2115" y="107"/>
                    </a:lnTo>
                    <a:lnTo>
                      <a:pt x="2117" y="113"/>
                    </a:lnTo>
                    <a:lnTo>
                      <a:pt x="2122" y="115"/>
                    </a:lnTo>
                    <a:lnTo>
                      <a:pt x="2123" y="125"/>
                    </a:lnTo>
                    <a:lnTo>
                      <a:pt x="2120" y="132"/>
                    </a:lnTo>
                    <a:lnTo>
                      <a:pt x="2117" y="130"/>
                    </a:lnTo>
                    <a:lnTo>
                      <a:pt x="2113" y="133"/>
                    </a:lnTo>
                    <a:lnTo>
                      <a:pt x="2120" y="137"/>
                    </a:lnTo>
                    <a:lnTo>
                      <a:pt x="2120" y="140"/>
                    </a:lnTo>
                    <a:lnTo>
                      <a:pt x="2122" y="142"/>
                    </a:lnTo>
                    <a:lnTo>
                      <a:pt x="2125" y="142"/>
                    </a:lnTo>
                    <a:lnTo>
                      <a:pt x="2132" y="137"/>
                    </a:lnTo>
                    <a:lnTo>
                      <a:pt x="2132" y="132"/>
                    </a:lnTo>
                    <a:lnTo>
                      <a:pt x="2137" y="125"/>
                    </a:lnTo>
                    <a:lnTo>
                      <a:pt x="2135" y="120"/>
                    </a:lnTo>
                    <a:lnTo>
                      <a:pt x="2135" y="115"/>
                    </a:lnTo>
                    <a:lnTo>
                      <a:pt x="2133" y="92"/>
                    </a:lnTo>
                    <a:lnTo>
                      <a:pt x="2142" y="87"/>
                    </a:lnTo>
                    <a:lnTo>
                      <a:pt x="2155" y="83"/>
                    </a:lnTo>
                    <a:lnTo>
                      <a:pt x="2168" y="80"/>
                    </a:lnTo>
                    <a:lnTo>
                      <a:pt x="2181" y="82"/>
                    </a:lnTo>
                    <a:lnTo>
                      <a:pt x="2198" y="87"/>
                    </a:lnTo>
                    <a:lnTo>
                      <a:pt x="2206" y="97"/>
                    </a:lnTo>
                    <a:lnTo>
                      <a:pt x="2205" y="102"/>
                    </a:lnTo>
                    <a:lnTo>
                      <a:pt x="2201" y="105"/>
                    </a:lnTo>
                    <a:lnTo>
                      <a:pt x="2191" y="98"/>
                    </a:lnTo>
                    <a:lnTo>
                      <a:pt x="2191" y="100"/>
                    </a:lnTo>
                    <a:lnTo>
                      <a:pt x="2193" y="103"/>
                    </a:lnTo>
                    <a:lnTo>
                      <a:pt x="2193" y="108"/>
                    </a:lnTo>
                    <a:lnTo>
                      <a:pt x="2193" y="113"/>
                    </a:lnTo>
                    <a:lnTo>
                      <a:pt x="2190" y="115"/>
                    </a:lnTo>
                    <a:lnTo>
                      <a:pt x="2193" y="117"/>
                    </a:lnTo>
                    <a:lnTo>
                      <a:pt x="2198" y="113"/>
                    </a:lnTo>
                    <a:lnTo>
                      <a:pt x="2206" y="113"/>
                    </a:lnTo>
                    <a:lnTo>
                      <a:pt x="2211" y="108"/>
                    </a:lnTo>
                    <a:lnTo>
                      <a:pt x="2213" y="115"/>
                    </a:lnTo>
                    <a:lnTo>
                      <a:pt x="2216" y="120"/>
                    </a:lnTo>
                    <a:lnTo>
                      <a:pt x="2216" y="125"/>
                    </a:lnTo>
                    <a:lnTo>
                      <a:pt x="2220" y="128"/>
                    </a:lnTo>
                    <a:lnTo>
                      <a:pt x="2223" y="123"/>
                    </a:lnTo>
                    <a:lnTo>
                      <a:pt x="2223" y="120"/>
                    </a:lnTo>
                    <a:lnTo>
                      <a:pt x="2228" y="115"/>
                    </a:lnTo>
                    <a:lnTo>
                      <a:pt x="2235" y="118"/>
                    </a:lnTo>
                    <a:lnTo>
                      <a:pt x="2236" y="123"/>
                    </a:lnTo>
                    <a:lnTo>
                      <a:pt x="2235" y="127"/>
                    </a:lnTo>
                    <a:lnTo>
                      <a:pt x="2233" y="133"/>
                    </a:lnTo>
                    <a:lnTo>
                      <a:pt x="2233" y="135"/>
                    </a:lnTo>
                    <a:lnTo>
                      <a:pt x="2238" y="133"/>
                    </a:lnTo>
                    <a:lnTo>
                      <a:pt x="2240" y="128"/>
                    </a:lnTo>
                    <a:lnTo>
                      <a:pt x="2243" y="127"/>
                    </a:lnTo>
                    <a:lnTo>
                      <a:pt x="2245" y="130"/>
                    </a:lnTo>
                    <a:lnTo>
                      <a:pt x="2245" y="125"/>
                    </a:lnTo>
                    <a:lnTo>
                      <a:pt x="2250" y="117"/>
                    </a:lnTo>
                    <a:lnTo>
                      <a:pt x="2251" y="115"/>
                    </a:lnTo>
                    <a:lnTo>
                      <a:pt x="2254" y="117"/>
                    </a:lnTo>
                    <a:lnTo>
                      <a:pt x="2266" y="123"/>
                    </a:lnTo>
                    <a:lnTo>
                      <a:pt x="2278" y="127"/>
                    </a:lnTo>
                    <a:lnTo>
                      <a:pt x="2284" y="133"/>
                    </a:lnTo>
                    <a:lnTo>
                      <a:pt x="2284" y="137"/>
                    </a:lnTo>
                    <a:lnTo>
                      <a:pt x="2276" y="142"/>
                    </a:lnTo>
                    <a:lnTo>
                      <a:pt x="2271" y="147"/>
                    </a:lnTo>
                    <a:lnTo>
                      <a:pt x="2278" y="143"/>
                    </a:lnTo>
                    <a:lnTo>
                      <a:pt x="2288" y="142"/>
                    </a:lnTo>
                    <a:lnTo>
                      <a:pt x="2294" y="143"/>
                    </a:lnTo>
                    <a:lnTo>
                      <a:pt x="2303" y="142"/>
                    </a:lnTo>
                    <a:lnTo>
                      <a:pt x="2309" y="137"/>
                    </a:lnTo>
                    <a:lnTo>
                      <a:pt x="2314" y="135"/>
                    </a:lnTo>
                    <a:lnTo>
                      <a:pt x="2324" y="127"/>
                    </a:lnTo>
                    <a:lnTo>
                      <a:pt x="2329" y="125"/>
                    </a:lnTo>
                    <a:lnTo>
                      <a:pt x="2336" y="118"/>
                    </a:lnTo>
                    <a:lnTo>
                      <a:pt x="2343" y="117"/>
                    </a:lnTo>
                    <a:lnTo>
                      <a:pt x="2361" y="108"/>
                    </a:lnTo>
                    <a:lnTo>
                      <a:pt x="2371" y="105"/>
                    </a:lnTo>
                    <a:lnTo>
                      <a:pt x="2376" y="107"/>
                    </a:lnTo>
                    <a:lnTo>
                      <a:pt x="2376" y="105"/>
                    </a:lnTo>
                    <a:lnTo>
                      <a:pt x="2386" y="98"/>
                    </a:lnTo>
                    <a:lnTo>
                      <a:pt x="2392" y="98"/>
                    </a:lnTo>
                    <a:lnTo>
                      <a:pt x="2404" y="98"/>
                    </a:lnTo>
                    <a:lnTo>
                      <a:pt x="2429" y="105"/>
                    </a:lnTo>
                    <a:lnTo>
                      <a:pt x="2439" y="115"/>
                    </a:lnTo>
                    <a:lnTo>
                      <a:pt x="2449" y="120"/>
                    </a:lnTo>
                    <a:lnTo>
                      <a:pt x="2457" y="128"/>
                    </a:lnTo>
                    <a:lnTo>
                      <a:pt x="2462" y="137"/>
                    </a:lnTo>
                    <a:lnTo>
                      <a:pt x="2462" y="140"/>
                    </a:lnTo>
                    <a:lnTo>
                      <a:pt x="2464" y="143"/>
                    </a:lnTo>
                    <a:lnTo>
                      <a:pt x="2464" y="150"/>
                    </a:lnTo>
                    <a:lnTo>
                      <a:pt x="2469" y="158"/>
                    </a:lnTo>
                    <a:lnTo>
                      <a:pt x="2469" y="162"/>
                    </a:lnTo>
                    <a:lnTo>
                      <a:pt x="2465" y="167"/>
                    </a:lnTo>
                    <a:lnTo>
                      <a:pt x="2472" y="165"/>
                    </a:lnTo>
                    <a:lnTo>
                      <a:pt x="2477" y="160"/>
                    </a:lnTo>
                    <a:lnTo>
                      <a:pt x="2484" y="160"/>
                    </a:lnTo>
                    <a:lnTo>
                      <a:pt x="2487" y="162"/>
                    </a:lnTo>
                    <a:lnTo>
                      <a:pt x="2487" y="158"/>
                    </a:lnTo>
                    <a:lnTo>
                      <a:pt x="2494" y="158"/>
                    </a:lnTo>
                    <a:lnTo>
                      <a:pt x="2499" y="162"/>
                    </a:lnTo>
                    <a:lnTo>
                      <a:pt x="2502" y="167"/>
                    </a:lnTo>
                    <a:lnTo>
                      <a:pt x="2502" y="162"/>
                    </a:lnTo>
                    <a:lnTo>
                      <a:pt x="2500" y="155"/>
                    </a:lnTo>
                    <a:lnTo>
                      <a:pt x="2505" y="155"/>
                    </a:lnTo>
                    <a:lnTo>
                      <a:pt x="2509" y="160"/>
                    </a:lnTo>
                    <a:lnTo>
                      <a:pt x="2517" y="168"/>
                    </a:lnTo>
                    <a:lnTo>
                      <a:pt x="2519" y="175"/>
                    </a:lnTo>
                    <a:lnTo>
                      <a:pt x="2522" y="175"/>
                    </a:lnTo>
                    <a:lnTo>
                      <a:pt x="2530" y="183"/>
                    </a:lnTo>
                    <a:lnTo>
                      <a:pt x="2529" y="181"/>
                    </a:lnTo>
                    <a:lnTo>
                      <a:pt x="2527" y="175"/>
                    </a:lnTo>
                    <a:lnTo>
                      <a:pt x="2522" y="172"/>
                    </a:lnTo>
                    <a:lnTo>
                      <a:pt x="2522" y="168"/>
                    </a:lnTo>
                    <a:lnTo>
                      <a:pt x="2527" y="172"/>
                    </a:lnTo>
                    <a:lnTo>
                      <a:pt x="2530" y="170"/>
                    </a:lnTo>
                    <a:lnTo>
                      <a:pt x="2535" y="175"/>
                    </a:lnTo>
                    <a:lnTo>
                      <a:pt x="2542" y="183"/>
                    </a:lnTo>
                    <a:lnTo>
                      <a:pt x="2540" y="176"/>
                    </a:lnTo>
                    <a:lnTo>
                      <a:pt x="2532" y="165"/>
                    </a:lnTo>
                    <a:lnTo>
                      <a:pt x="2532" y="155"/>
                    </a:lnTo>
                    <a:lnTo>
                      <a:pt x="2532" y="147"/>
                    </a:lnTo>
                    <a:lnTo>
                      <a:pt x="2539" y="140"/>
                    </a:lnTo>
                    <a:lnTo>
                      <a:pt x="2547" y="140"/>
                    </a:lnTo>
                    <a:lnTo>
                      <a:pt x="2552" y="137"/>
                    </a:lnTo>
                    <a:lnTo>
                      <a:pt x="2560" y="133"/>
                    </a:lnTo>
                    <a:lnTo>
                      <a:pt x="2560" y="130"/>
                    </a:lnTo>
                    <a:lnTo>
                      <a:pt x="2562" y="128"/>
                    </a:lnTo>
                    <a:lnTo>
                      <a:pt x="2565" y="128"/>
                    </a:lnTo>
                    <a:lnTo>
                      <a:pt x="2570" y="132"/>
                    </a:lnTo>
                    <a:lnTo>
                      <a:pt x="2573" y="133"/>
                    </a:lnTo>
                    <a:lnTo>
                      <a:pt x="2580" y="132"/>
                    </a:lnTo>
                    <a:lnTo>
                      <a:pt x="2587" y="128"/>
                    </a:lnTo>
                    <a:lnTo>
                      <a:pt x="2590" y="128"/>
                    </a:lnTo>
                    <a:lnTo>
                      <a:pt x="2600" y="127"/>
                    </a:lnTo>
                    <a:lnTo>
                      <a:pt x="2610" y="127"/>
                    </a:lnTo>
                    <a:lnTo>
                      <a:pt x="2613" y="123"/>
                    </a:lnTo>
                    <a:lnTo>
                      <a:pt x="2617" y="123"/>
                    </a:lnTo>
                    <a:lnTo>
                      <a:pt x="2617" y="127"/>
                    </a:lnTo>
                    <a:lnTo>
                      <a:pt x="2620" y="130"/>
                    </a:lnTo>
                    <a:lnTo>
                      <a:pt x="2622" y="125"/>
                    </a:lnTo>
                    <a:lnTo>
                      <a:pt x="2628" y="118"/>
                    </a:lnTo>
                    <a:lnTo>
                      <a:pt x="2627" y="115"/>
                    </a:lnTo>
                    <a:lnTo>
                      <a:pt x="2627" y="108"/>
                    </a:lnTo>
                    <a:lnTo>
                      <a:pt x="2627" y="103"/>
                    </a:lnTo>
                    <a:lnTo>
                      <a:pt x="2630" y="102"/>
                    </a:lnTo>
                    <a:lnTo>
                      <a:pt x="2638" y="103"/>
                    </a:lnTo>
                    <a:lnTo>
                      <a:pt x="2640" y="108"/>
                    </a:lnTo>
                    <a:lnTo>
                      <a:pt x="2642" y="112"/>
                    </a:lnTo>
                    <a:lnTo>
                      <a:pt x="2648" y="112"/>
                    </a:lnTo>
                    <a:lnTo>
                      <a:pt x="2651" y="115"/>
                    </a:lnTo>
                    <a:lnTo>
                      <a:pt x="2651" y="120"/>
                    </a:lnTo>
                    <a:lnTo>
                      <a:pt x="2658" y="127"/>
                    </a:lnTo>
                    <a:lnTo>
                      <a:pt x="2661" y="128"/>
                    </a:lnTo>
                    <a:lnTo>
                      <a:pt x="2670" y="128"/>
                    </a:lnTo>
                    <a:lnTo>
                      <a:pt x="2681" y="130"/>
                    </a:lnTo>
                    <a:lnTo>
                      <a:pt x="2683" y="128"/>
                    </a:lnTo>
                    <a:lnTo>
                      <a:pt x="2686" y="130"/>
                    </a:lnTo>
                    <a:lnTo>
                      <a:pt x="2695" y="140"/>
                    </a:lnTo>
                    <a:lnTo>
                      <a:pt x="2695" y="145"/>
                    </a:lnTo>
                    <a:lnTo>
                      <a:pt x="2698" y="147"/>
                    </a:lnTo>
                    <a:lnTo>
                      <a:pt x="2705" y="148"/>
                    </a:lnTo>
                    <a:lnTo>
                      <a:pt x="2710" y="145"/>
                    </a:lnTo>
                    <a:lnTo>
                      <a:pt x="2715" y="145"/>
                    </a:lnTo>
                    <a:lnTo>
                      <a:pt x="2715" y="142"/>
                    </a:lnTo>
                    <a:lnTo>
                      <a:pt x="2720" y="138"/>
                    </a:lnTo>
                    <a:lnTo>
                      <a:pt x="2723" y="138"/>
                    </a:lnTo>
                    <a:lnTo>
                      <a:pt x="2726" y="137"/>
                    </a:lnTo>
                    <a:lnTo>
                      <a:pt x="2723" y="133"/>
                    </a:lnTo>
                    <a:lnTo>
                      <a:pt x="2725" y="132"/>
                    </a:lnTo>
                    <a:lnTo>
                      <a:pt x="2723" y="128"/>
                    </a:lnTo>
                    <a:lnTo>
                      <a:pt x="2723" y="125"/>
                    </a:lnTo>
                    <a:lnTo>
                      <a:pt x="2718" y="120"/>
                    </a:lnTo>
                    <a:lnTo>
                      <a:pt x="2711" y="118"/>
                    </a:lnTo>
                    <a:lnTo>
                      <a:pt x="2710" y="112"/>
                    </a:lnTo>
                    <a:lnTo>
                      <a:pt x="2701" y="103"/>
                    </a:lnTo>
                    <a:lnTo>
                      <a:pt x="2698" y="102"/>
                    </a:lnTo>
                    <a:lnTo>
                      <a:pt x="2696" y="98"/>
                    </a:lnTo>
                    <a:lnTo>
                      <a:pt x="2686" y="95"/>
                    </a:lnTo>
                    <a:lnTo>
                      <a:pt x="2683" y="98"/>
                    </a:lnTo>
                    <a:lnTo>
                      <a:pt x="2680" y="98"/>
                    </a:lnTo>
                    <a:lnTo>
                      <a:pt x="2680" y="93"/>
                    </a:lnTo>
                    <a:lnTo>
                      <a:pt x="2681" y="90"/>
                    </a:lnTo>
                    <a:lnTo>
                      <a:pt x="2678" y="83"/>
                    </a:lnTo>
                    <a:lnTo>
                      <a:pt x="2676" y="80"/>
                    </a:lnTo>
                    <a:lnTo>
                      <a:pt x="2673" y="77"/>
                    </a:lnTo>
                    <a:lnTo>
                      <a:pt x="2670" y="70"/>
                    </a:lnTo>
                    <a:lnTo>
                      <a:pt x="2663" y="65"/>
                    </a:lnTo>
                    <a:lnTo>
                      <a:pt x="2665" y="65"/>
                    </a:lnTo>
                    <a:lnTo>
                      <a:pt x="2676" y="64"/>
                    </a:lnTo>
                    <a:lnTo>
                      <a:pt x="2680" y="65"/>
                    </a:lnTo>
                    <a:lnTo>
                      <a:pt x="2691" y="64"/>
                    </a:lnTo>
                    <a:lnTo>
                      <a:pt x="2703" y="64"/>
                    </a:lnTo>
                    <a:lnTo>
                      <a:pt x="2703" y="60"/>
                    </a:lnTo>
                    <a:lnTo>
                      <a:pt x="2710" y="59"/>
                    </a:lnTo>
                    <a:lnTo>
                      <a:pt x="2716" y="62"/>
                    </a:lnTo>
                    <a:lnTo>
                      <a:pt x="2720" y="60"/>
                    </a:lnTo>
                    <a:lnTo>
                      <a:pt x="2723" y="62"/>
                    </a:lnTo>
                    <a:lnTo>
                      <a:pt x="2723" y="57"/>
                    </a:lnTo>
                    <a:lnTo>
                      <a:pt x="2730" y="57"/>
                    </a:lnTo>
                    <a:lnTo>
                      <a:pt x="2731" y="60"/>
                    </a:lnTo>
                    <a:lnTo>
                      <a:pt x="2733" y="59"/>
                    </a:lnTo>
                    <a:lnTo>
                      <a:pt x="2736" y="55"/>
                    </a:lnTo>
                    <a:lnTo>
                      <a:pt x="2741" y="55"/>
                    </a:lnTo>
                    <a:lnTo>
                      <a:pt x="2741" y="52"/>
                    </a:lnTo>
                    <a:lnTo>
                      <a:pt x="2761" y="47"/>
                    </a:lnTo>
                    <a:lnTo>
                      <a:pt x="2763" y="52"/>
                    </a:lnTo>
                    <a:lnTo>
                      <a:pt x="2764" y="47"/>
                    </a:lnTo>
                    <a:lnTo>
                      <a:pt x="2766" y="44"/>
                    </a:lnTo>
                    <a:lnTo>
                      <a:pt x="2769" y="45"/>
                    </a:lnTo>
                    <a:lnTo>
                      <a:pt x="2776" y="44"/>
                    </a:lnTo>
                    <a:lnTo>
                      <a:pt x="2779" y="44"/>
                    </a:lnTo>
                    <a:lnTo>
                      <a:pt x="2783" y="47"/>
                    </a:lnTo>
                    <a:lnTo>
                      <a:pt x="2793" y="47"/>
                    </a:lnTo>
                    <a:lnTo>
                      <a:pt x="2796" y="45"/>
                    </a:lnTo>
                    <a:lnTo>
                      <a:pt x="2799" y="49"/>
                    </a:lnTo>
                    <a:lnTo>
                      <a:pt x="2803" y="50"/>
                    </a:lnTo>
                    <a:lnTo>
                      <a:pt x="2804" y="47"/>
                    </a:lnTo>
                    <a:lnTo>
                      <a:pt x="2813" y="45"/>
                    </a:lnTo>
                    <a:lnTo>
                      <a:pt x="2828" y="50"/>
                    </a:lnTo>
                    <a:lnTo>
                      <a:pt x="2834" y="52"/>
                    </a:lnTo>
                    <a:lnTo>
                      <a:pt x="2838" y="52"/>
                    </a:lnTo>
                    <a:lnTo>
                      <a:pt x="2836" y="50"/>
                    </a:lnTo>
                    <a:lnTo>
                      <a:pt x="2841" y="49"/>
                    </a:lnTo>
                    <a:lnTo>
                      <a:pt x="2844" y="52"/>
                    </a:lnTo>
                    <a:lnTo>
                      <a:pt x="2841" y="54"/>
                    </a:lnTo>
                    <a:lnTo>
                      <a:pt x="2844" y="55"/>
                    </a:lnTo>
                    <a:lnTo>
                      <a:pt x="2851" y="54"/>
                    </a:lnTo>
                    <a:lnTo>
                      <a:pt x="2867" y="55"/>
                    </a:lnTo>
                    <a:lnTo>
                      <a:pt x="2882" y="64"/>
                    </a:lnTo>
                    <a:lnTo>
                      <a:pt x="2881" y="65"/>
                    </a:lnTo>
                    <a:lnTo>
                      <a:pt x="2877" y="64"/>
                    </a:lnTo>
                    <a:lnTo>
                      <a:pt x="2869" y="60"/>
                    </a:lnTo>
                    <a:lnTo>
                      <a:pt x="2867" y="62"/>
                    </a:lnTo>
                    <a:lnTo>
                      <a:pt x="2882" y="67"/>
                    </a:lnTo>
                    <a:lnTo>
                      <a:pt x="2889" y="67"/>
                    </a:lnTo>
                    <a:lnTo>
                      <a:pt x="2891" y="64"/>
                    </a:lnTo>
                    <a:lnTo>
                      <a:pt x="2897" y="64"/>
                    </a:lnTo>
                    <a:lnTo>
                      <a:pt x="2904" y="64"/>
                    </a:lnTo>
                    <a:lnTo>
                      <a:pt x="2902" y="60"/>
                    </a:lnTo>
                    <a:lnTo>
                      <a:pt x="2906" y="59"/>
                    </a:lnTo>
                    <a:lnTo>
                      <a:pt x="2911" y="62"/>
                    </a:lnTo>
                    <a:lnTo>
                      <a:pt x="2916" y="64"/>
                    </a:lnTo>
                    <a:lnTo>
                      <a:pt x="2917" y="65"/>
                    </a:lnTo>
                    <a:lnTo>
                      <a:pt x="2917" y="62"/>
                    </a:lnTo>
                    <a:lnTo>
                      <a:pt x="2919" y="62"/>
                    </a:lnTo>
                    <a:lnTo>
                      <a:pt x="2926" y="64"/>
                    </a:lnTo>
                    <a:lnTo>
                      <a:pt x="2926" y="65"/>
                    </a:lnTo>
                    <a:lnTo>
                      <a:pt x="2934" y="69"/>
                    </a:lnTo>
                    <a:lnTo>
                      <a:pt x="2939" y="67"/>
                    </a:lnTo>
                    <a:lnTo>
                      <a:pt x="2960" y="70"/>
                    </a:lnTo>
                    <a:lnTo>
                      <a:pt x="2957" y="67"/>
                    </a:lnTo>
                    <a:lnTo>
                      <a:pt x="2965" y="67"/>
                    </a:lnTo>
                    <a:lnTo>
                      <a:pt x="2967" y="70"/>
                    </a:lnTo>
                    <a:lnTo>
                      <a:pt x="2970" y="72"/>
                    </a:lnTo>
                    <a:lnTo>
                      <a:pt x="2970" y="67"/>
                    </a:lnTo>
                    <a:lnTo>
                      <a:pt x="2972" y="67"/>
                    </a:lnTo>
                    <a:lnTo>
                      <a:pt x="2980" y="69"/>
                    </a:lnTo>
                    <a:lnTo>
                      <a:pt x="2979" y="70"/>
                    </a:lnTo>
                    <a:lnTo>
                      <a:pt x="2982" y="74"/>
                    </a:lnTo>
                    <a:lnTo>
                      <a:pt x="2989" y="72"/>
                    </a:lnTo>
                    <a:lnTo>
                      <a:pt x="2989" y="70"/>
                    </a:lnTo>
                    <a:lnTo>
                      <a:pt x="2987" y="69"/>
                    </a:lnTo>
                    <a:lnTo>
                      <a:pt x="2994" y="69"/>
                    </a:lnTo>
                    <a:lnTo>
                      <a:pt x="2997" y="70"/>
                    </a:lnTo>
                    <a:lnTo>
                      <a:pt x="2995" y="74"/>
                    </a:lnTo>
                    <a:lnTo>
                      <a:pt x="3000" y="78"/>
                    </a:lnTo>
                    <a:lnTo>
                      <a:pt x="3009" y="80"/>
                    </a:lnTo>
                    <a:lnTo>
                      <a:pt x="3015" y="78"/>
                    </a:lnTo>
                    <a:lnTo>
                      <a:pt x="3005" y="75"/>
                    </a:lnTo>
                    <a:lnTo>
                      <a:pt x="3002" y="74"/>
                    </a:lnTo>
                    <a:lnTo>
                      <a:pt x="3000" y="70"/>
                    </a:lnTo>
                    <a:lnTo>
                      <a:pt x="3005" y="70"/>
                    </a:lnTo>
                    <a:lnTo>
                      <a:pt x="3010" y="70"/>
                    </a:lnTo>
                    <a:lnTo>
                      <a:pt x="3020" y="75"/>
                    </a:lnTo>
                    <a:lnTo>
                      <a:pt x="3024" y="80"/>
                    </a:lnTo>
                    <a:lnTo>
                      <a:pt x="3025" y="82"/>
                    </a:lnTo>
                    <a:lnTo>
                      <a:pt x="3027" y="77"/>
                    </a:lnTo>
                    <a:lnTo>
                      <a:pt x="3025" y="75"/>
                    </a:lnTo>
                    <a:lnTo>
                      <a:pt x="3029" y="77"/>
                    </a:lnTo>
                    <a:lnTo>
                      <a:pt x="3032" y="78"/>
                    </a:lnTo>
                    <a:lnTo>
                      <a:pt x="3032" y="80"/>
                    </a:lnTo>
                    <a:lnTo>
                      <a:pt x="3037" y="87"/>
                    </a:lnTo>
                    <a:lnTo>
                      <a:pt x="3044" y="98"/>
                    </a:lnTo>
                    <a:lnTo>
                      <a:pt x="3052" y="102"/>
                    </a:lnTo>
                    <a:lnTo>
                      <a:pt x="3053" y="105"/>
                    </a:lnTo>
                    <a:lnTo>
                      <a:pt x="3058" y="110"/>
                    </a:lnTo>
                    <a:lnTo>
                      <a:pt x="3060" y="113"/>
                    </a:lnTo>
                    <a:lnTo>
                      <a:pt x="3058" y="117"/>
                    </a:lnTo>
                    <a:lnTo>
                      <a:pt x="3060" y="120"/>
                    </a:lnTo>
                    <a:lnTo>
                      <a:pt x="3063" y="122"/>
                    </a:lnTo>
                    <a:lnTo>
                      <a:pt x="3068" y="118"/>
                    </a:lnTo>
                    <a:lnTo>
                      <a:pt x="3075" y="118"/>
                    </a:lnTo>
                    <a:lnTo>
                      <a:pt x="3078" y="125"/>
                    </a:lnTo>
                    <a:lnTo>
                      <a:pt x="3083" y="127"/>
                    </a:lnTo>
                    <a:lnTo>
                      <a:pt x="3083" y="125"/>
                    </a:lnTo>
                    <a:lnTo>
                      <a:pt x="3082" y="123"/>
                    </a:lnTo>
                    <a:lnTo>
                      <a:pt x="3080" y="120"/>
                    </a:lnTo>
                    <a:lnTo>
                      <a:pt x="3083" y="115"/>
                    </a:lnTo>
                    <a:lnTo>
                      <a:pt x="3087" y="117"/>
                    </a:lnTo>
                    <a:lnTo>
                      <a:pt x="3088" y="122"/>
                    </a:lnTo>
                    <a:lnTo>
                      <a:pt x="3093" y="127"/>
                    </a:lnTo>
                    <a:lnTo>
                      <a:pt x="3093" y="125"/>
                    </a:lnTo>
                    <a:lnTo>
                      <a:pt x="3090" y="118"/>
                    </a:lnTo>
                    <a:lnTo>
                      <a:pt x="3090" y="113"/>
                    </a:lnTo>
                    <a:lnTo>
                      <a:pt x="3087" y="110"/>
                    </a:lnTo>
                    <a:lnTo>
                      <a:pt x="3080" y="113"/>
                    </a:lnTo>
                    <a:lnTo>
                      <a:pt x="3073" y="113"/>
                    </a:lnTo>
                    <a:lnTo>
                      <a:pt x="3073" y="110"/>
                    </a:lnTo>
                    <a:lnTo>
                      <a:pt x="3077" y="107"/>
                    </a:lnTo>
                    <a:lnTo>
                      <a:pt x="3075" y="102"/>
                    </a:lnTo>
                    <a:lnTo>
                      <a:pt x="3065" y="97"/>
                    </a:lnTo>
                    <a:lnTo>
                      <a:pt x="3062" y="93"/>
                    </a:lnTo>
                    <a:lnTo>
                      <a:pt x="3058" y="88"/>
                    </a:lnTo>
                    <a:lnTo>
                      <a:pt x="3055" y="88"/>
                    </a:lnTo>
                    <a:lnTo>
                      <a:pt x="3050" y="93"/>
                    </a:lnTo>
                    <a:lnTo>
                      <a:pt x="3048" y="90"/>
                    </a:lnTo>
                    <a:lnTo>
                      <a:pt x="3053" y="87"/>
                    </a:lnTo>
                    <a:lnTo>
                      <a:pt x="3057" y="80"/>
                    </a:lnTo>
                    <a:lnTo>
                      <a:pt x="3063" y="72"/>
                    </a:lnTo>
                    <a:lnTo>
                      <a:pt x="3067" y="72"/>
                    </a:lnTo>
                    <a:lnTo>
                      <a:pt x="3067" y="74"/>
                    </a:lnTo>
                    <a:lnTo>
                      <a:pt x="3070" y="82"/>
                    </a:lnTo>
                    <a:lnTo>
                      <a:pt x="3075" y="83"/>
                    </a:lnTo>
                    <a:lnTo>
                      <a:pt x="3077" y="82"/>
                    </a:lnTo>
                    <a:lnTo>
                      <a:pt x="3072" y="78"/>
                    </a:lnTo>
                    <a:lnTo>
                      <a:pt x="3070" y="75"/>
                    </a:lnTo>
                    <a:lnTo>
                      <a:pt x="3072" y="74"/>
                    </a:lnTo>
                    <a:lnTo>
                      <a:pt x="3078" y="70"/>
                    </a:lnTo>
                    <a:lnTo>
                      <a:pt x="3080" y="69"/>
                    </a:lnTo>
                    <a:lnTo>
                      <a:pt x="3073" y="69"/>
                    </a:lnTo>
                    <a:lnTo>
                      <a:pt x="3077" y="65"/>
                    </a:lnTo>
                    <a:lnTo>
                      <a:pt x="3078" y="65"/>
                    </a:lnTo>
                    <a:lnTo>
                      <a:pt x="3083" y="64"/>
                    </a:lnTo>
                    <a:lnTo>
                      <a:pt x="3087" y="57"/>
                    </a:lnTo>
                    <a:lnTo>
                      <a:pt x="3092" y="59"/>
                    </a:lnTo>
                    <a:lnTo>
                      <a:pt x="3093" y="60"/>
                    </a:lnTo>
                    <a:lnTo>
                      <a:pt x="3097" y="60"/>
                    </a:lnTo>
                    <a:lnTo>
                      <a:pt x="3100" y="60"/>
                    </a:lnTo>
                    <a:lnTo>
                      <a:pt x="3102" y="64"/>
                    </a:lnTo>
                    <a:lnTo>
                      <a:pt x="3105" y="67"/>
                    </a:lnTo>
                    <a:lnTo>
                      <a:pt x="3112" y="67"/>
                    </a:lnTo>
                    <a:lnTo>
                      <a:pt x="3115" y="65"/>
                    </a:lnTo>
                    <a:lnTo>
                      <a:pt x="3130" y="69"/>
                    </a:lnTo>
                    <a:lnTo>
                      <a:pt x="3130" y="74"/>
                    </a:lnTo>
                    <a:lnTo>
                      <a:pt x="3130" y="75"/>
                    </a:lnTo>
                    <a:lnTo>
                      <a:pt x="3133" y="74"/>
                    </a:lnTo>
                    <a:lnTo>
                      <a:pt x="3133" y="70"/>
                    </a:lnTo>
                    <a:lnTo>
                      <a:pt x="3138" y="72"/>
                    </a:lnTo>
                    <a:lnTo>
                      <a:pt x="3138" y="77"/>
                    </a:lnTo>
                    <a:lnTo>
                      <a:pt x="3143" y="74"/>
                    </a:lnTo>
                    <a:lnTo>
                      <a:pt x="3146" y="69"/>
                    </a:lnTo>
                    <a:lnTo>
                      <a:pt x="3151" y="70"/>
                    </a:lnTo>
                    <a:lnTo>
                      <a:pt x="3151" y="74"/>
                    </a:lnTo>
                    <a:lnTo>
                      <a:pt x="3148" y="77"/>
                    </a:lnTo>
                    <a:lnTo>
                      <a:pt x="3148" y="80"/>
                    </a:lnTo>
                    <a:lnTo>
                      <a:pt x="3151" y="92"/>
                    </a:lnTo>
                    <a:lnTo>
                      <a:pt x="3150" y="97"/>
                    </a:lnTo>
                    <a:lnTo>
                      <a:pt x="3151" y="100"/>
                    </a:lnTo>
                    <a:lnTo>
                      <a:pt x="3155" y="98"/>
                    </a:lnTo>
                    <a:lnTo>
                      <a:pt x="3158" y="103"/>
                    </a:lnTo>
                    <a:lnTo>
                      <a:pt x="3163" y="105"/>
                    </a:lnTo>
                    <a:lnTo>
                      <a:pt x="3165" y="110"/>
                    </a:lnTo>
                    <a:lnTo>
                      <a:pt x="3163" y="113"/>
                    </a:lnTo>
                    <a:lnTo>
                      <a:pt x="3155" y="113"/>
                    </a:lnTo>
                    <a:lnTo>
                      <a:pt x="3146" y="113"/>
                    </a:lnTo>
                    <a:lnTo>
                      <a:pt x="3158" y="117"/>
                    </a:lnTo>
                    <a:lnTo>
                      <a:pt x="3161" y="120"/>
                    </a:lnTo>
                    <a:lnTo>
                      <a:pt x="3160" y="123"/>
                    </a:lnTo>
                    <a:lnTo>
                      <a:pt x="3155" y="125"/>
                    </a:lnTo>
                    <a:lnTo>
                      <a:pt x="3150" y="132"/>
                    </a:lnTo>
                    <a:lnTo>
                      <a:pt x="3148" y="130"/>
                    </a:lnTo>
                    <a:lnTo>
                      <a:pt x="3142" y="135"/>
                    </a:lnTo>
                    <a:lnTo>
                      <a:pt x="3135" y="133"/>
                    </a:lnTo>
                    <a:lnTo>
                      <a:pt x="3130" y="138"/>
                    </a:lnTo>
                    <a:lnTo>
                      <a:pt x="3138" y="137"/>
                    </a:lnTo>
                    <a:lnTo>
                      <a:pt x="3142" y="138"/>
                    </a:lnTo>
                    <a:lnTo>
                      <a:pt x="3143" y="142"/>
                    </a:lnTo>
                    <a:lnTo>
                      <a:pt x="3146" y="138"/>
                    </a:lnTo>
                    <a:lnTo>
                      <a:pt x="3150" y="138"/>
                    </a:lnTo>
                    <a:lnTo>
                      <a:pt x="3150" y="143"/>
                    </a:lnTo>
                    <a:lnTo>
                      <a:pt x="3155" y="148"/>
                    </a:lnTo>
                    <a:lnTo>
                      <a:pt x="3150" y="150"/>
                    </a:lnTo>
                    <a:lnTo>
                      <a:pt x="3150" y="158"/>
                    </a:lnTo>
                    <a:lnTo>
                      <a:pt x="3155" y="152"/>
                    </a:lnTo>
                    <a:lnTo>
                      <a:pt x="3161" y="152"/>
                    </a:lnTo>
                    <a:lnTo>
                      <a:pt x="3168" y="157"/>
                    </a:lnTo>
                    <a:lnTo>
                      <a:pt x="3166" y="160"/>
                    </a:lnTo>
                    <a:lnTo>
                      <a:pt x="3171" y="165"/>
                    </a:lnTo>
                    <a:lnTo>
                      <a:pt x="3165" y="168"/>
                    </a:lnTo>
                    <a:lnTo>
                      <a:pt x="3168" y="170"/>
                    </a:lnTo>
                    <a:lnTo>
                      <a:pt x="3170" y="176"/>
                    </a:lnTo>
                    <a:lnTo>
                      <a:pt x="3163" y="178"/>
                    </a:lnTo>
                    <a:lnTo>
                      <a:pt x="3163" y="181"/>
                    </a:lnTo>
                    <a:lnTo>
                      <a:pt x="3165" y="185"/>
                    </a:lnTo>
                    <a:lnTo>
                      <a:pt x="3166" y="181"/>
                    </a:lnTo>
                    <a:lnTo>
                      <a:pt x="3170" y="180"/>
                    </a:lnTo>
                    <a:lnTo>
                      <a:pt x="3173" y="183"/>
                    </a:lnTo>
                    <a:lnTo>
                      <a:pt x="3171" y="190"/>
                    </a:lnTo>
                    <a:lnTo>
                      <a:pt x="3178" y="188"/>
                    </a:lnTo>
                    <a:lnTo>
                      <a:pt x="3180" y="191"/>
                    </a:lnTo>
                    <a:lnTo>
                      <a:pt x="3180" y="188"/>
                    </a:lnTo>
                    <a:lnTo>
                      <a:pt x="3183" y="185"/>
                    </a:lnTo>
                    <a:lnTo>
                      <a:pt x="3186" y="186"/>
                    </a:lnTo>
                    <a:lnTo>
                      <a:pt x="3191" y="188"/>
                    </a:lnTo>
                    <a:lnTo>
                      <a:pt x="3191" y="193"/>
                    </a:lnTo>
                    <a:lnTo>
                      <a:pt x="3188" y="195"/>
                    </a:lnTo>
                    <a:lnTo>
                      <a:pt x="3183" y="191"/>
                    </a:lnTo>
                    <a:lnTo>
                      <a:pt x="3180" y="196"/>
                    </a:lnTo>
                    <a:lnTo>
                      <a:pt x="3185" y="198"/>
                    </a:lnTo>
                    <a:lnTo>
                      <a:pt x="3190" y="198"/>
                    </a:lnTo>
                    <a:lnTo>
                      <a:pt x="3193" y="205"/>
                    </a:lnTo>
                    <a:lnTo>
                      <a:pt x="3193" y="206"/>
                    </a:lnTo>
                    <a:lnTo>
                      <a:pt x="3186" y="210"/>
                    </a:lnTo>
                    <a:lnTo>
                      <a:pt x="3180" y="203"/>
                    </a:lnTo>
                    <a:lnTo>
                      <a:pt x="3178" y="201"/>
                    </a:lnTo>
                    <a:lnTo>
                      <a:pt x="3181" y="210"/>
                    </a:lnTo>
                    <a:lnTo>
                      <a:pt x="3178" y="213"/>
                    </a:lnTo>
                    <a:lnTo>
                      <a:pt x="3175" y="213"/>
                    </a:lnTo>
                    <a:lnTo>
                      <a:pt x="3175" y="211"/>
                    </a:lnTo>
                    <a:lnTo>
                      <a:pt x="3170" y="211"/>
                    </a:lnTo>
                    <a:lnTo>
                      <a:pt x="3166" y="210"/>
                    </a:lnTo>
                    <a:lnTo>
                      <a:pt x="3156" y="208"/>
                    </a:lnTo>
                    <a:lnTo>
                      <a:pt x="3151" y="211"/>
                    </a:lnTo>
                    <a:lnTo>
                      <a:pt x="3146" y="211"/>
                    </a:lnTo>
                    <a:lnTo>
                      <a:pt x="3148" y="208"/>
                    </a:lnTo>
                    <a:lnTo>
                      <a:pt x="3146" y="205"/>
                    </a:lnTo>
                    <a:lnTo>
                      <a:pt x="3143" y="205"/>
                    </a:lnTo>
                    <a:lnTo>
                      <a:pt x="3143" y="210"/>
                    </a:lnTo>
                    <a:lnTo>
                      <a:pt x="3142" y="210"/>
                    </a:lnTo>
                    <a:lnTo>
                      <a:pt x="3140" y="211"/>
                    </a:lnTo>
                    <a:lnTo>
                      <a:pt x="3142" y="215"/>
                    </a:lnTo>
                    <a:lnTo>
                      <a:pt x="3138" y="218"/>
                    </a:lnTo>
                    <a:lnTo>
                      <a:pt x="3137" y="218"/>
                    </a:lnTo>
                    <a:lnTo>
                      <a:pt x="3137" y="216"/>
                    </a:lnTo>
                    <a:lnTo>
                      <a:pt x="3135" y="215"/>
                    </a:lnTo>
                    <a:lnTo>
                      <a:pt x="3125" y="218"/>
                    </a:lnTo>
                    <a:lnTo>
                      <a:pt x="3122" y="216"/>
                    </a:lnTo>
                    <a:lnTo>
                      <a:pt x="3123" y="213"/>
                    </a:lnTo>
                    <a:lnTo>
                      <a:pt x="3122" y="208"/>
                    </a:lnTo>
                    <a:lnTo>
                      <a:pt x="3118" y="206"/>
                    </a:lnTo>
                    <a:lnTo>
                      <a:pt x="3107" y="200"/>
                    </a:lnTo>
                    <a:lnTo>
                      <a:pt x="3107" y="198"/>
                    </a:lnTo>
                    <a:lnTo>
                      <a:pt x="3107" y="196"/>
                    </a:lnTo>
                    <a:lnTo>
                      <a:pt x="3098" y="193"/>
                    </a:lnTo>
                    <a:lnTo>
                      <a:pt x="3098" y="198"/>
                    </a:lnTo>
                    <a:lnTo>
                      <a:pt x="3090" y="200"/>
                    </a:lnTo>
                    <a:lnTo>
                      <a:pt x="3085" y="205"/>
                    </a:lnTo>
                    <a:lnTo>
                      <a:pt x="3083" y="205"/>
                    </a:lnTo>
                    <a:lnTo>
                      <a:pt x="3082" y="198"/>
                    </a:lnTo>
                    <a:lnTo>
                      <a:pt x="3080" y="195"/>
                    </a:lnTo>
                    <a:lnTo>
                      <a:pt x="3080" y="198"/>
                    </a:lnTo>
                    <a:lnTo>
                      <a:pt x="3080" y="208"/>
                    </a:lnTo>
                    <a:lnTo>
                      <a:pt x="3082" y="213"/>
                    </a:lnTo>
                    <a:lnTo>
                      <a:pt x="3080" y="218"/>
                    </a:lnTo>
                    <a:lnTo>
                      <a:pt x="3072" y="230"/>
                    </a:lnTo>
                    <a:lnTo>
                      <a:pt x="3067" y="228"/>
                    </a:lnTo>
                    <a:lnTo>
                      <a:pt x="3067" y="221"/>
                    </a:lnTo>
                    <a:lnTo>
                      <a:pt x="3062" y="220"/>
                    </a:lnTo>
                    <a:lnTo>
                      <a:pt x="3057" y="221"/>
                    </a:lnTo>
                    <a:lnTo>
                      <a:pt x="3045" y="213"/>
                    </a:lnTo>
                    <a:lnTo>
                      <a:pt x="3045" y="210"/>
                    </a:lnTo>
                    <a:lnTo>
                      <a:pt x="3044" y="200"/>
                    </a:lnTo>
                    <a:lnTo>
                      <a:pt x="3040" y="198"/>
                    </a:lnTo>
                    <a:lnTo>
                      <a:pt x="3039" y="195"/>
                    </a:lnTo>
                    <a:lnTo>
                      <a:pt x="3035" y="191"/>
                    </a:lnTo>
                    <a:lnTo>
                      <a:pt x="3034" y="195"/>
                    </a:lnTo>
                    <a:lnTo>
                      <a:pt x="3035" y="198"/>
                    </a:lnTo>
                    <a:lnTo>
                      <a:pt x="3034" y="201"/>
                    </a:lnTo>
                    <a:lnTo>
                      <a:pt x="3037" y="205"/>
                    </a:lnTo>
                    <a:lnTo>
                      <a:pt x="3035" y="208"/>
                    </a:lnTo>
                    <a:lnTo>
                      <a:pt x="3029" y="203"/>
                    </a:lnTo>
                    <a:lnTo>
                      <a:pt x="3024" y="198"/>
                    </a:lnTo>
                    <a:lnTo>
                      <a:pt x="3022" y="198"/>
                    </a:lnTo>
                    <a:lnTo>
                      <a:pt x="3025" y="203"/>
                    </a:lnTo>
                    <a:lnTo>
                      <a:pt x="3022" y="206"/>
                    </a:lnTo>
                    <a:lnTo>
                      <a:pt x="3024" y="208"/>
                    </a:lnTo>
                    <a:lnTo>
                      <a:pt x="3030" y="208"/>
                    </a:lnTo>
                    <a:lnTo>
                      <a:pt x="3032" y="211"/>
                    </a:lnTo>
                    <a:lnTo>
                      <a:pt x="3030" y="216"/>
                    </a:lnTo>
                    <a:lnTo>
                      <a:pt x="3024" y="216"/>
                    </a:lnTo>
                    <a:lnTo>
                      <a:pt x="3024" y="220"/>
                    </a:lnTo>
                    <a:lnTo>
                      <a:pt x="3025" y="221"/>
                    </a:lnTo>
                    <a:lnTo>
                      <a:pt x="3040" y="235"/>
                    </a:lnTo>
                    <a:lnTo>
                      <a:pt x="3048" y="238"/>
                    </a:lnTo>
                    <a:lnTo>
                      <a:pt x="3055" y="235"/>
                    </a:lnTo>
                    <a:lnTo>
                      <a:pt x="3060" y="238"/>
                    </a:lnTo>
                    <a:lnTo>
                      <a:pt x="3063" y="245"/>
                    </a:lnTo>
                    <a:lnTo>
                      <a:pt x="3062" y="245"/>
                    </a:lnTo>
                    <a:lnTo>
                      <a:pt x="3057" y="240"/>
                    </a:lnTo>
                    <a:lnTo>
                      <a:pt x="3055" y="240"/>
                    </a:lnTo>
                    <a:lnTo>
                      <a:pt x="3058" y="246"/>
                    </a:lnTo>
                    <a:lnTo>
                      <a:pt x="3065" y="250"/>
                    </a:lnTo>
                    <a:lnTo>
                      <a:pt x="3067" y="256"/>
                    </a:lnTo>
                    <a:lnTo>
                      <a:pt x="3072" y="261"/>
                    </a:lnTo>
                    <a:lnTo>
                      <a:pt x="3072" y="270"/>
                    </a:lnTo>
                    <a:lnTo>
                      <a:pt x="3067" y="284"/>
                    </a:lnTo>
                    <a:lnTo>
                      <a:pt x="3070" y="293"/>
                    </a:lnTo>
                    <a:lnTo>
                      <a:pt x="3070" y="299"/>
                    </a:lnTo>
                    <a:lnTo>
                      <a:pt x="3072" y="301"/>
                    </a:lnTo>
                    <a:lnTo>
                      <a:pt x="3065" y="309"/>
                    </a:lnTo>
                    <a:lnTo>
                      <a:pt x="3065" y="316"/>
                    </a:lnTo>
                    <a:lnTo>
                      <a:pt x="3062" y="318"/>
                    </a:lnTo>
                    <a:lnTo>
                      <a:pt x="3062" y="314"/>
                    </a:lnTo>
                    <a:lnTo>
                      <a:pt x="3062" y="313"/>
                    </a:lnTo>
                    <a:lnTo>
                      <a:pt x="3050" y="319"/>
                    </a:lnTo>
                    <a:lnTo>
                      <a:pt x="3047" y="318"/>
                    </a:lnTo>
                    <a:lnTo>
                      <a:pt x="3042" y="319"/>
                    </a:lnTo>
                    <a:lnTo>
                      <a:pt x="3039" y="319"/>
                    </a:lnTo>
                    <a:lnTo>
                      <a:pt x="3035" y="316"/>
                    </a:lnTo>
                    <a:lnTo>
                      <a:pt x="3030" y="314"/>
                    </a:lnTo>
                    <a:lnTo>
                      <a:pt x="3024" y="308"/>
                    </a:lnTo>
                    <a:lnTo>
                      <a:pt x="3019" y="304"/>
                    </a:lnTo>
                    <a:lnTo>
                      <a:pt x="3012" y="304"/>
                    </a:lnTo>
                    <a:lnTo>
                      <a:pt x="3009" y="301"/>
                    </a:lnTo>
                    <a:lnTo>
                      <a:pt x="3004" y="303"/>
                    </a:lnTo>
                    <a:lnTo>
                      <a:pt x="2999" y="308"/>
                    </a:lnTo>
                    <a:lnTo>
                      <a:pt x="2994" y="308"/>
                    </a:lnTo>
                    <a:lnTo>
                      <a:pt x="2999" y="309"/>
                    </a:lnTo>
                    <a:lnTo>
                      <a:pt x="3005" y="309"/>
                    </a:lnTo>
                    <a:lnTo>
                      <a:pt x="3009" y="306"/>
                    </a:lnTo>
                    <a:lnTo>
                      <a:pt x="3022" y="311"/>
                    </a:lnTo>
                    <a:lnTo>
                      <a:pt x="3025" y="314"/>
                    </a:lnTo>
                    <a:lnTo>
                      <a:pt x="3019" y="318"/>
                    </a:lnTo>
                    <a:lnTo>
                      <a:pt x="3014" y="316"/>
                    </a:lnTo>
                    <a:lnTo>
                      <a:pt x="3009" y="316"/>
                    </a:lnTo>
                    <a:lnTo>
                      <a:pt x="3009" y="321"/>
                    </a:lnTo>
                    <a:lnTo>
                      <a:pt x="3004" y="316"/>
                    </a:lnTo>
                    <a:lnTo>
                      <a:pt x="2999" y="316"/>
                    </a:lnTo>
                    <a:lnTo>
                      <a:pt x="3002" y="316"/>
                    </a:lnTo>
                    <a:lnTo>
                      <a:pt x="3004" y="323"/>
                    </a:lnTo>
                    <a:lnTo>
                      <a:pt x="3010" y="326"/>
                    </a:lnTo>
                    <a:lnTo>
                      <a:pt x="3009" y="333"/>
                    </a:lnTo>
                    <a:lnTo>
                      <a:pt x="3012" y="339"/>
                    </a:lnTo>
                    <a:lnTo>
                      <a:pt x="3017" y="343"/>
                    </a:lnTo>
                    <a:lnTo>
                      <a:pt x="3014" y="339"/>
                    </a:lnTo>
                    <a:lnTo>
                      <a:pt x="3015" y="331"/>
                    </a:lnTo>
                    <a:lnTo>
                      <a:pt x="3019" y="328"/>
                    </a:lnTo>
                    <a:lnTo>
                      <a:pt x="3022" y="329"/>
                    </a:lnTo>
                    <a:lnTo>
                      <a:pt x="3022" y="328"/>
                    </a:lnTo>
                    <a:lnTo>
                      <a:pt x="3030" y="321"/>
                    </a:lnTo>
                    <a:lnTo>
                      <a:pt x="3034" y="319"/>
                    </a:lnTo>
                    <a:lnTo>
                      <a:pt x="3037" y="323"/>
                    </a:lnTo>
                    <a:lnTo>
                      <a:pt x="3037" y="324"/>
                    </a:lnTo>
                    <a:lnTo>
                      <a:pt x="3044" y="333"/>
                    </a:lnTo>
                    <a:lnTo>
                      <a:pt x="3048" y="334"/>
                    </a:lnTo>
                    <a:lnTo>
                      <a:pt x="3055" y="339"/>
                    </a:lnTo>
                    <a:lnTo>
                      <a:pt x="3062" y="339"/>
                    </a:lnTo>
                    <a:lnTo>
                      <a:pt x="3063" y="336"/>
                    </a:lnTo>
                    <a:lnTo>
                      <a:pt x="3062" y="333"/>
                    </a:lnTo>
                    <a:lnTo>
                      <a:pt x="3065" y="333"/>
                    </a:lnTo>
                    <a:lnTo>
                      <a:pt x="3077" y="343"/>
                    </a:lnTo>
                    <a:lnTo>
                      <a:pt x="3078" y="346"/>
                    </a:lnTo>
                    <a:lnTo>
                      <a:pt x="3075" y="346"/>
                    </a:lnTo>
                    <a:lnTo>
                      <a:pt x="3073" y="349"/>
                    </a:lnTo>
                    <a:lnTo>
                      <a:pt x="3083" y="358"/>
                    </a:lnTo>
                    <a:lnTo>
                      <a:pt x="3087" y="358"/>
                    </a:lnTo>
                    <a:lnTo>
                      <a:pt x="3085" y="354"/>
                    </a:lnTo>
                    <a:lnTo>
                      <a:pt x="3087" y="349"/>
                    </a:lnTo>
                    <a:lnTo>
                      <a:pt x="3093" y="353"/>
                    </a:lnTo>
                    <a:lnTo>
                      <a:pt x="3103" y="368"/>
                    </a:lnTo>
                    <a:lnTo>
                      <a:pt x="3098" y="364"/>
                    </a:lnTo>
                    <a:lnTo>
                      <a:pt x="3097" y="364"/>
                    </a:lnTo>
                    <a:lnTo>
                      <a:pt x="3095" y="366"/>
                    </a:lnTo>
                    <a:lnTo>
                      <a:pt x="3098" y="371"/>
                    </a:lnTo>
                    <a:lnTo>
                      <a:pt x="3093" y="372"/>
                    </a:lnTo>
                    <a:lnTo>
                      <a:pt x="3093" y="377"/>
                    </a:lnTo>
                    <a:lnTo>
                      <a:pt x="3095" y="381"/>
                    </a:lnTo>
                    <a:lnTo>
                      <a:pt x="3100" y="379"/>
                    </a:lnTo>
                    <a:lnTo>
                      <a:pt x="3100" y="374"/>
                    </a:lnTo>
                    <a:lnTo>
                      <a:pt x="3103" y="372"/>
                    </a:lnTo>
                    <a:lnTo>
                      <a:pt x="3107" y="374"/>
                    </a:lnTo>
                    <a:lnTo>
                      <a:pt x="3107" y="371"/>
                    </a:lnTo>
                    <a:lnTo>
                      <a:pt x="3112" y="376"/>
                    </a:lnTo>
                    <a:lnTo>
                      <a:pt x="3122" y="382"/>
                    </a:lnTo>
                    <a:lnTo>
                      <a:pt x="3133" y="386"/>
                    </a:lnTo>
                    <a:lnTo>
                      <a:pt x="3140" y="391"/>
                    </a:lnTo>
                    <a:lnTo>
                      <a:pt x="3137" y="394"/>
                    </a:lnTo>
                    <a:lnTo>
                      <a:pt x="3143" y="402"/>
                    </a:lnTo>
                    <a:lnTo>
                      <a:pt x="3148" y="402"/>
                    </a:lnTo>
                    <a:lnTo>
                      <a:pt x="3155" y="412"/>
                    </a:lnTo>
                    <a:lnTo>
                      <a:pt x="3155" y="426"/>
                    </a:lnTo>
                    <a:lnTo>
                      <a:pt x="3151" y="426"/>
                    </a:lnTo>
                    <a:lnTo>
                      <a:pt x="3151" y="429"/>
                    </a:lnTo>
                    <a:lnTo>
                      <a:pt x="3156" y="431"/>
                    </a:lnTo>
                    <a:lnTo>
                      <a:pt x="3158" y="436"/>
                    </a:lnTo>
                    <a:lnTo>
                      <a:pt x="3156" y="437"/>
                    </a:lnTo>
                    <a:lnTo>
                      <a:pt x="3153" y="434"/>
                    </a:lnTo>
                    <a:lnTo>
                      <a:pt x="3135" y="434"/>
                    </a:lnTo>
                    <a:lnTo>
                      <a:pt x="3130" y="432"/>
                    </a:lnTo>
                    <a:lnTo>
                      <a:pt x="3127" y="434"/>
                    </a:lnTo>
                    <a:lnTo>
                      <a:pt x="3122" y="432"/>
                    </a:lnTo>
                    <a:lnTo>
                      <a:pt x="3122" y="429"/>
                    </a:lnTo>
                    <a:lnTo>
                      <a:pt x="3118" y="427"/>
                    </a:lnTo>
                    <a:lnTo>
                      <a:pt x="3117" y="429"/>
                    </a:lnTo>
                    <a:lnTo>
                      <a:pt x="3120" y="432"/>
                    </a:lnTo>
                    <a:lnTo>
                      <a:pt x="3112" y="437"/>
                    </a:lnTo>
                    <a:lnTo>
                      <a:pt x="3105" y="436"/>
                    </a:lnTo>
                    <a:lnTo>
                      <a:pt x="3103" y="439"/>
                    </a:lnTo>
                    <a:lnTo>
                      <a:pt x="3107" y="441"/>
                    </a:lnTo>
                    <a:lnTo>
                      <a:pt x="3098" y="447"/>
                    </a:lnTo>
                    <a:lnTo>
                      <a:pt x="3095" y="447"/>
                    </a:lnTo>
                    <a:lnTo>
                      <a:pt x="3095" y="451"/>
                    </a:lnTo>
                    <a:lnTo>
                      <a:pt x="3098" y="452"/>
                    </a:lnTo>
                    <a:lnTo>
                      <a:pt x="3090" y="461"/>
                    </a:lnTo>
                    <a:lnTo>
                      <a:pt x="3088" y="464"/>
                    </a:lnTo>
                    <a:lnTo>
                      <a:pt x="3087" y="462"/>
                    </a:lnTo>
                    <a:lnTo>
                      <a:pt x="3083" y="462"/>
                    </a:lnTo>
                    <a:lnTo>
                      <a:pt x="3083" y="469"/>
                    </a:lnTo>
                    <a:lnTo>
                      <a:pt x="3087" y="474"/>
                    </a:lnTo>
                    <a:lnTo>
                      <a:pt x="3082" y="479"/>
                    </a:lnTo>
                    <a:lnTo>
                      <a:pt x="3078" y="475"/>
                    </a:lnTo>
                    <a:lnTo>
                      <a:pt x="3077" y="480"/>
                    </a:lnTo>
                    <a:lnTo>
                      <a:pt x="3080" y="484"/>
                    </a:lnTo>
                    <a:lnTo>
                      <a:pt x="3073" y="489"/>
                    </a:lnTo>
                    <a:lnTo>
                      <a:pt x="3070" y="490"/>
                    </a:lnTo>
                    <a:lnTo>
                      <a:pt x="3073" y="492"/>
                    </a:lnTo>
                    <a:lnTo>
                      <a:pt x="3072" y="494"/>
                    </a:lnTo>
                    <a:lnTo>
                      <a:pt x="3070" y="499"/>
                    </a:lnTo>
                    <a:lnTo>
                      <a:pt x="3067" y="497"/>
                    </a:lnTo>
                    <a:lnTo>
                      <a:pt x="3063" y="499"/>
                    </a:lnTo>
                    <a:lnTo>
                      <a:pt x="3065" y="502"/>
                    </a:lnTo>
                    <a:lnTo>
                      <a:pt x="3067" y="505"/>
                    </a:lnTo>
                    <a:lnTo>
                      <a:pt x="3062" y="509"/>
                    </a:lnTo>
                    <a:lnTo>
                      <a:pt x="3063" y="512"/>
                    </a:lnTo>
                    <a:lnTo>
                      <a:pt x="3062" y="515"/>
                    </a:lnTo>
                    <a:lnTo>
                      <a:pt x="3058" y="515"/>
                    </a:lnTo>
                    <a:lnTo>
                      <a:pt x="3057" y="514"/>
                    </a:lnTo>
                    <a:lnTo>
                      <a:pt x="3053" y="514"/>
                    </a:lnTo>
                    <a:lnTo>
                      <a:pt x="3057" y="519"/>
                    </a:lnTo>
                    <a:lnTo>
                      <a:pt x="3063" y="520"/>
                    </a:lnTo>
                    <a:lnTo>
                      <a:pt x="3060" y="525"/>
                    </a:lnTo>
                    <a:lnTo>
                      <a:pt x="3053" y="527"/>
                    </a:lnTo>
                    <a:lnTo>
                      <a:pt x="3053" y="529"/>
                    </a:lnTo>
                    <a:lnTo>
                      <a:pt x="3057" y="530"/>
                    </a:lnTo>
                    <a:lnTo>
                      <a:pt x="3060" y="537"/>
                    </a:lnTo>
                    <a:lnTo>
                      <a:pt x="3058" y="540"/>
                    </a:lnTo>
                    <a:lnTo>
                      <a:pt x="3060" y="542"/>
                    </a:lnTo>
                    <a:lnTo>
                      <a:pt x="3055" y="549"/>
                    </a:lnTo>
                    <a:lnTo>
                      <a:pt x="3055" y="552"/>
                    </a:lnTo>
                    <a:lnTo>
                      <a:pt x="3052" y="560"/>
                    </a:lnTo>
                    <a:lnTo>
                      <a:pt x="3050" y="570"/>
                    </a:lnTo>
                    <a:lnTo>
                      <a:pt x="3048" y="573"/>
                    </a:lnTo>
                    <a:lnTo>
                      <a:pt x="3047" y="578"/>
                    </a:lnTo>
                    <a:lnTo>
                      <a:pt x="3050" y="578"/>
                    </a:lnTo>
                    <a:lnTo>
                      <a:pt x="3052" y="582"/>
                    </a:lnTo>
                    <a:lnTo>
                      <a:pt x="3050" y="585"/>
                    </a:lnTo>
                    <a:lnTo>
                      <a:pt x="3057" y="593"/>
                    </a:lnTo>
                    <a:lnTo>
                      <a:pt x="3057" y="597"/>
                    </a:lnTo>
                    <a:lnTo>
                      <a:pt x="3053" y="595"/>
                    </a:lnTo>
                    <a:lnTo>
                      <a:pt x="3048" y="597"/>
                    </a:lnTo>
                    <a:lnTo>
                      <a:pt x="3044" y="592"/>
                    </a:lnTo>
                    <a:lnTo>
                      <a:pt x="3042" y="595"/>
                    </a:lnTo>
                    <a:lnTo>
                      <a:pt x="3034" y="587"/>
                    </a:lnTo>
                    <a:lnTo>
                      <a:pt x="3037" y="587"/>
                    </a:lnTo>
                    <a:lnTo>
                      <a:pt x="3034" y="585"/>
                    </a:lnTo>
                    <a:lnTo>
                      <a:pt x="3030" y="585"/>
                    </a:lnTo>
                    <a:lnTo>
                      <a:pt x="3027" y="585"/>
                    </a:lnTo>
                    <a:lnTo>
                      <a:pt x="3025" y="582"/>
                    </a:lnTo>
                    <a:lnTo>
                      <a:pt x="3012" y="575"/>
                    </a:lnTo>
                    <a:lnTo>
                      <a:pt x="3005" y="573"/>
                    </a:lnTo>
                    <a:lnTo>
                      <a:pt x="2997" y="578"/>
                    </a:lnTo>
                    <a:lnTo>
                      <a:pt x="2995" y="577"/>
                    </a:lnTo>
                    <a:lnTo>
                      <a:pt x="2990" y="577"/>
                    </a:lnTo>
                    <a:lnTo>
                      <a:pt x="2985" y="583"/>
                    </a:lnTo>
                    <a:lnTo>
                      <a:pt x="2980" y="583"/>
                    </a:lnTo>
                    <a:lnTo>
                      <a:pt x="2977" y="592"/>
                    </a:lnTo>
                    <a:lnTo>
                      <a:pt x="2974" y="595"/>
                    </a:lnTo>
                    <a:lnTo>
                      <a:pt x="2970" y="592"/>
                    </a:lnTo>
                    <a:lnTo>
                      <a:pt x="2974" y="598"/>
                    </a:lnTo>
                    <a:lnTo>
                      <a:pt x="2970" y="602"/>
                    </a:lnTo>
                    <a:lnTo>
                      <a:pt x="2972" y="607"/>
                    </a:lnTo>
                    <a:lnTo>
                      <a:pt x="2970" y="610"/>
                    </a:lnTo>
                    <a:lnTo>
                      <a:pt x="2969" y="622"/>
                    </a:lnTo>
                    <a:lnTo>
                      <a:pt x="2965" y="623"/>
                    </a:lnTo>
                    <a:lnTo>
                      <a:pt x="2962" y="620"/>
                    </a:lnTo>
                    <a:lnTo>
                      <a:pt x="2957" y="607"/>
                    </a:lnTo>
                    <a:lnTo>
                      <a:pt x="2957" y="602"/>
                    </a:lnTo>
                    <a:lnTo>
                      <a:pt x="2952" y="600"/>
                    </a:lnTo>
                    <a:lnTo>
                      <a:pt x="2949" y="595"/>
                    </a:lnTo>
                    <a:lnTo>
                      <a:pt x="2947" y="600"/>
                    </a:lnTo>
                    <a:lnTo>
                      <a:pt x="2942" y="610"/>
                    </a:lnTo>
                    <a:lnTo>
                      <a:pt x="2939" y="612"/>
                    </a:lnTo>
                    <a:lnTo>
                      <a:pt x="2937" y="617"/>
                    </a:lnTo>
                    <a:lnTo>
                      <a:pt x="2942" y="618"/>
                    </a:lnTo>
                    <a:lnTo>
                      <a:pt x="2937" y="628"/>
                    </a:lnTo>
                    <a:lnTo>
                      <a:pt x="2934" y="623"/>
                    </a:lnTo>
                    <a:lnTo>
                      <a:pt x="2931" y="623"/>
                    </a:lnTo>
                    <a:lnTo>
                      <a:pt x="2929" y="620"/>
                    </a:lnTo>
                    <a:lnTo>
                      <a:pt x="2926" y="620"/>
                    </a:lnTo>
                    <a:lnTo>
                      <a:pt x="2924" y="627"/>
                    </a:lnTo>
                    <a:lnTo>
                      <a:pt x="2921" y="627"/>
                    </a:lnTo>
                    <a:lnTo>
                      <a:pt x="2916" y="625"/>
                    </a:lnTo>
                    <a:lnTo>
                      <a:pt x="2912" y="625"/>
                    </a:lnTo>
                    <a:lnTo>
                      <a:pt x="2912" y="628"/>
                    </a:lnTo>
                    <a:lnTo>
                      <a:pt x="2914" y="632"/>
                    </a:lnTo>
                    <a:lnTo>
                      <a:pt x="2912" y="633"/>
                    </a:lnTo>
                    <a:lnTo>
                      <a:pt x="2911" y="637"/>
                    </a:lnTo>
                    <a:lnTo>
                      <a:pt x="2911" y="642"/>
                    </a:lnTo>
                    <a:lnTo>
                      <a:pt x="2914" y="645"/>
                    </a:lnTo>
                    <a:lnTo>
                      <a:pt x="2916" y="650"/>
                    </a:lnTo>
                    <a:lnTo>
                      <a:pt x="2914" y="652"/>
                    </a:lnTo>
                    <a:lnTo>
                      <a:pt x="2914" y="655"/>
                    </a:lnTo>
                    <a:lnTo>
                      <a:pt x="2919" y="657"/>
                    </a:lnTo>
                    <a:lnTo>
                      <a:pt x="2924" y="660"/>
                    </a:lnTo>
                    <a:lnTo>
                      <a:pt x="2924" y="662"/>
                    </a:lnTo>
                    <a:lnTo>
                      <a:pt x="2922" y="662"/>
                    </a:lnTo>
                    <a:lnTo>
                      <a:pt x="2921" y="665"/>
                    </a:lnTo>
                    <a:lnTo>
                      <a:pt x="2924" y="668"/>
                    </a:lnTo>
                    <a:lnTo>
                      <a:pt x="2927" y="671"/>
                    </a:lnTo>
                    <a:lnTo>
                      <a:pt x="2927" y="673"/>
                    </a:lnTo>
                    <a:lnTo>
                      <a:pt x="2924" y="670"/>
                    </a:lnTo>
                    <a:lnTo>
                      <a:pt x="2921" y="671"/>
                    </a:lnTo>
                    <a:lnTo>
                      <a:pt x="2919" y="673"/>
                    </a:lnTo>
                    <a:lnTo>
                      <a:pt x="2924" y="678"/>
                    </a:lnTo>
                    <a:lnTo>
                      <a:pt x="2927" y="676"/>
                    </a:lnTo>
                    <a:lnTo>
                      <a:pt x="2927" y="681"/>
                    </a:lnTo>
                    <a:lnTo>
                      <a:pt x="2926" y="686"/>
                    </a:lnTo>
                    <a:lnTo>
                      <a:pt x="2926" y="690"/>
                    </a:lnTo>
                    <a:lnTo>
                      <a:pt x="2922" y="693"/>
                    </a:lnTo>
                    <a:lnTo>
                      <a:pt x="2926" y="700"/>
                    </a:lnTo>
                    <a:lnTo>
                      <a:pt x="2924" y="703"/>
                    </a:lnTo>
                    <a:lnTo>
                      <a:pt x="2926" y="706"/>
                    </a:lnTo>
                    <a:lnTo>
                      <a:pt x="2926" y="710"/>
                    </a:lnTo>
                    <a:lnTo>
                      <a:pt x="2926" y="715"/>
                    </a:lnTo>
                    <a:lnTo>
                      <a:pt x="2931" y="723"/>
                    </a:lnTo>
                    <a:lnTo>
                      <a:pt x="2927" y="725"/>
                    </a:lnTo>
                    <a:lnTo>
                      <a:pt x="2932" y="726"/>
                    </a:lnTo>
                    <a:lnTo>
                      <a:pt x="2936" y="731"/>
                    </a:lnTo>
                    <a:lnTo>
                      <a:pt x="2942" y="738"/>
                    </a:lnTo>
                    <a:lnTo>
                      <a:pt x="2949" y="741"/>
                    </a:lnTo>
                    <a:lnTo>
                      <a:pt x="2950" y="740"/>
                    </a:lnTo>
                    <a:lnTo>
                      <a:pt x="2950" y="736"/>
                    </a:lnTo>
                    <a:lnTo>
                      <a:pt x="2945" y="730"/>
                    </a:lnTo>
                    <a:lnTo>
                      <a:pt x="2945" y="726"/>
                    </a:lnTo>
                    <a:lnTo>
                      <a:pt x="2949" y="723"/>
                    </a:lnTo>
                    <a:lnTo>
                      <a:pt x="2954" y="725"/>
                    </a:lnTo>
                    <a:lnTo>
                      <a:pt x="2962" y="730"/>
                    </a:lnTo>
                    <a:lnTo>
                      <a:pt x="2965" y="730"/>
                    </a:lnTo>
                    <a:lnTo>
                      <a:pt x="2969" y="731"/>
                    </a:lnTo>
                    <a:lnTo>
                      <a:pt x="2969" y="735"/>
                    </a:lnTo>
                    <a:lnTo>
                      <a:pt x="2969" y="736"/>
                    </a:lnTo>
                    <a:lnTo>
                      <a:pt x="2970" y="740"/>
                    </a:lnTo>
                    <a:lnTo>
                      <a:pt x="2969" y="745"/>
                    </a:lnTo>
                    <a:lnTo>
                      <a:pt x="2969" y="748"/>
                    </a:lnTo>
                    <a:lnTo>
                      <a:pt x="2967" y="750"/>
                    </a:lnTo>
                    <a:lnTo>
                      <a:pt x="2964" y="753"/>
                    </a:lnTo>
                    <a:lnTo>
                      <a:pt x="2969" y="761"/>
                    </a:lnTo>
                    <a:lnTo>
                      <a:pt x="2972" y="766"/>
                    </a:lnTo>
                    <a:lnTo>
                      <a:pt x="2972" y="774"/>
                    </a:lnTo>
                    <a:lnTo>
                      <a:pt x="2977" y="778"/>
                    </a:lnTo>
                    <a:lnTo>
                      <a:pt x="2979" y="776"/>
                    </a:lnTo>
                    <a:lnTo>
                      <a:pt x="2979" y="773"/>
                    </a:lnTo>
                    <a:lnTo>
                      <a:pt x="2984" y="771"/>
                    </a:lnTo>
                    <a:lnTo>
                      <a:pt x="2985" y="769"/>
                    </a:lnTo>
                    <a:lnTo>
                      <a:pt x="2985" y="769"/>
                    </a:lnTo>
                    <a:lnTo>
                      <a:pt x="2990" y="773"/>
                    </a:lnTo>
                    <a:lnTo>
                      <a:pt x="2990" y="783"/>
                    </a:lnTo>
                    <a:lnTo>
                      <a:pt x="3002" y="791"/>
                    </a:lnTo>
                    <a:lnTo>
                      <a:pt x="3005" y="798"/>
                    </a:lnTo>
                    <a:lnTo>
                      <a:pt x="3004" y="801"/>
                    </a:lnTo>
                    <a:lnTo>
                      <a:pt x="3004" y="806"/>
                    </a:lnTo>
                    <a:lnTo>
                      <a:pt x="3000" y="808"/>
                    </a:lnTo>
                    <a:lnTo>
                      <a:pt x="2994" y="804"/>
                    </a:lnTo>
                    <a:lnTo>
                      <a:pt x="2985" y="801"/>
                    </a:lnTo>
                    <a:lnTo>
                      <a:pt x="2985" y="794"/>
                    </a:lnTo>
                    <a:lnTo>
                      <a:pt x="2987" y="791"/>
                    </a:lnTo>
                    <a:lnTo>
                      <a:pt x="2989" y="784"/>
                    </a:lnTo>
                    <a:lnTo>
                      <a:pt x="2987" y="781"/>
                    </a:lnTo>
                    <a:lnTo>
                      <a:pt x="2984" y="783"/>
                    </a:lnTo>
                    <a:lnTo>
                      <a:pt x="2985" y="784"/>
                    </a:lnTo>
                    <a:lnTo>
                      <a:pt x="2985" y="788"/>
                    </a:lnTo>
                    <a:lnTo>
                      <a:pt x="2980" y="789"/>
                    </a:lnTo>
                    <a:lnTo>
                      <a:pt x="2975" y="796"/>
                    </a:lnTo>
                    <a:lnTo>
                      <a:pt x="2977" y="798"/>
                    </a:lnTo>
                    <a:lnTo>
                      <a:pt x="2984" y="796"/>
                    </a:lnTo>
                    <a:lnTo>
                      <a:pt x="2984" y="801"/>
                    </a:lnTo>
                    <a:lnTo>
                      <a:pt x="2980" y="806"/>
                    </a:lnTo>
                    <a:lnTo>
                      <a:pt x="2982" y="813"/>
                    </a:lnTo>
                    <a:lnTo>
                      <a:pt x="2980" y="816"/>
                    </a:lnTo>
                    <a:lnTo>
                      <a:pt x="2980" y="831"/>
                    </a:lnTo>
                    <a:lnTo>
                      <a:pt x="2985" y="834"/>
                    </a:lnTo>
                    <a:lnTo>
                      <a:pt x="2984" y="838"/>
                    </a:lnTo>
                    <a:lnTo>
                      <a:pt x="2997" y="854"/>
                    </a:lnTo>
                    <a:lnTo>
                      <a:pt x="3000" y="854"/>
                    </a:lnTo>
                    <a:lnTo>
                      <a:pt x="3009" y="864"/>
                    </a:lnTo>
                    <a:lnTo>
                      <a:pt x="3014" y="867"/>
                    </a:lnTo>
                    <a:lnTo>
                      <a:pt x="3010" y="871"/>
                    </a:lnTo>
                    <a:lnTo>
                      <a:pt x="3012" y="876"/>
                    </a:lnTo>
                    <a:lnTo>
                      <a:pt x="2997" y="881"/>
                    </a:lnTo>
                    <a:lnTo>
                      <a:pt x="2995" y="879"/>
                    </a:lnTo>
                    <a:lnTo>
                      <a:pt x="2989" y="884"/>
                    </a:lnTo>
                    <a:lnTo>
                      <a:pt x="2984" y="882"/>
                    </a:lnTo>
                    <a:lnTo>
                      <a:pt x="2987" y="884"/>
                    </a:lnTo>
                    <a:lnTo>
                      <a:pt x="2982" y="894"/>
                    </a:lnTo>
                    <a:lnTo>
                      <a:pt x="2980" y="899"/>
                    </a:lnTo>
                    <a:lnTo>
                      <a:pt x="2979" y="902"/>
                    </a:lnTo>
                    <a:lnTo>
                      <a:pt x="2982" y="906"/>
                    </a:lnTo>
                    <a:lnTo>
                      <a:pt x="2979" y="917"/>
                    </a:lnTo>
                    <a:lnTo>
                      <a:pt x="2984" y="929"/>
                    </a:lnTo>
                    <a:lnTo>
                      <a:pt x="2990" y="932"/>
                    </a:lnTo>
                    <a:lnTo>
                      <a:pt x="2990" y="939"/>
                    </a:lnTo>
                    <a:lnTo>
                      <a:pt x="2997" y="941"/>
                    </a:lnTo>
                    <a:lnTo>
                      <a:pt x="3000" y="946"/>
                    </a:lnTo>
                    <a:lnTo>
                      <a:pt x="2995" y="946"/>
                    </a:lnTo>
                    <a:lnTo>
                      <a:pt x="2994" y="944"/>
                    </a:lnTo>
                    <a:lnTo>
                      <a:pt x="2989" y="946"/>
                    </a:lnTo>
                    <a:lnTo>
                      <a:pt x="2985" y="949"/>
                    </a:lnTo>
                    <a:lnTo>
                      <a:pt x="2980" y="949"/>
                    </a:lnTo>
                    <a:lnTo>
                      <a:pt x="2974" y="956"/>
                    </a:lnTo>
                    <a:lnTo>
                      <a:pt x="2969" y="952"/>
                    </a:lnTo>
                    <a:lnTo>
                      <a:pt x="2967" y="956"/>
                    </a:lnTo>
                    <a:lnTo>
                      <a:pt x="2969" y="959"/>
                    </a:lnTo>
                    <a:lnTo>
                      <a:pt x="2975" y="957"/>
                    </a:lnTo>
                    <a:lnTo>
                      <a:pt x="2974" y="962"/>
                    </a:lnTo>
                    <a:lnTo>
                      <a:pt x="2972" y="965"/>
                    </a:lnTo>
                    <a:lnTo>
                      <a:pt x="2977" y="970"/>
                    </a:lnTo>
                    <a:lnTo>
                      <a:pt x="2975" y="972"/>
                    </a:lnTo>
                    <a:lnTo>
                      <a:pt x="2972" y="970"/>
                    </a:lnTo>
                    <a:lnTo>
                      <a:pt x="2975" y="977"/>
                    </a:lnTo>
                    <a:lnTo>
                      <a:pt x="2974" y="980"/>
                    </a:lnTo>
                    <a:lnTo>
                      <a:pt x="2977" y="982"/>
                    </a:lnTo>
                    <a:lnTo>
                      <a:pt x="2980" y="980"/>
                    </a:lnTo>
                    <a:lnTo>
                      <a:pt x="2984" y="984"/>
                    </a:lnTo>
                    <a:lnTo>
                      <a:pt x="2980" y="987"/>
                    </a:lnTo>
                    <a:lnTo>
                      <a:pt x="2980" y="994"/>
                    </a:lnTo>
                    <a:lnTo>
                      <a:pt x="2982" y="997"/>
                    </a:lnTo>
                    <a:lnTo>
                      <a:pt x="2980" y="1007"/>
                    </a:lnTo>
                    <a:lnTo>
                      <a:pt x="2979" y="1010"/>
                    </a:lnTo>
                    <a:lnTo>
                      <a:pt x="2980" y="1014"/>
                    </a:lnTo>
                    <a:lnTo>
                      <a:pt x="2979" y="1017"/>
                    </a:lnTo>
                    <a:lnTo>
                      <a:pt x="2974" y="1022"/>
                    </a:lnTo>
                    <a:lnTo>
                      <a:pt x="2972" y="1025"/>
                    </a:lnTo>
                    <a:lnTo>
                      <a:pt x="2970" y="1027"/>
                    </a:lnTo>
                    <a:lnTo>
                      <a:pt x="2969" y="1037"/>
                    </a:lnTo>
                    <a:lnTo>
                      <a:pt x="2964" y="1047"/>
                    </a:lnTo>
                    <a:lnTo>
                      <a:pt x="2964" y="1042"/>
                    </a:lnTo>
                    <a:lnTo>
                      <a:pt x="2962" y="1039"/>
                    </a:lnTo>
                    <a:lnTo>
                      <a:pt x="2964" y="1034"/>
                    </a:lnTo>
                    <a:lnTo>
                      <a:pt x="2962" y="1032"/>
                    </a:lnTo>
                    <a:lnTo>
                      <a:pt x="2952" y="1030"/>
                    </a:lnTo>
                    <a:lnTo>
                      <a:pt x="2947" y="1024"/>
                    </a:lnTo>
                    <a:lnTo>
                      <a:pt x="2945" y="1015"/>
                    </a:lnTo>
                    <a:lnTo>
                      <a:pt x="2937" y="997"/>
                    </a:lnTo>
                    <a:lnTo>
                      <a:pt x="2931" y="989"/>
                    </a:lnTo>
                    <a:lnTo>
                      <a:pt x="2934" y="989"/>
                    </a:lnTo>
                    <a:lnTo>
                      <a:pt x="2937" y="987"/>
                    </a:lnTo>
                    <a:lnTo>
                      <a:pt x="2939" y="982"/>
                    </a:lnTo>
                    <a:lnTo>
                      <a:pt x="2936" y="984"/>
                    </a:lnTo>
                    <a:lnTo>
                      <a:pt x="2929" y="984"/>
                    </a:lnTo>
                    <a:lnTo>
                      <a:pt x="2921" y="980"/>
                    </a:lnTo>
                    <a:lnTo>
                      <a:pt x="2902" y="949"/>
                    </a:lnTo>
                    <a:lnTo>
                      <a:pt x="2886" y="932"/>
                    </a:lnTo>
                    <a:lnTo>
                      <a:pt x="2884" y="926"/>
                    </a:lnTo>
                    <a:lnTo>
                      <a:pt x="2879" y="919"/>
                    </a:lnTo>
                    <a:lnTo>
                      <a:pt x="2866" y="899"/>
                    </a:lnTo>
                    <a:lnTo>
                      <a:pt x="2852" y="876"/>
                    </a:lnTo>
                    <a:lnTo>
                      <a:pt x="2841" y="854"/>
                    </a:lnTo>
                    <a:lnTo>
                      <a:pt x="2841" y="848"/>
                    </a:lnTo>
                    <a:lnTo>
                      <a:pt x="2834" y="838"/>
                    </a:lnTo>
                    <a:lnTo>
                      <a:pt x="2833" y="823"/>
                    </a:lnTo>
                    <a:lnTo>
                      <a:pt x="2829" y="814"/>
                    </a:lnTo>
                    <a:lnTo>
                      <a:pt x="2829" y="804"/>
                    </a:lnTo>
                    <a:lnTo>
                      <a:pt x="2836" y="799"/>
                    </a:lnTo>
                    <a:lnTo>
                      <a:pt x="2836" y="791"/>
                    </a:lnTo>
                    <a:lnTo>
                      <a:pt x="2841" y="791"/>
                    </a:lnTo>
                    <a:lnTo>
                      <a:pt x="2838" y="788"/>
                    </a:lnTo>
                    <a:lnTo>
                      <a:pt x="2839" y="784"/>
                    </a:lnTo>
                    <a:lnTo>
                      <a:pt x="2841" y="774"/>
                    </a:lnTo>
                    <a:lnTo>
                      <a:pt x="2831" y="763"/>
                    </a:lnTo>
                    <a:lnTo>
                      <a:pt x="2824" y="763"/>
                    </a:lnTo>
                    <a:lnTo>
                      <a:pt x="2824" y="760"/>
                    </a:lnTo>
                    <a:lnTo>
                      <a:pt x="2829" y="756"/>
                    </a:lnTo>
                    <a:lnTo>
                      <a:pt x="2839" y="760"/>
                    </a:lnTo>
                    <a:lnTo>
                      <a:pt x="2844" y="755"/>
                    </a:lnTo>
                    <a:lnTo>
                      <a:pt x="2843" y="751"/>
                    </a:lnTo>
                    <a:lnTo>
                      <a:pt x="2843" y="743"/>
                    </a:lnTo>
                    <a:lnTo>
                      <a:pt x="2851" y="741"/>
                    </a:lnTo>
                    <a:lnTo>
                      <a:pt x="2856" y="743"/>
                    </a:lnTo>
                    <a:lnTo>
                      <a:pt x="2851" y="738"/>
                    </a:lnTo>
                    <a:lnTo>
                      <a:pt x="2859" y="725"/>
                    </a:lnTo>
                    <a:lnTo>
                      <a:pt x="2856" y="716"/>
                    </a:lnTo>
                    <a:lnTo>
                      <a:pt x="2856" y="708"/>
                    </a:lnTo>
                    <a:lnTo>
                      <a:pt x="2852" y="703"/>
                    </a:lnTo>
                    <a:lnTo>
                      <a:pt x="2857" y="700"/>
                    </a:lnTo>
                    <a:lnTo>
                      <a:pt x="2857" y="693"/>
                    </a:lnTo>
                    <a:lnTo>
                      <a:pt x="2856" y="691"/>
                    </a:lnTo>
                    <a:lnTo>
                      <a:pt x="2857" y="683"/>
                    </a:lnTo>
                    <a:lnTo>
                      <a:pt x="2861" y="683"/>
                    </a:lnTo>
                    <a:lnTo>
                      <a:pt x="2856" y="680"/>
                    </a:lnTo>
                    <a:lnTo>
                      <a:pt x="2856" y="676"/>
                    </a:lnTo>
                    <a:lnTo>
                      <a:pt x="2857" y="675"/>
                    </a:lnTo>
                    <a:lnTo>
                      <a:pt x="2857" y="666"/>
                    </a:lnTo>
                    <a:lnTo>
                      <a:pt x="2856" y="665"/>
                    </a:lnTo>
                    <a:lnTo>
                      <a:pt x="2857" y="660"/>
                    </a:lnTo>
                    <a:lnTo>
                      <a:pt x="2862" y="658"/>
                    </a:lnTo>
                    <a:lnTo>
                      <a:pt x="2864" y="655"/>
                    </a:lnTo>
                    <a:lnTo>
                      <a:pt x="2862" y="648"/>
                    </a:lnTo>
                    <a:lnTo>
                      <a:pt x="2864" y="638"/>
                    </a:lnTo>
                    <a:lnTo>
                      <a:pt x="2862" y="637"/>
                    </a:lnTo>
                    <a:lnTo>
                      <a:pt x="2861" y="635"/>
                    </a:lnTo>
                    <a:lnTo>
                      <a:pt x="2866" y="628"/>
                    </a:lnTo>
                    <a:lnTo>
                      <a:pt x="2866" y="622"/>
                    </a:lnTo>
                    <a:lnTo>
                      <a:pt x="2862" y="623"/>
                    </a:lnTo>
                    <a:lnTo>
                      <a:pt x="2861" y="617"/>
                    </a:lnTo>
                    <a:lnTo>
                      <a:pt x="2862" y="613"/>
                    </a:lnTo>
                    <a:lnTo>
                      <a:pt x="2864" y="610"/>
                    </a:lnTo>
                    <a:lnTo>
                      <a:pt x="2867" y="608"/>
                    </a:lnTo>
                    <a:lnTo>
                      <a:pt x="2867" y="607"/>
                    </a:lnTo>
                    <a:lnTo>
                      <a:pt x="2874" y="603"/>
                    </a:lnTo>
                    <a:lnTo>
                      <a:pt x="2874" y="598"/>
                    </a:lnTo>
                    <a:lnTo>
                      <a:pt x="2881" y="593"/>
                    </a:lnTo>
                    <a:lnTo>
                      <a:pt x="2882" y="593"/>
                    </a:lnTo>
                    <a:lnTo>
                      <a:pt x="2886" y="590"/>
                    </a:lnTo>
                    <a:lnTo>
                      <a:pt x="2889" y="590"/>
                    </a:lnTo>
                    <a:lnTo>
                      <a:pt x="2891" y="588"/>
                    </a:lnTo>
                    <a:lnTo>
                      <a:pt x="2889" y="587"/>
                    </a:lnTo>
                    <a:lnTo>
                      <a:pt x="2884" y="585"/>
                    </a:lnTo>
                    <a:lnTo>
                      <a:pt x="2881" y="587"/>
                    </a:lnTo>
                    <a:lnTo>
                      <a:pt x="2877" y="585"/>
                    </a:lnTo>
                    <a:lnTo>
                      <a:pt x="2877" y="577"/>
                    </a:lnTo>
                    <a:lnTo>
                      <a:pt x="2881" y="570"/>
                    </a:lnTo>
                    <a:lnTo>
                      <a:pt x="2879" y="567"/>
                    </a:lnTo>
                    <a:lnTo>
                      <a:pt x="2876" y="562"/>
                    </a:lnTo>
                    <a:lnTo>
                      <a:pt x="2874" y="562"/>
                    </a:lnTo>
                    <a:lnTo>
                      <a:pt x="2872" y="565"/>
                    </a:lnTo>
                    <a:lnTo>
                      <a:pt x="2871" y="565"/>
                    </a:lnTo>
                    <a:lnTo>
                      <a:pt x="2869" y="554"/>
                    </a:lnTo>
                    <a:lnTo>
                      <a:pt x="2872" y="552"/>
                    </a:lnTo>
                    <a:lnTo>
                      <a:pt x="2872" y="550"/>
                    </a:lnTo>
                    <a:lnTo>
                      <a:pt x="2871" y="544"/>
                    </a:lnTo>
                    <a:lnTo>
                      <a:pt x="2866" y="542"/>
                    </a:lnTo>
                    <a:lnTo>
                      <a:pt x="2867" y="540"/>
                    </a:lnTo>
                    <a:lnTo>
                      <a:pt x="2866" y="540"/>
                    </a:lnTo>
                    <a:lnTo>
                      <a:pt x="2866" y="539"/>
                    </a:lnTo>
                    <a:lnTo>
                      <a:pt x="2861" y="532"/>
                    </a:lnTo>
                    <a:lnTo>
                      <a:pt x="2859" y="529"/>
                    </a:lnTo>
                    <a:lnTo>
                      <a:pt x="2857" y="527"/>
                    </a:lnTo>
                    <a:lnTo>
                      <a:pt x="2856" y="522"/>
                    </a:lnTo>
                    <a:lnTo>
                      <a:pt x="2854" y="517"/>
                    </a:lnTo>
                    <a:lnTo>
                      <a:pt x="2854" y="514"/>
                    </a:lnTo>
                    <a:lnTo>
                      <a:pt x="2861" y="507"/>
                    </a:lnTo>
                    <a:lnTo>
                      <a:pt x="2866" y="509"/>
                    </a:lnTo>
                    <a:lnTo>
                      <a:pt x="2871" y="507"/>
                    </a:lnTo>
                    <a:lnTo>
                      <a:pt x="2867" y="504"/>
                    </a:lnTo>
                    <a:lnTo>
                      <a:pt x="2874" y="502"/>
                    </a:lnTo>
                    <a:lnTo>
                      <a:pt x="2871" y="502"/>
                    </a:lnTo>
                    <a:lnTo>
                      <a:pt x="2866" y="502"/>
                    </a:lnTo>
                    <a:lnTo>
                      <a:pt x="2864" y="500"/>
                    </a:lnTo>
                    <a:lnTo>
                      <a:pt x="2857" y="500"/>
                    </a:lnTo>
                    <a:lnTo>
                      <a:pt x="2851" y="495"/>
                    </a:lnTo>
                    <a:lnTo>
                      <a:pt x="2847" y="497"/>
                    </a:lnTo>
                    <a:lnTo>
                      <a:pt x="2843" y="497"/>
                    </a:lnTo>
                    <a:lnTo>
                      <a:pt x="2838" y="502"/>
                    </a:lnTo>
                    <a:lnTo>
                      <a:pt x="2833" y="502"/>
                    </a:lnTo>
                    <a:lnTo>
                      <a:pt x="2826" y="507"/>
                    </a:lnTo>
                    <a:lnTo>
                      <a:pt x="2829" y="509"/>
                    </a:lnTo>
                    <a:lnTo>
                      <a:pt x="2828" y="514"/>
                    </a:lnTo>
                    <a:lnTo>
                      <a:pt x="2833" y="517"/>
                    </a:lnTo>
                    <a:lnTo>
                      <a:pt x="2834" y="522"/>
                    </a:lnTo>
                    <a:lnTo>
                      <a:pt x="2833" y="524"/>
                    </a:lnTo>
                    <a:lnTo>
                      <a:pt x="2834" y="530"/>
                    </a:lnTo>
                    <a:lnTo>
                      <a:pt x="2839" y="532"/>
                    </a:lnTo>
                    <a:lnTo>
                      <a:pt x="2839" y="535"/>
                    </a:lnTo>
                    <a:lnTo>
                      <a:pt x="2843" y="537"/>
                    </a:lnTo>
                    <a:lnTo>
                      <a:pt x="2844" y="545"/>
                    </a:lnTo>
                    <a:lnTo>
                      <a:pt x="2851" y="549"/>
                    </a:lnTo>
                    <a:lnTo>
                      <a:pt x="2851" y="554"/>
                    </a:lnTo>
                    <a:lnTo>
                      <a:pt x="2854" y="557"/>
                    </a:lnTo>
                    <a:lnTo>
                      <a:pt x="2852" y="559"/>
                    </a:lnTo>
                    <a:lnTo>
                      <a:pt x="2847" y="557"/>
                    </a:lnTo>
                    <a:lnTo>
                      <a:pt x="2846" y="554"/>
                    </a:lnTo>
                    <a:lnTo>
                      <a:pt x="2839" y="554"/>
                    </a:lnTo>
                    <a:lnTo>
                      <a:pt x="2836" y="557"/>
                    </a:lnTo>
                    <a:lnTo>
                      <a:pt x="2834" y="564"/>
                    </a:lnTo>
                    <a:lnTo>
                      <a:pt x="2836" y="567"/>
                    </a:lnTo>
                    <a:lnTo>
                      <a:pt x="2836" y="573"/>
                    </a:lnTo>
                    <a:lnTo>
                      <a:pt x="2834" y="573"/>
                    </a:lnTo>
                    <a:lnTo>
                      <a:pt x="2833" y="575"/>
                    </a:lnTo>
                    <a:lnTo>
                      <a:pt x="2836" y="577"/>
                    </a:lnTo>
                    <a:lnTo>
                      <a:pt x="2834" y="580"/>
                    </a:lnTo>
                    <a:lnTo>
                      <a:pt x="2831" y="583"/>
                    </a:lnTo>
                    <a:lnTo>
                      <a:pt x="2834" y="587"/>
                    </a:lnTo>
                    <a:lnTo>
                      <a:pt x="2831" y="590"/>
                    </a:lnTo>
                    <a:lnTo>
                      <a:pt x="2831" y="600"/>
                    </a:lnTo>
                    <a:lnTo>
                      <a:pt x="2829" y="603"/>
                    </a:lnTo>
                    <a:lnTo>
                      <a:pt x="2829" y="605"/>
                    </a:lnTo>
                    <a:lnTo>
                      <a:pt x="2826" y="608"/>
                    </a:lnTo>
                    <a:lnTo>
                      <a:pt x="2823" y="613"/>
                    </a:lnTo>
                    <a:lnTo>
                      <a:pt x="2821" y="610"/>
                    </a:lnTo>
                    <a:lnTo>
                      <a:pt x="2816" y="605"/>
                    </a:lnTo>
                    <a:lnTo>
                      <a:pt x="2821" y="600"/>
                    </a:lnTo>
                    <a:lnTo>
                      <a:pt x="2819" y="597"/>
                    </a:lnTo>
                    <a:lnTo>
                      <a:pt x="2816" y="597"/>
                    </a:lnTo>
                    <a:lnTo>
                      <a:pt x="2811" y="600"/>
                    </a:lnTo>
                    <a:lnTo>
                      <a:pt x="2811" y="603"/>
                    </a:lnTo>
                    <a:lnTo>
                      <a:pt x="2808" y="605"/>
                    </a:lnTo>
                    <a:lnTo>
                      <a:pt x="2808" y="597"/>
                    </a:lnTo>
                    <a:lnTo>
                      <a:pt x="2803" y="597"/>
                    </a:lnTo>
                    <a:lnTo>
                      <a:pt x="2801" y="593"/>
                    </a:lnTo>
                    <a:lnTo>
                      <a:pt x="2796" y="597"/>
                    </a:lnTo>
                    <a:lnTo>
                      <a:pt x="2794" y="595"/>
                    </a:lnTo>
                    <a:lnTo>
                      <a:pt x="2796" y="593"/>
                    </a:lnTo>
                    <a:lnTo>
                      <a:pt x="2799" y="590"/>
                    </a:lnTo>
                    <a:lnTo>
                      <a:pt x="2798" y="588"/>
                    </a:lnTo>
                    <a:lnTo>
                      <a:pt x="2798" y="585"/>
                    </a:lnTo>
                    <a:lnTo>
                      <a:pt x="2799" y="585"/>
                    </a:lnTo>
                    <a:lnTo>
                      <a:pt x="2798" y="580"/>
                    </a:lnTo>
                    <a:lnTo>
                      <a:pt x="2794" y="578"/>
                    </a:lnTo>
                    <a:lnTo>
                      <a:pt x="2798" y="575"/>
                    </a:lnTo>
                    <a:lnTo>
                      <a:pt x="2796" y="572"/>
                    </a:lnTo>
                    <a:lnTo>
                      <a:pt x="2794" y="570"/>
                    </a:lnTo>
                    <a:lnTo>
                      <a:pt x="2796" y="567"/>
                    </a:lnTo>
                    <a:lnTo>
                      <a:pt x="2796" y="562"/>
                    </a:lnTo>
                    <a:lnTo>
                      <a:pt x="2791" y="559"/>
                    </a:lnTo>
                    <a:lnTo>
                      <a:pt x="2789" y="555"/>
                    </a:lnTo>
                    <a:lnTo>
                      <a:pt x="2788" y="555"/>
                    </a:lnTo>
                    <a:lnTo>
                      <a:pt x="2786" y="562"/>
                    </a:lnTo>
                    <a:lnTo>
                      <a:pt x="2783" y="562"/>
                    </a:lnTo>
                    <a:lnTo>
                      <a:pt x="2783" y="567"/>
                    </a:lnTo>
                    <a:lnTo>
                      <a:pt x="2779" y="572"/>
                    </a:lnTo>
                    <a:lnTo>
                      <a:pt x="2778" y="572"/>
                    </a:lnTo>
                    <a:lnTo>
                      <a:pt x="2774" y="567"/>
                    </a:lnTo>
                    <a:lnTo>
                      <a:pt x="2773" y="567"/>
                    </a:lnTo>
                    <a:lnTo>
                      <a:pt x="2771" y="567"/>
                    </a:lnTo>
                    <a:lnTo>
                      <a:pt x="2769" y="564"/>
                    </a:lnTo>
                    <a:lnTo>
                      <a:pt x="2764" y="564"/>
                    </a:lnTo>
                    <a:lnTo>
                      <a:pt x="2763" y="565"/>
                    </a:lnTo>
                    <a:lnTo>
                      <a:pt x="2761" y="565"/>
                    </a:lnTo>
                    <a:lnTo>
                      <a:pt x="2759" y="568"/>
                    </a:lnTo>
                    <a:lnTo>
                      <a:pt x="2756" y="570"/>
                    </a:lnTo>
                    <a:lnTo>
                      <a:pt x="2754" y="572"/>
                    </a:lnTo>
                    <a:lnTo>
                      <a:pt x="2746" y="572"/>
                    </a:lnTo>
                    <a:lnTo>
                      <a:pt x="2743" y="575"/>
                    </a:lnTo>
                    <a:lnTo>
                      <a:pt x="2740" y="575"/>
                    </a:lnTo>
                    <a:lnTo>
                      <a:pt x="2738" y="577"/>
                    </a:lnTo>
                    <a:lnTo>
                      <a:pt x="2731" y="575"/>
                    </a:lnTo>
                    <a:lnTo>
                      <a:pt x="2726" y="583"/>
                    </a:lnTo>
                    <a:lnTo>
                      <a:pt x="2723" y="585"/>
                    </a:lnTo>
                    <a:lnTo>
                      <a:pt x="2725" y="592"/>
                    </a:lnTo>
                    <a:lnTo>
                      <a:pt x="2720" y="593"/>
                    </a:lnTo>
                    <a:lnTo>
                      <a:pt x="2720" y="597"/>
                    </a:lnTo>
                    <a:lnTo>
                      <a:pt x="2723" y="598"/>
                    </a:lnTo>
                    <a:lnTo>
                      <a:pt x="2723" y="603"/>
                    </a:lnTo>
                    <a:lnTo>
                      <a:pt x="2728" y="610"/>
                    </a:lnTo>
                    <a:lnTo>
                      <a:pt x="2725" y="613"/>
                    </a:lnTo>
                    <a:lnTo>
                      <a:pt x="2721" y="628"/>
                    </a:lnTo>
                    <a:lnTo>
                      <a:pt x="2728" y="635"/>
                    </a:lnTo>
                    <a:lnTo>
                      <a:pt x="2723" y="637"/>
                    </a:lnTo>
                    <a:lnTo>
                      <a:pt x="2725" y="637"/>
                    </a:lnTo>
                    <a:lnTo>
                      <a:pt x="2725" y="642"/>
                    </a:lnTo>
                    <a:lnTo>
                      <a:pt x="2720" y="647"/>
                    </a:lnTo>
                    <a:lnTo>
                      <a:pt x="2720" y="653"/>
                    </a:lnTo>
                    <a:lnTo>
                      <a:pt x="2716" y="657"/>
                    </a:lnTo>
                    <a:lnTo>
                      <a:pt x="2716" y="662"/>
                    </a:lnTo>
                    <a:lnTo>
                      <a:pt x="2713" y="670"/>
                    </a:lnTo>
                    <a:lnTo>
                      <a:pt x="2718" y="675"/>
                    </a:lnTo>
                    <a:lnTo>
                      <a:pt x="2715" y="678"/>
                    </a:lnTo>
                    <a:lnTo>
                      <a:pt x="2721" y="686"/>
                    </a:lnTo>
                    <a:lnTo>
                      <a:pt x="2718" y="688"/>
                    </a:lnTo>
                    <a:lnTo>
                      <a:pt x="2716" y="691"/>
                    </a:lnTo>
                    <a:lnTo>
                      <a:pt x="2721" y="693"/>
                    </a:lnTo>
                    <a:lnTo>
                      <a:pt x="2723" y="691"/>
                    </a:lnTo>
                    <a:lnTo>
                      <a:pt x="2728" y="691"/>
                    </a:lnTo>
                    <a:lnTo>
                      <a:pt x="2726" y="690"/>
                    </a:lnTo>
                    <a:lnTo>
                      <a:pt x="2728" y="688"/>
                    </a:lnTo>
                    <a:lnTo>
                      <a:pt x="2733" y="691"/>
                    </a:lnTo>
                    <a:lnTo>
                      <a:pt x="2735" y="691"/>
                    </a:lnTo>
                    <a:lnTo>
                      <a:pt x="2735" y="688"/>
                    </a:lnTo>
                    <a:lnTo>
                      <a:pt x="2735" y="688"/>
                    </a:lnTo>
                    <a:lnTo>
                      <a:pt x="2738" y="690"/>
                    </a:lnTo>
                    <a:lnTo>
                      <a:pt x="2743" y="691"/>
                    </a:lnTo>
                    <a:lnTo>
                      <a:pt x="2743" y="693"/>
                    </a:lnTo>
                    <a:lnTo>
                      <a:pt x="2743" y="695"/>
                    </a:lnTo>
                    <a:lnTo>
                      <a:pt x="2746" y="700"/>
                    </a:lnTo>
                    <a:lnTo>
                      <a:pt x="2746" y="701"/>
                    </a:lnTo>
                    <a:lnTo>
                      <a:pt x="2743" y="701"/>
                    </a:lnTo>
                    <a:lnTo>
                      <a:pt x="2740" y="703"/>
                    </a:lnTo>
                    <a:lnTo>
                      <a:pt x="2736" y="701"/>
                    </a:lnTo>
                    <a:lnTo>
                      <a:pt x="2733" y="703"/>
                    </a:lnTo>
                    <a:lnTo>
                      <a:pt x="2731" y="705"/>
                    </a:lnTo>
                    <a:lnTo>
                      <a:pt x="2735" y="708"/>
                    </a:lnTo>
                    <a:lnTo>
                      <a:pt x="2728" y="713"/>
                    </a:lnTo>
                    <a:lnTo>
                      <a:pt x="2725" y="711"/>
                    </a:lnTo>
                    <a:lnTo>
                      <a:pt x="2725" y="708"/>
                    </a:lnTo>
                    <a:lnTo>
                      <a:pt x="2721" y="706"/>
                    </a:lnTo>
                    <a:lnTo>
                      <a:pt x="2718" y="708"/>
                    </a:lnTo>
                    <a:lnTo>
                      <a:pt x="2716" y="706"/>
                    </a:lnTo>
                    <a:lnTo>
                      <a:pt x="2713" y="708"/>
                    </a:lnTo>
                    <a:lnTo>
                      <a:pt x="2713" y="710"/>
                    </a:lnTo>
                    <a:lnTo>
                      <a:pt x="2713" y="715"/>
                    </a:lnTo>
                    <a:lnTo>
                      <a:pt x="2711" y="715"/>
                    </a:lnTo>
                    <a:lnTo>
                      <a:pt x="2710" y="716"/>
                    </a:lnTo>
                    <a:lnTo>
                      <a:pt x="2706" y="720"/>
                    </a:lnTo>
                    <a:lnTo>
                      <a:pt x="2708" y="721"/>
                    </a:lnTo>
                    <a:lnTo>
                      <a:pt x="2706" y="723"/>
                    </a:lnTo>
                    <a:lnTo>
                      <a:pt x="2703" y="723"/>
                    </a:lnTo>
                    <a:lnTo>
                      <a:pt x="2696" y="718"/>
                    </a:lnTo>
                    <a:lnTo>
                      <a:pt x="2693" y="718"/>
                    </a:lnTo>
                    <a:lnTo>
                      <a:pt x="2698" y="723"/>
                    </a:lnTo>
                    <a:lnTo>
                      <a:pt x="2693" y="725"/>
                    </a:lnTo>
                    <a:lnTo>
                      <a:pt x="2693" y="726"/>
                    </a:lnTo>
                    <a:lnTo>
                      <a:pt x="2690" y="730"/>
                    </a:lnTo>
                    <a:lnTo>
                      <a:pt x="2683" y="731"/>
                    </a:lnTo>
                    <a:lnTo>
                      <a:pt x="2681" y="735"/>
                    </a:lnTo>
                    <a:lnTo>
                      <a:pt x="2675" y="726"/>
                    </a:lnTo>
                    <a:lnTo>
                      <a:pt x="2671" y="726"/>
                    </a:lnTo>
                    <a:lnTo>
                      <a:pt x="2668" y="725"/>
                    </a:lnTo>
                    <a:lnTo>
                      <a:pt x="2670" y="723"/>
                    </a:lnTo>
                    <a:lnTo>
                      <a:pt x="2675" y="723"/>
                    </a:lnTo>
                    <a:lnTo>
                      <a:pt x="2673" y="718"/>
                    </a:lnTo>
                    <a:lnTo>
                      <a:pt x="2675" y="716"/>
                    </a:lnTo>
                    <a:lnTo>
                      <a:pt x="2683" y="716"/>
                    </a:lnTo>
                    <a:lnTo>
                      <a:pt x="2691" y="710"/>
                    </a:lnTo>
                    <a:lnTo>
                      <a:pt x="2690" y="708"/>
                    </a:lnTo>
                    <a:lnTo>
                      <a:pt x="2686" y="706"/>
                    </a:lnTo>
                    <a:lnTo>
                      <a:pt x="2681" y="711"/>
                    </a:lnTo>
                    <a:lnTo>
                      <a:pt x="2676" y="710"/>
                    </a:lnTo>
                    <a:lnTo>
                      <a:pt x="2675" y="708"/>
                    </a:lnTo>
                    <a:lnTo>
                      <a:pt x="2671" y="705"/>
                    </a:lnTo>
                    <a:lnTo>
                      <a:pt x="2666" y="705"/>
                    </a:lnTo>
                    <a:lnTo>
                      <a:pt x="2660" y="703"/>
                    </a:lnTo>
                    <a:lnTo>
                      <a:pt x="2653" y="703"/>
                    </a:lnTo>
                    <a:lnTo>
                      <a:pt x="2655" y="706"/>
                    </a:lnTo>
                    <a:lnTo>
                      <a:pt x="2651" y="706"/>
                    </a:lnTo>
                    <a:lnTo>
                      <a:pt x="2648" y="705"/>
                    </a:lnTo>
                    <a:lnTo>
                      <a:pt x="2648" y="703"/>
                    </a:lnTo>
                    <a:lnTo>
                      <a:pt x="2642" y="703"/>
                    </a:lnTo>
                    <a:lnTo>
                      <a:pt x="2633" y="701"/>
                    </a:lnTo>
                    <a:lnTo>
                      <a:pt x="2630" y="703"/>
                    </a:lnTo>
                    <a:lnTo>
                      <a:pt x="2627" y="701"/>
                    </a:lnTo>
                    <a:lnTo>
                      <a:pt x="2620" y="700"/>
                    </a:lnTo>
                    <a:lnTo>
                      <a:pt x="2613" y="708"/>
                    </a:lnTo>
                    <a:lnTo>
                      <a:pt x="2610" y="708"/>
                    </a:lnTo>
                    <a:lnTo>
                      <a:pt x="2610" y="710"/>
                    </a:lnTo>
                    <a:lnTo>
                      <a:pt x="2617" y="715"/>
                    </a:lnTo>
                    <a:lnTo>
                      <a:pt x="2608" y="716"/>
                    </a:lnTo>
                    <a:lnTo>
                      <a:pt x="2608" y="713"/>
                    </a:lnTo>
                    <a:lnTo>
                      <a:pt x="2605" y="718"/>
                    </a:lnTo>
                    <a:lnTo>
                      <a:pt x="2610" y="721"/>
                    </a:lnTo>
                    <a:lnTo>
                      <a:pt x="2612" y="720"/>
                    </a:lnTo>
                    <a:lnTo>
                      <a:pt x="2615" y="721"/>
                    </a:lnTo>
                    <a:lnTo>
                      <a:pt x="2615" y="725"/>
                    </a:lnTo>
                    <a:lnTo>
                      <a:pt x="2605" y="728"/>
                    </a:lnTo>
                    <a:lnTo>
                      <a:pt x="2602" y="725"/>
                    </a:lnTo>
                    <a:lnTo>
                      <a:pt x="2595" y="725"/>
                    </a:lnTo>
                    <a:lnTo>
                      <a:pt x="2592" y="726"/>
                    </a:lnTo>
                    <a:lnTo>
                      <a:pt x="2593" y="730"/>
                    </a:lnTo>
                    <a:lnTo>
                      <a:pt x="2588" y="730"/>
                    </a:lnTo>
                    <a:lnTo>
                      <a:pt x="2587" y="731"/>
                    </a:lnTo>
                    <a:lnTo>
                      <a:pt x="2583" y="731"/>
                    </a:lnTo>
                    <a:lnTo>
                      <a:pt x="2582" y="728"/>
                    </a:lnTo>
                    <a:lnTo>
                      <a:pt x="2572" y="728"/>
                    </a:lnTo>
                    <a:lnTo>
                      <a:pt x="2568" y="730"/>
                    </a:lnTo>
                    <a:lnTo>
                      <a:pt x="2558" y="730"/>
                    </a:lnTo>
                    <a:lnTo>
                      <a:pt x="2553" y="731"/>
                    </a:lnTo>
                    <a:lnTo>
                      <a:pt x="2553" y="735"/>
                    </a:lnTo>
                    <a:lnTo>
                      <a:pt x="2560" y="738"/>
                    </a:lnTo>
                    <a:lnTo>
                      <a:pt x="2557" y="741"/>
                    </a:lnTo>
                    <a:lnTo>
                      <a:pt x="2555" y="746"/>
                    </a:lnTo>
                    <a:lnTo>
                      <a:pt x="2550" y="743"/>
                    </a:lnTo>
                    <a:lnTo>
                      <a:pt x="2547" y="741"/>
                    </a:lnTo>
                    <a:lnTo>
                      <a:pt x="2548" y="736"/>
                    </a:lnTo>
                    <a:lnTo>
                      <a:pt x="2544" y="733"/>
                    </a:lnTo>
                    <a:lnTo>
                      <a:pt x="2542" y="736"/>
                    </a:lnTo>
                    <a:lnTo>
                      <a:pt x="2539" y="738"/>
                    </a:lnTo>
                    <a:lnTo>
                      <a:pt x="2534" y="738"/>
                    </a:lnTo>
                    <a:lnTo>
                      <a:pt x="2529" y="741"/>
                    </a:lnTo>
                    <a:lnTo>
                      <a:pt x="2524" y="740"/>
                    </a:lnTo>
                    <a:lnTo>
                      <a:pt x="2517" y="745"/>
                    </a:lnTo>
                    <a:lnTo>
                      <a:pt x="2509" y="745"/>
                    </a:lnTo>
                    <a:lnTo>
                      <a:pt x="2500" y="751"/>
                    </a:lnTo>
                    <a:lnTo>
                      <a:pt x="2495" y="751"/>
                    </a:lnTo>
                    <a:lnTo>
                      <a:pt x="2492" y="748"/>
                    </a:lnTo>
                    <a:lnTo>
                      <a:pt x="2489" y="748"/>
                    </a:lnTo>
                    <a:lnTo>
                      <a:pt x="2489" y="753"/>
                    </a:lnTo>
                    <a:lnTo>
                      <a:pt x="2479" y="760"/>
                    </a:lnTo>
                    <a:lnTo>
                      <a:pt x="2479" y="763"/>
                    </a:lnTo>
                    <a:lnTo>
                      <a:pt x="2474" y="768"/>
                    </a:lnTo>
                    <a:lnTo>
                      <a:pt x="2472" y="773"/>
                    </a:lnTo>
                    <a:lnTo>
                      <a:pt x="2479" y="781"/>
                    </a:lnTo>
                    <a:lnTo>
                      <a:pt x="2477" y="789"/>
                    </a:lnTo>
                    <a:lnTo>
                      <a:pt x="2470" y="796"/>
                    </a:lnTo>
                    <a:lnTo>
                      <a:pt x="2467" y="804"/>
                    </a:lnTo>
                    <a:lnTo>
                      <a:pt x="2469" y="809"/>
                    </a:lnTo>
                    <a:lnTo>
                      <a:pt x="2467" y="818"/>
                    </a:lnTo>
                    <a:lnTo>
                      <a:pt x="2470" y="821"/>
                    </a:lnTo>
                    <a:lnTo>
                      <a:pt x="2470" y="826"/>
                    </a:lnTo>
                    <a:lnTo>
                      <a:pt x="2467" y="826"/>
                    </a:lnTo>
                    <a:lnTo>
                      <a:pt x="2465" y="828"/>
                    </a:lnTo>
                    <a:lnTo>
                      <a:pt x="2464" y="833"/>
                    </a:lnTo>
                    <a:lnTo>
                      <a:pt x="2462" y="834"/>
                    </a:lnTo>
                    <a:lnTo>
                      <a:pt x="2465" y="841"/>
                    </a:lnTo>
                    <a:lnTo>
                      <a:pt x="2460" y="844"/>
                    </a:lnTo>
                    <a:lnTo>
                      <a:pt x="2459" y="851"/>
                    </a:lnTo>
                    <a:lnTo>
                      <a:pt x="2452" y="858"/>
                    </a:lnTo>
                    <a:lnTo>
                      <a:pt x="2454" y="863"/>
                    </a:lnTo>
                    <a:lnTo>
                      <a:pt x="2450" y="864"/>
                    </a:lnTo>
                    <a:lnTo>
                      <a:pt x="2449" y="872"/>
                    </a:lnTo>
                    <a:lnTo>
                      <a:pt x="2447" y="872"/>
                    </a:lnTo>
                    <a:lnTo>
                      <a:pt x="2444" y="882"/>
                    </a:lnTo>
                    <a:lnTo>
                      <a:pt x="2444" y="891"/>
                    </a:lnTo>
                    <a:lnTo>
                      <a:pt x="2442" y="894"/>
                    </a:lnTo>
                    <a:lnTo>
                      <a:pt x="2446" y="899"/>
                    </a:lnTo>
                    <a:lnTo>
                      <a:pt x="2442" y="904"/>
                    </a:lnTo>
                    <a:lnTo>
                      <a:pt x="2441" y="909"/>
                    </a:lnTo>
                    <a:lnTo>
                      <a:pt x="2436" y="916"/>
                    </a:lnTo>
                    <a:lnTo>
                      <a:pt x="2436" y="917"/>
                    </a:lnTo>
                    <a:lnTo>
                      <a:pt x="2434" y="917"/>
                    </a:lnTo>
                    <a:lnTo>
                      <a:pt x="2434" y="924"/>
                    </a:lnTo>
                    <a:lnTo>
                      <a:pt x="2427" y="929"/>
                    </a:lnTo>
                    <a:lnTo>
                      <a:pt x="2426" y="937"/>
                    </a:lnTo>
                    <a:lnTo>
                      <a:pt x="2419" y="942"/>
                    </a:lnTo>
                    <a:lnTo>
                      <a:pt x="2419" y="946"/>
                    </a:lnTo>
                    <a:lnTo>
                      <a:pt x="2414" y="952"/>
                    </a:lnTo>
                    <a:lnTo>
                      <a:pt x="2414" y="957"/>
                    </a:lnTo>
                    <a:lnTo>
                      <a:pt x="2411" y="961"/>
                    </a:lnTo>
                    <a:lnTo>
                      <a:pt x="2414" y="964"/>
                    </a:lnTo>
                    <a:lnTo>
                      <a:pt x="2417" y="967"/>
                    </a:lnTo>
                    <a:lnTo>
                      <a:pt x="2422" y="965"/>
                    </a:lnTo>
                    <a:lnTo>
                      <a:pt x="2427" y="969"/>
                    </a:lnTo>
                    <a:lnTo>
                      <a:pt x="2431" y="969"/>
                    </a:lnTo>
                    <a:lnTo>
                      <a:pt x="2437" y="965"/>
                    </a:lnTo>
                    <a:lnTo>
                      <a:pt x="2441" y="964"/>
                    </a:lnTo>
                    <a:lnTo>
                      <a:pt x="2446" y="962"/>
                    </a:lnTo>
                    <a:lnTo>
                      <a:pt x="2447" y="962"/>
                    </a:lnTo>
                    <a:lnTo>
                      <a:pt x="2452" y="961"/>
                    </a:lnTo>
                    <a:lnTo>
                      <a:pt x="2452" y="972"/>
                    </a:lnTo>
                    <a:lnTo>
                      <a:pt x="2459" y="979"/>
                    </a:lnTo>
                    <a:lnTo>
                      <a:pt x="2460" y="985"/>
                    </a:lnTo>
                    <a:lnTo>
                      <a:pt x="2459" y="992"/>
                    </a:lnTo>
                    <a:lnTo>
                      <a:pt x="2465" y="995"/>
                    </a:lnTo>
                    <a:lnTo>
                      <a:pt x="2469" y="992"/>
                    </a:lnTo>
                    <a:lnTo>
                      <a:pt x="2470" y="992"/>
                    </a:lnTo>
                    <a:lnTo>
                      <a:pt x="2474" y="990"/>
                    </a:lnTo>
                    <a:lnTo>
                      <a:pt x="2475" y="987"/>
                    </a:lnTo>
                    <a:lnTo>
                      <a:pt x="2479" y="985"/>
                    </a:lnTo>
                    <a:lnTo>
                      <a:pt x="2480" y="989"/>
                    </a:lnTo>
                    <a:lnTo>
                      <a:pt x="2484" y="985"/>
                    </a:lnTo>
                    <a:lnTo>
                      <a:pt x="2489" y="985"/>
                    </a:lnTo>
                    <a:lnTo>
                      <a:pt x="2487" y="989"/>
                    </a:lnTo>
                    <a:lnTo>
                      <a:pt x="2484" y="992"/>
                    </a:lnTo>
                    <a:lnTo>
                      <a:pt x="2485" y="997"/>
                    </a:lnTo>
                    <a:lnTo>
                      <a:pt x="2482" y="997"/>
                    </a:lnTo>
                    <a:lnTo>
                      <a:pt x="2479" y="1000"/>
                    </a:lnTo>
                    <a:lnTo>
                      <a:pt x="2480" y="1002"/>
                    </a:lnTo>
                    <a:lnTo>
                      <a:pt x="2490" y="1002"/>
                    </a:lnTo>
                    <a:lnTo>
                      <a:pt x="2495" y="999"/>
                    </a:lnTo>
                    <a:lnTo>
                      <a:pt x="2499" y="992"/>
                    </a:lnTo>
                    <a:lnTo>
                      <a:pt x="2497" y="987"/>
                    </a:lnTo>
                    <a:lnTo>
                      <a:pt x="2499" y="984"/>
                    </a:lnTo>
                    <a:lnTo>
                      <a:pt x="2502" y="990"/>
                    </a:lnTo>
                    <a:lnTo>
                      <a:pt x="2500" y="995"/>
                    </a:lnTo>
                    <a:lnTo>
                      <a:pt x="2502" y="1000"/>
                    </a:lnTo>
                    <a:lnTo>
                      <a:pt x="2505" y="999"/>
                    </a:lnTo>
                    <a:lnTo>
                      <a:pt x="2507" y="994"/>
                    </a:lnTo>
                    <a:lnTo>
                      <a:pt x="2504" y="985"/>
                    </a:lnTo>
                    <a:lnTo>
                      <a:pt x="2505" y="982"/>
                    </a:lnTo>
                    <a:lnTo>
                      <a:pt x="2502" y="979"/>
                    </a:lnTo>
                    <a:lnTo>
                      <a:pt x="2499" y="970"/>
                    </a:lnTo>
                    <a:lnTo>
                      <a:pt x="2504" y="970"/>
                    </a:lnTo>
                    <a:lnTo>
                      <a:pt x="2509" y="972"/>
                    </a:lnTo>
                    <a:lnTo>
                      <a:pt x="2509" y="975"/>
                    </a:lnTo>
                    <a:lnTo>
                      <a:pt x="2510" y="977"/>
                    </a:lnTo>
                    <a:lnTo>
                      <a:pt x="2512" y="977"/>
                    </a:lnTo>
                    <a:lnTo>
                      <a:pt x="2515" y="974"/>
                    </a:lnTo>
                    <a:lnTo>
                      <a:pt x="2519" y="974"/>
                    </a:lnTo>
                    <a:lnTo>
                      <a:pt x="2525" y="970"/>
                    </a:lnTo>
                    <a:lnTo>
                      <a:pt x="2530" y="974"/>
                    </a:lnTo>
                    <a:lnTo>
                      <a:pt x="2535" y="974"/>
                    </a:lnTo>
                    <a:lnTo>
                      <a:pt x="2540" y="977"/>
                    </a:lnTo>
                    <a:lnTo>
                      <a:pt x="2542" y="982"/>
                    </a:lnTo>
                    <a:lnTo>
                      <a:pt x="2545" y="984"/>
                    </a:lnTo>
                    <a:lnTo>
                      <a:pt x="2552" y="985"/>
                    </a:lnTo>
                    <a:lnTo>
                      <a:pt x="2555" y="989"/>
                    </a:lnTo>
                    <a:lnTo>
                      <a:pt x="2565" y="992"/>
                    </a:lnTo>
                    <a:lnTo>
                      <a:pt x="2567" y="994"/>
                    </a:lnTo>
                    <a:lnTo>
                      <a:pt x="2570" y="995"/>
                    </a:lnTo>
                    <a:lnTo>
                      <a:pt x="2573" y="999"/>
                    </a:lnTo>
                    <a:lnTo>
                      <a:pt x="2577" y="999"/>
                    </a:lnTo>
                    <a:lnTo>
                      <a:pt x="2580" y="1005"/>
                    </a:lnTo>
                    <a:lnTo>
                      <a:pt x="2578" y="1009"/>
                    </a:lnTo>
                    <a:lnTo>
                      <a:pt x="2577" y="1012"/>
                    </a:lnTo>
                    <a:lnTo>
                      <a:pt x="2573" y="1014"/>
                    </a:lnTo>
                    <a:lnTo>
                      <a:pt x="2578" y="1019"/>
                    </a:lnTo>
                    <a:lnTo>
                      <a:pt x="2582" y="1019"/>
                    </a:lnTo>
                    <a:lnTo>
                      <a:pt x="2588" y="1027"/>
                    </a:lnTo>
                    <a:lnTo>
                      <a:pt x="2588" y="1030"/>
                    </a:lnTo>
                    <a:lnTo>
                      <a:pt x="2587" y="1034"/>
                    </a:lnTo>
                    <a:lnTo>
                      <a:pt x="2587" y="1039"/>
                    </a:lnTo>
                    <a:lnTo>
                      <a:pt x="2592" y="1042"/>
                    </a:lnTo>
                    <a:lnTo>
                      <a:pt x="2595" y="1044"/>
                    </a:lnTo>
                    <a:lnTo>
                      <a:pt x="2598" y="1040"/>
                    </a:lnTo>
                    <a:lnTo>
                      <a:pt x="2598" y="1044"/>
                    </a:lnTo>
                    <a:lnTo>
                      <a:pt x="2597" y="1047"/>
                    </a:lnTo>
                    <a:lnTo>
                      <a:pt x="2598" y="1052"/>
                    </a:lnTo>
                    <a:lnTo>
                      <a:pt x="2602" y="1055"/>
                    </a:lnTo>
                    <a:lnTo>
                      <a:pt x="2598" y="1057"/>
                    </a:lnTo>
                    <a:lnTo>
                      <a:pt x="2598" y="1060"/>
                    </a:lnTo>
                    <a:lnTo>
                      <a:pt x="2600" y="1065"/>
                    </a:lnTo>
                    <a:lnTo>
                      <a:pt x="2598" y="1068"/>
                    </a:lnTo>
                    <a:lnTo>
                      <a:pt x="2600" y="1070"/>
                    </a:lnTo>
                    <a:lnTo>
                      <a:pt x="2600" y="1073"/>
                    </a:lnTo>
                    <a:lnTo>
                      <a:pt x="2598" y="1075"/>
                    </a:lnTo>
                    <a:lnTo>
                      <a:pt x="2600" y="1077"/>
                    </a:lnTo>
                    <a:lnTo>
                      <a:pt x="2598" y="1080"/>
                    </a:lnTo>
                    <a:lnTo>
                      <a:pt x="2602" y="1090"/>
                    </a:lnTo>
                    <a:lnTo>
                      <a:pt x="2600" y="1093"/>
                    </a:lnTo>
                    <a:lnTo>
                      <a:pt x="2602" y="1102"/>
                    </a:lnTo>
                    <a:lnTo>
                      <a:pt x="2602" y="1105"/>
                    </a:lnTo>
                    <a:lnTo>
                      <a:pt x="2602" y="1108"/>
                    </a:lnTo>
                    <a:lnTo>
                      <a:pt x="2607" y="1123"/>
                    </a:lnTo>
                    <a:lnTo>
                      <a:pt x="2610" y="1123"/>
                    </a:lnTo>
                    <a:lnTo>
                      <a:pt x="2615" y="1120"/>
                    </a:lnTo>
                    <a:lnTo>
                      <a:pt x="2615" y="1123"/>
                    </a:lnTo>
                    <a:lnTo>
                      <a:pt x="2612" y="1128"/>
                    </a:lnTo>
                    <a:lnTo>
                      <a:pt x="2610" y="1130"/>
                    </a:lnTo>
                    <a:lnTo>
                      <a:pt x="2612" y="1135"/>
                    </a:lnTo>
                    <a:lnTo>
                      <a:pt x="2613" y="1135"/>
                    </a:lnTo>
                    <a:lnTo>
                      <a:pt x="2622" y="1142"/>
                    </a:lnTo>
                    <a:lnTo>
                      <a:pt x="2620" y="1150"/>
                    </a:lnTo>
                    <a:lnTo>
                      <a:pt x="2622" y="1152"/>
                    </a:lnTo>
                    <a:lnTo>
                      <a:pt x="2622" y="1155"/>
                    </a:lnTo>
                    <a:lnTo>
                      <a:pt x="2623" y="1165"/>
                    </a:lnTo>
                    <a:lnTo>
                      <a:pt x="2627" y="1165"/>
                    </a:lnTo>
                    <a:lnTo>
                      <a:pt x="2627" y="1170"/>
                    </a:lnTo>
                    <a:lnTo>
                      <a:pt x="2625" y="1171"/>
                    </a:lnTo>
                    <a:lnTo>
                      <a:pt x="2625" y="1178"/>
                    </a:lnTo>
                    <a:lnTo>
                      <a:pt x="2628" y="1183"/>
                    </a:lnTo>
                    <a:lnTo>
                      <a:pt x="2628" y="1188"/>
                    </a:lnTo>
                    <a:lnTo>
                      <a:pt x="2622" y="1195"/>
                    </a:lnTo>
                    <a:lnTo>
                      <a:pt x="2620" y="1201"/>
                    </a:lnTo>
                    <a:lnTo>
                      <a:pt x="2617" y="1208"/>
                    </a:lnTo>
                    <a:lnTo>
                      <a:pt x="2618" y="1216"/>
                    </a:lnTo>
                    <a:lnTo>
                      <a:pt x="2620" y="1216"/>
                    </a:lnTo>
                    <a:lnTo>
                      <a:pt x="2618" y="1223"/>
                    </a:lnTo>
                    <a:lnTo>
                      <a:pt x="2615" y="1226"/>
                    </a:lnTo>
                    <a:lnTo>
                      <a:pt x="2615" y="1233"/>
                    </a:lnTo>
                    <a:lnTo>
                      <a:pt x="2612" y="1240"/>
                    </a:lnTo>
                    <a:lnTo>
                      <a:pt x="2613" y="1240"/>
                    </a:lnTo>
                    <a:lnTo>
                      <a:pt x="2613" y="1243"/>
                    </a:lnTo>
                    <a:lnTo>
                      <a:pt x="2610" y="1248"/>
                    </a:lnTo>
                    <a:lnTo>
                      <a:pt x="2612" y="1258"/>
                    </a:lnTo>
                    <a:lnTo>
                      <a:pt x="2607" y="1263"/>
                    </a:lnTo>
                    <a:lnTo>
                      <a:pt x="2608" y="1268"/>
                    </a:lnTo>
                    <a:lnTo>
                      <a:pt x="2610" y="1269"/>
                    </a:lnTo>
                    <a:lnTo>
                      <a:pt x="2610" y="1273"/>
                    </a:lnTo>
                    <a:lnTo>
                      <a:pt x="2605" y="1279"/>
                    </a:lnTo>
                    <a:lnTo>
                      <a:pt x="2603" y="1284"/>
                    </a:lnTo>
                    <a:lnTo>
                      <a:pt x="2598" y="1289"/>
                    </a:lnTo>
                    <a:lnTo>
                      <a:pt x="2598" y="1293"/>
                    </a:lnTo>
                    <a:lnTo>
                      <a:pt x="2593" y="1299"/>
                    </a:lnTo>
                    <a:lnTo>
                      <a:pt x="2588" y="1318"/>
                    </a:lnTo>
                    <a:lnTo>
                      <a:pt x="2585" y="1319"/>
                    </a:lnTo>
                    <a:lnTo>
                      <a:pt x="2585" y="1324"/>
                    </a:lnTo>
                    <a:lnTo>
                      <a:pt x="2587" y="1326"/>
                    </a:lnTo>
                    <a:lnTo>
                      <a:pt x="2587" y="1328"/>
                    </a:lnTo>
                    <a:lnTo>
                      <a:pt x="2580" y="1331"/>
                    </a:lnTo>
                    <a:lnTo>
                      <a:pt x="2580" y="1336"/>
                    </a:lnTo>
                    <a:lnTo>
                      <a:pt x="2575" y="1338"/>
                    </a:lnTo>
                    <a:lnTo>
                      <a:pt x="2575" y="1346"/>
                    </a:lnTo>
                    <a:lnTo>
                      <a:pt x="2573" y="1346"/>
                    </a:lnTo>
                    <a:lnTo>
                      <a:pt x="2575" y="1349"/>
                    </a:lnTo>
                    <a:lnTo>
                      <a:pt x="2570" y="1357"/>
                    </a:lnTo>
                    <a:lnTo>
                      <a:pt x="2568" y="1356"/>
                    </a:lnTo>
                    <a:lnTo>
                      <a:pt x="2565" y="1356"/>
                    </a:lnTo>
                    <a:lnTo>
                      <a:pt x="2567" y="1359"/>
                    </a:lnTo>
                    <a:lnTo>
                      <a:pt x="2567" y="1364"/>
                    </a:lnTo>
                    <a:lnTo>
                      <a:pt x="2562" y="1367"/>
                    </a:lnTo>
                    <a:lnTo>
                      <a:pt x="2563" y="1369"/>
                    </a:lnTo>
                    <a:lnTo>
                      <a:pt x="2555" y="1379"/>
                    </a:lnTo>
                    <a:lnTo>
                      <a:pt x="2552" y="1384"/>
                    </a:lnTo>
                    <a:lnTo>
                      <a:pt x="2548" y="1384"/>
                    </a:lnTo>
                    <a:lnTo>
                      <a:pt x="2547" y="1387"/>
                    </a:lnTo>
                    <a:lnTo>
                      <a:pt x="2540" y="1387"/>
                    </a:lnTo>
                    <a:lnTo>
                      <a:pt x="2535" y="1394"/>
                    </a:lnTo>
                    <a:lnTo>
                      <a:pt x="2532" y="1391"/>
                    </a:lnTo>
                    <a:lnTo>
                      <a:pt x="2529" y="1392"/>
                    </a:lnTo>
                    <a:lnTo>
                      <a:pt x="2522" y="1389"/>
                    </a:lnTo>
                    <a:lnTo>
                      <a:pt x="2514" y="1387"/>
                    </a:lnTo>
                    <a:lnTo>
                      <a:pt x="2514" y="1379"/>
                    </a:lnTo>
                    <a:lnTo>
                      <a:pt x="2510" y="1377"/>
                    </a:lnTo>
                    <a:lnTo>
                      <a:pt x="2505" y="1379"/>
                    </a:lnTo>
                    <a:lnTo>
                      <a:pt x="2500" y="1376"/>
                    </a:lnTo>
                    <a:lnTo>
                      <a:pt x="2499" y="1379"/>
                    </a:lnTo>
                    <a:lnTo>
                      <a:pt x="2499" y="1382"/>
                    </a:lnTo>
                    <a:lnTo>
                      <a:pt x="2494" y="1386"/>
                    </a:lnTo>
                    <a:lnTo>
                      <a:pt x="2494" y="1394"/>
                    </a:lnTo>
                    <a:lnTo>
                      <a:pt x="2490" y="1396"/>
                    </a:lnTo>
                    <a:lnTo>
                      <a:pt x="2489" y="1402"/>
                    </a:lnTo>
                    <a:lnTo>
                      <a:pt x="2487" y="1401"/>
                    </a:lnTo>
                    <a:lnTo>
                      <a:pt x="2480" y="1402"/>
                    </a:lnTo>
                    <a:lnTo>
                      <a:pt x="2479" y="1409"/>
                    </a:lnTo>
                    <a:lnTo>
                      <a:pt x="2477" y="1409"/>
                    </a:lnTo>
                    <a:lnTo>
                      <a:pt x="2477" y="1409"/>
                    </a:lnTo>
                    <a:close/>
                    <a:moveTo>
                      <a:pt x="804" y="1424"/>
                    </a:moveTo>
                    <a:lnTo>
                      <a:pt x="799" y="1419"/>
                    </a:lnTo>
                    <a:lnTo>
                      <a:pt x="769" y="1424"/>
                    </a:lnTo>
                    <a:lnTo>
                      <a:pt x="804" y="1424"/>
                    </a:lnTo>
                    <a:lnTo>
                      <a:pt x="804" y="1424"/>
                    </a:lnTo>
                    <a:close/>
                    <a:moveTo>
                      <a:pt x="2834" y="1331"/>
                    </a:moveTo>
                    <a:lnTo>
                      <a:pt x="2836" y="1331"/>
                    </a:lnTo>
                    <a:lnTo>
                      <a:pt x="2841" y="1329"/>
                    </a:lnTo>
                    <a:lnTo>
                      <a:pt x="2841" y="1326"/>
                    </a:lnTo>
                    <a:lnTo>
                      <a:pt x="2838" y="1328"/>
                    </a:lnTo>
                    <a:lnTo>
                      <a:pt x="2834" y="1331"/>
                    </a:lnTo>
                    <a:lnTo>
                      <a:pt x="2834" y="1331"/>
                    </a:lnTo>
                    <a:close/>
                    <a:moveTo>
                      <a:pt x="2475" y="85"/>
                    </a:moveTo>
                    <a:lnTo>
                      <a:pt x="2477" y="83"/>
                    </a:lnTo>
                    <a:lnTo>
                      <a:pt x="2479" y="82"/>
                    </a:lnTo>
                    <a:lnTo>
                      <a:pt x="2475" y="78"/>
                    </a:lnTo>
                    <a:lnTo>
                      <a:pt x="2474" y="82"/>
                    </a:lnTo>
                    <a:lnTo>
                      <a:pt x="2475" y="85"/>
                    </a:lnTo>
                    <a:lnTo>
                      <a:pt x="2475" y="85"/>
                    </a:lnTo>
                    <a:close/>
                    <a:moveTo>
                      <a:pt x="2457" y="80"/>
                    </a:moveTo>
                    <a:lnTo>
                      <a:pt x="2460" y="80"/>
                    </a:lnTo>
                    <a:lnTo>
                      <a:pt x="2462" y="78"/>
                    </a:lnTo>
                    <a:lnTo>
                      <a:pt x="2455" y="77"/>
                    </a:lnTo>
                    <a:lnTo>
                      <a:pt x="2454" y="78"/>
                    </a:lnTo>
                    <a:lnTo>
                      <a:pt x="2457" y="80"/>
                    </a:lnTo>
                    <a:lnTo>
                      <a:pt x="2457" y="80"/>
                    </a:lnTo>
                    <a:close/>
                    <a:moveTo>
                      <a:pt x="2439" y="87"/>
                    </a:moveTo>
                    <a:lnTo>
                      <a:pt x="2441" y="87"/>
                    </a:lnTo>
                    <a:lnTo>
                      <a:pt x="2442" y="85"/>
                    </a:lnTo>
                    <a:lnTo>
                      <a:pt x="2441" y="82"/>
                    </a:lnTo>
                    <a:lnTo>
                      <a:pt x="2437" y="80"/>
                    </a:lnTo>
                    <a:lnTo>
                      <a:pt x="2436" y="83"/>
                    </a:lnTo>
                    <a:lnTo>
                      <a:pt x="2439" y="87"/>
                    </a:lnTo>
                    <a:lnTo>
                      <a:pt x="2439" y="87"/>
                    </a:lnTo>
                    <a:close/>
                    <a:moveTo>
                      <a:pt x="2859" y="552"/>
                    </a:moveTo>
                    <a:lnTo>
                      <a:pt x="2857" y="552"/>
                    </a:lnTo>
                    <a:lnTo>
                      <a:pt x="2859" y="557"/>
                    </a:lnTo>
                    <a:lnTo>
                      <a:pt x="2861" y="555"/>
                    </a:lnTo>
                    <a:lnTo>
                      <a:pt x="2861" y="552"/>
                    </a:lnTo>
                    <a:lnTo>
                      <a:pt x="2859" y="550"/>
                    </a:lnTo>
                    <a:lnTo>
                      <a:pt x="2859" y="552"/>
                    </a:lnTo>
                    <a:lnTo>
                      <a:pt x="2859" y="552"/>
                    </a:lnTo>
                    <a:close/>
                    <a:moveTo>
                      <a:pt x="2852" y="544"/>
                    </a:moveTo>
                    <a:lnTo>
                      <a:pt x="2857" y="547"/>
                    </a:lnTo>
                    <a:lnTo>
                      <a:pt x="2859" y="547"/>
                    </a:lnTo>
                    <a:lnTo>
                      <a:pt x="2859" y="545"/>
                    </a:lnTo>
                    <a:lnTo>
                      <a:pt x="2856" y="540"/>
                    </a:lnTo>
                    <a:lnTo>
                      <a:pt x="2852" y="540"/>
                    </a:lnTo>
                    <a:lnTo>
                      <a:pt x="2852" y="544"/>
                    </a:lnTo>
                    <a:lnTo>
                      <a:pt x="2852" y="544"/>
                    </a:lnTo>
                    <a:close/>
                    <a:moveTo>
                      <a:pt x="456" y="278"/>
                    </a:moveTo>
                    <a:lnTo>
                      <a:pt x="457" y="276"/>
                    </a:lnTo>
                    <a:lnTo>
                      <a:pt x="459" y="274"/>
                    </a:lnTo>
                    <a:lnTo>
                      <a:pt x="465" y="271"/>
                    </a:lnTo>
                    <a:lnTo>
                      <a:pt x="465" y="268"/>
                    </a:lnTo>
                    <a:lnTo>
                      <a:pt x="464" y="268"/>
                    </a:lnTo>
                    <a:lnTo>
                      <a:pt x="459" y="271"/>
                    </a:lnTo>
                    <a:lnTo>
                      <a:pt x="456" y="271"/>
                    </a:lnTo>
                    <a:lnTo>
                      <a:pt x="454" y="274"/>
                    </a:lnTo>
                    <a:lnTo>
                      <a:pt x="456" y="278"/>
                    </a:lnTo>
                    <a:lnTo>
                      <a:pt x="456" y="278"/>
                    </a:lnTo>
                    <a:close/>
                    <a:moveTo>
                      <a:pt x="426" y="417"/>
                    </a:moveTo>
                    <a:lnTo>
                      <a:pt x="432" y="417"/>
                    </a:lnTo>
                    <a:lnTo>
                      <a:pt x="441" y="414"/>
                    </a:lnTo>
                    <a:lnTo>
                      <a:pt x="446" y="412"/>
                    </a:lnTo>
                    <a:lnTo>
                      <a:pt x="451" y="414"/>
                    </a:lnTo>
                    <a:lnTo>
                      <a:pt x="452" y="416"/>
                    </a:lnTo>
                    <a:lnTo>
                      <a:pt x="457" y="417"/>
                    </a:lnTo>
                    <a:lnTo>
                      <a:pt x="462" y="416"/>
                    </a:lnTo>
                    <a:lnTo>
                      <a:pt x="459" y="412"/>
                    </a:lnTo>
                    <a:lnTo>
                      <a:pt x="459" y="409"/>
                    </a:lnTo>
                    <a:lnTo>
                      <a:pt x="462" y="411"/>
                    </a:lnTo>
                    <a:lnTo>
                      <a:pt x="464" y="414"/>
                    </a:lnTo>
                    <a:lnTo>
                      <a:pt x="469" y="416"/>
                    </a:lnTo>
                    <a:lnTo>
                      <a:pt x="475" y="416"/>
                    </a:lnTo>
                    <a:lnTo>
                      <a:pt x="475" y="414"/>
                    </a:lnTo>
                    <a:lnTo>
                      <a:pt x="480" y="414"/>
                    </a:lnTo>
                    <a:lnTo>
                      <a:pt x="482" y="407"/>
                    </a:lnTo>
                    <a:lnTo>
                      <a:pt x="482" y="402"/>
                    </a:lnTo>
                    <a:lnTo>
                      <a:pt x="485" y="399"/>
                    </a:lnTo>
                    <a:lnTo>
                      <a:pt x="485" y="394"/>
                    </a:lnTo>
                    <a:lnTo>
                      <a:pt x="482" y="392"/>
                    </a:lnTo>
                    <a:lnTo>
                      <a:pt x="480" y="386"/>
                    </a:lnTo>
                    <a:lnTo>
                      <a:pt x="475" y="386"/>
                    </a:lnTo>
                    <a:lnTo>
                      <a:pt x="472" y="386"/>
                    </a:lnTo>
                    <a:lnTo>
                      <a:pt x="470" y="384"/>
                    </a:lnTo>
                    <a:lnTo>
                      <a:pt x="474" y="382"/>
                    </a:lnTo>
                    <a:lnTo>
                      <a:pt x="477" y="382"/>
                    </a:lnTo>
                    <a:lnTo>
                      <a:pt x="480" y="382"/>
                    </a:lnTo>
                    <a:lnTo>
                      <a:pt x="482" y="386"/>
                    </a:lnTo>
                    <a:lnTo>
                      <a:pt x="482" y="389"/>
                    </a:lnTo>
                    <a:lnTo>
                      <a:pt x="485" y="389"/>
                    </a:lnTo>
                    <a:lnTo>
                      <a:pt x="487" y="387"/>
                    </a:lnTo>
                    <a:lnTo>
                      <a:pt x="485" y="381"/>
                    </a:lnTo>
                    <a:lnTo>
                      <a:pt x="480" y="374"/>
                    </a:lnTo>
                    <a:lnTo>
                      <a:pt x="475" y="368"/>
                    </a:lnTo>
                    <a:lnTo>
                      <a:pt x="477" y="366"/>
                    </a:lnTo>
                    <a:lnTo>
                      <a:pt x="480" y="369"/>
                    </a:lnTo>
                    <a:lnTo>
                      <a:pt x="480" y="372"/>
                    </a:lnTo>
                    <a:lnTo>
                      <a:pt x="485" y="374"/>
                    </a:lnTo>
                    <a:lnTo>
                      <a:pt x="490" y="376"/>
                    </a:lnTo>
                    <a:lnTo>
                      <a:pt x="490" y="372"/>
                    </a:lnTo>
                    <a:lnTo>
                      <a:pt x="490" y="369"/>
                    </a:lnTo>
                    <a:lnTo>
                      <a:pt x="489" y="368"/>
                    </a:lnTo>
                    <a:lnTo>
                      <a:pt x="489" y="366"/>
                    </a:lnTo>
                    <a:lnTo>
                      <a:pt x="492" y="361"/>
                    </a:lnTo>
                    <a:lnTo>
                      <a:pt x="492" y="358"/>
                    </a:lnTo>
                    <a:lnTo>
                      <a:pt x="487" y="353"/>
                    </a:lnTo>
                    <a:lnTo>
                      <a:pt x="482" y="348"/>
                    </a:lnTo>
                    <a:lnTo>
                      <a:pt x="485" y="348"/>
                    </a:lnTo>
                    <a:lnTo>
                      <a:pt x="490" y="349"/>
                    </a:lnTo>
                    <a:lnTo>
                      <a:pt x="494" y="349"/>
                    </a:lnTo>
                    <a:lnTo>
                      <a:pt x="495" y="344"/>
                    </a:lnTo>
                    <a:lnTo>
                      <a:pt x="494" y="343"/>
                    </a:lnTo>
                    <a:lnTo>
                      <a:pt x="490" y="343"/>
                    </a:lnTo>
                    <a:lnTo>
                      <a:pt x="490" y="338"/>
                    </a:lnTo>
                    <a:lnTo>
                      <a:pt x="494" y="336"/>
                    </a:lnTo>
                    <a:lnTo>
                      <a:pt x="499" y="339"/>
                    </a:lnTo>
                    <a:lnTo>
                      <a:pt x="504" y="341"/>
                    </a:lnTo>
                    <a:lnTo>
                      <a:pt x="507" y="339"/>
                    </a:lnTo>
                    <a:lnTo>
                      <a:pt x="504" y="338"/>
                    </a:lnTo>
                    <a:lnTo>
                      <a:pt x="502" y="334"/>
                    </a:lnTo>
                    <a:lnTo>
                      <a:pt x="507" y="334"/>
                    </a:lnTo>
                    <a:lnTo>
                      <a:pt x="509" y="336"/>
                    </a:lnTo>
                    <a:lnTo>
                      <a:pt x="512" y="333"/>
                    </a:lnTo>
                    <a:lnTo>
                      <a:pt x="514" y="329"/>
                    </a:lnTo>
                    <a:lnTo>
                      <a:pt x="512" y="328"/>
                    </a:lnTo>
                    <a:lnTo>
                      <a:pt x="512" y="326"/>
                    </a:lnTo>
                    <a:lnTo>
                      <a:pt x="519" y="323"/>
                    </a:lnTo>
                    <a:lnTo>
                      <a:pt x="520" y="319"/>
                    </a:lnTo>
                    <a:lnTo>
                      <a:pt x="515" y="318"/>
                    </a:lnTo>
                    <a:lnTo>
                      <a:pt x="514" y="314"/>
                    </a:lnTo>
                    <a:lnTo>
                      <a:pt x="517" y="311"/>
                    </a:lnTo>
                    <a:lnTo>
                      <a:pt x="519" y="314"/>
                    </a:lnTo>
                    <a:lnTo>
                      <a:pt x="522" y="313"/>
                    </a:lnTo>
                    <a:lnTo>
                      <a:pt x="529" y="304"/>
                    </a:lnTo>
                    <a:lnTo>
                      <a:pt x="530" y="299"/>
                    </a:lnTo>
                    <a:lnTo>
                      <a:pt x="534" y="296"/>
                    </a:lnTo>
                    <a:lnTo>
                      <a:pt x="534" y="291"/>
                    </a:lnTo>
                    <a:lnTo>
                      <a:pt x="540" y="288"/>
                    </a:lnTo>
                    <a:lnTo>
                      <a:pt x="544" y="281"/>
                    </a:lnTo>
                    <a:lnTo>
                      <a:pt x="547" y="273"/>
                    </a:lnTo>
                    <a:lnTo>
                      <a:pt x="550" y="273"/>
                    </a:lnTo>
                    <a:lnTo>
                      <a:pt x="560" y="268"/>
                    </a:lnTo>
                    <a:lnTo>
                      <a:pt x="570" y="256"/>
                    </a:lnTo>
                    <a:lnTo>
                      <a:pt x="577" y="251"/>
                    </a:lnTo>
                    <a:lnTo>
                      <a:pt x="580" y="251"/>
                    </a:lnTo>
                    <a:lnTo>
                      <a:pt x="587" y="246"/>
                    </a:lnTo>
                    <a:lnTo>
                      <a:pt x="595" y="245"/>
                    </a:lnTo>
                    <a:lnTo>
                      <a:pt x="598" y="241"/>
                    </a:lnTo>
                    <a:lnTo>
                      <a:pt x="605" y="233"/>
                    </a:lnTo>
                    <a:lnTo>
                      <a:pt x="610" y="231"/>
                    </a:lnTo>
                    <a:lnTo>
                      <a:pt x="612" y="231"/>
                    </a:lnTo>
                    <a:lnTo>
                      <a:pt x="617" y="230"/>
                    </a:lnTo>
                    <a:lnTo>
                      <a:pt x="617" y="226"/>
                    </a:lnTo>
                    <a:lnTo>
                      <a:pt x="615" y="225"/>
                    </a:lnTo>
                    <a:lnTo>
                      <a:pt x="617" y="221"/>
                    </a:lnTo>
                    <a:lnTo>
                      <a:pt x="617" y="216"/>
                    </a:lnTo>
                    <a:lnTo>
                      <a:pt x="617" y="211"/>
                    </a:lnTo>
                    <a:lnTo>
                      <a:pt x="615" y="210"/>
                    </a:lnTo>
                    <a:lnTo>
                      <a:pt x="612" y="210"/>
                    </a:lnTo>
                    <a:lnTo>
                      <a:pt x="612" y="205"/>
                    </a:lnTo>
                    <a:lnTo>
                      <a:pt x="613" y="198"/>
                    </a:lnTo>
                    <a:lnTo>
                      <a:pt x="612" y="196"/>
                    </a:lnTo>
                    <a:lnTo>
                      <a:pt x="607" y="196"/>
                    </a:lnTo>
                    <a:lnTo>
                      <a:pt x="605" y="193"/>
                    </a:lnTo>
                    <a:lnTo>
                      <a:pt x="600" y="193"/>
                    </a:lnTo>
                    <a:lnTo>
                      <a:pt x="598" y="190"/>
                    </a:lnTo>
                    <a:lnTo>
                      <a:pt x="597" y="186"/>
                    </a:lnTo>
                    <a:lnTo>
                      <a:pt x="595" y="185"/>
                    </a:lnTo>
                    <a:lnTo>
                      <a:pt x="590" y="186"/>
                    </a:lnTo>
                    <a:lnTo>
                      <a:pt x="588" y="190"/>
                    </a:lnTo>
                    <a:lnTo>
                      <a:pt x="587" y="188"/>
                    </a:lnTo>
                    <a:lnTo>
                      <a:pt x="582" y="186"/>
                    </a:lnTo>
                    <a:lnTo>
                      <a:pt x="578" y="188"/>
                    </a:lnTo>
                    <a:lnTo>
                      <a:pt x="572" y="191"/>
                    </a:lnTo>
                    <a:lnTo>
                      <a:pt x="572" y="195"/>
                    </a:lnTo>
                    <a:lnTo>
                      <a:pt x="568" y="198"/>
                    </a:lnTo>
                    <a:lnTo>
                      <a:pt x="565" y="198"/>
                    </a:lnTo>
                    <a:lnTo>
                      <a:pt x="562" y="201"/>
                    </a:lnTo>
                    <a:lnTo>
                      <a:pt x="562" y="203"/>
                    </a:lnTo>
                    <a:lnTo>
                      <a:pt x="559" y="208"/>
                    </a:lnTo>
                    <a:lnTo>
                      <a:pt x="557" y="210"/>
                    </a:lnTo>
                    <a:lnTo>
                      <a:pt x="560" y="215"/>
                    </a:lnTo>
                    <a:lnTo>
                      <a:pt x="560" y="216"/>
                    </a:lnTo>
                    <a:lnTo>
                      <a:pt x="557" y="216"/>
                    </a:lnTo>
                    <a:lnTo>
                      <a:pt x="554" y="220"/>
                    </a:lnTo>
                    <a:lnTo>
                      <a:pt x="554" y="223"/>
                    </a:lnTo>
                    <a:lnTo>
                      <a:pt x="552" y="223"/>
                    </a:lnTo>
                    <a:lnTo>
                      <a:pt x="549" y="226"/>
                    </a:lnTo>
                    <a:lnTo>
                      <a:pt x="540" y="231"/>
                    </a:lnTo>
                    <a:lnTo>
                      <a:pt x="539" y="235"/>
                    </a:lnTo>
                    <a:lnTo>
                      <a:pt x="535" y="233"/>
                    </a:lnTo>
                    <a:lnTo>
                      <a:pt x="532" y="233"/>
                    </a:lnTo>
                    <a:lnTo>
                      <a:pt x="529" y="236"/>
                    </a:lnTo>
                    <a:lnTo>
                      <a:pt x="524" y="241"/>
                    </a:lnTo>
                    <a:lnTo>
                      <a:pt x="520" y="243"/>
                    </a:lnTo>
                    <a:lnTo>
                      <a:pt x="519" y="243"/>
                    </a:lnTo>
                    <a:lnTo>
                      <a:pt x="517" y="240"/>
                    </a:lnTo>
                    <a:lnTo>
                      <a:pt x="515" y="240"/>
                    </a:lnTo>
                    <a:lnTo>
                      <a:pt x="515" y="241"/>
                    </a:lnTo>
                    <a:lnTo>
                      <a:pt x="515" y="246"/>
                    </a:lnTo>
                    <a:lnTo>
                      <a:pt x="514" y="248"/>
                    </a:lnTo>
                    <a:lnTo>
                      <a:pt x="512" y="245"/>
                    </a:lnTo>
                    <a:lnTo>
                      <a:pt x="510" y="241"/>
                    </a:lnTo>
                    <a:lnTo>
                      <a:pt x="502" y="241"/>
                    </a:lnTo>
                    <a:lnTo>
                      <a:pt x="494" y="243"/>
                    </a:lnTo>
                    <a:lnTo>
                      <a:pt x="492" y="245"/>
                    </a:lnTo>
                    <a:lnTo>
                      <a:pt x="489" y="246"/>
                    </a:lnTo>
                    <a:lnTo>
                      <a:pt x="487" y="248"/>
                    </a:lnTo>
                    <a:lnTo>
                      <a:pt x="489" y="253"/>
                    </a:lnTo>
                    <a:lnTo>
                      <a:pt x="492" y="256"/>
                    </a:lnTo>
                    <a:lnTo>
                      <a:pt x="490" y="258"/>
                    </a:lnTo>
                    <a:lnTo>
                      <a:pt x="489" y="258"/>
                    </a:lnTo>
                    <a:lnTo>
                      <a:pt x="485" y="261"/>
                    </a:lnTo>
                    <a:lnTo>
                      <a:pt x="484" y="261"/>
                    </a:lnTo>
                    <a:lnTo>
                      <a:pt x="484" y="260"/>
                    </a:lnTo>
                    <a:lnTo>
                      <a:pt x="485" y="258"/>
                    </a:lnTo>
                    <a:lnTo>
                      <a:pt x="485" y="255"/>
                    </a:lnTo>
                    <a:lnTo>
                      <a:pt x="482" y="255"/>
                    </a:lnTo>
                    <a:lnTo>
                      <a:pt x="479" y="260"/>
                    </a:lnTo>
                    <a:lnTo>
                      <a:pt x="475" y="261"/>
                    </a:lnTo>
                    <a:lnTo>
                      <a:pt x="475" y="265"/>
                    </a:lnTo>
                    <a:lnTo>
                      <a:pt x="479" y="266"/>
                    </a:lnTo>
                    <a:lnTo>
                      <a:pt x="475" y="268"/>
                    </a:lnTo>
                    <a:lnTo>
                      <a:pt x="474" y="271"/>
                    </a:lnTo>
                    <a:lnTo>
                      <a:pt x="469" y="271"/>
                    </a:lnTo>
                    <a:lnTo>
                      <a:pt x="465" y="273"/>
                    </a:lnTo>
                    <a:lnTo>
                      <a:pt x="465" y="276"/>
                    </a:lnTo>
                    <a:lnTo>
                      <a:pt x="461" y="278"/>
                    </a:lnTo>
                    <a:lnTo>
                      <a:pt x="459" y="279"/>
                    </a:lnTo>
                    <a:lnTo>
                      <a:pt x="457" y="286"/>
                    </a:lnTo>
                    <a:lnTo>
                      <a:pt x="459" y="288"/>
                    </a:lnTo>
                    <a:lnTo>
                      <a:pt x="461" y="288"/>
                    </a:lnTo>
                    <a:lnTo>
                      <a:pt x="457" y="291"/>
                    </a:lnTo>
                    <a:lnTo>
                      <a:pt x="451" y="291"/>
                    </a:lnTo>
                    <a:lnTo>
                      <a:pt x="447" y="293"/>
                    </a:lnTo>
                    <a:lnTo>
                      <a:pt x="447" y="298"/>
                    </a:lnTo>
                    <a:lnTo>
                      <a:pt x="447" y="301"/>
                    </a:lnTo>
                    <a:lnTo>
                      <a:pt x="451" y="303"/>
                    </a:lnTo>
                    <a:lnTo>
                      <a:pt x="454" y="301"/>
                    </a:lnTo>
                    <a:lnTo>
                      <a:pt x="456" y="303"/>
                    </a:lnTo>
                    <a:lnTo>
                      <a:pt x="454" y="306"/>
                    </a:lnTo>
                    <a:lnTo>
                      <a:pt x="456" y="309"/>
                    </a:lnTo>
                    <a:lnTo>
                      <a:pt x="452" y="311"/>
                    </a:lnTo>
                    <a:lnTo>
                      <a:pt x="449" y="311"/>
                    </a:lnTo>
                    <a:lnTo>
                      <a:pt x="442" y="309"/>
                    </a:lnTo>
                    <a:lnTo>
                      <a:pt x="437" y="311"/>
                    </a:lnTo>
                    <a:lnTo>
                      <a:pt x="436" y="314"/>
                    </a:lnTo>
                    <a:lnTo>
                      <a:pt x="437" y="318"/>
                    </a:lnTo>
                    <a:lnTo>
                      <a:pt x="434" y="321"/>
                    </a:lnTo>
                    <a:lnTo>
                      <a:pt x="431" y="324"/>
                    </a:lnTo>
                    <a:lnTo>
                      <a:pt x="427" y="323"/>
                    </a:lnTo>
                    <a:lnTo>
                      <a:pt x="424" y="321"/>
                    </a:lnTo>
                    <a:lnTo>
                      <a:pt x="422" y="318"/>
                    </a:lnTo>
                    <a:lnTo>
                      <a:pt x="421" y="318"/>
                    </a:lnTo>
                    <a:lnTo>
                      <a:pt x="419" y="324"/>
                    </a:lnTo>
                    <a:lnTo>
                      <a:pt x="421" y="328"/>
                    </a:lnTo>
                    <a:lnTo>
                      <a:pt x="426" y="331"/>
                    </a:lnTo>
                    <a:lnTo>
                      <a:pt x="427" y="331"/>
                    </a:lnTo>
                    <a:lnTo>
                      <a:pt x="429" y="331"/>
                    </a:lnTo>
                    <a:lnTo>
                      <a:pt x="429" y="334"/>
                    </a:lnTo>
                    <a:lnTo>
                      <a:pt x="427" y="339"/>
                    </a:lnTo>
                    <a:lnTo>
                      <a:pt x="429" y="341"/>
                    </a:lnTo>
                    <a:lnTo>
                      <a:pt x="431" y="343"/>
                    </a:lnTo>
                    <a:lnTo>
                      <a:pt x="434" y="339"/>
                    </a:lnTo>
                    <a:lnTo>
                      <a:pt x="436" y="339"/>
                    </a:lnTo>
                    <a:lnTo>
                      <a:pt x="437" y="341"/>
                    </a:lnTo>
                    <a:lnTo>
                      <a:pt x="442" y="341"/>
                    </a:lnTo>
                    <a:lnTo>
                      <a:pt x="446" y="339"/>
                    </a:lnTo>
                    <a:lnTo>
                      <a:pt x="447" y="341"/>
                    </a:lnTo>
                    <a:lnTo>
                      <a:pt x="446" y="343"/>
                    </a:lnTo>
                    <a:lnTo>
                      <a:pt x="442" y="344"/>
                    </a:lnTo>
                    <a:lnTo>
                      <a:pt x="436" y="344"/>
                    </a:lnTo>
                    <a:lnTo>
                      <a:pt x="434" y="346"/>
                    </a:lnTo>
                    <a:lnTo>
                      <a:pt x="431" y="346"/>
                    </a:lnTo>
                    <a:lnTo>
                      <a:pt x="429" y="348"/>
                    </a:lnTo>
                    <a:lnTo>
                      <a:pt x="431" y="353"/>
                    </a:lnTo>
                    <a:lnTo>
                      <a:pt x="434" y="354"/>
                    </a:lnTo>
                    <a:lnTo>
                      <a:pt x="437" y="356"/>
                    </a:lnTo>
                    <a:lnTo>
                      <a:pt x="441" y="354"/>
                    </a:lnTo>
                    <a:lnTo>
                      <a:pt x="442" y="356"/>
                    </a:lnTo>
                    <a:lnTo>
                      <a:pt x="441" y="358"/>
                    </a:lnTo>
                    <a:lnTo>
                      <a:pt x="436" y="359"/>
                    </a:lnTo>
                    <a:lnTo>
                      <a:pt x="431" y="359"/>
                    </a:lnTo>
                    <a:lnTo>
                      <a:pt x="427" y="361"/>
                    </a:lnTo>
                    <a:lnTo>
                      <a:pt x="427" y="363"/>
                    </a:lnTo>
                    <a:lnTo>
                      <a:pt x="429" y="364"/>
                    </a:lnTo>
                    <a:lnTo>
                      <a:pt x="434" y="364"/>
                    </a:lnTo>
                    <a:lnTo>
                      <a:pt x="437" y="364"/>
                    </a:lnTo>
                    <a:lnTo>
                      <a:pt x="437" y="366"/>
                    </a:lnTo>
                    <a:lnTo>
                      <a:pt x="436" y="368"/>
                    </a:lnTo>
                    <a:lnTo>
                      <a:pt x="431" y="368"/>
                    </a:lnTo>
                    <a:lnTo>
                      <a:pt x="431" y="371"/>
                    </a:lnTo>
                    <a:lnTo>
                      <a:pt x="432" y="371"/>
                    </a:lnTo>
                    <a:lnTo>
                      <a:pt x="437" y="371"/>
                    </a:lnTo>
                    <a:lnTo>
                      <a:pt x="446" y="376"/>
                    </a:lnTo>
                    <a:lnTo>
                      <a:pt x="449" y="377"/>
                    </a:lnTo>
                    <a:lnTo>
                      <a:pt x="449" y="377"/>
                    </a:lnTo>
                    <a:lnTo>
                      <a:pt x="449" y="381"/>
                    </a:lnTo>
                    <a:lnTo>
                      <a:pt x="446" y="377"/>
                    </a:lnTo>
                    <a:lnTo>
                      <a:pt x="441" y="376"/>
                    </a:lnTo>
                    <a:lnTo>
                      <a:pt x="437" y="376"/>
                    </a:lnTo>
                    <a:lnTo>
                      <a:pt x="432" y="372"/>
                    </a:lnTo>
                    <a:lnTo>
                      <a:pt x="429" y="372"/>
                    </a:lnTo>
                    <a:lnTo>
                      <a:pt x="426" y="376"/>
                    </a:lnTo>
                    <a:lnTo>
                      <a:pt x="426" y="379"/>
                    </a:lnTo>
                    <a:lnTo>
                      <a:pt x="422" y="381"/>
                    </a:lnTo>
                    <a:lnTo>
                      <a:pt x="424" y="382"/>
                    </a:lnTo>
                    <a:lnTo>
                      <a:pt x="426" y="384"/>
                    </a:lnTo>
                    <a:lnTo>
                      <a:pt x="424" y="386"/>
                    </a:lnTo>
                    <a:lnTo>
                      <a:pt x="422" y="387"/>
                    </a:lnTo>
                    <a:lnTo>
                      <a:pt x="421" y="387"/>
                    </a:lnTo>
                    <a:lnTo>
                      <a:pt x="417" y="389"/>
                    </a:lnTo>
                    <a:lnTo>
                      <a:pt x="416" y="394"/>
                    </a:lnTo>
                    <a:lnTo>
                      <a:pt x="416" y="396"/>
                    </a:lnTo>
                    <a:lnTo>
                      <a:pt x="416" y="397"/>
                    </a:lnTo>
                    <a:lnTo>
                      <a:pt x="411" y="397"/>
                    </a:lnTo>
                    <a:lnTo>
                      <a:pt x="411" y="399"/>
                    </a:lnTo>
                    <a:lnTo>
                      <a:pt x="416" y="404"/>
                    </a:lnTo>
                    <a:lnTo>
                      <a:pt x="421" y="406"/>
                    </a:lnTo>
                    <a:lnTo>
                      <a:pt x="422" y="404"/>
                    </a:lnTo>
                    <a:lnTo>
                      <a:pt x="424" y="402"/>
                    </a:lnTo>
                    <a:lnTo>
                      <a:pt x="427" y="401"/>
                    </a:lnTo>
                    <a:lnTo>
                      <a:pt x="434" y="396"/>
                    </a:lnTo>
                    <a:lnTo>
                      <a:pt x="439" y="394"/>
                    </a:lnTo>
                    <a:lnTo>
                      <a:pt x="444" y="396"/>
                    </a:lnTo>
                    <a:lnTo>
                      <a:pt x="446" y="397"/>
                    </a:lnTo>
                    <a:lnTo>
                      <a:pt x="446" y="399"/>
                    </a:lnTo>
                    <a:lnTo>
                      <a:pt x="444" y="399"/>
                    </a:lnTo>
                    <a:lnTo>
                      <a:pt x="441" y="397"/>
                    </a:lnTo>
                    <a:lnTo>
                      <a:pt x="437" y="397"/>
                    </a:lnTo>
                    <a:lnTo>
                      <a:pt x="436" y="399"/>
                    </a:lnTo>
                    <a:lnTo>
                      <a:pt x="429" y="402"/>
                    </a:lnTo>
                    <a:lnTo>
                      <a:pt x="427" y="406"/>
                    </a:lnTo>
                    <a:lnTo>
                      <a:pt x="426" y="411"/>
                    </a:lnTo>
                    <a:lnTo>
                      <a:pt x="427" y="414"/>
                    </a:lnTo>
                    <a:lnTo>
                      <a:pt x="426" y="416"/>
                    </a:lnTo>
                    <a:lnTo>
                      <a:pt x="426" y="416"/>
                    </a:lnTo>
                    <a:lnTo>
                      <a:pt x="426" y="417"/>
                    </a:lnTo>
                    <a:lnTo>
                      <a:pt x="426" y="417"/>
                    </a:lnTo>
                    <a:close/>
                    <a:moveTo>
                      <a:pt x="447" y="537"/>
                    </a:moveTo>
                    <a:lnTo>
                      <a:pt x="449" y="537"/>
                    </a:lnTo>
                    <a:lnTo>
                      <a:pt x="451" y="535"/>
                    </a:lnTo>
                    <a:lnTo>
                      <a:pt x="447" y="532"/>
                    </a:lnTo>
                    <a:lnTo>
                      <a:pt x="451" y="529"/>
                    </a:lnTo>
                    <a:lnTo>
                      <a:pt x="449" y="525"/>
                    </a:lnTo>
                    <a:lnTo>
                      <a:pt x="442" y="524"/>
                    </a:lnTo>
                    <a:lnTo>
                      <a:pt x="442" y="520"/>
                    </a:lnTo>
                    <a:lnTo>
                      <a:pt x="439" y="519"/>
                    </a:lnTo>
                    <a:lnTo>
                      <a:pt x="432" y="520"/>
                    </a:lnTo>
                    <a:lnTo>
                      <a:pt x="429" y="522"/>
                    </a:lnTo>
                    <a:lnTo>
                      <a:pt x="431" y="525"/>
                    </a:lnTo>
                    <a:lnTo>
                      <a:pt x="434" y="527"/>
                    </a:lnTo>
                    <a:lnTo>
                      <a:pt x="436" y="525"/>
                    </a:lnTo>
                    <a:lnTo>
                      <a:pt x="439" y="527"/>
                    </a:lnTo>
                    <a:lnTo>
                      <a:pt x="441" y="530"/>
                    </a:lnTo>
                    <a:lnTo>
                      <a:pt x="444" y="532"/>
                    </a:lnTo>
                    <a:lnTo>
                      <a:pt x="447" y="537"/>
                    </a:lnTo>
                    <a:lnTo>
                      <a:pt x="447" y="537"/>
                    </a:lnTo>
                    <a:close/>
                    <a:moveTo>
                      <a:pt x="534" y="535"/>
                    </a:moveTo>
                    <a:lnTo>
                      <a:pt x="529" y="532"/>
                    </a:lnTo>
                    <a:lnTo>
                      <a:pt x="527" y="534"/>
                    </a:lnTo>
                    <a:lnTo>
                      <a:pt x="522" y="532"/>
                    </a:lnTo>
                    <a:lnTo>
                      <a:pt x="519" y="527"/>
                    </a:lnTo>
                    <a:lnTo>
                      <a:pt x="514" y="527"/>
                    </a:lnTo>
                    <a:lnTo>
                      <a:pt x="505" y="522"/>
                    </a:lnTo>
                    <a:lnTo>
                      <a:pt x="504" y="517"/>
                    </a:lnTo>
                    <a:lnTo>
                      <a:pt x="499" y="517"/>
                    </a:lnTo>
                    <a:lnTo>
                      <a:pt x="492" y="507"/>
                    </a:lnTo>
                    <a:lnTo>
                      <a:pt x="484" y="499"/>
                    </a:lnTo>
                    <a:lnTo>
                      <a:pt x="480" y="489"/>
                    </a:lnTo>
                    <a:lnTo>
                      <a:pt x="475" y="482"/>
                    </a:lnTo>
                    <a:lnTo>
                      <a:pt x="475" y="470"/>
                    </a:lnTo>
                    <a:lnTo>
                      <a:pt x="472" y="466"/>
                    </a:lnTo>
                    <a:lnTo>
                      <a:pt x="470" y="452"/>
                    </a:lnTo>
                    <a:lnTo>
                      <a:pt x="469" y="451"/>
                    </a:lnTo>
                    <a:lnTo>
                      <a:pt x="470" y="446"/>
                    </a:lnTo>
                    <a:lnTo>
                      <a:pt x="470" y="444"/>
                    </a:lnTo>
                    <a:lnTo>
                      <a:pt x="467" y="442"/>
                    </a:lnTo>
                    <a:lnTo>
                      <a:pt x="462" y="444"/>
                    </a:lnTo>
                    <a:lnTo>
                      <a:pt x="461" y="442"/>
                    </a:lnTo>
                    <a:lnTo>
                      <a:pt x="461" y="441"/>
                    </a:lnTo>
                    <a:lnTo>
                      <a:pt x="467" y="441"/>
                    </a:lnTo>
                    <a:lnTo>
                      <a:pt x="472" y="439"/>
                    </a:lnTo>
                    <a:lnTo>
                      <a:pt x="474" y="431"/>
                    </a:lnTo>
                    <a:lnTo>
                      <a:pt x="472" y="426"/>
                    </a:lnTo>
                    <a:lnTo>
                      <a:pt x="469" y="427"/>
                    </a:lnTo>
                    <a:lnTo>
                      <a:pt x="464" y="427"/>
                    </a:lnTo>
                    <a:lnTo>
                      <a:pt x="465" y="426"/>
                    </a:lnTo>
                    <a:lnTo>
                      <a:pt x="472" y="424"/>
                    </a:lnTo>
                    <a:lnTo>
                      <a:pt x="474" y="421"/>
                    </a:lnTo>
                    <a:lnTo>
                      <a:pt x="472" y="419"/>
                    </a:lnTo>
                    <a:lnTo>
                      <a:pt x="462" y="419"/>
                    </a:lnTo>
                    <a:lnTo>
                      <a:pt x="451" y="417"/>
                    </a:lnTo>
                    <a:lnTo>
                      <a:pt x="447" y="416"/>
                    </a:lnTo>
                    <a:lnTo>
                      <a:pt x="442" y="416"/>
                    </a:lnTo>
                    <a:lnTo>
                      <a:pt x="434" y="421"/>
                    </a:lnTo>
                    <a:lnTo>
                      <a:pt x="426" y="421"/>
                    </a:lnTo>
                    <a:lnTo>
                      <a:pt x="422" y="422"/>
                    </a:lnTo>
                    <a:lnTo>
                      <a:pt x="417" y="426"/>
                    </a:lnTo>
                    <a:lnTo>
                      <a:pt x="416" y="431"/>
                    </a:lnTo>
                    <a:lnTo>
                      <a:pt x="414" y="434"/>
                    </a:lnTo>
                    <a:lnTo>
                      <a:pt x="416" y="439"/>
                    </a:lnTo>
                    <a:lnTo>
                      <a:pt x="421" y="439"/>
                    </a:lnTo>
                    <a:lnTo>
                      <a:pt x="422" y="441"/>
                    </a:lnTo>
                    <a:lnTo>
                      <a:pt x="421" y="442"/>
                    </a:lnTo>
                    <a:lnTo>
                      <a:pt x="416" y="442"/>
                    </a:lnTo>
                    <a:lnTo>
                      <a:pt x="411" y="444"/>
                    </a:lnTo>
                    <a:lnTo>
                      <a:pt x="407" y="451"/>
                    </a:lnTo>
                    <a:lnTo>
                      <a:pt x="407" y="456"/>
                    </a:lnTo>
                    <a:lnTo>
                      <a:pt x="409" y="457"/>
                    </a:lnTo>
                    <a:lnTo>
                      <a:pt x="412" y="457"/>
                    </a:lnTo>
                    <a:lnTo>
                      <a:pt x="419" y="454"/>
                    </a:lnTo>
                    <a:lnTo>
                      <a:pt x="421" y="456"/>
                    </a:lnTo>
                    <a:lnTo>
                      <a:pt x="416" y="459"/>
                    </a:lnTo>
                    <a:lnTo>
                      <a:pt x="416" y="462"/>
                    </a:lnTo>
                    <a:lnTo>
                      <a:pt x="417" y="462"/>
                    </a:lnTo>
                    <a:lnTo>
                      <a:pt x="421" y="459"/>
                    </a:lnTo>
                    <a:lnTo>
                      <a:pt x="424" y="459"/>
                    </a:lnTo>
                    <a:lnTo>
                      <a:pt x="426" y="461"/>
                    </a:lnTo>
                    <a:lnTo>
                      <a:pt x="421" y="464"/>
                    </a:lnTo>
                    <a:lnTo>
                      <a:pt x="421" y="467"/>
                    </a:lnTo>
                    <a:lnTo>
                      <a:pt x="424" y="470"/>
                    </a:lnTo>
                    <a:lnTo>
                      <a:pt x="429" y="470"/>
                    </a:lnTo>
                    <a:lnTo>
                      <a:pt x="426" y="472"/>
                    </a:lnTo>
                    <a:lnTo>
                      <a:pt x="422" y="472"/>
                    </a:lnTo>
                    <a:lnTo>
                      <a:pt x="419" y="474"/>
                    </a:lnTo>
                    <a:lnTo>
                      <a:pt x="419" y="477"/>
                    </a:lnTo>
                    <a:lnTo>
                      <a:pt x="422" y="482"/>
                    </a:lnTo>
                    <a:lnTo>
                      <a:pt x="421" y="484"/>
                    </a:lnTo>
                    <a:lnTo>
                      <a:pt x="417" y="482"/>
                    </a:lnTo>
                    <a:lnTo>
                      <a:pt x="414" y="484"/>
                    </a:lnTo>
                    <a:lnTo>
                      <a:pt x="409" y="482"/>
                    </a:lnTo>
                    <a:lnTo>
                      <a:pt x="407" y="482"/>
                    </a:lnTo>
                    <a:lnTo>
                      <a:pt x="402" y="487"/>
                    </a:lnTo>
                    <a:lnTo>
                      <a:pt x="402" y="490"/>
                    </a:lnTo>
                    <a:lnTo>
                      <a:pt x="404" y="497"/>
                    </a:lnTo>
                    <a:lnTo>
                      <a:pt x="402" y="502"/>
                    </a:lnTo>
                    <a:lnTo>
                      <a:pt x="404" y="505"/>
                    </a:lnTo>
                    <a:lnTo>
                      <a:pt x="411" y="510"/>
                    </a:lnTo>
                    <a:lnTo>
                      <a:pt x="411" y="514"/>
                    </a:lnTo>
                    <a:lnTo>
                      <a:pt x="417" y="517"/>
                    </a:lnTo>
                    <a:lnTo>
                      <a:pt x="422" y="519"/>
                    </a:lnTo>
                    <a:lnTo>
                      <a:pt x="424" y="517"/>
                    </a:lnTo>
                    <a:lnTo>
                      <a:pt x="427" y="517"/>
                    </a:lnTo>
                    <a:lnTo>
                      <a:pt x="432" y="512"/>
                    </a:lnTo>
                    <a:lnTo>
                      <a:pt x="431" y="505"/>
                    </a:lnTo>
                    <a:lnTo>
                      <a:pt x="431" y="502"/>
                    </a:lnTo>
                    <a:lnTo>
                      <a:pt x="434" y="497"/>
                    </a:lnTo>
                    <a:lnTo>
                      <a:pt x="432" y="502"/>
                    </a:lnTo>
                    <a:lnTo>
                      <a:pt x="432" y="505"/>
                    </a:lnTo>
                    <a:lnTo>
                      <a:pt x="434" y="509"/>
                    </a:lnTo>
                    <a:lnTo>
                      <a:pt x="436" y="514"/>
                    </a:lnTo>
                    <a:lnTo>
                      <a:pt x="439" y="515"/>
                    </a:lnTo>
                    <a:lnTo>
                      <a:pt x="442" y="514"/>
                    </a:lnTo>
                    <a:lnTo>
                      <a:pt x="442" y="510"/>
                    </a:lnTo>
                    <a:lnTo>
                      <a:pt x="444" y="505"/>
                    </a:lnTo>
                    <a:lnTo>
                      <a:pt x="446" y="507"/>
                    </a:lnTo>
                    <a:lnTo>
                      <a:pt x="446" y="510"/>
                    </a:lnTo>
                    <a:lnTo>
                      <a:pt x="446" y="514"/>
                    </a:lnTo>
                    <a:lnTo>
                      <a:pt x="451" y="520"/>
                    </a:lnTo>
                    <a:lnTo>
                      <a:pt x="456" y="524"/>
                    </a:lnTo>
                    <a:lnTo>
                      <a:pt x="459" y="524"/>
                    </a:lnTo>
                    <a:lnTo>
                      <a:pt x="462" y="520"/>
                    </a:lnTo>
                    <a:lnTo>
                      <a:pt x="465" y="522"/>
                    </a:lnTo>
                    <a:lnTo>
                      <a:pt x="464" y="524"/>
                    </a:lnTo>
                    <a:lnTo>
                      <a:pt x="461" y="524"/>
                    </a:lnTo>
                    <a:lnTo>
                      <a:pt x="459" y="527"/>
                    </a:lnTo>
                    <a:lnTo>
                      <a:pt x="456" y="529"/>
                    </a:lnTo>
                    <a:lnTo>
                      <a:pt x="456" y="530"/>
                    </a:lnTo>
                    <a:lnTo>
                      <a:pt x="459" y="534"/>
                    </a:lnTo>
                    <a:lnTo>
                      <a:pt x="461" y="537"/>
                    </a:lnTo>
                    <a:lnTo>
                      <a:pt x="457" y="537"/>
                    </a:lnTo>
                    <a:lnTo>
                      <a:pt x="454" y="537"/>
                    </a:lnTo>
                    <a:lnTo>
                      <a:pt x="454" y="540"/>
                    </a:lnTo>
                    <a:lnTo>
                      <a:pt x="457" y="542"/>
                    </a:lnTo>
                    <a:lnTo>
                      <a:pt x="464" y="542"/>
                    </a:lnTo>
                    <a:lnTo>
                      <a:pt x="469" y="545"/>
                    </a:lnTo>
                    <a:lnTo>
                      <a:pt x="474" y="544"/>
                    </a:lnTo>
                    <a:lnTo>
                      <a:pt x="480" y="545"/>
                    </a:lnTo>
                    <a:lnTo>
                      <a:pt x="480" y="542"/>
                    </a:lnTo>
                    <a:lnTo>
                      <a:pt x="482" y="542"/>
                    </a:lnTo>
                    <a:lnTo>
                      <a:pt x="484" y="545"/>
                    </a:lnTo>
                    <a:lnTo>
                      <a:pt x="485" y="552"/>
                    </a:lnTo>
                    <a:lnTo>
                      <a:pt x="490" y="554"/>
                    </a:lnTo>
                    <a:lnTo>
                      <a:pt x="494" y="554"/>
                    </a:lnTo>
                    <a:lnTo>
                      <a:pt x="497" y="550"/>
                    </a:lnTo>
                    <a:lnTo>
                      <a:pt x="495" y="545"/>
                    </a:lnTo>
                    <a:lnTo>
                      <a:pt x="489" y="544"/>
                    </a:lnTo>
                    <a:lnTo>
                      <a:pt x="487" y="542"/>
                    </a:lnTo>
                    <a:lnTo>
                      <a:pt x="489" y="540"/>
                    </a:lnTo>
                    <a:lnTo>
                      <a:pt x="492" y="542"/>
                    </a:lnTo>
                    <a:lnTo>
                      <a:pt x="497" y="544"/>
                    </a:lnTo>
                    <a:lnTo>
                      <a:pt x="499" y="547"/>
                    </a:lnTo>
                    <a:lnTo>
                      <a:pt x="502" y="552"/>
                    </a:lnTo>
                    <a:lnTo>
                      <a:pt x="504" y="552"/>
                    </a:lnTo>
                    <a:lnTo>
                      <a:pt x="504" y="549"/>
                    </a:lnTo>
                    <a:lnTo>
                      <a:pt x="507" y="547"/>
                    </a:lnTo>
                    <a:lnTo>
                      <a:pt x="509" y="550"/>
                    </a:lnTo>
                    <a:lnTo>
                      <a:pt x="515" y="554"/>
                    </a:lnTo>
                    <a:lnTo>
                      <a:pt x="519" y="552"/>
                    </a:lnTo>
                    <a:lnTo>
                      <a:pt x="519" y="550"/>
                    </a:lnTo>
                    <a:lnTo>
                      <a:pt x="514" y="547"/>
                    </a:lnTo>
                    <a:lnTo>
                      <a:pt x="514" y="545"/>
                    </a:lnTo>
                    <a:lnTo>
                      <a:pt x="515" y="545"/>
                    </a:lnTo>
                    <a:lnTo>
                      <a:pt x="520" y="547"/>
                    </a:lnTo>
                    <a:lnTo>
                      <a:pt x="522" y="549"/>
                    </a:lnTo>
                    <a:lnTo>
                      <a:pt x="524" y="549"/>
                    </a:lnTo>
                    <a:lnTo>
                      <a:pt x="525" y="554"/>
                    </a:lnTo>
                    <a:lnTo>
                      <a:pt x="529" y="555"/>
                    </a:lnTo>
                    <a:lnTo>
                      <a:pt x="530" y="554"/>
                    </a:lnTo>
                    <a:lnTo>
                      <a:pt x="532" y="550"/>
                    </a:lnTo>
                    <a:lnTo>
                      <a:pt x="530" y="547"/>
                    </a:lnTo>
                    <a:lnTo>
                      <a:pt x="527" y="547"/>
                    </a:lnTo>
                    <a:lnTo>
                      <a:pt x="524" y="545"/>
                    </a:lnTo>
                    <a:lnTo>
                      <a:pt x="525" y="544"/>
                    </a:lnTo>
                    <a:lnTo>
                      <a:pt x="527" y="545"/>
                    </a:lnTo>
                    <a:lnTo>
                      <a:pt x="530" y="545"/>
                    </a:lnTo>
                    <a:lnTo>
                      <a:pt x="534" y="540"/>
                    </a:lnTo>
                    <a:lnTo>
                      <a:pt x="535" y="539"/>
                    </a:lnTo>
                    <a:lnTo>
                      <a:pt x="534" y="535"/>
                    </a:lnTo>
                    <a:lnTo>
                      <a:pt x="534" y="535"/>
                    </a:lnTo>
                    <a:close/>
                    <a:moveTo>
                      <a:pt x="170" y="809"/>
                    </a:moveTo>
                    <a:lnTo>
                      <a:pt x="168" y="806"/>
                    </a:lnTo>
                    <a:lnTo>
                      <a:pt x="170" y="804"/>
                    </a:lnTo>
                    <a:lnTo>
                      <a:pt x="170" y="801"/>
                    </a:lnTo>
                    <a:lnTo>
                      <a:pt x="167" y="801"/>
                    </a:lnTo>
                    <a:lnTo>
                      <a:pt x="163" y="804"/>
                    </a:lnTo>
                    <a:lnTo>
                      <a:pt x="163" y="808"/>
                    </a:lnTo>
                    <a:lnTo>
                      <a:pt x="167" y="809"/>
                    </a:lnTo>
                    <a:lnTo>
                      <a:pt x="168" y="811"/>
                    </a:lnTo>
                    <a:lnTo>
                      <a:pt x="170" y="811"/>
                    </a:lnTo>
                    <a:lnTo>
                      <a:pt x="170" y="809"/>
                    </a:lnTo>
                    <a:lnTo>
                      <a:pt x="170" y="809"/>
                    </a:lnTo>
                    <a:close/>
                    <a:moveTo>
                      <a:pt x="296" y="738"/>
                    </a:moveTo>
                    <a:lnTo>
                      <a:pt x="298" y="738"/>
                    </a:lnTo>
                    <a:lnTo>
                      <a:pt x="298" y="735"/>
                    </a:lnTo>
                    <a:lnTo>
                      <a:pt x="294" y="733"/>
                    </a:lnTo>
                    <a:lnTo>
                      <a:pt x="293" y="733"/>
                    </a:lnTo>
                    <a:lnTo>
                      <a:pt x="293" y="735"/>
                    </a:lnTo>
                    <a:lnTo>
                      <a:pt x="296" y="738"/>
                    </a:lnTo>
                    <a:lnTo>
                      <a:pt x="296" y="738"/>
                    </a:lnTo>
                    <a:close/>
                    <a:moveTo>
                      <a:pt x="392" y="643"/>
                    </a:moveTo>
                    <a:lnTo>
                      <a:pt x="399" y="642"/>
                    </a:lnTo>
                    <a:lnTo>
                      <a:pt x="404" y="637"/>
                    </a:lnTo>
                    <a:lnTo>
                      <a:pt x="409" y="633"/>
                    </a:lnTo>
                    <a:lnTo>
                      <a:pt x="409" y="625"/>
                    </a:lnTo>
                    <a:lnTo>
                      <a:pt x="412" y="622"/>
                    </a:lnTo>
                    <a:lnTo>
                      <a:pt x="414" y="627"/>
                    </a:lnTo>
                    <a:lnTo>
                      <a:pt x="412" y="632"/>
                    </a:lnTo>
                    <a:lnTo>
                      <a:pt x="416" y="627"/>
                    </a:lnTo>
                    <a:lnTo>
                      <a:pt x="416" y="622"/>
                    </a:lnTo>
                    <a:lnTo>
                      <a:pt x="411" y="617"/>
                    </a:lnTo>
                    <a:lnTo>
                      <a:pt x="394" y="610"/>
                    </a:lnTo>
                    <a:lnTo>
                      <a:pt x="386" y="608"/>
                    </a:lnTo>
                    <a:lnTo>
                      <a:pt x="381" y="612"/>
                    </a:lnTo>
                    <a:lnTo>
                      <a:pt x="377" y="620"/>
                    </a:lnTo>
                    <a:lnTo>
                      <a:pt x="377" y="632"/>
                    </a:lnTo>
                    <a:lnTo>
                      <a:pt x="381" y="637"/>
                    </a:lnTo>
                    <a:lnTo>
                      <a:pt x="382" y="642"/>
                    </a:lnTo>
                    <a:lnTo>
                      <a:pt x="384" y="640"/>
                    </a:lnTo>
                    <a:lnTo>
                      <a:pt x="387" y="643"/>
                    </a:lnTo>
                    <a:lnTo>
                      <a:pt x="386" y="645"/>
                    </a:lnTo>
                    <a:lnTo>
                      <a:pt x="389" y="645"/>
                    </a:lnTo>
                    <a:lnTo>
                      <a:pt x="392" y="643"/>
                    </a:lnTo>
                    <a:lnTo>
                      <a:pt x="392" y="643"/>
                    </a:lnTo>
                    <a:close/>
                    <a:moveTo>
                      <a:pt x="437" y="652"/>
                    </a:moveTo>
                    <a:lnTo>
                      <a:pt x="439" y="652"/>
                    </a:lnTo>
                    <a:lnTo>
                      <a:pt x="439" y="650"/>
                    </a:lnTo>
                    <a:lnTo>
                      <a:pt x="446" y="648"/>
                    </a:lnTo>
                    <a:lnTo>
                      <a:pt x="447" y="647"/>
                    </a:lnTo>
                    <a:lnTo>
                      <a:pt x="442" y="647"/>
                    </a:lnTo>
                    <a:lnTo>
                      <a:pt x="437" y="648"/>
                    </a:lnTo>
                    <a:lnTo>
                      <a:pt x="437" y="652"/>
                    </a:lnTo>
                    <a:lnTo>
                      <a:pt x="437" y="652"/>
                    </a:lnTo>
                    <a:close/>
                    <a:moveTo>
                      <a:pt x="507" y="650"/>
                    </a:moveTo>
                    <a:lnTo>
                      <a:pt x="509" y="652"/>
                    </a:lnTo>
                    <a:lnTo>
                      <a:pt x="512" y="647"/>
                    </a:lnTo>
                    <a:lnTo>
                      <a:pt x="512" y="643"/>
                    </a:lnTo>
                    <a:lnTo>
                      <a:pt x="509" y="645"/>
                    </a:lnTo>
                    <a:lnTo>
                      <a:pt x="507" y="647"/>
                    </a:lnTo>
                    <a:lnTo>
                      <a:pt x="507" y="650"/>
                    </a:lnTo>
                    <a:lnTo>
                      <a:pt x="507" y="650"/>
                    </a:lnTo>
                    <a:close/>
                    <a:moveTo>
                      <a:pt x="497" y="650"/>
                    </a:moveTo>
                    <a:lnTo>
                      <a:pt x="500" y="652"/>
                    </a:lnTo>
                    <a:lnTo>
                      <a:pt x="502" y="648"/>
                    </a:lnTo>
                    <a:lnTo>
                      <a:pt x="500" y="647"/>
                    </a:lnTo>
                    <a:lnTo>
                      <a:pt x="499" y="647"/>
                    </a:lnTo>
                    <a:lnTo>
                      <a:pt x="497" y="650"/>
                    </a:lnTo>
                    <a:lnTo>
                      <a:pt x="497" y="650"/>
                    </a:lnTo>
                    <a:close/>
                    <a:moveTo>
                      <a:pt x="555" y="628"/>
                    </a:moveTo>
                    <a:lnTo>
                      <a:pt x="557" y="628"/>
                    </a:lnTo>
                    <a:lnTo>
                      <a:pt x="560" y="627"/>
                    </a:lnTo>
                    <a:lnTo>
                      <a:pt x="567" y="625"/>
                    </a:lnTo>
                    <a:lnTo>
                      <a:pt x="568" y="623"/>
                    </a:lnTo>
                    <a:lnTo>
                      <a:pt x="564" y="622"/>
                    </a:lnTo>
                    <a:lnTo>
                      <a:pt x="557" y="625"/>
                    </a:lnTo>
                    <a:lnTo>
                      <a:pt x="555" y="628"/>
                    </a:lnTo>
                    <a:lnTo>
                      <a:pt x="555" y="628"/>
                    </a:lnTo>
                    <a:close/>
                    <a:moveTo>
                      <a:pt x="532" y="623"/>
                    </a:moveTo>
                    <a:lnTo>
                      <a:pt x="534" y="627"/>
                    </a:lnTo>
                    <a:lnTo>
                      <a:pt x="537" y="627"/>
                    </a:lnTo>
                    <a:lnTo>
                      <a:pt x="537" y="623"/>
                    </a:lnTo>
                    <a:lnTo>
                      <a:pt x="534" y="622"/>
                    </a:lnTo>
                    <a:lnTo>
                      <a:pt x="532" y="623"/>
                    </a:lnTo>
                    <a:lnTo>
                      <a:pt x="532" y="623"/>
                    </a:lnTo>
                    <a:close/>
                    <a:moveTo>
                      <a:pt x="517" y="623"/>
                    </a:moveTo>
                    <a:lnTo>
                      <a:pt x="520" y="623"/>
                    </a:lnTo>
                    <a:lnTo>
                      <a:pt x="522" y="625"/>
                    </a:lnTo>
                    <a:lnTo>
                      <a:pt x="527" y="627"/>
                    </a:lnTo>
                    <a:lnTo>
                      <a:pt x="525" y="622"/>
                    </a:lnTo>
                    <a:lnTo>
                      <a:pt x="520" y="620"/>
                    </a:lnTo>
                    <a:lnTo>
                      <a:pt x="517" y="623"/>
                    </a:lnTo>
                    <a:lnTo>
                      <a:pt x="517" y="623"/>
                    </a:lnTo>
                    <a:close/>
                    <a:moveTo>
                      <a:pt x="510" y="623"/>
                    </a:moveTo>
                    <a:lnTo>
                      <a:pt x="510" y="625"/>
                    </a:lnTo>
                    <a:lnTo>
                      <a:pt x="514" y="625"/>
                    </a:lnTo>
                    <a:lnTo>
                      <a:pt x="515" y="622"/>
                    </a:lnTo>
                    <a:lnTo>
                      <a:pt x="514" y="622"/>
                    </a:lnTo>
                    <a:lnTo>
                      <a:pt x="510" y="623"/>
                    </a:lnTo>
                    <a:lnTo>
                      <a:pt x="510" y="623"/>
                    </a:lnTo>
                    <a:close/>
                    <a:moveTo>
                      <a:pt x="1027" y="480"/>
                    </a:moveTo>
                    <a:lnTo>
                      <a:pt x="1027" y="485"/>
                    </a:lnTo>
                    <a:lnTo>
                      <a:pt x="1030" y="489"/>
                    </a:lnTo>
                    <a:lnTo>
                      <a:pt x="1030" y="484"/>
                    </a:lnTo>
                    <a:lnTo>
                      <a:pt x="1029" y="480"/>
                    </a:lnTo>
                    <a:lnTo>
                      <a:pt x="1027" y="480"/>
                    </a:lnTo>
                    <a:lnTo>
                      <a:pt x="1027" y="480"/>
                    </a:lnTo>
                    <a:close/>
                    <a:moveTo>
                      <a:pt x="1019" y="467"/>
                    </a:moveTo>
                    <a:lnTo>
                      <a:pt x="1019" y="475"/>
                    </a:lnTo>
                    <a:lnTo>
                      <a:pt x="1020" y="480"/>
                    </a:lnTo>
                    <a:lnTo>
                      <a:pt x="1020" y="487"/>
                    </a:lnTo>
                    <a:lnTo>
                      <a:pt x="1022" y="489"/>
                    </a:lnTo>
                    <a:lnTo>
                      <a:pt x="1024" y="485"/>
                    </a:lnTo>
                    <a:lnTo>
                      <a:pt x="1022" y="472"/>
                    </a:lnTo>
                    <a:lnTo>
                      <a:pt x="1020" y="467"/>
                    </a:lnTo>
                    <a:lnTo>
                      <a:pt x="1019" y="467"/>
                    </a:lnTo>
                    <a:lnTo>
                      <a:pt x="1019" y="467"/>
                    </a:lnTo>
                    <a:close/>
                    <a:moveTo>
                      <a:pt x="1012" y="459"/>
                    </a:moveTo>
                    <a:lnTo>
                      <a:pt x="1014" y="464"/>
                    </a:lnTo>
                    <a:lnTo>
                      <a:pt x="1017" y="466"/>
                    </a:lnTo>
                    <a:lnTo>
                      <a:pt x="1017" y="462"/>
                    </a:lnTo>
                    <a:lnTo>
                      <a:pt x="1014" y="459"/>
                    </a:lnTo>
                    <a:lnTo>
                      <a:pt x="1012" y="459"/>
                    </a:lnTo>
                    <a:lnTo>
                      <a:pt x="1012" y="459"/>
                    </a:lnTo>
                    <a:close/>
                    <a:moveTo>
                      <a:pt x="570" y="592"/>
                    </a:moveTo>
                    <a:lnTo>
                      <a:pt x="572" y="590"/>
                    </a:lnTo>
                    <a:lnTo>
                      <a:pt x="573" y="587"/>
                    </a:lnTo>
                    <a:lnTo>
                      <a:pt x="570" y="585"/>
                    </a:lnTo>
                    <a:lnTo>
                      <a:pt x="570" y="592"/>
                    </a:lnTo>
                    <a:lnTo>
                      <a:pt x="570" y="592"/>
                    </a:lnTo>
                    <a:close/>
                    <a:moveTo>
                      <a:pt x="593" y="608"/>
                    </a:moveTo>
                    <a:lnTo>
                      <a:pt x="593" y="608"/>
                    </a:lnTo>
                    <a:lnTo>
                      <a:pt x="597" y="605"/>
                    </a:lnTo>
                    <a:lnTo>
                      <a:pt x="593" y="607"/>
                    </a:lnTo>
                    <a:lnTo>
                      <a:pt x="593" y="608"/>
                    </a:lnTo>
                    <a:lnTo>
                      <a:pt x="593" y="608"/>
                    </a:lnTo>
                    <a:close/>
                    <a:moveTo>
                      <a:pt x="590" y="602"/>
                    </a:moveTo>
                    <a:lnTo>
                      <a:pt x="588" y="597"/>
                    </a:lnTo>
                    <a:lnTo>
                      <a:pt x="582" y="593"/>
                    </a:lnTo>
                    <a:lnTo>
                      <a:pt x="578" y="590"/>
                    </a:lnTo>
                    <a:lnTo>
                      <a:pt x="577" y="593"/>
                    </a:lnTo>
                    <a:lnTo>
                      <a:pt x="582" y="597"/>
                    </a:lnTo>
                    <a:lnTo>
                      <a:pt x="590" y="602"/>
                    </a:lnTo>
                    <a:lnTo>
                      <a:pt x="590" y="602"/>
                    </a:lnTo>
                    <a:close/>
                    <a:moveTo>
                      <a:pt x="602" y="582"/>
                    </a:moveTo>
                    <a:lnTo>
                      <a:pt x="605" y="577"/>
                    </a:lnTo>
                    <a:lnTo>
                      <a:pt x="603" y="570"/>
                    </a:lnTo>
                    <a:lnTo>
                      <a:pt x="595" y="565"/>
                    </a:lnTo>
                    <a:lnTo>
                      <a:pt x="588" y="559"/>
                    </a:lnTo>
                    <a:lnTo>
                      <a:pt x="583" y="559"/>
                    </a:lnTo>
                    <a:lnTo>
                      <a:pt x="578" y="554"/>
                    </a:lnTo>
                    <a:lnTo>
                      <a:pt x="573" y="552"/>
                    </a:lnTo>
                    <a:lnTo>
                      <a:pt x="572" y="549"/>
                    </a:lnTo>
                    <a:lnTo>
                      <a:pt x="567" y="544"/>
                    </a:lnTo>
                    <a:lnTo>
                      <a:pt x="564" y="544"/>
                    </a:lnTo>
                    <a:lnTo>
                      <a:pt x="560" y="545"/>
                    </a:lnTo>
                    <a:lnTo>
                      <a:pt x="560" y="549"/>
                    </a:lnTo>
                    <a:lnTo>
                      <a:pt x="557" y="550"/>
                    </a:lnTo>
                    <a:lnTo>
                      <a:pt x="560" y="555"/>
                    </a:lnTo>
                    <a:lnTo>
                      <a:pt x="564" y="555"/>
                    </a:lnTo>
                    <a:lnTo>
                      <a:pt x="564" y="557"/>
                    </a:lnTo>
                    <a:lnTo>
                      <a:pt x="560" y="559"/>
                    </a:lnTo>
                    <a:lnTo>
                      <a:pt x="557" y="555"/>
                    </a:lnTo>
                    <a:lnTo>
                      <a:pt x="555" y="555"/>
                    </a:lnTo>
                    <a:lnTo>
                      <a:pt x="557" y="559"/>
                    </a:lnTo>
                    <a:lnTo>
                      <a:pt x="565" y="568"/>
                    </a:lnTo>
                    <a:lnTo>
                      <a:pt x="570" y="570"/>
                    </a:lnTo>
                    <a:lnTo>
                      <a:pt x="573" y="573"/>
                    </a:lnTo>
                    <a:lnTo>
                      <a:pt x="575" y="575"/>
                    </a:lnTo>
                    <a:lnTo>
                      <a:pt x="575" y="570"/>
                    </a:lnTo>
                    <a:lnTo>
                      <a:pt x="580" y="572"/>
                    </a:lnTo>
                    <a:lnTo>
                      <a:pt x="583" y="570"/>
                    </a:lnTo>
                    <a:lnTo>
                      <a:pt x="585" y="572"/>
                    </a:lnTo>
                    <a:lnTo>
                      <a:pt x="587" y="577"/>
                    </a:lnTo>
                    <a:lnTo>
                      <a:pt x="585" y="580"/>
                    </a:lnTo>
                    <a:lnTo>
                      <a:pt x="588" y="582"/>
                    </a:lnTo>
                    <a:lnTo>
                      <a:pt x="595" y="583"/>
                    </a:lnTo>
                    <a:lnTo>
                      <a:pt x="597" y="580"/>
                    </a:lnTo>
                    <a:lnTo>
                      <a:pt x="602" y="582"/>
                    </a:lnTo>
                    <a:lnTo>
                      <a:pt x="602" y="582"/>
                    </a:lnTo>
                    <a:close/>
                    <a:moveTo>
                      <a:pt x="718" y="396"/>
                    </a:moveTo>
                    <a:lnTo>
                      <a:pt x="720" y="396"/>
                    </a:lnTo>
                    <a:lnTo>
                      <a:pt x="718" y="392"/>
                    </a:lnTo>
                    <a:lnTo>
                      <a:pt x="718" y="391"/>
                    </a:lnTo>
                    <a:lnTo>
                      <a:pt x="721" y="391"/>
                    </a:lnTo>
                    <a:lnTo>
                      <a:pt x="723" y="394"/>
                    </a:lnTo>
                    <a:lnTo>
                      <a:pt x="726" y="394"/>
                    </a:lnTo>
                    <a:lnTo>
                      <a:pt x="728" y="394"/>
                    </a:lnTo>
                    <a:lnTo>
                      <a:pt x="731" y="394"/>
                    </a:lnTo>
                    <a:lnTo>
                      <a:pt x="733" y="389"/>
                    </a:lnTo>
                    <a:lnTo>
                      <a:pt x="738" y="386"/>
                    </a:lnTo>
                    <a:lnTo>
                      <a:pt x="743" y="384"/>
                    </a:lnTo>
                    <a:lnTo>
                      <a:pt x="743" y="382"/>
                    </a:lnTo>
                    <a:lnTo>
                      <a:pt x="741" y="377"/>
                    </a:lnTo>
                    <a:lnTo>
                      <a:pt x="735" y="374"/>
                    </a:lnTo>
                    <a:lnTo>
                      <a:pt x="733" y="371"/>
                    </a:lnTo>
                    <a:lnTo>
                      <a:pt x="730" y="368"/>
                    </a:lnTo>
                    <a:lnTo>
                      <a:pt x="726" y="366"/>
                    </a:lnTo>
                    <a:lnTo>
                      <a:pt x="723" y="366"/>
                    </a:lnTo>
                    <a:lnTo>
                      <a:pt x="718" y="371"/>
                    </a:lnTo>
                    <a:lnTo>
                      <a:pt x="715" y="371"/>
                    </a:lnTo>
                    <a:lnTo>
                      <a:pt x="710" y="374"/>
                    </a:lnTo>
                    <a:lnTo>
                      <a:pt x="710" y="377"/>
                    </a:lnTo>
                    <a:lnTo>
                      <a:pt x="713" y="382"/>
                    </a:lnTo>
                    <a:lnTo>
                      <a:pt x="715" y="386"/>
                    </a:lnTo>
                    <a:lnTo>
                      <a:pt x="713" y="392"/>
                    </a:lnTo>
                    <a:lnTo>
                      <a:pt x="718" y="396"/>
                    </a:lnTo>
                    <a:lnTo>
                      <a:pt x="718" y="396"/>
                    </a:lnTo>
                    <a:close/>
                    <a:moveTo>
                      <a:pt x="731" y="580"/>
                    </a:moveTo>
                    <a:lnTo>
                      <a:pt x="731" y="580"/>
                    </a:lnTo>
                    <a:lnTo>
                      <a:pt x="733" y="582"/>
                    </a:lnTo>
                    <a:lnTo>
                      <a:pt x="736" y="582"/>
                    </a:lnTo>
                    <a:lnTo>
                      <a:pt x="740" y="580"/>
                    </a:lnTo>
                    <a:lnTo>
                      <a:pt x="738" y="577"/>
                    </a:lnTo>
                    <a:lnTo>
                      <a:pt x="736" y="573"/>
                    </a:lnTo>
                    <a:lnTo>
                      <a:pt x="733" y="575"/>
                    </a:lnTo>
                    <a:lnTo>
                      <a:pt x="733" y="577"/>
                    </a:lnTo>
                    <a:lnTo>
                      <a:pt x="731" y="580"/>
                    </a:lnTo>
                    <a:lnTo>
                      <a:pt x="731" y="580"/>
                    </a:lnTo>
                    <a:close/>
                    <a:moveTo>
                      <a:pt x="823" y="683"/>
                    </a:moveTo>
                    <a:lnTo>
                      <a:pt x="823" y="685"/>
                    </a:lnTo>
                    <a:lnTo>
                      <a:pt x="826" y="686"/>
                    </a:lnTo>
                    <a:lnTo>
                      <a:pt x="826" y="690"/>
                    </a:lnTo>
                    <a:lnTo>
                      <a:pt x="833" y="691"/>
                    </a:lnTo>
                    <a:lnTo>
                      <a:pt x="838" y="691"/>
                    </a:lnTo>
                    <a:lnTo>
                      <a:pt x="839" y="688"/>
                    </a:lnTo>
                    <a:lnTo>
                      <a:pt x="838" y="685"/>
                    </a:lnTo>
                    <a:lnTo>
                      <a:pt x="833" y="683"/>
                    </a:lnTo>
                    <a:lnTo>
                      <a:pt x="829" y="685"/>
                    </a:lnTo>
                    <a:lnTo>
                      <a:pt x="826" y="683"/>
                    </a:lnTo>
                    <a:lnTo>
                      <a:pt x="823" y="683"/>
                    </a:lnTo>
                    <a:lnTo>
                      <a:pt x="823" y="683"/>
                    </a:lnTo>
                    <a:close/>
                    <a:moveTo>
                      <a:pt x="806" y="392"/>
                    </a:moveTo>
                    <a:lnTo>
                      <a:pt x="806" y="389"/>
                    </a:lnTo>
                    <a:lnTo>
                      <a:pt x="803" y="386"/>
                    </a:lnTo>
                    <a:lnTo>
                      <a:pt x="803" y="382"/>
                    </a:lnTo>
                    <a:lnTo>
                      <a:pt x="806" y="381"/>
                    </a:lnTo>
                    <a:lnTo>
                      <a:pt x="804" y="377"/>
                    </a:lnTo>
                    <a:lnTo>
                      <a:pt x="799" y="377"/>
                    </a:lnTo>
                    <a:lnTo>
                      <a:pt x="796" y="379"/>
                    </a:lnTo>
                    <a:lnTo>
                      <a:pt x="794" y="386"/>
                    </a:lnTo>
                    <a:lnTo>
                      <a:pt x="796" y="389"/>
                    </a:lnTo>
                    <a:lnTo>
                      <a:pt x="799" y="389"/>
                    </a:lnTo>
                    <a:lnTo>
                      <a:pt x="803" y="392"/>
                    </a:lnTo>
                    <a:lnTo>
                      <a:pt x="806" y="392"/>
                    </a:lnTo>
                    <a:lnTo>
                      <a:pt x="806" y="392"/>
                    </a:lnTo>
                    <a:close/>
                    <a:moveTo>
                      <a:pt x="798" y="361"/>
                    </a:moveTo>
                    <a:lnTo>
                      <a:pt x="803" y="358"/>
                    </a:lnTo>
                    <a:lnTo>
                      <a:pt x="806" y="358"/>
                    </a:lnTo>
                    <a:lnTo>
                      <a:pt x="809" y="356"/>
                    </a:lnTo>
                    <a:lnTo>
                      <a:pt x="809" y="353"/>
                    </a:lnTo>
                    <a:lnTo>
                      <a:pt x="809" y="351"/>
                    </a:lnTo>
                    <a:lnTo>
                      <a:pt x="813" y="349"/>
                    </a:lnTo>
                    <a:lnTo>
                      <a:pt x="811" y="348"/>
                    </a:lnTo>
                    <a:lnTo>
                      <a:pt x="808" y="348"/>
                    </a:lnTo>
                    <a:lnTo>
                      <a:pt x="801" y="353"/>
                    </a:lnTo>
                    <a:lnTo>
                      <a:pt x="798" y="358"/>
                    </a:lnTo>
                    <a:lnTo>
                      <a:pt x="798" y="361"/>
                    </a:lnTo>
                    <a:lnTo>
                      <a:pt x="798" y="361"/>
                    </a:lnTo>
                    <a:close/>
                    <a:moveTo>
                      <a:pt x="819" y="366"/>
                    </a:moveTo>
                    <a:lnTo>
                      <a:pt x="824" y="369"/>
                    </a:lnTo>
                    <a:lnTo>
                      <a:pt x="831" y="371"/>
                    </a:lnTo>
                    <a:lnTo>
                      <a:pt x="834" y="371"/>
                    </a:lnTo>
                    <a:lnTo>
                      <a:pt x="834" y="368"/>
                    </a:lnTo>
                    <a:lnTo>
                      <a:pt x="826" y="366"/>
                    </a:lnTo>
                    <a:lnTo>
                      <a:pt x="823" y="364"/>
                    </a:lnTo>
                    <a:lnTo>
                      <a:pt x="819" y="366"/>
                    </a:lnTo>
                    <a:lnTo>
                      <a:pt x="819" y="366"/>
                    </a:lnTo>
                    <a:close/>
                    <a:moveTo>
                      <a:pt x="866" y="397"/>
                    </a:moveTo>
                    <a:lnTo>
                      <a:pt x="866" y="401"/>
                    </a:lnTo>
                    <a:lnTo>
                      <a:pt x="864" y="406"/>
                    </a:lnTo>
                    <a:lnTo>
                      <a:pt x="861" y="407"/>
                    </a:lnTo>
                    <a:lnTo>
                      <a:pt x="859" y="411"/>
                    </a:lnTo>
                    <a:lnTo>
                      <a:pt x="862" y="414"/>
                    </a:lnTo>
                    <a:lnTo>
                      <a:pt x="864" y="414"/>
                    </a:lnTo>
                    <a:lnTo>
                      <a:pt x="869" y="411"/>
                    </a:lnTo>
                    <a:lnTo>
                      <a:pt x="872" y="409"/>
                    </a:lnTo>
                    <a:lnTo>
                      <a:pt x="876" y="404"/>
                    </a:lnTo>
                    <a:lnTo>
                      <a:pt x="879" y="402"/>
                    </a:lnTo>
                    <a:lnTo>
                      <a:pt x="884" y="397"/>
                    </a:lnTo>
                    <a:lnTo>
                      <a:pt x="884" y="394"/>
                    </a:lnTo>
                    <a:lnTo>
                      <a:pt x="881" y="392"/>
                    </a:lnTo>
                    <a:lnTo>
                      <a:pt x="876" y="392"/>
                    </a:lnTo>
                    <a:lnTo>
                      <a:pt x="869" y="394"/>
                    </a:lnTo>
                    <a:lnTo>
                      <a:pt x="866" y="397"/>
                    </a:lnTo>
                    <a:lnTo>
                      <a:pt x="866" y="397"/>
                    </a:lnTo>
                    <a:close/>
                    <a:moveTo>
                      <a:pt x="884" y="358"/>
                    </a:moveTo>
                    <a:lnTo>
                      <a:pt x="879" y="363"/>
                    </a:lnTo>
                    <a:lnTo>
                      <a:pt x="877" y="369"/>
                    </a:lnTo>
                    <a:lnTo>
                      <a:pt x="876" y="374"/>
                    </a:lnTo>
                    <a:lnTo>
                      <a:pt x="876" y="377"/>
                    </a:lnTo>
                    <a:lnTo>
                      <a:pt x="881" y="379"/>
                    </a:lnTo>
                    <a:lnTo>
                      <a:pt x="882" y="381"/>
                    </a:lnTo>
                    <a:lnTo>
                      <a:pt x="887" y="381"/>
                    </a:lnTo>
                    <a:lnTo>
                      <a:pt x="892" y="382"/>
                    </a:lnTo>
                    <a:lnTo>
                      <a:pt x="896" y="382"/>
                    </a:lnTo>
                    <a:lnTo>
                      <a:pt x="896" y="379"/>
                    </a:lnTo>
                    <a:lnTo>
                      <a:pt x="892" y="372"/>
                    </a:lnTo>
                    <a:lnTo>
                      <a:pt x="891" y="366"/>
                    </a:lnTo>
                    <a:lnTo>
                      <a:pt x="886" y="363"/>
                    </a:lnTo>
                    <a:lnTo>
                      <a:pt x="884" y="358"/>
                    </a:lnTo>
                    <a:lnTo>
                      <a:pt x="884" y="358"/>
                    </a:lnTo>
                    <a:close/>
                    <a:moveTo>
                      <a:pt x="912" y="304"/>
                    </a:moveTo>
                    <a:lnTo>
                      <a:pt x="917" y="299"/>
                    </a:lnTo>
                    <a:lnTo>
                      <a:pt x="914" y="298"/>
                    </a:lnTo>
                    <a:lnTo>
                      <a:pt x="911" y="298"/>
                    </a:lnTo>
                    <a:lnTo>
                      <a:pt x="907" y="301"/>
                    </a:lnTo>
                    <a:lnTo>
                      <a:pt x="909" y="304"/>
                    </a:lnTo>
                    <a:lnTo>
                      <a:pt x="912" y="304"/>
                    </a:lnTo>
                    <a:lnTo>
                      <a:pt x="912" y="304"/>
                    </a:lnTo>
                    <a:close/>
                    <a:moveTo>
                      <a:pt x="927" y="301"/>
                    </a:moveTo>
                    <a:lnTo>
                      <a:pt x="931" y="298"/>
                    </a:lnTo>
                    <a:lnTo>
                      <a:pt x="931" y="296"/>
                    </a:lnTo>
                    <a:lnTo>
                      <a:pt x="926" y="294"/>
                    </a:lnTo>
                    <a:lnTo>
                      <a:pt x="924" y="296"/>
                    </a:lnTo>
                    <a:lnTo>
                      <a:pt x="921" y="298"/>
                    </a:lnTo>
                    <a:lnTo>
                      <a:pt x="922" y="299"/>
                    </a:lnTo>
                    <a:lnTo>
                      <a:pt x="927" y="301"/>
                    </a:lnTo>
                    <a:lnTo>
                      <a:pt x="927" y="301"/>
                    </a:lnTo>
                    <a:close/>
                    <a:moveTo>
                      <a:pt x="949" y="304"/>
                    </a:moveTo>
                    <a:lnTo>
                      <a:pt x="951" y="303"/>
                    </a:lnTo>
                    <a:lnTo>
                      <a:pt x="946" y="299"/>
                    </a:lnTo>
                    <a:lnTo>
                      <a:pt x="941" y="303"/>
                    </a:lnTo>
                    <a:lnTo>
                      <a:pt x="942" y="303"/>
                    </a:lnTo>
                    <a:lnTo>
                      <a:pt x="949" y="304"/>
                    </a:lnTo>
                    <a:lnTo>
                      <a:pt x="949" y="304"/>
                    </a:lnTo>
                    <a:close/>
                    <a:moveTo>
                      <a:pt x="984" y="294"/>
                    </a:moveTo>
                    <a:lnTo>
                      <a:pt x="985" y="299"/>
                    </a:lnTo>
                    <a:lnTo>
                      <a:pt x="989" y="301"/>
                    </a:lnTo>
                    <a:lnTo>
                      <a:pt x="990" y="298"/>
                    </a:lnTo>
                    <a:lnTo>
                      <a:pt x="987" y="294"/>
                    </a:lnTo>
                    <a:lnTo>
                      <a:pt x="984" y="294"/>
                    </a:lnTo>
                    <a:lnTo>
                      <a:pt x="984" y="294"/>
                    </a:lnTo>
                    <a:close/>
                    <a:moveTo>
                      <a:pt x="964" y="291"/>
                    </a:moveTo>
                    <a:lnTo>
                      <a:pt x="969" y="291"/>
                    </a:lnTo>
                    <a:lnTo>
                      <a:pt x="970" y="288"/>
                    </a:lnTo>
                    <a:lnTo>
                      <a:pt x="967" y="286"/>
                    </a:lnTo>
                    <a:lnTo>
                      <a:pt x="964" y="286"/>
                    </a:lnTo>
                    <a:lnTo>
                      <a:pt x="964" y="288"/>
                    </a:lnTo>
                    <a:lnTo>
                      <a:pt x="964" y="291"/>
                    </a:lnTo>
                    <a:lnTo>
                      <a:pt x="964" y="291"/>
                    </a:lnTo>
                    <a:close/>
                    <a:moveTo>
                      <a:pt x="947" y="273"/>
                    </a:moveTo>
                    <a:lnTo>
                      <a:pt x="947" y="270"/>
                    </a:lnTo>
                    <a:lnTo>
                      <a:pt x="946" y="270"/>
                    </a:lnTo>
                    <a:lnTo>
                      <a:pt x="939" y="274"/>
                    </a:lnTo>
                    <a:lnTo>
                      <a:pt x="939" y="276"/>
                    </a:lnTo>
                    <a:lnTo>
                      <a:pt x="944" y="278"/>
                    </a:lnTo>
                    <a:lnTo>
                      <a:pt x="946" y="276"/>
                    </a:lnTo>
                    <a:lnTo>
                      <a:pt x="944" y="274"/>
                    </a:lnTo>
                    <a:lnTo>
                      <a:pt x="944" y="274"/>
                    </a:lnTo>
                    <a:lnTo>
                      <a:pt x="947" y="273"/>
                    </a:lnTo>
                    <a:lnTo>
                      <a:pt x="947" y="273"/>
                    </a:lnTo>
                    <a:close/>
                    <a:moveTo>
                      <a:pt x="961" y="270"/>
                    </a:moveTo>
                    <a:lnTo>
                      <a:pt x="959" y="266"/>
                    </a:lnTo>
                    <a:lnTo>
                      <a:pt x="954" y="266"/>
                    </a:lnTo>
                    <a:lnTo>
                      <a:pt x="952" y="268"/>
                    </a:lnTo>
                    <a:lnTo>
                      <a:pt x="954" y="271"/>
                    </a:lnTo>
                    <a:lnTo>
                      <a:pt x="957" y="271"/>
                    </a:lnTo>
                    <a:lnTo>
                      <a:pt x="961" y="271"/>
                    </a:lnTo>
                    <a:lnTo>
                      <a:pt x="961" y="270"/>
                    </a:lnTo>
                    <a:lnTo>
                      <a:pt x="961" y="270"/>
                    </a:lnTo>
                    <a:close/>
                    <a:moveTo>
                      <a:pt x="962" y="271"/>
                    </a:moveTo>
                    <a:lnTo>
                      <a:pt x="964" y="273"/>
                    </a:lnTo>
                    <a:lnTo>
                      <a:pt x="965" y="271"/>
                    </a:lnTo>
                    <a:lnTo>
                      <a:pt x="970" y="268"/>
                    </a:lnTo>
                    <a:lnTo>
                      <a:pt x="970" y="265"/>
                    </a:lnTo>
                    <a:lnTo>
                      <a:pt x="967" y="263"/>
                    </a:lnTo>
                    <a:lnTo>
                      <a:pt x="964" y="263"/>
                    </a:lnTo>
                    <a:lnTo>
                      <a:pt x="962" y="266"/>
                    </a:lnTo>
                    <a:lnTo>
                      <a:pt x="964" y="268"/>
                    </a:lnTo>
                    <a:lnTo>
                      <a:pt x="962" y="271"/>
                    </a:lnTo>
                    <a:lnTo>
                      <a:pt x="962" y="271"/>
                    </a:lnTo>
                    <a:close/>
                    <a:moveTo>
                      <a:pt x="947" y="258"/>
                    </a:moveTo>
                    <a:lnTo>
                      <a:pt x="951" y="255"/>
                    </a:lnTo>
                    <a:lnTo>
                      <a:pt x="951" y="251"/>
                    </a:lnTo>
                    <a:lnTo>
                      <a:pt x="947" y="251"/>
                    </a:lnTo>
                    <a:lnTo>
                      <a:pt x="944" y="253"/>
                    </a:lnTo>
                    <a:lnTo>
                      <a:pt x="939" y="253"/>
                    </a:lnTo>
                    <a:lnTo>
                      <a:pt x="939" y="255"/>
                    </a:lnTo>
                    <a:lnTo>
                      <a:pt x="946" y="256"/>
                    </a:lnTo>
                    <a:lnTo>
                      <a:pt x="947" y="258"/>
                    </a:lnTo>
                    <a:lnTo>
                      <a:pt x="947" y="258"/>
                    </a:lnTo>
                    <a:close/>
                    <a:moveTo>
                      <a:pt x="970" y="248"/>
                    </a:moveTo>
                    <a:lnTo>
                      <a:pt x="972" y="246"/>
                    </a:lnTo>
                    <a:lnTo>
                      <a:pt x="972" y="245"/>
                    </a:lnTo>
                    <a:lnTo>
                      <a:pt x="970" y="243"/>
                    </a:lnTo>
                    <a:lnTo>
                      <a:pt x="974" y="243"/>
                    </a:lnTo>
                    <a:lnTo>
                      <a:pt x="974" y="240"/>
                    </a:lnTo>
                    <a:lnTo>
                      <a:pt x="970" y="238"/>
                    </a:lnTo>
                    <a:lnTo>
                      <a:pt x="965" y="236"/>
                    </a:lnTo>
                    <a:lnTo>
                      <a:pt x="962" y="238"/>
                    </a:lnTo>
                    <a:lnTo>
                      <a:pt x="964" y="241"/>
                    </a:lnTo>
                    <a:lnTo>
                      <a:pt x="962" y="241"/>
                    </a:lnTo>
                    <a:lnTo>
                      <a:pt x="959" y="240"/>
                    </a:lnTo>
                    <a:lnTo>
                      <a:pt x="957" y="240"/>
                    </a:lnTo>
                    <a:lnTo>
                      <a:pt x="959" y="245"/>
                    </a:lnTo>
                    <a:lnTo>
                      <a:pt x="962" y="245"/>
                    </a:lnTo>
                    <a:lnTo>
                      <a:pt x="967" y="246"/>
                    </a:lnTo>
                    <a:lnTo>
                      <a:pt x="970" y="248"/>
                    </a:lnTo>
                    <a:lnTo>
                      <a:pt x="970" y="248"/>
                    </a:lnTo>
                    <a:close/>
                    <a:moveTo>
                      <a:pt x="1072" y="135"/>
                    </a:moveTo>
                    <a:lnTo>
                      <a:pt x="1077" y="135"/>
                    </a:lnTo>
                    <a:lnTo>
                      <a:pt x="1078" y="137"/>
                    </a:lnTo>
                    <a:lnTo>
                      <a:pt x="1083" y="137"/>
                    </a:lnTo>
                    <a:lnTo>
                      <a:pt x="1087" y="137"/>
                    </a:lnTo>
                    <a:lnTo>
                      <a:pt x="1092" y="137"/>
                    </a:lnTo>
                    <a:lnTo>
                      <a:pt x="1095" y="137"/>
                    </a:lnTo>
                    <a:lnTo>
                      <a:pt x="1097" y="133"/>
                    </a:lnTo>
                    <a:lnTo>
                      <a:pt x="1097" y="132"/>
                    </a:lnTo>
                    <a:lnTo>
                      <a:pt x="1095" y="132"/>
                    </a:lnTo>
                    <a:lnTo>
                      <a:pt x="1097" y="128"/>
                    </a:lnTo>
                    <a:lnTo>
                      <a:pt x="1095" y="125"/>
                    </a:lnTo>
                    <a:lnTo>
                      <a:pt x="1090" y="125"/>
                    </a:lnTo>
                    <a:lnTo>
                      <a:pt x="1088" y="127"/>
                    </a:lnTo>
                    <a:lnTo>
                      <a:pt x="1088" y="130"/>
                    </a:lnTo>
                    <a:lnTo>
                      <a:pt x="1087" y="130"/>
                    </a:lnTo>
                    <a:lnTo>
                      <a:pt x="1085" y="130"/>
                    </a:lnTo>
                    <a:lnTo>
                      <a:pt x="1083" y="128"/>
                    </a:lnTo>
                    <a:lnTo>
                      <a:pt x="1082" y="128"/>
                    </a:lnTo>
                    <a:lnTo>
                      <a:pt x="1080" y="130"/>
                    </a:lnTo>
                    <a:lnTo>
                      <a:pt x="1077" y="132"/>
                    </a:lnTo>
                    <a:lnTo>
                      <a:pt x="1073" y="132"/>
                    </a:lnTo>
                    <a:lnTo>
                      <a:pt x="1072" y="133"/>
                    </a:lnTo>
                    <a:lnTo>
                      <a:pt x="1072" y="135"/>
                    </a:lnTo>
                    <a:lnTo>
                      <a:pt x="1072" y="135"/>
                    </a:lnTo>
                    <a:close/>
                    <a:moveTo>
                      <a:pt x="1218" y="7"/>
                    </a:moveTo>
                    <a:lnTo>
                      <a:pt x="1218" y="10"/>
                    </a:lnTo>
                    <a:lnTo>
                      <a:pt x="1223" y="15"/>
                    </a:lnTo>
                    <a:lnTo>
                      <a:pt x="1221" y="17"/>
                    </a:lnTo>
                    <a:lnTo>
                      <a:pt x="1221" y="20"/>
                    </a:lnTo>
                    <a:lnTo>
                      <a:pt x="1226" y="19"/>
                    </a:lnTo>
                    <a:lnTo>
                      <a:pt x="1228" y="14"/>
                    </a:lnTo>
                    <a:lnTo>
                      <a:pt x="1225" y="7"/>
                    </a:lnTo>
                    <a:lnTo>
                      <a:pt x="1220" y="7"/>
                    </a:lnTo>
                    <a:lnTo>
                      <a:pt x="1218" y="7"/>
                    </a:lnTo>
                    <a:lnTo>
                      <a:pt x="1218" y="7"/>
                    </a:lnTo>
                    <a:close/>
                    <a:moveTo>
                      <a:pt x="1670" y="140"/>
                    </a:moveTo>
                    <a:lnTo>
                      <a:pt x="1671" y="138"/>
                    </a:lnTo>
                    <a:lnTo>
                      <a:pt x="1673" y="133"/>
                    </a:lnTo>
                    <a:lnTo>
                      <a:pt x="1671" y="130"/>
                    </a:lnTo>
                    <a:lnTo>
                      <a:pt x="1666" y="133"/>
                    </a:lnTo>
                    <a:lnTo>
                      <a:pt x="1665" y="135"/>
                    </a:lnTo>
                    <a:lnTo>
                      <a:pt x="1665" y="138"/>
                    </a:lnTo>
                    <a:lnTo>
                      <a:pt x="1668" y="138"/>
                    </a:lnTo>
                    <a:lnTo>
                      <a:pt x="1670" y="140"/>
                    </a:lnTo>
                    <a:lnTo>
                      <a:pt x="1670" y="140"/>
                    </a:lnTo>
                    <a:close/>
                    <a:moveTo>
                      <a:pt x="1608" y="201"/>
                    </a:moveTo>
                    <a:lnTo>
                      <a:pt x="1615" y="201"/>
                    </a:lnTo>
                    <a:lnTo>
                      <a:pt x="1617" y="200"/>
                    </a:lnTo>
                    <a:lnTo>
                      <a:pt x="1620" y="200"/>
                    </a:lnTo>
                    <a:lnTo>
                      <a:pt x="1620" y="198"/>
                    </a:lnTo>
                    <a:lnTo>
                      <a:pt x="1617" y="195"/>
                    </a:lnTo>
                    <a:lnTo>
                      <a:pt x="1612" y="191"/>
                    </a:lnTo>
                    <a:lnTo>
                      <a:pt x="1608" y="191"/>
                    </a:lnTo>
                    <a:lnTo>
                      <a:pt x="1605" y="193"/>
                    </a:lnTo>
                    <a:lnTo>
                      <a:pt x="1605" y="195"/>
                    </a:lnTo>
                    <a:lnTo>
                      <a:pt x="1608" y="198"/>
                    </a:lnTo>
                    <a:lnTo>
                      <a:pt x="1608" y="198"/>
                    </a:lnTo>
                    <a:lnTo>
                      <a:pt x="1608" y="201"/>
                    </a:lnTo>
                    <a:lnTo>
                      <a:pt x="1608" y="201"/>
                    </a:lnTo>
                    <a:close/>
                    <a:moveTo>
                      <a:pt x="1441" y="173"/>
                    </a:moveTo>
                    <a:lnTo>
                      <a:pt x="1446" y="175"/>
                    </a:lnTo>
                    <a:lnTo>
                      <a:pt x="1449" y="176"/>
                    </a:lnTo>
                    <a:lnTo>
                      <a:pt x="1452" y="175"/>
                    </a:lnTo>
                    <a:lnTo>
                      <a:pt x="1454" y="172"/>
                    </a:lnTo>
                    <a:lnTo>
                      <a:pt x="1456" y="168"/>
                    </a:lnTo>
                    <a:lnTo>
                      <a:pt x="1456" y="167"/>
                    </a:lnTo>
                    <a:lnTo>
                      <a:pt x="1454" y="163"/>
                    </a:lnTo>
                    <a:lnTo>
                      <a:pt x="1452" y="157"/>
                    </a:lnTo>
                    <a:lnTo>
                      <a:pt x="1451" y="153"/>
                    </a:lnTo>
                    <a:lnTo>
                      <a:pt x="1447" y="148"/>
                    </a:lnTo>
                    <a:lnTo>
                      <a:pt x="1447" y="147"/>
                    </a:lnTo>
                    <a:lnTo>
                      <a:pt x="1444" y="145"/>
                    </a:lnTo>
                    <a:lnTo>
                      <a:pt x="1436" y="148"/>
                    </a:lnTo>
                    <a:lnTo>
                      <a:pt x="1426" y="153"/>
                    </a:lnTo>
                    <a:lnTo>
                      <a:pt x="1422" y="153"/>
                    </a:lnTo>
                    <a:lnTo>
                      <a:pt x="1421" y="155"/>
                    </a:lnTo>
                    <a:lnTo>
                      <a:pt x="1422" y="160"/>
                    </a:lnTo>
                    <a:lnTo>
                      <a:pt x="1426" y="162"/>
                    </a:lnTo>
                    <a:lnTo>
                      <a:pt x="1427" y="165"/>
                    </a:lnTo>
                    <a:lnTo>
                      <a:pt x="1426" y="167"/>
                    </a:lnTo>
                    <a:lnTo>
                      <a:pt x="1421" y="167"/>
                    </a:lnTo>
                    <a:lnTo>
                      <a:pt x="1419" y="168"/>
                    </a:lnTo>
                    <a:lnTo>
                      <a:pt x="1422" y="172"/>
                    </a:lnTo>
                    <a:lnTo>
                      <a:pt x="1429" y="172"/>
                    </a:lnTo>
                    <a:lnTo>
                      <a:pt x="1441" y="173"/>
                    </a:lnTo>
                    <a:lnTo>
                      <a:pt x="1441" y="173"/>
                    </a:lnTo>
                    <a:close/>
                    <a:moveTo>
                      <a:pt x="1987" y="190"/>
                    </a:moveTo>
                    <a:lnTo>
                      <a:pt x="1990" y="195"/>
                    </a:lnTo>
                    <a:lnTo>
                      <a:pt x="1995" y="196"/>
                    </a:lnTo>
                    <a:lnTo>
                      <a:pt x="1995" y="195"/>
                    </a:lnTo>
                    <a:lnTo>
                      <a:pt x="2002" y="193"/>
                    </a:lnTo>
                    <a:lnTo>
                      <a:pt x="2004" y="191"/>
                    </a:lnTo>
                    <a:lnTo>
                      <a:pt x="2002" y="188"/>
                    </a:lnTo>
                    <a:lnTo>
                      <a:pt x="2000" y="183"/>
                    </a:lnTo>
                    <a:lnTo>
                      <a:pt x="1997" y="183"/>
                    </a:lnTo>
                    <a:lnTo>
                      <a:pt x="1997" y="186"/>
                    </a:lnTo>
                    <a:lnTo>
                      <a:pt x="1992" y="190"/>
                    </a:lnTo>
                    <a:lnTo>
                      <a:pt x="1992" y="190"/>
                    </a:lnTo>
                    <a:lnTo>
                      <a:pt x="1987" y="190"/>
                    </a:lnTo>
                    <a:lnTo>
                      <a:pt x="1987" y="190"/>
                    </a:lnTo>
                    <a:close/>
                    <a:moveTo>
                      <a:pt x="2527" y="152"/>
                    </a:moveTo>
                    <a:lnTo>
                      <a:pt x="2530" y="152"/>
                    </a:lnTo>
                    <a:lnTo>
                      <a:pt x="2530" y="148"/>
                    </a:lnTo>
                    <a:lnTo>
                      <a:pt x="2529" y="145"/>
                    </a:lnTo>
                    <a:lnTo>
                      <a:pt x="2527" y="145"/>
                    </a:lnTo>
                    <a:lnTo>
                      <a:pt x="2525" y="147"/>
                    </a:lnTo>
                    <a:lnTo>
                      <a:pt x="2527" y="152"/>
                    </a:lnTo>
                    <a:lnTo>
                      <a:pt x="2527" y="152"/>
                    </a:lnTo>
                    <a:close/>
                    <a:moveTo>
                      <a:pt x="2524" y="157"/>
                    </a:moveTo>
                    <a:lnTo>
                      <a:pt x="2527" y="157"/>
                    </a:lnTo>
                    <a:lnTo>
                      <a:pt x="2527" y="153"/>
                    </a:lnTo>
                    <a:lnTo>
                      <a:pt x="2524" y="150"/>
                    </a:lnTo>
                    <a:lnTo>
                      <a:pt x="2520" y="150"/>
                    </a:lnTo>
                    <a:lnTo>
                      <a:pt x="2520" y="152"/>
                    </a:lnTo>
                    <a:lnTo>
                      <a:pt x="2524" y="157"/>
                    </a:lnTo>
                    <a:lnTo>
                      <a:pt x="2524" y="157"/>
                    </a:lnTo>
                    <a:close/>
                    <a:moveTo>
                      <a:pt x="2520" y="158"/>
                    </a:moveTo>
                    <a:lnTo>
                      <a:pt x="2524" y="163"/>
                    </a:lnTo>
                    <a:lnTo>
                      <a:pt x="2527" y="167"/>
                    </a:lnTo>
                    <a:lnTo>
                      <a:pt x="2527" y="165"/>
                    </a:lnTo>
                    <a:lnTo>
                      <a:pt x="2525" y="160"/>
                    </a:lnTo>
                    <a:lnTo>
                      <a:pt x="2522" y="157"/>
                    </a:lnTo>
                    <a:lnTo>
                      <a:pt x="2520" y="157"/>
                    </a:lnTo>
                    <a:lnTo>
                      <a:pt x="2520" y="158"/>
                    </a:lnTo>
                    <a:lnTo>
                      <a:pt x="2520" y="158"/>
                    </a:lnTo>
                    <a:close/>
                    <a:moveTo>
                      <a:pt x="2507" y="155"/>
                    </a:moveTo>
                    <a:lnTo>
                      <a:pt x="2510" y="160"/>
                    </a:lnTo>
                    <a:lnTo>
                      <a:pt x="2514" y="162"/>
                    </a:lnTo>
                    <a:lnTo>
                      <a:pt x="2515" y="160"/>
                    </a:lnTo>
                    <a:lnTo>
                      <a:pt x="2517" y="158"/>
                    </a:lnTo>
                    <a:lnTo>
                      <a:pt x="2515" y="155"/>
                    </a:lnTo>
                    <a:lnTo>
                      <a:pt x="2512" y="153"/>
                    </a:lnTo>
                    <a:lnTo>
                      <a:pt x="2512" y="155"/>
                    </a:lnTo>
                    <a:lnTo>
                      <a:pt x="2507" y="155"/>
                    </a:lnTo>
                    <a:lnTo>
                      <a:pt x="2507" y="155"/>
                    </a:lnTo>
                    <a:close/>
                    <a:moveTo>
                      <a:pt x="2643" y="105"/>
                    </a:moveTo>
                    <a:lnTo>
                      <a:pt x="2648" y="108"/>
                    </a:lnTo>
                    <a:lnTo>
                      <a:pt x="2653" y="107"/>
                    </a:lnTo>
                    <a:lnTo>
                      <a:pt x="2656" y="102"/>
                    </a:lnTo>
                    <a:lnTo>
                      <a:pt x="2655" y="97"/>
                    </a:lnTo>
                    <a:lnTo>
                      <a:pt x="2651" y="93"/>
                    </a:lnTo>
                    <a:lnTo>
                      <a:pt x="2653" y="92"/>
                    </a:lnTo>
                    <a:lnTo>
                      <a:pt x="2651" y="88"/>
                    </a:lnTo>
                    <a:lnTo>
                      <a:pt x="2647" y="85"/>
                    </a:lnTo>
                    <a:lnTo>
                      <a:pt x="2645" y="87"/>
                    </a:lnTo>
                    <a:lnTo>
                      <a:pt x="2642" y="87"/>
                    </a:lnTo>
                    <a:lnTo>
                      <a:pt x="2637" y="83"/>
                    </a:lnTo>
                    <a:lnTo>
                      <a:pt x="2632" y="83"/>
                    </a:lnTo>
                    <a:lnTo>
                      <a:pt x="2632" y="85"/>
                    </a:lnTo>
                    <a:lnTo>
                      <a:pt x="2628" y="87"/>
                    </a:lnTo>
                    <a:lnTo>
                      <a:pt x="2628" y="88"/>
                    </a:lnTo>
                    <a:lnTo>
                      <a:pt x="2625" y="88"/>
                    </a:lnTo>
                    <a:lnTo>
                      <a:pt x="2623" y="92"/>
                    </a:lnTo>
                    <a:lnTo>
                      <a:pt x="2623" y="100"/>
                    </a:lnTo>
                    <a:lnTo>
                      <a:pt x="2627" y="100"/>
                    </a:lnTo>
                    <a:lnTo>
                      <a:pt x="2630" y="100"/>
                    </a:lnTo>
                    <a:lnTo>
                      <a:pt x="2637" y="102"/>
                    </a:lnTo>
                    <a:lnTo>
                      <a:pt x="2643" y="105"/>
                    </a:lnTo>
                    <a:lnTo>
                      <a:pt x="2643" y="105"/>
                    </a:lnTo>
                    <a:close/>
                    <a:moveTo>
                      <a:pt x="2673" y="95"/>
                    </a:moveTo>
                    <a:lnTo>
                      <a:pt x="2675" y="92"/>
                    </a:lnTo>
                    <a:lnTo>
                      <a:pt x="2676" y="90"/>
                    </a:lnTo>
                    <a:lnTo>
                      <a:pt x="2671" y="90"/>
                    </a:lnTo>
                    <a:lnTo>
                      <a:pt x="2670" y="92"/>
                    </a:lnTo>
                    <a:lnTo>
                      <a:pt x="2673" y="95"/>
                    </a:lnTo>
                    <a:lnTo>
                      <a:pt x="2673" y="95"/>
                    </a:lnTo>
                    <a:close/>
                    <a:moveTo>
                      <a:pt x="2706" y="1269"/>
                    </a:moveTo>
                    <a:lnTo>
                      <a:pt x="2705" y="1264"/>
                    </a:lnTo>
                    <a:lnTo>
                      <a:pt x="2706" y="1259"/>
                    </a:lnTo>
                    <a:lnTo>
                      <a:pt x="2705" y="1256"/>
                    </a:lnTo>
                    <a:lnTo>
                      <a:pt x="2703" y="1251"/>
                    </a:lnTo>
                    <a:lnTo>
                      <a:pt x="2703" y="1245"/>
                    </a:lnTo>
                    <a:lnTo>
                      <a:pt x="2708" y="1240"/>
                    </a:lnTo>
                    <a:lnTo>
                      <a:pt x="2710" y="1241"/>
                    </a:lnTo>
                    <a:lnTo>
                      <a:pt x="2710" y="1245"/>
                    </a:lnTo>
                    <a:lnTo>
                      <a:pt x="2713" y="1246"/>
                    </a:lnTo>
                    <a:lnTo>
                      <a:pt x="2723" y="1245"/>
                    </a:lnTo>
                    <a:lnTo>
                      <a:pt x="2723" y="1243"/>
                    </a:lnTo>
                    <a:lnTo>
                      <a:pt x="2726" y="1243"/>
                    </a:lnTo>
                    <a:lnTo>
                      <a:pt x="2728" y="1245"/>
                    </a:lnTo>
                    <a:lnTo>
                      <a:pt x="2726" y="1246"/>
                    </a:lnTo>
                    <a:lnTo>
                      <a:pt x="2726" y="1250"/>
                    </a:lnTo>
                    <a:lnTo>
                      <a:pt x="2731" y="1255"/>
                    </a:lnTo>
                    <a:lnTo>
                      <a:pt x="2731" y="1259"/>
                    </a:lnTo>
                    <a:lnTo>
                      <a:pt x="2735" y="1261"/>
                    </a:lnTo>
                    <a:lnTo>
                      <a:pt x="2735" y="1258"/>
                    </a:lnTo>
                    <a:lnTo>
                      <a:pt x="2735" y="1256"/>
                    </a:lnTo>
                    <a:lnTo>
                      <a:pt x="2735" y="1251"/>
                    </a:lnTo>
                    <a:lnTo>
                      <a:pt x="2735" y="1246"/>
                    </a:lnTo>
                    <a:lnTo>
                      <a:pt x="2730" y="1243"/>
                    </a:lnTo>
                    <a:lnTo>
                      <a:pt x="2728" y="1238"/>
                    </a:lnTo>
                    <a:lnTo>
                      <a:pt x="2726" y="1233"/>
                    </a:lnTo>
                    <a:lnTo>
                      <a:pt x="2723" y="1235"/>
                    </a:lnTo>
                    <a:lnTo>
                      <a:pt x="2720" y="1235"/>
                    </a:lnTo>
                    <a:lnTo>
                      <a:pt x="2713" y="1231"/>
                    </a:lnTo>
                    <a:lnTo>
                      <a:pt x="2713" y="1225"/>
                    </a:lnTo>
                    <a:lnTo>
                      <a:pt x="2710" y="1220"/>
                    </a:lnTo>
                    <a:lnTo>
                      <a:pt x="2703" y="1215"/>
                    </a:lnTo>
                    <a:lnTo>
                      <a:pt x="2700" y="1215"/>
                    </a:lnTo>
                    <a:lnTo>
                      <a:pt x="2696" y="1210"/>
                    </a:lnTo>
                    <a:lnTo>
                      <a:pt x="2693" y="1203"/>
                    </a:lnTo>
                    <a:lnTo>
                      <a:pt x="2690" y="1196"/>
                    </a:lnTo>
                    <a:lnTo>
                      <a:pt x="2688" y="1191"/>
                    </a:lnTo>
                    <a:lnTo>
                      <a:pt x="2688" y="1185"/>
                    </a:lnTo>
                    <a:lnTo>
                      <a:pt x="2688" y="1176"/>
                    </a:lnTo>
                    <a:lnTo>
                      <a:pt x="2685" y="1171"/>
                    </a:lnTo>
                    <a:lnTo>
                      <a:pt x="2686" y="1163"/>
                    </a:lnTo>
                    <a:lnTo>
                      <a:pt x="2685" y="1160"/>
                    </a:lnTo>
                    <a:lnTo>
                      <a:pt x="2681" y="1155"/>
                    </a:lnTo>
                    <a:lnTo>
                      <a:pt x="2685" y="1152"/>
                    </a:lnTo>
                    <a:lnTo>
                      <a:pt x="2685" y="1148"/>
                    </a:lnTo>
                    <a:lnTo>
                      <a:pt x="2685" y="1145"/>
                    </a:lnTo>
                    <a:lnTo>
                      <a:pt x="2688" y="1145"/>
                    </a:lnTo>
                    <a:lnTo>
                      <a:pt x="2690" y="1145"/>
                    </a:lnTo>
                    <a:lnTo>
                      <a:pt x="2696" y="1145"/>
                    </a:lnTo>
                    <a:lnTo>
                      <a:pt x="2701" y="1145"/>
                    </a:lnTo>
                    <a:lnTo>
                      <a:pt x="2706" y="1148"/>
                    </a:lnTo>
                    <a:lnTo>
                      <a:pt x="2710" y="1155"/>
                    </a:lnTo>
                    <a:lnTo>
                      <a:pt x="2715" y="1157"/>
                    </a:lnTo>
                    <a:lnTo>
                      <a:pt x="2720" y="1158"/>
                    </a:lnTo>
                    <a:lnTo>
                      <a:pt x="2725" y="1165"/>
                    </a:lnTo>
                    <a:lnTo>
                      <a:pt x="2726" y="1166"/>
                    </a:lnTo>
                    <a:lnTo>
                      <a:pt x="2725" y="1160"/>
                    </a:lnTo>
                    <a:lnTo>
                      <a:pt x="2720" y="1155"/>
                    </a:lnTo>
                    <a:lnTo>
                      <a:pt x="2713" y="1150"/>
                    </a:lnTo>
                    <a:lnTo>
                      <a:pt x="2708" y="1145"/>
                    </a:lnTo>
                    <a:lnTo>
                      <a:pt x="2705" y="1138"/>
                    </a:lnTo>
                    <a:lnTo>
                      <a:pt x="2705" y="1137"/>
                    </a:lnTo>
                    <a:lnTo>
                      <a:pt x="2701" y="1133"/>
                    </a:lnTo>
                    <a:lnTo>
                      <a:pt x="2696" y="1127"/>
                    </a:lnTo>
                    <a:lnTo>
                      <a:pt x="2695" y="1122"/>
                    </a:lnTo>
                    <a:lnTo>
                      <a:pt x="2691" y="1120"/>
                    </a:lnTo>
                    <a:lnTo>
                      <a:pt x="2691" y="1115"/>
                    </a:lnTo>
                    <a:lnTo>
                      <a:pt x="2683" y="1108"/>
                    </a:lnTo>
                    <a:lnTo>
                      <a:pt x="2676" y="1097"/>
                    </a:lnTo>
                    <a:lnTo>
                      <a:pt x="2675" y="1092"/>
                    </a:lnTo>
                    <a:lnTo>
                      <a:pt x="2666" y="1082"/>
                    </a:lnTo>
                    <a:lnTo>
                      <a:pt x="2663" y="1073"/>
                    </a:lnTo>
                    <a:lnTo>
                      <a:pt x="2660" y="1072"/>
                    </a:lnTo>
                    <a:lnTo>
                      <a:pt x="2660" y="1067"/>
                    </a:lnTo>
                    <a:lnTo>
                      <a:pt x="2656" y="1063"/>
                    </a:lnTo>
                    <a:lnTo>
                      <a:pt x="2653" y="1062"/>
                    </a:lnTo>
                    <a:lnTo>
                      <a:pt x="2653" y="1063"/>
                    </a:lnTo>
                    <a:lnTo>
                      <a:pt x="2650" y="1063"/>
                    </a:lnTo>
                    <a:lnTo>
                      <a:pt x="2648" y="1062"/>
                    </a:lnTo>
                    <a:lnTo>
                      <a:pt x="2650" y="1059"/>
                    </a:lnTo>
                    <a:lnTo>
                      <a:pt x="2648" y="1055"/>
                    </a:lnTo>
                    <a:lnTo>
                      <a:pt x="2645" y="1052"/>
                    </a:lnTo>
                    <a:lnTo>
                      <a:pt x="2640" y="1047"/>
                    </a:lnTo>
                    <a:lnTo>
                      <a:pt x="2637" y="1042"/>
                    </a:lnTo>
                    <a:lnTo>
                      <a:pt x="2635" y="1039"/>
                    </a:lnTo>
                    <a:lnTo>
                      <a:pt x="2635" y="1034"/>
                    </a:lnTo>
                    <a:lnTo>
                      <a:pt x="2635" y="1030"/>
                    </a:lnTo>
                    <a:lnTo>
                      <a:pt x="2637" y="1030"/>
                    </a:lnTo>
                    <a:lnTo>
                      <a:pt x="2635" y="1024"/>
                    </a:lnTo>
                    <a:lnTo>
                      <a:pt x="2635" y="1017"/>
                    </a:lnTo>
                    <a:lnTo>
                      <a:pt x="2633" y="1012"/>
                    </a:lnTo>
                    <a:lnTo>
                      <a:pt x="2628" y="1010"/>
                    </a:lnTo>
                    <a:lnTo>
                      <a:pt x="2623" y="1005"/>
                    </a:lnTo>
                    <a:lnTo>
                      <a:pt x="2623" y="1002"/>
                    </a:lnTo>
                    <a:lnTo>
                      <a:pt x="2620" y="1000"/>
                    </a:lnTo>
                    <a:lnTo>
                      <a:pt x="2620" y="999"/>
                    </a:lnTo>
                    <a:lnTo>
                      <a:pt x="2622" y="997"/>
                    </a:lnTo>
                    <a:lnTo>
                      <a:pt x="2627" y="1002"/>
                    </a:lnTo>
                    <a:lnTo>
                      <a:pt x="2632" y="1007"/>
                    </a:lnTo>
                    <a:lnTo>
                      <a:pt x="2628" y="1002"/>
                    </a:lnTo>
                    <a:lnTo>
                      <a:pt x="2623" y="995"/>
                    </a:lnTo>
                    <a:lnTo>
                      <a:pt x="2618" y="989"/>
                    </a:lnTo>
                    <a:lnTo>
                      <a:pt x="2615" y="989"/>
                    </a:lnTo>
                    <a:lnTo>
                      <a:pt x="2615" y="985"/>
                    </a:lnTo>
                    <a:lnTo>
                      <a:pt x="2605" y="979"/>
                    </a:lnTo>
                    <a:lnTo>
                      <a:pt x="2602" y="974"/>
                    </a:lnTo>
                    <a:lnTo>
                      <a:pt x="2602" y="965"/>
                    </a:lnTo>
                    <a:lnTo>
                      <a:pt x="2598" y="964"/>
                    </a:lnTo>
                    <a:lnTo>
                      <a:pt x="2592" y="961"/>
                    </a:lnTo>
                    <a:lnTo>
                      <a:pt x="2588" y="956"/>
                    </a:lnTo>
                    <a:lnTo>
                      <a:pt x="2587" y="952"/>
                    </a:lnTo>
                    <a:lnTo>
                      <a:pt x="2585" y="956"/>
                    </a:lnTo>
                    <a:lnTo>
                      <a:pt x="2587" y="957"/>
                    </a:lnTo>
                    <a:lnTo>
                      <a:pt x="2587" y="961"/>
                    </a:lnTo>
                    <a:lnTo>
                      <a:pt x="2583" y="961"/>
                    </a:lnTo>
                    <a:lnTo>
                      <a:pt x="2580" y="959"/>
                    </a:lnTo>
                    <a:lnTo>
                      <a:pt x="2577" y="959"/>
                    </a:lnTo>
                    <a:lnTo>
                      <a:pt x="2582" y="965"/>
                    </a:lnTo>
                    <a:lnTo>
                      <a:pt x="2590" y="969"/>
                    </a:lnTo>
                    <a:lnTo>
                      <a:pt x="2593" y="974"/>
                    </a:lnTo>
                    <a:lnTo>
                      <a:pt x="2593" y="977"/>
                    </a:lnTo>
                    <a:lnTo>
                      <a:pt x="2595" y="975"/>
                    </a:lnTo>
                    <a:lnTo>
                      <a:pt x="2598" y="975"/>
                    </a:lnTo>
                    <a:lnTo>
                      <a:pt x="2598" y="979"/>
                    </a:lnTo>
                    <a:lnTo>
                      <a:pt x="2597" y="980"/>
                    </a:lnTo>
                    <a:lnTo>
                      <a:pt x="2593" y="982"/>
                    </a:lnTo>
                    <a:lnTo>
                      <a:pt x="2595" y="985"/>
                    </a:lnTo>
                    <a:lnTo>
                      <a:pt x="2598" y="985"/>
                    </a:lnTo>
                    <a:lnTo>
                      <a:pt x="2600" y="989"/>
                    </a:lnTo>
                    <a:lnTo>
                      <a:pt x="2595" y="992"/>
                    </a:lnTo>
                    <a:lnTo>
                      <a:pt x="2592" y="990"/>
                    </a:lnTo>
                    <a:lnTo>
                      <a:pt x="2588" y="987"/>
                    </a:lnTo>
                    <a:lnTo>
                      <a:pt x="2585" y="990"/>
                    </a:lnTo>
                    <a:lnTo>
                      <a:pt x="2583" y="995"/>
                    </a:lnTo>
                    <a:lnTo>
                      <a:pt x="2587" y="1000"/>
                    </a:lnTo>
                    <a:lnTo>
                      <a:pt x="2588" y="1005"/>
                    </a:lnTo>
                    <a:lnTo>
                      <a:pt x="2593" y="1010"/>
                    </a:lnTo>
                    <a:lnTo>
                      <a:pt x="2598" y="1017"/>
                    </a:lnTo>
                    <a:lnTo>
                      <a:pt x="2598" y="1027"/>
                    </a:lnTo>
                    <a:lnTo>
                      <a:pt x="2600" y="1029"/>
                    </a:lnTo>
                    <a:lnTo>
                      <a:pt x="2602" y="1035"/>
                    </a:lnTo>
                    <a:lnTo>
                      <a:pt x="2605" y="1047"/>
                    </a:lnTo>
                    <a:lnTo>
                      <a:pt x="2608" y="1054"/>
                    </a:lnTo>
                    <a:lnTo>
                      <a:pt x="2613" y="1055"/>
                    </a:lnTo>
                    <a:lnTo>
                      <a:pt x="2613" y="1059"/>
                    </a:lnTo>
                    <a:lnTo>
                      <a:pt x="2612" y="1059"/>
                    </a:lnTo>
                    <a:lnTo>
                      <a:pt x="2623" y="1070"/>
                    </a:lnTo>
                    <a:lnTo>
                      <a:pt x="2628" y="1072"/>
                    </a:lnTo>
                    <a:lnTo>
                      <a:pt x="2633" y="1078"/>
                    </a:lnTo>
                    <a:lnTo>
                      <a:pt x="2635" y="1085"/>
                    </a:lnTo>
                    <a:lnTo>
                      <a:pt x="2635" y="1092"/>
                    </a:lnTo>
                    <a:lnTo>
                      <a:pt x="2638" y="1097"/>
                    </a:lnTo>
                    <a:lnTo>
                      <a:pt x="2638" y="1102"/>
                    </a:lnTo>
                    <a:lnTo>
                      <a:pt x="2642" y="1105"/>
                    </a:lnTo>
                    <a:lnTo>
                      <a:pt x="2647" y="1108"/>
                    </a:lnTo>
                    <a:lnTo>
                      <a:pt x="2645" y="1110"/>
                    </a:lnTo>
                    <a:lnTo>
                      <a:pt x="2647" y="1113"/>
                    </a:lnTo>
                    <a:lnTo>
                      <a:pt x="2651" y="1122"/>
                    </a:lnTo>
                    <a:lnTo>
                      <a:pt x="2653" y="1127"/>
                    </a:lnTo>
                    <a:lnTo>
                      <a:pt x="2655" y="1132"/>
                    </a:lnTo>
                    <a:lnTo>
                      <a:pt x="2655" y="1140"/>
                    </a:lnTo>
                    <a:lnTo>
                      <a:pt x="2658" y="1143"/>
                    </a:lnTo>
                    <a:lnTo>
                      <a:pt x="2656" y="1147"/>
                    </a:lnTo>
                    <a:lnTo>
                      <a:pt x="2658" y="1155"/>
                    </a:lnTo>
                    <a:lnTo>
                      <a:pt x="2661" y="1163"/>
                    </a:lnTo>
                    <a:lnTo>
                      <a:pt x="2660" y="1166"/>
                    </a:lnTo>
                    <a:lnTo>
                      <a:pt x="2661" y="1171"/>
                    </a:lnTo>
                    <a:lnTo>
                      <a:pt x="2666" y="1176"/>
                    </a:lnTo>
                    <a:lnTo>
                      <a:pt x="2675" y="1186"/>
                    </a:lnTo>
                    <a:lnTo>
                      <a:pt x="2675" y="1190"/>
                    </a:lnTo>
                    <a:lnTo>
                      <a:pt x="2678" y="1196"/>
                    </a:lnTo>
                    <a:lnTo>
                      <a:pt x="2678" y="1205"/>
                    </a:lnTo>
                    <a:lnTo>
                      <a:pt x="2678" y="1213"/>
                    </a:lnTo>
                    <a:lnTo>
                      <a:pt x="2683" y="1220"/>
                    </a:lnTo>
                    <a:lnTo>
                      <a:pt x="2685" y="1225"/>
                    </a:lnTo>
                    <a:lnTo>
                      <a:pt x="2690" y="1231"/>
                    </a:lnTo>
                    <a:lnTo>
                      <a:pt x="2691" y="1235"/>
                    </a:lnTo>
                    <a:lnTo>
                      <a:pt x="2690" y="1241"/>
                    </a:lnTo>
                    <a:lnTo>
                      <a:pt x="2690" y="1251"/>
                    </a:lnTo>
                    <a:lnTo>
                      <a:pt x="2691" y="1256"/>
                    </a:lnTo>
                    <a:lnTo>
                      <a:pt x="2696" y="1259"/>
                    </a:lnTo>
                    <a:lnTo>
                      <a:pt x="2700" y="1266"/>
                    </a:lnTo>
                    <a:lnTo>
                      <a:pt x="2706" y="1269"/>
                    </a:lnTo>
                    <a:lnTo>
                      <a:pt x="2706" y="1269"/>
                    </a:lnTo>
                    <a:close/>
                    <a:moveTo>
                      <a:pt x="2459" y="959"/>
                    </a:moveTo>
                    <a:lnTo>
                      <a:pt x="2460" y="959"/>
                    </a:lnTo>
                    <a:lnTo>
                      <a:pt x="2460" y="957"/>
                    </a:lnTo>
                    <a:lnTo>
                      <a:pt x="2462" y="956"/>
                    </a:lnTo>
                    <a:lnTo>
                      <a:pt x="2464" y="956"/>
                    </a:lnTo>
                    <a:lnTo>
                      <a:pt x="2467" y="959"/>
                    </a:lnTo>
                    <a:lnTo>
                      <a:pt x="2472" y="961"/>
                    </a:lnTo>
                    <a:lnTo>
                      <a:pt x="2474" y="957"/>
                    </a:lnTo>
                    <a:lnTo>
                      <a:pt x="2475" y="956"/>
                    </a:lnTo>
                    <a:lnTo>
                      <a:pt x="2474" y="952"/>
                    </a:lnTo>
                    <a:lnTo>
                      <a:pt x="2474" y="951"/>
                    </a:lnTo>
                    <a:lnTo>
                      <a:pt x="2477" y="947"/>
                    </a:lnTo>
                    <a:lnTo>
                      <a:pt x="2477" y="946"/>
                    </a:lnTo>
                    <a:lnTo>
                      <a:pt x="2474" y="946"/>
                    </a:lnTo>
                    <a:lnTo>
                      <a:pt x="2474" y="947"/>
                    </a:lnTo>
                    <a:lnTo>
                      <a:pt x="2470" y="949"/>
                    </a:lnTo>
                    <a:lnTo>
                      <a:pt x="2469" y="947"/>
                    </a:lnTo>
                    <a:lnTo>
                      <a:pt x="2472" y="946"/>
                    </a:lnTo>
                    <a:lnTo>
                      <a:pt x="2472" y="944"/>
                    </a:lnTo>
                    <a:lnTo>
                      <a:pt x="2470" y="942"/>
                    </a:lnTo>
                    <a:lnTo>
                      <a:pt x="2465" y="944"/>
                    </a:lnTo>
                    <a:lnTo>
                      <a:pt x="2462" y="942"/>
                    </a:lnTo>
                    <a:lnTo>
                      <a:pt x="2459" y="944"/>
                    </a:lnTo>
                    <a:lnTo>
                      <a:pt x="2457" y="949"/>
                    </a:lnTo>
                    <a:lnTo>
                      <a:pt x="2455" y="951"/>
                    </a:lnTo>
                    <a:lnTo>
                      <a:pt x="2455" y="954"/>
                    </a:lnTo>
                    <a:lnTo>
                      <a:pt x="2459" y="959"/>
                    </a:lnTo>
                    <a:lnTo>
                      <a:pt x="2459" y="959"/>
                    </a:lnTo>
                    <a:close/>
                    <a:moveTo>
                      <a:pt x="2442" y="956"/>
                    </a:moveTo>
                    <a:lnTo>
                      <a:pt x="2444" y="956"/>
                    </a:lnTo>
                    <a:lnTo>
                      <a:pt x="2444" y="954"/>
                    </a:lnTo>
                    <a:lnTo>
                      <a:pt x="2446" y="952"/>
                    </a:lnTo>
                    <a:lnTo>
                      <a:pt x="2449" y="954"/>
                    </a:lnTo>
                    <a:lnTo>
                      <a:pt x="2450" y="954"/>
                    </a:lnTo>
                    <a:lnTo>
                      <a:pt x="2449" y="951"/>
                    </a:lnTo>
                    <a:lnTo>
                      <a:pt x="2450" y="947"/>
                    </a:lnTo>
                    <a:lnTo>
                      <a:pt x="2450" y="946"/>
                    </a:lnTo>
                    <a:lnTo>
                      <a:pt x="2449" y="946"/>
                    </a:lnTo>
                    <a:lnTo>
                      <a:pt x="2446" y="949"/>
                    </a:lnTo>
                    <a:lnTo>
                      <a:pt x="2441" y="951"/>
                    </a:lnTo>
                    <a:lnTo>
                      <a:pt x="2441" y="954"/>
                    </a:lnTo>
                    <a:lnTo>
                      <a:pt x="2442" y="956"/>
                    </a:lnTo>
                    <a:lnTo>
                      <a:pt x="2442" y="956"/>
                    </a:lnTo>
                    <a:close/>
                    <a:moveTo>
                      <a:pt x="2475" y="970"/>
                    </a:moveTo>
                    <a:lnTo>
                      <a:pt x="2477" y="972"/>
                    </a:lnTo>
                    <a:lnTo>
                      <a:pt x="2480" y="970"/>
                    </a:lnTo>
                    <a:lnTo>
                      <a:pt x="2480" y="967"/>
                    </a:lnTo>
                    <a:lnTo>
                      <a:pt x="2479" y="965"/>
                    </a:lnTo>
                    <a:lnTo>
                      <a:pt x="2477" y="967"/>
                    </a:lnTo>
                    <a:lnTo>
                      <a:pt x="2477" y="967"/>
                    </a:lnTo>
                    <a:lnTo>
                      <a:pt x="2475" y="970"/>
                    </a:lnTo>
                    <a:lnTo>
                      <a:pt x="2475" y="970"/>
                    </a:lnTo>
                    <a:close/>
                    <a:moveTo>
                      <a:pt x="2470" y="965"/>
                    </a:moveTo>
                    <a:lnTo>
                      <a:pt x="2470" y="969"/>
                    </a:lnTo>
                    <a:lnTo>
                      <a:pt x="2472" y="970"/>
                    </a:lnTo>
                    <a:lnTo>
                      <a:pt x="2474" y="969"/>
                    </a:lnTo>
                    <a:lnTo>
                      <a:pt x="2474" y="965"/>
                    </a:lnTo>
                    <a:lnTo>
                      <a:pt x="2472" y="964"/>
                    </a:lnTo>
                    <a:lnTo>
                      <a:pt x="2470" y="965"/>
                    </a:lnTo>
                    <a:lnTo>
                      <a:pt x="2470" y="965"/>
                    </a:lnTo>
                    <a:close/>
                    <a:moveTo>
                      <a:pt x="2472" y="985"/>
                    </a:moveTo>
                    <a:lnTo>
                      <a:pt x="2475" y="982"/>
                    </a:lnTo>
                    <a:lnTo>
                      <a:pt x="2477" y="980"/>
                    </a:lnTo>
                    <a:lnTo>
                      <a:pt x="2479" y="977"/>
                    </a:lnTo>
                    <a:lnTo>
                      <a:pt x="2479" y="977"/>
                    </a:lnTo>
                    <a:lnTo>
                      <a:pt x="2479" y="974"/>
                    </a:lnTo>
                    <a:lnTo>
                      <a:pt x="2472" y="975"/>
                    </a:lnTo>
                    <a:lnTo>
                      <a:pt x="2469" y="980"/>
                    </a:lnTo>
                    <a:lnTo>
                      <a:pt x="2469" y="984"/>
                    </a:lnTo>
                    <a:lnTo>
                      <a:pt x="2472" y="985"/>
                    </a:lnTo>
                    <a:lnTo>
                      <a:pt x="2472" y="985"/>
                    </a:lnTo>
                    <a:close/>
                    <a:moveTo>
                      <a:pt x="2658" y="730"/>
                    </a:moveTo>
                    <a:lnTo>
                      <a:pt x="2660" y="730"/>
                    </a:lnTo>
                    <a:lnTo>
                      <a:pt x="2663" y="726"/>
                    </a:lnTo>
                    <a:lnTo>
                      <a:pt x="2663" y="723"/>
                    </a:lnTo>
                    <a:lnTo>
                      <a:pt x="2660" y="723"/>
                    </a:lnTo>
                    <a:lnTo>
                      <a:pt x="2658" y="726"/>
                    </a:lnTo>
                    <a:lnTo>
                      <a:pt x="2658" y="730"/>
                    </a:lnTo>
                    <a:lnTo>
                      <a:pt x="2658" y="730"/>
                    </a:lnTo>
                    <a:close/>
                    <a:moveTo>
                      <a:pt x="2954" y="701"/>
                    </a:moveTo>
                    <a:lnTo>
                      <a:pt x="2955" y="703"/>
                    </a:lnTo>
                    <a:lnTo>
                      <a:pt x="2955" y="698"/>
                    </a:lnTo>
                    <a:lnTo>
                      <a:pt x="2952" y="693"/>
                    </a:lnTo>
                    <a:lnTo>
                      <a:pt x="2954" y="691"/>
                    </a:lnTo>
                    <a:lnTo>
                      <a:pt x="2954" y="688"/>
                    </a:lnTo>
                    <a:lnTo>
                      <a:pt x="2957" y="683"/>
                    </a:lnTo>
                    <a:lnTo>
                      <a:pt x="2960" y="680"/>
                    </a:lnTo>
                    <a:lnTo>
                      <a:pt x="2965" y="675"/>
                    </a:lnTo>
                    <a:lnTo>
                      <a:pt x="2969" y="675"/>
                    </a:lnTo>
                    <a:lnTo>
                      <a:pt x="2967" y="670"/>
                    </a:lnTo>
                    <a:lnTo>
                      <a:pt x="2965" y="663"/>
                    </a:lnTo>
                    <a:lnTo>
                      <a:pt x="2959" y="658"/>
                    </a:lnTo>
                    <a:lnTo>
                      <a:pt x="2957" y="658"/>
                    </a:lnTo>
                    <a:lnTo>
                      <a:pt x="2954" y="660"/>
                    </a:lnTo>
                    <a:lnTo>
                      <a:pt x="2954" y="662"/>
                    </a:lnTo>
                    <a:lnTo>
                      <a:pt x="2950" y="663"/>
                    </a:lnTo>
                    <a:lnTo>
                      <a:pt x="2945" y="670"/>
                    </a:lnTo>
                    <a:lnTo>
                      <a:pt x="2942" y="670"/>
                    </a:lnTo>
                    <a:lnTo>
                      <a:pt x="2941" y="675"/>
                    </a:lnTo>
                    <a:lnTo>
                      <a:pt x="2942" y="675"/>
                    </a:lnTo>
                    <a:lnTo>
                      <a:pt x="2947" y="673"/>
                    </a:lnTo>
                    <a:lnTo>
                      <a:pt x="2947" y="673"/>
                    </a:lnTo>
                    <a:lnTo>
                      <a:pt x="2945" y="678"/>
                    </a:lnTo>
                    <a:lnTo>
                      <a:pt x="2947" y="685"/>
                    </a:lnTo>
                    <a:lnTo>
                      <a:pt x="2950" y="688"/>
                    </a:lnTo>
                    <a:lnTo>
                      <a:pt x="2950" y="693"/>
                    </a:lnTo>
                    <a:lnTo>
                      <a:pt x="2949" y="695"/>
                    </a:lnTo>
                    <a:lnTo>
                      <a:pt x="2949" y="698"/>
                    </a:lnTo>
                    <a:lnTo>
                      <a:pt x="2954" y="701"/>
                    </a:lnTo>
                    <a:lnTo>
                      <a:pt x="2954" y="701"/>
                    </a:lnTo>
                    <a:close/>
                    <a:moveTo>
                      <a:pt x="2959" y="1055"/>
                    </a:moveTo>
                    <a:lnTo>
                      <a:pt x="2960" y="1055"/>
                    </a:lnTo>
                    <a:lnTo>
                      <a:pt x="2962" y="1054"/>
                    </a:lnTo>
                    <a:lnTo>
                      <a:pt x="2962" y="1050"/>
                    </a:lnTo>
                    <a:lnTo>
                      <a:pt x="2959" y="1047"/>
                    </a:lnTo>
                    <a:lnTo>
                      <a:pt x="2955" y="1050"/>
                    </a:lnTo>
                    <a:lnTo>
                      <a:pt x="2955" y="1052"/>
                    </a:lnTo>
                    <a:lnTo>
                      <a:pt x="2959" y="1055"/>
                    </a:lnTo>
                    <a:lnTo>
                      <a:pt x="2959" y="1055"/>
                    </a:lnTo>
                    <a:close/>
                    <a:moveTo>
                      <a:pt x="2934" y="1050"/>
                    </a:moveTo>
                    <a:lnTo>
                      <a:pt x="2932" y="1054"/>
                    </a:lnTo>
                    <a:lnTo>
                      <a:pt x="2936" y="1055"/>
                    </a:lnTo>
                    <a:lnTo>
                      <a:pt x="2941" y="1055"/>
                    </a:lnTo>
                    <a:lnTo>
                      <a:pt x="2941" y="1052"/>
                    </a:lnTo>
                    <a:lnTo>
                      <a:pt x="2936" y="1049"/>
                    </a:lnTo>
                    <a:lnTo>
                      <a:pt x="2934" y="1050"/>
                    </a:lnTo>
                    <a:lnTo>
                      <a:pt x="2934" y="1050"/>
                    </a:lnTo>
                    <a:close/>
                    <a:moveTo>
                      <a:pt x="2947" y="1087"/>
                    </a:moveTo>
                    <a:lnTo>
                      <a:pt x="2949" y="1087"/>
                    </a:lnTo>
                    <a:lnTo>
                      <a:pt x="2949" y="1082"/>
                    </a:lnTo>
                    <a:lnTo>
                      <a:pt x="2949" y="1078"/>
                    </a:lnTo>
                    <a:lnTo>
                      <a:pt x="2954" y="1077"/>
                    </a:lnTo>
                    <a:lnTo>
                      <a:pt x="2955" y="1072"/>
                    </a:lnTo>
                    <a:lnTo>
                      <a:pt x="2955" y="1068"/>
                    </a:lnTo>
                    <a:lnTo>
                      <a:pt x="2957" y="1065"/>
                    </a:lnTo>
                    <a:lnTo>
                      <a:pt x="2959" y="1062"/>
                    </a:lnTo>
                    <a:lnTo>
                      <a:pt x="2957" y="1059"/>
                    </a:lnTo>
                    <a:lnTo>
                      <a:pt x="2950" y="1052"/>
                    </a:lnTo>
                    <a:lnTo>
                      <a:pt x="2949" y="1055"/>
                    </a:lnTo>
                    <a:lnTo>
                      <a:pt x="2949" y="1063"/>
                    </a:lnTo>
                    <a:lnTo>
                      <a:pt x="2949" y="1067"/>
                    </a:lnTo>
                    <a:lnTo>
                      <a:pt x="2945" y="1068"/>
                    </a:lnTo>
                    <a:lnTo>
                      <a:pt x="2942" y="1073"/>
                    </a:lnTo>
                    <a:lnTo>
                      <a:pt x="2939" y="1073"/>
                    </a:lnTo>
                    <a:lnTo>
                      <a:pt x="2939" y="1075"/>
                    </a:lnTo>
                    <a:lnTo>
                      <a:pt x="2942" y="1078"/>
                    </a:lnTo>
                    <a:lnTo>
                      <a:pt x="2942" y="1082"/>
                    </a:lnTo>
                    <a:lnTo>
                      <a:pt x="2939" y="1083"/>
                    </a:lnTo>
                    <a:lnTo>
                      <a:pt x="2941" y="1085"/>
                    </a:lnTo>
                    <a:lnTo>
                      <a:pt x="2945" y="1083"/>
                    </a:lnTo>
                    <a:lnTo>
                      <a:pt x="2947" y="1087"/>
                    </a:lnTo>
                    <a:lnTo>
                      <a:pt x="2947" y="1087"/>
                    </a:lnTo>
                    <a:close/>
                    <a:moveTo>
                      <a:pt x="2942" y="1113"/>
                    </a:moveTo>
                    <a:lnTo>
                      <a:pt x="2942" y="1113"/>
                    </a:lnTo>
                    <a:lnTo>
                      <a:pt x="2944" y="1110"/>
                    </a:lnTo>
                    <a:lnTo>
                      <a:pt x="2942" y="1107"/>
                    </a:lnTo>
                    <a:lnTo>
                      <a:pt x="2942" y="1103"/>
                    </a:lnTo>
                    <a:lnTo>
                      <a:pt x="2941" y="1102"/>
                    </a:lnTo>
                    <a:lnTo>
                      <a:pt x="2941" y="1107"/>
                    </a:lnTo>
                    <a:lnTo>
                      <a:pt x="2939" y="1110"/>
                    </a:lnTo>
                    <a:lnTo>
                      <a:pt x="2942" y="1113"/>
                    </a:lnTo>
                    <a:lnTo>
                      <a:pt x="2942" y="1113"/>
                    </a:lnTo>
                    <a:close/>
                    <a:moveTo>
                      <a:pt x="2944" y="1122"/>
                    </a:moveTo>
                    <a:lnTo>
                      <a:pt x="2945" y="1122"/>
                    </a:lnTo>
                    <a:lnTo>
                      <a:pt x="2945" y="1118"/>
                    </a:lnTo>
                    <a:lnTo>
                      <a:pt x="2941" y="1117"/>
                    </a:lnTo>
                    <a:lnTo>
                      <a:pt x="2941" y="1118"/>
                    </a:lnTo>
                    <a:lnTo>
                      <a:pt x="2941" y="1120"/>
                    </a:lnTo>
                    <a:lnTo>
                      <a:pt x="2944" y="1122"/>
                    </a:lnTo>
                    <a:lnTo>
                      <a:pt x="2944" y="1122"/>
                    </a:lnTo>
                    <a:close/>
                    <a:moveTo>
                      <a:pt x="2934" y="1128"/>
                    </a:moveTo>
                    <a:lnTo>
                      <a:pt x="2936" y="1128"/>
                    </a:lnTo>
                    <a:lnTo>
                      <a:pt x="2936" y="1127"/>
                    </a:lnTo>
                    <a:lnTo>
                      <a:pt x="2934" y="1125"/>
                    </a:lnTo>
                    <a:lnTo>
                      <a:pt x="2932" y="1127"/>
                    </a:lnTo>
                    <a:lnTo>
                      <a:pt x="2934" y="1128"/>
                    </a:lnTo>
                    <a:lnTo>
                      <a:pt x="2934" y="1128"/>
                    </a:lnTo>
                    <a:close/>
                    <a:moveTo>
                      <a:pt x="2937" y="1138"/>
                    </a:moveTo>
                    <a:lnTo>
                      <a:pt x="2939" y="1137"/>
                    </a:lnTo>
                    <a:lnTo>
                      <a:pt x="2942" y="1135"/>
                    </a:lnTo>
                    <a:lnTo>
                      <a:pt x="2942" y="1132"/>
                    </a:lnTo>
                    <a:lnTo>
                      <a:pt x="2941" y="1130"/>
                    </a:lnTo>
                    <a:lnTo>
                      <a:pt x="2939" y="1133"/>
                    </a:lnTo>
                    <a:lnTo>
                      <a:pt x="2937" y="1138"/>
                    </a:lnTo>
                    <a:lnTo>
                      <a:pt x="2937" y="1138"/>
                    </a:lnTo>
                    <a:close/>
                    <a:moveTo>
                      <a:pt x="2932" y="1165"/>
                    </a:moveTo>
                    <a:lnTo>
                      <a:pt x="2934" y="1163"/>
                    </a:lnTo>
                    <a:lnTo>
                      <a:pt x="2931" y="1163"/>
                    </a:lnTo>
                    <a:lnTo>
                      <a:pt x="2929" y="1163"/>
                    </a:lnTo>
                    <a:lnTo>
                      <a:pt x="2932" y="1165"/>
                    </a:lnTo>
                    <a:lnTo>
                      <a:pt x="2932" y="1165"/>
                    </a:lnTo>
                    <a:close/>
                    <a:moveTo>
                      <a:pt x="2931" y="1180"/>
                    </a:moveTo>
                    <a:lnTo>
                      <a:pt x="2932" y="1176"/>
                    </a:lnTo>
                    <a:lnTo>
                      <a:pt x="2931" y="1175"/>
                    </a:lnTo>
                    <a:lnTo>
                      <a:pt x="2929" y="1176"/>
                    </a:lnTo>
                    <a:lnTo>
                      <a:pt x="2931" y="1180"/>
                    </a:lnTo>
                    <a:lnTo>
                      <a:pt x="2931" y="1180"/>
                    </a:lnTo>
                    <a:close/>
                    <a:moveTo>
                      <a:pt x="2929" y="1183"/>
                    </a:moveTo>
                    <a:lnTo>
                      <a:pt x="2931" y="1186"/>
                    </a:lnTo>
                    <a:lnTo>
                      <a:pt x="2931" y="1185"/>
                    </a:lnTo>
                    <a:lnTo>
                      <a:pt x="2929" y="1183"/>
                    </a:lnTo>
                    <a:lnTo>
                      <a:pt x="2929" y="1183"/>
                    </a:lnTo>
                    <a:close/>
                    <a:moveTo>
                      <a:pt x="2924" y="1191"/>
                    </a:moveTo>
                    <a:lnTo>
                      <a:pt x="2926" y="1193"/>
                    </a:lnTo>
                    <a:lnTo>
                      <a:pt x="2927" y="1193"/>
                    </a:lnTo>
                    <a:lnTo>
                      <a:pt x="2927" y="1191"/>
                    </a:lnTo>
                    <a:lnTo>
                      <a:pt x="2926" y="1190"/>
                    </a:lnTo>
                    <a:lnTo>
                      <a:pt x="2924" y="1191"/>
                    </a:lnTo>
                    <a:lnTo>
                      <a:pt x="2924" y="1191"/>
                    </a:lnTo>
                    <a:close/>
                    <a:moveTo>
                      <a:pt x="2921" y="1210"/>
                    </a:moveTo>
                    <a:lnTo>
                      <a:pt x="2922" y="1208"/>
                    </a:lnTo>
                    <a:lnTo>
                      <a:pt x="2924" y="1200"/>
                    </a:lnTo>
                    <a:lnTo>
                      <a:pt x="2921" y="1200"/>
                    </a:lnTo>
                    <a:lnTo>
                      <a:pt x="2921" y="1203"/>
                    </a:lnTo>
                    <a:lnTo>
                      <a:pt x="2919" y="1210"/>
                    </a:lnTo>
                    <a:lnTo>
                      <a:pt x="2921" y="1210"/>
                    </a:lnTo>
                    <a:lnTo>
                      <a:pt x="2921" y="1210"/>
                    </a:lnTo>
                    <a:close/>
                    <a:moveTo>
                      <a:pt x="2879" y="1259"/>
                    </a:moveTo>
                    <a:lnTo>
                      <a:pt x="2881" y="1261"/>
                    </a:lnTo>
                    <a:lnTo>
                      <a:pt x="2886" y="1256"/>
                    </a:lnTo>
                    <a:lnTo>
                      <a:pt x="2889" y="1251"/>
                    </a:lnTo>
                    <a:lnTo>
                      <a:pt x="2892" y="1248"/>
                    </a:lnTo>
                    <a:lnTo>
                      <a:pt x="2892" y="1245"/>
                    </a:lnTo>
                    <a:lnTo>
                      <a:pt x="2894" y="1240"/>
                    </a:lnTo>
                    <a:lnTo>
                      <a:pt x="2899" y="1233"/>
                    </a:lnTo>
                    <a:lnTo>
                      <a:pt x="2897" y="1235"/>
                    </a:lnTo>
                    <a:lnTo>
                      <a:pt x="2892" y="1235"/>
                    </a:lnTo>
                    <a:lnTo>
                      <a:pt x="2889" y="1240"/>
                    </a:lnTo>
                    <a:lnTo>
                      <a:pt x="2887" y="1241"/>
                    </a:lnTo>
                    <a:lnTo>
                      <a:pt x="2886" y="1245"/>
                    </a:lnTo>
                    <a:lnTo>
                      <a:pt x="2884" y="1248"/>
                    </a:lnTo>
                    <a:lnTo>
                      <a:pt x="2884" y="1250"/>
                    </a:lnTo>
                    <a:lnTo>
                      <a:pt x="2881" y="1253"/>
                    </a:lnTo>
                    <a:lnTo>
                      <a:pt x="2879" y="1259"/>
                    </a:lnTo>
                    <a:lnTo>
                      <a:pt x="2879" y="1259"/>
                    </a:lnTo>
                    <a:close/>
                    <a:moveTo>
                      <a:pt x="2834" y="1308"/>
                    </a:moveTo>
                    <a:lnTo>
                      <a:pt x="2836" y="1308"/>
                    </a:lnTo>
                    <a:lnTo>
                      <a:pt x="2838" y="1303"/>
                    </a:lnTo>
                    <a:lnTo>
                      <a:pt x="2841" y="1299"/>
                    </a:lnTo>
                    <a:lnTo>
                      <a:pt x="2839" y="1294"/>
                    </a:lnTo>
                    <a:lnTo>
                      <a:pt x="2843" y="1293"/>
                    </a:lnTo>
                    <a:lnTo>
                      <a:pt x="2843" y="1289"/>
                    </a:lnTo>
                    <a:lnTo>
                      <a:pt x="2844" y="1288"/>
                    </a:lnTo>
                    <a:lnTo>
                      <a:pt x="2847" y="1289"/>
                    </a:lnTo>
                    <a:lnTo>
                      <a:pt x="2851" y="1286"/>
                    </a:lnTo>
                    <a:lnTo>
                      <a:pt x="2854" y="1279"/>
                    </a:lnTo>
                    <a:lnTo>
                      <a:pt x="2859" y="1274"/>
                    </a:lnTo>
                    <a:lnTo>
                      <a:pt x="2864" y="1274"/>
                    </a:lnTo>
                    <a:lnTo>
                      <a:pt x="2867" y="1271"/>
                    </a:lnTo>
                    <a:lnTo>
                      <a:pt x="2867" y="1268"/>
                    </a:lnTo>
                    <a:lnTo>
                      <a:pt x="2866" y="1263"/>
                    </a:lnTo>
                    <a:lnTo>
                      <a:pt x="2862" y="1264"/>
                    </a:lnTo>
                    <a:lnTo>
                      <a:pt x="2857" y="1269"/>
                    </a:lnTo>
                    <a:lnTo>
                      <a:pt x="2857" y="1273"/>
                    </a:lnTo>
                    <a:lnTo>
                      <a:pt x="2854" y="1273"/>
                    </a:lnTo>
                    <a:lnTo>
                      <a:pt x="2851" y="1274"/>
                    </a:lnTo>
                    <a:lnTo>
                      <a:pt x="2847" y="1274"/>
                    </a:lnTo>
                    <a:lnTo>
                      <a:pt x="2846" y="1271"/>
                    </a:lnTo>
                    <a:lnTo>
                      <a:pt x="2844" y="1271"/>
                    </a:lnTo>
                    <a:lnTo>
                      <a:pt x="2843" y="1274"/>
                    </a:lnTo>
                    <a:lnTo>
                      <a:pt x="2844" y="1278"/>
                    </a:lnTo>
                    <a:lnTo>
                      <a:pt x="2843" y="1281"/>
                    </a:lnTo>
                    <a:lnTo>
                      <a:pt x="2841" y="1284"/>
                    </a:lnTo>
                    <a:lnTo>
                      <a:pt x="2838" y="1284"/>
                    </a:lnTo>
                    <a:lnTo>
                      <a:pt x="2838" y="1288"/>
                    </a:lnTo>
                    <a:lnTo>
                      <a:pt x="2838" y="1291"/>
                    </a:lnTo>
                    <a:lnTo>
                      <a:pt x="2833" y="1293"/>
                    </a:lnTo>
                    <a:lnTo>
                      <a:pt x="2833" y="1296"/>
                    </a:lnTo>
                    <a:lnTo>
                      <a:pt x="2834" y="1298"/>
                    </a:lnTo>
                    <a:lnTo>
                      <a:pt x="2833" y="1299"/>
                    </a:lnTo>
                    <a:lnTo>
                      <a:pt x="2833" y="1303"/>
                    </a:lnTo>
                    <a:lnTo>
                      <a:pt x="2834" y="1308"/>
                    </a:lnTo>
                    <a:lnTo>
                      <a:pt x="2834" y="1308"/>
                    </a:lnTo>
                    <a:close/>
                    <a:moveTo>
                      <a:pt x="2813" y="1338"/>
                    </a:moveTo>
                    <a:lnTo>
                      <a:pt x="2813" y="1338"/>
                    </a:lnTo>
                    <a:lnTo>
                      <a:pt x="2814" y="1331"/>
                    </a:lnTo>
                    <a:lnTo>
                      <a:pt x="2816" y="1321"/>
                    </a:lnTo>
                    <a:lnTo>
                      <a:pt x="2818" y="1319"/>
                    </a:lnTo>
                    <a:lnTo>
                      <a:pt x="2824" y="1314"/>
                    </a:lnTo>
                    <a:lnTo>
                      <a:pt x="2824" y="1309"/>
                    </a:lnTo>
                    <a:lnTo>
                      <a:pt x="2823" y="1309"/>
                    </a:lnTo>
                    <a:lnTo>
                      <a:pt x="2819" y="1311"/>
                    </a:lnTo>
                    <a:lnTo>
                      <a:pt x="2818" y="1309"/>
                    </a:lnTo>
                    <a:lnTo>
                      <a:pt x="2814" y="1308"/>
                    </a:lnTo>
                    <a:lnTo>
                      <a:pt x="2813" y="1309"/>
                    </a:lnTo>
                    <a:lnTo>
                      <a:pt x="2813" y="1314"/>
                    </a:lnTo>
                    <a:lnTo>
                      <a:pt x="2811" y="1319"/>
                    </a:lnTo>
                    <a:lnTo>
                      <a:pt x="2811" y="1326"/>
                    </a:lnTo>
                    <a:lnTo>
                      <a:pt x="2808" y="1329"/>
                    </a:lnTo>
                    <a:lnTo>
                      <a:pt x="2809" y="1333"/>
                    </a:lnTo>
                    <a:lnTo>
                      <a:pt x="2813" y="1338"/>
                    </a:lnTo>
                    <a:lnTo>
                      <a:pt x="2813" y="1338"/>
                    </a:lnTo>
                    <a:close/>
                    <a:moveTo>
                      <a:pt x="50" y="985"/>
                    </a:moveTo>
                    <a:lnTo>
                      <a:pt x="50" y="985"/>
                    </a:lnTo>
                    <a:lnTo>
                      <a:pt x="49" y="989"/>
                    </a:lnTo>
                    <a:lnTo>
                      <a:pt x="54" y="992"/>
                    </a:lnTo>
                    <a:lnTo>
                      <a:pt x="55" y="989"/>
                    </a:lnTo>
                    <a:lnTo>
                      <a:pt x="50" y="98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61" name="Freeform 32"/>
              <p:cNvSpPr>
                <a:spLocks noEditPoints="1"/>
              </p:cNvSpPr>
              <p:nvPr/>
            </p:nvSpPr>
            <p:spPr bwMode="auto">
              <a:xfrm>
                <a:off x="6501704" y="2523688"/>
                <a:ext cx="82409" cy="56030"/>
              </a:xfrm>
              <a:custGeom>
                <a:avLst/>
                <a:gdLst/>
                <a:ahLst/>
                <a:cxnLst>
                  <a:cxn ang="0">
                    <a:pos x="120" y="104"/>
                  </a:cxn>
                  <a:cxn ang="0">
                    <a:pos x="121" y="96"/>
                  </a:cxn>
                  <a:cxn ang="0">
                    <a:pos x="111" y="96"/>
                  </a:cxn>
                  <a:cxn ang="0">
                    <a:pos x="111" y="103"/>
                  </a:cxn>
                  <a:cxn ang="0">
                    <a:pos x="144" y="81"/>
                  </a:cxn>
                  <a:cxn ang="0">
                    <a:pos x="149" y="78"/>
                  </a:cxn>
                  <a:cxn ang="0">
                    <a:pos x="96" y="70"/>
                  </a:cxn>
                  <a:cxn ang="0">
                    <a:pos x="86" y="86"/>
                  </a:cxn>
                  <a:cxn ang="0">
                    <a:pos x="81" y="79"/>
                  </a:cxn>
                  <a:cxn ang="0">
                    <a:pos x="70" y="71"/>
                  </a:cxn>
                  <a:cxn ang="0">
                    <a:pos x="73" y="61"/>
                  </a:cxn>
                  <a:cxn ang="0">
                    <a:pos x="81" y="68"/>
                  </a:cxn>
                  <a:cxn ang="0">
                    <a:pos x="81" y="63"/>
                  </a:cxn>
                  <a:cxn ang="0">
                    <a:pos x="95" y="55"/>
                  </a:cxn>
                  <a:cxn ang="0">
                    <a:pos x="90" y="71"/>
                  </a:cxn>
                  <a:cxn ang="0">
                    <a:pos x="93" y="79"/>
                  </a:cxn>
                  <a:cxn ang="0">
                    <a:pos x="86" y="86"/>
                  </a:cxn>
                  <a:cxn ang="0">
                    <a:pos x="95" y="86"/>
                  </a:cxn>
                  <a:cxn ang="0">
                    <a:pos x="88" y="88"/>
                  </a:cxn>
                  <a:cxn ang="0">
                    <a:pos x="80" y="93"/>
                  </a:cxn>
                  <a:cxn ang="0">
                    <a:pos x="88" y="91"/>
                  </a:cxn>
                  <a:cxn ang="0">
                    <a:pos x="83" y="94"/>
                  </a:cxn>
                  <a:cxn ang="0">
                    <a:pos x="65" y="93"/>
                  </a:cxn>
                  <a:cxn ang="0">
                    <a:pos x="70" y="88"/>
                  </a:cxn>
                  <a:cxn ang="0">
                    <a:pos x="55" y="56"/>
                  </a:cxn>
                  <a:cxn ang="0">
                    <a:pos x="53" y="66"/>
                  </a:cxn>
                  <a:cxn ang="0">
                    <a:pos x="50" y="89"/>
                  </a:cxn>
                  <a:cxn ang="0">
                    <a:pos x="58" y="91"/>
                  </a:cxn>
                  <a:cxn ang="0">
                    <a:pos x="65" y="84"/>
                  </a:cxn>
                  <a:cxn ang="0">
                    <a:pos x="46" y="70"/>
                  </a:cxn>
                  <a:cxn ang="0">
                    <a:pos x="60" y="81"/>
                  </a:cxn>
                  <a:cxn ang="0">
                    <a:pos x="45" y="84"/>
                  </a:cxn>
                  <a:cxn ang="0">
                    <a:pos x="40" y="71"/>
                  </a:cxn>
                  <a:cxn ang="0">
                    <a:pos x="63" y="16"/>
                  </a:cxn>
                  <a:cxn ang="0">
                    <a:pos x="15" y="31"/>
                  </a:cxn>
                  <a:cxn ang="0">
                    <a:pos x="18" y="35"/>
                  </a:cxn>
                  <a:cxn ang="0">
                    <a:pos x="13" y="33"/>
                  </a:cxn>
                  <a:cxn ang="0">
                    <a:pos x="27" y="25"/>
                  </a:cxn>
                  <a:cxn ang="0">
                    <a:pos x="45" y="26"/>
                  </a:cxn>
                  <a:cxn ang="0">
                    <a:pos x="51" y="11"/>
                  </a:cxn>
                  <a:cxn ang="0">
                    <a:pos x="46" y="6"/>
                  </a:cxn>
                  <a:cxn ang="0">
                    <a:pos x="32" y="18"/>
                  </a:cxn>
                  <a:cxn ang="0">
                    <a:pos x="13" y="25"/>
                  </a:cxn>
                  <a:cxn ang="0">
                    <a:pos x="7" y="35"/>
                  </a:cxn>
                  <a:cxn ang="0">
                    <a:pos x="35" y="91"/>
                  </a:cxn>
                  <a:cxn ang="0">
                    <a:pos x="32" y="84"/>
                  </a:cxn>
                  <a:cxn ang="0">
                    <a:pos x="32" y="75"/>
                  </a:cxn>
                  <a:cxn ang="0">
                    <a:pos x="43" y="63"/>
                  </a:cxn>
                  <a:cxn ang="0">
                    <a:pos x="48" y="53"/>
                  </a:cxn>
                  <a:cxn ang="0">
                    <a:pos x="60" y="51"/>
                  </a:cxn>
                  <a:cxn ang="0">
                    <a:pos x="60" y="41"/>
                  </a:cxn>
                  <a:cxn ang="0">
                    <a:pos x="46" y="36"/>
                  </a:cxn>
                  <a:cxn ang="0">
                    <a:pos x="41" y="26"/>
                  </a:cxn>
                  <a:cxn ang="0">
                    <a:pos x="25" y="30"/>
                  </a:cxn>
                  <a:cxn ang="0">
                    <a:pos x="32" y="43"/>
                  </a:cxn>
                  <a:cxn ang="0">
                    <a:pos x="27" y="38"/>
                  </a:cxn>
                  <a:cxn ang="0">
                    <a:pos x="20" y="41"/>
                  </a:cxn>
                  <a:cxn ang="0">
                    <a:pos x="7" y="40"/>
                  </a:cxn>
                  <a:cxn ang="0">
                    <a:pos x="5" y="48"/>
                  </a:cxn>
                  <a:cxn ang="0">
                    <a:pos x="7" y="61"/>
                  </a:cxn>
                  <a:cxn ang="0">
                    <a:pos x="3" y="75"/>
                  </a:cxn>
                  <a:cxn ang="0">
                    <a:pos x="12" y="84"/>
                  </a:cxn>
                  <a:cxn ang="0">
                    <a:pos x="32" y="91"/>
                  </a:cxn>
                </a:cxnLst>
                <a:rect l="0" t="0" r="r" b="b"/>
                <a:pathLst>
                  <a:path w="153" h="108">
                    <a:moveTo>
                      <a:pt x="110" y="106"/>
                    </a:moveTo>
                    <a:lnTo>
                      <a:pt x="111" y="106"/>
                    </a:lnTo>
                    <a:lnTo>
                      <a:pt x="116" y="108"/>
                    </a:lnTo>
                    <a:lnTo>
                      <a:pt x="120" y="104"/>
                    </a:lnTo>
                    <a:lnTo>
                      <a:pt x="123" y="106"/>
                    </a:lnTo>
                    <a:lnTo>
                      <a:pt x="123" y="103"/>
                    </a:lnTo>
                    <a:lnTo>
                      <a:pt x="121" y="99"/>
                    </a:lnTo>
                    <a:lnTo>
                      <a:pt x="121" y="96"/>
                    </a:lnTo>
                    <a:lnTo>
                      <a:pt x="118" y="96"/>
                    </a:lnTo>
                    <a:lnTo>
                      <a:pt x="116" y="96"/>
                    </a:lnTo>
                    <a:lnTo>
                      <a:pt x="115" y="96"/>
                    </a:lnTo>
                    <a:lnTo>
                      <a:pt x="111" y="96"/>
                    </a:lnTo>
                    <a:lnTo>
                      <a:pt x="111" y="99"/>
                    </a:lnTo>
                    <a:lnTo>
                      <a:pt x="115" y="99"/>
                    </a:lnTo>
                    <a:lnTo>
                      <a:pt x="115" y="101"/>
                    </a:lnTo>
                    <a:lnTo>
                      <a:pt x="111" y="103"/>
                    </a:lnTo>
                    <a:lnTo>
                      <a:pt x="110" y="106"/>
                    </a:lnTo>
                    <a:lnTo>
                      <a:pt x="110" y="106"/>
                    </a:lnTo>
                    <a:close/>
                    <a:moveTo>
                      <a:pt x="144" y="75"/>
                    </a:moveTo>
                    <a:lnTo>
                      <a:pt x="144" y="81"/>
                    </a:lnTo>
                    <a:lnTo>
                      <a:pt x="144" y="84"/>
                    </a:lnTo>
                    <a:lnTo>
                      <a:pt x="153" y="88"/>
                    </a:lnTo>
                    <a:lnTo>
                      <a:pt x="153" y="83"/>
                    </a:lnTo>
                    <a:lnTo>
                      <a:pt x="149" y="78"/>
                    </a:lnTo>
                    <a:lnTo>
                      <a:pt x="144" y="75"/>
                    </a:lnTo>
                    <a:lnTo>
                      <a:pt x="144" y="75"/>
                    </a:lnTo>
                    <a:close/>
                    <a:moveTo>
                      <a:pt x="98" y="65"/>
                    </a:moveTo>
                    <a:lnTo>
                      <a:pt x="96" y="70"/>
                    </a:lnTo>
                    <a:lnTo>
                      <a:pt x="100" y="71"/>
                    </a:lnTo>
                    <a:lnTo>
                      <a:pt x="98" y="65"/>
                    </a:lnTo>
                    <a:lnTo>
                      <a:pt x="98" y="65"/>
                    </a:lnTo>
                    <a:close/>
                    <a:moveTo>
                      <a:pt x="86" y="86"/>
                    </a:moveTo>
                    <a:lnTo>
                      <a:pt x="81" y="86"/>
                    </a:lnTo>
                    <a:lnTo>
                      <a:pt x="80" y="84"/>
                    </a:lnTo>
                    <a:lnTo>
                      <a:pt x="81" y="83"/>
                    </a:lnTo>
                    <a:lnTo>
                      <a:pt x="81" y="79"/>
                    </a:lnTo>
                    <a:lnTo>
                      <a:pt x="76" y="79"/>
                    </a:lnTo>
                    <a:lnTo>
                      <a:pt x="73" y="79"/>
                    </a:lnTo>
                    <a:lnTo>
                      <a:pt x="70" y="76"/>
                    </a:lnTo>
                    <a:lnTo>
                      <a:pt x="70" y="71"/>
                    </a:lnTo>
                    <a:lnTo>
                      <a:pt x="68" y="68"/>
                    </a:lnTo>
                    <a:lnTo>
                      <a:pt x="68" y="66"/>
                    </a:lnTo>
                    <a:lnTo>
                      <a:pt x="70" y="65"/>
                    </a:lnTo>
                    <a:lnTo>
                      <a:pt x="73" y="61"/>
                    </a:lnTo>
                    <a:lnTo>
                      <a:pt x="75" y="60"/>
                    </a:lnTo>
                    <a:lnTo>
                      <a:pt x="76" y="63"/>
                    </a:lnTo>
                    <a:lnTo>
                      <a:pt x="76" y="65"/>
                    </a:lnTo>
                    <a:lnTo>
                      <a:pt x="81" y="68"/>
                    </a:lnTo>
                    <a:lnTo>
                      <a:pt x="83" y="66"/>
                    </a:lnTo>
                    <a:lnTo>
                      <a:pt x="85" y="66"/>
                    </a:lnTo>
                    <a:lnTo>
                      <a:pt x="85" y="65"/>
                    </a:lnTo>
                    <a:lnTo>
                      <a:pt x="81" y="63"/>
                    </a:lnTo>
                    <a:lnTo>
                      <a:pt x="80" y="60"/>
                    </a:lnTo>
                    <a:lnTo>
                      <a:pt x="83" y="56"/>
                    </a:lnTo>
                    <a:lnTo>
                      <a:pt x="88" y="55"/>
                    </a:lnTo>
                    <a:lnTo>
                      <a:pt x="95" y="55"/>
                    </a:lnTo>
                    <a:lnTo>
                      <a:pt x="96" y="58"/>
                    </a:lnTo>
                    <a:lnTo>
                      <a:pt x="96" y="63"/>
                    </a:lnTo>
                    <a:lnTo>
                      <a:pt x="95" y="68"/>
                    </a:lnTo>
                    <a:lnTo>
                      <a:pt x="90" y="71"/>
                    </a:lnTo>
                    <a:lnTo>
                      <a:pt x="90" y="73"/>
                    </a:lnTo>
                    <a:lnTo>
                      <a:pt x="95" y="75"/>
                    </a:lnTo>
                    <a:lnTo>
                      <a:pt x="95" y="78"/>
                    </a:lnTo>
                    <a:lnTo>
                      <a:pt x="93" y="79"/>
                    </a:lnTo>
                    <a:lnTo>
                      <a:pt x="88" y="81"/>
                    </a:lnTo>
                    <a:lnTo>
                      <a:pt x="88" y="84"/>
                    </a:lnTo>
                    <a:lnTo>
                      <a:pt x="86" y="86"/>
                    </a:lnTo>
                    <a:lnTo>
                      <a:pt x="86" y="86"/>
                    </a:lnTo>
                    <a:close/>
                    <a:moveTo>
                      <a:pt x="88" y="88"/>
                    </a:moveTo>
                    <a:lnTo>
                      <a:pt x="90" y="89"/>
                    </a:lnTo>
                    <a:lnTo>
                      <a:pt x="91" y="86"/>
                    </a:lnTo>
                    <a:lnTo>
                      <a:pt x="95" y="86"/>
                    </a:lnTo>
                    <a:lnTo>
                      <a:pt x="95" y="84"/>
                    </a:lnTo>
                    <a:lnTo>
                      <a:pt x="90" y="84"/>
                    </a:lnTo>
                    <a:lnTo>
                      <a:pt x="88" y="88"/>
                    </a:lnTo>
                    <a:lnTo>
                      <a:pt x="88" y="88"/>
                    </a:lnTo>
                    <a:close/>
                    <a:moveTo>
                      <a:pt x="70" y="88"/>
                    </a:moveTo>
                    <a:lnTo>
                      <a:pt x="75" y="93"/>
                    </a:lnTo>
                    <a:lnTo>
                      <a:pt x="78" y="93"/>
                    </a:lnTo>
                    <a:lnTo>
                      <a:pt x="80" y="93"/>
                    </a:lnTo>
                    <a:lnTo>
                      <a:pt x="81" y="89"/>
                    </a:lnTo>
                    <a:lnTo>
                      <a:pt x="86" y="89"/>
                    </a:lnTo>
                    <a:lnTo>
                      <a:pt x="86" y="88"/>
                    </a:lnTo>
                    <a:lnTo>
                      <a:pt x="88" y="91"/>
                    </a:lnTo>
                    <a:lnTo>
                      <a:pt x="85" y="94"/>
                    </a:lnTo>
                    <a:lnTo>
                      <a:pt x="85" y="99"/>
                    </a:lnTo>
                    <a:lnTo>
                      <a:pt x="85" y="98"/>
                    </a:lnTo>
                    <a:lnTo>
                      <a:pt x="83" y="94"/>
                    </a:lnTo>
                    <a:lnTo>
                      <a:pt x="81" y="98"/>
                    </a:lnTo>
                    <a:lnTo>
                      <a:pt x="73" y="98"/>
                    </a:lnTo>
                    <a:lnTo>
                      <a:pt x="66" y="96"/>
                    </a:lnTo>
                    <a:lnTo>
                      <a:pt x="65" y="93"/>
                    </a:lnTo>
                    <a:lnTo>
                      <a:pt x="68" y="93"/>
                    </a:lnTo>
                    <a:lnTo>
                      <a:pt x="66" y="91"/>
                    </a:lnTo>
                    <a:lnTo>
                      <a:pt x="68" y="88"/>
                    </a:lnTo>
                    <a:lnTo>
                      <a:pt x="70" y="88"/>
                    </a:lnTo>
                    <a:lnTo>
                      <a:pt x="70" y="88"/>
                    </a:lnTo>
                    <a:close/>
                    <a:moveTo>
                      <a:pt x="53" y="66"/>
                    </a:moveTo>
                    <a:lnTo>
                      <a:pt x="55" y="61"/>
                    </a:lnTo>
                    <a:lnTo>
                      <a:pt x="55" y="56"/>
                    </a:lnTo>
                    <a:lnTo>
                      <a:pt x="56" y="61"/>
                    </a:lnTo>
                    <a:lnTo>
                      <a:pt x="56" y="65"/>
                    </a:lnTo>
                    <a:lnTo>
                      <a:pt x="53" y="66"/>
                    </a:lnTo>
                    <a:lnTo>
                      <a:pt x="53" y="66"/>
                    </a:lnTo>
                    <a:close/>
                    <a:moveTo>
                      <a:pt x="50" y="89"/>
                    </a:moveTo>
                    <a:lnTo>
                      <a:pt x="55" y="93"/>
                    </a:lnTo>
                    <a:lnTo>
                      <a:pt x="56" y="91"/>
                    </a:lnTo>
                    <a:lnTo>
                      <a:pt x="50" y="89"/>
                    </a:lnTo>
                    <a:lnTo>
                      <a:pt x="50" y="89"/>
                    </a:lnTo>
                    <a:close/>
                    <a:moveTo>
                      <a:pt x="61" y="81"/>
                    </a:moveTo>
                    <a:lnTo>
                      <a:pt x="60" y="88"/>
                    </a:lnTo>
                    <a:lnTo>
                      <a:pt x="58" y="91"/>
                    </a:lnTo>
                    <a:lnTo>
                      <a:pt x="60" y="93"/>
                    </a:lnTo>
                    <a:lnTo>
                      <a:pt x="61" y="89"/>
                    </a:lnTo>
                    <a:lnTo>
                      <a:pt x="65" y="84"/>
                    </a:lnTo>
                    <a:lnTo>
                      <a:pt x="65" y="84"/>
                    </a:lnTo>
                    <a:lnTo>
                      <a:pt x="61" y="81"/>
                    </a:lnTo>
                    <a:lnTo>
                      <a:pt x="61" y="81"/>
                    </a:lnTo>
                    <a:close/>
                    <a:moveTo>
                      <a:pt x="40" y="71"/>
                    </a:moveTo>
                    <a:lnTo>
                      <a:pt x="46" y="70"/>
                    </a:lnTo>
                    <a:lnTo>
                      <a:pt x="51" y="71"/>
                    </a:lnTo>
                    <a:lnTo>
                      <a:pt x="55" y="71"/>
                    </a:lnTo>
                    <a:lnTo>
                      <a:pt x="58" y="78"/>
                    </a:lnTo>
                    <a:lnTo>
                      <a:pt x="60" y="81"/>
                    </a:lnTo>
                    <a:lnTo>
                      <a:pt x="56" y="86"/>
                    </a:lnTo>
                    <a:lnTo>
                      <a:pt x="51" y="88"/>
                    </a:lnTo>
                    <a:lnTo>
                      <a:pt x="50" y="86"/>
                    </a:lnTo>
                    <a:lnTo>
                      <a:pt x="45" y="84"/>
                    </a:lnTo>
                    <a:lnTo>
                      <a:pt x="41" y="81"/>
                    </a:lnTo>
                    <a:lnTo>
                      <a:pt x="38" y="76"/>
                    </a:lnTo>
                    <a:lnTo>
                      <a:pt x="40" y="71"/>
                    </a:lnTo>
                    <a:lnTo>
                      <a:pt x="40" y="71"/>
                    </a:lnTo>
                    <a:close/>
                    <a:moveTo>
                      <a:pt x="58" y="16"/>
                    </a:moveTo>
                    <a:lnTo>
                      <a:pt x="61" y="13"/>
                    </a:lnTo>
                    <a:lnTo>
                      <a:pt x="66" y="13"/>
                    </a:lnTo>
                    <a:lnTo>
                      <a:pt x="63" y="16"/>
                    </a:lnTo>
                    <a:lnTo>
                      <a:pt x="58" y="16"/>
                    </a:lnTo>
                    <a:lnTo>
                      <a:pt x="58" y="16"/>
                    </a:lnTo>
                    <a:close/>
                    <a:moveTo>
                      <a:pt x="15" y="36"/>
                    </a:moveTo>
                    <a:lnTo>
                      <a:pt x="15" y="31"/>
                    </a:lnTo>
                    <a:lnTo>
                      <a:pt x="18" y="28"/>
                    </a:lnTo>
                    <a:lnTo>
                      <a:pt x="23" y="28"/>
                    </a:lnTo>
                    <a:lnTo>
                      <a:pt x="22" y="31"/>
                    </a:lnTo>
                    <a:lnTo>
                      <a:pt x="18" y="35"/>
                    </a:lnTo>
                    <a:lnTo>
                      <a:pt x="15" y="36"/>
                    </a:lnTo>
                    <a:lnTo>
                      <a:pt x="15" y="36"/>
                    </a:lnTo>
                    <a:close/>
                    <a:moveTo>
                      <a:pt x="15" y="38"/>
                    </a:moveTo>
                    <a:lnTo>
                      <a:pt x="13" y="33"/>
                    </a:lnTo>
                    <a:lnTo>
                      <a:pt x="15" y="30"/>
                    </a:lnTo>
                    <a:lnTo>
                      <a:pt x="22" y="25"/>
                    </a:lnTo>
                    <a:lnTo>
                      <a:pt x="23" y="26"/>
                    </a:lnTo>
                    <a:lnTo>
                      <a:pt x="27" y="25"/>
                    </a:lnTo>
                    <a:lnTo>
                      <a:pt x="33" y="26"/>
                    </a:lnTo>
                    <a:lnTo>
                      <a:pt x="37" y="25"/>
                    </a:lnTo>
                    <a:lnTo>
                      <a:pt x="41" y="25"/>
                    </a:lnTo>
                    <a:lnTo>
                      <a:pt x="45" y="26"/>
                    </a:lnTo>
                    <a:lnTo>
                      <a:pt x="48" y="26"/>
                    </a:lnTo>
                    <a:lnTo>
                      <a:pt x="51" y="18"/>
                    </a:lnTo>
                    <a:lnTo>
                      <a:pt x="51" y="13"/>
                    </a:lnTo>
                    <a:lnTo>
                      <a:pt x="51" y="11"/>
                    </a:lnTo>
                    <a:lnTo>
                      <a:pt x="51" y="8"/>
                    </a:lnTo>
                    <a:lnTo>
                      <a:pt x="55" y="1"/>
                    </a:lnTo>
                    <a:lnTo>
                      <a:pt x="53" y="0"/>
                    </a:lnTo>
                    <a:lnTo>
                      <a:pt x="46" y="6"/>
                    </a:lnTo>
                    <a:lnTo>
                      <a:pt x="41" y="8"/>
                    </a:lnTo>
                    <a:lnTo>
                      <a:pt x="37" y="10"/>
                    </a:lnTo>
                    <a:lnTo>
                      <a:pt x="33" y="13"/>
                    </a:lnTo>
                    <a:lnTo>
                      <a:pt x="32" y="18"/>
                    </a:lnTo>
                    <a:lnTo>
                      <a:pt x="27" y="21"/>
                    </a:lnTo>
                    <a:lnTo>
                      <a:pt x="22" y="21"/>
                    </a:lnTo>
                    <a:lnTo>
                      <a:pt x="15" y="26"/>
                    </a:lnTo>
                    <a:lnTo>
                      <a:pt x="13" y="25"/>
                    </a:lnTo>
                    <a:lnTo>
                      <a:pt x="10" y="25"/>
                    </a:lnTo>
                    <a:lnTo>
                      <a:pt x="8" y="30"/>
                    </a:lnTo>
                    <a:lnTo>
                      <a:pt x="5" y="33"/>
                    </a:lnTo>
                    <a:lnTo>
                      <a:pt x="7" y="35"/>
                    </a:lnTo>
                    <a:lnTo>
                      <a:pt x="8" y="33"/>
                    </a:lnTo>
                    <a:lnTo>
                      <a:pt x="15" y="38"/>
                    </a:lnTo>
                    <a:lnTo>
                      <a:pt x="15" y="38"/>
                    </a:lnTo>
                    <a:close/>
                    <a:moveTo>
                      <a:pt x="35" y="91"/>
                    </a:moveTo>
                    <a:lnTo>
                      <a:pt x="35" y="89"/>
                    </a:lnTo>
                    <a:lnTo>
                      <a:pt x="37" y="88"/>
                    </a:lnTo>
                    <a:lnTo>
                      <a:pt x="33" y="84"/>
                    </a:lnTo>
                    <a:lnTo>
                      <a:pt x="32" y="84"/>
                    </a:lnTo>
                    <a:lnTo>
                      <a:pt x="32" y="81"/>
                    </a:lnTo>
                    <a:lnTo>
                      <a:pt x="33" y="79"/>
                    </a:lnTo>
                    <a:lnTo>
                      <a:pt x="35" y="76"/>
                    </a:lnTo>
                    <a:lnTo>
                      <a:pt x="32" y="75"/>
                    </a:lnTo>
                    <a:lnTo>
                      <a:pt x="32" y="73"/>
                    </a:lnTo>
                    <a:lnTo>
                      <a:pt x="41" y="68"/>
                    </a:lnTo>
                    <a:lnTo>
                      <a:pt x="40" y="66"/>
                    </a:lnTo>
                    <a:lnTo>
                      <a:pt x="43" y="63"/>
                    </a:lnTo>
                    <a:lnTo>
                      <a:pt x="45" y="65"/>
                    </a:lnTo>
                    <a:lnTo>
                      <a:pt x="50" y="63"/>
                    </a:lnTo>
                    <a:lnTo>
                      <a:pt x="50" y="56"/>
                    </a:lnTo>
                    <a:lnTo>
                      <a:pt x="48" y="53"/>
                    </a:lnTo>
                    <a:lnTo>
                      <a:pt x="50" y="50"/>
                    </a:lnTo>
                    <a:lnTo>
                      <a:pt x="55" y="50"/>
                    </a:lnTo>
                    <a:lnTo>
                      <a:pt x="58" y="53"/>
                    </a:lnTo>
                    <a:lnTo>
                      <a:pt x="60" y="51"/>
                    </a:lnTo>
                    <a:lnTo>
                      <a:pt x="61" y="51"/>
                    </a:lnTo>
                    <a:lnTo>
                      <a:pt x="63" y="50"/>
                    </a:lnTo>
                    <a:lnTo>
                      <a:pt x="65" y="46"/>
                    </a:lnTo>
                    <a:lnTo>
                      <a:pt x="60" y="41"/>
                    </a:lnTo>
                    <a:lnTo>
                      <a:pt x="58" y="43"/>
                    </a:lnTo>
                    <a:lnTo>
                      <a:pt x="51" y="43"/>
                    </a:lnTo>
                    <a:lnTo>
                      <a:pt x="50" y="41"/>
                    </a:lnTo>
                    <a:lnTo>
                      <a:pt x="46" y="36"/>
                    </a:lnTo>
                    <a:lnTo>
                      <a:pt x="45" y="36"/>
                    </a:lnTo>
                    <a:lnTo>
                      <a:pt x="46" y="35"/>
                    </a:lnTo>
                    <a:lnTo>
                      <a:pt x="46" y="30"/>
                    </a:lnTo>
                    <a:lnTo>
                      <a:pt x="41" y="26"/>
                    </a:lnTo>
                    <a:lnTo>
                      <a:pt x="35" y="28"/>
                    </a:lnTo>
                    <a:lnTo>
                      <a:pt x="32" y="30"/>
                    </a:lnTo>
                    <a:lnTo>
                      <a:pt x="27" y="28"/>
                    </a:lnTo>
                    <a:lnTo>
                      <a:pt x="25" y="30"/>
                    </a:lnTo>
                    <a:lnTo>
                      <a:pt x="30" y="35"/>
                    </a:lnTo>
                    <a:lnTo>
                      <a:pt x="28" y="36"/>
                    </a:lnTo>
                    <a:lnTo>
                      <a:pt x="32" y="41"/>
                    </a:lnTo>
                    <a:lnTo>
                      <a:pt x="32" y="43"/>
                    </a:lnTo>
                    <a:lnTo>
                      <a:pt x="28" y="41"/>
                    </a:lnTo>
                    <a:lnTo>
                      <a:pt x="23" y="41"/>
                    </a:lnTo>
                    <a:lnTo>
                      <a:pt x="23" y="40"/>
                    </a:lnTo>
                    <a:lnTo>
                      <a:pt x="27" y="38"/>
                    </a:lnTo>
                    <a:lnTo>
                      <a:pt x="23" y="33"/>
                    </a:lnTo>
                    <a:lnTo>
                      <a:pt x="22" y="33"/>
                    </a:lnTo>
                    <a:lnTo>
                      <a:pt x="18" y="38"/>
                    </a:lnTo>
                    <a:lnTo>
                      <a:pt x="20" y="41"/>
                    </a:lnTo>
                    <a:lnTo>
                      <a:pt x="15" y="43"/>
                    </a:lnTo>
                    <a:lnTo>
                      <a:pt x="13" y="41"/>
                    </a:lnTo>
                    <a:lnTo>
                      <a:pt x="8" y="41"/>
                    </a:lnTo>
                    <a:lnTo>
                      <a:pt x="7" y="40"/>
                    </a:lnTo>
                    <a:lnTo>
                      <a:pt x="3" y="43"/>
                    </a:lnTo>
                    <a:lnTo>
                      <a:pt x="8" y="46"/>
                    </a:lnTo>
                    <a:lnTo>
                      <a:pt x="8" y="50"/>
                    </a:lnTo>
                    <a:lnTo>
                      <a:pt x="5" y="48"/>
                    </a:lnTo>
                    <a:lnTo>
                      <a:pt x="3" y="48"/>
                    </a:lnTo>
                    <a:lnTo>
                      <a:pt x="3" y="55"/>
                    </a:lnTo>
                    <a:lnTo>
                      <a:pt x="7" y="56"/>
                    </a:lnTo>
                    <a:lnTo>
                      <a:pt x="7" y="61"/>
                    </a:lnTo>
                    <a:lnTo>
                      <a:pt x="10" y="63"/>
                    </a:lnTo>
                    <a:lnTo>
                      <a:pt x="3" y="66"/>
                    </a:lnTo>
                    <a:lnTo>
                      <a:pt x="0" y="73"/>
                    </a:lnTo>
                    <a:lnTo>
                      <a:pt x="3" y="75"/>
                    </a:lnTo>
                    <a:lnTo>
                      <a:pt x="7" y="73"/>
                    </a:lnTo>
                    <a:lnTo>
                      <a:pt x="13" y="76"/>
                    </a:lnTo>
                    <a:lnTo>
                      <a:pt x="13" y="83"/>
                    </a:lnTo>
                    <a:lnTo>
                      <a:pt x="12" y="84"/>
                    </a:lnTo>
                    <a:lnTo>
                      <a:pt x="13" y="88"/>
                    </a:lnTo>
                    <a:lnTo>
                      <a:pt x="20" y="88"/>
                    </a:lnTo>
                    <a:lnTo>
                      <a:pt x="28" y="89"/>
                    </a:lnTo>
                    <a:lnTo>
                      <a:pt x="32" y="91"/>
                    </a:lnTo>
                    <a:lnTo>
                      <a:pt x="35" y="9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62" name="Freeform 33"/>
              <p:cNvSpPr>
                <a:spLocks noEditPoints="1"/>
              </p:cNvSpPr>
              <p:nvPr/>
            </p:nvSpPr>
            <p:spPr bwMode="auto">
              <a:xfrm>
                <a:off x="6461035" y="2255991"/>
                <a:ext cx="264351" cy="266660"/>
              </a:xfrm>
              <a:custGeom>
                <a:avLst/>
                <a:gdLst/>
                <a:ahLst/>
                <a:cxnLst>
                  <a:cxn ang="0">
                    <a:pos x="473" y="63"/>
                  </a:cxn>
                  <a:cxn ang="0">
                    <a:pos x="488" y="35"/>
                  </a:cxn>
                  <a:cxn ang="0">
                    <a:pos x="451" y="23"/>
                  </a:cxn>
                  <a:cxn ang="0">
                    <a:pos x="431" y="23"/>
                  </a:cxn>
                  <a:cxn ang="0">
                    <a:pos x="416" y="0"/>
                  </a:cxn>
                  <a:cxn ang="0">
                    <a:pos x="400" y="32"/>
                  </a:cxn>
                  <a:cxn ang="0">
                    <a:pos x="370" y="47"/>
                  </a:cxn>
                  <a:cxn ang="0">
                    <a:pos x="353" y="17"/>
                  </a:cxn>
                  <a:cxn ang="0">
                    <a:pos x="340" y="53"/>
                  </a:cxn>
                  <a:cxn ang="0">
                    <a:pos x="312" y="58"/>
                  </a:cxn>
                  <a:cxn ang="0">
                    <a:pos x="280" y="87"/>
                  </a:cxn>
                  <a:cxn ang="0">
                    <a:pos x="269" y="95"/>
                  </a:cxn>
                  <a:cxn ang="0">
                    <a:pos x="240" y="95"/>
                  </a:cxn>
                  <a:cxn ang="0">
                    <a:pos x="217" y="125"/>
                  </a:cxn>
                  <a:cxn ang="0">
                    <a:pos x="214" y="140"/>
                  </a:cxn>
                  <a:cxn ang="0">
                    <a:pos x="191" y="156"/>
                  </a:cxn>
                  <a:cxn ang="0">
                    <a:pos x="194" y="175"/>
                  </a:cxn>
                  <a:cxn ang="0">
                    <a:pos x="169" y="198"/>
                  </a:cxn>
                  <a:cxn ang="0">
                    <a:pos x="166" y="218"/>
                  </a:cxn>
                  <a:cxn ang="0">
                    <a:pos x="156" y="246"/>
                  </a:cxn>
                  <a:cxn ang="0">
                    <a:pos x="129" y="276"/>
                  </a:cxn>
                  <a:cxn ang="0">
                    <a:pos x="98" y="311"/>
                  </a:cxn>
                  <a:cxn ang="0">
                    <a:pos x="134" y="307"/>
                  </a:cxn>
                  <a:cxn ang="0">
                    <a:pos x="89" y="321"/>
                  </a:cxn>
                  <a:cxn ang="0">
                    <a:pos x="76" y="341"/>
                  </a:cxn>
                  <a:cxn ang="0">
                    <a:pos x="56" y="346"/>
                  </a:cxn>
                  <a:cxn ang="0">
                    <a:pos x="46" y="364"/>
                  </a:cxn>
                  <a:cxn ang="0">
                    <a:pos x="8" y="369"/>
                  </a:cxn>
                  <a:cxn ang="0">
                    <a:pos x="15" y="391"/>
                  </a:cxn>
                  <a:cxn ang="0">
                    <a:pos x="38" y="399"/>
                  </a:cxn>
                  <a:cxn ang="0">
                    <a:pos x="46" y="407"/>
                  </a:cxn>
                  <a:cxn ang="0">
                    <a:pos x="13" y="419"/>
                  </a:cxn>
                  <a:cxn ang="0">
                    <a:pos x="44" y="427"/>
                  </a:cxn>
                  <a:cxn ang="0">
                    <a:pos x="19" y="457"/>
                  </a:cxn>
                  <a:cxn ang="0">
                    <a:pos x="34" y="480"/>
                  </a:cxn>
                  <a:cxn ang="0">
                    <a:pos x="58" y="513"/>
                  </a:cxn>
                  <a:cxn ang="0">
                    <a:pos x="103" y="475"/>
                  </a:cxn>
                  <a:cxn ang="0">
                    <a:pos x="121" y="462"/>
                  </a:cxn>
                  <a:cxn ang="0">
                    <a:pos x="151" y="477"/>
                  </a:cxn>
                  <a:cxn ang="0">
                    <a:pos x="154" y="361"/>
                  </a:cxn>
                  <a:cxn ang="0">
                    <a:pos x="187" y="216"/>
                  </a:cxn>
                  <a:cxn ang="0">
                    <a:pos x="249" y="133"/>
                  </a:cxn>
                  <a:cxn ang="0">
                    <a:pos x="292" y="98"/>
                  </a:cxn>
                  <a:cxn ang="0">
                    <a:pos x="377" y="108"/>
                  </a:cxn>
                  <a:cxn ang="0">
                    <a:pos x="433" y="52"/>
                  </a:cxn>
                  <a:cxn ang="0">
                    <a:pos x="11" y="447"/>
                  </a:cxn>
                  <a:cxn ang="0">
                    <a:pos x="5" y="424"/>
                  </a:cxn>
                  <a:cxn ang="0">
                    <a:pos x="3" y="381"/>
                  </a:cxn>
                  <a:cxn ang="0">
                    <a:pos x="69" y="326"/>
                  </a:cxn>
                  <a:cxn ang="0">
                    <a:pos x="81" y="316"/>
                  </a:cxn>
                  <a:cxn ang="0">
                    <a:pos x="129" y="271"/>
                  </a:cxn>
                  <a:cxn ang="0">
                    <a:pos x="177" y="178"/>
                  </a:cxn>
                  <a:cxn ang="0">
                    <a:pos x="162" y="138"/>
                  </a:cxn>
                  <a:cxn ang="0">
                    <a:pos x="191" y="103"/>
                  </a:cxn>
                  <a:cxn ang="0">
                    <a:pos x="209" y="92"/>
                  </a:cxn>
                  <a:cxn ang="0">
                    <a:pos x="201" y="118"/>
                  </a:cxn>
                  <a:cxn ang="0">
                    <a:pos x="242" y="92"/>
                  </a:cxn>
                  <a:cxn ang="0">
                    <a:pos x="242" y="73"/>
                  </a:cxn>
                  <a:cxn ang="0">
                    <a:pos x="259" y="53"/>
                  </a:cxn>
                  <a:cxn ang="0">
                    <a:pos x="270" y="53"/>
                  </a:cxn>
                  <a:cxn ang="0">
                    <a:pos x="322" y="37"/>
                  </a:cxn>
                  <a:cxn ang="0">
                    <a:pos x="335" y="18"/>
                  </a:cxn>
                  <a:cxn ang="0">
                    <a:pos x="360" y="5"/>
                  </a:cxn>
                </a:cxnLst>
                <a:rect l="0" t="0" r="r" b="b"/>
                <a:pathLst>
                  <a:path w="493" h="513">
                    <a:moveTo>
                      <a:pt x="456" y="92"/>
                    </a:moveTo>
                    <a:lnTo>
                      <a:pt x="460" y="92"/>
                    </a:lnTo>
                    <a:lnTo>
                      <a:pt x="460" y="83"/>
                    </a:lnTo>
                    <a:lnTo>
                      <a:pt x="466" y="78"/>
                    </a:lnTo>
                    <a:lnTo>
                      <a:pt x="473" y="78"/>
                    </a:lnTo>
                    <a:lnTo>
                      <a:pt x="476" y="73"/>
                    </a:lnTo>
                    <a:lnTo>
                      <a:pt x="476" y="67"/>
                    </a:lnTo>
                    <a:lnTo>
                      <a:pt x="480" y="67"/>
                    </a:lnTo>
                    <a:lnTo>
                      <a:pt x="485" y="68"/>
                    </a:lnTo>
                    <a:lnTo>
                      <a:pt x="488" y="65"/>
                    </a:lnTo>
                    <a:lnTo>
                      <a:pt x="488" y="60"/>
                    </a:lnTo>
                    <a:lnTo>
                      <a:pt x="486" y="60"/>
                    </a:lnTo>
                    <a:lnTo>
                      <a:pt x="483" y="58"/>
                    </a:lnTo>
                    <a:lnTo>
                      <a:pt x="481" y="58"/>
                    </a:lnTo>
                    <a:lnTo>
                      <a:pt x="480" y="58"/>
                    </a:lnTo>
                    <a:lnTo>
                      <a:pt x="478" y="62"/>
                    </a:lnTo>
                    <a:lnTo>
                      <a:pt x="476" y="60"/>
                    </a:lnTo>
                    <a:lnTo>
                      <a:pt x="476" y="57"/>
                    </a:lnTo>
                    <a:lnTo>
                      <a:pt x="473" y="57"/>
                    </a:lnTo>
                    <a:lnTo>
                      <a:pt x="473" y="60"/>
                    </a:lnTo>
                    <a:lnTo>
                      <a:pt x="473" y="63"/>
                    </a:lnTo>
                    <a:lnTo>
                      <a:pt x="471" y="63"/>
                    </a:lnTo>
                    <a:lnTo>
                      <a:pt x="470" y="60"/>
                    </a:lnTo>
                    <a:lnTo>
                      <a:pt x="465" y="62"/>
                    </a:lnTo>
                    <a:lnTo>
                      <a:pt x="465" y="65"/>
                    </a:lnTo>
                    <a:lnTo>
                      <a:pt x="463" y="60"/>
                    </a:lnTo>
                    <a:lnTo>
                      <a:pt x="461" y="57"/>
                    </a:lnTo>
                    <a:lnTo>
                      <a:pt x="460" y="57"/>
                    </a:lnTo>
                    <a:lnTo>
                      <a:pt x="458" y="52"/>
                    </a:lnTo>
                    <a:lnTo>
                      <a:pt x="456" y="50"/>
                    </a:lnTo>
                    <a:lnTo>
                      <a:pt x="451" y="50"/>
                    </a:lnTo>
                    <a:lnTo>
                      <a:pt x="448" y="50"/>
                    </a:lnTo>
                    <a:lnTo>
                      <a:pt x="443" y="48"/>
                    </a:lnTo>
                    <a:lnTo>
                      <a:pt x="440" y="45"/>
                    </a:lnTo>
                    <a:lnTo>
                      <a:pt x="441" y="45"/>
                    </a:lnTo>
                    <a:lnTo>
                      <a:pt x="448" y="47"/>
                    </a:lnTo>
                    <a:lnTo>
                      <a:pt x="455" y="45"/>
                    </a:lnTo>
                    <a:lnTo>
                      <a:pt x="460" y="47"/>
                    </a:lnTo>
                    <a:lnTo>
                      <a:pt x="468" y="47"/>
                    </a:lnTo>
                    <a:lnTo>
                      <a:pt x="475" y="45"/>
                    </a:lnTo>
                    <a:lnTo>
                      <a:pt x="480" y="38"/>
                    </a:lnTo>
                    <a:lnTo>
                      <a:pt x="488" y="35"/>
                    </a:lnTo>
                    <a:lnTo>
                      <a:pt x="493" y="32"/>
                    </a:lnTo>
                    <a:lnTo>
                      <a:pt x="493" y="32"/>
                    </a:lnTo>
                    <a:lnTo>
                      <a:pt x="490" y="30"/>
                    </a:lnTo>
                    <a:lnTo>
                      <a:pt x="490" y="28"/>
                    </a:lnTo>
                    <a:lnTo>
                      <a:pt x="486" y="28"/>
                    </a:lnTo>
                    <a:lnTo>
                      <a:pt x="481" y="28"/>
                    </a:lnTo>
                    <a:lnTo>
                      <a:pt x="475" y="23"/>
                    </a:lnTo>
                    <a:lnTo>
                      <a:pt x="471" y="23"/>
                    </a:lnTo>
                    <a:lnTo>
                      <a:pt x="468" y="28"/>
                    </a:lnTo>
                    <a:lnTo>
                      <a:pt x="466" y="28"/>
                    </a:lnTo>
                    <a:lnTo>
                      <a:pt x="465" y="27"/>
                    </a:lnTo>
                    <a:lnTo>
                      <a:pt x="470" y="23"/>
                    </a:lnTo>
                    <a:lnTo>
                      <a:pt x="470" y="22"/>
                    </a:lnTo>
                    <a:lnTo>
                      <a:pt x="465" y="20"/>
                    </a:lnTo>
                    <a:lnTo>
                      <a:pt x="465" y="18"/>
                    </a:lnTo>
                    <a:lnTo>
                      <a:pt x="461" y="18"/>
                    </a:lnTo>
                    <a:lnTo>
                      <a:pt x="458" y="23"/>
                    </a:lnTo>
                    <a:lnTo>
                      <a:pt x="456" y="23"/>
                    </a:lnTo>
                    <a:lnTo>
                      <a:pt x="456" y="20"/>
                    </a:lnTo>
                    <a:lnTo>
                      <a:pt x="455" y="20"/>
                    </a:lnTo>
                    <a:lnTo>
                      <a:pt x="451" y="23"/>
                    </a:lnTo>
                    <a:lnTo>
                      <a:pt x="450" y="22"/>
                    </a:lnTo>
                    <a:lnTo>
                      <a:pt x="450" y="20"/>
                    </a:lnTo>
                    <a:lnTo>
                      <a:pt x="453" y="18"/>
                    </a:lnTo>
                    <a:lnTo>
                      <a:pt x="453" y="15"/>
                    </a:lnTo>
                    <a:lnTo>
                      <a:pt x="448" y="13"/>
                    </a:lnTo>
                    <a:lnTo>
                      <a:pt x="443" y="13"/>
                    </a:lnTo>
                    <a:lnTo>
                      <a:pt x="440" y="15"/>
                    </a:lnTo>
                    <a:lnTo>
                      <a:pt x="440" y="20"/>
                    </a:lnTo>
                    <a:lnTo>
                      <a:pt x="436" y="22"/>
                    </a:lnTo>
                    <a:lnTo>
                      <a:pt x="436" y="23"/>
                    </a:lnTo>
                    <a:lnTo>
                      <a:pt x="438" y="30"/>
                    </a:lnTo>
                    <a:lnTo>
                      <a:pt x="438" y="33"/>
                    </a:lnTo>
                    <a:lnTo>
                      <a:pt x="436" y="35"/>
                    </a:lnTo>
                    <a:lnTo>
                      <a:pt x="435" y="32"/>
                    </a:lnTo>
                    <a:lnTo>
                      <a:pt x="431" y="32"/>
                    </a:lnTo>
                    <a:lnTo>
                      <a:pt x="430" y="32"/>
                    </a:lnTo>
                    <a:lnTo>
                      <a:pt x="426" y="32"/>
                    </a:lnTo>
                    <a:lnTo>
                      <a:pt x="420" y="33"/>
                    </a:lnTo>
                    <a:lnTo>
                      <a:pt x="425" y="28"/>
                    </a:lnTo>
                    <a:lnTo>
                      <a:pt x="428" y="27"/>
                    </a:lnTo>
                    <a:lnTo>
                      <a:pt x="431" y="23"/>
                    </a:lnTo>
                    <a:lnTo>
                      <a:pt x="430" y="22"/>
                    </a:lnTo>
                    <a:lnTo>
                      <a:pt x="428" y="22"/>
                    </a:lnTo>
                    <a:lnTo>
                      <a:pt x="423" y="25"/>
                    </a:lnTo>
                    <a:lnTo>
                      <a:pt x="421" y="23"/>
                    </a:lnTo>
                    <a:lnTo>
                      <a:pt x="421" y="22"/>
                    </a:lnTo>
                    <a:lnTo>
                      <a:pt x="425" y="20"/>
                    </a:lnTo>
                    <a:lnTo>
                      <a:pt x="425" y="18"/>
                    </a:lnTo>
                    <a:lnTo>
                      <a:pt x="421" y="17"/>
                    </a:lnTo>
                    <a:lnTo>
                      <a:pt x="420" y="15"/>
                    </a:lnTo>
                    <a:lnTo>
                      <a:pt x="423" y="15"/>
                    </a:lnTo>
                    <a:lnTo>
                      <a:pt x="425" y="15"/>
                    </a:lnTo>
                    <a:lnTo>
                      <a:pt x="430" y="15"/>
                    </a:lnTo>
                    <a:lnTo>
                      <a:pt x="433" y="8"/>
                    </a:lnTo>
                    <a:lnTo>
                      <a:pt x="431" y="7"/>
                    </a:lnTo>
                    <a:lnTo>
                      <a:pt x="428" y="7"/>
                    </a:lnTo>
                    <a:lnTo>
                      <a:pt x="425" y="5"/>
                    </a:lnTo>
                    <a:lnTo>
                      <a:pt x="426" y="3"/>
                    </a:lnTo>
                    <a:lnTo>
                      <a:pt x="425" y="0"/>
                    </a:lnTo>
                    <a:lnTo>
                      <a:pt x="421" y="2"/>
                    </a:lnTo>
                    <a:lnTo>
                      <a:pt x="420" y="2"/>
                    </a:lnTo>
                    <a:lnTo>
                      <a:pt x="416" y="0"/>
                    </a:lnTo>
                    <a:lnTo>
                      <a:pt x="413" y="3"/>
                    </a:lnTo>
                    <a:lnTo>
                      <a:pt x="413" y="5"/>
                    </a:lnTo>
                    <a:lnTo>
                      <a:pt x="416" y="8"/>
                    </a:lnTo>
                    <a:lnTo>
                      <a:pt x="415" y="10"/>
                    </a:lnTo>
                    <a:lnTo>
                      <a:pt x="412" y="10"/>
                    </a:lnTo>
                    <a:lnTo>
                      <a:pt x="408" y="7"/>
                    </a:lnTo>
                    <a:lnTo>
                      <a:pt x="407" y="8"/>
                    </a:lnTo>
                    <a:lnTo>
                      <a:pt x="405" y="12"/>
                    </a:lnTo>
                    <a:lnTo>
                      <a:pt x="407" y="13"/>
                    </a:lnTo>
                    <a:lnTo>
                      <a:pt x="410" y="13"/>
                    </a:lnTo>
                    <a:lnTo>
                      <a:pt x="412" y="15"/>
                    </a:lnTo>
                    <a:lnTo>
                      <a:pt x="412" y="17"/>
                    </a:lnTo>
                    <a:lnTo>
                      <a:pt x="408" y="18"/>
                    </a:lnTo>
                    <a:lnTo>
                      <a:pt x="408" y="22"/>
                    </a:lnTo>
                    <a:lnTo>
                      <a:pt x="405" y="22"/>
                    </a:lnTo>
                    <a:lnTo>
                      <a:pt x="405" y="25"/>
                    </a:lnTo>
                    <a:lnTo>
                      <a:pt x="407" y="27"/>
                    </a:lnTo>
                    <a:lnTo>
                      <a:pt x="403" y="28"/>
                    </a:lnTo>
                    <a:lnTo>
                      <a:pt x="405" y="32"/>
                    </a:lnTo>
                    <a:lnTo>
                      <a:pt x="403" y="33"/>
                    </a:lnTo>
                    <a:lnTo>
                      <a:pt x="400" y="32"/>
                    </a:lnTo>
                    <a:lnTo>
                      <a:pt x="398" y="33"/>
                    </a:lnTo>
                    <a:lnTo>
                      <a:pt x="397" y="35"/>
                    </a:lnTo>
                    <a:lnTo>
                      <a:pt x="393" y="38"/>
                    </a:lnTo>
                    <a:lnTo>
                      <a:pt x="393" y="33"/>
                    </a:lnTo>
                    <a:lnTo>
                      <a:pt x="398" y="25"/>
                    </a:lnTo>
                    <a:lnTo>
                      <a:pt x="393" y="25"/>
                    </a:lnTo>
                    <a:lnTo>
                      <a:pt x="395" y="22"/>
                    </a:lnTo>
                    <a:lnTo>
                      <a:pt x="397" y="20"/>
                    </a:lnTo>
                    <a:lnTo>
                      <a:pt x="397" y="13"/>
                    </a:lnTo>
                    <a:lnTo>
                      <a:pt x="395" y="12"/>
                    </a:lnTo>
                    <a:lnTo>
                      <a:pt x="393" y="12"/>
                    </a:lnTo>
                    <a:lnTo>
                      <a:pt x="387" y="20"/>
                    </a:lnTo>
                    <a:lnTo>
                      <a:pt x="387" y="25"/>
                    </a:lnTo>
                    <a:lnTo>
                      <a:pt x="382" y="33"/>
                    </a:lnTo>
                    <a:lnTo>
                      <a:pt x="380" y="38"/>
                    </a:lnTo>
                    <a:lnTo>
                      <a:pt x="380" y="40"/>
                    </a:lnTo>
                    <a:lnTo>
                      <a:pt x="380" y="45"/>
                    </a:lnTo>
                    <a:lnTo>
                      <a:pt x="373" y="52"/>
                    </a:lnTo>
                    <a:lnTo>
                      <a:pt x="370" y="53"/>
                    </a:lnTo>
                    <a:lnTo>
                      <a:pt x="370" y="48"/>
                    </a:lnTo>
                    <a:lnTo>
                      <a:pt x="370" y="47"/>
                    </a:lnTo>
                    <a:lnTo>
                      <a:pt x="373" y="40"/>
                    </a:lnTo>
                    <a:lnTo>
                      <a:pt x="372" y="37"/>
                    </a:lnTo>
                    <a:lnTo>
                      <a:pt x="373" y="33"/>
                    </a:lnTo>
                    <a:lnTo>
                      <a:pt x="372" y="30"/>
                    </a:lnTo>
                    <a:lnTo>
                      <a:pt x="380" y="23"/>
                    </a:lnTo>
                    <a:lnTo>
                      <a:pt x="380" y="18"/>
                    </a:lnTo>
                    <a:lnTo>
                      <a:pt x="382" y="18"/>
                    </a:lnTo>
                    <a:lnTo>
                      <a:pt x="382" y="15"/>
                    </a:lnTo>
                    <a:lnTo>
                      <a:pt x="377" y="15"/>
                    </a:lnTo>
                    <a:lnTo>
                      <a:pt x="373" y="12"/>
                    </a:lnTo>
                    <a:lnTo>
                      <a:pt x="372" y="12"/>
                    </a:lnTo>
                    <a:lnTo>
                      <a:pt x="372" y="17"/>
                    </a:lnTo>
                    <a:lnTo>
                      <a:pt x="370" y="18"/>
                    </a:lnTo>
                    <a:lnTo>
                      <a:pt x="370" y="15"/>
                    </a:lnTo>
                    <a:lnTo>
                      <a:pt x="367" y="12"/>
                    </a:lnTo>
                    <a:lnTo>
                      <a:pt x="362" y="12"/>
                    </a:lnTo>
                    <a:lnTo>
                      <a:pt x="358" y="13"/>
                    </a:lnTo>
                    <a:lnTo>
                      <a:pt x="360" y="18"/>
                    </a:lnTo>
                    <a:lnTo>
                      <a:pt x="358" y="20"/>
                    </a:lnTo>
                    <a:lnTo>
                      <a:pt x="357" y="18"/>
                    </a:lnTo>
                    <a:lnTo>
                      <a:pt x="353" y="17"/>
                    </a:lnTo>
                    <a:lnTo>
                      <a:pt x="352" y="18"/>
                    </a:lnTo>
                    <a:lnTo>
                      <a:pt x="352" y="20"/>
                    </a:lnTo>
                    <a:lnTo>
                      <a:pt x="358" y="23"/>
                    </a:lnTo>
                    <a:lnTo>
                      <a:pt x="358" y="28"/>
                    </a:lnTo>
                    <a:lnTo>
                      <a:pt x="358" y="28"/>
                    </a:lnTo>
                    <a:lnTo>
                      <a:pt x="355" y="27"/>
                    </a:lnTo>
                    <a:lnTo>
                      <a:pt x="352" y="28"/>
                    </a:lnTo>
                    <a:lnTo>
                      <a:pt x="352" y="32"/>
                    </a:lnTo>
                    <a:lnTo>
                      <a:pt x="353" y="33"/>
                    </a:lnTo>
                    <a:lnTo>
                      <a:pt x="352" y="35"/>
                    </a:lnTo>
                    <a:lnTo>
                      <a:pt x="348" y="32"/>
                    </a:lnTo>
                    <a:lnTo>
                      <a:pt x="345" y="32"/>
                    </a:lnTo>
                    <a:lnTo>
                      <a:pt x="343" y="37"/>
                    </a:lnTo>
                    <a:lnTo>
                      <a:pt x="340" y="38"/>
                    </a:lnTo>
                    <a:lnTo>
                      <a:pt x="340" y="40"/>
                    </a:lnTo>
                    <a:lnTo>
                      <a:pt x="342" y="40"/>
                    </a:lnTo>
                    <a:lnTo>
                      <a:pt x="337" y="43"/>
                    </a:lnTo>
                    <a:lnTo>
                      <a:pt x="337" y="47"/>
                    </a:lnTo>
                    <a:lnTo>
                      <a:pt x="340" y="50"/>
                    </a:lnTo>
                    <a:lnTo>
                      <a:pt x="337" y="53"/>
                    </a:lnTo>
                    <a:lnTo>
                      <a:pt x="340" y="53"/>
                    </a:lnTo>
                    <a:lnTo>
                      <a:pt x="342" y="55"/>
                    </a:lnTo>
                    <a:lnTo>
                      <a:pt x="340" y="58"/>
                    </a:lnTo>
                    <a:lnTo>
                      <a:pt x="335" y="57"/>
                    </a:lnTo>
                    <a:lnTo>
                      <a:pt x="333" y="52"/>
                    </a:lnTo>
                    <a:lnTo>
                      <a:pt x="330" y="50"/>
                    </a:lnTo>
                    <a:lnTo>
                      <a:pt x="333" y="48"/>
                    </a:lnTo>
                    <a:lnTo>
                      <a:pt x="328" y="47"/>
                    </a:lnTo>
                    <a:lnTo>
                      <a:pt x="325" y="47"/>
                    </a:lnTo>
                    <a:lnTo>
                      <a:pt x="320" y="47"/>
                    </a:lnTo>
                    <a:lnTo>
                      <a:pt x="312" y="42"/>
                    </a:lnTo>
                    <a:lnTo>
                      <a:pt x="310" y="42"/>
                    </a:lnTo>
                    <a:lnTo>
                      <a:pt x="307" y="43"/>
                    </a:lnTo>
                    <a:lnTo>
                      <a:pt x="305" y="40"/>
                    </a:lnTo>
                    <a:lnTo>
                      <a:pt x="302" y="43"/>
                    </a:lnTo>
                    <a:lnTo>
                      <a:pt x="299" y="45"/>
                    </a:lnTo>
                    <a:lnTo>
                      <a:pt x="297" y="47"/>
                    </a:lnTo>
                    <a:lnTo>
                      <a:pt x="304" y="52"/>
                    </a:lnTo>
                    <a:lnTo>
                      <a:pt x="307" y="52"/>
                    </a:lnTo>
                    <a:lnTo>
                      <a:pt x="309" y="55"/>
                    </a:lnTo>
                    <a:lnTo>
                      <a:pt x="314" y="55"/>
                    </a:lnTo>
                    <a:lnTo>
                      <a:pt x="312" y="58"/>
                    </a:lnTo>
                    <a:lnTo>
                      <a:pt x="312" y="62"/>
                    </a:lnTo>
                    <a:lnTo>
                      <a:pt x="315" y="67"/>
                    </a:lnTo>
                    <a:lnTo>
                      <a:pt x="315" y="70"/>
                    </a:lnTo>
                    <a:lnTo>
                      <a:pt x="312" y="68"/>
                    </a:lnTo>
                    <a:lnTo>
                      <a:pt x="309" y="63"/>
                    </a:lnTo>
                    <a:lnTo>
                      <a:pt x="305" y="62"/>
                    </a:lnTo>
                    <a:lnTo>
                      <a:pt x="302" y="58"/>
                    </a:lnTo>
                    <a:lnTo>
                      <a:pt x="300" y="62"/>
                    </a:lnTo>
                    <a:lnTo>
                      <a:pt x="297" y="65"/>
                    </a:lnTo>
                    <a:lnTo>
                      <a:pt x="297" y="60"/>
                    </a:lnTo>
                    <a:lnTo>
                      <a:pt x="294" y="63"/>
                    </a:lnTo>
                    <a:lnTo>
                      <a:pt x="294" y="65"/>
                    </a:lnTo>
                    <a:lnTo>
                      <a:pt x="289" y="68"/>
                    </a:lnTo>
                    <a:lnTo>
                      <a:pt x="289" y="72"/>
                    </a:lnTo>
                    <a:lnTo>
                      <a:pt x="294" y="73"/>
                    </a:lnTo>
                    <a:lnTo>
                      <a:pt x="295" y="78"/>
                    </a:lnTo>
                    <a:lnTo>
                      <a:pt x="292" y="77"/>
                    </a:lnTo>
                    <a:lnTo>
                      <a:pt x="290" y="75"/>
                    </a:lnTo>
                    <a:lnTo>
                      <a:pt x="287" y="80"/>
                    </a:lnTo>
                    <a:lnTo>
                      <a:pt x="285" y="83"/>
                    </a:lnTo>
                    <a:lnTo>
                      <a:pt x="280" y="87"/>
                    </a:lnTo>
                    <a:lnTo>
                      <a:pt x="280" y="85"/>
                    </a:lnTo>
                    <a:lnTo>
                      <a:pt x="284" y="82"/>
                    </a:lnTo>
                    <a:lnTo>
                      <a:pt x="282" y="80"/>
                    </a:lnTo>
                    <a:lnTo>
                      <a:pt x="285" y="73"/>
                    </a:lnTo>
                    <a:lnTo>
                      <a:pt x="284" y="60"/>
                    </a:lnTo>
                    <a:lnTo>
                      <a:pt x="280" y="63"/>
                    </a:lnTo>
                    <a:lnTo>
                      <a:pt x="274" y="70"/>
                    </a:lnTo>
                    <a:lnTo>
                      <a:pt x="274" y="77"/>
                    </a:lnTo>
                    <a:lnTo>
                      <a:pt x="275" y="78"/>
                    </a:lnTo>
                    <a:lnTo>
                      <a:pt x="272" y="82"/>
                    </a:lnTo>
                    <a:lnTo>
                      <a:pt x="270" y="78"/>
                    </a:lnTo>
                    <a:lnTo>
                      <a:pt x="274" y="73"/>
                    </a:lnTo>
                    <a:lnTo>
                      <a:pt x="272" y="68"/>
                    </a:lnTo>
                    <a:lnTo>
                      <a:pt x="269" y="67"/>
                    </a:lnTo>
                    <a:lnTo>
                      <a:pt x="264" y="70"/>
                    </a:lnTo>
                    <a:lnTo>
                      <a:pt x="262" y="75"/>
                    </a:lnTo>
                    <a:lnTo>
                      <a:pt x="264" y="80"/>
                    </a:lnTo>
                    <a:lnTo>
                      <a:pt x="264" y="83"/>
                    </a:lnTo>
                    <a:lnTo>
                      <a:pt x="270" y="88"/>
                    </a:lnTo>
                    <a:lnTo>
                      <a:pt x="272" y="90"/>
                    </a:lnTo>
                    <a:lnTo>
                      <a:pt x="269" y="95"/>
                    </a:lnTo>
                    <a:lnTo>
                      <a:pt x="267" y="90"/>
                    </a:lnTo>
                    <a:lnTo>
                      <a:pt x="262" y="88"/>
                    </a:lnTo>
                    <a:lnTo>
                      <a:pt x="259" y="80"/>
                    </a:lnTo>
                    <a:lnTo>
                      <a:pt x="257" y="78"/>
                    </a:lnTo>
                    <a:lnTo>
                      <a:pt x="250" y="82"/>
                    </a:lnTo>
                    <a:lnTo>
                      <a:pt x="250" y="83"/>
                    </a:lnTo>
                    <a:lnTo>
                      <a:pt x="257" y="88"/>
                    </a:lnTo>
                    <a:lnTo>
                      <a:pt x="259" y="88"/>
                    </a:lnTo>
                    <a:lnTo>
                      <a:pt x="260" y="90"/>
                    </a:lnTo>
                    <a:lnTo>
                      <a:pt x="257" y="90"/>
                    </a:lnTo>
                    <a:lnTo>
                      <a:pt x="252" y="90"/>
                    </a:lnTo>
                    <a:lnTo>
                      <a:pt x="255" y="95"/>
                    </a:lnTo>
                    <a:lnTo>
                      <a:pt x="250" y="92"/>
                    </a:lnTo>
                    <a:lnTo>
                      <a:pt x="250" y="87"/>
                    </a:lnTo>
                    <a:lnTo>
                      <a:pt x="249" y="87"/>
                    </a:lnTo>
                    <a:lnTo>
                      <a:pt x="247" y="82"/>
                    </a:lnTo>
                    <a:lnTo>
                      <a:pt x="245" y="85"/>
                    </a:lnTo>
                    <a:lnTo>
                      <a:pt x="244" y="90"/>
                    </a:lnTo>
                    <a:lnTo>
                      <a:pt x="245" y="92"/>
                    </a:lnTo>
                    <a:lnTo>
                      <a:pt x="245" y="97"/>
                    </a:lnTo>
                    <a:lnTo>
                      <a:pt x="240" y="95"/>
                    </a:lnTo>
                    <a:lnTo>
                      <a:pt x="237" y="97"/>
                    </a:lnTo>
                    <a:lnTo>
                      <a:pt x="234" y="101"/>
                    </a:lnTo>
                    <a:lnTo>
                      <a:pt x="234" y="101"/>
                    </a:lnTo>
                    <a:lnTo>
                      <a:pt x="237" y="101"/>
                    </a:lnTo>
                    <a:lnTo>
                      <a:pt x="240" y="105"/>
                    </a:lnTo>
                    <a:lnTo>
                      <a:pt x="237" y="105"/>
                    </a:lnTo>
                    <a:lnTo>
                      <a:pt x="234" y="106"/>
                    </a:lnTo>
                    <a:lnTo>
                      <a:pt x="235" y="108"/>
                    </a:lnTo>
                    <a:lnTo>
                      <a:pt x="234" y="110"/>
                    </a:lnTo>
                    <a:lnTo>
                      <a:pt x="230" y="110"/>
                    </a:lnTo>
                    <a:lnTo>
                      <a:pt x="230" y="113"/>
                    </a:lnTo>
                    <a:lnTo>
                      <a:pt x="232" y="113"/>
                    </a:lnTo>
                    <a:lnTo>
                      <a:pt x="229" y="115"/>
                    </a:lnTo>
                    <a:lnTo>
                      <a:pt x="227" y="111"/>
                    </a:lnTo>
                    <a:lnTo>
                      <a:pt x="224" y="113"/>
                    </a:lnTo>
                    <a:lnTo>
                      <a:pt x="220" y="116"/>
                    </a:lnTo>
                    <a:lnTo>
                      <a:pt x="222" y="118"/>
                    </a:lnTo>
                    <a:lnTo>
                      <a:pt x="220" y="120"/>
                    </a:lnTo>
                    <a:lnTo>
                      <a:pt x="216" y="120"/>
                    </a:lnTo>
                    <a:lnTo>
                      <a:pt x="214" y="125"/>
                    </a:lnTo>
                    <a:lnTo>
                      <a:pt x="217" y="125"/>
                    </a:lnTo>
                    <a:lnTo>
                      <a:pt x="227" y="123"/>
                    </a:lnTo>
                    <a:lnTo>
                      <a:pt x="230" y="125"/>
                    </a:lnTo>
                    <a:lnTo>
                      <a:pt x="235" y="121"/>
                    </a:lnTo>
                    <a:lnTo>
                      <a:pt x="237" y="121"/>
                    </a:lnTo>
                    <a:lnTo>
                      <a:pt x="237" y="125"/>
                    </a:lnTo>
                    <a:lnTo>
                      <a:pt x="234" y="128"/>
                    </a:lnTo>
                    <a:lnTo>
                      <a:pt x="234" y="133"/>
                    </a:lnTo>
                    <a:lnTo>
                      <a:pt x="232" y="135"/>
                    </a:lnTo>
                    <a:lnTo>
                      <a:pt x="230" y="133"/>
                    </a:lnTo>
                    <a:lnTo>
                      <a:pt x="230" y="130"/>
                    </a:lnTo>
                    <a:lnTo>
                      <a:pt x="225" y="131"/>
                    </a:lnTo>
                    <a:lnTo>
                      <a:pt x="224" y="130"/>
                    </a:lnTo>
                    <a:lnTo>
                      <a:pt x="219" y="130"/>
                    </a:lnTo>
                    <a:lnTo>
                      <a:pt x="220" y="130"/>
                    </a:lnTo>
                    <a:lnTo>
                      <a:pt x="219" y="133"/>
                    </a:lnTo>
                    <a:lnTo>
                      <a:pt x="216" y="131"/>
                    </a:lnTo>
                    <a:lnTo>
                      <a:pt x="214" y="131"/>
                    </a:lnTo>
                    <a:lnTo>
                      <a:pt x="217" y="133"/>
                    </a:lnTo>
                    <a:lnTo>
                      <a:pt x="219" y="136"/>
                    </a:lnTo>
                    <a:lnTo>
                      <a:pt x="216" y="138"/>
                    </a:lnTo>
                    <a:lnTo>
                      <a:pt x="214" y="140"/>
                    </a:lnTo>
                    <a:lnTo>
                      <a:pt x="216" y="143"/>
                    </a:lnTo>
                    <a:lnTo>
                      <a:pt x="214" y="145"/>
                    </a:lnTo>
                    <a:lnTo>
                      <a:pt x="212" y="141"/>
                    </a:lnTo>
                    <a:lnTo>
                      <a:pt x="212" y="138"/>
                    </a:lnTo>
                    <a:lnTo>
                      <a:pt x="209" y="135"/>
                    </a:lnTo>
                    <a:lnTo>
                      <a:pt x="206" y="138"/>
                    </a:lnTo>
                    <a:lnTo>
                      <a:pt x="202" y="138"/>
                    </a:lnTo>
                    <a:lnTo>
                      <a:pt x="201" y="136"/>
                    </a:lnTo>
                    <a:lnTo>
                      <a:pt x="202" y="135"/>
                    </a:lnTo>
                    <a:lnTo>
                      <a:pt x="199" y="133"/>
                    </a:lnTo>
                    <a:lnTo>
                      <a:pt x="196" y="138"/>
                    </a:lnTo>
                    <a:lnTo>
                      <a:pt x="199" y="141"/>
                    </a:lnTo>
                    <a:lnTo>
                      <a:pt x="204" y="140"/>
                    </a:lnTo>
                    <a:lnTo>
                      <a:pt x="209" y="143"/>
                    </a:lnTo>
                    <a:lnTo>
                      <a:pt x="206" y="146"/>
                    </a:lnTo>
                    <a:lnTo>
                      <a:pt x="197" y="148"/>
                    </a:lnTo>
                    <a:lnTo>
                      <a:pt x="196" y="146"/>
                    </a:lnTo>
                    <a:lnTo>
                      <a:pt x="192" y="146"/>
                    </a:lnTo>
                    <a:lnTo>
                      <a:pt x="191" y="150"/>
                    </a:lnTo>
                    <a:lnTo>
                      <a:pt x="192" y="153"/>
                    </a:lnTo>
                    <a:lnTo>
                      <a:pt x="191" y="156"/>
                    </a:lnTo>
                    <a:lnTo>
                      <a:pt x="194" y="155"/>
                    </a:lnTo>
                    <a:lnTo>
                      <a:pt x="197" y="151"/>
                    </a:lnTo>
                    <a:lnTo>
                      <a:pt x="202" y="151"/>
                    </a:lnTo>
                    <a:lnTo>
                      <a:pt x="204" y="153"/>
                    </a:lnTo>
                    <a:lnTo>
                      <a:pt x="197" y="155"/>
                    </a:lnTo>
                    <a:lnTo>
                      <a:pt x="197" y="158"/>
                    </a:lnTo>
                    <a:lnTo>
                      <a:pt x="199" y="161"/>
                    </a:lnTo>
                    <a:lnTo>
                      <a:pt x="204" y="165"/>
                    </a:lnTo>
                    <a:lnTo>
                      <a:pt x="204" y="168"/>
                    </a:lnTo>
                    <a:lnTo>
                      <a:pt x="201" y="165"/>
                    </a:lnTo>
                    <a:lnTo>
                      <a:pt x="197" y="166"/>
                    </a:lnTo>
                    <a:lnTo>
                      <a:pt x="194" y="161"/>
                    </a:lnTo>
                    <a:lnTo>
                      <a:pt x="192" y="161"/>
                    </a:lnTo>
                    <a:lnTo>
                      <a:pt x="189" y="165"/>
                    </a:lnTo>
                    <a:lnTo>
                      <a:pt x="192" y="166"/>
                    </a:lnTo>
                    <a:lnTo>
                      <a:pt x="187" y="168"/>
                    </a:lnTo>
                    <a:lnTo>
                      <a:pt x="184" y="170"/>
                    </a:lnTo>
                    <a:lnTo>
                      <a:pt x="184" y="173"/>
                    </a:lnTo>
                    <a:lnTo>
                      <a:pt x="187" y="175"/>
                    </a:lnTo>
                    <a:lnTo>
                      <a:pt x="192" y="173"/>
                    </a:lnTo>
                    <a:lnTo>
                      <a:pt x="194" y="175"/>
                    </a:lnTo>
                    <a:lnTo>
                      <a:pt x="199" y="173"/>
                    </a:lnTo>
                    <a:lnTo>
                      <a:pt x="199" y="176"/>
                    </a:lnTo>
                    <a:lnTo>
                      <a:pt x="202" y="178"/>
                    </a:lnTo>
                    <a:lnTo>
                      <a:pt x="202" y="181"/>
                    </a:lnTo>
                    <a:lnTo>
                      <a:pt x="196" y="178"/>
                    </a:lnTo>
                    <a:lnTo>
                      <a:pt x="191" y="178"/>
                    </a:lnTo>
                    <a:lnTo>
                      <a:pt x="189" y="178"/>
                    </a:lnTo>
                    <a:lnTo>
                      <a:pt x="182" y="180"/>
                    </a:lnTo>
                    <a:lnTo>
                      <a:pt x="182" y="183"/>
                    </a:lnTo>
                    <a:lnTo>
                      <a:pt x="179" y="185"/>
                    </a:lnTo>
                    <a:lnTo>
                      <a:pt x="177" y="183"/>
                    </a:lnTo>
                    <a:lnTo>
                      <a:pt x="171" y="186"/>
                    </a:lnTo>
                    <a:lnTo>
                      <a:pt x="167" y="186"/>
                    </a:lnTo>
                    <a:lnTo>
                      <a:pt x="167" y="188"/>
                    </a:lnTo>
                    <a:lnTo>
                      <a:pt x="171" y="190"/>
                    </a:lnTo>
                    <a:lnTo>
                      <a:pt x="174" y="193"/>
                    </a:lnTo>
                    <a:lnTo>
                      <a:pt x="171" y="195"/>
                    </a:lnTo>
                    <a:lnTo>
                      <a:pt x="169" y="193"/>
                    </a:lnTo>
                    <a:lnTo>
                      <a:pt x="167" y="195"/>
                    </a:lnTo>
                    <a:lnTo>
                      <a:pt x="171" y="196"/>
                    </a:lnTo>
                    <a:lnTo>
                      <a:pt x="169" y="198"/>
                    </a:lnTo>
                    <a:lnTo>
                      <a:pt x="164" y="198"/>
                    </a:lnTo>
                    <a:lnTo>
                      <a:pt x="164" y="196"/>
                    </a:lnTo>
                    <a:lnTo>
                      <a:pt x="162" y="198"/>
                    </a:lnTo>
                    <a:lnTo>
                      <a:pt x="166" y="199"/>
                    </a:lnTo>
                    <a:lnTo>
                      <a:pt x="164" y="201"/>
                    </a:lnTo>
                    <a:lnTo>
                      <a:pt x="164" y="204"/>
                    </a:lnTo>
                    <a:lnTo>
                      <a:pt x="167" y="204"/>
                    </a:lnTo>
                    <a:lnTo>
                      <a:pt x="164" y="206"/>
                    </a:lnTo>
                    <a:lnTo>
                      <a:pt x="161" y="206"/>
                    </a:lnTo>
                    <a:lnTo>
                      <a:pt x="159" y="204"/>
                    </a:lnTo>
                    <a:lnTo>
                      <a:pt x="159" y="208"/>
                    </a:lnTo>
                    <a:lnTo>
                      <a:pt x="157" y="209"/>
                    </a:lnTo>
                    <a:lnTo>
                      <a:pt x="161" y="209"/>
                    </a:lnTo>
                    <a:lnTo>
                      <a:pt x="167" y="213"/>
                    </a:lnTo>
                    <a:lnTo>
                      <a:pt x="167" y="214"/>
                    </a:lnTo>
                    <a:lnTo>
                      <a:pt x="171" y="216"/>
                    </a:lnTo>
                    <a:lnTo>
                      <a:pt x="174" y="214"/>
                    </a:lnTo>
                    <a:lnTo>
                      <a:pt x="171" y="216"/>
                    </a:lnTo>
                    <a:lnTo>
                      <a:pt x="171" y="218"/>
                    </a:lnTo>
                    <a:lnTo>
                      <a:pt x="167" y="218"/>
                    </a:lnTo>
                    <a:lnTo>
                      <a:pt x="166" y="218"/>
                    </a:lnTo>
                    <a:lnTo>
                      <a:pt x="159" y="218"/>
                    </a:lnTo>
                    <a:lnTo>
                      <a:pt x="154" y="221"/>
                    </a:lnTo>
                    <a:lnTo>
                      <a:pt x="156" y="223"/>
                    </a:lnTo>
                    <a:lnTo>
                      <a:pt x="161" y="223"/>
                    </a:lnTo>
                    <a:lnTo>
                      <a:pt x="161" y="224"/>
                    </a:lnTo>
                    <a:lnTo>
                      <a:pt x="164" y="228"/>
                    </a:lnTo>
                    <a:lnTo>
                      <a:pt x="162" y="231"/>
                    </a:lnTo>
                    <a:lnTo>
                      <a:pt x="161" y="228"/>
                    </a:lnTo>
                    <a:lnTo>
                      <a:pt x="157" y="228"/>
                    </a:lnTo>
                    <a:lnTo>
                      <a:pt x="156" y="231"/>
                    </a:lnTo>
                    <a:lnTo>
                      <a:pt x="156" y="233"/>
                    </a:lnTo>
                    <a:lnTo>
                      <a:pt x="154" y="234"/>
                    </a:lnTo>
                    <a:lnTo>
                      <a:pt x="157" y="236"/>
                    </a:lnTo>
                    <a:lnTo>
                      <a:pt x="157" y="239"/>
                    </a:lnTo>
                    <a:lnTo>
                      <a:pt x="156" y="239"/>
                    </a:lnTo>
                    <a:lnTo>
                      <a:pt x="152" y="236"/>
                    </a:lnTo>
                    <a:lnTo>
                      <a:pt x="151" y="238"/>
                    </a:lnTo>
                    <a:lnTo>
                      <a:pt x="151" y="241"/>
                    </a:lnTo>
                    <a:lnTo>
                      <a:pt x="156" y="243"/>
                    </a:lnTo>
                    <a:lnTo>
                      <a:pt x="156" y="244"/>
                    </a:lnTo>
                    <a:lnTo>
                      <a:pt x="156" y="246"/>
                    </a:lnTo>
                    <a:lnTo>
                      <a:pt x="151" y="243"/>
                    </a:lnTo>
                    <a:lnTo>
                      <a:pt x="149" y="244"/>
                    </a:lnTo>
                    <a:lnTo>
                      <a:pt x="147" y="248"/>
                    </a:lnTo>
                    <a:lnTo>
                      <a:pt x="149" y="248"/>
                    </a:lnTo>
                    <a:lnTo>
                      <a:pt x="149" y="253"/>
                    </a:lnTo>
                    <a:lnTo>
                      <a:pt x="151" y="256"/>
                    </a:lnTo>
                    <a:lnTo>
                      <a:pt x="154" y="256"/>
                    </a:lnTo>
                    <a:lnTo>
                      <a:pt x="156" y="253"/>
                    </a:lnTo>
                    <a:lnTo>
                      <a:pt x="159" y="253"/>
                    </a:lnTo>
                    <a:lnTo>
                      <a:pt x="156" y="258"/>
                    </a:lnTo>
                    <a:lnTo>
                      <a:pt x="154" y="258"/>
                    </a:lnTo>
                    <a:lnTo>
                      <a:pt x="149" y="263"/>
                    </a:lnTo>
                    <a:lnTo>
                      <a:pt x="146" y="263"/>
                    </a:lnTo>
                    <a:lnTo>
                      <a:pt x="142" y="263"/>
                    </a:lnTo>
                    <a:lnTo>
                      <a:pt x="142" y="264"/>
                    </a:lnTo>
                    <a:lnTo>
                      <a:pt x="139" y="266"/>
                    </a:lnTo>
                    <a:lnTo>
                      <a:pt x="136" y="269"/>
                    </a:lnTo>
                    <a:lnTo>
                      <a:pt x="139" y="271"/>
                    </a:lnTo>
                    <a:lnTo>
                      <a:pt x="137" y="273"/>
                    </a:lnTo>
                    <a:lnTo>
                      <a:pt x="132" y="273"/>
                    </a:lnTo>
                    <a:lnTo>
                      <a:pt x="129" y="276"/>
                    </a:lnTo>
                    <a:lnTo>
                      <a:pt x="129" y="278"/>
                    </a:lnTo>
                    <a:lnTo>
                      <a:pt x="134" y="279"/>
                    </a:lnTo>
                    <a:lnTo>
                      <a:pt x="131" y="281"/>
                    </a:lnTo>
                    <a:lnTo>
                      <a:pt x="129" y="284"/>
                    </a:lnTo>
                    <a:lnTo>
                      <a:pt x="126" y="284"/>
                    </a:lnTo>
                    <a:lnTo>
                      <a:pt x="124" y="281"/>
                    </a:lnTo>
                    <a:lnTo>
                      <a:pt x="122" y="279"/>
                    </a:lnTo>
                    <a:lnTo>
                      <a:pt x="121" y="283"/>
                    </a:lnTo>
                    <a:lnTo>
                      <a:pt x="117" y="283"/>
                    </a:lnTo>
                    <a:lnTo>
                      <a:pt x="119" y="284"/>
                    </a:lnTo>
                    <a:lnTo>
                      <a:pt x="116" y="286"/>
                    </a:lnTo>
                    <a:lnTo>
                      <a:pt x="116" y="289"/>
                    </a:lnTo>
                    <a:lnTo>
                      <a:pt x="117" y="291"/>
                    </a:lnTo>
                    <a:lnTo>
                      <a:pt x="111" y="291"/>
                    </a:lnTo>
                    <a:lnTo>
                      <a:pt x="109" y="293"/>
                    </a:lnTo>
                    <a:lnTo>
                      <a:pt x="109" y="296"/>
                    </a:lnTo>
                    <a:lnTo>
                      <a:pt x="106" y="299"/>
                    </a:lnTo>
                    <a:lnTo>
                      <a:pt x="106" y="301"/>
                    </a:lnTo>
                    <a:lnTo>
                      <a:pt x="106" y="306"/>
                    </a:lnTo>
                    <a:lnTo>
                      <a:pt x="103" y="307"/>
                    </a:lnTo>
                    <a:lnTo>
                      <a:pt x="98" y="311"/>
                    </a:lnTo>
                    <a:lnTo>
                      <a:pt x="99" y="312"/>
                    </a:lnTo>
                    <a:lnTo>
                      <a:pt x="104" y="309"/>
                    </a:lnTo>
                    <a:lnTo>
                      <a:pt x="106" y="311"/>
                    </a:lnTo>
                    <a:lnTo>
                      <a:pt x="106" y="312"/>
                    </a:lnTo>
                    <a:lnTo>
                      <a:pt x="103" y="314"/>
                    </a:lnTo>
                    <a:lnTo>
                      <a:pt x="103" y="317"/>
                    </a:lnTo>
                    <a:lnTo>
                      <a:pt x="106" y="321"/>
                    </a:lnTo>
                    <a:lnTo>
                      <a:pt x="111" y="319"/>
                    </a:lnTo>
                    <a:lnTo>
                      <a:pt x="116" y="317"/>
                    </a:lnTo>
                    <a:lnTo>
                      <a:pt x="122" y="311"/>
                    </a:lnTo>
                    <a:lnTo>
                      <a:pt x="122" y="309"/>
                    </a:lnTo>
                    <a:lnTo>
                      <a:pt x="119" y="309"/>
                    </a:lnTo>
                    <a:lnTo>
                      <a:pt x="122" y="306"/>
                    </a:lnTo>
                    <a:lnTo>
                      <a:pt x="124" y="301"/>
                    </a:lnTo>
                    <a:lnTo>
                      <a:pt x="126" y="301"/>
                    </a:lnTo>
                    <a:lnTo>
                      <a:pt x="127" y="299"/>
                    </a:lnTo>
                    <a:lnTo>
                      <a:pt x="132" y="299"/>
                    </a:lnTo>
                    <a:lnTo>
                      <a:pt x="134" y="299"/>
                    </a:lnTo>
                    <a:lnTo>
                      <a:pt x="127" y="302"/>
                    </a:lnTo>
                    <a:lnTo>
                      <a:pt x="127" y="306"/>
                    </a:lnTo>
                    <a:lnTo>
                      <a:pt x="134" y="307"/>
                    </a:lnTo>
                    <a:lnTo>
                      <a:pt x="132" y="311"/>
                    </a:lnTo>
                    <a:lnTo>
                      <a:pt x="127" y="311"/>
                    </a:lnTo>
                    <a:lnTo>
                      <a:pt x="121" y="317"/>
                    </a:lnTo>
                    <a:lnTo>
                      <a:pt x="126" y="319"/>
                    </a:lnTo>
                    <a:lnTo>
                      <a:pt x="122" y="322"/>
                    </a:lnTo>
                    <a:lnTo>
                      <a:pt x="124" y="326"/>
                    </a:lnTo>
                    <a:lnTo>
                      <a:pt x="119" y="326"/>
                    </a:lnTo>
                    <a:lnTo>
                      <a:pt x="116" y="322"/>
                    </a:lnTo>
                    <a:lnTo>
                      <a:pt x="111" y="322"/>
                    </a:lnTo>
                    <a:lnTo>
                      <a:pt x="108" y="324"/>
                    </a:lnTo>
                    <a:lnTo>
                      <a:pt x="108" y="329"/>
                    </a:lnTo>
                    <a:lnTo>
                      <a:pt x="104" y="331"/>
                    </a:lnTo>
                    <a:lnTo>
                      <a:pt x="101" y="332"/>
                    </a:lnTo>
                    <a:lnTo>
                      <a:pt x="103" y="329"/>
                    </a:lnTo>
                    <a:lnTo>
                      <a:pt x="104" y="327"/>
                    </a:lnTo>
                    <a:lnTo>
                      <a:pt x="103" y="324"/>
                    </a:lnTo>
                    <a:lnTo>
                      <a:pt x="103" y="321"/>
                    </a:lnTo>
                    <a:lnTo>
                      <a:pt x="99" y="316"/>
                    </a:lnTo>
                    <a:lnTo>
                      <a:pt x="96" y="316"/>
                    </a:lnTo>
                    <a:lnTo>
                      <a:pt x="94" y="319"/>
                    </a:lnTo>
                    <a:lnTo>
                      <a:pt x="89" y="321"/>
                    </a:lnTo>
                    <a:lnTo>
                      <a:pt x="89" y="322"/>
                    </a:lnTo>
                    <a:lnTo>
                      <a:pt x="94" y="322"/>
                    </a:lnTo>
                    <a:lnTo>
                      <a:pt x="89" y="327"/>
                    </a:lnTo>
                    <a:lnTo>
                      <a:pt x="84" y="326"/>
                    </a:lnTo>
                    <a:lnTo>
                      <a:pt x="81" y="326"/>
                    </a:lnTo>
                    <a:lnTo>
                      <a:pt x="76" y="329"/>
                    </a:lnTo>
                    <a:lnTo>
                      <a:pt x="79" y="331"/>
                    </a:lnTo>
                    <a:lnTo>
                      <a:pt x="81" y="329"/>
                    </a:lnTo>
                    <a:lnTo>
                      <a:pt x="83" y="331"/>
                    </a:lnTo>
                    <a:lnTo>
                      <a:pt x="78" y="332"/>
                    </a:lnTo>
                    <a:lnTo>
                      <a:pt x="76" y="336"/>
                    </a:lnTo>
                    <a:lnTo>
                      <a:pt x="74" y="334"/>
                    </a:lnTo>
                    <a:lnTo>
                      <a:pt x="71" y="334"/>
                    </a:lnTo>
                    <a:lnTo>
                      <a:pt x="69" y="336"/>
                    </a:lnTo>
                    <a:lnTo>
                      <a:pt x="74" y="339"/>
                    </a:lnTo>
                    <a:lnTo>
                      <a:pt x="81" y="339"/>
                    </a:lnTo>
                    <a:lnTo>
                      <a:pt x="79" y="341"/>
                    </a:lnTo>
                    <a:lnTo>
                      <a:pt x="83" y="342"/>
                    </a:lnTo>
                    <a:lnTo>
                      <a:pt x="83" y="346"/>
                    </a:lnTo>
                    <a:lnTo>
                      <a:pt x="78" y="344"/>
                    </a:lnTo>
                    <a:lnTo>
                      <a:pt x="76" y="341"/>
                    </a:lnTo>
                    <a:lnTo>
                      <a:pt x="73" y="341"/>
                    </a:lnTo>
                    <a:lnTo>
                      <a:pt x="68" y="337"/>
                    </a:lnTo>
                    <a:lnTo>
                      <a:pt x="68" y="334"/>
                    </a:lnTo>
                    <a:lnTo>
                      <a:pt x="64" y="334"/>
                    </a:lnTo>
                    <a:lnTo>
                      <a:pt x="64" y="337"/>
                    </a:lnTo>
                    <a:lnTo>
                      <a:pt x="69" y="342"/>
                    </a:lnTo>
                    <a:lnTo>
                      <a:pt x="73" y="346"/>
                    </a:lnTo>
                    <a:lnTo>
                      <a:pt x="78" y="347"/>
                    </a:lnTo>
                    <a:lnTo>
                      <a:pt x="79" y="349"/>
                    </a:lnTo>
                    <a:lnTo>
                      <a:pt x="74" y="349"/>
                    </a:lnTo>
                    <a:lnTo>
                      <a:pt x="68" y="346"/>
                    </a:lnTo>
                    <a:lnTo>
                      <a:pt x="63" y="341"/>
                    </a:lnTo>
                    <a:lnTo>
                      <a:pt x="59" y="342"/>
                    </a:lnTo>
                    <a:lnTo>
                      <a:pt x="56" y="339"/>
                    </a:lnTo>
                    <a:lnTo>
                      <a:pt x="51" y="339"/>
                    </a:lnTo>
                    <a:lnTo>
                      <a:pt x="48" y="337"/>
                    </a:lnTo>
                    <a:lnTo>
                      <a:pt x="46" y="339"/>
                    </a:lnTo>
                    <a:lnTo>
                      <a:pt x="48" y="342"/>
                    </a:lnTo>
                    <a:lnTo>
                      <a:pt x="44" y="344"/>
                    </a:lnTo>
                    <a:lnTo>
                      <a:pt x="48" y="349"/>
                    </a:lnTo>
                    <a:lnTo>
                      <a:pt x="56" y="346"/>
                    </a:lnTo>
                    <a:lnTo>
                      <a:pt x="58" y="347"/>
                    </a:lnTo>
                    <a:lnTo>
                      <a:pt x="54" y="349"/>
                    </a:lnTo>
                    <a:lnTo>
                      <a:pt x="56" y="351"/>
                    </a:lnTo>
                    <a:lnTo>
                      <a:pt x="61" y="347"/>
                    </a:lnTo>
                    <a:lnTo>
                      <a:pt x="64" y="347"/>
                    </a:lnTo>
                    <a:lnTo>
                      <a:pt x="63" y="351"/>
                    </a:lnTo>
                    <a:lnTo>
                      <a:pt x="56" y="352"/>
                    </a:lnTo>
                    <a:lnTo>
                      <a:pt x="53" y="357"/>
                    </a:lnTo>
                    <a:lnTo>
                      <a:pt x="48" y="356"/>
                    </a:lnTo>
                    <a:lnTo>
                      <a:pt x="44" y="351"/>
                    </a:lnTo>
                    <a:lnTo>
                      <a:pt x="43" y="351"/>
                    </a:lnTo>
                    <a:lnTo>
                      <a:pt x="39" y="352"/>
                    </a:lnTo>
                    <a:lnTo>
                      <a:pt x="36" y="349"/>
                    </a:lnTo>
                    <a:lnTo>
                      <a:pt x="34" y="351"/>
                    </a:lnTo>
                    <a:lnTo>
                      <a:pt x="31" y="351"/>
                    </a:lnTo>
                    <a:lnTo>
                      <a:pt x="28" y="352"/>
                    </a:lnTo>
                    <a:lnTo>
                      <a:pt x="29" y="354"/>
                    </a:lnTo>
                    <a:lnTo>
                      <a:pt x="36" y="356"/>
                    </a:lnTo>
                    <a:lnTo>
                      <a:pt x="41" y="357"/>
                    </a:lnTo>
                    <a:lnTo>
                      <a:pt x="48" y="361"/>
                    </a:lnTo>
                    <a:lnTo>
                      <a:pt x="46" y="364"/>
                    </a:lnTo>
                    <a:lnTo>
                      <a:pt x="48" y="367"/>
                    </a:lnTo>
                    <a:lnTo>
                      <a:pt x="44" y="369"/>
                    </a:lnTo>
                    <a:lnTo>
                      <a:pt x="43" y="367"/>
                    </a:lnTo>
                    <a:lnTo>
                      <a:pt x="43" y="361"/>
                    </a:lnTo>
                    <a:lnTo>
                      <a:pt x="38" y="361"/>
                    </a:lnTo>
                    <a:lnTo>
                      <a:pt x="34" y="361"/>
                    </a:lnTo>
                    <a:lnTo>
                      <a:pt x="36" y="364"/>
                    </a:lnTo>
                    <a:lnTo>
                      <a:pt x="34" y="366"/>
                    </a:lnTo>
                    <a:lnTo>
                      <a:pt x="29" y="362"/>
                    </a:lnTo>
                    <a:lnTo>
                      <a:pt x="24" y="367"/>
                    </a:lnTo>
                    <a:lnTo>
                      <a:pt x="29" y="369"/>
                    </a:lnTo>
                    <a:lnTo>
                      <a:pt x="26" y="371"/>
                    </a:lnTo>
                    <a:lnTo>
                      <a:pt x="23" y="371"/>
                    </a:lnTo>
                    <a:lnTo>
                      <a:pt x="23" y="367"/>
                    </a:lnTo>
                    <a:lnTo>
                      <a:pt x="15" y="367"/>
                    </a:lnTo>
                    <a:lnTo>
                      <a:pt x="18" y="371"/>
                    </a:lnTo>
                    <a:lnTo>
                      <a:pt x="15" y="372"/>
                    </a:lnTo>
                    <a:lnTo>
                      <a:pt x="13" y="369"/>
                    </a:lnTo>
                    <a:lnTo>
                      <a:pt x="10" y="366"/>
                    </a:lnTo>
                    <a:lnTo>
                      <a:pt x="6" y="366"/>
                    </a:lnTo>
                    <a:lnTo>
                      <a:pt x="8" y="369"/>
                    </a:lnTo>
                    <a:lnTo>
                      <a:pt x="13" y="372"/>
                    </a:lnTo>
                    <a:lnTo>
                      <a:pt x="10" y="374"/>
                    </a:lnTo>
                    <a:lnTo>
                      <a:pt x="13" y="377"/>
                    </a:lnTo>
                    <a:lnTo>
                      <a:pt x="18" y="376"/>
                    </a:lnTo>
                    <a:lnTo>
                      <a:pt x="24" y="376"/>
                    </a:lnTo>
                    <a:lnTo>
                      <a:pt x="29" y="379"/>
                    </a:lnTo>
                    <a:lnTo>
                      <a:pt x="36" y="379"/>
                    </a:lnTo>
                    <a:lnTo>
                      <a:pt x="38" y="377"/>
                    </a:lnTo>
                    <a:lnTo>
                      <a:pt x="41" y="377"/>
                    </a:lnTo>
                    <a:lnTo>
                      <a:pt x="38" y="382"/>
                    </a:lnTo>
                    <a:lnTo>
                      <a:pt x="31" y="381"/>
                    </a:lnTo>
                    <a:lnTo>
                      <a:pt x="28" y="382"/>
                    </a:lnTo>
                    <a:lnTo>
                      <a:pt x="21" y="379"/>
                    </a:lnTo>
                    <a:lnTo>
                      <a:pt x="16" y="379"/>
                    </a:lnTo>
                    <a:lnTo>
                      <a:pt x="15" y="379"/>
                    </a:lnTo>
                    <a:lnTo>
                      <a:pt x="11" y="382"/>
                    </a:lnTo>
                    <a:lnTo>
                      <a:pt x="5" y="382"/>
                    </a:lnTo>
                    <a:lnTo>
                      <a:pt x="5" y="384"/>
                    </a:lnTo>
                    <a:lnTo>
                      <a:pt x="13" y="387"/>
                    </a:lnTo>
                    <a:lnTo>
                      <a:pt x="10" y="391"/>
                    </a:lnTo>
                    <a:lnTo>
                      <a:pt x="15" y="391"/>
                    </a:lnTo>
                    <a:lnTo>
                      <a:pt x="16" y="389"/>
                    </a:lnTo>
                    <a:lnTo>
                      <a:pt x="23" y="389"/>
                    </a:lnTo>
                    <a:lnTo>
                      <a:pt x="18" y="392"/>
                    </a:lnTo>
                    <a:lnTo>
                      <a:pt x="11" y="392"/>
                    </a:lnTo>
                    <a:lnTo>
                      <a:pt x="10" y="394"/>
                    </a:lnTo>
                    <a:lnTo>
                      <a:pt x="8" y="392"/>
                    </a:lnTo>
                    <a:lnTo>
                      <a:pt x="8" y="394"/>
                    </a:lnTo>
                    <a:lnTo>
                      <a:pt x="11" y="396"/>
                    </a:lnTo>
                    <a:lnTo>
                      <a:pt x="13" y="396"/>
                    </a:lnTo>
                    <a:lnTo>
                      <a:pt x="10" y="397"/>
                    </a:lnTo>
                    <a:lnTo>
                      <a:pt x="8" y="397"/>
                    </a:lnTo>
                    <a:lnTo>
                      <a:pt x="8" y="400"/>
                    </a:lnTo>
                    <a:lnTo>
                      <a:pt x="10" y="400"/>
                    </a:lnTo>
                    <a:lnTo>
                      <a:pt x="11" y="404"/>
                    </a:lnTo>
                    <a:lnTo>
                      <a:pt x="18" y="404"/>
                    </a:lnTo>
                    <a:lnTo>
                      <a:pt x="19" y="402"/>
                    </a:lnTo>
                    <a:lnTo>
                      <a:pt x="28" y="400"/>
                    </a:lnTo>
                    <a:lnTo>
                      <a:pt x="33" y="402"/>
                    </a:lnTo>
                    <a:lnTo>
                      <a:pt x="34" y="404"/>
                    </a:lnTo>
                    <a:lnTo>
                      <a:pt x="38" y="400"/>
                    </a:lnTo>
                    <a:lnTo>
                      <a:pt x="38" y="399"/>
                    </a:lnTo>
                    <a:lnTo>
                      <a:pt x="41" y="397"/>
                    </a:lnTo>
                    <a:lnTo>
                      <a:pt x="41" y="400"/>
                    </a:lnTo>
                    <a:lnTo>
                      <a:pt x="46" y="400"/>
                    </a:lnTo>
                    <a:lnTo>
                      <a:pt x="51" y="397"/>
                    </a:lnTo>
                    <a:lnTo>
                      <a:pt x="53" y="397"/>
                    </a:lnTo>
                    <a:lnTo>
                      <a:pt x="53" y="399"/>
                    </a:lnTo>
                    <a:lnTo>
                      <a:pt x="49" y="400"/>
                    </a:lnTo>
                    <a:lnTo>
                      <a:pt x="54" y="402"/>
                    </a:lnTo>
                    <a:lnTo>
                      <a:pt x="56" y="399"/>
                    </a:lnTo>
                    <a:lnTo>
                      <a:pt x="56" y="397"/>
                    </a:lnTo>
                    <a:lnTo>
                      <a:pt x="59" y="392"/>
                    </a:lnTo>
                    <a:lnTo>
                      <a:pt x="58" y="396"/>
                    </a:lnTo>
                    <a:lnTo>
                      <a:pt x="61" y="400"/>
                    </a:lnTo>
                    <a:lnTo>
                      <a:pt x="59" y="404"/>
                    </a:lnTo>
                    <a:lnTo>
                      <a:pt x="53" y="405"/>
                    </a:lnTo>
                    <a:lnTo>
                      <a:pt x="49" y="407"/>
                    </a:lnTo>
                    <a:lnTo>
                      <a:pt x="51" y="409"/>
                    </a:lnTo>
                    <a:lnTo>
                      <a:pt x="49" y="412"/>
                    </a:lnTo>
                    <a:lnTo>
                      <a:pt x="43" y="412"/>
                    </a:lnTo>
                    <a:lnTo>
                      <a:pt x="43" y="410"/>
                    </a:lnTo>
                    <a:lnTo>
                      <a:pt x="46" y="407"/>
                    </a:lnTo>
                    <a:lnTo>
                      <a:pt x="46" y="404"/>
                    </a:lnTo>
                    <a:lnTo>
                      <a:pt x="41" y="404"/>
                    </a:lnTo>
                    <a:lnTo>
                      <a:pt x="36" y="407"/>
                    </a:lnTo>
                    <a:lnTo>
                      <a:pt x="34" y="410"/>
                    </a:lnTo>
                    <a:lnTo>
                      <a:pt x="31" y="405"/>
                    </a:lnTo>
                    <a:lnTo>
                      <a:pt x="28" y="405"/>
                    </a:lnTo>
                    <a:lnTo>
                      <a:pt x="23" y="405"/>
                    </a:lnTo>
                    <a:lnTo>
                      <a:pt x="19" y="405"/>
                    </a:lnTo>
                    <a:lnTo>
                      <a:pt x="13" y="407"/>
                    </a:lnTo>
                    <a:lnTo>
                      <a:pt x="11" y="407"/>
                    </a:lnTo>
                    <a:lnTo>
                      <a:pt x="8" y="405"/>
                    </a:lnTo>
                    <a:lnTo>
                      <a:pt x="6" y="405"/>
                    </a:lnTo>
                    <a:lnTo>
                      <a:pt x="8" y="410"/>
                    </a:lnTo>
                    <a:lnTo>
                      <a:pt x="6" y="412"/>
                    </a:lnTo>
                    <a:lnTo>
                      <a:pt x="10" y="414"/>
                    </a:lnTo>
                    <a:lnTo>
                      <a:pt x="13" y="414"/>
                    </a:lnTo>
                    <a:lnTo>
                      <a:pt x="15" y="410"/>
                    </a:lnTo>
                    <a:lnTo>
                      <a:pt x="16" y="412"/>
                    </a:lnTo>
                    <a:lnTo>
                      <a:pt x="15" y="414"/>
                    </a:lnTo>
                    <a:lnTo>
                      <a:pt x="15" y="417"/>
                    </a:lnTo>
                    <a:lnTo>
                      <a:pt x="13" y="419"/>
                    </a:lnTo>
                    <a:lnTo>
                      <a:pt x="10" y="417"/>
                    </a:lnTo>
                    <a:lnTo>
                      <a:pt x="11" y="422"/>
                    </a:lnTo>
                    <a:lnTo>
                      <a:pt x="13" y="425"/>
                    </a:lnTo>
                    <a:lnTo>
                      <a:pt x="19" y="417"/>
                    </a:lnTo>
                    <a:lnTo>
                      <a:pt x="24" y="420"/>
                    </a:lnTo>
                    <a:lnTo>
                      <a:pt x="23" y="422"/>
                    </a:lnTo>
                    <a:lnTo>
                      <a:pt x="23" y="425"/>
                    </a:lnTo>
                    <a:lnTo>
                      <a:pt x="18" y="427"/>
                    </a:lnTo>
                    <a:lnTo>
                      <a:pt x="18" y="429"/>
                    </a:lnTo>
                    <a:lnTo>
                      <a:pt x="21" y="430"/>
                    </a:lnTo>
                    <a:lnTo>
                      <a:pt x="19" y="432"/>
                    </a:lnTo>
                    <a:lnTo>
                      <a:pt x="23" y="435"/>
                    </a:lnTo>
                    <a:lnTo>
                      <a:pt x="21" y="440"/>
                    </a:lnTo>
                    <a:lnTo>
                      <a:pt x="23" y="440"/>
                    </a:lnTo>
                    <a:lnTo>
                      <a:pt x="26" y="435"/>
                    </a:lnTo>
                    <a:lnTo>
                      <a:pt x="29" y="434"/>
                    </a:lnTo>
                    <a:lnTo>
                      <a:pt x="29" y="429"/>
                    </a:lnTo>
                    <a:lnTo>
                      <a:pt x="39" y="425"/>
                    </a:lnTo>
                    <a:lnTo>
                      <a:pt x="43" y="425"/>
                    </a:lnTo>
                    <a:lnTo>
                      <a:pt x="48" y="425"/>
                    </a:lnTo>
                    <a:lnTo>
                      <a:pt x="44" y="427"/>
                    </a:lnTo>
                    <a:lnTo>
                      <a:pt x="39" y="430"/>
                    </a:lnTo>
                    <a:lnTo>
                      <a:pt x="39" y="435"/>
                    </a:lnTo>
                    <a:lnTo>
                      <a:pt x="41" y="439"/>
                    </a:lnTo>
                    <a:lnTo>
                      <a:pt x="38" y="435"/>
                    </a:lnTo>
                    <a:lnTo>
                      <a:pt x="38" y="430"/>
                    </a:lnTo>
                    <a:lnTo>
                      <a:pt x="34" y="430"/>
                    </a:lnTo>
                    <a:lnTo>
                      <a:pt x="31" y="435"/>
                    </a:lnTo>
                    <a:lnTo>
                      <a:pt x="29" y="437"/>
                    </a:lnTo>
                    <a:lnTo>
                      <a:pt x="33" y="439"/>
                    </a:lnTo>
                    <a:lnTo>
                      <a:pt x="29" y="442"/>
                    </a:lnTo>
                    <a:lnTo>
                      <a:pt x="26" y="442"/>
                    </a:lnTo>
                    <a:lnTo>
                      <a:pt x="24" y="445"/>
                    </a:lnTo>
                    <a:lnTo>
                      <a:pt x="28" y="447"/>
                    </a:lnTo>
                    <a:lnTo>
                      <a:pt x="34" y="447"/>
                    </a:lnTo>
                    <a:lnTo>
                      <a:pt x="36" y="449"/>
                    </a:lnTo>
                    <a:lnTo>
                      <a:pt x="31" y="449"/>
                    </a:lnTo>
                    <a:lnTo>
                      <a:pt x="29" y="452"/>
                    </a:lnTo>
                    <a:lnTo>
                      <a:pt x="29" y="455"/>
                    </a:lnTo>
                    <a:lnTo>
                      <a:pt x="23" y="452"/>
                    </a:lnTo>
                    <a:lnTo>
                      <a:pt x="21" y="452"/>
                    </a:lnTo>
                    <a:lnTo>
                      <a:pt x="19" y="457"/>
                    </a:lnTo>
                    <a:lnTo>
                      <a:pt x="19" y="452"/>
                    </a:lnTo>
                    <a:lnTo>
                      <a:pt x="16" y="454"/>
                    </a:lnTo>
                    <a:lnTo>
                      <a:pt x="11" y="459"/>
                    </a:lnTo>
                    <a:lnTo>
                      <a:pt x="13" y="464"/>
                    </a:lnTo>
                    <a:lnTo>
                      <a:pt x="19" y="469"/>
                    </a:lnTo>
                    <a:lnTo>
                      <a:pt x="21" y="465"/>
                    </a:lnTo>
                    <a:lnTo>
                      <a:pt x="23" y="467"/>
                    </a:lnTo>
                    <a:lnTo>
                      <a:pt x="26" y="465"/>
                    </a:lnTo>
                    <a:lnTo>
                      <a:pt x="26" y="464"/>
                    </a:lnTo>
                    <a:lnTo>
                      <a:pt x="28" y="460"/>
                    </a:lnTo>
                    <a:lnTo>
                      <a:pt x="33" y="464"/>
                    </a:lnTo>
                    <a:lnTo>
                      <a:pt x="29" y="464"/>
                    </a:lnTo>
                    <a:lnTo>
                      <a:pt x="33" y="467"/>
                    </a:lnTo>
                    <a:lnTo>
                      <a:pt x="33" y="470"/>
                    </a:lnTo>
                    <a:lnTo>
                      <a:pt x="29" y="474"/>
                    </a:lnTo>
                    <a:lnTo>
                      <a:pt x="31" y="479"/>
                    </a:lnTo>
                    <a:lnTo>
                      <a:pt x="34" y="477"/>
                    </a:lnTo>
                    <a:lnTo>
                      <a:pt x="39" y="475"/>
                    </a:lnTo>
                    <a:lnTo>
                      <a:pt x="43" y="479"/>
                    </a:lnTo>
                    <a:lnTo>
                      <a:pt x="38" y="479"/>
                    </a:lnTo>
                    <a:lnTo>
                      <a:pt x="34" y="480"/>
                    </a:lnTo>
                    <a:lnTo>
                      <a:pt x="38" y="484"/>
                    </a:lnTo>
                    <a:lnTo>
                      <a:pt x="36" y="485"/>
                    </a:lnTo>
                    <a:lnTo>
                      <a:pt x="28" y="480"/>
                    </a:lnTo>
                    <a:lnTo>
                      <a:pt x="24" y="480"/>
                    </a:lnTo>
                    <a:lnTo>
                      <a:pt x="23" y="479"/>
                    </a:lnTo>
                    <a:lnTo>
                      <a:pt x="19" y="479"/>
                    </a:lnTo>
                    <a:lnTo>
                      <a:pt x="19" y="482"/>
                    </a:lnTo>
                    <a:lnTo>
                      <a:pt x="16" y="485"/>
                    </a:lnTo>
                    <a:lnTo>
                      <a:pt x="23" y="494"/>
                    </a:lnTo>
                    <a:lnTo>
                      <a:pt x="28" y="495"/>
                    </a:lnTo>
                    <a:lnTo>
                      <a:pt x="34" y="500"/>
                    </a:lnTo>
                    <a:lnTo>
                      <a:pt x="43" y="503"/>
                    </a:lnTo>
                    <a:lnTo>
                      <a:pt x="44" y="505"/>
                    </a:lnTo>
                    <a:lnTo>
                      <a:pt x="41" y="507"/>
                    </a:lnTo>
                    <a:lnTo>
                      <a:pt x="46" y="510"/>
                    </a:lnTo>
                    <a:lnTo>
                      <a:pt x="49" y="508"/>
                    </a:lnTo>
                    <a:lnTo>
                      <a:pt x="48" y="503"/>
                    </a:lnTo>
                    <a:lnTo>
                      <a:pt x="49" y="503"/>
                    </a:lnTo>
                    <a:lnTo>
                      <a:pt x="53" y="507"/>
                    </a:lnTo>
                    <a:lnTo>
                      <a:pt x="53" y="507"/>
                    </a:lnTo>
                    <a:lnTo>
                      <a:pt x="58" y="513"/>
                    </a:lnTo>
                    <a:lnTo>
                      <a:pt x="59" y="510"/>
                    </a:lnTo>
                    <a:lnTo>
                      <a:pt x="61" y="512"/>
                    </a:lnTo>
                    <a:lnTo>
                      <a:pt x="66" y="510"/>
                    </a:lnTo>
                    <a:lnTo>
                      <a:pt x="71" y="505"/>
                    </a:lnTo>
                    <a:lnTo>
                      <a:pt x="73" y="505"/>
                    </a:lnTo>
                    <a:lnTo>
                      <a:pt x="74" y="503"/>
                    </a:lnTo>
                    <a:lnTo>
                      <a:pt x="76" y="503"/>
                    </a:lnTo>
                    <a:lnTo>
                      <a:pt x="78" y="507"/>
                    </a:lnTo>
                    <a:lnTo>
                      <a:pt x="79" y="507"/>
                    </a:lnTo>
                    <a:lnTo>
                      <a:pt x="88" y="498"/>
                    </a:lnTo>
                    <a:lnTo>
                      <a:pt x="88" y="497"/>
                    </a:lnTo>
                    <a:lnTo>
                      <a:pt x="84" y="492"/>
                    </a:lnTo>
                    <a:lnTo>
                      <a:pt x="91" y="495"/>
                    </a:lnTo>
                    <a:lnTo>
                      <a:pt x="96" y="490"/>
                    </a:lnTo>
                    <a:lnTo>
                      <a:pt x="94" y="489"/>
                    </a:lnTo>
                    <a:lnTo>
                      <a:pt x="98" y="487"/>
                    </a:lnTo>
                    <a:lnTo>
                      <a:pt x="98" y="485"/>
                    </a:lnTo>
                    <a:lnTo>
                      <a:pt x="101" y="482"/>
                    </a:lnTo>
                    <a:lnTo>
                      <a:pt x="104" y="482"/>
                    </a:lnTo>
                    <a:lnTo>
                      <a:pt x="106" y="479"/>
                    </a:lnTo>
                    <a:lnTo>
                      <a:pt x="103" y="475"/>
                    </a:lnTo>
                    <a:lnTo>
                      <a:pt x="103" y="472"/>
                    </a:lnTo>
                    <a:lnTo>
                      <a:pt x="99" y="467"/>
                    </a:lnTo>
                    <a:lnTo>
                      <a:pt x="96" y="465"/>
                    </a:lnTo>
                    <a:lnTo>
                      <a:pt x="96" y="462"/>
                    </a:lnTo>
                    <a:lnTo>
                      <a:pt x="98" y="462"/>
                    </a:lnTo>
                    <a:lnTo>
                      <a:pt x="103" y="467"/>
                    </a:lnTo>
                    <a:lnTo>
                      <a:pt x="104" y="474"/>
                    </a:lnTo>
                    <a:lnTo>
                      <a:pt x="106" y="475"/>
                    </a:lnTo>
                    <a:lnTo>
                      <a:pt x="109" y="475"/>
                    </a:lnTo>
                    <a:lnTo>
                      <a:pt x="109" y="477"/>
                    </a:lnTo>
                    <a:lnTo>
                      <a:pt x="111" y="480"/>
                    </a:lnTo>
                    <a:lnTo>
                      <a:pt x="116" y="479"/>
                    </a:lnTo>
                    <a:lnTo>
                      <a:pt x="114" y="475"/>
                    </a:lnTo>
                    <a:lnTo>
                      <a:pt x="113" y="475"/>
                    </a:lnTo>
                    <a:lnTo>
                      <a:pt x="114" y="472"/>
                    </a:lnTo>
                    <a:lnTo>
                      <a:pt x="117" y="475"/>
                    </a:lnTo>
                    <a:lnTo>
                      <a:pt x="117" y="477"/>
                    </a:lnTo>
                    <a:lnTo>
                      <a:pt x="124" y="472"/>
                    </a:lnTo>
                    <a:lnTo>
                      <a:pt x="126" y="467"/>
                    </a:lnTo>
                    <a:lnTo>
                      <a:pt x="124" y="462"/>
                    </a:lnTo>
                    <a:lnTo>
                      <a:pt x="121" y="462"/>
                    </a:lnTo>
                    <a:lnTo>
                      <a:pt x="119" y="459"/>
                    </a:lnTo>
                    <a:lnTo>
                      <a:pt x="121" y="457"/>
                    </a:lnTo>
                    <a:lnTo>
                      <a:pt x="122" y="455"/>
                    </a:lnTo>
                    <a:lnTo>
                      <a:pt x="124" y="455"/>
                    </a:lnTo>
                    <a:lnTo>
                      <a:pt x="126" y="454"/>
                    </a:lnTo>
                    <a:lnTo>
                      <a:pt x="124" y="450"/>
                    </a:lnTo>
                    <a:lnTo>
                      <a:pt x="124" y="447"/>
                    </a:lnTo>
                    <a:lnTo>
                      <a:pt x="127" y="444"/>
                    </a:lnTo>
                    <a:lnTo>
                      <a:pt x="131" y="447"/>
                    </a:lnTo>
                    <a:lnTo>
                      <a:pt x="127" y="452"/>
                    </a:lnTo>
                    <a:lnTo>
                      <a:pt x="129" y="457"/>
                    </a:lnTo>
                    <a:lnTo>
                      <a:pt x="127" y="460"/>
                    </a:lnTo>
                    <a:lnTo>
                      <a:pt x="131" y="464"/>
                    </a:lnTo>
                    <a:lnTo>
                      <a:pt x="131" y="467"/>
                    </a:lnTo>
                    <a:lnTo>
                      <a:pt x="136" y="472"/>
                    </a:lnTo>
                    <a:lnTo>
                      <a:pt x="142" y="470"/>
                    </a:lnTo>
                    <a:lnTo>
                      <a:pt x="144" y="474"/>
                    </a:lnTo>
                    <a:lnTo>
                      <a:pt x="142" y="475"/>
                    </a:lnTo>
                    <a:lnTo>
                      <a:pt x="146" y="477"/>
                    </a:lnTo>
                    <a:lnTo>
                      <a:pt x="149" y="480"/>
                    </a:lnTo>
                    <a:lnTo>
                      <a:pt x="151" y="477"/>
                    </a:lnTo>
                    <a:lnTo>
                      <a:pt x="151" y="464"/>
                    </a:lnTo>
                    <a:lnTo>
                      <a:pt x="147" y="457"/>
                    </a:lnTo>
                    <a:lnTo>
                      <a:pt x="149" y="454"/>
                    </a:lnTo>
                    <a:lnTo>
                      <a:pt x="152" y="452"/>
                    </a:lnTo>
                    <a:lnTo>
                      <a:pt x="149" y="447"/>
                    </a:lnTo>
                    <a:lnTo>
                      <a:pt x="151" y="445"/>
                    </a:lnTo>
                    <a:lnTo>
                      <a:pt x="159" y="444"/>
                    </a:lnTo>
                    <a:lnTo>
                      <a:pt x="161" y="440"/>
                    </a:lnTo>
                    <a:lnTo>
                      <a:pt x="161" y="437"/>
                    </a:lnTo>
                    <a:lnTo>
                      <a:pt x="164" y="429"/>
                    </a:lnTo>
                    <a:lnTo>
                      <a:pt x="161" y="425"/>
                    </a:lnTo>
                    <a:lnTo>
                      <a:pt x="159" y="415"/>
                    </a:lnTo>
                    <a:lnTo>
                      <a:pt x="154" y="407"/>
                    </a:lnTo>
                    <a:lnTo>
                      <a:pt x="154" y="404"/>
                    </a:lnTo>
                    <a:lnTo>
                      <a:pt x="166" y="400"/>
                    </a:lnTo>
                    <a:lnTo>
                      <a:pt x="166" y="392"/>
                    </a:lnTo>
                    <a:lnTo>
                      <a:pt x="167" y="389"/>
                    </a:lnTo>
                    <a:lnTo>
                      <a:pt x="159" y="379"/>
                    </a:lnTo>
                    <a:lnTo>
                      <a:pt x="152" y="377"/>
                    </a:lnTo>
                    <a:lnTo>
                      <a:pt x="152" y="369"/>
                    </a:lnTo>
                    <a:lnTo>
                      <a:pt x="154" y="361"/>
                    </a:lnTo>
                    <a:lnTo>
                      <a:pt x="152" y="351"/>
                    </a:lnTo>
                    <a:lnTo>
                      <a:pt x="149" y="346"/>
                    </a:lnTo>
                    <a:lnTo>
                      <a:pt x="152" y="339"/>
                    </a:lnTo>
                    <a:lnTo>
                      <a:pt x="151" y="327"/>
                    </a:lnTo>
                    <a:lnTo>
                      <a:pt x="149" y="316"/>
                    </a:lnTo>
                    <a:lnTo>
                      <a:pt x="151" y="306"/>
                    </a:lnTo>
                    <a:lnTo>
                      <a:pt x="156" y="298"/>
                    </a:lnTo>
                    <a:lnTo>
                      <a:pt x="161" y="294"/>
                    </a:lnTo>
                    <a:lnTo>
                      <a:pt x="167" y="296"/>
                    </a:lnTo>
                    <a:lnTo>
                      <a:pt x="176" y="296"/>
                    </a:lnTo>
                    <a:lnTo>
                      <a:pt x="179" y="291"/>
                    </a:lnTo>
                    <a:lnTo>
                      <a:pt x="179" y="283"/>
                    </a:lnTo>
                    <a:lnTo>
                      <a:pt x="177" y="279"/>
                    </a:lnTo>
                    <a:lnTo>
                      <a:pt x="177" y="274"/>
                    </a:lnTo>
                    <a:lnTo>
                      <a:pt x="186" y="256"/>
                    </a:lnTo>
                    <a:lnTo>
                      <a:pt x="186" y="246"/>
                    </a:lnTo>
                    <a:lnTo>
                      <a:pt x="187" y="236"/>
                    </a:lnTo>
                    <a:lnTo>
                      <a:pt x="191" y="231"/>
                    </a:lnTo>
                    <a:lnTo>
                      <a:pt x="191" y="224"/>
                    </a:lnTo>
                    <a:lnTo>
                      <a:pt x="187" y="221"/>
                    </a:lnTo>
                    <a:lnTo>
                      <a:pt x="187" y="216"/>
                    </a:lnTo>
                    <a:lnTo>
                      <a:pt x="194" y="213"/>
                    </a:lnTo>
                    <a:lnTo>
                      <a:pt x="202" y="211"/>
                    </a:lnTo>
                    <a:lnTo>
                      <a:pt x="207" y="208"/>
                    </a:lnTo>
                    <a:lnTo>
                      <a:pt x="207" y="203"/>
                    </a:lnTo>
                    <a:lnTo>
                      <a:pt x="214" y="193"/>
                    </a:lnTo>
                    <a:lnTo>
                      <a:pt x="220" y="185"/>
                    </a:lnTo>
                    <a:lnTo>
                      <a:pt x="222" y="180"/>
                    </a:lnTo>
                    <a:lnTo>
                      <a:pt x="220" y="173"/>
                    </a:lnTo>
                    <a:lnTo>
                      <a:pt x="217" y="170"/>
                    </a:lnTo>
                    <a:lnTo>
                      <a:pt x="217" y="160"/>
                    </a:lnTo>
                    <a:lnTo>
                      <a:pt x="220" y="158"/>
                    </a:lnTo>
                    <a:lnTo>
                      <a:pt x="224" y="155"/>
                    </a:lnTo>
                    <a:lnTo>
                      <a:pt x="224" y="150"/>
                    </a:lnTo>
                    <a:lnTo>
                      <a:pt x="227" y="148"/>
                    </a:lnTo>
                    <a:lnTo>
                      <a:pt x="232" y="141"/>
                    </a:lnTo>
                    <a:lnTo>
                      <a:pt x="237" y="136"/>
                    </a:lnTo>
                    <a:lnTo>
                      <a:pt x="242" y="140"/>
                    </a:lnTo>
                    <a:lnTo>
                      <a:pt x="244" y="141"/>
                    </a:lnTo>
                    <a:lnTo>
                      <a:pt x="247" y="141"/>
                    </a:lnTo>
                    <a:lnTo>
                      <a:pt x="250" y="138"/>
                    </a:lnTo>
                    <a:lnTo>
                      <a:pt x="249" y="133"/>
                    </a:lnTo>
                    <a:lnTo>
                      <a:pt x="250" y="131"/>
                    </a:lnTo>
                    <a:lnTo>
                      <a:pt x="250" y="128"/>
                    </a:lnTo>
                    <a:lnTo>
                      <a:pt x="252" y="126"/>
                    </a:lnTo>
                    <a:lnTo>
                      <a:pt x="249" y="121"/>
                    </a:lnTo>
                    <a:lnTo>
                      <a:pt x="250" y="120"/>
                    </a:lnTo>
                    <a:lnTo>
                      <a:pt x="257" y="120"/>
                    </a:lnTo>
                    <a:lnTo>
                      <a:pt x="264" y="116"/>
                    </a:lnTo>
                    <a:lnTo>
                      <a:pt x="270" y="120"/>
                    </a:lnTo>
                    <a:lnTo>
                      <a:pt x="275" y="121"/>
                    </a:lnTo>
                    <a:lnTo>
                      <a:pt x="282" y="123"/>
                    </a:lnTo>
                    <a:lnTo>
                      <a:pt x="285" y="125"/>
                    </a:lnTo>
                    <a:lnTo>
                      <a:pt x="287" y="125"/>
                    </a:lnTo>
                    <a:lnTo>
                      <a:pt x="289" y="125"/>
                    </a:lnTo>
                    <a:lnTo>
                      <a:pt x="289" y="120"/>
                    </a:lnTo>
                    <a:lnTo>
                      <a:pt x="287" y="116"/>
                    </a:lnTo>
                    <a:lnTo>
                      <a:pt x="287" y="110"/>
                    </a:lnTo>
                    <a:lnTo>
                      <a:pt x="292" y="108"/>
                    </a:lnTo>
                    <a:lnTo>
                      <a:pt x="290" y="103"/>
                    </a:lnTo>
                    <a:lnTo>
                      <a:pt x="287" y="101"/>
                    </a:lnTo>
                    <a:lnTo>
                      <a:pt x="285" y="97"/>
                    </a:lnTo>
                    <a:lnTo>
                      <a:pt x="292" y="98"/>
                    </a:lnTo>
                    <a:lnTo>
                      <a:pt x="297" y="98"/>
                    </a:lnTo>
                    <a:lnTo>
                      <a:pt x="299" y="97"/>
                    </a:lnTo>
                    <a:lnTo>
                      <a:pt x="299" y="97"/>
                    </a:lnTo>
                    <a:lnTo>
                      <a:pt x="300" y="95"/>
                    </a:lnTo>
                    <a:lnTo>
                      <a:pt x="302" y="97"/>
                    </a:lnTo>
                    <a:lnTo>
                      <a:pt x="304" y="95"/>
                    </a:lnTo>
                    <a:lnTo>
                      <a:pt x="302" y="92"/>
                    </a:lnTo>
                    <a:lnTo>
                      <a:pt x="304" y="88"/>
                    </a:lnTo>
                    <a:lnTo>
                      <a:pt x="307" y="87"/>
                    </a:lnTo>
                    <a:lnTo>
                      <a:pt x="310" y="87"/>
                    </a:lnTo>
                    <a:lnTo>
                      <a:pt x="314" y="92"/>
                    </a:lnTo>
                    <a:lnTo>
                      <a:pt x="325" y="98"/>
                    </a:lnTo>
                    <a:lnTo>
                      <a:pt x="327" y="103"/>
                    </a:lnTo>
                    <a:lnTo>
                      <a:pt x="330" y="108"/>
                    </a:lnTo>
                    <a:lnTo>
                      <a:pt x="337" y="111"/>
                    </a:lnTo>
                    <a:lnTo>
                      <a:pt x="348" y="111"/>
                    </a:lnTo>
                    <a:lnTo>
                      <a:pt x="355" y="106"/>
                    </a:lnTo>
                    <a:lnTo>
                      <a:pt x="358" y="103"/>
                    </a:lnTo>
                    <a:lnTo>
                      <a:pt x="363" y="103"/>
                    </a:lnTo>
                    <a:lnTo>
                      <a:pt x="372" y="108"/>
                    </a:lnTo>
                    <a:lnTo>
                      <a:pt x="377" y="108"/>
                    </a:lnTo>
                    <a:lnTo>
                      <a:pt x="378" y="103"/>
                    </a:lnTo>
                    <a:lnTo>
                      <a:pt x="382" y="103"/>
                    </a:lnTo>
                    <a:lnTo>
                      <a:pt x="387" y="100"/>
                    </a:lnTo>
                    <a:lnTo>
                      <a:pt x="390" y="100"/>
                    </a:lnTo>
                    <a:lnTo>
                      <a:pt x="395" y="97"/>
                    </a:lnTo>
                    <a:lnTo>
                      <a:pt x="397" y="93"/>
                    </a:lnTo>
                    <a:lnTo>
                      <a:pt x="395" y="90"/>
                    </a:lnTo>
                    <a:lnTo>
                      <a:pt x="392" y="83"/>
                    </a:lnTo>
                    <a:lnTo>
                      <a:pt x="393" y="72"/>
                    </a:lnTo>
                    <a:lnTo>
                      <a:pt x="395" y="68"/>
                    </a:lnTo>
                    <a:lnTo>
                      <a:pt x="393" y="65"/>
                    </a:lnTo>
                    <a:lnTo>
                      <a:pt x="395" y="63"/>
                    </a:lnTo>
                    <a:lnTo>
                      <a:pt x="400" y="60"/>
                    </a:lnTo>
                    <a:lnTo>
                      <a:pt x="398" y="57"/>
                    </a:lnTo>
                    <a:lnTo>
                      <a:pt x="403" y="55"/>
                    </a:lnTo>
                    <a:lnTo>
                      <a:pt x="410" y="55"/>
                    </a:lnTo>
                    <a:lnTo>
                      <a:pt x="413" y="55"/>
                    </a:lnTo>
                    <a:lnTo>
                      <a:pt x="413" y="53"/>
                    </a:lnTo>
                    <a:lnTo>
                      <a:pt x="418" y="50"/>
                    </a:lnTo>
                    <a:lnTo>
                      <a:pt x="428" y="48"/>
                    </a:lnTo>
                    <a:lnTo>
                      <a:pt x="433" y="52"/>
                    </a:lnTo>
                    <a:lnTo>
                      <a:pt x="438" y="58"/>
                    </a:lnTo>
                    <a:lnTo>
                      <a:pt x="441" y="62"/>
                    </a:lnTo>
                    <a:lnTo>
                      <a:pt x="446" y="63"/>
                    </a:lnTo>
                    <a:lnTo>
                      <a:pt x="455" y="65"/>
                    </a:lnTo>
                    <a:lnTo>
                      <a:pt x="456" y="68"/>
                    </a:lnTo>
                    <a:lnTo>
                      <a:pt x="461" y="73"/>
                    </a:lnTo>
                    <a:lnTo>
                      <a:pt x="460" y="77"/>
                    </a:lnTo>
                    <a:lnTo>
                      <a:pt x="456" y="83"/>
                    </a:lnTo>
                    <a:lnTo>
                      <a:pt x="456" y="92"/>
                    </a:lnTo>
                    <a:lnTo>
                      <a:pt x="456" y="92"/>
                    </a:lnTo>
                    <a:close/>
                    <a:moveTo>
                      <a:pt x="21" y="472"/>
                    </a:moveTo>
                    <a:lnTo>
                      <a:pt x="24" y="475"/>
                    </a:lnTo>
                    <a:lnTo>
                      <a:pt x="21" y="475"/>
                    </a:lnTo>
                    <a:lnTo>
                      <a:pt x="21" y="472"/>
                    </a:lnTo>
                    <a:lnTo>
                      <a:pt x="21" y="472"/>
                    </a:lnTo>
                    <a:close/>
                    <a:moveTo>
                      <a:pt x="11" y="447"/>
                    </a:moveTo>
                    <a:lnTo>
                      <a:pt x="11" y="447"/>
                    </a:lnTo>
                    <a:lnTo>
                      <a:pt x="13" y="447"/>
                    </a:lnTo>
                    <a:lnTo>
                      <a:pt x="16" y="449"/>
                    </a:lnTo>
                    <a:lnTo>
                      <a:pt x="15" y="452"/>
                    </a:lnTo>
                    <a:lnTo>
                      <a:pt x="11" y="447"/>
                    </a:lnTo>
                    <a:lnTo>
                      <a:pt x="11" y="447"/>
                    </a:lnTo>
                    <a:close/>
                    <a:moveTo>
                      <a:pt x="19" y="439"/>
                    </a:moveTo>
                    <a:lnTo>
                      <a:pt x="18" y="442"/>
                    </a:lnTo>
                    <a:lnTo>
                      <a:pt x="16" y="442"/>
                    </a:lnTo>
                    <a:lnTo>
                      <a:pt x="19" y="439"/>
                    </a:lnTo>
                    <a:lnTo>
                      <a:pt x="19" y="439"/>
                    </a:lnTo>
                    <a:close/>
                    <a:moveTo>
                      <a:pt x="15" y="437"/>
                    </a:moveTo>
                    <a:lnTo>
                      <a:pt x="15" y="440"/>
                    </a:lnTo>
                    <a:lnTo>
                      <a:pt x="10" y="440"/>
                    </a:lnTo>
                    <a:lnTo>
                      <a:pt x="15" y="437"/>
                    </a:lnTo>
                    <a:lnTo>
                      <a:pt x="15" y="437"/>
                    </a:lnTo>
                    <a:close/>
                    <a:moveTo>
                      <a:pt x="6" y="420"/>
                    </a:moveTo>
                    <a:lnTo>
                      <a:pt x="3" y="419"/>
                    </a:lnTo>
                    <a:lnTo>
                      <a:pt x="6" y="415"/>
                    </a:lnTo>
                    <a:lnTo>
                      <a:pt x="6" y="415"/>
                    </a:lnTo>
                    <a:lnTo>
                      <a:pt x="6" y="420"/>
                    </a:lnTo>
                    <a:lnTo>
                      <a:pt x="6" y="420"/>
                    </a:lnTo>
                    <a:close/>
                    <a:moveTo>
                      <a:pt x="5" y="424"/>
                    </a:moveTo>
                    <a:lnTo>
                      <a:pt x="8" y="424"/>
                    </a:lnTo>
                    <a:lnTo>
                      <a:pt x="6" y="425"/>
                    </a:lnTo>
                    <a:lnTo>
                      <a:pt x="5" y="424"/>
                    </a:lnTo>
                    <a:lnTo>
                      <a:pt x="5" y="424"/>
                    </a:lnTo>
                    <a:close/>
                    <a:moveTo>
                      <a:pt x="13" y="427"/>
                    </a:moveTo>
                    <a:lnTo>
                      <a:pt x="13" y="427"/>
                    </a:lnTo>
                    <a:lnTo>
                      <a:pt x="18" y="432"/>
                    </a:lnTo>
                    <a:lnTo>
                      <a:pt x="16" y="435"/>
                    </a:lnTo>
                    <a:lnTo>
                      <a:pt x="13" y="427"/>
                    </a:lnTo>
                    <a:lnTo>
                      <a:pt x="13" y="427"/>
                    </a:lnTo>
                    <a:close/>
                    <a:moveTo>
                      <a:pt x="6" y="434"/>
                    </a:moveTo>
                    <a:lnTo>
                      <a:pt x="3" y="430"/>
                    </a:lnTo>
                    <a:lnTo>
                      <a:pt x="8" y="429"/>
                    </a:lnTo>
                    <a:lnTo>
                      <a:pt x="6" y="434"/>
                    </a:lnTo>
                    <a:lnTo>
                      <a:pt x="6" y="434"/>
                    </a:lnTo>
                    <a:close/>
                    <a:moveTo>
                      <a:pt x="3" y="407"/>
                    </a:moveTo>
                    <a:lnTo>
                      <a:pt x="0" y="410"/>
                    </a:lnTo>
                    <a:lnTo>
                      <a:pt x="1" y="412"/>
                    </a:lnTo>
                    <a:lnTo>
                      <a:pt x="5" y="410"/>
                    </a:lnTo>
                    <a:lnTo>
                      <a:pt x="3" y="407"/>
                    </a:lnTo>
                    <a:lnTo>
                      <a:pt x="3" y="407"/>
                    </a:lnTo>
                    <a:close/>
                    <a:moveTo>
                      <a:pt x="1" y="377"/>
                    </a:moveTo>
                    <a:lnTo>
                      <a:pt x="8" y="379"/>
                    </a:lnTo>
                    <a:lnTo>
                      <a:pt x="3" y="381"/>
                    </a:lnTo>
                    <a:lnTo>
                      <a:pt x="1" y="377"/>
                    </a:lnTo>
                    <a:lnTo>
                      <a:pt x="1" y="377"/>
                    </a:lnTo>
                    <a:close/>
                    <a:moveTo>
                      <a:pt x="3" y="369"/>
                    </a:moveTo>
                    <a:lnTo>
                      <a:pt x="8" y="372"/>
                    </a:lnTo>
                    <a:lnTo>
                      <a:pt x="6" y="376"/>
                    </a:lnTo>
                    <a:lnTo>
                      <a:pt x="3" y="369"/>
                    </a:lnTo>
                    <a:lnTo>
                      <a:pt x="3" y="369"/>
                    </a:lnTo>
                    <a:close/>
                    <a:moveTo>
                      <a:pt x="18" y="361"/>
                    </a:moveTo>
                    <a:lnTo>
                      <a:pt x="18" y="364"/>
                    </a:lnTo>
                    <a:lnTo>
                      <a:pt x="15" y="364"/>
                    </a:lnTo>
                    <a:lnTo>
                      <a:pt x="18" y="361"/>
                    </a:lnTo>
                    <a:lnTo>
                      <a:pt x="18" y="361"/>
                    </a:lnTo>
                    <a:close/>
                    <a:moveTo>
                      <a:pt x="21" y="357"/>
                    </a:moveTo>
                    <a:lnTo>
                      <a:pt x="24" y="359"/>
                    </a:lnTo>
                    <a:lnTo>
                      <a:pt x="26" y="362"/>
                    </a:lnTo>
                    <a:lnTo>
                      <a:pt x="21" y="364"/>
                    </a:lnTo>
                    <a:lnTo>
                      <a:pt x="21" y="357"/>
                    </a:lnTo>
                    <a:lnTo>
                      <a:pt x="21" y="357"/>
                    </a:lnTo>
                    <a:close/>
                    <a:moveTo>
                      <a:pt x="64" y="331"/>
                    </a:moveTo>
                    <a:lnTo>
                      <a:pt x="64" y="331"/>
                    </a:lnTo>
                    <a:lnTo>
                      <a:pt x="69" y="326"/>
                    </a:lnTo>
                    <a:lnTo>
                      <a:pt x="69" y="331"/>
                    </a:lnTo>
                    <a:lnTo>
                      <a:pt x="68" y="334"/>
                    </a:lnTo>
                    <a:lnTo>
                      <a:pt x="64" y="331"/>
                    </a:lnTo>
                    <a:lnTo>
                      <a:pt x="64" y="331"/>
                    </a:lnTo>
                    <a:close/>
                    <a:moveTo>
                      <a:pt x="66" y="324"/>
                    </a:moveTo>
                    <a:lnTo>
                      <a:pt x="66" y="324"/>
                    </a:lnTo>
                    <a:lnTo>
                      <a:pt x="64" y="326"/>
                    </a:lnTo>
                    <a:lnTo>
                      <a:pt x="59" y="321"/>
                    </a:lnTo>
                    <a:lnTo>
                      <a:pt x="64" y="321"/>
                    </a:lnTo>
                    <a:lnTo>
                      <a:pt x="66" y="324"/>
                    </a:lnTo>
                    <a:lnTo>
                      <a:pt x="66" y="324"/>
                    </a:lnTo>
                    <a:close/>
                    <a:moveTo>
                      <a:pt x="71" y="314"/>
                    </a:moveTo>
                    <a:lnTo>
                      <a:pt x="78" y="309"/>
                    </a:lnTo>
                    <a:lnTo>
                      <a:pt x="81" y="311"/>
                    </a:lnTo>
                    <a:lnTo>
                      <a:pt x="76" y="314"/>
                    </a:lnTo>
                    <a:lnTo>
                      <a:pt x="71" y="314"/>
                    </a:lnTo>
                    <a:lnTo>
                      <a:pt x="71" y="314"/>
                    </a:lnTo>
                    <a:close/>
                    <a:moveTo>
                      <a:pt x="71" y="322"/>
                    </a:moveTo>
                    <a:lnTo>
                      <a:pt x="74" y="317"/>
                    </a:lnTo>
                    <a:lnTo>
                      <a:pt x="79" y="317"/>
                    </a:lnTo>
                    <a:lnTo>
                      <a:pt x="81" y="316"/>
                    </a:lnTo>
                    <a:lnTo>
                      <a:pt x="84" y="316"/>
                    </a:lnTo>
                    <a:lnTo>
                      <a:pt x="88" y="317"/>
                    </a:lnTo>
                    <a:lnTo>
                      <a:pt x="84" y="322"/>
                    </a:lnTo>
                    <a:lnTo>
                      <a:pt x="78" y="321"/>
                    </a:lnTo>
                    <a:lnTo>
                      <a:pt x="74" y="322"/>
                    </a:lnTo>
                    <a:lnTo>
                      <a:pt x="71" y="322"/>
                    </a:lnTo>
                    <a:lnTo>
                      <a:pt x="71" y="322"/>
                    </a:lnTo>
                    <a:close/>
                    <a:moveTo>
                      <a:pt x="134" y="261"/>
                    </a:moveTo>
                    <a:lnTo>
                      <a:pt x="136" y="258"/>
                    </a:lnTo>
                    <a:lnTo>
                      <a:pt x="142" y="256"/>
                    </a:lnTo>
                    <a:lnTo>
                      <a:pt x="137" y="263"/>
                    </a:lnTo>
                    <a:lnTo>
                      <a:pt x="134" y="261"/>
                    </a:lnTo>
                    <a:lnTo>
                      <a:pt x="134" y="261"/>
                    </a:lnTo>
                    <a:close/>
                    <a:moveTo>
                      <a:pt x="129" y="271"/>
                    </a:moveTo>
                    <a:lnTo>
                      <a:pt x="127" y="268"/>
                    </a:lnTo>
                    <a:lnTo>
                      <a:pt x="124" y="269"/>
                    </a:lnTo>
                    <a:lnTo>
                      <a:pt x="127" y="264"/>
                    </a:lnTo>
                    <a:lnTo>
                      <a:pt x="134" y="264"/>
                    </a:lnTo>
                    <a:lnTo>
                      <a:pt x="137" y="263"/>
                    </a:lnTo>
                    <a:lnTo>
                      <a:pt x="132" y="269"/>
                    </a:lnTo>
                    <a:lnTo>
                      <a:pt x="129" y="271"/>
                    </a:lnTo>
                    <a:lnTo>
                      <a:pt x="129" y="271"/>
                    </a:lnTo>
                    <a:close/>
                    <a:moveTo>
                      <a:pt x="141" y="234"/>
                    </a:moveTo>
                    <a:lnTo>
                      <a:pt x="142" y="236"/>
                    </a:lnTo>
                    <a:lnTo>
                      <a:pt x="144" y="238"/>
                    </a:lnTo>
                    <a:lnTo>
                      <a:pt x="141" y="239"/>
                    </a:lnTo>
                    <a:lnTo>
                      <a:pt x="139" y="238"/>
                    </a:lnTo>
                    <a:lnTo>
                      <a:pt x="141" y="234"/>
                    </a:lnTo>
                    <a:lnTo>
                      <a:pt x="141" y="234"/>
                    </a:lnTo>
                    <a:close/>
                    <a:moveTo>
                      <a:pt x="151" y="226"/>
                    </a:moveTo>
                    <a:lnTo>
                      <a:pt x="152" y="224"/>
                    </a:lnTo>
                    <a:lnTo>
                      <a:pt x="157" y="224"/>
                    </a:lnTo>
                    <a:lnTo>
                      <a:pt x="151" y="229"/>
                    </a:lnTo>
                    <a:lnTo>
                      <a:pt x="151" y="226"/>
                    </a:lnTo>
                    <a:lnTo>
                      <a:pt x="151" y="226"/>
                    </a:lnTo>
                    <a:close/>
                    <a:moveTo>
                      <a:pt x="147" y="218"/>
                    </a:moveTo>
                    <a:lnTo>
                      <a:pt x="152" y="214"/>
                    </a:lnTo>
                    <a:lnTo>
                      <a:pt x="152" y="218"/>
                    </a:lnTo>
                    <a:lnTo>
                      <a:pt x="149" y="224"/>
                    </a:lnTo>
                    <a:lnTo>
                      <a:pt x="147" y="218"/>
                    </a:lnTo>
                    <a:lnTo>
                      <a:pt x="147" y="218"/>
                    </a:lnTo>
                    <a:close/>
                    <a:moveTo>
                      <a:pt x="177" y="178"/>
                    </a:moveTo>
                    <a:lnTo>
                      <a:pt x="179" y="176"/>
                    </a:lnTo>
                    <a:lnTo>
                      <a:pt x="182" y="176"/>
                    </a:lnTo>
                    <a:lnTo>
                      <a:pt x="179" y="181"/>
                    </a:lnTo>
                    <a:lnTo>
                      <a:pt x="177" y="178"/>
                    </a:lnTo>
                    <a:lnTo>
                      <a:pt x="177" y="178"/>
                    </a:lnTo>
                    <a:close/>
                    <a:moveTo>
                      <a:pt x="147" y="156"/>
                    </a:moveTo>
                    <a:lnTo>
                      <a:pt x="151" y="158"/>
                    </a:lnTo>
                    <a:lnTo>
                      <a:pt x="149" y="161"/>
                    </a:lnTo>
                    <a:lnTo>
                      <a:pt x="146" y="160"/>
                    </a:lnTo>
                    <a:lnTo>
                      <a:pt x="147" y="156"/>
                    </a:lnTo>
                    <a:lnTo>
                      <a:pt x="147" y="156"/>
                    </a:lnTo>
                    <a:close/>
                    <a:moveTo>
                      <a:pt x="156" y="145"/>
                    </a:moveTo>
                    <a:lnTo>
                      <a:pt x="151" y="150"/>
                    </a:lnTo>
                    <a:lnTo>
                      <a:pt x="151" y="146"/>
                    </a:lnTo>
                    <a:lnTo>
                      <a:pt x="156" y="140"/>
                    </a:lnTo>
                    <a:lnTo>
                      <a:pt x="156" y="145"/>
                    </a:lnTo>
                    <a:lnTo>
                      <a:pt x="156" y="145"/>
                    </a:lnTo>
                    <a:close/>
                    <a:moveTo>
                      <a:pt x="159" y="141"/>
                    </a:moveTo>
                    <a:lnTo>
                      <a:pt x="157" y="140"/>
                    </a:lnTo>
                    <a:lnTo>
                      <a:pt x="159" y="136"/>
                    </a:lnTo>
                    <a:lnTo>
                      <a:pt x="162" y="138"/>
                    </a:lnTo>
                    <a:lnTo>
                      <a:pt x="159" y="141"/>
                    </a:lnTo>
                    <a:lnTo>
                      <a:pt x="159" y="141"/>
                    </a:lnTo>
                    <a:close/>
                    <a:moveTo>
                      <a:pt x="174" y="131"/>
                    </a:moveTo>
                    <a:lnTo>
                      <a:pt x="174" y="136"/>
                    </a:lnTo>
                    <a:lnTo>
                      <a:pt x="164" y="141"/>
                    </a:lnTo>
                    <a:lnTo>
                      <a:pt x="166" y="135"/>
                    </a:lnTo>
                    <a:lnTo>
                      <a:pt x="174" y="131"/>
                    </a:lnTo>
                    <a:lnTo>
                      <a:pt x="174" y="131"/>
                    </a:lnTo>
                    <a:close/>
                    <a:moveTo>
                      <a:pt x="182" y="123"/>
                    </a:moveTo>
                    <a:lnTo>
                      <a:pt x="184" y="118"/>
                    </a:lnTo>
                    <a:lnTo>
                      <a:pt x="189" y="121"/>
                    </a:lnTo>
                    <a:lnTo>
                      <a:pt x="182" y="123"/>
                    </a:lnTo>
                    <a:lnTo>
                      <a:pt x="182" y="123"/>
                    </a:lnTo>
                    <a:close/>
                    <a:moveTo>
                      <a:pt x="187" y="125"/>
                    </a:moveTo>
                    <a:lnTo>
                      <a:pt x="187" y="133"/>
                    </a:lnTo>
                    <a:lnTo>
                      <a:pt x="182" y="131"/>
                    </a:lnTo>
                    <a:lnTo>
                      <a:pt x="176" y="135"/>
                    </a:lnTo>
                    <a:lnTo>
                      <a:pt x="177" y="130"/>
                    </a:lnTo>
                    <a:lnTo>
                      <a:pt x="187" y="125"/>
                    </a:lnTo>
                    <a:lnTo>
                      <a:pt x="187" y="125"/>
                    </a:lnTo>
                    <a:close/>
                    <a:moveTo>
                      <a:pt x="191" y="103"/>
                    </a:moveTo>
                    <a:lnTo>
                      <a:pt x="192" y="108"/>
                    </a:lnTo>
                    <a:lnTo>
                      <a:pt x="192" y="116"/>
                    </a:lnTo>
                    <a:lnTo>
                      <a:pt x="186" y="118"/>
                    </a:lnTo>
                    <a:lnTo>
                      <a:pt x="184" y="116"/>
                    </a:lnTo>
                    <a:lnTo>
                      <a:pt x="189" y="111"/>
                    </a:lnTo>
                    <a:lnTo>
                      <a:pt x="186" y="111"/>
                    </a:lnTo>
                    <a:lnTo>
                      <a:pt x="181" y="116"/>
                    </a:lnTo>
                    <a:lnTo>
                      <a:pt x="179" y="113"/>
                    </a:lnTo>
                    <a:lnTo>
                      <a:pt x="181" y="110"/>
                    </a:lnTo>
                    <a:lnTo>
                      <a:pt x="184" y="110"/>
                    </a:lnTo>
                    <a:lnTo>
                      <a:pt x="189" y="105"/>
                    </a:lnTo>
                    <a:lnTo>
                      <a:pt x="187" y="103"/>
                    </a:lnTo>
                    <a:lnTo>
                      <a:pt x="191" y="103"/>
                    </a:lnTo>
                    <a:lnTo>
                      <a:pt x="191" y="103"/>
                    </a:lnTo>
                    <a:close/>
                    <a:moveTo>
                      <a:pt x="196" y="105"/>
                    </a:moveTo>
                    <a:lnTo>
                      <a:pt x="194" y="103"/>
                    </a:lnTo>
                    <a:lnTo>
                      <a:pt x="194" y="98"/>
                    </a:lnTo>
                    <a:lnTo>
                      <a:pt x="201" y="93"/>
                    </a:lnTo>
                    <a:lnTo>
                      <a:pt x="201" y="88"/>
                    </a:lnTo>
                    <a:lnTo>
                      <a:pt x="207" y="87"/>
                    </a:lnTo>
                    <a:lnTo>
                      <a:pt x="209" y="92"/>
                    </a:lnTo>
                    <a:lnTo>
                      <a:pt x="204" y="95"/>
                    </a:lnTo>
                    <a:lnTo>
                      <a:pt x="202" y="98"/>
                    </a:lnTo>
                    <a:lnTo>
                      <a:pt x="196" y="105"/>
                    </a:lnTo>
                    <a:lnTo>
                      <a:pt x="196" y="105"/>
                    </a:lnTo>
                    <a:close/>
                    <a:moveTo>
                      <a:pt x="212" y="108"/>
                    </a:moveTo>
                    <a:lnTo>
                      <a:pt x="219" y="113"/>
                    </a:lnTo>
                    <a:lnTo>
                      <a:pt x="211" y="121"/>
                    </a:lnTo>
                    <a:lnTo>
                      <a:pt x="204" y="125"/>
                    </a:lnTo>
                    <a:lnTo>
                      <a:pt x="202" y="128"/>
                    </a:lnTo>
                    <a:lnTo>
                      <a:pt x="199" y="126"/>
                    </a:lnTo>
                    <a:lnTo>
                      <a:pt x="199" y="123"/>
                    </a:lnTo>
                    <a:lnTo>
                      <a:pt x="194" y="130"/>
                    </a:lnTo>
                    <a:lnTo>
                      <a:pt x="191" y="130"/>
                    </a:lnTo>
                    <a:lnTo>
                      <a:pt x="192" y="125"/>
                    </a:lnTo>
                    <a:lnTo>
                      <a:pt x="194" y="123"/>
                    </a:lnTo>
                    <a:lnTo>
                      <a:pt x="194" y="118"/>
                    </a:lnTo>
                    <a:lnTo>
                      <a:pt x="197" y="115"/>
                    </a:lnTo>
                    <a:lnTo>
                      <a:pt x="197" y="111"/>
                    </a:lnTo>
                    <a:lnTo>
                      <a:pt x="202" y="103"/>
                    </a:lnTo>
                    <a:lnTo>
                      <a:pt x="201" y="115"/>
                    </a:lnTo>
                    <a:lnTo>
                      <a:pt x="201" y="118"/>
                    </a:lnTo>
                    <a:lnTo>
                      <a:pt x="204" y="113"/>
                    </a:lnTo>
                    <a:lnTo>
                      <a:pt x="212" y="113"/>
                    </a:lnTo>
                    <a:lnTo>
                      <a:pt x="209" y="110"/>
                    </a:lnTo>
                    <a:lnTo>
                      <a:pt x="209" y="106"/>
                    </a:lnTo>
                    <a:lnTo>
                      <a:pt x="212" y="108"/>
                    </a:lnTo>
                    <a:lnTo>
                      <a:pt x="212" y="108"/>
                    </a:lnTo>
                    <a:close/>
                    <a:moveTo>
                      <a:pt x="212" y="103"/>
                    </a:moveTo>
                    <a:lnTo>
                      <a:pt x="211" y="101"/>
                    </a:lnTo>
                    <a:lnTo>
                      <a:pt x="214" y="100"/>
                    </a:lnTo>
                    <a:lnTo>
                      <a:pt x="219" y="103"/>
                    </a:lnTo>
                    <a:lnTo>
                      <a:pt x="219" y="106"/>
                    </a:lnTo>
                    <a:lnTo>
                      <a:pt x="212" y="103"/>
                    </a:lnTo>
                    <a:lnTo>
                      <a:pt x="212" y="103"/>
                    </a:lnTo>
                    <a:close/>
                    <a:moveTo>
                      <a:pt x="225" y="110"/>
                    </a:moveTo>
                    <a:lnTo>
                      <a:pt x="225" y="105"/>
                    </a:lnTo>
                    <a:lnTo>
                      <a:pt x="229" y="108"/>
                    </a:lnTo>
                    <a:lnTo>
                      <a:pt x="225" y="110"/>
                    </a:lnTo>
                    <a:lnTo>
                      <a:pt x="225" y="110"/>
                    </a:lnTo>
                    <a:close/>
                    <a:moveTo>
                      <a:pt x="240" y="87"/>
                    </a:moveTo>
                    <a:lnTo>
                      <a:pt x="240" y="88"/>
                    </a:lnTo>
                    <a:lnTo>
                      <a:pt x="242" y="92"/>
                    </a:lnTo>
                    <a:lnTo>
                      <a:pt x="235" y="93"/>
                    </a:lnTo>
                    <a:lnTo>
                      <a:pt x="234" y="95"/>
                    </a:lnTo>
                    <a:lnTo>
                      <a:pt x="229" y="95"/>
                    </a:lnTo>
                    <a:lnTo>
                      <a:pt x="227" y="100"/>
                    </a:lnTo>
                    <a:lnTo>
                      <a:pt x="225" y="100"/>
                    </a:lnTo>
                    <a:lnTo>
                      <a:pt x="225" y="97"/>
                    </a:lnTo>
                    <a:lnTo>
                      <a:pt x="220" y="97"/>
                    </a:lnTo>
                    <a:lnTo>
                      <a:pt x="225" y="92"/>
                    </a:lnTo>
                    <a:lnTo>
                      <a:pt x="220" y="92"/>
                    </a:lnTo>
                    <a:lnTo>
                      <a:pt x="222" y="87"/>
                    </a:lnTo>
                    <a:lnTo>
                      <a:pt x="229" y="85"/>
                    </a:lnTo>
                    <a:lnTo>
                      <a:pt x="222" y="83"/>
                    </a:lnTo>
                    <a:lnTo>
                      <a:pt x="225" y="78"/>
                    </a:lnTo>
                    <a:lnTo>
                      <a:pt x="229" y="80"/>
                    </a:lnTo>
                    <a:lnTo>
                      <a:pt x="229" y="77"/>
                    </a:lnTo>
                    <a:lnTo>
                      <a:pt x="235" y="77"/>
                    </a:lnTo>
                    <a:lnTo>
                      <a:pt x="237" y="80"/>
                    </a:lnTo>
                    <a:lnTo>
                      <a:pt x="240" y="82"/>
                    </a:lnTo>
                    <a:lnTo>
                      <a:pt x="240" y="87"/>
                    </a:lnTo>
                    <a:lnTo>
                      <a:pt x="240" y="87"/>
                    </a:lnTo>
                    <a:close/>
                    <a:moveTo>
                      <a:pt x="242" y="73"/>
                    </a:moveTo>
                    <a:lnTo>
                      <a:pt x="247" y="73"/>
                    </a:lnTo>
                    <a:lnTo>
                      <a:pt x="249" y="70"/>
                    </a:lnTo>
                    <a:lnTo>
                      <a:pt x="254" y="70"/>
                    </a:lnTo>
                    <a:lnTo>
                      <a:pt x="257" y="67"/>
                    </a:lnTo>
                    <a:lnTo>
                      <a:pt x="260" y="70"/>
                    </a:lnTo>
                    <a:lnTo>
                      <a:pt x="257" y="75"/>
                    </a:lnTo>
                    <a:lnTo>
                      <a:pt x="257" y="77"/>
                    </a:lnTo>
                    <a:lnTo>
                      <a:pt x="250" y="77"/>
                    </a:lnTo>
                    <a:lnTo>
                      <a:pt x="245" y="78"/>
                    </a:lnTo>
                    <a:lnTo>
                      <a:pt x="242" y="73"/>
                    </a:lnTo>
                    <a:lnTo>
                      <a:pt x="242" y="73"/>
                    </a:lnTo>
                    <a:close/>
                    <a:moveTo>
                      <a:pt x="260" y="48"/>
                    </a:moveTo>
                    <a:lnTo>
                      <a:pt x="260" y="47"/>
                    </a:lnTo>
                    <a:lnTo>
                      <a:pt x="264" y="45"/>
                    </a:lnTo>
                    <a:lnTo>
                      <a:pt x="260" y="48"/>
                    </a:lnTo>
                    <a:lnTo>
                      <a:pt x="260" y="48"/>
                    </a:lnTo>
                    <a:close/>
                    <a:moveTo>
                      <a:pt x="252" y="58"/>
                    </a:moveTo>
                    <a:lnTo>
                      <a:pt x="252" y="52"/>
                    </a:lnTo>
                    <a:lnTo>
                      <a:pt x="259" y="52"/>
                    </a:lnTo>
                    <a:lnTo>
                      <a:pt x="259" y="53"/>
                    </a:lnTo>
                    <a:lnTo>
                      <a:pt x="259" y="53"/>
                    </a:lnTo>
                    <a:lnTo>
                      <a:pt x="252" y="58"/>
                    </a:lnTo>
                    <a:lnTo>
                      <a:pt x="252" y="58"/>
                    </a:lnTo>
                    <a:close/>
                    <a:moveTo>
                      <a:pt x="269" y="65"/>
                    </a:moveTo>
                    <a:lnTo>
                      <a:pt x="270" y="60"/>
                    </a:lnTo>
                    <a:lnTo>
                      <a:pt x="272" y="63"/>
                    </a:lnTo>
                    <a:lnTo>
                      <a:pt x="269" y="65"/>
                    </a:lnTo>
                    <a:lnTo>
                      <a:pt x="269" y="65"/>
                    </a:lnTo>
                    <a:close/>
                    <a:moveTo>
                      <a:pt x="265" y="65"/>
                    </a:moveTo>
                    <a:lnTo>
                      <a:pt x="264" y="67"/>
                    </a:lnTo>
                    <a:lnTo>
                      <a:pt x="260" y="67"/>
                    </a:lnTo>
                    <a:lnTo>
                      <a:pt x="255" y="60"/>
                    </a:lnTo>
                    <a:lnTo>
                      <a:pt x="262" y="55"/>
                    </a:lnTo>
                    <a:lnTo>
                      <a:pt x="264" y="57"/>
                    </a:lnTo>
                    <a:lnTo>
                      <a:pt x="269" y="57"/>
                    </a:lnTo>
                    <a:lnTo>
                      <a:pt x="269" y="58"/>
                    </a:lnTo>
                    <a:lnTo>
                      <a:pt x="265" y="60"/>
                    </a:lnTo>
                    <a:lnTo>
                      <a:pt x="265" y="65"/>
                    </a:lnTo>
                    <a:lnTo>
                      <a:pt x="265" y="65"/>
                    </a:lnTo>
                    <a:close/>
                    <a:moveTo>
                      <a:pt x="279" y="53"/>
                    </a:moveTo>
                    <a:lnTo>
                      <a:pt x="277" y="55"/>
                    </a:lnTo>
                    <a:lnTo>
                      <a:pt x="270" y="53"/>
                    </a:lnTo>
                    <a:lnTo>
                      <a:pt x="270" y="50"/>
                    </a:lnTo>
                    <a:lnTo>
                      <a:pt x="269" y="43"/>
                    </a:lnTo>
                    <a:lnTo>
                      <a:pt x="272" y="42"/>
                    </a:lnTo>
                    <a:lnTo>
                      <a:pt x="272" y="48"/>
                    </a:lnTo>
                    <a:lnTo>
                      <a:pt x="277" y="52"/>
                    </a:lnTo>
                    <a:lnTo>
                      <a:pt x="279" y="53"/>
                    </a:lnTo>
                    <a:lnTo>
                      <a:pt x="279" y="53"/>
                    </a:lnTo>
                    <a:close/>
                    <a:moveTo>
                      <a:pt x="292" y="60"/>
                    </a:moveTo>
                    <a:lnTo>
                      <a:pt x="289" y="57"/>
                    </a:lnTo>
                    <a:lnTo>
                      <a:pt x="285" y="55"/>
                    </a:lnTo>
                    <a:lnTo>
                      <a:pt x="285" y="48"/>
                    </a:lnTo>
                    <a:lnTo>
                      <a:pt x="289" y="45"/>
                    </a:lnTo>
                    <a:lnTo>
                      <a:pt x="294" y="48"/>
                    </a:lnTo>
                    <a:lnTo>
                      <a:pt x="292" y="53"/>
                    </a:lnTo>
                    <a:lnTo>
                      <a:pt x="294" y="57"/>
                    </a:lnTo>
                    <a:lnTo>
                      <a:pt x="292" y="60"/>
                    </a:lnTo>
                    <a:lnTo>
                      <a:pt x="292" y="60"/>
                    </a:lnTo>
                    <a:close/>
                    <a:moveTo>
                      <a:pt x="328" y="43"/>
                    </a:moveTo>
                    <a:lnTo>
                      <a:pt x="323" y="42"/>
                    </a:lnTo>
                    <a:lnTo>
                      <a:pt x="318" y="40"/>
                    </a:lnTo>
                    <a:lnTo>
                      <a:pt x="322" y="37"/>
                    </a:lnTo>
                    <a:lnTo>
                      <a:pt x="327" y="37"/>
                    </a:lnTo>
                    <a:lnTo>
                      <a:pt x="328" y="40"/>
                    </a:lnTo>
                    <a:lnTo>
                      <a:pt x="328" y="43"/>
                    </a:lnTo>
                    <a:lnTo>
                      <a:pt x="328" y="43"/>
                    </a:lnTo>
                    <a:close/>
                    <a:moveTo>
                      <a:pt x="335" y="40"/>
                    </a:moveTo>
                    <a:lnTo>
                      <a:pt x="328" y="33"/>
                    </a:lnTo>
                    <a:lnTo>
                      <a:pt x="338" y="27"/>
                    </a:lnTo>
                    <a:lnTo>
                      <a:pt x="338" y="32"/>
                    </a:lnTo>
                    <a:lnTo>
                      <a:pt x="335" y="37"/>
                    </a:lnTo>
                    <a:lnTo>
                      <a:pt x="335" y="40"/>
                    </a:lnTo>
                    <a:lnTo>
                      <a:pt x="335" y="40"/>
                    </a:lnTo>
                    <a:close/>
                    <a:moveTo>
                      <a:pt x="323" y="32"/>
                    </a:moveTo>
                    <a:lnTo>
                      <a:pt x="320" y="33"/>
                    </a:lnTo>
                    <a:lnTo>
                      <a:pt x="314" y="30"/>
                    </a:lnTo>
                    <a:lnTo>
                      <a:pt x="312" y="27"/>
                    </a:lnTo>
                    <a:lnTo>
                      <a:pt x="315" y="27"/>
                    </a:lnTo>
                    <a:lnTo>
                      <a:pt x="320" y="23"/>
                    </a:lnTo>
                    <a:lnTo>
                      <a:pt x="322" y="27"/>
                    </a:lnTo>
                    <a:lnTo>
                      <a:pt x="325" y="23"/>
                    </a:lnTo>
                    <a:lnTo>
                      <a:pt x="328" y="23"/>
                    </a:lnTo>
                    <a:lnTo>
                      <a:pt x="335" y="18"/>
                    </a:lnTo>
                    <a:lnTo>
                      <a:pt x="337" y="20"/>
                    </a:lnTo>
                    <a:lnTo>
                      <a:pt x="323" y="32"/>
                    </a:lnTo>
                    <a:lnTo>
                      <a:pt x="323" y="32"/>
                    </a:lnTo>
                    <a:close/>
                    <a:moveTo>
                      <a:pt x="338" y="23"/>
                    </a:moveTo>
                    <a:lnTo>
                      <a:pt x="338" y="23"/>
                    </a:lnTo>
                    <a:lnTo>
                      <a:pt x="345" y="20"/>
                    </a:lnTo>
                    <a:lnTo>
                      <a:pt x="352" y="25"/>
                    </a:lnTo>
                    <a:lnTo>
                      <a:pt x="350" y="28"/>
                    </a:lnTo>
                    <a:lnTo>
                      <a:pt x="343" y="30"/>
                    </a:lnTo>
                    <a:lnTo>
                      <a:pt x="343" y="27"/>
                    </a:lnTo>
                    <a:lnTo>
                      <a:pt x="338" y="23"/>
                    </a:lnTo>
                    <a:lnTo>
                      <a:pt x="338" y="23"/>
                    </a:lnTo>
                    <a:close/>
                    <a:moveTo>
                      <a:pt x="352" y="12"/>
                    </a:moveTo>
                    <a:lnTo>
                      <a:pt x="350" y="15"/>
                    </a:lnTo>
                    <a:lnTo>
                      <a:pt x="348" y="15"/>
                    </a:lnTo>
                    <a:lnTo>
                      <a:pt x="345" y="10"/>
                    </a:lnTo>
                    <a:lnTo>
                      <a:pt x="350" y="10"/>
                    </a:lnTo>
                    <a:lnTo>
                      <a:pt x="352" y="12"/>
                    </a:lnTo>
                    <a:lnTo>
                      <a:pt x="352" y="12"/>
                    </a:lnTo>
                    <a:close/>
                    <a:moveTo>
                      <a:pt x="363" y="5"/>
                    </a:moveTo>
                    <a:lnTo>
                      <a:pt x="360" y="5"/>
                    </a:lnTo>
                    <a:lnTo>
                      <a:pt x="362" y="2"/>
                    </a:lnTo>
                    <a:lnTo>
                      <a:pt x="365" y="2"/>
                    </a:lnTo>
                    <a:lnTo>
                      <a:pt x="363" y="5"/>
                    </a:lnTo>
                    <a:lnTo>
                      <a:pt x="363" y="5"/>
                    </a:lnTo>
                    <a:close/>
                    <a:moveTo>
                      <a:pt x="370" y="8"/>
                    </a:moveTo>
                    <a:lnTo>
                      <a:pt x="370" y="5"/>
                    </a:lnTo>
                    <a:lnTo>
                      <a:pt x="372" y="3"/>
                    </a:lnTo>
                    <a:lnTo>
                      <a:pt x="375" y="5"/>
                    </a:lnTo>
                    <a:lnTo>
                      <a:pt x="377" y="3"/>
                    </a:lnTo>
                    <a:lnTo>
                      <a:pt x="377" y="0"/>
                    </a:lnTo>
                    <a:lnTo>
                      <a:pt x="380" y="2"/>
                    </a:lnTo>
                    <a:lnTo>
                      <a:pt x="385" y="3"/>
                    </a:lnTo>
                    <a:lnTo>
                      <a:pt x="382" y="7"/>
                    </a:lnTo>
                    <a:lnTo>
                      <a:pt x="387" y="7"/>
                    </a:lnTo>
                    <a:lnTo>
                      <a:pt x="385" y="12"/>
                    </a:lnTo>
                    <a:lnTo>
                      <a:pt x="380" y="12"/>
                    </a:lnTo>
                    <a:lnTo>
                      <a:pt x="375" y="8"/>
                    </a:lnTo>
                    <a:lnTo>
                      <a:pt x="370" y="8"/>
                    </a:lnTo>
                    <a:close/>
                  </a:path>
                </a:pathLst>
              </a:custGeom>
              <a:solidFill>
                <a:schemeClr val="accent6"/>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63" name="Freeform 34"/>
              <p:cNvSpPr>
                <a:spLocks noEditPoints="1"/>
              </p:cNvSpPr>
              <p:nvPr/>
            </p:nvSpPr>
            <p:spPr bwMode="auto">
              <a:xfrm>
                <a:off x="6535952" y="2305795"/>
                <a:ext cx="129500" cy="257322"/>
              </a:xfrm>
              <a:custGeom>
                <a:avLst/>
                <a:gdLst/>
                <a:ahLst/>
                <a:cxnLst>
                  <a:cxn ang="0">
                    <a:pos x="10" y="357"/>
                  </a:cxn>
                  <a:cxn ang="0">
                    <a:pos x="25" y="332"/>
                  </a:cxn>
                  <a:cxn ang="0">
                    <a:pos x="28" y="292"/>
                  </a:cxn>
                  <a:cxn ang="0">
                    <a:pos x="13" y="242"/>
                  </a:cxn>
                  <a:cxn ang="0">
                    <a:pos x="37" y="199"/>
                  </a:cxn>
                  <a:cxn ang="0">
                    <a:pos x="48" y="139"/>
                  </a:cxn>
                  <a:cxn ang="0">
                    <a:pos x="68" y="111"/>
                  </a:cxn>
                  <a:cxn ang="0">
                    <a:pos x="78" y="63"/>
                  </a:cxn>
                  <a:cxn ang="0">
                    <a:pos x="103" y="43"/>
                  </a:cxn>
                  <a:cxn ang="0">
                    <a:pos x="113" y="29"/>
                  </a:cxn>
                  <a:cxn ang="0">
                    <a:pos x="143" y="26"/>
                  </a:cxn>
                  <a:cxn ang="0">
                    <a:pos x="153" y="11"/>
                  </a:cxn>
                  <a:cxn ang="0">
                    <a:pos x="163" y="4"/>
                  </a:cxn>
                  <a:cxn ang="0">
                    <a:pos x="206" y="28"/>
                  </a:cxn>
                  <a:cxn ang="0">
                    <a:pos x="219" y="44"/>
                  </a:cxn>
                  <a:cxn ang="0">
                    <a:pos x="226" y="76"/>
                  </a:cxn>
                  <a:cxn ang="0">
                    <a:pos x="231" y="112"/>
                  </a:cxn>
                  <a:cxn ang="0">
                    <a:pos x="234" y="131"/>
                  </a:cxn>
                  <a:cxn ang="0">
                    <a:pos x="209" y="131"/>
                  </a:cxn>
                  <a:cxn ang="0">
                    <a:pos x="193" y="134"/>
                  </a:cxn>
                  <a:cxn ang="0">
                    <a:pos x="191" y="151"/>
                  </a:cxn>
                  <a:cxn ang="0">
                    <a:pos x="191" y="156"/>
                  </a:cxn>
                  <a:cxn ang="0">
                    <a:pos x="193" y="176"/>
                  </a:cxn>
                  <a:cxn ang="0">
                    <a:pos x="186" y="197"/>
                  </a:cxn>
                  <a:cxn ang="0">
                    <a:pos x="165" y="217"/>
                  </a:cxn>
                  <a:cxn ang="0">
                    <a:pos x="150" y="229"/>
                  </a:cxn>
                  <a:cxn ang="0">
                    <a:pos x="136" y="235"/>
                  </a:cxn>
                  <a:cxn ang="0">
                    <a:pos x="125" y="255"/>
                  </a:cxn>
                  <a:cxn ang="0">
                    <a:pos x="118" y="280"/>
                  </a:cxn>
                  <a:cxn ang="0">
                    <a:pos x="120" y="299"/>
                  </a:cxn>
                  <a:cxn ang="0">
                    <a:pos x="125" y="317"/>
                  </a:cxn>
                  <a:cxn ang="0">
                    <a:pos x="146" y="332"/>
                  </a:cxn>
                  <a:cxn ang="0">
                    <a:pos x="146" y="362"/>
                  </a:cxn>
                  <a:cxn ang="0">
                    <a:pos x="125" y="358"/>
                  </a:cxn>
                  <a:cxn ang="0">
                    <a:pos x="105" y="360"/>
                  </a:cxn>
                  <a:cxn ang="0">
                    <a:pos x="120" y="363"/>
                  </a:cxn>
                  <a:cxn ang="0">
                    <a:pos x="148" y="370"/>
                  </a:cxn>
                  <a:cxn ang="0">
                    <a:pos x="135" y="375"/>
                  </a:cxn>
                  <a:cxn ang="0">
                    <a:pos x="121" y="388"/>
                  </a:cxn>
                  <a:cxn ang="0">
                    <a:pos x="113" y="398"/>
                  </a:cxn>
                  <a:cxn ang="0">
                    <a:pos x="115" y="416"/>
                  </a:cxn>
                  <a:cxn ang="0">
                    <a:pos x="116" y="443"/>
                  </a:cxn>
                  <a:cxn ang="0">
                    <a:pos x="96" y="470"/>
                  </a:cxn>
                  <a:cxn ang="0">
                    <a:pos x="72" y="485"/>
                  </a:cxn>
                  <a:cxn ang="0">
                    <a:pos x="43" y="488"/>
                  </a:cxn>
                  <a:cxn ang="0">
                    <a:pos x="43" y="461"/>
                  </a:cxn>
                  <a:cxn ang="0">
                    <a:pos x="20" y="435"/>
                  </a:cxn>
                  <a:cxn ang="0">
                    <a:pos x="10" y="411"/>
                  </a:cxn>
                  <a:cxn ang="0">
                    <a:pos x="10" y="401"/>
                  </a:cxn>
                  <a:cxn ang="0">
                    <a:pos x="0" y="390"/>
                  </a:cxn>
                  <a:cxn ang="0">
                    <a:pos x="151" y="372"/>
                  </a:cxn>
                  <a:cxn ang="0">
                    <a:pos x="7" y="408"/>
                  </a:cxn>
                  <a:cxn ang="0">
                    <a:pos x="170" y="398"/>
                  </a:cxn>
                  <a:cxn ang="0">
                    <a:pos x="173" y="415"/>
                  </a:cxn>
                  <a:cxn ang="0">
                    <a:pos x="158" y="448"/>
                  </a:cxn>
                  <a:cxn ang="0">
                    <a:pos x="168" y="428"/>
                  </a:cxn>
                  <a:cxn ang="0">
                    <a:pos x="158" y="418"/>
                  </a:cxn>
                  <a:cxn ang="0">
                    <a:pos x="156" y="440"/>
                  </a:cxn>
                  <a:cxn ang="0">
                    <a:pos x="116" y="470"/>
                  </a:cxn>
                  <a:cxn ang="0">
                    <a:pos x="125" y="436"/>
                  </a:cxn>
                </a:cxnLst>
                <a:rect l="0" t="0" r="r" b="b"/>
                <a:pathLst>
                  <a:path w="243" h="495">
                    <a:moveTo>
                      <a:pt x="3" y="378"/>
                    </a:moveTo>
                    <a:lnTo>
                      <a:pt x="7" y="380"/>
                    </a:lnTo>
                    <a:lnTo>
                      <a:pt x="10" y="383"/>
                    </a:lnTo>
                    <a:lnTo>
                      <a:pt x="12" y="380"/>
                    </a:lnTo>
                    <a:lnTo>
                      <a:pt x="12" y="367"/>
                    </a:lnTo>
                    <a:lnTo>
                      <a:pt x="8" y="360"/>
                    </a:lnTo>
                    <a:lnTo>
                      <a:pt x="10" y="357"/>
                    </a:lnTo>
                    <a:lnTo>
                      <a:pt x="13" y="355"/>
                    </a:lnTo>
                    <a:lnTo>
                      <a:pt x="10" y="350"/>
                    </a:lnTo>
                    <a:lnTo>
                      <a:pt x="12" y="348"/>
                    </a:lnTo>
                    <a:lnTo>
                      <a:pt x="20" y="347"/>
                    </a:lnTo>
                    <a:lnTo>
                      <a:pt x="22" y="343"/>
                    </a:lnTo>
                    <a:lnTo>
                      <a:pt x="22" y="340"/>
                    </a:lnTo>
                    <a:lnTo>
                      <a:pt x="25" y="332"/>
                    </a:lnTo>
                    <a:lnTo>
                      <a:pt x="22" y="328"/>
                    </a:lnTo>
                    <a:lnTo>
                      <a:pt x="20" y="318"/>
                    </a:lnTo>
                    <a:lnTo>
                      <a:pt x="15" y="310"/>
                    </a:lnTo>
                    <a:lnTo>
                      <a:pt x="15" y="307"/>
                    </a:lnTo>
                    <a:lnTo>
                      <a:pt x="27" y="303"/>
                    </a:lnTo>
                    <a:lnTo>
                      <a:pt x="27" y="295"/>
                    </a:lnTo>
                    <a:lnTo>
                      <a:pt x="28" y="292"/>
                    </a:lnTo>
                    <a:lnTo>
                      <a:pt x="20" y="282"/>
                    </a:lnTo>
                    <a:lnTo>
                      <a:pt x="13" y="280"/>
                    </a:lnTo>
                    <a:lnTo>
                      <a:pt x="13" y="272"/>
                    </a:lnTo>
                    <a:lnTo>
                      <a:pt x="15" y="264"/>
                    </a:lnTo>
                    <a:lnTo>
                      <a:pt x="13" y="254"/>
                    </a:lnTo>
                    <a:lnTo>
                      <a:pt x="10" y="249"/>
                    </a:lnTo>
                    <a:lnTo>
                      <a:pt x="13" y="242"/>
                    </a:lnTo>
                    <a:lnTo>
                      <a:pt x="12" y="230"/>
                    </a:lnTo>
                    <a:lnTo>
                      <a:pt x="10" y="219"/>
                    </a:lnTo>
                    <a:lnTo>
                      <a:pt x="12" y="209"/>
                    </a:lnTo>
                    <a:lnTo>
                      <a:pt x="17" y="201"/>
                    </a:lnTo>
                    <a:lnTo>
                      <a:pt x="22" y="197"/>
                    </a:lnTo>
                    <a:lnTo>
                      <a:pt x="28" y="199"/>
                    </a:lnTo>
                    <a:lnTo>
                      <a:pt x="37" y="199"/>
                    </a:lnTo>
                    <a:lnTo>
                      <a:pt x="40" y="194"/>
                    </a:lnTo>
                    <a:lnTo>
                      <a:pt x="40" y="186"/>
                    </a:lnTo>
                    <a:lnTo>
                      <a:pt x="38" y="182"/>
                    </a:lnTo>
                    <a:lnTo>
                      <a:pt x="38" y="177"/>
                    </a:lnTo>
                    <a:lnTo>
                      <a:pt x="47" y="159"/>
                    </a:lnTo>
                    <a:lnTo>
                      <a:pt x="47" y="149"/>
                    </a:lnTo>
                    <a:lnTo>
                      <a:pt x="48" y="139"/>
                    </a:lnTo>
                    <a:lnTo>
                      <a:pt x="52" y="134"/>
                    </a:lnTo>
                    <a:lnTo>
                      <a:pt x="52" y="127"/>
                    </a:lnTo>
                    <a:lnTo>
                      <a:pt x="48" y="124"/>
                    </a:lnTo>
                    <a:lnTo>
                      <a:pt x="48" y="119"/>
                    </a:lnTo>
                    <a:lnTo>
                      <a:pt x="55" y="116"/>
                    </a:lnTo>
                    <a:lnTo>
                      <a:pt x="63" y="114"/>
                    </a:lnTo>
                    <a:lnTo>
                      <a:pt x="68" y="111"/>
                    </a:lnTo>
                    <a:lnTo>
                      <a:pt x="68" y="106"/>
                    </a:lnTo>
                    <a:lnTo>
                      <a:pt x="75" y="96"/>
                    </a:lnTo>
                    <a:lnTo>
                      <a:pt x="81" y="88"/>
                    </a:lnTo>
                    <a:lnTo>
                      <a:pt x="83" y="83"/>
                    </a:lnTo>
                    <a:lnTo>
                      <a:pt x="81" y="76"/>
                    </a:lnTo>
                    <a:lnTo>
                      <a:pt x="78" y="73"/>
                    </a:lnTo>
                    <a:lnTo>
                      <a:pt x="78" y="63"/>
                    </a:lnTo>
                    <a:lnTo>
                      <a:pt x="81" y="61"/>
                    </a:lnTo>
                    <a:lnTo>
                      <a:pt x="85" y="58"/>
                    </a:lnTo>
                    <a:lnTo>
                      <a:pt x="85" y="53"/>
                    </a:lnTo>
                    <a:lnTo>
                      <a:pt x="88" y="51"/>
                    </a:lnTo>
                    <a:lnTo>
                      <a:pt x="93" y="44"/>
                    </a:lnTo>
                    <a:lnTo>
                      <a:pt x="98" y="39"/>
                    </a:lnTo>
                    <a:lnTo>
                      <a:pt x="103" y="43"/>
                    </a:lnTo>
                    <a:lnTo>
                      <a:pt x="105" y="44"/>
                    </a:lnTo>
                    <a:lnTo>
                      <a:pt x="108" y="44"/>
                    </a:lnTo>
                    <a:lnTo>
                      <a:pt x="111" y="41"/>
                    </a:lnTo>
                    <a:lnTo>
                      <a:pt x="110" y="36"/>
                    </a:lnTo>
                    <a:lnTo>
                      <a:pt x="111" y="34"/>
                    </a:lnTo>
                    <a:lnTo>
                      <a:pt x="111" y="31"/>
                    </a:lnTo>
                    <a:lnTo>
                      <a:pt x="113" y="29"/>
                    </a:lnTo>
                    <a:lnTo>
                      <a:pt x="110" y="24"/>
                    </a:lnTo>
                    <a:lnTo>
                      <a:pt x="111" y="23"/>
                    </a:lnTo>
                    <a:lnTo>
                      <a:pt x="118" y="23"/>
                    </a:lnTo>
                    <a:lnTo>
                      <a:pt x="125" y="19"/>
                    </a:lnTo>
                    <a:lnTo>
                      <a:pt x="131" y="23"/>
                    </a:lnTo>
                    <a:lnTo>
                      <a:pt x="136" y="24"/>
                    </a:lnTo>
                    <a:lnTo>
                      <a:pt x="143" y="26"/>
                    </a:lnTo>
                    <a:lnTo>
                      <a:pt x="146" y="28"/>
                    </a:lnTo>
                    <a:lnTo>
                      <a:pt x="148" y="28"/>
                    </a:lnTo>
                    <a:lnTo>
                      <a:pt x="150" y="28"/>
                    </a:lnTo>
                    <a:lnTo>
                      <a:pt x="150" y="23"/>
                    </a:lnTo>
                    <a:lnTo>
                      <a:pt x="148" y="19"/>
                    </a:lnTo>
                    <a:lnTo>
                      <a:pt x="148" y="13"/>
                    </a:lnTo>
                    <a:lnTo>
                      <a:pt x="153" y="11"/>
                    </a:lnTo>
                    <a:lnTo>
                      <a:pt x="151" y="6"/>
                    </a:lnTo>
                    <a:lnTo>
                      <a:pt x="148" y="4"/>
                    </a:lnTo>
                    <a:lnTo>
                      <a:pt x="146" y="0"/>
                    </a:lnTo>
                    <a:lnTo>
                      <a:pt x="153" y="1"/>
                    </a:lnTo>
                    <a:lnTo>
                      <a:pt x="158" y="1"/>
                    </a:lnTo>
                    <a:lnTo>
                      <a:pt x="160" y="0"/>
                    </a:lnTo>
                    <a:lnTo>
                      <a:pt x="163" y="4"/>
                    </a:lnTo>
                    <a:lnTo>
                      <a:pt x="170" y="6"/>
                    </a:lnTo>
                    <a:lnTo>
                      <a:pt x="178" y="16"/>
                    </a:lnTo>
                    <a:lnTo>
                      <a:pt x="184" y="19"/>
                    </a:lnTo>
                    <a:lnTo>
                      <a:pt x="194" y="21"/>
                    </a:lnTo>
                    <a:lnTo>
                      <a:pt x="198" y="23"/>
                    </a:lnTo>
                    <a:lnTo>
                      <a:pt x="201" y="24"/>
                    </a:lnTo>
                    <a:lnTo>
                      <a:pt x="206" y="28"/>
                    </a:lnTo>
                    <a:lnTo>
                      <a:pt x="208" y="33"/>
                    </a:lnTo>
                    <a:lnTo>
                      <a:pt x="209" y="33"/>
                    </a:lnTo>
                    <a:lnTo>
                      <a:pt x="211" y="33"/>
                    </a:lnTo>
                    <a:lnTo>
                      <a:pt x="216" y="38"/>
                    </a:lnTo>
                    <a:lnTo>
                      <a:pt x="219" y="38"/>
                    </a:lnTo>
                    <a:lnTo>
                      <a:pt x="221" y="41"/>
                    </a:lnTo>
                    <a:lnTo>
                      <a:pt x="219" y="44"/>
                    </a:lnTo>
                    <a:lnTo>
                      <a:pt x="221" y="51"/>
                    </a:lnTo>
                    <a:lnTo>
                      <a:pt x="219" y="56"/>
                    </a:lnTo>
                    <a:lnTo>
                      <a:pt x="219" y="61"/>
                    </a:lnTo>
                    <a:lnTo>
                      <a:pt x="226" y="61"/>
                    </a:lnTo>
                    <a:lnTo>
                      <a:pt x="228" y="66"/>
                    </a:lnTo>
                    <a:lnTo>
                      <a:pt x="224" y="69"/>
                    </a:lnTo>
                    <a:lnTo>
                      <a:pt x="226" y="76"/>
                    </a:lnTo>
                    <a:lnTo>
                      <a:pt x="228" y="79"/>
                    </a:lnTo>
                    <a:lnTo>
                      <a:pt x="229" y="88"/>
                    </a:lnTo>
                    <a:lnTo>
                      <a:pt x="229" y="91"/>
                    </a:lnTo>
                    <a:lnTo>
                      <a:pt x="229" y="94"/>
                    </a:lnTo>
                    <a:lnTo>
                      <a:pt x="229" y="102"/>
                    </a:lnTo>
                    <a:lnTo>
                      <a:pt x="228" y="106"/>
                    </a:lnTo>
                    <a:lnTo>
                      <a:pt x="231" y="112"/>
                    </a:lnTo>
                    <a:lnTo>
                      <a:pt x="234" y="112"/>
                    </a:lnTo>
                    <a:lnTo>
                      <a:pt x="239" y="121"/>
                    </a:lnTo>
                    <a:lnTo>
                      <a:pt x="243" y="124"/>
                    </a:lnTo>
                    <a:lnTo>
                      <a:pt x="241" y="129"/>
                    </a:lnTo>
                    <a:lnTo>
                      <a:pt x="241" y="129"/>
                    </a:lnTo>
                    <a:lnTo>
                      <a:pt x="238" y="131"/>
                    </a:lnTo>
                    <a:lnTo>
                      <a:pt x="234" y="131"/>
                    </a:lnTo>
                    <a:lnTo>
                      <a:pt x="231" y="127"/>
                    </a:lnTo>
                    <a:lnTo>
                      <a:pt x="226" y="131"/>
                    </a:lnTo>
                    <a:lnTo>
                      <a:pt x="221" y="129"/>
                    </a:lnTo>
                    <a:lnTo>
                      <a:pt x="219" y="132"/>
                    </a:lnTo>
                    <a:lnTo>
                      <a:pt x="216" y="131"/>
                    </a:lnTo>
                    <a:lnTo>
                      <a:pt x="214" y="127"/>
                    </a:lnTo>
                    <a:lnTo>
                      <a:pt x="209" y="131"/>
                    </a:lnTo>
                    <a:lnTo>
                      <a:pt x="206" y="126"/>
                    </a:lnTo>
                    <a:lnTo>
                      <a:pt x="204" y="129"/>
                    </a:lnTo>
                    <a:lnTo>
                      <a:pt x="204" y="132"/>
                    </a:lnTo>
                    <a:lnTo>
                      <a:pt x="203" y="136"/>
                    </a:lnTo>
                    <a:lnTo>
                      <a:pt x="198" y="137"/>
                    </a:lnTo>
                    <a:lnTo>
                      <a:pt x="196" y="134"/>
                    </a:lnTo>
                    <a:lnTo>
                      <a:pt x="193" y="134"/>
                    </a:lnTo>
                    <a:lnTo>
                      <a:pt x="196" y="139"/>
                    </a:lnTo>
                    <a:lnTo>
                      <a:pt x="199" y="141"/>
                    </a:lnTo>
                    <a:lnTo>
                      <a:pt x="196" y="144"/>
                    </a:lnTo>
                    <a:lnTo>
                      <a:pt x="191" y="144"/>
                    </a:lnTo>
                    <a:lnTo>
                      <a:pt x="188" y="146"/>
                    </a:lnTo>
                    <a:lnTo>
                      <a:pt x="193" y="147"/>
                    </a:lnTo>
                    <a:lnTo>
                      <a:pt x="191" y="151"/>
                    </a:lnTo>
                    <a:lnTo>
                      <a:pt x="189" y="151"/>
                    </a:lnTo>
                    <a:lnTo>
                      <a:pt x="189" y="149"/>
                    </a:lnTo>
                    <a:lnTo>
                      <a:pt x="186" y="147"/>
                    </a:lnTo>
                    <a:lnTo>
                      <a:pt x="184" y="149"/>
                    </a:lnTo>
                    <a:lnTo>
                      <a:pt x="186" y="152"/>
                    </a:lnTo>
                    <a:lnTo>
                      <a:pt x="189" y="152"/>
                    </a:lnTo>
                    <a:lnTo>
                      <a:pt x="191" y="156"/>
                    </a:lnTo>
                    <a:lnTo>
                      <a:pt x="191" y="157"/>
                    </a:lnTo>
                    <a:lnTo>
                      <a:pt x="188" y="166"/>
                    </a:lnTo>
                    <a:lnTo>
                      <a:pt x="188" y="169"/>
                    </a:lnTo>
                    <a:lnTo>
                      <a:pt x="183" y="169"/>
                    </a:lnTo>
                    <a:lnTo>
                      <a:pt x="188" y="172"/>
                    </a:lnTo>
                    <a:lnTo>
                      <a:pt x="191" y="174"/>
                    </a:lnTo>
                    <a:lnTo>
                      <a:pt x="193" y="176"/>
                    </a:lnTo>
                    <a:lnTo>
                      <a:pt x="189" y="177"/>
                    </a:lnTo>
                    <a:lnTo>
                      <a:pt x="193" y="181"/>
                    </a:lnTo>
                    <a:lnTo>
                      <a:pt x="196" y="181"/>
                    </a:lnTo>
                    <a:lnTo>
                      <a:pt x="191" y="186"/>
                    </a:lnTo>
                    <a:lnTo>
                      <a:pt x="188" y="186"/>
                    </a:lnTo>
                    <a:lnTo>
                      <a:pt x="184" y="191"/>
                    </a:lnTo>
                    <a:lnTo>
                      <a:pt x="186" y="197"/>
                    </a:lnTo>
                    <a:lnTo>
                      <a:pt x="181" y="204"/>
                    </a:lnTo>
                    <a:lnTo>
                      <a:pt x="178" y="204"/>
                    </a:lnTo>
                    <a:lnTo>
                      <a:pt x="173" y="209"/>
                    </a:lnTo>
                    <a:lnTo>
                      <a:pt x="170" y="205"/>
                    </a:lnTo>
                    <a:lnTo>
                      <a:pt x="170" y="209"/>
                    </a:lnTo>
                    <a:lnTo>
                      <a:pt x="171" y="214"/>
                    </a:lnTo>
                    <a:lnTo>
                      <a:pt x="165" y="217"/>
                    </a:lnTo>
                    <a:lnTo>
                      <a:pt x="163" y="220"/>
                    </a:lnTo>
                    <a:lnTo>
                      <a:pt x="160" y="220"/>
                    </a:lnTo>
                    <a:lnTo>
                      <a:pt x="160" y="217"/>
                    </a:lnTo>
                    <a:lnTo>
                      <a:pt x="156" y="217"/>
                    </a:lnTo>
                    <a:lnTo>
                      <a:pt x="153" y="222"/>
                    </a:lnTo>
                    <a:lnTo>
                      <a:pt x="153" y="227"/>
                    </a:lnTo>
                    <a:lnTo>
                      <a:pt x="150" y="229"/>
                    </a:lnTo>
                    <a:lnTo>
                      <a:pt x="148" y="227"/>
                    </a:lnTo>
                    <a:lnTo>
                      <a:pt x="146" y="227"/>
                    </a:lnTo>
                    <a:lnTo>
                      <a:pt x="145" y="232"/>
                    </a:lnTo>
                    <a:lnTo>
                      <a:pt x="143" y="232"/>
                    </a:lnTo>
                    <a:lnTo>
                      <a:pt x="141" y="229"/>
                    </a:lnTo>
                    <a:lnTo>
                      <a:pt x="138" y="232"/>
                    </a:lnTo>
                    <a:lnTo>
                      <a:pt x="136" y="235"/>
                    </a:lnTo>
                    <a:lnTo>
                      <a:pt x="140" y="237"/>
                    </a:lnTo>
                    <a:lnTo>
                      <a:pt x="140" y="239"/>
                    </a:lnTo>
                    <a:lnTo>
                      <a:pt x="133" y="244"/>
                    </a:lnTo>
                    <a:lnTo>
                      <a:pt x="128" y="244"/>
                    </a:lnTo>
                    <a:lnTo>
                      <a:pt x="126" y="245"/>
                    </a:lnTo>
                    <a:lnTo>
                      <a:pt x="128" y="250"/>
                    </a:lnTo>
                    <a:lnTo>
                      <a:pt x="125" y="255"/>
                    </a:lnTo>
                    <a:lnTo>
                      <a:pt x="118" y="255"/>
                    </a:lnTo>
                    <a:lnTo>
                      <a:pt x="115" y="255"/>
                    </a:lnTo>
                    <a:lnTo>
                      <a:pt x="120" y="260"/>
                    </a:lnTo>
                    <a:lnTo>
                      <a:pt x="120" y="267"/>
                    </a:lnTo>
                    <a:lnTo>
                      <a:pt x="120" y="269"/>
                    </a:lnTo>
                    <a:lnTo>
                      <a:pt x="120" y="274"/>
                    </a:lnTo>
                    <a:lnTo>
                      <a:pt x="118" y="280"/>
                    </a:lnTo>
                    <a:lnTo>
                      <a:pt x="121" y="284"/>
                    </a:lnTo>
                    <a:lnTo>
                      <a:pt x="121" y="287"/>
                    </a:lnTo>
                    <a:lnTo>
                      <a:pt x="118" y="285"/>
                    </a:lnTo>
                    <a:lnTo>
                      <a:pt x="118" y="287"/>
                    </a:lnTo>
                    <a:lnTo>
                      <a:pt x="120" y="292"/>
                    </a:lnTo>
                    <a:lnTo>
                      <a:pt x="115" y="297"/>
                    </a:lnTo>
                    <a:lnTo>
                      <a:pt x="120" y="299"/>
                    </a:lnTo>
                    <a:lnTo>
                      <a:pt x="120" y="300"/>
                    </a:lnTo>
                    <a:lnTo>
                      <a:pt x="116" y="302"/>
                    </a:lnTo>
                    <a:lnTo>
                      <a:pt x="120" y="307"/>
                    </a:lnTo>
                    <a:lnTo>
                      <a:pt x="116" y="310"/>
                    </a:lnTo>
                    <a:lnTo>
                      <a:pt x="118" y="313"/>
                    </a:lnTo>
                    <a:lnTo>
                      <a:pt x="121" y="317"/>
                    </a:lnTo>
                    <a:lnTo>
                      <a:pt x="125" y="317"/>
                    </a:lnTo>
                    <a:lnTo>
                      <a:pt x="125" y="322"/>
                    </a:lnTo>
                    <a:lnTo>
                      <a:pt x="126" y="320"/>
                    </a:lnTo>
                    <a:lnTo>
                      <a:pt x="130" y="323"/>
                    </a:lnTo>
                    <a:lnTo>
                      <a:pt x="133" y="320"/>
                    </a:lnTo>
                    <a:lnTo>
                      <a:pt x="136" y="322"/>
                    </a:lnTo>
                    <a:lnTo>
                      <a:pt x="138" y="325"/>
                    </a:lnTo>
                    <a:lnTo>
                      <a:pt x="146" y="332"/>
                    </a:lnTo>
                    <a:lnTo>
                      <a:pt x="145" y="333"/>
                    </a:lnTo>
                    <a:lnTo>
                      <a:pt x="153" y="338"/>
                    </a:lnTo>
                    <a:lnTo>
                      <a:pt x="153" y="342"/>
                    </a:lnTo>
                    <a:lnTo>
                      <a:pt x="158" y="345"/>
                    </a:lnTo>
                    <a:lnTo>
                      <a:pt x="155" y="352"/>
                    </a:lnTo>
                    <a:lnTo>
                      <a:pt x="148" y="358"/>
                    </a:lnTo>
                    <a:lnTo>
                      <a:pt x="146" y="362"/>
                    </a:lnTo>
                    <a:lnTo>
                      <a:pt x="140" y="363"/>
                    </a:lnTo>
                    <a:lnTo>
                      <a:pt x="136" y="362"/>
                    </a:lnTo>
                    <a:lnTo>
                      <a:pt x="136" y="358"/>
                    </a:lnTo>
                    <a:lnTo>
                      <a:pt x="131" y="357"/>
                    </a:lnTo>
                    <a:lnTo>
                      <a:pt x="128" y="355"/>
                    </a:lnTo>
                    <a:lnTo>
                      <a:pt x="128" y="358"/>
                    </a:lnTo>
                    <a:lnTo>
                      <a:pt x="125" y="358"/>
                    </a:lnTo>
                    <a:lnTo>
                      <a:pt x="123" y="357"/>
                    </a:lnTo>
                    <a:lnTo>
                      <a:pt x="120" y="355"/>
                    </a:lnTo>
                    <a:lnTo>
                      <a:pt x="118" y="358"/>
                    </a:lnTo>
                    <a:lnTo>
                      <a:pt x="113" y="358"/>
                    </a:lnTo>
                    <a:lnTo>
                      <a:pt x="111" y="357"/>
                    </a:lnTo>
                    <a:lnTo>
                      <a:pt x="108" y="362"/>
                    </a:lnTo>
                    <a:lnTo>
                      <a:pt x="105" y="360"/>
                    </a:lnTo>
                    <a:lnTo>
                      <a:pt x="101" y="360"/>
                    </a:lnTo>
                    <a:lnTo>
                      <a:pt x="101" y="362"/>
                    </a:lnTo>
                    <a:lnTo>
                      <a:pt x="108" y="363"/>
                    </a:lnTo>
                    <a:lnTo>
                      <a:pt x="110" y="365"/>
                    </a:lnTo>
                    <a:lnTo>
                      <a:pt x="111" y="362"/>
                    </a:lnTo>
                    <a:lnTo>
                      <a:pt x="116" y="362"/>
                    </a:lnTo>
                    <a:lnTo>
                      <a:pt x="120" y="363"/>
                    </a:lnTo>
                    <a:lnTo>
                      <a:pt x="125" y="365"/>
                    </a:lnTo>
                    <a:lnTo>
                      <a:pt x="128" y="368"/>
                    </a:lnTo>
                    <a:lnTo>
                      <a:pt x="133" y="367"/>
                    </a:lnTo>
                    <a:lnTo>
                      <a:pt x="135" y="368"/>
                    </a:lnTo>
                    <a:lnTo>
                      <a:pt x="140" y="365"/>
                    </a:lnTo>
                    <a:lnTo>
                      <a:pt x="145" y="367"/>
                    </a:lnTo>
                    <a:lnTo>
                      <a:pt x="148" y="370"/>
                    </a:lnTo>
                    <a:lnTo>
                      <a:pt x="148" y="373"/>
                    </a:lnTo>
                    <a:lnTo>
                      <a:pt x="145" y="377"/>
                    </a:lnTo>
                    <a:lnTo>
                      <a:pt x="141" y="377"/>
                    </a:lnTo>
                    <a:lnTo>
                      <a:pt x="138" y="382"/>
                    </a:lnTo>
                    <a:lnTo>
                      <a:pt x="135" y="382"/>
                    </a:lnTo>
                    <a:lnTo>
                      <a:pt x="136" y="378"/>
                    </a:lnTo>
                    <a:lnTo>
                      <a:pt x="135" y="375"/>
                    </a:lnTo>
                    <a:lnTo>
                      <a:pt x="131" y="378"/>
                    </a:lnTo>
                    <a:lnTo>
                      <a:pt x="133" y="380"/>
                    </a:lnTo>
                    <a:lnTo>
                      <a:pt x="130" y="382"/>
                    </a:lnTo>
                    <a:lnTo>
                      <a:pt x="126" y="385"/>
                    </a:lnTo>
                    <a:lnTo>
                      <a:pt x="126" y="388"/>
                    </a:lnTo>
                    <a:lnTo>
                      <a:pt x="121" y="387"/>
                    </a:lnTo>
                    <a:lnTo>
                      <a:pt x="121" y="388"/>
                    </a:lnTo>
                    <a:lnTo>
                      <a:pt x="120" y="392"/>
                    </a:lnTo>
                    <a:lnTo>
                      <a:pt x="118" y="390"/>
                    </a:lnTo>
                    <a:lnTo>
                      <a:pt x="116" y="390"/>
                    </a:lnTo>
                    <a:lnTo>
                      <a:pt x="113" y="393"/>
                    </a:lnTo>
                    <a:lnTo>
                      <a:pt x="116" y="393"/>
                    </a:lnTo>
                    <a:lnTo>
                      <a:pt x="121" y="398"/>
                    </a:lnTo>
                    <a:lnTo>
                      <a:pt x="113" y="398"/>
                    </a:lnTo>
                    <a:lnTo>
                      <a:pt x="120" y="400"/>
                    </a:lnTo>
                    <a:lnTo>
                      <a:pt x="120" y="403"/>
                    </a:lnTo>
                    <a:lnTo>
                      <a:pt x="118" y="408"/>
                    </a:lnTo>
                    <a:lnTo>
                      <a:pt x="123" y="413"/>
                    </a:lnTo>
                    <a:lnTo>
                      <a:pt x="118" y="413"/>
                    </a:lnTo>
                    <a:lnTo>
                      <a:pt x="111" y="411"/>
                    </a:lnTo>
                    <a:lnTo>
                      <a:pt x="115" y="416"/>
                    </a:lnTo>
                    <a:lnTo>
                      <a:pt x="113" y="420"/>
                    </a:lnTo>
                    <a:lnTo>
                      <a:pt x="118" y="423"/>
                    </a:lnTo>
                    <a:lnTo>
                      <a:pt x="113" y="426"/>
                    </a:lnTo>
                    <a:lnTo>
                      <a:pt x="118" y="431"/>
                    </a:lnTo>
                    <a:lnTo>
                      <a:pt x="113" y="435"/>
                    </a:lnTo>
                    <a:lnTo>
                      <a:pt x="113" y="440"/>
                    </a:lnTo>
                    <a:lnTo>
                      <a:pt x="116" y="443"/>
                    </a:lnTo>
                    <a:lnTo>
                      <a:pt x="115" y="446"/>
                    </a:lnTo>
                    <a:lnTo>
                      <a:pt x="115" y="456"/>
                    </a:lnTo>
                    <a:lnTo>
                      <a:pt x="110" y="460"/>
                    </a:lnTo>
                    <a:lnTo>
                      <a:pt x="108" y="470"/>
                    </a:lnTo>
                    <a:lnTo>
                      <a:pt x="103" y="475"/>
                    </a:lnTo>
                    <a:lnTo>
                      <a:pt x="100" y="471"/>
                    </a:lnTo>
                    <a:lnTo>
                      <a:pt x="96" y="470"/>
                    </a:lnTo>
                    <a:lnTo>
                      <a:pt x="91" y="473"/>
                    </a:lnTo>
                    <a:lnTo>
                      <a:pt x="81" y="471"/>
                    </a:lnTo>
                    <a:lnTo>
                      <a:pt x="81" y="468"/>
                    </a:lnTo>
                    <a:lnTo>
                      <a:pt x="80" y="475"/>
                    </a:lnTo>
                    <a:lnTo>
                      <a:pt x="72" y="476"/>
                    </a:lnTo>
                    <a:lnTo>
                      <a:pt x="68" y="483"/>
                    </a:lnTo>
                    <a:lnTo>
                      <a:pt x="72" y="485"/>
                    </a:lnTo>
                    <a:lnTo>
                      <a:pt x="72" y="490"/>
                    </a:lnTo>
                    <a:lnTo>
                      <a:pt x="67" y="493"/>
                    </a:lnTo>
                    <a:lnTo>
                      <a:pt x="60" y="491"/>
                    </a:lnTo>
                    <a:lnTo>
                      <a:pt x="48" y="495"/>
                    </a:lnTo>
                    <a:lnTo>
                      <a:pt x="43" y="495"/>
                    </a:lnTo>
                    <a:lnTo>
                      <a:pt x="42" y="491"/>
                    </a:lnTo>
                    <a:lnTo>
                      <a:pt x="43" y="488"/>
                    </a:lnTo>
                    <a:lnTo>
                      <a:pt x="42" y="478"/>
                    </a:lnTo>
                    <a:lnTo>
                      <a:pt x="37" y="476"/>
                    </a:lnTo>
                    <a:lnTo>
                      <a:pt x="37" y="471"/>
                    </a:lnTo>
                    <a:lnTo>
                      <a:pt x="33" y="470"/>
                    </a:lnTo>
                    <a:lnTo>
                      <a:pt x="33" y="468"/>
                    </a:lnTo>
                    <a:lnTo>
                      <a:pt x="40" y="468"/>
                    </a:lnTo>
                    <a:lnTo>
                      <a:pt x="43" y="461"/>
                    </a:lnTo>
                    <a:lnTo>
                      <a:pt x="42" y="456"/>
                    </a:lnTo>
                    <a:lnTo>
                      <a:pt x="37" y="458"/>
                    </a:lnTo>
                    <a:lnTo>
                      <a:pt x="32" y="455"/>
                    </a:lnTo>
                    <a:lnTo>
                      <a:pt x="30" y="450"/>
                    </a:lnTo>
                    <a:lnTo>
                      <a:pt x="25" y="448"/>
                    </a:lnTo>
                    <a:lnTo>
                      <a:pt x="25" y="443"/>
                    </a:lnTo>
                    <a:lnTo>
                      <a:pt x="20" y="435"/>
                    </a:lnTo>
                    <a:lnTo>
                      <a:pt x="18" y="433"/>
                    </a:lnTo>
                    <a:lnTo>
                      <a:pt x="17" y="426"/>
                    </a:lnTo>
                    <a:lnTo>
                      <a:pt x="12" y="426"/>
                    </a:lnTo>
                    <a:lnTo>
                      <a:pt x="10" y="423"/>
                    </a:lnTo>
                    <a:lnTo>
                      <a:pt x="12" y="420"/>
                    </a:lnTo>
                    <a:lnTo>
                      <a:pt x="12" y="416"/>
                    </a:lnTo>
                    <a:lnTo>
                      <a:pt x="10" y="411"/>
                    </a:lnTo>
                    <a:lnTo>
                      <a:pt x="12" y="408"/>
                    </a:lnTo>
                    <a:lnTo>
                      <a:pt x="17" y="405"/>
                    </a:lnTo>
                    <a:lnTo>
                      <a:pt x="15" y="403"/>
                    </a:lnTo>
                    <a:lnTo>
                      <a:pt x="12" y="401"/>
                    </a:lnTo>
                    <a:lnTo>
                      <a:pt x="12" y="398"/>
                    </a:lnTo>
                    <a:lnTo>
                      <a:pt x="10" y="398"/>
                    </a:lnTo>
                    <a:lnTo>
                      <a:pt x="10" y="401"/>
                    </a:lnTo>
                    <a:lnTo>
                      <a:pt x="13" y="405"/>
                    </a:lnTo>
                    <a:lnTo>
                      <a:pt x="7" y="406"/>
                    </a:lnTo>
                    <a:lnTo>
                      <a:pt x="8" y="403"/>
                    </a:lnTo>
                    <a:lnTo>
                      <a:pt x="7" y="401"/>
                    </a:lnTo>
                    <a:lnTo>
                      <a:pt x="3" y="400"/>
                    </a:lnTo>
                    <a:lnTo>
                      <a:pt x="3" y="392"/>
                    </a:lnTo>
                    <a:lnTo>
                      <a:pt x="0" y="390"/>
                    </a:lnTo>
                    <a:lnTo>
                      <a:pt x="0" y="380"/>
                    </a:lnTo>
                    <a:lnTo>
                      <a:pt x="3" y="378"/>
                    </a:lnTo>
                    <a:lnTo>
                      <a:pt x="3" y="378"/>
                    </a:lnTo>
                    <a:lnTo>
                      <a:pt x="3" y="378"/>
                    </a:lnTo>
                    <a:close/>
                    <a:moveTo>
                      <a:pt x="146" y="365"/>
                    </a:moveTo>
                    <a:lnTo>
                      <a:pt x="150" y="370"/>
                    </a:lnTo>
                    <a:lnTo>
                      <a:pt x="151" y="372"/>
                    </a:lnTo>
                    <a:lnTo>
                      <a:pt x="151" y="367"/>
                    </a:lnTo>
                    <a:lnTo>
                      <a:pt x="156" y="362"/>
                    </a:lnTo>
                    <a:lnTo>
                      <a:pt x="156" y="358"/>
                    </a:lnTo>
                    <a:lnTo>
                      <a:pt x="151" y="358"/>
                    </a:lnTo>
                    <a:lnTo>
                      <a:pt x="146" y="365"/>
                    </a:lnTo>
                    <a:lnTo>
                      <a:pt x="146" y="365"/>
                    </a:lnTo>
                    <a:close/>
                    <a:moveTo>
                      <a:pt x="7" y="408"/>
                    </a:moveTo>
                    <a:lnTo>
                      <a:pt x="7" y="411"/>
                    </a:lnTo>
                    <a:lnTo>
                      <a:pt x="8" y="411"/>
                    </a:lnTo>
                    <a:lnTo>
                      <a:pt x="10" y="408"/>
                    </a:lnTo>
                    <a:lnTo>
                      <a:pt x="7" y="408"/>
                    </a:lnTo>
                    <a:lnTo>
                      <a:pt x="7" y="408"/>
                    </a:lnTo>
                    <a:close/>
                    <a:moveTo>
                      <a:pt x="168" y="395"/>
                    </a:moveTo>
                    <a:lnTo>
                      <a:pt x="170" y="398"/>
                    </a:lnTo>
                    <a:lnTo>
                      <a:pt x="171" y="395"/>
                    </a:lnTo>
                    <a:lnTo>
                      <a:pt x="170" y="393"/>
                    </a:lnTo>
                    <a:lnTo>
                      <a:pt x="168" y="395"/>
                    </a:lnTo>
                    <a:lnTo>
                      <a:pt x="168" y="395"/>
                    </a:lnTo>
                    <a:close/>
                    <a:moveTo>
                      <a:pt x="170" y="415"/>
                    </a:moveTo>
                    <a:lnTo>
                      <a:pt x="171" y="416"/>
                    </a:lnTo>
                    <a:lnTo>
                      <a:pt x="173" y="415"/>
                    </a:lnTo>
                    <a:lnTo>
                      <a:pt x="178" y="413"/>
                    </a:lnTo>
                    <a:lnTo>
                      <a:pt x="176" y="413"/>
                    </a:lnTo>
                    <a:lnTo>
                      <a:pt x="171" y="413"/>
                    </a:lnTo>
                    <a:lnTo>
                      <a:pt x="170" y="415"/>
                    </a:lnTo>
                    <a:lnTo>
                      <a:pt x="170" y="415"/>
                    </a:lnTo>
                    <a:close/>
                    <a:moveTo>
                      <a:pt x="153" y="450"/>
                    </a:moveTo>
                    <a:lnTo>
                      <a:pt x="158" y="448"/>
                    </a:lnTo>
                    <a:lnTo>
                      <a:pt x="160" y="445"/>
                    </a:lnTo>
                    <a:lnTo>
                      <a:pt x="158" y="443"/>
                    </a:lnTo>
                    <a:lnTo>
                      <a:pt x="158" y="441"/>
                    </a:lnTo>
                    <a:lnTo>
                      <a:pt x="165" y="436"/>
                    </a:lnTo>
                    <a:lnTo>
                      <a:pt x="165" y="435"/>
                    </a:lnTo>
                    <a:lnTo>
                      <a:pt x="168" y="430"/>
                    </a:lnTo>
                    <a:lnTo>
                      <a:pt x="168" y="428"/>
                    </a:lnTo>
                    <a:lnTo>
                      <a:pt x="165" y="426"/>
                    </a:lnTo>
                    <a:lnTo>
                      <a:pt x="166" y="421"/>
                    </a:lnTo>
                    <a:lnTo>
                      <a:pt x="166" y="420"/>
                    </a:lnTo>
                    <a:lnTo>
                      <a:pt x="170" y="418"/>
                    </a:lnTo>
                    <a:lnTo>
                      <a:pt x="166" y="416"/>
                    </a:lnTo>
                    <a:lnTo>
                      <a:pt x="163" y="418"/>
                    </a:lnTo>
                    <a:lnTo>
                      <a:pt x="158" y="418"/>
                    </a:lnTo>
                    <a:lnTo>
                      <a:pt x="155" y="421"/>
                    </a:lnTo>
                    <a:lnTo>
                      <a:pt x="153" y="425"/>
                    </a:lnTo>
                    <a:lnTo>
                      <a:pt x="150" y="428"/>
                    </a:lnTo>
                    <a:lnTo>
                      <a:pt x="151" y="433"/>
                    </a:lnTo>
                    <a:lnTo>
                      <a:pt x="150" y="435"/>
                    </a:lnTo>
                    <a:lnTo>
                      <a:pt x="155" y="441"/>
                    </a:lnTo>
                    <a:lnTo>
                      <a:pt x="156" y="440"/>
                    </a:lnTo>
                    <a:lnTo>
                      <a:pt x="155" y="445"/>
                    </a:lnTo>
                    <a:lnTo>
                      <a:pt x="153" y="446"/>
                    </a:lnTo>
                    <a:lnTo>
                      <a:pt x="153" y="450"/>
                    </a:lnTo>
                    <a:lnTo>
                      <a:pt x="153" y="450"/>
                    </a:lnTo>
                    <a:close/>
                    <a:moveTo>
                      <a:pt x="116" y="461"/>
                    </a:moveTo>
                    <a:lnTo>
                      <a:pt x="116" y="466"/>
                    </a:lnTo>
                    <a:lnTo>
                      <a:pt x="116" y="470"/>
                    </a:lnTo>
                    <a:lnTo>
                      <a:pt x="118" y="471"/>
                    </a:lnTo>
                    <a:lnTo>
                      <a:pt x="120" y="466"/>
                    </a:lnTo>
                    <a:lnTo>
                      <a:pt x="123" y="460"/>
                    </a:lnTo>
                    <a:lnTo>
                      <a:pt x="125" y="453"/>
                    </a:lnTo>
                    <a:lnTo>
                      <a:pt x="126" y="445"/>
                    </a:lnTo>
                    <a:lnTo>
                      <a:pt x="128" y="438"/>
                    </a:lnTo>
                    <a:lnTo>
                      <a:pt x="125" y="436"/>
                    </a:lnTo>
                    <a:lnTo>
                      <a:pt x="121" y="440"/>
                    </a:lnTo>
                    <a:lnTo>
                      <a:pt x="123" y="443"/>
                    </a:lnTo>
                    <a:lnTo>
                      <a:pt x="121" y="448"/>
                    </a:lnTo>
                    <a:lnTo>
                      <a:pt x="118" y="450"/>
                    </a:lnTo>
                    <a:lnTo>
                      <a:pt x="116" y="46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64" name="Freeform 35"/>
              <p:cNvSpPr>
                <a:spLocks noEditPoints="1"/>
              </p:cNvSpPr>
              <p:nvPr/>
            </p:nvSpPr>
            <p:spPr bwMode="auto">
              <a:xfrm>
                <a:off x="6621572" y="2280893"/>
                <a:ext cx="129500" cy="204405"/>
              </a:xfrm>
              <a:custGeom>
                <a:avLst/>
                <a:gdLst/>
                <a:ahLst/>
                <a:cxnLst>
                  <a:cxn ang="0">
                    <a:pos x="220" y="328"/>
                  </a:cxn>
                  <a:cxn ang="0">
                    <a:pos x="224" y="266"/>
                  </a:cxn>
                  <a:cxn ang="0">
                    <a:pos x="209" y="225"/>
                  </a:cxn>
                  <a:cxn ang="0">
                    <a:pos x="199" y="198"/>
                  </a:cxn>
                  <a:cxn ang="0">
                    <a:pos x="192" y="151"/>
                  </a:cxn>
                  <a:cxn ang="0">
                    <a:pos x="186" y="98"/>
                  </a:cxn>
                  <a:cxn ang="0">
                    <a:pos x="156" y="77"/>
                  </a:cxn>
                  <a:cxn ang="0">
                    <a:pos x="152" y="47"/>
                  </a:cxn>
                  <a:cxn ang="0">
                    <a:pos x="156" y="17"/>
                  </a:cxn>
                  <a:cxn ang="0">
                    <a:pos x="119" y="2"/>
                  </a:cxn>
                  <a:cxn ang="0">
                    <a:pos x="101" y="12"/>
                  </a:cxn>
                  <a:cxn ang="0">
                    <a:pos x="96" y="42"/>
                  </a:cxn>
                  <a:cxn ang="0">
                    <a:pos x="79" y="55"/>
                  </a:cxn>
                  <a:cxn ang="0">
                    <a:pos x="49" y="63"/>
                  </a:cxn>
                  <a:cxn ang="0">
                    <a:pos x="11" y="39"/>
                  </a:cxn>
                  <a:cxn ang="0">
                    <a:pos x="1" y="47"/>
                  </a:cxn>
                  <a:cxn ang="0">
                    <a:pos x="34" y="70"/>
                  </a:cxn>
                  <a:cxn ang="0">
                    <a:pos x="51" y="82"/>
                  </a:cxn>
                  <a:cxn ang="0">
                    <a:pos x="59" y="105"/>
                  </a:cxn>
                  <a:cxn ang="0">
                    <a:pos x="68" y="128"/>
                  </a:cxn>
                  <a:cxn ang="0">
                    <a:pos x="71" y="161"/>
                  </a:cxn>
                  <a:cxn ang="0">
                    <a:pos x="88" y="180"/>
                  </a:cxn>
                  <a:cxn ang="0">
                    <a:pos x="108" y="200"/>
                  </a:cxn>
                  <a:cxn ang="0">
                    <a:pos x="111" y="215"/>
                  </a:cxn>
                  <a:cxn ang="0">
                    <a:pos x="88" y="226"/>
                  </a:cxn>
                  <a:cxn ang="0">
                    <a:pos x="71" y="240"/>
                  </a:cxn>
                  <a:cxn ang="0">
                    <a:pos x="69" y="259"/>
                  </a:cxn>
                  <a:cxn ang="0">
                    <a:pos x="54" y="263"/>
                  </a:cxn>
                  <a:cxn ang="0">
                    <a:pos x="48" y="276"/>
                  </a:cxn>
                  <a:cxn ang="0">
                    <a:pos x="36" y="279"/>
                  </a:cxn>
                  <a:cxn ang="0">
                    <a:pos x="34" y="298"/>
                  </a:cxn>
                  <a:cxn ang="0">
                    <a:pos x="38" y="313"/>
                  </a:cxn>
                  <a:cxn ang="0">
                    <a:pos x="48" y="336"/>
                  </a:cxn>
                  <a:cxn ang="0">
                    <a:pos x="43" y="362"/>
                  </a:cxn>
                  <a:cxn ang="0">
                    <a:pos x="61" y="371"/>
                  </a:cxn>
                  <a:cxn ang="0">
                    <a:pos x="78" y="376"/>
                  </a:cxn>
                  <a:cxn ang="0">
                    <a:pos x="86" y="394"/>
                  </a:cxn>
                  <a:cxn ang="0">
                    <a:pos x="101" y="387"/>
                  </a:cxn>
                  <a:cxn ang="0">
                    <a:pos x="134" y="376"/>
                  </a:cxn>
                  <a:cxn ang="0">
                    <a:pos x="144" y="372"/>
                  </a:cxn>
                  <a:cxn ang="0">
                    <a:pos x="152" y="372"/>
                  </a:cxn>
                  <a:cxn ang="0">
                    <a:pos x="169" y="367"/>
                  </a:cxn>
                  <a:cxn ang="0">
                    <a:pos x="184" y="366"/>
                  </a:cxn>
                  <a:cxn ang="0">
                    <a:pos x="101" y="206"/>
                  </a:cxn>
                  <a:cxn ang="0">
                    <a:pos x="103" y="203"/>
                  </a:cxn>
                  <a:cxn ang="0">
                    <a:pos x="36" y="268"/>
                  </a:cxn>
                  <a:cxn ang="0">
                    <a:pos x="36" y="271"/>
                  </a:cxn>
                  <a:cxn ang="0">
                    <a:pos x="81" y="386"/>
                  </a:cxn>
                  <a:cxn ang="0">
                    <a:pos x="81" y="386"/>
                  </a:cxn>
                  <a:cxn ang="0">
                    <a:pos x="74" y="381"/>
                  </a:cxn>
                  <a:cxn ang="0">
                    <a:pos x="64" y="377"/>
                  </a:cxn>
                  <a:cxn ang="0">
                    <a:pos x="54" y="369"/>
                  </a:cxn>
                  <a:cxn ang="0">
                    <a:pos x="44" y="371"/>
                  </a:cxn>
                  <a:cxn ang="0">
                    <a:pos x="15" y="372"/>
                  </a:cxn>
                  <a:cxn ang="0">
                    <a:pos x="23" y="384"/>
                  </a:cxn>
                  <a:cxn ang="0">
                    <a:pos x="13" y="382"/>
                  </a:cxn>
                </a:cxnLst>
                <a:rect l="0" t="0" r="r" b="b"/>
                <a:pathLst>
                  <a:path w="242" h="394">
                    <a:moveTo>
                      <a:pt x="192" y="366"/>
                    </a:moveTo>
                    <a:lnTo>
                      <a:pt x="191" y="359"/>
                    </a:lnTo>
                    <a:lnTo>
                      <a:pt x="202" y="349"/>
                    </a:lnTo>
                    <a:lnTo>
                      <a:pt x="207" y="348"/>
                    </a:lnTo>
                    <a:lnTo>
                      <a:pt x="214" y="336"/>
                    </a:lnTo>
                    <a:lnTo>
                      <a:pt x="220" y="328"/>
                    </a:lnTo>
                    <a:lnTo>
                      <a:pt x="225" y="316"/>
                    </a:lnTo>
                    <a:lnTo>
                      <a:pt x="235" y="301"/>
                    </a:lnTo>
                    <a:lnTo>
                      <a:pt x="242" y="286"/>
                    </a:lnTo>
                    <a:lnTo>
                      <a:pt x="240" y="279"/>
                    </a:lnTo>
                    <a:lnTo>
                      <a:pt x="230" y="268"/>
                    </a:lnTo>
                    <a:lnTo>
                      <a:pt x="224" y="266"/>
                    </a:lnTo>
                    <a:lnTo>
                      <a:pt x="212" y="253"/>
                    </a:lnTo>
                    <a:lnTo>
                      <a:pt x="215" y="246"/>
                    </a:lnTo>
                    <a:lnTo>
                      <a:pt x="219" y="240"/>
                    </a:lnTo>
                    <a:lnTo>
                      <a:pt x="219" y="233"/>
                    </a:lnTo>
                    <a:lnTo>
                      <a:pt x="212" y="230"/>
                    </a:lnTo>
                    <a:lnTo>
                      <a:pt x="209" y="225"/>
                    </a:lnTo>
                    <a:lnTo>
                      <a:pt x="209" y="216"/>
                    </a:lnTo>
                    <a:lnTo>
                      <a:pt x="211" y="213"/>
                    </a:lnTo>
                    <a:lnTo>
                      <a:pt x="209" y="210"/>
                    </a:lnTo>
                    <a:lnTo>
                      <a:pt x="202" y="208"/>
                    </a:lnTo>
                    <a:lnTo>
                      <a:pt x="199" y="205"/>
                    </a:lnTo>
                    <a:lnTo>
                      <a:pt x="199" y="198"/>
                    </a:lnTo>
                    <a:lnTo>
                      <a:pt x="202" y="193"/>
                    </a:lnTo>
                    <a:lnTo>
                      <a:pt x="197" y="193"/>
                    </a:lnTo>
                    <a:lnTo>
                      <a:pt x="197" y="190"/>
                    </a:lnTo>
                    <a:lnTo>
                      <a:pt x="199" y="175"/>
                    </a:lnTo>
                    <a:lnTo>
                      <a:pt x="204" y="173"/>
                    </a:lnTo>
                    <a:lnTo>
                      <a:pt x="192" y="151"/>
                    </a:lnTo>
                    <a:lnTo>
                      <a:pt x="182" y="135"/>
                    </a:lnTo>
                    <a:lnTo>
                      <a:pt x="181" y="128"/>
                    </a:lnTo>
                    <a:lnTo>
                      <a:pt x="174" y="123"/>
                    </a:lnTo>
                    <a:lnTo>
                      <a:pt x="179" y="112"/>
                    </a:lnTo>
                    <a:lnTo>
                      <a:pt x="184" y="105"/>
                    </a:lnTo>
                    <a:lnTo>
                      <a:pt x="186" y="98"/>
                    </a:lnTo>
                    <a:lnTo>
                      <a:pt x="182" y="97"/>
                    </a:lnTo>
                    <a:lnTo>
                      <a:pt x="172" y="90"/>
                    </a:lnTo>
                    <a:lnTo>
                      <a:pt x="171" y="85"/>
                    </a:lnTo>
                    <a:lnTo>
                      <a:pt x="166" y="80"/>
                    </a:lnTo>
                    <a:lnTo>
                      <a:pt x="159" y="77"/>
                    </a:lnTo>
                    <a:lnTo>
                      <a:pt x="156" y="77"/>
                    </a:lnTo>
                    <a:lnTo>
                      <a:pt x="152" y="67"/>
                    </a:lnTo>
                    <a:lnTo>
                      <a:pt x="149" y="63"/>
                    </a:lnTo>
                    <a:lnTo>
                      <a:pt x="151" y="55"/>
                    </a:lnTo>
                    <a:lnTo>
                      <a:pt x="152" y="50"/>
                    </a:lnTo>
                    <a:lnTo>
                      <a:pt x="147" y="49"/>
                    </a:lnTo>
                    <a:lnTo>
                      <a:pt x="152" y="47"/>
                    </a:lnTo>
                    <a:lnTo>
                      <a:pt x="157" y="44"/>
                    </a:lnTo>
                    <a:lnTo>
                      <a:pt x="157" y="35"/>
                    </a:lnTo>
                    <a:lnTo>
                      <a:pt x="161" y="29"/>
                    </a:lnTo>
                    <a:lnTo>
                      <a:pt x="162" y="25"/>
                    </a:lnTo>
                    <a:lnTo>
                      <a:pt x="157" y="20"/>
                    </a:lnTo>
                    <a:lnTo>
                      <a:pt x="156" y="17"/>
                    </a:lnTo>
                    <a:lnTo>
                      <a:pt x="147" y="15"/>
                    </a:lnTo>
                    <a:lnTo>
                      <a:pt x="142" y="14"/>
                    </a:lnTo>
                    <a:lnTo>
                      <a:pt x="139" y="10"/>
                    </a:lnTo>
                    <a:lnTo>
                      <a:pt x="134" y="4"/>
                    </a:lnTo>
                    <a:lnTo>
                      <a:pt x="129" y="0"/>
                    </a:lnTo>
                    <a:lnTo>
                      <a:pt x="119" y="2"/>
                    </a:lnTo>
                    <a:lnTo>
                      <a:pt x="114" y="5"/>
                    </a:lnTo>
                    <a:lnTo>
                      <a:pt x="114" y="7"/>
                    </a:lnTo>
                    <a:lnTo>
                      <a:pt x="111" y="7"/>
                    </a:lnTo>
                    <a:lnTo>
                      <a:pt x="104" y="7"/>
                    </a:lnTo>
                    <a:lnTo>
                      <a:pt x="99" y="9"/>
                    </a:lnTo>
                    <a:lnTo>
                      <a:pt x="101" y="12"/>
                    </a:lnTo>
                    <a:lnTo>
                      <a:pt x="96" y="15"/>
                    </a:lnTo>
                    <a:lnTo>
                      <a:pt x="94" y="17"/>
                    </a:lnTo>
                    <a:lnTo>
                      <a:pt x="96" y="20"/>
                    </a:lnTo>
                    <a:lnTo>
                      <a:pt x="94" y="24"/>
                    </a:lnTo>
                    <a:lnTo>
                      <a:pt x="93" y="35"/>
                    </a:lnTo>
                    <a:lnTo>
                      <a:pt x="96" y="42"/>
                    </a:lnTo>
                    <a:lnTo>
                      <a:pt x="98" y="45"/>
                    </a:lnTo>
                    <a:lnTo>
                      <a:pt x="96" y="49"/>
                    </a:lnTo>
                    <a:lnTo>
                      <a:pt x="91" y="52"/>
                    </a:lnTo>
                    <a:lnTo>
                      <a:pt x="88" y="52"/>
                    </a:lnTo>
                    <a:lnTo>
                      <a:pt x="83" y="55"/>
                    </a:lnTo>
                    <a:lnTo>
                      <a:pt x="79" y="55"/>
                    </a:lnTo>
                    <a:lnTo>
                      <a:pt x="78" y="60"/>
                    </a:lnTo>
                    <a:lnTo>
                      <a:pt x="73" y="60"/>
                    </a:lnTo>
                    <a:lnTo>
                      <a:pt x="64" y="55"/>
                    </a:lnTo>
                    <a:lnTo>
                      <a:pt x="59" y="55"/>
                    </a:lnTo>
                    <a:lnTo>
                      <a:pt x="56" y="58"/>
                    </a:lnTo>
                    <a:lnTo>
                      <a:pt x="49" y="63"/>
                    </a:lnTo>
                    <a:lnTo>
                      <a:pt x="38" y="63"/>
                    </a:lnTo>
                    <a:lnTo>
                      <a:pt x="31" y="60"/>
                    </a:lnTo>
                    <a:lnTo>
                      <a:pt x="28" y="55"/>
                    </a:lnTo>
                    <a:lnTo>
                      <a:pt x="26" y="50"/>
                    </a:lnTo>
                    <a:lnTo>
                      <a:pt x="15" y="44"/>
                    </a:lnTo>
                    <a:lnTo>
                      <a:pt x="11" y="39"/>
                    </a:lnTo>
                    <a:lnTo>
                      <a:pt x="8" y="39"/>
                    </a:lnTo>
                    <a:lnTo>
                      <a:pt x="5" y="40"/>
                    </a:lnTo>
                    <a:lnTo>
                      <a:pt x="3" y="44"/>
                    </a:lnTo>
                    <a:lnTo>
                      <a:pt x="5" y="47"/>
                    </a:lnTo>
                    <a:lnTo>
                      <a:pt x="3" y="49"/>
                    </a:lnTo>
                    <a:lnTo>
                      <a:pt x="1" y="47"/>
                    </a:lnTo>
                    <a:lnTo>
                      <a:pt x="0" y="49"/>
                    </a:lnTo>
                    <a:lnTo>
                      <a:pt x="3" y="53"/>
                    </a:lnTo>
                    <a:lnTo>
                      <a:pt x="10" y="55"/>
                    </a:lnTo>
                    <a:lnTo>
                      <a:pt x="18" y="65"/>
                    </a:lnTo>
                    <a:lnTo>
                      <a:pt x="24" y="68"/>
                    </a:lnTo>
                    <a:lnTo>
                      <a:pt x="34" y="70"/>
                    </a:lnTo>
                    <a:lnTo>
                      <a:pt x="38" y="72"/>
                    </a:lnTo>
                    <a:lnTo>
                      <a:pt x="41" y="73"/>
                    </a:lnTo>
                    <a:lnTo>
                      <a:pt x="46" y="77"/>
                    </a:lnTo>
                    <a:lnTo>
                      <a:pt x="48" y="82"/>
                    </a:lnTo>
                    <a:lnTo>
                      <a:pt x="49" y="82"/>
                    </a:lnTo>
                    <a:lnTo>
                      <a:pt x="51" y="82"/>
                    </a:lnTo>
                    <a:lnTo>
                      <a:pt x="56" y="87"/>
                    </a:lnTo>
                    <a:lnTo>
                      <a:pt x="59" y="87"/>
                    </a:lnTo>
                    <a:lnTo>
                      <a:pt x="61" y="90"/>
                    </a:lnTo>
                    <a:lnTo>
                      <a:pt x="59" y="93"/>
                    </a:lnTo>
                    <a:lnTo>
                      <a:pt x="61" y="100"/>
                    </a:lnTo>
                    <a:lnTo>
                      <a:pt x="59" y="105"/>
                    </a:lnTo>
                    <a:lnTo>
                      <a:pt x="59" y="110"/>
                    </a:lnTo>
                    <a:lnTo>
                      <a:pt x="66" y="110"/>
                    </a:lnTo>
                    <a:lnTo>
                      <a:pt x="68" y="115"/>
                    </a:lnTo>
                    <a:lnTo>
                      <a:pt x="64" y="118"/>
                    </a:lnTo>
                    <a:lnTo>
                      <a:pt x="66" y="125"/>
                    </a:lnTo>
                    <a:lnTo>
                      <a:pt x="68" y="128"/>
                    </a:lnTo>
                    <a:lnTo>
                      <a:pt x="69" y="137"/>
                    </a:lnTo>
                    <a:lnTo>
                      <a:pt x="69" y="140"/>
                    </a:lnTo>
                    <a:lnTo>
                      <a:pt x="69" y="143"/>
                    </a:lnTo>
                    <a:lnTo>
                      <a:pt x="69" y="151"/>
                    </a:lnTo>
                    <a:lnTo>
                      <a:pt x="68" y="155"/>
                    </a:lnTo>
                    <a:lnTo>
                      <a:pt x="71" y="161"/>
                    </a:lnTo>
                    <a:lnTo>
                      <a:pt x="74" y="161"/>
                    </a:lnTo>
                    <a:lnTo>
                      <a:pt x="79" y="170"/>
                    </a:lnTo>
                    <a:lnTo>
                      <a:pt x="83" y="173"/>
                    </a:lnTo>
                    <a:lnTo>
                      <a:pt x="81" y="178"/>
                    </a:lnTo>
                    <a:lnTo>
                      <a:pt x="83" y="180"/>
                    </a:lnTo>
                    <a:lnTo>
                      <a:pt x="88" y="180"/>
                    </a:lnTo>
                    <a:lnTo>
                      <a:pt x="93" y="183"/>
                    </a:lnTo>
                    <a:lnTo>
                      <a:pt x="101" y="183"/>
                    </a:lnTo>
                    <a:lnTo>
                      <a:pt x="108" y="190"/>
                    </a:lnTo>
                    <a:lnTo>
                      <a:pt x="104" y="191"/>
                    </a:lnTo>
                    <a:lnTo>
                      <a:pt x="106" y="193"/>
                    </a:lnTo>
                    <a:lnTo>
                      <a:pt x="108" y="200"/>
                    </a:lnTo>
                    <a:lnTo>
                      <a:pt x="106" y="201"/>
                    </a:lnTo>
                    <a:lnTo>
                      <a:pt x="113" y="208"/>
                    </a:lnTo>
                    <a:lnTo>
                      <a:pt x="108" y="206"/>
                    </a:lnTo>
                    <a:lnTo>
                      <a:pt x="106" y="208"/>
                    </a:lnTo>
                    <a:lnTo>
                      <a:pt x="111" y="211"/>
                    </a:lnTo>
                    <a:lnTo>
                      <a:pt x="111" y="215"/>
                    </a:lnTo>
                    <a:lnTo>
                      <a:pt x="104" y="211"/>
                    </a:lnTo>
                    <a:lnTo>
                      <a:pt x="98" y="211"/>
                    </a:lnTo>
                    <a:lnTo>
                      <a:pt x="93" y="215"/>
                    </a:lnTo>
                    <a:lnTo>
                      <a:pt x="93" y="218"/>
                    </a:lnTo>
                    <a:lnTo>
                      <a:pt x="88" y="223"/>
                    </a:lnTo>
                    <a:lnTo>
                      <a:pt x="88" y="226"/>
                    </a:lnTo>
                    <a:lnTo>
                      <a:pt x="86" y="226"/>
                    </a:lnTo>
                    <a:lnTo>
                      <a:pt x="78" y="235"/>
                    </a:lnTo>
                    <a:lnTo>
                      <a:pt x="78" y="241"/>
                    </a:lnTo>
                    <a:lnTo>
                      <a:pt x="76" y="241"/>
                    </a:lnTo>
                    <a:lnTo>
                      <a:pt x="74" y="240"/>
                    </a:lnTo>
                    <a:lnTo>
                      <a:pt x="71" y="240"/>
                    </a:lnTo>
                    <a:lnTo>
                      <a:pt x="73" y="245"/>
                    </a:lnTo>
                    <a:lnTo>
                      <a:pt x="73" y="248"/>
                    </a:lnTo>
                    <a:lnTo>
                      <a:pt x="68" y="248"/>
                    </a:lnTo>
                    <a:lnTo>
                      <a:pt x="64" y="251"/>
                    </a:lnTo>
                    <a:lnTo>
                      <a:pt x="66" y="258"/>
                    </a:lnTo>
                    <a:lnTo>
                      <a:pt x="69" y="259"/>
                    </a:lnTo>
                    <a:lnTo>
                      <a:pt x="63" y="258"/>
                    </a:lnTo>
                    <a:lnTo>
                      <a:pt x="61" y="256"/>
                    </a:lnTo>
                    <a:lnTo>
                      <a:pt x="58" y="256"/>
                    </a:lnTo>
                    <a:lnTo>
                      <a:pt x="56" y="261"/>
                    </a:lnTo>
                    <a:lnTo>
                      <a:pt x="58" y="264"/>
                    </a:lnTo>
                    <a:lnTo>
                      <a:pt x="54" y="263"/>
                    </a:lnTo>
                    <a:lnTo>
                      <a:pt x="53" y="264"/>
                    </a:lnTo>
                    <a:lnTo>
                      <a:pt x="56" y="266"/>
                    </a:lnTo>
                    <a:lnTo>
                      <a:pt x="56" y="269"/>
                    </a:lnTo>
                    <a:lnTo>
                      <a:pt x="53" y="271"/>
                    </a:lnTo>
                    <a:lnTo>
                      <a:pt x="51" y="274"/>
                    </a:lnTo>
                    <a:lnTo>
                      <a:pt x="48" y="276"/>
                    </a:lnTo>
                    <a:lnTo>
                      <a:pt x="44" y="276"/>
                    </a:lnTo>
                    <a:lnTo>
                      <a:pt x="44" y="274"/>
                    </a:lnTo>
                    <a:lnTo>
                      <a:pt x="41" y="273"/>
                    </a:lnTo>
                    <a:lnTo>
                      <a:pt x="38" y="274"/>
                    </a:lnTo>
                    <a:lnTo>
                      <a:pt x="39" y="278"/>
                    </a:lnTo>
                    <a:lnTo>
                      <a:pt x="36" y="279"/>
                    </a:lnTo>
                    <a:lnTo>
                      <a:pt x="38" y="284"/>
                    </a:lnTo>
                    <a:lnTo>
                      <a:pt x="36" y="288"/>
                    </a:lnTo>
                    <a:lnTo>
                      <a:pt x="34" y="289"/>
                    </a:lnTo>
                    <a:lnTo>
                      <a:pt x="31" y="293"/>
                    </a:lnTo>
                    <a:lnTo>
                      <a:pt x="34" y="296"/>
                    </a:lnTo>
                    <a:lnTo>
                      <a:pt x="34" y="298"/>
                    </a:lnTo>
                    <a:lnTo>
                      <a:pt x="33" y="301"/>
                    </a:lnTo>
                    <a:lnTo>
                      <a:pt x="34" y="304"/>
                    </a:lnTo>
                    <a:lnTo>
                      <a:pt x="38" y="303"/>
                    </a:lnTo>
                    <a:lnTo>
                      <a:pt x="39" y="306"/>
                    </a:lnTo>
                    <a:lnTo>
                      <a:pt x="39" y="311"/>
                    </a:lnTo>
                    <a:lnTo>
                      <a:pt x="38" y="313"/>
                    </a:lnTo>
                    <a:lnTo>
                      <a:pt x="39" y="318"/>
                    </a:lnTo>
                    <a:lnTo>
                      <a:pt x="38" y="319"/>
                    </a:lnTo>
                    <a:lnTo>
                      <a:pt x="43" y="326"/>
                    </a:lnTo>
                    <a:lnTo>
                      <a:pt x="46" y="328"/>
                    </a:lnTo>
                    <a:lnTo>
                      <a:pt x="44" y="331"/>
                    </a:lnTo>
                    <a:lnTo>
                      <a:pt x="48" y="336"/>
                    </a:lnTo>
                    <a:lnTo>
                      <a:pt x="44" y="338"/>
                    </a:lnTo>
                    <a:lnTo>
                      <a:pt x="44" y="344"/>
                    </a:lnTo>
                    <a:lnTo>
                      <a:pt x="43" y="346"/>
                    </a:lnTo>
                    <a:lnTo>
                      <a:pt x="43" y="356"/>
                    </a:lnTo>
                    <a:lnTo>
                      <a:pt x="46" y="359"/>
                    </a:lnTo>
                    <a:lnTo>
                      <a:pt x="43" y="362"/>
                    </a:lnTo>
                    <a:lnTo>
                      <a:pt x="43" y="366"/>
                    </a:lnTo>
                    <a:lnTo>
                      <a:pt x="44" y="369"/>
                    </a:lnTo>
                    <a:lnTo>
                      <a:pt x="51" y="366"/>
                    </a:lnTo>
                    <a:lnTo>
                      <a:pt x="54" y="367"/>
                    </a:lnTo>
                    <a:lnTo>
                      <a:pt x="54" y="366"/>
                    </a:lnTo>
                    <a:lnTo>
                      <a:pt x="61" y="371"/>
                    </a:lnTo>
                    <a:lnTo>
                      <a:pt x="64" y="371"/>
                    </a:lnTo>
                    <a:lnTo>
                      <a:pt x="68" y="372"/>
                    </a:lnTo>
                    <a:lnTo>
                      <a:pt x="74" y="372"/>
                    </a:lnTo>
                    <a:lnTo>
                      <a:pt x="76" y="372"/>
                    </a:lnTo>
                    <a:lnTo>
                      <a:pt x="74" y="376"/>
                    </a:lnTo>
                    <a:lnTo>
                      <a:pt x="78" y="376"/>
                    </a:lnTo>
                    <a:lnTo>
                      <a:pt x="83" y="372"/>
                    </a:lnTo>
                    <a:lnTo>
                      <a:pt x="83" y="376"/>
                    </a:lnTo>
                    <a:lnTo>
                      <a:pt x="79" y="379"/>
                    </a:lnTo>
                    <a:lnTo>
                      <a:pt x="86" y="387"/>
                    </a:lnTo>
                    <a:lnTo>
                      <a:pt x="88" y="389"/>
                    </a:lnTo>
                    <a:lnTo>
                      <a:pt x="86" y="394"/>
                    </a:lnTo>
                    <a:lnTo>
                      <a:pt x="88" y="394"/>
                    </a:lnTo>
                    <a:lnTo>
                      <a:pt x="89" y="389"/>
                    </a:lnTo>
                    <a:lnTo>
                      <a:pt x="93" y="387"/>
                    </a:lnTo>
                    <a:lnTo>
                      <a:pt x="93" y="389"/>
                    </a:lnTo>
                    <a:lnTo>
                      <a:pt x="98" y="387"/>
                    </a:lnTo>
                    <a:lnTo>
                      <a:pt x="101" y="387"/>
                    </a:lnTo>
                    <a:lnTo>
                      <a:pt x="109" y="382"/>
                    </a:lnTo>
                    <a:lnTo>
                      <a:pt x="113" y="382"/>
                    </a:lnTo>
                    <a:lnTo>
                      <a:pt x="122" y="377"/>
                    </a:lnTo>
                    <a:lnTo>
                      <a:pt x="122" y="374"/>
                    </a:lnTo>
                    <a:lnTo>
                      <a:pt x="129" y="376"/>
                    </a:lnTo>
                    <a:lnTo>
                      <a:pt x="134" y="376"/>
                    </a:lnTo>
                    <a:lnTo>
                      <a:pt x="137" y="371"/>
                    </a:lnTo>
                    <a:lnTo>
                      <a:pt x="139" y="372"/>
                    </a:lnTo>
                    <a:lnTo>
                      <a:pt x="136" y="376"/>
                    </a:lnTo>
                    <a:lnTo>
                      <a:pt x="139" y="377"/>
                    </a:lnTo>
                    <a:lnTo>
                      <a:pt x="141" y="372"/>
                    </a:lnTo>
                    <a:lnTo>
                      <a:pt x="144" y="372"/>
                    </a:lnTo>
                    <a:lnTo>
                      <a:pt x="142" y="367"/>
                    </a:lnTo>
                    <a:lnTo>
                      <a:pt x="144" y="366"/>
                    </a:lnTo>
                    <a:lnTo>
                      <a:pt x="146" y="371"/>
                    </a:lnTo>
                    <a:lnTo>
                      <a:pt x="149" y="371"/>
                    </a:lnTo>
                    <a:lnTo>
                      <a:pt x="149" y="367"/>
                    </a:lnTo>
                    <a:lnTo>
                      <a:pt x="152" y="372"/>
                    </a:lnTo>
                    <a:lnTo>
                      <a:pt x="156" y="371"/>
                    </a:lnTo>
                    <a:lnTo>
                      <a:pt x="156" y="369"/>
                    </a:lnTo>
                    <a:lnTo>
                      <a:pt x="159" y="369"/>
                    </a:lnTo>
                    <a:lnTo>
                      <a:pt x="159" y="371"/>
                    </a:lnTo>
                    <a:lnTo>
                      <a:pt x="162" y="369"/>
                    </a:lnTo>
                    <a:lnTo>
                      <a:pt x="169" y="367"/>
                    </a:lnTo>
                    <a:lnTo>
                      <a:pt x="172" y="371"/>
                    </a:lnTo>
                    <a:lnTo>
                      <a:pt x="181" y="369"/>
                    </a:lnTo>
                    <a:lnTo>
                      <a:pt x="181" y="367"/>
                    </a:lnTo>
                    <a:lnTo>
                      <a:pt x="179" y="366"/>
                    </a:lnTo>
                    <a:lnTo>
                      <a:pt x="181" y="364"/>
                    </a:lnTo>
                    <a:lnTo>
                      <a:pt x="184" y="366"/>
                    </a:lnTo>
                    <a:lnTo>
                      <a:pt x="184" y="367"/>
                    </a:lnTo>
                    <a:lnTo>
                      <a:pt x="189" y="369"/>
                    </a:lnTo>
                    <a:lnTo>
                      <a:pt x="189" y="369"/>
                    </a:lnTo>
                    <a:lnTo>
                      <a:pt x="192" y="366"/>
                    </a:lnTo>
                    <a:lnTo>
                      <a:pt x="192" y="366"/>
                    </a:lnTo>
                    <a:close/>
                    <a:moveTo>
                      <a:pt x="101" y="206"/>
                    </a:moveTo>
                    <a:lnTo>
                      <a:pt x="99" y="208"/>
                    </a:lnTo>
                    <a:lnTo>
                      <a:pt x="94" y="208"/>
                    </a:lnTo>
                    <a:lnTo>
                      <a:pt x="91" y="203"/>
                    </a:lnTo>
                    <a:lnTo>
                      <a:pt x="96" y="200"/>
                    </a:lnTo>
                    <a:lnTo>
                      <a:pt x="104" y="201"/>
                    </a:lnTo>
                    <a:lnTo>
                      <a:pt x="103" y="203"/>
                    </a:lnTo>
                    <a:lnTo>
                      <a:pt x="99" y="203"/>
                    </a:lnTo>
                    <a:lnTo>
                      <a:pt x="101" y="206"/>
                    </a:lnTo>
                    <a:lnTo>
                      <a:pt x="101" y="206"/>
                    </a:lnTo>
                    <a:close/>
                    <a:moveTo>
                      <a:pt x="33" y="268"/>
                    </a:moveTo>
                    <a:lnTo>
                      <a:pt x="33" y="264"/>
                    </a:lnTo>
                    <a:lnTo>
                      <a:pt x="36" y="268"/>
                    </a:lnTo>
                    <a:lnTo>
                      <a:pt x="34" y="269"/>
                    </a:lnTo>
                    <a:lnTo>
                      <a:pt x="33" y="268"/>
                    </a:lnTo>
                    <a:lnTo>
                      <a:pt x="33" y="268"/>
                    </a:lnTo>
                    <a:close/>
                    <a:moveTo>
                      <a:pt x="31" y="271"/>
                    </a:moveTo>
                    <a:lnTo>
                      <a:pt x="33" y="273"/>
                    </a:lnTo>
                    <a:lnTo>
                      <a:pt x="36" y="271"/>
                    </a:lnTo>
                    <a:lnTo>
                      <a:pt x="36" y="274"/>
                    </a:lnTo>
                    <a:lnTo>
                      <a:pt x="31" y="278"/>
                    </a:lnTo>
                    <a:lnTo>
                      <a:pt x="29" y="274"/>
                    </a:lnTo>
                    <a:lnTo>
                      <a:pt x="31" y="271"/>
                    </a:lnTo>
                    <a:lnTo>
                      <a:pt x="31" y="271"/>
                    </a:lnTo>
                    <a:close/>
                    <a:moveTo>
                      <a:pt x="81" y="386"/>
                    </a:moveTo>
                    <a:lnTo>
                      <a:pt x="83" y="389"/>
                    </a:lnTo>
                    <a:lnTo>
                      <a:pt x="79" y="391"/>
                    </a:lnTo>
                    <a:lnTo>
                      <a:pt x="78" y="389"/>
                    </a:lnTo>
                    <a:lnTo>
                      <a:pt x="79" y="387"/>
                    </a:lnTo>
                    <a:lnTo>
                      <a:pt x="81" y="386"/>
                    </a:lnTo>
                    <a:lnTo>
                      <a:pt x="81" y="386"/>
                    </a:lnTo>
                    <a:close/>
                    <a:moveTo>
                      <a:pt x="74" y="381"/>
                    </a:moveTo>
                    <a:lnTo>
                      <a:pt x="74" y="381"/>
                    </a:lnTo>
                    <a:lnTo>
                      <a:pt x="76" y="384"/>
                    </a:lnTo>
                    <a:lnTo>
                      <a:pt x="74" y="384"/>
                    </a:lnTo>
                    <a:lnTo>
                      <a:pt x="74" y="381"/>
                    </a:lnTo>
                    <a:lnTo>
                      <a:pt x="74" y="381"/>
                    </a:lnTo>
                    <a:close/>
                    <a:moveTo>
                      <a:pt x="64" y="377"/>
                    </a:moveTo>
                    <a:lnTo>
                      <a:pt x="73" y="376"/>
                    </a:lnTo>
                    <a:lnTo>
                      <a:pt x="71" y="377"/>
                    </a:lnTo>
                    <a:lnTo>
                      <a:pt x="68" y="381"/>
                    </a:lnTo>
                    <a:lnTo>
                      <a:pt x="64" y="379"/>
                    </a:lnTo>
                    <a:lnTo>
                      <a:pt x="64" y="377"/>
                    </a:lnTo>
                    <a:lnTo>
                      <a:pt x="64" y="377"/>
                    </a:lnTo>
                    <a:close/>
                    <a:moveTo>
                      <a:pt x="54" y="369"/>
                    </a:moveTo>
                    <a:lnTo>
                      <a:pt x="59" y="372"/>
                    </a:lnTo>
                    <a:lnTo>
                      <a:pt x="56" y="376"/>
                    </a:lnTo>
                    <a:lnTo>
                      <a:pt x="54" y="372"/>
                    </a:lnTo>
                    <a:lnTo>
                      <a:pt x="54" y="369"/>
                    </a:lnTo>
                    <a:lnTo>
                      <a:pt x="54" y="369"/>
                    </a:lnTo>
                    <a:close/>
                    <a:moveTo>
                      <a:pt x="44" y="371"/>
                    </a:moveTo>
                    <a:lnTo>
                      <a:pt x="48" y="372"/>
                    </a:lnTo>
                    <a:lnTo>
                      <a:pt x="46" y="372"/>
                    </a:lnTo>
                    <a:lnTo>
                      <a:pt x="46" y="372"/>
                    </a:lnTo>
                    <a:lnTo>
                      <a:pt x="44" y="371"/>
                    </a:lnTo>
                    <a:lnTo>
                      <a:pt x="44" y="371"/>
                    </a:lnTo>
                    <a:close/>
                    <a:moveTo>
                      <a:pt x="11" y="377"/>
                    </a:moveTo>
                    <a:lnTo>
                      <a:pt x="18" y="379"/>
                    </a:lnTo>
                    <a:lnTo>
                      <a:pt x="18" y="377"/>
                    </a:lnTo>
                    <a:lnTo>
                      <a:pt x="15" y="376"/>
                    </a:lnTo>
                    <a:lnTo>
                      <a:pt x="15" y="372"/>
                    </a:lnTo>
                    <a:lnTo>
                      <a:pt x="18" y="371"/>
                    </a:lnTo>
                    <a:lnTo>
                      <a:pt x="24" y="376"/>
                    </a:lnTo>
                    <a:lnTo>
                      <a:pt x="24" y="379"/>
                    </a:lnTo>
                    <a:lnTo>
                      <a:pt x="21" y="379"/>
                    </a:lnTo>
                    <a:lnTo>
                      <a:pt x="19" y="381"/>
                    </a:lnTo>
                    <a:lnTo>
                      <a:pt x="23" y="384"/>
                    </a:lnTo>
                    <a:lnTo>
                      <a:pt x="26" y="384"/>
                    </a:lnTo>
                    <a:lnTo>
                      <a:pt x="28" y="387"/>
                    </a:lnTo>
                    <a:lnTo>
                      <a:pt x="24" y="389"/>
                    </a:lnTo>
                    <a:lnTo>
                      <a:pt x="19" y="386"/>
                    </a:lnTo>
                    <a:lnTo>
                      <a:pt x="15" y="384"/>
                    </a:lnTo>
                    <a:lnTo>
                      <a:pt x="13" y="382"/>
                    </a:lnTo>
                    <a:lnTo>
                      <a:pt x="10" y="379"/>
                    </a:lnTo>
                    <a:lnTo>
                      <a:pt x="11" y="37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65" name="Freeform 36"/>
              <p:cNvSpPr>
                <a:spLocks noEditPoints="1"/>
              </p:cNvSpPr>
              <p:nvPr/>
            </p:nvSpPr>
            <p:spPr bwMode="auto">
              <a:xfrm>
                <a:off x="6656891" y="2487373"/>
                <a:ext cx="68496" cy="41504"/>
              </a:xfrm>
              <a:custGeom>
                <a:avLst/>
                <a:gdLst/>
                <a:ahLst/>
                <a:cxnLst>
                  <a:cxn ang="0">
                    <a:pos x="126" y="72"/>
                  </a:cxn>
                  <a:cxn ang="0">
                    <a:pos x="128" y="65"/>
                  </a:cxn>
                  <a:cxn ang="0">
                    <a:pos x="118" y="42"/>
                  </a:cxn>
                  <a:cxn ang="0">
                    <a:pos x="121" y="25"/>
                  </a:cxn>
                  <a:cxn ang="0">
                    <a:pos x="128" y="14"/>
                  </a:cxn>
                  <a:cxn ang="0">
                    <a:pos x="128" y="12"/>
                  </a:cxn>
                  <a:cxn ang="0">
                    <a:pos x="125" y="10"/>
                  </a:cxn>
                  <a:cxn ang="0">
                    <a:pos x="96" y="5"/>
                  </a:cxn>
                  <a:cxn ang="0">
                    <a:pos x="83" y="2"/>
                  </a:cxn>
                  <a:cxn ang="0">
                    <a:pos x="75" y="0"/>
                  </a:cxn>
                  <a:cxn ang="0">
                    <a:pos x="71" y="2"/>
                  </a:cxn>
                  <a:cxn ang="0">
                    <a:pos x="73" y="7"/>
                  </a:cxn>
                  <a:cxn ang="0">
                    <a:pos x="66" y="7"/>
                  </a:cxn>
                  <a:cxn ang="0">
                    <a:pos x="56" y="5"/>
                  </a:cxn>
                  <a:cxn ang="0">
                    <a:pos x="51" y="9"/>
                  </a:cxn>
                  <a:cxn ang="0">
                    <a:pos x="45" y="14"/>
                  </a:cxn>
                  <a:cxn ang="0">
                    <a:pos x="35" y="17"/>
                  </a:cxn>
                  <a:cxn ang="0">
                    <a:pos x="32" y="35"/>
                  </a:cxn>
                  <a:cxn ang="0">
                    <a:pos x="37" y="34"/>
                  </a:cxn>
                  <a:cxn ang="0">
                    <a:pos x="38" y="37"/>
                  </a:cxn>
                  <a:cxn ang="0">
                    <a:pos x="37" y="44"/>
                  </a:cxn>
                  <a:cxn ang="0">
                    <a:pos x="47" y="55"/>
                  </a:cxn>
                  <a:cxn ang="0">
                    <a:pos x="50" y="50"/>
                  </a:cxn>
                  <a:cxn ang="0">
                    <a:pos x="56" y="50"/>
                  </a:cxn>
                  <a:cxn ang="0">
                    <a:pos x="53" y="63"/>
                  </a:cxn>
                  <a:cxn ang="0">
                    <a:pos x="63" y="58"/>
                  </a:cxn>
                  <a:cxn ang="0">
                    <a:pos x="75" y="62"/>
                  </a:cxn>
                  <a:cxn ang="0">
                    <a:pos x="80" y="58"/>
                  </a:cxn>
                  <a:cxn ang="0">
                    <a:pos x="85" y="63"/>
                  </a:cxn>
                  <a:cxn ang="0">
                    <a:pos x="96" y="68"/>
                  </a:cxn>
                  <a:cxn ang="0">
                    <a:pos x="103" y="75"/>
                  </a:cxn>
                  <a:cxn ang="0">
                    <a:pos x="115" y="77"/>
                  </a:cxn>
                  <a:cxn ang="0">
                    <a:pos x="121" y="77"/>
                  </a:cxn>
                  <a:cxn ang="0">
                    <a:pos x="28" y="25"/>
                  </a:cxn>
                  <a:cxn ang="0">
                    <a:pos x="25" y="29"/>
                  </a:cxn>
                  <a:cxn ang="0">
                    <a:pos x="23" y="27"/>
                  </a:cxn>
                  <a:cxn ang="0">
                    <a:pos x="12" y="32"/>
                  </a:cxn>
                  <a:cxn ang="0">
                    <a:pos x="5" y="34"/>
                  </a:cxn>
                  <a:cxn ang="0">
                    <a:pos x="10" y="30"/>
                  </a:cxn>
                  <a:cxn ang="0">
                    <a:pos x="13" y="25"/>
                  </a:cxn>
                  <a:cxn ang="0">
                    <a:pos x="18" y="29"/>
                  </a:cxn>
                  <a:cxn ang="0">
                    <a:pos x="23" y="32"/>
                  </a:cxn>
                  <a:cxn ang="0">
                    <a:pos x="17" y="34"/>
                  </a:cxn>
                  <a:cxn ang="0">
                    <a:pos x="15" y="37"/>
                  </a:cxn>
                  <a:cxn ang="0">
                    <a:pos x="23" y="37"/>
                  </a:cxn>
                  <a:cxn ang="0">
                    <a:pos x="32" y="42"/>
                  </a:cxn>
                  <a:cxn ang="0">
                    <a:pos x="25" y="40"/>
                  </a:cxn>
                  <a:cxn ang="0">
                    <a:pos x="3" y="65"/>
                  </a:cxn>
                  <a:cxn ang="0">
                    <a:pos x="8" y="62"/>
                  </a:cxn>
                  <a:cxn ang="0">
                    <a:pos x="12" y="53"/>
                  </a:cxn>
                  <a:cxn ang="0">
                    <a:pos x="22" y="50"/>
                  </a:cxn>
                  <a:cxn ang="0">
                    <a:pos x="27" y="47"/>
                  </a:cxn>
                  <a:cxn ang="0">
                    <a:pos x="27" y="45"/>
                  </a:cxn>
                  <a:cxn ang="0">
                    <a:pos x="22" y="40"/>
                  </a:cxn>
                  <a:cxn ang="0">
                    <a:pos x="12" y="40"/>
                  </a:cxn>
                  <a:cxn ang="0">
                    <a:pos x="8" y="42"/>
                  </a:cxn>
                  <a:cxn ang="0">
                    <a:pos x="5" y="44"/>
                  </a:cxn>
                  <a:cxn ang="0">
                    <a:pos x="2" y="44"/>
                  </a:cxn>
                  <a:cxn ang="0">
                    <a:pos x="3" y="45"/>
                  </a:cxn>
                  <a:cxn ang="0">
                    <a:pos x="0" y="50"/>
                  </a:cxn>
                  <a:cxn ang="0">
                    <a:pos x="3" y="53"/>
                  </a:cxn>
                  <a:cxn ang="0">
                    <a:pos x="7" y="60"/>
                  </a:cxn>
                  <a:cxn ang="0">
                    <a:pos x="3" y="65"/>
                  </a:cxn>
                </a:cxnLst>
                <a:rect l="0" t="0" r="r" b="b"/>
                <a:pathLst>
                  <a:path w="128" h="80">
                    <a:moveTo>
                      <a:pt x="121" y="77"/>
                    </a:moveTo>
                    <a:lnTo>
                      <a:pt x="126" y="72"/>
                    </a:lnTo>
                    <a:lnTo>
                      <a:pt x="125" y="68"/>
                    </a:lnTo>
                    <a:lnTo>
                      <a:pt x="128" y="65"/>
                    </a:lnTo>
                    <a:lnTo>
                      <a:pt x="128" y="60"/>
                    </a:lnTo>
                    <a:lnTo>
                      <a:pt x="118" y="42"/>
                    </a:lnTo>
                    <a:lnTo>
                      <a:pt x="120" y="27"/>
                    </a:lnTo>
                    <a:lnTo>
                      <a:pt x="121" y="25"/>
                    </a:lnTo>
                    <a:lnTo>
                      <a:pt x="123" y="19"/>
                    </a:lnTo>
                    <a:lnTo>
                      <a:pt x="128" y="14"/>
                    </a:lnTo>
                    <a:lnTo>
                      <a:pt x="128" y="12"/>
                    </a:lnTo>
                    <a:lnTo>
                      <a:pt x="128" y="12"/>
                    </a:lnTo>
                    <a:lnTo>
                      <a:pt x="126" y="9"/>
                    </a:lnTo>
                    <a:lnTo>
                      <a:pt x="125" y="10"/>
                    </a:lnTo>
                    <a:lnTo>
                      <a:pt x="106" y="10"/>
                    </a:lnTo>
                    <a:lnTo>
                      <a:pt x="96" y="5"/>
                    </a:lnTo>
                    <a:lnTo>
                      <a:pt x="88" y="5"/>
                    </a:lnTo>
                    <a:lnTo>
                      <a:pt x="83" y="2"/>
                    </a:lnTo>
                    <a:lnTo>
                      <a:pt x="80" y="4"/>
                    </a:lnTo>
                    <a:lnTo>
                      <a:pt x="75" y="0"/>
                    </a:lnTo>
                    <a:lnTo>
                      <a:pt x="73" y="2"/>
                    </a:lnTo>
                    <a:lnTo>
                      <a:pt x="71" y="2"/>
                    </a:lnTo>
                    <a:lnTo>
                      <a:pt x="71" y="4"/>
                    </a:lnTo>
                    <a:lnTo>
                      <a:pt x="73" y="7"/>
                    </a:lnTo>
                    <a:lnTo>
                      <a:pt x="70" y="9"/>
                    </a:lnTo>
                    <a:lnTo>
                      <a:pt x="66" y="7"/>
                    </a:lnTo>
                    <a:lnTo>
                      <a:pt x="58" y="7"/>
                    </a:lnTo>
                    <a:lnTo>
                      <a:pt x="56" y="5"/>
                    </a:lnTo>
                    <a:lnTo>
                      <a:pt x="55" y="10"/>
                    </a:lnTo>
                    <a:lnTo>
                      <a:pt x="51" y="9"/>
                    </a:lnTo>
                    <a:lnTo>
                      <a:pt x="47" y="10"/>
                    </a:lnTo>
                    <a:lnTo>
                      <a:pt x="45" y="14"/>
                    </a:lnTo>
                    <a:lnTo>
                      <a:pt x="43" y="14"/>
                    </a:lnTo>
                    <a:lnTo>
                      <a:pt x="35" y="17"/>
                    </a:lnTo>
                    <a:lnTo>
                      <a:pt x="32" y="20"/>
                    </a:lnTo>
                    <a:lnTo>
                      <a:pt x="32" y="35"/>
                    </a:lnTo>
                    <a:lnTo>
                      <a:pt x="35" y="35"/>
                    </a:lnTo>
                    <a:lnTo>
                      <a:pt x="37" y="34"/>
                    </a:lnTo>
                    <a:lnTo>
                      <a:pt x="42" y="34"/>
                    </a:lnTo>
                    <a:lnTo>
                      <a:pt x="38" y="37"/>
                    </a:lnTo>
                    <a:lnTo>
                      <a:pt x="35" y="37"/>
                    </a:lnTo>
                    <a:lnTo>
                      <a:pt x="37" y="44"/>
                    </a:lnTo>
                    <a:lnTo>
                      <a:pt x="40" y="49"/>
                    </a:lnTo>
                    <a:lnTo>
                      <a:pt x="47" y="55"/>
                    </a:lnTo>
                    <a:lnTo>
                      <a:pt x="50" y="53"/>
                    </a:lnTo>
                    <a:lnTo>
                      <a:pt x="50" y="50"/>
                    </a:lnTo>
                    <a:lnTo>
                      <a:pt x="55" y="47"/>
                    </a:lnTo>
                    <a:lnTo>
                      <a:pt x="56" y="50"/>
                    </a:lnTo>
                    <a:lnTo>
                      <a:pt x="53" y="62"/>
                    </a:lnTo>
                    <a:lnTo>
                      <a:pt x="53" y="63"/>
                    </a:lnTo>
                    <a:lnTo>
                      <a:pt x="56" y="63"/>
                    </a:lnTo>
                    <a:lnTo>
                      <a:pt x="63" y="58"/>
                    </a:lnTo>
                    <a:lnTo>
                      <a:pt x="70" y="58"/>
                    </a:lnTo>
                    <a:lnTo>
                      <a:pt x="75" y="62"/>
                    </a:lnTo>
                    <a:lnTo>
                      <a:pt x="78" y="62"/>
                    </a:lnTo>
                    <a:lnTo>
                      <a:pt x="80" y="58"/>
                    </a:lnTo>
                    <a:lnTo>
                      <a:pt x="83" y="60"/>
                    </a:lnTo>
                    <a:lnTo>
                      <a:pt x="85" y="63"/>
                    </a:lnTo>
                    <a:lnTo>
                      <a:pt x="88" y="63"/>
                    </a:lnTo>
                    <a:lnTo>
                      <a:pt x="96" y="68"/>
                    </a:lnTo>
                    <a:lnTo>
                      <a:pt x="98" y="73"/>
                    </a:lnTo>
                    <a:lnTo>
                      <a:pt x="103" y="75"/>
                    </a:lnTo>
                    <a:lnTo>
                      <a:pt x="106" y="80"/>
                    </a:lnTo>
                    <a:lnTo>
                      <a:pt x="115" y="77"/>
                    </a:lnTo>
                    <a:lnTo>
                      <a:pt x="121" y="77"/>
                    </a:lnTo>
                    <a:lnTo>
                      <a:pt x="121" y="77"/>
                    </a:lnTo>
                    <a:close/>
                    <a:moveTo>
                      <a:pt x="23" y="27"/>
                    </a:moveTo>
                    <a:lnTo>
                      <a:pt x="28" y="25"/>
                    </a:lnTo>
                    <a:lnTo>
                      <a:pt x="30" y="29"/>
                    </a:lnTo>
                    <a:lnTo>
                      <a:pt x="25" y="29"/>
                    </a:lnTo>
                    <a:lnTo>
                      <a:pt x="23" y="27"/>
                    </a:lnTo>
                    <a:lnTo>
                      <a:pt x="23" y="27"/>
                    </a:lnTo>
                    <a:close/>
                    <a:moveTo>
                      <a:pt x="15" y="37"/>
                    </a:moveTo>
                    <a:lnTo>
                      <a:pt x="12" y="32"/>
                    </a:lnTo>
                    <a:lnTo>
                      <a:pt x="8" y="32"/>
                    </a:lnTo>
                    <a:lnTo>
                      <a:pt x="5" y="34"/>
                    </a:lnTo>
                    <a:lnTo>
                      <a:pt x="2" y="34"/>
                    </a:lnTo>
                    <a:lnTo>
                      <a:pt x="10" y="30"/>
                    </a:lnTo>
                    <a:lnTo>
                      <a:pt x="12" y="27"/>
                    </a:lnTo>
                    <a:lnTo>
                      <a:pt x="13" y="25"/>
                    </a:lnTo>
                    <a:lnTo>
                      <a:pt x="15" y="25"/>
                    </a:lnTo>
                    <a:lnTo>
                      <a:pt x="18" y="29"/>
                    </a:lnTo>
                    <a:lnTo>
                      <a:pt x="22" y="29"/>
                    </a:lnTo>
                    <a:lnTo>
                      <a:pt x="23" y="32"/>
                    </a:lnTo>
                    <a:lnTo>
                      <a:pt x="22" y="32"/>
                    </a:lnTo>
                    <a:lnTo>
                      <a:pt x="17" y="34"/>
                    </a:lnTo>
                    <a:lnTo>
                      <a:pt x="15" y="37"/>
                    </a:lnTo>
                    <a:lnTo>
                      <a:pt x="15" y="37"/>
                    </a:lnTo>
                    <a:close/>
                    <a:moveTo>
                      <a:pt x="25" y="40"/>
                    </a:moveTo>
                    <a:lnTo>
                      <a:pt x="23" y="37"/>
                    </a:lnTo>
                    <a:lnTo>
                      <a:pt x="30" y="37"/>
                    </a:lnTo>
                    <a:lnTo>
                      <a:pt x="32" y="42"/>
                    </a:lnTo>
                    <a:lnTo>
                      <a:pt x="30" y="44"/>
                    </a:lnTo>
                    <a:lnTo>
                      <a:pt x="25" y="40"/>
                    </a:lnTo>
                    <a:lnTo>
                      <a:pt x="25" y="40"/>
                    </a:lnTo>
                    <a:close/>
                    <a:moveTo>
                      <a:pt x="3" y="65"/>
                    </a:moveTo>
                    <a:lnTo>
                      <a:pt x="5" y="65"/>
                    </a:lnTo>
                    <a:lnTo>
                      <a:pt x="8" y="62"/>
                    </a:lnTo>
                    <a:lnTo>
                      <a:pt x="8" y="60"/>
                    </a:lnTo>
                    <a:lnTo>
                      <a:pt x="12" y="53"/>
                    </a:lnTo>
                    <a:lnTo>
                      <a:pt x="18" y="53"/>
                    </a:lnTo>
                    <a:lnTo>
                      <a:pt x="22" y="50"/>
                    </a:lnTo>
                    <a:lnTo>
                      <a:pt x="23" y="47"/>
                    </a:lnTo>
                    <a:lnTo>
                      <a:pt x="27" y="47"/>
                    </a:lnTo>
                    <a:lnTo>
                      <a:pt x="28" y="47"/>
                    </a:lnTo>
                    <a:lnTo>
                      <a:pt x="27" y="45"/>
                    </a:lnTo>
                    <a:lnTo>
                      <a:pt x="25" y="44"/>
                    </a:lnTo>
                    <a:lnTo>
                      <a:pt x="22" y="40"/>
                    </a:lnTo>
                    <a:lnTo>
                      <a:pt x="13" y="40"/>
                    </a:lnTo>
                    <a:lnTo>
                      <a:pt x="12" y="40"/>
                    </a:lnTo>
                    <a:lnTo>
                      <a:pt x="10" y="42"/>
                    </a:lnTo>
                    <a:lnTo>
                      <a:pt x="8" y="42"/>
                    </a:lnTo>
                    <a:lnTo>
                      <a:pt x="5" y="45"/>
                    </a:lnTo>
                    <a:lnTo>
                      <a:pt x="5" y="44"/>
                    </a:lnTo>
                    <a:lnTo>
                      <a:pt x="2" y="42"/>
                    </a:lnTo>
                    <a:lnTo>
                      <a:pt x="2" y="44"/>
                    </a:lnTo>
                    <a:lnTo>
                      <a:pt x="0" y="45"/>
                    </a:lnTo>
                    <a:lnTo>
                      <a:pt x="3" y="45"/>
                    </a:lnTo>
                    <a:lnTo>
                      <a:pt x="3" y="49"/>
                    </a:lnTo>
                    <a:lnTo>
                      <a:pt x="0" y="50"/>
                    </a:lnTo>
                    <a:lnTo>
                      <a:pt x="0" y="52"/>
                    </a:lnTo>
                    <a:lnTo>
                      <a:pt x="3" y="53"/>
                    </a:lnTo>
                    <a:lnTo>
                      <a:pt x="8" y="57"/>
                    </a:lnTo>
                    <a:lnTo>
                      <a:pt x="7" y="60"/>
                    </a:lnTo>
                    <a:lnTo>
                      <a:pt x="5" y="60"/>
                    </a:lnTo>
                    <a:lnTo>
                      <a:pt x="3" y="6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66" name="Freeform 37"/>
              <p:cNvSpPr>
                <a:spLocks/>
              </p:cNvSpPr>
              <p:nvPr/>
            </p:nvSpPr>
            <p:spPr bwMode="auto">
              <a:xfrm>
                <a:off x="6649398" y="2517463"/>
                <a:ext cx="83479" cy="38391"/>
              </a:xfrm>
              <a:custGeom>
                <a:avLst/>
                <a:gdLst/>
                <a:ahLst/>
                <a:cxnLst>
                  <a:cxn ang="0">
                    <a:pos x="153" y="52"/>
                  </a:cxn>
                  <a:cxn ang="0">
                    <a:pos x="148" y="42"/>
                  </a:cxn>
                  <a:cxn ang="0">
                    <a:pos x="143" y="34"/>
                  </a:cxn>
                  <a:cxn ang="0">
                    <a:pos x="141" y="27"/>
                  </a:cxn>
                  <a:cxn ang="0">
                    <a:pos x="141" y="24"/>
                  </a:cxn>
                  <a:cxn ang="0">
                    <a:pos x="128" y="19"/>
                  </a:cxn>
                  <a:cxn ang="0">
                    <a:pos x="116" y="17"/>
                  </a:cxn>
                  <a:cxn ang="0">
                    <a:pos x="109" y="10"/>
                  </a:cxn>
                  <a:cxn ang="0">
                    <a:pos x="98" y="5"/>
                  </a:cxn>
                  <a:cxn ang="0">
                    <a:pos x="93" y="0"/>
                  </a:cxn>
                  <a:cxn ang="0">
                    <a:pos x="88" y="4"/>
                  </a:cxn>
                  <a:cxn ang="0">
                    <a:pos x="76" y="0"/>
                  </a:cxn>
                  <a:cxn ang="0">
                    <a:pos x="66" y="5"/>
                  </a:cxn>
                  <a:cxn ang="0">
                    <a:pos x="69" y="20"/>
                  </a:cxn>
                  <a:cxn ang="0">
                    <a:pos x="58" y="35"/>
                  </a:cxn>
                  <a:cxn ang="0">
                    <a:pos x="46" y="30"/>
                  </a:cxn>
                  <a:cxn ang="0">
                    <a:pos x="35" y="17"/>
                  </a:cxn>
                  <a:cxn ang="0">
                    <a:pos x="33" y="10"/>
                  </a:cxn>
                  <a:cxn ang="0">
                    <a:pos x="21" y="15"/>
                  </a:cxn>
                  <a:cxn ang="0">
                    <a:pos x="15" y="17"/>
                  </a:cxn>
                  <a:cxn ang="0">
                    <a:pos x="11" y="27"/>
                  </a:cxn>
                  <a:cxn ang="0">
                    <a:pos x="10" y="34"/>
                  </a:cxn>
                  <a:cxn ang="0">
                    <a:pos x="3" y="45"/>
                  </a:cxn>
                  <a:cxn ang="0">
                    <a:pos x="0" y="52"/>
                  </a:cxn>
                  <a:cxn ang="0">
                    <a:pos x="5" y="65"/>
                  </a:cxn>
                  <a:cxn ang="0">
                    <a:pos x="10" y="65"/>
                  </a:cxn>
                  <a:cxn ang="0">
                    <a:pos x="18" y="55"/>
                  </a:cxn>
                  <a:cxn ang="0">
                    <a:pos x="36" y="54"/>
                  </a:cxn>
                  <a:cxn ang="0">
                    <a:pos x="46" y="55"/>
                  </a:cxn>
                  <a:cxn ang="0">
                    <a:pos x="56" y="52"/>
                  </a:cxn>
                  <a:cxn ang="0">
                    <a:pos x="61" y="54"/>
                  </a:cxn>
                  <a:cxn ang="0">
                    <a:pos x="73" y="59"/>
                  </a:cxn>
                  <a:cxn ang="0">
                    <a:pos x="83" y="54"/>
                  </a:cxn>
                  <a:cxn ang="0">
                    <a:pos x="98" y="59"/>
                  </a:cxn>
                  <a:cxn ang="0">
                    <a:pos x="109" y="67"/>
                  </a:cxn>
                  <a:cxn ang="0">
                    <a:pos x="123" y="74"/>
                  </a:cxn>
                  <a:cxn ang="0">
                    <a:pos x="124" y="75"/>
                  </a:cxn>
                  <a:cxn ang="0">
                    <a:pos x="143" y="70"/>
                  </a:cxn>
                  <a:cxn ang="0">
                    <a:pos x="148" y="64"/>
                  </a:cxn>
                  <a:cxn ang="0">
                    <a:pos x="154" y="59"/>
                  </a:cxn>
                </a:cxnLst>
                <a:rect l="0" t="0" r="r" b="b"/>
                <a:pathLst>
                  <a:path w="154" h="75">
                    <a:moveTo>
                      <a:pt x="154" y="59"/>
                    </a:moveTo>
                    <a:lnTo>
                      <a:pt x="153" y="52"/>
                    </a:lnTo>
                    <a:lnTo>
                      <a:pt x="149" y="47"/>
                    </a:lnTo>
                    <a:lnTo>
                      <a:pt x="148" y="42"/>
                    </a:lnTo>
                    <a:lnTo>
                      <a:pt x="146" y="39"/>
                    </a:lnTo>
                    <a:lnTo>
                      <a:pt x="143" y="34"/>
                    </a:lnTo>
                    <a:lnTo>
                      <a:pt x="143" y="30"/>
                    </a:lnTo>
                    <a:lnTo>
                      <a:pt x="141" y="27"/>
                    </a:lnTo>
                    <a:lnTo>
                      <a:pt x="139" y="25"/>
                    </a:lnTo>
                    <a:lnTo>
                      <a:pt x="141" y="24"/>
                    </a:lnTo>
                    <a:lnTo>
                      <a:pt x="139" y="20"/>
                    </a:lnTo>
                    <a:lnTo>
                      <a:pt x="128" y="19"/>
                    </a:lnTo>
                    <a:lnTo>
                      <a:pt x="119" y="22"/>
                    </a:lnTo>
                    <a:lnTo>
                      <a:pt x="116" y="17"/>
                    </a:lnTo>
                    <a:lnTo>
                      <a:pt x="111" y="15"/>
                    </a:lnTo>
                    <a:lnTo>
                      <a:pt x="109" y="10"/>
                    </a:lnTo>
                    <a:lnTo>
                      <a:pt x="101" y="5"/>
                    </a:lnTo>
                    <a:lnTo>
                      <a:pt x="98" y="5"/>
                    </a:lnTo>
                    <a:lnTo>
                      <a:pt x="96" y="2"/>
                    </a:lnTo>
                    <a:lnTo>
                      <a:pt x="93" y="0"/>
                    </a:lnTo>
                    <a:lnTo>
                      <a:pt x="91" y="4"/>
                    </a:lnTo>
                    <a:lnTo>
                      <a:pt x="88" y="4"/>
                    </a:lnTo>
                    <a:lnTo>
                      <a:pt x="83" y="0"/>
                    </a:lnTo>
                    <a:lnTo>
                      <a:pt x="76" y="0"/>
                    </a:lnTo>
                    <a:lnTo>
                      <a:pt x="69" y="5"/>
                    </a:lnTo>
                    <a:lnTo>
                      <a:pt x="66" y="5"/>
                    </a:lnTo>
                    <a:lnTo>
                      <a:pt x="66" y="12"/>
                    </a:lnTo>
                    <a:lnTo>
                      <a:pt x="69" y="20"/>
                    </a:lnTo>
                    <a:lnTo>
                      <a:pt x="66" y="29"/>
                    </a:lnTo>
                    <a:lnTo>
                      <a:pt x="58" y="35"/>
                    </a:lnTo>
                    <a:lnTo>
                      <a:pt x="53" y="35"/>
                    </a:lnTo>
                    <a:lnTo>
                      <a:pt x="46" y="30"/>
                    </a:lnTo>
                    <a:lnTo>
                      <a:pt x="46" y="27"/>
                    </a:lnTo>
                    <a:lnTo>
                      <a:pt x="35" y="17"/>
                    </a:lnTo>
                    <a:lnTo>
                      <a:pt x="35" y="10"/>
                    </a:lnTo>
                    <a:lnTo>
                      <a:pt x="33" y="10"/>
                    </a:lnTo>
                    <a:lnTo>
                      <a:pt x="28" y="14"/>
                    </a:lnTo>
                    <a:lnTo>
                      <a:pt x="21" y="15"/>
                    </a:lnTo>
                    <a:lnTo>
                      <a:pt x="20" y="17"/>
                    </a:lnTo>
                    <a:lnTo>
                      <a:pt x="15" y="17"/>
                    </a:lnTo>
                    <a:lnTo>
                      <a:pt x="10" y="22"/>
                    </a:lnTo>
                    <a:lnTo>
                      <a:pt x="11" y="27"/>
                    </a:lnTo>
                    <a:lnTo>
                      <a:pt x="10" y="27"/>
                    </a:lnTo>
                    <a:lnTo>
                      <a:pt x="10" y="34"/>
                    </a:lnTo>
                    <a:lnTo>
                      <a:pt x="3" y="40"/>
                    </a:lnTo>
                    <a:lnTo>
                      <a:pt x="3" y="45"/>
                    </a:lnTo>
                    <a:lnTo>
                      <a:pt x="3" y="49"/>
                    </a:lnTo>
                    <a:lnTo>
                      <a:pt x="0" y="52"/>
                    </a:lnTo>
                    <a:lnTo>
                      <a:pt x="1" y="62"/>
                    </a:lnTo>
                    <a:lnTo>
                      <a:pt x="5" y="65"/>
                    </a:lnTo>
                    <a:lnTo>
                      <a:pt x="5" y="65"/>
                    </a:lnTo>
                    <a:lnTo>
                      <a:pt x="10" y="65"/>
                    </a:lnTo>
                    <a:lnTo>
                      <a:pt x="11" y="60"/>
                    </a:lnTo>
                    <a:lnTo>
                      <a:pt x="18" y="55"/>
                    </a:lnTo>
                    <a:lnTo>
                      <a:pt x="28" y="52"/>
                    </a:lnTo>
                    <a:lnTo>
                      <a:pt x="36" y="54"/>
                    </a:lnTo>
                    <a:lnTo>
                      <a:pt x="43" y="52"/>
                    </a:lnTo>
                    <a:lnTo>
                      <a:pt x="46" y="55"/>
                    </a:lnTo>
                    <a:lnTo>
                      <a:pt x="51" y="52"/>
                    </a:lnTo>
                    <a:lnTo>
                      <a:pt x="56" y="52"/>
                    </a:lnTo>
                    <a:lnTo>
                      <a:pt x="56" y="54"/>
                    </a:lnTo>
                    <a:lnTo>
                      <a:pt x="61" y="54"/>
                    </a:lnTo>
                    <a:lnTo>
                      <a:pt x="64" y="59"/>
                    </a:lnTo>
                    <a:lnTo>
                      <a:pt x="73" y="59"/>
                    </a:lnTo>
                    <a:lnTo>
                      <a:pt x="74" y="59"/>
                    </a:lnTo>
                    <a:lnTo>
                      <a:pt x="83" y="54"/>
                    </a:lnTo>
                    <a:lnTo>
                      <a:pt x="91" y="59"/>
                    </a:lnTo>
                    <a:lnTo>
                      <a:pt x="98" y="59"/>
                    </a:lnTo>
                    <a:lnTo>
                      <a:pt x="104" y="65"/>
                    </a:lnTo>
                    <a:lnTo>
                      <a:pt x="109" y="67"/>
                    </a:lnTo>
                    <a:lnTo>
                      <a:pt x="116" y="74"/>
                    </a:lnTo>
                    <a:lnTo>
                      <a:pt x="123" y="74"/>
                    </a:lnTo>
                    <a:lnTo>
                      <a:pt x="124" y="75"/>
                    </a:lnTo>
                    <a:lnTo>
                      <a:pt x="124" y="75"/>
                    </a:lnTo>
                    <a:lnTo>
                      <a:pt x="133" y="72"/>
                    </a:lnTo>
                    <a:lnTo>
                      <a:pt x="143" y="70"/>
                    </a:lnTo>
                    <a:lnTo>
                      <a:pt x="144" y="65"/>
                    </a:lnTo>
                    <a:lnTo>
                      <a:pt x="148" y="64"/>
                    </a:lnTo>
                    <a:lnTo>
                      <a:pt x="149" y="59"/>
                    </a:lnTo>
                    <a:lnTo>
                      <a:pt x="154" y="5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67" name="Freeform 38"/>
              <p:cNvSpPr>
                <a:spLocks/>
              </p:cNvSpPr>
              <p:nvPr/>
            </p:nvSpPr>
            <p:spPr bwMode="auto">
              <a:xfrm>
                <a:off x="6652610" y="2543403"/>
                <a:ext cx="64215" cy="41504"/>
              </a:xfrm>
              <a:custGeom>
                <a:avLst/>
                <a:gdLst/>
                <a:ahLst/>
                <a:cxnLst>
                  <a:cxn ang="0">
                    <a:pos x="38" y="56"/>
                  </a:cxn>
                  <a:cxn ang="0">
                    <a:pos x="38" y="50"/>
                  </a:cxn>
                  <a:cxn ang="0">
                    <a:pos x="41" y="46"/>
                  </a:cxn>
                  <a:cxn ang="0">
                    <a:pos x="38" y="43"/>
                  </a:cxn>
                  <a:cxn ang="0">
                    <a:pos x="35" y="43"/>
                  </a:cxn>
                  <a:cxn ang="0">
                    <a:pos x="35" y="38"/>
                  </a:cxn>
                  <a:cxn ang="0">
                    <a:pos x="31" y="37"/>
                  </a:cxn>
                  <a:cxn ang="0">
                    <a:pos x="23" y="40"/>
                  </a:cxn>
                  <a:cxn ang="0">
                    <a:pos x="16" y="37"/>
                  </a:cxn>
                  <a:cxn ang="0">
                    <a:pos x="10" y="28"/>
                  </a:cxn>
                  <a:cxn ang="0">
                    <a:pos x="1" y="30"/>
                  </a:cxn>
                  <a:cxn ang="0">
                    <a:pos x="0" y="30"/>
                  </a:cxn>
                  <a:cxn ang="0">
                    <a:pos x="1" y="27"/>
                  </a:cxn>
                  <a:cxn ang="0">
                    <a:pos x="0" y="20"/>
                  </a:cxn>
                  <a:cxn ang="0">
                    <a:pos x="0" y="13"/>
                  </a:cxn>
                  <a:cxn ang="0">
                    <a:pos x="5" y="13"/>
                  </a:cxn>
                  <a:cxn ang="0">
                    <a:pos x="6" y="8"/>
                  </a:cxn>
                  <a:cxn ang="0">
                    <a:pos x="13" y="3"/>
                  </a:cxn>
                  <a:cxn ang="0">
                    <a:pos x="23" y="0"/>
                  </a:cxn>
                  <a:cxn ang="0">
                    <a:pos x="31" y="2"/>
                  </a:cxn>
                  <a:cxn ang="0">
                    <a:pos x="38" y="0"/>
                  </a:cxn>
                  <a:cxn ang="0">
                    <a:pos x="41" y="3"/>
                  </a:cxn>
                  <a:cxn ang="0">
                    <a:pos x="46" y="0"/>
                  </a:cxn>
                  <a:cxn ang="0">
                    <a:pos x="51" y="0"/>
                  </a:cxn>
                  <a:cxn ang="0">
                    <a:pos x="51" y="2"/>
                  </a:cxn>
                  <a:cxn ang="0">
                    <a:pos x="56" y="2"/>
                  </a:cxn>
                  <a:cxn ang="0">
                    <a:pos x="59" y="7"/>
                  </a:cxn>
                  <a:cxn ang="0">
                    <a:pos x="68" y="7"/>
                  </a:cxn>
                  <a:cxn ang="0">
                    <a:pos x="69" y="7"/>
                  </a:cxn>
                  <a:cxn ang="0">
                    <a:pos x="78" y="2"/>
                  </a:cxn>
                  <a:cxn ang="0">
                    <a:pos x="86" y="7"/>
                  </a:cxn>
                  <a:cxn ang="0">
                    <a:pos x="93" y="7"/>
                  </a:cxn>
                  <a:cxn ang="0">
                    <a:pos x="99" y="13"/>
                  </a:cxn>
                  <a:cxn ang="0">
                    <a:pos x="104" y="15"/>
                  </a:cxn>
                  <a:cxn ang="0">
                    <a:pos x="111" y="22"/>
                  </a:cxn>
                  <a:cxn ang="0">
                    <a:pos x="118" y="22"/>
                  </a:cxn>
                  <a:cxn ang="0">
                    <a:pos x="119" y="23"/>
                  </a:cxn>
                  <a:cxn ang="0">
                    <a:pos x="114" y="30"/>
                  </a:cxn>
                  <a:cxn ang="0">
                    <a:pos x="118" y="32"/>
                  </a:cxn>
                  <a:cxn ang="0">
                    <a:pos x="118" y="37"/>
                  </a:cxn>
                  <a:cxn ang="0">
                    <a:pos x="109" y="40"/>
                  </a:cxn>
                  <a:cxn ang="0">
                    <a:pos x="106" y="46"/>
                  </a:cxn>
                  <a:cxn ang="0">
                    <a:pos x="101" y="48"/>
                  </a:cxn>
                  <a:cxn ang="0">
                    <a:pos x="101" y="55"/>
                  </a:cxn>
                  <a:cxn ang="0">
                    <a:pos x="106" y="56"/>
                  </a:cxn>
                  <a:cxn ang="0">
                    <a:pos x="106" y="61"/>
                  </a:cxn>
                  <a:cxn ang="0">
                    <a:pos x="101" y="61"/>
                  </a:cxn>
                  <a:cxn ang="0">
                    <a:pos x="99" y="60"/>
                  </a:cxn>
                  <a:cxn ang="0">
                    <a:pos x="96" y="60"/>
                  </a:cxn>
                  <a:cxn ang="0">
                    <a:pos x="93" y="66"/>
                  </a:cxn>
                  <a:cxn ang="0">
                    <a:pos x="86" y="66"/>
                  </a:cxn>
                  <a:cxn ang="0">
                    <a:pos x="88" y="73"/>
                  </a:cxn>
                  <a:cxn ang="0">
                    <a:pos x="84" y="73"/>
                  </a:cxn>
                  <a:cxn ang="0">
                    <a:pos x="78" y="76"/>
                  </a:cxn>
                  <a:cxn ang="0">
                    <a:pos x="71" y="73"/>
                  </a:cxn>
                  <a:cxn ang="0">
                    <a:pos x="63" y="75"/>
                  </a:cxn>
                  <a:cxn ang="0">
                    <a:pos x="58" y="78"/>
                  </a:cxn>
                  <a:cxn ang="0">
                    <a:pos x="55" y="75"/>
                  </a:cxn>
                  <a:cxn ang="0">
                    <a:pos x="55" y="70"/>
                  </a:cxn>
                  <a:cxn ang="0">
                    <a:pos x="53" y="61"/>
                  </a:cxn>
                  <a:cxn ang="0">
                    <a:pos x="50" y="61"/>
                  </a:cxn>
                  <a:cxn ang="0">
                    <a:pos x="43" y="56"/>
                  </a:cxn>
                  <a:cxn ang="0">
                    <a:pos x="38" y="56"/>
                  </a:cxn>
                </a:cxnLst>
                <a:rect l="0" t="0" r="r" b="b"/>
                <a:pathLst>
                  <a:path w="119" h="78">
                    <a:moveTo>
                      <a:pt x="38" y="56"/>
                    </a:moveTo>
                    <a:lnTo>
                      <a:pt x="38" y="50"/>
                    </a:lnTo>
                    <a:lnTo>
                      <a:pt x="41" y="46"/>
                    </a:lnTo>
                    <a:lnTo>
                      <a:pt x="38" y="43"/>
                    </a:lnTo>
                    <a:lnTo>
                      <a:pt x="35" y="43"/>
                    </a:lnTo>
                    <a:lnTo>
                      <a:pt x="35" y="38"/>
                    </a:lnTo>
                    <a:lnTo>
                      <a:pt x="31" y="37"/>
                    </a:lnTo>
                    <a:lnTo>
                      <a:pt x="23" y="40"/>
                    </a:lnTo>
                    <a:lnTo>
                      <a:pt x="16" y="37"/>
                    </a:lnTo>
                    <a:lnTo>
                      <a:pt x="10" y="28"/>
                    </a:lnTo>
                    <a:lnTo>
                      <a:pt x="1" y="30"/>
                    </a:lnTo>
                    <a:lnTo>
                      <a:pt x="0" y="30"/>
                    </a:lnTo>
                    <a:lnTo>
                      <a:pt x="1" y="27"/>
                    </a:lnTo>
                    <a:lnTo>
                      <a:pt x="0" y="20"/>
                    </a:lnTo>
                    <a:lnTo>
                      <a:pt x="0" y="13"/>
                    </a:lnTo>
                    <a:lnTo>
                      <a:pt x="5" y="13"/>
                    </a:lnTo>
                    <a:lnTo>
                      <a:pt x="6" y="8"/>
                    </a:lnTo>
                    <a:lnTo>
                      <a:pt x="13" y="3"/>
                    </a:lnTo>
                    <a:lnTo>
                      <a:pt x="23" y="0"/>
                    </a:lnTo>
                    <a:lnTo>
                      <a:pt x="31" y="2"/>
                    </a:lnTo>
                    <a:lnTo>
                      <a:pt x="38" y="0"/>
                    </a:lnTo>
                    <a:lnTo>
                      <a:pt x="41" y="3"/>
                    </a:lnTo>
                    <a:lnTo>
                      <a:pt x="46" y="0"/>
                    </a:lnTo>
                    <a:lnTo>
                      <a:pt x="51" y="0"/>
                    </a:lnTo>
                    <a:lnTo>
                      <a:pt x="51" y="2"/>
                    </a:lnTo>
                    <a:lnTo>
                      <a:pt x="56" y="2"/>
                    </a:lnTo>
                    <a:lnTo>
                      <a:pt x="59" y="7"/>
                    </a:lnTo>
                    <a:lnTo>
                      <a:pt x="68" y="7"/>
                    </a:lnTo>
                    <a:lnTo>
                      <a:pt x="69" y="7"/>
                    </a:lnTo>
                    <a:lnTo>
                      <a:pt x="78" y="2"/>
                    </a:lnTo>
                    <a:lnTo>
                      <a:pt x="86" y="7"/>
                    </a:lnTo>
                    <a:lnTo>
                      <a:pt x="93" y="7"/>
                    </a:lnTo>
                    <a:lnTo>
                      <a:pt x="99" y="13"/>
                    </a:lnTo>
                    <a:lnTo>
                      <a:pt x="104" y="15"/>
                    </a:lnTo>
                    <a:lnTo>
                      <a:pt x="111" y="22"/>
                    </a:lnTo>
                    <a:lnTo>
                      <a:pt x="118" y="22"/>
                    </a:lnTo>
                    <a:lnTo>
                      <a:pt x="119" y="23"/>
                    </a:lnTo>
                    <a:lnTo>
                      <a:pt x="114" y="30"/>
                    </a:lnTo>
                    <a:lnTo>
                      <a:pt x="118" y="32"/>
                    </a:lnTo>
                    <a:lnTo>
                      <a:pt x="118" y="37"/>
                    </a:lnTo>
                    <a:lnTo>
                      <a:pt x="109" y="40"/>
                    </a:lnTo>
                    <a:lnTo>
                      <a:pt x="106" y="46"/>
                    </a:lnTo>
                    <a:lnTo>
                      <a:pt x="101" y="48"/>
                    </a:lnTo>
                    <a:lnTo>
                      <a:pt x="101" y="55"/>
                    </a:lnTo>
                    <a:lnTo>
                      <a:pt x="106" y="56"/>
                    </a:lnTo>
                    <a:lnTo>
                      <a:pt x="106" y="61"/>
                    </a:lnTo>
                    <a:lnTo>
                      <a:pt x="101" y="61"/>
                    </a:lnTo>
                    <a:lnTo>
                      <a:pt x="99" y="60"/>
                    </a:lnTo>
                    <a:lnTo>
                      <a:pt x="96" y="60"/>
                    </a:lnTo>
                    <a:lnTo>
                      <a:pt x="93" y="66"/>
                    </a:lnTo>
                    <a:lnTo>
                      <a:pt x="86" y="66"/>
                    </a:lnTo>
                    <a:lnTo>
                      <a:pt x="88" y="73"/>
                    </a:lnTo>
                    <a:lnTo>
                      <a:pt x="84" y="73"/>
                    </a:lnTo>
                    <a:lnTo>
                      <a:pt x="78" y="76"/>
                    </a:lnTo>
                    <a:lnTo>
                      <a:pt x="71" y="73"/>
                    </a:lnTo>
                    <a:lnTo>
                      <a:pt x="63" y="75"/>
                    </a:lnTo>
                    <a:lnTo>
                      <a:pt x="58" y="78"/>
                    </a:lnTo>
                    <a:lnTo>
                      <a:pt x="55" y="75"/>
                    </a:lnTo>
                    <a:lnTo>
                      <a:pt x="55" y="70"/>
                    </a:lnTo>
                    <a:lnTo>
                      <a:pt x="53" y="61"/>
                    </a:lnTo>
                    <a:lnTo>
                      <a:pt x="50" y="61"/>
                    </a:lnTo>
                    <a:lnTo>
                      <a:pt x="43" y="56"/>
                    </a:lnTo>
                    <a:lnTo>
                      <a:pt x="38" y="5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68" name="Freeform 39"/>
              <p:cNvSpPr>
                <a:spLocks/>
              </p:cNvSpPr>
              <p:nvPr/>
            </p:nvSpPr>
            <p:spPr bwMode="auto">
              <a:xfrm>
                <a:off x="6683646" y="2546515"/>
                <a:ext cx="108095" cy="73669"/>
              </a:xfrm>
              <a:custGeom>
                <a:avLst/>
                <a:gdLst/>
                <a:ahLst/>
                <a:cxnLst>
                  <a:cxn ang="0">
                    <a:pos x="5" y="70"/>
                  </a:cxn>
                  <a:cxn ang="0">
                    <a:pos x="20" y="71"/>
                  </a:cxn>
                  <a:cxn ang="0">
                    <a:pos x="30" y="68"/>
                  </a:cxn>
                  <a:cxn ang="0">
                    <a:pos x="35" y="61"/>
                  </a:cxn>
                  <a:cxn ang="0">
                    <a:pos x="41" y="55"/>
                  </a:cxn>
                  <a:cxn ang="0">
                    <a:pos x="48" y="56"/>
                  </a:cxn>
                  <a:cxn ang="0">
                    <a:pos x="43" y="50"/>
                  </a:cxn>
                  <a:cxn ang="0">
                    <a:pos x="48" y="41"/>
                  </a:cxn>
                  <a:cxn ang="0">
                    <a:pos x="60" y="32"/>
                  </a:cxn>
                  <a:cxn ang="0">
                    <a:pos x="56" y="25"/>
                  </a:cxn>
                  <a:cxn ang="0">
                    <a:pos x="70" y="15"/>
                  </a:cxn>
                  <a:cxn ang="0">
                    <a:pos x="81" y="8"/>
                  </a:cxn>
                  <a:cxn ang="0">
                    <a:pos x="86" y="2"/>
                  </a:cxn>
                  <a:cxn ang="0">
                    <a:pos x="96" y="3"/>
                  </a:cxn>
                  <a:cxn ang="0">
                    <a:pos x="108" y="7"/>
                  </a:cxn>
                  <a:cxn ang="0">
                    <a:pos x="118" y="5"/>
                  </a:cxn>
                  <a:cxn ang="0">
                    <a:pos x="129" y="8"/>
                  </a:cxn>
                  <a:cxn ang="0">
                    <a:pos x="139" y="10"/>
                  </a:cxn>
                  <a:cxn ang="0">
                    <a:pos x="153" y="13"/>
                  </a:cxn>
                  <a:cxn ang="0">
                    <a:pos x="153" y="23"/>
                  </a:cxn>
                  <a:cxn ang="0">
                    <a:pos x="156" y="35"/>
                  </a:cxn>
                  <a:cxn ang="0">
                    <a:pos x="164" y="46"/>
                  </a:cxn>
                  <a:cxn ang="0">
                    <a:pos x="176" y="56"/>
                  </a:cxn>
                  <a:cxn ang="0">
                    <a:pos x="186" y="66"/>
                  </a:cxn>
                  <a:cxn ang="0">
                    <a:pos x="196" y="78"/>
                  </a:cxn>
                  <a:cxn ang="0">
                    <a:pos x="199" y="83"/>
                  </a:cxn>
                  <a:cxn ang="0">
                    <a:pos x="183" y="93"/>
                  </a:cxn>
                  <a:cxn ang="0">
                    <a:pos x="174" y="91"/>
                  </a:cxn>
                  <a:cxn ang="0">
                    <a:pos x="179" y="105"/>
                  </a:cxn>
                  <a:cxn ang="0">
                    <a:pos x="184" y="116"/>
                  </a:cxn>
                  <a:cxn ang="0">
                    <a:pos x="184" y="121"/>
                  </a:cxn>
                  <a:cxn ang="0">
                    <a:pos x="168" y="125"/>
                  </a:cxn>
                  <a:cxn ang="0">
                    <a:pos x="163" y="139"/>
                  </a:cxn>
                  <a:cxn ang="0">
                    <a:pos x="153" y="138"/>
                  </a:cxn>
                  <a:cxn ang="0">
                    <a:pos x="143" y="136"/>
                  </a:cxn>
                  <a:cxn ang="0">
                    <a:pos x="133" y="141"/>
                  </a:cxn>
                  <a:cxn ang="0">
                    <a:pos x="128" y="136"/>
                  </a:cxn>
                  <a:cxn ang="0">
                    <a:pos x="113" y="139"/>
                  </a:cxn>
                  <a:cxn ang="0">
                    <a:pos x="103" y="138"/>
                  </a:cxn>
                  <a:cxn ang="0">
                    <a:pos x="98" y="139"/>
                  </a:cxn>
                  <a:cxn ang="0">
                    <a:pos x="85" y="139"/>
                  </a:cxn>
                  <a:cxn ang="0">
                    <a:pos x="78" y="134"/>
                  </a:cxn>
                  <a:cxn ang="0">
                    <a:pos x="58" y="130"/>
                  </a:cxn>
                  <a:cxn ang="0">
                    <a:pos x="50" y="133"/>
                  </a:cxn>
                  <a:cxn ang="0">
                    <a:pos x="26" y="134"/>
                  </a:cxn>
                  <a:cxn ang="0">
                    <a:pos x="13" y="134"/>
                  </a:cxn>
                  <a:cxn ang="0">
                    <a:pos x="10" y="131"/>
                  </a:cxn>
                  <a:cxn ang="0">
                    <a:pos x="3" y="118"/>
                  </a:cxn>
                  <a:cxn ang="0">
                    <a:pos x="11" y="111"/>
                  </a:cxn>
                  <a:cxn ang="0">
                    <a:pos x="8" y="96"/>
                  </a:cxn>
                  <a:cxn ang="0">
                    <a:pos x="5" y="86"/>
                  </a:cxn>
                  <a:cxn ang="0">
                    <a:pos x="0" y="73"/>
                  </a:cxn>
                </a:cxnLst>
                <a:rect l="0" t="0" r="r" b="b"/>
                <a:pathLst>
                  <a:path w="202" h="141">
                    <a:moveTo>
                      <a:pt x="0" y="73"/>
                    </a:moveTo>
                    <a:lnTo>
                      <a:pt x="5" y="70"/>
                    </a:lnTo>
                    <a:lnTo>
                      <a:pt x="13" y="68"/>
                    </a:lnTo>
                    <a:lnTo>
                      <a:pt x="20" y="71"/>
                    </a:lnTo>
                    <a:lnTo>
                      <a:pt x="26" y="68"/>
                    </a:lnTo>
                    <a:lnTo>
                      <a:pt x="30" y="68"/>
                    </a:lnTo>
                    <a:lnTo>
                      <a:pt x="28" y="61"/>
                    </a:lnTo>
                    <a:lnTo>
                      <a:pt x="35" y="61"/>
                    </a:lnTo>
                    <a:lnTo>
                      <a:pt x="38" y="55"/>
                    </a:lnTo>
                    <a:lnTo>
                      <a:pt x="41" y="55"/>
                    </a:lnTo>
                    <a:lnTo>
                      <a:pt x="43" y="56"/>
                    </a:lnTo>
                    <a:lnTo>
                      <a:pt x="48" y="56"/>
                    </a:lnTo>
                    <a:lnTo>
                      <a:pt x="48" y="51"/>
                    </a:lnTo>
                    <a:lnTo>
                      <a:pt x="43" y="50"/>
                    </a:lnTo>
                    <a:lnTo>
                      <a:pt x="43" y="43"/>
                    </a:lnTo>
                    <a:lnTo>
                      <a:pt x="48" y="41"/>
                    </a:lnTo>
                    <a:lnTo>
                      <a:pt x="51" y="35"/>
                    </a:lnTo>
                    <a:lnTo>
                      <a:pt x="60" y="32"/>
                    </a:lnTo>
                    <a:lnTo>
                      <a:pt x="60" y="27"/>
                    </a:lnTo>
                    <a:lnTo>
                      <a:pt x="56" y="25"/>
                    </a:lnTo>
                    <a:lnTo>
                      <a:pt x="61" y="18"/>
                    </a:lnTo>
                    <a:lnTo>
                      <a:pt x="70" y="15"/>
                    </a:lnTo>
                    <a:lnTo>
                      <a:pt x="80" y="13"/>
                    </a:lnTo>
                    <a:lnTo>
                      <a:pt x="81" y="8"/>
                    </a:lnTo>
                    <a:lnTo>
                      <a:pt x="85" y="7"/>
                    </a:lnTo>
                    <a:lnTo>
                      <a:pt x="86" y="2"/>
                    </a:lnTo>
                    <a:lnTo>
                      <a:pt x="93" y="0"/>
                    </a:lnTo>
                    <a:lnTo>
                      <a:pt x="96" y="3"/>
                    </a:lnTo>
                    <a:lnTo>
                      <a:pt x="103" y="0"/>
                    </a:lnTo>
                    <a:lnTo>
                      <a:pt x="108" y="7"/>
                    </a:lnTo>
                    <a:lnTo>
                      <a:pt x="113" y="5"/>
                    </a:lnTo>
                    <a:lnTo>
                      <a:pt x="118" y="5"/>
                    </a:lnTo>
                    <a:lnTo>
                      <a:pt x="123" y="13"/>
                    </a:lnTo>
                    <a:lnTo>
                      <a:pt x="129" y="8"/>
                    </a:lnTo>
                    <a:lnTo>
                      <a:pt x="136" y="7"/>
                    </a:lnTo>
                    <a:lnTo>
                      <a:pt x="139" y="10"/>
                    </a:lnTo>
                    <a:lnTo>
                      <a:pt x="143" y="10"/>
                    </a:lnTo>
                    <a:lnTo>
                      <a:pt x="153" y="13"/>
                    </a:lnTo>
                    <a:lnTo>
                      <a:pt x="154" y="18"/>
                    </a:lnTo>
                    <a:lnTo>
                      <a:pt x="153" y="23"/>
                    </a:lnTo>
                    <a:lnTo>
                      <a:pt x="156" y="28"/>
                    </a:lnTo>
                    <a:lnTo>
                      <a:pt x="156" y="35"/>
                    </a:lnTo>
                    <a:lnTo>
                      <a:pt x="163" y="40"/>
                    </a:lnTo>
                    <a:lnTo>
                      <a:pt x="164" y="46"/>
                    </a:lnTo>
                    <a:lnTo>
                      <a:pt x="171" y="55"/>
                    </a:lnTo>
                    <a:lnTo>
                      <a:pt x="176" y="56"/>
                    </a:lnTo>
                    <a:lnTo>
                      <a:pt x="178" y="65"/>
                    </a:lnTo>
                    <a:lnTo>
                      <a:pt x="186" y="66"/>
                    </a:lnTo>
                    <a:lnTo>
                      <a:pt x="196" y="73"/>
                    </a:lnTo>
                    <a:lnTo>
                      <a:pt x="196" y="78"/>
                    </a:lnTo>
                    <a:lnTo>
                      <a:pt x="202" y="81"/>
                    </a:lnTo>
                    <a:lnTo>
                      <a:pt x="199" y="83"/>
                    </a:lnTo>
                    <a:lnTo>
                      <a:pt x="194" y="91"/>
                    </a:lnTo>
                    <a:lnTo>
                      <a:pt x="183" y="93"/>
                    </a:lnTo>
                    <a:lnTo>
                      <a:pt x="178" y="88"/>
                    </a:lnTo>
                    <a:lnTo>
                      <a:pt x="174" y="91"/>
                    </a:lnTo>
                    <a:lnTo>
                      <a:pt x="176" y="96"/>
                    </a:lnTo>
                    <a:lnTo>
                      <a:pt x="179" y="105"/>
                    </a:lnTo>
                    <a:lnTo>
                      <a:pt x="179" y="110"/>
                    </a:lnTo>
                    <a:lnTo>
                      <a:pt x="184" y="116"/>
                    </a:lnTo>
                    <a:lnTo>
                      <a:pt x="184" y="121"/>
                    </a:lnTo>
                    <a:lnTo>
                      <a:pt x="184" y="121"/>
                    </a:lnTo>
                    <a:lnTo>
                      <a:pt x="174" y="123"/>
                    </a:lnTo>
                    <a:lnTo>
                      <a:pt x="168" y="125"/>
                    </a:lnTo>
                    <a:lnTo>
                      <a:pt x="163" y="133"/>
                    </a:lnTo>
                    <a:lnTo>
                      <a:pt x="163" y="139"/>
                    </a:lnTo>
                    <a:lnTo>
                      <a:pt x="158" y="141"/>
                    </a:lnTo>
                    <a:lnTo>
                      <a:pt x="153" y="138"/>
                    </a:lnTo>
                    <a:lnTo>
                      <a:pt x="146" y="139"/>
                    </a:lnTo>
                    <a:lnTo>
                      <a:pt x="143" y="136"/>
                    </a:lnTo>
                    <a:lnTo>
                      <a:pt x="138" y="136"/>
                    </a:lnTo>
                    <a:lnTo>
                      <a:pt x="133" y="141"/>
                    </a:lnTo>
                    <a:lnTo>
                      <a:pt x="129" y="141"/>
                    </a:lnTo>
                    <a:lnTo>
                      <a:pt x="128" y="136"/>
                    </a:lnTo>
                    <a:lnTo>
                      <a:pt x="121" y="136"/>
                    </a:lnTo>
                    <a:lnTo>
                      <a:pt x="113" y="139"/>
                    </a:lnTo>
                    <a:lnTo>
                      <a:pt x="109" y="138"/>
                    </a:lnTo>
                    <a:lnTo>
                      <a:pt x="103" y="138"/>
                    </a:lnTo>
                    <a:lnTo>
                      <a:pt x="101" y="139"/>
                    </a:lnTo>
                    <a:lnTo>
                      <a:pt x="98" y="139"/>
                    </a:lnTo>
                    <a:lnTo>
                      <a:pt x="93" y="136"/>
                    </a:lnTo>
                    <a:lnTo>
                      <a:pt x="85" y="139"/>
                    </a:lnTo>
                    <a:lnTo>
                      <a:pt x="85" y="136"/>
                    </a:lnTo>
                    <a:lnTo>
                      <a:pt x="78" y="134"/>
                    </a:lnTo>
                    <a:lnTo>
                      <a:pt x="65" y="133"/>
                    </a:lnTo>
                    <a:lnTo>
                      <a:pt x="58" y="130"/>
                    </a:lnTo>
                    <a:lnTo>
                      <a:pt x="55" y="130"/>
                    </a:lnTo>
                    <a:lnTo>
                      <a:pt x="50" y="133"/>
                    </a:lnTo>
                    <a:lnTo>
                      <a:pt x="43" y="133"/>
                    </a:lnTo>
                    <a:lnTo>
                      <a:pt x="26" y="134"/>
                    </a:lnTo>
                    <a:lnTo>
                      <a:pt x="21" y="138"/>
                    </a:lnTo>
                    <a:lnTo>
                      <a:pt x="13" y="134"/>
                    </a:lnTo>
                    <a:lnTo>
                      <a:pt x="10" y="134"/>
                    </a:lnTo>
                    <a:lnTo>
                      <a:pt x="10" y="131"/>
                    </a:lnTo>
                    <a:lnTo>
                      <a:pt x="5" y="125"/>
                    </a:lnTo>
                    <a:lnTo>
                      <a:pt x="3" y="118"/>
                    </a:lnTo>
                    <a:lnTo>
                      <a:pt x="6" y="113"/>
                    </a:lnTo>
                    <a:lnTo>
                      <a:pt x="11" y="111"/>
                    </a:lnTo>
                    <a:lnTo>
                      <a:pt x="11" y="98"/>
                    </a:lnTo>
                    <a:lnTo>
                      <a:pt x="8" y="96"/>
                    </a:lnTo>
                    <a:lnTo>
                      <a:pt x="8" y="90"/>
                    </a:lnTo>
                    <a:lnTo>
                      <a:pt x="5" y="86"/>
                    </a:lnTo>
                    <a:lnTo>
                      <a:pt x="1" y="75"/>
                    </a:lnTo>
                    <a:lnTo>
                      <a:pt x="0" y="7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69" name="Freeform 40"/>
              <p:cNvSpPr>
                <a:spLocks/>
              </p:cNvSpPr>
              <p:nvPr/>
            </p:nvSpPr>
            <p:spPr bwMode="auto">
              <a:xfrm>
                <a:off x="6675084" y="2604620"/>
                <a:ext cx="214050" cy="117248"/>
              </a:xfrm>
              <a:custGeom>
                <a:avLst/>
                <a:gdLst/>
                <a:ahLst/>
                <a:cxnLst>
                  <a:cxn ang="0">
                    <a:pos x="58" y="20"/>
                  </a:cxn>
                  <a:cxn ang="0">
                    <a:pos x="93" y="21"/>
                  </a:cxn>
                  <a:cxn ang="0">
                    <a:pos x="116" y="26"/>
                  </a:cxn>
                  <a:cxn ang="0">
                    <a:pos x="143" y="23"/>
                  </a:cxn>
                  <a:cxn ang="0">
                    <a:pos x="161" y="26"/>
                  </a:cxn>
                  <a:cxn ang="0">
                    <a:pos x="183" y="12"/>
                  </a:cxn>
                  <a:cxn ang="0">
                    <a:pos x="209" y="3"/>
                  </a:cxn>
                  <a:cxn ang="0">
                    <a:pos x="249" y="2"/>
                  </a:cxn>
                  <a:cxn ang="0">
                    <a:pos x="274" y="26"/>
                  </a:cxn>
                  <a:cxn ang="0">
                    <a:pos x="287" y="48"/>
                  </a:cxn>
                  <a:cxn ang="0">
                    <a:pos x="320" y="56"/>
                  </a:cxn>
                  <a:cxn ang="0">
                    <a:pos x="347" y="70"/>
                  </a:cxn>
                  <a:cxn ang="0">
                    <a:pos x="375" y="70"/>
                  </a:cxn>
                  <a:cxn ang="0">
                    <a:pos x="399" y="78"/>
                  </a:cxn>
                  <a:cxn ang="0">
                    <a:pos x="395" y="105"/>
                  </a:cxn>
                  <a:cxn ang="0">
                    <a:pos x="379" y="128"/>
                  </a:cxn>
                  <a:cxn ang="0">
                    <a:pos x="364" y="146"/>
                  </a:cxn>
                  <a:cxn ang="0">
                    <a:pos x="344" y="153"/>
                  </a:cxn>
                  <a:cxn ang="0">
                    <a:pos x="324" y="161"/>
                  </a:cxn>
                  <a:cxn ang="0">
                    <a:pos x="302" y="161"/>
                  </a:cxn>
                  <a:cxn ang="0">
                    <a:pos x="297" y="176"/>
                  </a:cxn>
                  <a:cxn ang="0">
                    <a:pos x="299" y="168"/>
                  </a:cxn>
                  <a:cxn ang="0">
                    <a:pos x="284" y="179"/>
                  </a:cxn>
                  <a:cxn ang="0">
                    <a:pos x="266" y="179"/>
                  </a:cxn>
                  <a:cxn ang="0">
                    <a:pos x="286" y="186"/>
                  </a:cxn>
                  <a:cxn ang="0">
                    <a:pos x="289" y="191"/>
                  </a:cxn>
                  <a:cxn ang="0">
                    <a:pos x="297" y="201"/>
                  </a:cxn>
                  <a:cxn ang="0">
                    <a:pos x="287" y="179"/>
                  </a:cxn>
                  <a:cxn ang="0">
                    <a:pos x="309" y="201"/>
                  </a:cxn>
                  <a:cxn ang="0">
                    <a:pos x="330" y="194"/>
                  </a:cxn>
                  <a:cxn ang="0">
                    <a:pos x="330" y="206"/>
                  </a:cxn>
                  <a:cxn ang="0">
                    <a:pos x="296" y="214"/>
                  </a:cxn>
                  <a:cxn ang="0">
                    <a:pos x="264" y="219"/>
                  </a:cxn>
                  <a:cxn ang="0">
                    <a:pos x="251" y="201"/>
                  </a:cxn>
                  <a:cxn ang="0">
                    <a:pos x="264" y="189"/>
                  </a:cxn>
                  <a:cxn ang="0">
                    <a:pos x="259" y="183"/>
                  </a:cxn>
                  <a:cxn ang="0">
                    <a:pos x="234" y="179"/>
                  </a:cxn>
                  <a:cxn ang="0">
                    <a:pos x="224" y="171"/>
                  </a:cxn>
                  <a:cxn ang="0">
                    <a:pos x="231" y="168"/>
                  </a:cxn>
                  <a:cxn ang="0">
                    <a:pos x="226" y="163"/>
                  </a:cxn>
                  <a:cxn ang="0">
                    <a:pos x="216" y="164"/>
                  </a:cxn>
                  <a:cxn ang="0">
                    <a:pos x="199" y="176"/>
                  </a:cxn>
                  <a:cxn ang="0">
                    <a:pos x="181" y="194"/>
                  </a:cxn>
                  <a:cxn ang="0">
                    <a:pos x="179" y="204"/>
                  </a:cxn>
                  <a:cxn ang="0">
                    <a:pos x="154" y="204"/>
                  </a:cxn>
                  <a:cxn ang="0">
                    <a:pos x="151" y="191"/>
                  </a:cxn>
                  <a:cxn ang="0">
                    <a:pos x="164" y="171"/>
                  </a:cxn>
                  <a:cxn ang="0">
                    <a:pos x="179" y="164"/>
                  </a:cxn>
                  <a:cxn ang="0">
                    <a:pos x="166" y="146"/>
                  </a:cxn>
                  <a:cxn ang="0">
                    <a:pos x="146" y="121"/>
                  </a:cxn>
                  <a:cxn ang="0">
                    <a:pos x="119" y="116"/>
                  </a:cxn>
                  <a:cxn ang="0">
                    <a:pos x="103" y="113"/>
                  </a:cxn>
                  <a:cxn ang="0">
                    <a:pos x="100" y="128"/>
                  </a:cxn>
                  <a:cxn ang="0">
                    <a:pos x="63" y="138"/>
                  </a:cxn>
                  <a:cxn ang="0">
                    <a:pos x="35" y="131"/>
                  </a:cxn>
                  <a:cxn ang="0">
                    <a:pos x="12" y="126"/>
                  </a:cxn>
                  <a:cxn ang="0">
                    <a:pos x="7" y="100"/>
                  </a:cxn>
                  <a:cxn ang="0">
                    <a:pos x="28" y="66"/>
                  </a:cxn>
                  <a:cxn ang="0">
                    <a:pos x="35" y="50"/>
                  </a:cxn>
                  <a:cxn ang="0">
                    <a:pos x="25" y="25"/>
                  </a:cxn>
                </a:cxnLst>
                <a:rect l="0" t="0" r="r" b="b"/>
                <a:pathLst>
                  <a:path w="399" h="224">
                    <a:moveTo>
                      <a:pt x="25" y="21"/>
                    </a:moveTo>
                    <a:lnTo>
                      <a:pt x="28" y="21"/>
                    </a:lnTo>
                    <a:lnTo>
                      <a:pt x="36" y="25"/>
                    </a:lnTo>
                    <a:lnTo>
                      <a:pt x="41" y="21"/>
                    </a:lnTo>
                    <a:lnTo>
                      <a:pt x="58" y="20"/>
                    </a:lnTo>
                    <a:lnTo>
                      <a:pt x="65" y="20"/>
                    </a:lnTo>
                    <a:lnTo>
                      <a:pt x="70" y="17"/>
                    </a:lnTo>
                    <a:lnTo>
                      <a:pt x="73" y="17"/>
                    </a:lnTo>
                    <a:lnTo>
                      <a:pt x="80" y="20"/>
                    </a:lnTo>
                    <a:lnTo>
                      <a:pt x="93" y="21"/>
                    </a:lnTo>
                    <a:lnTo>
                      <a:pt x="100" y="23"/>
                    </a:lnTo>
                    <a:lnTo>
                      <a:pt x="100" y="26"/>
                    </a:lnTo>
                    <a:lnTo>
                      <a:pt x="108" y="23"/>
                    </a:lnTo>
                    <a:lnTo>
                      <a:pt x="113" y="26"/>
                    </a:lnTo>
                    <a:lnTo>
                      <a:pt x="116" y="26"/>
                    </a:lnTo>
                    <a:lnTo>
                      <a:pt x="118" y="25"/>
                    </a:lnTo>
                    <a:lnTo>
                      <a:pt x="124" y="25"/>
                    </a:lnTo>
                    <a:lnTo>
                      <a:pt x="128" y="26"/>
                    </a:lnTo>
                    <a:lnTo>
                      <a:pt x="136" y="23"/>
                    </a:lnTo>
                    <a:lnTo>
                      <a:pt x="143" y="23"/>
                    </a:lnTo>
                    <a:lnTo>
                      <a:pt x="144" y="28"/>
                    </a:lnTo>
                    <a:lnTo>
                      <a:pt x="148" y="28"/>
                    </a:lnTo>
                    <a:lnTo>
                      <a:pt x="153" y="23"/>
                    </a:lnTo>
                    <a:lnTo>
                      <a:pt x="158" y="23"/>
                    </a:lnTo>
                    <a:lnTo>
                      <a:pt x="161" y="26"/>
                    </a:lnTo>
                    <a:lnTo>
                      <a:pt x="168" y="25"/>
                    </a:lnTo>
                    <a:lnTo>
                      <a:pt x="173" y="28"/>
                    </a:lnTo>
                    <a:lnTo>
                      <a:pt x="178" y="26"/>
                    </a:lnTo>
                    <a:lnTo>
                      <a:pt x="178" y="20"/>
                    </a:lnTo>
                    <a:lnTo>
                      <a:pt x="183" y="12"/>
                    </a:lnTo>
                    <a:lnTo>
                      <a:pt x="189" y="10"/>
                    </a:lnTo>
                    <a:lnTo>
                      <a:pt x="199" y="8"/>
                    </a:lnTo>
                    <a:lnTo>
                      <a:pt x="204" y="8"/>
                    </a:lnTo>
                    <a:lnTo>
                      <a:pt x="209" y="8"/>
                    </a:lnTo>
                    <a:lnTo>
                      <a:pt x="209" y="3"/>
                    </a:lnTo>
                    <a:lnTo>
                      <a:pt x="213" y="0"/>
                    </a:lnTo>
                    <a:lnTo>
                      <a:pt x="224" y="3"/>
                    </a:lnTo>
                    <a:lnTo>
                      <a:pt x="237" y="3"/>
                    </a:lnTo>
                    <a:lnTo>
                      <a:pt x="242" y="2"/>
                    </a:lnTo>
                    <a:lnTo>
                      <a:pt x="249" y="2"/>
                    </a:lnTo>
                    <a:lnTo>
                      <a:pt x="252" y="12"/>
                    </a:lnTo>
                    <a:lnTo>
                      <a:pt x="257" y="15"/>
                    </a:lnTo>
                    <a:lnTo>
                      <a:pt x="254" y="20"/>
                    </a:lnTo>
                    <a:lnTo>
                      <a:pt x="261" y="28"/>
                    </a:lnTo>
                    <a:lnTo>
                      <a:pt x="274" y="26"/>
                    </a:lnTo>
                    <a:lnTo>
                      <a:pt x="279" y="30"/>
                    </a:lnTo>
                    <a:lnTo>
                      <a:pt x="281" y="35"/>
                    </a:lnTo>
                    <a:lnTo>
                      <a:pt x="286" y="35"/>
                    </a:lnTo>
                    <a:lnTo>
                      <a:pt x="286" y="41"/>
                    </a:lnTo>
                    <a:lnTo>
                      <a:pt x="287" y="48"/>
                    </a:lnTo>
                    <a:lnTo>
                      <a:pt x="299" y="58"/>
                    </a:lnTo>
                    <a:lnTo>
                      <a:pt x="302" y="53"/>
                    </a:lnTo>
                    <a:lnTo>
                      <a:pt x="309" y="56"/>
                    </a:lnTo>
                    <a:lnTo>
                      <a:pt x="315" y="55"/>
                    </a:lnTo>
                    <a:lnTo>
                      <a:pt x="320" y="56"/>
                    </a:lnTo>
                    <a:lnTo>
                      <a:pt x="329" y="51"/>
                    </a:lnTo>
                    <a:lnTo>
                      <a:pt x="332" y="50"/>
                    </a:lnTo>
                    <a:lnTo>
                      <a:pt x="337" y="61"/>
                    </a:lnTo>
                    <a:lnTo>
                      <a:pt x="345" y="65"/>
                    </a:lnTo>
                    <a:lnTo>
                      <a:pt x="347" y="70"/>
                    </a:lnTo>
                    <a:lnTo>
                      <a:pt x="350" y="66"/>
                    </a:lnTo>
                    <a:lnTo>
                      <a:pt x="360" y="68"/>
                    </a:lnTo>
                    <a:lnTo>
                      <a:pt x="365" y="68"/>
                    </a:lnTo>
                    <a:lnTo>
                      <a:pt x="370" y="71"/>
                    </a:lnTo>
                    <a:lnTo>
                      <a:pt x="375" y="70"/>
                    </a:lnTo>
                    <a:lnTo>
                      <a:pt x="382" y="73"/>
                    </a:lnTo>
                    <a:lnTo>
                      <a:pt x="390" y="75"/>
                    </a:lnTo>
                    <a:lnTo>
                      <a:pt x="394" y="71"/>
                    </a:lnTo>
                    <a:lnTo>
                      <a:pt x="395" y="76"/>
                    </a:lnTo>
                    <a:lnTo>
                      <a:pt x="399" y="78"/>
                    </a:lnTo>
                    <a:lnTo>
                      <a:pt x="399" y="85"/>
                    </a:lnTo>
                    <a:lnTo>
                      <a:pt x="395" y="90"/>
                    </a:lnTo>
                    <a:lnTo>
                      <a:pt x="390" y="90"/>
                    </a:lnTo>
                    <a:lnTo>
                      <a:pt x="389" y="100"/>
                    </a:lnTo>
                    <a:lnTo>
                      <a:pt x="395" y="105"/>
                    </a:lnTo>
                    <a:lnTo>
                      <a:pt x="397" y="110"/>
                    </a:lnTo>
                    <a:lnTo>
                      <a:pt x="394" y="118"/>
                    </a:lnTo>
                    <a:lnTo>
                      <a:pt x="394" y="124"/>
                    </a:lnTo>
                    <a:lnTo>
                      <a:pt x="390" y="126"/>
                    </a:lnTo>
                    <a:lnTo>
                      <a:pt x="379" y="128"/>
                    </a:lnTo>
                    <a:lnTo>
                      <a:pt x="372" y="134"/>
                    </a:lnTo>
                    <a:lnTo>
                      <a:pt x="370" y="136"/>
                    </a:lnTo>
                    <a:lnTo>
                      <a:pt x="369" y="146"/>
                    </a:lnTo>
                    <a:lnTo>
                      <a:pt x="364" y="148"/>
                    </a:lnTo>
                    <a:lnTo>
                      <a:pt x="364" y="146"/>
                    </a:lnTo>
                    <a:lnTo>
                      <a:pt x="360" y="146"/>
                    </a:lnTo>
                    <a:lnTo>
                      <a:pt x="354" y="148"/>
                    </a:lnTo>
                    <a:lnTo>
                      <a:pt x="349" y="148"/>
                    </a:lnTo>
                    <a:lnTo>
                      <a:pt x="345" y="149"/>
                    </a:lnTo>
                    <a:lnTo>
                      <a:pt x="344" y="153"/>
                    </a:lnTo>
                    <a:lnTo>
                      <a:pt x="339" y="153"/>
                    </a:lnTo>
                    <a:lnTo>
                      <a:pt x="335" y="156"/>
                    </a:lnTo>
                    <a:lnTo>
                      <a:pt x="330" y="161"/>
                    </a:lnTo>
                    <a:lnTo>
                      <a:pt x="329" y="161"/>
                    </a:lnTo>
                    <a:lnTo>
                      <a:pt x="324" y="161"/>
                    </a:lnTo>
                    <a:lnTo>
                      <a:pt x="319" y="164"/>
                    </a:lnTo>
                    <a:lnTo>
                      <a:pt x="314" y="163"/>
                    </a:lnTo>
                    <a:lnTo>
                      <a:pt x="309" y="166"/>
                    </a:lnTo>
                    <a:lnTo>
                      <a:pt x="306" y="166"/>
                    </a:lnTo>
                    <a:lnTo>
                      <a:pt x="302" y="161"/>
                    </a:lnTo>
                    <a:lnTo>
                      <a:pt x="301" y="161"/>
                    </a:lnTo>
                    <a:lnTo>
                      <a:pt x="301" y="163"/>
                    </a:lnTo>
                    <a:lnTo>
                      <a:pt x="304" y="166"/>
                    </a:lnTo>
                    <a:lnTo>
                      <a:pt x="302" y="169"/>
                    </a:lnTo>
                    <a:lnTo>
                      <a:pt x="297" y="176"/>
                    </a:lnTo>
                    <a:lnTo>
                      <a:pt x="296" y="178"/>
                    </a:lnTo>
                    <a:lnTo>
                      <a:pt x="294" y="176"/>
                    </a:lnTo>
                    <a:lnTo>
                      <a:pt x="296" y="174"/>
                    </a:lnTo>
                    <a:lnTo>
                      <a:pt x="301" y="169"/>
                    </a:lnTo>
                    <a:lnTo>
                      <a:pt x="299" y="168"/>
                    </a:lnTo>
                    <a:lnTo>
                      <a:pt x="297" y="166"/>
                    </a:lnTo>
                    <a:lnTo>
                      <a:pt x="296" y="169"/>
                    </a:lnTo>
                    <a:lnTo>
                      <a:pt x="289" y="176"/>
                    </a:lnTo>
                    <a:lnTo>
                      <a:pt x="284" y="176"/>
                    </a:lnTo>
                    <a:lnTo>
                      <a:pt x="284" y="179"/>
                    </a:lnTo>
                    <a:lnTo>
                      <a:pt x="279" y="179"/>
                    </a:lnTo>
                    <a:lnTo>
                      <a:pt x="276" y="176"/>
                    </a:lnTo>
                    <a:lnTo>
                      <a:pt x="272" y="179"/>
                    </a:lnTo>
                    <a:lnTo>
                      <a:pt x="267" y="178"/>
                    </a:lnTo>
                    <a:lnTo>
                      <a:pt x="266" y="179"/>
                    </a:lnTo>
                    <a:lnTo>
                      <a:pt x="269" y="183"/>
                    </a:lnTo>
                    <a:lnTo>
                      <a:pt x="277" y="181"/>
                    </a:lnTo>
                    <a:lnTo>
                      <a:pt x="279" y="184"/>
                    </a:lnTo>
                    <a:lnTo>
                      <a:pt x="282" y="186"/>
                    </a:lnTo>
                    <a:lnTo>
                      <a:pt x="286" y="186"/>
                    </a:lnTo>
                    <a:lnTo>
                      <a:pt x="287" y="188"/>
                    </a:lnTo>
                    <a:lnTo>
                      <a:pt x="284" y="189"/>
                    </a:lnTo>
                    <a:lnTo>
                      <a:pt x="286" y="193"/>
                    </a:lnTo>
                    <a:lnTo>
                      <a:pt x="287" y="191"/>
                    </a:lnTo>
                    <a:lnTo>
                      <a:pt x="289" y="191"/>
                    </a:lnTo>
                    <a:lnTo>
                      <a:pt x="289" y="194"/>
                    </a:lnTo>
                    <a:lnTo>
                      <a:pt x="292" y="191"/>
                    </a:lnTo>
                    <a:lnTo>
                      <a:pt x="294" y="193"/>
                    </a:lnTo>
                    <a:lnTo>
                      <a:pt x="296" y="198"/>
                    </a:lnTo>
                    <a:lnTo>
                      <a:pt x="297" y="201"/>
                    </a:lnTo>
                    <a:lnTo>
                      <a:pt x="304" y="203"/>
                    </a:lnTo>
                    <a:lnTo>
                      <a:pt x="306" y="201"/>
                    </a:lnTo>
                    <a:lnTo>
                      <a:pt x="297" y="194"/>
                    </a:lnTo>
                    <a:lnTo>
                      <a:pt x="289" y="184"/>
                    </a:lnTo>
                    <a:lnTo>
                      <a:pt x="287" y="179"/>
                    </a:lnTo>
                    <a:lnTo>
                      <a:pt x="289" y="178"/>
                    </a:lnTo>
                    <a:lnTo>
                      <a:pt x="292" y="183"/>
                    </a:lnTo>
                    <a:lnTo>
                      <a:pt x="294" y="189"/>
                    </a:lnTo>
                    <a:lnTo>
                      <a:pt x="306" y="201"/>
                    </a:lnTo>
                    <a:lnTo>
                      <a:pt x="309" y="201"/>
                    </a:lnTo>
                    <a:lnTo>
                      <a:pt x="312" y="198"/>
                    </a:lnTo>
                    <a:lnTo>
                      <a:pt x="315" y="198"/>
                    </a:lnTo>
                    <a:lnTo>
                      <a:pt x="320" y="199"/>
                    </a:lnTo>
                    <a:lnTo>
                      <a:pt x="322" y="196"/>
                    </a:lnTo>
                    <a:lnTo>
                      <a:pt x="330" y="194"/>
                    </a:lnTo>
                    <a:lnTo>
                      <a:pt x="335" y="194"/>
                    </a:lnTo>
                    <a:lnTo>
                      <a:pt x="334" y="198"/>
                    </a:lnTo>
                    <a:lnTo>
                      <a:pt x="332" y="199"/>
                    </a:lnTo>
                    <a:lnTo>
                      <a:pt x="334" y="203"/>
                    </a:lnTo>
                    <a:lnTo>
                      <a:pt x="330" y="206"/>
                    </a:lnTo>
                    <a:lnTo>
                      <a:pt x="324" y="208"/>
                    </a:lnTo>
                    <a:lnTo>
                      <a:pt x="314" y="206"/>
                    </a:lnTo>
                    <a:lnTo>
                      <a:pt x="307" y="209"/>
                    </a:lnTo>
                    <a:lnTo>
                      <a:pt x="304" y="214"/>
                    </a:lnTo>
                    <a:lnTo>
                      <a:pt x="296" y="214"/>
                    </a:lnTo>
                    <a:lnTo>
                      <a:pt x="284" y="221"/>
                    </a:lnTo>
                    <a:lnTo>
                      <a:pt x="276" y="224"/>
                    </a:lnTo>
                    <a:lnTo>
                      <a:pt x="267" y="224"/>
                    </a:lnTo>
                    <a:lnTo>
                      <a:pt x="264" y="221"/>
                    </a:lnTo>
                    <a:lnTo>
                      <a:pt x="264" y="219"/>
                    </a:lnTo>
                    <a:lnTo>
                      <a:pt x="267" y="213"/>
                    </a:lnTo>
                    <a:lnTo>
                      <a:pt x="267" y="209"/>
                    </a:lnTo>
                    <a:lnTo>
                      <a:pt x="259" y="203"/>
                    </a:lnTo>
                    <a:lnTo>
                      <a:pt x="257" y="204"/>
                    </a:lnTo>
                    <a:lnTo>
                      <a:pt x="251" y="201"/>
                    </a:lnTo>
                    <a:lnTo>
                      <a:pt x="247" y="204"/>
                    </a:lnTo>
                    <a:lnTo>
                      <a:pt x="244" y="203"/>
                    </a:lnTo>
                    <a:lnTo>
                      <a:pt x="249" y="196"/>
                    </a:lnTo>
                    <a:lnTo>
                      <a:pt x="257" y="191"/>
                    </a:lnTo>
                    <a:lnTo>
                      <a:pt x="264" y="189"/>
                    </a:lnTo>
                    <a:lnTo>
                      <a:pt x="267" y="188"/>
                    </a:lnTo>
                    <a:lnTo>
                      <a:pt x="264" y="186"/>
                    </a:lnTo>
                    <a:lnTo>
                      <a:pt x="262" y="179"/>
                    </a:lnTo>
                    <a:lnTo>
                      <a:pt x="261" y="179"/>
                    </a:lnTo>
                    <a:lnTo>
                      <a:pt x="259" y="183"/>
                    </a:lnTo>
                    <a:lnTo>
                      <a:pt x="254" y="179"/>
                    </a:lnTo>
                    <a:lnTo>
                      <a:pt x="249" y="178"/>
                    </a:lnTo>
                    <a:lnTo>
                      <a:pt x="244" y="179"/>
                    </a:lnTo>
                    <a:lnTo>
                      <a:pt x="239" y="181"/>
                    </a:lnTo>
                    <a:lnTo>
                      <a:pt x="234" y="179"/>
                    </a:lnTo>
                    <a:lnTo>
                      <a:pt x="231" y="179"/>
                    </a:lnTo>
                    <a:lnTo>
                      <a:pt x="227" y="176"/>
                    </a:lnTo>
                    <a:lnTo>
                      <a:pt x="229" y="174"/>
                    </a:lnTo>
                    <a:lnTo>
                      <a:pt x="231" y="173"/>
                    </a:lnTo>
                    <a:lnTo>
                      <a:pt x="224" y="171"/>
                    </a:lnTo>
                    <a:lnTo>
                      <a:pt x="214" y="171"/>
                    </a:lnTo>
                    <a:lnTo>
                      <a:pt x="213" y="168"/>
                    </a:lnTo>
                    <a:lnTo>
                      <a:pt x="217" y="168"/>
                    </a:lnTo>
                    <a:lnTo>
                      <a:pt x="226" y="168"/>
                    </a:lnTo>
                    <a:lnTo>
                      <a:pt x="231" y="168"/>
                    </a:lnTo>
                    <a:lnTo>
                      <a:pt x="234" y="166"/>
                    </a:lnTo>
                    <a:lnTo>
                      <a:pt x="239" y="164"/>
                    </a:lnTo>
                    <a:lnTo>
                      <a:pt x="232" y="166"/>
                    </a:lnTo>
                    <a:lnTo>
                      <a:pt x="227" y="164"/>
                    </a:lnTo>
                    <a:lnTo>
                      <a:pt x="226" y="163"/>
                    </a:lnTo>
                    <a:lnTo>
                      <a:pt x="224" y="159"/>
                    </a:lnTo>
                    <a:lnTo>
                      <a:pt x="221" y="163"/>
                    </a:lnTo>
                    <a:lnTo>
                      <a:pt x="219" y="166"/>
                    </a:lnTo>
                    <a:lnTo>
                      <a:pt x="216" y="166"/>
                    </a:lnTo>
                    <a:lnTo>
                      <a:pt x="216" y="164"/>
                    </a:lnTo>
                    <a:lnTo>
                      <a:pt x="213" y="161"/>
                    </a:lnTo>
                    <a:lnTo>
                      <a:pt x="208" y="168"/>
                    </a:lnTo>
                    <a:lnTo>
                      <a:pt x="203" y="168"/>
                    </a:lnTo>
                    <a:lnTo>
                      <a:pt x="199" y="169"/>
                    </a:lnTo>
                    <a:lnTo>
                      <a:pt x="199" y="176"/>
                    </a:lnTo>
                    <a:lnTo>
                      <a:pt x="194" y="181"/>
                    </a:lnTo>
                    <a:lnTo>
                      <a:pt x="191" y="181"/>
                    </a:lnTo>
                    <a:lnTo>
                      <a:pt x="193" y="184"/>
                    </a:lnTo>
                    <a:lnTo>
                      <a:pt x="183" y="194"/>
                    </a:lnTo>
                    <a:lnTo>
                      <a:pt x="181" y="194"/>
                    </a:lnTo>
                    <a:lnTo>
                      <a:pt x="178" y="191"/>
                    </a:lnTo>
                    <a:lnTo>
                      <a:pt x="178" y="194"/>
                    </a:lnTo>
                    <a:lnTo>
                      <a:pt x="178" y="198"/>
                    </a:lnTo>
                    <a:lnTo>
                      <a:pt x="179" y="199"/>
                    </a:lnTo>
                    <a:lnTo>
                      <a:pt x="179" y="204"/>
                    </a:lnTo>
                    <a:lnTo>
                      <a:pt x="179" y="204"/>
                    </a:lnTo>
                    <a:lnTo>
                      <a:pt x="174" y="201"/>
                    </a:lnTo>
                    <a:lnTo>
                      <a:pt x="168" y="201"/>
                    </a:lnTo>
                    <a:lnTo>
                      <a:pt x="163" y="204"/>
                    </a:lnTo>
                    <a:lnTo>
                      <a:pt x="154" y="204"/>
                    </a:lnTo>
                    <a:lnTo>
                      <a:pt x="148" y="203"/>
                    </a:lnTo>
                    <a:lnTo>
                      <a:pt x="144" y="196"/>
                    </a:lnTo>
                    <a:lnTo>
                      <a:pt x="148" y="194"/>
                    </a:lnTo>
                    <a:lnTo>
                      <a:pt x="151" y="194"/>
                    </a:lnTo>
                    <a:lnTo>
                      <a:pt x="151" y="191"/>
                    </a:lnTo>
                    <a:lnTo>
                      <a:pt x="156" y="184"/>
                    </a:lnTo>
                    <a:lnTo>
                      <a:pt x="159" y="184"/>
                    </a:lnTo>
                    <a:lnTo>
                      <a:pt x="158" y="178"/>
                    </a:lnTo>
                    <a:lnTo>
                      <a:pt x="159" y="171"/>
                    </a:lnTo>
                    <a:lnTo>
                      <a:pt x="164" y="171"/>
                    </a:lnTo>
                    <a:lnTo>
                      <a:pt x="169" y="169"/>
                    </a:lnTo>
                    <a:lnTo>
                      <a:pt x="174" y="171"/>
                    </a:lnTo>
                    <a:lnTo>
                      <a:pt x="181" y="171"/>
                    </a:lnTo>
                    <a:lnTo>
                      <a:pt x="183" y="169"/>
                    </a:lnTo>
                    <a:lnTo>
                      <a:pt x="179" y="164"/>
                    </a:lnTo>
                    <a:lnTo>
                      <a:pt x="179" y="161"/>
                    </a:lnTo>
                    <a:lnTo>
                      <a:pt x="179" y="158"/>
                    </a:lnTo>
                    <a:lnTo>
                      <a:pt x="173" y="154"/>
                    </a:lnTo>
                    <a:lnTo>
                      <a:pt x="166" y="149"/>
                    </a:lnTo>
                    <a:lnTo>
                      <a:pt x="166" y="146"/>
                    </a:lnTo>
                    <a:lnTo>
                      <a:pt x="159" y="144"/>
                    </a:lnTo>
                    <a:lnTo>
                      <a:pt x="161" y="139"/>
                    </a:lnTo>
                    <a:lnTo>
                      <a:pt x="159" y="131"/>
                    </a:lnTo>
                    <a:lnTo>
                      <a:pt x="153" y="128"/>
                    </a:lnTo>
                    <a:lnTo>
                      <a:pt x="146" y="121"/>
                    </a:lnTo>
                    <a:lnTo>
                      <a:pt x="143" y="121"/>
                    </a:lnTo>
                    <a:lnTo>
                      <a:pt x="141" y="124"/>
                    </a:lnTo>
                    <a:lnTo>
                      <a:pt x="134" y="123"/>
                    </a:lnTo>
                    <a:lnTo>
                      <a:pt x="126" y="116"/>
                    </a:lnTo>
                    <a:lnTo>
                      <a:pt x="119" y="116"/>
                    </a:lnTo>
                    <a:lnTo>
                      <a:pt x="116" y="111"/>
                    </a:lnTo>
                    <a:lnTo>
                      <a:pt x="114" y="113"/>
                    </a:lnTo>
                    <a:lnTo>
                      <a:pt x="110" y="113"/>
                    </a:lnTo>
                    <a:lnTo>
                      <a:pt x="108" y="116"/>
                    </a:lnTo>
                    <a:lnTo>
                      <a:pt x="103" y="113"/>
                    </a:lnTo>
                    <a:lnTo>
                      <a:pt x="103" y="115"/>
                    </a:lnTo>
                    <a:lnTo>
                      <a:pt x="98" y="113"/>
                    </a:lnTo>
                    <a:lnTo>
                      <a:pt x="100" y="119"/>
                    </a:lnTo>
                    <a:lnTo>
                      <a:pt x="98" y="121"/>
                    </a:lnTo>
                    <a:lnTo>
                      <a:pt x="100" y="128"/>
                    </a:lnTo>
                    <a:lnTo>
                      <a:pt x="95" y="128"/>
                    </a:lnTo>
                    <a:lnTo>
                      <a:pt x="88" y="131"/>
                    </a:lnTo>
                    <a:lnTo>
                      <a:pt x="71" y="134"/>
                    </a:lnTo>
                    <a:lnTo>
                      <a:pt x="68" y="138"/>
                    </a:lnTo>
                    <a:lnTo>
                      <a:pt x="63" y="138"/>
                    </a:lnTo>
                    <a:lnTo>
                      <a:pt x="55" y="141"/>
                    </a:lnTo>
                    <a:lnTo>
                      <a:pt x="50" y="138"/>
                    </a:lnTo>
                    <a:lnTo>
                      <a:pt x="48" y="134"/>
                    </a:lnTo>
                    <a:lnTo>
                      <a:pt x="41" y="133"/>
                    </a:lnTo>
                    <a:lnTo>
                      <a:pt x="35" y="131"/>
                    </a:lnTo>
                    <a:lnTo>
                      <a:pt x="26" y="128"/>
                    </a:lnTo>
                    <a:lnTo>
                      <a:pt x="21" y="128"/>
                    </a:lnTo>
                    <a:lnTo>
                      <a:pt x="18" y="129"/>
                    </a:lnTo>
                    <a:lnTo>
                      <a:pt x="13" y="129"/>
                    </a:lnTo>
                    <a:lnTo>
                      <a:pt x="12" y="126"/>
                    </a:lnTo>
                    <a:lnTo>
                      <a:pt x="5" y="123"/>
                    </a:lnTo>
                    <a:lnTo>
                      <a:pt x="0" y="118"/>
                    </a:lnTo>
                    <a:lnTo>
                      <a:pt x="2" y="118"/>
                    </a:lnTo>
                    <a:lnTo>
                      <a:pt x="2" y="110"/>
                    </a:lnTo>
                    <a:lnTo>
                      <a:pt x="7" y="100"/>
                    </a:lnTo>
                    <a:lnTo>
                      <a:pt x="12" y="100"/>
                    </a:lnTo>
                    <a:lnTo>
                      <a:pt x="12" y="93"/>
                    </a:lnTo>
                    <a:lnTo>
                      <a:pt x="12" y="88"/>
                    </a:lnTo>
                    <a:lnTo>
                      <a:pt x="26" y="73"/>
                    </a:lnTo>
                    <a:lnTo>
                      <a:pt x="28" y="66"/>
                    </a:lnTo>
                    <a:lnTo>
                      <a:pt x="31" y="63"/>
                    </a:lnTo>
                    <a:lnTo>
                      <a:pt x="35" y="63"/>
                    </a:lnTo>
                    <a:lnTo>
                      <a:pt x="36" y="56"/>
                    </a:lnTo>
                    <a:lnTo>
                      <a:pt x="35" y="53"/>
                    </a:lnTo>
                    <a:lnTo>
                      <a:pt x="35" y="50"/>
                    </a:lnTo>
                    <a:lnTo>
                      <a:pt x="36" y="48"/>
                    </a:lnTo>
                    <a:lnTo>
                      <a:pt x="30" y="45"/>
                    </a:lnTo>
                    <a:lnTo>
                      <a:pt x="28" y="38"/>
                    </a:lnTo>
                    <a:lnTo>
                      <a:pt x="25" y="35"/>
                    </a:lnTo>
                    <a:lnTo>
                      <a:pt x="25" y="25"/>
                    </a:lnTo>
                    <a:lnTo>
                      <a:pt x="25" y="2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70" name="Freeform 41"/>
              <p:cNvSpPr>
                <a:spLocks/>
              </p:cNvSpPr>
              <p:nvPr/>
            </p:nvSpPr>
            <p:spPr bwMode="auto">
              <a:xfrm>
                <a:off x="6727527" y="2662725"/>
                <a:ext cx="46020" cy="43579"/>
              </a:xfrm>
              <a:custGeom>
                <a:avLst/>
                <a:gdLst/>
                <a:ahLst/>
                <a:cxnLst>
                  <a:cxn ang="0">
                    <a:pos x="2" y="17"/>
                  </a:cxn>
                  <a:cxn ang="0">
                    <a:pos x="0" y="10"/>
                  </a:cxn>
                  <a:cxn ang="0">
                    <a:pos x="2" y="8"/>
                  </a:cxn>
                  <a:cxn ang="0">
                    <a:pos x="0" y="2"/>
                  </a:cxn>
                  <a:cxn ang="0">
                    <a:pos x="5" y="4"/>
                  </a:cxn>
                  <a:cxn ang="0">
                    <a:pos x="5" y="2"/>
                  </a:cxn>
                  <a:cxn ang="0">
                    <a:pos x="10" y="5"/>
                  </a:cxn>
                  <a:cxn ang="0">
                    <a:pos x="12" y="2"/>
                  </a:cxn>
                  <a:cxn ang="0">
                    <a:pos x="16" y="2"/>
                  </a:cxn>
                  <a:cxn ang="0">
                    <a:pos x="18" y="0"/>
                  </a:cxn>
                  <a:cxn ang="0">
                    <a:pos x="21" y="5"/>
                  </a:cxn>
                  <a:cxn ang="0">
                    <a:pos x="28" y="5"/>
                  </a:cxn>
                  <a:cxn ang="0">
                    <a:pos x="36" y="12"/>
                  </a:cxn>
                  <a:cxn ang="0">
                    <a:pos x="43" y="13"/>
                  </a:cxn>
                  <a:cxn ang="0">
                    <a:pos x="45" y="10"/>
                  </a:cxn>
                  <a:cxn ang="0">
                    <a:pos x="48" y="10"/>
                  </a:cxn>
                  <a:cxn ang="0">
                    <a:pos x="55" y="17"/>
                  </a:cxn>
                  <a:cxn ang="0">
                    <a:pos x="61" y="20"/>
                  </a:cxn>
                  <a:cxn ang="0">
                    <a:pos x="63" y="28"/>
                  </a:cxn>
                  <a:cxn ang="0">
                    <a:pos x="61" y="33"/>
                  </a:cxn>
                  <a:cxn ang="0">
                    <a:pos x="68" y="35"/>
                  </a:cxn>
                  <a:cxn ang="0">
                    <a:pos x="68" y="38"/>
                  </a:cxn>
                  <a:cxn ang="0">
                    <a:pos x="75" y="43"/>
                  </a:cxn>
                  <a:cxn ang="0">
                    <a:pos x="81" y="47"/>
                  </a:cxn>
                  <a:cxn ang="0">
                    <a:pos x="81" y="50"/>
                  </a:cxn>
                  <a:cxn ang="0">
                    <a:pos x="81" y="53"/>
                  </a:cxn>
                  <a:cxn ang="0">
                    <a:pos x="85" y="58"/>
                  </a:cxn>
                  <a:cxn ang="0">
                    <a:pos x="83" y="60"/>
                  </a:cxn>
                  <a:cxn ang="0">
                    <a:pos x="76" y="60"/>
                  </a:cxn>
                  <a:cxn ang="0">
                    <a:pos x="71" y="58"/>
                  </a:cxn>
                  <a:cxn ang="0">
                    <a:pos x="66" y="60"/>
                  </a:cxn>
                  <a:cxn ang="0">
                    <a:pos x="61" y="60"/>
                  </a:cxn>
                  <a:cxn ang="0">
                    <a:pos x="60" y="67"/>
                  </a:cxn>
                  <a:cxn ang="0">
                    <a:pos x="61" y="73"/>
                  </a:cxn>
                  <a:cxn ang="0">
                    <a:pos x="58" y="73"/>
                  </a:cxn>
                  <a:cxn ang="0">
                    <a:pos x="53" y="80"/>
                  </a:cxn>
                  <a:cxn ang="0">
                    <a:pos x="53" y="83"/>
                  </a:cxn>
                  <a:cxn ang="0">
                    <a:pos x="50" y="83"/>
                  </a:cxn>
                  <a:cxn ang="0">
                    <a:pos x="46" y="85"/>
                  </a:cxn>
                  <a:cxn ang="0">
                    <a:pos x="46" y="85"/>
                  </a:cxn>
                  <a:cxn ang="0">
                    <a:pos x="43" y="78"/>
                  </a:cxn>
                  <a:cxn ang="0">
                    <a:pos x="43" y="58"/>
                  </a:cxn>
                  <a:cxn ang="0">
                    <a:pos x="40" y="52"/>
                  </a:cxn>
                  <a:cxn ang="0">
                    <a:pos x="38" y="47"/>
                  </a:cxn>
                  <a:cxn ang="0">
                    <a:pos x="25" y="37"/>
                  </a:cxn>
                  <a:cxn ang="0">
                    <a:pos x="23" y="32"/>
                  </a:cxn>
                  <a:cxn ang="0">
                    <a:pos x="13" y="25"/>
                  </a:cxn>
                  <a:cxn ang="0">
                    <a:pos x="12" y="15"/>
                  </a:cxn>
                  <a:cxn ang="0">
                    <a:pos x="2" y="17"/>
                  </a:cxn>
                </a:cxnLst>
                <a:rect l="0" t="0" r="r" b="b"/>
                <a:pathLst>
                  <a:path w="85" h="85">
                    <a:moveTo>
                      <a:pt x="2" y="17"/>
                    </a:moveTo>
                    <a:lnTo>
                      <a:pt x="0" y="10"/>
                    </a:lnTo>
                    <a:lnTo>
                      <a:pt x="2" y="8"/>
                    </a:lnTo>
                    <a:lnTo>
                      <a:pt x="0" y="2"/>
                    </a:lnTo>
                    <a:lnTo>
                      <a:pt x="5" y="4"/>
                    </a:lnTo>
                    <a:lnTo>
                      <a:pt x="5" y="2"/>
                    </a:lnTo>
                    <a:lnTo>
                      <a:pt x="10" y="5"/>
                    </a:lnTo>
                    <a:lnTo>
                      <a:pt x="12" y="2"/>
                    </a:lnTo>
                    <a:lnTo>
                      <a:pt x="16" y="2"/>
                    </a:lnTo>
                    <a:lnTo>
                      <a:pt x="18" y="0"/>
                    </a:lnTo>
                    <a:lnTo>
                      <a:pt x="21" y="5"/>
                    </a:lnTo>
                    <a:lnTo>
                      <a:pt x="28" y="5"/>
                    </a:lnTo>
                    <a:lnTo>
                      <a:pt x="36" y="12"/>
                    </a:lnTo>
                    <a:lnTo>
                      <a:pt x="43" y="13"/>
                    </a:lnTo>
                    <a:lnTo>
                      <a:pt x="45" y="10"/>
                    </a:lnTo>
                    <a:lnTo>
                      <a:pt x="48" y="10"/>
                    </a:lnTo>
                    <a:lnTo>
                      <a:pt x="55" y="17"/>
                    </a:lnTo>
                    <a:lnTo>
                      <a:pt x="61" y="20"/>
                    </a:lnTo>
                    <a:lnTo>
                      <a:pt x="63" y="28"/>
                    </a:lnTo>
                    <a:lnTo>
                      <a:pt x="61" y="33"/>
                    </a:lnTo>
                    <a:lnTo>
                      <a:pt x="68" y="35"/>
                    </a:lnTo>
                    <a:lnTo>
                      <a:pt x="68" y="38"/>
                    </a:lnTo>
                    <a:lnTo>
                      <a:pt x="75" y="43"/>
                    </a:lnTo>
                    <a:lnTo>
                      <a:pt x="81" y="47"/>
                    </a:lnTo>
                    <a:lnTo>
                      <a:pt x="81" y="50"/>
                    </a:lnTo>
                    <a:lnTo>
                      <a:pt x="81" y="53"/>
                    </a:lnTo>
                    <a:lnTo>
                      <a:pt x="85" y="58"/>
                    </a:lnTo>
                    <a:lnTo>
                      <a:pt x="83" y="60"/>
                    </a:lnTo>
                    <a:lnTo>
                      <a:pt x="76" y="60"/>
                    </a:lnTo>
                    <a:lnTo>
                      <a:pt x="71" y="58"/>
                    </a:lnTo>
                    <a:lnTo>
                      <a:pt x="66" y="60"/>
                    </a:lnTo>
                    <a:lnTo>
                      <a:pt x="61" y="60"/>
                    </a:lnTo>
                    <a:lnTo>
                      <a:pt x="60" y="67"/>
                    </a:lnTo>
                    <a:lnTo>
                      <a:pt x="61" y="73"/>
                    </a:lnTo>
                    <a:lnTo>
                      <a:pt x="58" y="73"/>
                    </a:lnTo>
                    <a:lnTo>
                      <a:pt x="53" y="80"/>
                    </a:lnTo>
                    <a:lnTo>
                      <a:pt x="53" y="83"/>
                    </a:lnTo>
                    <a:lnTo>
                      <a:pt x="50" y="83"/>
                    </a:lnTo>
                    <a:lnTo>
                      <a:pt x="46" y="85"/>
                    </a:lnTo>
                    <a:lnTo>
                      <a:pt x="46" y="85"/>
                    </a:lnTo>
                    <a:lnTo>
                      <a:pt x="43" y="78"/>
                    </a:lnTo>
                    <a:lnTo>
                      <a:pt x="43" y="58"/>
                    </a:lnTo>
                    <a:lnTo>
                      <a:pt x="40" y="52"/>
                    </a:lnTo>
                    <a:lnTo>
                      <a:pt x="38" y="47"/>
                    </a:lnTo>
                    <a:lnTo>
                      <a:pt x="25" y="37"/>
                    </a:lnTo>
                    <a:lnTo>
                      <a:pt x="23" y="32"/>
                    </a:lnTo>
                    <a:lnTo>
                      <a:pt x="13" y="25"/>
                    </a:lnTo>
                    <a:lnTo>
                      <a:pt x="12" y="15"/>
                    </a:lnTo>
                    <a:lnTo>
                      <a:pt x="2" y="1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71" name="Freeform 42"/>
              <p:cNvSpPr>
                <a:spLocks/>
              </p:cNvSpPr>
              <p:nvPr/>
            </p:nvSpPr>
            <p:spPr bwMode="auto">
              <a:xfrm>
                <a:off x="6656891" y="2671026"/>
                <a:ext cx="114516" cy="63293"/>
              </a:xfrm>
              <a:custGeom>
                <a:avLst/>
                <a:gdLst/>
                <a:ahLst/>
                <a:cxnLst>
                  <a:cxn ang="0">
                    <a:pos x="53" y="3"/>
                  </a:cxn>
                  <a:cxn ang="0">
                    <a:pos x="61" y="2"/>
                  </a:cxn>
                  <a:cxn ang="0">
                    <a:pos x="76" y="7"/>
                  </a:cxn>
                  <a:cxn ang="0">
                    <a:pos x="85" y="12"/>
                  </a:cxn>
                  <a:cxn ang="0">
                    <a:pos x="98" y="12"/>
                  </a:cxn>
                  <a:cxn ang="0">
                    <a:pos x="106" y="8"/>
                  </a:cxn>
                  <a:cxn ang="0">
                    <a:pos x="130" y="2"/>
                  </a:cxn>
                  <a:cxn ang="0">
                    <a:pos x="146" y="10"/>
                  </a:cxn>
                  <a:cxn ang="0">
                    <a:pos x="158" y="22"/>
                  </a:cxn>
                  <a:cxn ang="0">
                    <a:pos x="173" y="37"/>
                  </a:cxn>
                  <a:cxn ang="0">
                    <a:pos x="176" y="63"/>
                  </a:cxn>
                  <a:cxn ang="0">
                    <a:pos x="183" y="77"/>
                  </a:cxn>
                  <a:cxn ang="0">
                    <a:pos x="198" y="78"/>
                  </a:cxn>
                  <a:cxn ang="0">
                    <a:pos x="209" y="75"/>
                  </a:cxn>
                  <a:cxn ang="0">
                    <a:pos x="211" y="80"/>
                  </a:cxn>
                  <a:cxn ang="0">
                    <a:pos x="214" y="85"/>
                  </a:cxn>
                  <a:cxn ang="0">
                    <a:pos x="206" y="91"/>
                  </a:cxn>
                  <a:cxn ang="0">
                    <a:pos x="196" y="96"/>
                  </a:cxn>
                  <a:cxn ang="0">
                    <a:pos x="194" y="103"/>
                  </a:cxn>
                  <a:cxn ang="0">
                    <a:pos x="191" y="113"/>
                  </a:cxn>
                  <a:cxn ang="0">
                    <a:pos x="188" y="118"/>
                  </a:cxn>
                  <a:cxn ang="0">
                    <a:pos x="181" y="113"/>
                  </a:cxn>
                  <a:cxn ang="0">
                    <a:pos x="173" y="113"/>
                  </a:cxn>
                  <a:cxn ang="0">
                    <a:pos x="158" y="110"/>
                  </a:cxn>
                  <a:cxn ang="0">
                    <a:pos x="138" y="116"/>
                  </a:cxn>
                  <a:cxn ang="0">
                    <a:pos x="130" y="121"/>
                  </a:cxn>
                  <a:cxn ang="0">
                    <a:pos x="116" y="121"/>
                  </a:cxn>
                  <a:cxn ang="0">
                    <a:pos x="108" y="120"/>
                  </a:cxn>
                  <a:cxn ang="0">
                    <a:pos x="100" y="120"/>
                  </a:cxn>
                  <a:cxn ang="0">
                    <a:pos x="83" y="121"/>
                  </a:cxn>
                  <a:cxn ang="0">
                    <a:pos x="78" y="118"/>
                  </a:cxn>
                  <a:cxn ang="0">
                    <a:pos x="66" y="121"/>
                  </a:cxn>
                  <a:cxn ang="0">
                    <a:pos x="65" y="116"/>
                  </a:cxn>
                  <a:cxn ang="0">
                    <a:pos x="63" y="110"/>
                  </a:cxn>
                  <a:cxn ang="0">
                    <a:pos x="55" y="105"/>
                  </a:cxn>
                  <a:cxn ang="0">
                    <a:pos x="58" y="96"/>
                  </a:cxn>
                  <a:cxn ang="0">
                    <a:pos x="45" y="100"/>
                  </a:cxn>
                  <a:cxn ang="0">
                    <a:pos x="37" y="100"/>
                  </a:cxn>
                  <a:cxn ang="0">
                    <a:pos x="27" y="93"/>
                  </a:cxn>
                  <a:cxn ang="0">
                    <a:pos x="28" y="85"/>
                  </a:cxn>
                  <a:cxn ang="0">
                    <a:pos x="15" y="78"/>
                  </a:cxn>
                  <a:cxn ang="0">
                    <a:pos x="7" y="67"/>
                  </a:cxn>
                  <a:cxn ang="0">
                    <a:pos x="0" y="62"/>
                  </a:cxn>
                  <a:cxn ang="0">
                    <a:pos x="10" y="57"/>
                  </a:cxn>
                  <a:cxn ang="0">
                    <a:pos x="18" y="53"/>
                  </a:cxn>
                  <a:cxn ang="0">
                    <a:pos x="22" y="45"/>
                  </a:cxn>
                  <a:cxn ang="0">
                    <a:pos x="35" y="20"/>
                  </a:cxn>
                  <a:cxn ang="0">
                    <a:pos x="47" y="10"/>
                  </a:cxn>
                  <a:cxn ang="0">
                    <a:pos x="48" y="3"/>
                  </a:cxn>
                </a:cxnLst>
                <a:rect l="0" t="0" r="r" b="b"/>
                <a:pathLst>
                  <a:path w="214" h="123">
                    <a:moveTo>
                      <a:pt x="48" y="3"/>
                    </a:moveTo>
                    <a:lnTo>
                      <a:pt x="53" y="3"/>
                    </a:lnTo>
                    <a:lnTo>
                      <a:pt x="56" y="2"/>
                    </a:lnTo>
                    <a:lnTo>
                      <a:pt x="61" y="2"/>
                    </a:lnTo>
                    <a:lnTo>
                      <a:pt x="70" y="5"/>
                    </a:lnTo>
                    <a:lnTo>
                      <a:pt x="76" y="7"/>
                    </a:lnTo>
                    <a:lnTo>
                      <a:pt x="83" y="8"/>
                    </a:lnTo>
                    <a:lnTo>
                      <a:pt x="85" y="12"/>
                    </a:lnTo>
                    <a:lnTo>
                      <a:pt x="90" y="15"/>
                    </a:lnTo>
                    <a:lnTo>
                      <a:pt x="98" y="12"/>
                    </a:lnTo>
                    <a:lnTo>
                      <a:pt x="103" y="12"/>
                    </a:lnTo>
                    <a:lnTo>
                      <a:pt x="106" y="8"/>
                    </a:lnTo>
                    <a:lnTo>
                      <a:pt x="123" y="5"/>
                    </a:lnTo>
                    <a:lnTo>
                      <a:pt x="130" y="2"/>
                    </a:lnTo>
                    <a:lnTo>
                      <a:pt x="145" y="0"/>
                    </a:lnTo>
                    <a:lnTo>
                      <a:pt x="146" y="10"/>
                    </a:lnTo>
                    <a:lnTo>
                      <a:pt x="156" y="17"/>
                    </a:lnTo>
                    <a:lnTo>
                      <a:pt x="158" y="22"/>
                    </a:lnTo>
                    <a:lnTo>
                      <a:pt x="171" y="32"/>
                    </a:lnTo>
                    <a:lnTo>
                      <a:pt x="173" y="37"/>
                    </a:lnTo>
                    <a:lnTo>
                      <a:pt x="176" y="43"/>
                    </a:lnTo>
                    <a:lnTo>
                      <a:pt x="176" y="63"/>
                    </a:lnTo>
                    <a:lnTo>
                      <a:pt x="179" y="70"/>
                    </a:lnTo>
                    <a:lnTo>
                      <a:pt x="183" y="77"/>
                    </a:lnTo>
                    <a:lnTo>
                      <a:pt x="189" y="78"/>
                    </a:lnTo>
                    <a:lnTo>
                      <a:pt x="198" y="78"/>
                    </a:lnTo>
                    <a:lnTo>
                      <a:pt x="203" y="75"/>
                    </a:lnTo>
                    <a:lnTo>
                      <a:pt x="209" y="75"/>
                    </a:lnTo>
                    <a:lnTo>
                      <a:pt x="214" y="78"/>
                    </a:lnTo>
                    <a:lnTo>
                      <a:pt x="211" y="80"/>
                    </a:lnTo>
                    <a:lnTo>
                      <a:pt x="214" y="82"/>
                    </a:lnTo>
                    <a:lnTo>
                      <a:pt x="214" y="85"/>
                    </a:lnTo>
                    <a:lnTo>
                      <a:pt x="211" y="90"/>
                    </a:lnTo>
                    <a:lnTo>
                      <a:pt x="206" y="91"/>
                    </a:lnTo>
                    <a:lnTo>
                      <a:pt x="198" y="91"/>
                    </a:lnTo>
                    <a:lnTo>
                      <a:pt x="196" y="96"/>
                    </a:lnTo>
                    <a:lnTo>
                      <a:pt x="193" y="100"/>
                    </a:lnTo>
                    <a:lnTo>
                      <a:pt x="194" y="103"/>
                    </a:lnTo>
                    <a:lnTo>
                      <a:pt x="194" y="110"/>
                    </a:lnTo>
                    <a:lnTo>
                      <a:pt x="191" y="113"/>
                    </a:lnTo>
                    <a:lnTo>
                      <a:pt x="193" y="118"/>
                    </a:lnTo>
                    <a:lnTo>
                      <a:pt x="188" y="118"/>
                    </a:lnTo>
                    <a:lnTo>
                      <a:pt x="186" y="116"/>
                    </a:lnTo>
                    <a:lnTo>
                      <a:pt x="181" y="113"/>
                    </a:lnTo>
                    <a:lnTo>
                      <a:pt x="176" y="115"/>
                    </a:lnTo>
                    <a:lnTo>
                      <a:pt x="173" y="113"/>
                    </a:lnTo>
                    <a:lnTo>
                      <a:pt x="164" y="110"/>
                    </a:lnTo>
                    <a:lnTo>
                      <a:pt x="158" y="110"/>
                    </a:lnTo>
                    <a:lnTo>
                      <a:pt x="151" y="110"/>
                    </a:lnTo>
                    <a:lnTo>
                      <a:pt x="138" y="116"/>
                    </a:lnTo>
                    <a:lnTo>
                      <a:pt x="135" y="120"/>
                    </a:lnTo>
                    <a:lnTo>
                      <a:pt x="130" y="121"/>
                    </a:lnTo>
                    <a:lnTo>
                      <a:pt x="126" y="123"/>
                    </a:lnTo>
                    <a:lnTo>
                      <a:pt x="116" y="121"/>
                    </a:lnTo>
                    <a:lnTo>
                      <a:pt x="113" y="121"/>
                    </a:lnTo>
                    <a:lnTo>
                      <a:pt x="108" y="120"/>
                    </a:lnTo>
                    <a:lnTo>
                      <a:pt x="103" y="121"/>
                    </a:lnTo>
                    <a:lnTo>
                      <a:pt x="100" y="120"/>
                    </a:lnTo>
                    <a:lnTo>
                      <a:pt x="91" y="123"/>
                    </a:lnTo>
                    <a:lnTo>
                      <a:pt x="83" y="121"/>
                    </a:lnTo>
                    <a:lnTo>
                      <a:pt x="81" y="121"/>
                    </a:lnTo>
                    <a:lnTo>
                      <a:pt x="78" y="118"/>
                    </a:lnTo>
                    <a:lnTo>
                      <a:pt x="71" y="118"/>
                    </a:lnTo>
                    <a:lnTo>
                      <a:pt x="66" y="121"/>
                    </a:lnTo>
                    <a:lnTo>
                      <a:pt x="63" y="118"/>
                    </a:lnTo>
                    <a:lnTo>
                      <a:pt x="65" y="116"/>
                    </a:lnTo>
                    <a:lnTo>
                      <a:pt x="66" y="113"/>
                    </a:lnTo>
                    <a:lnTo>
                      <a:pt x="63" y="110"/>
                    </a:lnTo>
                    <a:lnTo>
                      <a:pt x="56" y="110"/>
                    </a:lnTo>
                    <a:lnTo>
                      <a:pt x="55" y="105"/>
                    </a:lnTo>
                    <a:lnTo>
                      <a:pt x="53" y="101"/>
                    </a:lnTo>
                    <a:lnTo>
                      <a:pt x="58" y="96"/>
                    </a:lnTo>
                    <a:lnTo>
                      <a:pt x="50" y="96"/>
                    </a:lnTo>
                    <a:lnTo>
                      <a:pt x="45" y="100"/>
                    </a:lnTo>
                    <a:lnTo>
                      <a:pt x="42" y="98"/>
                    </a:lnTo>
                    <a:lnTo>
                      <a:pt x="37" y="100"/>
                    </a:lnTo>
                    <a:lnTo>
                      <a:pt x="35" y="96"/>
                    </a:lnTo>
                    <a:lnTo>
                      <a:pt x="27" y="93"/>
                    </a:lnTo>
                    <a:lnTo>
                      <a:pt x="25" y="91"/>
                    </a:lnTo>
                    <a:lnTo>
                      <a:pt x="28" y="85"/>
                    </a:lnTo>
                    <a:lnTo>
                      <a:pt x="22" y="82"/>
                    </a:lnTo>
                    <a:lnTo>
                      <a:pt x="15" y="78"/>
                    </a:lnTo>
                    <a:lnTo>
                      <a:pt x="13" y="75"/>
                    </a:lnTo>
                    <a:lnTo>
                      <a:pt x="7" y="67"/>
                    </a:lnTo>
                    <a:lnTo>
                      <a:pt x="5" y="63"/>
                    </a:lnTo>
                    <a:lnTo>
                      <a:pt x="0" y="62"/>
                    </a:lnTo>
                    <a:lnTo>
                      <a:pt x="5" y="57"/>
                    </a:lnTo>
                    <a:lnTo>
                      <a:pt x="10" y="57"/>
                    </a:lnTo>
                    <a:lnTo>
                      <a:pt x="12" y="52"/>
                    </a:lnTo>
                    <a:lnTo>
                      <a:pt x="18" y="53"/>
                    </a:lnTo>
                    <a:lnTo>
                      <a:pt x="22" y="50"/>
                    </a:lnTo>
                    <a:lnTo>
                      <a:pt x="22" y="45"/>
                    </a:lnTo>
                    <a:lnTo>
                      <a:pt x="30" y="33"/>
                    </a:lnTo>
                    <a:lnTo>
                      <a:pt x="35" y="20"/>
                    </a:lnTo>
                    <a:lnTo>
                      <a:pt x="42" y="12"/>
                    </a:lnTo>
                    <a:lnTo>
                      <a:pt x="47" y="10"/>
                    </a:lnTo>
                    <a:lnTo>
                      <a:pt x="48" y="5"/>
                    </a:lnTo>
                    <a:lnTo>
                      <a:pt x="48" y="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72" name="Freeform 43"/>
              <p:cNvSpPr>
                <a:spLocks/>
              </p:cNvSpPr>
              <p:nvPr/>
            </p:nvSpPr>
            <p:spPr bwMode="auto">
              <a:xfrm>
                <a:off x="6608729" y="2665838"/>
                <a:ext cx="73847" cy="42541"/>
              </a:xfrm>
              <a:custGeom>
                <a:avLst/>
                <a:gdLst/>
                <a:ahLst/>
                <a:cxnLst>
                  <a:cxn ang="0">
                    <a:pos x="90" y="70"/>
                  </a:cxn>
                  <a:cxn ang="0">
                    <a:pos x="95" y="65"/>
                  </a:cxn>
                  <a:cxn ang="0">
                    <a:pos x="100" y="65"/>
                  </a:cxn>
                  <a:cxn ang="0">
                    <a:pos x="102" y="60"/>
                  </a:cxn>
                  <a:cxn ang="0">
                    <a:pos x="108" y="61"/>
                  </a:cxn>
                  <a:cxn ang="0">
                    <a:pos x="112" y="58"/>
                  </a:cxn>
                  <a:cxn ang="0">
                    <a:pos x="112" y="53"/>
                  </a:cxn>
                  <a:cxn ang="0">
                    <a:pos x="120" y="41"/>
                  </a:cxn>
                  <a:cxn ang="0">
                    <a:pos x="125" y="28"/>
                  </a:cxn>
                  <a:cxn ang="0">
                    <a:pos x="132" y="20"/>
                  </a:cxn>
                  <a:cxn ang="0">
                    <a:pos x="137" y="18"/>
                  </a:cxn>
                  <a:cxn ang="0">
                    <a:pos x="138" y="13"/>
                  </a:cxn>
                  <a:cxn ang="0">
                    <a:pos x="137" y="8"/>
                  </a:cxn>
                  <a:cxn ang="0">
                    <a:pos x="130" y="5"/>
                  </a:cxn>
                  <a:cxn ang="0">
                    <a:pos x="125" y="0"/>
                  </a:cxn>
                  <a:cxn ang="0">
                    <a:pos x="120" y="3"/>
                  </a:cxn>
                  <a:cxn ang="0">
                    <a:pos x="112" y="1"/>
                  </a:cxn>
                  <a:cxn ang="0">
                    <a:pos x="102" y="1"/>
                  </a:cxn>
                  <a:cxn ang="0">
                    <a:pos x="97" y="0"/>
                  </a:cxn>
                  <a:cxn ang="0">
                    <a:pos x="88" y="1"/>
                  </a:cxn>
                  <a:cxn ang="0">
                    <a:pos x="85" y="6"/>
                  </a:cxn>
                  <a:cxn ang="0">
                    <a:pos x="80" y="10"/>
                  </a:cxn>
                  <a:cxn ang="0">
                    <a:pos x="80" y="15"/>
                  </a:cxn>
                  <a:cxn ang="0">
                    <a:pos x="73" y="8"/>
                  </a:cxn>
                  <a:cxn ang="0">
                    <a:pos x="65" y="13"/>
                  </a:cxn>
                  <a:cxn ang="0">
                    <a:pos x="58" y="16"/>
                  </a:cxn>
                  <a:cxn ang="0">
                    <a:pos x="57" y="20"/>
                  </a:cxn>
                  <a:cxn ang="0">
                    <a:pos x="45" y="21"/>
                  </a:cxn>
                  <a:cxn ang="0">
                    <a:pos x="37" y="23"/>
                  </a:cxn>
                  <a:cxn ang="0">
                    <a:pos x="27" y="21"/>
                  </a:cxn>
                  <a:cxn ang="0">
                    <a:pos x="12" y="13"/>
                  </a:cxn>
                  <a:cxn ang="0">
                    <a:pos x="12" y="16"/>
                  </a:cxn>
                  <a:cxn ang="0">
                    <a:pos x="12" y="21"/>
                  </a:cxn>
                  <a:cxn ang="0">
                    <a:pos x="12" y="25"/>
                  </a:cxn>
                  <a:cxn ang="0">
                    <a:pos x="2" y="25"/>
                  </a:cxn>
                  <a:cxn ang="0">
                    <a:pos x="0" y="26"/>
                  </a:cxn>
                  <a:cxn ang="0">
                    <a:pos x="5" y="31"/>
                  </a:cxn>
                  <a:cxn ang="0">
                    <a:pos x="2" y="36"/>
                  </a:cxn>
                  <a:cxn ang="0">
                    <a:pos x="2" y="41"/>
                  </a:cxn>
                  <a:cxn ang="0">
                    <a:pos x="5" y="45"/>
                  </a:cxn>
                  <a:cxn ang="0">
                    <a:pos x="0" y="50"/>
                  </a:cxn>
                  <a:cxn ang="0">
                    <a:pos x="0" y="50"/>
                  </a:cxn>
                  <a:cxn ang="0">
                    <a:pos x="5" y="56"/>
                  </a:cxn>
                  <a:cxn ang="0">
                    <a:pos x="7" y="63"/>
                  </a:cxn>
                  <a:cxn ang="0">
                    <a:pos x="10" y="65"/>
                  </a:cxn>
                  <a:cxn ang="0">
                    <a:pos x="20" y="73"/>
                  </a:cxn>
                  <a:cxn ang="0">
                    <a:pos x="25" y="75"/>
                  </a:cxn>
                  <a:cxn ang="0">
                    <a:pos x="30" y="76"/>
                  </a:cxn>
                  <a:cxn ang="0">
                    <a:pos x="42" y="80"/>
                  </a:cxn>
                  <a:cxn ang="0">
                    <a:pos x="52" y="81"/>
                  </a:cxn>
                  <a:cxn ang="0">
                    <a:pos x="55" y="78"/>
                  </a:cxn>
                  <a:cxn ang="0">
                    <a:pos x="58" y="78"/>
                  </a:cxn>
                  <a:cxn ang="0">
                    <a:pos x="62" y="75"/>
                  </a:cxn>
                  <a:cxn ang="0">
                    <a:pos x="67" y="73"/>
                  </a:cxn>
                  <a:cxn ang="0">
                    <a:pos x="70" y="73"/>
                  </a:cxn>
                  <a:cxn ang="0">
                    <a:pos x="72" y="71"/>
                  </a:cxn>
                  <a:cxn ang="0">
                    <a:pos x="78" y="66"/>
                  </a:cxn>
                  <a:cxn ang="0">
                    <a:pos x="82" y="68"/>
                  </a:cxn>
                  <a:cxn ang="0">
                    <a:pos x="87" y="68"/>
                  </a:cxn>
                  <a:cxn ang="0">
                    <a:pos x="90" y="70"/>
                  </a:cxn>
                </a:cxnLst>
                <a:rect l="0" t="0" r="r" b="b"/>
                <a:pathLst>
                  <a:path w="138" h="81">
                    <a:moveTo>
                      <a:pt x="90" y="70"/>
                    </a:moveTo>
                    <a:lnTo>
                      <a:pt x="95" y="65"/>
                    </a:lnTo>
                    <a:lnTo>
                      <a:pt x="100" y="65"/>
                    </a:lnTo>
                    <a:lnTo>
                      <a:pt x="102" y="60"/>
                    </a:lnTo>
                    <a:lnTo>
                      <a:pt x="108" y="61"/>
                    </a:lnTo>
                    <a:lnTo>
                      <a:pt x="112" y="58"/>
                    </a:lnTo>
                    <a:lnTo>
                      <a:pt x="112" y="53"/>
                    </a:lnTo>
                    <a:lnTo>
                      <a:pt x="120" y="41"/>
                    </a:lnTo>
                    <a:lnTo>
                      <a:pt x="125" y="28"/>
                    </a:lnTo>
                    <a:lnTo>
                      <a:pt x="132" y="20"/>
                    </a:lnTo>
                    <a:lnTo>
                      <a:pt x="137" y="18"/>
                    </a:lnTo>
                    <a:lnTo>
                      <a:pt x="138" y="13"/>
                    </a:lnTo>
                    <a:lnTo>
                      <a:pt x="137" y="8"/>
                    </a:lnTo>
                    <a:lnTo>
                      <a:pt x="130" y="5"/>
                    </a:lnTo>
                    <a:lnTo>
                      <a:pt x="125" y="0"/>
                    </a:lnTo>
                    <a:lnTo>
                      <a:pt x="120" y="3"/>
                    </a:lnTo>
                    <a:lnTo>
                      <a:pt x="112" y="1"/>
                    </a:lnTo>
                    <a:lnTo>
                      <a:pt x="102" y="1"/>
                    </a:lnTo>
                    <a:lnTo>
                      <a:pt x="97" y="0"/>
                    </a:lnTo>
                    <a:lnTo>
                      <a:pt x="88" y="1"/>
                    </a:lnTo>
                    <a:lnTo>
                      <a:pt x="85" y="6"/>
                    </a:lnTo>
                    <a:lnTo>
                      <a:pt x="80" y="10"/>
                    </a:lnTo>
                    <a:lnTo>
                      <a:pt x="80" y="15"/>
                    </a:lnTo>
                    <a:lnTo>
                      <a:pt x="73" y="8"/>
                    </a:lnTo>
                    <a:lnTo>
                      <a:pt x="65" y="13"/>
                    </a:lnTo>
                    <a:lnTo>
                      <a:pt x="58" y="16"/>
                    </a:lnTo>
                    <a:lnTo>
                      <a:pt x="57" y="20"/>
                    </a:lnTo>
                    <a:lnTo>
                      <a:pt x="45" y="21"/>
                    </a:lnTo>
                    <a:lnTo>
                      <a:pt x="37" y="23"/>
                    </a:lnTo>
                    <a:lnTo>
                      <a:pt x="27" y="21"/>
                    </a:lnTo>
                    <a:lnTo>
                      <a:pt x="12" y="13"/>
                    </a:lnTo>
                    <a:lnTo>
                      <a:pt x="12" y="16"/>
                    </a:lnTo>
                    <a:lnTo>
                      <a:pt x="12" y="21"/>
                    </a:lnTo>
                    <a:lnTo>
                      <a:pt x="12" y="25"/>
                    </a:lnTo>
                    <a:lnTo>
                      <a:pt x="2" y="25"/>
                    </a:lnTo>
                    <a:lnTo>
                      <a:pt x="0" y="26"/>
                    </a:lnTo>
                    <a:lnTo>
                      <a:pt x="5" y="31"/>
                    </a:lnTo>
                    <a:lnTo>
                      <a:pt x="2" y="36"/>
                    </a:lnTo>
                    <a:lnTo>
                      <a:pt x="2" y="41"/>
                    </a:lnTo>
                    <a:lnTo>
                      <a:pt x="5" y="45"/>
                    </a:lnTo>
                    <a:lnTo>
                      <a:pt x="0" y="50"/>
                    </a:lnTo>
                    <a:lnTo>
                      <a:pt x="0" y="50"/>
                    </a:lnTo>
                    <a:lnTo>
                      <a:pt x="5" y="56"/>
                    </a:lnTo>
                    <a:lnTo>
                      <a:pt x="7" y="63"/>
                    </a:lnTo>
                    <a:lnTo>
                      <a:pt x="10" y="65"/>
                    </a:lnTo>
                    <a:lnTo>
                      <a:pt x="20" y="73"/>
                    </a:lnTo>
                    <a:lnTo>
                      <a:pt x="25" y="75"/>
                    </a:lnTo>
                    <a:lnTo>
                      <a:pt x="30" y="76"/>
                    </a:lnTo>
                    <a:lnTo>
                      <a:pt x="42" y="80"/>
                    </a:lnTo>
                    <a:lnTo>
                      <a:pt x="52" y="81"/>
                    </a:lnTo>
                    <a:lnTo>
                      <a:pt x="55" y="78"/>
                    </a:lnTo>
                    <a:lnTo>
                      <a:pt x="58" y="78"/>
                    </a:lnTo>
                    <a:lnTo>
                      <a:pt x="62" y="75"/>
                    </a:lnTo>
                    <a:lnTo>
                      <a:pt x="67" y="73"/>
                    </a:lnTo>
                    <a:lnTo>
                      <a:pt x="70" y="73"/>
                    </a:lnTo>
                    <a:lnTo>
                      <a:pt x="72" y="71"/>
                    </a:lnTo>
                    <a:lnTo>
                      <a:pt x="78" y="66"/>
                    </a:lnTo>
                    <a:lnTo>
                      <a:pt x="82" y="68"/>
                    </a:lnTo>
                    <a:lnTo>
                      <a:pt x="87" y="68"/>
                    </a:lnTo>
                    <a:lnTo>
                      <a:pt x="90" y="7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73" name="Freeform 44"/>
              <p:cNvSpPr>
                <a:spLocks/>
              </p:cNvSpPr>
              <p:nvPr/>
            </p:nvSpPr>
            <p:spPr bwMode="auto">
              <a:xfrm>
                <a:off x="6614081" y="2654424"/>
                <a:ext cx="65285" cy="23865"/>
              </a:xfrm>
              <a:custGeom>
                <a:avLst/>
                <a:gdLst/>
                <a:ahLst/>
                <a:cxnLst>
                  <a:cxn ang="0">
                    <a:pos x="2" y="36"/>
                  </a:cxn>
                  <a:cxn ang="0">
                    <a:pos x="17" y="44"/>
                  </a:cxn>
                  <a:cxn ang="0">
                    <a:pos x="27" y="46"/>
                  </a:cxn>
                  <a:cxn ang="0">
                    <a:pos x="35" y="44"/>
                  </a:cxn>
                  <a:cxn ang="0">
                    <a:pos x="47" y="43"/>
                  </a:cxn>
                  <a:cxn ang="0">
                    <a:pos x="48" y="39"/>
                  </a:cxn>
                  <a:cxn ang="0">
                    <a:pos x="55" y="36"/>
                  </a:cxn>
                  <a:cxn ang="0">
                    <a:pos x="63" y="31"/>
                  </a:cxn>
                  <a:cxn ang="0">
                    <a:pos x="70" y="38"/>
                  </a:cxn>
                  <a:cxn ang="0">
                    <a:pos x="70" y="33"/>
                  </a:cxn>
                  <a:cxn ang="0">
                    <a:pos x="75" y="29"/>
                  </a:cxn>
                  <a:cxn ang="0">
                    <a:pos x="78" y="24"/>
                  </a:cxn>
                  <a:cxn ang="0">
                    <a:pos x="87" y="23"/>
                  </a:cxn>
                  <a:cxn ang="0">
                    <a:pos x="92" y="24"/>
                  </a:cxn>
                  <a:cxn ang="0">
                    <a:pos x="102" y="24"/>
                  </a:cxn>
                  <a:cxn ang="0">
                    <a:pos x="110" y="26"/>
                  </a:cxn>
                  <a:cxn ang="0">
                    <a:pos x="117" y="23"/>
                  </a:cxn>
                  <a:cxn ang="0">
                    <a:pos x="117" y="15"/>
                  </a:cxn>
                  <a:cxn ang="0">
                    <a:pos x="122" y="5"/>
                  </a:cxn>
                  <a:cxn ang="0">
                    <a:pos x="122" y="5"/>
                  </a:cxn>
                  <a:cxn ang="0">
                    <a:pos x="112" y="0"/>
                  </a:cxn>
                  <a:cxn ang="0">
                    <a:pos x="102" y="0"/>
                  </a:cxn>
                  <a:cxn ang="0">
                    <a:pos x="98" y="1"/>
                  </a:cxn>
                  <a:cxn ang="0">
                    <a:pos x="95" y="0"/>
                  </a:cxn>
                  <a:cxn ang="0">
                    <a:pos x="92" y="0"/>
                  </a:cxn>
                  <a:cxn ang="0">
                    <a:pos x="88" y="3"/>
                  </a:cxn>
                  <a:cxn ang="0">
                    <a:pos x="85" y="0"/>
                  </a:cxn>
                  <a:cxn ang="0">
                    <a:pos x="78" y="0"/>
                  </a:cxn>
                  <a:cxn ang="0">
                    <a:pos x="75" y="0"/>
                  </a:cxn>
                  <a:cxn ang="0">
                    <a:pos x="72" y="1"/>
                  </a:cxn>
                  <a:cxn ang="0">
                    <a:pos x="68" y="5"/>
                  </a:cxn>
                  <a:cxn ang="0">
                    <a:pos x="63" y="5"/>
                  </a:cxn>
                  <a:cxn ang="0">
                    <a:pos x="63" y="5"/>
                  </a:cxn>
                  <a:cxn ang="0">
                    <a:pos x="63" y="5"/>
                  </a:cxn>
                  <a:cxn ang="0">
                    <a:pos x="52" y="5"/>
                  </a:cxn>
                  <a:cxn ang="0">
                    <a:pos x="47" y="8"/>
                  </a:cxn>
                  <a:cxn ang="0">
                    <a:pos x="40" y="8"/>
                  </a:cxn>
                  <a:cxn ang="0">
                    <a:pos x="33" y="15"/>
                  </a:cxn>
                  <a:cxn ang="0">
                    <a:pos x="25" y="16"/>
                  </a:cxn>
                  <a:cxn ang="0">
                    <a:pos x="15" y="20"/>
                  </a:cxn>
                  <a:cxn ang="0">
                    <a:pos x="14" y="18"/>
                  </a:cxn>
                  <a:cxn ang="0">
                    <a:pos x="7" y="18"/>
                  </a:cxn>
                  <a:cxn ang="0">
                    <a:pos x="2" y="21"/>
                  </a:cxn>
                  <a:cxn ang="0">
                    <a:pos x="0" y="21"/>
                  </a:cxn>
                  <a:cxn ang="0">
                    <a:pos x="0" y="28"/>
                  </a:cxn>
                  <a:cxn ang="0">
                    <a:pos x="2" y="36"/>
                  </a:cxn>
                </a:cxnLst>
                <a:rect l="0" t="0" r="r" b="b"/>
                <a:pathLst>
                  <a:path w="122" h="46">
                    <a:moveTo>
                      <a:pt x="2" y="36"/>
                    </a:moveTo>
                    <a:lnTo>
                      <a:pt x="17" y="44"/>
                    </a:lnTo>
                    <a:lnTo>
                      <a:pt x="27" y="46"/>
                    </a:lnTo>
                    <a:lnTo>
                      <a:pt x="35" y="44"/>
                    </a:lnTo>
                    <a:lnTo>
                      <a:pt x="47" y="43"/>
                    </a:lnTo>
                    <a:lnTo>
                      <a:pt x="48" y="39"/>
                    </a:lnTo>
                    <a:lnTo>
                      <a:pt x="55" y="36"/>
                    </a:lnTo>
                    <a:lnTo>
                      <a:pt x="63" y="31"/>
                    </a:lnTo>
                    <a:lnTo>
                      <a:pt x="70" y="38"/>
                    </a:lnTo>
                    <a:lnTo>
                      <a:pt x="70" y="33"/>
                    </a:lnTo>
                    <a:lnTo>
                      <a:pt x="75" y="29"/>
                    </a:lnTo>
                    <a:lnTo>
                      <a:pt x="78" y="24"/>
                    </a:lnTo>
                    <a:lnTo>
                      <a:pt x="87" y="23"/>
                    </a:lnTo>
                    <a:lnTo>
                      <a:pt x="92" y="24"/>
                    </a:lnTo>
                    <a:lnTo>
                      <a:pt x="102" y="24"/>
                    </a:lnTo>
                    <a:lnTo>
                      <a:pt x="110" y="26"/>
                    </a:lnTo>
                    <a:lnTo>
                      <a:pt x="117" y="23"/>
                    </a:lnTo>
                    <a:lnTo>
                      <a:pt x="117" y="15"/>
                    </a:lnTo>
                    <a:lnTo>
                      <a:pt x="122" y="5"/>
                    </a:lnTo>
                    <a:lnTo>
                      <a:pt x="122" y="5"/>
                    </a:lnTo>
                    <a:lnTo>
                      <a:pt x="112" y="0"/>
                    </a:lnTo>
                    <a:lnTo>
                      <a:pt x="102" y="0"/>
                    </a:lnTo>
                    <a:lnTo>
                      <a:pt x="98" y="1"/>
                    </a:lnTo>
                    <a:lnTo>
                      <a:pt x="95" y="0"/>
                    </a:lnTo>
                    <a:lnTo>
                      <a:pt x="92" y="0"/>
                    </a:lnTo>
                    <a:lnTo>
                      <a:pt x="88" y="3"/>
                    </a:lnTo>
                    <a:lnTo>
                      <a:pt x="85" y="0"/>
                    </a:lnTo>
                    <a:lnTo>
                      <a:pt x="78" y="0"/>
                    </a:lnTo>
                    <a:lnTo>
                      <a:pt x="75" y="0"/>
                    </a:lnTo>
                    <a:lnTo>
                      <a:pt x="72" y="1"/>
                    </a:lnTo>
                    <a:lnTo>
                      <a:pt x="68" y="5"/>
                    </a:lnTo>
                    <a:lnTo>
                      <a:pt x="63" y="5"/>
                    </a:lnTo>
                    <a:lnTo>
                      <a:pt x="63" y="5"/>
                    </a:lnTo>
                    <a:lnTo>
                      <a:pt x="63" y="5"/>
                    </a:lnTo>
                    <a:lnTo>
                      <a:pt x="52" y="5"/>
                    </a:lnTo>
                    <a:lnTo>
                      <a:pt x="47" y="8"/>
                    </a:lnTo>
                    <a:lnTo>
                      <a:pt x="40" y="8"/>
                    </a:lnTo>
                    <a:lnTo>
                      <a:pt x="33" y="15"/>
                    </a:lnTo>
                    <a:lnTo>
                      <a:pt x="25" y="16"/>
                    </a:lnTo>
                    <a:lnTo>
                      <a:pt x="15" y="20"/>
                    </a:lnTo>
                    <a:lnTo>
                      <a:pt x="14" y="18"/>
                    </a:lnTo>
                    <a:lnTo>
                      <a:pt x="7" y="18"/>
                    </a:lnTo>
                    <a:lnTo>
                      <a:pt x="2" y="21"/>
                    </a:lnTo>
                    <a:lnTo>
                      <a:pt x="0" y="21"/>
                    </a:lnTo>
                    <a:lnTo>
                      <a:pt x="0" y="28"/>
                    </a:lnTo>
                    <a:lnTo>
                      <a:pt x="2" y="3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74" name="Freeform 45"/>
              <p:cNvSpPr>
                <a:spLocks/>
              </p:cNvSpPr>
              <p:nvPr/>
            </p:nvSpPr>
            <p:spPr bwMode="auto">
              <a:xfrm>
                <a:off x="6685787" y="2727056"/>
                <a:ext cx="74917" cy="41504"/>
              </a:xfrm>
              <a:custGeom>
                <a:avLst/>
                <a:gdLst/>
                <a:ahLst/>
                <a:cxnLst>
                  <a:cxn ang="0">
                    <a:pos x="10" y="0"/>
                  </a:cxn>
                  <a:cxn ang="0">
                    <a:pos x="12" y="6"/>
                  </a:cxn>
                  <a:cxn ang="0">
                    <a:pos x="13" y="11"/>
                  </a:cxn>
                  <a:cxn ang="0">
                    <a:pos x="25" y="8"/>
                  </a:cxn>
                  <a:cxn ang="0">
                    <a:pos x="30" y="11"/>
                  </a:cxn>
                  <a:cxn ang="0">
                    <a:pos x="47" y="10"/>
                  </a:cxn>
                  <a:cxn ang="0">
                    <a:pos x="55" y="10"/>
                  </a:cxn>
                  <a:cxn ang="0">
                    <a:pos x="63" y="11"/>
                  </a:cxn>
                  <a:cxn ang="0">
                    <a:pos x="77" y="11"/>
                  </a:cxn>
                  <a:cxn ang="0">
                    <a:pos x="85" y="6"/>
                  </a:cxn>
                  <a:cxn ang="0">
                    <a:pos x="105" y="0"/>
                  </a:cxn>
                  <a:cxn ang="0">
                    <a:pos x="120" y="3"/>
                  </a:cxn>
                  <a:cxn ang="0">
                    <a:pos x="128" y="3"/>
                  </a:cxn>
                  <a:cxn ang="0">
                    <a:pos x="135" y="8"/>
                  </a:cxn>
                  <a:cxn ang="0">
                    <a:pos x="141" y="10"/>
                  </a:cxn>
                  <a:cxn ang="0">
                    <a:pos x="136" y="20"/>
                  </a:cxn>
                  <a:cxn ang="0">
                    <a:pos x="126" y="25"/>
                  </a:cxn>
                  <a:cxn ang="0">
                    <a:pos x="125" y="40"/>
                  </a:cxn>
                  <a:cxn ang="0">
                    <a:pos x="120" y="46"/>
                  </a:cxn>
                  <a:cxn ang="0">
                    <a:pos x="128" y="53"/>
                  </a:cxn>
                  <a:cxn ang="0">
                    <a:pos x="131" y="58"/>
                  </a:cxn>
                  <a:cxn ang="0">
                    <a:pos x="123" y="60"/>
                  </a:cxn>
                  <a:cxn ang="0">
                    <a:pos x="110" y="55"/>
                  </a:cxn>
                  <a:cxn ang="0">
                    <a:pos x="103" y="58"/>
                  </a:cxn>
                  <a:cxn ang="0">
                    <a:pos x="98" y="63"/>
                  </a:cxn>
                  <a:cxn ang="0">
                    <a:pos x="90" y="66"/>
                  </a:cxn>
                  <a:cxn ang="0">
                    <a:pos x="92" y="75"/>
                  </a:cxn>
                  <a:cxn ang="0">
                    <a:pos x="78" y="76"/>
                  </a:cxn>
                  <a:cxn ang="0">
                    <a:pos x="70" y="76"/>
                  </a:cxn>
                  <a:cxn ang="0">
                    <a:pos x="62" y="79"/>
                  </a:cxn>
                  <a:cxn ang="0">
                    <a:pos x="57" y="75"/>
                  </a:cxn>
                  <a:cxn ang="0">
                    <a:pos x="43" y="75"/>
                  </a:cxn>
                  <a:cxn ang="0">
                    <a:pos x="33" y="79"/>
                  </a:cxn>
                  <a:cxn ang="0">
                    <a:pos x="23" y="78"/>
                  </a:cxn>
                  <a:cxn ang="0">
                    <a:pos x="22" y="75"/>
                  </a:cxn>
                  <a:cxn ang="0">
                    <a:pos x="15" y="58"/>
                  </a:cxn>
                  <a:cxn ang="0">
                    <a:pos x="5" y="51"/>
                  </a:cxn>
                  <a:cxn ang="0">
                    <a:pos x="3" y="43"/>
                  </a:cxn>
                  <a:cxn ang="0">
                    <a:pos x="12" y="33"/>
                  </a:cxn>
                  <a:cxn ang="0">
                    <a:pos x="10" y="23"/>
                  </a:cxn>
                  <a:cxn ang="0">
                    <a:pos x="0" y="6"/>
                  </a:cxn>
                  <a:cxn ang="0">
                    <a:pos x="3" y="0"/>
                  </a:cxn>
                </a:cxnLst>
                <a:rect l="0" t="0" r="r" b="b"/>
                <a:pathLst>
                  <a:path w="141" h="79">
                    <a:moveTo>
                      <a:pt x="3" y="0"/>
                    </a:moveTo>
                    <a:lnTo>
                      <a:pt x="10" y="0"/>
                    </a:lnTo>
                    <a:lnTo>
                      <a:pt x="13" y="3"/>
                    </a:lnTo>
                    <a:lnTo>
                      <a:pt x="12" y="6"/>
                    </a:lnTo>
                    <a:lnTo>
                      <a:pt x="10" y="8"/>
                    </a:lnTo>
                    <a:lnTo>
                      <a:pt x="13" y="11"/>
                    </a:lnTo>
                    <a:lnTo>
                      <a:pt x="18" y="8"/>
                    </a:lnTo>
                    <a:lnTo>
                      <a:pt x="25" y="8"/>
                    </a:lnTo>
                    <a:lnTo>
                      <a:pt x="28" y="11"/>
                    </a:lnTo>
                    <a:lnTo>
                      <a:pt x="30" y="11"/>
                    </a:lnTo>
                    <a:lnTo>
                      <a:pt x="38" y="13"/>
                    </a:lnTo>
                    <a:lnTo>
                      <a:pt x="47" y="10"/>
                    </a:lnTo>
                    <a:lnTo>
                      <a:pt x="50" y="11"/>
                    </a:lnTo>
                    <a:lnTo>
                      <a:pt x="55" y="10"/>
                    </a:lnTo>
                    <a:lnTo>
                      <a:pt x="60" y="11"/>
                    </a:lnTo>
                    <a:lnTo>
                      <a:pt x="63" y="11"/>
                    </a:lnTo>
                    <a:lnTo>
                      <a:pt x="73" y="13"/>
                    </a:lnTo>
                    <a:lnTo>
                      <a:pt x="77" y="11"/>
                    </a:lnTo>
                    <a:lnTo>
                      <a:pt x="82" y="10"/>
                    </a:lnTo>
                    <a:lnTo>
                      <a:pt x="85" y="6"/>
                    </a:lnTo>
                    <a:lnTo>
                      <a:pt x="98" y="0"/>
                    </a:lnTo>
                    <a:lnTo>
                      <a:pt x="105" y="0"/>
                    </a:lnTo>
                    <a:lnTo>
                      <a:pt x="111" y="0"/>
                    </a:lnTo>
                    <a:lnTo>
                      <a:pt x="120" y="3"/>
                    </a:lnTo>
                    <a:lnTo>
                      <a:pt x="123" y="5"/>
                    </a:lnTo>
                    <a:lnTo>
                      <a:pt x="128" y="3"/>
                    </a:lnTo>
                    <a:lnTo>
                      <a:pt x="133" y="6"/>
                    </a:lnTo>
                    <a:lnTo>
                      <a:pt x="135" y="8"/>
                    </a:lnTo>
                    <a:lnTo>
                      <a:pt x="140" y="8"/>
                    </a:lnTo>
                    <a:lnTo>
                      <a:pt x="141" y="10"/>
                    </a:lnTo>
                    <a:lnTo>
                      <a:pt x="140" y="18"/>
                    </a:lnTo>
                    <a:lnTo>
                      <a:pt x="136" y="20"/>
                    </a:lnTo>
                    <a:lnTo>
                      <a:pt x="131" y="20"/>
                    </a:lnTo>
                    <a:lnTo>
                      <a:pt x="126" y="25"/>
                    </a:lnTo>
                    <a:lnTo>
                      <a:pt x="126" y="35"/>
                    </a:lnTo>
                    <a:lnTo>
                      <a:pt x="125" y="40"/>
                    </a:lnTo>
                    <a:lnTo>
                      <a:pt x="118" y="45"/>
                    </a:lnTo>
                    <a:lnTo>
                      <a:pt x="120" y="46"/>
                    </a:lnTo>
                    <a:lnTo>
                      <a:pt x="123" y="46"/>
                    </a:lnTo>
                    <a:lnTo>
                      <a:pt x="128" y="53"/>
                    </a:lnTo>
                    <a:lnTo>
                      <a:pt x="131" y="58"/>
                    </a:lnTo>
                    <a:lnTo>
                      <a:pt x="131" y="58"/>
                    </a:lnTo>
                    <a:lnTo>
                      <a:pt x="126" y="58"/>
                    </a:lnTo>
                    <a:lnTo>
                      <a:pt x="123" y="60"/>
                    </a:lnTo>
                    <a:lnTo>
                      <a:pt x="116" y="55"/>
                    </a:lnTo>
                    <a:lnTo>
                      <a:pt x="110" y="55"/>
                    </a:lnTo>
                    <a:lnTo>
                      <a:pt x="106" y="58"/>
                    </a:lnTo>
                    <a:lnTo>
                      <a:pt x="103" y="58"/>
                    </a:lnTo>
                    <a:lnTo>
                      <a:pt x="98" y="63"/>
                    </a:lnTo>
                    <a:lnTo>
                      <a:pt x="98" y="63"/>
                    </a:lnTo>
                    <a:lnTo>
                      <a:pt x="96" y="63"/>
                    </a:lnTo>
                    <a:lnTo>
                      <a:pt x="90" y="66"/>
                    </a:lnTo>
                    <a:lnTo>
                      <a:pt x="90" y="71"/>
                    </a:lnTo>
                    <a:lnTo>
                      <a:pt x="92" y="75"/>
                    </a:lnTo>
                    <a:lnTo>
                      <a:pt x="88" y="78"/>
                    </a:lnTo>
                    <a:lnTo>
                      <a:pt x="78" y="76"/>
                    </a:lnTo>
                    <a:lnTo>
                      <a:pt x="73" y="79"/>
                    </a:lnTo>
                    <a:lnTo>
                      <a:pt x="70" y="76"/>
                    </a:lnTo>
                    <a:lnTo>
                      <a:pt x="65" y="76"/>
                    </a:lnTo>
                    <a:lnTo>
                      <a:pt x="62" y="79"/>
                    </a:lnTo>
                    <a:lnTo>
                      <a:pt x="57" y="79"/>
                    </a:lnTo>
                    <a:lnTo>
                      <a:pt x="57" y="75"/>
                    </a:lnTo>
                    <a:lnTo>
                      <a:pt x="50" y="75"/>
                    </a:lnTo>
                    <a:lnTo>
                      <a:pt x="43" y="75"/>
                    </a:lnTo>
                    <a:lnTo>
                      <a:pt x="40" y="78"/>
                    </a:lnTo>
                    <a:lnTo>
                      <a:pt x="33" y="79"/>
                    </a:lnTo>
                    <a:lnTo>
                      <a:pt x="25" y="79"/>
                    </a:lnTo>
                    <a:lnTo>
                      <a:pt x="23" y="78"/>
                    </a:lnTo>
                    <a:lnTo>
                      <a:pt x="23" y="78"/>
                    </a:lnTo>
                    <a:lnTo>
                      <a:pt x="22" y="75"/>
                    </a:lnTo>
                    <a:lnTo>
                      <a:pt x="22" y="68"/>
                    </a:lnTo>
                    <a:lnTo>
                      <a:pt x="15" y="58"/>
                    </a:lnTo>
                    <a:lnTo>
                      <a:pt x="5" y="51"/>
                    </a:lnTo>
                    <a:lnTo>
                      <a:pt x="5" y="51"/>
                    </a:lnTo>
                    <a:lnTo>
                      <a:pt x="7" y="48"/>
                    </a:lnTo>
                    <a:lnTo>
                      <a:pt x="3" y="43"/>
                    </a:lnTo>
                    <a:lnTo>
                      <a:pt x="3" y="40"/>
                    </a:lnTo>
                    <a:lnTo>
                      <a:pt x="12" y="33"/>
                    </a:lnTo>
                    <a:lnTo>
                      <a:pt x="13" y="28"/>
                    </a:lnTo>
                    <a:lnTo>
                      <a:pt x="10" y="23"/>
                    </a:lnTo>
                    <a:lnTo>
                      <a:pt x="3" y="16"/>
                    </a:lnTo>
                    <a:lnTo>
                      <a:pt x="0" y="6"/>
                    </a:lnTo>
                    <a:lnTo>
                      <a:pt x="3" y="3"/>
                    </a:lnTo>
                    <a:lnTo>
                      <a:pt x="3"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75" name="Freeform 46"/>
              <p:cNvSpPr>
                <a:spLocks/>
              </p:cNvSpPr>
              <p:nvPr/>
            </p:nvSpPr>
            <p:spPr bwMode="auto">
              <a:xfrm>
                <a:off x="6664382" y="2754033"/>
                <a:ext cx="33177" cy="23865"/>
              </a:xfrm>
              <a:custGeom>
                <a:avLst/>
                <a:gdLst/>
                <a:ahLst/>
                <a:cxnLst>
                  <a:cxn ang="0">
                    <a:pos x="43" y="0"/>
                  </a:cxn>
                  <a:cxn ang="0">
                    <a:pos x="53" y="7"/>
                  </a:cxn>
                  <a:cxn ang="0">
                    <a:pos x="60" y="17"/>
                  </a:cxn>
                  <a:cxn ang="0">
                    <a:pos x="60" y="24"/>
                  </a:cxn>
                  <a:cxn ang="0">
                    <a:pos x="61" y="27"/>
                  </a:cxn>
                  <a:cxn ang="0">
                    <a:pos x="58" y="30"/>
                  </a:cxn>
                  <a:cxn ang="0">
                    <a:pos x="53" y="30"/>
                  </a:cxn>
                  <a:cxn ang="0">
                    <a:pos x="48" y="33"/>
                  </a:cxn>
                  <a:cxn ang="0">
                    <a:pos x="36" y="32"/>
                  </a:cxn>
                  <a:cxn ang="0">
                    <a:pos x="32" y="35"/>
                  </a:cxn>
                  <a:cxn ang="0">
                    <a:pos x="30" y="37"/>
                  </a:cxn>
                  <a:cxn ang="0">
                    <a:pos x="23" y="38"/>
                  </a:cxn>
                  <a:cxn ang="0">
                    <a:pos x="13" y="45"/>
                  </a:cxn>
                  <a:cxn ang="0">
                    <a:pos x="13" y="45"/>
                  </a:cxn>
                  <a:cxn ang="0">
                    <a:pos x="8" y="42"/>
                  </a:cxn>
                  <a:cxn ang="0">
                    <a:pos x="7" y="37"/>
                  </a:cxn>
                  <a:cxn ang="0">
                    <a:pos x="2" y="30"/>
                  </a:cxn>
                  <a:cxn ang="0">
                    <a:pos x="0" y="22"/>
                  </a:cxn>
                  <a:cxn ang="0">
                    <a:pos x="2" y="15"/>
                  </a:cxn>
                  <a:cxn ang="0">
                    <a:pos x="2" y="15"/>
                  </a:cxn>
                  <a:cxn ang="0">
                    <a:pos x="5" y="14"/>
                  </a:cxn>
                  <a:cxn ang="0">
                    <a:pos x="3" y="10"/>
                  </a:cxn>
                  <a:cxn ang="0">
                    <a:pos x="10" y="7"/>
                  </a:cxn>
                  <a:cxn ang="0">
                    <a:pos x="15" y="5"/>
                  </a:cxn>
                  <a:cxn ang="0">
                    <a:pos x="18" y="4"/>
                  </a:cxn>
                  <a:cxn ang="0">
                    <a:pos x="28" y="2"/>
                  </a:cxn>
                  <a:cxn ang="0">
                    <a:pos x="33" y="2"/>
                  </a:cxn>
                  <a:cxn ang="0">
                    <a:pos x="40" y="0"/>
                  </a:cxn>
                  <a:cxn ang="0">
                    <a:pos x="43" y="0"/>
                  </a:cxn>
                </a:cxnLst>
                <a:rect l="0" t="0" r="r" b="b"/>
                <a:pathLst>
                  <a:path w="61" h="45">
                    <a:moveTo>
                      <a:pt x="43" y="0"/>
                    </a:moveTo>
                    <a:lnTo>
                      <a:pt x="53" y="7"/>
                    </a:lnTo>
                    <a:lnTo>
                      <a:pt x="60" y="17"/>
                    </a:lnTo>
                    <a:lnTo>
                      <a:pt x="60" y="24"/>
                    </a:lnTo>
                    <a:lnTo>
                      <a:pt x="61" y="27"/>
                    </a:lnTo>
                    <a:lnTo>
                      <a:pt x="58" y="30"/>
                    </a:lnTo>
                    <a:lnTo>
                      <a:pt x="53" y="30"/>
                    </a:lnTo>
                    <a:lnTo>
                      <a:pt x="48" y="33"/>
                    </a:lnTo>
                    <a:lnTo>
                      <a:pt x="36" y="32"/>
                    </a:lnTo>
                    <a:lnTo>
                      <a:pt x="32" y="35"/>
                    </a:lnTo>
                    <a:lnTo>
                      <a:pt x="30" y="37"/>
                    </a:lnTo>
                    <a:lnTo>
                      <a:pt x="23" y="38"/>
                    </a:lnTo>
                    <a:lnTo>
                      <a:pt x="13" y="45"/>
                    </a:lnTo>
                    <a:lnTo>
                      <a:pt x="13" y="45"/>
                    </a:lnTo>
                    <a:lnTo>
                      <a:pt x="8" y="42"/>
                    </a:lnTo>
                    <a:lnTo>
                      <a:pt x="7" y="37"/>
                    </a:lnTo>
                    <a:lnTo>
                      <a:pt x="2" y="30"/>
                    </a:lnTo>
                    <a:lnTo>
                      <a:pt x="0" y="22"/>
                    </a:lnTo>
                    <a:lnTo>
                      <a:pt x="2" y="15"/>
                    </a:lnTo>
                    <a:lnTo>
                      <a:pt x="2" y="15"/>
                    </a:lnTo>
                    <a:lnTo>
                      <a:pt x="5" y="14"/>
                    </a:lnTo>
                    <a:lnTo>
                      <a:pt x="3" y="10"/>
                    </a:lnTo>
                    <a:lnTo>
                      <a:pt x="10" y="7"/>
                    </a:lnTo>
                    <a:lnTo>
                      <a:pt x="15" y="5"/>
                    </a:lnTo>
                    <a:lnTo>
                      <a:pt x="18" y="4"/>
                    </a:lnTo>
                    <a:lnTo>
                      <a:pt x="28" y="2"/>
                    </a:lnTo>
                    <a:lnTo>
                      <a:pt x="33" y="2"/>
                    </a:lnTo>
                    <a:lnTo>
                      <a:pt x="40" y="0"/>
                    </a:lnTo>
                    <a:lnTo>
                      <a:pt x="43"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76" name="Freeform 47"/>
              <p:cNvSpPr>
                <a:spLocks/>
              </p:cNvSpPr>
              <p:nvPr/>
            </p:nvSpPr>
            <p:spPr bwMode="auto">
              <a:xfrm>
                <a:off x="6649398" y="2750920"/>
                <a:ext cx="22475" cy="41504"/>
              </a:xfrm>
              <a:custGeom>
                <a:avLst/>
                <a:gdLst/>
                <a:ahLst/>
                <a:cxnLst>
                  <a:cxn ang="0">
                    <a:pos x="32" y="21"/>
                  </a:cxn>
                  <a:cxn ang="0">
                    <a:pos x="30" y="28"/>
                  </a:cxn>
                  <a:cxn ang="0">
                    <a:pos x="32" y="36"/>
                  </a:cxn>
                  <a:cxn ang="0">
                    <a:pos x="37" y="43"/>
                  </a:cxn>
                  <a:cxn ang="0">
                    <a:pos x="38" y="48"/>
                  </a:cxn>
                  <a:cxn ang="0">
                    <a:pos x="43" y="51"/>
                  </a:cxn>
                  <a:cxn ang="0">
                    <a:pos x="43" y="56"/>
                  </a:cxn>
                  <a:cxn ang="0">
                    <a:pos x="40" y="63"/>
                  </a:cxn>
                  <a:cxn ang="0">
                    <a:pos x="30" y="66"/>
                  </a:cxn>
                  <a:cxn ang="0">
                    <a:pos x="30" y="71"/>
                  </a:cxn>
                  <a:cxn ang="0">
                    <a:pos x="27" y="78"/>
                  </a:cxn>
                  <a:cxn ang="0">
                    <a:pos x="23" y="79"/>
                  </a:cxn>
                  <a:cxn ang="0">
                    <a:pos x="18" y="76"/>
                  </a:cxn>
                  <a:cxn ang="0">
                    <a:pos x="13" y="66"/>
                  </a:cxn>
                  <a:cxn ang="0">
                    <a:pos x="5" y="66"/>
                  </a:cxn>
                  <a:cxn ang="0">
                    <a:pos x="3" y="63"/>
                  </a:cxn>
                  <a:cxn ang="0">
                    <a:pos x="5" y="58"/>
                  </a:cxn>
                  <a:cxn ang="0">
                    <a:pos x="2" y="54"/>
                  </a:cxn>
                  <a:cxn ang="0">
                    <a:pos x="2" y="48"/>
                  </a:cxn>
                  <a:cxn ang="0">
                    <a:pos x="3" y="44"/>
                  </a:cxn>
                  <a:cxn ang="0">
                    <a:pos x="2" y="38"/>
                  </a:cxn>
                  <a:cxn ang="0">
                    <a:pos x="3" y="28"/>
                  </a:cxn>
                  <a:cxn ang="0">
                    <a:pos x="5" y="26"/>
                  </a:cxn>
                  <a:cxn ang="0">
                    <a:pos x="7" y="23"/>
                  </a:cxn>
                  <a:cxn ang="0">
                    <a:pos x="0" y="20"/>
                  </a:cxn>
                  <a:cxn ang="0">
                    <a:pos x="0" y="11"/>
                  </a:cxn>
                  <a:cxn ang="0">
                    <a:pos x="3" y="6"/>
                  </a:cxn>
                  <a:cxn ang="0">
                    <a:pos x="8" y="0"/>
                  </a:cxn>
                  <a:cxn ang="0">
                    <a:pos x="10" y="0"/>
                  </a:cxn>
                  <a:cxn ang="0">
                    <a:pos x="13" y="5"/>
                  </a:cxn>
                  <a:cxn ang="0">
                    <a:pos x="17" y="0"/>
                  </a:cxn>
                  <a:cxn ang="0">
                    <a:pos x="17" y="0"/>
                  </a:cxn>
                  <a:cxn ang="0">
                    <a:pos x="18" y="1"/>
                  </a:cxn>
                  <a:cxn ang="0">
                    <a:pos x="22" y="5"/>
                  </a:cxn>
                  <a:cxn ang="0">
                    <a:pos x="25" y="6"/>
                  </a:cxn>
                  <a:cxn ang="0">
                    <a:pos x="30" y="10"/>
                  </a:cxn>
                  <a:cxn ang="0">
                    <a:pos x="30" y="11"/>
                  </a:cxn>
                  <a:cxn ang="0">
                    <a:pos x="30" y="20"/>
                  </a:cxn>
                  <a:cxn ang="0">
                    <a:pos x="32" y="21"/>
                  </a:cxn>
                </a:cxnLst>
                <a:rect l="0" t="0" r="r" b="b"/>
                <a:pathLst>
                  <a:path w="43" h="79">
                    <a:moveTo>
                      <a:pt x="32" y="21"/>
                    </a:moveTo>
                    <a:lnTo>
                      <a:pt x="30" y="28"/>
                    </a:lnTo>
                    <a:lnTo>
                      <a:pt x="32" y="36"/>
                    </a:lnTo>
                    <a:lnTo>
                      <a:pt x="37" y="43"/>
                    </a:lnTo>
                    <a:lnTo>
                      <a:pt x="38" y="48"/>
                    </a:lnTo>
                    <a:lnTo>
                      <a:pt x="43" y="51"/>
                    </a:lnTo>
                    <a:lnTo>
                      <a:pt x="43" y="56"/>
                    </a:lnTo>
                    <a:lnTo>
                      <a:pt x="40" y="63"/>
                    </a:lnTo>
                    <a:lnTo>
                      <a:pt x="30" y="66"/>
                    </a:lnTo>
                    <a:lnTo>
                      <a:pt x="30" y="71"/>
                    </a:lnTo>
                    <a:lnTo>
                      <a:pt x="27" y="78"/>
                    </a:lnTo>
                    <a:lnTo>
                      <a:pt x="23" y="79"/>
                    </a:lnTo>
                    <a:lnTo>
                      <a:pt x="18" y="76"/>
                    </a:lnTo>
                    <a:lnTo>
                      <a:pt x="13" y="66"/>
                    </a:lnTo>
                    <a:lnTo>
                      <a:pt x="5" y="66"/>
                    </a:lnTo>
                    <a:lnTo>
                      <a:pt x="3" y="63"/>
                    </a:lnTo>
                    <a:lnTo>
                      <a:pt x="5" y="58"/>
                    </a:lnTo>
                    <a:lnTo>
                      <a:pt x="2" y="54"/>
                    </a:lnTo>
                    <a:lnTo>
                      <a:pt x="2" y="48"/>
                    </a:lnTo>
                    <a:lnTo>
                      <a:pt x="3" y="44"/>
                    </a:lnTo>
                    <a:lnTo>
                      <a:pt x="2" y="38"/>
                    </a:lnTo>
                    <a:lnTo>
                      <a:pt x="3" y="28"/>
                    </a:lnTo>
                    <a:lnTo>
                      <a:pt x="5" y="26"/>
                    </a:lnTo>
                    <a:lnTo>
                      <a:pt x="7" y="23"/>
                    </a:lnTo>
                    <a:lnTo>
                      <a:pt x="0" y="20"/>
                    </a:lnTo>
                    <a:lnTo>
                      <a:pt x="0" y="11"/>
                    </a:lnTo>
                    <a:lnTo>
                      <a:pt x="3" y="6"/>
                    </a:lnTo>
                    <a:lnTo>
                      <a:pt x="8" y="0"/>
                    </a:lnTo>
                    <a:lnTo>
                      <a:pt x="10" y="0"/>
                    </a:lnTo>
                    <a:lnTo>
                      <a:pt x="13" y="5"/>
                    </a:lnTo>
                    <a:lnTo>
                      <a:pt x="17" y="0"/>
                    </a:lnTo>
                    <a:lnTo>
                      <a:pt x="17" y="0"/>
                    </a:lnTo>
                    <a:lnTo>
                      <a:pt x="18" y="1"/>
                    </a:lnTo>
                    <a:lnTo>
                      <a:pt x="22" y="5"/>
                    </a:lnTo>
                    <a:lnTo>
                      <a:pt x="25" y="6"/>
                    </a:lnTo>
                    <a:lnTo>
                      <a:pt x="30" y="10"/>
                    </a:lnTo>
                    <a:lnTo>
                      <a:pt x="30" y="11"/>
                    </a:lnTo>
                    <a:lnTo>
                      <a:pt x="30" y="20"/>
                    </a:lnTo>
                    <a:lnTo>
                      <a:pt x="32" y="2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77" name="Freeform 48"/>
              <p:cNvSpPr>
                <a:spLocks/>
              </p:cNvSpPr>
              <p:nvPr/>
            </p:nvSpPr>
            <p:spPr bwMode="auto">
              <a:xfrm>
                <a:off x="6639767" y="2701116"/>
                <a:ext cx="52442" cy="61218"/>
              </a:xfrm>
              <a:custGeom>
                <a:avLst/>
                <a:gdLst/>
                <a:ahLst/>
                <a:cxnLst>
                  <a:cxn ang="0">
                    <a:pos x="4" y="9"/>
                  </a:cxn>
                  <a:cxn ang="0">
                    <a:pos x="12" y="7"/>
                  </a:cxn>
                  <a:cxn ang="0">
                    <a:pos x="20" y="0"/>
                  </a:cxn>
                  <a:cxn ang="0">
                    <a:pos x="29" y="2"/>
                  </a:cxn>
                  <a:cxn ang="0">
                    <a:pos x="39" y="9"/>
                  </a:cxn>
                  <a:cxn ang="0">
                    <a:pos x="47" y="20"/>
                  </a:cxn>
                  <a:cxn ang="0">
                    <a:pos x="60" y="27"/>
                  </a:cxn>
                  <a:cxn ang="0">
                    <a:pos x="59" y="35"/>
                  </a:cxn>
                  <a:cxn ang="0">
                    <a:pos x="69" y="42"/>
                  </a:cxn>
                  <a:cxn ang="0">
                    <a:pos x="77" y="42"/>
                  </a:cxn>
                  <a:cxn ang="0">
                    <a:pos x="90" y="38"/>
                  </a:cxn>
                  <a:cxn ang="0">
                    <a:pos x="87" y="47"/>
                  </a:cxn>
                  <a:cxn ang="0">
                    <a:pos x="85" y="58"/>
                  </a:cxn>
                  <a:cxn ang="0">
                    <a:pos x="95" y="75"/>
                  </a:cxn>
                  <a:cxn ang="0">
                    <a:pos x="97" y="85"/>
                  </a:cxn>
                  <a:cxn ang="0">
                    <a:pos x="88" y="95"/>
                  </a:cxn>
                  <a:cxn ang="0">
                    <a:pos x="90" y="103"/>
                  </a:cxn>
                  <a:cxn ang="0">
                    <a:pos x="80" y="105"/>
                  </a:cxn>
                  <a:cxn ang="0">
                    <a:pos x="65" y="107"/>
                  </a:cxn>
                  <a:cxn ang="0">
                    <a:pos x="57" y="110"/>
                  </a:cxn>
                  <a:cxn ang="0">
                    <a:pos x="52" y="117"/>
                  </a:cxn>
                  <a:cxn ang="0">
                    <a:pos x="47" y="117"/>
                  </a:cxn>
                  <a:cxn ang="0">
                    <a:pos x="47" y="107"/>
                  </a:cxn>
                  <a:cxn ang="0">
                    <a:pos x="39" y="102"/>
                  </a:cxn>
                  <a:cxn ang="0">
                    <a:pos x="34" y="97"/>
                  </a:cxn>
                  <a:cxn ang="0">
                    <a:pos x="39" y="92"/>
                  </a:cxn>
                  <a:cxn ang="0">
                    <a:pos x="32" y="85"/>
                  </a:cxn>
                  <a:cxn ang="0">
                    <a:pos x="22" y="82"/>
                  </a:cxn>
                  <a:cxn ang="0">
                    <a:pos x="20" y="77"/>
                  </a:cxn>
                  <a:cxn ang="0">
                    <a:pos x="17" y="70"/>
                  </a:cxn>
                  <a:cxn ang="0">
                    <a:pos x="12" y="60"/>
                  </a:cxn>
                  <a:cxn ang="0">
                    <a:pos x="19" y="60"/>
                  </a:cxn>
                  <a:cxn ang="0">
                    <a:pos x="17" y="55"/>
                  </a:cxn>
                  <a:cxn ang="0">
                    <a:pos x="5" y="50"/>
                  </a:cxn>
                  <a:cxn ang="0">
                    <a:pos x="10" y="40"/>
                  </a:cxn>
                  <a:cxn ang="0">
                    <a:pos x="9" y="35"/>
                  </a:cxn>
                  <a:cxn ang="0">
                    <a:pos x="5" y="35"/>
                  </a:cxn>
                  <a:cxn ang="0">
                    <a:pos x="9" y="30"/>
                  </a:cxn>
                  <a:cxn ang="0">
                    <a:pos x="12" y="29"/>
                  </a:cxn>
                  <a:cxn ang="0">
                    <a:pos x="5" y="25"/>
                  </a:cxn>
                  <a:cxn ang="0">
                    <a:pos x="0" y="14"/>
                  </a:cxn>
                </a:cxnLst>
                <a:rect l="0" t="0" r="r" b="b"/>
                <a:pathLst>
                  <a:path w="98" h="118">
                    <a:moveTo>
                      <a:pt x="0" y="12"/>
                    </a:moveTo>
                    <a:lnTo>
                      <a:pt x="4" y="9"/>
                    </a:lnTo>
                    <a:lnTo>
                      <a:pt x="9" y="7"/>
                    </a:lnTo>
                    <a:lnTo>
                      <a:pt x="12" y="7"/>
                    </a:lnTo>
                    <a:lnTo>
                      <a:pt x="14" y="5"/>
                    </a:lnTo>
                    <a:lnTo>
                      <a:pt x="20" y="0"/>
                    </a:lnTo>
                    <a:lnTo>
                      <a:pt x="24" y="2"/>
                    </a:lnTo>
                    <a:lnTo>
                      <a:pt x="29" y="2"/>
                    </a:lnTo>
                    <a:lnTo>
                      <a:pt x="37" y="5"/>
                    </a:lnTo>
                    <a:lnTo>
                      <a:pt x="39" y="9"/>
                    </a:lnTo>
                    <a:lnTo>
                      <a:pt x="45" y="17"/>
                    </a:lnTo>
                    <a:lnTo>
                      <a:pt x="47" y="20"/>
                    </a:lnTo>
                    <a:lnTo>
                      <a:pt x="54" y="24"/>
                    </a:lnTo>
                    <a:lnTo>
                      <a:pt x="60" y="27"/>
                    </a:lnTo>
                    <a:lnTo>
                      <a:pt x="57" y="33"/>
                    </a:lnTo>
                    <a:lnTo>
                      <a:pt x="59" y="35"/>
                    </a:lnTo>
                    <a:lnTo>
                      <a:pt x="67" y="38"/>
                    </a:lnTo>
                    <a:lnTo>
                      <a:pt x="69" y="42"/>
                    </a:lnTo>
                    <a:lnTo>
                      <a:pt x="74" y="40"/>
                    </a:lnTo>
                    <a:lnTo>
                      <a:pt x="77" y="42"/>
                    </a:lnTo>
                    <a:lnTo>
                      <a:pt x="82" y="38"/>
                    </a:lnTo>
                    <a:lnTo>
                      <a:pt x="90" y="38"/>
                    </a:lnTo>
                    <a:lnTo>
                      <a:pt x="85" y="43"/>
                    </a:lnTo>
                    <a:lnTo>
                      <a:pt x="87" y="47"/>
                    </a:lnTo>
                    <a:lnTo>
                      <a:pt x="88" y="55"/>
                    </a:lnTo>
                    <a:lnTo>
                      <a:pt x="85" y="58"/>
                    </a:lnTo>
                    <a:lnTo>
                      <a:pt x="88" y="68"/>
                    </a:lnTo>
                    <a:lnTo>
                      <a:pt x="95" y="75"/>
                    </a:lnTo>
                    <a:lnTo>
                      <a:pt x="98" y="80"/>
                    </a:lnTo>
                    <a:lnTo>
                      <a:pt x="97" y="85"/>
                    </a:lnTo>
                    <a:lnTo>
                      <a:pt x="88" y="92"/>
                    </a:lnTo>
                    <a:lnTo>
                      <a:pt x="88" y="95"/>
                    </a:lnTo>
                    <a:lnTo>
                      <a:pt x="92" y="100"/>
                    </a:lnTo>
                    <a:lnTo>
                      <a:pt x="90" y="103"/>
                    </a:lnTo>
                    <a:lnTo>
                      <a:pt x="87" y="103"/>
                    </a:lnTo>
                    <a:lnTo>
                      <a:pt x="80" y="105"/>
                    </a:lnTo>
                    <a:lnTo>
                      <a:pt x="75" y="105"/>
                    </a:lnTo>
                    <a:lnTo>
                      <a:pt x="65" y="107"/>
                    </a:lnTo>
                    <a:lnTo>
                      <a:pt x="62" y="108"/>
                    </a:lnTo>
                    <a:lnTo>
                      <a:pt x="57" y="110"/>
                    </a:lnTo>
                    <a:lnTo>
                      <a:pt x="50" y="113"/>
                    </a:lnTo>
                    <a:lnTo>
                      <a:pt x="52" y="117"/>
                    </a:lnTo>
                    <a:lnTo>
                      <a:pt x="49" y="118"/>
                    </a:lnTo>
                    <a:lnTo>
                      <a:pt x="47" y="117"/>
                    </a:lnTo>
                    <a:lnTo>
                      <a:pt x="47" y="108"/>
                    </a:lnTo>
                    <a:lnTo>
                      <a:pt x="47" y="107"/>
                    </a:lnTo>
                    <a:lnTo>
                      <a:pt x="42" y="103"/>
                    </a:lnTo>
                    <a:lnTo>
                      <a:pt x="39" y="102"/>
                    </a:lnTo>
                    <a:lnTo>
                      <a:pt x="35" y="98"/>
                    </a:lnTo>
                    <a:lnTo>
                      <a:pt x="34" y="97"/>
                    </a:lnTo>
                    <a:lnTo>
                      <a:pt x="35" y="95"/>
                    </a:lnTo>
                    <a:lnTo>
                      <a:pt x="39" y="92"/>
                    </a:lnTo>
                    <a:lnTo>
                      <a:pt x="39" y="87"/>
                    </a:lnTo>
                    <a:lnTo>
                      <a:pt x="32" y="85"/>
                    </a:lnTo>
                    <a:lnTo>
                      <a:pt x="29" y="82"/>
                    </a:lnTo>
                    <a:lnTo>
                      <a:pt x="22" y="82"/>
                    </a:lnTo>
                    <a:lnTo>
                      <a:pt x="20" y="80"/>
                    </a:lnTo>
                    <a:lnTo>
                      <a:pt x="20" y="77"/>
                    </a:lnTo>
                    <a:lnTo>
                      <a:pt x="15" y="72"/>
                    </a:lnTo>
                    <a:lnTo>
                      <a:pt x="17" y="70"/>
                    </a:lnTo>
                    <a:lnTo>
                      <a:pt x="12" y="65"/>
                    </a:lnTo>
                    <a:lnTo>
                      <a:pt x="12" y="60"/>
                    </a:lnTo>
                    <a:lnTo>
                      <a:pt x="14" y="58"/>
                    </a:lnTo>
                    <a:lnTo>
                      <a:pt x="19" y="60"/>
                    </a:lnTo>
                    <a:lnTo>
                      <a:pt x="20" y="58"/>
                    </a:lnTo>
                    <a:lnTo>
                      <a:pt x="17" y="55"/>
                    </a:lnTo>
                    <a:lnTo>
                      <a:pt x="14" y="55"/>
                    </a:lnTo>
                    <a:lnTo>
                      <a:pt x="5" y="50"/>
                    </a:lnTo>
                    <a:lnTo>
                      <a:pt x="5" y="47"/>
                    </a:lnTo>
                    <a:lnTo>
                      <a:pt x="10" y="40"/>
                    </a:lnTo>
                    <a:lnTo>
                      <a:pt x="12" y="35"/>
                    </a:lnTo>
                    <a:lnTo>
                      <a:pt x="9" y="35"/>
                    </a:lnTo>
                    <a:lnTo>
                      <a:pt x="7" y="37"/>
                    </a:lnTo>
                    <a:lnTo>
                      <a:pt x="5" y="35"/>
                    </a:lnTo>
                    <a:lnTo>
                      <a:pt x="5" y="32"/>
                    </a:lnTo>
                    <a:lnTo>
                      <a:pt x="9" y="30"/>
                    </a:lnTo>
                    <a:lnTo>
                      <a:pt x="12" y="30"/>
                    </a:lnTo>
                    <a:lnTo>
                      <a:pt x="12" y="29"/>
                    </a:lnTo>
                    <a:lnTo>
                      <a:pt x="7" y="27"/>
                    </a:lnTo>
                    <a:lnTo>
                      <a:pt x="5" y="25"/>
                    </a:lnTo>
                    <a:lnTo>
                      <a:pt x="4" y="19"/>
                    </a:lnTo>
                    <a:lnTo>
                      <a:pt x="0" y="14"/>
                    </a:lnTo>
                    <a:lnTo>
                      <a:pt x="0" y="1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78" name="Freeform 49"/>
              <p:cNvSpPr>
                <a:spLocks/>
              </p:cNvSpPr>
              <p:nvPr/>
            </p:nvSpPr>
            <p:spPr bwMode="auto">
              <a:xfrm>
                <a:off x="6637626" y="2736394"/>
                <a:ext cx="22475" cy="24902"/>
              </a:xfrm>
              <a:custGeom>
                <a:avLst/>
                <a:gdLst/>
                <a:ahLst/>
                <a:cxnLst>
                  <a:cxn ang="0">
                    <a:pos x="22" y="49"/>
                  </a:cxn>
                  <a:cxn ang="0">
                    <a:pos x="22" y="40"/>
                  </a:cxn>
                  <a:cxn ang="0">
                    <a:pos x="25" y="35"/>
                  </a:cxn>
                  <a:cxn ang="0">
                    <a:pos x="30" y="29"/>
                  </a:cxn>
                  <a:cxn ang="0">
                    <a:pos x="32" y="29"/>
                  </a:cxn>
                  <a:cxn ang="0">
                    <a:pos x="35" y="34"/>
                  </a:cxn>
                  <a:cxn ang="0">
                    <a:pos x="39" y="29"/>
                  </a:cxn>
                  <a:cxn ang="0">
                    <a:pos x="40" y="27"/>
                  </a:cxn>
                  <a:cxn ang="0">
                    <a:pos x="44" y="24"/>
                  </a:cxn>
                  <a:cxn ang="0">
                    <a:pos x="44" y="19"/>
                  </a:cxn>
                  <a:cxn ang="0">
                    <a:pos x="37" y="17"/>
                  </a:cxn>
                  <a:cxn ang="0">
                    <a:pos x="34" y="14"/>
                  </a:cxn>
                  <a:cxn ang="0">
                    <a:pos x="27" y="14"/>
                  </a:cxn>
                  <a:cxn ang="0">
                    <a:pos x="25" y="12"/>
                  </a:cxn>
                  <a:cxn ang="0">
                    <a:pos x="25" y="9"/>
                  </a:cxn>
                  <a:cxn ang="0">
                    <a:pos x="20" y="4"/>
                  </a:cxn>
                  <a:cxn ang="0">
                    <a:pos x="20" y="4"/>
                  </a:cxn>
                  <a:cxn ang="0">
                    <a:pos x="15" y="4"/>
                  </a:cxn>
                  <a:cxn ang="0">
                    <a:pos x="10" y="0"/>
                  </a:cxn>
                  <a:cxn ang="0">
                    <a:pos x="7" y="2"/>
                  </a:cxn>
                  <a:cxn ang="0">
                    <a:pos x="9" y="5"/>
                  </a:cxn>
                  <a:cxn ang="0">
                    <a:pos x="12" y="7"/>
                  </a:cxn>
                  <a:cxn ang="0">
                    <a:pos x="14" y="10"/>
                  </a:cxn>
                  <a:cxn ang="0">
                    <a:pos x="10" y="12"/>
                  </a:cxn>
                  <a:cxn ang="0">
                    <a:pos x="7" y="14"/>
                  </a:cxn>
                  <a:cxn ang="0">
                    <a:pos x="5" y="17"/>
                  </a:cxn>
                  <a:cxn ang="0">
                    <a:pos x="5" y="24"/>
                  </a:cxn>
                  <a:cxn ang="0">
                    <a:pos x="2" y="29"/>
                  </a:cxn>
                  <a:cxn ang="0">
                    <a:pos x="0" y="29"/>
                  </a:cxn>
                  <a:cxn ang="0">
                    <a:pos x="2" y="30"/>
                  </a:cxn>
                  <a:cxn ang="0">
                    <a:pos x="5" y="34"/>
                  </a:cxn>
                  <a:cxn ang="0">
                    <a:pos x="15" y="44"/>
                  </a:cxn>
                  <a:cxn ang="0">
                    <a:pos x="15" y="47"/>
                  </a:cxn>
                  <a:cxn ang="0">
                    <a:pos x="22" y="49"/>
                  </a:cxn>
                </a:cxnLst>
                <a:rect l="0" t="0" r="r" b="b"/>
                <a:pathLst>
                  <a:path w="44" h="49">
                    <a:moveTo>
                      <a:pt x="22" y="49"/>
                    </a:moveTo>
                    <a:lnTo>
                      <a:pt x="22" y="40"/>
                    </a:lnTo>
                    <a:lnTo>
                      <a:pt x="25" y="35"/>
                    </a:lnTo>
                    <a:lnTo>
                      <a:pt x="30" y="29"/>
                    </a:lnTo>
                    <a:lnTo>
                      <a:pt x="32" y="29"/>
                    </a:lnTo>
                    <a:lnTo>
                      <a:pt x="35" y="34"/>
                    </a:lnTo>
                    <a:lnTo>
                      <a:pt x="39" y="29"/>
                    </a:lnTo>
                    <a:lnTo>
                      <a:pt x="40" y="27"/>
                    </a:lnTo>
                    <a:lnTo>
                      <a:pt x="44" y="24"/>
                    </a:lnTo>
                    <a:lnTo>
                      <a:pt x="44" y="19"/>
                    </a:lnTo>
                    <a:lnTo>
                      <a:pt x="37" y="17"/>
                    </a:lnTo>
                    <a:lnTo>
                      <a:pt x="34" y="14"/>
                    </a:lnTo>
                    <a:lnTo>
                      <a:pt x="27" y="14"/>
                    </a:lnTo>
                    <a:lnTo>
                      <a:pt x="25" y="12"/>
                    </a:lnTo>
                    <a:lnTo>
                      <a:pt x="25" y="9"/>
                    </a:lnTo>
                    <a:lnTo>
                      <a:pt x="20" y="4"/>
                    </a:lnTo>
                    <a:lnTo>
                      <a:pt x="20" y="4"/>
                    </a:lnTo>
                    <a:lnTo>
                      <a:pt x="15" y="4"/>
                    </a:lnTo>
                    <a:lnTo>
                      <a:pt x="10" y="0"/>
                    </a:lnTo>
                    <a:lnTo>
                      <a:pt x="7" y="2"/>
                    </a:lnTo>
                    <a:lnTo>
                      <a:pt x="9" y="5"/>
                    </a:lnTo>
                    <a:lnTo>
                      <a:pt x="12" y="7"/>
                    </a:lnTo>
                    <a:lnTo>
                      <a:pt x="14" y="10"/>
                    </a:lnTo>
                    <a:lnTo>
                      <a:pt x="10" y="12"/>
                    </a:lnTo>
                    <a:lnTo>
                      <a:pt x="7" y="14"/>
                    </a:lnTo>
                    <a:lnTo>
                      <a:pt x="5" y="17"/>
                    </a:lnTo>
                    <a:lnTo>
                      <a:pt x="5" y="24"/>
                    </a:lnTo>
                    <a:lnTo>
                      <a:pt x="2" y="29"/>
                    </a:lnTo>
                    <a:lnTo>
                      <a:pt x="0" y="29"/>
                    </a:lnTo>
                    <a:lnTo>
                      <a:pt x="2" y="30"/>
                    </a:lnTo>
                    <a:lnTo>
                      <a:pt x="5" y="34"/>
                    </a:lnTo>
                    <a:lnTo>
                      <a:pt x="15" y="44"/>
                    </a:lnTo>
                    <a:lnTo>
                      <a:pt x="15" y="47"/>
                    </a:lnTo>
                    <a:lnTo>
                      <a:pt x="22" y="4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79" name="Freeform 50"/>
              <p:cNvSpPr>
                <a:spLocks noEditPoints="1"/>
              </p:cNvSpPr>
              <p:nvPr/>
            </p:nvSpPr>
            <p:spPr bwMode="auto">
              <a:xfrm>
                <a:off x="6575552" y="2699041"/>
                <a:ext cx="70636" cy="47729"/>
              </a:xfrm>
              <a:custGeom>
                <a:avLst/>
                <a:gdLst/>
                <a:ahLst/>
                <a:cxnLst>
                  <a:cxn ang="0">
                    <a:pos x="130" y="33"/>
                  </a:cxn>
                  <a:cxn ang="0">
                    <a:pos x="128" y="30"/>
                  </a:cxn>
                  <a:cxn ang="0">
                    <a:pos x="121" y="17"/>
                  </a:cxn>
                  <a:cxn ang="0">
                    <a:pos x="105" y="17"/>
                  </a:cxn>
                  <a:cxn ang="0">
                    <a:pos x="83" y="10"/>
                  </a:cxn>
                  <a:cxn ang="0">
                    <a:pos x="70" y="2"/>
                  </a:cxn>
                  <a:cxn ang="0">
                    <a:pos x="43" y="13"/>
                  </a:cxn>
                  <a:cxn ang="0">
                    <a:pos x="30" y="25"/>
                  </a:cxn>
                  <a:cxn ang="0">
                    <a:pos x="10" y="27"/>
                  </a:cxn>
                  <a:cxn ang="0">
                    <a:pos x="2" y="36"/>
                  </a:cxn>
                  <a:cxn ang="0">
                    <a:pos x="10" y="45"/>
                  </a:cxn>
                  <a:cxn ang="0">
                    <a:pos x="20" y="27"/>
                  </a:cxn>
                  <a:cxn ang="0">
                    <a:pos x="32" y="35"/>
                  </a:cxn>
                  <a:cxn ang="0">
                    <a:pos x="43" y="53"/>
                  </a:cxn>
                  <a:cxn ang="0">
                    <a:pos x="47" y="56"/>
                  </a:cxn>
                  <a:cxn ang="0">
                    <a:pos x="43" y="65"/>
                  </a:cxn>
                  <a:cxn ang="0">
                    <a:pos x="58" y="71"/>
                  </a:cxn>
                  <a:cxn ang="0">
                    <a:pos x="68" y="76"/>
                  </a:cxn>
                  <a:cxn ang="0">
                    <a:pos x="97" y="91"/>
                  </a:cxn>
                  <a:cxn ang="0">
                    <a:pos x="92" y="91"/>
                  </a:cxn>
                  <a:cxn ang="0">
                    <a:pos x="98" y="90"/>
                  </a:cxn>
                  <a:cxn ang="0">
                    <a:pos x="60" y="55"/>
                  </a:cxn>
                  <a:cxn ang="0">
                    <a:pos x="58" y="45"/>
                  </a:cxn>
                  <a:cxn ang="0">
                    <a:pos x="50" y="36"/>
                  </a:cxn>
                  <a:cxn ang="0">
                    <a:pos x="53" y="28"/>
                  </a:cxn>
                  <a:cxn ang="0">
                    <a:pos x="65" y="33"/>
                  </a:cxn>
                  <a:cxn ang="0">
                    <a:pos x="72" y="30"/>
                  </a:cxn>
                  <a:cxn ang="0">
                    <a:pos x="80" y="28"/>
                  </a:cxn>
                  <a:cxn ang="0">
                    <a:pos x="90" y="32"/>
                  </a:cxn>
                  <a:cxn ang="0">
                    <a:pos x="100" y="33"/>
                  </a:cxn>
                  <a:cxn ang="0">
                    <a:pos x="115" y="33"/>
                  </a:cxn>
                  <a:cxn ang="0">
                    <a:pos x="126" y="38"/>
                  </a:cxn>
                  <a:cxn ang="0">
                    <a:pos x="77" y="90"/>
                  </a:cxn>
                  <a:cxn ang="0">
                    <a:pos x="80" y="91"/>
                  </a:cxn>
                  <a:cxn ang="0">
                    <a:pos x="70" y="85"/>
                  </a:cxn>
                  <a:cxn ang="0">
                    <a:pos x="70" y="85"/>
                  </a:cxn>
                  <a:cxn ang="0">
                    <a:pos x="80" y="80"/>
                  </a:cxn>
                  <a:cxn ang="0">
                    <a:pos x="73" y="83"/>
                  </a:cxn>
                  <a:cxn ang="0">
                    <a:pos x="37" y="51"/>
                  </a:cxn>
                  <a:cxn ang="0">
                    <a:pos x="40" y="58"/>
                  </a:cxn>
                  <a:cxn ang="0">
                    <a:pos x="32" y="46"/>
                  </a:cxn>
                  <a:cxn ang="0">
                    <a:pos x="32" y="46"/>
                  </a:cxn>
                  <a:cxn ang="0">
                    <a:pos x="38" y="63"/>
                  </a:cxn>
                  <a:cxn ang="0">
                    <a:pos x="33" y="60"/>
                  </a:cxn>
                  <a:cxn ang="0">
                    <a:pos x="32" y="56"/>
                  </a:cxn>
                  <a:cxn ang="0">
                    <a:pos x="18" y="40"/>
                  </a:cxn>
                  <a:cxn ang="0">
                    <a:pos x="25" y="50"/>
                  </a:cxn>
                  <a:cxn ang="0">
                    <a:pos x="18" y="40"/>
                  </a:cxn>
                  <a:cxn ang="0">
                    <a:pos x="30" y="41"/>
                  </a:cxn>
                  <a:cxn ang="0">
                    <a:pos x="20" y="40"/>
                  </a:cxn>
                  <a:cxn ang="0">
                    <a:pos x="22" y="32"/>
                  </a:cxn>
                </a:cxnLst>
                <a:rect l="0" t="0" r="r" b="b"/>
                <a:pathLst>
                  <a:path w="133" h="93">
                    <a:moveTo>
                      <a:pt x="126" y="38"/>
                    </a:moveTo>
                    <a:lnTo>
                      <a:pt x="126" y="35"/>
                    </a:lnTo>
                    <a:lnTo>
                      <a:pt x="130" y="33"/>
                    </a:lnTo>
                    <a:lnTo>
                      <a:pt x="133" y="33"/>
                    </a:lnTo>
                    <a:lnTo>
                      <a:pt x="133" y="32"/>
                    </a:lnTo>
                    <a:lnTo>
                      <a:pt x="128" y="30"/>
                    </a:lnTo>
                    <a:lnTo>
                      <a:pt x="126" y="28"/>
                    </a:lnTo>
                    <a:lnTo>
                      <a:pt x="125" y="22"/>
                    </a:lnTo>
                    <a:lnTo>
                      <a:pt x="121" y="17"/>
                    </a:lnTo>
                    <a:lnTo>
                      <a:pt x="118" y="15"/>
                    </a:lnTo>
                    <a:lnTo>
                      <a:pt x="115" y="18"/>
                    </a:lnTo>
                    <a:lnTo>
                      <a:pt x="105" y="17"/>
                    </a:lnTo>
                    <a:lnTo>
                      <a:pt x="93" y="13"/>
                    </a:lnTo>
                    <a:lnTo>
                      <a:pt x="88" y="12"/>
                    </a:lnTo>
                    <a:lnTo>
                      <a:pt x="83" y="10"/>
                    </a:lnTo>
                    <a:lnTo>
                      <a:pt x="73" y="2"/>
                    </a:lnTo>
                    <a:lnTo>
                      <a:pt x="70" y="0"/>
                    </a:lnTo>
                    <a:lnTo>
                      <a:pt x="70" y="2"/>
                    </a:lnTo>
                    <a:lnTo>
                      <a:pt x="60" y="2"/>
                    </a:lnTo>
                    <a:lnTo>
                      <a:pt x="45" y="8"/>
                    </a:lnTo>
                    <a:lnTo>
                      <a:pt x="43" y="13"/>
                    </a:lnTo>
                    <a:lnTo>
                      <a:pt x="37" y="17"/>
                    </a:lnTo>
                    <a:lnTo>
                      <a:pt x="35" y="25"/>
                    </a:lnTo>
                    <a:lnTo>
                      <a:pt x="30" y="25"/>
                    </a:lnTo>
                    <a:lnTo>
                      <a:pt x="20" y="22"/>
                    </a:lnTo>
                    <a:lnTo>
                      <a:pt x="15" y="23"/>
                    </a:lnTo>
                    <a:lnTo>
                      <a:pt x="10" y="27"/>
                    </a:lnTo>
                    <a:lnTo>
                      <a:pt x="0" y="27"/>
                    </a:lnTo>
                    <a:lnTo>
                      <a:pt x="0" y="28"/>
                    </a:lnTo>
                    <a:lnTo>
                      <a:pt x="2" y="36"/>
                    </a:lnTo>
                    <a:lnTo>
                      <a:pt x="8" y="41"/>
                    </a:lnTo>
                    <a:lnTo>
                      <a:pt x="7" y="43"/>
                    </a:lnTo>
                    <a:lnTo>
                      <a:pt x="10" y="45"/>
                    </a:lnTo>
                    <a:lnTo>
                      <a:pt x="15" y="35"/>
                    </a:lnTo>
                    <a:lnTo>
                      <a:pt x="17" y="32"/>
                    </a:lnTo>
                    <a:lnTo>
                      <a:pt x="20" y="27"/>
                    </a:lnTo>
                    <a:lnTo>
                      <a:pt x="25" y="27"/>
                    </a:lnTo>
                    <a:lnTo>
                      <a:pt x="27" y="32"/>
                    </a:lnTo>
                    <a:lnTo>
                      <a:pt x="32" y="35"/>
                    </a:lnTo>
                    <a:lnTo>
                      <a:pt x="33" y="41"/>
                    </a:lnTo>
                    <a:lnTo>
                      <a:pt x="37" y="48"/>
                    </a:lnTo>
                    <a:lnTo>
                      <a:pt x="43" y="53"/>
                    </a:lnTo>
                    <a:lnTo>
                      <a:pt x="47" y="53"/>
                    </a:lnTo>
                    <a:lnTo>
                      <a:pt x="50" y="58"/>
                    </a:lnTo>
                    <a:lnTo>
                      <a:pt x="47" y="56"/>
                    </a:lnTo>
                    <a:lnTo>
                      <a:pt x="42" y="58"/>
                    </a:lnTo>
                    <a:lnTo>
                      <a:pt x="40" y="61"/>
                    </a:lnTo>
                    <a:lnTo>
                      <a:pt x="43" y="65"/>
                    </a:lnTo>
                    <a:lnTo>
                      <a:pt x="48" y="65"/>
                    </a:lnTo>
                    <a:lnTo>
                      <a:pt x="53" y="70"/>
                    </a:lnTo>
                    <a:lnTo>
                      <a:pt x="58" y="71"/>
                    </a:lnTo>
                    <a:lnTo>
                      <a:pt x="60" y="75"/>
                    </a:lnTo>
                    <a:lnTo>
                      <a:pt x="63" y="78"/>
                    </a:lnTo>
                    <a:lnTo>
                      <a:pt x="68" y="76"/>
                    </a:lnTo>
                    <a:lnTo>
                      <a:pt x="80" y="78"/>
                    </a:lnTo>
                    <a:lnTo>
                      <a:pt x="85" y="80"/>
                    </a:lnTo>
                    <a:lnTo>
                      <a:pt x="97" y="91"/>
                    </a:lnTo>
                    <a:lnTo>
                      <a:pt x="93" y="91"/>
                    </a:lnTo>
                    <a:lnTo>
                      <a:pt x="88" y="88"/>
                    </a:lnTo>
                    <a:lnTo>
                      <a:pt x="92" y="91"/>
                    </a:lnTo>
                    <a:lnTo>
                      <a:pt x="97" y="93"/>
                    </a:lnTo>
                    <a:lnTo>
                      <a:pt x="97" y="93"/>
                    </a:lnTo>
                    <a:lnTo>
                      <a:pt x="98" y="90"/>
                    </a:lnTo>
                    <a:lnTo>
                      <a:pt x="80" y="71"/>
                    </a:lnTo>
                    <a:lnTo>
                      <a:pt x="62" y="56"/>
                    </a:lnTo>
                    <a:lnTo>
                      <a:pt x="60" y="55"/>
                    </a:lnTo>
                    <a:lnTo>
                      <a:pt x="62" y="53"/>
                    </a:lnTo>
                    <a:lnTo>
                      <a:pt x="58" y="48"/>
                    </a:lnTo>
                    <a:lnTo>
                      <a:pt x="58" y="45"/>
                    </a:lnTo>
                    <a:lnTo>
                      <a:pt x="53" y="40"/>
                    </a:lnTo>
                    <a:lnTo>
                      <a:pt x="50" y="40"/>
                    </a:lnTo>
                    <a:lnTo>
                      <a:pt x="50" y="36"/>
                    </a:lnTo>
                    <a:lnTo>
                      <a:pt x="52" y="35"/>
                    </a:lnTo>
                    <a:lnTo>
                      <a:pt x="52" y="30"/>
                    </a:lnTo>
                    <a:lnTo>
                      <a:pt x="53" y="28"/>
                    </a:lnTo>
                    <a:lnTo>
                      <a:pt x="60" y="32"/>
                    </a:lnTo>
                    <a:lnTo>
                      <a:pt x="62" y="35"/>
                    </a:lnTo>
                    <a:lnTo>
                      <a:pt x="65" y="33"/>
                    </a:lnTo>
                    <a:lnTo>
                      <a:pt x="65" y="32"/>
                    </a:lnTo>
                    <a:lnTo>
                      <a:pt x="68" y="30"/>
                    </a:lnTo>
                    <a:lnTo>
                      <a:pt x="72" y="30"/>
                    </a:lnTo>
                    <a:lnTo>
                      <a:pt x="75" y="28"/>
                    </a:lnTo>
                    <a:lnTo>
                      <a:pt x="78" y="30"/>
                    </a:lnTo>
                    <a:lnTo>
                      <a:pt x="80" y="28"/>
                    </a:lnTo>
                    <a:lnTo>
                      <a:pt x="85" y="30"/>
                    </a:lnTo>
                    <a:lnTo>
                      <a:pt x="87" y="33"/>
                    </a:lnTo>
                    <a:lnTo>
                      <a:pt x="90" y="32"/>
                    </a:lnTo>
                    <a:lnTo>
                      <a:pt x="95" y="33"/>
                    </a:lnTo>
                    <a:lnTo>
                      <a:pt x="98" y="32"/>
                    </a:lnTo>
                    <a:lnTo>
                      <a:pt x="100" y="33"/>
                    </a:lnTo>
                    <a:lnTo>
                      <a:pt x="106" y="32"/>
                    </a:lnTo>
                    <a:lnTo>
                      <a:pt x="111" y="33"/>
                    </a:lnTo>
                    <a:lnTo>
                      <a:pt x="115" y="33"/>
                    </a:lnTo>
                    <a:lnTo>
                      <a:pt x="118" y="36"/>
                    </a:lnTo>
                    <a:lnTo>
                      <a:pt x="126" y="36"/>
                    </a:lnTo>
                    <a:lnTo>
                      <a:pt x="126" y="38"/>
                    </a:lnTo>
                    <a:lnTo>
                      <a:pt x="126" y="38"/>
                    </a:lnTo>
                    <a:close/>
                    <a:moveTo>
                      <a:pt x="77" y="90"/>
                    </a:moveTo>
                    <a:lnTo>
                      <a:pt x="77" y="90"/>
                    </a:lnTo>
                    <a:lnTo>
                      <a:pt x="85" y="90"/>
                    </a:lnTo>
                    <a:lnTo>
                      <a:pt x="88" y="91"/>
                    </a:lnTo>
                    <a:lnTo>
                      <a:pt x="80" y="91"/>
                    </a:lnTo>
                    <a:lnTo>
                      <a:pt x="77" y="90"/>
                    </a:lnTo>
                    <a:lnTo>
                      <a:pt x="77" y="90"/>
                    </a:lnTo>
                    <a:close/>
                    <a:moveTo>
                      <a:pt x="70" y="85"/>
                    </a:moveTo>
                    <a:lnTo>
                      <a:pt x="83" y="85"/>
                    </a:lnTo>
                    <a:lnTo>
                      <a:pt x="78" y="86"/>
                    </a:lnTo>
                    <a:lnTo>
                      <a:pt x="70" y="85"/>
                    </a:lnTo>
                    <a:lnTo>
                      <a:pt x="70" y="85"/>
                    </a:lnTo>
                    <a:close/>
                    <a:moveTo>
                      <a:pt x="70" y="80"/>
                    </a:moveTo>
                    <a:lnTo>
                      <a:pt x="80" y="80"/>
                    </a:lnTo>
                    <a:lnTo>
                      <a:pt x="82" y="81"/>
                    </a:lnTo>
                    <a:lnTo>
                      <a:pt x="78" y="83"/>
                    </a:lnTo>
                    <a:lnTo>
                      <a:pt x="73" y="83"/>
                    </a:lnTo>
                    <a:lnTo>
                      <a:pt x="70" y="80"/>
                    </a:lnTo>
                    <a:lnTo>
                      <a:pt x="70" y="80"/>
                    </a:lnTo>
                    <a:close/>
                    <a:moveTo>
                      <a:pt x="37" y="51"/>
                    </a:moveTo>
                    <a:lnTo>
                      <a:pt x="38" y="53"/>
                    </a:lnTo>
                    <a:lnTo>
                      <a:pt x="42" y="56"/>
                    </a:lnTo>
                    <a:lnTo>
                      <a:pt x="40" y="58"/>
                    </a:lnTo>
                    <a:lnTo>
                      <a:pt x="37" y="51"/>
                    </a:lnTo>
                    <a:lnTo>
                      <a:pt x="37" y="51"/>
                    </a:lnTo>
                    <a:close/>
                    <a:moveTo>
                      <a:pt x="32" y="46"/>
                    </a:moveTo>
                    <a:lnTo>
                      <a:pt x="37" y="50"/>
                    </a:lnTo>
                    <a:lnTo>
                      <a:pt x="32" y="50"/>
                    </a:lnTo>
                    <a:lnTo>
                      <a:pt x="32" y="46"/>
                    </a:lnTo>
                    <a:lnTo>
                      <a:pt x="32" y="46"/>
                    </a:lnTo>
                    <a:close/>
                    <a:moveTo>
                      <a:pt x="33" y="60"/>
                    </a:moveTo>
                    <a:lnTo>
                      <a:pt x="38" y="63"/>
                    </a:lnTo>
                    <a:lnTo>
                      <a:pt x="40" y="66"/>
                    </a:lnTo>
                    <a:lnTo>
                      <a:pt x="33" y="60"/>
                    </a:lnTo>
                    <a:lnTo>
                      <a:pt x="33" y="60"/>
                    </a:lnTo>
                    <a:close/>
                    <a:moveTo>
                      <a:pt x="27" y="51"/>
                    </a:moveTo>
                    <a:lnTo>
                      <a:pt x="30" y="53"/>
                    </a:lnTo>
                    <a:lnTo>
                      <a:pt x="32" y="56"/>
                    </a:lnTo>
                    <a:lnTo>
                      <a:pt x="27" y="51"/>
                    </a:lnTo>
                    <a:lnTo>
                      <a:pt x="27" y="51"/>
                    </a:lnTo>
                    <a:close/>
                    <a:moveTo>
                      <a:pt x="18" y="40"/>
                    </a:moveTo>
                    <a:lnTo>
                      <a:pt x="25" y="45"/>
                    </a:lnTo>
                    <a:lnTo>
                      <a:pt x="27" y="50"/>
                    </a:lnTo>
                    <a:lnTo>
                      <a:pt x="25" y="50"/>
                    </a:lnTo>
                    <a:lnTo>
                      <a:pt x="20" y="46"/>
                    </a:lnTo>
                    <a:lnTo>
                      <a:pt x="22" y="45"/>
                    </a:lnTo>
                    <a:lnTo>
                      <a:pt x="18" y="40"/>
                    </a:lnTo>
                    <a:lnTo>
                      <a:pt x="18" y="40"/>
                    </a:lnTo>
                    <a:close/>
                    <a:moveTo>
                      <a:pt x="22" y="32"/>
                    </a:moveTo>
                    <a:lnTo>
                      <a:pt x="30" y="41"/>
                    </a:lnTo>
                    <a:lnTo>
                      <a:pt x="27" y="41"/>
                    </a:lnTo>
                    <a:lnTo>
                      <a:pt x="23" y="40"/>
                    </a:lnTo>
                    <a:lnTo>
                      <a:pt x="20" y="40"/>
                    </a:lnTo>
                    <a:lnTo>
                      <a:pt x="20" y="33"/>
                    </a:lnTo>
                    <a:lnTo>
                      <a:pt x="20" y="33"/>
                    </a:lnTo>
                    <a:lnTo>
                      <a:pt x="22" y="32"/>
                    </a:lnTo>
                    <a:lnTo>
                      <a:pt x="22" y="3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80" name="Freeform 51"/>
              <p:cNvSpPr>
                <a:spLocks/>
              </p:cNvSpPr>
              <p:nvPr/>
            </p:nvSpPr>
            <p:spPr bwMode="auto">
              <a:xfrm>
                <a:off x="6602307" y="2713567"/>
                <a:ext cx="48161" cy="37353"/>
              </a:xfrm>
              <a:custGeom>
                <a:avLst/>
                <a:gdLst/>
                <a:ahLst/>
                <a:cxnLst>
                  <a:cxn ang="0">
                    <a:pos x="48" y="62"/>
                  </a:cxn>
                  <a:cxn ang="0">
                    <a:pos x="12" y="28"/>
                  </a:cxn>
                  <a:cxn ang="0">
                    <a:pos x="12" y="25"/>
                  </a:cxn>
                  <a:cxn ang="0">
                    <a:pos x="8" y="17"/>
                  </a:cxn>
                  <a:cxn ang="0">
                    <a:pos x="0" y="12"/>
                  </a:cxn>
                  <a:cxn ang="0">
                    <a:pos x="2" y="7"/>
                  </a:cxn>
                  <a:cxn ang="0">
                    <a:pos x="3" y="0"/>
                  </a:cxn>
                  <a:cxn ang="0">
                    <a:pos x="12" y="7"/>
                  </a:cxn>
                  <a:cxn ang="0">
                    <a:pos x="15" y="4"/>
                  </a:cxn>
                  <a:cxn ang="0">
                    <a:pos x="22" y="2"/>
                  </a:cxn>
                  <a:cxn ang="0">
                    <a:pos x="28" y="2"/>
                  </a:cxn>
                  <a:cxn ang="0">
                    <a:pos x="35" y="2"/>
                  </a:cxn>
                  <a:cxn ang="0">
                    <a:pos x="40" y="4"/>
                  </a:cxn>
                  <a:cxn ang="0">
                    <a:pos x="48" y="4"/>
                  </a:cxn>
                  <a:cxn ang="0">
                    <a:pos x="56" y="4"/>
                  </a:cxn>
                  <a:cxn ang="0">
                    <a:pos x="65" y="5"/>
                  </a:cxn>
                  <a:cxn ang="0">
                    <a:pos x="76" y="8"/>
                  </a:cxn>
                  <a:cxn ang="0">
                    <a:pos x="80" y="10"/>
                  </a:cxn>
                  <a:cxn ang="0">
                    <a:pos x="81" y="15"/>
                  </a:cxn>
                  <a:cxn ang="0">
                    <a:pos x="76" y="25"/>
                  </a:cxn>
                  <a:cxn ang="0">
                    <a:pos x="88" y="30"/>
                  </a:cxn>
                  <a:cxn ang="0">
                    <a:pos x="90" y="35"/>
                  </a:cxn>
                  <a:cxn ang="0">
                    <a:pos x="83" y="35"/>
                  </a:cxn>
                  <a:cxn ang="0">
                    <a:pos x="88" y="45"/>
                  </a:cxn>
                  <a:cxn ang="0">
                    <a:pos x="81" y="47"/>
                  </a:cxn>
                  <a:cxn ang="0">
                    <a:pos x="73" y="45"/>
                  </a:cxn>
                  <a:cxn ang="0">
                    <a:pos x="78" y="50"/>
                  </a:cxn>
                  <a:cxn ang="0">
                    <a:pos x="76" y="55"/>
                  </a:cxn>
                  <a:cxn ang="0">
                    <a:pos x="71" y="60"/>
                  </a:cxn>
                  <a:cxn ang="0">
                    <a:pos x="68" y="72"/>
                  </a:cxn>
                  <a:cxn ang="0">
                    <a:pos x="60" y="65"/>
                  </a:cxn>
                  <a:cxn ang="0">
                    <a:pos x="48" y="65"/>
                  </a:cxn>
                  <a:cxn ang="0">
                    <a:pos x="47" y="65"/>
                  </a:cxn>
                </a:cxnLst>
                <a:rect l="0" t="0" r="r" b="b"/>
                <a:pathLst>
                  <a:path w="91" h="72">
                    <a:moveTo>
                      <a:pt x="47" y="65"/>
                    </a:moveTo>
                    <a:lnTo>
                      <a:pt x="48" y="62"/>
                    </a:lnTo>
                    <a:lnTo>
                      <a:pt x="30" y="43"/>
                    </a:lnTo>
                    <a:lnTo>
                      <a:pt x="12" y="28"/>
                    </a:lnTo>
                    <a:lnTo>
                      <a:pt x="10" y="27"/>
                    </a:lnTo>
                    <a:lnTo>
                      <a:pt x="12" y="25"/>
                    </a:lnTo>
                    <a:lnTo>
                      <a:pt x="8" y="20"/>
                    </a:lnTo>
                    <a:lnTo>
                      <a:pt x="8" y="17"/>
                    </a:lnTo>
                    <a:lnTo>
                      <a:pt x="3" y="12"/>
                    </a:lnTo>
                    <a:lnTo>
                      <a:pt x="0" y="12"/>
                    </a:lnTo>
                    <a:lnTo>
                      <a:pt x="0" y="8"/>
                    </a:lnTo>
                    <a:lnTo>
                      <a:pt x="2" y="7"/>
                    </a:lnTo>
                    <a:lnTo>
                      <a:pt x="2" y="2"/>
                    </a:lnTo>
                    <a:lnTo>
                      <a:pt x="3" y="0"/>
                    </a:lnTo>
                    <a:lnTo>
                      <a:pt x="10" y="4"/>
                    </a:lnTo>
                    <a:lnTo>
                      <a:pt x="12" y="7"/>
                    </a:lnTo>
                    <a:lnTo>
                      <a:pt x="15" y="5"/>
                    </a:lnTo>
                    <a:lnTo>
                      <a:pt x="15" y="4"/>
                    </a:lnTo>
                    <a:lnTo>
                      <a:pt x="18" y="2"/>
                    </a:lnTo>
                    <a:lnTo>
                      <a:pt x="22" y="2"/>
                    </a:lnTo>
                    <a:lnTo>
                      <a:pt x="25" y="0"/>
                    </a:lnTo>
                    <a:lnTo>
                      <a:pt x="28" y="2"/>
                    </a:lnTo>
                    <a:lnTo>
                      <a:pt x="30" y="0"/>
                    </a:lnTo>
                    <a:lnTo>
                      <a:pt x="35" y="2"/>
                    </a:lnTo>
                    <a:lnTo>
                      <a:pt x="37" y="5"/>
                    </a:lnTo>
                    <a:lnTo>
                      <a:pt x="40" y="4"/>
                    </a:lnTo>
                    <a:lnTo>
                      <a:pt x="45" y="5"/>
                    </a:lnTo>
                    <a:lnTo>
                      <a:pt x="48" y="4"/>
                    </a:lnTo>
                    <a:lnTo>
                      <a:pt x="50" y="5"/>
                    </a:lnTo>
                    <a:lnTo>
                      <a:pt x="56" y="4"/>
                    </a:lnTo>
                    <a:lnTo>
                      <a:pt x="61" y="5"/>
                    </a:lnTo>
                    <a:lnTo>
                      <a:pt x="65" y="5"/>
                    </a:lnTo>
                    <a:lnTo>
                      <a:pt x="68" y="8"/>
                    </a:lnTo>
                    <a:lnTo>
                      <a:pt x="76" y="8"/>
                    </a:lnTo>
                    <a:lnTo>
                      <a:pt x="78" y="12"/>
                    </a:lnTo>
                    <a:lnTo>
                      <a:pt x="80" y="10"/>
                    </a:lnTo>
                    <a:lnTo>
                      <a:pt x="83" y="10"/>
                    </a:lnTo>
                    <a:lnTo>
                      <a:pt x="81" y="15"/>
                    </a:lnTo>
                    <a:lnTo>
                      <a:pt x="76" y="22"/>
                    </a:lnTo>
                    <a:lnTo>
                      <a:pt x="76" y="25"/>
                    </a:lnTo>
                    <a:lnTo>
                      <a:pt x="85" y="30"/>
                    </a:lnTo>
                    <a:lnTo>
                      <a:pt x="88" y="30"/>
                    </a:lnTo>
                    <a:lnTo>
                      <a:pt x="91" y="33"/>
                    </a:lnTo>
                    <a:lnTo>
                      <a:pt x="90" y="35"/>
                    </a:lnTo>
                    <a:lnTo>
                      <a:pt x="85" y="33"/>
                    </a:lnTo>
                    <a:lnTo>
                      <a:pt x="83" y="35"/>
                    </a:lnTo>
                    <a:lnTo>
                      <a:pt x="83" y="40"/>
                    </a:lnTo>
                    <a:lnTo>
                      <a:pt x="88" y="45"/>
                    </a:lnTo>
                    <a:lnTo>
                      <a:pt x="86" y="47"/>
                    </a:lnTo>
                    <a:lnTo>
                      <a:pt x="81" y="47"/>
                    </a:lnTo>
                    <a:lnTo>
                      <a:pt x="76" y="43"/>
                    </a:lnTo>
                    <a:lnTo>
                      <a:pt x="73" y="45"/>
                    </a:lnTo>
                    <a:lnTo>
                      <a:pt x="75" y="48"/>
                    </a:lnTo>
                    <a:lnTo>
                      <a:pt x="78" y="50"/>
                    </a:lnTo>
                    <a:lnTo>
                      <a:pt x="80" y="53"/>
                    </a:lnTo>
                    <a:lnTo>
                      <a:pt x="76" y="55"/>
                    </a:lnTo>
                    <a:lnTo>
                      <a:pt x="73" y="57"/>
                    </a:lnTo>
                    <a:lnTo>
                      <a:pt x="71" y="60"/>
                    </a:lnTo>
                    <a:lnTo>
                      <a:pt x="71" y="67"/>
                    </a:lnTo>
                    <a:lnTo>
                      <a:pt x="68" y="72"/>
                    </a:lnTo>
                    <a:lnTo>
                      <a:pt x="66" y="72"/>
                    </a:lnTo>
                    <a:lnTo>
                      <a:pt x="60" y="65"/>
                    </a:lnTo>
                    <a:lnTo>
                      <a:pt x="58" y="67"/>
                    </a:lnTo>
                    <a:lnTo>
                      <a:pt x="48" y="65"/>
                    </a:lnTo>
                    <a:lnTo>
                      <a:pt x="47" y="65"/>
                    </a:lnTo>
                    <a:lnTo>
                      <a:pt x="47" y="6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81" name="Freeform 52"/>
              <p:cNvSpPr>
                <a:spLocks/>
              </p:cNvSpPr>
              <p:nvPr/>
            </p:nvSpPr>
            <p:spPr bwMode="auto">
              <a:xfrm>
                <a:off x="6574481" y="2691778"/>
                <a:ext cx="37458" cy="20752"/>
              </a:xfrm>
              <a:custGeom>
                <a:avLst/>
                <a:gdLst/>
                <a:ahLst/>
                <a:cxnLst>
                  <a:cxn ang="0">
                    <a:pos x="1" y="40"/>
                  </a:cxn>
                  <a:cxn ang="0">
                    <a:pos x="11" y="40"/>
                  </a:cxn>
                  <a:cxn ang="0">
                    <a:pos x="16" y="36"/>
                  </a:cxn>
                  <a:cxn ang="0">
                    <a:pos x="21" y="35"/>
                  </a:cxn>
                  <a:cxn ang="0">
                    <a:pos x="31" y="38"/>
                  </a:cxn>
                  <a:cxn ang="0">
                    <a:pos x="36" y="38"/>
                  </a:cxn>
                  <a:cxn ang="0">
                    <a:pos x="38" y="30"/>
                  </a:cxn>
                  <a:cxn ang="0">
                    <a:pos x="44" y="26"/>
                  </a:cxn>
                  <a:cxn ang="0">
                    <a:pos x="46" y="21"/>
                  </a:cxn>
                  <a:cxn ang="0">
                    <a:pos x="61" y="15"/>
                  </a:cxn>
                  <a:cxn ang="0">
                    <a:pos x="71" y="15"/>
                  </a:cxn>
                  <a:cxn ang="0">
                    <a:pos x="69" y="6"/>
                  </a:cxn>
                  <a:cxn ang="0">
                    <a:pos x="64" y="0"/>
                  </a:cxn>
                  <a:cxn ang="0">
                    <a:pos x="58" y="1"/>
                  </a:cxn>
                  <a:cxn ang="0">
                    <a:pos x="48" y="6"/>
                  </a:cxn>
                  <a:cxn ang="0">
                    <a:pos x="44" y="6"/>
                  </a:cxn>
                  <a:cxn ang="0">
                    <a:pos x="41" y="6"/>
                  </a:cxn>
                  <a:cxn ang="0">
                    <a:pos x="36" y="10"/>
                  </a:cxn>
                  <a:cxn ang="0">
                    <a:pos x="31" y="10"/>
                  </a:cxn>
                  <a:cxn ang="0">
                    <a:pos x="24" y="11"/>
                  </a:cxn>
                  <a:cxn ang="0">
                    <a:pos x="21" y="8"/>
                  </a:cxn>
                  <a:cxn ang="0">
                    <a:pos x="11" y="8"/>
                  </a:cxn>
                  <a:cxn ang="0">
                    <a:pos x="6" y="8"/>
                  </a:cxn>
                  <a:cxn ang="0">
                    <a:pos x="1" y="15"/>
                  </a:cxn>
                  <a:cxn ang="0">
                    <a:pos x="3" y="18"/>
                  </a:cxn>
                  <a:cxn ang="0">
                    <a:pos x="0" y="23"/>
                  </a:cxn>
                  <a:cxn ang="0">
                    <a:pos x="1" y="30"/>
                  </a:cxn>
                  <a:cxn ang="0">
                    <a:pos x="1" y="30"/>
                  </a:cxn>
                  <a:cxn ang="0">
                    <a:pos x="6" y="33"/>
                  </a:cxn>
                  <a:cxn ang="0">
                    <a:pos x="6" y="35"/>
                  </a:cxn>
                  <a:cxn ang="0">
                    <a:pos x="1" y="36"/>
                  </a:cxn>
                  <a:cxn ang="0">
                    <a:pos x="1" y="40"/>
                  </a:cxn>
                </a:cxnLst>
                <a:rect l="0" t="0" r="r" b="b"/>
                <a:pathLst>
                  <a:path w="71" h="40">
                    <a:moveTo>
                      <a:pt x="1" y="40"/>
                    </a:moveTo>
                    <a:lnTo>
                      <a:pt x="11" y="40"/>
                    </a:lnTo>
                    <a:lnTo>
                      <a:pt x="16" y="36"/>
                    </a:lnTo>
                    <a:lnTo>
                      <a:pt x="21" y="35"/>
                    </a:lnTo>
                    <a:lnTo>
                      <a:pt x="31" y="38"/>
                    </a:lnTo>
                    <a:lnTo>
                      <a:pt x="36" y="38"/>
                    </a:lnTo>
                    <a:lnTo>
                      <a:pt x="38" y="30"/>
                    </a:lnTo>
                    <a:lnTo>
                      <a:pt x="44" y="26"/>
                    </a:lnTo>
                    <a:lnTo>
                      <a:pt x="46" y="21"/>
                    </a:lnTo>
                    <a:lnTo>
                      <a:pt x="61" y="15"/>
                    </a:lnTo>
                    <a:lnTo>
                      <a:pt x="71" y="15"/>
                    </a:lnTo>
                    <a:lnTo>
                      <a:pt x="69" y="6"/>
                    </a:lnTo>
                    <a:lnTo>
                      <a:pt x="64" y="0"/>
                    </a:lnTo>
                    <a:lnTo>
                      <a:pt x="58" y="1"/>
                    </a:lnTo>
                    <a:lnTo>
                      <a:pt x="48" y="6"/>
                    </a:lnTo>
                    <a:lnTo>
                      <a:pt x="44" y="6"/>
                    </a:lnTo>
                    <a:lnTo>
                      <a:pt x="41" y="6"/>
                    </a:lnTo>
                    <a:lnTo>
                      <a:pt x="36" y="10"/>
                    </a:lnTo>
                    <a:lnTo>
                      <a:pt x="31" y="10"/>
                    </a:lnTo>
                    <a:lnTo>
                      <a:pt x="24" y="11"/>
                    </a:lnTo>
                    <a:lnTo>
                      <a:pt x="21" y="8"/>
                    </a:lnTo>
                    <a:lnTo>
                      <a:pt x="11" y="8"/>
                    </a:lnTo>
                    <a:lnTo>
                      <a:pt x="6" y="8"/>
                    </a:lnTo>
                    <a:lnTo>
                      <a:pt x="1" y="15"/>
                    </a:lnTo>
                    <a:lnTo>
                      <a:pt x="3" y="18"/>
                    </a:lnTo>
                    <a:lnTo>
                      <a:pt x="0" y="23"/>
                    </a:lnTo>
                    <a:lnTo>
                      <a:pt x="1" y="30"/>
                    </a:lnTo>
                    <a:lnTo>
                      <a:pt x="1" y="30"/>
                    </a:lnTo>
                    <a:lnTo>
                      <a:pt x="6" y="33"/>
                    </a:lnTo>
                    <a:lnTo>
                      <a:pt x="6" y="35"/>
                    </a:lnTo>
                    <a:lnTo>
                      <a:pt x="1" y="36"/>
                    </a:lnTo>
                    <a:lnTo>
                      <a:pt x="1" y="4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82" name="Freeform 53"/>
              <p:cNvSpPr>
                <a:spLocks/>
              </p:cNvSpPr>
              <p:nvPr/>
            </p:nvSpPr>
            <p:spPr bwMode="auto">
              <a:xfrm>
                <a:off x="6525250" y="2660650"/>
                <a:ext cx="89901" cy="37353"/>
              </a:xfrm>
              <a:custGeom>
                <a:avLst/>
                <a:gdLst/>
                <a:ahLst/>
                <a:cxnLst>
                  <a:cxn ang="0">
                    <a:pos x="103" y="70"/>
                  </a:cxn>
                  <a:cxn ang="0">
                    <a:pos x="116" y="73"/>
                  </a:cxn>
                  <a:cxn ang="0">
                    <a:pos x="128" y="72"/>
                  </a:cxn>
                  <a:cxn ang="0">
                    <a:pos x="136" y="68"/>
                  </a:cxn>
                  <a:cxn ang="0">
                    <a:pos x="150" y="63"/>
                  </a:cxn>
                  <a:cxn ang="0">
                    <a:pos x="161" y="57"/>
                  </a:cxn>
                  <a:cxn ang="0">
                    <a:pos x="158" y="48"/>
                  </a:cxn>
                  <a:cxn ang="0">
                    <a:pos x="156" y="38"/>
                  </a:cxn>
                  <a:cxn ang="0">
                    <a:pos x="168" y="37"/>
                  </a:cxn>
                  <a:cxn ang="0">
                    <a:pos x="168" y="28"/>
                  </a:cxn>
                  <a:cxn ang="0">
                    <a:pos x="166" y="10"/>
                  </a:cxn>
                  <a:cxn ang="0">
                    <a:pos x="153" y="5"/>
                  </a:cxn>
                  <a:cxn ang="0">
                    <a:pos x="140" y="5"/>
                  </a:cxn>
                  <a:cxn ang="0">
                    <a:pos x="125" y="2"/>
                  </a:cxn>
                  <a:cxn ang="0">
                    <a:pos x="118" y="4"/>
                  </a:cxn>
                  <a:cxn ang="0">
                    <a:pos x="115" y="9"/>
                  </a:cxn>
                  <a:cxn ang="0">
                    <a:pos x="106" y="12"/>
                  </a:cxn>
                  <a:cxn ang="0">
                    <a:pos x="90" y="5"/>
                  </a:cxn>
                  <a:cxn ang="0">
                    <a:pos x="90" y="13"/>
                  </a:cxn>
                  <a:cxn ang="0">
                    <a:pos x="83" y="18"/>
                  </a:cxn>
                  <a:cxn ang="0">
                    <a:pos x="72" y="28"/>
                  </a:cxn>
                  <a:cxn ang="0">
                    <a:pos x="77" y="33"/>
                  </a:cxn>
                  <a:cxn ang="0">
                    <a:pos x="75" y="38"/>
                  </a:cxn>
                  <a:cxn ang="0">
                    <a:pos x="65" y="38"/>
                  </a:cxn>
                  <a:cxn ang="0">
                    <a:pos x="55" y="37"/>
                  </a:cxn>
                  <a:cxn ang="0">
                    <a:pos x="43" y="42"/>
                  </a:cxn>
                  <a:cxn ang="0">
                    <a:pos x="35" y="42"/>
                  </a:cxn>
                  <a:cxn ang="0">
                    <a:pos x="25" y="38"/>
                  </a:cxn>
                  <a:cxn ang="0">
                    <a:pos x="20" y="43"/>
                  </a:cxn>
                  <a:cxn ang="0">
                    <a:pos x="12" y="43"/>
                  </a:cxn>
                  <a:cxn ang="0">
                    <a:pos x="3" y="42"/>
                  </a:cxn>
                  <a:cxn ang="0">
                    <a:pos x="0" y="42"/>
                  </a:cxn>
                  <a:cxn ang="0">
                    <a:pos x="3" y="47"/>
                  </a:cxn>
                  <a:cxn ang="0">
                    <a:pos x="5" y="53"/>
                  </a:cxn>
                  <a:cxn ang="0">
                    <a:pos x="12" y="52"/>
                  </a:cxn>
                  <a:cxn ang="0">
                    <a:pos x="22" y="53"/>
                  </a:cxn>
                  <a:cxn ang="0">
                    <a:pos x="27" y="57"/>
                  </a:cxn>
                  <a:cxn ang="0">
                    <a:pos x="35" y="60"/>
                  </a:cxn>
                  <a:cxn ang="0">
                    <a:pos x="53" y="55"/>
                  </a:cxn>
                  <a:cxn ang="0">
                    <a:pos x="60" y="58"/>
                  </a:cxn>
                  <a:cxn ang="0">
                    <a:pos x="87" y="67"/>
                  </a:cxn>
                  <a:cxn ang="0">
                    <a:pos x="98" y="70"/>
                  </a:cxn>
                </a:cxnLst>
                <a:rect l="0" t="0" r="r" b="b"/>
                <a:pathLst>
                  <a:path w="168" h="73">
                    <a:moveTo>
                      <a:pt x="98" y="70"/>
                    </a:moveTo>
                    <a:lnTo>
                      <a:pt x="103" y="70"/>
                    </a:lnTo>
                    <a:lnTo>
                      <a:pt x="113" y="70"/>
                    </a:lnTo>
                    <a:lnTo>
                      <a:pt x="116" y="73"/>
                    </a:lnTo>
                    <a:lnTo>
                      <a:pt x="123" y="72"/>
                    </a:lnTo>
                    <a:lnTo>
                      <a:pt x="128" y="72"/>
                    </a:lnTo>
                    <a:lnTo>
                      <a:pt x="133" y="68"/>
                    </a:lnTo>
                    <a:lnTo>
                      <a:pt x="136" y="68"/>
                    </a:lnTo>
                    <a:lnTo>
                      <a:pt x="140" y="68"/>
                    </a:lnTo>
                    <a:lnTo>
                      <a:pt x="150" y="63"/>
                    </a:lnTo>
                    <a:lnTo>
                      <a:pt x="156" y="62"/>
                    </a:lnTo>
                    <a:lnTo>
                      <a:pt x="161" y="57"/>
                    </a:lnTo>
                    <a:lnTo>
                      <a:pt x="158" y="53"/>
                    </a:lnTo>
                    <a:lnTo>
                      <a:pt x="158" y="48"/>
                    </a:lnTo>
                    <a:lnTo>
                      <a:pt x="161" y="43"/>
                    </a:lnTo>
                    <a:lnTo>
                      <a:pt x="156" y="38"/>
                    </a:lnTo>
                    <a:lnTo>
                      <a:pt x="158" y="37"/>
                    </a:lnTo>
                    <a:lnTo>
                      <a:pt x="168" y="37"/>
                    </a:lnTo>
                    <a:lnTo>
                      <a:pt x="168" y="33"/>
                    </a:lnTo>
                    <a:lnTo>
                      <a:pt x="168" y="28"/>
                    </a:lnTo>
                    <a:lnTo>
                      <a:pt x="166" y="17"/>
                    </a:lnTo>
                    <a:lnTo>
                      <a:pt x="166" y="10"/>
                    </a:lnTo>
                    <a:lnTo>
                      <a:pt x="156" y="7"/>
                    </a:lnTo>
                    <a:lnTo>
                      <a:pt x="153" y="5"/>
                    </a:lnTo>
                    <a:lnTo>
                      <a:pt x="146" y="5"/>
                    </a:lnTo>
                    <a:lnTo>
                      <a:pt x="140" y="5"/>
                    </a:lnTo>
                    <a:lnTo>
                      <a:pt x="133" y="2"/>
                    </a:lnTo>
                    <a:lnTo>
                      <a:pt x="125" y="2"/>
                    </a:lnTo>
                    <a:lnTo>
                      <a:pt x="120" y="0"/>
                    </a:lnTo>
                    <a:lnTo>
                      <a:pt x="118" y="4"/>
                    </a:lnTo>
                    <a:lnTo>
                      <a:pt x="115" y="5"/>
                    </a:lnTo>
                    <a:lnTo>
                      <a:pt x="115" y="9"/>
                    </a:lnTo>
                    <a:lnTo>
                      <a:pt x="108" y="10"/>
                    </a:lnTo>
                    <a:lnTo>
                      <a:pt x="106" y="12"/>
                    </a:lnTo>
                    <a:lnTo>
                      <a:pt x="95" y="5"/>
                    </a:lnTo>
                    <a:lnTo>
                      <a:pt x="90" y="5"/>
                    </a:lnTo>
                    <a:lnTo>
                      <a:pt x="90" y="9"/>
                    </a:lnTo>
                    <a:lnTo>
                      <a:pt x="90" y="13"/>
                    </a:lnTo>
                    <a:lnTo>
                      <a:pt x="87" y="13"/>
                    </a:lnTo>
                    <a:lnTo>
                      <a:pt x="83" y="18"/>
                    </a:lnTo>
                    <a:lnTo>
                      <a:pt x="78" y="20"/>
                    </a:lnTo>
                    <a:lnTo>
                      <a:pt x="72" y="28"/>
                    </a:lnTo>
                    <a:lnTo>
                      <a:pt x="72" y="30"/>
                    </a:lnTo>
                    <a:lnTo>
                      <a:pt x="77" y="33"/>
                    </a:lnTo>
                    <a:lnTo>
                      <a:pt x="78" y="37"/>
                    </a:lnTo>
                    <a:lnTo>
                      <a:pt x="75" y="38"/>
                    </a:lnTo>
                    <a:lnTo>
                      <a:pt x="70" y="37"/>
                    </a:lnTo>
                    <a:lnTo>
                      <a:pt x="65" y="38"/>
                    </a:lnTo>
                    <a:lnTo>
                      <a:pt x="60" y="37"/>
                    </a:lnTo>
                    <a:lnTo>
                      <a:pt x="55" y="37"/>
                    </a:lnTo>
                    <a:lnTo>
                      <a:pt x="48" y="42"/>
                    </a:lnTo>
                    <a:lnTo>
                      <a:pt x="43" y="42"/>
                    </a:lnTo>
                    <a:lnTo>
                      <a:pt x="40" y="42"/>
                    </a:lnTo>
                    <a:lnTo>
                      <a:pt x="35" y="42"/>
                    </a:lnTo>
                    <a:lnTo>
                      <a:pt x="32" y="40"/>
                    </a:lnTo>
                    <a:lnTo>
                      <a:pt x="25" y="38"/>
                    </a:lnTo>
                    <a:lnTo>
                      <a:pt x="18" y="40"/>
                    </a:lnTo>
                    <a:lnTo>
                      <a:pt x="20" y="43"/>
                    </a:lnTo>
                    <a:lnTo>
                      <a:pt x="18" y="45"/>
                    </a:lnTo>
                    <a:lnTo>
                      <a:pt x="12" y="43"/>
                    </a:lnTo>
                    <a:lnTo>
                      <a:pt x="8" y="40"/>
                    </a:lnTo>
                    <a:lnTo>
                      <a:pt x="3" y="42"/>
                    </a:lnTo>
                    <a:lnTo>
                      <a:pt x="2" y="42"/>
                    </a:lnTo>
                    <a:lnTo>
                      <a:pt x="0" y="42"/>
                    </a:lnTo>
                    <a:lnTo>
                      <a:pt x="3" y="43"/>
                    </a:lnTo>
                    <a:lnTo>
                      <a:pt x="3" y="47"/>
                    </a:lnTo>
                    <a:lnTo>
                      <a:pt x="5" y="50"/>
                    </a:lnTo>
                    <a:lnTo>
                      <a:pt x="5" y="53"/>
                    </a:lnTo>
                    <a:lnTo>
                      <a:pt x="8" y="53"/>
                    </a:lnTo>
                    <a:lnTo>
                      <a:pt x="12" y="52"/>
                    </a:lnTo>
                    <a:lnTo>
                      <a:pt x="17" y="57"/>
                    </a:lnTo>
                    <a:lnTo>
                      <a:pt x="22" y="53"/>
                    </a:lnTo>
                    <a:lnTo>
                      <a:pt x="25" y="53"/>
                    </a:lnTo>
                    <a:lnTo>
                      <a:pt x="27" y="57"/>
                    </a:lnTo>
                    <a:lnTo>
                      <a:pt x="27" y="57"/>
                    </a:lnTo>
                    <a:lnTo>
                      <a:pt x="35" y="60"/>
                    </a:lnTo>
                    <a:lnTo>
                      <a:pt x="48" y="53"/>
                    </a:lnTo>
                    <a:lnTo>
                      <a:pt x="53" y="55"/>
                    </a:lnTo>
                    <a:lnTo>
                      <a:pt x="62" y="53"/>
                    </a:lnTo>
                    <a:lnTo>
                      <a:pt x="60" y="58"/>
                    </a:lnTo>
                    <a:lnTo>
                      <a:pt x="73" y="65"/>
                    </a:lnTo>
                    <a:lnTo>
                      <a:pt x="87" y="67"/>
                    </a:lnTo>
                    <a:lnTo>
                      <a:pt x="95" y="67"/>
                    </a:lnTo>
                    <a:lnTo>
                      <a:pt x="98" y="70"/>
                    </a:lnTo>
                    <a:lnTo>
                      <a:pt x="98" y="7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83" name="Freeform 54"/>
              <p:cNvSpPr>
                <a:spLocks/>
              </p:cNvSpPr>
              <p:nvPr/>
            </p:nvSpPr>
            <p:spPr bwMode="auto">
              <a:xfrm>
                <a:off x="6575552" y="2569342"/>
                <a:ext cx="119868" cy="87157"/>
              </a:xfrm>
              <a:custGeom>
                <a:avLst/>
                <a:gdLst/>
                <a:ahLst/>
                <a:cxnLst>
                  <a:cxn ang="0">
                    <a:pos x="134" y="170"/>
                  </a:cxn>
                  <a:cxn ang="0">
                    <a:pos x="143" y="166"/>
                  </a:cxn>
                  <a:cxn ang="0">
                    <a:pos x="149" y="165"/>
                  </a:cxn>
                  <a:cxn ang="0">
                    <a:pos x="159" y="168"/>
                  </a:cxn>
                  <a:cxn ang="0">
                    <a:pos x="166" y="165"/>
                  </a:cxn>
                  <a:cxn ang="0">
                    <a:pos x="173" y="165"/>
                  </a:cxn>
                  <a:cxn ang="0">
                    <a:pos x="193" y="170"/>
                  </a:cxn>
                  <a:cxn ang="0">
                    <a:pos x="198" y="163"/>
                  </a:cxn>
                  <a:cxn ang="0">
                    <a:pos x="212" y="143"/>
                  </a:cxn>
                  <a:cxn ang="0">
                    <a:pos x="217" y="133"/>
                  </a:cxn>
                  <a:cxn ang="0">
                    <a:pos x="222" y="126"/>
                  </a:cxn>
                  <a:cxn ang="0">
                    <a:pos x="221" y="120"/>
                  </a:cxn>
                  <a:cxn ang="0">
                    <a:pos x="216" y="115"/>
                  </a:cxn>
                  <a:cxn ang="0">
                    <a:pos x="211" y="105"/>
                  </a:cxn>
                  <a:cxn ang="0">
                    <a:pos x="211" y="88"/>
                  </a:cxn>
                  <a:cxn ang="0">
                    <a:pos x="204" y="75"/>
                  </a:cxn>
                  <a:cxn ang="0">
                    <a:pos x="212" y="68"/>
                  </a:cxn>
                  <a:cxn ang="0">
                    <a:pos x="209" y="53"/>
                  </a:cxn>
                  <a:cxn ang="0">
                    <a:pos x="206" y="43"/>
                  </a:cxn>
                  <a:cxn ang="0">
                    <a:pos x="198" y="27"/>
                  </a:cxn>
                  <a:cxn ang="0">
                    <a:pos x="196" y="13"/>
                  </a:cxn>
                  <a:cxn ang="0">
                    <a:pos x="186" y="8"/>
                  </a:cxn>
                  <a:cxn ang="0">
                    <a:pos x="124" y="10"/>
                  </a:cxn>
                  <a:cxn ang="0">
                    <a:pos x="113" y="18"/>
                  </a:cxn>
                  <a:cxn ang="0">
                    <a:pos x="104" y="18"/>
                  </a:cxn>
                  <a:cxn ang="0">
                    <a:pos x="118" y="8"/>
                  </a:cxn>
                  <a:cxn ang="0">
                    <a:pos x="109" y="13"/>
                  </a:cxn>
                  <a:cxn ang="0">
                    <a:pos x="91" y="13"/>
                  </a:cxn>
                  <a:cxn ang="0">
                    <a:pos x="90" y="5"/>
                  </a:cxn>
                  <a:cxn ang="0">
                    <a:pos x="98" y="7"/>
                  </a:cxn>
                  <a:cxn ang="0">
                    <a:pos x="91" y="3"/>
                  </a:cxn>
                  <a:cxn ang="0">
                    <a:pos x="70" y="5"/>
                  </a:cxn>
                  <a:cxn ang="0">
                    <a:pos x="56" y="7"/>
                  </a:cxn>
                  <a:cxn ang="0">
                    <a:pos x="45" y="12"/>
                  </a:cxn>
                  <a:cxn ang="0">
                    <a:pos x="40" y="20"/>
                  </a:cxn>
                  <a:cxn ang="0">
                    <a:pos x="21" y="27"/>
                  </a:cxn>
                  <a:cxn ang="0">
                    <a:pos x="10" y="32"/>
                  </a:cxn>
                  <a:cxn ang="0">
                    <a:pos x="6" y="38"/>
                  </a:cxn>
                  <a:cxn ang="0">
                    <a:pos x="5" y="40"/>
                  </a:cxn>
                  <a:cxn ang="0">
                    <a:pos x="6" y="57"/>
                  </a:cxn>
                  <a:cxn ang="0">
                    <a:pos x="0" y="63"/>
                  </a:cxn>
                  <a:cxn ang="0">
                    <a:pos x="6" y="75"/>
                  </a:cxn>
                  <a:cxn ang="0">
                    <a:pos x="10" y="83"/>
                  </a:cxn>
                  <a:cxn ang="0">
                    <a:pos x="10" y="91"/>
                  </a:cxn>
                  <a:cxn ang="0">
                    <a:pos x="18" y="101"/>
                  </a:cxn>
                  <a:cxn ang="0">
                    <a:pos x="21" y="116"/>
                  </a:cxn>
                  <a:cxn ang="0">
                    <a:pos x="21" y="121"/>
                  </a:cxn>
                  <a:cxn ang="0">
                    <a:pos x="28" y="120"/>
                  </a:cxn>
                  <a:cxn ang="0">
                    <a:pos x="40" y="121"/>
                  </a:cxn>
                  <a:cxn ang="0">
                    <a:pos x="45" y="126"/>
                  </a:cxn>
                  <a:cxn ang="0">
                    <a:pos x="51" y="130"/>
                  </a:cxn>
                  <a:cxn ang="0">
                    <a:pos x="51" y="136"/>
                  </a:cxn>
                  <a:cxn ang="0">
                    <a:pos x="53" y="141"/>
                  </a:cxn>
                  <a:cxn ang="0">
                    <a:pos x="58" y="141"/>
                  </a:cxn>
                  <a:cxn ang="0">
                    <a:pos x="56" y="135"/>
                  </a:cxn>
                  <a:cxn ang="0">
                    <a:pos x="70" y="138"/>
                  </a:cxn>
                  <a:cxn ang="0">
                    <a:pos x="75" y="141"/>
                  </a:cxn>
                  <a:cxn ang="0">
                    <a:pos x="90" y="143"/>
                  </a:cxn>
                  <a:cxn ang="0">
                    <a:pos x="111" y="155"/>
                  </a:cxn>
                  <a:cxn ang="0">
                    <a:pos x="119" y="163"/>
                  </a:cxn>
                  <a:cxn ang="0">
                    <a:pos x="129" y="161"/>
                  </a:cxn>
                  <a:cxn ang="0">
                    <a:pos x="134" y="170"/>
                  </a:cxn>
                </a:cxnLst>
                <a:rect l="0" t="0" r="r" b="b"/>
                <a:pathLst>
                  <a:path w="222" h="170">
                    <a:moveTo>
                      <a:pt x="134" y="170"/>
                    </a:moveTo>
                    <a:lnTo>
                      <a:pt x="134" y="170"/>
                    </a:lnTo>
                    <a:lnTo>
                      <a:pt x="139" y="170"/>
                    </a:lnTo>
                    <a:lnTo>
                      <a:pt x="143" y="166"/>
                    </a:lnTo>
                    <a:lnTo>
                      <a:pt x="146" y="165"/>
                    </a:lnTo>
                    <a:lnTo>
                      <a:pt x="149" y="165"/>
                    </a:lnTo>
                    <a:lnTo>
                      <a:pt x="156" y="165"/>
                    </a:lnTo>
                    <a:lnTo>
                      <a:pt x="159" y="168"/>
                    </a:lnTo>
                    <a:lnTo>
                      <a:pt x="163" y="165"/>
                    </a:lnTo>
                    <a:lnTo>
                      <a:pt x="166" y="165"/>
                    </a:lnTo>
                    <a:lnTo>
                      <a:pt x="169" y="166"/>
                    </a:lnTo>
                    <a:lnTo>
                      <a:pt x="173" y="165"/>
                    </a:lnTo>
                    <a:lnTo>
                      <a:pt x="183" y="165"/>
                    </a:lnTo>
                    <a:lnTo>
                      <a:pt x="193" y="170"/>
                    </a:lnTo>
                    <a:lnTo>
                      <a:pt x="198" y="170"/>
                    </a:lnTo>
                    <a:lnTo>
                      <a:pt x="198" y="163"/>
                    </a:lnTo>
                    <a:lnTo>
                      <a:pt x="198" y="158"/>
                    </a:lnTo>
                    <a:lnTo>
                      <a:pt x="212" y="143"/>
                    </a:lnTo>
                    <a:lnTo>
                      <a:pt x="214" y="136"/>
                    </a:lnTo>
                    <a:lnTo>
                      <a:pt x="217" y="133"/>
                    </a:lnTo>
                    <a:lnTo>
                      <a:pt x="221" y="133"/>
                    </a:lnTo>
                    <a:lnTo>
                      <a:pt x="222" y="126"/>
                    </a:lnTo>
                    <a:lnTo>
                      <a:pt x="221" y="123"/>
                    </a:lnTo>
                    <a:lnTo>
                      <a:pt x="221" y="120"/>
                    </a:lnTo>
                    <a:lnTo>
                      <a:pt x="222" y="118"/>
                    </a:lnTo>
                    <a:lnTo>
                      <a:pt x="216" y="115"/>
                    </a:lnTo>
                    <a:lnTo>
                      <a:pt x="214" y="108"/>
                    </a:lnTo>
                    <a:lnTo>
                      <a:pt x="211" y="105"/>
                    </a:lnTo>
                    <a:lnTo>
                      <a:pt x="211" y="95"/>
                    </a:lnTo>
                    <a:lnTo>
                      <a:pt x="211" y="88"/>
                    </a:lnTo>
                    <a:lnTo>
                      <a:pt x="206" y="82"/>
                    </a:lnTo>
                    <a:lnTo>
                      <a:pt x="204" y="75"/>
                    </a:lnTo>
                    <a:lnTo>
                      <a:pt x="207" y="70"/>
                    </a:lnTo>
                    <a:lnTo>
                      <a:pt x="212" y="68"/>
                    </a:lnTo>
                    <a:lnTo>
                      <a:pt x="212" y="55"/>
                    </a:lnTo>
                    <a:lnTo>
                      <a:pt x="209" y="53"/>
                    </a:lnTo>
                    <a:lnTo>
                      <a:pt x="209" y="47"/>
                    </a:lnTo>
                    <a:lnTo>
                      <a:pt x="206" y="43"/>
                    </a:lnTo>
                    <a:lnTo>
                      <a:pt x="202" y="32"/>
                    </a:lnTo>
                    <a:lnTo>
                      <a:pt x="198" y="27"/>
                    </a:lnTo>
                    <a:lnTo>
                      <a:pt x="198" y="22"/>
                    </a:lnTo>
                    <a:lnTo>
                      <a:pt x="196" y="13"/>
                    </a:lnTo>
                    <a:lnTo>
                      <a:pt x="193" y="13"/>
                    </a:lnTo>
                    <a:lnTo>
                      <a:pt x="186" y="8"/>
                    </a:lnTo>
                    <a:lnTo>
                      <a:pt x="154" y="12"/>
                    </a:lnTo>
                    <a:lnTo>
                      <a:pt x="124" y="10"/>
                    </a:lnTo>
                    <a:lnTo>
                      <a:pt x="121" y="12"/>
                    </a:lnTo>
                    <a:lnTo>
                      <a:pt x="113" y="18"/>
                    </a:lnTo>
                    <a:lnTo>
                      <a:pt x="106" y="18"/>
                    </a:lnTo>
                    <a:lnTo>
                      <a:pt x="104" y="18"/>
                    </a:lnTo>
                    <a:lnTo>
                      <a:pt x="111" y="13"/>
                    </a:lnTo>
                    <a:lnTo>
                      <a:pt x="118" y="8"/>
                    </a:lnTo>
                    <a:lnTo>
                      <a:pt x="114" y="8"/>
                    </a:lnTo>
                    <a:lnTo>
                      <a:pt x="109" y="13"/>
                    </a:lnTo>
                    <a:lnTo>
                      <a:pt x="101" y="17"/>
                    </a:lnTo>
                    <a:lnTo>
                      <a:pt x="91" y="13"/>
                    </a:lnTo>
                    <a:lnTo>
                      <a:pt x="88" y="8"/>
                    </a:lnTo>
                    <a:lnTo>
                      <a:pt x="90" y="5"/>
                    </a:lnTo>
                    <a:lnTo>
                      <a:pt x="96" y="7"/>
                    </a:lnTo>
                    <a:lnTo>
                      <a:pt x="98" y="7"/>
                    </a:lnTo>
                    <a:lnTo>
                      <a:pt x="98" y="7"/>
                    </a:lnTo>
                    <a:lnTo>
                      <a:pt x="91" y="3"/>
                    </a:lnTo>
                    <a:lnTo>
                      <a:pt x="80" y="0"/>
                    </a:lnTo>
                    <a:lnTo>
                      <a:pt x="70" y="5"/>
                    </a:lnTo>
                    <a:lnTo>
                      <a:pt x="63" y="3"/>
                    </a:lnTo>
                    <a:lnTo>
                      <a:pt x="56" y="7"/>
                    </a:lnTo>
                    <a:lnTo>
                      <a:pt x="51" y="12"/>
                    </a:lnTo>
                    <a:lnTo>
                      <a:pt x="45" y="12"/>
                    </a:lnTo>
                    <a:lnTo>
                      <a:pt x="40" y="17"/>
                    </a:lnTo>
                    <a:lnTo>
                      <a:pt x="40" y="20"/>
                    </a:lnTo>
                    <a:lnTo>
                      <a:pt x="33" y="20"/>
                    </a:lnTo>
                    <a:lnTo>
                      <a:pt x="21" y="27"/>
                    </a:lnTo>
                    <a:lnTo>
                      <a:pt x="13" y="27"/>
                    </a:lnTo>
                    <a:lnTo>
                      <a:pt x="10" y="32"/>
                    </a:lnTo>
                    <a:lnTo>
                      <a:pt x="8" y="37"/>
                    </a:lnTo>
                    <a:lnTo>
                      <a:pt x="6" y="38"/>
                    </a:lnTo>
                    <a:lnTo>
                      <a:pt x="8" y="40"/>
                    </a:lnTo>
                    <a:lnTo>
                      <a:pt x="5" y="40"/>
                    </a:lnTo>
                    <a:lnTo>
                      <a:pt x="8" y="50"/>
                    </a:lnTo>
                    <a:lnTo>
                      <a:pt x="6" y="57"/>
                    </a:lnTo>
                    <a:lnTo>
                      <a:pt x="0" y="60"/>
                    </a:lnTo>
                    <a:lnTo>
                      <a:pt x="0" y="63"/>
                    </a:lnTo>
                    <a:lnTo>
                      <a:pt x="8" y="72"/>
                    </a:lnTo>
                    <a:lnTo>
                      <a:pt x="6" y="75"/>
                    </a:lnTo>
                    <a:lnTo>
                      <a:pt x="10" y="80"/>
                    </a:lnTo>
                    <a:lnTo>
                      <a:pt x="10" y="83"/>
                    </a:lnTo>
                    <a:lnTo>
                      <a:pt x="13" y="87"/>
                    </a:lnTo>
                    <a:lnTo>
                      <a:pt x="10" y="91"/>
                    </a:lnTo>
                    <a:lnTo>
                      <a:pt x="15" y="100"/>
                    </a:lnTo>
                    <a:lnTo>
                      <a:pt x="18" y="101"/>
                    </a:lnTo>
                    <a:lnTo>
                      <a:pt x="21" y="105"/>
                    </a:lnTo>
                    <a:lnTo>
                      <a:pt x="21" y="116"/>
                    </a:lnTo>
                    <a:lnTo>
                      <a:pt x="20" y="118"/>
                    </a:lnTo>
                    <a:lnTo>
                      <a:pt x="21" y="121"/>
                    </a:lnTo>
                    <a:lnTo>
                      <a:pt x="23" y="120"/>
                    </a:lnTo>
                    <a:lnTo>
                      <a:pt x="28" y="120"/>
                    </a:lnTo>
                    <a:lnTo>
                      <a:pt x="30" y="120"/>
                    </a:lnTo>
                    <a:lnTo>
                      <a:pt x="40" y="121"/>
                    </a:lnTo>
                    <a:lnTo>
                      <a:pt x="40" y="123"/>
                    </a:lnTo>
                    <a:lnTo>
                      <a:pt x="45" y="126"/>
                    </a:lnTo>
                    <a:lnTo>
                      <a:pt x="48" y="126"/>
                    </a:lnTo>
                    <a:lnTo>
                      <a:pt x="51" y="130"/>
                    </a:lnTo>
                    <a:lnTo>
                      <a:pt x="50" y="135"/>
                    </a:lnTo>
                    <a:lnTo>
                      <a:pt x="51" y="136"/>
                    </a:lnTo>
                    <a:lnTo>
                      <a:pt x="53" y="138"/>
                    </a:lnTo>
                    <a:lnTo>
                      <a:pt x="53" y="141"/>
                    </a:lnTo>
                    <a:lnTo>
                      <a:pt x="56" y="143"/>
                    </a:lnTo>
                    <a:lnTo>
                      <a:pt x="58" y="141"/>
                    </a:lnTo>
                    <a:lnTo>
                      <a:pt x="61" y="141"/>
                    </a:lnTo>
                    <a:lnTo>
                      <a:pt x="56" y="135"/>
                    </a:lnTo>
                    <a:lnTo>
                      <a:pt x="58" y="133"/>
                    </a:lnTo>
                    <a:lnTo>
                      <a:pt x="70" y="138"/>
                    </a:lnTo>
                    <a:lnTo>
                      <a:pt x="76" y="138"/>
                    </a:lnTo>
                    <a:lnTo>
                      <a:pt x="75" y="141"/>
                    </a:lnTo>
                    <a:lnTo>
                      <a:pt x="81" y="145"/>
                    </a:lnTo>
                    <a:lnTo>
                      <a:pt x="90" y="143"/>
                    </a:lnTo>
                    <a:lnTo>
                      <a:pt x="96" y="146"/>
                    </a:lnTo>
                    <a:lnTo>
                      <a:pt x="111" y="155"/>
                    </a:lnTo>
                    <a:lnTo>
                      <a:pt x="116" y="163"/>
                    </a:lnTo>
                    <a:lnTo>
                      <a:pt x="119" y="163"/>
                    </a:lnTo>
                    <a:lnTo>
                      <a:pt x="123" y="160"/>
                    </a:lnTo>
                    <a:lnTo>
                      <a:pt x="129" y="161"/>
                    </a:lnTo>
                    <a:lnTo>
                      <a:pt x="133" y="165"/>
                    </a:lnTo>
                    <a:lnTo>
                      <a:pt x="134" y="17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84" name="Freeform 55"/>
              <p:cNvSpPr>
                <a:spLocks/>
              </p:cNvSpPr>
              <p:nvPr/>
            </p:nvSpPr>
            <p:spPr bwMode="auto">
              <a:xfrm>
                <a:off x="6552006" y="2630560"/>
                <a:ext cx="96322" cy="35278"/>
              </a:xfrm>
              <a:custGeom>
                <a:avLst/>
                <a:gdLst/>
                <a:ahLst/>
                <a:cxnLst>
                  <a:cxn ang="0">
                    <a:pos x="66" y="3"/>
                  </a:cxn>
                  <a:cxn ang="0">
                    <a:pos x="73" y="2"/>
                  </a:cxn>
                  <a:cxn ang="0">
                    <a:pos x="85" y="3"/>
                  </a:cxn>
                  <a:cxn ang="0">
                    <a:pos x="90" y="8"/>
                  </a:cxn>
                  <a:cxn ang="0">
                    <a:pos x="96" y="12"/>
                  </a:cxn>
                  <a:cxn ang="0">
                    <a:pos x="96" y="18"/>
                  </a:cxn>
                  <a:cxn ang="0">
                    <a:pos x="98" y="23"/>
                  </a:cxn>
                  <a:cxn ang="0">
                    <a:pos x="103" y="23"/>
                  </a:cxn>
                  <a:cxn ang="0">
                    <a:pos x="101" y="17"/>
                  </a:cxn>
                  <a:cxn ang="0">
                    <a:pos x="115" y="20"/>
                  </a:cxn>
                  <a:cxn ang="0">
                    <a:pos x="120" y="23"/>
                  </a:cxn>
                  <a:cxn ang="0">
                    <a:pos x="135" y="25"/>
                  </a:cxn>
                  <a:cxn ang="0">
                    <a:pos x="156" y="37"/>
                  </a:cxn>
                  <a:cxn ang="0">
                    <a:pos x="164" y="45"/>
                  </a:cxn>
                  <a:cxn ang="0">
                    <a:pos x="174" y="43"/>
                  </a:cxn>
                  <a:cxn ang="0">
                    <a:pos x="179" y="52"/>
                  </a:cxn>
                  <a:cxn ang="0">
                    <a:pos x="163" y="55"/>
                  </a:cxn>
                  <a:cxn ang="0">
                    <a:pos x="149" y="62"/>
                  </a:cxn>
                  <a:cxn ang="0">
                    <a:pos x="131" y="67"/>
                  </a:cxn>
                  <a:cxn ang="0">
                    <a:pos x="123" y="65"/>
                  </a:cxn>
                  <a:cxn ang="0">
                    <a:pos x="106" y="65"/>
                  </a:cxn>
                  <a:cxn ang="0">
                    <a:pos x="96" y="63"/>
                  </a:cxn>
                  <a:cxn ang="0">
                    <a:pos x="83" y="60"/>
                  </a:cxn>
                  <a:cxn ang="0">
                    <a:pos x="70" y="58"/>
                  </a:cxn>
                  <a:cxn ang="0">
                    <a:pos x="65" y="63"/>
                  </a:cxn>
                  <a:cxn ang="0">
                    <a:pos x="58" y="68"/>
                  </a:cxn>
                  <a:cxn ang="0">
                    <a:pos x="45" y="63"/>
                  </a:cxn>
                  <a:cxn ang="0">
                    <a:pos x="42" y="63"/>
                  </a:cxn>
                  <a:cxn ang="0">
                    <a:pos x="27" y="50"/>
                  </a:cxn>
                  <a:cxn ang="0">
                    <a:pos x="13" y="43"/>
                  </a:cxn>
                  <a:cxn ang="0">
                    <a:pos x="12" y="33"/>
                  </a:cxn>
                  <a:cxn ang="0">
                    <a:pos x="0" y="23"/>
                  </a:cxn>
                  <a:cxn ang="0">
                    <a:pos x="3" y="18"/>
                  </a:cxn>
                  <a:cxn ang="0">
                    <a:pos x="8" y="22"/>
                  </a:cxn>
                  <a:cxn ang="0">
                    <a:pos x="22" y="15"/>
                  </a:cxn>
                  <a:cxn ang="0">
                    <a:pos x="32" y="10"/>
                  </a:cxn>
                  <a:cxn ang="0">
                    <a:pos x="42" y="7"/>
                  </a:cxn>
                  <a:cxn ang="0">
                    <a:pos x="50" y="5"/>
                  </a:cxn>
                  <a:cxn ang="0">
                    <a:pos x="58" y="2"/>
                  </a:cxn>
                  <a:cxn ang="0">
                    <a:pos x="63" y="2"/>
                  </a:cxn>
                </a:cxnLst>
                <a:rect l="0" t="0" r="r" b="b"/>
                <a:pathLst>
                  <a:path w="179" h="70">
                    <a:moveTo>
                      <a:pt x="65" y="0"/>
                    </a:moveTo>
                    <a:lnTo>
                      <a:pt x="66" y="3"/>
                    </a:lnTo>
                    <a:lnTo>
                      <a:pt x="68" y="2"/>
                    </a:lnTo>
                    <a:lnTo>
                      <a:pt x="73" y="2"/>
                    </a:lnTo>
                    <a:lnTo>
                      <a:pt x="75" y="2"/>
                    </a:lnTo>
                    <a:lnTo>
                      <a:pt x="85" y="3"/>
                    </a:lnTo>
                    <a:lnTo>
                      <a:pt x="85" y="5"/>
                    </a:lnTo>
                    <a:lnTo>
                      <a:pt x="90" y="8"/>
                    </a:lnTo>
                    <a:lnTo>
                      <a:pt x="93" y="8"/>
                    </a:lnTo>
                    <a:lnTo>
                      <a:pt x="96" y="12"/>
                    </a:lnTo>
                    <a:lnTo>
                      <a:pt x="95" y="17"/>
                    </a:lnTo>
                    <a:lnTo>
                      <a:pt x="96" y="18"/>
                    </a:lnTo>
                    <a:lnTo>
                      <a:pt x="98" y="20"/>
                    </a:lnTo>
                    <a:lnTo>
                      <a:pt x="98" y="23"/>
                    </a:lnTo>
                    <a:lnTo>
                      <a:pt x="101" y="25"/>
                    </a:lnTo>
                    <a:lnTo>
                      <a:pt x="103" y="23"/>
                    </a:lnTo>
                    <a:lnTo>
                      <a:pt x="106" y="23"/>
                    </a:lnTo>
                    <a:lnTo>
                      <a:pt x="101" y="17"/>
                    </a:lnTo>
                    <a:lnTo>
                      <a:pt x="103" y="15"/>
                    </a:lnTo>
                    <a:lnTo>
                      <a:pt x="115" y="20"/>
                    </a:lnTo>
                    <a:lnTo>
                      <a:pt x="121" y="20"/>
                    </a:lnTo>
                    <a:lnTo>
                      <a:pt x="120" y="23"/>
                    </a:lnTo>
                    <a:lnTo>
                      <a:pt x="126" y="27"/>
                    </a:lnTo>
                    <a:lnTo>
                      <a:pt x="135" y="25"/>
                    </a:lnTo>
                    <a:lnTo>
                      <a:pt x="141" y="28"/>
                    </a:lnTo>
                    <a:lnTo>
                      <a:pt x="156" y="37"/>
                    </a:lnTo>
                    <a:lnTo>
                      <a:pt x="161" y="45"/>
                    </a:lnTo>
                    <a:lnTo>
                      <a:pt x="164" y="45"/>
                    </a:lnTo>
                    <a:lnTo>
                      <a:pt x="168" y="42"/>
                    </a:lnTo>
                    <a:lnTo>
                      <a:pt x="174" y="43"/>
                    </a:lnTo>
                    <a:lnTo>
                      <a:pt x="178" y="47"/>
                    </a:lnTo>
                    <a:lnTo>
                      <a:pt x="179" y="52"/>
                    </a:lnTo>
                    <a:lnTo>
                      <a:pt x="168" y="52"/>
                    </a:lnTo>
                    <a:lnTo>
                      <a:pt x="163" y="55"/>
                    </a:lnTo>
                    <a:lnTo>
                      <a:pt x="156" y="55"/>
                    </a:lnTo>
                    <a:lnTo>
                      <a:pt x="149" y="62"/>
                    </a:lnTo>
                    <a:lnTo>
                      <a:pt x="141" y="63"/>
                    </a:lnTo>
                    <a:lnTo>
                      <a:pt x="131" y="67"/>
                    </a:lnTo>
                    <a:lnTo>
                      <a:pt x="130" y="65"/>
                    </a:lnTo>
                    <a:lnTo>
                      <a:pt x="123" y="65"/>
                    </a:lnTo>
                    <a:lnTo>
                      <a:pt x="118" y="68"/>
                    </a:lnTo>
                    <a:lnTo>
                      <a:pt x="106" y="65"/>
                    </a:lnTo>
                    <a:lnTo>
                      <a:pt x="103" y="63"/>
                    </a:lnTo>
                    <a:lnTo>
                      <a:pt x="96" y="63"/>
                    </a:lnTo>
                    <a:lnTo>
                      <a:pt x="90" y="63"/>
                    </a:lnTo>
                    <a:lnTo>
                      <a:pt x="83" y="60"/>
                    </a:lnTo>
                    <a:lnTo>
                      <a:pt x="75" y="60"/>
                    </a:lnTo>
                    <a:lnTo>
                      <a:pt x="70" y="58"/>
                    </a:lnTo>
                    <a:lnTo>
                      <a:pt x="68" y="62"/>
                    </a:lnTo>
                    <a:lnTo>
                      <a:pt x="65" y="63"/>
                    </a:lnTo>
                    <a:lnTo>
                      <a:pt x="65" y="67"/>
                    </a:lnTo>
                    <a:lnTo>
                      <a:pt x="58" y="68"/>
                    </a:lnTo>
                    <a:lnTo>
                      <a:pt x="56" y="70"/>
                    </a:lnTo>
                    <a:lnTo>
                      <a:pt x="45" y="63"/>
                    </a:lnTo>
                    <a:lnTo>
                      <a:pt x="40" y="63"/>
                    </a:lnTo>
                    <a:lnTo>
                      <a:pt x="42" y="63"/>
                    </a:lnTo>
                    <a:lnTo>
                      <a:pt x="32" y="53"/>
                    </a:lnTo>
                    <a:lnTo>
                      <a:pt x="27" y="50"/>
                    </a:lnTo>
                    <a:lnTo>
                      <a:pt x="18" y="45"/>
                    </a:lnTo>
                    <a:lnTo>
                      <a:pt x="13" y="43"/>
                    </a:lnTo>
                    <a:lnTo>
                      <a:pt x="12" y="40"/>
                    </a:lnTo>
                    <a:lnTo>
                      <a:pt x="12" y="33"/>
                    </a:lnTo>
                    <a:lnTo>
                      <a:pt x="7" y="27"/>
                    </a:lnTo>
                    <a:lnTo>
                      <a:pt x="0" y="23"/>
                    </a:lnTo>
                    <a:lnTo>
                      <a:pt x="0" y="20"/>
                    </a:lnTo>
                    <a:lnTo>
                      <a:pt x="3" y="18"/>
                    </a:lnTo>
                    <a:lnTo>
                      <a:pt x="5" y="20"/>
                    </a:lnTo>
                    <a:lnTo>
                      <a:pt x="8" y="22"/>
                    </a:lnTo>
                    <a:lnTo>
                      <a:pt x="18" y="15"/>
                    </a:lnTo>
                    <a:lnTo>
                      <a:pt x="22" y="15"/>
                    </a:lnTo>
                    <a:lnTo>
                      <a:pt x="27" y="10"/>
                    </a:lnTo>
                    <a:lnTo>
                      <a:pt x="32" y="10"/>
                    </a:lnTo>
                    <a:lnTo>
                      <a:pt x="35" y="7"/>
                    </a:lnTo>
                    <a:lnTo>
                      <a:pt x="42" y="7"/>
                    </a:lnTo>
                    <a:lnTo>
                      <a:pt x="47" y="7"/>
                    </a:lnTo>
                    <a:lnTo>
                      <a:pt x="50" y="5"/>
                    </a:lnTo>
                    <a:lnTo>
                      <a:pt x="50" y="0"/>
                    </a:lnTo>
                    <a:lnTo>
                      <a:pt x="58" y="2"/>
                    </a:lnTo>
                    <a:lnTo>
                      <a:pt x="60" y="0"/>
                    </a:lnTo>
                    <a:lnTo>
                      <a:pt x="63" y="2"/>
                    </a:lnTo>
                    <a:lnTo>
                      <a:pt x="65"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85" name="Freeform 56"/>
              <p:cNvSpPr>
                <a:spLocks/>
              </p:cNvSpPr>
              <p:nvPr/>
            </p:nvSpPr>
            <p:spPr bwMode="auto">
              <a:xfrm>
                <a:off x="6479229" y="2569342"/>
                <a:ext cx="108095" cy="114135"/>
              </a:xfrm>
              <a:custGeom>
                <a:avLst/>
                <a:gdLst/>
                <a:ahLst/>
                <a:cxnLst>
                  <a:cxn ang="0">
                    <a:pos x="75" y="3"/>
                  </a:cxn>
                  <a:cxn ang="0">
                    <a:pos x="84" y="13"/>
                  </a:cxn>
                  <a:cxn ang="0">
                    <a:pos x="89" y="21"/>
                  </a:cxn>
                  <a:cxn ang="0">
                    <a:pos x="98" y="18"/>
                  </a:cxn>
                  <a:cxn ang="0">
                    <a:pos x="111" y="18"/>
                  </a:cxn>
                  <a:cxn ang="0">
                    <a:pos x="101" y="28"/>
                  </a:cxn>
                  <a:cxn ang="0">
                    <a:pos x="116" y="31"/>
                  </a:cxn>
                  <a:cxn ang="0">
                    <a:pos x="133" y="23"/>
                  </a:cxn>
                  <a:cxn ang="0">
                    <a:pos x="141" y="15"/>
                  </a:cxn>
                  <a:cxn ang="0">
                    <a:pos x="139" y="18"/>
                  </a:cxn>
                  <a:cxn ang="0">
                    <a:pos x="149" y="20"/>
                  </a:cxn>
                  <a:cxn ang="0">
                    <a:pos x="164" y="26"/>
                  </a:cxn>
                  <a:cxn ang="0">
                    <a:pos x="174" y="36"/>
                  </a:cxn>
                  <a:cxn ang="0">
                    <a:pos x="189" y="48"/>
                  </a:cxn>
                  <a:cxn ang="0">
                    <a:pos x="189" y="70"/>
                  </a:cxn>
                  <a:cxn ang="0">
                    <a:pos x="194" y="85"/>
                  </a:cxn>
                  <a:cxn ang="0">
                    <a:pos x="202" y="103"/>
                  </a:cxn>
                  <a:cxn ang="0">
                    <a:pos x="194" y="118"/>
                  </a:cxn>
                  <a:cxn ang="0">
                    <a:pos x="178" y="123"/>
                  </a:cxn>
                  <a:cxn ang="0">
                    <a:pos x="158" y="131"/>
                  </a:cxn>
                  <a:cxn ang="0">
                    <a:pos x="139" y="134"/>
                  </a:cxn>
                  <a:cxn ang="0">
                    <a:pos x="148" y="149"/>
                  </a:cxn>
                  <a:cxn ang="0">
                    <a:pos x="163" y="166"/>
                  </a:cxn>
                  <a:cxn ang="0">
                    <a:pos x="176" y="187"/>
                  </a:cxn>
                  <a:cxn ang="0">
                    <a:pos x="158" y="202"/>
                  </a:cxn>
                  <a:cxn ang="0">
                    <a:pos x="161" y="212"/>
                  </a:cxn>
                  <a:cxn ang="0">
                    <a:pos x="141" y="211"/>
                  </a:cxn>
                  <a:cxn ang="0">
                    <a:pos x="121" y="216"/>
                  </a:cxn>
                  <a:cxn ang="0">
                    <a:pos x="106" y="217"/>
                  </a:cxn>
                  <a:cxn ang="0">
                    <a:pos x="89" y="216"/>
                  </a:cxn>
                  <a:cxn ang="0">
                    <a:pos x="76" y="211"/>
                  </a:cxn>
                  <a:cxn ang="0">
                    <a:pos x="66" y="207"/>
                  </a:cxn>
                  <a:cxn ang="0">
                    <a:pos x="55" y="212"/>
                  </a:cxn>
                  <a:cxn ang="0">
                    <a:pos x="45" y="209"/>
                  </a:cxn>
                  <a:cxn ang="0">
                    <a:pos x="45" y="191"/>
                  </a:cxn>
                  <a:cxn ang="0">
                    <a:pos x="48" y="173"/>
                  </a:cxn>
                  <a:cxn ang="0">
                    <a:pos x="31" y="171"/>
                  </a:cxn>
                  <a:cxn ang="0">
                    <a:pos x="18" y="166"/>
                  </a:cxn>
                  <a:cxn ang="0">
                    <a:pos x="11" y="153"/>
                  </a:cxn>
                  <a:cxn ang="0">
                    <a:pos x="6" y="136"/>
                  </a:cxn>
                  <a:cxn ang="0">
                    <a:pos x="1" y="119"/>
                  </a:cxn>
                  <a:cxn ang="0">
                    <a:pos x="3" y="101"/>
                  </a:cxn>
                  <a:cxn ang="0">
                    <a:pos x="21" y="93"/>
                  </a:cxn>
                  <a:cxn ang="0">
                    <a:pos x="26" y="80"/>
                  </a:cxn>
                  <a:cxn ang="0">
                    <a:pos x="18" y="73"/>
                  </a:cxn>
                  <a:cxn ang="0">
                    <a:pos x="28" y="65"/>
                  </a:cxn>
                  <a:cxn ang="0">
                    <a:pos x="33" y="55"/>
                  </a:cxn>
                  <a:cxn ang="0">
                    <a:pos x="25" y="46"/>
                  </a:cxn>
                  <a:cxn ang="0">
                    <a:pos x="45" y="41"/>
                  </a:cxn>
                  <a:cxn ang="0">
                    <a:pos x="48" y="45"/>
                  </a:cxn>
                  <a:cxn ang="0">
                    <a:pos x="55" y="48"/>
                  </a:cxn>
                  <a:cxn ang="0">
                    <a:pos x="56" y="40"/>
                  </a:cxn>
                  <a:cxn ang="0">
                    <a:pos x="71" y="35"/>
                  </a:cxn>
                  <a:cxn ang="0">
                    <a:pos x="73" y="33"/>
                  </a:cxn>
                  <a:cxn ang="0">
                    <a:pos x="66" y="26"/>
                  </a:cxn>
                  <a:cxn ang="0">
                    <a:pos x="58" y="16"/>
                  </a:cxn>
                  <a:cxn ang="0">
                    <a:pos x="61" y="6"/>
                  </a:cxn>
                  <a:cxn ang="0">
                    <a:pos x="56" y="0"/>
                  </a:cxn>
                </a:cxnLst>
                <a:rect l="0" t="0" r="r" b="b"/>
                <a:pathLst>
                  <a:path w="202" h="219">
                    <a:moveTo>
                      <a:pt x="56" y="0"/>
                    </a:moveTo>
                    <a:lnTo>
                      <a:pt x="63" y="0"/>
                    </a:lnTo>
                    <a:lnTo>
                      <a:pt x="71" y="1"/>
                    </a:lnTo>
                    <a:lnTo>
                      <a:pt x="75" y="3"/>
                    </a:lnTo>
                    <a:lnTo>
                      <a:pt x="78" y="3"/>
                    </a:lnTo>
                    <a:lnTo>
                      <a:pt x="83" y="6"/>
                    </a:lnTo>
                    <a:lnTo>
                      <a:pt x="88" y="8"/>
                    </a:lnTo>
                    <a:lnTo>
                      <a:pt x="84" y="13"/>
                    </a:lnTo>
                    <a:lnTo>
                      <a:pt x="83" y="15"/>
                    </a:lnTo>
                    <a:lnTo>
                      <a:pt x="84" y="16"/>
                    </a:lnTo>
                    <a:lnTo>
                      <a:pt x="88" y="18"/>
                    </a:lnTo>
                    <a:lnTo>
                      <a:pt x="89" y="21"/>
                    </a:lnTo>
                    <a:lnTo>
                      <a:pt x="93" y="20"/>
                    </a:lnTo>
                    <a:lnTo>
                      <a:pt x="94" y="16"/>
                    </a:lnTo>
                    <a:lnTo>
                      <a:pt x="96" y="16"/>
                    </a:lnTo>
                    <a:lnTo>
                      <a:pt x="98" y="18"/>
                    </a:lnTo>
                    <a:lnTo>
                      <a:pt x="104" y="21"/>
                    </a:lnTo>
                    <a:lnTo>
                      <a:pt x="106" y="20"/>
                    </a:lnTo>
                    <a:lnTo>
                      <a:pt x="109" y="18"/>
                    </a:lnTo>
                    <a:lnTo>
                      <a:pt x="111" y="18"/>
                    </a:lnTo>
                    <a:lnTo>
                      <a:pt x="111" y="23"/>
                    </a:lnTo>
                    <a:lnTo>
                      <a:pt x="108" y="26"/>
                    </a:lnTo>
                    <a:lnTo>
                      <a:pt x="106" y="25"/>
                    </a:lnTo>
                    <a:lnTo>
                      <a:pt x="101" y="28"/>
                    </a:lnTo>
                    <a:lnTo>
                      <a:pt x="108" y="30"/>
                    </a:lnTo>
                    <a:lnTo>
                      <a:pt x="109" y="28"/>
                    </a:lnTo>
                    <a:lnTo>
                      <a:pt x="114" y="30"/>
                    </a:lnTo>
                    <a:lnTo>
                      <a:pt x="116" y="31"/>
                    </a:lnTo>
                    <a:lnTo>
                      <a:pt x="121" y="31"/>
                    </a:lnTo>
                    <a:lnTo>
                      <a:pt x="121" y="28"/>
                    </a:lnTo>
                    <a:lnTo>
                      <a:pt x="124" y="23"/>
                    </a:lnTo>
                    <a:lnTo>
                      <a:pt x="133" y="23"/>
                    </a:lnTo>
                    <a:lnTo>
                      <a:pt x="134" y="21"/>
                    </a:lnTo>
                    <a:lnTo>
                      <a:pt x="139" y="18"/>
                    </a:lnTo>
                    <a:lnTo>
                      <a:pt x="139" y="16"/>
                    </a:lnTo>
                    <a:lnTo>
                      <a:pt x="141" y="15"/>
                    </a:lnTo>
                    <a:lnTo>
                      <a:pt x="148" y="16"/>
                    </a:lnTo>
                    <a:lnTo>
                      <a:pt x="143" y="18"/>
                    </a:lnTo>
                    <a:lnTo>
                      <a:pt x="141" y="20"/>
                    </a:lnTo>
                    <a:lnTo>
                      <a:pt x="139" y="18"/>
                    </a:lnTo>
                    <a:lnTo>
                      <a:pt x="138" y="21"/>
                    </a:lnTo>
                    <a:lnTo>
                      <a:pt x="139" y="23"/>
                    </a:lnTo>
                    <a:lnTo>
                      <a:pt x="144" y="20"/>
                    </a:lnTo>
                    <a:lnTo>
                      <a:pt x="149" y="20"/>
                    </a:lnTo>
                    <a:lnTo>
                      <a:pt x="151" y="18"/>
                    </a:lnTo>
                    <a:lnTo>
                      <a:pt x="153" y="20"/>
                    </a:lnTo>
                    <a:lnTo>
                      <a:pt x="158" y="21"/>
                    </a:lnTo>
                    <a:lnTo>
                      <a:pt x="164" y="26"/>
                    </a:lnTo>
                    <a:lnTo>
                      <a:pt x="169" y="26"/>
                    </a:lnTo>
                    <a:lnTo>
                      <a:pt x="171" y="30"/>
                    </a:lnTo>
                    <a:lnTo>
                      <a:pt x="171" y="33"/>
                    </a:lnTo>
                    <a:lnTo>
                      <a:pt x="174" y="36"/>
                    </a:lnTo>
                    <a:lnTo>
                      <a:pt x="179" y="36"/>
                    </a:lnTo>
                    <a:lnTo>
                      <a:pt x="181" y="38"/>
                    </a:lnTo>
                    <a:lnTo>
                      <a:pt x="186" y="38"/>
                    </a:lnTo>
                    <a:lnTo>
                      <a:pt x="189" y="48"/>
                    </a:lnTo>
                    <a:lnTo>
                      <a:pt x="187" y="55"/>
                    </a:lnTo>
                    <a:lnTo>
                      <a:pt x="181" y="58"/>
                    </a:lnTo>
                    <a:lnTo>
                      <a:pt x="181" y="61"/>
                    </a:lnTo>
                    <a:lnTo>
                      <a:pt x="189" y="70"/>
                    </a:lnTo>
                    <a:lnTo>
                      <a:pt x="187" y="73"/>
                    </a:lnTo>
                    <a:lnTo>
                      <a:pt x="191" y="78"/>
                    </a:lnTo>
                    <a:lnTo>
                      <a:pt x="191" y="81"/>
                    </a:lnTo>
                    <a:lnTo>
                      <a:pt x="194" y="85"/>
                    </a:lnTo>
                    <a:lnTo>
                      <a:pt x="191" y="89"/>
                    </a:lnTo>
                    <a:lnTo>
                      <a:pt x="196" y="98"/>
                    </a:lnTo>
                    <a:lnTo>
                      <a:pt x="199" y="99"/>
                    </a:lnTo>
                    <a:lnTo>
                      <a:pt x="202" y="103"/>
                    </a:lnTo>
                    <a:lnTo>
                      <a:pt x="202" y="114"/>
                    </a:lnTo>
                    <a:lnTo>
                      <a:pt x="199" y="118"/>
                    </a:lnTo>
                    <a:lnTo>
                      <a:pt x="196" y="116"/>
                    </a:lnTo>
                    <a:lnTo>
                      <a:pt x="194" y="118"/>
                    </a:lnTo>
                    <a:lnTo>
                      <a:pt x="186" y="116"/>
                    </a:lnTo>
                    <a:lnTo>
                      <a:pt x="186" y="121"/>
                    </a:lnTo>
                    <a:lnTo>
                      <a:pt x="183" y="123"/>
                    </a:lnTo>
                    <a:lnTo>
                      <a:pt x="178" y="123"/>
                    </a:lnTo>
                    <a:lnTo>
                      <a:pt x="171" y="123"/>
                    </a:lnTo>
                    <a:lnTo>
                      <a:pt x="168" y="126"/>
                    </a:lnTo>
                    <a:lnTo>
                      <a:pt x="163" y="126"/>
                    </a:lnTo>
                    <a:lnTo>
                      <a:pt x="158" y="131"/>
                    </a:lnTo>
                    <a:lnTo>
                      <a:pt x="154" y="131"/>
                    </a:lnTo>
                    <a:lnTo>
                      <a:pt x="144" y="138"/>
                    </a:lnTo>
                    <a:lnTo>
                      <a:pt x="141" y="136"/>
                    </a:lnTo>
                    <a:lnTo>
                      <a:pt x="139" y="134"/>
                    </a:lnTo>
                    <a:lnTo>
                      <a:pt x="136" y="136"/>
                    </a:lnTo>
                    <a:lnTo>
                      <a:pt x="136" y="139"/>
                    </a:lnTo>
                    <a:lnTo>
                      <a:pt x="143" y="143"/>
                    </a:lnTo>
                    <a:lnTo>
                      <a:pt x="148" y="149"/>
                    </a:lnTo>
                    <a:lnTo>
                      <a:pt x="148" y="156"/>
                    </a:lnTo>
                    <a:lnTo>
                      <a:pt x="149" y="159"/>
                    </a:lnTo>
                    <a:lnTo>
                      <a:pt x="154" y="161"/>
                    </a:lnTo>
                    <a:lnTo>
                      <a:pt x="163" y="166"/>
                    </a:lnTo>
                    <a:lnTo>
                      <a:pt x="168" y="169"/>
                    </a:lnTo>
                    <a:lnTo>
                      <a:pt x="178" y="179"/>
                    </a:lnTo>
                    <a:lnTo>
                      <a:pt x="176" y="183"/>
                    </a:lnTo>
                    <a:lnTo>
                      <a:pt x="176" y="187"/>
                    </a:lnTo>
                    <a:lnTo>
                      <a:pt x="173" y="187"/>
                    </a:lnTo>
                    <a:lnTo>
                      <a:pt x="169" y="192"/>
                    </a:lnTo>
                    <a:lnTo>
                      <a:pt x="164" y="194"/>
                    </a:lnTo>
                    <a:lnTo>
                      <a:pt x="158" y="202"/>
                    </a:lnTo>
                    <a:lnTo>
                      <a:pt x="158" y="204"/>
                    </a:lnTo>
                    <a:lnTo>
                      <a:pt x="163" y="207"/>
                    </a:lnTo>
                    <a:lnTo>
                      <a:pt x="164" y="211"/>
                    </a:lnTo>
                    <a:lnTo>
                      <a:pt x="161" y="212"/>
                    </a:lnTo>
                    <a:lnTo>
                      <a:pt x="156" y="211"/>
                    </a:lnTo>
                    <a:lnTo>
                      <a:pt x="151" y="212"/>
                    </a:lnTo>
                    <a:lnTo>
                      <a:pt x="146" y="211"/>
                    </a:lnTo>
                    <a:lnTo>
                      <a:pt x="141" y="211"/>
                    </a:lnTo>
                    <a:lnTo>
                      <a:pt x="134" y="216"/>
                    </a:lnTo>
                    <a:lnTo>
                      <a:pt x="129" y="216"/>
                    </a:lnTo>
                    <a:lnTo>
                      <a:pt x="126" y="216"/>
                    </a:lnTo>
                    <a:lnTo>
                      <a:pt x="121" y="216"/>
                    </a:lnTo>
                    <a:lnTo>
                      <a:pt x="118" y="214"/>
                    </a:lnTo>
                    <a:lnTo>
                      <a:pt x="111" y="212"/>
                    </a:lnTo>
                    <a:lnTo>
                      <a:pt x="104" y="214"/>
                    </a:lnTo>
                    <a:lnTo>
                      <a:pt x="106" y="217"/>
                    </a:lnTo>
                    <a:lnTo>
                      <a:pt x="104" y="219"/>
                    </a:lnTo>
                    <a:lnTo>
                      <a:pt x="98" y="217"/>
                    </a:lnTo>
                    <a:lnTo>
                      <a:pt x="94" y="214"/>
                    </a:lnTo>
                    <a:lnTo>
                      <a:pt x="89" y="216"/>
                    </a:lnTo>
                    <a:lnTo>
                      <a:pt x="88" y="216"/>
                    </a:lnTo>
                    <a:lnTo>
                      <a:pt x="86" y="216"/>
                    </a:lnTo>
                    <a:lnTo>
                      <a:pt x="83" y="216"/>
                    </a:lnTo>
                    <a:lnTo>
                      <a:pt x="76" y="211"/>
                    </a:lnTo>
                    <a:lnTo>
                      <a:pt x="73" y="211"/>
                    </a:lnTo>
                    <a:lnTo>
                      <a:pt x="71" y="212"/>
                    </a:lnTo>
                    <a:lnTo>
                      <a:pt x="68" y="212"/>
                    </a:lnTo>
                    <a:lnTo>
                      <a:pt x="66" y="207"/>
                    </a:lnTo>
                    <a:lnTo>
                      <a:pt x="61" y="209"/>
                    </a:lnTo>
                    <a:lnTo>
                      <a:pt x="63" y="212"/>
                    </a:lnTo>
                    <a:lnTo>
                      <a:pt x="60" y="214"/>
                    </a:lnTo>
                    <a:lnTo>
                      <a:pt x="55" y="212"/>
                    </a:lnTo>
                    <a:lnTo>
                      <a:pt x="50" y="214"/>
                    </a:lnTo>
                    <a:lnTo>
                      <a:pt x="46" y="214"/>
                    </a:lnTo>
                    <a:lnTo>
                      <a:pt x="46" y="214"/>
                    </a:lnTo>
                    <a:lnTo>
                      <a:pt x="45" y="209"/>
                    </a:lnTo>
                    <a:lnTo>
                      <a:pt x="40" y="207"/>
                    </a:lnTo>
                    <a:lnTo>
                      <a:pt x="40" y="201"/>
                    </a:lnTo>
                    <a:lnTo>
                      <a:pt x="41" y="192"/>
                    </a:lnTo>
                    <a:lnTo>
                      <a:pt x="45" y="191"/>
                    </a:lnTo>
                    <a:lnTo>
                      <a:pt x="45" y="187"/>
                    </a:lnTo>
                    <a:lnTo>
                      <a:pt x="48" y="181"/>
                    </a:lnTo>
                    <a:lnTo>
                      <a:pt x="53" y="176"/>
                    </a:lnTo>
                    <a:lnTo>
                      <a:pt x="48" y="173"/>
                    </a:lnTo>
                    <a:lnTo>
                      <a:pt x="45" y="173"/>
                    </a:lnTo>
                    <a:lnTo>
                      <a:pt x="38" y="169"/>
                    </a:lnTo>
                    <a:lnTo>
                      <a:pt x="35" y="171"/>
                    </a:lnTo>
                    <a:lnTo>
                      <a:pt x="31" y="171"/>
                    </a:lnTo>
                    <a:lnTo>
                      <a:pt x="26" y="171"/>
                    </a:lnTo>
                    <a:lnTo>
                      <a:pt x="23" y="171"/>
                    </a:lnTo>
                    <a:lnTo>
                      <a:pt x="18" y="168"/>
                    </a:lnTo>
                    <a:lnTo>
                      <a:pt x="18" y="166"/>
                    </a:lnTo>
                    <a:lnTo>
                      <a:pt x="13" y="163"/>
                    </a:lnTo>
                    <a:lnTo>
                      <a:pt x="13" y="163"/>
                    </a:lnTo>
                    <a:lnTo>
                      <a:pt x="15" y="156"/>
                    </a:lnTo>
                    <a:lnTo>
                      <a:pt x="11" y="153"/>
                    </a:lnTo>
                    <a:lnTo>
                      <a:pt x="10" y="149"/>
                    </a:lnTo>
                    <a:lnTo>
                      <a:pt x="5" y="143"/>
                    </a:lnTo>
                    <a:lnTo>
                      <a:pt x="3" y="143"/>
                    </a:lnTo>
                    <a:lnTo>
                      <a:pt x="6" y="136"/>
                    </a:lnTo>
                    <a:lnTo>
                      <a:pt x="3" y="133"/>
                    </a:lnTo>
                    <a:lnTo>
                      <a:pt x="3" y="129"/>
                    </a:lnTo>
                    <a:lnTo>
                      <a:pt x="0" y="123"/>
                    </a:lnTo>
                    <a:lnTo>
                      <a:pt x="1" y="119"/>
                    </a:lnTo>
                    <a:lnTo>
                      <a:pt x="0" y="119"/>
                    </a:lnTo>
                    <a:lnTo>
                      <a:pt x="3" y="114"/>
                    </a:lnTo>
                    <a:lnTo>
                      <a:pt x="5" y="108"/>
                    </a:lnTo>
                    <a:lnTo>
                      <a:pt x="3" y="101"/>
                    </a:lnTo>
                    <a:lnTo>
                      <a:pt x="6" y="98"/>
                    </a:lnTo>
                    <a:lnTo>
                      <a:pt x="8" y="93"/>
                    </a:lnTo>
                    <a:lnTo>
                      <a:pt x="15" y="91"/>
                    </a:lnTo>
                    <a:lnTo>
                      <a:pt x="21" y="93"/>
                    </a:lnTo>
                    <a:lnTo>
                      <a:pt x="25" y="91"/>
                    </a:lnTo>
                    <a:lnTo>
                      <a:pt x="21" y="86"/>
                    </a:lnTo>
                    <a:lnTo>
                      <a:pt x="25" y="85"/>
                    </a:lnTo>
                    <a:lnTo>
                      <a:pt x="26" y="80"/>
                    </a:lnTo>
                    <a:lnTo>
                      <a:pt x="28" y="78"/>
                    </a:lnTo>
                    <a:lnTo>
                      <a:pt x="25" y="76"/>
                    </a:lnTo>
                    <a:lnTo>
                      <a:pt x="20" y="76"/>
                    </a:lnTo>
                    <a:lnTo>
                      <a:pt x="18" y="73"/>
                    </a:lnTo>
                    <a:lnTo>
                      <a:pt x="20" y="68"/>
                    </a:lnTo>
                    <a:lnTo>
                      <a:pt x="25" y="71"/>
                    </a:lnTo>
                    <a:lnTo>
                      <a:pt x="28" y="68"/>
                    </a:lnTo>
                    <a:lnTo>
                      <a:pt x="28" y="65"/>
                    </a:lnTo>
                    <a:lnTo>
                      <a:pt x="31" y="60"/>
                    </a:lnTo>
                    <a:lnTo>
                      <a:pt x="31" y="58"/>
                    </a:lnTo>
                    <a:lnTo>
                      <a:pt x="33" y="56"/>
                    </a:lnTo>
                    <a:lnTo>
                      <a:pt x="33" y="55"/>
                    </a:lnTo>
                    <a:lnTo>
                      <a:pt x="33" y="55"/>
                    </a:lnTo>
                    <a:lnTo>
                      <a:pt x="31" y="51"/>
                    </a:lnTo>
                    <a:lnTo>
                      <a:pt x="26" y="50"/>
                    </a:lnTo>
                    <a:lnTo>
                      <a:pt x="25" y="46"/>
                    </a:lnTo>
                    <a:lnTo>
                      <a:pt x="25" y="43"/>
                    </a:lnTo>
                    <a:lnTo>
                      <a:pt x="36" y="40"/>
                    </a:lnTo>
                    <a:lnTo>
                      <a:pt x="40" y="38"/>
                    </a:lnTo>
                    <a:lnTo>
                      <a:pt x="45" y="41"/>
                    </a:lnTo>
                    <a:lnTo>
                      <a:pt x="45" y="46"/>
                    </a:lnTo>
                    <a:lnTo>
                      <a:pt x="48" y="51"/>
                    </a:lnTo>
                    <a:lnTo>
                      <a:pt x="51" y="48"/>
                    </a:lnTo>
                    <a:lnTo>
                      <a:pt x="48" y="45"/>
                    </a:lnTo>
                    <a:lnTo>
                      <a:pt x="48" y="41"/>
                    </a:lnTo>
                    <a:lnTo>
                      <a:pt x="51" y="41"/>
                    </a:lnTo>
                    <a:lnTo>
                      <a:pt x="55" y="43"/>
                    </a:lnTo>
                    <a:lnTo>
                      <a:pt x="55" y="48"/>
                    </a:lnTo>
                    <a:lnTo>
                      <a:pt x="60" y="55"/>
                    </a:lnTo>
                    <a:lnTo>
                      <a:pt x="56" y="50"/>
                    </a:lnTo>
                    <a:lnTo>
                      <a:pt x="56" y="43"/>
                    </a:lnTo>
                    <a:lnTo>
                      <a:pt x="56" y="40"/>
                    </a:lnTo>
                    <a:lnTo>
                      <a:pt x="60" y="36"/>
                    </a:lnTo>
                    <a:lnTo>
                      <a:pt x="63" y="35"/>
                    </a:lnTo>
                    <a:lnTo>
                      <a:pt x="66" y="36"/>
                    </a:lnTo>
                    <a:lnTo>
                      <a:pt x="71" y="35"/>
                    </a:lnTo>
                    <a:lnTo>
                      <a:pt x="80" y="43"/>
                    </a:lnTo>
                    <a:lnTo>
                      <a:pt x="89" y="45"/>
                    </a:lnTo>
                    <a:lnTo>
                      <a:pt x="80" y="41"/>
                    </a:lnTo>
                    <a:lnTo>
                      <a:pt x="73" y="33"/>
                    </a:lnTo>
                    <a:lnTo>
                      <a:pt x="66" y="33"/>
                    </a:lnTo>
                    <a:lnTo>
                      <a:pt x="63" y="31"/>
                    </a:lnTo>
                    <a:lnTo>
                      <a:pt x="63" y="28"/>
                    </a:lnTo>
                    <a:lnTo>
                      <a:pt x="66" y="26"/>
                    </a:lnTo>
                    <a:lnTo>
                      <a:pt x="63" y="23"/>
                    </a:lnTo>
                    <a:lnTo>
                      <a:pt x="63" y="18"/>
                    </a:lnTo>
                    <a:lnTo>
                      <a:pt x="58" y="20"/>
                    </a:lnTo>
                    <a:lnTo>
                      <a:pt x="58" y="16"/>
                    </a:lnTo>
                    <a:lnTo>
                      <a:pt x="63" y="16"/>
                    </a:lnTo>
                    <a:lnTo>
                      <a:pt x="66" y="15"/>
                    </a:lnTo>
                    <a:lnTo>
                      <a:pt x="61" y="10"/>
                    </a:lnTo>
                    <a:lnTo>
                      <a:pt x="61" y="6"/>
                    </a:lnTo>
                    <a:lnTo>
                      <a:pt x="60" y="6"/>
                    </a:lnTo>
                    <a:lnTo>
                      <a:pt x="56" y="5"/>
                    </a:lnTo>
                    <a:lnTo>
                      <a:pt x="56" y="1"/>
                    </a:lnTo>
                    <a:lnTo>
                      <a:pt x="56" y="0"/>
                    </a:lnTo>
                    <a:close/>
                  </a:path>
                </a:pathLst>
              </a:custGeom>
              <a:solidFill>
                <a:schemeClr val="accent6"/>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86" name="Freeform 57"/>
              <p:cNvSpPr>
                <a:spLocks/>
              </p:cNvSpPr>
              <p:nvPr/>
            </p:nvSpPr>
            <p:spPr bwMode="auto">
              <a:xfrm>
                <a:off x="6526320" y="2684515"/>
                <a:ext cx="2140" cy="3113"/>
              </a:xfrm>
              <a:custGeom>
                <a:avLst/>
                <a:gdLst/>
                <a:ahLst/>
                <a:cxnLst>
                  <a:cxn ang="0">
                    <a:pos x="1" y="0"/>
                  </a:cxn>
                  <a:cxn ang="0">
                    <a:pos x="3" y="3"/>
                  </a:cxn>
                  <a:cxn ang="0">
                    <a:pos x="3" y="6"/>
                  </a:cxn>
                  <a:cxn ang="0">
                    <a:pos x="1" y="6"/>
                  </a:cxn>
                  <a:cxn ang="0">
                    <a:pos x="0" y="3"/>
                  </a:cxn>
                  <a:cxn ang="0">
                    <a:pos x="1" y="1"/>
                  </a:cxn>
                  <a:cxn ang="0">
                    <a:pos x="1" y="0"/>
                  </a:cxn>
                </a:cxnLst>
                <a:rect l="0" t="0" r="r" b="b"/>
                <a:pathLst>
                  <a:path w="3" h="6">
                    <a:moveTo>
                      <a:pt x="1" y="0"/>
                    </a:moveTo>
                    <a:lnTo>
                      <a:pt x="3" y="3"/>
                    </a:lnTo>
                    <a:lnTo>
                      <a:pt x="3" y="6"/>
                    </a:lnTo>
                    <a:lnTo>
                      <a:pt x="1" y="6"/>
                    </a:lnTo>
                    <a:lnTo>
                      <a:pt x="0" y="3"/>
                    </a:lnTo>
                    <a:lnTo>
                      <a:pt x="1" y="1"/>
                    </a:lnTo>
                    <a:lnTo>
                      <a:pt x="1"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87" name="Freeform 58"/>
              <p:cNvSpPr>
                <a:spLocks/>
              </p:cNvSpPr>
              <p:nvPr/>
            </p:nvSpPr>
            <p:spPr bwMode="auto">
              <a:xfrm>
                <a:off x="6481370" y="2677251"/>
                <a:ext cx="57793" cy="29052"/>
              </a:xfrm>
              <a:custGeom>
                <a:avLst/>
                <a:gdLst/>
                <a:ahLst/>
                <a:cxnLst>
                  <a:cxn ang="0">
                    <a:pos x="45" y="7"/>
                  </a:cxn>
                  <a:cxn ang="0">
                    <a:pos x="55" y="7"/>
                  </a:cxn>
                  <a:cxn ang="0">
                    <a:pos x="56" y="2"/>
                  </a:cxn>
                  <a:cxn ang="0">
                    <a:pos x="63" y="5"/>
                  </a:cxn>
                  <a:cxn ang="0">
                    <a:pos x="68" y="4"/>
                  </a:cxn>
                  <a:cxn ang="0">
                    <a:pos x="78" y="9"/>
                  </a:cxn>
                  <a:cxn ang="0">
                    <a:pos x="84" y="15"/>
                  </a:cxn>
                  <a:cxn ang="0">
                    <a:pos x="84" y="20"/>
                  </a:cxn>
                  <a:cxn ang="0">
                    <a:pos x="93" y="19"/>
                  </a:cxn>
                  <a:cxn ang="0">
                    <a:pos x="103" y="20"/>
                  </a:cxn>
                  <a:cxn ang="0">
                    <a:pos x="108" y="24"/>
                  </a:cxn>
                  <a:cxn ang="0">
                    <a:pos x="106" y="37"/>
                  </a:cxn>
                  <a:cxn ang="0">
                    <a:pos x="94" y="47"/>
                  </a:cxn>
                  <a:cxn ang="0">
                    <a:pos x="86" y="44"/>
                  </a:cxn>
                  <a:cxn ang="0">
                    <a:pos x="76" y="47"/>
                  </a:cxn>
                  <a:cxn ang="0">
                    <a:pos x="70" y="50"/>
                  </a:cxn>
                  <a:cxn ang="0">
                    <a:pos x="63" y="42"/>
                  </a:cxn>
                  <a:cxn ang="0">
                    <a:pos x="48" y="52"/>
                  </a:cxn>
                  <a:cxn ang="0">
                    <a:pos x="31" y="57"/>
                  </a:cxn>
                  <a:cxn ang="0">
                    <a:pos x="26" y="50"/>
                  </a:cxn>
                  <a:cxn ang="0">
                    <a:pos x="21" y="44"/>
                  </a:cxn>
                  <a:cxn ang="0">
                    <a:pos x="11" y="39"/>
                  </a:cxn>
                  <a:cxn ang="0">
                    <a:pos x="11" y="47"/>
                  </a:cxn>
                  <a:cxn ang="0">
                    <a:pos x="0" y="49"/>
                  </a:cxn>
                  <a:cxn ang="0">
                    <a:pos x="1" y="44"/>
                  </a:cxn>
                  <a:cxn ang="0">
                    <a:pos x="5" y="40"/>
                  </a:cxn>
                  <a:cxn ang="0">
                    <a:pos x="11" y="24"/>
                  </a:cxn>
                  <a:cxn ang="0">
                    <a:pos x="20" y="17"/>
                  </a:cxn>
                  <a:cxn ang="0">
                    <a:pos x="25" y="12"/>
                  </a:cxn>
                  <a:cxn ang="0">
                    <a:pos x="21" y="5"/>
                  </a:cxn>
                  <a:cxn ang="0">
                    <a:pos x="30" y="9"/>
                  </a:cxn>
                  <a:cxn ang="0">
                    <a:pos x="41" y="7"/>
                  </a:cxn>
                </a:cxnLst>
                <a:rect l="0" t="0" r="r" b="b"/>
                <a:pathLst>
                  <a:path w="108" h="57">
                    <a:moveTo>
                      <a:pt x="41" y="7"/>
                    </a:moveTo>
                    <a:lnTo>
                      <a:pt x="45" y="7"/>
                    </a:lnTo>
                    <a:lnTo>
                      <a:pt x="50" y="5"/>
                    </a:lnTo>
                    <a:lnTo>
                      <a:pt x="55" y="7"/>
                    </a:lnTo>
                    <a:lnTo>
                      <a:pt x="58" y="5"/>
                    </a:lnTo>
                    <a:lnTo>
                      <a:pt x="56" y="2"/>
                    </a:lnTo>
                    <a:lnTo>
                      <a:pt x="61" y="0"/>
                    </a:lnTo>
                    <a:lnTo>
                      <a:pt x="63" y="5"/>
                    </a:lnTo>
                    <a:lnTo>
                      <a:pt x="66" y="5"/>
                    </a:lnTo>
                    <a:lnTo>
                      <a:pt x="68" y="4"/>
                    </a:lnTo>
                    <a:lnTo>
                      <a:pt x="71" y="4"/>
                    </a:lnTo>
                    <a:lnTo>
                      <a:pt x="78" y="9"/>
                    </a:lnTo>
                    <a:lnTo>
                      <a:pt x="84" y="10"/>
                    </a:lnTo>
                    <a:lnTo>
                      <a:pt x="84" y="15"/>
                    </a:lnTo>
                    <a:lnTo>
                      <a:pt x="83" y="17"/>
                    </a:lnTo>
                    <a:lnTo>
                      <a:pt x="84" y="20"/>
                    </a:lnTo>
                    <a:lnTo>
                      <a:pt x="89" y="20"/>
                    </a:lnTo>
                    <a:lnTo>
                      <a:pt x="93" y="19"/>
                    </a:lnTo>
                    <a:lnTo>
                      <a:pt x="98" y="24"/>
                    </a:lnTo>
                    <a:lnTo>
                      <a:pt x="103" y="20"/>
                    </a:lnTo>
                    <a:lnTo>
                      <a:pt x="106" y="20"/>
                    </a:lnTo>
                    <a:lnTo>
                      <a:pt x="108" y="24"/>
                    </a:lnTo>
                    <a:lnTo>
                      <a:pt x="103" y="29"/>
                    </a:lnTo>
                    <a:lnTo>
                      <a:pt x="106" y="37"/>
                    </a:lnTo>
                    <a:lnTo>
                      <a:pt x="96" y="39"/>
                    </a:lnTo>
                    <a:lnTo>
                      <a:pt x="94" y="47"/>
                    </a:lnTo>
                    <a:lnTo>
                      <a:pt x="91" y="44"/>
                    </a:lnTo>
                    <a:lnTo>
                      <a:pt x="86" y="44"/>
                    </a:lnTo>
                    <a:lnTo>
                      <a:pt x="76" y="40"/>
                    </a:lnTo>
                    <a:lnTo>
                      <a:pt x="76" y="47"/>
                    </a:lnTo>
                    <a:lnTo>
                      <a:pt x="71" y="55"/>
                    </a:lnTo>
                    <a:lnTo>
                      <a:pt x="70" y="50"/>
                    </a:lnTo>
                    <a:lnTo>
                      <a:pt x="61" y="47"/>
                    </a:lnTo>
                    <a:lnTo>
                      <a:pt x="63" y="42"/>
                    </a:lnTo>
                    <a:lnTo>
                      <a:pt x="56" y="39"/>
                    </a:lnTo>
                    <a:lnTo>
                      <a:pt x="48" y="52"/>
                    </a:lnTo>
                    <a:lnTo>
                      <a:pt x="41" y="50"/>
                    </a:lnTo>
                    <a:lnTo>
                      <a:pt x="31" y="57"/>
                    </a:lnTo>
                    <a:lnTo>
                      <a:pt x="26" y="54"/>
                    </a:lnTo>
                    <a:lnTo>
                      <a:pt x="26" y="50"/>
                    </a:lnTo>
                    <a:lnTo>
                      <a:pt x="23" y="49"/>
                    </a:lnTo>
                    <a:lnTo>
                      <a:pt x="21" y="44"/>
                    </a:lnTo>
                    <a:lnTo>
                      <a:pt x="20" y="39"/>
                    </a:lnTo>
                    <a:lnTo>
                      <a:pt x="11" y="39"/>
                    </a:lnTo>
                    <a:lnTo>
                      <a:pt x="8" y="42"/>
                    </a:lnTo>
                    <a:lnTo>
                      <a:pt x="11" y="47"/>
                    </a:lnTo>
                    <a:lnTo>
                      <a:pt x="5" y="49"/>
                    </a:lnTo>
                    <a:lnTo>
                      <a:pt x="0" y="49"/>
                    </a:lnTo>
                    <a:lnTo>
                      <a:pt x="0" y="45"/>
                    </a:lnTo>
                    <a:lnTo>
                      <a:pt x="1" y="44"/>
                    </a:lnTo>
                    <a:lnTo>
                      <a:pt x="5" y="44"/>
                    </a:lnTo>
                    <a:lnTo>
                      <a:pt x="5" y="40"/>
                    </a:lnTo>
                    <a:lnTo>
                      <a:pt x="6" y="34"/>
                    </a:lnTo>
                    <a:lnTo>
                      <a:pt x="11" y="24"/>
                    </a:lnTo>
                    <a:lnTo>
                      <a:pt x="16" y="24"/>
                    </a:lnTo>
                    <a:lnTo>
                      <a:pt x="20" y="17"/>
                    </a:lnTo>
                    <a:lnTo>
                      <a:pt x="25" y="15"/>
                    </a:lnTo>
                    <a:lnTo>
                      <a:pt x="25" y="12"/>
                    </a:lnTo>
                    <a:lnTo>
                      <a:pt x="20" y="9"/>
                    </a:lnTo>
                    <a:lnTo>
                      <a:pt x="21" y="5"/>
                    </a:lnTo>
                    <a:lnTo>
                      <a:pt x="28" y="5"/>
                    </a:lnTo>
                    <a:lnTo>
                      <a:pt x="30" y="9"/>
                    </a:lnTo>
                    <a:lnTo>
                      <a:pt x="33" y="9"/>
                    </a:lnTo>
                    <a:lnTo>
                      <a:pt x="41" y="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88" name="Freeform 59"/>
              <p:cNvSpPr>
                <a:spLocks noEditPoints="1"/>
              </p:cNvSpPr>
              <p:nvPr/>
            </p:nvSpPr>
            <p:spPr bwMode="auto">
              <a:xfrm>
                <a:off x="6450332" y="2594244"/>
                <a:ext cx="47091" cy="37353"/>
              </a:xfrm>
              <a:custGeom>
                <a:avLst/>
                <a:gdLst/>
                <a:ahLst/>
                <a:cxnLst>
                  <a:cxn ang="0">
                    <a:pos x="56" y="66"/>
                  </a:cxn>
                  <a:cxn ang="0">
                    <a:pos x="56" y="53"/>
                  </a:cxn>
                  <a:cxn ang="0">
                    <a:pos x="61" y="45"/>
                  </a:cxn>
                  <a:cxn ang="0">
                    <a:pos x="74" y="45"/>
                  </a:cxn>
                  <a:cxn ang="0">
                    <a:pos x="74" y="38"/>
                  </a:cxn>
                  <a:cxn ang="0">
                    <a:pos x="79" y="32"/>
                  </a:cxn>
                  <a:cxn ang="0">
                    <a:pos x="78" y="28"/>
                  </a:cxn>
                  <a:cxn ang="0">
                    <a:pos x="71" y="25"/>
                  </a:cxn>
                  <a:cxn ang="0">
                    <a:pos x="78" y="23"/>
                  </a:cxn>
                  <a:cxn ang="0">
                    <a:pos x="81" y="17"/>
                  </a:cxn>
                  <a:cxn ang="0">
                    <a:pos x="84" y="10"/>
                  </a:cxn>
                  <a:cxn ang="0">
                    <a:pos x="86" y="7"/>
                  </a:cxn>
                  <a:cxn ang="0">
                    <a:pos x="78" y="3"/>
                  </a:cxn>
                  <a:cxn ang="0">
                    <a:pos x="63" y="0"/>
                  </a:cxn>
                  <a:cxn ang="0">
                    <a:pos x="54" y="2"/>
                  </a:cxn>
                  <a:cxn ang="0">
                    <a:pos x="46" y="3"/>
                  </a:cxn>
                  <a:cxn ang="0">
                    <a:pos x="33" y="13"/>
                  </a:cxn>
                  <a:cxn ang="0">
                    <a:pos x="25" y="15"/>
                  </a:cxn>
                  <a:cxn ang="0">
                    <a:pos x="20" y="23"/>
                  </a:cxn>
                  <a:cxn ang="0">
                    <a:pos x="21" y="33"/>
                  </a:cxn>
                  <a:cxn ang="0">
                    <a:pos x="16" y="40"/>
                  </a:cxn>
                  <a:cxn ang="0">
                    <a:pos x="13" y="45"/>
                  </a:cxn>
                  <a:cxn ang="0">
                    <a:pos x="25" y="51"/>
                  </a:cxn>
                  <a:cxn ang="0">
                    <a:pos x="16" y="53"/>
                  </a:cxn>
                  <a:cxn ang="0">
                    <a:pos x="16" y="56"/>
                  </a:cxn>
                  <a:cxn ang="0">
                    <a:pos x="20" y="60"/>
                  </a:cxn>
                  <a:cxn ang="0">
                    <a:pos x="11" y="55"/>
                  </a:cxn>
                  <a:cxn ang="0">
                    <a:pos x="3" y="55"/>
                  </a:cxn>
                  <a:cxn ang="0">
                    <a:pos x="8" y="58"/>
                  </a:cxn>
                  <a:cxn ang="0">
                    <a:pos x="13" y="60"/>
                  </a:cxn>
                  <a:cxn ang="0">
                    <a:pos x="13" y="61"/>
                  </a:cxn>
                  <a:cxn ang="0">
                    <a:pos x="3" y="60"/>
                  </a:cxn>
                  <a:cxn ang="0">
                    <a:pos x="0" y="60"/>
                  </a:cxn>
                  <a:cxn ang="0">
                    <a:pos x="5" y="65"/>
                  </a:cxn>
                  <a:cxn ang="0">
                    <a:pos x="10" y="66"/>
                  </a:cxn>
                  <a:cxn ang="0">
                    <a:pos x="18" y="63"/>
                  </a:cxn>
                  <a:cxn ang="0">
                    <a:pos x="23" y="61"/>
                  </a:cxn>
                  <a:cxn ang="0">
                    <a:pos x="31" y="58"/>
                  </a:cxn>
                  <a:cxn ang="0">
                    <a:pos x="38" y="61"/>
                  </a:cxn>
                  <a:cxn ang="0">
                    <a:pos x="48" y="63"/>
                  </a:cxn>
                  <a:cxn ang="0">
                    <a:pos x="49" y="70"/>
                  </a:cxn>
                  <a:cxn ang="0">
                    <a:pos x="53" y="71"/>
                  </a:cxn>
                  <a:cxn ang="0">
                    <a:pos x="11" y="51"/>
                  </a:cxn>
                  <a:cxn ang="0">
                    <a:pos x="11" y="53"/>
                  </a:cxn>
                  <a:cxn ang="0">
                    <a:pos x="8" y="53"/>
                  </a:cxn>
                  <a:cxn ang="0">
                    <a:pos x="10" y="48"/>
                  </a:cxn>
                  <a:cxn ang="0">
                    <a:pos x="18" y="50"/>
                  </a:cxn>
                  <a:cxn ang="0">
                    <a:pos x="13" y="50"/>
                  </a:cxn>
                  <a:cxn ang="0">
                    <a:pos x="10" y="50"/>
                  </a:cxn>
                </a:cxnLst>
                <a:rect l="0" t="0" r="r" b="b"/>
                <a:pathLst>
                  <a:path w="86" h="71">
                    <a:moveTo>
                      <a:pt x="53" y="71"/>
                    </a:moveTo>
                    <a:lnTo>
                      <a:pt x="56" y="66"/>
                    </a:lnTo>
                    <a:lnTo>
                      <a:pt x="58" y="60"/>
                    </a:lnTo>
                    <a:lnTo>
                      <a:pt x="56" y="53"/>
                    </a:lnTo>
                    <a:lnTo>
                      <a:pt x="59" y="50"/>
                    </a:lnTo>
                    <a:lnTo>
                      <a:pt x="61" y="45"/>
                    </a:lnTo>
                    <a:lnTo>
                      <a:pt x="68" y="43"/>
                    </a:lnTo>
                    <a:lnTo>
                      <a:pt x="74" y="45"/>
                    </a:lnTo>
                    <a:lnTo>
                      <a:pt x="78" y="43"/>
                    </a:lnTo>
                    <a:lnTo>
                      <a:pt x="74" y="38"/>
                    </a:lnTo>
                    <a:lnTo>
                      <a:pt x="78" y="37"/>
                    </a:lnTo>
                    <a:lnTo>
                      <a:pt x="79" y="32"/>
                    </a:lnTo>
                    <a:lnTo>
                      <a:pt x="81" y="30"/>
                    </a:lnTo>
                    <a:lnTo>
                      <a:pt x="78" y="28"/>
                    </a:lnTo>
                    <a:lnTo>
                      <a:pt x="73" y="28"/>
                    </a:lnTo>
                    <a:lnTo>
                      <a:pt x="71" y="25"/>
                    </a:lnTo>
                    <a:lnTo>
                      <a:pt x="73" y="20"/>
                    </a:lnTo>
                    <a:lnTo>
                      <a:pt x="78" y="23"/>
                    </a:lnTo>
                    <a:lnTo>
                      <a:pt x="81" y="20"/>
                    </a:lnTo>
                    <a:lnTo>
                      <a:pt x="81" y="17"/>
                    </a:lnTo>
                    <a:lnTo>
                      <a:pt x="84" y="12"/>
                    </a:lnTo>
                    <a:lnTo>
                      <a:pt x="84" y="10"/>
                    </a:lnTo>
                    <a:lnTo>
                      <a:pt x="86" y="8"/>
                    </a:lnTo>
                    <a:lnTo>
                      <a:pt x="86" y="7"/>
                    </a:lnTo>
                    <a:lnTo>
                      <a:pt x="81" y="5"/>
                    </a:lnTo>
                    <a:lnTo>
                      <a:pt x="78" y="3"/>
                    </a:lnTo>
                    <a:lnTo>
                      <a:pt x="71" y="0"/>
                    </a:lnTo>
                    <a:lnTo>
                      <a:pt x="63" y="0"/>
                    </a:lnTo>
                    <a:lnTo>
                      <a:pt x="59" y="3"/>
                    </a:lnTo>
                    <a:lnTo>
                      <a:pt x="54" y="2"/>
                    </a:lnTo>
                    <a:lnTo>
                      <a:pt x="53" y="3"/>
                    </a:lnTo>
                    <a:lnTo>
                      <a:pt x="46" y="3"/>
                    </a:lnTo>
                    <a:lnTo>
                      <a:pt x="41" y="10"/>
                    </a:lnTo>
                    <a:lnTo>
                      <a:pt x="33" y="13"/>
                    </a:lnTo>
                    <a:lnTo>
                      <a:pt x="31" y="13"/>
                    </a:lnTo>
                    <a:lnTo>
                      <a:pt x="25" y="15"/>
                    </a:lnTo>
                    <a:lnTo>
                      <a:pt x="25" y="20"/>
                    </a:lnTo>
                    <a:lnTo>
                      <a:pt x="20" y="23"/>
                    </a:lnTo>
                    <a:lnTo>
                      <a:pt x="21" y="28"/>
                    </a:lnTo>
                    <a:lnTo>
                      <a:pt x="21" y="33"/>
                    </a:lnTo>
                    <a:lnTo>
                      <a:pt x="18" y="37"/>
                    </a:lnTo>
                    <a:lnTo>
                      <a:pt x="16" y="40"/>
                    </a:lnTo>
                    <a:lnTo>
                      <a:pt x="13" y="41"/>
                    </a:lnTo>
                    <a:lnTo>
                      <a:pt x="13" y="45"/>
                    </a:lnTo>
                    <a:lnTo>
                      <a:pt x="20" y="50"/>
                    </a:lnTo>
                    <a:lnTo>
                      <a:pt x="25" y="51"/>
                    </a:lnTo>
                    <a:lnTo>
                      <a:pt x="18" y="51"/>
                    </a:lnTo>
                    <a:lnTo>
                      <a:pt x="16" y="53"/>
                    </a:lnTo>
                    <a:lnTo>
                      <a:pt x="15" y="55"/>
                    </a:lnTo>
                    <a:lnTo>
                      <a:pt x="16" y="56"/>
                    </a:lnTo>
                    <a:lnTo>
                      <a:pt x="20" y="56"/>
                    </a:lnTo>
                    <a:lnTo>
                      <a:pt x="20" y="60"/>
                    </a:lnTo>
                    <a:lnTo>
                      <a:pt x="15" y="60"/>
                    </a:lnTo>
                    <a:lnTo>
                      <a:pt x="11" y="55"/>
                    </a:lnTo>
                    <a:lnTo>
                      <a:pt x="6" y="53"/>
                    </a:lnTo>
                    <a:lnTo>
                      <a:pt x="3" y="55"/>
                    </a:lnTo>
                    <a:lnTo>
                      <a:pt x="5" y="58"/>
                    </a:lnTo>
                    <a:lnTo>
                      <a:pt x="8" y="58"/>
                    </a:lnTo>
                    <a:lnTo>
                      <a:pt x="11" y="60"/>
                    </a:lnTo>
                    <a:lnTo>
                      <a:pt x="13" y="60"/>
                    </a:lnTo>
                    <a:lnTo>
                      <a:pt x="18" y="63"/>
                    </a:lnTo>
                    <a:lnTo>
                      <a:pt x="13" y="61"/>
                    </a:lnTo>
                    <a:lnTo>
                      <a:pt x="10" y="61"/>
                    </a:lnTo>
                    <a:lnTo>
                      <a:pt x="3" y="60"/>
                    </a:lnTo>
                    <a:lnTo>
                      <a:pt x="0" y="60"/>
                    </a:lnTo>
                    <a:lnTo>
                      <a:pt x="0" y="60"/>
                    </a:lnTo>
                    <a:lnTo>
                      <a:pt x="1" y="61"/>
                    </a:lnTo>
                    <a:lnTo>
                      <a:pt x="5" y="65"/>
                    </a:lnTo>
                    <a:lnTo>
                      <a:pt x="8" y="65"/>
                    </a:lnTo>
                    <a:lnTo>
                      <a:pt x="10" y="66"/>
                    </a:lnTo>
                    <a:lnTo>
                      <a:pt x="13" y="65"/>
                    </a:lnTo>
                    <a:lnTo>
                      <a:pt x="18" y="63"/>
                    </a:lnTo>
                    <a:lnTo>
                      <a:pt x="18" y="61"/>
                    </a:lnTo>
                    <a:lnTo>
                      <a:pt x="23" y="61"/>
                    </a:lnTo>
                    <a:lnTo>
                      <a:pt x="23" y="58"/>
                    </a:lnTo>
                    <a:lnTo>
                      <a:pt x="31" y="58"/>
                    </a:lnTo>
                    <a:lnTo>
                      <a:pt x="35" y="61"/>
                    </a:lnTo>
                    <a:lnTo>
                      <a:pt x="38" y="61"/>
                    </a:lnTo>
                    <a:lnTo>
                      <a:pt x="41" y="65"/>
                    </a:lnTo>
                    <a:lnTo>
                      <a:pt x="48" y="63"/>
                    </a:lnTo>
                    <a:lnTo>
                      <a:pt x="49" y="68"/>
                    </a:lnTo>
                    <a:lnTo>
                      <a:pt x="49" y="70"/>
                    </a:lnTo>
                    <a:lnTo>
                      <a:pt x="53" y="71"/>
                    </a:lnTo>
                    <a:lnTo>
                      <a:pt x="53" y="71"/>
                    </a:lnTo>
                    <a:close/>
                    <a:moveTo>
                      <a:pt x="8" y="53"/>
                    </a:moveTo>
                    <a:lnTo>
                      <a:pt x="11" y="51"/>
                    </a:lnTo>
                    <a:lnTo>
                      <a:pt x="13" y="53"/>
                    </a:lnTo>
                    <a:lnTo>
                      <a:pt x="11" y="53"/>
                    </a:lnTo>
                    <a:lnTo>
                      <a:pt x="10" y="53"/>
                    </a:lnTo>
                    <a:lnTo>
                      <a:pt x="8" y="53"/>
                    </a:lnTo>
                    <a:lnTo>
                      <a:pt x="8" y="53"/>
                    </a:lnTo>
                    <a:close/>
                    <a:moveTo>
                      <a:pt x="10" y="48"/>
                    </a:moveTo>
                    <a:lnTo>
                      <a:pt x="13" y="48"/>
                    </a:lnTo>
                    <a:lnTo>
                      <a:pt x="18" y="50"/>
                    </a:lnTo>
                    <a:lnTo>
                      <a:pt x="16" y="51"/>
                    </a:lnTo>
                    <a:lnTo>
                      <a:pt x="13" y="50"/>
                    </a:lnTo>
                    <a:lnTo>
                      <a:pt x="13" y="48"/>
                    </a:lnTo>
                    <a:lnTo>
                      <a:pt x="10" y="50"/>
                    </a:lnTo>
                    <a:lnTo>
                      <a:pt x="10" y="4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89" name="Freeform 60"/>
              <p:cNvSpPr>
                <a:spLocks/>
              </p:cNvSpPr>
              <p:nvPr/>
            </p:nvSpPr>
            <p:spPr bwMode="auto">
              <a:xfrm>
                <a:off x="6446051" y="2625372"/>
                <a:ext cx="36388" cy="26977"/>
              </a:xfrm>
              <a:custGeom>
                <a:avLst/>
                <a:gdLst/>
                <a:ahLst/>
                <a:cxnLst>
                  <a:cxn ang="0">
                    <a:pos x="65" y="37"/>
                  </a:cxn>
                  <a:cxn ang="0">
                    <a:pos x="68" y="30"/>
                  </a:cxn>
                  <a:cxn ang="0">
                    <a:pos x="65" y="27"/>
                  </a:cxn>
                  <a:cxn ang="0">
                    <a:pos x="65" y="23"/>
                  </a:cxn>
                  <a:cxn ang="0">
                    <a:pos x="62" y="17"/>
                  </a:cxn>
                  <a:cxn ang="0">
                    <a:pos x="63" y="13"/>
                  </a:cxn>
                  <a:cxn ang="0">
                    <a:pos x="58" y="12"/>
                  </a:cxn>
                  <a:cxn ang="0">
                    <a:pos x="58" y="10"/>
                  </a:cxn>
                  <a:cxn ang="0">
                    <a:pos x="57" y="5"/>
                  </a:cxn>
                  <a:cxn ang="0">
                    <a:pos x="50" y="7"/>
                  </a:cxn>
                  <a:cxn ang="0">
                    <a:pos x="47" y="3"/>
                  </a:cxn>
                  <a:cxn ang="0">
                    <a:pos x="44" y="3"/>
                  </a:cxn>
                  <a:cxn ang="0">
                    <a:pos x="40" y="0"/>
                  </a:cxn>
                  <a:cxn ang="0">
                    <a:pos x="32" y="0"/>
                  </a:cxn>
                  <a:cxn ang="0">
                    <a:pos x="32" y="3"/>
                  </a:cxn>
                  <a:cxn ang="0">
                    <a:pos x="27" y="3"/>
                  </a:cxn>
                  <a:cxn ang="0">
                    <a:pos x="27" y="5"/>
                  </a:cxn>
                  <a:cxn ang="0">
                    <a:pos x="22" y="7"/>
                  </a:cxn>
                  <a:cxn ang="0">
                    <a:pos x="19" y="8"/>
                  </a:cxn>
                  <a:cxn ang="0">
                    <a:pos x="17" y="7"/>
                  </a:cxn>
                  <a:cxn ang="0">
                    <a:pos x="14" y="7"/>
                  </a:cxn>
                  <a:cxn ang="0">
                    <a:pos x="10" y="3"/>
                  </a:cxn>
                  <a:cxn ang="0">
                    <a:pos x="9" y="2"/>
                  </a:cxn>
                  <a:cxn ang="0">
                    <a:pos x="4" y="5"/>
                  </a:cxn>
                  <a:cxn ang="0">
                    <a:pos x="0" y="10"/>
                  </a:cxn>
                  <a:cxn ang="0">
                    <a:pos x="2" y="12"/>
                  </a:cxn>
                  <a:cxn ang="0">
                    <a:pos x="4" y="20"/>
                  </a:cxn>
                  <a:cxn ang="0">
                    <a:pos x="9" y="22"/>
                  </a:cxn>
                  <a:cxn ang="0">
                    <a:pos x="10" y="25"/>
                  </a:cxn>
                  <a:cxn ang="0">
                    <a:pos x="17" y="30"/>
                  </a:cxn>
                  <a:cxn ang="0">
                    <a:pos x="20" y="30"/>
                  </a:cxn>
                  <a:cxn ang="0">
                    <a:pos x="24" y="33"/>
                  </a:cxn>
                  <a:cxn ang="0">
                    <a:pos x="27" y="33"/>
                  </a:cxn>
                  <a:cxn ang="0">
                    <a:pos x="27" y="40"/>
                  </a:cxn>
                  <a:cxn ang="0">
                    <a:pos x="32" y="43"/>
                  </a:cxn>
                  <a:cxn ang="0">
                    <a:pos x="35" y="42"/>
                  </a:cxn>
                  <a:cxn ang="0">
                    <a:pos x="37" y="42"/>
                  </a:cxn>
                  <a:cxn ang="0">
                    <a:pos x="40" y="43"/>
                  </a:cxn>
                  <a:cxn ang="0">
                    <a:pos x="42" y="43"/>
                  </a:cxn>
                  <a:cxn ang="0">
                    <a:pos x="48" y="50"/>
                  </a:cxn>
                  <a:cxn ang="0">
                    <a:pos x="53" y="50"/>
                  </a:cxn>
                  <a:cxn ang="0">
                    <a:pos x="57" y="53"/>
                  </a:cxn>
                  <a:cxn ang="0">
                    <a:pos x="60" y="52"/>
                  </a:cxn>
                  <a:cxn ang="0">
                    <a:pos x="63" y="52"/>
                  </a:cxn>
                  <a:cxn ang="0">
                    <a:pos x="63" y="50"/>
                  </a:cxn>
                  <a:cxn ang="0">
                    <a:pos x="62" y="48"/>
                  </a:cxn>
                  <a:cxn ang="0">
                    <a:pos x="62" y="45"/>
                  </a:cxn>
                  <a:cxn ang="0">
                    <a:pos x="60" y="43"/>
                  </a:cxn>
                  <a:cxn ang="0">
                    <a:pos x="62" y="40"/>
                  </a:cxn>
                  <a:cxn ang="0">
                    <a:pos x="63" y="37"/>
                  </a:cxn>
                  <a:cxn ang="0">
                    <a:pos x="65" y="37"/>
                  </a:cxn>
                </a:cxnLst>
                <a:rect l="0" t="0" r="r" b="b"/>
                <a:pathLst>
                  <a:path w="68" h="53">
                    <a:moveTo>
                      <a:pt x="65" y="37"/>
                    </a:moveTo>
                    <a:lnTo>
                      <a:pt x="68" y="30"/>
                    </a:lnTo>
                    <a:lnTo>
                      <a:pt x="65" y="27"/>
                    </a:lnTo>
                    <a:lnTo>
                      <a:pt x="65" y="23"/>
                    </a:lnTo>
                    <a:lnTo>
                      <a:pt x="62" y="17"/>
                    </a:lnTo>
                    <a:lnTo>
                      <a:pt x="63" y="13"/>
                    </a:lnTo>
                    <a:lnTo>
                      <a:pt x="58" y="12"/>
                    </a:lnTo>
                    <a:lnTo>
                      <a:pt x="58" y="10"/>
                    </a:lnTo>
                    <a:lnTo>
                      <a:pt x="57" y="5"/>
                    </a:lnTo>
                    <a:lnTo>
                      <a:pt x="50" y="7"/>
                    </a:lnTo>
                    <a:lnTo>
                      <a:pt x="47" y="3"/>
                    </a:lnTo>
                    <a:lnTo>
                      <a:pt x="44" y="3"/>
                    </a:lnTo>
                    <a:lnTo>
                      <a:pt x="40" y="0"/>
                    </a:lnTo>
                    <a:lnTo>
                      <a:pt x="32" y="0"/>
                    </a:lnTo>
                    <a:lnTo>
                      <a:pt x="32" y="3"/>
                    </a:lnTo>
                    <a:lnTo>
                      <a:pt x="27" y="3"/>
                    </a:lnTo>
                    <a:lnTo>
                      <a:pt x="27" y="5"/>
                    </a:lnTo>
                    <a:lnTo>
                      <a:pt x="22" y="7"/>
                    </a:lnTo>
                    <a:lnTo>
                      <a:pt x="19" y="8"/>
                    </a:lnTo>
                    <a:lnTo>
                      <a:pt x="17" y="7"/>
                    </a:lnTo>
                    <a:lnTo>
                      <a:pt x="14" y="7"/>
                    </a:lnTo>
                    <a:lnTo>
                      <a:pt x="10" y="3"/>
                    </a:lnTo>
                    <a:lnTo>
                      <a:pt x="9" y="2"/>
                    </a:lnTo>
                    <a:lnTo>
                      <a:pt x="4" y="5"/>
                    </a:lnTo>
                    <a:lnTo>
                      <a:pt x="0" y="10"/>
                    </a:lnTo>
                    <a:lnTo>
                      <a:pt x="2" y="12"/>
                    </a:lnTo>
                    <a:lnTo>
                      <a:pt x="4" y="20"/>
                    </a:lnTo>
                    <a:lnTo>
                      <a:pt x="9" y="22"/>
                    </a:lnTo>
                    <a:lnTo>
                      <a:pt x="10" y="25"/>
                    </a:lnTo>
                    <a:lnTo>
                      <a:pt x="17" y="30"/>
                    </a:lnTo>
                    <a:lnTo>
                      <a:pt x="20" y="30"/>
                    </a:lnTo>
                    <a:lnTo>
                      <a:pt x="24" y="33"/>
                    </a:lnTo>
                    <a:lnTo>
                      <a:pt x="27" y="33"/>
                    </a:lnTo>
                    <a:lnTo>
                      <a:pt x="27" y="40"/>
                    </a:lnTo>
                    <a:lnTo>
                      <a:pt x="32" y="43"/>
                    </a:lnTo>
                    <a:lnTo>
                      <a:pt x="35" y="42"/>
                    </a:lnTo>
                    <a:lnTo>
                      <a:pt x="37" y="42"/>
                    </a:lnTo>
                    <a:lnTo>
                      <a:pt x="40" y="43"/>
                    </a:lnTo>
                    <a:lnTo>
                      <a:pt x="42" y="43"/>
                    </a:lnTo>
                    <a:lnTo>
                      <a:pt x="48" y="50"/>
                    </a:lnTo>
                    <a:lnTo>
                      <a:pt x="53" y="50"/>
                    </a:lnTo>
                    <a:lnTo>
                      <a:pt x="57" y="53"/>
                    </a:lnTo>
                    <a:lnTo>
                      <a:pt x="60" y="52"/>
                    </a:lnTo>
                    <a:lnTo>
                      <a:pt x="63" y="52"/>
                    </a:lnTo>
                    <a:lnTo>
                      <a:pt x="63" y="50"/>
                    </a:lnTo>
                    <a:lnTo>
                      <a:pt x="62" y="48"/>
                    </a:lnTo>
                    <a:lnTo>
                      <a:pt x="62" y="45"/>
                    </a:lnTo>
                    <a:lnTo>
                      <a:pt x="60" y="43"/>
                    </a:lnTo>
                    <a:lnTo>
                      <a:pt x="62" y="40"/>
                    </a:lnTo>
                    <a:lnTo>
                      <a:pt x="63" y="37"/>
                    </a:lnTo>
                    <a:lnTo>
                      <a:pt x="65" y="3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90" name="Freeform 61"/>
              <p:cNvSpPr>
                <a:spLocks/>
              </p:cNvSpPr>
              <p:nvPr/>
            </p:nvSpPr>
            <p:spPr bwMode="auto">
              <a:xfrm>
                <a:off x="6478159" y="2644049"/>
                <a:ext cx="8562" cy="10376"/>
              </a:xfrm>
              <a:custGeom>
                <a:avLst/>
                <a:gdLst/>
                <a:ahLst/>
                <a:cxnLst>
                  <a:cxn ang="0">
                    <a:pos x="3" y="15"/>
                  </a:cxn>
                  <a:cxn ang="0">
                    <a:pos x="3" y="13"/>
                  </a:cxn>
                  <a:cxn ang="0">
                    <a:pos x="2" y="11"/>
                  </a:cxn>
                  <a:cxn ang="0">
                    <a:pos x="2" y="8"/>
                  </a:cxn>
                  <a:cxn ang="0">
                    <a:pos x="0" y="6"/>
                  </a:cxn>
                  <a:cxn ang="0">
                    <a:pos x="2" y="3"/>
                  </a:cxn>
                  <a:cxn ang="0">
                    <a:pos x="3" y="0"/>
                  </a:cxn>
                  <a:cxn ang="0">
                    <a:pos x="7" y="0"/>
                  </a:cxn>
                  <a:cxn ang="0">
                    <a:pos x="12" y="6"/>
                  </a:cxn>
                  <a:cxn ang="0">
                    <a:pos x="13" y="10"/>
                  </a:cxn>
                  <a:cxn ang="0">
                    <a:pos x="17" y="13"/>
                  </a:cxn>
                  <a:cxn ang="0">
                    <a:pos x="15" y="20"/>
                  </a:cxn>
                  <a:cxn ang="0">
                    <a:pos x="12" y="20"/>
                  </a:cxn>
                  <a:cxn ang="0">
                    <a:pos x="7" y="20"/>
                  </a:cxn>
                  <a:cxn ang="0">
                    <a:pos x="3" y="15"/>
                  </a:cxn>
                  <a:cxn ang="0">
                    <a:pos x="3" y="15"/>
                  </a:cxn>
                </a:cxnLst>
                <a:rect l="0" t="0" r="r" b="b"/>
                <a:pathLst>
                  <a:path w="17" h="20">
                    <a:moveTo>
                      <a:pt x="3" y="15"/>
                    </a:moveTo>
                    <a:lnTo>
                      <a:pt x="3" y="13"/>
                    </a:lnTo>
                    <a:lnTo>
                      <a:pt x="2" y="11"/>
                    </a:lnTo>
                    <a:lnTo>
                      <a:pt x="2" y="8"/>
                    </a:lnTo>
                    <a:lnTo>
                      <a:pt x="0" y="6"/>
                    </a:lnTo>
                    <a:lnTo>
                      <a:pt x="2" y="3"/>
                    </a:lnTo>
                    <a:lnTo>
                      <a:pt x="3" y="0"/>
                    </a:lnTo>
                    <a:lnTo>
                      <a:pt x="7" y="0"/>
                    </a:lnTo>
                    <a:lnTo>
                      <a:pt x="12" y="6"/>
                    </a:lnTo>
                    <a:lnTo>
                      <a:pt x="13" y="10"/>
                    </a:lnTo>
                    <a:lnTo>
                      <a:pt x="17" y="13"/>
                    </a:lnTo>
                    <a:lnTo>
                      <a:pt x="15" y="20"/>
                    </a:lnTo>
                    <a:lnTo>
                      <a:pt x="12" y="20"/>
                    </a:lnTo>
                    <a:lnTo>
                      <a:pt x="7" y="20"/>
                    </a:lnTo>
                    <a:lnTo>
                      <a:pt x="3" y="15"/>
                    </a:lnTo>
                    <a:lnTo>
                      <a:pt x="3" y="1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91" name="Freeform 62"/>
              <p:cNvSpPr>
                <a:spLocks/>
              </p:cNvSpPr>
              <p:nvPr/>
            </p:nvSpPr>
            <p:spPr bwMode="auto">
              <a:xfrm>
                <a:off x="6291935" y="2562079"/>
                <a:ext cx="52442" cy="60180"/>
              </a:xfrm>
              <a:custGeom>
                <a:avLst/>
                <a:gdLst/>
                <a:ahLst/>
                <a:cxnLst>
                  <a:cxn ang="0">
                    <a:pos x="41" y="114"/>
                  </a:cxn>
                  <a:cxn ang="0">
                    <a:pos x="50" y="106"/>
                  </a:cxn>
                  <a:cxn ang="0">
                    <a:pos x="58" y="104"/>
                  </a:cxn>
                  <a:cxn ang="0">
                    <a:pos x="76" y="100"/>
                  </a:cxn>
                  <a:cxn ang="0">
                    <a:pos x="81" y="98"/>
                  </a:cxn>
                  <a:cxn ang="0">
                    <a:pos x="86" y="93"/>
                  </a:cxn>
                  <a:cxn ang="0">
                    <a:pos x="93" y="83"/>
                  </a:cxn>
                  <a:cxn ang="0">
                    <a:pos x="96" y="66"/>
                  </a:cxn>
                  <a:cxn ang="0">
                    <a:pos x="96" y="58"/>
                  </a:cxn>
                  <a:cxn ang="0">
                    <a:pos x="91" y="46"/>
                  </a:cxn>
                  <a:cxn ang="0">
                    <a:pos x="91" y="41"/>
                  </a:cxn>
                  <a:cxn ang="0">
                    <a:pos x="76" y="30"/>
                  </a:cxn>
                  <a:cxn ang="0">
                    <a:pos x="68" y="38"/>
                  </a:cxn>
                  <a:cxn ang="0">
                    <a:pos x="68" y="18"/>
                  </a:cxn>
                  <a:cxn ang="0">
                    <a:pos x="75" y="11"/>
                  </a:cxn>
                  <a:cxn ang="0">
                    <a:pos x="81" y="6"/>
                  </a:cxn>
                  <a:cxn ang="0">
                    <a:pos x="75" y="3"/>
                  </a:cxn>
                  <a:cxn ang="0">
                    <a:pos x="66" y="13"/>
                  </a:cxn>
                  <a:cxn ang="0">
                    <a:pos x="66" y="5"/>
                  </a:cxn>
                  <a:cxn ang="0">
                    <a:pos x="61" y="6"/>
                  </a:cxn>
                  <a:cxn ang="0">
                    <a:pos x="53" y="10"/>
                  </a:cxn>
                  <a:cxn ang="0">
                    <a:pos x="53" y="15"/>
                  </a:cxn>
                  <a:cxn ang="0">
                    <a:pos x="50" y="18"/>
                  </a:cxn>
                  <a:cxn ang="0">
                    <a:pos x="51" y="23"/>
                  </a:cxn>
                  <a:cxn ang="0">
                    <a:pos x="56" y="23"/>
                  </a:cxn>
                  <a:cxn ang="0">
                    <a:pos x="46" y="33"/>
                  </a:cxn>
                  <a:cxn ang="0">
                    <a:pos x="33" y="35"/>
                  </a:cxn>
                  <a:cxn ang="0">
                    <a:pos x="22" y="31"/>
                  </a:cxn>
                  <a:cxn ang="0">
                    <a:pos x="17" y="33"/>
                  </a:cxn>
                  <a:cxn ang="0">
                    <a:pos x="20" y="41"/>
                  </a:cxn>
                  <a:cxn ang="0">
                    <a:pos x="12" y="40"/>
                  </a:cxn>
                  <a:cxn ang="0">
                    <a:pos x="25" y="46"/>
                  </a:cxn>
                  <a:cxn ang="0">
                    <a:pos x="20" y="51"/>
                  </a:cxn>
                  <a:cxn ang="0">
                    <a:pos x="12" y="56"/>
                  </a:cxn>
                  <a:cxn ang="0">
                    <a:pos x="17" y="60"/>
                  </a:cxn>
                  <a:cxn ang="0">
                    <a:pos x="36" y="65"/>
                  </a:cxn>
                  <a:cxn ang="0">
                    <a:pos x="25" y="73"/>
                  </a:cxn>
                  <a:cxn ang="0">
                    <a:pos x="13" y="83"/>
                  </a:cxn>
                  <a:cxn ang="0">
                    <a:pos x="25" y="83"/>
                  </a:cxn>
                  <a:cxn ang="0">
                    <a:pos x="35" y="81"/>
                  </a:cxn>
                  <a:cxn ang="0">
                    <a:pos x="22" y="85"/>
                  </a:cxn>
                  <a:cxn ang="0">
                    <a:pos x="15" y="91"/>
                  </a:cxn>
                  <a:cxn ang="0">
                    <a:pos x="13" y="95"/>
                  </a:cxn>
                  <a:cxn ang="0">
                    <a:pos x="7" y="91"/>
                  </a:cxn>
                  <a:cxn ang="0">
                    <a:pos x="17" y="96"/>
                  </a:cxn>
                  <a:cxn ang="0">
                    <a:pos x="3" y="106"/>
                  </a:cxn>
                  <a:cxn ang="0">
                    <a:pos x="18" y="104"/>
                  </a:cxn>
                  <a:cxn ang="0">
                    <a:pos x="13" y="113"/>
                  </a:cxn>
                  <a:cxn ang="0">
                    <a:pos x="13" y="114"/>
                  </a:cxn>
                  <a:cxn ang="0">
                    <a:pos x="22" y="114"/>
                  </a:cxn>
                </a:cxnLst>
                <a:rect l="0" t="0" r="r" b="b"/>
                <a:pathLst>
                  <a:path w="98" h="116">
                    <a:moveTo>
                      <a:pt x="25" y="116"/>
                    </a:moveTo>
                    <a:lnTo>
                      <a:pt x="33" y="116"/>
                    </a:lnTo>
                    <a:lnTo>
                      <a:pt x="41" y="114"/>
                    </a:lnTo>
                    <a:lnTo>
                      <a:pt x="46" y="109"/>
                    </a:lnTo>
                    <a:lnTo>
                      <a:pt x="45" y="106"/>
                    </a:lnTo>
                    <a:lnTo>
                      <a:pt x="50" y="106"/>
                    </a:lnTo>
                    <a:lnTo>
                      <a:pt x="48" y="109"/>
                    </a:lnTo>
                    <a:lnTo>
                      <a:pt x="53" y="109"/>
                    </a:lnTo>
                    <a:lnTo>
                      <a:pt x="58" y="104"/>
                    </a:lnTo>
                    <a:lnTo>
                      <a:pt x="61" y="104"/>
                    </a:lnTo>
                    <a:lnTo>
                      <a:pt x="61" y="101"/>
                    </a:lnTo>
                    <a:lnTo>
                      <a:pt x="76" y="100"/>
                    </a:lnTo>
                    <a:lnTo>
                      <a:pt x="76" y="96"/>
                    </a:lnTo>
                    <a:lnTo>
                      <a:pt x="78" y="100"/>
                    </a:lnTo>
                    <a:lnTo>
                      <a:pt x="81" y="98"/>
                    </a:lnTo>
                    <a:lnTo>
                      <a:pt x="85" y="98"/>
                    </a:lnTo>
                    <a:lnTo>
                      <a:pt x="91" y="98"/>
                    </a:lnTo>
                    <a:lnTo>
                      <a:pt x="86" y="93"/>
                    </a:lnTo>
                    <a:lnTo>
                      <a:pt x="90" y="91"/>
                    </a:lnTo>
                    <a:lnTo>
                      <a:pt x="95" y="88"/>
                    </a:lnTo>
                    <a:lnTo>
                      <a:pt x="93" y="83"/>
                    </a:lnTo>
                    <a:lnTo>
                      <a:pt x="96" y="80"/>
                    </a:lnTo>
                    <a:lnTo>
                      <a:pt x="98" y="75"/>
                    </a:lnTo>
                    <a:lnTo>
                      <a:pt x="96" y="66"/>
                    </a:lnTo>
                    <a:lnTo>
                      <a:pt x="93" y="65"/>
                    </a:lnTo>
                    <a:lnTo>
                      <a:pt x="96" y="61"/>
                    </a:lnTo>
                    <a:lnTo>
                      <a:pt x="96" y="58"/>
                    </a:lnTo>
                    <a:lnTo>
                      <a:pt x="95" y="53"/>
                    </a:lnTo>
                    <a:lnTo>
                      <a:pt x="95" y="48"/>
                    </a:lnTo>
                    <a:lnTo>
                      <a:pt x="91" y="46"/>
                    </a:lnTo>
                    <a:lnTo>
                      <a:pt x="93" y="43"/>
                    </a:lnTo>
                    <a:lnTo>
                      <a:pt x="96" y="45"/>
                    </a:lnTo>
                    <a:lnTo>
                      <a:pt x="91" y="41"/>
                    </a:lnTo>
                    <a:lnTo>
                      <a:pt x="86" y="40"/>
                    </a:lnTo>
                    <a:lnTo>
                      <a:pt x="83" y="33"/>
                    </a:lnTo>
                    <a:lnTo>
                      <a:pt x="76" y="30"/>
                    </a:lnTo>
                    <a:lnTo>
                      <a:pt x="73" y="31"/>
                    </a:lnTo>
                    <a:lnTo>
                      <a:pt x="71" y="36"/>
                    </a:lnTo>
                    <a:lnTo>
                      <a:pt x="68" y="38"/>
                    </a:lnTo>
                    <a:lnTo>
                      <a:pt x="58" y="30"/>
                    </a:lnTo>
                    <a:lnTo>
                      <a:pt x="63" y="20"/>
                    </a:lnTo>
                    <a:lnTo>
                      <a:pt x="68" y="18"/>
                    </a:lnTo>
                    <a:lnTo>
                      <a:pt x="70" y="15"/>
                    </a:lnTo>
                    <a:lnTo>
                      <a:pt x="73" y="13"/>
                    </a:lnTo>
                    <a:lnTo>
                      <a:pt x="75" y="11"/>
                    </a:lnTo>
                    <a:lnTo>
                      <a:pt x="73" y="11"/>
                    </a:lnTo>
                    <a:lnTo>
                      <a:pt x="78" y="8"/>
                    </a:lnTo>
                    <a:lnTo>
                      <a:pt x="81" y="6"/>
                    </a:lnTo>
                    <a:lnTo>
                      <a:pt x="76" y="3"/>
                    </a:lnTo>
                    <a:lnTo>
                      <a:pt x="73" y="0"/>
                    </a:lnTo>
                    <a:lnTo>
                      <a:pt x="75" y="3"/>
                    </a:lnTo>
                    <a:lnTo>
                      <a:pt x="70" y="3"/>
                    </a:lnTo>
                    <a:lnTo>
                      <a:pt x="71" y="8"/>
                    </a:lnTo>
                    <a:lnTo>
                      <a:pt x="66" y="13"/>
                    </a:lnTo>
                    <a:lnTo>
                      <a:pt x="68" y="10"/>
                    </a:lnTo>
                    <a:lnTo>
                      <a:pt x="70" y="8"/>
                    </a:lnTo>
                    <a:lnTo>
                      <a:pt x="66" y="5"/>
                    </a:lnTo>
                    <a:lnTo>
                      <a:pt x="65" y="5"/>
                    </a:lnTo>
                    <a:lnTo>
                      <a:pt x="66" y="6"/>
                    </a:lnTo>
                    <a:lnTo>
                      <a:pt x="61" y="6"/>
                    </a:lnTo>
                    <a:lnTo>
                      <a:pt x="60" y="5"/>
                    </a:lnTo>
                    <a:lnTo>
                      <a:pt x="53" y="6"/>
                    </a:lnTo>
                    <a:lnTo>
                      <a:pt x="53" y="10"/>
                    </a:lnTo>
                    <a:lnTo>
                      <a:pt x="51" y="10"/>
                    </a:lnTo>
                    <a:lnTo>
                      <a:pt x="50" y="13"/>
                    </a:lnTo>
                    <a:lnTo>
                      <a:pt x="53" y="15"/>
                    </a:lnTo>
                    <a:lnTo>
                      <a:pt x="51" y="16"/>
                    </a:lnTo>
                    <a:lnTo>
                      <a:pt x="48" y="16"/>
                    </a:lnTo>
                    <a:lnTo>
                      <a:pt x="50" y="18"/>
                    </a:lnTo>
                    <a:lnTo>
                      <a:pt x="45" y="20"/>
                    </a:lnTo>
                    <a:lnTo>
                      <a:pt x="45" y="23"/>
                    </a:lnTo>
                    <a:lnTo>
                      <a:pt x="51" y="23"/>
                    </a:lnTo>
                    <a:lnTo>
                      <a:pt x="50" y="25"/>
                    </a:lnTo>
                    <a:lnTo>
                      <a:pt x="55" y="23"/>
                    </a:lnTo>
                    <a:lnTo>
                      <a:pt x="56" y="23"/>
                    </a:lnTo>
                    <a:lnTo>
                      <a:pt x="51" y="28"/>
                    </a:lnTo>
                    <a:lnTo>
                      <a:pt x="45" y="30"/>
                    </a:lnTo>
                    <a:lnTo>
                      <a:pt x="46" y="33"/>
                    </a:lnTo>
                    <a:lnTo>
                      <a:pt x="40" y="33"/>
                    </a:lnTo>
                    <a:lnTo>
                      <a:pt x="36" y="31"/>
                    </a:lnTo>
                    <a:lnTo>
                      <a:pt x="33" y="35"/>
                    </a:lnTo>
                    <a:lnTo>
                      <a:pt x="32" y="31"/>
                    </a:lnTo>
                    <a:lnTo>
                      <a:pt x="22" y="30"/>
                    </a:lnTo>
                    <a:lnTo>
                      <a:pt x="22" y="31"/>
                    </a:lnTo>
                    <a:lnTo>
                      <a:pt x="15" y="30"/>
                    </a:lnTo>
                    <a:lnTo>
                      <a:pt x="13" y="36"/>
                    </a:lnTo>
                    <a:lnTo>
                      <a:pt x="17" y="33"/>
                    </a:lnTo>
                    <a:lnTo>
                      <a:pt x="18" y="36"/>
                    </a:lnTo>
                    <a:lnTo>
                      <a:pt x="18" y="38"/>
                    </a:lnTo>
                    <a:lnTo>
                      <a:pt x="20" y="41"/>
                    </a:lnTo>
                    <a:lnTo>
                      <a:pt x="18" y="41"/>
                    </a:lnTo>
                    <a:lnTo>
                      <a:pt x="17" y="40"/>
                    </a:lnTo>
                    <a:lnTo>
                      <a:pt x="12" y="40"/>
                    </a:lnTo>
                    <a:lnTo>
                      <a:pt x="18" y="45"/>
                    </a:lnTo>
                    <a:lnTo>
                      <a:pt x="23" y="43"/>
                    </a:lnTo>
                    <a:lnTo>
                      <a:pt x="25" y="46"/>
                    </a:lnTo>
                    <a:lnTo>
                      <a:pt x="18" y="48"/>
                    </a:lnTo>
                    <a:lnTo>
                      <a:pt x="18" y="50"/>
                    </a:lnTo>
                    <a:lnTo>
                      <a:pt x="20" y="51"/>
                    </a:lnTo>
                    <a:lnTo>
                      <a:pt x="13" y="51"/>
                    </a:lnTo>
                    <a:lnTo>
                      <a:pt x="13" y="56"/>
                    </a:lnTo>
                    <a:lnTo>
                      <a:pt x="12" y="56"/>
                    </a:lnTo>
                    <a:lnTo>
                      <a:pt x="15" y="58"/>
                    </a:lnTo>
                    <a:lnTo>
                      <a:pt x="18" y="58"/>
                    </a:lnTo>
                    <a:lnTo>
                      <a:pt x="17" y="60"/>
                    </a:lnTo>
                    <a:lnTo>
                      <a:pt x="22" y="58"/>
                    </a:lnTo>
                    <a:lnTo>
                      <a:pt x="23" y="65"/>
                    </a:lnTo>
                    <a:lnTo>
                      <a:pt x="36" y="65"/>
                    </a:lnTo>
                    <a:lnTo>
                      <a:pt x="32" y="68"/>
                    </a:lnTo>
                    <a:lnTo>
                      <a:pt x="30" y="66"/>
                    </a:lnTo>
                    <a:lnTo>
                      <a:pt x="25" y="73"/>
                    </a:lnTo>
                    <a:lnTo>
                      <a:pt x="27" y="73"/>
                    </a:lnTo>
                    <a:lnTo>
                      <a:pt x="23" y="78"/>
                    </a:lnTo>
                    <a:lnTo>
                      <a:pt x="13" y="83"/>
                    </a:lnTo>
                    <a:lnTo>
                      <a:pt x="18" y="83"/>
                    </a:lnTo>
                    <a:lnTo>
                      <a:pt x="22" y="81"/>
                    </a:lnTo>
                    <a:lnTo>
                      <a:pt x="25" y="83"/>
                    </a:lnTo>
                    <a:lnTo>
                      <a:pt x="30" y="83"/>
                    </a:lnTo>
                    <a:lnTo>
                      <a:pt x="35" y="80"/>
                    </a:lnTo>
                    <a:lnTo>
                      <a:pt x="35" y="81"/>
                    </a:lnTo>
                    <a:lnTo>
                      <a:pt x="40" y="81"/>
                    </a:lnTo>
                    <a:lnTo>
                      <a:pt x="28" y="83"/>
                    </a:lnTo>
                    <a:lnTo>
                      <a:pt x="22" y="85"/>
                    </a:lnTo>
                    <a:lnTo>
                      <a:pt x="18" y="86"/>
                    </a:lnTo>
                    <a:lnTo>
                      <a:pt x="13" y="88"/>
                    </a:lnTo>
                    <a:lnTo>
                      <a:pt x="15" y="91"/>
                    </a:lnTo>
                    <a:lnTo>
                      <a:pt x="15" y="93"/>
                    </a:lnTo>
                    <a:lnTo>
                      <a:pt x="17" y="93"/>
                    </a:lnTo>
                    <a:lnTo>
                      <a:pt x="13" y="95"/>
                    </a:lnTo>
                    <a:lnTo>
                      <a:pt x="10" y="91"/>
                    </a:lnTo>
                    <a:lnTo>
                      <a:pt x="8" y="93"/>
                    </a:lnTo>
                    <a:lnTo>
                      <a:pt x="7" y="91"/>
                    </a:lnTo>
                    <a:lnTo>
                      <a:pt x="0" y="95"/>
                    </a:lnTo>
                    <a:lnTo>
                      <a:pt x="2" y="96"/>
                    </a:lnTo>
                    <a:lnTo>
                      <a:pt x="17" y="96"/>
                    </a:lnTo>
                    <a:lnTo>
                      <a:pt x="12" y="100"/>
                    </a:lnTo>
                    <a:lnTo>
                      <a:pt x="5" y="101"/>
                    </a:lnTo>
                    <a:lnTo>
                      <a:pt x="3" y="106"/>
                    </a:lnTo>
                    <a:lnTo>
                      <a:pt x="7" y="106"/>
                    </a:lnTo>
                    <a:lnTo>
                      <a:pt x="8" y="108"/>
                    </a:lnTo>
                    <a:lnTo>
                      <a:pt x="18" y="104"/>
                    </a:lnTo>
                    <a:lnTo>
                      <a:pt x="10" y="109"/>
                    </a:lnTo>
                    <a:lnTo>
                      <a:pt x="7" y="113"/>
                    </a:lnTo>
                    <a:lnTo>
                      <a:pt x="13" y="113"/>
                    </a:lnTo>
                    <a:lnTo>
                      <a:pt x="22" y="108"/>
                    </a:lnTo>
                    <a:lnTo>
                      <a:pt x="20" y="111"/>
                    </a:lnTo>
                    <a:lnTo>
                      <a:pt x="13" y="114"/>
                    </a:lnTo>
                    <a:lnTo>
                      <a:pt x="18" y="114"/>
                    </a:lnTo>
                    <a:lnTo>
                      <a:pt x="17" y="116"/>
                    </a:lnTo>
                    <a:lnTo>
                      <a:pt x="22" y="114"/>
                    </a:lnTo>
                    <a:lnTo>
                      <a:pt x="25" y="11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92" name="Freeform 63"/>
              <p:cNvSpPr>
                <a:spLocks noEditPoints="1"/>
              </p:cNvSpPr>
              <p:nvPr/>
            </p:nvSpPr>
            <p:spPr bwMode="auto">
              <a:xfrm>
                <a:off x="6324043" y="2468697"/>
                <a:ext cx="111306" cy="180540"/>
              </a:xfrm>
              <a:custGeom>
                <a:avLst/>
                <a:gdLst/>
                <a:ahLst/>
                <a:cxnLst>
                  <a:cxn ang="0">
                    <a:pos x="10" y="198"/>
                  </a:cxn>
                  <a:cxn ang="0">
                    <a:pos x="48" y="201"/>
                  </a:cxn>
                  <a:cxn ang="0">
                    <a:pos x="45" y="220"/>
                  </a:cxn>
                  <a:cxn ang="0">
                    <a:pos x="148" y="5"/>
                  </a:cxn>
                  <a:cxn ang="0">
                    <a:pos x="138" y="15"/>
                  </a:cxn>
                  <a:cxn ang="0">
                    <a:pos x="150" y="324"/>
                  </a:cxn>
                  <a:cxn ang="0">
                    <a:pos x="60" y="167"/>
                  </a:cxn>
                  <a:cxn ang="0">
                    <a:pos x="25" y="150"/>
                  </a:cxn>
                  <a:cxn ang="0">
                    <a:pos x="35" y="130"/>
                  </a:cxn>
                  <a:cxn ang="0">
                    <a:pos x="93" y="67"/>
                  </a:cxn>
                  <a:cxn ang="0">
                    <a:pos x="93" y="67"/>
                  </a:cxn>
                  <a:cxn ang="0">
                    <a:pos x="27" y="93"/>
                  </a:cxn>
                  <a:cxn ang="0">
                    <a:pos x="23" y="100"/>
                  </a:cxn>
                  <a:cxn ang="0">
                    <a:pos x="18" y="115"/>
                  </a:cxn>
                  <a:cxn ang="0">
                    <a:pos x="20" y="118"/>
                  </a:cxn>
                  <a:cxn ang="0">
                    <a:pos x="17" y="120"/>
                  </a:cxn>
                  <a:cxn ang="0">
                    <a:pos x="33" y="120"/>
                  </a:cxn>
                  <a:cxn ang="0">
                    <a:pos x="47" y="125"/>
                  </a:cxn>
                  <a:cxn ang="0">
                    <a:pos x="48" y="147"/>
                  </a:cxn>
                  <a:cxn ang="0">
                    <a:pos x="50" y="158"/>
                  </a:cxn>
                  <a:cxn ang="0">
                    <a:pos x="37" y="175"/>
                  </a:cxn>
                  <a:cxn ang="0">
                    <a:pos x="78" y="246"/>
                  </a:cxn>
                  <a:cxn ang="0">
                    <a:pos x="70" y="223"/>
                  </a:cxn>
                  <a:cxn ang="0">
                    <a:pos x="73" y="338"/>
                  </a:cxn>
                  <a:cxn ang="0">
                    <a:pos x="95" y="331"/>
                  </a:cxn>
                  <a:cxn ang="0">
                    <a:pos x="136" y="323"/>
                  </a:cxn>
                  <a:cxn ang="0">
                    <a:pos x="178" y="321"/>
                  </a:cxn>
                  <a:cxn ang="0">
                    <a:pos x="204" y="303"/>
                  </a:cxn>
                  <a:cxn ang="0">
                    <a:pos x="181" y="299"/>
                  </a:cxn>
                  <a:cxn ang="0">
                    <a:pos x="198" y="286"/>
                  </a:cxn>
                  <a:cxn ang="0">
                    <a:pos x="206" y="260"/>
                  </a:cxn>
                  <a:cxn ang="0">
                    <a:pos x="168" y="238"/>
                  </a:cxn>
                  <a:cxn ang="0">
                    <a:pos x="166" y="233"/>
                  </a:cxn>
                  <a:cxn ang="0">
                    <a:pos x="150" y="206"/>
                  </a:cxn>
                  <a:cxn ang="0">
                    <a:pos x="113" y="163"/>
                  </a:cxn>
                  <a:cxn ang="0">
                    <a:pos x="101" y="157"/>
                  </a:cxn>
                  <a:cxn ang="0">
                    <a:pos x="111" y="143"/>
                  </a:cxn>
                  <a:cxn ang="0">
                    <a:pos x="118" y="112"/>
                  </a:cxn>
                  <a:cxn ang="0">
                    <a:pos x="80" y="117"/>
                  </a:cxn>
                  <a:cxn ang="0">
                    <a:pos x="100" y="88"/>
                  </a:cxn>
                  <a:cxn ang="0">
                    <a:pos x="73" y="87"/>
                  </a:cxn>
                  <a:cxn ang="0">
                    <a:pos x="57" y="93"/>
                  </a:cxn>
                  <a:cxn ang="0">
                    <a:pos x="52" y="108"/>
                  </a:cxn>
                  <a:cxn ang="0">
                    <a:pos x="53" y="120"/>
                  </a:cxn>
                  <a:cxn ang="0">
                    <a:pos x="50" y="128"/>
                  </a:cxn>
                  <a:cxn ang="0">
                    <a:pos x="40" y="142"/>
                  </a:cxn>
                  <a:cxn ang="0">
                    <a:pos x="57" y="143"/>
                  </a:cxn>
                  <a:cxn ang="0">
                    <a:pos x="48" y="180"/>
                  </a:cxn>
                  <a:cxn ang="0">
                    <a:pos x="57" y="162"/>
                  </a:cxn>
                  <a:cxn ang="0">
                    <a:pos x="67" y="163"/>
                  </a:cxn>
                  <a:cxn ang="0">
                    <a:pos x="63" y="198"/>
                  </a:cxn>
                  <a:cxn ang="0">
                    <a:pos x="103" y="195"/>
                  </a:cxn>
                  <a:cxn ang="0">
                    <a:pos x="105" y="233"/>
                  </a:cxn>
                  <a:cxn ang="0">
                    <a:pos x="101" y="248"/>
                  </a:cxn>
                  <a:cxn ang="0">
                    <a:pos x="81" y="258"/>
                  </a:cxn>
                  <a:cxn ang="0">
                    <a:pos x="60" y="286"/>
                  </a:cxn>
                  <a:cxn ang="0">
                    <a:pos x="77" y="294"/>
                  </a:cxn>
                  <a:cxn ang="0">
                    <a:pos x="108" y="299"/>
                  </a:cxn>
                  <a:cxn ang="0">
                    <a:pos x="80" y="311"/>
                  </a:cxn>
                  <a:cxn ang="0">
                    <a:pos x="52" y="341"/>
                  </a:cxn>
                </a:cxnLst>
                <a:rect l="0" t="0" r="r" b="b"/>
                <a:pathLst>
                  <a:path w="209" h="348">
                    <a:moveTo>
                      <a:pt x="38" y="225"/>
                    </a:moveTo>
                    <a:lnTo>
                      <a:pt x="33" y="221"/>
                    </a:lnTo>
                    <a:lnTo>
                      <a:pt x="28" y="220"/>
                    </a:lnTo>
                    <a:lnTo>
                      <a:pt x="25" y="213"/>
                    </a:lnTo>
                    <a:lnTo>
                      <a:pt x="18" y="210"/>
                    </a:lnTo>
                    <a:lnTo>
                      <a:pt x="15" y="211"/>
                    </a:lnTo>
                    <a:lnTo>
                      <a:pt x="13" y="216"/>
                    </a:lnTo>
                    <a:lnTo>
                      <a:pt x="10" y="218"/>
                    </a:lnTo>
                    <a:lnTo>
                      <a:pt x="0" y="210"/>
                    </a:lnTo>
                    <a:lnTo>
                      <a:pt x="5" y="200"/>
                    </a:lnTo>
                    <a:lnTo>
                      <a:pt x="10" y="198"/>
                    </a:lnTo>
                    <a:lnTo>
                      <a:pt x="12" y="195"/>
                    </a:lnTo>
                    <a:lnTo>
                      <a:pt x="15" y="193"/>
                    </a:lnTo>
                    <a:lnTo>
                      <a:pt x="17" y="191"/>
                    </a:lnTo>
                    <a:lnTo>
                      <a:pt x="22" y="190"/>
                    </a:lnTo>
                    <a:lnTo>
                      <a:pt x="23" y="188"/>
                    </a:lnTo>
                    <a:lnTo>
                      <a:pt x="25" y="188"/>
                    </a:lnTo>
                    <a:lnTo>
                      <a:pt x="30" y="186"/>
                    </a:lnTo>
                    <a:lnTo>
                      <a:pt x="38" y="186"/>
                    </a:lnTo>
                    <a:lnTo>
                      <a:pt x="42" y="188"/>
                    </a:lnTo>
                    <a:lnTo>
                      <a:pt x="42" y="191"/>
                    </a:lnTo>
                    <a:lnTo>
                      <a:pt x="48" y="201"/>
                    </a:lnTo>
                    <a:lnTo>
                      <a:pt x="45" y="203"/>
                    </a:lnTo>
                    <a:lnTo>
                      <a:pt x="52" y="205"/>
                    </a:lnTo>
                    <a:lnTo>
                      <a:pt x="53" y="213"/>
                    </a:lnTo>
                    <a:lnTo>
                      <a:pt x="50" y="206"/>
                    </a:lnTo>
                    <a:lnTo>
                      <a:pt x="48" y="206"/>
                    </a:lnTo>
                    <a:lnTo>
                      <a:pt x="48" y="210"/>
                    </a:lnTo>
                    <a:lnTo>
                      <a:pt x="48" y="213"/>
                    </a:lnTo>
                    <a:lnTo>
                      <a:pt x="52" y="213"/>
                    </a:lnTo>
                    <a:lnTo>
                      <a:pt x="50" y="216"/>
                    </a:lnTo>
                    <a:lnTo>
                      <a:pt x="45" y="216"/>
                    </a:lnTo>
                    <a:lnTo>
                      <a:pt x="45" y="220"/>
                    </a:lnTo>
                    <a:lnTo>
                      <a:pt x="40" y="221"/>
                    </a:lnTo>
                    <a:lnTo>
                      <a:pt x="38" y="221"/>
                    </a:lnTo>
                    <a:lnTo>
                      <a:pt x="38" y="225"/>
                    </a:lnTo>
                    <a:lnTo>
                      <a:pt x="38" y="225"/>
                    </a:lnTo>
                    <a:lnTo>
                      <a:pt x="38" y="225"/>
                    </a:lnTo>
                    <a:close/>
                    <a:moveTo>
                      <a:pt x="140" y="32"/>
                    </a:moveTo>
                    <a:lnTo>
                      <a:pt x="141" y="29"/>
                    </a:lnTo>
                    <a:lnTo>
                      <a:pt x="143" y="30"/>
                    </a:lnTo>
                    <a:lnTo>
                      <a:pt x="140" y="32"/>
                    </a:lnTo>
                    <a:lnTo>
                      <a:pt x="140" y="32"/>
                    </a:lnTo>
                    <a:close/>
                    <a:moveTo>
                      <a:pt x="148" y="5"/>
                    </a:moveTo>
                    <a:lnTo>
                      <a:pt x="148" y="4"/>
                    </a:lnTo>
                    <a:lnTo>
                      <a:pt x="150" y="0"/>
                    </a:lnTo>
                    <a:lnTo>
                      <a:pt x="148" y="5"/>
                    </a:lnTo>
                    <a:lnTo>
                      <a:pt x="148" y="5"/>
                    </a:lnTo>
                    <a:close/>
                    <a:moveTo>
                      <a:pt x="138" y="15"/>
                    </a:moveTo>
                    <a:lnTo>
                      <a:pt x="140" y="10"/>
                    </a:lnTo>
                    <a:lnTo>
                      <a:pt x="136" y="12"/>
                    </a:lnTo>
                    <a:lnTo>
                      <a:pt x="135" y="14"/>
                    </a:lnTo>
                    <a:lnTo>
                      <a:pt x="135" y="14"/>
                    </a:lnTo>
                    <a:lnTo>
                      <a:pt x="138" y="15"/>
                    </a:lnTo>
                    <a:lnTo>
                      <a:pt x="138" y="15"/>
                    </a:lnTo>
                    <a:close/>
                    <a:moveTo>
                      <a:pt x="188" y="301"/>
                    </a:moveTo>
                    <a:lnTo>
                      <a:pt x="191" y="303"/>
                    </a:lnTo>
                    <a:lnTo>
                      <a:pt x="194" y="301"/>
                    </a:lnTo>
                    <a:lnTo>
                      <a:pt x="193" y="299"/>
                    </a:lnTo>
                    <a:lnTo>
                      <a:pt x="189" y="299"/>
                    </a:lnTo>
                    <a:lnTo>
                      <a:pt x="188" y="301"/>
                    </a:lnTo>
                    <a:lnTo>
                      <a:pt x="188" y="301"/>
                    </a:lnTo>
                    <a:close/>
                    <a:moveTo>
                      <a:pt x="138" y="326"/>
                    </a:moveTo>
                    <a:lnTo>
                      <a:pt x="145" y="323"/>
                    </a:lnTo>
                    <a:lnTo>
                      <a:pt x="148" y="324"/>
                    </a:lnTo>
                    <a:lnTo>
                      <a:pt x="150" y="324"/>
                    </a:lnTo>
                    <a:lnTo>
                      <a:pt x="148" y="326"/>
                    </a:lnTo>
                    <a:lnTo>
                      <a:pt x="148" y="328"/>
                    </a:lnTo>
                    <a:lnTo>
                      <a:pt x="145" y="329"/>
                    </a:lnTo>
                    <a:lnTo>
                      <a:pt x="141" y="326"/>
                    </a:lnTo>
                    <a:lnTo>
                      <a:pt x="138" y="326"/>
                    </a:lnTo>
                    <a:lnTo>
                      <a:pt x="138" y="326"/>
                    </a:lnTo>
                    <a:close/>
                    <a:moveTo>
                      <a:pt x="60" y="167"/>
                    </a:moveTo>
                    <a:lnTo>
                      <a:pt x="60" y="170"/>
                    </a:lnTo>
                    <a:lnTo>
                      <a:pt x="63" y="172"/>
                    </a:lnTo>
                    <a:lnTo>
                      <a:pt x="62" y="168"/>
                    </a:lnTo>
                    <a:lnTo>
                      <a:pt x="60" y="167"/>
                    </a:lnTo>
                    <a:lnTo>
                      <a:pt x="60" y="167"/>
                    </a:lnTo>
                    <a:close/>
                    <a:moveTo>
                      <a:pt x="38" y="163"/>
                    </a:moveTo>
                    <a:lnTo>
                      <a:pt x="40" y="158"/>
                    </a:lnTo>
                    <a:lnTo>
                      <a:pt x="40" y="162"/>
                    </a:lnTo>
                    <a:lnTo>
                      <a:pt x="38" y="163"/>
                    </a:lnTo>
                    <a:lnTo>
                      <a:pt x="38" y="163"/>
                    </a:lnTo>
                    <a:close/>
                    <a:moveTo>
                      <a:pt x="25" y="150"/>
                    </a:moveTo>
                    <a:lnTo>
                      <a:pt x="25" y="147"/>
                    </a:lnTo>
                    <a:lnTo>
                      <a:pt x="28" y="147"/>
                    </a:lnTo>
                    <a:lnTo>
                      <a:pt x="25" y="150"/>
                    </a:lnTo>
                    <a:lnTo>
                      <a:pt x="25" y="150"/>
                    </a:lnTo>
                    <a:close/>
                    <a:moveTo>
                      <a:pt x="30" y="145"/>
                    </a:moveTo>
                    <a:lnTo>
                      <a:pt x="35" y="140"/>
                    </a:lnTo>
                    <a:lnTo>
                      <a:pt x="33" y="143"/>
                    </a:lnTo>
                    <a:lnTo>
                      <a:pt x="30" y="145"/>
                    </a:lnTo>
                    <a:lnTo>
                      <a:pt x="30" y="145"/>
                    </a:lnTo>
                    <a:close/>
                    <a:moveTo>
                      <a:pt x="40" y="137"/>
                    </a:moveTo>
                    <a:lnTo>
                      <a:pt x="42" y="135"/>
                    </a:lnTo>
                    <a:lnTo>
                      <a:pt x="40" y="135"/>
                    </a:lnTo>
                    <a:lnTo>
                      <a:pt x="40" y="137"/>
                    </a:lnTo>
                    <a:lnTo>
                      <a:pt x="40" y="137"/>
                    </a:lnTo>
                    <a:close/>
                    <a:moveTo>
                      <a:pt x="35" y="130"/>
                    </a:moveTo>
                    <a:lnTo>
                      <a:pt x="37" y="133"/>
                    </a:lnTo>
                    <a:lnTo>
                      <a:pt x="38" y="133"/>
                    </a:lnTo>
                    <a:lnTo>
                      <a:pt x="38" y="130"/>
                    </a:lnTo>
                    <a:lnTo>
                      <a:pt x="35" y="130"/>
                    </a:lnTo>
                    <a:lnTo>
                      <a:pt x="35" y="130"/>
                    </a:lnTo>
                    <a:close/>
                    <a:moveTo>
                      <a:pt x="98" y="65"/>
                    </a:moveTo>
                    <a:lnTo>
                      <a:pt x="100" y="67"/>
                    </a:lnTo>
                    <a:lnTo>
                      <a:pt x="100" y="65"/>
                    </a:lnTo>
                    <a:lnTo>
                      <a:pt x="98" y="65"/>
                    </a:lnTo>
                    <a:lnTo>
                      <a:pt x="98" y="65"/>
                    </a:lnTo>
                    <a:close/>
                    <a:moveTo>
                      <a:pt x="93" y="67"/>
                    </a:moveTo>
                    <a:lnTo>
                      <a:pt x="96" y="67"/>
                    </a:lnTo>
                    <a:lnTo>
                      <a:pt x="100" y="70"/>
                    </a:lnTo>
                    <a:lnTo>
                      <a:pt x="98" y="72"/>
                    </a:lnTo>
                    <a:lnTo>
                      <a:pt x="103" y="70"/>
                    </a:lnTo>
                    <a:lnTo>
                      <a:pt x="103" y="74"/>
                    </a:lnTo>
                    <a:lnTo>
                      <a:pt x="101" y="74"/>
                    </a:lnTo>
                    <a:lnTo>
                      <a:pt x="96" y="74"/>
                    </a:lnTo>
                    <a:lnTo>
                      <a:pt x="96" y="70"/>
                    </a:lnTo>
                    <a:lnTo>
                      <a:pt x="95" y="74"/>
                    </a:lnTo>
                    <a:lnTo>
                      <a:pt x="93" y="72"/>
                    </a:lnTo>
                    <a:lnTo>
                      <a:pt x="93" y="67"/>
                    </a:lnTo>
                    <a:lnTo>
                      <a:pt x="93" y="67"/>
                    </a:lnTo>
                    <a:close/>
                    <a:moveTo>
                      <a:pt x="93" y="75"/>
                    </a:moveTo>
                    <a:lnTo>
                      <a:pt x="96" y="79"/>
                    </a:lnTo>
                    <a:lnTo>
                      <a:pt x="96" y="77"/>
                    </a:lnTo>
                    <a:lnTo>
                      <a:pt x="95" y="74"/>
                    </a:lnTo>
                    <a:lnTo>
                      <a:pt x="93" y="75"/>
                    </a:lnTo>
                    <a:lnTo>
                      <a:pt x="93" y="75"/>
                    </a:lnTo>
                    <a:close/>
                    <a:moveTo>
                      <a:pt x="23" y="100"/>
                    </a:moveTo>
                    <a:lnTo>
                      <a:pt x="27" y="100"/>
                    </a:lnTo>
                    <a:lnTo>
                      <a:pt x="23" y="97"/>
                    </a:lnTo>
                    <a:lnTo>
                      <a:pt x="27" y="93"/>
                    </a:lnTo>
                    <a:lnTo>
                      <a:pt x="32" y="95"/>
                    </a:lnTo>
                    <a:lnTo>
                      <a:pt x="30" y="93"/>
                    </a:lnTo>
                    <a:lnTo>
                      <a:pt x="40" y="85"/>
                    </a:lnTo>
                    <a:lnTo>
                      <a:pt x="42" y="92"/>
                    </a:lnTo>
                    <a:lnTo>
                      <a:pt x="37" y="95"/>
                    </a:lnTo>
                    <a:lnTo>
                      <a:pt x="37" y="98"/>
                    </a:lnTo>
                    <a:lnTo>
                      <a:pt x="37" y="98"/>
                    </a:lnTo>
                    <a:lnTo>
                      <a:pt x="35" y="103"/>
                    </a:lnTo>
                    <a:lnTo>
                      <a:pt x="30" y="102"/>
                    </a:lnTo>
                    <a:lnTo>
                      <a:pt x="27" y="102"/>
                    </a:lnTo>
                    <a:lnTo>
                      <a:pt x="23" y="100"/>
                    </a:lnTo>
                    <a:lnTo>
                      <a:pt x="23" y="100"/>
                    </a:lnTo>
                    <a:close/>
                    <a:moveTo>
                      <a:pt x="23" y="107"/>
                    </a:moveTo>
                    <a:lnTo>
                      <a:pt x="27" y="108"/>
                    </a:lnTo>
                    <a:lnTo>
                      <a:pt x="32" y="105"/>
                    </a:lnTo>
                    <a:lnTo>
                      <a:pt x="28" y="103"/>
                    </a:lnTo>
                    <a:lnTo>
                      <a:pt x="27" y="105"/>
                    </a:lnTo>
                    <a:lnTo>
                      <a:pt x="25" y="107"/>
                    </a:lnTo>
                    <a:lnTo>
                      <a:pt x="23" y="107"/>
                    </a:lnTo>
                    <a:lnTo>
                      <a:pt x="23" y="107"/>
                    </a:lnTo>
                    <a:close/>
                    <a:moveTo>
                      <a:pt x="22" y="113"/>
                    </a:moveTo>
                    <a:lnTo>
                      <a:pt x="18" y="115"/>
                    </a:lnTo>
                    <a:lnTo>
                      <a:pt x="15" y="112"/>
                    </a:lnTo>
                    <a:lnTo>
                      <a:pt x="17" y="112"/>
                    </a:lnTo>
                    <a:lnTo>
                      <a:pt x="23" y="112"/>
                    </a:lnTo>
                    <a:lnTo>
                      <a:pt x="22" y="113"/>
                    </a:lnTo>
                    <a:lnTo>
                      <a:pt x="22" y="113"/>
                    </a:lnTo>
                    <a:close/>
                    <a:moveTo>
                      <a:pt x="20" y="118"/>
                    </a:moveTo>
                    <a:lnTo>
                      <a:pt x="17" y="118"/>
                    </a:lnTo>
                    <a:lnTo>
                      <a:pt x="17" y="117"/>
                    </a:lnTo>
                    <a:lnTo>
                      <a:pt x="22" y="117"/>
                    </a:lnTo>
                    <a:lnTo>
                      <a:pt x="20" y="118"/>
                    </a:lnTo>
                    <a:lnTo>
                      <a:pt x="20" y="118"/>
                    </a:lnTo>
                    <a:close/>
                    <a:moveTo>
                      <a:pt x="15" y="130"/>
                    </a:moveTo>
                    <a:lnTo>
                      <a:pt x="17" y="132"/>
                    </a:lnTo>
                    <a:lnTo>
                      <a:pt x="13" y="133"/>
                    </a:lnTo>
                    <a:lnTo>
                      <a:pt x="13" y="132"/>
                    </a:lnTo>
                    <a:lnTo>
                      <a:pt x="15" y="130"/>
                    </a:lnTo>
                    <a:lnTo>
                      <a:pt x="15" y="130"/>
                    </a:lnTo>
                    <a:close/>
                    <a:moveTo>
                      <a:pt x="20" y="128"/>
                    </a:moveTo>
                    <a:lnTo>
                      <a:pt x="18" y="125"/>
                    </a:lnTo>
                    <a:lnTo>
                      <a:pt x="20" y="122"/>
                    </a:lnTo>
                    <a:lnTo>
                      <a:pt x="20" y="120"/>
                    </a:lnTo>
                    <a:lnTo>
                      <a:pt x="17" y="120"/>
                    </a:lnTo>
                    <a:lnTo>
                      <a:pt x="17" y="122"/>
                    </a:lnTo>
                    <a:lnTo>
                      <a:pt x="17" y="125"/>
                    </a:lnTo>
                    <a:lnTo>
                      <a:pt x="17" y="128"/>
                    </a:lnTo>
                    <a:lnTo>
                      <a:pt x="20" y="128"/>
                    </a:lnTo>
                    <a:lnTo>
                      <a:pt x="20" y="128"/>
                    </a:lnTo>
                    <a:close/>
                    <a:moveTo>
                      <a:pt x="43" y="130"/>
                    </a:moveTo>
                    <a:lnTo>
                      <a:pt x="43" y="127"/>
                    </a:lnTo>
                    <a:lnTo>
                      <a:pt x="38" y="127"/>
                    </a:lnTo>
                    <a:lnTo>
                      <a:pt x="35" y="122"/>
                    </a:lnTo>
                    <a:lnTo>
                      <a:pt x="35" y="120"/>
                    </a:lnTo>
                    <a:lnTo>
                      <a:pt x="33" y="120"/>
                    </a:lnTo>
                    <a:lnTo>
                      <a:pt x="33" y="122"/>
                    </a:lnTo>
                    <a:lnTo>
                      <a:pt x="28" y="118"/>
                    </a:lnTo>
                    <a:lnTo>
                      <a:pt x="30" y="117"/>
                    </a:lnTo>
                    <a:lnTo>
                      <a:pt x="32" y="117"/>
                    </a:lnTo>
                    <a:lnTo>
                      <a:pt x="32" y="113"/>
                    </a:lnTo>
                    <a:lnTo>
                      <a:pt x="37" y="117"/>
                    </a:lnTo>
                    <a:lnTo>
                      <a:pt x="37" y="112"/>
                    </a:lnTo>
                    <a:lnTo>
                      <a:pt x="38" y="110"/>
                    </a:lnTo>
                    <a:lnTo>
                      <a:pt x="42" y="115"/>
                    </a:lnTo>
                    <a:lnTo>
                      <a:pt x="42" y="122"/>
                    </a:lnTo>
                    <a:lnTo>
                      <a:pt x="47" y="125"/>
                    </a:lnTo>
                    <a:lnTo>
                      <a:pt x="48" y="123"/>
                    </a:lnTo>
                    <a:lnTo>
                      <a:pt x="50" y="125"/>
                    </a:lnTo>
                    <a:lnTo>
                      <a:pt x="47" y="127"/>
                    </a:lnTo>
                    <a:lnTo>
                      <a:pt x="45" y="130"/>
                    </a:lnTo>
                    <a:lnTo>
                      <a:pt x="43" y="130"/>
                    </a:lnTo>
                    <a:lnTo>
                      <a:pt x="43" y="130"/>
                    </a:lnTo>
                    <a:close/>
                    <a:moveTo>
                      <a:pt x="37" y="155"/>
                    </a:moveTo>
                    <a:lnTo>
                      <a:pt x="45" y="152"/>
                    </a:lnTo>
                    <a:lnTo>
                      <a:pt x="45" y="153"/>
                    </a:lnTo>
                    <a:lnTo>
                      <a:pt x="50" y="152"/>
                    </a:lnTo>
                    <a:lnTo>
                      <a:pt x="48" y="147"/>
                    </a:lnTo>
                    <a:lnTo>
                      <a:pt x="45" y="147"/>
                    </a:lnTo>
                    <a:lnTo>
                      <a:pt x="42" y="143"/>
                    </a:lnTo>
                    <a:lnTo>
                      <a:pt x="37" y="145"/>
                    </a:lnTo>
                    <a:lnTo>
                      <a:pt x="43" y="148"/>
                    </a:lnTo>
                    <a:lnTo>
                      <a:pt x="40" y="150"/>
                    </a:lnTo>
                    <a:lnTo>
                      <a:pt x="40" y="152"/>
                    </a:lnTo>
                    <a:lnTo>
                      <a:pt x="37" y="155"/>
                    </a:lnTo>
                    <a:lnTo>
                      <a:pt x="37" y="155"/>
                    </a:lnTo>
                    <a:close/>
                    <a:moveTo>
                      <a:pt x="43" y="170"/>
                    </a:moveTo>
                    <a:lnTo>
                      <a:pt x="42" y="165"/>
                    </a:lnTo>
                    <a:lnTo>
                      <a:pt x="50" y="158"/>
                    </a:lnTo>
                    <a:lnTo>
                      <a:pt x="47" y="167"/>
                    </a:lnTo>
                    <a:lnTo>
                      <a:pt x="43" y="170"/>
                    </a:lnTo>
                    <a:lnTo>
                      <a:pt x="43" y="170"/>
                    </a:lnTo>
                    <a:close/>
                    <a:moveTo>
                      <a:pt x="37" y="175"/>
                    </a:moveTo>
                    <a:lnTo>
                      <a:pt x="42" y="172"/>
                    </a:lnTo>
                    <a:lnTo>
                      <a:pt x="40" y="165"/>
                    </a:lnTo>
                    <a:lnTo>
                      <a:pt x="33" y="168"/>
                    </a:lnTo>
                    <a:lnTo>
                      <a:pt x="33" y="173"/>
                    </a:lnTo>
                    <a:lnTo>
                      <a:pt x="37" y="170"/>
                    </a:lnTo>
                    <a:lnTo>
                      <a:pt x="37" y="175"/>
                    </a:lnTo>
                    <a:lnTo>
                      <a:pt x="37" y="175"/>
                    </a:lnTo>
                    <a:close/>
                    <a:moveTo>
                      <a:pt x="55" y="175"/>
                    </a:moveTo>
                    <a:lnTo>
                      <a:pt x="57" y="180"/>
                    </a:lnTo>
                    <a:lnTo>
                      <a:pt x="60" y="182"/>
                    </a:lnTo>
                    <a:lnTo>
                      <a:pt x="62" y="178"/>
                    </a:lnTo>
                    <a:lnTo>
                      <a:pt x="58" y="172"/>
                    </a:lnTo>
                    <a:lnTo>
                      <a:pt x="55" y="175"/>
                    </a:lnTo>
                    <a:lnTo>
                      <a:pt x="55" y="175"/>
                    </a:lnTo>
                    <a:close/>
                    <a:moveTo>
                      <a:pt x="72" y="246"/>
                    </a:moveTo>
                    <a:lnTo>
                      <a:pt x="77" y="250"/>
                    </a:lnTo>
                    <a:lnTo>
                      <a:pt x="83" y="245"/>
                    </a:lnTo>
                    <a:lnTo>
                      <a:pt x="78" y="246"/>
                    </a:lnTo>
                    <a:lnTo>
                      <a:pt x="77" y="241"/>
                    </a:lnTo>
                    <a:lnTo>
                      <a:pt x="72" y="243"/>
                    </a:lnTo>
                    <a:lnTo>
                      <a:pt x="72" y="243"/>
                    </a:lnTo>
                    <a:lnTo>
                      <a:pt x="72" y="246"/>
                    </a:lnTo>
                    <a:lnTo>
                      <a:pt x="72" y="246"/>
                    </a:lnTo>
                    <a:close/>
                    <a:moveTo>
                      <a:pt x="67" y="223"/>
                    </a:moveTo>
                    <a:lnTo>
                      <a:pt x="68" y="218"/>
                    </a:lnTo>
                    <a:lnTo>
                      <a:pt x="77" y="211"/>
                    </a:lnTo>
                    <a:lnTo>
                      <a:pt x="75" y="215"/>
                    </a:lnTo>
                    <a:lnTo>
                      <a:pt x="77" y="216"/>
                    </a:lnTo>
                    <a:lnTo>
                      <a:pt x="70" y="223"/>
                    </a:lnTo>
                    <a:lnTo>
                      <a:pt x="67" y="223"/>
                    </a:lnTo>
                    <a:lnTo>
                      <a:pt x="67" y="223"/>
                    </a:lnTo>
                    <a:close/>
                    <a:moveTo>
                      <a:pt x="57" y="348"/>
                    </a:moveTo>
                    <a:lnTo>
                      <a:pt x="60" y="346"/>
                    </a:lnTo>
                    <a:lnTo>
                      <a:pt x="58" y="344"/>
                    </a:lnTo>
                    <a:lnTo>
                      <a:pt x="62" y="341"/>
                    </a:lnTo>
                    <a:lnTo>
                      <a:pt x="62" y="343"/>
                    </a:lnTo>
                    <a:lnTo>
                      <a:pt x="65" y="339"/>
                    </a:lnTo>
                    <a:lnTo>
                      <a:pt x="67" y="339"/>
                    </a:lnTo>
                    <a:lnTo>
                      <a:pt x="68" y="336"/>
                    </a:lnTo>
                    <a:lnTo>
                      <a:pt x="73" y="338"/>
                    </a:lnTo>
                    <a:lnTo>
                      <a:pt x="77" y="336"/>
                    </a:lnTo>
                    <a:lnTo>
                      <a:pt x="80" y="336"/>
                    </a:lnTo>
                    <a:lnTo>
                      <a:pt x="81" y="336"/>
                    </a:lnTo>
                    <a:lnTo>
                      <a:pt x="83" y="338"/>
                    </a:lnTo>
                    <a:lnTo>
                      <a:pt x="85" y="338"/>
                    </a:lnTo>
                    <a:lnTo>
                      <a:pt x="88" y="339"/>
                    </a:lnTo>
                    <a:lnTo>
                      <a:pt x="93" y="339"/>
                    </a:lnTo>
                    <a:lnTo>
                      <a:pt x="91" y="338"/>
                    </a:lnTo>
                    <a:lnTo>
                      <a:pt x="95" y="336"/>
                    </a:lnTo>
                    <a:lnTo>
                      <a:pt x="96" y="334"/>
                    </a:lnTo>
                    <a:lnTo>
                      <a:pt x="95" y="331"/>
                    </a:lnTo>
                    <a:lnTo>
                      <a:pt x="98" y="328"/>
                    </a:lnTo>
                    <a:lnTo>
                      <a:pt x="100" y="328"/>
                    </a:lnTo>
                    <a:lnTo>
                      <a:pt x="101" y="326"/>
                    </a:lnTo>
                    <a:lnTo>
                      <a:pt x="110" y="324"/>
                    </a:lnTo>
                    <a:lnTo>
                      <a:pt x="113" y="324"/>
                    </a:lnTo>
                    <a:lnTo>
                      <a:pt x="120" y="328"/>
                    </a:lnTo>
                    <a:lnTo>
                      <a:pt x="121" y="328"/>
                    </a:lnTo>
                    <a:lnTo>
                      <a:pt x="126" y="328"/>
                    </a:lnTo>
                    <a:lnTo>
                      <a:pt x="130" y="329"/>
                    </a:lnTo>
                    <a:lnTo>
                      <a:pt x="131" y="326"/>
                    </a:lnTo>
                    <a:lnTo>
                      <a:pt x="136" y="323"/>
                    </a:lnTo>
                    <a:lnTo>
                      <a:pt x="140" y="324"/>
                    </a:lnTo>
                    <a:lnTo>
                      <a:pt x="145" y="321"/>
                    </a:lnTo>
                    <a:lnTo>
                      <a:pt x="148" y="321"/>
                    </a:lnTo>
                    <a:lnTo>
                      <a:pt x="150" y="321"/>
                    </a:lnTo>
                    <a:lnTo>
                      <a:pt x="153" y="319"/>
                    </a:lnTo>
                    <a:lnTo>
                      <a:pt x="153" y="321"/>
                    </a:lnTo>
                    <a:lnTo>
                      <a:pt x="156" y="323"/>
                    </a:lnTo>
                    <a:lnTo>
                      <a:pt x="160" y="321"/>
                    </a:lnTo>
                    <a:lnTo>
                      <a:pt x="168" y="321"/>
                    </a:lnTo>
                    <a:lnTo>
                      <a:pt x="173" y="319"/>
                    </a:lnTo>
                    <a:lnTo>
                      <a:pt x="178" y="321"/>
                    </a:lnTo>
                    <a:lnTo>
                      <a:pt x="179" y="321"/>
                    </a:lnTo>
                    <a:lnTo>
                      <a:pt x="184" y="319"/>
                    </a:lnTo>
                    <a:lnTo>
                      <a:pt x="188" y="318"/>
                    </a:lnTo>
                    <a:lnTo>
                      <a:pt x="191" y="316"/>
                    </a:lnTo>
                    <a:lnTo>
                      <a:pt x="193" y="314"/>
                    </a:lnTo>
                    <a:lnTo>
                      <a:pt x="196" y="316"/>
                    </a:lnTo>
                    <a:lnTo>
                      <a:pt x="196" y="313"/>
                    </a:lnTo>
                    <a:lnTo>
                      <a:pt x="201" y="309"/>
                    </a:lnTo>
                    <a:lnTo>
                      <a:pt x="204" y="309"/>
                    </a:lnTo>
                    <a:lnTo>
                      <a:pt x="204" y="306"/>
                    </a:lnTo>
                    <a:lnTo>
                      <a:pt x="204" y="303"/>
                    </a:lnTo>
                    <a:lnTo>
                      <a:pt x="204" y="301"/>
                    </a:lnTo>
                    <a:lnTo>
                      <a:pt x="198" y="301"/>
                    </a:lnTo>
                    <a:lnTo>
                      <a:pt x="194" y="303"/>
                    </a:lnTo>
                    <a:lnTo>
                      <a:pt x="191" y="303"/>
                    </a:lnTo>
                    <a:lnTo>
                      <a:pt x="188" y="301"/>
                    </a:lnTo>
                    <a:lnTo>
                      <a:pt x="186" y="301"/>
                    </a:lnTo>
                    <a:lnTo>
                      <a:pt x="188" y="299"/>
                    </a:lnTo>
                    <a:lnTo>
                      <a:pt x="188" y="299"/>
                    </a:lnTo>
                    <a:lnTo>
                      <a:pt x="189" y="299"/>
                    </a:lnTo>
                    <a:lnTo>
                      <a:pt x="184" y="298"/>
                    </a:lnTo>
                    <a:lnTo>
                      <a:pt x="181" y="299"/>
                    </a:lnTo>
                    <a:lnTo>
                      <a:pt x="186" y="296"/>
                    </a:lnTo>
                    <a:lnTo>
                      <a:pt x="189" y="296"/>
                    </a:lnTo>
                    <a:lnTo>
                      <a:pt x="193" y="294"/>
                    </a:lnTo>
                    <a:lnTo>
                      <a:pt x="193" y="293"/>
                    </a:lnTo>
                    <a:lnTo>
                      <a:pt x="188" y="293"/>
                    </a:lnTo>
                    <a:lnTo>
                      <a:pt x="191" y="289"/>
                    </a:lnTo>
                    <a:lnTo>
                      <a:pt x="193" y="288"/>
                    </a:lnTo>
                    <a:lnTo>
                      <a:pt x="196" y="289"/>
                    </a:lnTo>
                    <a:lnTo>
                      <a:pt x="199" y="288"/>
                    </a:lnTo>
                    <a:lnTo>
                      <a:pt x="199" y="286"/>
                    </a:lnTo>
                    <a:lnTo>
                      <a:pt x="198" y="286"/>
                    </a:lnTo>
                    <a:lnTo>
                      <a:pt x="199" y="284"/>
                    </a:lnTo>
                    <a:lnTo>
                      <a:pt x="196" y="284"/>
                    </a:lnTo>
                    <a:lnTo>
                      <a:pt x="198" y="281"/>
                    </a:lnTo>
                    <a:lnTo>
                      <a:pt x="199" y="281"/>
                    </a:lnTo>
                    <a:lnTo>
                      <a:pt x="201" y="283"/>
                    </a:lnTo>
                    <a:lnTo>
                      <a:pt x="203" y="280"/>
                    </a:lnTo>
                    <a:lnTo>
                      <a:pt x="206" y="280"/>
                    </a:lnTo>
                    <a:lnTo>
                      <a:pt x="206" y="273"/>
                    </a:lnTo>
                    <a:lnTo>
                      <a:pt x="209" y="266"/>
                    </a:lnTo>
                    <a:lnTo>
                      <a:pt x="208" y="265"/>
                    </a:lnTo>
                    <a:lnTo>
                      <a:pt x="206" y="260"/>
                    </a:lnTo>
                    <a:lnTo>
                      <a:pt x="198" y="253"/>
                    </a:lnTo>
                    <a:lnTo>
                      <a:pt x="186" y="253"/>
                    </a:lnTo>
                    <a:lnTo>
                      <a:pt x="179" y="253"/>
                    </a:lnTo>
                    <a:lnTo>
                      <a:pt x="179" y="258"/>
                    </a:lnTo>
                    <a:lnTo>
                      <a:pt x="178" y="261"/>
                    </a:lnTo>
                    <a:lnTo>
                      <a:pt x="173" y="256"/>
                    </a:lnTo>
                    <a:lnTo>
                      <a:pt x="170" y="256"/>
                    </a:lnTo>
                    <a:lnTo>
                      <a:pt x="176" y="250"/>
                    </a:lnTo>
                    <a:lnTo>
                      <a:pt x="176" y="246"/>
                    </a:lnTo>
                    <a:lnTo>
                      <a:pt x="171" y="238"/>
                    </a:lnTo>
                    <a:lnTo>
                      <a:pt x="168" y="238"/>
                    </a:lnTo>
                    <a:lnTo>
                      <a:pt x="163" y="235"/>
                    </a:lnTo>
                    <a:lnTo>
                      <a:pt x="161" y="231"/>
                    </a:lnTo>
                    <a:lnTo>
                      <a:pt x="160" y="231"/>
                    </a:lnTo>
                    <a:lnTo>
                      <a:pt x="158" y="233"/>
                    </a:lnTo>
                    <a:lnTo>
                      <a:pt x="155" y="231"/>
                    </a:lnTo>
                    <a:lnTo>
                      <a:pt x="153" y="231"/>
                    </a:lnTo>
                    <a:lnTo>
                      <a:pt x="156" y="231"/>
                    </a:lnTo>
                    <a:lnTo>
                      <a:pt x="158" y="231"/>
                    </a:lnTo>
                    <a:lnTo>
                      <a:pt x="161" y="231"/>
                    </a:lnTo>
                    <a:lnTo>
                      <a:pt x="165" y="231"/>
                    </a:lnTo>
                    <a:lnTo>
                      <a:pt x="166" y="233"/>
                    </a:lnTo>
                    <a:lnTo>
                      <a:pt x="168" y="233"/>
                    </a:lnTo>
                    <a:lnTo>
                      <a:pt x="171" y="233"/>
                    </a:lnTo>
                    <a:lnTo>
                      <a:pt x="165" y="226"/>
                    </a:lnTo>
                    <a:lnTo>
                      <a:pt x="161" y="223"/>
                    </a:lnTo>
                    <a:lnTo>
                      <a:pt x="163" y="220"/>
                    </a:lnTo>
                    <a:lnTo>
                      <a:pt x="165" y="220"/>
                    </a:lnTo>
                    <a:lnTo>
                      <a:pt x="161" y="218"/>
                    </a:lnTo>
                    <a:lnTo>
                      <a:pt x="160" y="216"/>
                    </a:lnTo>
                    <a:lnTo>
                      <a:pt x="160" y="215"/>
                    </a:lnTo>
                    <a:lnTo>
                      <a:pt x="155" y="210"/>
                    </a:lnTo>
                    <a:lnTo>
                      <a:pt x="150" y="206"/>
                    </a:lnTo>
                    <a:lnTo>
                      <a:pt x="141" y="205"/>
                    </a:lnTo>
                    <a:lnTo>
                      <a:pt x="141" y="201"/>
                    </a:lnTo>
                    <a:lnTo>
                      <a:pt x="140" y="201"/>
                    </a:lnTo>
                    <a:lnTo>
                      <a:pt x="136" y="193"/>
                    </a:lnTo>
                    <a:lnTo>
                      <a:pt x="133" y="188"/>
                    </a:lnTo>
                    <a:lnTo>
                      <a:pt x="131" y="178"/>
                    </a:lnTo>
                    <a:lnTo>
                      <a:pt x="130" y="175"/>
                    </a:lnTo>
                    <a:lnTo>
                      <a:pt x="126" y="175"/>
                    </a:lnTo>
                    <a:lnTo>
                      <a:pt x="120" y="167"/>
                    </a:lnTo>
                    <a:lnTo>
                      <a:pt x="116" y="165"/>
                    </a:lnTo>
                    <a:lnTo>
                      <a:pt x="113" y="163"/>
                    </a:lnTo>
                    <a:lnTo>
                      <a:pt x="108" y="162"/>
                    </a:lnTo>
                    <a:lnTo>
                      <a:pt x="106" y="163"/>
                    </a:lnTo>
                    <a:lnTo>
                      <a:pt x="101" y="165"/>
                    </a:lnTo>
                    <a:lnTo>
                      <a:pt x="96" y="163"/>
                    </a:lnTo>
                    <a:lnTo>
                      <a:pt x="93" y="163"/>
                    </a:lnTo>
                    <a:lnTo>
                      <a:pt x="88" y="163"/>
                    </a:lnTo>
                    <a:lnTo>
                      <a:pt x="88" y="160"/>
                    </a:lnTo>
                    <a:lnTo>
                      <a:pt x="90" y="162"/>
                    </a:lnTo>
                    <a:lnTo>
                      <a:pt x="95" y="162"/>
                    </a:lnTo>
                    <a:lnTo>
                      <a:pt x="100" y="160"/>
                    </a:lnTo>
                    <a:lnTo>
                      <a:pt x="101" y="157"/>
                    </a:lnTo>
                    <a:lnTo>
                      <a:pt x="106" y="157"/>
                    </a:lnTo>
                    <a:lnTo>
                      <a:pt x="110" y="155"/>
                    </a:lnTo>
                    <a:lnTo>
                      <a:pt x="106" y="153"/>
                    </a:lnTo>
                    <a:lnTo>
                      <a:pt x="106" y="150"/>
                    </a:lnTo>
                    <a:lnTo>
                      <a:pt x="105" y="148"/>
                    </a:lnTo>
                    <a:lnTo>
                      <a:pt x="98" y="152"/>
                    </a:lnTo>
                    <a:lnTo>
                      <a:pt x="96" y="152"/>
                    </a:lnTo>
                    <a:lnTo>
                      <a:pt x="101" y="148"/>
                    </a:lnTo>
                    <a:lnTo>
                      <a:pt x="106" y="148"/>
                    </a:lnTo>
                    <a:lnTo>
                      <a:pt x="110" y="145"/>
                    </a:lnTo>
                    <a:lnTo>
                      <a:pt x="111" y="143"/>
                    </a:lnTo>
                    <a:lnTo>
                      <a:pt x="113" y="142"/>
                    </a:lnTo>
                    <a:lnTo>
                      <a:pt x="116" y="137"/>
                    </a:lnTo>
                    <a:lnTo>
                      <a:pt x="118" y="133"/>
                    </a:lnTo>
                    <a:lnTo>
                      <a:pt x="118" y="132"/>
                    </a:lnTo>
                    <a:lnTo>
                      <a:pt x="120" y="128"/>
                    </a:lnTo>
                    <a:lnTo>
                      <a:pt x="120" y="127"/>
                    </a:lnTo>
                    <a:lnTo>
                      <a:pt x="121" y="122"/>
                    </a:lnTo>
                    <a:lnTo>
                      <a:pt x="125" y="118"/>
                    </a:lnTo>
                    <a:lnTo>
                      <a:pt x="125" y="115"/>
                    </a:lnTo>
                    <a:lnTo>
                      <a:pt x="120" y="110"/>
                    </a:lnTo>
                    <a:lnTo>
                      <a:pt x="118" y="112"/>
                    </a:lnTo>
                    <a:lnTo>
                      <a:pt x="108" y="112"/>
                    </a:lnTo>
                    <a:lnTo>
                      <a:pt x="103" y="110"/>
                    </a:lnTo>
                    <a:lnTo>
                      <a:pt x="101" y="112"/>
                    </a:lnTo>
                    <a:lnTo>
                      <a:pt x="98" y="112"/>
                    </a:lnTo>
                    <a:lnTo>
                      <a:pt x="95" y="110"/>
                    </a:lnTo>
                    <a:lnTo>
                      <a:pt x="91" y="110"/>
                    </a:lnTo>
                    <a:lnTo>
                      <a:pt x="91" y="112"/>
                    </a:lnTo>
                    <a:lnTo>
                      <a:pt x="88" y="113"/>
                    </a:lnTo>
                    <a:lnTo>
                      <a:pt x="85" y="115"/>
                    </a:lnTo>
                    <a:lnTo>
                      <a:pt x="83" y="115"/>
                    </a:lnTo>
                    <a:lnTo>
                      <a:pt x="80" y="117"/>
                    </a:lnTo>
                    <a:lnTo>
                      <a:pt x="78" y="117"/>
                    </a:lnTo>
                    <a:lnTo>
                      <a:pt x="83" y="112"/>
                    </a:lnTo>
                    <a:lnTo>
                      <a:pt x="86" y="107"/>
                    </a:lnTo>
                    <a:lnTo>
                      <a:pt x="83" y="108"/>
                    </a:lnTo>
                    <a:lnTo>
                      <a:pt x="80" y="107"/>
                    </a:lnTo>
                    <a:lnTo>
                      <a:pt x="81" y="105"/>
                    </a:lnTo>
                    <a:lnTo>
                      <a:pt x="83" y="103"/>
                    </a:lnTo>
                    <a:lnTo>
                      <a:pt x="93" y="97"/>
                    </a:lnTo>
                    <a:lnTo>
                      <a:pt x="95" y="93"/>
                    </a:lnTo>
                    <a:lnTo>
                      <a:pt x="98" y="92"/>
                    </a:lnTo>
                    <a:lnTo>
                      <a:pt x="100" y="88"/>
                    </a:lnTo>
                    <a:lnTo>
                      <a:pt x="98" y="87"/>
                    </a:lnTo>
                    <a:lnTo>
                      <a:pt x="100" y="84"/>
                    </a:lnTo>
                    <a:lnTo>
                      <a:pt x="100" y="82"/>
                    </a:lnTo>
                    <a:lnTo>
                      <a:pt x="95" y="82"/>
                    </a:lnTo>
                    <a:lnTo>
                      <a:pt x="93" y="84"/>
                    </a:lnTo>
                    <a:lnTo>
                      <a:pt x="90" y="84"/>
                    </a:lnTo>
                    <a:lnTo>
                      <a:pt x="85" y="85"/>
                    </a:lnTo>
                    <a:lnTo>
                      <a:pt x="81" y="84"/>
                    </a:lnTo>
                    <a:lnTo>
                      <a:pt x="78" y="85"/>
                    </a:lnTo>
                    <a:lnTo>
                      <a:pt x="77" y="85"/>
                    </a:lnTo>
                    <a:lnTo>
                      <a:pt x="73" y="87"/>
                    </a:lnTo>
                    <a:lnTo>
                      <a:pt x="75" y="85"/>
                    </a:lnTo>
                    <a:lnTo>
                      <a:pt x="72" y="85"/>
                    </a:lnTo>
                    <a:lnTo>
                      <a:pt x="68" y="88"/>
                    </a:lnTo>
                    <a:lnTo>
                      <a:pt x="70" y="85"/>
                    </a:lnTo>
                    <a:lnTo>
                      <a:pt x="63" y="84"/>
                    </a:lnTo>
                    <a:lnTo>
                      <a:pt x="63" y="85"/>
                    </a:lnTo>
                    <a:lnTo>
                      <a:pt x="62" y="87"/>
                    </a:lnTo>
                    <a:lnTo>
                      <a:pt x="62" y="90"/>
                    </a:lnTo>
                    <a:lnTo>
                      <a:pt x="60" y="90"/>
                    </a:lnTo>
                    <a:lnTo>
                      <a:pt x="62" y="93"/>
                    </a:lnTo>
                    <a:lnTo>
                      <a:pt x="57" y="93"/>
                    </a:lnTo>
                    <a:lnTo>
                      <a:pt x="58" y="97"/>
                    </a:lnTo>
                    <a:lnTo>
                      <a:pt x="57" y="100"/>
                    </a:lnTo>
                    <a:lnTo>
                      <a:pt x="55" y="100"/>
                    </a:lnTo>
                    <a:lnTo>
                      <a:pt x="60" y="103"/>
                    </a:lnTo>
                    <a:lnTo>
                      <a:pt x="62" y="107"/>
                    </a:lnTo>
                    <a:lnTo>
                      <a:pt x="57" y="105"/>
                    </a:lnTo>
                    <a:lnTo>
                      <a:pt x="55" y="105"/>
                    </a:lnTo>
                    <a:lnTo>
                      <a:pt x="52" y="103"/>
                    </a:lnTo>
                    <a:lnTo>
                      <a:pt x="52" y="105"/>
                    </a:lnTo>
                    <a:lnTo>
                      <a:pt x="52" y="107"/>
                    </a:lnTo>
                    <a:lnTo>
                      <a:pt x="52" y="108"/>
                    </a:lnTo>
                    <a:lnTo>
                      <a:pt x="50" y="105"/>
                    </a:lnTo>
                    <a:lnTo>
                      <a:pt x="48" y="108"/>
                    </a:lnTo>
                    <a:lnTo>
                      <a:pt x="50" y="110"/>
                    </a:lnTo>
                    <a:lnTo>
                      <a:pt x="48" y="113"/>
                    </a:lnTo>
                    <a:lnTo>
                      <a:pt x="52" y="115"/>
                    </a:lnTo>
                    <a:lnTo>
                      <a:pt x="53" y="115"/>
                    </a:lnTo>
                    <a:lnTo>
                      <a:pt x="50" y="117"/>
                    </a:lnTo>
                    <a:lnTo>
                      <a:pt x="47" y="115"/>
                    </a:lnTo>
                    <a:lnTo>
                      <a:pt x="48" y="120"/>
                    </a:lnTo>
                    <a:lnTo>
                      <a:pt x="48" y="122"/>
                    </a:lnTo>
                    <a:lnTo>
                      <a:pt x="53" y="120"/>
                    </a:lnTo>
                    <a:lnTo>
                      <a:pt x="50" y="122"/>
                    </a:lnTo>
                    <a:lnTo>
                      <a:pt x="50" y="123"/>
                    </a:lnTo>
                    <a:lnTo>
                      <a:pt x="52" y="123"/>
                    </a:lnTo>
                    <a:lnTo>
                      <a:pt x="55" y="123"/>
                    </a:lnTo>
                    <a:lnTo>
                      <a:pt x="53" y="123"/>
                    </a:lnTo>
                    <a:lnTo>
                      <a:pt x="55" y="125"/>
                    </a:lnTo>
                    <a:lnTo>
                      <a:pt x="53" y="125"/>
                    </a:lnTo>
                    <a:lnTo>
                      <a:pt x="52" y="125"/>
                    </a:lnTo>
                    <a:lnTo>
                      <a:pt x="50" y="127"/>
                    </a:lnTo>
                    <a:lnTo>
                      <a:pt x="52" y="128"/>
                    </a:lnTo>
                    <a:lnTo>
                      <a:pt x="50" y="128"/>
                    </a:lnTo>
                    <a:lnTo>
                      <a:pt x="48" y="130"/>
                    </a:lnTo>
                    <a:lnTo>
                      <a:pt x="52" y="132"/>
                    </a:lnTo>
                    <a:lnTo>
                      <a:pt x="52" y="133"/>
                    </a:lnTo>
                    <a:lnTo>
                      <a:pt x="47" y="132"/>
                    </a:lnTo>
                    <a:lnTo>
                      <a:pt x="47" y="135"/>
                    </a:lnTo>
                    <a:lnTo>
                      <a:pt x="48" y="135"/>
                    </a:lnTo>
                    <a:lnTo>
                      <a:pt x="47" y="137"/>
                    </a:lnTo>
                    <a:lnTo>
                      <a:pt x="45" y="138"/>
                    </a:lnTo>
                    <a:lnTo>
                      <a:pt x="42" y="138"/>
                    </a:lnTo>
                    <a:lnTo>
                      <a:pt x="38" y="140"/>
                    </a:lnTo>
                    <a:lnTo>
                      <a:pt x="40" y="142"/>
                    </a:lnTo>
                    <a:lnTo>
                      <a:pt x="45" y="142"/>
                    </a:lnTo>
                    <a:lnTo>
                      <a:pt x="47" y="142"/>
                    </a:lnTo>
                    <a:lnTo>
                      <a:pt x="47" y="143"/>
                    </a:lnTo>
                    <a:lnTo>
                      <a:pt x="43" y="143"/>
                    </a:lnTo>
                    <a:lnTo>
                      <a:pt x="47" y="147"/>
                    </a:lnTo>
                    <a:lnTo>
                      <a:pt x="48" y="145"/>
                    </a:lnTo>
                    <a:lnTo>
                      <a:pt x="50" y="147"/>
                    </a:lnTo>
                    <a:lnTo>
                      <a:pt x="60" y="138"/>
                    </a:lnTo>
                    <a:lnTo>
                      <a:pt x="58" y="142"/>
                    </a:lnTo>
                    <a:lnTo>
                      <a:pt x="60" y="142"/>
                    </a:lnTo>
                    <a:lnTo>
                      <a:pt x="57" y="143"/>
                    </a:lnTo>
                    <a:lnTo>
                      <a:pt x="55" y="148"/>
                    </a:lnTo>
                    <a:lnTo>
                      <a:pt x="55" y="150"/>
                    </a:lnTo>
                    <a:lnTo>
                      <a:pt x="52" y="155"/>
                    </a:lnTo>
                    <a:lnTo>
                      <a:pt x="53" y="155"/>
                    </a:lnTo>
                    <a:lnTo>
                      <a:pt x="50" y="162"/>
                    </a:lnTo>
                    <a:lnTo>
                      <a:pt x="52" y="165"/>
                    </a:lnTo>
                    <a:lnTo>
                      <a:pt x="50" y="168"/>
                    </a:lnTo>
                    <a:lnTo>
                      <a:pt x="50" y="170"/>
                    </a:lnTo>
                    <a:lnTo>
                      <a:pt x="53" y="170"/>
                    </a:lnTo>
                    <a:lnTo>
                      <a:pt x="50" y="173"/>
                    </a:lnTo>
                    <a:lnTo>
                      <a:pt x="48" y="180"/>
                    </a:lnTo>
                    <a:lnTo>
                      <a:pt x="47" y="182"/>
                    </a:lnTo>
                    <a:lnTo>
                      <a:pt x="47" y="183"/>
                    </a:lnTo>
                    <a:lnTo>
                      <a:pt x="52" y="183"/>
                    </a:lnTo>
                    <a:lnTo>
                      <a:pt x="52" y="180"/>
                    </a:lnTo>
                    <a:lnTo>
                      <a:pt x="53" y="175"/>
                    </a:lnTo>
                    <a:lnTo>
                      <a:pt x="53" y="173"/>
                    </a:lnTo>
                    <a:lnTo>
                      <a:pt x="57" y="170"/>
                    </a:lnTo>
                    <a:lnTo>
                      <a:pt x="53" y="162"/>
                    </a:lnTo>
                    <a:lnTo>
                      <a:pt x="55" y="162"/>
                    </a:lnTo>
                    <a:lnTo>
                      <a:pt x="62" y="155"/>
                    </a:lnTo>
                    <a:lnTo>
                      <a:pt x="57" y="162"/>
                    </a:lnTo>
                    <a:lnTo>
                      <a:pt x="57" y="167"/>
                    </a:lnTo>
                    <a:lnTo>
                      <a:pt x="58" y="167"/>
                    </a:lnTo>
                    <a:lnTo>
                      <a:pt x="58" y="165"/>
                    </a:lnTo>
                    <a:lnTo>
                      <a:pt x="62" y="162"/>
                    </a:lnTo>
                    <a:lnTo>
                      <a:pt x="63" y="167"/>
                    </a:lnTo>
                    <a:lnTo>
                      <a:pt x="65" y="162"/>
                    </a:lnTo>
                    <a:lnTo>
                      <a:pt x="65" y="158"/>
                    </a:lnTo>
                    <a:lnTo>
                      <a:pt x="67" y="157"/>
                    </a:lnTo>
                    <a:lnTo>
                      <a:pt x="67" y="162"/>
                    </a:lnTo>
                    <a:lnTo>
                      <a:pt x="72" y="165"/>
                    </a:lnTo>
                    <a:lnTo>
                      <a:pt x="67" y="163"/>
                    </a:lnTo>
                    <a:lnTo>
                      <a:pt x="65" y="170"/>
                    </a:lnTo>
                    <a:lnTo>
                      <a:pt x="67" y="175"/>
                    </a:lnTo>
                    <a:lnTo>
                      <a:pt x="70" y="175"/>
                    </a:lnTo>
                    <a:lnTo>
                      <a:pt x="70" y="178"/>
                    </a:lnTo>
                    <a:lnTo>
                      <a:pt x="67" y="182"/>
                    </a:lnTo>
                    <a:lnTo>
                      <a:pt x="63" y="191"/>
                    </a:lnTo>
                    <a:lnTo>
                      <a:pt x="63" y="196"/>
                    </a:lnTo>
                    <a:lnTo>
                      <a:pt x="60" y="193"/>
                    </a:lnTo>
                    <a:lnTo>
                      <a:pt x="60" y="198"/>
                    </a:lnTo>
                    <a:lnTo>
                      <a:pt x="65" y="205"/>
                    </a:lnTo>
                    <a:lnTo>
                      <a:pt x="63" y="198"/>
                    </a:lnTo>
                    <a:lnTo>
                      <a:pt x="67" y="198"/>
                    </a:lnTo>
                    <a:lnTo>
                      <a:pt x="75" y="203"/>
                    </a:lnTo>
                    <a:lnTo>
                      <a:pt x="75" y="200"/>
                    </a:lnTo>
                    <a:lnTo>
                      <a:pt x="72" y="196"/>
                    </a:lnTo>
                    <a:lnTo>
                      <a:pt x="75" y="196"/>
                    </a:lnTo>
                    <a:lnTo>
                      <a:pt x="81" y="200"/>
                    </a:lnTo>
                    <a:lnTo>
                      <a:pt x="86" y="200"/>
                    </a:lnTo>
                    <a:lnTo>
                      <a:pt x="86" y="198"/>
                    </a:lnTo>
                    <a:lnTo>
                      <a:pt x="90" y="198"/>
                    </a:lnTo>
                    <a:lnTo>
                      <a:pt x="91" y="193"/>
                    </a:lnTo>
                    <a:lnTo>
                      <a:pt x="103" y="195"/>
                    </a:lnTo>
                    <a:lnTo>
                      <a:pt x="96" y="196"/>
                    </a:lnTo>
                    <a:lnTo>
                      <a:pt x="91" y="208"/>
                    </a:lnTo>
                    <a:lnTo>
                      <a:pt x="96" y="218"/>
                    </a:lnTo>
                    <a:lnTo>
                      <a:pt x="100" y="216"/>
                    </a:lnTo>
                    <a:lnTo>
                      <a:pt x="100" y="221"/>
                    </a:lnTo>
                    <a:lnTo>
                      <a:pt x="103" y="218"/>
                    </a:lnTo>
                    <a:lnTo>
                      <a:pt x="108" y="218"/>
                    </a:lnTo>
                    <a:lnTo>
                      <a:pt x="106" y="223"/>
                    </a:lnTo>
                    <a:lnTo>
                      <a:pt x="108" y="225"/>
                    </a:lnTo>
                    <a:lnTo>
                      <a:pt x="103" y="228"/>
                    </a:lnTo>
                    <a:lnTo>
                      <a:pt x="105" y="233"/>
                    </a:lnTo>
                    <a:lnTo>
                      <a:pt x="101" y="238"/>
                    </a:lnTo>
                    <a:lnTo>
                      <a:pt x="105" y="241"/>
                    </a:lnTo>
                    <a:lnTo>
                      <a:pt x="108" y="245"/>
                    </a:lnTo>
                    <a:lnTo>
                      <a:pt x="111" y="245"/>
                    </a:lnTo>
                    <a:lnTo>
                      <a:pt x="110" y="246"/>
                    </a:lnTo>
                    <a:lnTo>
                      <a:pt x="106" y="246"/>
                    </a:lnTo>
                    <a:lnTo>
                      <a:pt x="103" y="243"/>
                    </a:lnTo>
                    <a:lnTo>
                      <a:pt x="101" y="243"/>
                    </a:lnTo>
                    <a:lnTo>
                      <a:pt x="103" y="246"/>
                    </a:lnTo>
                    <a:lnTo>
                      <a:pt x="105" y="248"/>
                    </a:lnTo>
                    <a:lnTo>
                      <a:pt x="101" y="248"/>
                    </a:lnTo>
                    <a:lnTo>
                      <a:pt x="98" y="245"/>
                    </a:lnTo>
                    <a:lnTo>
                      <a:pt x="91" y="246"/>
                    </a:lnTo>
                    <a:lnTo>
                      <a:pt x="88" y="246"/>
                    </a:lnTo>
                    <a:lnTo>
                      <a:pt x="80" y="250"/>
                    </a:lnTo>
                    <a:lnTo>
                      <a:pt x="75" y="255"/>
                    </a:lnTo>
                    <a:lnTo>
                      <a:pt x="70" y="258"/>
                    </a:lnTo>
                    <a:lnTo>
                      <a:pt x="67" y="261"/>
                    </a:lnTo>
                    <a:lnTo>
                      <a:pt x="72" y="261"/>
                    </a:lnTo>
                    <a:lnTo>
                      <a:pt x="73" y="261"/>
                    </a:lnTo>
                    <a:lnTo>
                      <a:pt x="73" y="260"/>
                    </a:lnTo>
                    <a:lnTo>
                      <a:pt x="81" y="258"/>
                    </a:lnTo>
                    <a:lnTo>
                      <a:pt x="81" y="261"/>
                    </a:lnTo>
                    <a:lnTo>
                      <a:pt x="83" y="265"/>
                    </a:lnTo>
                    <a:lnTo>
                      <a:pt x="80" y="266"/>
                    </a:lnTo>
                    <a:lnTo>
                      <a:pt x="81" y="270"/>
                    </a:lnTo>
                    <a:lnTo>
                      <a:pt x="85" y="270"/>
                    </a:lnTo>
                    <a:lnTo>
                      <a:pt x="78" y="278"/>
                    </a:lnTo>
                    <a:lnTo>
                      <a:pt x="75" y="280"/>
                    </a:lnTo>
                    <a:lnTo>
                      <a:pt x="72" y="283"/>
                    </a:lnTo>
                    <a:lnTo>
                      <a:pt x="70" y="283"/>
                    </a:lnTo>
                    <a:lnTo>
                      <a:pt x="65" y="286"/>
                    </a:lnTo>
                    <a:lnTo>
                      <a:pt x="60" y="286"/>
                    </a:lnTo>
                    <a:lnTo>
                      <a:pt x="55" y="289"/>
                    </a:lnTo>
                    <a:lnTo>
                      <a:pt x="60" y="289"/>
                    </a:lnTo>
                    <a:lnTo>
                      <a:pt x="60" y="293"/>
                    </a:lnTo>
                    <a:lnTo>
                      <a:pt x="57" y="294"/>
                    </a:lnTo>
                    <a:lnTo>
                      <a:pt x="62" y="294"/>
                    </a:lnTo>
                    <a:lnTo>
                      <a:pt x="62" y="296"/>
                    </a:lnTo>
                    <a:lnTo>
                      <a:pt x="63" y="298"/>
                    </a:lnTo>
                    <a:lnTo>
                      <a:pt x="67" y="296"/>
                    </a:lnTo>
                    <a:lnTo>
                      <a:pt x="70" y="294"/>
                    </a:lnTo>
                    <a:lnTo>
                      <a:pt x="77" y="293"/>
                    </a:lnTo>
                    <a:lnTo>
                      <a:pt x="77" y="294"/>
                    </a:lnTo>
                    <a:lnTo>
                      <a:pt x="81" y="296"/>
                    </a:lnTo>
                    <a:lnTo>
                      <a:pt x="78" y="298"/>
                    </a:lnTo>
                    <a:lnTo>
                      <a:pt x="78" y="299"/>
                    </a:lnTo>
                    <a:lnTo>
                      <a:pt x="85" y="299"/>
                    </a:lnTo>
                    <a:lnTo>
                      <a:pt x="85" y="298"/>
                    </a:lnTo>
                    <a:lnTo>
                      <a:pt x="88" y="298"/>
                    </a:lnTo>
                    <a:lnTo>
                      <a:pt x="91" y="301"/>
                    </a:lnTo>
                    <a:lnTo>
                      <a:pt x="95" y="304"/>
                    </a:lnTo>
                    <a:lnTo>
                      <a:pt x="101" y="304"/>
                    </a:lnTo>
                    <a:lnTo>
                      <a:pt x="105" y="301"/>
                    </a:lnTo>
                    <a:lnTo>
                      <a:pt x="108" y="299"/>
                    </a:lnTo>
                    <a:lnTo>
                      <a:pt x="113" y="298"/>
                    </a:lnTo>
                    <a:lnTo>
                      <a:pt x="115" y="296"/>
                    </a:lnTo>
                    <a:lnTo>
                      <a:pt x="118" y="294"/>
                    </a:lnTo>
                    <a:lnTo>
                      <a:pt x="113" y="299"/>
                    </a:lnTo>
                    <a:lnTo>
                      <a:pt x="108" y="304"/>
                    </a:lnTo>
                    <a:lnTo>
                      <a:pt x="106" y="311"/>
                    </a:lnTo>
                    <a:lnTo>
                      <a:pt x="103" y="311"/>
                    </a:lnTo>
                    <a:lnTo>
                      <a:pt x="100" y="311"/>
                    </a:lnTo>
                    <a:lnTo>
                      <a:pt x="96" y="309"/>
                    </a:lnTo>
                    <a:lnTo>
                      <a:pt x="86" y="309"/>
                    </a:lnTo>
                    <a:lnTo>
                      <a:pt x="80" y="311"/>
                    </a:lnTo>
                    <a:lnTo>
                      <a:pt x="80" y="314"/>
                    </a:lnTo>
                    <a:lnTo>
                      <a:pt x="77" y="316"/>
                    </a:lnTo>
                    <a:lnTo>
                      <a:pt x="72" y="316"/>
                    </a:lnTo>
                    <a:lnTo>
                      <a:pt x="72" y="324"/>
                    </a:lnTo>
                    <a:lnTo>
                      <a:pt x="68" y="328"/>
                    </a:lnTo>
                    <a:lnTo>
                      <a:pt x="67" y="329"/>
                    </a:lnTo>
                    <a:lnTo>
                      <a:pt x="62" y="331"/>
                    </a:lnTo>
                    <a:lnTo>
                      <a:pt x="60" y="334"/>
                    </a:lnTo>
                    <a:lnTo>
                      <a:pt x="58" y="334"/>
                    </a:lnTo>
                    <a:lnTo>
                      <a:pt x="57" y="336"/>
                    </a:lnTo>
                    <a:lnTo>
                      <a:pt x="52" y="341"/>
                    </a:lnTo>
                    <a:lnTo>
                      <a:pt x="50" y="339"/>
                    </a:lnTo>
                    <a:lnTo>
                      <a:pt x="45" y="343"/>
                    </a:lnTo>
                    <a:lnTo>
                      <a:pt x="45" y="346"/>
                    </a:lnTo>
                    <a:lnTo>
                      <a:pt x="50" y="346"/>
                    </a:lnTo>
                    <a:lnTo>
                      <a:pt x="50" y="343"/>
                    </a:lnTo>
                    <a:lnTo>
                      <a:pt x="55" y="344"/>
                    </a:lnTo>
                    <a:lnTo>
                      <a:pt x="57" y="348"/>
                    </a:lnTo>
                    <a:close/>
                  </a:path>
                </a:pathLst>
              </a:custGeom>
              <a:solidFill>
                <a:srgbClr val="FFC000"/>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93" name="Freeform 64"/>
              <p:cNvSpPr>
                <a:spLocks noEditPoints="1"/>
              </p:cNvSpPr>
              <p:nvPr/>
            </p:nvSpPr>
            <p:spPr bwMode="auto">
              <a:xfrm>
                <a:off x="6360431" y="2630560"/>
                <a:ext cx="168029" cy="136962"/>
              </a:xfrm>
              <a:custGeom>
                <a:avLst/>
                <a:gdLst/>
                <a:ahLst/>
                <a:cxnLst>
                  <a:cxn ang="0">
                    <a:pos x="248" y="130"/>
                  </a:cxn>
                  <a:cxn ang="0">
                    <a:pos x="228" y="140"/>
                  </a:cxn>
                  <a:cxn ang="0">
                    <a:pos x="234" y="125"/>
                  </a:cxn>
                  <a:cxn ang="0">
                    <a:pos x="253" y="103"/>
                  </a:cxn>
                  <a:cxn ang="0">
                    <a:pos x="261" y="100"/>
                  </a:cxn>
                  <a:cxn ang="0">
                    <a:pos x="264" y="76"/>
                  </a:cxn>
                  <a:cxn ang="0">
                    <a:pos x="271" y="57"/>
                  </a:cxn>
                  <a:cxn ang="0">
                    <a:pos x="249" y="55"/>
                  </a:cxn>
                  <a:cxn ang="0">
                    <a:pos x="233" y="47"/>
                  </a:cxn>
                  <a:cxn ang="0">
                    <a:pos x="214" y="40"/>
                  </a:cxn>
                  <a:cxn ang="0">
                    <a:pos x="196" y="32"/>
                  </a:cxn>
                  <a:cxn ang="0">
                    <a:pos x="181" y="20"/>
                  </a:cxn>
                  <a:cxn ang="0">
                    <a:pos x="163" y="2"/>
                  </a:cxn>
                  <a:cxn ang="0">
                    <a:pos x="143" y="7"/>
                  </a:cxn>
                  <a:cxn ang="0">
                    <a:pos x="133" y="33"/>
                  </a:cxn>
                  <a:cxn ang="0">
                    <a:pos x="107" y="42"/>
                  </a:cxn>
                  <a:cxn ang="0">
                    <a:pos x="90" y="50"/>
                  </a:cxn>
                  <a:cxn ang="0">
                    <a:pos x="80" y="42"/>
                  </a:cxn>
                  <a:cxn ang="0">
                    <a:pos x="65" y="45"/>
                  </a:cxn>
                  <a:cxn ang="0">
                    <a:pos x="70" y="62"/>
                  </a:cxn>
                  <a:cxn ang="0">
                    <a:pos x="58" y="68"/>
                  </a:cxn>
                  <a:cxn ang="0">
                    <a:pos x="37" y="63"/>
                  </a:cxn>
                  <a:cxn ang="0">
                    <a:pos x="18" y="67"/>
                  </a:cxn>
                  <a:cxn ang="0">
                    <a:pos x="2" y="78"/>
                  </a:cxn>
                  <a:cxn ang="0">
                    <a:pos x="4" y="78"/>
                  </a:cxn>
                  <a:cxn ang="0">
                    <a:pos x="9" y="85"/>
                  </a:cxn>
                  <a:cxn ang="0">
                    <a:pos x="9" y="95"/>
                  </a:cxn>
                  <a:cxn ang="0">
                    <a:pos x="30" y="96"/>
                  </a:cxn>
                  <a:cxn ang="0">
                    <a:pos x="43" y="100"/>
                  </a:cxn>
                  <a:cxn ang="0">
                    <a:pos x="52" y="108"/>
                  </a:cxn>
                  <a:cxn ang="0">
                    <a:pos x="63" y="108"/>
                  </a:cxn>
                  <a:cxn ang="0">
                    <a:pos x="57" y="121"/>
                  </a:cxn>
                  <a:cxn ang="0">
                    <a:pos x="80" y="135"/>
                  </a:cxn>
                  <a:cxn ang="0">
                    <a:pos x="78" y="151"/>
                  </a:cxn>
                  <a:cxn ang="0">
                    <a:pos x="87" y="158"/>
                  </a:cxn>
                  <a:cxn ang="0">
                    <a:pos x="82" y="178"/>
                  </a:cxn>
                  <a:cxn ang="0">
                    <a:pos x="72" y="213"/>
                  </a:cxn>
                  <a:cxn ang="0">
                    <a:pos x="82" y="223"/>
                  </a:cxn>
                  <a:cxn ang="0">
                    <a:pos x="113" y="233"/>
                  </a:cxn>
                  <a:cxn ang="0">
                    <a:pos x="143" y="231"/>
                  </a:cxn>
                  <a:cxn ang="0">
                    <a:pos x="171" y="238"/>
                  </a:cxn>
                  <a:cxn ang="0">
                    <a:pos x="186" y="208"/>
                  </a:cxn>
                  <a:cxn ang="0">
                    <a:pos x="206" y="213"/>
                  </a:cxn>
                  <a:cxn ang="0">
                    <a:pos x="244" y="223"/>
                  </a:cxn>
                  <a:cxn ang="0">
                    <a:pos x="268" y="201"/>
                  </a:cxn>
                  <a:cxn ang="0">
                    <a:pos x="253" y="174"/>
                  </a:cxn>
                  <a:cxn ang="0">
                    <a:pos x="253" y="153"/>
                  </a:cxn>
                  <a:cxn ang="0">
                    <a:pos x="306" y="266"/>
                  </a:cxn>
                  <a:cxn ang="0">
                    <a:pos x="299" y="258"/>
                  </a:cxn>
                  <a:cxn ang="0">
                    <a:pos x="294" y="249"/>
                  </a:cxn>
                  <a:cxn ang="0">
                    <a:pos x="294" y="241"/>
                  </a:cxn>
                  <a:cxn ang="0">
                    <a:pos x="307" y="231"/>
                  </a:cxn>
                  <a:cxn ang="0">
                    <a:pos x="312" y="221"/>
                  </a:cxn>
                  <a:cxn ang="0">
                    <a:pos x="312" y="256"/>
                  </a:cxn>
                </a:cxnLst>
                <a:rect l="0" t="0" r="r" b="b"/>
                <a:pathLst>
                  <a:path w="316" h="266">
                    <a:moveTo>
                      <a:pt x="254" y="145"/>
                    </a:moveTo>
                    <a:lnTo>
                      <a:pt x="254" y="141"/>
                    </a:lnTo>
                    <a:lnTo>
                      <a:pt x="251" y="140"/>
                    </a:lnTo>
                    <a:lnTo>
                      <a:pt x="249" y="135"/>
                    </a:lnTo>
                    <a:lnTo>
                      <a:pt x="248" y="130"/>
                    </a:lnTo>
                    <a:lnTo>
                      <a:pt x="239" y="130"/>
                    </a:lnTo>
                    <a:lnTo>
                      <a:pt x="236" y="133"/>
                    </a:lnTo>
                    <a:lnTo>
                      <a:pt x="239" y="138"/>
                    </a:lnTo>
                    <a:lnTo>
                      <a:pt x="233" y="140"/>
                    </a:lnTo>
                    <a:lnTo>
                      <a:pt x="228" y="140"/>
                    </a:lnTo>
                    <a:lnTo>
                      <a:pt x="228" y="136"/>
                    </a:lnTo>
                    <a:lnTo>
                      <a:pt x="229" y="135"/>
                    </a:lnTo>
                    <a:lnTo>
                      <a:pt x="233" y="135"/>
                    </a:lnTo>
                    <a:lnTo>
                      <a:pt x="233" y="131"/>
                    </a:lnTo>
                    <a:lnTo>
                      <a:pt x="234" y="125"/>
                    </a:lnTo>
                    <a:lnTo>
                      <a:pt x="239" y="115"/>
                    </a:lnTo>
                    <a:lnTo>
                      <a:pt x="244" y="115"/>
                    </a:lnTo>
                    <a:lnTo>
                      <a:pt x="248" y="108"/>
                    </a:lnTo>
                    <a:lnTo>
                      <a:pt x="253" y="106"/>
                    </a:lnTo>
                    <a:lnTo>
                      <a:pt x="253" y="103"/>
                    </a:lnTo>
                    <a:lnTo>
                      <a:pt x="248" y="100"/>
                    </a:lnTo>
                    <a:lnTo>
                      <a:pt x="249" y="96"/>
                    </a:lnTo>
                    <a:lnTo>
                      <a:pt x="256" y="96"/>
                    </a:lnTo>
                    <a:lnTo>
                      <a:pt x="258" y="100"/>
                    </a:lnTo>
                    <a:lnTo>
                      <a:pt x="261" y="100"/>
                    </a:lnTo>
                    <a:lnTo>
                      <a:pt x="269" y="98"/>
                    </a:lnTo>
                    <a:lnTo>
                      <a:pt x="268" y="93"/>
                    </a:lnTo>
                    <a:lnTo>
                      <a:pt x="263" y="91"/>
                    </a:lnTo>
                    <a:lnTo>
                      <a:pt x="263" y="85"/>
                    </a:lnTo>
                    <a:lnTo>
                      <a:pt x="264" y="76"/>
                    </a:lnTo>
                    <a:lnTo>
                      <a:pt x="268" y="75"/>
                    </a:lnTo>
                    <a:lnTo>
                      <a:pt x="268" y="71"/>
                    </a:lnTo>
                    <a:lnTo>
                      <a:pt x="271" y="65"/>
                    </a:lnTo>
                    <a:lnTo>
                      <a:pt x="276" y="60"/>
                    </a:lnTo>
                    <a:lnTo>
                      <a:pt x="271" y="57"/>
                    </a:lnTo>
                    <a:lnTo>
                      <a:pt x="268" y="57"/>
                    </a:lnTo>
                    <a:lnTo>
                      <a:pt x="261" y="53"/>
                    </a:lnTo>
                    <a:lnTo>
                      <a:pt x="258" y="55"/>
                    </a:lnTo>
                    <a:lnTo>
                      <a:pt x="254" y="55"/>
                    </a:lnTo>
                    <a:lnTo>
                      <a:pt x="249" y="55"/>
                    </a:lnTo>
                    <a:lnTo>
                      <a:pt x="246" y="55"/>
                    </a:lnTo>
                    <a:lnTo>
                      <a:pt x="241" y="52"/>
                    </a:lnTo>
                    <a:lnTo>
                      <a:pt x="241" y="50"/>
                    </a:lnTo>
                    <a:lnTo>
                      <a:pt x="236" y="47"/>
                    </a:lnTo>
                    <a:lnTo>
                      <a:pt x="233" y="47"/>
                    </a:lnTo>
                    <a:lnTo>
                      <a:pt x="228" y="47"/>
                    </a:lnTo>
                    <a:lnTo>
                      <a:pt x="224" y="42"/>
                    </a:lnTo>
                    <a:lnTo>
                      <a:pt x="221" y="42"/>
                    </a:lnTo>
                    <a:lnTo>
                      <a:pt x="218" y="43"/>
                    </a:lnTo>
                    <a:lnTo>
                      <a:pt x="214" y="40"/>
                    </a:lnTo>
                    <a:lnTo>
                      <a:pt x="209" y="40"/>
                    </a:lnTo>
                    <a:lnTo>
                      <a:pt x="203" y="33"/>
                    </a:lnTo>
                    <a:lnTo>
                      <a:pt x="201" y="33"/>
                    </a:lnTo>
                    <a:lnTo>
                      <a:pt x="198" y="32"/>
                    </a:lnTo>
                    <a:lnTo>
                      <a:pt x="196" y="32"/>
                    </a:lnTo>
                    <a:lnTo>
                      <a:pt x="193" y="33"/>
                    </a:lnTo>
                    <a:lnTo>
                      <a:pt x="188" y="30"/>
                    </a:lnTo>
                    <a:lnTo>
                      <a:pt x="188" y="23"/>
                    </a:lnTo>
                    <a:lnTo>
                      <a:pt x="185" y="23"/>
                    </a:lnTo>
                    <a:lnTo>
                      <a:pt x="181" y="20"/>
                    </a:lnTo>
                    <a:lnTo>
                      <a:pt x="178" y="20"/>
                    </a:lnTo>
                    <a:lnTo>
                      <a:pt x="171" y="15"/>
                    </a:lnTo>
                    <a:lnTo>
                      <a:pt x="170" y="12"/>
                    </a:lnTo>
                    <a:lnTo>
                      <a:pt x="165" y="10"/>
                    </a:lnTo>
                    <a:lnTo>
                      <a:pt x="163" y="2"/>
                    </a:lnTo>
                    <a:lnTo>
                      <a:pt x="161" y="0"/>
                    </a:lnTo>
                    <a:lnTo>
                      <a:pt x="160" y="2"/>
                    </a:lnTo>
                    <a:lnTo>
                      <a:pt x="151" y="5"/>
                    </a:lnTo>
                    <a:lnTo>
                      <a:pt x="150" y="3"/>
                    </a:lnTo>
                    <a:lnTo>
                      <a:pt x="143" y="7"/>
                    </a:lnTo>
                    <a:lnTo>
                      <a:pt x="141" y="12"/>
                    </a:lnTo>
                    <a:lnTo>
                      <a:pt x="141" y="17"/>
                    </a:lnTo>
                    <a:lnTo>
                      <a:pt x="141" y="25"/>
                    </a:lnTo>
                    <a:lnTo>
                      <a:pt x="133" y="30"/>
                    </a:lnTo>
                    <a:lnTo>
                      <a:pt x="133" y="33"/>
                    </a:lnTo>
                    <a:lnTo>
                      <a:pt x="126" y="35"/>
                    </a:lnTo>
                    <a:lnTo>
                      <a:pt x="121" y="35"/>
                    </a:lnTo>
                    <a:lnTo>
                      <a:pt x="118" y="33"/>
                    </a:lnTo>
                    <a:lnTo>
                      <a:pt x="108" y="38"/>
                    </a:lnTo>
                    <a:lnTo>
                      <a:pt x="107" y="42"/>
                    </a:lnTo>
                    <a:lnTo>
                      <a:pt x="108" y="45"/>
                    </a:lnTo>
                    <a:lnTo>
                      <a:pt x="111" y="47"/>
                    </a:lnTo>
                    <a:lnTo>
                      <a:pt x="107" y="50"/>
                    </a:lnTo>
                    <a:lnTo>
                      <a:pt x="100" y="52"/>
                    </a:lnTo>
                    <a:lnTo>
                      <a:pt x="90" y="50"/>
                    </a:lnTo>
                    <a:lnTo>
                      <a:pt x="87" y="48"/>
                    </a:lnTo>
                    <a:lnTo>
                      <a:pt x="82" y="50"/>
                    </a:lnTo>
                    <a:lnTo>
                      <a:pt x="82" y="47"/>
                    </a:lnTo>
                    <a:lnTo>
                      <a:pt x="78" y="45"/>
                    </a:lnTo>
                    <a:lnTo>
                      <a:pt x="80" y="42"/>
                    </a:lnTo>
                    <a:lnTo>
                      <a:pt x="75" y="40"/>
                    </a:lnTo>
                    <a:lnTo>
                      <a:pt x="72" y="42"/>
                    </a:lnTo>
                    <a:lnTo>
                      <a:pt x="65" y="40"/>
                    </a:lnTo>
                    <a:lnTo>
                      <a:pt x="63" y="40"/>
                    </a:lnTo>
                    <a:lnTo>
                      <a:pt x="65" y="45"/>
                    </a:lnTo>
                    <a:lnTo>
                      <a:pt x="63" y="47"/>
                    </a:lnTo>
                    <a:lnTo>
                      <a:pt x="72" y="53"/>
                    </a:lnTo>
                    <a:lnTo>
                      <a:pt x="70" y="55"/>
                    </a:lnTo>
                    <a:lnTo>
                      <a:pt x="72" y="58"/>
                    </a:lnTo>
                    <a:lnTo>
                      <a:pt x="70" y="62"/>
                    </a:lnTo>
                    <a:lnTo>
                      <a:pt x="73" y="65"/>
                    </a:lnTo>
                    <a:lnTo>
                      <a:pt x="73" y="70"/>
                    </a:lnTo>
                    <a:lnTo>
                      <a:pt x="65" y="68"/>
                    </a:lnTo>
                    <a:lnTo>
                      <a:pt x="62" y="70"/>
                    </a:lnTo>
                    <a:lnTo>
                      <a:pt x="58" y="68"/>
                    </a:lnTo>
                    <a:lnTo>
                      <a:pt x="53" y="70"/>
                    </a:lnTo>
                    <a:lnTo>
                      <a:pt x="52" y="68"/>
                    </a:lnTo>
                    <a:lnTo>
                      <a:pt x="47" y="71"/>
                    </a:lnTo>
                    <a:lnTo>
                      <a:pt x="40" y="63"/>
                    </a:lnTo>
                    <a:lnTo>
                      <a:pt x="37" y="63"/>
                    </a:lnTo>
                    <a:lnTo>
                      <a:pt x="30" y="63"/>
                    </a:lnTo>
                    <a:lnTo>
                      <a:pt x="27" y="68"/>
                    </a:lnTo>
                    <a:lnTo>
                      <a:pt x="23" y="67"/>
                    </a:lnTo>
                    <a:lnTo>
                      <a:pt x="20" y="68"/>
                    </a:lnTo>
                    <a:lnTo>
                      <a:pt x="18" y="67"/>
                    </a:lnTo>
                    <a:lnTo>
                      <a:pt x="13" y="68"/>
                    </a:lnTo>
                    <a:lnTo>
                      <a:pt x="10" y="70"/>
                    </a:lnTo>
                    <a:lnTo>
                      <a:pt x="4" y="71"/>
                    </a:lnTo>
                    <a:lnTo>
                      <a:pt x="0" y="75"/>
                    </a:lnTo>
                    <a:lnTo>
                      <a:pt x="2" y="78"/>
                    </a:lnTo>
                    <a:lnTo>
                      <a:pt x="5" y="76"/>
                    </a:lnTo>
                    <a:lnTo>
                      <a:pt x="10" y="76"/>
                    </a:lnTo>
                    <a:lnTo>
                      <a:pt x="12" y="78"/>
                    </a:lnTo>
                    <a:lnTo>
                      <a:pt x="7" y="78"/>
                    </a:lnTo>
                    <a:lnTo>
                      <a:pt x="4" y="78"/>
                    </a:lnTo>
                    <a:lnTo>
                      <a:pt x="5" y="83"/>
                    </a:lnTo>
                    <a:lnTo>
                      <a:pt x="7" y="80"/>
                    </a:lnTo>
                    <a:lnTo>
                      <a:pt x="10" y="80"/>
                    </a:lnTo>
                    <a:lnTo>
                      <a:pt x="10" y="83"/>
                    </a:lnTo>
                    <a:lnTo>
                      <a:pt x="9" y="85"/>
                    </a:lnTo>
                    <a:lnTo>
                      <a:pt x="4" y="85"/>
                    </a:lnTo>
                    <a:lnTo>
                      <a:pt x="4" y="86"/>
                    </a:lnTo>
                    <a:lnTo>
                      <a:pt x="9" y="86"/>
                    </a:lnTo>
                    <a:lnTo>
                      <a:pt x="10" y="91"/>
                    </a:lnTo>
                    <a:lnTo>
                      <a:pt x="9" y="95"/>
                    </a:lnTo>
                    <a:lnTo>
                      <a:pt x="13" y="91"/>
                    </a:lnTo>
                    <a:lnTo>
                      <a:pt x="17" y="91"/>
                    </a:lnTo>
                    <a:lnTo>
                      <a:pt x="20" y="91"/>
                    </a:lnTo>
                    <a:lnTo>
                      <a:pt x="28" y="95"/>
                    </a:lnTo>
                    <a:lnTo>
                      <a:pt x="30" y="96"/>
                    </a:lnTo>
                    <a:lnTo>
                      <a:pt x="33" y="96"/>
                    </a:lnTo>
                    <a:lnTo>
                      <a:pt x="38" y="100"/>
                    </a:lnTo>
                    <a:lnTo>
                      <a:pt x="42" y="96"/>
                    </a:lnTo>
                    <a:lnTo>
                      <a:pt x="45" y="96"/>
                    </a:lnTo>
                    <a:lnTo>
                      <a:pt x="43" y="100"/>
                    </a:lnTo>
                    <a:lnTo>
                      <a:pt x="45" y="101"/>
                    </a:lnTo>
                    <a:lnTo>
                      <a:pt x="48" y="100"/>
                    </a:lnTo>
                    <a:lnTo>
                      <a:pt x="52" y="101"/>
                    </a:lnTo>
                    <a:lnTo>
                      <a:pt x="50" y="105"/>
                    </a:lnTo>
                    <a:lnTo>
                      <a:pt x="52" y="108"/>
                    </a:lnTo>
                    <a:lnTo>
                      <a:pt x="55" y="108"/>
                    </a:lnTo>
                    <a:lnTo>
                      <a:pt x="60" y="106"/>
                    </a:lnTo>
                    <a:lnTo>
                      <a:pt x="63" y="106"/>
                    </a:lnTo>
                    <a:lnTo>
                      <a:pt x="67" y="110"/>
                    </a:lnTo>
                    <a:lnTo>
                      <a:pt x="63" y="108"/>
                    </a:lnTo>
                    <a:lnTo>
                      <a:pt x="58" y="108"/>
                    </a:lnTo>
                    <a:lnTo>
                      <a:pt x="57" y="111"/>
                    </a:lnTo>
                    <a:lnTo>
                      <a:pt x="58" y="113"/>
                    </a:lnTo>
                    <a:lnTo>
                      <a:pt x="60" y="118"/>
                    </a:lnTo>
                    <a:lnTo>
                      <a:pt x="57" y="121"/>
                    </a:lnTo>
                    <a:lnTo>
                      <a:pt x="58" y="123"/>
                    </a:lnTo>
                    <a:lnTo>
                      <a:pt x="62" y="125"/>
                    </a:lnTo>
                    <a:lnTo>
                      <a:pt x="68" y="131"/>
                    </a:lnTo>
                    <a:lnTo>
                      <a:pt x="75" y="131"/>
                    </a:lnTo>
                    <a:lnTo>
                      <a:pt x="80" y="135"/>
                    </a:lnTo>
                    <a:lnTo>
                      <a:pt x="80" y="138"/>
                    </a:lnTo>
                    <a:lnTo>
                      <a:pt x="82" y="141"/>
                    </a:lnTo>
                    <a:lnTo>
                      <a:pt x="80" y="146"/>
                    </a:lnTo>
                    <a:lnTo>
                      <a:pt x="80" y="146"/>
                    </a:lnTo>
                    <a:lnTo>
                      <a:pt x="78" y="151"/>
                    </a:lnTo>
                    <a:lnTo>
                      <a:pt x="82" y="151"/>
                    </a:lnTo>
                    <a:lnTo>
                      <a:pt x="90" y="156"/>
                    </a:lnTo>
                    <a:lnTo>
                      <a:pt x="95" y="169"/>
                    </a:lnTo>
                    <a:lnTo>
                      <a:pt x="88" y="163"/>
                    </a:lnTo>
                    <a:lnTo>
                      <a:pt x="87" y="158"/>
                    </a:lnTo>
                    <a:lnTo>
                      <a:pt x="82" y="156"/>
                    </a:lnTo>
                    <a:lnTo>
                      <a:pt x="80" y="158"/>
                    </a:lnTo>
                    <a:lnTo>
                      <a:pt x="78" y="168"/>
                    </a:lnTo>
                    <a:lnTo>
                      <a:pt x="78" y="176"/>
                    </a:lnTo>
                    <a:lnTo>
                      <a:pt x="82" y="178"/>
                    </a:lnTo>
                    <a:lnTo>
                      <a:pt x="78" y="181"/>
                    </a:lnTo>
                    <a:lnTo>
                      <a:pt x="77" y="196"/>
                    </a:lnTo>
                    <a:lnTo>
                      <a:pt x="73" y="208"/>
                    </a:lnTo>
                    <a:lnTo>
                      <a:pt x="67" y="211"/>
                    </a:lnTo>
                    <a:lnTo>
                      <a:pt x="72" y="213"/>
                    </a:lnTo>
                    <a:lnTo>
                      <a:pt x="72" y="214"/>
                    </a:lnTo>
                    <a:lnTo>
                      <a:pt x="75" y="214"/>
                    </a:lnTo>
                    <a:lnTo>
                      <a:pt x="75" y="219"/>
                    </a:lnTo>
                    <a:lnTo>
                      <a:pt x="75" y="223"/>
                    </a:lnTo>
                    <a:lnTo>
                      <a:pt x="82" y="223"/>
                    </a:lnTo>
                    <a:lnTo>
                      <a:pt x="92" y="226"/>
                    </a:lnTo>
                    <a:lnTo>
                      <a:pt x="97" y="231"/>
                    </a:lnTo>
                    <a:lnTo>
                      <a:pt x="102" y="228"/>
                    </a:lnTo>
                    <a:lnTo>
                      <a:pt x="107" y="233"/>
                    </a:lnTo>
                    <a:lnTo>
                      <a:pt x="113" y="233"/>
                    </a:lnTo>
                    <a:lnTo>
                      <a:pt x="116" y="234"/>
                    </a:lnTo>
                    <a:lnTo>
                      <a:pt x="121" y="231"/>
                    </a:lnTo>
                    <a:lnTo>
                      <a:pt x="131" y="231"/>
                    </a:lnTo>
                    <a:lnTo>
                      <a:pt x="136" y="233"/>
                    </a:lnTo>
                    <a:lnTo>
                      <a:pt x="143" y="231"/>
                    </a:lnTo>
                    <a:lnTo>
                      <a:pt x="150" y="236"/>
                    </a:lnTo>
                    <a:lnTo>
                      <a:pt x="161" y="234"/>
                    </a:lnTo>
                    <a:lnTo>
                      <a:pt x="170" y="239"/>
                    </a:lnTo>
                    <a:lnTo>
                      <a:pt x="171" y="239"/>
                    </a:lnTo>
                    <a:lnTo>
                      <a:pt x="171" y="238"/>
                    </a:lnTo>
                    <a:lnTo>
                      <a:pt x="170" y="231"/>
                    </a:lnTo>
                    <a:lnTo>
                      <a:pt x="171" y="224"/>
                    </a:lnTo>
                    <a:lnTo>
                      <a:pt x="173" y="219"/>
                    </a:lnTo>
                    <a:lnTo>
                      <a:pt x="178" y="216"/>
                    </a:lnTo>
                    <a:lnTo>
                      <a:pt x="186" y="208"/>
                    </a:lnTo>
                    <a:lnTo>
                      <a:pt x="190" y="208"/>
                    </a:lnTo>
                    <a:lnTo>
                      <a:pt x="191" y="209"/>
                    </a:lnTo>
                    <a:lnTo>
                      <a:pt x="198" y="209"/>
                    </a:lnTo>
                    <a:lnTo>
                      <a:pt x="203" y="213"/>
                    </a:lnTo>
                    <a:lnTo>
                      <a:pt x="206" y="213"/>
                    </a:lnTo>
                    <a:lnTo>
                      <a:pt x="211" y="211"/>
                    </a:lnTo>
                    <a:lnTo>
                      <a:pt x="214" y="209"/>
                    </a:lnTo>
                    <a:lnTo>
                      <a:pt x="229" y="218"/>
                    </a:lnTo>
                    <a:lnTo>
                      <a:pt x="233" y="221"/>
                    </a:lnTo>
                    <a:lnTo>
                      <a:pt x="244" y="223"/>
                    </a:lnTo>
                    <a:lnTo>
                      <a:pt x="248" y="218"/>
                    </a:lnTo>
                    <a:lnTo>
                      <a:pt x="248" y="216"/>
                    </a:lnTo>
                    <a:lnTo>
                      <a:pt x="251" y="211"/>
                    </a:lnTo>
                    <a:lnTo>
                      <a:pt x="266" y="201"/>
                    </a:lnTo>
                    <a:lnTo>
                      <a:pt x="268" y="201"/>
                    </a:lnTo>
                    <a:lnTo>
                      <a:pt x="266" y="196"/>
                    </a:lnTo>
                    <a:lnTo>
                      <a:pt x="269" y="189"/>
                    </a:lnTo>
                    <a:lnTo>
                      <a:pt x="261" y="189"/>
                    </a:lnTo>
                    <a:lnTo>
                      <a:pt x="254" y="184"/>
                    </a:lnTo>
                    <a:lnTo>
                      <a:pt x="253" y="174"/>
                    </a:lnTo>
                    <a:lnTo>
                      <a:pt x="248" y="168"/>
                    </a:lnTo>
                    <a:lnTo>
                      <a:pt x="251" y="165"/>
                    </a:lnTo>
                    <a:lnTo>
                      <a:pt x="256" y="165"/>
                    </a:lnTo>
                    <a:lnTo>
                      <a:pt x="258" y="156"/>
                    </a:lnTo>
                    <a:lnTo>
                      <a:pt x="253" y="153"/>
                    </a:lnTo>
                    <a:lnTo>
                      <a:pt x="253" y="148"/>
                    </a:lnTo>
                    <a:lnTo>
                      <a:pt x="254" y="145"/>
                    </a:lnTo>
                    <a:lnTo>
                      <a:pt x="254" y="145"/>
                    </a:lnTo>
                    <a:lnTo>
                      <a:pt x="254" y="145"/>
                    </a:lnTo>
                    <a:close/>
                    <a:moveTo>
                      <a:pt x="306" y="266"/>
                    </a:moveTo>
                    <a:lnTo>
                      <a:pt x="298" y="263"/>
                    </a:lnTo>
                    <a:lnTo>
                      <a:pt x="298" y="261"/>
                    </a:lnTo>
                    <a:lnTo>
                      <a:pt x="299" y="259"/>
                    </a:lnTo>
                    <a:lnTo>
                      <a:pt x="301" y="259"/>
                    </a:lnTo>
                    <a:lnTo>
                      <a:pt x="299" y="258"/>
                    </a:lnTo>
                    <a:lnTo>
                      <a:pt x="298" y="258"/>
                    </a:lnTo>
                    <a:lnTo>
                      <a:pt x="298" y="254"/>
                    </a:lnTo>
                    <a:lnTo>
                      <a:pt x="294" y="253"/>
                    </a:lnTo>
                    <a:lnTo>
                      <a:pt x="293" y="251"/>
                    </a:lnTo>
                    <a:lnTo>
                      <a:pt x="294" y="249"/>
                    </a:lnTo>
                    <a:lnTo>
                      <a:pt x="294" y="248"/>
                    </a:lnTo>
                    <a:lnTo>
                      <a:pt x="291" y="246"/>
                    </a:lnTo>
                    <a:lnTo>
                      <a:pt x="291" y="243"/>
                    </a:lnTo>
                    <a:lnTo>
                      <a:pt x="293" y="243"/>
                    </a:lnTo>
                    <a:lnTo>
                      <a:pt x="294" y="241"/>
                    </a:lnTo>
                    <a:lnTo>
                      <a:pt x="291" y="238"/>
                    </a:lnTo>
                    <a:lnTo>
                      <a:pt x="294" y="233"/>
                    </a:lnTo>
                    <a:lnTo>
                      <a:pt x="303" y="231"/>
                    </a:lnTo>
                    <a:lnTo>
                      <a:pt x="304" y="228"/>
                    </a:lnTo>
                    <a:lnTo>
                      <a:pt x="307" y="231"/>
                    </a:lnTo>
                    <a:lnTo>
                      <a:pt x="309" y="231"/>
                    </a:lnTo>
                    <a:lnTo>
                      <a:pt x="311" y="228"/>
                    </a:lnTo>
                    <a:lnTo>
                      <a:pt x="309" y="224"/>
                    </a:lnTo>
                    <a:lnTo>
                      <a:pt x="309" y="221"/>
                    </a:lnTo>
                    <a:lnTo>
                      <a:pt x="312" y="221"/>
                    </a:lnTo>
                    <a:lnTo>
                      <a:pt x="312" y="226"/>
                    </a:lnTo>
                    <a:lnTo>
                      <a:pt x="312" y="233"/>
                    </a:lnTo>
                    <a:lnTo>
                      <a:pt x="316" y="241"/>
                    </a:lnTo>
                    <a:lnTo>
                      <a:pt x="312" y="251"/>
                    </a:lnTo>
                    <a:lnTo>
                      <a:pt x="312" y="256"/>
                    </a:lnTo>
                    <a:lnTo>
                      <a:pt x="309" y="264"/>
                    </a:lnTo>
                    <a:lnTo>
                      <a:pt x="306" y="26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94" name="Freeform 65"/>
              <p:cNvSpPr>
                <a:spLocks/>
              </p:cNvSpPr>
              <p:nvPr/>
            </p:nvSpPr>
            <p:spPr bwMode="auto">
              <a:xfrm>
                <a:off x="6591605" y="2843265"/>
                <a:ext cx="4281" cy="3113"/>
              </a:xfrm>
              <a:custGeom>
                <a:avLst/>
                <a:gdLst/>
                <a:ahLst/>
                <a:cxnLst>
                  <a:cxn ang="0">
                    <a:pos x="0" y="0"/>
                  </a:cxn>
                  <a:cxn ang="0">
                    <a:pos x="0" y="4"/>
                  </a:cxn>
                  <a:cxn ang="0">
                    <a:pos x="5" y="7"/>
                  </a:cxn>
                  <a:cxn ang="0">
                    <a:pos x="8" y="4"/>
                  </a:cxn>
                  <a:cxn ang="0">
                    <a:pos x="8" y="0"/>
                  </a:cxn>
                  <a:cxn ang="0">
                    <a:pos x="0" y="0"/>
                  </a:cxn>
                </a:cxnLst>
                <a:rect l="0" t="0" r="r" b="b"/>
                <a:pathLst>
                  <a:path w="8" h="7">
                    <a:moveTo>
                      <a:pt x="0" y="0"/>
                    </a:moveTo>
                    <a:lnTo>
                      <a:pt x="0" y="4"/>
                    </a:lnTo>
                    <a:lnTo>
                      <a:pt x="5" y="7"/>
                    </a:lnTo>
                    <a:lnTo>
                      <a:pt x="8" y="4"/>
                    </a:lnTo>
                    <a:lnTo>
                      <a:pt x="8" y="0"/>
                    </a:lnTo>
                    <a:lnTo>
                      <a:pt x="0"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95" name="Freeform 66"/>
              <p:cNvSpPr>
                <a:spLocks noEditPoints="1"/>
              </p:cNvSpPr>
              <p:nvPr/>
            </p:nvSpPr>
            <p:spPr bwMode="auto">
              <a:xfrm>
                <a:off x="6492072" y="2687627"/>
                <a:ext cx="147694" cy="146300"/>
              </a:xfrm>
              <a:custGeom>
                <a:avLst/>
                <a:gdLst/>
                <a:ahLst/>
                <a:cxnLst>
                  <a:cxn ang="0">
                    <a:pos x="6" y="73"/>
                  </a:cxn>
                  <a:cxn ang="0">
                    <a:pos x="10" y="45"/>
                  </a:cxn>
                  <a:cxn ang="0">
                    <a:pos x="21" y="30"/>
                  </a:cxn>
                  <a:cxn ang="0">
                    <a:pos x="50" y="30"/>
                  </a:cxn>
                  <a:cxn ang="0">
                    <a:pos x="71" y="24"/>
                  </a:cxn>
                  <a:cxn ang="0">
                    <a:pos x="88" y="4"/>
                  </a:cxn>
                  <a:cxn ang="0">
                    <a:pos x="121" y="5"/>
                  </a:cxn>
                  <a:cxn ang="0">
                    <a:pos x="154" y="24"/>
                  </a:cxn>
                  <a:cxn ang="0">
                    <a:pos x="146" y="40"/>
                  </a:cxn>
                  <a:cxn ang="0">
                    <a:pos x="124" y="50"/>
                  </a:cxn>
                  <a:cxn ang="0">
                    <a:pos x="128" y="72"/>
                  </a:cxn>
                  <a:cxn ang="0">
                    <a:pos x="149" y="92"/>
                  </a:cxn>
                  <a:cxn ang="0">
                    <a:pos x="171" y="120"/>
                  </a:cxn>
                  <a:cxn ang="0">
                    <a:pos x="194" y="138"/>
                  </a:cxn>
                  <a:cxn ang="0">
                    <a:pos x="221" y="142"/>
                  </a:cxn>
                  <a:cxn ang="0">
                    <a:pos x="221" y="155"/>
                  </a:cxn>
                  <a:cxn ang="0">
                    <a:pos x="269" y="176"/>
                  </a:cxn>
                  <a:cxn ang="0">
                    <a:pos x="272" y="195"/>
                  </a:cxn>
                  <a:cxn ang="0">
                    <a:pos x="262" y="186"/>
                  </a:cxn>
                  <a:cxn ang="0">
                    <a:pos x="246" y="178"/>
                  </a:cxn>
                  <a:cxn ang="0">
                    <a:pos x="236" y="190"/>
                  </a:cxn>
                  <a:cxn ang="0">
                    <a:pos x="237" y="201"/>
                  </a:cxn>
                  <a:cxn ang="0">
                    <a:pos x="244" y="221"/>
                  </a:cxn>
                  <a:cxn ang="0">
                    <a:pos x="227" y="245"/>
                  </a:cxn>
                  <a:cxn ang="0">
                    <a:pos x="212" y="240"/>
                  </a:cxn>
                  <a:cxn ang="0">
                    <a:pos x="221" y="226"/>
                  </a:cxn>
                  <a:cxn ang="0">
                    <a:pos x="221" y="208"/>
                  </a:cxn>
                  <a:cxn ang="0">
                    <a:pos x="207" y="191"/>
                  </a:cxn>
                  <a:cxn ang="0">
                    <a:pos x="194" y="181"/>
                  </a:cxn>
                  <a:cxn ang="0">
                    <a:pos x="182" y="171"/>
                  </a:cxn>
                  <a:cxn ang="0">
                    <a:pos x="162" y="160"/>
                  </a:cxn>
                  <a:cxn ang="0">
                    <a:pos x="146" y="155"/>
                  </a:cxn>
                  <a:cxn ang="0">
                    <a:pos x="118" y="132"/>
                  </a:cxn>
                  <a:cxn ang="0">
                    <a:pos x="96" y="112"/>
                  </a:cxn>
                  <a:cxn ang="0">
                    <a:pos x="81" y="92"/>
                  </a:cxn>
                  <a:cxn ang="0">
                    <a:pos x="64" y="77"/>
                  </a:cxn>
                  <a:cxn ang="0">
                    <a:pos x="20" y="90"/>
                  </a:cxn>
                  <a:cxn ang="0">
                    <a:pos x="41" y="160"/>
                  </a:cxn>
                  <a:cxn ang="0">
                    <a:pos x="38" y="163"/>
                  </a:cxn>
                  <a:cxn ang="0">
                    <a:pos x="99" y="128"/>
                  </a:cxn>
                  <a:cxn ang="0">
                    <a:pos x="89" y="117"/>
                  </a:cxn>
                  <a:cxn ang="0">
                    <a:pos x="79" y="115"/>
                  </a:cxn>
                  <a:cxn ang="0">
                    <a:pos x="58" y="216"/>
                  </a:cxn>
                  <a:cxn ang="0">
                    <a:pos x="71" y="213"/>
                  </a:cxn>
                  <a:cxn ang="0">
                    <a:pos x="66" y="181"/>
                  </a:cxn>
                  <a:cxn ang="0">
                    <a:pos x="64" y="161"/>
                  </a:cxn>
                  <a:cxn ang="0">
                    <a:pos x="43" y="170"/>
                  </a:cxn>
                  <a:cxn ang="0">
                    <a:pos x="41" y="181"/>
                  </a:cxn>
                  <a:cxn ang="0">
                    <a:pos x="46" y="195"/>
                  </a:cxn>
                  <a:cxn ang="0">
                    <a:pos x="46" y="220"/>
                  </a:cxn>
                  <a:cxn ang="0">
                    <a:pos x="206" y="273"/>
                  </a:cxn>
                  <a:cxn ang="0">
                    <a:pos x="211" y="243"/>
                  </a:cxn>
                  <a:cxn ang="0">
                    <a:pos x="187" y="246"/>
                  </a:cxn>
                  <a:cxn ang="0">
                    <a:pos x="151" y="245"/>
                  </a:cxn>
                  <a:cxn ang="0">
                    <a:pos x="144" y="258"/>
                  </a:cxn>
                  <a:cxn ang="0">
                    <a:pos x="179" y="271"/>
                  </a:cxn>
                  <a:cxn ang="0">
                    <a:pos x="202" y="281"/>
                  </a:cxn>
                </a:cxnLst>
                <a:rect l="0" t="0" r="r" b="b"/>
                <a:pathLst>
                  <a:path w="275" h="281">
                    <a:moveTo>
                      <a:pt x="20" y="90"/>
                    </a:moveTo>
                    <a:lnTo>
                      <a:pt x="18" y="85"/>
                    </a:lnTo>
                    <a:lnTo>
                      <a:pt x="21" y="78"/>
                    </a:lnTo>
                    <a:lnTo>
                      <a:pt x="13" y="78"/>
                    </a:lnTo>
                    <a:lnTo>
                      <a:pt x="6" y="73"/>
                    </a:lnTo>
                    <a:lnTo>
                      <a:pt x="5" y="63"/>
                    </a:lnTo>
                    <a:lnTo>
                      <a:pt x="0" y="57"/>
                    </a:lnTo>
                    <a:lnTo>
                      <a:pt x="3" y="54"/>
                    </a:lnTo>
                    <a:lnTo>
                      <a:pt x="8" y="54"/>
                    </a:lnTo>
                    <a:lnTo>
                      <a:pt x="10" y="45"/>
                    </a:lnTo>
                    <a:lnTo>
                      <a:pt x="5" y="42"/>
                    </a:lnTo>
                    <a:lnTo>
                      <a:pt x="5" y="37"/>
                    </a:lnTo>
                    <a:lnTo>
                      <a:pt x="6" y="34"/>
                    </a:lnTo>
                    <a:lnTo>
                      <a:pt x="11" y="37"/>
                    </a:lnTo>
                    <a:lnTo>
                      <a:pt x="21" y="30"/>
                    </a:lnTo>
                    <a:lnTo>
                      <a:pt x="28" y="32"/>
                    </a:lnTo>
                    <a:lnTo>
                      <a:pt x="36" y="19"/>
                    </a:lnTo>
                    <a:lnTo>
                      <a:pt x="43" y="22"/>
                    </a:lnTo>
                    <a:lnTo>
                      <a:pt x="41" y="27"/>
                    </a:lnTo>
                    <a:lnTo>
                      <a:pt x="50" y="30"/>
                    </a:lnTo>
                    <a:lnTo>
                      <a:pt x="51" y="35"/>
                    </a:lnTo>
                    <a:lnTo>
                      <a:pt x="56" y="27"/>
                    </a:lnTo>
                    <a:lnTo>
                      <a:pt x="56" y="20"/>
                    </a:lnTo>
                    <a:lnTo>
                      <a:pt x="66" y="24"/>
                    </a:lnTo>
                    <a:lnTo>
                      <a:pt x="71" y="24"/>
                    </a:lnTo>
                    <a:lnTo>
                      <a:pt x="74" y="27"/>
                    </a:lnTo>
                    <a:lnTo>
                      <a:pt x="76" y="19"/>
                    </a:lnTo>
                    <a:lnTo>
                      <a:pt x="86" y="17"/>
                    </a:lnTo>
                    <a:lnTo>
                      <a:pt x="83" y="9"/>
                    </a:lnTo>
                    <a:lnTo>
                      <a:pt x="88" y="4"/>
                    </a:lnTo>
                    <a:lnTo>
                      <a:pt x="96" y="7"/>
                    </a:lnTo>
                    <a:lnTo>
                      <a:pt x="109" y="0"/>
                    </a:lnTo>
                    <a:lnTo>
                      <a:pt x="114" y="2"/>
                    </a:lnTo>
                    <a:lnTo>
                      <a:pt x="123" y="0"/>
                    </a:lnTo>
                    <a:lnTo>
                      <a:pt x="121" y="5"/>
                    </a:lnTo>
                    <a:lnTo>
                      <a:pt x="134" y="12"/>
                    </a:lnTo>
                    <a:lnTo>
                      <a:pt x="148" y="14"/>
                    </a:lnTo>
                    <a:lnTo>
                      <a:pt x="156" y="14"/>
                    </a:lnTo>
                    <a:lnTo>
                      <a:pt x="159" y="17"/>
                    </a:lnTo>
                    <a:lnTo>
                      <a:pt x="154" y="24"/>
                    </a:lnTo>
                    <a:lnTo>
                      <a:pt x="156" y="27"/>
                    </a:lnTo>
                    <a:lnTo>
                      <a:pt x="153" y="32"/>
                    </a:lnTo>
                    <a:lnTo>
                      <a:pt x="154" y="39"/>
                    </a:lnTo>
                    <a:lnTo>
                      <a:pt x="149" y="39"/>
                    </a:lnTo>
                    <a:lnTo>
                      <a:pt x="146" y="40"/>
                    </a:lnTo>
                    <a:lnTo>
                      <a:pt x="143" y="42"/>
                    </a:lnTo>
                    <a:lnTo>
                      <a:pt x="136" y="42"/>
                    </a:lnTo>
                    <a:lnTo>
                      <a:pt x="131" y="47"/>
                    </a:lnTo>
                    <a:lnTo>
                      <a:pt x="126" y="47"/>
                    </a:lnTo>
                    <a:lnTo>
                      <a:pt x="124" y="50"/>
                    </a:lnTo>
                    <a:lnTo>
                      <a:pt x="128" y="55"/>
                    </a:lnTo>
                    <a:lnTo>
                      <a:pt x="131" y="58"/>
                    </a:lnTo>
                    <a:lnTo>
                      <a:pt x="126" y="63"/>
                    </a:lnTo>
                    <a:lnTo>
                      <a:pt x="124" y="65"/>
                    </a:lnTo>
                    <a:lnTo>
                      <a:pt x="128" y="72"/>
                    </a:lnTo>
                    <a:lnTo>
                      <a:pt x="128" y="77"/>
                    </a:lnTo>
                    <a:lnTo>
                      <a:pt x="131" y="80"/>
                    </a:lnTo>
                    <a:lnTo>
                      <a:pt x="141" y="85"/>
                    </a:lnTo>
                    <a:lnTo>
                      <a:pt x="148" y="88"/>
                    </a:lnTo>
                    <a:lnTo>
                      <a:pt x="149" y="92"/>
                    </a:lnTo>
                    <a:lnTo>
                      <a:pt x="166" y="107"/>
                    </a:lnTo>
                    <a:lnTo>
                      <a:pt x="166" y="110"/>
                    </a:lnTo>
                    <a:lnTo>
                      <a:pt x="167" y="112"/>
                    </a:lnTo>
                    <a:lnTo>
                      <a:pt x="167" y="117"/>
                    </a:lnTo>
                    <a:lnTo>
                      <a:pt x="171" y="120"/>
                    </a:lnTo>
                    <a:lnTo>
                      <a:pt x="176" y="125"/>
                    </a:lnTo>
                    <a:lnTo>
                      <a:pt x="179" y="130"/>
                    </a:lnTo>
                    <a:lnTo>
                      <a:pt x="186" y="135"/>
                    </a:lnTo>
                    <a:lnTo>
                      <a:pt x="189" y="137"/>
                    </a:lnTo>
                    <a:lnTo>
                      <a:pt x="194" y="138"/>
                    </a:lnTo>
                    <a:lnTo>
                      <a:pt x="197" y="140"/>
                    </a:lnTo>
                    <a:lnTo>
                      <a:pt x="207" y="140"/>
                    </a:lnTo>
                    <a:lnTo>
                      <a:pt x="211" y="142"/>
                    </a:lnTo>
                    <a:lnTo>
                      <a:pt x="216" y="140"/>
                    </a:lnTo>
                    <a:lnTo>
                      <a:pt x="221" y="142"/>
                    </a:lnTo>
                    <a:lnTo>
                      <a:pt x="219" y="145"/>
                    </a:lnTo>
                    <a:lnTo>
                      <a:pt x="214" y="148"/>
                    </a:lnTo>
                    <a:lnTo>
                      <a:pt x="214" y="152"/>
                    </a:lnTo>
                    <a:lnTo>
                      <a:pt x="216" y="155"/>
                    </a:lnTo>
                    <a:lnTo>
                      <a:pt x="221" y="155"/>
                    </a:lnTo>
                    <a:lnTo>
                      <a:pt x="231" y="156"/>
                    </a:lnTo>
                    <a:lnTo>
                      <a:pt x="249" y="165"/>
                    </a:lnTo>
                    <a:lnTo>
                      <a:pt x="257" y="170"/>
                    </a:lnTo>
                    <a:lnTo>
                      <a:pt x="260" y="175"/>
                    </a:lnTo>
                    <a:lnTo>
                      <a:pt x="269" y="176"/>
                    </a:lnTo>
                    <a:lnTo>
                      <a:pt x="274" y="180"/>
                    </a:lnTo>
                    <a:lnTo>
                      <a:pt x="275" y="183"/>
                    </a:lnTo>
                    <a:lnTo>
                      <a:pt x="274" y="188"/>
                    </a:lnTo>
                    <a:lnTo>
                      <a:pt x="272" y="191"/>
                    </a:lnTo>
                    <a:lnTo>
                      <a:pt x="272" y="195"/>
                    </a:lnTo>
                    <a:lnTo>
                      <a:pt x="272" y="195"/>
                    </a:lnTo>
                    <a:lnTo>
                      <a:pt x="270" y="196"/>
                    </a:lnTo>
                    <a:lnTo>
                      <a:pt x="267" y="195"/>
                    </a:lnTo>
                    <a:lnTo>
                      <a:pt x="264" y="191"/>
                    </a:lnTo>
                    <a:lnTo>
                      <a:pt x="262" y="186"/>
                    </a:lnTo>
                    <a:lnTo>
                      <a:pt x="262" y="183"/>
                    </a:lnTo>
                    <a:lnTo>
                      <a:pt x="259" y="183"/>
                    </a:lnTo>
                    <a:lnTo>
                      <a:pt x="252" y="181"/>
                    </a:lnTo>
                    <a:lnTo>
                      <a:pt x="251" y="180"/>
                    </a:lnTo>
                    <a:lnTo>
                      <a:pt x="246" y="178"/>
                    </a:lnTo>
                    <a:lnTo>
                      <a:pt x="242" y="178"/>
                    </a:lnTo>
                    <a:lnTo>
                      <a:pt x="241" y="180"/>
                    </a:lnTo>
                    <a:lnTo>
                      <a:pt x="239" y="185"/>
                    </a:lnTo>
                    <a:lnTo>
                      <a:pt x="236" y="188"/>
                    </a:lnTo>
                    <a:lnTo>
                      <a:pt x="236" y="190"/>
                    </a:lnTo>
                    <a:lnTo>
                      <a:pt x="236" y="193"/>
                    </a:lnTo>
                    <a:lnTo>
                      <a:pt x="232" y="196"/>
                    </a:lnTo>
                    <a:lnTo>
                      <a:pt x="232" y="200"/>
                    </a:lnTo>
                    <a:lnTo>
                      <a:pt x="234" y="201"/>
                    </a:lnTo>
                    <a:lnTo>
                      <a:pt x="237" y="201"/>
                    </a:lnTo>
                    <a:lnTo>
                      <a:pt x="244" y="208"/>
                    </a:lnTo>
                    <a:lnTo>
                      <a:pt x="246" y="210"/>
                    </a:lnTo>
                    <a:lnTo>
                      <a:pt x="244" y="216"/>
                    </a:lnTo>
                    <a:lnTo>
                      <a:pt x="246" y="218"/>
                    </a:lnTo>
                    <a:lnTo>
                      <a:pt x="244" y="221"/>
                    </a:lnTo>
                    <a:lnTo>
                      <a:pt x="241" y="221"/>
                    </a:lnTo>
                    <a:lnTo>
                      <a:pt x="236" y="226"/>
                    </a:lnTo>
                    <a:lnTo>
                      <a:pt x="236" y="236"/>
                    </a:lnTo>
                    <a:lnTo>
                      <a:pt x="229" y="241"/>
                    </a:lnTo>
                    <a:lnTo>
                      <a:pt x="227" y="245"/>
                    </a:lnTo>
                    <a:lnTo>
                      <a:pt x="224" y="250"/>
                    </a:lnTo>
                    <a:lnTo>
                      <a:pt x="217" y="250"/>
                    </a:lnTo>
                    <a:lnTo>
                      <a:pt x="212" y="245"/>
                    </a:lnTo>
                    <a:lnTo>
                      <a:pt x="212" y="241"/>
                    </a:lnTo>
                    <a:lnTo>
                      <a:pt x="212" y="240"/>
                    </a:lnTo>
                    <a:lnTo>
                      <a:pt x="216" y="240"/>
                    </a:lnTo>
                    <a:lnTo>
                      <a:pt x="219" y="236"/>
                    </a:lnTo>
                    <a:lnTo>
                      <a:pt x="219" y="231"/>
                    </a:lnTo>
                    <a:lnTo>
                      <a:pt x="219" y="228"/>
                    </a:lnTo>
                    <a:lnTo>
                      <a:pt x="221" y="226"/>
                    </a:lnTo>
                    <a:lnTo>
                      <a:pt x="222" y="226"/>
                    </a:lnTo>
                    <a:lnTo>
                      <a:pt x="226" y="223"/>
                    </a:lnTo>
                    <a:lnTo>
                      <a:pt x="226" y="220"/>
                    </a:lnTo>
                    <a:lnTo>
                      <a:pt x="222" y="216"/>
                    </a:lnTo>
                    <a:lnTo>
                      <a:pt x="221" y="208"/>
                    </a:lnTo>
                    <a:lnTo>
                      <a:pt x="217" y="205"/>
                    </a:lnTo>
                    <a:lnTo>
                      <a:pt x="217" y="198"/>
                    </a:lnTo>
                    <a:lnTo>
                      <a:pt x="214" y="191"/>
                    </a:lnTo>
                    <a:lnTo>
                      <a:pt x="211" y="190"/>
                    </a:lnTo>
                    <a:lnTo>
                      <a:pt x="207" y="191"/>
                    </a:lnTo>
                    <a:lnTo>
                      <a:pt x="202" y="190"/>
                    </a:lnTo>
                    <a:lnTo>
                      <a:pt x="201" y="186"/>
                    </a:lnTo>
                    <a:lnTo>
                      <a:pt x="196" y="186"/>
                    </a:lnTo>
                    <a:lnTo>
                      <a:pt x="192" y="183"/>
                    </a:lnTo>
                    <a:lnTo>
                      <a:pt x="194" y="181"/>
                    </a:lnTo>
                    <a:lnTo>
                      <a:pt x="194" y="178"/>
                    </a:lnTo>
                    <a:lnTo>
                      <a:pt x="191" y="175"/>
                    </a:lnTo>
                    <a:lnTo>
                      <a:pt x="187" y="173"/>
                    </a:lnTo>
                    <a:lnTo>
                      <a:pt x="182" y="173"/>
                    </a:lnTo>
                    <a:lnTo>
                      <a:pt x="182" y="171"/>
                    </a:lnTo>
                    <a:lnTo>
                      <a:pt x="179" y="170"/>
                    </a:lnTo>
                    <a:lnTo>
                      <a:pt x="176" y="170"/>
                    </a:lnTo>
                    <a:lnTo>
                      <a:pt x="172" y="168"/>
                    </a:lnTo>
                    <a:lnTo>
                      <a:pt x="167" y="160"/>
                    </a:lnTo>
                    <a:lnTo>
                      <a:pt x="162" y="160"/>
                    </a:lnTo>
                    <a:lnTo>
                      <a:pt x="158" y="158"/>
                    </a:lnTo>
                    <a:lnTo>
                      <a:pt x="154" y="160"/>
                    </a:lnTo>
                    <a:lnTo>
                      <a:pt x="151" y="160"/>
                    </a:lnTo>
                    <a:lnTo>
                      <a:pt x="149" y="156"/>
                    </a:lnTo>
                    <a:lnTo>
                      <a:pt x="146" y="155"/>
                    </a:lnTo>
                    <a:lnTo>
                      <a:pt x="141" y="153"/>
                    </a:lnTo>
                    <a:lnTo>
                      <a:pt x="131" y="148"/>
                    </a:lnTo>
                    <a:lnTo>
                      <a:pt x="121" y="137"/>
                    </a:lnTo>
                    <a:lnTo>
                      <a:pt x="119" y="135"/>
                    </a:lnTo>
                    <a:lnTo>
                      <a:pt x="118" y="132"/>
                    </a:lnTo>
                    <a:lnTo>
                      <a:pt x="113" y="127"/>
                    </a:lnTo>
                    <a:lnTo>
                      <a:pt x="106" y="127"/>
                    </a:lnTo>
                    <a:lnTo>
                      <a:pt x="106" y="122"/>
                    </a:lnTo>
                    <a:lnTo>
                      <a:pt x="99" y="117"/>
                    </a:lnTo>
                    <a:lnTo>
                      <a:pt x="96" y="112"/>
                    </a:lnTo>
                    <a:lnTo>
                      <a:pt x="89" y="110"/>
                    </a:lnTo>
                    <a:lnTo>
                      <a:pt x="89" y="103"/>
                    </a:lnTo>
                    <a:lnTo>
                      <a:pt x="86" y="102"/>
                    </a:lnTo>
                    <a:lnTo>
                      <a:pt x="86" y="98"/>
                    </a:lnTo>
                    <a:lnTo>
                      <a:pt x="81" y="92"/>
                    </a:lnTo>
                    <a:lnTo>
                      <a:pt x="79" y="88"/>
                    </a:lnTo>
                    <a:lnTo>
                      <a:pt x="78" y="85"/>
                    </a:lnTo>
                    <a:lnTo>
                      <a:pt x="76" y="82"/>
                    </a:lnTo>
                    <a:lnTo>
                      <a:pt x="69" y="80"/>
                    </a:lnTo>
                    <a:lnTo>
                      <a:pt x="64" y="77"/>
                    </a:lnTo>
                    <a:lnTo>
                      <a:pt x="48" y="73"/>
                    </a:lnTo>
                    <a:lnTo>
                      <a:pt x="36" y="80"/>
                    </a:lnTo>
                    <a:lnTo>
                      <a:pt x="36" y="83"/>
                    </a:lnTo>
                    <a:lnTo>
                      <a:pt x="31" y="88"/>
                    </a:lnTo>
                    <a:lnTo>
                      <a:pt x="20" y="90"/>
                    </a:lnTo>
                    <a:lnTo>
                      <a:pt x="20" y="90"/>
                    </a:lnTo>
                    <a:close/>
                    <a:moveTo>
                      <a:pt x="38" y="163"/>
                    </a:moveTo>
                    <a:lnTo>
                      <a:pt x="40" y="163"/>
                    </a:lnTo>
                    <a:lnTo>
                      <a:pt x="40" y="161"/>
                    </a:lnTo>
                    <a:lnTo>
                      <a:pt x="41" y="160"/>
                    </a:lnTo>
                    <a:lnTo>
                      <a:pt x="40" y="158"/>
                    </a:lnTo>
                    <a:lnTo>
                      <a:pt x="38" y="160"/>
                    </a:lnTo>
                    <a:lnTo>
                      <a:pt x="38" y="161"/>
                    </a:lnTo>
                    <a:lnTo>
                      <a:pt x="38" y="163"/>
                    </a:lnTo>
                    <a:lnTo>
                      <a:pt x="38" y="163"/>
                    </a:lnTo>
                    <a:close/>
                    <a:moveTo>
                      <a:pt x="99" y="128"/>
                    </a:moveTo>
                    <a:lnTo>
                      <a:pt x="101" y="130"/>
                    </a:lnTo>
                    <a:lnTo>
                      <a:pt x="101" y="128"/>
                    </a:lnTo>
                    <a:lnTo>
                      <a:pt x="99" y="128"/>
                    </a:lnTo>
                    <a:lnTo>
                      <a:pt x="99" y="128"/>
                    </a:lnTo>
                    <a:close/>
                    <a:moveTo>
                      <a:pt x="79" y="115"/>
                    </a:moveTo>
                    <a:lnTo>
                      <a:pt x="78" y="118"/>
                    </a:lnTo>
                    <a:lnTo>
                      <a:pt x="81" y="118"/>
                    </a:lnTo>
                    <a:lnTo>
                      <a:pt x="84" y="117"/>
                    </a:lnTo>
                    <a:lnTo>
                      <a:pt x="89" y="117"/>
                    </a:lnTo>
                    <a:lnTo>
                      <a:pt x="88" y="115"/>
                    </a:lnTo>
                    <a:lnTo>
                      <a:pt x="86" y="112"/>
                    </a:lnTo>
                    <a:lnTo>
                      <a:pt x="84" y="113"/>
                    </a:lnTo>
                    <a:lnTo>
                      <a:pt x="79" y="115"/>
                    </a:lnTo>
                    <a:lnTo>
                      <a:pt x="79" y="115"/>
                    </a:lnTo>
                    <a:close/>
                    <a:moveTo>
                      <a:pt x="50" y="223"/>
                    </a:moveTo>
                    <a:lnTo>
                      <a:pt x="51" y="221"/>
                    </a:lnTo>
                    <a:lnTo>
                      <a:pt x="55" y="223"/>
                    </a:lnTo>
                    <a:lnTo>
                      <a:pt x="58" y="221"/>
                    </a:lnTo>
                    <a:lnTo>
                      <a:pt x="58" y="216"/>
                    </a:lnTo>
                    <a:lnTo>
                      <a:pt x="59" y="213"/>
                    </a:lnTo>
                    <a:lnTo>
                      <a:pt x="64" y="215"/>
                    </a:lnTo>
                    <a:lnTo>
                      <a:pt x="66" y="216"/>
                    </a:lnTo>
                    <a:lnTo>
                      <a:pt x="69" y="216"/>
                    </a:lnTo>
                    <a:lnTo>
                      <a:pt x="71" y="213"/>
                    </a:lnTo>
                    <a:lnTo>
                      <a:pt x="71" y="205"/>
                    </a:lnTo>
                    <a:lnTo>
                      <a:pt x="73" y="203"/>
                    </a:lnTo>
                    <a:lnTo>
                      <a:pt x="71" y="195"/>
                    </a:lnTo>
                    <a:lnTo>
                      <a:pt x="73" y="186"/>
                    </a:lnTo>
                    <a:lnTo>
                      <a:pt x="66" y="181"/>
                    </a:lnTo>
                    <a:lnTo>
                      <a:pt x="73" y="178"/>
                    </a:lnTo>
                    <a:lnTo>
                      <a:pt x="73" y="175"/>
                    </a:lnTo>
                    <a:lnTo>
                      <a:pt x="71" y="170"/>
                    </a:lnTo>
                    <a:lnTo>
                      <a:pt x="68" y="166"/>
                    </a:lnTo>
                    <a:lnTo>
                      <a:pt x="64" y="161"/>
                    </a:lnTo>
                    <a:lnTo>
                      <a:pt x="63" y="163"/>
                    </a:lnTo>
                    <a:lnTo>
                      <a:pt x="59" y="160"/>
                    </a:lnTo>
                    <a:lnTo>
                      <a:pt x="56" y="160"/>
                    </a:lnTo>
                    <a:lnTo>
                      <a:pt x="46" y="170"/>
                    </a:lnTo>
                    <a:lnTo>
                      <a:pt x="43" y="170"/>
                    </a:lnTo>
                    <a:lnTo>
                      <a:pt x="38" y="166"/>
                    </a:lnTo>
                    <a:lnTo>
                      <a:pt x="38" y="171"/>
                    </a:lnTo>
                    <a:lnTo>
                      <a:pt x="36" y="175"/>
                    </a:lnTo>
                    <a:lnTo>
                      <a:pt x="40" y="178"/>
                    </a:lnTo>
                    <a:lnTo>
                      <a:pt x="41" y="181"/>
                    </a:lnTo>
                    <a:lnTo>
                      <a:pt x="45" y="183"/>
                    </a:lnTo>
                    <a:lnTo>
                      <a:pt x="45" y="188"/>
                    </a:lnTo>
                    <a:lnTo>
                      <a:pt x="41" y="191"/>
                    </a:lnTo>
                    <a:lnTo>
                      <a:pt x="43" y="195"/>
                    </a:lnTo>
                    <a:lnTo>
                      <a:pt x="46" y="195"/>
                    </a:lnTo>
                    <a:lnTo>
                      <a:pt x="46" y="196"/>
                    </a:lnTo>
                    <a:lnTo>
                      <a:pt x="45" y="200"/>
                    </a:lnTo>
                    <a:lnTo>
                      <a:pt x="41" y="208"/>
                    </a:lnTo>
                    <a:lnTo>
                      <a:pt x="45" y="210"/>
                    </a:lnTo>
                    <a:lnTo>
                      <a:pt x="46" y="220"/>
                    </a:lnTo>
                    <a:lnTo>
                      <a:pt x="50" y="223"/>
                    </a:lnTo>
                    <a:lnTo>
                      <a:pt x="50" y="223"/>
                    </a:lnTo>
                    <a:close/>
                    <a:moveTo>
                      <a:pt x="202" y="281"/>
                    </a:moveTo>
                    <a:lnTo>
                      <a:pt x="202" y="274"/>
                    </a:lnTo>
                    <a:lnTo>
                      <a:pt x="206" y="273"/>
                    </a:lnTo>
                    <a:lnTo>
                      <a:pt x="204" y="268"/>
                    </a:lnTo>
                    <a:lnTo>
                      <a:pt x="201" y="263"/>
                    </a:lnTo>
                    <a:lnTo>
                      <a:pt x="204" y="251"/>
                    </a:lnTo>
                    <a:lnTo>
                      <a:pt x="209" y="248"/>
                    </a:lnTo>
                    <a:lnTo>
                      <a:pt x="211" y="243"/>
                    </a:lnTo>
                    <a:lnTo>
                      <a:pt x="206" y="238"/>
                    </a:lnTo>
                    <a:lnTo>
                      <a:pt x="201" y="243"/>
                    </a:lnTo>
                    <a:lnTo>
                      <a:pt x="197" y="243"/>
                    </a:lnTo>
                    <a:lnTo>
                      <a:pt x="192" y="241"/>
                    </a:lnTo>
                    <a:lnTo>
                      <a:pt x="187" y="246"/>
                    </a:lnTo>
                    <a:lnTo>
                      <a:pt x="176" y="245"/>
                    </a:lnTo>
                    <a:lnTo>
                      <a:pt x="167" y="248"/>
                    </a:lnTo>
                    <a:lnTo>
                      <a:pt x="161" y="246"/>
                    </a:lnTo>
                    <a:lnTo>
                      <a:pt x="156" y="243"/>
                    </a:lnTo>
                    <a:lnTo>
                      <a:pt x="151" y="245"/>
                    </a:lnTo>
                    <a:lnTo>
                      <a:pt x="148" y="246"/>
                    </a:lnTo>
                    <a:lnTo>
                      <a:pt x="146" y="245"/>
                    </a:lnTo>
                    <a:lnTo>
                      <a:pt x="141" y="246"/>
                    </a:lnTo>
                    <a:lnTo>
                      <a:pt x="139" y="253"/>
                    </a:lnTo>
                    <a:lnTo>
                      <a:pt x="144" y="258"/>
                    </a:lnTo>
                    <a:lnTo>
                      <a:pt x="151" y="258"/>
                    </a:lnTo>
                    <a:lnTo>
                      <a:pt x="159" y="263"/>
                    </a:lnTo>
                    <a:lnTo>
                      <a:pt x="164" y="264"/>
                    </a:lnTo>
                    <a:lnTo>
                      <a:pt x="169" y="268"/>
                    </a:lnTo>
                    <a:lnTo>
                      <a:pt x="179" y="271"/>
                    </a:lnTo>
                    <a:lnTo>
                      <a:pt x="182" y="271"/>
                    </a:lnTo>
                    <a:lnTo>
                      <a:pt x="186" y="274"/>
                    </a:lnTo>
                    <a:lnTo>
                      <a:pt x="187" y="278"/>
                    </a:lnTo>
                    <a:lnTo>
                      <a:pt x="199" y="281"/>
                    </a:lnTo>
                    <a:lnTo>
                      <a:pt x="202" y="281"/>
                    </a:lnTo>
                    <a:close/>
                  </a:path>
                </a:pathLst>
              </a:custGeom>
              <a:solidFill>
                <a:schemeClr val="accent6"/>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sz="1108" dirty="0">
                  <a:solidFill>
                    <a:prstClr val="black"/>
                  </a:solidFill>
                  <a:latin typeface="Calibri" panose="020F0502020204030204"/>
                  <a:cs typeface="Arial" panose="020B0604020202020204" pitchFamily="34" charset="0"/>
                </a:endParaRPr>
              </a:p>
            </p:txBody>
          </p:sp>
          <p:sp>
            <p:nvSpPr>
              <p:cNvPr id="196" name="Freeform 67"/>
              <p:cNvSpPr>
                <a:spLocks noEditPoints="1"/>
              </p:cNvSpPr>
              <p:nvPr/>
            </p:nvSpPr>
            <p:spPr bwMode="auto">
              <a:xfrm>
                <a:off x="6304778" y="2734319"/>
                <a:ext cx="147694" cy="105834"/>
              </a:xfrm>
              <a:custGeom>
                <a:avLst/>
                <a:gdLst/>
                <a:ahLst/>
                <a:cxnLst>
                  <a:cxn ang="0">
                    <a:pos x="175" y="13"/>
                  </a:cxn>
                  <a:cxn ang="0">
                    <a:pos x="178" y="22"/>
                  </a:cxn>
                  <a:cxn ang="0">
                    <a:pos x="200" y="30"/>
                  </a:cxn>
                  <a:cxn ang="0">
                    <a:pos x="216" y="32"/>
                  </a:cxn>
                  <a:cxn ang="0">
                    <a:pos x="234" y="30"/>
                  </a:cxn>
                  <a:cxn ang="0">
                    <a:pos x="253" y="35"/>
                  </a:cxn>
                  <a:cxn ang="0">
                    <a:pos x="274" y="38"/>
                  </a:cxn>
                  <a:cxn ang="0">
                    <a:pos x="273" y="50"/>
                  </a:cxn>
                  <a:cxn ang="0">
                    <a:pos x="261" y="65"/>
                  </a:cxn>
                  <a:cxn ang="0">
                    <a:pos x="256" y="70"/>
                  </a:cxn>
                  <a:cxn ang="0">
                    <a:pos x="233" y="76"/>
                  </a:cxn>
                  <a:cxn ang="0">
                    <a:pos x="229" y="85"/>
                  </a:cxn>
                  <a:cxn ang="0">
                    <a:pos x="226" y="86"/>
                  </a:cxn>
                  <a:cxn ang="0">
                    <a:pos x="211" y="98"/>
                  </a:cxn>
                  <a:cxn ang="0">
                    <a:pos x="203" y="121"/>
                  </a:cxn>
                  <a:cxn ang="0">
                    <a:pos x="214" y="135"/>
                  </a:cxn>
                  <a:cxn ang="0">
                    <a:pos x="201" y="146"/>
                  </a:cxn>
                  <a:cxn ang="0">
                    <a:pos x="195" y="164"/>
                  </a:cxn>
                  <a:cxn ang="0">
                    <a:pos x="170" y="174"/>
                  </a:cxn>
                  <a:cxn ang="0">
                    <a:pos x="160" y="184"/>
                  </a:cxn>
                  <a:cxn ang="0">
                    <a:pos x="148" y="188"/>
                  </a:cxn>
                  <a:cxn ang="0">
                    <a:pos x="138" y="188"/>
                  </a:cxn>
                  <a:cxn ang="0">
                    <a:pos x="118" y="186"/>
                  </a:cxn>
                  <a:cxn ang="0">
                    <a:pos x="93" y="194"/>
                  </a:cxn>
                  <a:cxn ang="0">
                    <a:pos x="82" y="204"/>
                  </a:cxn>
                  <a:cxn ang="0">
                    <a:pos x="62" y="186"/>
                  </a:cxn>
                  <a:cxn ang="0">
                    <a:pos x="45" y="176"/>
                  </a:cxn>
                  <a:cxn ang="0">
                    <a:pos x="38" y="164"/>
                  </a:cxn>
                  <a:cxn ang="0">
                    <a:pos x="50" y="146"/>
                  </a:cxn>
                  <a:cxn ang="0">
                    <a:pos x="48" y="133"/>
                  </a:cxn>
                  <a:cxn ang="0">
                    <a:pos x="37" y="110"/>
                  </a:cxn>
                  <a:cxn ang="0">
                    <a:pos x="53" y="101"/>
                  </a:cxn>
                  <a:cxn ang="0">
                    <a:pos x="55" y="78"/>
                  </a:cxn>
                  <a:cxn ang="0">
                    <a:pos x="67" y="65"/>
                  </a:cxn>
                  <a:cxn ang="0">
                    <a:pos x="62" y="50"/>
                  </a:cxn>
                  <a:cxn ang="0">
                    <a:pos x="33" y="50"/>
                  </a:cxn>
                  <a:cxn ang="0">
                    <a:pos x="23" y="45"/>
                  </a:cxn>
                  <a:cxn ang="0">
                    <a:pos x="9" y="45"/>
                  </a:cxn>
                  <a:cxn ang="0">
                    <a:pos x="13" y="37"/>
                  </a:cxn>
                  <a:cxn ang="0">
                    <a:pos x="9" y="33"/>
                  </a:cxn>
                  <a:cxn ang="0">
                    <a:pos x="5" y="27"/>
                  </a:cxn>
                  <a:cxn ang="0">
                    <a:pos x="0" y="20"/>
                  </a:cxn>
                  <a:cxn ang="0">
                    <a:pos x="15" y="13"/>
                  </a:cxn>
                  <a:cxn ang="0">
                    <a:pos x="23" y="8"/>
                  </a:cxn>
                  <a:cxn ang="0">
                    <a:pos x="33" y="3"/>
                  </a:cxn>
                  <a:cxn ang="0">
                    <a:pos x="48" y="7"/>
                  </a:cxn>
                  <a:cxn ang="0">
                    <a:pos x="63" y="7"/>
                  </a:cxn>
                  <a:cxn ang="0">
                    <a:pos x="78" y="3"/>
                  </a:cxn>
                  <a:cxn ang="0">
                    <a:pos x="110" y="12"/>
                  </a:cxn>
                  <a:cxn ang="0">
                    <a:pos x="131" y="10"/>
                  </a:cxn>
                  <a:cxn ang="0">
                    <a:pos x="150" y="8"/>
                  </a:cxn>
                  <a:cxn ang="0">
                    <a:pos x="168" y="12"/>
                  </a:cxn>
                  <a:cxn ang="0">
                    <a:pos x="244" y="136"/>
                  </a:cxn>
                  <a:cxn ang="0">
                    <a:pos x="248" y="126"/>
                  </a:cxn>
                  <a:cxn ang="0">
                    <a:pos x="244" y="136"/>
                  </a:cxn>
                </a:cxnLst>
                <a:rect l="0" t="0" r="r" b="b"/>
                <a:pathLst>
                  <a:path w="276" h="204">
                    <a:moveTo>
                      <a:pt x="170" y="10"/>
                    </a:moveTo>
                    <a:lnTo>
                      <a:pt x="175" y="12"/>
                    </a:lnTo>
                    <a:lnTo>
                      <a:pt x="175" y="13"/>
                    </a:lnTo>
                    <a:lnTo>
                      <a:pt x="178" y="13"/>
                    </a:lnTo>
                    <a:lnTo>
                      <a:pt x="178" y="18"/>
                    </a:lnTo>
                    <a:lnTo>
                      <a:pt x="178" y="22"/>
                    </a:lnTo>
                    <a:lnTo>
                      <a:pt x="185" y="22"/>
                    </a:lnTo>
                    <a:lnTo>
                      <a:pt x="195" y="25"/>
                    </a:lnTo>
                    <a:lnTo>
                      <a:pt x="200" y="30"/>
                    </a:lnTo>
                    <a:lnTo>
                      <a:pt x="205" y="27"/>
                    </a:lnTo>
                    <a:lnTo>
                      <a:pt x="210" y="32"/>
                    </a:lnTo>
                    <a:lnTo>
                      <a:pt x="216" y="32"/>
                    </a:lnTo>
                    <a:lnTo>
                      <a:pt x="219" y="33"/>
                    </a:lnTo>
                    <a:lnTo>
                      <a:pt x="224" y="30"/>
                    </a:lnTo>
                    <a:lnTo>
                      <a:pt x="234" y="30"/>
                    </a:lnTo>
                    <a:lnTo>
                      <a:pt x="239" y="32"/>
                    </a:lnTo>
                    <a:lnTo>
                      <a:pt x="246" y="30"/>
                    </a:lnTo>
                    <a:lnTo>
                      <a:pt x="253" y="35"/>
                    </a:lnTo>
                    <a:lnTo>
                      <a:pt x="264" y="33"/>
                    </a:lnTo>
                    <a:lnTo>
                      <a:pt x="273" y="38"/>
                    </a:lnTo>
                    <a:lnTo>
                      <a:pt x="274" y="38"/>
                    </a:lnTo>
                    <a:lnTo>
                      <a:pt x="276" y="42"/>
                    </a:lnTo>
                    <a:lnTo>
                      <a:pt x="271" y="43"/>
                    </a:lnTo>
                    <a:lnTo>
                      <a:pt x="273" y="50"/>
                    </a:lnTo>
                    <a:lnTo>
                      <a:pt x="273" y="55"/>
                    </a:lnTo>
                    <a:lnTo>
                      <a:pt x="269" y="60"/>
                    </a:lnTo>
                    <a:lnTo>
                      <a:pt x="261" y="65"/>
                    </a:lnTo>
                    <a:lnTo>
                      <a:pt x="261" y="65"/>
                    </a:lnTo>
                    <a:lnTo>
                      <a:pt x="256" y="70"/>
                    </a:lnTo>
                    <a:lnTo>
                      <a:pt x="256" y="70"/>
                    </a:lnTo>
                    <a:lnTo>
                      <a:pt x="249" y="71"/>
                    </a:lnTo>
                    <a:lnTo>
                      <a:pt x="239" y="71"/>
                    </a:lnTo>
                    <a:lnTo>
                      <a:pt x="233" y="76"/>
                    </a:lnTo>
                    <a:lnTo>
                      <a:pt x="228" y="78"/>
                    </a:lnTo>
                    <a:lnTo>
                      <a:pt x="231" y="80"/>
                    </a:lnTo>
                    <a:lnTo>
                      <a:pt x="229" y="85"/>
                    </a:lnTo>
                    <a:lnTo>
                      <a:pt x="226" y="88"/>
                    </a:lnTo>
                    <a:lnTo>
                      <a:pt x="224" y="86"/>
                    </a:lnTo>
                    <a:lnTo>
                      <a:pt x="226" y="86"/>
                    </a:lnTo>
                    <a:lnTo>
                      <a:pt x="223" y="85"/>
                    </a:lnTo>
                    <a:lnTo>
                      <a:pt x="216" y="96"/>
                    </a:lnTo>
                    <a:lnTo>
                      <a:pt x="211" y="98"/>
                    </a:lnTo>
                    <a:lnTo>
                      <a:pt x="203" y="113"/>
                    </a:lnTo>
                    <a:lnTo>
                      <a:pt x="200" y="116"/>
                    </a:lnTo>
                    <a:lnTo>
                      <a:pt x="203" y="121"/>
                    </a:lnTo>
                    <a:lnTo>
                      <a:pt x="205" y="126"/>
                    </a:lnTo>
                    <a:lnTo>
                      <a:pt x="208" y="128"/>
                    </a:lnTo>
                    <a:lnTo>
                      <a:pt x="214" y="135"/>
                    </a:lnTo>
                    <a:lnTo>
                      <a:pt x="210" y="140"/>
                    </a:lnTo>
                    <a:lnTo>
                      <a:pt x="201" y="141"/>
                    </a:lnTo>
                    <a:lnTo>
                      <a:pt x="201" y="146"/>
                    </a:lnTo>
                    <a:lnTo>
                      <a:pt x="193" y="156"/>
                    </a:lnTo>
                    <a:lnTo>
                      <a:pt x="193" y="163"/>
                    </a:lnTo>
                    <a:lnTo>
                      <a:pt x="195" y="164"/>
                    </a:lnTo>
                    <a:lnTo>
                      <a:pt x="193" y="168"/>
                    </a:lnTo>
                    <a:lnTo>
                      <a:pt x="185" y="168"/>
                    </a:lnTo>
                    <a:lnTo>
                      <a:pt x="170" y="174"/>
                    </a:lnTo>
                    <a:lnTo>
                      <a:pt x="170" y="179"/>
                    </a:lnTo>
                    <a:lnTo>
                      <a:pt x="165" y="188"/>
                    </a:lnTo>
                    <a:lnTo>
                      <a:pt x="160" y="184"/>
                    </a:lnTo>
                    <a:lnTo>
                      <a:pt x="155" y="181"/>
                    </a:lnTo>
                    <a:lnTo>
                      <a:pt x="151" y="184"/>
                    </a:lnTo>
                    <a:lnTo>
                      <a:pt x="148" y="188"/>
                    </a:lnTo>
                    <a:lnTo>
                      <a:pt x="145" y="186"/>
                    </a:lnTo>
                    <a:lnTo>
                      <a:pt x="140" y="184"/>
                    </a:lnTo>
                    <a:lnTo>
                      <a:pt x="138" y="188"/>
                    </a:lnTo>
                    <a:lnTo>
                      <a:pt x="131" y="186"/>
                    </a:lnTo>
                    <a:lnTo>
                      <a:pt x="121" y="184"/>
                    </a:lnTo>
                    <a:lnTo>
                      <a:pt x="118" y="186"/>
                    </a:lnTo>
                    <a:lnTo>
                      <a:pt x="108" y="186"/>
                    </a:lnTo>
                    <a:lnTo>
                      <a:pt x="102" y="194"/>
                    </a:lnTo>
                    <a:lnTo>
                      <a:pt x="93" y="194"/>
                    </a:lnTo>
                    <a:lnTo>
                      <a:pt x="88" y="198"/>
                    </a:lnTo>
                    <a:lnTo>
                      <a:pt x="88" y="201"/>
                    </a:lnTo>
                    <a:lnTo>
                      <a:pt x="82" y="204"/>
                    </a:lnTo>
                    <a:lnTo>
                      <a:pt x="73" y="203"/>
                    </a:lnTo>
                    <a:lnTo>
                      <a:pt x="67" y="196"/>
                    </a:lnTo>
                    <a:lnTo>
                      <a:pt x="62" y="186"/>
                    </a:lnTo>
                    <a:lnTo>
                      <a:pt x="62" y="184"/>
                    </a:lnTo>
                    <a:lnTo>
                      <a:pt x="52" y="176"/>
                    </a:lnTo>
                    <a:lnTo>
                      <a:pt x="45" y="176"/>
                    </a:lnTo>
                    <a:lnTo>
                      <a:pt x="42" y="174"/>
                    </a:lnTo>
                    <a:lnTo>
                      <a:pt x="42" y="169"/>
                    </a:lnTo>
                    <a:lnTo>
                      <a:pt x="38" y="164"/>
                    </a:lnTo>
                    <a:lnTo>
                      <a:pt x="43" y="155"/>
                    </a:lnTo>
                    <a:lnTo>
                      <a:pt x="48" y="150"/>
                    </a:lnTo>
                    <a:lnTo>
                      <a:pt x="50" y="146"/>
                    </a:lnTo>
                    <a:lnTo>
                      <a:pt x="45" y="146"/>
                    </a:lnTo>
                    <a:lnTo>
                      <a:pt x="42" y="140"/>
                    </a:lnTo>
                    <a:lnTo>
                      <a:pt x="48" y="133"/>
                    </a:lnTo>
                    <a:lnTo>
                      <a:pt x="48" y="123"/>
                    </a:lnTo>
                    <a:lnTo>
                      <a:pt x="43" y="121"/>
                    </a:lnTo>
                    <a:lnTo>
                      <a:pt x="37" y="110"/>
                    </a:lnTo>
                    <a:lnTo>
                      <a:pt x="42" y="108"/>
                    </a:lnTo>
                    <a:lnTo>
                      <a:pt x="47" y="110"/>
                    </a:lnTo>
                    <a:lnTo>
                      <a:pt x="53" y="101"/>
                    </a:lnTo>
                    <a:lnTo>
                      <a:pt x="48" y="98"/>
                    </a:lnTo>
                    <a:lnTo>
                      <a:pt x="53" y="93"/>
                    </a:lnTo>
                    <a:lnTo>
                      <a:pt x="55" y="78"/>
                    </a:lnTo>
                    <a:lnTo>
                      <a:pt x="53" y="73"/>
                    </a:lnTo>
                    <a:lnTo>
                      <a:pt x="63" y="65"/>
                    </a:lnTo>
                    <a:lnTo>
                      <a:pt x="67" y="65"/>
                    </a:lnTo>
                    <a:lnTo>
                      <a:pt x="68" y="62"/>
                    </a:lnTo>
                    <a:lnTo>
                      <a:pt x="63" y="55"/>
                    </a:lnTo>
                    <a:lnTo>
                      <a:pt x="62" y="50"/>
                    </a:lnTo>
                    <a:lnTo>
                      <a:pt x="50" y="48"/>
                    </a:lnTo>
                    <a:lnTo>
                      <a:pt x="47" y="52"/>
                    </a:lnTo>
                    <a:lnTo>
                      <a:pt x="33" y="50"/>
                    </a:lnTo>
                    <a:lnTo>
                      <a:pt x="25" y="53"/>
                    </a:lnTo>
                    <a:lnTo>
                      <a:pt x="22" y="50"/>
                    </a:lnTo>
                    <a:lnTo>
                      <a:pt x="23" y="45"/>
                    </a:lnTo>
                    <a:lnTo>
                      <a:pt x="18" y="45"/>
                    </a:lnTo>
                    <a:lnTo>
                      <a:pt x="9" y="47"/>
                    </a:lnTo>
                    <a:lnTo>
                      <a:pt x="9" y="45"/>
                    </a:lnTo>
                    <a:lnTo>
                      <a:pt x="13" y="40"/>
                    </a:lnTo>
                    <a:lnTo>
                      <a:pt x="10" y="40"/>
                    </a:lnTo>
                    <a:lnTo>
                      <a:pt x="13" y="37"/>
                    </a:lnTo>
                    <a:lnTo>
                      <a:pt x="10" y="35"/>
                    </a:lnTo>
                    <a:lnTo>
                      <a:pt x="12" y="30"/>
                    </a:lnTo>
                    <a:lnTo>
                      <a:pt x="9" y="33"/>
                    </a:lnTo>
                    <a:lnTo>
                      <a:pt x="7" y="33"/>
                    </a:lnTo>
                    <a:lnTo>
                      <a:pt x="7" y="27"/>
                    </a:lnTo>
                    <a:lnTo>
                      <a:pt x="5" y="27"/>
                    </a:lnTo>
                    <a:lnTo>
                      <a:pt x="5" y="23"/>
                    </a:lnTo>
                    <a:lnTo>
                      <a:pt x="2" y="25"/>
                    </a:lnTo>
                    <a:lnTo>
                      <a:pt x="0" y="20"/>
                    </a:lnTo>
                    <a:lnTo>
                      <a:pt x="4" y="15"/>
                    </a:lnTo>
                    <a:lnTo>
                      <a:pt x="12" y="12"/>
                    </a:lnTo>
                    <a:lnTo>
                      <a:pt x="15" y="13"/>
                    </a:lnTo>
                    <a:lnTo>
                      <a:pt x="23" y="13"/>
                    </a:lnTo>
                    <a:lnTo>
                      <a:pt x="27" y="10"/>
                    </a:lnTo>
                    <a:lnTo>
                      <a:pt x="23" y="8"/>
                    </a:lnTo>
                    <a:lnTo>
                      <a:pt x="23" y="5"/>
                    </a:lnTo>
                    <a:lnTo>
                      <a:pt x="32" y="2"/>
                    </a:lnTo>
                    <a:lnTo>
                      <a:pt x="33" y="3"/>
                    </a:lnTo>
                    <a:lnTo>
                      <a:pt x="37" y="0"/>
                    </a:lnTo>
                    <a:lnTo>
                      <a:pt x="43" y="2"/>
                    </a:lnTo>
                    <a:lnTo>
                      <a:pt x="48" y="7"/>
                    </a:lnTo>
                    <a:lnTo>
                      <a:pt x="52" y="3"/>
                    </a:lnTo>
                    <a:lnTo>
                      <a:pt x="57" y="3"/>
                    </a:lnTo>
                    <a:lnTo>
                      <a:pt x="63" y="7"/>
                    </a:lnTo>
                    <a:lnTo>
                      <a:pt x="70" y="3"/>
                    </a:lnTo>
                    <a:lnTo>
                      <a:pt x="77" y="2"/>
                    </a:lnTo>
                    <a:lnTo>
                      <a:pt x="78" y="3"/>
                    </a:lnTo>
                    <a:lnTo>
                      <a:pt x="85" y="7"/>
                    </a:lnTo>
                    <a:lnTo>
                      <a:pt x="102" y="10"/>
                    </a:lnTo>
                    <a:lnTo>
                      <a:pt x="110" y="12"/>
                    </a:lnTo>
                    <a:lnTo>
                      <a:pt x="121" y="7"/>
                    </a:lnTo>
                    <a:lnTo>
                      <a:pt x="130" y="7"/>
                    </a:lnTo>
                    <a:lnTo>
                      <a:pt x="131" y="10"/>
                    </a:lnTo>
                    <a:lnTo>
                      <a:pt x="141" y="12"/>
                    </a:lnTo>
                    <a:lnTo>
                      <a:pt x="145" y="8"/>
                    </a:lnTo>
                    <a:lnTo>
                      <a:pt x="150" y="8"/>
                    </a:lnTo>
                    <a:lnTo>
                      <a:pt x="163" y="15"/>
                    </a:lnTo>
                    <a:lnTo>
                      <a:pt x="165" y="12"/>
                    </a:lnTo>
                    <a:lnTo>
                      <a:pt x="168" y="12"/>
                    </a:lnTo>
                    <a:lnTo>
                      <a:pt x="170" y="10"/>
                    </a:lnTo>
                    <a:lnTo>
                      <a:pt x="170" y="10"/>
                    </a:lnTo>
                    <a:close/>
                    <a:moveTo>
                      <a:pt x="244" y="136"/>
                    </a:moveTo>
                    <a:lnTo>
                      <a:pt x="246" y="131"/>
                    </a:lnTo>
                    <a:lnTo>
                      <a:pt x="249" y="130"/>
                    </a:lnTo>
                    <a:lnTo>
                      <a:pt x="248" y="126"/>
                    </a:lnTo>
                    <a:lnTo>
                      <a:pt x="241" y="128"/>
                    </a:lnTo>
                    <a:lnTo>
                      <a:pt x="239" y="133"/>
                    </a:lnTo>
                    <a:lnTo>
                      <a:pt x="244" y="13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97" name="Freeform 68"/>
              <p:cNvSpPr>
                <a:spLocks/>
              </p:cNvSpPr>
              <p:nvPr/>
            </p:nvSpPr>
            <p:spPr bwMode="auto">
              <a:xfrm>
                <a:off x="6300497" y="2757146"/>
                <a:ext cx="40669" cy="70556"/>
              </a:xfrm>
              <a:custGeom>
                <a:avLst/>
                <a:gdLst/>
                <a:ahLst/>
                <a:cxnLst>
                  <a:cxn ang="0">
                    <a:pos x="50" y="124"/>
                  </a:cxn>
                  <a:cxn ang="0">
                    <a:pos x="51" y="110"/>
                  </a:cxn>
                  <a:cxn ang="0">
                    <a:pos x="58" y="101"/>
                  </a:cxn>
                  <a:cxn ang="0">
                    <a:pos x="50" y="95"/>
                  </a:cxn>
                  <a:cxn ang="0">
                    <a:pos x="56" y="78"/>
                  </a:cxn>
                  <a:cxn ang="0">
                    <a:pos x="45" y="65"/>
                  </a:cxn>
                  <a:cxn ang="0">
                    <a:pos x="55" y="65"/>
                  </a:cxn>
                  <a:cxn ang="0">
                    <a:pos x="56" y="53"/>
                  </a:cxn>
                  <a:cxn ang="0">
                    <a:pos x="63" y="33"/>
                  </a:cxn>
                  <a:cxn ang="0">
                    <a:pos x="71" y="20"/>
                  </a:cxn>
                  <a:cxn ang="0">
                    <a:pos x="76" y="17"/>
                  </a:cxn>
                  <a:cxn ang="0">
                    <a:pos x="70" y="5"/>
                  </a:cxn>
                  <a:cxn ang="0">
                    <a:pos x="55" y="7"/>
                  </a:cxn>
                  <a:cxn ang="0">
                    <a:pos x="33" y="8"/>
                  </a:cxn>
                  <a:cxn ang="0">
                    <a:pos x="31" y="0"/>
                  </a:cxn>
                  <a:cxn ang="0">
                    <a:pos x="17" y="2"/>
                  </a:cxn>
                  <a:cxn ang="0">
                    <a:pos x="20" y="13"/>
                  </a:cxn>
                  <a:cxn ang="0">
                    <a:pos x="20" y="28"/>
                  </a:cxn>
                  <a:cxn ang="0">
                    <a:pos x="21" y="38"/>
                  </a:cxn>
                  <a:cxn ang="0">
                    <a:pos x="17" y="48"/>
                  </a:cxn>
                  <a:cxn ang="0">
                    <a:pos x="10" y="61"/>
                  </a:cxn>
                  <a:cxn ang="0">
                    <a:pos x="3" y="75"/>
                  </a:cxn>
                  <a:cxn ang="0">
                    <a:pos x="0" y="90"/>
                  </a:cxn>
                  <a:cxn ang="0">
                    <a:pos x="8" y="86"/>
                  </a:cxn>
                  <a:cxn ang="0">
                    <a:pos x="12" y="86"/>
                  </a:cxn>
                  <a:cxn ang="0">
                    <a:pos x="7" y="93"/>
                  </a:cxn>
                  <a:cxn ang="0">
                    <a:pos x="8" y="100"/>
                  </a:cxn>
                  <a:cxn ang="0">
                    <a:pos x="18" y="96"/>
                  </a:cxn>
                  <a:cxn ang="0">
                    <a:pos x="17" y="105"/>
                  </a:cxn>
                  <a:cxn ang="0">
                    <a:pos x="15" y="121"/>
                  </a:cxn>
                  <a:cxn ang="0">
                    <a:pos x="12" y="133"/>
                  </a:cxn>
                  <a:cxn ang="0">
                    <a:pos x="20" y="129"/>
                  </a:cxn>
                  <a:cxn ang="0">
                    <a:pos x="35" y="134"/>
                  </a:cxn>
                  <a:cxn ang="0">
                    <a:pos x="48" y="131"/>
                  </a:cxn>
                  <a:cxn ang="0">
                    <a:pos x="50" y="129"/>
                  </a:cxn>
                </a:cxnLst>
                <a:rect l="0" t="0" r="r" b="b"/>
                <a:pathLst>
                  <a:path w="76" h="134">
                    <a:moveTo>
                      <a:pt x="50" y="129"/>
                    </a:moveTo>
                    <a:lnTo>
                      <a:pt x="50" y="124"/>
                    </a:lnTo>
                    <a:lnTo>
                      <a:pt x="46" y="119"/>
                    </a:lnTo>
                    <a:lnTo>
                      <a:pt x="51" y="110"/>
                    </a:lnTo>
                    <a:lnTo>
                      <a:pt x="56" y="105"/>
                    </a:lnTo>
                    <a:lnTo>
                      <a:pt x="58" y="101"/>
                    </a:lnTo>
                    <a:lnTo>
                      <a:pt x="53" y="101"/>
                    </a:lnTo>
                    <a:lnTo>
                      <a:pt x="50" y="95"/>
                    </a:lnTo>
                    <a:lnTo>
                      <a:pt x="56" y="88"/>
                    </a:lnTo>
                    <a:lnTo>
                      <a:pt x="56" y="78"/>
                    </a:lnTo>
                    <a:lnTo>
                      <a:pt x="51" y="76"/>
                    </a:lnTo>
                    <a:lnTo>
                      <a:pt x="45" y="65"/>
                    </a:lnTo>
                    <a:lnTo>
                      <a:pt x="50" y="63"/>
                    </a:lnTo>
                    <a:lnTo>
                      <a:pt x="55" y="65"/>
                    </a:lnTo>
                    <a:lnTo>
                      <a:pt x="61" y="56"/>
                    </a:lnTo>
                    <a:lnTo>
                      <a:pt x="56" y="53"/>
                    </a:lnTo>
                    <a:lnTo>
                      <a:pt x="61" y="48"/>
                    </a:lnTo>
                    <a:lnTo>
                      <a:pt x="63" y="33"/>
                    </a:lnTo>
                    <a:lnTo>
                      <a:pt x="61" y="28"/>
                    </a:lnTo>
                    <a:lnTo>
                      <a:pt x="71" y="20"/>
                    </a:lnTo>
                    <a:lnTo>
                      <a:pt x="75" y="20"/>
                    </a:lnTo>
                    <a:lnTo>
                      <a:pt x="76" y="17"/>
                    </a:lnTo>
                    <a:lnTo>
                      <a:pt x="71" y="10"/>
                    </a:lnTo>
                    <a:lnTo>
                      <a:pt x="70" y="5"/>
                    </a:lnTo>
                    <a:lnTo>
                      <a:pt x="58" y="3"/>
                    </a:lnTo>
                    <a:lnTo>
                      <a:pt x="55" y="7"/>
                    </a:lnTo>
                    <a:lnTo>
                      <a:pt x="41" y="5"/>
                    </a:lnTo>
                    <a:lnTo>
                      <a:pt x="33" y="8"/>
                    </a:lnTo>
                    <a:lnTo>
                      <a:pt x="30" y="5"/>
                    </a:lnTo>
                    <a:lnTo>
                      <a:pt x="31" y="0"/>
                    </a:lnTo>
                    <a:lnTo>
                      <a:pt x="26" y="0"/>
                    </a:lnTo>
                    <a:lnTo>
                      <a:pt x="17" y="2"/>
                    </a:lnTo>
                    <a:lnTo>
                      <a:pt x="17" y="5"/>
                    </a:lnTo>
                    <a:lnTo>
                      <a:pt x="20" y="13"/>
                    </a:lnTo>
                    <a:lnTo>
                      <a:pt x="18" y="26"/>
                    </a:lnTo>
                    <a:lnTo>
                      <a:pt x="20" y="28"/>
                    </a:lnTo>
                    <a:lnTo>
                      <a:pt x="18" y="35"/>
                    </a:lnTo>
                    <a:lnTo>
                      <a:pt x="21" y="38"/>
                    </a:lnTo>
                    <a:lnTo>
                      <a:pt x="18" y="41"/>
                    </a:lnTo>
                    <a:lnTo>
                      <a:pt x="17" y="48"/>
                    </a:lnTo>
                    <a:lnTo>
                      <a:pt x="15" y="55"/>
                    </a:lnTo>
                    <a:lnTo>
                      <a:pt x="10" y="61"/>
                    </a:lnTo>
                    <a:lnTo>
                      <a:pt x="10" y="66"/>
                    </a:lnTo>
                    <a:lnTo>
                      <a:pt x="3" y="75"/>
                    </a:lnTo>
                    <a:lnTo>
                      <a:pt x="0" y="86"/>
                    </a:lnTo>
                    <a:lnTo>
                      <a:pt x="0" y="90"/>
                    </a:lnTo>
                    <a:lnTo>
                      <a:pt x="5" y="90"/>
                    </a:lnTo>
                    <a:lnTo>
                      <a:pt x="8" y="86"/>
                    </a:lnTo>
                    <a:lnTo>
                      <a:pt x="13" y="85"/>
                    </a:lnTo>
                    <a:lnTo>
                      <a:pt x="12" y="86"/>
                    </a:lnTo>
                    <a:lnTo>
                      <a:pt x="13" y="90"/>
                    </a:lnTo>
                    <a:lnTo>
                      <a:pt x="7" y="93"/>
                    </a:lnTo>
                    <a:lnTo>
                      <a:pt x="7" y="96"/>
                    </a:lnTo>
                    <a:lnTo>
                      <a:pt x="8" y="100"/>
                    </a:lnTo>
                    <a:lnTo>
                      <a:pt x="12" y="96"/>
                    </a:lnTo>
                    <a:lnTo>
                      <a:pt x="18" y="96"/>
                    </a:lnTo>
                    <a:lnTo>
                      <a:pt x="15" y="100"/>
                    </a:lnTo>
                    <a:lnTo>
                      <a:pt x="17" y="105"/>
                    </a:lnTo>
                    <a:lnTo>
                      <a:pt x="15" y="110"/>
                    </a:lnTo>
                    <a:lnTo>
                      <a:pt x="15" y="121"/>
                    </a:lnTo>
                    <a:lnTo>
                      <a:pt x="13" y="129"/>
                    </a:lnTo>
                    <a:lnTo>
                      <a:pt x="12" y="133"/>
                    </a:lnTo>
                    <a:lnTo>
                      <a:pt x="13" y="133"/>
                    </a:lnTo>
                    <a:lnTo>
                      <a:pt x="20" y="129"/>
                    </a:lnTo>
                    <a:lnTo>
                      <a:pt x="30" y="133"/>
                    </a:lnTo>
                    <a:lnTo>
                      <a:pt x="35" y="134"/>
                    </a:lnTo>
                    <a:lnTo>
                      <a:pt x="41" y="131"/>
                    </a:lnTo>
                    <a:lnTo>
                      <a:pt x="48" y="131"/>
                    </a:lnTo>
                    <a:lnTo>
                      <a:pt x="50" y="129"/>
                    </a:lnTo>
                    <a:lnTo>
                      <a:pt x="50" y="12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98" name="Freeform 69"/>
              <p:cNvSpPr>
                <a:spLocks noEditPoints="1"/>
              </p:cNvSpPr>
              <p:nvPr/>
            </p:nvSpPr>
            <p:spPr bwMode="auto">
              <a:xfrm>
                <a:off x="6654750" y="2760258"/>
                <a:ext cx="111306" cy="88195"/>
              </a:xfrm>
              <a:custGeom>
                <a:avLst/>
                <a:gdLst/>
                <a:ahLst/>
                <a:cxnLst>
                  <a:cxn ang="0">
                    <a:pos x="131" y="16"/>
                  </a:cxn>
                  <a:cxn ang="0">
                    <a:pos x="98" y="15"/>
                  </a:cxn>
                  <a:cxn ang="0">
                    <a:pos x="52" y="23"/>
                  </a:cxn>
                  <a:cxn ang="0">
                    <a:pos x="17" y="60"/>
                  </a:cxn>
                  <a:cxn ang="0">
                    <a:pos x="37" y="91"/>
                  </a:cxn>
                  <a:cxn ang="0">
                    <a:pos x="66" y="100"/>
                  </a:cxn>
                  <a:cxn ang="0">
                    <a:pos x="71" y="105"/>
                  </a:cxn>
                  <a:cxn ang="0">
                    <a:pos x="38" y="110"/>
                  </a:cxn>
                  <a:cxn ang="0">
                    <a:pos x="60" y="138"/>
                  </a:cxn>
                  <a:cxn ang="0">
                    <a:pos x="73" y="146"/>
                  </a:cxn>
                  <a:cxn ang="0">
                    <a:pos x="83" y="131"/>
                  </a:cxn>
                  <a:cxn ang="0">
                    <a:pos x="88" y="123"/>
                  </a:cxn>
                  <a:cxn ang="0">
                    <a:pos x="81" y="111"/>
                  </a:cxn>
                  <a:cxn ang="0">
                    <a:pos x="101" y="106"/>
                  </a:cxn>
                  <a:cxn ang="0">
                    <a:pos x="75" y="85"/>
                  </a:cxn>
                  <a:cxn ang="0">
                    <a:pos x="80" y="70"/>
                  </a:cxn>
                  <a:cxn ang="0">
                    <a:pos x="73" y="58"/>
                  </a:cxn>
                  <a:cxn ang="0">
                    <a:pos x="75" y="38"/>
                  </a:cxn>
                  <a:cxn ang="0">
                    <a:pos x="88" y="43"/>
                  </a:cxn>
                  <a:cxn ang="0">
                    <a:pos x="105" y="43"/>
                  </a:cxn>
                  <a:cxn ang="0">
                    <a:pos x="105" y="31"/>
                  </a:cxn>
                  <a:cxn ang="0">
                    <a:pos x="130" y="25"/>
                  </a:cxn>
                  <a:cxn ang="0">
                    <a:pos x="156" y="5"/>
                  </a:cxn>
                  <a:cxn ang="0">
                    <a:pos x="10" y="70"/>
                  </a:cxn>
                  <a:cxn ang="0">
                    <a:pos x="5" y="58"/>
                  </a:cxn>
                  <a:cxn ang="0">
                    <a:pos x="25" y="90"/>
                  </a:cxn>
                  <a:cxn ang="0">
                    <a:pos x="32" y="103"/>
                  </a:cxn>
                  <a:cxn ang="0">
                    <a:pos x="22" y="105"/>
                  </a:cxn>
                  <a:cxn ang="0">
                    <a:pos x="33" y="114"/>
                  </a:cxn>
                  <a:cxn ang="0">
                    <a:pos x="33" y="113"/>
                  </a:cxn>
                  <a:cxn ang="0">
                    <a:pos x="183" y="168"/>
                  </a:cxn>
                  <a:cxn ang="0">
                    <a:pos x="196" y="159"/>
                  </a:cxn>
                  <a:cxn ang="0">
                    <a:pos x="209" y="146"/>
                  </a:cxn>
                  <a:cxn ang="0">
                    <a:pos x="196" y="159"/>
                  </a:cxn>
                  <a:cxn ang="0">
                    <a:pos x="166" y="143"/>
                  </a:cxn>
                  <a:cxn ang="0">
                    <a:pos x="174" y="113"/>
                  </a:cxn>
                  <a:cxn ang="0">
                    <a:pos x="163" y="113"/>
                  </a:cxn>
                  <a:cxn ang="0">
                    <a:pos x="151" y="96"/>
                  </a:cxn>
                  <a:cxn ang="0">
                    <a:pos x="148" y="78"/>
                  </a:cxn>
                  <a:cxn ang="0">
                    <a:pos x="161" y="71"/>
                  </a:cxn>
                  <a:cxn ang="0">
                    <a:pos x="154" y="71"/>
                  </a:cxn>
                  <a:cxn ang="0">
                    <a:pos x="140" y="35"/>
                  </a:cxn>
                  <a:cxn ang="0">
                    <a:pos x="131" y="50"/>
                  </a:cxn>
                  <a:cxn ang="0">
                    <a:pos x="125" y="50"/>
                  </a:cxn>
                  <a:cxn ang="0">
                    <a:pos x="115" y="33"/>
                  </a:cxn>
                  <a:cxn ang="0">
                    <a:pos x="96" y="80"/>
                  </a:cxn>
                  <a:cxn ang="0">
                    <a:pos x="88" y="75"/>
                  </a:cxn>
                  <a:cxn ang="0">
                    <a:pos x="118" y="83"/>
                  </a:cxn>
                  <a:cxn ang="0">
                    <a:pos x="154" y="121"/>
                  </a:cxn>
                  <a:cxn ang="0">
                    <a:pos x="115" y="143"/>
                  </a:cxn>
                  <a:cxn ang="0">
                    <a:pos x="118" y="123"/>
                  </a:cxn>
                  <a:cxn ang="0">
                    <a:pos x="116" y="119"/>
                  </a:cxn>
                  <a:cxn ang="0">
                    <a:pos x="135" y="133"/>
                  </a:cxn>
                  <a:cxn ang="0">
                    <a:pos x="141" y="133"/>
                  </a:cxn>
                  <a:cxn ang="0">
                    <a:pos x="135" y="116"/>
                  </a:cxn>
                  <a:cxn ang="0">
                    <a:pos x="126" y="111"/>
                  </a:cxn>
                  <a:cxn ang="0">
                    <a:pos x="76" y="81"/>
                  </a:cxn>
                  <a:cxn ang="0">
                    <a:pos x="103" y="86"/>
                  </a:cxn>
                  <a:cxn ang="0">
                    <a:pos x="120" y="105"/>
                  </a:cxn>
                  <a:cxn ang="0">
                    <a:pos x="105" y="96"/>
                  </a:cxn>
                  <a:cxn ang="0">
                    <a:pos x="85" y="85"/>
                  </a:cxn>
                  <a:cxn ang="0">
                    <a:pos x="88" y="151"/>
                  </a:cxn>
                  <a:cxn ang="0">
                    <a:pos x="85" y="144"/>
                  </a:cxn>
                </a:cxnLst>
                <a:rect l="0" t="0" r="r" b="b"/>
                <a:pathLst>
                  <a:path w="209" h="171">
                    <a:moveTo>
                      <a:pt x="156" y="0"/>
                    </a:moveTo>
                    <a:lnTo>
                      <a:pt x="154" y="0"/>
                    </a:lnTo>
                    <a:lnTo>
                      <a:pt x="148" y="3"/>
                    </a:lnTo>
                    <a:lnTo>
                      <a:pt x="148" y="8"/>
                    </a:lnTo>
                    <a:lnTo>
                      <a:pt x="150" y="12"/>
                    </a:lnTo>
                    <a:lnTo>
                      <a:pt x="146" y="15"/>
                    </a:lnTo>
                    <a:lnTo>
                      <a:pt x="136" y="13"/>
                    </a:lnTo>
                    <a:lnTo>
                      <a:pt x="131" y="16"/>
                    </a:lnTo>
                    <a:lnTo>
                      <a:pt x="128" y="13"/>
                    </a:lnTo>
                    <a:lnTo>
                      <a:pt x="123" y="13"/>
                    </a:lnTo>
                    <a:lnTo>
                      <a:pt x="120" y="16"/>
                    </a:lnTo>
                    <a:lnTo>
                      <a:pt x="115" y="16"/>
                    </a:lnTo>
                    <a:lnTo>
                      <a:pt x="115" y="12"/>
                    </a:lnTo>
                    <a:lnTo>
                      <a:pt x="108" y="12"/>
                    </a:lnTo>
                    <a:lnTo>
                      <a:pt x="101" y="12"/>
                    </a:lnTo>
                    <a:lnTo>
                      <a:pt x="98" y="15"/>
                    </a:lnTo>
                    <a:lnTo>
                      <a:pt x="91" y="16"/>
                    </a:lnTo>
                    <a:lnTo>
                      <a:pt x="83" y="16"/>
                    </a:lnTo>
                    <a:lnTo>
                      <a:pt x="81" y="15"/>
                    </a:lnTo>
                    <a:lnTo>
                      <a:pt x="78" y="18"/>
                    </a:lnTo>
                    <a:lnTo>
                      <a:pt x="73" y="18"/>
                    </a:lnTo>
                    <a:lnTo>
                      <a:pt x="68" y="21"/>
                    </a:lnTo>
                    <a:lnTo>
                      <a:pt x="56" y="20"/>
                    </a:lnTo>
                    <a:lnTo>
                      <a:pt x="52" y="23"/>
                    </a:lnTo>
                    <a:lnTo>
                      <a:pt x="50" y="25"/>
                    </a:lnTo>
                    <a:lnTo>
                      <a:pt x="43" y="26"/>
                    </a:lnTo>
                    <a:lnTo>
                      <a:pt x="33" y="33"/>
                    </a:lnTo>
                    <a:lnTo>
                      <a:pt x="33" y="38"/>
                    </a:lnTo>
                    <a:lnTo>
                      <a:pt x="30" y="45"/>
                    </a:lnTo>
                    <a:lnTo>
                      <a:pt x="20" y="48"/>
                    </a:lnTo>
                    <a:lnTo>
                      <a:pt x="20" y="53"/>
                    </a:lnTo>
                    <a:lnTo>
                      <a:pt x="17" y="60"/>
                    </a:lnTo>
                    <a:lnTo>
                      <a:pt x="13" y="61"/>
                    </a:lnTo>
                    <a:lnTo>
                      <a:pt x="13" y="61"/>
                    </a:lnTo>
                    <a:lnTo>
                      <a:pt x="13" y="68"/>
                    </a:lnTo>
                    <a:lnTo>
                      <a:pt x="22" y="73"/>
                    </a:lnTo>
                    <a:lnTo>
                      <a:pt x="27" y="80"/>
                    </a:lnTo>
                    <a:lnTo>
                      <a:pt x="30" y="80"/>
                    </a:lnTo>
                    <a:lnTo>
                      <a:pt x="30" y="83"/>
                    </a:lnTo>
                    <a:lnTo>
                      <a:pt x="37" y="91"/>
                    </a:lnTo>
                    <a:lnTo>
                      <a:pt x="38" y="96"/>
                    </a:lnTo>
                    <a:lnTo>
                      <a:pt x="42" y="98"/>
                    </a:lnTo>
                    <a:lnTo>
                      <a:pt x="45" y="93"/>
                    </a:lnTo>
                    <a:lnTo>
                      <a:pt x="48" y="98"/>
                    </a:lnTo>
                    <a:lnTo>
                      <a:pt x="55" y="98"/>
                    </a:lnTo>
                    <a:lnTo>
                      <a:pt x="56" y="95"/>
                    </a:lnTo>
                    <a:lnTo>
                      <a:pt x="60" y="96"/>
                    </a:lnTo>
                    <a:lnTo>
                      <a:pt x="66" y="100"/>
                    </a:lnTo>
                    <a:lnTo>
                      <a:pt x="71" y="98"/>
                    </a:lnTo>
                    <a:lnTo>
                      <a:pt x="71" y="100"/>
                    </a:lnTo>
                    <a:lnTo>
                      <a:pt x="75" y="100"/>
                    </a:lnTo>
                    <a:lnTo>
                      <a:pt x="76" y="101"/>
                    </a:lnTo>
                    <a:lnTo>
                      <a:pt x="83" y="103"/>
                    </a:lnTo>
                    <a:lnTo>
                      <a:pt x="78" y="105"/>
                    </a:lnTo>
                    <a:lnTo>
                      <a:pt x="75" y="108"/>
                    </a:lnTo>
                    <a:lnTo>
                      <a:pt x="71" y="105"/>
                    </a:lnTo>
                    <a:lnTo>
                      <a:pt x="68" y="105"/>
                    </a:lnTo>
                    <a:lnTo>
                      <a:pt x="58" y="98"/>
                    </a:lnTo>
                    <a:lnTo>
                      <a:pt x="53" y="100"/>
                    </a:lnTo>
                    <a:lnTo>
                      <a:pt x="50" y="103"/>
                    </a:lnTo>
                    <a:lnTo>
                      <a:pt x="45" y="100"/>
                    </a:lnTo>
                    <a:lnTo>
                      <a:pt x="42" y="105"/>
                    </a:lnTo>
                    <a:lnTo>
                      <a:pt x="40" y="105"/>
                    </a:lnTo>
                    <a:lnTo>
                      <a:pt x="38" y="110"/>
                    </a:lnTo>
                    <a:lnTo>
                      <a:pt x="43" y="114"/>
                    </a:lnTo>
                    <a:lnTo>
                      <a:pt x="48" y="116"/>
                    </a:lnTo>
                    <a:lnTo>
                      <a:pt x="53" y="121"/>
                    </a:lnTo>
                    <a:lnTo>
                      <a:pt x="55" y="124"/>
                    </a:lnTo>
                    <a:lnTo>
                      <a:pt x="52" y="126"/>
                    </a:lnTo>
                    <a:lnTo>
                      <a:pt x="53" y="129"/>
                    </a:lnTo>
                    <a:lnTo>
                      <a:pt x="56" y="134"/>
                    </a:lnTo>
                    <a:lnTo>
                      <a:pt x="60" y="138"/>
                    </a:lnTo>
                    <a:lnTo>
                      <a:pt x="61" y="136"/>
                    </a:lnTo>
                    <a:lnTo>
                      <a:pt x="60" y="133"/>
                    </a:lnTo>
                    <a:lnTo>
                      <a:pt x="61" y="129"/>
                    </a:lnTo>
                    <a:lnTo>
                      <a:pt x="63" y="134"/>
                    </a:lnTo>
                    <a:lnTo>
                      <a:pt x="70" y="136"/>
                    </a:lnTo>
                    <a:lnTo>
                      <a:pt x="71" y="139"/>
                    </a:lnTo>
                    <a:lnTo>
                      <a:pt x="70" y="143"/>
                    </a:lnTo>
                    <a:lnTo>
                      <a:pt x="73" y="146"/>
                    </a:lnTo>
                    <a:lnTo>
                      <a:pt x="73" y="141"/>
                    </a:lnTo>
                    <a:lnTo>
                      <a:pt x="75" y="136"/>
                    </a:lnTo>
                    <a:lnTo>
                      <a:pt x="80" y="136"/>
                    </a:lnTo>
                    <a:lnTo>
                      <a:pt x="81" y="139"/>
                    </a:lnTo>
                    <a:lnTo>
                      <a:pt x="88" y="144"/>
                    </a:lnTo>
                    <a:lnTo>
                      <a:pt x="86" y="139"/>
                    </a:lnTo>
                    <a:lnTo>
                      <a:pt x="86" y="136"/>
                    </a:lnTo>
                    <a:lnTo>
                      <a:pt x="83" y="131"/>
                    </a:lnTo>
                    <a:lnTo>
                      <a:pt x="80" y="124"/>
                    </a:lnTo>
                    <a:lnTo>
                      <a:pt x="78" y="121"/>
                    </a:lnTo>
                    <a:lnTo>
                      <a:pt x="78" y="119"/>
                    </a:lnTo>
                    <a:lnTo>
                      <a:pt x="81" y="119"/>
                    </a:lnTo>
                    <a:lnTo>
                      <a:pt x="86" y="121"/>
                    </a:lnTo>
                    <a:lnTo>
                      <a:pt x="85" y="123"/>
                    </a:lnTo>
                    <a:lnTo>
                      <a:pt x="86" y="124"/>
                    </a:lnTo>
                    <a:lnTo>
                      <a:pt x="88" y="123"/>
                    </a:lnTo>
                    <a:lnTo>
                      <a:pt x="95" y="123"/>
                    </a:lnTo>
                    <a:lnTo>
                      <a:pt x="95" y="123"/>
                    </a:lnTo>
                    <a:lnTo>
                      <a:pt x="93" y="121"/>
                    </a:lnTo>
                    <a:lnTo>
                      <a:pt x="91" y="118"/>
                    </a:lnTo>
                    <a:lnTo>
                      <a:pt x="90" y="118"/>
                    </a:lnTo>
                    <a:lnTo>
                      <a:pt x="86" y="116"/>
                    </a:lnTo>
                    <a:lnTo>
                      <a:pt x="86" y="114"/>
                    </a:lnTo>
                    <a:lnTo>
                      <a:pt x="81" y="111"/>
                    </a:lnTo>
                    <a:lnTo>
                      <a:pt x="86" y="108"/>
                    </a:lnTo>
                    <a:lnTo>
                      <a:pt x="90" y="110"/>
                    </a:lnTo>
                    <a:lnTo>
                      <a:pt x="93" y="106"/>
                    </a:lnTo>
                    <a:lnTo>
                      <a:pt x="100" y="111"/>
                    </a:lnTo>
                    <a:lnTo>
                      <a:pt x="100" y="113"/>
                    </a:lnTo>
                    <a:lnTo>
                      <a:pt x="105" y="113"/>
                    </a:lnTo>
                    <a:lnTo>
                      <a:pt x="106" y="111"/>
                    </a:lnTo>
                    <a:lnTo>
                      <a:pt x="101" y="106"/>
                    </a:lnTo>
                    <a:lnTo>
                      <a:pt x="103" y="101"/>
                    </a:lnTo>
                    <a:lnTo>
                      <a:pt x="101" y="98"/>
                    </a:lnTo>
                    <a:lnTo>
                      <a:pt x="90" y="91"/>
                    </a:lnTo>
                    <a:lnTo>
                      <a:pt x="86" y="91"/>
                    </a:lnTo>
                    <a:lnTo>
                      <a:pt x="85" y="88"/>
                    </a:lnTo>
                    <a:lnTo>
                      <a:pt x="81" y="88"/>
                    </a:lnTo>
                    <a:lnTo>
                      <a:pt x="80" y="86"/>
                    </a:lnTo>
                    <a:lnTo>
                      <a:pt x="75" y="85"/>
                    </a:lnTo>
                    <a:lnTo>
                      <a:pt x="70" y="81"/>
                    </a:lnTo>
                    <a:lnTo>
                      <a:pt x="75" y="81"/>
                    </a:lnTo>
                    <a:lnTo>
                      <a:pt x="78" y="78"/>
                    </a:lnTo>
                    <a:lnTo>
                      <a:pt x="78" y="75"/>
                    </a:lnTo>
                    <a:lnTo>
                      <a:pt x="73" y="75"/>
                    </a:lnTo>
                    <a:lnTo>
                      <a:pt x="76" y="71"/>
                    </a:lnTo>
                    <a:lnTo>
                      <a:pt x="76" y="68"/>
                    </a:lnTo>
                    <a:lnTo>
                      <a:pt x="80" y="70"/>
                    </a:lnTo>
                    <a:lnTo>
                      <a:pt x="83" y="73"/>
                    </a:lnTo>
                    <a:lnTo>
                      <a:pt x="81" y="75"/>
                    </a:lnTo>
                    <a:lnTo>
                      <a:pt x="81" y="76"/>
                    </a:lnTo>
                    <a:lnTo>
                      <a:pt x="85" y="76"/>
                    </a:lnTo>
                    <a:lnTo>
                      <a:pt x="86" y="71"/>
                    </a:lnTo>
                    <a:lnTo>
                      <a:pt x="83" y="68"/>
                    </a:lnTo>
                    <a:lnTo>
                      <a:pt x="75" y="60"/>
                    </a:lnTo>
                    <a:lnTo>
                      <a:pt x="73" y="58"/>
                    </a:lnTo>
                    <a:lnTo>
                      <a:pt x="71" y="55"/>
                    </a:lnTo>
                    <a:lnTo>
                      <a:pt x="66" y="50"/>
                    </a:lnTo>
                    <a:lnTo>
                      <a:pt x="68" y="48"/>
                    </a:lnTo>
                    <a:lnTo>
                      <a:pt x="66" y="40"/>
                    </a:lnTo>
                    <a:lnTo>
                      <a:pt x="70" y="35"/>
                    </a:lnTo>
                    <a:lnTo>
                      <a:pt x="76" y="33"/>
                    </a:lnTo>
                    <a:lnTo>
                      <a:pt x="76" y="38"/>
                    </a:lnTo>
                    <a:lnTo>
                      <a:pt x="75" y="38"/>
                    </a:lnTo>
                    <a:lnTo>
                      <a:pt x="75" y="40"/>
                    </a:lnTo>
                    <a:lnTo>
                      <a:pt x="81" y="43"/>
                    </a:lnTo>
                    <a:lnTo>
                      <a:pt x="83" y="48"/>
                    </a:lnTo>
                    <a:lnTo>
                      <a:pt x="88" y="53"/>
                    </a:lnTo>
                    <a:lnTo>
                      <a:pt x="93" y="51"/>
                    </a:lnTo>
                    <a:lnTo>
                      <a:pt x="90" y="50"/>
                    </a:lnTo>
                    <a:lnTo>
                      <a:pt x="86" y="46"/>
                    </a:lnTo>
                    <a:lnTo>
                      <a:pt x="88" y="43"/>
                    </a:lnTo>
                    <a:lnTo>
                      <a:pt x="93" y="45"/>
                    </a:lnTo>
                    <a:lnTo>
                      <a:pt x="96" y="50"/>
                    </a:lnTo>
                    <a:lnTo>
                      <a:pt x="100" y="51"/>
                    </a:lnTo>
                    <a:lnTo>
                      <a:pt x="101" y="48"/>
                    </a:lnTo>
                    <a:lnTo>
                      <a:pt x="98" y="46"/>
                    </a:lnTo>
                    <a:lnTo>
                      <a:pt x="95" y="45"/>
                    </a:lnTo>
                    <a:lnTo>
                      <a:pt x="95" y="41"/>
                    </a:lnTo>
                    <a:lnTo>
                      <a:pt x="105" y="43"/>
                    </a:lnTo>
                    <a:lnTo>
                      <a:pt x="108" y="45"/>
                    </a:lnTo>
                    <a:lnTo>
                      <a:pt x="108" y="43"/>
                    </a:lnTo>
                    <a:lnTo>
                      <a:pt x="103" y="40"/>
                    </a:lnTo>
                    <a:lnTo>
                      <a:pt x="98" y="38"/>
                    </a:lnTo>
                    <a:lnTo>
                      <a:pt x="95" y="35"/>
                    </a:lnTo>
                    <a:lnTo>
                      <a:pt x="96" y="31"/>
                    </a:lnTo>
                    <a:lnTo>
                      <a:pt x="101" y="33"/>
                    </a:lnTo>
                    <a:lnTo>
                      <a:pt x="105" y="31"/>
                    </a:lnTo>
                    <a:lnTo>
                      <a:pt x="106" y="25"/>
                    </a:lnTo>
                    <a:lnTo>
                      <a:pt x="110" y="23"/>
                    </a:lnTo>
                    <a:lnTo>
                      <a:pt x="116" y="28"/>
                    </a:lnTo>
                    <a:lnTo>
                      <a:pt x="120" y="28"/>
                    </a:lnTo>
                    <a:lnTo>
                      <a:pt x="125" y="23"/>
                    </a:lnTo>
                    <a:lnTo>
                      <a:pt x="125" y="21"/>
                    </a:lnTo>
                    <a:lnTo>
                      <a:pt x="126" y="21"/>
                    </a:lnTo>
                    <a:lnTo>
                      <a:pt x="130" y="25"/>
                    </a:lnTo>
                    <a:lnTo>
                      <a:pt x="140" y="25"/>
                    </a:lnTo>
                    <a:lnTo>
                      <a:pt x="146" y="26"/>
                    </a:lnTo>
                    <a:lnTo>
                      <a:pt x="153" y="26"/>
                    </a:lnTo>
                    <a:lnTo>
                      <a:pt x="154" y="20"/>
                    </a:lnTo>
                    <a:lnTo>
                      <a:pt x="154" y="16"/>
                    </a:lnTo>
                    <a:lnTo>
                      <a:pt x="159" y="13"/>
                    </a:lnTo>
                    <a:lnTo>
                      <a:pt x="161" y="7"/>
                    </a:lnTo>
                    <a:lnTo>
                      <a:pt x="156" y="5"/>
                    </a:lnTo>
                    <a:lnTo>
                      <a:pt x="156" y="0"/>
                    </a:lnTo>
                    <a:lnTo>
                      <a:pt x="156" y="0"/>
                    </a:lnTo>
                    <a:close/>
                    <a:moveTo>
                      <a:pt x="5" y="58"/>
                    </a:moveTo>
                    <a:lnTo>
                      <a:pt x="5" y="63"/>
                    </a:lnTo>
                    <a:lnTo>
                      <a:pt x="8" y="66"/>
                    </a:lnTo>
                    <a:lnTo>
                      <a:pt x="12" y="66"/>
                    </a:lnTo>
                    <a:lnTo>
                      <a:pt x="12" y="68"/>
                    </a:lnTo>
                    <a:lnTo>
                      <a:pt x="10" y="70"/>
                    </a:lnTo>
                    <a:lnTo>
                      <a:pt x="7" y="68"/>
                    </a:lnTo>
                    <a:lnTo>
                      <a:pt x="2" y="63"/>
                    </a:lnTo>
                    <a:lnTo>
                      <a:pt x="2" y="61"/>
                    </a:lnTo>
                    <a:lnTo>
                      <a:pt x="0" y="61"/>
                    </a:lnTo>
                    <a:lnTo>
                      <a:pt x="0" y="60"/>
                    </a:lnTo>
                    <a:lnTo>
                      <a:pt x="3" y="58"/>
                    </a:lnTo>
                    <a:lnTo>
                      <a:pt x="5" y="58"/>
                    </a:lnTo>
                    <a:lnTo>
                      <a:pt x="5" y="58"/>
                    </a:lnTo>
                    <a:close/>
                    <a:moveTo>
                      <a:pt x="25" y="90"/>
                    </a:moveTo>
                    <a:lnTo>
                      <a:pt x="25" y="88"/>
                    </a:lnTo>
                    <a:lnTo>
                      <a:pt x="27" y="85"/>
                    </a:lnTo>
                    <a:lnTo>
                      <a:pt x="28" y="85"/>
                    </a:lnTo>
                    <a:lnTo>
                      <a:pt x="28" y="88"/>
                    </a:lnTo>
                    <a:lnTo>
                      <a:pt x="27" y="90"/>
                    </a:lnTo>
                    <a:lnTo>
                      <a:pt x="25" y="90"/>
                    </a:lnTo>
                    <a:lnTo>
                      <a:pt x="25" y="90"/>
                    </a:lnTo>
                    <a:lnTo>
                      <a:pt x="25" y="90"/>
                    </a:lnTo>
                    <a:close/>
                    <a:moveTo>
                      <a:pt x="25" y="96"/>
                    </a:moveTo>
                    <a:lnTo>
                      <a:pt x="25" y="91"/>
                    </a:lnTo>
                    <a:lnTo>
                      <a:pt x="28" y="95"/>
                    </a:lnTo>
                    <a:lnTo>
                      <a:pt x="30" y="96"/>
                    </a:lnTo>
                    <a:lnTo>
                      <a:pt x="28" y="98"/>
                    </a:lnTo>
                    <a:lnTo>
                      <a:pt x="30" y="101"/>
                    </a:lnTo>
                    <a:lnTo>
                      <a:pt x="32" y="103"/>
                    </a:lnTo>
                    <a:lnTo>
                      <a:pt x="32" y="105"/>
                    </a:lnTo>
                    <a:lnTo>
                      <a:pt x="30" y="106"/>
                    </a:lnTo>
                    <a:lnTo>
                      <a:pt x="28" y="105"/>
                    </a:lnTo>
                    <a:lnTo>
                      <a:pt x="25" y="105"/>
                    </a:lnTo>
                    <a:lnTo>
                      <a:pt x="25" y="101"/>
                    </a:lnTo>
                    <a:lnTo>
                      <a:pt x="23" y="101"/>
                    </a:lnTo>
                    <a:lnTo>
                      <a:pt x="23" y="103"/>
                    </a:lnTo>
                    <a:lnTo>
                      <a:pt x="22" y="105"/>
                    </a:lnTo>
                    <a:lnTo>
                      <a:pt x="20" y="101"/>
                    </a:lnTo>
                    <a:lnTo>
                      <a:pt x="20" y="98"/>
                    </a:lnTo>
                    <a:lnTo>
                      <a:pt x="23" y="96"/>
                    </a:lnTo>
                    <a:lnTo>
                      <a:pt x="25" y="96"/>
                    </a:lnTo>
                    <a:lnTo>
                      <a:pt x="25" y="96"/>
                    </a:lnTo>
                    <a:close/>
                    <a:moveTo>
                      <a:pt x="33" y="113"/>
                    </a:moveTo>
                    <a:lnTo>
                      <a:pt x="35" y="114"/>
                    </a:lnTo>
                    <a:lnTo>
                      <a:pt x="33" y="114"/>
                    </a:lnTo>
                    <a:lnTo>
                      <a:pt x="32" y="116"/>
                    </a:lnTo>
                    <a:lnTo>
                      <a:pt x="30" y="114"/>
                    </a:lnTo>
                    <a:lnTo>
                      <a:pt x="27" y="111"/>
                    </a:lnTo>
                    <a:lnTo>
                      <a:pt x="27" y="110"/>
                    </a:lnTo>
                    <a:lnTo>
                      <a:pt x="28" y="108"/>
                    </a:lnTo>
                    <a:lnTo>
                      <a:pt x="32" y="110"/>
                    </a:lnTo>
                    <a:lnTo>
                      <a:pt x="33" y="113"/>
                    </a:lnTo>
                    <a:lnTo>
                      <a:pt x="33" y="113"/>
                    </a:lnTo>
                    <a:close/>
                    <a:moveTo>
                      <a:pt x="184" y="161"/>
                    </a:moveTo>
                    <a:lnTo>
                      <a:pt x="184" y="159"/>
                    </a:lnTo>
                    <a:lnTo>
                      <a:pt x="184" y="158"/>
                    </a:lnTo>
                    <a:lnTo>
                      <a:pt x="184" y="159"/>
                    </a:lnTo>
                    <a:lnTo>
                      <a:pt x="184" y="161"/>
                    </a:lnTo>
                    <a:lnTo>
                      <a:pt x="184" y="161"/>
                    </a:lnTo>
                    <a:close/>
                    <a:moveTo>
                      <a:pt x="183" y="171"/>
                    </a:moveTo>
                    <a:lnTo>
                      <a:pt x="183" y="168"/>
                    </a:lnTo>
                    <a:lnTo>
                      <a:pt x="181" y="164"/>
                    </a:lnTo>
                    <a:lnTo>
                      <a:pt x="184" y="161"/>
                    </a:lnTo>
                    <a:lnTo>
                      <a:pt x="184" y="164"/>
                    </a:lnTo>
                    <a:lnTo>
                      <a:pt x="186" y="168"/>
                    </a:lnTo>
                    <a:lnTo>
                      <a:pt x="184" y="171"/>
                    </a:lnTo>
                    <a:lnTo>
                      <a:pt x="183" y="171"/>
                    </a:lnTo>
                    <a:lnTo>
                      <a:pt x="183" y="171"/>
                    </a:lnTo>
                    <a:close/>
                    <a:moveTo>
                      <a:pt x="196" y="159"/>
                    </a:moveTo>
                    <a:lnTo>
                      <a:pt x="194" y="158"/>
                    </a:lnTo>
                    <a:lnTo>
                      <a:pt x="196" y="154"/>
                    </a:lnTo>
                    <a:lnTo>
                      <a:pt x="194" y="154"/>
                    </a:lnTo>
                    <a:lnTo>
                      <a:pt x="194" y="151"/>
                    </a:lnTo>
                    <a:lnTo>
                      <a:pt x="201" y="148"/>
                    </a:lnTo>
                    <a:lnTo>
                      <a:pt x="206" y="146"/>
                    </a:lnTo>
                    <a:lnTo>
                      <a:pt x="209" y="144"/>
                    </a:lnTo>
                    <a:lnTo>
                      <a:pt x="209" y="146"/>
                    </a:lnTo>
                    <a:lnTo>
                      <a:pt x="208" y="148"/>
                    </a:lnTo>
                    <a:lnTo>
                      <a:pt x="206" y="151"/>
                    </a:lnTo>
                    <a:lnTo>
                      <a:pt x="204" y="153"/>
                    </a:lnTo>
                    <a:lnTo>
                      <a:pt x="204" y="154"/>
                    </a:lnTo>
                    <a:lnTo>
                      <a:pt x="203" y="154"/>
                    </a:lnTo>
                    <a:lnTo>
                      <a:pt x="199" y="156"/>
                    </a:lnTo>
                    <a:lnTo>
                      <a:pt x="198" y="158"/>
                    </a:lnTo>
                    <a:lnTo>
                      <a:pt x="196" y="159"/>
                    </a:lnTo>
                    <a:lnTo>
                      <a:pt x="196" y="159"/>
                    </a:lnTo>
                    <a:close/>
                    <a:moveTo>
                      <a:pt x="163" y="144"/>
                    </a:moveTo>
                    <a:lnTo>
                      <a:pt x="161" y="143"/>
                    </a:lnTo>
                    <a:lnTo>
                      <a:pt x="163" y="141"/>
                    </a:lnTo>
                    <a:lnTo>
                      <a:pt x="166" y="139"/>
                    </a:lnTo>
                    <a:lnTo>
                      <a:pt x="168" y="141"/>
                    </a:lnTo>
                    <a:lnTo>
                      <a:pt x="166" y="143"/>
                    </a:lnTo>
                    <a:lnTo>
                      <a:pt x="166" y="143"/>
                    </a:lnTo>
                    <a:lnTo>
                      <a:pt x="163" y="144"/>
                    </a:lnTo>
                    <a:lnTo>
                      <a:pt x="163" y="144"/>
                    </a:lnTo>
                    <a:close/>
                    <a:moveTo>
                      <a:pt x="163" y="113"/>
                    </a:moveTo>
                    <a:lnTo>
                      <a:pt x="168" y="110"/>
                    </a:lnTo>
                    <a:lnTo>
                      <a:pt x="169" y="111"/>
                    </a:lnTo>
                    <a:lnTo>
                      <a:pt x="173" y="113"/>
                    </a:lnTo>
                    <a:lnTo>
                      <a:pt x="173" y="111"/>
                    </a:lnTo>
                    <a:lnTo>
                      <a:pt x="174" y="113"/>
                    </a:lnTo>
                    <a:lnTo>
                      <a:pt x="176" y="114"/>
                    </a:lnTo>
                    <a:lnTo>
                      <a:pt x="173" y="114"/>
                    </a:lnTo>
                    <a:lnTo>
                      <a:pt x="171" y="116"/>
                    </a:lnTo>
                    <a:lnTo>
                      <a:pt x="169" y="116"/>
                    </a:lnTo>
                    <a:lnTo>
                      <a:pt x="168" y="114"/>
                    </a:lnTo>
                    <a:lnTo>
                      <a:pt x="164" y="114"/>
                    </a:lnTo>
                    <a:lnTo>
                      <a:pt x="161" y="114"/>
                    </a:lnTo>
                    <a:lnTo>
                      <a:pt x="163" y="113"/>
                    </a:lnTo>
                    <a:lnTo>
                      <a:pt x="163" y="113"/>
                    </a:lnTo>
                    <a:close/>
                    <a:moveTo>
                      <a:pt x="154" y="90"/>
                    </a:moveTo>
                    <a:lnTo>
                      <a:pt x="156" y="96"/>
                    </a:lnTo>
                    <a:lnTo>
                      <a:pt x="154" y="100"/>
                    </a:lnTo>
                    <a:lnTo>
                      <a:pt x="151" y="101"/>
                    </a:lnTo>
                    <a:lnTo>
                      <a:pt x="150" y="98"/>
                    </a:lnTo>
                    <a:lnTo>
                      <a:pt x="150" y="96"/>
                    </a:lnTo>
                    <a:lnTo>
                      <a:pt x="151" y="96"/>
                    </a:lnTo>
                    <a:lnTo>
                      <a:pt x="151" y="93"/>
                    </a:lnTo>
                    <a:lnTo>
                      <a:pt x="148" y="91"/>
                    </a:lnTo>
                    <a:lnTo>
                      <a:pt x="148" y="90"/>
                    </a:lnTo>
                    <a:lnTo>
                      <a:pt x="151" y="88"/>
                    </a:lnTo>
                    <a:lnTo>
                      <a:pt x="154" y="90"/>
                    </a:lnTo>
                    <a:lnTo>
                      <a:pt x="154" y="90"/>
                    </a:lnTo>
                    <a:lnTo>
                      <a:pt x="154" y="90"/>
                    </a:lnTo>
                    <a:close/>
                    <a:moveTo>
                      <a:pt x="148" y="78"/>
                    </a:moveTo>
                    <a:lnTo>
                      <a:pt x="145" y="75"/>
                    </a:lnTo>
                    <a:lnTo>
                      <a:pt x="146" y="71"/>
                    </a:lnTo>
                    <a:lnTo>
                      <a:pt x="153" y="70"/>
                    </a:lnTo>
                    <a:lnTo>
                      <a:pt x="154" y="68"/>
                    </a:lnTo>
                    <a:lnTo>
                      <a:pt x="159" y="68"/>
                    </a:lnTo>
                    <a:lnTo>
                      <a:pt x="161" y="68"/>
                    </a:lnTo>
                    <a:lnTo>
                      <a:pt x="159" y="71"/>
                    </a:lnTo>
                    <a:lnTo>
                      <a:pt x="161" y="71"/>
                    </a:lnTo>
                    <a:lnTo>
                      <a:pt x="161" y="75"/>
                    </a:lnTo>
                    <a:lnTo>
                      <a:pt x="161" y="80"/>
                    </a:lnTo>
                    <a:lnTo>
                      <a:pt x="156" y="80"/>
                    </a:lnTo>
                    <a:lnTo>
                      <a:pt x="153" y="78"/>
                    </a:lnTo>
                    <a:lnTo>
                      <a:pt x="154" y="76"/>
                    </a:lnTo>
                    <a:lnTo>
                      <a:pt x="156" y="75"/>
                    </a:lnTo>
                    <a:lnTo>
                      <a:pt x="158" y="71"/>
                    </a:lnTo>
                    <a:lnTo>
                      <a:pt x="154" y="71"/>
                    </a:lnTo>
                    <a:lnTo>
                      <a:pt x="153" y="75"/>
                    </a:lnTo>
                    <a:lnTo>
                      <a:pt x="151" y="78"/>
                    </a:lnTo>
                    <a:lnTo>
                      <a:pt x="150" y="78"/>
                    </a:lnTo>
                    <a:lnTo>
                      <a:pt x="148" y="78"/>
                    </a:lnTo>
                    <a:lnTo>
                      <a:pt x="148" y="78"/>
                    </a:lnTo>
                    <a:close/>
                    <a:moveTo>
                      <a:pt x="136" y="38"/>
                    </a:moveTo>
                    <a:lnTo>
                      <a:pt x="136" y="36"/>
                    </a:lnTo>
                    <a:lnTo>
                      <a:pt x="140" y="35"/>
                    </a:lnTo>
                    <a:lnTo>
                      <a:pt x="143" y="36"/>
                    </a:lnTo>
                    <a:lnTo>
                      <a:pt x="143" y="38"/>
                    </a:lnTo>
                    <a:lnTo>
                      <a:pt x="141" y="40"/>
                    </a:lnTo>
                    <a:lnTo>
                      <a:pt x="136" y="38"/>
                    </a:lnTo>
                    <a:lnTo>
                      <a:pt x="136" y="38"/>
                    </a:lnTo>
                    <a:close/>
                    <a:moveTo>
                      <a:pt x="126" y="48"/>
                    </a:moveTo>
                    <a:lnTo>
                      <a:pt x="130" y="48"/>
                    </a:lnTo>
                    <a:lnTo>
                      <a:pt x="131" y="50"/>
                    </a:lnTo>
                    <a:lnTo>
                      <a:pt x="133" y="48"/>
                    </a:lnTo>
                    <a:lnTo>
                      <a:pt x="136" y="50"/>
                    </a:lnTo>
                    <a:lnTo>
                      <a:pt x="133" y="51"/>
                    </a:lnTo>
                    <a:lnTo>
                      <a:pt x="133" y="56"/>
                    </a:lnTo>
                    <a:lnTo>
                      <a:pt x="130" y="55"/>
                    </a:lnTo>
                    <a:lnTo>
                      <a:pt x="128" y="55"/>
                    </a:lnTo>
                    <a:lnTo>
                      <a:pt x="126" y="53"/>
                    </a:lnTo>
                    <a:lnTo>
                      <a:pt x="125" y="50"/>
                    </a:lnTo>
                    <a:lnTo>
                      <a:pt x="126" y="48"/>
                    </a:lnTo>
                    <a:lnTo>
                      <a:pt x="126" y="48"/>
                    </a:lnTo>
                    <a:close/>
                    <a:moveTo>
                      <a:pt x="115" y="30"/>
                    </a:moveTo>
                    <a:lnTo>
                      <a:pt x="116" y="30"/>
                    </a:lnTo>
                    <a:lnTo>
                      <a:pt x="120" y="31"/>
                    </a:lnTo>
                    <a:lnTo>
                      <a:pt x="120" y="33"/>
                    </a:lnTo>
                    <a:lnTo>
                      <a:pt x="116" y="35"/>
                    </a:lnTo>
                    <a:lnTo>
                      <a:pt x="115" y="33"/>
                    </a:lnTo>
                    <a:lnTo>
                      <a:pt x="113" y="35"/>
                    </a:lnTo>
                    <a:lnTo>
                      <a:pt x="115" y="30"/>
                    </a:lnTo>
                    <a:lnTo>
                      <a:pt x="115" y="30"/>
                    </a:lnTo>
                    <a:close/>
                    <a:moveTo>
                      <a:pt x="91" y="75"/>
                    </a:moveTo>
                    <a:lnTo>
                      <a:pt x="93" y="73"/>
                    </a:lnTo>
                    <a:lnTo>
                      <a:pt x="96" y="75"/>
                    </a:lnTo>
                    <a:lnTo>
                      <a:pt x="96" y="78"/>
                    </a:lnTo>
                    <a:lnTo>
                      <a:pt x="96" y="80"/>
                    </a:lnTo>
                    <a:lnTo>
                      <a:pt x="91" y="75"/>
                    </a:lnTo>
                    <a:lnTo>
                      <a:pt x="91" y="75"/>
                    </a:lnTo>
                    <a:close/>
                    <a:moveTo>
                      <a:pt x="88" y="75"/>
                    </a:moveTo>
                    <a:lnTo>
                      <a:pt x="90" y="73"/>
                    </a:lnTo>
                    <a:lnTo>
                      <a:pt x="90" y="75"/>
                    </a:lnTo>
                    <a:lnTo>
                      <a:pt x="90" y="76"/>
                    </a:lnTo>
                    <a:lnTo>
                      <a:pt x="88" y="75"/>
                    </a:lnTo>
                    <a:lnTo>
                      <a:pt x="88" y="75"/>
                    </a:lnTo>
                    <a:close/>
                    <a:moveTo>
                      <a:pt x="115" y="80"/>
                    </a:moveTo>
                    <a:lnTo>
                      <a:pt x="116" y="78"/>
                    </a:lnTo>
                    <a:lnTo>
                      <a:pt x="120" y="81"/>
                    </a:lnTo>
                    <a:lnTo>
                      <a:pt x="121" y="81"/>
                    </a:lnTo>
                    <a:lnTo>
                      <a:pt x="121" y="85"/>
                    </a:lnTo>
                    <a:lnTo>
                      <a:pt x="120" y="86"/>
                    </a:lnTo>
                    <a:lnTo>
                      <a:pt x="120" y="83"/>
                    </a:lnTo>
                    <a:lnTo>
                      <a:pt x="118" y="83"/>
                    </a:lnTo>
                    <a:lnTo>
                      <a:pt x="115" y="80"/>
                    </a:lnTo>
                    <a:lnTo>
                      <a:pt x="115" y="80"/>
                    </a:lnTo>
                    <a:close/>
                    <a:moveTo>
                      <a:pt x="154" y="121"/>
                    </a:moveTo>
                    <a:lnTo>
                      <a:pt x="153" y="119"/>
                    </a:lnTo>
                    <a:lnTo>
                      <a:pt x="153" y="116"/>
                    </a:lnTo>
                    <a:lnTo>
                      <a:pt x="159" y="116"/>
                    </a:lnTo>
                    <a:lnTo>
                      <a:pt x="158" y="118"/>
                    </a:lnTo>
                    <a:lnTo>
                      <a:pt x="154" y="121"/>
                    </a:lnTo>
                    <a:lnTo>
                      <a:pt x="154" y="121"/>
                    </a:lnTo>
                    <a:close/>
                    <a:moveTo>
                      <a:pt x="115" y="143"/>
                    </a:moveTo>
                    <a:lnTo>
                      <a:pt x="116" y="139"/>
                    </a:lnTo>
                    <a:lnTo>
                      <a:pt x="120" y="139"/>
                    </a:lnTo>
                    <a:lnTo>
                      <a:pt x="120" y="143"/>
                    </a:lnTo>
                    <a:lnTo>
                      <a:pt x="116" y="143"/>
                    </a:lnTo>
                    <a:lnTo>
                      <a:pt x="115" y="143"/>
                    </a:lnTo>
                    <a:lnTo>
                      <a:pt x="115" y="143"/>
                    </a:lnTo>
                    <a:close/>
                    <a:moveTo>
                      <a:pt x="116" y="129"/>
                    </a:moveTo>
                    <a:lnTo>
                      <a:pt x="118" y="128"/>
                    </a:lnTo>
                    <a:lnTo>
                      <a:pt x="118" y="131"/>
                    </a:lnTo>
                    <a:lnTo>
                      <a:pt x="116" y="129"/>
                    </a:lnTo>
                    <a:lnTo>
                      <a:pt x="116" y="129"/>
                    </a:lnTo>
                    <a:close/>
                    <a:moveTo>
                      <a:pt x="116" y="126"/>
                    </a:moveTo>
                    <a:lnTo>
                      <a:pt x="116" y="121"/>
                    </a:lnTo>
                    <a:lnTo>
                      <a:pt x="118" y="123"/>
                    </a:lnTo>
                    <a:lnTo>
                      <a:pt x="118" y="124"/>
                    </a:lnTo>
                    <a:lnTo>
                      <a:pt x="118" y="124"/>
                    </a:lnTo>
                    <a:lnTo>
                      <a:pt x="116" y="126"/>
                    </a:lnTo>
                    <a:lnTo>
                      <a:pt x="116" y="126"/>
                    </a:lnTo>
                    <a:close/>
                    <a:moveTo>
                      <a:pt x="113" y="119"/>
                    </a:moveTo>
                    <a:lnTo>
                      <a:pt x="113" y="119"/>
                    </a:lnTo>
                    <a:lnTo>
                      <a:pt x="115" y="118"/>
                    </a:lnTo>
                    <a:lnTo>
                      <a:pt x="116" y="119"/>
                    </a:lnTo>
                    <a:lnTo>
                      <a:pt x="113" y="119"/>
                    </a:lnTo>
                    <a:lnTo>
                      <a:pt x="113" y="119"/>
                    </a:lnTo>
                    <a:close/>
                    <a:moveTo>
                      <a:pt x="135" y="133"/>
                    </a:moveTo>
                    <a:lnTo>
                      <a:pt x="133" y="131"/>
                    </a:lnTo>
                    <a:lnTo>
                      <a:pt x="135" y="128"/>
                    </a:lnTo>
                    <a:lnTo>
                      <a:pt x="136" y="128"/>
                    </a:lnTo>
                    <a:lnTo>
                      <a:pt x="138" y="131"/>
                    </a:lnTo>
                    <a:lnTo>
                      <a:pt x="135" y="133"/>
                    </a:lnTo>
                    <a:lnTo>
                      <a:pt x="135" y="133"/>
                    </a:lnTo>
                    <a:close/>
                    <a:moveTo>
                      <a:pt x="141" y="133"/>
                    </a:moveTo>
                    <a:lnTo>
                      <a:pt x="140" y="129"/>
                    </a:lnTo>
                    <a:lnTo>
                      <a:pt x="143" y="128"/>
                    </a:lnTo>
                    <a:lnTo>
                      <a:pt x="145" y="128"/>
                    </a:lnTo>
                    <a:lnTo>
                      <a:pt x="146" y="129"/>
                    </a:lnTo>
                    <a:lnTo>
                      <a:pt x="143" y="133"/>
                    </a:lnTo>
                    <a:lnTo>
                      <a:pt x="141" y="133"/>
                    </a:lnTo>
                    <a:lnTo>
                      <a:pt x="141" y="133"/>
                    </a:lnTo>
                    <a:close/>
                    <a:moveTo>
                      <a:pt x="140" y="123"/>
                    </a:moveTo>
                    <a:lnTo>
                      <a:pt x="140" y="121"/>
                    </a:lnTo>
                    <a:lnTo>
                      <a:pt x="141" y="121"/>
                    </a:lnTo>
                    <a:lnTo>
                      <a:pt x="140" y="123"/>
                    </a:lnTo>
                    <a:lnTo>
                      <a:pt x="140" y="123"/>
                    </a:lnTo>
                    <a:close/>
                    <a:moveTo>
                      <a:pt x="133" y="118"/>
                    </a:moveTo>
                    <a:lnTo>
                      <a:pt x="135" y="116"/>
                    </a:lnTo>
                    <a:lnTo>
                      <a:pt x="138" y="118"/>
                    </a:lnTo>
                    <a:lnTo>
                      <a:pt x="138" y="121"/>
                    </a:lnTo>
                    <a:lnTo>
                      <a:pt x="135" y="119"/>
                    </a:lnTo>
                    <a:lnTo>
                      <a:pt x="133" y="118"/>
                    </a:lnTo>
                    <a:lnTo>
                      <a:pt x="133" y="118"/>
                    </a:lnTo>
                    <a:close/>
                    <a:moveTo>
                      <a:pt x="121" y="108"/>
                    </a:moveTo>
                    <a:lnTo>
                      <a:pt x="125" y="108"/>
                    </a:lnTo>
                    <a:lnTo>
                      <a:pt x="126" y="111"/>
                    </a:lnTo>
                    <a:lnTo>
                      <a:pt x="130" y="114"/>
                    </a:lnTo>
                    <a:lnTo>
                      <a:pt x="130" y="116"/>
                    </a:lnTo>
                    <a:lnTo>
                      <a:pt x="128" y="116"/>
                    </a:lnTo>
                    <a:lnTo>
                      <a:pt x="123" y="113"/>
                    </a:lnTo>
                    <a:lnTo>
                      <a:pt x="121" y="111"/>
                    </a:lnTo>
                    <a:lnTo>
                      <a:pt x="121" y="108"/>
                    </a:lnTo>
                    <a:lnTo>
                      <a:pt x="121" y="108"/>
                    </a:lnTo>
                    <a:close/>
                    <a:moveTo>
                      <a:pt x="76" y="81"/>
                    </a:moveTo>
                    <a:lnTo>
                      <a:pt x="80" y="80"/>
                    </a:lnTo>
                    <a:lnTo>
                      <a:pt x="86" y="78"/>
                    </a:lnTo>
                    <a:lnTo>
                      <a:pt x="90" y="81"/>
                    </a:lnTo>
                    <a:lnTo>
                      <a:pt x="95" y="83"/>
                    </a:lnTo>
                    <a:lnTo>
                      <a:pt x="98" y="86"/>
                    </a:lnTo>
                    <a:lnTo>
                      <a:pt x="98" y="86"/>
                    </a:lnTo>
                    <a:lnTo>
                      <a:pt x="101" y="86"/>
                    </a:lnTo>
                    <a:lnTo>
                      <a:pt x="103" y="86"/>
                    </a:lnTo>
                    <a:lnTo>
                      <a:pt x="108" y="91"/>
                    </a:lnTo>
                    <a:lnTo>
                      <a:pt x="110" y="95"/>
                    </a:lnTo>
                    <a:lnTo>
                      <a:pt x="110" y="96"/>
                    </a:lnTo>
                    <a:lnTo>
                      <a:pt x="111" y="98"/>
                    </a:lnTo>
                    <a:lnTo>
                      <a:pt x="111" y="101"/>
                    </a:lnTo>
                    <a:lnTo>
                      <a:pt x="115" y="105"/>
                    </a:lnTo>
                    <a:lnTo>
                      <a:pt x="115" y="103"/>
                    </a:lnTo>
                    <a:lnTo>
                      <a:pt x="120" y="105"/>
                    </a:lnTo>
                    <a:lnTo>
                      <a:pt x="118" y="108"/>
                    </a:lnTo>
                    <a:lnTo>
                      <a:pt x="116" y="108"/>
                    </a:lnTo>
                    <a:lnTo>
                      <a:pt x="113" y="108"/>
                    </a:lnTo>
                    <a:lnTo>
                      <a:pt x="110" y="106"/>
                    </a:lnTo>
                    <a:lnTo>
                      <a:pt x="108" y="105"/>
                    </a:lnTo>
                    <a:lnTo>
                      <a:pt x="110" y="101"/>
                    </a:lnTo>
                    <a:lnTo>
                      <a:pt x="106" y="100"/>
                    </a:lnTo>
                    <a:lnTo>
                      <a:pt x="105" y="96"/>
                    </a:lnTo>
                    <a:lnTo>
                      <a:pt x="103" y="95"/>
                    </a:lnTo>
                    <a:lnTo>
                      <a:pt x="100" y="95"/>
                    </a:lnTo>
                    <a:lnTo>
                      <a:pt x="95" y="91"/>
                    </a:lnTo>
                    <a:lnTo>
                      <a:pt x="93" y="90"/>
                    </a:lnTo>
                    <a:lnTo>
                      <a:pt x="90" y="88"/>
                    </a:lnTo>
                    <a:lnTo>
                      <a:pt x="88" y="86"/>
                    </a:lnTo>
                    <a:lnTo>
                      <a:pt x="86" y="86"/>
                    </a:lnTo>
                    <a:lnTo>
                      <a:pt x="85" y="85"/>
                    </a:lnTo>
                    <a:lnTo>
                      <a:pt x="83" y="83"/>
                    </a:lnTo>
                    <a:lnTo>
                      <a:pt x="80" y="83"/>
                    </a:lnTo>
                    <a:lnTo>
                      <a:pt x="76" y="81"/>
                    </a:lnTo>
                    <a:lnTo>
                      <a:pt x="76" y="81"/>
                    </a:lnTo>
                    <a:close/>
                    <a:moveTo>
                      <a:pt x="83" y="146"/>
                    </a:moveTo>
                    <a:lnTo>
                      <a:pt x="85" y="146"/>
                    </a:lnTo>
                    <a:lnTo>
                      <a:pt x="85" y="149"/>
                    </a:lnTo>
                    <a:lnTo>
                      <a:pt x="88" y="151"/>
                    </a:lnTo>
                    <a:lnTo>
                      <a:pt x="86" y="154"/>
                    </a:lnTo>
                    <a:lnTo>
                      <a:pt x="83" y="154"/>
                    </a:lnTo>
                    <a:lnTo>
                      <a:pt x="83" y="151"/>
                    </a:lnTo>
                    <a:lnTo>
                      <a:pt x="83" y="149"/>
                    </a:lnTo>
                    <a:lnTo>
                      <a:pt x="83" y="146"/>
                    </a:lnTo>
                    <a:lnTo>
                      <a:pt x="83" y="146"/>
                    </a:lnTo>
                    <a:close/>
                    <a:moveTo>
                      <a:pt x="83" y="143"/>
                    </a:moveTo>
                    <a:lnTo>
                      <a:pt x="85" y="144"/>
                    </a:lnTo>
                    <a:lnTo>
                      <a:pt x="83" y="144"/>
                    </a:lnTo>
                    <a:lnTo>
                      <a:pt x="83" y="14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99" name="Freeform 72"/>
              <p:cNvSpPr>
                <a:spLocks/>
              </p:cNvSpPr>
              <p:nvPr/>
            </p:nvSpPr>
            <p:spPr bwMode="auto">
              <a:xfrm>
                <a:off x="6944787" y="2763372"/>
                <a:ext cx="46020" cy="34241"/>
              </a:xfrm>
              <a:custGeom>
                <a:avLst/>
                <a:gdLst/>
                <a:ahLst/>
                <a:cxnLst>
                  <a:cxn ang="0">
                    <a:pos x="0" y="5"/>
                  </a:cxn>
                  <a:cxn ang="0">
                    <a:pos x="7" y="3"/>
                  </a:cxn>
                  <a:cxn ang="0">
                    <a:pos x="18" y="0"/>
                  </a:cxn>
                  <a:cxn ang="0">
                    <a:pos x="22" y="1"/>
                  </a:cxn>
                  <a:cxn ang="0">
                    <a:pos x="35" y="1"/>
                  </a:cxn>
                  <a:cxn ang="0">
                    <a:pos x="40" y="6"/>
                  </a:cxn>
                  <a:cxn ang="0">
                    <a:pos x="50" y="6"/>
                  </a:cxn>
                  <a:cxn ang="0">
                    <a:pos x="55" y="11"/>
                  </a:cxn>
                  <a:cxn ang="0">
                    <a:pos x="53" y="16"/>
                  </a:cxn>
                  <a:cxn ang="0">
                    <a:pos x="53" y="19"/>
                  </a:cxn>
                  <a:cxn ang="0">
                    <a:pos x="63" y="28"/>
                  </a:cxn>
                  <a:cxn ang="0">
                    <a:pos x="63" y="33"/>
                  </a:cxn>
                  <a:cxn ang="0">
                    <a:pos x="60" y="34"/>
                  </a:cxn>
                  <a:cxn ang="0">
                    <a:pos x="63" y="41"/>
                  </a:cxn>
                  <a:cxn ang="0">
                    <a:pos x="73" y="48"/>
                  </a:cxn>
                  <a:cxn ang="0">
                    <a:pos x="82" y="48"/>
                  </a:cxn>
                  <a:cxn ang="0">
                    <a:pos x="87" y="53"/>
                  </a:cxn>
                  <a:cxn ang="0">
                    <a:pos x="80" y="53"/>
                  </a:cxn>
                  <a:cxn ang="0">
                    <a:pos x="85" y="59"/>
                  </a:cxn>
                  <a:cxn ang="0">
                    <a:pos x="83" y="61"/>
                  </a:cxn>
                  <a:cxn ang="0">
                    <a:pos x="83" y="66"/>
                  </a:cxn>
                  <a:cxn ang="0">
                    <a:pos x="77" y="66"/>
                  </a:cxn>
                  <a:cxn ang="0">
                    <a:pos x="67" y="53"/>
                  </a:cxn>
                  <a:cxn ang="0">
                    <a:pos x="60" y="51"/>
                  </a:cxn>
                  <a:cxn ang="0">
                    <a:pos x="57" y="43"/>
                  </a:cxn>
                  <a:cxn ang="0">
                    <a:pos x="52" y="43"/>
                  </a:cxn>
                  <a:cxn ang="0">
                    <a:pos x="50" y="46"/>
                  </a:cxn>
                  <a:cxn ang="0">
                    <a:pos x="43" y="39"/>
                  </a:cxn>
                  <a:cxn ang="0">
                    <a:pos x="38" y="43"/>
                  </a:cxn>
                  <a:cxn ang="0">
                    <a:pos x="35" y="43"/>
                  </a:cxn>
                  <a:cxn ang="0">
                    <a:pos x="33" y="39"/>
                  </a:cxn>
                  <a:cxn ang="0">
                    <a:pos x="28" y="36"/>
                  </a:cxn>
                  <a:cxn ang="0">
                    <a:pos x="23" y="36"/>
                  </a:cxn>
                  <a:cxn ang="0">
                    <a:pos x="17" y="36"/>
                  </a:cxn>
                  <a:cxn ang="0">
                    <a:pos x="10" y="33"/>
                  </a:cxn>
                  <a:cxn ang="0">
                    <a:pos x="10" y="23"/>
                  </a:cxn>
                  <a:cxn ang="0">
                    <a:pos x="10" y="16"/>
                  </a:cxn>
                  <a:cxn ang="0">
                    <a:pos x="8" y="11"/>
                  </a:cxn>
                  <a:cxn ang="0">
                    <a:pos x="4" y="11"/>
                  </a:cxn>
                  <a:cxn ang="0">
                    <a:pos x="4" y="8"/>
                  </a:cxn>
                  <a:cxn ang="0">
                    <a:pos x="0" y="5"/>
                  </a:cxn>
                </a:cxnLst>
                <a:rect l="0" t="0" r="r" b="b"/>
                <a:pathLst>
                  <a:path w="87" h="66">
                    <a:moveTo>
                      <a:pt x="0" y="5"/>
                    </a:moveTo>
                    <a:lnTo>
                      <a:pt x="7" y="3"/>
                    </a:lnTo>
                    <a:lnTo>
                      <a:pt x="18" y="0"/>
                    </a:lnTo>
                    <a:lnTo>
                      <a:pt x="22" y="1"/>
                    </a:lnTo>
                    <a:lnTo>
                      <a:pt x="35" y="1"/>
                    </a:lnTo>
                    <a:lnTo>
                      <a:pt x="40" y="6"/>
                    </a:lnTo>
                    <a:lnTo>
                      <a:pt x="50" y="6"/>
                    </a:lnTo>
                    <a:lnTo>
                      <a:pt x="55" y="11"/>
                    </a:lnTo>
                    <a:lnTo>
                      <a:pt x="53" y="16"/>
                    </a:lnTo>
                    <a:lnTo>
                      <a:pt x="53" y="19"/>
                    </a:lnTo>
                    <a:lnTo>
                      <a:pt x="63" y="28"/>
                    </a:lnTo>
                    <a:lnTo>
                      <a:pt x="63" y="33"/>
                    </a:lnTo>
                    <a:lnTo>
                      <a:pt x="60" y="34"/>
                    </a:lnTo>
                    <a:lnTo>
                      <a:pt x="63" y="41"/>
                    </a:lnTo>
                    <a:lnTo>
                      <a:pt x="73" y="48"/>
                    </a:lnTo>
                    <a:lnTo>
                      <a:pt x="82" y="48"/>
                    </a:lnTo>
                    <a:lnTo>
                      <a:pt x="87" y="53"/>
                    </a:lnTo>
                    <a:lnTo>
                      <a:pt x="80" y="53"/>
                    </a:lnTo>
                    <a:lnTo>
                      <a:pt x="85" y="59"/>
                    </a:lnTo>
                    <a:lnTo>
                      <a:pt x="83" y="61"/>
                    </a:lnTo>
                    <a:lnTo>
                      <a:pt x="83" y="66"/>
                    </a:lnTo>
                    <a:lnTo>
                      <a:pt x="77" y="66"/>
                    </a:lnTo>
                    <a:lnTo>
                      <a:pt x="67" y="53"/>
                    </a:lnTo>
                    <a:lnTo>
                      <a:pt x="60" y="51"/>
                    </a:lnTo>
                    <a:lnTo>
                      <a:pt x="57" y="43"/>
                    </a:lnTo>
                    <a:lnTo>
                      <a:pt x="52" y="43"/>
                    </a:lnTo>
                    <a:lnTo>
                      <a:pt x="50" y="46"/>
                    </a:lnTo>
                    <a:lnTo>
                      <a:pt x="43" y="39"/>
                    </a:lnTo>
                    <a:lnTo>
                      <a:pt x="38" y="43"/>
                    </a:lnTo>
                    <a:lnTo>
                      <a:pt x="35" y="43"/>
                    </a:lnTo>
                    <a:lnTo>
                      <a:pt x="33" y="39"/>
                    </a:lnTo>
                    <a:lnTo>
                      <a:pt x="28" y="36"/>
                    </a:lnTo>
                    <a:lnTo>
                      <a:pt x="23" y="36"/>
                    </a:lnTo>
                    <a:lnTo>
                      <a:pt x="17" y="36"/>
                    </a:lnTo>
                    <a:lnTo>
                      <a:pt x="10" y="33"/>
                    </a:lnTo>
                    <a:lnTo>
                      <a:pt x="10" y="23"/>
                    </a:lnTo>
                    <a:lnTo>
                      <a:pt x="10" y="16"/>
                    </a:lnTo>
                    <a:lnTo>
                      <a:pt x="8" y="11"/>
                    </a:lnTo>
                    <a:lnTo>
                      <a:pt x="4" y="11"/>
                    </a:lnTo>
                    <a:lnTo>
                      <a:pt x="4" y="8"/>
                    </a:lnTo>
                    <a:lnTo>
                      <a:pt x="0" y="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00" name="Freeform 73"/>
              <p:cNvSpPr>
                <a:spLocks noEditPoints="1"/>
              </p:cNvSpPr>
              <p:nvPr/>
            </p:nvSpPr>
            <p:spPr bwMode="auto">
              <a:xfrm>
                <a:off x="6728597" y="2756108"/>
                <a:ext cx="240806" cy="84045"/>
              </a:xfrm>
              <a:custGeom>
                <a:avLst/>
                <a:gdLst/>
                <a:ahLst/>
                <a:cxnLst>
                  <a:cxn ang="0">
                    <a:pos x="21" y="15"/>
                  </a:cxn>
                  <a:cxn ang="0">
                    <a:pos x="34" y="0"/>
                  </a:cxn>
                  <a:cxn ang="0">
                    <a:pos x="63" y="18"/>
                  </a:cxn>
                  <a:cxn ang="0">
                    <a:pos x="59" y="29"/>
                  </a:cxn>
                  <a:cxn ang="0">
                    <a:pos x="24" y="44"/>
                  </a:cxn>
                  <a:cxn ang="0">
                    <a:pos x="19" y="41"/>
                  </a:cxn>
                  <a:cxn ang="0">
                    <a:pos x="6" y="34"/>
                  </a:cxn>
                  <a:cxn ang="0">
                    <a:pos x="342" y="26"/>
                  </a:cxn>
                  <a:cxn ang="0">
                    <a:pos x="313" y="23"/>
                  </a:cxn>
                  <a:cxn ang="0">
                    <a:pos x="274" y="26"/>
                  </a:cxn>
                  <a:cxn ang="0">
                    <a:pos x="242" y="18"/>
                  </a:cxn>
                  <a:cxn ang="0">
                    <a:pos x="222" y="10"/>
                  </a:cxn>
                  <a:cxn ang="0">
                    <a:pos x="196" y="1"/>
                  </a:cxn>
                  <a:cxn ang="0">
                    <a:pos x="154" y="8"/>
                  </a:cxn>
                  <a:cxn ang="0">
                    <a:pos x="129" y="23"/>
                  </a:cxn>
                  <a:cxn ang="0">
                    <a:pos x="99" y="24"/>
                  </a:cxn>
                  <a:cxn ang="0">
                    <a:pos x="79" y="36"/>
                  </a:cxn>
                  <a:cxn ang="0">
                    <a:pos x="69" y="44"/>
                  </a:cxn>
                  <a:cxn ang="0">
                    <a:pos x="58" y="48"/>
                  </a:cxn>
                  <a:cxn ang="0">
                    <a:pos x="33" y="46"/>
                  </a:cxn>
                  <a:cxn ang="0">
                    <a:pos x="14" y="69"/>
                  </a:cxn>
                  <a:cxn ang="0">
                    <a:pos x="33" y="71"/>
                  </a:cxn>
                  <a:cxn ang="0">
                    <a:pos x="31" y="88"/>
                  </a:cxn>
                  <a:cxn ang="0">
                    <a:pos x="33" y="96"/>
                  </a:cxn>
                  <a:cxn ang="0">
                    <a:pos x="19" y="99"/>
                  </a:cxn>
                  <a:cxn ang="0">
                    <a:pos x="29" y="113"/>
                  </a:cxn>
                  <a:cxn ang="0">
                    <a:pos x="39" y="129"/>
                  </a:cxn>
                  <a:cxn ang="0">
                    <a:pos x="44" y="139"/>
                  </a:cxn>
                  <a:cxn ang="0">
                    <a:pos x="46" y="144"/>
                  </a:cxn>
                  <a:cxn ang="0">
                    <a:pos x="59" y="147"/>
                  </a:cxn>
                  <a:cxn ang="0">
                    <a:pos x="76" y="144"/>
                  </a:cxn>
                  <a:cxn ang="0">
                    <a:pos x="86" y="151"/>
                  </a:cxn>
                  <a:cxn ang="0">
                    <a:pos x="108" y="156"/>
                  </a:cxn>
                  <a:cxn ang="0">
                    <a:pos x="122" y="147"/>
                  </a:cxn>
                  <a:cxn ang="0">
                    <a:pos x="164" y="157"/>
                  </a:cxn>
                  <a:cxn ang="0">
                    <a:pos x="206" y="154"/>
                  </a:cxn>
                  <a:cxn ang="0">
                    <a:pos x="244" y="144"/>
                  </a:cxn>
                  <a:cxn ang="0">
                    <a:pos x="245" y="151"/>
                  </a:cxn>
                  <a:cxn ang="0">
                    <a:pos x="264" y="159"/>
                  </a:cxn>
                  <a:cxn ang="0">
                    <a:pos x="279" y="144"/>
                  </a:cxn>
                  <a:cxn ang="0">
                    <a:pos x="317" y="139"/>
                  </a:cxn>
                  <a:cxn ang="0">
                    <a:pos x="355" y="132"/>
                  </a:cxn>
                  <a:cxn ang="0">
                    <a:pos x="397" y="131"/>
                  </a:cxn>
                  <a:cxn ang="0">
                    <a:pos x="435" y="124"/>
                  </a:cxn>
                  <a:cxn ang="0">
                    <a:pos x="446" y="121"/>
                  </a:cxn>
                  <a:cxn ang="0">
                    <a:pos x="436" y="93"/>
                  </a:cxn>
                  <a:cxn ang="0">
                    <a:pos x="426" y="68"/>
                  </a:cxn>
                  <a:cxn ang="0">
                    <a:pos x="426" y="51"/>
                  </a:cxn>
                  <a:cxn ang="0">
                    <a:pos x="407" y="26"/>
                  </a:cxn>
                  <a:cxn ang="0">
                    <a:pos x="380" y="13"/>
                  </a:cxn>
                  <a:cxn ang="0">
                    <a:pos x="362" y="8"/>
                  </a:cxn>
                  <a:cxn ang="0">
                    <a:pos x="56" y="151"/>
                  </a:cxn>
                  <a:cxn ang="0">
                    <a:pos x="10" y="49"/>
                  </a:cxn>
                </a:cxnLst>
                <a:rect l="0" t="0" r="r" b="b"/>
                <a:pathLst>
                  <a:path w="450" h="162">
                    <a:moveTo>
                      <a:pt x="6" y="34"/>
                    </a:moveTo>
                    <a:lnTo>
                      <a:pt x="13" y="34"/>
                    </a:lnTo>
                    <a:lnTo>
                      <a:pt x="14" y="28"/>
                    </a:lnTo>
                    <a:lnTo>
                      <a:pt x="14" y="24"/>
                    </a:lnTo>
                    <a:lnTo>
                      <a:pt x="19" y="21"/>
                    </a:lnTo>
                    <a:lnTo>
                      <a:pt x="21" y="15"/>
                    </a:lnTo>
                    <a:lnTo>
                      <a:pt x="16" y="13"/>
                    </a:lnTo>
                    <a:lnTo>
                      <a:pt x="16" y="8"/>
                    </a:lnTo>
                    <a:lnTo>
                      <a:pt x="21" y="3"/>
                    </a:lnTo>
                    <a:lnTo>
                      <a:pt x="24" y="3"/>
                    </a:lnTo>
                    <a:lnTo>
                      <a:pt x="28" y="0"/>
                    </a:lnTo>
                    <a:lnTo>
                      <a:pt x="34" y="0"/>
                    </a:lnTo>
                    <a:lnTo>
                      <a:pt x="41" y="5"/>
                    </a:lnTo>
                    <a:lnTo>
                      <a:pt x="44" y="3"/>
                    </a:lnTo>
                    <a:lnTo>
                      <a:pt x="49" y="3"/>
                    </a:lnTo>
                    <a:lnTo>
                      <a:pt x="51" y="11"/>
                    </a:lnTo>
                    <a:lnTo>
                      <a:pt x="58" y="18"/>
                    </a:lnTo>
                    <a:lnTo>
                      <a:pt x="63" y="18"/>
                    </a:lnTo>
                    <a:lnTo>
                      <a:pt x="69" y="23"/>
                    </a:lnTo>
                    <a:lnTo>
                      <a:pt x="74" y="26"/>
                    </a:lnTo>
                    <a:lnTo>
                      <a:pt x="74" y="28"/>
                    </a:lnTo>
                    <a:lnTo>
                      <a:pt x="69" y="33"/>
                    </a:lnTo>
                    <a:lnTo>
                      <a:pt x="63" y="31"/>
                    </a:lnTo>
                    <a:lnTo>
                      <a:pt x="59" y="29"/>
                    </a:lnTo>
                    <a:lnTo>
                      <a:pt x="54" y="29"/>
                    </a:lnTo>
                    <a:lnTo>
                      <a:pt x="53" y="31"/>
                    </a:lnTo>
                    <a:lnTo>
                      <a:pt x="44" y="31"/>
                    </a:lnTo>
                    <a:lnTo>
                      <a:pt x="39" y="33"/>
                    </a:lnTo>
                    <a:lnTo>
                      <a:pt x="36" y="39"/>
                    </a:lnTo>
                    <a:lnTo>
                      <a:pt x="24" y="44"/>
                    </a:lnTo>
                    <a:lnTo>
                      <a:pt x="14" y="53"/>
                    </a:lnTo>
                    <a:lnTo>
                      <a:pt x="13" y="49"/>
                    </a:lnTo>
                    <a:lnTo>
                      <a:pt x="16" y="43"/>
                    </a:lnTo>
                    <a:lnTo>
                      <a:pt x="18" y="43"/>
                    </a:lnTo>
                    <a:lnTo>
                      <a:pt x="23" y="41"/>
                    </a:lnTo>
                    <a:lnTo>
                      <a:pt x="19" y="41"/>
                    </a:lnTo>
                    <a:lnTo>
                      <a:pt x="16" y="39"/>
                    </a:lnTo>
                    <a:lnTo>
                      <a:pt x="13" y="41"/>
                    </a:lnTo>
                    <a:lnTo>
                      <a:pt x="10" y="39"/>
                    </a:lnTo>
                    <a:lnTo>
                      <a:pt x="8" y="34"/>
                    </a:lnTo>
                    <a:lnTo>
                      <a:pt x="6" y="34"/>
                    </a:lnTo>
                    <a:lnTo>
                      <a:pt x="6" y="34"/>
                    </a:lnTo>
                    <a:close/>
                    <a:moveTo>
                      <a:pt x="362" y="8"/>
                    </a:moveTo>
                    <a:lnTo>
                      <a:pt x="362" y="10"/>
                    </a:lnTo>
                    <a:lnTo>
                      <a:pt x="358" y="15"/>
                    </a:lnTo>
                    <a:lnTo>
                      <a:pt x="352" y="18"/>
                    </a:lnTo>
                    <a:lnTo>
                      <a:pt x="343" y="23"/>
                    </a:lnTo>
                    <a:lnTo>
                      <a:pt x="342" y="26"/>
                    </a:lnTo>
                    <a:lnTo>
                      <a:pt x="335" y="26"/>
                    </a:lnTo>
                    <a:lnTo>
                      <a:pt x="332" y="28"/>
                    </a:lnTo>
                    <a:lnTo>
                      <a:pt x="322" y="26"/>
                    </a:lnTo>
                    <a:lnTo>
                      <a:pt x="318" y="24"/>
                    </a:lnTo>
                    <a:lnTo>
                      <a:pt x="315" y="24"/>
                    </a:lnTo>
                    <a:lnTo>
                      <a:pt x="313" y="23"/>
                    </a:lnTo>
                    <a:lnTo>
                      <a:pt x="310" y="24"/>
                    </a:lnTo>
                    <a:lnTo>
                      <a:pt x="300" y="26"/>
                    </a:lnTo>
                    <a:lnTo>
                      <a:pt x="290" y="29"/>
                    </a:lnTo>
                    <a:lnTo>
                      <a:pt x="282" y="28"/>
                    </a:lnTo>
                    <a:lnTo>
                      <a:pt x="277" y="24"/>
                    </a:lnTo>
                    <a:lnTo>
                      <a:pt x="274" y="26"/>
                    </a:lnTo>
                    <a:lnTo>
                      <a:pt x="264" y="23"/>
                    </a:lnTo>
                    <a:lnTo>
                      <a:pt x="260" y="21"/>
                    </a:lnTo>
                    <a:lnTo>
                      <a:pt x="250" y="16"/>
                    </a:lnTo>
                    <a:lnTo>
                      <a:pt x="249" y="16"/>
                    </a:lnTo>
                    <a:lnTo>
                      <a:pt x="247" y="20"/>
                    </a:lnTo>
                    <a:lnTo>
                      <a:pt x="242" y="18"/>
                    </a:lnTo>
                    <a:lnTo>
                      <a:pt x="239" y="13"/>
                    </a:lnTo>
                    <a:lnTo>
                      <a:pt x="237" y="8"/>
                    </a:lnTo>
                    <a:lnTo>
                      <a:pt x="234" y="5"/>
                    </a:lnTo>
                    <a:lnTo>
                      <a:pt x="230" y="5"/>
                    </a:lnTo>
                    <a:lnTo>
                      <a:pt x="224" y="11"/>
                    </a:lnTo>
                    <a:lnTo>
                      <a:pt x="222" y="10"/>
                    </a:lnTo>
                    <a:lnTo>
                      <a:pt x="220" y="11"/>
                    </a:lnTo>
                    <a:lnTo>
                      <a:pt x="212" y="5"/>
                    </a:lnTo>
                    <a:lnTo>
                      <a:pt x="211" y="0"/>
                    </a:lnTo>
                    <a:lnTo>
                      <a:pt x="209" y="0"/>
                    </a:lnTo>
                    <a:lnTo>
                      <a:pt x="204" y="1"/>
                    </a:lnTo>
                    <a:lnTo>
                      <a:pt x="196" y="1"/>
                    </a:lnTo>
                    <a:lnTo>
                      <a:pt x="192" y="1"/>
                    </a:lnTo>
                    <a:lnTo>
                      <a:pt x="187" y="1"/>
                    </a:lnTo>
                    <a:lnTo>
                      <a:pt x="176" y="1"/>
                    </a:lnTo>
                    <a:lnTo>
                      <a:pt x="169" y="3"/>
                    </a:lnTo>
                    <a:lnTo>
                      <a:pt x="159" y="6"/>
                    </a:lnTo>
                    <a:lnTo>
                      <a:pt x="154" y="8"/>
                    </a:lnTo>
                    <a:lnTo>
                      <a:pt x="144" y="10"/>
                    </a:lnTo>
                    <a:lnTo>
                      <a:pt x="142" y="11"/>
                    </a:lnTo>
                    <a:lnTo>
                      <a:pt x="137" y="13"/>
                    </a:lnTo>
                    <a:lnTo>
                      <a:pt x="134" y="16"/>
                    </a:lnTo>
                    <a:lnTo>
                      <a:pt x="131" y="18"/>
                    </a:lnTo>
                    <a:lnTo>
                      <a:pt x="129" y="23"/>
                    </a:lnTo>
                    <a:lnTo>
                      <a:pt x="127" y="24"/>
                    </a:lnTo>
                    <a:lnTo>
                      <a:pt x="127" y="26"/>
                    </a:lnTo>
                    <a:lnTo>
                      <a:pt x="119" y="28"/>
                    </a:lnTo>
                    <a:lnTo>
                      <a:pt x="106" y="23"/>
                    </a:lnTo>
                    <a:lnTo>
                      <a:pt x="101" y="23"/>
                    </a:lnTo>
                    <a:lnTo>
                      <a:pt x="99" y="24"/>
                    </a:lnTo>
                    <a:lnTo>
                      <a:pt x="94" y="24"/>
                    </a:lnTo>
                    <a:lnTo>
                      <a:pt x="86" y="26"/>
                    </a:lnTo>
                    <a:lnTo>
                      <a:pt x="83" y="24"/>
                    </a:lnTo>
                    <a:lnTo>
                      <a:pt x="76" y="26"/>
                    </a:lnTo>
                    <a:lnTo>
                      <a:pt x="76" y="29"/>
                    </a:lnTo>
                    <a:lnTo>
                      <a:pt x="79" y="36"/>
                    </a:lnTo>
                    <a:lnTo>
                      <a:pt x="86" y="36"/>
                    </a:lnTo>
                    <a:lnTo>
                      <a:pt x="93" y="36"/>
                    </a:lnTo>
                    <a:lnTo>
                      <a:pt x="91" y="39"/>
                    </a:lnTo>
                    <a:lnTo>
                      <a:pt x="81" y="39"/>
                    </a:lnTo>
                    <a:lnTo>
                      <a:pt x="73" y="41"/>
                    </a:lnTo>
                    <a:lnTo>
                      <a:pt x="69" y="44"/>
                    </a:lnTo>
                    <a:lnTo>
                      <a:pt x="71" y="48"/>
                    </a:lnTo>
                    <a:lnTo>
                      <a:pt x="76" y="46"/>
                    </a:lnTo>
                    <a:lnTo>
                      <a:pt x="78" y="48"/>
                    </a:lnTo>
                    <a:lnTo>
                      <a:pt x="74" y="49"/>
                    </a:lnTo>
                    <a:lnTo>
                      <a:pt x="63" y="49"/>
                    </a:lnTo>
                    <a:lnTo>
                      <a:pt x="58" y="48"/>
                    </a:lnTo>
                    <a:lnTo>
                      <a:pt x="53" y="49"/>
                    </a:lnTo>
                    <a:lnTo>
                      <a:pt x="49" y="46"/>
                    </a:lnTo>
                    <a:lnTo>
                      <a:pt x="46" y="46"/>
                    </a:lnTo>
                    <a:lnTo>
                      <a:pt x="43" y="51"/>
                    </a:lnTo>
                    <a:lnTo>
                      <a:pt x="38" y="51"/>
                    </a:lnTo>
                    <a:lnTo>
                      <a:pt x="33" y="46"/>
                    </a:lnTo>
                    <a:lnTo>
                      <a:pt x="26" y="46"/>
                    </a:lnTo>
                    <a:lnTo>
                      <a:pt x="16" y="54"/>
                    </a:lnTo>
                    <a:lnTo>
                      <a:pt x="14" y="58"/>
                    </a:lnTo>
                    <a:lnTo>
                      <a:pt x="13" y="61"/>
                    </a:lnTo>
                    <a:lnTo>
                      <a:pt x="14" y="64"/>
                    </a:lnTo>
                    <a:lnTo>
                      <a:pt x="14" y="69"/>
                    </a:lnTo>
                    <a:lnTo>
                      <a:pt x="13" y="71"/>
                    </a:lnTo>
                    <a:lnTo>
                      <a:pt x="14" y="73"/>
                    </a:lnTo>
                    <a:lnTo>
                      <a:pt x="21" y="71"/>
                    </a:lnTo>
                    <a:lnTo>
                      <a:pt x="23" y="73"/>
                    </a:lnTo>
                    <a:lnTo>
                      <a:pt x="28" y="71"/>
                    </a:lnTo>
                    <a:lnTo>
                      <a:pt x="33" y="71"/>
                    </a:lnTo>
                    <a:lnTo>
                      <a:pt x="28" y="76"/>
                    </a:lnTo>
                    <a:lnTo>
                      <a:pt x="28" y="79"/>
                    </a:lnTo>
                    <a:lnTo>
                      <a:pt x="29" y="83"/>
                    </a:lnTo>
                    <a:lnTo>
                      <a:pt x="29" y="86"/>
                    </a:lnTo>
                    <a:lnTo>
                      <a:pt x="29" y="88"/>
                    </a:lnTo>
                    <a:lnTo>
                      <a:pt x="31" y="88"/>
                    </a:lnTo>
                    <a:lnTo>
                      <a:pt x="36" y="86"/>
                    </a:lnTo>
                    <a:lnTo>
                      <a:pt x="36" y="88"/>
                    </a:lnTo>
                    <a:lnTo>
                      <a:pt x="33" y="91"/>
                    </a:lnTo>
                    <a:lnTo>
                      <a:pt x="28" y="94"/>
                    </a:lnTo>
                    <a:lnTo>
                      <a:pt x="29" y="96"/>
                    </a:lnTo>
                    <a:lnTo>
                      <a:pt x="33" y="96"/>
                    </a:lnTo>
                    <a:lnTo>
                      <a:pt x="29" y="98"/>
                    </a:lnTo>
                    <a:lnTo>
                      <a:pt x="28" y="101"/>
                    </a:lnTo>
                    <a:lnTo>
                      <a:pt x="24" y="101"/>
                    </a:lnTo>
                    <a:lnTo>
                      <a:pt x="21" y="96"/>
                    </a:lnTo>
                    <a:lnTo>
                      <a:pt x="19" y="94"/>
                    </a:lnTo>
                    <a:lnTo>
                      <a:pt x="19" y="99"/>
                    </a:lnTo>
                    <a:lnTo>
                      <a:pt x="21" y="103"/>
                    </a:lnTo>
                    <a:lnTo>
                      <a:pt x="19" y="104"/>
                    </a:lnTo>
                    <a:lnTo>
                      <a:pt x="19" y="108"/>
                    </a:lnTo>
                    <a:lnTo>
                      <a:pt x="23" y="111"/>
                    </a:lnTo>
                    <a:lnTo>
                      <a:pt x="24" y="109"/>
                    </a:lnTo>
                    <a:lnTo>
                      <a:pt x="29" y="113"/>
                    </a:lnTo>
                    <a:lnTo>
                      <a:pt x="33" y="111"/>
                    </a:lnTo>
                    <a:lnTo>
                      <a:pt x="38" y="114"/>
                    </a:lnTo>
                    <a:lnTo>
                      <a:pt x="39" y="119"/>
                    </a:lnTo>
                    <a:lnTo>
                      <a:pt x="36" y="122"/>
                    </a:lnTo>
                    <a:lnTo>
                      <a:pt x="39" y="126"/>
                    </a:lnTo>
                    <a:lnTo>
                      <a:pt x="39" y="129"/>
                    </a:lnTo>
                    <a:lnTo>
                      <a:pt x="43" y="129"/>
                    </a:lnTo>
                    <a:lnTo>
                      <a:pt x="48" y="134"/>
                    </a:lnTo>
                    <a:lnTo>
                      <a:pt x="46" y="137"/>
                    </a:lnTo>
                    <a:lnTo>
                      <a:pt x="43" y="136"/>
                    </a:lnTo>
                    <a:lnTo>
                      <a:pt x="41" y="139"/>
                    </a:lnTo>
                    <a:lnTo>
                      <a:pt x="44" y="139"/>
                    </a:lnTo>
                    <a:lnTo>
                      <a:pt x="53" y="137"/>
                    </a:lnTo>
                    <a:lnTo>
                      <a:pt x="63" y="137"/>
                    </a:lnTo>
                    <a:lnTo>
                      <a:pt x="61" y="141"/>
                    </a:lnTo>
                    <a:lnTo>
                      <a:pt x="59" y="142"/>
                    </a:lnTo>
                    <a:lnTo>
                      <a:pt x="54" y="144"/>
                    </a:lnTo>
                    <a:lnTo>
                      <a:pt x="46" y="144"/>
                    </a:lnTo>
                    <a:lnTo>
                      <a:pt x="44" y="147"/>
                    </a:lnTo>
                    <a:lnTo>
                      <a:pt x="48" y="147"/>
                    </a:lnTo>
                    <a:lnTo>
                      <a:pt x="51" y="146"/>
                    </a:lnTo>
                    <a:lnTo>
                      <a:pt x="56" y="146"/>
                    </a:lnTo>
                    <a:lnTo>
                      <a:pt x="59" y="144"/>
                    </a:lnTo>
                    <a:lnTo>
                      <a:pt x="59" y="147"/>
                    </a:lnTo>
                    <a:lnTo>
                      <a:pt x="61" y="149"/>
                    </a:lnTo>
                    <a:lnTo>
                      <a:pt x="63" y="146"/>
                    </a:lnTo>
                    <a:lnTo>
                      <a:pt x="66" y="142"/>
                    </a:lnTo>
                    <a:lnTo>
                      <a:pt x="69" y="142"/>
                    </a:lnTo>
                    <a:lnTo>
                      <a:pt x="73" y="144"/>
                    </a:lnTo>
                    <a:lnTo>
                      <a:pt x="76" y="144"/>
                    </a:lnTo>
                    <a:lnTo>
                      <a:pt x="79" y="147"/>
                    </a:lnTo>
                    <a:lnTo>
                      <a:pt x="83" y="144"/>
                    </a:lnTo>
                    <a:lnTo>
                      <a:pt x="86" y="146"/>
                    </a:lnTo>
                    <a:lnTo>
                      <a:pt x="86" y="147"/>
                    </a:lnTo>
                    <a:lnTo>
                      <a:pt x="84" y="147"/>
                    </a:lnTo>
                    <a:lnTo>
                      <a:pt x="86" y="151"/>
                    </a:lnTo>
                    <a:lnTo>
                      <a:pt x="86" y="154"/>
                    </a:lnTo>
                    <a:lnTo>
                      <a:pt x="91" y="157"/>
                    </a:lnTo>
                    <a:lnTo>
                      <a:pt x="93" y="157"/>
                    </a:lnTo>
                    <a:lnTo>
                      <a:pt x="99" y="159"/>
                    </a:lnTo>
                    <a:lnTo>
                      <a:pt x="104" y="159"/>
                    </a:lnTo>
                    <a:lnTo>
                      <a:pt x="108" y="156"/>
                    </a:lnTo>
                    <a:lnTo>
                      <a:pt x="113" y="156"/>
                    </a:lnTo>
                    <a:lnTo>
                      <a:pt x="114" y="154"/>
                    </a:lnTo>
                    <a:lnTo>
                      <a:pt x="119" y="156"/>
                    </a:lnTo>
                    <a:lnTo>
                      <a:pt x="122" y="154"/>
                    </a:lnTo>
                    <a:lnTo>
                      <a:pt x="121" y="149"/>
                    </a:lnTo>
                    <a:lnTo>
                      <a:pt x="122" y="147"/>
                    </a:lnTo>
                    <a:lnTo>
                      <a:pt x="121" y="142"/>
                    </a:lnTo>
                    <a:lnTo>
                      <a:pt x="132" y="141"/>
                    </a:lnTo>
                    <a:lnTo>
                      <a:pt x="141" y="142"/>
                    </a:lnTo>
                    <a:lnTo>
                      <a:pt x="152" y="147"/>
                    </a:lnTo>
                    <a:lnTo>
                      <a:pt x="156" y="147"/>
                    </a:lnTo>
                    <a:lnTo>
                      <a:pt x="164" y="157"/>
                    </a:lnTo>
                    <a:lnTo>
                      <a:pt x="171" y="161"/>
                    </a:lnTo>
                    <a:lnTo>
                      <a:pt x="192" y="157"/>
                    </a:lnTo>
                    <a:lnTo>
                      <a:pt x="199" y="156"/>
                    </a:lnTo>
                    <a:lnTo>
                      <a:pt x="202" y="156"/>
                    </a:lnTo>
                    <a:lnTo>
                      <a:pt x="202" y="156"/>
                    </a:lnTo>
                    <a:lnTo>
                      <a:pt x="206" y="154"/>
                    </a:lnTo>
                    <a:lnTo>
                      <a:pt x="207" y="151"/>
                    </a:lnTo>
                    <a:lnTo>
                      <a:pt x="217" y="141"/>
                    </a:lnTo>
                    <a:lnTo>
                      <a:pt x="220" y="139"/>
                    </a:lnTo>
                    <a:lnTo>
                      <a:pt x="230" y="142"/>
                    </a:lnTo>
                    <a:lnTo>
                      <a:pt x="235" y="146"/>
                    </a:lnTo>
                    <a:lnTo>
                      <a:pt x="244" y="144"/>
                    </a:lnTo>
                    <a:lnTo>
                      <a:pt x="244" y="142"/>
                    </a:lnTo>
                    <a:lnTo>
                      <a:pt x="249" y="139"/>
                    </a:lnTo>
                    <a:lnTo>
                      <a:pt x="254" y="139"/>
                    </a:lnTo>
                    <a:lnTo>
                      <a:pt x="254" y="142"/>
                    </a:lnTo>
                    <a:lnTo>
                      <a:pt x="250" y="147"/>
                    </a:lnTo>
                    <a:lnTo>
                      <a:pt x="245" y="151"/>
                    </a:lnTo>
                    <a:lnTo>
                      <a:pt x="245" y="154"/>
                    </a:lnTo>
                    <a:lnTo>
                      <a:pt x="250" y="159"/>
                    </a:lnTo>
                    <a:lnTo>
                      <a:pt x="249" y="161"/>
                    </a:lnTo>
                    <a:lnTo>
                      <a:pt x="254" y="162"/>
                    </a:lnTo>
                    <a:lnTo>
                      <a:pt x="259" y="161"/>
                    </a:lnTo>
                    <a:lnTo>
                      <a:pt x="264" y="159"/>
                    </a:lnTo>
                    <a:lnTo>
                      <a:pt x="264" y="156"/>
                    </a:lnTo>
                    <a:lnTo>
                      <a:pt x="265" y="152"/>
                    </a:lnTo>
                    <a:lnTo>
                      <a:pt x="267" y="146"/>
                    </a:lnTo>
                    <a:lnTo>
                      <a:pt x="267" y="141"/>
                    </a:lnTo>
                    <a:lnTo>
                      <a:pt x="275" y="142"/>
                    </a:lnTo>
                    <a:lnTo>
                      <a:pt x="279" y="144"/>
                    </a:lnTo>
                    <a:lnTo>
                      <a:pt x="290" y="139"/>
                    </a:lnTo>
                    <a:lnTo>
                      <a:pt x="294" y="139"/>
                    </a:lnTo>
                    <a:lnTo>
                      <a:pt x="297" y="137"/>
                    </a:lnTo>
                    <a:lnTo>
                      <a:pt x="310" y="136"/>
                    </a:lnTo>
                    <a:lnTo>
                      <a:pt x="313" y="137"/>
                    </a:lnTo>
                    <a:lnTo>
                      <a:pt x="317" y="139"/>
                    </a:lnTo>
                    <a:lnTo>
                      <a:pt x="323" y="141"/>
                    </a:lnTo>
                    <a:lnTo>
                      <a:pt x="335" y="141"/>
                    </a:lnTo>
                    <a:lnTo>
                      <a:pt x="337" y="139"/>
                    </a:lnTo>
                    <a:lnTo>
                      <a:pt x="342" y="137"/>
                    </a:lnTo>
                    <a:lnTo>
                      <a:pt x="347" y="134"/>
                    </a:lnTo>
                    <a:lnTo>
                      <a:pt x="355" y="132"/>
                    </a:lnTo>
                    <a:lnTo>
                      <a:pt x="362" y="132"/>
                    </a:lnTo>
                    <a:lnTo>
                      <a:pt x="365" y="131"/>
                    </a:lnTo>
                    <a:lnTo>
                      <a:pt x="378" y="132"/>
                    </a:lnTo>
                    <a:lnTo>
                      <a:pt x="387" y="129"/>
                    </a:lnTo>
                    <a:lnTo>
                      <a:pt x="395" y="129"/>
                    </a:lnTo>
                    <a:lnTo>
                      <a:pt x="397" y="131"/>
                    </a:lnTo>
                    <a:lnTo>
                      <a:pt x="403" y="126"/>
                    </a:lnTo>
                    <a:lnTo>
                      <a:pt x="408" y="126"/>
                    </a:lnTo>
                    <a:lnTo>
                      <a:pt x="411" y="124"/>
                    </a:lnTo>
                    <a:lnTo>
                      <a:pt x="421" y="124"/>
                    </a:lnTo>
                    <a:lnTo>
                      <a:pt x="430" y="126"/>
                    </a:lnTo>
                    <a:lnTo>
                      <a:pt x="435" y="124"/>
                    </a:lnTo>
                    <a:lnTo>
                      <a:pt x="438" y="126"/>
                    </a:lnTo>
                    <a:lnTo>
                      <a:pt x="438" y="129"/>
                    </a:lnTo>
                    <a:lnTo>
                      <a:pt x="443" y="131"/>
                    </a:lnTo>
                    <a:lnTo>
                      <a:pt x="448" y="131"/>
                    </a:lnTo>
                    <a:lnTo>
                      <a:pt x="450" y="126"/>
                    </a:lnTo>
                    <a:lnTo>
                      <a:pt x="446" y="121"/>
                    </a:lnTo>
                    <a:lnTo>
                      <a:pt x="441" y="113"/>
                    </a:lnTo>
                    <a:lnTo>
                      <a:pt x="435" y="111"/>
                    </a:lnTo>
                    <a:lnTo>
                      <a:pt x="436" y="108"/>
                    </a:lnTo>
                    <a:lnTo>
                      <a:pt x="435" y="103"/>
                    </a:lnTo>
                    <a:lnTo>
                      <a:pt x="438" y="96"/>
                    </a:lnTo>
                    <a:lnTo>
                      <a:pt x="436" y="93"/>
                    </a:lnTo>
                    <a:lnTo>
                      <a:pt x="431" y="93"/>
                    </a:lnTo>
                    <a:lnTo>
                      <a:pt x="431" y="86"/>
                    </a:lnTo>
                    <a:lnTo>
                      <a:pt x="431" y="81"/>
                    </a:lnTo>
                    <a:lnTo>
                      <a:pt x="430" y="73"/>
                    </a:lnTo>
                    <a:lnTo>
                      <a:pt x="426" y="69"/>
                    </a:lnTo>
                    <a:lnTo>
                      <a:pt x="426" y="68"/>
                    </a:lnTo>
                    <a:lnTo>
                      <a:pt x="433" y="66"/>
                    </a:lnTo>
                    <a:lnTo>
                      <a:pt x="436" y="61"/>
                    </a:lnTo>
                    <a:lnTo>
                      <a:pt x="438" y="59"/>
                    </a:lnTo>
                    <a:lnTo>
                      <a:pt x="436" y="54"/>
                    </a:lnTo>
                    <a:lnTo>
                      <a:pt x="431" y="51"/>
                    </a:lnTo>
                    <a:lnTo>
                      <a:pt x="426" y="51"/>
                    </a:lnTo>
                    <a:lnTo>
                      <a:pt x="420" y="51"/>
                    </a:lnTo>
                    <a:lnTo>
                      <a:pt x="413" y="48"/>
                    </a:lnTo>
                    <a:lnTo>
                      <a:pt x="413" y="38"/>
                    </a:lnTo>
                    <a:lnTo>
                      <a:pt x="413" y="31"/>
                    </a:lnTo>
                    <a:lnTo>
                      <a:pt x="411" y="26"/>
                    </a:lnTo>
                    <a:lnTo>
                      <a:pt x="407" y="26"/>
                    </a:lnTo>
                    <a:lnTo>
                      <a:pt x="407" y="23"/>
                    </a:lnTo>
                    <a:lnTo>
                      <a:pt x="403" y="20"/>
                    </a:lnTo>
                    <a:lnTo>
                      <a:pt x="398" y="18"/>
                    </a:lnTo>
                    <a:lnTo>
                      <a:pt x="388" y="11"/>
                    </a:lnTo>
                    <a:lnTo>
                      <a:pt x="383" y="10"/>
                    </a:lnTo>
                    <a:lnTo>
                      <a:pt x="380" y="13"/>
                    </a:lnTo>
                    <a:lnTo>
                      <a:pt x="378" y="13"/>
                    </a:lnTo>
                    <a:lnTo>
                      <a:pt x="372" y="11"/>
                    </a:lnTo>
                    <a:lnTo>
                      <a:pt x="368" y="13"/>
                    </a:lnTo>
                    <a:lnTo>
                      <a:pt x="367" y="13"/>
                    </a:lnTo>
                    <a:lnTo>
                      <a:pt x="365" y="8"/>
                    </a:lnTo>
                    <a:lnTo>
                      <a:pt x="362" y="8"/>
                    </a:lnTo>
                    <a:lnTo>
                      <a:pt x="362" y="8"/>
                    </a:lnTo>
                    <a:close/>
                    <a:moveTo>
                      <a:pt x="53" y="151"/>
                    </a:moveTo>
                    <a:lnTo>
                      <a:pt x="54" y="149"/>
                    </a:lnTo>
                    <a:lnTo>
                      <a:pt x="58" y="149"/>
                    </a:lnTo>
                    <a:lnTo>
                      <a:pt x="58" y="151"/>
                    </a:lnTo>
                    <a:lnTo>
                      <a:pt x="56" y="151"/>
                    </a:lnTo>
                    <a:lnTo>
                      <a:pt x="53" y="151"/>
                    </a:lnTo>
                    <a:lnTo>
                      <a:pt x="53" y="151"/>
                    </a:lnTo>
                    <a:close/>
                    <a:moveTo>
                      <a:pt x="0" y="53"/>
                    </a:moveTo>
                    <a:lnTo>
                      <a:pt x="3" y="53"/>
                    </a:lnTo>
                    <a:lnTo>
                      <a:pt x="8" y="53"/>
                    </a:lnTo>
                    <a:lnTo>
                      <a:pt x="10" y="49"/>
                    </a:lnTo>
                    <a:lnTo>
                      <a:pt x="6" y="49"/>
                    </a:lnTo>
                    <a:lnTo>
                      <a:pt x="5" y="51"/>
                    </a:lnTo>
                    <a:lnTo>
                      <a:pt x="1" y="51"/>
                    </a:lnTo>
                    <a:lnTo>
                      <a:pt x="0" y="5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01" name="Freeform 144"/>
              <p:cNvSpPr>
                <a:spLocks noEditPoints="1"/>
              </p:cNvSpPr>
              <p:nvPr/>
            </p:nvSpPr>
            <p:spPr bwMode="auto">
              <a:xfrm>
                <a:off x="6156014" y="2358712"/>
                <a:ext cx="114516" cy="63293"/>
              </a:xfrm>
              <a:custGeom>
                <a:avLst/>
                <a:gdLst/>
                <a:ahLst/>
                <a:cxnLst>
                  <a:cxn ang="0">
                    <a:pos x="78" y="121"/>
                  </a:cxn>
                  <a:cxn ang="0">
                    <a:pos x="68" y="106"/>
                  </a:cxn>
                  <a:cxn ang="0">
                    <a:pos x="93" y="118"/>
                  </a:cxn>
                  <a:cxn ang="0">
                    <a:pos x="115" y="109"/>
                  </a:cxn>
                  <a:cxn ang="0">
                    <a:pos x="133" y="103"/>
                  </a:cxn>
                  <a:cxn ang="0">
                    <a:pos x="143" y="100"/>
                  </a:cxn>
                  <a:cxn ang="0">
                    <a:pos x="153" y="101"/>
                  </a:cxn>
                  <a:cxn ang="0">
                    <a:pos x="180" y="81"/>
                  </a:cxn>
                  <a:cxn ang="0">
                    <a:pos x="193" y="81"/>
                  </a:cxn>
                  <a:cxn ang="0">
                    <a:pos x="194" y="68"/>
                  </a:cxn>
                  <a:cxn ang="0">
                    <a:pos x="208" y="66"/>
                  </a:cxn>
                  <a:cxn ang="0">
                    <a:pos x="203" y="48"/>
                  </a:cxn>
                  <a:cxn ang="0">
                    <a:pos x="199" y="38"/>
                  </a:cxn>
                  <a:cxn ang="0">
                    <a:pos x="193" y="35"/>
                  </a:cxn>
                  <a:cxn ang="0">
                    <a:pos x="194" y="18"/>
                  </a:cxn>
                  <a:cxn ang="0">
                    <a:pos x="190" y="10"/>
                  </a:cxn>
                  <a:cxn ang="0">
                    <a:pos x="181" y="13"/>
                  </a:cxn>
                  <a:cxn ang="0">
                    <a:pos x="173" y="8"/>
                  </a:cxn>
                  <a:cxn ang="0">
                    <a:pos x="158" y="8"/>
                  </a:cxn>
                  <a:cxn ang="0">
                    <a:pos x="150" y="13"/>
                  </a:cxn>
                  <a:cxn ang="0">
                    <a:pos x="131" y="13"/>
                  </a:cxn>
                  <a:cxn ang="0">
                    <a:pos x="126" y="28"/>
                  </a:cxn>
                  <a:cxn ang="0">
                    <a:pos x="116" y="18"/>
                  </a:cxn>
                  <a:cxn ang="0">
                    <a:pos x="103" y="25"/>
                  </a:cxn>
                  <a:cxn ang="0">
                    <a:pos x="90" y="15"/>
                  </a:cxn>
                  <a:cxn ang="0">
                    <a:pos x="83" y="36"/>
                  </a:cxn>
                  <a:cxn ang="0">
                    <a:pos x="70" y="43"/>
                  </a:cxn>
                  <a:cxn ang="0">
                    <a:pos x="60" y="41"/>
                  </a:cxn>
                  <a:cxn ang="0">
                    <a:pos x="58" y="25"/>
                  </a:cxn>
                  <a:cxn ang="0">
                    <a:pos x="63" y="16"/>
                  </a:cxn>
                  <a:cxn ang="0">
                    <a:pos x="50" y="5"/>
                  </a:cxn>
                  <a:cxn ang="0">
                    <a:pos x="30" y="3"/>
                  </a:cxn>
                  <a:cxn ang="0">
                    <a:pos x="42" y="5"/>
                  </a:cxn>
                  <a:cxn ang="0">
                    <a:pos x="35" y="8"/>
                  </a:cxn>
                  <a:cxn ang="0">
                    <a:pos x="43" y="18"/>
                  </a:cxn>
                  <a:cxn ang="0">
                    <a:pos x="30" y="10"/>
                  </a:cxn>
                  <a:cxn ang="0">
                    <a:pos x="20" y="13"/>
                  </a:cxn>
                  <a:cxn ang="0">
                    <a:pos x="23" y="21"/>
                  </a:cxn>
                  <a:cxn ang="0">
                    <a:pos x="20" y="26"/>
                  </a:cxn>
                  <a:cxn ang="0">
                    <a:pos x="10" y="25"/>
                  </a:cxn>
                  <a:cxn ang="0">
                    <a:pos x="7" y="30"/>
                  </a:cxn>
                  <a:cxn ang="0">
                    <a:pos x="15" y="40"/>
                  </a:cxn>
                  <a:cxn ang="0">
                    <a:pos x="27" y="35"/>
                  </a:cxn>
                  <a:cxn ang="0">
                    <a:pos x="38" y="35"/>
                  </a:cxn>
                  <a:cxn ang="0">
                    <a:pos x="47" y="35"/>
                  </a:cxn>
                  <a:cxn ang="0">
                    <a:pos x="53" y="41"/>
                  </a:cxn>
                  <a:cxn ang="0">
                    <a:pos x="37" y="48"/>
                  </a:cxn>
                  <a:cxn ang="0">
                    <a:pos x="53" y="50"/>
                  </a:cxn>
                  <a:cxn ang="0">
                    <a:pos x="33" y="55"/>
                  </a:cxn>
                  <a:cxn ang="0">
                    <a:pos x="30" y="53"/>
                  </a:cxn>
                  <a:cxn ang="0">
                    <a:pos x="10" y="55"/>
                  </a:cxn>
                  <a:cxn ang="0">
                    <a:pos x="15" y="65"/>
                  </a:cxn>
                  <a:cxn ang="0">
                    <a:pos x="37" y="66"/>
                  </a:cxn>
                  <a:cxn ang="0">
                    <a:pos x="42" y="76"/>
                  </a:cxn>
                  <a:cxn ang="0">
                    <a:pos x="45" y="85"/>
                  </a:cxn>
                  <a:cxn ang="0">
                    <a:pos x="50" y="83"/>
                  </a:cxn>
                  <a:cxn ang="0">
                    <a:pos x="37" y="91"/>
                  </a:cxn>
                  <a:cxn ang="0">
                    <a:pos x="25" y="90"/>
                  </a:cxn>
                  <a:cxn ang="0">
                    <a:pos x="32" y="103"/>
                  </a:cxn>
                  <a:cxn ang="0">
                    <a:pos x="57" y="103"/>
                  </a:cxn>
                </a:cxnLst>
                <a:rect l="0" t="0" r="r" b="b"/>
                <a:pathLst>
                  <a:path w="214" h="123">
                    <a:moveTo>
                      <a:pt x="75" y="123"/>
                    </a:moveTo>
                    <a:lnTo>
                      <a:pt x="73" y="119"/>
                    </a:lnTo>
                    <a:lnTo>
                      <a:pt x="75" y="118"/>
                    </a:lnTo>
                    <a:lnTo>
                      <a:pt x="77" y="116"/>
                    </a:lnTo>
                    <a:lnTo>
                      <a:pt x="78" y="121"/>
                    </a:lnTo>
                    <a:lnTo>
                      <a:pt x="75" y="123"/>
                    </a:lnTo>
                    <a:lnTo>
                      <a:pt x="75" y="123"/>
                    </a:lnTo>
                    <a:close/>
                    <a:moveTo>
                      <a:pt x="63" y="104"/>
                    </a:moveTo>
                    <a:lnTo>
                      <a:pt x="68" y="103"/>
                    </a:lnTo>
                    <a:lnTo>
                      <a:pt x="68" y="106"/>
                    </a:lnTo>
                    <a:lnTo>
                      <a:pt x="73" y="111"/>
                    </a:lnTo>
                    <a:lnTo>
                      <a:pt x="78" y="113"/>
                    </a:lnTo>
                    <a:lnTo>
                      <a:pt x="82" y="111"/>
                    </a:lnTo>
                    <a:lnTo>
                      <a:pt x="87" y="111"/>
                    </a:lnTo>
                    <a:lnTo>
                      <a:pt x="93" y="118"/>
                    </a:lnTo>
                    <a:lnTo>
                      <a:pt x="103" y="118"/>
                    </a:lnTo>
                    <a:lnTo>
                      <a:pt x="108" y="119"/>
                    </a:lnTo>
                    <a:lnTo>
                      <a:pt x="115" y="118"/>
                    </a:lnTo>
                    <a:lnTo>
                      <a:pt x="113" y="113"/>
                    </a:lnTo>
                    <a:lnTo>
                      <a:pt x="115" y="109"/>
                    </a:lnTo>
                    <a:lnTo>
                      <a:pt x="116" y="113"/>
                    </a:lnTo>
                    <a:lnTo>
                      <a:pt x="121" y="114"/>
                    </a:lnTo>
                    <a:lnTo>
                      <a:pt x="126" y="109"/>
                    </a:lnTo>
                    <a:lnTo>
                      <a:pt x="126" y="104"/>
                    </a:lnTo>
                    <a:lnTo>
                      <a:pt x="133" y="103"/>
                    </a:lnTo>
                    <a:lnTo>
                      <a:pt x="131" y="106"/>
                    </a:lnTo>
                    <a:lnTo>
                      <a:pt x="133" y="108"/>
                    </a:lnTo>
                    <a:lnTo>
                      <a:pt x="135" y="106"/>
                    </a:lnTo>
                    <a:lnTo>
                      <a:pt x="138" y="106"/>
                    </a:lnTo>
                    <a:lnTo>
                      <a:pt x="143" y="100"/>
                    </a:lnTo>
                    <a:lnTo>
                      <a:pt x="145" y="101"/>
                    </a:lnTo>
                    <a:lnTo>
                      <a:pt x="146" y="101"/>
                    </a:lnTo>
                    <a:lnTo>
                      <a:pt x="151" y="101"/>
                    </a:lnTo>
                    <a:lnTo>
                      <a:pt x="151" y="103"/>
                    </a:lnTo>
                    <a:lnTo>
                      <a:pt x="153" y="101"/>
                    </a:lnTo>
                    <a:lnTo>
                      <a:pt x="163" y="93"/>
                    </a:lnTo>
                    <a:lnTo>
                      <a:pt x="166" y="88"/>
                    </a:lnTo>
                    <a:lnTo>
                      <a:pt x="178" y="86"/>
                    </a:lnTo>
                    <a:lnTo>
                      <a:pt x="181" y="83"/>
                    </a:lnTo>
                    <a:lnTo>
                      <a:pt x="180" y="81"/>
                    </a:lnTo>
                    <a:lnTo>
                      <a:pt x="181" y="80"/>
                    </a:lnTo>
                    <a:lnTo>
                      <a:pt x="183" y="80"/>
                    </a:lnTo>
                    <a:lnTo>
                      <a:pt x="185" y="83"/>
                    </a:lnTo>
                    <a:lnTo>
                      <a:pt x="190" y="85"/>
                    </a:lnTo>
                    <a:lnTo>
                      <a:pt x="193" y="81"/>
                    </a:lnTo>
                    <a:lnTo>
                      <a:pt x="194" y="78"/>
                    </a:lnTo>
                    <a:lnTo>
                      <a:pt x="193" y="76"/>
                    </a:lnTo>
                    <a:lnTo>
                      <a:pt x="193" y="73"/>
                    </a:lnTo>
                    <a:lnTo>
                      <a:pt x="196" y="73"/>
                    </a:lnTo>
                    <a:lnTo>
                      <a:pt x="194" y="68"/>
                    </a:lnTo>
                    <a:lnTo>
                      <a:pt x="196" y="66"/>
                    </a:lnTo>
                    <a:lnTo>
                      <a:pt x="199" y="68"/>
                    </a:lnTo>
                    <a:lnTo>
                      <a:pt x="201" y="71"/>
                    </a:lnTo>
                    <a:lnTo>
                      <a:pt x="204" y="71"/>
                    </a:lnTo>
                    <a:lnTo>
                      <a:pt x="208" y="66"/>
                    </a:lnTo>
                    <a:lnTo>
                      <a:pt x="206" y="63"/>
                    </a:lnTo>
                    <a:lnTo>
                      <a:pt x="201" y="58"/>
                    </a:lnTo>
                    <a:lnTo>
                      <a:pt x="201" y="55"/>
                    </a:lnTo>
                    <a:lnTo>
                      <a:pt x="204" y="51"/>
                    </a:lnTo>
                    <a:lnTo>
                      <a:pt x="203" y="48"/>
                    </a:lnTo>
                    <a:lnTo>
                      <a:pt x="208" y="46"/>
                    </a:lnTo>
                    <a:lnTo>
                      <a:pt x="211" y="46"/>
                    </a:lnTo>
                    <a:lnTo>
                      <a:pt x="214" y="43"/>
                    </a:lnTo>
                    <a:lnTo>
                      <a:pt x="209" y="40"/>
                    </a:lnTo>
                    <a:lnTo>
                      <a:pt x="199" y="38"/>
                    </a:lnTo>
                    <a:lnTo>
                      <a:pt x="198" y="41"/>
                    </a:lnTo>
                    <a:lnTo>
                      <a:pt x="199" y="36"/>
                    </a:lnTo>
                    <a:lnTo>
                      <a:pt x="199" y="33"/>
                    </a:lnTo>
                    <a:lnTo>
                      <a:pt x="193" y="33"/>
                    </a:lnTo>
                    <a:lnTo>
                      <a:pt x="193" y="35"/>
                    </a:lnTo>
                    <a:lnTo>
                      <a:pt x="191" y="30"/>
                    </a:lnTo>
                    <a:lnTo>
                      <a:pt x="194" y="26"/>
                    </a:lnTo>
                    <a:lnTo>
                      <a:pt x="198" y="25"/>
                    </a:lnTo>
                    <a:lnTo>
                      <a:pt x="196" y="20"/>
                    </a:lnTo>
                    <a:lnTo>
                      <a:pt x="194" y="18"/>
                    </a:lnTo>
                    <a:lnTo>
                      <a:pt x="191" y="21"/>
                    </a:lnTo>
                    <a:lnTo>
                      <a:pt x="188" y="20"/>
                    </a:lnTo>
                    <a:lnTo>
                      <a:pt x="185" y="15"/>
                    </a:lnTo>
                    <a:lnTo>
                      <a:pt x="190" y="13"/>
                    </a:lnTo>
                    <a:lnTo>
                      <a:pt x="190" y="10"/>
                    </a:lnTo>
                    <a:lnTo>
                      <a:pt x="193" y="8"/>
                    </a:lnTo>
                    <a:lnTo>
                      <a:pt x="196" y="8"/>
                    </a:lnTo>
                    <a:lnTo>
                      <a:pt x="191" y="5"/>
                    </a:lnTo>
                    <a:lnTo>
                      <a:pt x="188" y="6"/>
                    </a:lnTo>
                    <a:lnTo>
                      <a:pt x="181" y="13"/>
                    </a:lnTo>
                    <a:lnTo>
                      <a:pt x="180" y="16"/>
                    </a:lnTo>
                    <a:lnTo>
                      <a:pt x="176" y="16"/>
                    </a:lnTo>
                    <a:lnTo>
                      <a:pt x="173" y="13"/>
                    </a:lnTo>
                    <a:lnTo>
                      <a:pt x="175" y="10"/>
                    </a:lnTo>
                    <a:lnTo>
                      <a:pt x="173" y="8"/>
                    </a:lnTo>
                    <a:lnTo>
                      <a:pt x="171" y="5"/>
                    </a:lnTo>
                    <a:lnTo>
                      <a:pt x="168" y="3"/>
                    </a:lnTo>
                    <a:lnTo>
                      <a:pt x="163" y="5"/>
                    </a:lnTo>
                    <a:lnTo>
                      <a:pt x="161" y="3"/>
                    </a:lnTo>
                    <a:lnTo>
                      <a:pt x="158" y="8"/>
                    </a:lnTo>
                    <a:lnTo>
                      <a:pt x="161" y="11"/>
                    </a:lnTo>
                    <a:lnTo>
                      <a:pt x="158" y="15"/>
                    </a:lnTo>
                    <a:lnTo>
                      <a:pt x="155" y="15"/>
                    </a:lnTo>
                    <a:lnTo>
                      <a:pt x="150" y="16"/>
                    </a:lnTo>
                    <a:lnTo>
                      <a:pt x="150" y="13"/>
                    </a:lnTo>
                    <a:lnTo>
                      <a:pt x="146" y="11"/>
                    </a:lnTo>
                    <a:lnTo>
                      <a:pt x="143" y="15"/>
                    </a:lnTo>
                    <a:lnTo>
                      <a:pt x="141" y="21"/>
                    </a:lnTo>
                    <a:lnTo>
                      <a:pt x="136" y="21"/>
                    </a:lnTo>
                    <a:lnTo>
                      <a:pt x="131" y="13"/>
                    </a:lnTo>
                    <a:lnTo>
                      <a:pt x="128" y="15"/>
                    </a:lnTo>
                    <a:lnTo>
                      <a:pt x="126" y="13"/>
                    </a:lnTo>
                    <a:lnTo>
                      <a:pt x="123" y="13"/>
                    </a:lnTo>
                    <a:lnTo>
                      <a:pt x="121" y="21"/>
                    </a:lnTo>
                    <a:lnTo>
                      <a:pt x="126" y="28"/>
                    </a:lnTo>
                    <a:lnTo>
                      <a:pt x="121" y="40"/>
                    </a:lnTo>
                    <a:lnTo>
                      <a:pt x="123" y="30"/>
                    </a:lnTo>
                    <a:lnTo>
                      <a:pt x="118" y="23"/>
                    </a:lnTo>
                    <a:lnTo>
                      <a:pt x="118" y="20"/>
                    </a:lnTo>
                    <a:lnTo>
                      <a:pt x="116" y="18"/>
                    </a:lnTo>
                    <a:lnTo>
                      <a:pt x="116" y="15"/>
                    </a:lnTo>
                    <a:lnTo>
                      <a:pt x="111" y="11"/>
                    </a:lnTo>
                    <a:lnTo>
                      <a:pt x="101" y="16"/>
                    </a:lnTo>
                    <a:lnTo>
                      <a:pt x="101" y="21"/>
                    </a:lnTo>
                    <a:lnTo>
                      <a:pt x="103" y="25"/>
                    </a:lnTo>
                    <a:lnTo>
                      <a:pt x="98" y="31"/>
                    </a:lnTo>
                    <a:lnTo>
                      <a:pt x="95" y="31"/>
                    </a:lnTo>
                    <a:lnTo>
                      <a:pt x="95" y="25"/>
                    </a:lnTo>
                    <a:lnTo>
                      <a:pt x="92" y="23"/>
                    </a:lnTo>
                    <a:lnTo>
                      <a:pt x="90" y="15"/>
                    </a:lnTo>
                    <a:lnTo>
                      <a:pt x="87" y="11"/>
                    </a:lnTo>
                    <a:lnTo>
                      <a:pt x="82" y="16"/>
                    </a:lnTo>
                    <a:lnTo>
                      <a:pt x="82" y="26"/>
                    </a:lnTo>
                    <a:lnTo>
                      <a:pt x="85" y="30"/>
                    </a:lnTo>
                    <a:lnTo>
                      <a:pt x="83" y="36"/>
                    </a:lnTo>
                    <a:lnTo>
                      <a:pt x="82" y="40"/>
                    </a:lnTo>
                    <a:lnTo>
                      <a:pt x="77" y="40"/>
                    </a:lnTo>
                    <a:lnTo>
                      <a:pt x="77" y="35"/>
                    </a:lnTo>
                    <a:lnTo>
                      <a:pt x="72" y="38"/>
                    </a:lnTo>
                    <a:lnTo>
                      <a:pt x="70" y="43"/>
                    </a:lnTo>
                    <a:lnTo>
                      <a:pt x="67" y="45"/>
                    </a:lnTo>
                    <a:lnTo>
                      <a:pt x="67" y="51"/>
                    </a:lnTo>
                    <a:lnTo>
                      <a:pt x="63" y="45"/>
                    </a:lnTo>
                    <a:lnTo>
                      <a:pt x="60" y="45"/>
                    </a:lnTo>
                    <a:lnTo>
                      <a:pt x="60" y="41"/>
                    </a:lnTo>
                    <a:lnTo>
                      <a:pt x="63" y="36"/>
                    </a:lnTo>
                    <a:lnTo>
                      <a:pt x="63" y="33"/>
                    </a:lnTo>
                    <a:lnTo>
                      <a:pt x="58" y="33"/>
                    </a:lnTo>
                    <a:lnTo>
                      <a:pt x="62" y="30"/>
                    </a:lnTo>
                    <a:lnTo>
                      <a:pt x="58" y="25"/>
                    </a:lnTo>
                    <a:lnTo>
                      <a:pt x="62" y="28"/>
                    </a:lnTo>
                    <a:lnTo>
                      <a:pt x="65" y="23"/>
                    </a:lnTo>
                    <a:lnTo>
                      <a:pt x="65" y="21"/>
                    </a:lnTo>
                    <a:lnTo>
                      <a:pt x="60" y="20"/>
                    </a:lnTo>
                    <a:lnTo>
                      <a:pt x="63" y="16"/>
                    </a:lnTo>
                    <a:lnTo>
                      <a:pt x="60" y="13"/>
                    </a:lnTo>
                    <a:lnTo>
                      <a:pt x="58" y="15"/>
                    </a:lnTo>
                    <a:lnTo>
                      <a:pt x="55" y="11"/>
                    </a:lnTo>
                    <a:lnTo>
                      <a:pt x="50" y="8"/>
                    </a:lnTo>
                    <a:lnTo>
                      <a:pt x="50" y="5"/>
                    </a:lnTo>
                    <a:lnTo>
                      <a:pt x="47" y="1"/>
                    </a:lnTo>
                    <a:lnTo>
                      <a:pt x="42" y="1"/>
                    </a:lnTo>
                    <a:lnTo>
                      <a:pt x="37" y="0"/>
                    </a:lnTo>
                    <a:lnTo>
                      <a:pt x="30" y="1"/>
                    </a:lnTo>
                    <a:lnTo>
                      <a:pt x="30" y="3"/>
                    </a:lnTo>
                    <a:lnTo>
                      <a:pt x="32" y="5"/>
                    </a:lnTo>
                    <a:lnTo>
                      <a:pt x="35" y="5"/>
                    </a:lnTo>
                    <a:lnTo>
                      <a:pt x="35" y="3"/>
                    </a:lnTo>
                    <a:lnTo>
                      <a:pt x="38" y="3"/>
                    </a:lnTo>
                    <a:lnTo>
                      <a:pt x="42" y="5"/>
                    </a:lnTo>
                    <a:lnTo>
                      <a:pt x="45" y="6"/>
                    </a:lnTo>
                    <a:lnTo>
                      <a:pt x="43" y="8"/>
                    </a:lnTo>
                    <a:lnTo>
                      <a:pt x="38" y="6"/>
                    </a:lnTo>
                    <a:lnTo>
                      <a:pt x="35" y="8"/>
                    </a:lnTo>
                    <a:lnTo>
                      <a:pt x="35" y="8"/>
                    </a:lnTo>
                    <a:lnTo>
                      <a:pt x="42" y="13"/>
                    </a:lnTo>
                    <a:lnTo>
                      <a:pt x="47" y="18"/>
                    </a:lnTo>
                    <a:lnTo>
                      <a:pt x="45" y="20"/>
                    </a:lnTo>
                    <a:lnTo>
                      <a:pt x="43" y="21"/>
                    </a:lnTo>
                    <a:lnTo>
                      <a:pt x="43" y="18"/>
                    </a:lnTo>
                    <a:lnTo>
                      <a:pt x="38" y="15"/>
                    </a:lnTo>
                    <a:lnTo>
                      <a:pt x="35" y="18"/>
                    </a:lnTo>
                    <a:lnTo>
                      <a:pt x="32" y="16"/>
                    </a:lnTo>
                    <a:lnTo>
                      <a:pt x="33" y="15"/>
                    </a:lnTo>
                    <a:lnTo>
                      <a:pt x="30" y="10"/>
                    </a:lnTo>
                    <a:lnTo>
                      <a:pt x="25" y="8"/>
                    </a:lnTo>
                    <a:lnTo>
                      <a:pt x="22" y="10"/>
                    </a:lnTo>
                    <a:lnTo>
                      <a:pt x="25" y="15"/>
                    </a:lnTo>
                    <a:lnTo>
                      <a:pt x="23" y="16"/>
                    </a:lnTo>
                    <a:lnTo>
                      <a:pt x="20" y="13"/>
                    </a:lnTo>
                    <a:lnTo>
                      <a:pt x="17" y="11"/>
                    </a:lnTo>
                    <a:lnTo>
                      <a:pt x="15" y="15"/>
                    </a:lnTo>
                    <a:lnTo>
                      <a:pt x="18" y="18"/>
                    </a:lnTo>
                    <a:lnTo>
                      <a:pt x="22" y="18"/>
                    </a:lnTo>
                    <a:lnTo>
                      <a:pt x="23" y="21"/>
                    </a:lnTo>
                    <a:lnTo>
                      <a:pt x="18" y="20"/>
                    </a:lnTo>
                    <a:lnTo>
                      <a:pt x="13" y="21"/>
                    </a:lnTo>
                    <a:lnTo>
                      <a:pt x="17" y="25"/>
                    </a:lnTo>
                    <a:lnTo>
                      <a:pt x="23" y="26"/>
                    </a:lnTo>
                    <a:lnTo>
                      <a:pt x="20" y="26"/>
                    </a:lnTo>
                    <a:lnTo>
                      <a:pt x="18" y="28"/>
                    </a:lnTo>
                    <a:lnTo>
                      <a:pt x="20" y="30"/>
                    </a:lnTo>
                    <a:lnTo>
                      <a:pt x="18" y="30"/>
                    </a:lnTo>
                    <a:lnTo>
                      <a:pt x="12" y="25"/>
                    </a:lnTo>
                    <a:lnTo>
                      <a:pt x="10" y="25"/>
                    </a:lnTo>
                    <a:lnTo>
                      <a:pt x="7" y="26"/>
                    </a:lnTo>
                    <a:lnTo>
                      <a:pt x="10" y="31"/>
                    </a:lnTo>
                    <a:lnTo>
                      <a:pt x="12" y="35"/>
                    </a:lnTo>
                    <a:lnTo>
                      <a:pt x="10" y="35"/>
                    </a:lnTo>
                    <a:lnTo>
                      <a:pt x="7" y="30"/>
                    </a:lnTo>
                    <a:lnTo>
                      <a:pt x="2" y="30"/>
                    </a:lnTo>
                    <a:lnTo>
                      <a:pt x="0" y="33"/>
                    </a:lnTo>
                    <a:lnTo>
                      <a:pt x="5" y="35"/>
                    </a:lnTo>
                    <a:lnTo>
                      <a:pt x="8" y="40"/>
                    </a:lnTo>
                    <a:lnTo>
                      <a:pt x="15" y="40"/>
                    </a:lnTo>
                    <a:lnTo>
                      <a:pt x="17" y="36"/>
                    </a:lnTo>
                    <a:lnTo>
                      <a:pt x="23" y="35"/>
                    </a:lnTo>
                    <a:lnTo>
                      <a:pt x="25" y="31"/>
                    </a:lnTo>
                    <a:lnTo>
                      <a:pt x="27" y="33"/>
                    </a:lnTo>
                    <a:lnTo>
                      <a:pt x="27" y="35"/>
                    </a:lnTo>
                    <a:lnTo>
                      <a:pt x="30" y="35"/>
                    </a:lnTo>
                    <a:lnTo>
                      <a:pt x="32" y="33"/>
                    </a:lnTo>
                    <a:lnTo>
                      <a:pt x="33" y="38"/>
                    </a:lnTo>
                    <a:lnTo>
                      <a:pt x="35" y="38"/>
                    </a:lnTo>
                    <a:lnTo>
                      <a:pt x="38" y="35"/>
                    </a:lnTo>
                    <a:lnTo>
                      <a:pt x="40" y="33"/>
                    </a:lnTo>
                    <a:lnTo>
                      <a:pt x="40" y="36"/>
                    </a:lnTo>
                    <a:lnTo>
                      <a:pt x="42" y="36"/>
                    </a:lnTo>
                    <a:lnTo>
                      <a:pt x="47" y="33"/>
                    </a:lnTo>
                    <a:lnTo>
                      <a:pt x="47" y="35"/>
                    </a:lnTo>
                    <a:lnTo>
                      <a:pt x="45" y="38"/>
                    </a:lnTo>
                    <a:lnTo>
                      <a:pt x="47" y="40"/>
                    </a:lnTo>
                    <a:lnTo>
                      <a:pt x="50" y="38"/>
                    </a:lnTo>
                    <a:lnTo>
                      <a:pt x="55" y="41"/>
                    </a:lnTo>
                    <a:lnTo>
                      <a:pt x="53" y="41"/>
                    </a:lnTo>
                    <a:lnTo>
                      <a:pt x="50" y="41"/>
                    </a:lnTo>
                    <a:lnTo>
                      <a:pt x="47" y="45"/>
                    </a:lnTo>
                    <a:lnTo>
                      <a:pt x="43" y="45"/>
                    </a:lnTo>
                    <a:lnTo>
                      <a:pt x="37" y="46"/>
                    </a:lnTo>
                    <a:lnTo>
                      <a:pt x="37" y="48"/>
                    </a:lnTo>
                    <a:lnTo>
                      <a:pt x="43" y="50"/>
                    </a:lnTo>
                    <a:lnTo>
                      <a:pt x="48" y="50"/>
                    </a:lnTo>
                    <a:lnTo>
                      <a:pt x="50" y="46"/>
                    </a:lnTo>
                    <a:lnTo>
                      <a:pt x="53" y="46"/>
                    </a:lnTo>
                    <a:lnTo>
                      <a:pt x="53" y="50"/>
                    </a:lnTo>
                    <a:lnTo>
                      <a:pt x="50" y="53"/>
                    </a:lnTo>
                    <a:lnTo>
                      <a:pt x="42" y="55"/>
                    </a:lnTo>
                    <a:lnTo>
                      <a:pt x="38" y="53"/>
                    </a:lnTo>
                    <a:lnTo>
                      <a:pt x="35" y="56"/>
                    </a:lnTo>
                    <a:lnTo>
                      <a:pt x="33" y="55"/>
                    </a:lnTo>
                    <a:lnTo>
                      <a:pt x="32" y="53"/>
                    </a:lnTo>
                    <a:lnTo>
                      <a:pt x="32" y="51"/>
                    </a:lnTo>
                    <a:lnTo>
                      <a:pt x="28" y="51"/>
                    </a:lnTo>
                    <a:lnTo>
                      <a:pt x="28" y="51"/>
                    </a:lnTo>
                    <a:lnTo>
                      <a:pt x="30" y="53"/>
                    </a:lnTo>
                    <a:lnTo>
                      <a:pt x="25" y="56"/>
                    </a:lnTo>
                    <a:lnTo>
                      <a:pt x="23" y="55"/>
                    </a:lnTo>
                    <a:lnTo>
                      <a:pt x="18" y="55"/>
                    </a:lnTo>
                    <a:lnTo>
                      <a:pt x="15" y="56"/>
                    </a:lnTo>
                    <a:lnTo>
                      <a:pt x="10" y="55"/>
                    </a:lnTo>
                    <a:lnTo>
                      <a:pt x="7" y="56"/>
                    </a:lnTo>
                    <a:lnTo>
                      <a:pt x="3" y="56"/>
                    </a:lnTo>
                    <a:lnTo>
                      <a:pt x="7" y="60"/>
                    </a:lnTo>
                    <a:lnTo>
                      <a:pt x="8" y="65"/>
                    </a:lnTo>
                    <a:lnTo>
                      <a:pt x="15" y="65"/>
                    </a:lnTo>
                    <a:lnTo>
                      <a:pt x="15" y="63"/>
                    </a:lnTo>
                    <a:lnTo>
                      <a:pt x="23" y="65"/>
                    </a:lnTo>
                    <a:lnTo>
                      <a:pt x="32" y="65"/>
                    </a:lnTo>
                    <a:lnTo>
                      <a:pt x="38" y="65"/>
                    </a:lnTo>
                    <a:lnTo>
                      <a:pt x="37" y="66"/>
                    </a:lnTo>
                    <a:lnTo>
                      <a:pt x="33" y="70"/>
                    </a:lnTo>
                    <a:lnTo>
                      <a:pt x="33" y="71"/>
                    </a:lnTo>
                    <a:lnTo>
                      <a:pt x="38" y="75"/>
                    </a:lnTo>
                    <a:lnTo>
                      <a:pt x="40" y="76"/>
                    </a:lnTo>
                    <a:lnTo>
                      <a:pt x="42" y="76"/>
                    </a:lnTo>
                    <a:lnTo>
                      <a:pt x="48" y="73"/>
                    </a:lnTo>
                    <a:lnTo>
                      <a:pt x="47" y="75"/>
                    </a:lnTo>
                    <a:lnTo>
                      <a:pt x="43" y="78"/>
                    </a:lnTo>
                    <a:lnTo>
                      <a:pt x="40" y="81"/>
                    </a:lnTo>
                    <a:lnTo>
                      <a:pt x="45" y="85"/>
                    </a:lnTo>
                    <a:lnTo>
                      <a:pt x="50" y="80"/>
                    </a:lnTo>
                    <a:lnTo>
                      <a:pt x="57" y="81"/>
                    </a:lnTo>
                    <a:lnTo>
                      <a:pt x="57" y="83"/>
                    </a:lnTo>
                    <a:lnTo>
                      <a:pt x="53" y="81"/>
                    </a:lnTo>
                    <a:lnTo>
                      <a:pt x="50" y="83"/>
                    </a:lnTo>
                    <a:lnTo>
                      <a:pt x="47" y="86"/>
                    </a:lnTo>
                    <a:lnTo>
                      <a:pt x="42" y="86"/>
                    </a:lnTo>
                    <a:lnTo>
                      <a:pt x="42" y="88"/>
                    </a:lnTo>
                    <a:lnTo>
                      <a:pt x="38" y="91"/>
                    </a:lnTo>
                    <a:lnTo>
                      <a:pt x="37" y="91"/>
                    </a:lnTo>
                    <a:lnTo>
                      <a:pt x="33" y="93"/>
                    </a:lnTo>
                    <a:lnTo>
                      <a:pt x="32" y="90"/>
                    </a:lnTo>
                    <a:lnTo>
                      <a:pt x="28" y="86"/>
                    </a:lnTo>
                    <a:lnTo>
                      <a:pt x="27" y="90"/>
                    </a:lnTo>
                    <a:lnTo>
                      <a:pt x="25" y="90"/>
                    </a:lnTo>
                    <a:lnTo>
                      <a:pt x="27" y="95"/>
                    </a:lnTo>
                    <a:lnTo>
                      <a:pt x="28" y="95"/>
                    </a:lnTo>
                    <a:lnTo>
                      <a:pt x="27" y="96"/>
                    </a:lnTo>
                    <a:lnTo>
                      <a:pt x="27" y="103"/>
                    </a:lnTo>
                    <a:lnTo>
                      <a:pt x="32" y="103"/>
                    </a:lnTo>
                    <a:lnTo>
                      <a:pt x="33" y="101"/>
                    </a:lnTo>
                    <a:lnTo>
                      <a:pt x="38" y="103"/>
                    </a:lnTo>
                    <a:lnTo>
                      <a:pt x="45" y="104"/>
                    </a:lnTo>
                    <a:lnTo>
                      <a:pt x="52" y="101"/>
                    </a:lnTo>
                    <a:lnTo>
                      <a:pt x="57" y="103"/>
                    </a:lnTo>
                    <a:lnTo>
                      <a:pt x="60" y="101"/>
                    </a:lnTo>
                    <a:lnTo>
                      <a:pt x="60" y="103"/>
                    </a:lnTo>
                    <a:lnTo>
                      <a:pt x="63" y="10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grpSp>
        <p:grpSp>
          <p:nvGrpSpPr>
            <p:cNvPr id="62" name="Group 8"/>
            <p:cNvGrpSpPr/>
            <p:nvPr/>
          </p:nvGrpSpPr>
          <p:grpSpPr>
            <a:xfrm>
              <a:off x="4480005" y="1824354"/>
              <a:ext cx="1839757" cy="1294911"/>
              <a:chOff x="4480005" y="1824354"/>
              <a:chExt cx="1839757" cy="1294911"/>
            </a:xfrm>
            <a:grpFill/>
          </p:grpSpPr>
          <p:sp>
            <p:nvSpPr>
              <p:cNvPr id="145" name="Freeform 109"/>
              <p:cNvSpPr>
                <a:spLocks/>
              </p:cNvSpPr>
              <p:nvPr/>
            </p:nvSpPr>
            <p:spPr bwMode="auto">
              <a:xfrm>
                <a:off x="6200965" y="3107851"/>
                <a:ext cx="40669" cy="10376"/>
              </a:xfrm>
              <a:custGeom>
                <a:avLst/>
                <a:gdLst/>
                <a:ahLst/>
                <a:cxnLst>
                  <a:cxn ang="0">
                    <a:pos x="2" y="20"/>
                  </a:cxn>
                  <a:cxn ang="0">
                    <a:pos x="5" y="19"/>
                  </a:cxn>
                  <a:cxn ang="0">
                    <a:pos x="20" y="19"/>
                  </a:cxn>
                  <a:cxn ang="0">
                    <a:pos x="23" y="14"/>
                  </a:cxn>
                  <a:cxn ang="0">
                    <a:pos x="28" y="14"/>
                  </a:cxn>
                  <a:cxn ang="0">
                    <a:pos x="33" y="10"/>
                  </a:cxn>
                  <a:cxn ang="0">
                    <a:pos x="36" y="10"/>
                  </a:cxn>
                  <a:cxn ang="0">
                    <a:pos x="38" y="12"/>
                  </a:cxn>
                  <a:cxn ang="0">
                    <a:pos x="41" y="9"/>
                  </a:cxn>
                  <a:cxn ang="0">
                    <a:pos x="45" y="9"/>
                  </a:cxn>
                  <a:cxn ang="0">
                    <a:pos x="50" y="12"/>
                  </a:cxn>
                  <a:cxn ang="0">
                    <a:pos x="55" y="12"/>
                  </a:cxn>
                  <a:cxn ang="0">
                    <a:pos x="61" y="14"/>
                  </a:cxn>
                  <a:cxn ang="0">
                    <a:pos x="70" y="17"/>
                  </a:cxn>
                  <a:cxn ang="0">
                    <a:pos x="75" y="17"/>
                  </a:cxn>
                  <a:cxn ang="0">
                    <a:pos x="76" y="14"/>
                  </a:cxn>
                  <a:cxn ang="0">
                    <a:pos x="75" y="12"/>
                  </a:cxn>
                  <a:cxn ang="0">
                    <a:pos x="73" y="12"/>
                  </a:cxn>
                  <a:cxn ang="0">
                    <a:pos x="61" y="5"/>
                  </a:cxn>
                  <a:cxn ang="0">
                    <a:pos x="58" y="5"/>
                  </a:cxn>
                  <a:cxn ang="0">
                    <a:pos x="50" y="2"/>
                  </a:cxn>
                  <a:cxn ang="0">
                    <a:pos x="43" y="2"/>
                  </a:cxn>
                  <a:cxn ang="0">
                    <a:pos x="40" y="0"/>
                  </a:cxn>
                  <a:cxn ang="0">
                    <a:pos x="33" y="2"/>
                  </a:cxn>
                  <a:cxn ang="0">
                    <a:pos x="25" y="9"/>
                  </a:cxn>
                  <a:cxn ang="0">
                    <a:pos x="20" y="9"/>
                  </a:cxn>
                  <a:cxn ang="0">
                    <a:pos x="16" y="10"/>
                  </a:cxn>
                  <a:cxn ang="0">
                    <a:pos x="7" y="10"/>
                  </a:cxn>
                  <a:cxn ang="0">
                    <a:pos x="7" y="14"/>
                  </a:cxn>
                  <a:cxn ang="0">
                    <a:pos x="13" y="15"/>
                  </a:cxn>
                  <a:cxn ang="0">
                    <a:pos x="18" y="15"/>
                  </a:cxn>
                  <a:cxn ang="0">
                    <a:pos x="15" y="19"/>
                  </a:cxn>
                  <a:cxn ang="0">
                    <a:pos x="8" y="19"/>
                  </a:cxn>
                  <a:cxn ang="0">
                    <a:pos x="3" y="12"/>
                  </a:cxn>
                  <a:cxn ang="0">
                    <a:pos x="0" y="17"/>
                  </a:cxn>
                  <a:cxn ang="0">
                    <a:pos x="2" y="19"/>
                  </a:cxn>
                  <a:cxn ang="0">
                    <a:pos x="2" y="20"/>
                  </a:cxn>
                </a:cxnLst>
                <a:rect l="0" t="0" r="r" b="b"/>
                <a:pathLst>
                  <a:path w="76" h="20">
                    <a:moveTo>
                      <a:pt x="2" y="20"/>
                    </a:moveTo>
                    <a:lnTo>
                      <a:pt x="5" y="19"/>
                    </a:lnTo>
                    <a:lnTo>
                      <a:pt x="20" y="19"/>
                    </a:lnTo>
                    <a:lnTo>
                      <a:pt x="23" y="14"/>
                    </a:lnTo>
                    <a:lnTo>
                      <a:pt x="28" y="14"/>
                    </a:lnTo>
                    <a:lnTo>
                      <a:pt x="33" y="10"/>
                    </a:lnTo>
                    <a:lnTo>
                      <a:pt x="36" y="10"/>
                    </a:lnTo>
                    <a:lnTo>
                      <a:pt x="38" y="12"/>
                    </a:lnTo>
                    <a:lnTo>
                      <a:pt x="41" y="9"/>
                    </a:lnTo>
                    <a:lnTo>
                      <a:pt x="45" y="9"/>
                    </a:lnTo>
                    <a:lnTo>
                      <a:pt x="50" y="12"/>
                    </a:lnTo>
                    <a:lnTo>
                      <a:pt x="55" y="12"/>
                    </a:lnTo>
                    <a:lnTo>
                      <a:pt x="61" y="14"/>
                    </a:lnTo>
                    <a:lnTo>
                      <a:pt x="70" y="17"/>
                    </a:lnTo>
                    <a:lnTo>
                      <a:pt x="75" y="17"/>
                    </a:lnTo>
                    <a:lnTo>
                      <a:pt x="76" y="14"/>
                    </a:lnTo>
                    <a:lnTo>
                      <a:pt x="75" y="12"/>
                    </a:lnTo>
                    <a:lnTo>
                      <a:pt x="73" y="12"/>
                    </a:lnTo>
                    <a:lnTo>
                      <a:pt x="61" y="5"/>
                    </a:lnTo>
                    <a:lnTo>
                      <a:pt x="58" y="5"/>
                    </a:lnTo>
                    <a:lnTo>
                      <a:pt x="50" y="2"/>
                    </a:lnTo>
                    <a:lnTo>
                      <a:pt x="43" y="2"/>
                    </a:lnTo>
                    <a:lnTo>
                      <a:pt x="40" y="0"/>
                    </a:lnTo>
                    <a:lnTo>
                      <a:pt x="33" y="2"/>
                    </a:lnTo>
                    <a:lnTo>
                      <a:pt x="25" y="9"/>
                    </a:lnTo>
                    <a:lnTo>
                      <a:pt x="20" y="9"/>
                    </a:lnTo>
                    <a:lnTo>
                      <a:pt x="16" y="10"/>
                    </a:lnTo>
                    <a:lnTo>
                      <a:pt x="7" y="10"/>
                    </a:lnTo>
                    <a:lnTo>
                      <a:pt x="7" y="14"/>
                    </a:lnTo>
                    <a:lnTo>
                      <a:pt x="13" y="15"/>
                    </a:lnTo>
                    <a:lnTo>
                      <a:pt x="18" y="15"/>
                    </a:lnTo>
                    <a:lnTo>
                      <a:pt x="15" y="19"/>
                    </a:lnTo>
                    <a:lnTo>
                      <a:pt x="8" y="19"/>
                    </a:lnTo>
                    <a:lnTo>
                      <a:pt x="3" y="12"/>
                    </a:lnTo>
                    <a:lnTo>
                      <a:pt x="0" y="17"/>
                    </a:lnTo>
                    <a:lnTo>
                      <a:pt x="2" y="19"/>
                    </a:lnTo>
                    <a:lnTo>
                      <a:pt x="2" y="2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46" name="Freeform 145"/>
              <p:cNvSpPr>
                <a:spLocks noEditPoints="1"/>
              </p:cNvSpPr>
              <p:nvPr/>
            </p:nvSpPr>
            <p:spPr bwMode="auto">
              <a:xfrm>
                <a:off x="5558816" y="3053896"/>
                <a:ext cx="27826" cy="8301"/>
              </a:xfrm>
              <a:custGeom>
                <a:avLst/>
                <a:gdLst/>
                <a:ahLst/>
                <a:cxnLst>
                  <a:cxn ang="0">
                    <a:pos x="41" y="14"/>
                  </a:cxn>
                  <a:cxn ang="0">
                    <a:pos x="44" y="9"/>
                  </a:cxn>
                  <a:cxn ang="0">
                    <a:pos x="51" y="10"/>
                  </a:cxn>
                  <a:cxn ang="0">
                    <a:pos x="49" y="12"/>
                  </a:cxn>
                  <a:cxn ang="0">
                    <a:pos x="41" y="14"/>
                  </a:cxn>
                  <a:cxn ang="0">
                    <a:pos x="41" y="14"/>
                  </a:cxn>
                  <a:cxn ang="0">
                    <a:pos x="36" y="2"/>
                  </a:cxn>
                  <a:cxn ang="0">
                    <a:pos x="33" y="0"/>
                  </a:cxn>
                  <a:cxn ang="0">
                    <a:pos x="23" y="2"/>
                  </a:cxn>
                  <a:cxn ang="0">
                    <a:pos x="5" y="0"/>
                  </a:cxn>
                  <a:cxn ang="0">
                    <a:pos x="3" y="4"/>
                  </a:cxn>
                  <a:cxn ang="0">
                    <a:pos x="0" y="5"/>
                  </a:cxn>
                  <a:cxn ang="0">
                    <a:pos x="0" y="9"/>
                  </a:cxn>
                  <a:cxn ang="0">
                    <a:pos x="0" y="10"/>
                  </a:cxn>
                  <a:cxn ang="0">
                    <a:pos x="1" y="14"/>
                  </a:cxn>
                  <a:cxn ang="0">
                    <a:pos x="13" y="15"/>
                  </a:cxn>
                  <a:cxn ang="0">
                    <a:pos x="16" y="15"/>
                  </a:cxn>
                  <a:cxn ang="0">
                    <a:pos x="24" y="14"/>
                  </a:cxn>
                  <a:cxn ang="0">
                    <a:pos x="28" y="15"/>
                  </a:cxn>
                  <a:cxn ang="0">
                    <a:pos x="34" y="12"/>
                  </a:cxn>
                  <a:cxn ang="0">
                    <a:pos x="41" y="5"/>
                  </a:cxn>
                  <a:cxn ang="0">
                    <a:pos x="38" y="4"/>
                  </a:cxn>
                  <a:cxn ang="0">
                    <a:pos x="36" y="2"/>
                  </a:cxn>
                </a:cxnLst>
                <a:rect l="0" t="0" r="r" b="b"/>
                <a:pathLst>
                  <a:path w="51" h="15">
                    <a:moveTo>
                      <a:pt x="41" y="14"/>
                    </a:moveTo>
                    <a:lnTo>
                      <a:pt x="44" y="9"/>
                    </a:lnTo>
                    <a:lnTo>
                      <a:pt x="51" y="10"/>
                    </a:lnTo>
                    <a:lnTo>
                      <a:pt x="49" y="12"/>
                    </a:lnTo>
                    <a:lnTo>
                      <a:pt x="41" y="14"/>
                    </a:lnTo>
                    <a:lnTo>
                      <a:pt x="41" y="14"/>
                    </a:lnTo>
                    <a:close/>
                    <a:moveTo>
                      <a:pt x="36" y="2"/>
                    </a:moveTo>
                    <a:lnTo>
                      <a:pt x="33" y="0"/>
                    </a:lnTo>
                    <a:lnTo>
                      <a:pt x="23" y="2"/>
                    </a:lnTo>
                    <a:lnTo>
                      <a:pt x="5" y="0"/>
                    </a:lnTo>
                    <a:lnTo>
                      <a:pt x="3" y="4"/>
                    </a:lnTo>
                    <a:lnTo>
                      <a:pt x="0" y="5"/>
                    </a:lnTo>
                    <a:lnTo>
                      <a:pt x="0" y="9"/>
                    </a:lnTo>
                    <a:lnTo>
                      <a:pt x="0" y="10"/>
                    </a:lnTo>
                    <a:lnTo>
                      <a:pt x="1" y="14"/>
                    </a:lnTo>
                    <a:lnTo>
                      <a:pt x="13" y="15"/>
                    </a:lnTo>
                    <a:lnTo>
                      <a:pt x="16" y="15"/>
                    </a:lnTo>
                    <a:lnTo>
                      <a:pt x="24" y="14"/>
                    </a:lnTo>
                    <a:lnTo>
                      <a:pt x="28" y="15"/>
                    </a:lnTo>
                    <a:lnTo>
                      <a:pt x="34" y="12"/>
                    </a:lnTo>
                    <a:lnTo>
                      <a:pt x="41" y="5"/>
                    </a:lnTo>
                    <a:lnTo>
                      <a:pt x="38" y="4"/>
                    </a:lnTo>
                    <a:lnTo>
                      <a:pt x="36" y="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47" name="Freeform 146"/>
              <p:cNvSpPr>
                <a:spLocks noEditPoints="1"/>
              </p:cNvSpPr>
              <p:nvPr/>
            </p:nvSpPr>
            <p:spPr bwMode="auto">
              <a:xfrm>
                <a:off x="5496741" y="3037295"/>
                <a:ext cx="50301" cy="29052"/>
              </a:xfrm>
              <a:custGeom>
                <a:avLst/>
                <a:gdLst/>
                <a:ahLst/>
                <a:cxnLst>
                  <a:cxn ang="0">
                    <a:pos x="87" y="42"/>
                  </a:cxn>
                  <a:cxn ang="0">
                    <a:pos x="88" y="45"/>
                  </a:cxn>
                  <a:cxn ang="0">
                    <a:pos x="83" y="40"/>
                  </a:cxn>
                  <a:cxn ang="0">
                    <a:pos x="85" y="40"/>
                  </a:cxn>
                  <a:cxn ang="0">
                    <a:pos x="12" y="7"/>
                  </a:cxn>
                  <a:cxn ang="0">
                    <a:pos x="10" y="15"/>
                  </a:cxn>
                  <a:cxn ang="0">
                    <a:pos x="5" y="22"/>
                  </a:cxn>
                  <a:cxn ang="0">
                    <a:pos x="7" y="28"/>
                  </a:cxn>
                  <a:cxn ang="0">
                    <a:pos x="7" y="35"/>
                  </a:cxn>
                  <a:cxn ang="0">
                    <a:pos x="2" y="42"/>
                  </a:cxn>
                  <a:cxn ang="0">
                    <a:pos x="7" y="47"/>
                  </a:cxn>
                  <a:cxn ang="0">
                    <a:pos x="9" y="53"/>
                  </a:cxn>
                  <a:cxn ang="0">
                    <a:pos x="14" y="57"/>
                  </a:cxn>
                  <a:cxn ang="0">
                    <a:pos x="22" y="43"/>
                  </a:cxn>
                  <a:cxn ang="0">
                    <a:pos x="24" y="37"/>
                  </a:cxn>
                  <a:cxn ang="0">
                    <a:pos x="30" y="40"/>
                  </a:cxn>
                  <a:cxn ang="0">
                    <a:pos x="37" y="37"/>
                  </a:cxn>
                  <a:cxn ang="0">
                    <a:pos x="40" y="42"/>
                  </a:cxn>
                  <a:cxn ang="0">
                    <a:pos x="53" y="35"/>
                  </a:cxn>
                  <a:cxn ang="0">
                    <a:pos x="67" y="35"/>
                  </a:cxn>
                  <a:cxn ang="0">
                    <a:pos x="75" y="37"/>
                  </a:cxn>
                  <a:cxn ang="0">
                    <a:pos x="88" y="38"/>
                  </a:cxn>
                  <a:cxn ang="0">
                    <a:pos x="92" y="35"/>
                  </a:cxn>
                  <a:cxn ang="0">
                    <a:pos x="92" y="28"/>
                  </a:cxn>
                  <a:cxn ang="0">
                    <a:pos x="78" y="23"/>
                  </a:cxn>
                  <a:cxn ang="0">
                    <a:pos x="68" y="22"/>
                  </a:cxn>
                  <a:cxn ang="0">
                    <a:pos x="55" y="15"/>
                  </a:cxn>
                  <a:cxn ang="0">
                    <a:pos x="53" y="13"/>
                  </a:cxn>
                  <a:cxn ang="0">
                    <a:pos x="72" y="17"/>
                  </a:cxn>
                  <a:cxn ang="0">
                    <a:pos x="73" y="13"/>
                  </a:cxn>
                  <a:cxn ang="0">
                    <a:pos x="62" y="12"/>
                  </a:cxn>
                  <a:cxn ang="0">
                    <a:pos x="53" y="5"/>
                  </a:cxn>
                  <a:cxn ang="0">
                    <a:pos x="48" y="3"/>
                  </a:cxn>
                  <a:cxn ang="0">
                    <a:pos x="25" y="2"/>
                  </a:cxn>
                  <a:cxn ang="0">
                    <a:pos x="14" y="2"/>
                  </a:cxn>
                </a:cxnLst>
                <a:rect l="0" t="0" r="r" b="b"/>
                <a:pathLst>
                  <a:path w="95" h="57">
                    <a:moveTo>
                      <a:pt x="85" y="40"/>
                    </a:moveTo>
                    <a:lnTo>
                      <a:pt x="87" y="42"/>
                    </a:lnTo>
                    <a:lnTo>
                      <a:pt x="92" y="42"/>
                    </a:lnTo>
                    <a:lnTo>
                      <a:pt x="88" y="45"/>
                    </a:lnTo>
                    <a:lnTo>
                      <a:pt x="85" y="43"/>
                    </a:lnTo>
                    <a:lnTo>
                      <a:pt x="83" y="40"/>
                    </a:lnTo>
                    <a:lnTo>
                      <a:pt x="85" y="40"/>
                    </a:lnTo>
                    <a:lnTo>
                      <a:pt x="85" y="40"/>
                    </a:lnTo>
                    <a:close/>
                    <a:moveTo>
                      <a:pt x="10" y="5"/>
                    </a:moveTo>
                    <a:lnTo>
                      <a:pt x="12" y="7"/>
                    </a:lnTo>
                    <a:lnTo>
                      <a:pt x="9" y="12"/>
                    </a:lnTo>
                    <a:lnTo>
                      <a:pt x="10" y="15"/>
                    </a:lnTo>
                    <a:lnTo>
                      <a:pt x="10" y="20"/>
                    </a:lnTo>
                    <a:lnTo>
                      <a:pt x="5" y="22"/>
                    </a:lnTo>
                    <a:lnTo>
                      <a:pt x="5" y="23"/>
                    </a:lnTo>
                    <a:lnTo>
                      <a:pt x="7" y="28"/>
                    </a:lnTo>
                    <a:lnTo>
                      <a:pt x="7" y="32"/>
                    </a:lnTo>
                    <a:lnTo>
                      <a:pt x="7" y="35"/>
                    </a:lnTo>
                    <a:lnTo>
                      <a:pt x="0" y="40"/>
                    </a:lnTo>
                    <a:lnTo>
                      <a:pt x="2" y="42"/>
                    </a:lnTo>
                    <a:lnTo>
                      <a:pt x="4" y="42"/>
                    </a:lnTo>
                    <a:lnTo>
                      <a:pt x="7" y="47"/>
                    </a:lnTo>
                    <a:lnTo>
                      <a:pt x="5" y="52"/>
                    </a:lnTo>
                    <a:lnTo>
                      <a:pt x="9" y="53"/>
                    </a:lnTo>
                    <a:lnTo>
                      <a:pt x="10" y="55"/>
                    </a:lnTo>
                    <a:lnTo>
                      <a:pt x="14" y="57"/>
                    </a:lnTo>
                    <a:lnTo>
                      <a:pt x="17" y="50"/>
                    </a:lnTo>
                    <a:lnTo>
                      <a:pt x="22" y="43"/>
                    </a:lnTo>
                    <a:lnTo>
                      <a:pt x="22" y="40"/>
                    </a:lnTo>
                    <a:lnTo>
                      <a:pt x="24" y="37"/>
                    </a:lnTo>
                    <a:lnTo>
                      <a:pt x="27" y="40"/>
                    </a:lnTo>
                    <a:lnTo>
                      <a:pt x="30" y="40"/>
                    </a:lnTo>
                    <a:lnTo>
                      <a:pt x="34" y="35"/>
                    </a:lnTo>
                    <a:lnTo>
                      <a:pt x="37" y="37"/>
                    </a:lnTo>
                    <a:lnTo>
                      <a:pt x="37" y="40"/>
                    </a:lnTo>
                    <a:lnTo>
                      <a:pt x="40" y="42"/>
                    </a:lnTo>
                    <a:lnTo>
                      <a:pt x="47" y="40"/>
                    </a:lnTo>
                    <a:lnTo>
                      <a:pt x="53" y="35"/>
                    </a:lnTo>
                    <a:lnTo>
                      <a:pt x="60" y="35"/>
                    </a:lnTo>
                    <a:lnTo>
                      <a:pt x="67" y="35"/>
                    </a:lnTo>
                    <a:lnTo>
                      <a:pt x="72" y="33"/>
                    </a:lnTo>
                    <a:lnTo>
                      <a:pt x="75" y="37"/>
                    </a:lnTo>
                    <a:lnTo>
                      <a:pt x="82" y="37"/>
                    </a:lnTo>
                    <a:lnTo>
                      <a:pt x="88" y="38"/>
                    </a:lnTo>
                    <a:lnTo>
                      <a:pt x="90" y="35"/>
                    </a:lnTo>
                    <a:lnTo>
                      <a:pt x="92" y="35"/>
                    </a:lnTo>
                    <a:lnTo>
                      <a:pt x="95" y="32"/>
                    </a:lnTo>
                    <a:lnTo>
                      <a:pt x="92" y="28"/>
                    </a:lnTo>
                    <a:lnTo>
                      <a:pt x="83" y="23"/>
                    </a:lnTo>
                    <a:lnTo>
                      <a:pt x="78" y="23"/>
                    </a:lnTo>
                    <a:lnTo>
                      <a:pt x="73" y="22"/>
                    </a:lnTo>
                    <a:lnTo>
                      <a:pt x="68" y="22"/>
                    </a:lnTo>
                    <a:lnTo>
                      <a:pt x="62" y="18"/>
                    </a:lnTo>
                    <a:lnTo>
                      <a:pt x="55" y="15"/>
                    </a:lnTo>
                    <a:lnTo>
                      <a:pt x="52" y="15"/>
                    </a:lnTo>
                    <a:lnTo>
                      <a:pt x="53" y="13"/>
                    </a:lnTo>
                    <a:lnTo>
                      <a:pt x="62" y="15"/>
                    </a:lnTo>
                    <a:lnTo>
                      <a:pt x="72" y="17"/>
                    </a:lnTo>
                    <a:lnTo>
                      <a:pt x="75" y="15"/>
                    </a:lnTo>
                    <a:lnTo>
                      <a:pt x="73" y="13"/>
                    </a:lnTo>
                    <a:lnTo>
                      <a:pt x="70" y="13"/>
                    </a:lnTo>
                    <a:lnTo>
                      <a:pt x="62" y="12"/>
                    </a:lnTo>
                    <a:lnTo>
                      <a:pt x="58" y="5"/>
                    </a:lnTo>
                    <a:lnTo>
                      <a:pt x="53" y="5"/>
                    </a:lnTo>
                    <a:lnTo>
                      <a:pt x="52" y="5"/>
                    </a:lnTo>
                    <a:lnTo>
                      <a:pt x="48" y="3"/>
                    </a:lnTo>
                    <a:lnTo>
                      <a:pt x="29" y="0"/>
                    </a:lnTo>
                    <a:lnTo>
                      <a:pt x="25" y="2"/>
                    </a:lnTo>
                    <a:lnTo>
                      <a:pt x="22" y="0"/>
                    </a:lnTo>
                    <a:lnTo>
                      <a:pt x="14" y="2"/>
                    </a:lnTo>
                    <a:lnTo>
                      <a:pt x="10" y="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48" name="Freeform 147"/>
              <p:cNvSpPr>
                <a:spLocks noEditPoints="1"/>
              </p:cNvSpPr>
              <p:nvPr/>
            </p:nvSpPr>
            <p:spPr bwMode="auto">
              <a:xfrm>
                <a:off x="5771795" y="1857557"/>
                <a:ext cx="547967" cy="617365"/>
              </a:xfrm>
              <a:custGeom>
                <a:avLst/>
                <a:gdLst/>
                <a:ahLst/>
                <a:cxnLst>
                  <a:cxn ang="0">
                    <a:pos x="260" y="1134"/>
                  </a:cxn>
                  <a:cxn ang="0">
                    <a:pos x="186" y="1099"/>
                  </a:cxn>
                  <a:cxn ang="0">
                    <a:pos x="171" y="1031"/>
                  </a:cxn>
                  <a:cxn ang="0">
                    <a:pos x="172" y="991"/>
                  </a:cxn>
                  <a:cxn ang="0">
                    <a:pos x="151" y="945"/>
                  </a:cxn>
                  <a:cxn ang="0">
                    <a:pos x="151" y="898"/>
                  </a:cxn>
                  <a:cxn ang="0">
                    <a:pos x="202" y="878"/>
                  </a:cxn>
                  <a:cxn ang="0">
                    <a:pos x="202" y="852"/>
                  </a:cxn>
                  <a:cxn ang="0">
                    <a:pos x="245" y="792"/>
                  </a:cxn>
                  <a:cxn ang="0">
                    <a:pos x="240" y="747"/>
                  </a:cxn>
                  <a:cxn ang="0">
                    <a:pos x="220" y="696"/>
                  </a:cxn>
                  <a:cxn ang="0">
                    <a:pos x="201" y="663"/>
                  </a:cxn>
                  <a:cxn ang="0">
                    <a:pos x="204" y="543"/>
                  </a:cxn>
                  <a:cxn ang="0">
                    <a:pos x="88" y="438"/>
                  </a:cxn>
                  <a:cxn ang="0">
                    <a:pos x="13" y="372"/>
                  </a:cxn>
                  <a:cxn ang="0">
                    <a:pos x="41" y="330"/>
                  </a:cxn>
                  <a:cxn ang="0">
                    <a:pos x="152" y="259"/>
                  </a:cxn>
                  <a:cxn ang="0">
                    <a:pos x="209" y="158"/>
                  </a:cxn>
                  <a:cxn ang="0">
                    <a:pos x="335" y="126"/>
                  </a:cxn>
                  <a:cxn ang="0">
                    <a:pos x="416" y="131"/>
                  </a:cxn>
                  <a:cxn ang="0">
                    <a:pos x="533" y="153"/>
                  </a:cxn>
                  <a:cxn ang="0">
                    <a:pos x="616" y="104"/>
                  </a:cxn>
                  <a:cxn ang="0">
                    <a:pos x="659" y="48"/>
                  </a:cxn>
                  <a:cxn ang="0">
                    <a:pos x="843" y="43"/>
                  </a:cxn>
                  <a:cxn ang="0">
                    <a:pos x="727" y="58"/>
                  </a:cxn>
                  <a:cxn ang="0">
                    <a:pos x="878" y="84"/>
                  </a:cxn>
                  <a:cxn ang="0">
                    <a:pos x="744" y="131"/>
                  </a:cxn>
                  <a:cxn ang="0">
                    <a:pos x="802" y="181"/>
                  </a:cxn>
                  <a:cxn ang="0">
                    <a:pos x="828" y="239"/>
                  </a:cxn>
                  <a:cxn ang="0">
                    <a:pos x="1023" y="202"/>
                  </a:cxn>
                  <a:cxn ang="0">
                    <a:pos x="950" y="277"/>
                  </a:cxn>
                  <a:cxn ang="0">
                    <a:pos x="868" y="412"/>
                  </a:cxn>
                  <a:cxn ang="0">
                    <a:pos x="868" y="488"/>
                  </a:cxn>
                  <a:cxn ang="0">
                    <a:pos x="830" y="535"/>
                  </a:cxn>
                  <a:cxn ang="0">
                    <a:pos x="817" y="581"/>
                  </a:cxn>
                  <a:cxn ang="0">
                    <a:pos x="820" y="636"/>
                  </a:cxn>
                  <a:cxn ang="0">
                    <a:pos x="755" y="649"/>
                  </a:cxn>
                  <a:cxn ang="0">
                    <a:pos x="720" y="684"/>
                  </a:cxn>
                  <a:cxn ang="0">
                    <a:pos x="795" y="747"/>
                  </a:cxn>
                  <a:cxn ang="0">
                    <a:pos x="744" y="762"/>
                  </a:cxn>
                  <a:cxn ang="0">
                    <a:pos x="679" y="772"/>
                  </a:cxn>
                  <a:cxn ang="0">
                    <a:pos x="760" y="815"/>
                  </a:cxn>
                  <a:cxn ang="0">
                    <a:pos x="674" y="873"/>
                  </a:cxn>
                  <a:cxn ang="0">
                    <a:pos x="571" y="902"/>
                  </a:cxn>
                  <a:cxn ang="0">
                    <a:pos x="468" y="966"/>
                  </a:cxn>
                  <a:cxn ang="0">
                    <a:pos x="383" y="995"/>
                  </a:cxn>
                  <a:cxn ang="0">
                    <a:pos x="358" y="1069"/>
                  </a:cxn>
                  <a:cxn ang="0">
                    <a:pos x="320" y="1124"/>
                  </a:cxn>
                  <a:cxn ang="0">
                    <a:pos x="290" y="1176"/>
                  </a:cxn>
                  <a:cxn ang="0">
                    <a:pos x="360" y="1081"/>
                  </a:cxn>
                  <a:cxn ang="0">
                    <a:pos x="709" y="797"/>
                  </a:cxn>
                  <a:cxn ang="0">
                    <a:pos x="790" y="689"/>
                  </a:cxn>
                  <a:cxn ang="0">
                    <a:pos x="863" y="608"/>
                  </a:cxn>
                  <a:cxn ang="0">
                    <a:pos x="842" y="511"/>
                  </a:cxn>
                  <a:cxn ang="0">
                    <a:pos x="897" y="284"/>
                  </a:cxn>
                  <a:cxn ang="0">
                    <a:pos x="636" y="28"/>
                  </a:cxn>
                  <a:cxn ang="0">
                    <a:pos x="526" y="133"/>
                  </a:cxn>
                  <a:cxn ang="0">
                    <a:pos x="187" y="528"/>
                  </a:cxn>
                  <a:cxn ang="0">
                    <a:pos x="192" y="618"/>
                  </a:cxn>
                  <a:cxn ang="0">
                    <a:pos x="177" y="682"/>
                  </a:cxn>
                  <a:cxn ang="0">
                    <a:pos x="151" y="963"/>
                  </a:cxn>
                  <a:cxn ang="0">
                    <a:pos x="230" y="747"/>
                  </a:cxn>
                  <a:cxn ang="0">
                    <a:pos x="201" y="805"/>
                  </a:cxn>
                </a:cxnLst>
                <a:rect l="0" t="0" r="r" b="b"/>
                <a:pathLst>
                  <a:path w="1024" h="1189">
                    <a:moveTo>
                      <a:pt x="304" y="1177"/>
                    </a:moveTo>
                    <a:lnTo>
                      <a:pt x="292" y="1172"/>
                    </a:lnTo>
                    <a:lnTo>
                      <a:pt x="287" y="1172"/>
                    </a:lnTo>
                    <a:lnTo>
                      <a:pt x="285" y="1171"/>
                    </a:lnTo>
                    <a:lnTo>
                      <a:pt x="287" y="1167"/>
                    </a:lnTo>
                    <a:lnTo>
                      <a:pt x="289" y="1167"/>
                    </a:lnTo>
                    <a:lnTo>
                      <a:pt x="287" y="1166"/>
                    </a:lnTo>
                    <a:lnTo>
                      <a:pt x="285" y="1166"/>
                    </a:lnTo>
                    <a:lnTo>
                      <a:pt x="284" y="1167"/>
                    </a:lnTo>
                    <a:lnTo>
                      <a:pt x="282" y="1167"/>
                    </a:lnTo>
                    <a:lnTo>
                      <a:pt x="282" y="1174"/>
                    </a:lnTo>
                    <a:lnTo>
                      <a:pt x="279" y="1172"/>
                    </a:lnTo>
                    <a:lnTo>
                      <a:pt x="277" y="1172"/>
                    </a:lnTo>
                    <a:lnTo>
                      <a:pt x="275" y="1174"/>
                    </a:lnTo>
                    <a:lnTo>
                      <a:pt x="275" y="1177"/>
                    </a:lnTo>
                    <a:lnTo>
                      <a:pt x="274" y="1179"/>
                    </a:lnTo>
                    <a:lnTo>
                      <a:pt x="272" y="1177"/>
                    </a:lnTo>
                    <a:lnTo>
                      <a:pt x="272" y="1174"/>
                    </a:lnTo>
                    <a:lnTo>
                      <a:pt x="274" y="1171"/>
                    </a:lnTo>
                    <a:lnTo>
                      <a:pt x="274" y="1167"/>
                    </a:lnTo>
                    <a:lnTo>
                      <a:pt x="279" y="1163"/>
                    </a:lnTo>
                    <a:lnTo>
                      <a:pt x="277" y="1161"/>
                    </a:lnTo>
                    <a:lnTo>
                      <a:pt x="275" y="1164"/>
                    </a:lnTo>
                    <a:lnTo>
                      <a:pt x="272" y="1171"/>
                    </a:lnTo>
                    <a:lnTo>
                      <a:pt x="267" y="1174"/>
                    </a:lnTo>
                    <a:lnTo>
                      <a:pt x="265" y="1172"/>
                    </a:lnTo>
                    <a:lnTo>
                      <a:pt x="267" y="1171"/>
                    </a:lnTo>
                    <a:lnTo>
                      <a:pt x="270" y="1167"/>
                    </a:lnTo>
                    <a:lnTo>
                      <a:pt x="272" y="1163"/>
                    </a:lnTo>
                    <a:lnTo>
                      <a:pt x="274" y="1159"/>
                    </a:lnTo>
                    <a:lnTo>
                      <a:pt x="272" y="1159"/>
                    </a:lnTo>
                    <a:lnTo>
                      <a:pt x="269" y="1159"/>
                    </a:lnTo>
                    <a:lnTo>
                      <a:pt x="267" y="1163"/>
                    </a:lnTo>
                    <a:lnTo>
                      <a:pt x="264" y="1164"/>
                    </a:lnTo>
                    <a:lnTo>
                      <a:pt x="264" y="1163"/>
                    </a:lnTo>
                    <a:lnTo>
                      <a:pt x="264" y="1159"/>
                    </a:lnTo>
                    <a:lnTo>
                      <a:pt x="267" y="1156"/>
                    </a:lnTo>
                    <a:lnTo>
                      <a:pt x="267" y="1156"/>
                    </a:lnTo>
                    <a:lnTo>
                      <a:pt x="264" y="1156"/>
                    </a:lnTo>
                    <a:lnTo>
                      <a:pt x="264" y="1158"/>
                    </a:lnTo>
                    <a:lnTo>
                      <a:pt x="260" y="1159"/>
                    </a:lnTo>
                    <a:lnTo>
                      <a:pt x="259" y="1163"/>
                    </a:lnTo>
                    <a:lnTo>
                      <a:pt x="257" y="1159"/>
                    </a:lnTo>
                    <a:lnTo>
                      <a:pt x="257" y="1158"/>
                    </a:lnTo>
                    <a:lnTo>
                      <a:pt x="255" y="1158"/>
                    </a:lnTo>
                    <a:lnTo>
                      <a:pt x="254" y="1159"/>
                    </a:lnTo>
                    <a:lnTo>
                      <a:pt x="250" y="1159"/>
                    </a:lnTo>
                    <a:lnTo>
                      <a:pt x="252" y="1158"/>
                    </a:lnTo>
                    <a:lnTo>
                      <a:pt x="259" y="1153"/>
                    </a:lnTo>
                    <a:lnTo>
                      <a:pt x="259" y="1149"/>
                    </a:lnTo>
                    <a:lnTo>
                      <a:pt x="262" y="1149"/>
                    </a:lnTo>
                    <a:lnTo>
                      <a:pt x="267" y="1146"/>
                    </a:lnTo>
                    <a:lnTo>
                      <a:pt x="265" y="1144"/>
                    </a:lnTo>
                    <a:lnTo>
                      <a:pt x="260" y="1148"/>
                    </a:lnTo>
                    <a:lnTo>
                      <a:pt x="257" y="1149"/>
                    </a:lnTo>
                    <a:lnTo>
                      <a:pt x="255" y="1148"/>
                    </a:lnTo>
                    <a:lnTo>
                      <a:pt x="257" y="1148"/>
                    </a:lnTo>
                    <a:lnTo>
                      <a:pt x="260" y="1146"/>
                    </a:lnTo>
                    <a:lnTo>
                      <a:pt x="265" y="1143"/>
                    </a:lnTo>
                    <a:lnTo>
                      <a:pt x="269" y="1141"/>
                    </a:lnTo>
                    <a:lnTo>
                      <a:pt x="272" y="1139"/>
                    </a:lnTo>
                    <a:lnTo>
                      <a:pt x="272" y="1136"/>
                    </a:lnTo>
                    <a:lnTo>
                      <a:pt x="270" y="1134"/>
                    </a:lnTo>
                    <a:lnTo>
                      <a:pt x="269" y="1134"/>
                    </a:lnTo>
                    <a:lnTo>
                      <a:pt x="264" y="1139"/>
                    </a:lnTo>
                    <a:lnTo>
                      <a:pt x="257" y="1144"/>
                    </a:lnTo>
                    <a:lnTo>
                      <a:pt x="252" y="1144"/>
                    </a:lnTo>
                    <a:lnTo>
                      <a:pt x="250" y="1144"/>
                    </a:lnTo>
                    <a:lnTo>
                      <a:pt x="254" y="1143"/>
                    </a:lnTo>
                    <a:lnTo>
                      <a:pt x="255" y="1141"/>
                    </a:lnTo>
                    <a:lnTo>
                      <a:pt x="259" y="1138"/>
                    </a:lnTo>
                    <a:lnTo>
                      <a:pt x="260" y="1134"/>
                    </a:lnTo>
                    <a:lnTo>
                      <a:pt x="259" y="1131"/>
                    </a:lnTo>
                    <a:lnTo>
                      <a:pt x="255" y="1129"/>
                    </a:lnTo>
                    <a:lnTo>
                      <a:pt x="254" y="1131"/>
                    </a:lnTo>
                    <a:lnTo>
                      <a:pt x="254" y="1133"/>
                    </a:lnTo>
                    <a:lnTo>
                      <a:pt x="255" y="1134"/>
                    </a:lnTo>
                    <a:lnTo>
                      <a:pt x="255" y="1136"/>
                    </a:lnTo>
                    <a:lnTo>
                      <a:pt x="252" y="1139"/>
                    </a:lnTo>
                    <a:lnTo>
                      <a:pt x="249" y="1138"/>
                    </a:lnTo>
                    <a:lnTo>
                      <a:pt x="245" y="1138"/>
                    </a:lnTo>
                    <a:lnTo>
                      <a:pt x="244" y="1138"/>
                    </a:lnTo>
                    <a:lnTo>
                      <a:pt x="240" y="1139"/>
                    </a:lnTo>
                    <a:lnTo>
                      <a:pt x="239" y="1143"/>
                    </a:lnTo>
                    <a:lnTo>
                      <a:pt x="235" y="1144"/>
                    </a:lnTo>
                    <a:lnTo>
                      <a:pt x="234" y="1143"/>
                    </a:lnTo>
                    <a:lnTo>
                      <a:pt x="232" y="1141"/>
                    </a:lnTo>
                    <a:lnTo>
                      <a:pt x="227" y="1141"/>
                    </a:lnTo>
                    <a:lnTo>
                      <a:pt x="225" y="1144"/>
                    </a:lnTo>
                    <a:lnTo>
                      <a:pt x="222" y="1143"/>
                    </a:lnTo>
                    <a:lnTo>
                      <a:pt x="220" y="1144"/>
                    </a:lnTo>
                    <a:lnTo>
                      <a:pt x="220" y="1146"/>
                    </a:lnTo>
                    <a:lnTo>
                      <a:pt x="220" y="1148"/>
                    </a:lnTo>
                    <a:lnTo>
                      <a:pt x="219" y="1148"/>
                    </a:lnTo>
                    <a:lnTo>
                      <a:pt x="212" y="1148"/>
                    </a:lnTo>
                    <a:lnTo>
                      <a:pt x="212" y="1144"/>
                    </a:lnTo>
                    <a:lnTo>
                      <a:pt x="214" y="1143"/>
                    </a:lnTo>
                    <a:lnTo>
                      <a:pt x="217" y="1141"/>
                    </a:lnTo>
                    <a:lnTo>
                      <a:pt x="220" y="1139"/>
                    </a:lnTo>
                    <a:lnTo>
                      <a:pt x="219" y="1138"/>
                    </a:lnTo>
                    <a:lnTo>
                      <a:pt x="215" y="1136"/>
                    </a:lnTo>
                    <a:lnTo>
                      <a:pt x="215" y="1133"/>
                    </a:lnTo>
                    <a:lnTo>
                      <a:pt x="212" y="1129"/>
                    </a:lnTo>
                    <a:lnTo>
                      <a:pt x="211" y="1128"/>
                    </a:lnTo>
                    <a:lnTo>
                      <a:pt x="209" y="1129"/>
                    </a:lnTo>
                    <a:lnTo>
                      <a:pt x="202" y="1133"/>
                    </a:lnTo>
                    <a:lnTo>
                      <a:pt x="199" y="1133"/>
                    </a:lnTo>
                    <a:lnTo>
                      <a:pt x="197" y="1129"/>
                    </a:lnTo>
                    <a:lnTo>
                      <a:pt x="202" y="1126"/>
                    </a:lnTo>
                    <a:lnTo>
                      <a:pt x="201" y="1124"/>
                    </a:lnTo>
                    <a:lnTo>
                      <a:pt x="197" y="1124"/>
                    </a:lnTo>
                    <a:lnTo>
                      <a:pt x="197" y="1123"/>
                    </a:lnTo>
                    <a:lnTo>
                      <a:pt x="202" y="1121"/>
                    </a:lnTo>
                    <a:lnTo>
                      <a:pt x="206" y="1121"/>
                    </a:lnTo>
                    <a:lnTo>
                      <a:pt x="207" y="1119"/>
                    </a:lnTo>
                    <a:lnTo>
                      <a:pt x="206" y="1116"/>
                    </a:lnTo>
                    <a:lnTo>
                      <a:pt x="204" y="1116"/>
                    </a:lnTo>
                    <a:lnTo>
                      <a:pt x="199" y="1118"/>
                    </a:lnTo>
                    <a:lnTo>
                      <a:pt x="196" y="1119"/>
                    </a:lnTo>
                    <a:lnTo>
                      <a:pt x="191" y="1121"/>
                    </a:lnTo>
                    <a:lnTo>
                      <a:pt x="187" y="1119"/>
                    </a:lnTo>
                    <a:lnTo>
                      <a:pt x="187" y="1118"/>
                    </a:lnTo>
                    <a:lnTo>
                      <a:pt x="191" y="1116"/>
                    </a:lnTo>
                    <a:lnTo>
                      <a:pt x="194" y="1114"/>
                    </a:lnTo>
                    <a:lnTo>
                      <a:pt x="192" y="1111"/>
                    </a:lnTo>
                    <a:lnTo>
                      <a:pt x="199" y="1109"/>
                    </a:lnTo>
                    <a:lnTo>
                      <a:pt x="201" y="1108"/>
                    </a:lnTo>
                    <a:lnTo>
                      <a:pt x="199" y="1106"/>
                    </a:lnTo>
                    <a:lnTo>
                      <a:pt x="194" y="1104"/>
                    </a:lnTo>
                    <a:lnTo>
                      <a:pt x="192" y="1106"/>
                    </a:lnTo>
                    <a:lnTo>
                      <a:pt x="189" y="1108"/>
                    </a:lnTo>
                    <a:lnTo>
                      <a:pt x="186" y="1106"/>
                    </a:lnTo>
                    <a:lnTo>
                      <a:pt x="187" y="1104"/>
                    </a:lnTo>
                    <a:lnTo>
                      <a:pt x="191" y="1103"/>
                    </a:lnTo>
                    <a:lnTo>
                      <a:pt x="194" y="1104"/>
                    </a:lnTo>
                    <a:lnTo>
                      <a:pt x="196" y="1101"/>
                    </a:lnTo>
                    <a:lnTo>
                      <a:pt x="199" y="1099"/>
                    </a:lnTo>
                    <a:lnTo>
                      <a:pt x="199" y="1098"/>
                    </a:lnTo>
                    <a:lnTo>
                      <a:pt x="201" y="1096"/>
                    </a:lnTo>
                    <a:lnTo>
                      <a:pt x="199" y="1094"/>
                    </a:lnTo>
                    <a:lnTo>
                      <a:pt x="192" y="1096"/>
                    </a:lnTo>
                    <a:lnTo>
                      <a:pt x="191" y="1098"/>
                    </a:lnTo>
                    <a:lnTo>
                      <a:pt x="189" y="1099"/>
                    </a:lnTo>
                    <a:lnTo>
                      <a:pt x="186" y="1099"/>
                    </a:lnTo>
                    <a:lnTo>
                      <a:pt x="187" y="1098"/>
                    </a:lnTo>
                    <a:lnTo>
                      <a:pt x="191" y="1096"/>
                    </a:lnTo>
                    <a:lnTo>
                      <a:pt x="191" y="1094"/>
                    </a:lnTo>
                    <a:lnTo>
                      <a:pt x="189" y="1093"/>
                    </a:lnTo>
                    <a:lnTo>
                      <a:pt x="191" y="1091"/>
                    </a:lnTo>
                    <a:lnTo>
                      <a:pt x="191" y="1089"/>
                    </a:lnTo>
                    <a:lnTo>
                      <a:pt x="189" y="1088"/>
                    </a:lnTo>
                    <a:lnTo>
                      <a:pt x="186" y="1088"/>
                    </a:lnTo>
                    <a:lnTo>
                      <a:pt x="186" y="1086"/>
                    </a:lnTo>
                    <a:lnTo>
                      <a:pt x="187" y="1084"/>
                    </a:lnTo>
                    <a:lnTo>
                      <a:pt x="186" y="1083"/>
                    </a:lnTo>
                    <a:lnTo>
                      <a:pt x="184" y="1081"/>
                    </a:lnTo>
                    <a:lnTo>
                      <a:pt x="182" y="1083"/>
                    </a:lnTo>
                    <a:lnTo>
                      <a:pt x="179" y="1083"/>
                    </a:lnTo>
                    <a:lnTo>
                      <a:pt x="177" y="1081"/>
                    </a:lnTo>
                    <a:lnTo>
                      <a:pt x="181" y="1078"/>
                    </a:lnTo>
                    <a:lnTo>
                      <a:pt x="182" y="1076"/>
                    </a:lnTo>
                    <a:lnTo>
                      <a:pt x="184" y="1076"/>
                    </a:lnTo>
                    <a:lnTo>
                      <a:pt x="189" y="1071"/>
                    </a:lnTo>
                    <a:lnTo>
                      <a:pt x="186" y="1068"/>
                    </a:lnTo>
                    <a:lnTo>
                      <a:pt x="187" y="1066"/>
                    </a:lnTo>
                    <a:lnTo>
                      <a:pt x="189" y="1065"/>
                    </a:lnTo>
                    <a:lnTo>
                      <a:pt x="187" y="1063"/>
                    </a:lnTo>
                    <a:lnTo>
                      <a:pt x="186" y="1065"/>
                    </a:lnTo>
                    <a:lnTo>
                      <a:pt x="184" y="1066"/>
                    </a:lnTo>
                    <a:lnTo>
                      <a:pt x="182" y="1063"/>
                    </a:lnTo>
                    <a:lnTo>
                      <a:pt x="179" y="1063"/>
                    </a:lnTo>
                    <a:lnTo>
                      <a:pt x="177" y="1065"/>
                    </a:lnTo>
                    <a:lnTo>
                      <a:pt x="176" y="1065"/>
                    </a:lnTo>
                    <a:lnTo>
                      <a:pt x="174" y="1060"/>
                    </a:lnTo>
                    <a:lnTo>
                      <a:pt x="176" y="1058"/>
                    </a:lnTo>
                    <a:lnTo>
                      <a:pt x="181" y="1056"/>
                    </a:lnTo>
                    <a:lnTo>
                      <a:pt x="182" y="1055"/>
                    </a:lnTo>
                    <a:lnTo>
                      <a:pt x="179" y="1053"/>
                    </a:lnTo>
                    <a:lnTo>
                      <a:pt x="176" y="1053"/>
                    </a:lnTo>
                    <a:lnTo>
                      <a:pt x="171" y="1055"/>
                    </a:lnTo>
                    <a:lnTo>
                      <a:pt x="169" y="1055"/>
                    </a:lnTo>
                    <a:lnTo>
                      <a:pt x="167" y="1053"/>
                    </a:lnTo>
                    <a:lnTo>
                      <a:pt x="169" y="1050"/>
                    </a:lnTo>
                    <a:lnTo>
                      <a:pt x="172" y="1050"/>
                    </a:lnTo>
                    <a:lnTo>
                      <a:pt x="176" y="1050"/>
                    </a:lnTo>
                    <a:lnTo>
                      <a:pt x="182" y="1050"/>
                    </a:lnTo>
                    <a:lnTo>
                      <a:pt x="184" y="1048"/>
                    </a:lnTo>
                    <a:lnTo>
                      <a:pt x="181" y="1048"/>
                    </a:lnTo>
                    <a:lnTo>
                      <a:pt x="179" y="1046"/>
                    </a:lnTo>
                    <a:lnTo>
                      <a:pt x="174" y="1046"/>
                    </a:lnTo>
                    <a:lnTo>
                      <a:pt x="172" y="1048"/>
                    </a:lnTo>
                    <a:lnTo>
                      <a:pt x="169" y="1048"/>
                    </a:lnTo>
                    <a:lnTo>
                      <a:pt x="167" y="1045"/>
                    </a:lnTo>
                    <a:lnTo>
                      <a:pt x="171" y="1043"/>
                    </a:lnTo>
                    <a:lnTo>
                      <a:pt x="177" y="1041"/>
                    </a:lnTo>
                    <a:lnTo>
                      <a:pt x="179" y="1041"/>
                    </a:lnTo>
                    <a:lnTo>
                      <a:pt x="177" y="1040"/>
                    </a:lnTo>
                    <a:lnTo>
                      <a:pt x="174" y="1040"/>
                    </a:lnTo>
                    <a:lnTo>
                      <a:pt x="171" y="1038"/>
                    </a:lnTo>
                    <a:lnTo>
                      <a:pt x="172" y="1038"/>
                    </a:lnTo>
                    <a:lnTo>
                      <a:pt x="176" y="1038"/>
                    </a:lnTo>
                    <a:lnTo>
                      <a:pt x="179" y="1040"/>
                    </a:lnTo>
                    <a:lnTo>
                      <a:pt x="184" y="1036"/>
                    </a:lnTo>
                    <a:lnTo>
                      <a:pt x="186" y="1035"/>
                    </a:lnTo>
                    <a:lnTo>
                      <a:pt x="184" y="1035"/>
                    </a:lnTo>
                    <a:lnTo>
                      <a:pt x="182" y="1035"/>
                    </a:lnTo>
                    <a:lnTo>
                      <a:pt x="179" y="1036"/>
                    </a:lnTo>
                    <a:lnTo>
                      <a:pt x="177" y="1036"/>
                    </a:lnTo>
                    <a:lnTo>
                      <a:pt x="176" y="1035"/>
                    </a:lnTo>
                    <a:lnTo>
                      <a:pt x="171" y="1035"/>
                    </a:lnTo>
                    <a:lnTo>
                      <a:pt x="169" y="1038"/>
                    </a:lnTo>
                    <a:lnTo>
                      <a:pt x="167" y="1040"/>
                    </a:lnTo>
                    <a:lnTo>
                      <a:pt x="164" y="1036"/>
                    </a:lnTo>
                    <a:lnTo>
                      <a:pt x="162" y="1035"/>
                    </a:lnTo>
                    <a:lnTo>
                      <a:pt x="166" y="1031"/>
                    </a:lnTo>
                    <a:lnTo>
                      <a:pt x="171" y="1031"/>
                    </a:lnTo>
                    <a:lnTo>
                      <a:pt x="174" y="1028"/>
                    </a:lnTo>
                    <a:lnTo>
                      <a:pt x="172" y="1028"/>
                    </a:lnTo>
                    <a:lnTo>
                      <a:pt x="169" y="1028"/>
                    </a:lnTo>
                    <a:lnTo>
                      <a:pt x="164" y="1028"/>
                    </a:lnTo>
                    <a:lnTo>
                      <a:pt x="164" y="1025"/>
                    </a:lnTo>
                    <a:lnTo>
                      <a:pt x="164" y="1021"/>
                    </a:lnTo>
                    <a:lnTo>
                      <a:pt x="169" y="1021"/>
                    </a:lnTo>
                    <a:lnTo>
                      <a:pt x="177" y="1021"/>
                    </a:lnTo>
                    <a:lnTo>
                      <a:pt x="184" y="1020"/>
                    </a:lnTo>
                    <a:lnTo>
                      <a:pt x="189" y="1020"/>
                    </a:lnTo>
                    <a:lnTo>
                      <a:pt x="192" y="1016"/>
                    </a:lnTo>
                    <a:lnTo>
                      <a:pt x="194" y="1016"/>
                    </a:lnTo>
                    <a:lnTo>
                      <a:pt x="189" y="1016"/>
                    </a:lnTo>
                    <a:lnTo>
                      <a:pt x="186" y="1015"/>
                    </a:lnTo>
                    <a:lnTo>
                      <a:pt x="182" y="1018"/>
                    </a:lnTo>
                    <a:lnTo>
                      <a:pt x="176" y="1018"/>
                    </a:lnTo>
                    <a:lnTo>
                      <a:pt x="171" y="1020"/>
                    </a:lnTo>
                    <a:lnTo>
                      <a:pt x="167" y="1020"/>
                    </a:lnTo>
                    <a:lnTo>
                      <a:pt x="166" y="1018"/>
                    </a:lnTo>
                    <a:lnTo>
                      <a:pt x="166" y="1018"/>
                    </a:lnTo>
                    <a:lnTo>
                      <a:pt x="174" y="1018"/>
                    </a:lnTo>
                    <a:lnTo>
                      <a:pt x="177" y="1016"/>
                    </a:lnTo>
                    <a:lnTo>
                      <a:pt x="181" y="1011"/>
                    </a:lnTo>
                    <a:lnTo>
                      <a:pt x="186" y="1010"/>
                    </a:lnTo>
                    <a:lnTo>
                      <a:pt x="187" y="1011"/>
                    </a:lnTo>
                    <a:lnTo>
                      <a:pt x="191" y="1013"/>
                    </a:lnTo>
                    <a:lnTo>
                      <a:pt x="192" y="1013"/>
                    </a:lnTo>
                    <a:lnTo>
                      <a:pt x="194" y="1011"/>
                    </a:lnTo>
                    <a:lnTo>
                      <a:pt x="192" y="1011"/>
                    </a:lnTo>
                    <a:lnTo>
                      <a:pt x="187" y="1008"/>
                    </a:lnTo>
                    <a:lnTo>
                      <a:pt x="186" y="1008"/>
                    </a:lnTo>
                    <a:lnTo>
                      <a:pt x="184" y="1006"/>
                    </a:lnTo>
                    <a:lnTo>
                      <a:pt x="186" y="1005"/>
                    </a:lnTo>
                    <a:lnTo>
                      <a:pt x="187" y="1005"/>
                    </a:lnTo>
                    <a:lnTo>
                      <a:pt x="189" y="1003"/>
                    </a:lnTo>
                    <a:lnTo>
                      <a:pt x="191" y="1003"/>
                    </a:lnTo>
                    <a:lnTo>
                      <a:pt x="194" y="1006"/>
                    </a:lnTo>
                    <a:lnTo>
                      <a:pt x="197" y="1010"/>
                    </a:lnTo>
                    <a:lnTo>
                      <a:pt x="201" y="1011"/>
                    </a:lnTo>
                    <a:lnTo>
                      <a:pt x="201" y="1011"/>
                    </a:lnTo>
                    <a:lnTo>
                      <a:pt x="199" y="1008"/>
                    </a:lnTo>
                    <a:lnTo>
                      <a:pt x="197" y="1006"/>
                    </a:lnTo>
                    <a:lnTo>
                      <a:pt x="197" y="1000"/>
                    </a:lnTo>
                    <a:lnTo>
                      <a:pt x="199" y="996"/>
                    </a:lnTo>
                    <a:lnTo>
                      <a:pt x="201" y="995"/>
                    </a:lnTo>
                    <a:lnTo>
                      <a:pt x="197" y="995"/>
                    </a:lnTo>
                    <a:lnTo>
                      <a:pt x="194" y="996"/>
                    </a:lnTo>
                    <a:lnTo>
                      <a:pt x="192" y="998"/>
                    </a:lnTo>
                    <a:lnTo>
                      <a:pt x="189" y="995"/>
                    </a:lnTo>
                    <a:lnTo>
                      <a:pt x="189" y="996"/>
                    </a:lnTo>
                    <a:lnTo>
                      <a:pt x="182" y="1001"/>
                    </a:lnTo>
                    <a:lnTo>
                      <a:pt x="179" y="1003"/>
                    </a:lnTo>
                    <a:lnTo>
                      <a:pt x="179" y="1001"/>
                    </a:lnTo>
                    <a:lnTo>
                      <a:pt x="179" y="1000"/>
                    </a:lnTo>
                    <a:lnTo>
                      <a:pt x="181" y="998"/>
                    </a:lnTo>
                    <a:lnTo>
                      <a:pt x="181" y="998"/>
                    </a:lnTo>
                    <a:lnTo>
                      <a:pt x="177" y="998"/>
                    </a:lnTo>
                    <a:lnTo>
                      <a:pt x="176" y="1001"/>
                    </a:lnTo>
                    <a:lnTo>
                      <a:pt x="174" y="1001"/>
                    </a:lnTo>
                    <a:lnTo>
                      <a:pt x="167" y="1006"/>
                    </a:lnTo>
                    <a:lnTo>
                      <a:pt x="166" y="1008"/>
                    </a:lnTo>
                    <a:lnTo>
                      <a:pt x="162" y="1013"/>
                    </a:lnTo>
                    <a:lnTo>
                      <a:pt x="161" y="1013"/>
                    </a:lnTo>
                    <a:lnTo>
                      <a:pt x="159" y="1008"/>
                    </a:lnTo>
                    <a:lnTo>
                      <a:pt x="159" y="1005"/>
                    </a:lnTo>
                    <a:lnTo>
                      <a:pt x="162" y="1001"/>
                    </a:lnTo>
                    <a:lnTo>
                      <a:pt x="159" y="1000"/>
                    </a:lnTo>
                    <a:lnTo>
                      <a:pt x="159" y="996"/>
                    </a:lnTo>
                    <a:lnTo>
                      <a:pt x="159" y="995"/>
                    </a:lnTo>
                    <a:lnTo>
                      <a:pt x="162" y="993"/>
                    </a:lnTo>
                    <a:lnTo>
                      <a:pt x="169" y="990"/>
                    </a:lnTo>
                    <a:lnTo>
                      <a:pt x="172" y="991"/>
                    </a:lnTo>
                    <a:lnTo>
                      <a:pt x="177" y="988"/>
                    </a:lnTo>
                    <a:lnTo>
                      <a:pt x="179" y="986"/>
                    </a:lnTo>
                    <a:lnTo>
                      <a:pt x="177" y="985"/>
                    </a:lnTo>
                    <a:lnTo>
                      <a:pt x="174" y="985"/>
                    </a:lnTo>
                    <a:lnTo>
                      <a:pt x="172" y="986"/>
                    </a:lnTo>
                    <a:lnTo>
                      <a:pt x="169" y="986"/>
                    </a:lnTo>
                    <a:lnTo>
                      <a:pt x="167" y="988"/>
                    </a:lnTo>
                    <a:lnTo>
                      <a:pt x="164" y="991"/>
                    </a:lnTo>
                    <a:lnTo>
                      <a:pt x="161" y="990"/>
                    </a:lnTo>
                    <a:lnTo>
                      <a:pt x="159" y="988"/>
                    </a:lnTo>
                    <a:lnTo>
                      <a:pt x="159" y="981"/>
                    </a:lnTo>
                    <a:lnTo>
                      <a:pt x="162" y="980"/>
                    </a:lnTo>
                    <a:lnTo>
                      <a:pt x="162" y="976"/>
                    </a:lnTo>
                    <a:lnTo>
                      <a:pt x="161" y="973"/>
                    </a:lnTo>
                    <a:lnTo>
                      <a:pt x="159" y="973"/>
                    </a:lnTo>
                    <a:lnTo>
                      <a:pt x="157" y="976"/>
                    </a:lnTo>
                    <a:lnTo>
                      <a:pt x="154" y="975"/>
                    </a:lnTo>
                    <a:lnTo>
                      <a:pt x="154" y="973"/>
                    </a:lnTo>
                    <a:lnTo>
                      <a:pt x="157" y="970"/>
                    </a:lnTo>
                    <a:lnTo>
                      <a:pt x="162" y="970"/>
                    </a:lnTo>
                    <a:lnTo>
                      <a:pt x="164" y="968"/>
                    </a:lnTo>
                    <a:lnTo>
                      <a:pt x="171" y="966"/>
                    </a:lnTo>
                    <a:lnTo>
                      <a:pt x="172" y="965"/>
                    </a:lnTo>
                    <a:lnTo>
                      <a:pt x="176" y="963"/>
                    </a:lnTo>
                    <a:lnTo>
                      <a:pt x="177" y="960"/>
                    </a:lnTo>
                    <a:lnTo>
                      <a:pt x="179" y="958"/>
                    </a:lnTo>
                    <a:lnTo>
                      <a:pt x="181" y="960"/>
                    </a:lnTo>
                    <a:lnTo>
                      <a:pt x="182" y="958"/>
                    </a:lnTo>
                    <a:lnTo>
                      <a:pt x="189" y="958"/>
                    </a:lnTo>
                    <a:lnTo>
                      <a:pt x="192" y="960"/>
                    </a:lnTo>
                    <a:lnTo>
                      <a:pt x="196" y="960"/>
                    </a:lnTo>
                    <a:lnTo>
                      <a:pt x="194" y="957"/>
                    </a:lnTo>
                    <a:lnTo>
                      <a:pt x="189" y="957"/>
                    </a:lnTo>
                    <a:lnTo>
                      <a:pt x="189" y="953"/>
                    </a:lnTo>
                    <a:lnTo>
                      <a:pt x="186" y="953"/>
                    </a:lnTo>
                    <a:lnTo>
                      <a:pt x="177" y="958"/>
                    </a:lnTo>
                    <a:lnTo>
                      <a:pt x="174" y="958"/>
                    </a:lnTo>
                    <a:lnTo>
                      <a:pt x="172" y="958"/>
                    </a:lnTo>
                    <a:lnTo>
                      <a:pt x="171" y="962"/>
                    </a:lnTo>
                    <a:lnTo>
                      <a:pt x="169" y="963"/>
                    </a:lnTo>
                    <a:lnTo>
                      <a:pt x="164" y="965"/>
                    </a:lnTo>
                    <a:lnTo>
                      <a:pt x="161" y="968"/>
                    </a:lnTo>
                    <a:lnTo>
                      <a:pt x="159" y="968"/>
                    </a:lnTo>
                    <a:lnTo>
                      <a:pt x="159" y="966"/>
                    </a:lnTo>
                    <a:lnTo>
                      <a:pt x="159" y="963"/>
                    </a:lnTo>
                    <a:lnTo>
                      <a:pt x="156" y="963"/>
                    </a:lnTo>
                    <a:lnTo>
                      <a:pt x="156" y="962"/>
                    </a:lnTo>
                    <a:lnTo>
                      <a:pt x="159" y="958"/>
                    </a:lnTo>
                    <a:lnTo>
                      <a:pt x="156" y="957"/>
                    </a:lnTo>
                    <a:lnTo>
                      <a:pt x="154" y="957"/>
                    </a:lnTo>
                    <a:lnTo>
                      <a:pt x="151" y="953"/>
                    </a:lnTo>
                    <a:lnTo>
                      <a:pt x="151" y="953"/>
                    </a:lnTo>
                    <a:lnTo>
                      <a:pt x="156" y="950"/>
                    </a:lnTo>
                    <a:lnTo>
                      <a:pt x="159" y="948"/>
                    </a:lnTo>
                    <a:lnTo>
                      <a:pt x="161" y="947"/>
                    </a:lnTo>
                    <a:lnTo>
                      <a:pt x="162" y="950"/>
                    </a:lnTo>
                    <a:lnTo>
                      <a:pt x="167" y="950"/>
                    </a:lnTo>
                    <a:lnTo>
                      <a:pt x="171" y="948"/>
                    </a:lnTo>
                    <a:lnTo>
                      <a:pt x="174" y="945"/>
                    </a:lnTo>
                    <a:lnTo>
                      <a:pt x="177" y="947"/>
                    </a:lnTo>
                    <a:lnTo>
                      <a:pt x="179" y="943"/>
                    </a:lnTo>
                    <a:lnTo>
                      <a:pt x="177" y="942"/>
                    </a:lnTo>
                    <a:lnTo>
                      <a:pt x="174" y="942"/>
                    </a:lnTo>
                    <a:lnTo>
                      <a:pt x="169" y="945"/>
                    </a:lnTo>
                    <a:lnTo>
                      <a:pt x="167" y="947"/>
                    </a:lnTo>
                    <a:lnTo>
                      <a:pt x="164" y="947"/>
                    </a:lnTo>
                    <a:lnTo>
                      <a:pt x="161" y="943"/>
                    </a:lnTo>
                    <a:lnTo>
                      <a:pt x="159" y="943"/>
                    </a:lnTo>
                    <a:lnTo>
                      <a:pt x="157" y="945"/>
                    </a:lnTo>
                    <a:lnTo>
                      <a:pt x="152" y="948"/>
                    </a:lnTo>
                    <a:lnTo>
                      <a:pt x="154" y="947"/>
                    </a:lnTo>
                    <a:lnTo>
                      <a:pt x="151" y="945"/>
                    </a:lnTo>
                    <a:lnTo>
                      <a:pt x="149" y="947"/>
                    </a:lnTo>
                    <a:lnTo>
                      <a:pt x="146" y="945"/>
                    </a:lnTo>
                    <a:lnTo>
                      <a:pt x="146" y="945"/>
                    </a:lnTo>
                    <a:lnTo>
                      <a:pt x="149" y="943"/>
                    </a:lnTo>
                    <a:lnTo>
                      <a:pt x="156" y="942"/>
                    </a:lnTo>
                    <a:lnTo>
                      <a:pt x="162" y="938"/>
                    </a:lnTo>
                    <a:lnTo>
                      <a:pt x="166" y="937"/>
                    </a:lnTo>
                    <a:lnTo>
                      <a:pt x="172" y="935"/>
                    </a:lnTo>
                    <a:lnTo>
                      <a:pt x="177" y="932"/>
                    </a:lnTo>
                    <a:lnTo>
                      <a:pt x="184" y="923"/>
                    </a:lnTo>
                    <a:lnTo>
                      <a:pt x="192" y="920"/>
                    </a:lnTo>
                    <a:lnTo>
                      <a:pt x="197" y="918"/>
                    </a:lnTo>
                    <a:lnTo>
                      <a:pt x="202" y="918"/>
                    </a:lnTo>
                    <a:lnTo>
                      <a:pt x="204" y="917"/>
                    </a:lnTo>
                    <a:lnTo>
                      <a:pt x="204" y="915"/>
                    </a:lnTo>
                    <a:lnTo>
                      <a:pt x="201" y="915"/>
                    </a:lnTo>
                    <a:lnTo>
                      <a:pt x="194" y="915"/>
                    </a:lnTo>
                    <a:lnTo>
                      <a:pt x="182" y="922"/>
                    </a:lnTo>
                    <a:lnTo>
                      <a:pt x="177" y="927"/>
                    </a:lnTo>
                    <a:lnTo>
                      <a:pt x="172" y="932"/>
                    </a:lnTo>
                    <a:lnTo>
                      <a:pt x="169" y="933"/>
                    </a:lnTo>
                    <a:lnTo>
                      <a:pt x="161" y="935"/>
                    </a:lnTo>
                    <a:lnTo>
                      <a:pt x="157" y="937"/>
                    </a:lnTo>
                    <a:lnTo>
                      <a:pt x="149" y="940"/>
                    </a:lnTo>
                    <a:lnTo>
                      <a:pt x="144" y="940"/>
                    </a:lnTo>
                    <a:lnTo>
                      <a:pt x="144" y="938"/>
                    </a:lnTo>
                    <a:lnTo>
                      <a:pt x="146" y="937"/>
                    </a:lnTo>
                    <a:lnTo>
                      <a:pt x="146" y="928"/>
                    </a:lnTo>
                    <a:lnTo>
                      <a:pt x="147" y="925"/>
                    </a:lnTo>
                    <a:lnTo>
                      <a:pt x="151" y="925"/>
                    </a:lnTo>
                    <a:lnTo>
                      <a:pt x="154" y="928"/>
                    </a:lnTo>
                    <a:lnTo>
                      <a:pt x="157" y="927"/>
                    </a:lnTo>
                    <a:lnTo>
                      <a:pt x="162" y="927"/>
                    </a:lnTo>
                    <a:lnTo>
                      <a:pt x="167" y="927"/>
                    </a:lnTo>
                    <a:lnTo>
                      <a:pt x="166" y="925"/>
                    </a:lnTo>
                    <a:lnTo>
                      <a:pt x="162" y="923"/>
                    </a:lnTo>
                    <a:lnTo>
                      <a:pt x="157" y="923"/>
                    </a:lnTo>
                    <a:lnTo>
                      <a:pt x="156" y="925"/>
                    </a:lnTo>
                    <a:lnTo>
                      <a:pt x="152" y="925"/>
                    </a:lnTo>
                    <a:lnTo>
                      <a:pt x="151" y="922"/>
                    </a:lnTo>
                    <a:lnTo>
                      <a:pt x="152" y="920"/>
                    </a:lnTo>
                    <a:lnTo>
                      <a:pt x="156" y="918"/>
                    </a:lnTo>
                    <a:lnTo>
                      <a:pt x="161" y="922"/>
                    </a:lnTo>
                    <a:lnTo>
                      <a:pt x="164" y="922"/>
                    </a:lnTo>
                    <a:lnTo>
                      <a:pt x="169" y="920"/>
                    </a:lnTo>
                    <a:lnTo>
                      <a:pt x="167" y="918"/>
                    </a:lnTo>
                    <a:lnTo>
                      <a:pt x="164" y="917"/>
                    </a:lnTo>
                    <a:lnTo>
                      <a:pt x="162" y="918"/>
                    </a:lnTo>
                    <a:lnTo>
                      <a:pt x="162" y="917"/>
                    </a:lnTo>
                    <a:lnTo>
                      <a:pt x="162" y="915"/>
                    </a:lnTo>
                    <a:lnTo>
                      <a:pt x="166" y="913"/>
                    </a:lnTo>
                    <a:lnTo>
                      <a:pt x="167" y="915"/>
                    </a:lnTo>
                    <a:lnTo>
                      <a:pt x="169" y="913"/>
                    </a:lnTo>
                    <a:lnTo>
                      <a:pt x="172" y="915"/>
                    </a:lnTo>
                    <a:lnTo>
                      <a:pt x="174" y="913"/>
                    </a:lnTo>
                    <a:lnTo>
                      <a:pt x="174" y="912"/>
                    </a:lnTo>
                    <a:lnTo>
                      <a:pt x="174" y="908"/>
                    </a:lnTo>
                    <a:lnTo>
                      <a:pt x="172" y="908"/>
                    </a:lnTo>
                    <a:lnTo>
                      <a:pt x="171" y="907"/>
                    </a:lnTo>
                    <a:lnTo>
                      <a:pt x="169" y="908"/>
                    </a:lnTo>
                    <a:lnTo>
                      <a:pt x="164" y="910"/>
                    </a:lnTo>
                    <a:lnTo>
                      <a:pt x="154" y="907"/>
                    </a:lnTo>
                    <a:lnTo>
                      <a:pt x="149" y="907"/>
                    </a:lnTo>
                    <a:lnTo>
                      <a:pt x="147" y="903"/>
                    </a:lnTo>
                    <a:lnTo>
                      <a:pt x="147" y="903"/>
                    </a:lnTo>
                    <a:lnTo>
                      <a:pt x="152" y="903"/>
                    </a:lnTo>
                    <a:lnTo>
                      <a:pt x="156" y="903"/>
                    </a:lnTo>
                    <a:lnTo>
                      <a:pt x="157" y="903"/>
                    </a:lnTo>
                    <a:lnTo>
                      <a:pt x="156" y="902"/>
                    </a:lnTo>
                    <a:lnTo>
                      <a:pt x="152" y="902"/>
                    </a:lnTo>
                    <a:lnTo>
                      <a:pt x="151" y="900"/>
                    </a:lnTo>
                    <a:lnTo>
                      <a:pt x="151" y="898"/>
                    </a:lnTo>
                    <a:lnTo>
                      <a:pt x="157" y="898"/>
                    </a:lnTo>
                    <a:lnTo>
                      <a:pt x="159" y="897"/>
                    </a:lnTo>
                    <a:lnTo>
                      <a:pt x="164" y="897"/>
                    </a:lnTo>
                    <a:lnTo>
                      <a:pt x="179" y="897"/>
                    </a:lnTo>
                    <a:lnTo>
                      <a:pt x="182" y="897"/>
                    </a:lnTo>
                    <a:lnTo>
                      <a:pt x="187" y="897"/>
                    </a:lnTo>
                    <a:lnTo>
                      <a:pt x="191" y="897"/>
                    </a:lnTo>
                    <a:lnTo>
                      <a:pt x="189" y="895"/>
                    </a:lnTo>
                    <a:lnTo>
                      <a:pt x="184" y="892"/>
                    </a:lnTo>
                    <a:lnTo>
                      <a:pt x="177" y="892"/>
                    </a:lnTo>
                    <a:lnTo>
                      <a:pt x="169" y="893"/>
                    </a:lnTo>
                    <a:lnTo>
                      <a:pt x="164" y="893"/>
                    </a:lnTo>
                    <a:lnTo>
                      <a:pt x="162" y="893"/>
                    </a:lnTo>
                    <a:lnTo>
                      <a:pt x="161" y="892"/>
                    </a:lnTo>
                    <a:lnTo>
                      <a:pt x="156" y="893"/>
                    </a:lnTo>
                    <a:lnTo>
                      <a:pt x="152" y="895"/>
                    </a:lnTo>
                    <a:lnTo>
                      <a:pt x="151" y="895"/>
                    </a:lnTo>
                    <a:lnTo>
                      <a:pt x="152" y="892"/>
                    </a:lnTo>
                    <a:lnTo>
                      <a:pt x="154" y="888"/>
                    </a:lnTo>
                    <a:lnTo>
                      <a:pt x="159" y="887"/>
                    </a:lnTo>
                    <a:lnTo>
                      <a:pt x="162" y="885"/>
                    </a:lnTo>
                    <a:lnTo>
                      <a:pt x="166" y="883"/>
                    </a:lnTo>
                    <a:lnTo>
                      <a:pt x="167" y="878"/>
                    </a:lnTo>
                    <a:lnTo>
                      <a:pt x="172" y="877"/>
                    </a:lnTo>
                    <a:lnTo>
                      <a:pt x="174" y="877"/>
                    </a:lnTo>
                    <a:lnTo>
                      <a:pt x="176" y="877"/>
                    </a:lnTo>
                    <a:lnTo>
                      <a:pt x="179" y="877"/>
                    </a:lnTo>
                    <a:lnTo>
                      <a:pt x="182" y="877"/>
                    </a:lnTo>
                    <a:lnTo>
                      <a:pt x="186" y="877"/>
                    </a:lnTo>
                    <a:lnTo>
                      <a:pt x="187" y="877"/>
                    </a:lnTo>
                    <a:lnTo>
                      <a:pt x="192" y="878"/>
                    </a:lnTo>
                    <a:lnTo>
                      <a:pt x="196" y="883"/>
                    </a:lnTo>
                    <a:lnTo>
                      <a:pt x="201" y="882"/>
                    </a:lnTo>
                    <a:lnTo>
                      <a:pt x="206" y="883"/>
                    </a:lnTo>
                    <a:lnTo>
                      <a:pt x="211" y="888"/>
                    </a:lnTo>
                    <a:lnTo>
                      <a:pt x="215" y="892"/>
                    </a:lnTo>
                    <a:lnTo>
                      <a:pt x="222" y="893"/>
                    </a:lnTo>
                    <a:lnTo>
                      <a:pt x="225" y="892"/>
                    </a:lnTo>
                    <a:lnTo>
                      <a:pt x="227" y="892"/>
                    </a:lnTo>
                    <a:lnTo>
                      <a:pt x="227" y="890"/>
                    </a:lnTo>
                    <a:lnTo>
                      <a:pt x="227" y="888"/>
                    </a:lnTo>
                    <a:lnTo>
                      <a:pt x="224" y="890"/>
                    </a:lnTo>
                    <a:lnTo>
                      <a:pt x="222" y="890"/>
                    </a:lnTo>
                    <a:lnTo>
                      <a:pt x="219" y="890"/>
                    </a:lnTo>
                    <a:lnTo>
                      <a:pt x="212" y="887"/>
                    </a:lnTo>
                    <a:lnTo>
                      <a:pt x="209" y="882"/>
                    </a:lnTo>
                    <a:lnTo>
                      <a:pt x="209" y="880"/>
                    </a:lnTo>
                    <a:lnTo>
                      <a:pt x="211" y="880"/>
                    </a:lnTo>
                    <a:lnTo>
                      <a:pt x="219" y="880"/>
                    </a:lnTo>
                    <a:lnTo>
                      <a:pt x="224" y="877"/>
                    </a:lnTo>
                    <a:lnTo>
                      <a:pt x="227" y="875"/>
                    </a:lnTo>
                    <a:lnTo>
                      <a:pt x="225" y="873"/>
                    </a:lnTo>
                    <a:lnTo>
                      <a:pt x="219" y="872"/>
                    </a:lnTo>
                    <a:lnTo>
                      <a:pt x="217" y="873"/>
                    </a:lnTo>
                    <a:lnTo>
                      <a:pt x="217" y="875"/>
                    </a:lnTo>
                    <a:lnTo>
                      <a:pt x="219" y="877"/>
                    </a:lnTo>
                    <a:lnTo>
                      <a:pt x="217" y="877"/>
                    </a:lnTo>
                    <a:lnTo>
                      <a:pt x="211" y="877"/>
                    </a:lnTo>
                    <a:lnTo>
                      <a:pt x="209" y="875"/>
                    </a:lnTo>
                    <a:lnTo>
                      <a:pt x="207" y="872"/>
                    </a:lnTo>
                    <a:lnTo>
                      <a:pt x="211" y="872"/>
                    </a:lnTo>
                    <a:lnTo>
                      <a:pt x="212" y="872"/>
                    </a:lnTo>
                    <a:lnTo>
                      <a:pt x="214" y="870"/>
                    </a:lnTo>
                    <a:lnTo>
                      <a:pt x="212" y="868"/>
                    </a:lnTo>
                    <a:lnTo>
                      <a:pt x="209" y="868"/>
                    </a:lnTo>
                    <a:lnTo>
                      <a:pt x="207" y="868"/>
                    </a:lnTo>
                    <a:lnTo>
                      <a:pt x="206" y="868"/>
                    </a:lnTo>
                    <a:lnTo>
                      <a:pt x="204" y="868"/>
                    </a:lnTo>
                    <a:lnTo>
                      <a:pt x="204" y="870"/>
                    </a:lnTo>
                    <a:lnTo>
                      <a:pt x="204" y="872"/>
                    </a:lnTo>
                    <a:lnTo>
                      <a:pt x="204" y="875"/>
                    </a:lnTo>
                    <a:lnTo>
                      <a:pt x="202" y="878"/>
                    </a:lnTo>
                    <a:lnTo>
                      <a:pt x="199" y="880"/>
                    </a:lnTo>
                    <a:lnTo>
                      <a:pt x="196" y="878"/>
                    </a:lnTo>
                    <a:lnTo>
                      <a:pt x="191" y="873"/>
                    </a:lnTo>
                    <a:lnTo>
                      <a:pt x="187" y="873"/>
                    </a:lnTo>
                    <a:lnTo>
                      <a:pt x="186" y="872"/>
                    </a:lnTo>
                    <a:lnTo>
                      <a:pt x="184" y="870"/>
                    </a:lnTo>
                    <a:lnTo>
                      <a:pt x="182" y="870"/>
                    </a:lnTo>
                    <a:lnTo>
                      <a:pt x="181" y="872"/>
                    </a:lnTo>
                    <a:lnTo>
                      <a:pt x="176" y="873"/>
                    </a:lnTo>
                    <a:lnTo>
                      <a:pt x="171" y="873"/>
                    </a:lnTo>
                    <a:lnTo>
                      <a:pt x="169" y="875"/>
                    </a:lnTo>
                    <a:lnTo>
                      <a:pt x="164" y="880"/>
                    </a:lnTo>
                    <a:lnTo>
                      <a:pt x="161" y="882"/>
                    </a:lnTo>
                    <a:lnTo>
                      <a:pt x="159" y="880"/>
                    </a:lnTo>
                    <a:lnTo>
                      <a:pt x="159" y="878"/>
                    </a:lnTo>
                    <a:lnTo>
                      <a:pt x="164" y="873"/>
                    </a:lnTo>
                    <a:lnTo>
                      <a:pt x="166" y="872"/>
                    </a:lnTo>
                    <a:lnTo>
                      <a:pt x="167" y="870"/>
                    </a:lnTo>
                    <a:lnTo>
                      <a:pt x="167" y="868"/>
                    </a:lnTo>
                    <a:lnTo>
                      <a:pt x="169" y="868"/>
                    </a:lnTo>
                    <a:lnTo>
                      <a:pt x="172" y="867"/>
                    </a:lnTo>
                    <a:lnTo>
                      <a:pt x="172" y="865"/>
                    </a:lnTo>
                    <a:lnTo>
                      <a:pt x="174" y="862"/>
                    </a:lnTo>
                    <a:lnTo>
                      <a:pt x="176" y="862"/>
                    </a:lnTo>
                    <a:lnTo>
                      <a:pt x="179" y="865"/>
                    </a:lnTo>
                    <a:lnTo>
                      <a:pt x="184" y="867"/>
                    </a:lnTo>
                    <a:lnTo>
                      <a:pt x="191" y="867"/>
                    </a:lnTo>
                    <a:lnTo>
                      <a:pt x="189" y="865"/>
                    </a:lnTo>
                    <a:lnTo>
                      <a:pt x="187" y="864"/>
                    </a:lnTo>
                    <a:lnTo>
                      <a:pt x="184" y="864"/>
                    </a:lnTo>
                    <a:lnTo>
                      <a:pt x="182" y="862"/>
                    </a:lnTo>
                    <a:lnTo>
                      <a:pt x="176" y="857"/>
                    </a:lnTo>
                    <a:lnTo>
                      <a:pt x="174" y="855"/>
                    </a:lnTo>
                    <a:lnTo>
                      <a:pt x="172" y="854"/>
                    </a:lnTo>
                    <a:lnTo>
                      <a:pt x="171" y="852"/>
                    </a:lnTo>
                    <a:lnTo>
                      <a:pt x="174" y="850"/>
                    </a:lnTo>
                    <a:lnTo>
                      <a:pt x="179" y="852"/>
                    </a:lnTo>
                    <a:lnTo>
                      <a:pt x="184" y="857"/>
                    </a:lnTo>
                    <a:lnTo>
                      <a:pt x="187" y="862"/>
                    </a:lnTo>
                    <a:lnTo>
                      <a:pt x="189" y="860"/>
                    </a:lnTo>
                    <a:lnTo>
                      <a:pt x="187" y="857"/>
                    </a:lnTo>
                    <a:lnTo>
                      <a:pt x="186" y="854"/>
                    </a:lnTo>
                    <a:lnTo>
                      <a:pt x="187" y="854"/>
                    </a:lnTo>
                    <a:lnTo>
                      <a:pt x="189" y="857"/>
                    </a:lnTo>
                    <a:lnTo>
                      <a:pt x="191" y="860"/>
                    </a:lnTo>
                    <a:lnTo>
                      <a:pt x="199" y="864"/>
                    </a:lnTo>
                    <a:lnTo>
                      <a:pt x="202" y="864"/>
                    </a:lnTo>
                    <a:lnTo>
                      <a:pt x="204" y="862"/>
                    </a:lnTo>
                    <a:lnTo>
                      <a:pt x="209" y="862"/>
                    </a:lnTo>
                    <a:lnTo>
                      <a:pt x="211" y="864"/>
                    </a:lnTo>
                    <a:lnTo>
                      <a:pt x="215" y="867"/>
                    </a:lnTo>
                    <a:lnTo>
                      <a:pt x="220" y="868"/>
                    </a:lnTo>
                    <a:lnTo>
                      <a:pt x="220" y="870"/>
                    </a:lnTo>
                    <a:lnTo>
                      <a:pt x="224" y="870"/>
                    </a:lnTo>
                    <a:lnTo>
                      <a:pt x="224" y="868"/>
                    </a:lnTo>
                    <a:lnTo>
                      <a:pt x="220" y="865"/>
                    </a:lnTo>
                    <a:lnTo>
                      <a:pt x="211" y="859"/>
                    </a:lnTo>
                    <a:lnTo>
                      <a:pt x="209" y="855"/>
                    </a:lnTo>
                    <a:lnTo>
                      <a:pt x="211" y="854"/>
                    </a:lnTo>
                    <a:lnTo>
                      <a:pt x="215" y="852"/>
                    </a:lnTo>
                    <a:lnTo>
                      <a:pt x="215" y="850"/>
                    </a:lnTo>
                    <a:lnTo>
                      <a:pt x="217" y="847"/>
                    </a:lnTo>
                    <a:lnTo>
                      <a:pt x="219" y="847"/>
                    </a:lnTo>
                    <a:lnTo>
                      <a:pt x="219" y="845"/>
                    </a:lnTo>
                    <a:lnTo>
                      <a:pt x="215" y="845"/>
                    </a:lnTo>
                    <a:lnTo>
                      <a:pt x="214" y="845"/>
                    </a:lnTo>
                    <a:lnTo>
                      <a:pt x="207" y="845"/>
                    </a:lnTo>
                    <a:lnTo>
                      <a:pt x="206" y="847"/>
                    </a:lnTo>
                    <a:lnTo>
                      <a:pt x="206" y="849"/>
                    </a:lnTo>
                    <a:lnTo>
                      <a:pt x="209" y="852"/>
                    </a:lnTo>
                    <a:lnTo>
                      <a:pt x="207" y="854"/>
                    </a:lnTo>
                    <a:lnTo>
                      <a:pt x="202" y="852"/>
                    </a:lnTo>
                    <a:lnTo>
                      <a:pt x="201" y="854"/>
                    </a:lnTo>
                    <a:lnTo>
                      <a:pt x="197" y="852"/>
                    </a:lnTo>
                    <a:lnTo>
                      <a:pt x="192" y="854"/>
                    </a:lnTo>
                    <a:lnTo>
                      <a:pt x="191" y="850"/>
                    </a:lnTo>
                    <a:lnTo>
                      <a:pt x="187" y="850"/>
                    </a:lnTo>
                    <a:lnTo>
                      <a:pt x="186" y="847"/>
                    </a:lnTo>
                    <a:lnTo>
                      <a:pt x="189" y="847"/>
                    </a:lnTo>
                    <a:lnTo>
                      <a:pt x="191" y="845"/>
                    </a:lnTo>
                    <a:lnTo>
                      <a:pt x="187" y="845"/>
                    </a:lnTo>
                    <a:lnTo>
                      <a:pt x="184" y="845"/>
                    </a:lnTo>
                    <a:lnTo>
                      <a:pt x="182" y="845"/>
                    </a:lnTo>
                    <a:lnTo>
                      <a:pt x="187" y="844"/>
                    </a:lnTo>
                    <a:lnTo>
                      <a:pt x="194" y="840"/>
                    </a:lnTo>
                    <a:lnTo>
                      <a:pt x="197" y="839"/>
                    </a:lnTo>
                    <a:lnTo>
                      <a:pt x="202" y="840"/>
                    </a:lnTo>
                    <a:lnTo>
                      <a:pt x="204" y="840"/>
                    </a:lnTo>
                    <a:lnTo>
                      <a:pt x="209" y="840"/>
                    </a:lnTo>
                    <a:lnTo>
                      <a:pt x="212" y="840"/>
                    </a:lnTo>
                    <a:lnTo>
                      <a:pt x="217" y="840"/>
                    </a:lnTo>
                    <a:lnTo>
                      <a:pt x="217" y="839"/>
                    </a:lnTo>
                    <a:lnTo>
                      <a:pt x="220" y="837"/>
                    </a:lnTo>
                    <a:lnTo>
                      <a:pt x="222" y="835"/>
                    </a:lnTo>
                    <a:lnTo>
                      <a:pt x="225" y="834"/>
                    </a:lnTo>
                    <a:lnTo>
                      <a:pt x="225" y="832"/>
                    </a:lnTo>
                    <a:lnTo>
                      <a:pt x="225" y="830"/>
                    </a:lnTo>
                    <a:lnTo>
                      <a:pt x="222" y="834"/>
                    </a:lnTo>
                    <a:lnTo>
                      <a:pt x="219" y="834"/>
                    </a:lnTo>
                    <a:lnTo>
                      <a:pt x="219" y="832"/>
                    </a:lnTo>
                    <a:lnTo>
                      <a:pt x="220" y="829"/>
                    </a:lnTo>
                    <a:lnTo>
                      <a:pt x="224" y="820"/>
                    </a:lnTo>
                    <a:lnTo>
                      <a:pt x="224" y="817"/>
                    </a:lnTo>
                    <a:lnTo>
                      <a:pt x="225" y="815"/>
                    </a:lnTo>
                    <a:lnTo>
                      <a:pt x="227" y="817"/>
                    </a:lnTo>
                    <a:lnTo>
                      <a:pt x="229" y="820"/>
                    </a:lnTo>
                    <a:lnTo>
                      <a:pt x="227" y="822"/>
                    </a:lnTo>
                    <a:lnTo>
                      <a:pt x="227" y="824"/>
                    </a:lnTo>
                    <a:lnTo>
                      <a:pt x="232" y="824"/>
                    </a:lnTo>
                    <a:lnTo>
                      <a:pt x="235" y="824"/>
                    </a:lnTo>
                    <a:lnTo>
                      <a:pt x="237" y="825"/>
                    </a:lnTo>
                    <a:lnTo>
                      <a:pt x="239" y="825"/>
                    </a:lnTo>
                    <a:lnTo>
                      <a:pt x="240" y="825"/>
                    </a:lnTo>
                    <a:lnTo>
                      <a:pt x="242" y="825"/>
                    </a:lnTo>
                    <a:lnTo>
                      <a:pt x="244" y="825"/>
                    </a:lnTo>
                    <a:lnTo>
                      <a:pt x="244" y="824"/>
                    </a:lnTo>
                    <a:lnTo>
                      <a:pt x="240" y="822"/>
                    </a:lnTo>
                    <a:lnTo>
                      <a:pt x="235" y="822"/>
                    </a:lnTo>
                    <a:lnTo>
                      <a:pt x="235" y="820"/>
                    </a:lnTo>
                    <a:lnTo>
                      <a:pt x="239" y="819"/>
                    </a:lnTo>
                    <a:lnTo>
                      <a:pt x="244" y="819"/>
                    </a:lnTo>
                    <a:lnTo>
                      <a:pt x="244" y="817"/>
                    </a:lnTo>
                    <a:lnTo>
                      <a:pt x="240" y="815"/>
                    </a:lnTo>
                    <a:lnTo>
                      <a:pt x="239" y="815"/>
                    </a:lnTo>
                    <a:lnTo>
                      <a:pt x="237" y="814"/>
                    </a:lnTo>
                    <a:lnTo>
                      <a:pt x="235" y="814"/>
                    </a:lnTo>
                    <a:lnTo>
                      <a:pt x="234" y="814"/>
                    </a:lnTo>
                    <a:lnTo>
                      <a:pt x="232" y="814"/>
                    </a:lnTo>
                    <a:lnTo>
                      <a:pt x="229" y="814"/>
                    </a:lnTo>
                    <a:lnTo>
                      <a:pt x="229" y="812"/>
                    </a:lnTo>
                    <a:lnTo>
                      <a:pt x="230" y="809"/>
                    </a:lnTo>
                    <a:lnTo>
                      <a:pt x="232" y="809"/>
                    </a:lnTo>
                    <a:lnTo>
                      <a:pt x="235" y="804"/>
                    </a:lnTo>
                    <a:lnTo>
                      <a:pt x="239" y="802"/>
                    </a:lnTo>
                    <a:lnTo>
                      <a:pt x="240" y="804"/>
                    </a:lnTo>
                    <a:lnTo>
                      <a:pt x="242" y="802"/>
                    </a:lnTo>
                    <a:lnTo>
                      <a:pt x="245" y="802"/>
                    </a:lnTo>
                    <a:lnTo>
                      <a:pt x="245" y="800"/>
                    </a:lnTo>
                    <a:lnTo>
                      <a:pt x="242" y="800"/>
                    </a:lnTo>
                    <a:lnTo>
                      <a:pt x="239" y="800"/>
                    </a:lnTo>
                    <a:lnTo>
                      <a:pt x="237" y="799"/>
                    </a:lnTo>
                    <a:lnTo>
                      <a:pt x="239" y="797"/>
                    </a:lnTo>
                    <a:lnTo>
                      <a:pt x="242" y="795"/>
                    </a:lnTo>
                    <a:lnTo>
                      <a:pt x="245" y="792"/>
                    </a:lnTo>
                    <a:lnTo>
                      <a:pt x="249" y="792"/>
                    </a:lnTo>
                    <a:lnTo>
                      <a:pt x="249" y="790"/>
                    </a:lnTo>
                    <a:lnTo>
                      <a:pt x="252" y="789"/>
                    </a:lnTo>
                    <a:lnTo>
                      <a:pt x="249" y="785"/>
                    </a:lnTo>
                    <a:lnTo>
                      <a:pt x="247" y="785"/>
                    </a:lnTo>
                    <a:lnTo>
                      <a:pt x="247" y="784"/>
                    </a:lnTo>
                    <a:lnTo>
                      <a:pt x="250" y="784"/>
                    </a:lnTo>
                    <a:lnTo>
                      <a:pt x="252" y="784"/>
                    </a:lnTo>
                    <a:lnTo>
                      <a:pt x="252" y="780"/>
                    </a:lnTo>
                    <a:lnTo>
                      <a:pt x="250" y="779"/>
                    </a:lnTo>
                    <a:lnTo>
                      <a:pt x="245" y="780"/>
                    </a:lnTo>
                    <a:lnTo>
                      <a:pt x="242" y="782"/>
                    </a:lnTo>
                    <a:lnTo>
                      <a:pt x="237" y="782"/>
                    </a:lnTo>
                    <a:lnTo>
                      <a:pt x="235" y="780"/>
                    </a:lnTo>
                    <a:lnTo>
                      <a:pt x="232" y="780"/>
                    </a:lnTo>
                    <a:lnTo>
                      <a:pt x="229" y="780"/>
                    </a:lnTo>
                    <a:lnTo>
                      <a:pt x="225" y="779"/>
                    </a:lnTo>
                    <a:lnTo>
                      <a:pt x="224" y="779"/>
                    </a:lnTo>
                    <a:lnTo>
                      <a:pt x="220" y="779"/>
                    </a:lnTo>
                    <a:lnTo>
                      <a:pt x="217" y="775"/>
                    </a:lnTo>
                    <a:lnTo>
                      <a:pt x="214" y="775"/>
                    </a:lnTo>
                    <a:lnTo>
                      <a:pt x="211" y="774"/>
                    </a:lnTo>
                    <a:lnTo>
                      <a:pt x="211" y="772"/>
                    </a:lnTo>
                    <a:lnTo>
                      <a:pt x="209" y="769"/>
                    </a:lnTo>
                    <a:lnTo>
                      <a:pt x="204" y="766"/>
                    </a:lnTo>
                    <a:lnTo>
                      <a:pt x="196" y="762"/>
                    </a:lnTo>
                    <a:lnTo>
                      <a:pt x="189" y="761"/>
                    </a:lnTo>
                    <a:lnTo>
                      <a:pt x="184" y="756"/>
                    </a:lnTo>
                    <a:lnTo>
                      <a:pt x="184" y="754"/>
                    </a:lnTo>
                    <a:lnTo>
                      <a:pt x="182" y="747"/>
                    </a:lnTo>
                    <a:lnTo>
                      <a:pt x="179" y="744"/>
                    </a:lnTo>
                    <a:lnTo>
                      <a:pt x="177" y="742"/>
                    </a:lnTo>
                    <a:lnTo>
                      <a:pt x="177" y="741"/>
                    </a:lnTo>
                    <a:lnTo>
                      <a:pt x="182" y="737"/>
                    </a:lnTo>
                    <a:lnTo>
                      <a:pt x="187" y="736"/>
                    </a:lnTo>
                    <a:lnTo>
                      <a:pt x="189" y="736"/>
                    </a:lnTo>
                    <a:lnTo>
                      <a:pt x="192" y="737"/>
                    </a:lnTo>
                    <a:lnTo>
                      <a:pt x="196" y="737"/>
                    </a:lnTo>
                    <a:lnTo>
                      <a:pt x="201" y="741"/>
                    </a:lnTo>
                    <a:lnTo>
                      <a:pt x="206" y="741"/>
                    </a:lnTo>
                    <a:lnTo>
                      <a:pt x="209" y="742"/>
                    </a:lnTo>
                    <a:lnTo>
                      <a:pt x="211" y="742"/>
                    </a:lnTo>
                    <a:lnTo>
                      <a:pt x="215" y="742"/>
                    </a:lnTo>
                    <a:lnTo>
                      <a:pt x="219" y="744"/>
                    </a:lnTo>
                    <a:lnTo>
                      <a:pt x="222" y="746"/>
                    </a:lnTo>
                    <a:lnTo>
                      <a:pt x="224" y="747"/>
                    </a:lnTo>
                    <a:lnTo>
                      <a:pt x="227" y="749"/>
                    </a:lnTo>
                    <a:lnTo>
                      <a:pt x="230" y="757"/>
                    </a:lnTo>
                    <a:lnTo>
                      <a:pt x="234" y="761"/>
                    </a:lnTo>
                    <a:lnTo>
                      <a:pt x="237" y="764"/>
                    </a:lnTo>
                    <a:lnTo>
                      <a:pt x="240" y="767"/>
                    </a:lnTo>
                    <a:lnTo>
                      <a:pt x="245" y="769"/>
                    </a:lnTo>
                    <a:lnTo>
                      <a:pt x="247" y="767"/>
                    </a:lnTo>
                    <a:lnTo>
                      <a:pt x="250" y="764"/>
                    </a:lnTo>
                    <a:lnTo>
                      <a:pt x="249" y="764"/>
                    </a:lnTo>
                    <a:lnTo>
                      <a:pt x="247" y="764"/>
                    </a:lnTo>
                    <a:lnTo>
                      <a:pt x="244" y="764"/>
                    </a:lnTo>
                    <a:lnTo>
                      <a:pt x="242" y="762"/>
                    </a:lnTo>
                    <a:lnTo>
                      <a:pt x="237" y="757"/>
                    </a:lnTo>
                    <a:lnTo>
                      <a:pt x="237" y="756"/>
                    </a:lnTo>
                    <a:lnTo>
                      <a:pt x="239" y="756"/>
                    </a:lnTo>
                    <a:lnTo>
                      <a:pt x="242" y="759"/>
                    </a:lnTo>
                    <a:lnTo>
                      <a:pt x="245" y="759"/>
                    </a:lnTo>
                    <a:lnTo>
                      <a:pt x="245" y="757"/>
                    </a:lnTo>
                    <a:lnTo>
                      <a:pt x="247" y="757"/>
                    </a:lnTo>
                    <a:lnTo>
                      <a:pt x="249" y="756"/>
                    </a:lnTo>
                    <a:lnTo>
                      <a:pt x="242" y="752"/>
                    </a:lnTo>
                    <a:lnTo>
                      <a:pt x="237" y="747"/>
                    </a:lnTo>
                    <a:lnTo>
                      <a:pt x="235" y="746"/>
                    </a:lnTo>
                    <a:lnTo>
                      <a:pt x="237" y="744"/>
                    </a:lnTo>
                    <a:lnTo>
                      <a:pt x="239" y="744"/>
                    </a:lnTo>
                    <a:lnTo>
                      <a:pt x="240" y="747"/>
                    </a:lnTo>
                    <a:lnTo>
                      <a:pt x="244" y="749"/>
                    </a:lnTo>
                    <a:lnTo>
                      <a:pt x="242" y="744"/>
                    </a:lnTo>
                    <a:lnTo>
                      <a:pt x="237" y="739"/>
                    </a:lnTo>
                    <a:lnTo>
                      <a:pt x="234" y="737"/>
                    </a:lnTo>
                    <a:lnTo>
                      <a:pt x="232" y="734"/>
                    </a:lnTo>
                    <a:lnTo>
                      <a:pt x="232" y="732"/>
                    </a:lnTo>
                    <a:lnTo>
                      <a:pt x="237" y="734"/>
                    </a:lnTo>
                    <a:lnTo>
                      <a:pt x="247" y="737"/>
                    </a:lnTo>
                    <a:lnTo>
                      <a:pt x="249" y="736"/>
                    </a:lnTo>
                    <a:lnTo>
                      <a:pt x="249" y="734"/>
                    </a:lnTo>
                    <a:lnTo>
                      <a:pt x="245" y="729"/>
                    </a:lnTo>
                    <a:lnTo>
                      <a:pt x="244" y="729"/>
                    </a:lnTo>
                    <a:lnTo>
                      <a:pt x="240" y="731"/>
                    </a:lnTo>
                    <a:lnTo>
                      <a:pt x="237" y="731"/>
                    </a:lnTo>
                    <a:lnTo>
                      <a:pt x="232" y="731"/>
                    </a:lnTo>
                    <a:lnTo>
                      <a:pt x="232" y="729"/>
                    </a:lnTo>
                    <a:lnTo>
                      <a:pt x="234" y="727"/>
                    </a:lnTo>
                    <a:lnTo>
                      <a:pt x="239" y="724"/>
                    </a:lnTo>
                    <a:lnTo>
                      <a:pt x="240" y="726"/>
                    </a:lnTo>
                    <a:lnTo>
                      <a:pt x="244" y="727"/>
                    </a:lnTo>
                    <a:lnTo>
                      <a:pt x="245" y="726"/>
                    </a:lnTo>
                    <a:lnTo>
                      <a:pt x="245" y="722"/>
                    </a:lnTo>
                    <a:lnTo>
                      <a:pt x="242" y="719"/>
                    </a:lnTo>
                    <a:lnTo>
                      <a:pt x="240" y="721"/>
                    </a:lnTo>
                    <a:lnTo>
                      <a:pt x="239" y="721"/>
                    </a:lnTo>
                    <a:lnTo>
                      <a:pt x="235" y="722"/>
                    </a:lnTo>
                    <a:lnTo>
                      <a:pt x="234" y="722"/>
                    </a:lnTo>
                    <a:lnTo>
                      <a:pt x="227" y="727"/>
                    </a:lnTo>
                    <a:lnTo>
                      <a:pt x="225" y="727"/>
                    </a:lnTo>
                    <a:lnTo>
                      <a:pt x="225" y="726"/>
                    </a:lnTo>
                    <a:lnTo>
                      <a:pt x="227" y="724"/>
                    </a:lnTo>
                    <a:lnTo>
                      <a:pt x="229" y="721"/>
                    </a:lnTo>
                    <a:lnTo>
                      <a:pt x="232" y="717"/>
                    </a:lnTo>
                    <a:lnTo>
                      <a:pt x="234" y="717"/>
                    </a:lnTo>
                    <a:lnTo>
                      <a:pt x="237" y="717"/>
                    </a:lnTo>
                    <a:lnTo>
                      <a:pt x="240" y="716"/>
                    </a:lnTo>
                    <a:lnTo>
                      <a:pt x="242" y="714"/>
                    </a:lnTo>
                    <a:lnTo>
                      <a:pt x="244" y="712"/>
                    </a:lnTo>
                    <a:lnTo>
                      <a:pt x="244" y="712"/>
                    </a:lnTo>
                    <a:lnTo>
                      <a:pt x="237" y="712"/>
                    </a:lnTo>
                    <a:lnTo>
                      <a:pt x="235" y="714"/>
                    </a:lnTo>
                    <a:lnTo>
                      <a:pt x="232" y="716"/>
                    </a:lnTo>
                    <a:lnTo>
                      <a:pt x="229" y="714"/>
                    </a:lnTo>
                    <a:lnTo>
                      <a:pt x="224" y="714"/>
                    </a:lnTo>
                    <a:lnTo>
                      <a:pt x="222" y="714"/>
                    </a:lnTo>
                    <a:lnTo>
                      <a:pt x="222" y="711"/>
                    </a:lnTo>
                    <a:lnTo>
                      <a:pt x="225" y="709"/>
                    </a:lnTo>
                    <a:lnTo>
                      <a:pt x="229" y="707"/>
                    </a:lnTo>
                    <a:lnTo>
                      <a:pt x="234" y="707"/>
                    </a:lnTo>
                    <a:lnTo>
                      <a:pt x="242" y="706"/>
                    </a:lnTo>
                    <a:lnTo>
                      <a:pt x="247" y="702"/>
                    </a:lnTo>
                    <a:lnTo>
                      <a:pt x="247" y="701"/>
                    </a:lnTo>
                    <a:lnTo>
                      <a:pt x="245" y="701"/>
                    </a:lnTo>
                    <a:lnTo>
                      <a:pt x="244" y="701"/>
                    </a:lnTo>
                    <a:lnTo>
                      <a:pt x="240" y="702"/>
                    </a:lnTo>
                    <a:lnTo>
                      <a:pt x="237" y="704"/>
                    </a:lnTo>
                    <a:lnTo>
                      <a:pt x="234" y="702"/>
                    </a:lnTo>
                    <a:lnTo>
                      <a:pt x="232" y="699"/>
                    </a:lnTo>
                    <a:lnTo>
                      <a:pt x="229" y="699"/>
                    </a:lnTo>
                    <a:lnTo>
                      <a:pt x="225" y="699"/>
                    </a:lnTo>
                    <a:lnTo>
                      <a:pt x="224" y="697"/>
                    </a:lnTo>
                    <a:lnTo>
                      <a:pt x="224" y="696"/>
                    </a:lnTo>
                    <a:lnTo>
                      <a:pt x="227" y="694"/>
                    </a:lnTo>
                    <a:lnTo>
                      <a:pt x="229" y="689"/>
                    </a:lnTo>
                    <a:lnTo>
                      <a:pt x="232" y="687"/>
                    </a:lnTo>
                    <a:lnTo>
                      <a:pt x="235" y="686"/>
                    </a:lnTo>
                    <a:lnTo>
                      <a:pt x="234" y="684"/>
                    </a:lnTo>
                    <a:lnTo>
                      <a:pt x="232" y="684"/>
                    </a:lnTo>
                    <a:lnTo>
                      <a:pt x="229" y="686"/>
                    </a:lnTo>
                    <a:lnTo>
                      <a:pt x="225" y="691"/>
                    </a:lnTo>
                    <a:lnTo>
                      <a:pt x="224" y="692"/>
                    </a:lnTo>
                    <a:lnTo>
                      <a:pt x="220" y="696"/>
                    </a:lnTo>
                    <a:lnTo>
                      <a:pt x="220" y="696"/>
                    </a:lnTo>
                    <a:lnTo>
                      <a:pt x="217" y="696"/>
                    </a:lnTo>
                    <a:lnTo>
                      <a:pt x="219" y="692"/>
                    </a:lnTo>
                    <a:lnTo>
                      <a:pt x="219" y="687"/>
                    </a:lnTo>
                    <a:lnTo>
                      <a:pt x="219" y="682"/>
                    </a:lnTo>
                    <a:lnTo>
                      <a:pt x="217" y="677"/>
                    </a:lnTo>
                    <a:lnTo>
                      <a:pt x="217" y="674"/>
                    </a:lnTo>
                    <a:lnTo>
                      <a:pt x="219" y="671"/>
                    </a:lnTo>
                    <a:lnTo>
                      <a:pt x="219" y="668"/>
                    </a:lnTo>
                    <a:lnTo>
                      <a:pt x="217" y="668"/>
                    </a:lnTo>
                    <a:lnTo>
                      <a:pt x="215" y="669"/>
                    </a:lnTo>
                    <a:lnTo>
                      <a:pt x="214" y="677"/>
                    </a:lnTo>
                    <a:lnTo>
                      <a:pt x="215" y="681"/>
                    </a:lnTo>
                    <a:lnTo>
                      <a:pt x="217" y="684"/>
                    </a:lnTo>
                    <a:lnTo>
                      <a:pt x="217" y="687"/>
                    </a:lnTo>
                    <a:lnTo>
                      <a:pt x="217" y="694"/>
                    </a:lnTo>
                    <a:lnTo>
                      <a:pt x="215" y="697"/>
                    </a:lnTo>
                    <a:lnTo>
                      <a:pt x="214" y="697"/>
                    </a:lnTo>
                    <a:lnTo>
                      <a:pt x="211" y="694"/>
                    </a:lnTo>
                    <a:lnTo>
                      <a:pt x="209" y="692"/>
                    </a:lnTo>
                    <a:lnTo>
                      <a:pt x="207" y="697"/>
                    </a:lnTo>
                    <a:lnTo>
                      <a:pt x="207" y="699"/>
                    </a:lnTo>
                    <a:lnTo>
                      <a:pt x="206" y="699"/>
                    </a:lnTo>
                    <a:lnTo>
                      <a:pt x="202" y="699"/>
                    </a:lnTo>
                    <a:lnTo>
                      <a:pt x="206" y="701"/>
                    </a:lnTo>
                    <a:lnTo>
                      <a:pt x="206" y="704"/>
                    </a:lnTo>
                    <a:lnTo>
                      <a:pt x="204" y="707"/>
                    </a:lnTo>
                    <a:lnTo>
                      <a:pt x="202" y="709"/>
                    </a:lnTo>
                    <a:lnTo>
                      <a:pt x="199" y="711"/>
                    </a:lnTo>
                    <a:lnTo>
                      <a:pt x="197" y="709"/>
                    </a:lnTo>
                    <a:lnTo>
                      <a:pt x="196" y="711"/>
                    </a:lnTo>
                    <a:lnTo>
                      <a:pt x="192" y="712"/>
                    </a:lnTo>
                    <a:lnTo>
                      <a:pt x="186" y="712"/>
                    </a:lnTo>
                    <a:lnTo>
                      <a:pt x="184" y="711"/>
                    </a:lnTo>
                    <a:lnTo>
                      <a:pt x="184" y="707"/>
                    </a:lnTo>
                    <a:lnTo>
                      <a:pt x="182" y="706"/>
                    </a:lnTo>
                    <a:lnTo>
                      <a:pt x="181" y="704"/>
                    </a:lnTo>
                    <a:lnTo>
                      <a:pt x="179" y="704"/>
                    </a:lnTo>
                    <a:lnTo>
                      <a:pt x="177" y="707"/>
                    </a:lnTo>
                    <a:lnTo>
                      <a:pt x="177" y="707"/>
                    </a:lnTo>
                    <a:lnTo>
                      <a:pt x="176" y="702"/>
                    </a:lnTo>
                    <a:lnTo>
                      <a:pt x="176" y="699"/>
                    </a:lnTo>
                    <a:lnTo>
                      <a:pt x="176" y="696"/>
                    </a:lnTo>
                    <a:lnTo>
                      <a:pt x="174" y="694"/>
                    </a:lnTo>
                    <a:lnTo>
                      <a:pt x="174" y="692"/>
                    </a:lnTo>
                    <a:lnTo>
                      <a:pt x="177" y="691"/>
                    </a:lnTo>
                    <a:lnTo>
                      <a:pt x="182" y="691"/>
                    </a:lnTo>
                    <a:lnTo>
                      <a:pt x="184" y="691"/>
                    </a:lnTo>
                    <a:lnTo>
                      <a:pt x="186" y="687"/>
                    </a:lnTo>
                    <a:lnTo>
                      <a:pt x="187" y="687"/>
                    </a:lnTo>
                    <a:lnTo>
                      <a:pt x="196" y="686"/>
                    </a:lnTo>
                    <a:lnTo>
                      <a:pt x="197" y="687"/>
                    </a:lnTo>
                    <a:lnTo>
                      <a:pt x="202" y="681"/>
                    </a:lnTo>
                    <a:lnTo>
                      <a:pt x="207" y="676"/>
                    </a:lnTo>
                    <a:lnTo>
                      <a:pt x="207" y="674"/>
                    </a:lnTo>
                    <a:lnTo>
                      <a:pt x="206" y="672"/>
                    </a:lnTo>
                    <a:lnTo>
                      <a:pt x="202" y="674"/>
                    </a:lnTo>
                    <a:lnTo>
                      <a:pt x="201" y="679"/>
                    </a:lnTo>
                    <a:lnTo>
                      <a:pt x="197" y="682"/>
                    </a:lnTo>
                    <a:lnTo>
                      <a:pt x="192" y="684"/>
                    </a:lnTo>
                    <a:lnTo>
                      <a:pt x="186" y="682"/>
                    </a:lnTo>
                    <a:lnTo>
                      <a:pt x="182" y="681"/>
                    </a:lnTo>
                    <a:lnTo>
                      <a:pt x="182" y="677"/>
                    </a:lnTo>
                    <a:lnTo>
                      <a:pt x="187" y="676"/>
                    </a:lnTo>
                    <a:lnTo>
                      <a:pt x="192" y="671"/>
                    </a:lnTo>
                    <a:lnTo>
                      <a:pt x="196" y="671"/>
                    </a:lnTo>
                    <a:lnTo>
                      <a:pt x="196" y="669"/>
                    </a:lnTo>
                    <a:lnTo>
                      <a:pt x="196" y="668"/>
                    </a:lnTo>
                    <a:lnTo>
                      <a:pt x="197" y="666"/>
                    </a:lnTo>
                    <a:lnTo>
                      <a:pt x="199" y="664"/>
                    </a:lnTo>
                    <a:lnTo>
                      <a:pt x="201" y="664"/>
                    </a:lnTo>
                    <a:lnTo>
                      <a:pt x="201" y="663"/>
                    </a:lnTo>
                    <a:lnTo>
                      <a:pt x="199" y="661"/>
                    </a:lnTo>
                    <a:lnTo>
                      <a:pt x="199" y="659"/>
                    </a:lnTo>
                    <a:lnTo>
                      <a:pt x="197" y="661"/>
                    </a:lnTo>
                    <a:lnTo>
                      <a:pt x="196" y="663"/>
                    </a:lnTo>
                    <a:lnTo>
                      <a:pt x="189" y="661"/>
                    </a:lnTo>
                    <a:lnTo>
                      <a:pt x="187" y="661"/>
                    </a:lnTo>
                    <a:lnTo>
                      <a:pt x="186" y="661"/>
                    </a:lnTo>
                    <a:lnTo>
                      <a:pt x="187" y="658"/>
                    </a:lnTo>
                    <a:lnTo>
                      <a:pt x="192" y="654"/>
                    </a:lnTo>
                    <a:lnTo>
                      <a:pt x="194" y="654"/>
                    </a:lnTo>
                    <a:lnTo>
                      <a:pt x="197" y="658"/>
                    </a:lnTo>
                    <a:lnTo>
                      <a:pt x="201" y="656"/>
                    </a:lnTo>
                    <a:lnTo>
                      <a:pt x="206" y="654"/>
                    </a:lnTo>
                    <a:lnTo>
                      <a:pt x="207" y="649"/>
                    </a:lnTo>
                    <a:lnTo>
                      <a:pt x="206" y="648"/>
                    </a:lnTo>
                    <a:lnTo>
                      <a:pt x="207" y="644"/>
                    </a:lnTo>
                    <a:lnTo>
                      <a:pt x="211" y="639"/>
                    </a:lnTo>
                    <a:lnTo>
                      <a:pt x="211" y="636"/>
                    </a:lnTo>
                    <a:lnTo>
                      <a:pt x="211" y="631"/>
                    </a:lnTo>
                    <a:lnTo>
                      <a:pt x="209" y="629"/>
                    </a:lnTo>
                    <a:lnTo>
                      <a:pt x="207" y="628"/>
                    </a:lnTo>
                    <a:lnTo>
                      <a:pt x="204" y="628"/>
                    </a:lnTo>
                    <a:lnTo>
                      <a:pt x="202" y="626"/>
                    </a:lnTo>
                    <a:lnTo>
                      <a:pt x="199" y="626"/>
                    </a:lnTo>
                    <a:lnTo>
                      <a:pt x="196" y="624"/>
                    </a:lnTo>
                    <a:lnTo>
                      <a:pt x="196" y="623"/>
                    </a:lnTo>
                    <a:lnTo>
                      <a:pt x="197" y="621"/>
                    </a:lnTo>
                    <a:lnTo>
                      <a:pt x="201" y="623"/>
                    </a:lnTo>
                    <a:lnTo>
                      <a:pt x="204" y="621"/>
                    </a:lnTo>
                    <a:lnTo>
                      <a:pt x="206" y="618"/>
                    </a:lnTo>
                    <a:lnTo>
                      <a:pt x="206" y="614"/>
                    </a:lnTo>
                    <a:lnTo>
                      <a:pt x="209" y="613"/>
                    </a:lnTo>
                    <a:lnTo>
                      <a:pt x="209" y="609"/>
                    </a:lnTo>
                    <a:lnTo>
                      <a:pt x="207" y="608"/>
                    </a:lnTo>
                    <a:lnTo>
                      <a:pt x="204" y="608"/>
                    </a:lnTo>
                    <a:lnTo>
                      <a:pt x="202" y="606"/>
                    </a:lnTo>
                    <a:lnTo>
                      <a:pt x="202" y="603"/>
                    </a:lnTo>
                    <a:lnTo>
                      <a:pt x="204" y="601"/>
                    </a:lnTo>
                    <a:lnTo>
                      <a:pt x="206" y="603"/>
                    </a:lnTo>
                    <a:lnTo>
                      <a:pt x="206" y="601"/>
                    </a:lnTo>
                    <a:lnTo>
                      <a:pt x="202" y="596"/>
                    </a:lnTo>
                    <a:lnTo>
                      <a:pt x="202" y="593"/>
                    </a:lnTo>
                    <a:lnTo>
                      <a:pt x="204" y="591"/>
                    </a:lnTo>
                    <a:lnTo>
                      <a:pt x="206" y="594"/>
                    </a:lnTo>
                    <a:lnTo>
                      <a:pt x="206" y="593"/>
                    </a:lnTo>
                    <a:lnTo>
                      <a:pt x="204" y="589"/>
                    </a:lnTo>
                    <a:lnTo>
                      <a:pt x="204" y="588"/>
                    </a:lnTo>
                    <a:lnTo>
                      <a:pt x="207" y="584"/>
                    </a:lnTo>
                    <a:lnTo>
                      <a:pt x="206" y="579"/>
                    </a:lnTo>
                    <a:lnTo>
                      <a:pt x="204" y="576"/>
                    </a:lnTo>
                    <a:lnTo>
                      <a:pt x="204" y="574"/>
                    </a:lnTo>
                    <a:lnTo>
                      <a:pt x="202" y="571"/>
                    </a:lnTo>
                    <a:lnTo>
                      <a:pt x="204" y="570"/>
                    </a:lnTo>
                    <a:lnTo>
                      <a:pt x="206" y="565"/>
                    </a:lnTo>
                    <a:lnTo>
                      <a:pt x="204" y="565"/>
                    </a:lnTo>
                    <a:lnTo>
                      <a:pt x="202" y="565"/>
                    </a:lnTo>
                    <a:lnTo>
                      <a:pt x="197" y="568"/>
                    </a:lnTo>
                    <a:lnTo>
                      <a:pt x="196" y="568"/>
                    </a:lnTo>
                    <a:lnTo>
                      <a:pt x="192" y="570"/>
                    </a:lnTo>
                    <a:lnTo>
                      <a:pt x="191" y="571"/>
                    </a:lnTo>
                    <a:lnTo>
                      <a:pt x="189" y="570"/>
                    </a:lnTo>
                    <a:lnTo>
                      <a:pt x="191" y="568"/>
                    </a:lnTo>
                    <a:lnTo>
                      <a:pt x="194" y="565"/>
                    </a:lnTo>
                    <a:lnTo>
                      <a:pt x="197" y="565"/>
                    </a:lnTo>
                    <a:lnTo>
                      <a:pt x="199" y="561"/>
                    </a:lnTo>
                    <a:lnTo>
                      <a:pt x="201" y="560"/>
                    </a:lnTo>
                    <a:lnTo>
                      <a:pt x="204" y="556"/>
                    </a:lnTo>
                    <a:lnTo>
                      <a:pt x="207" y="555"/>
                    </a:lnTo>
                    <a:lnTo>
                      <a:pt x="209" y="551"/>
                    </a:lnTo>
                    <a:lnTo>
                      <a:pt x="209" y="548"/>
                    </a:lnTo>
                    <a:lnTo>
                      <a:pt x="207" y="546"/>
                    </a:lnTo>
                    <a:lnTo>
                      <a:pt x="204" y="543"/>
                    </a:lnTo>
                    <a:lnTo>
                      <a:pt x="202" y="540"/>
                    </a:lnTo>
                    <a:lnTo>
                      <a:pt x="201" y="538"/>
                    </a:lnTo>
                    <a:lnTo>
                      <a:pt x="199" y="538"/>
                    </a:lnTo>
                    <a:lnTo>
                      <a:pt x="197" y="535"/>
                    </a:lnTo>
                    <a:lnTo>
                      <a:pt x="197" y="533"/>
                    </a:lnTo>
                    <a:lnTo>
                      <a:pt x="199" y="531"/>
                    </a:lnTo>
                    <a:lnTo>
                      <a:pt x="197" y="530"/>
                    </a:lnTo>
                    <a:lnTo>
                      <a:pt x="197" y="525"/>
                    </a:lnTo>
                    <a:lnTo>
                      <a:pt x="196" y="521"/>
                    </a:lnTo>
                    <a:lnTo>
                      <a:pt x="187" y="515"/>
                    </a:lnTo>
                    <a:lnTo>
                      <a:pt x="187" y="513"/>
                    </a:lnTo>
                    <a:lnTo>
                      <a:pt x="186" y="511"/>
                    </a:lnTo>
                    <a:lnTo>
                      <a:pt x="184" y="510"/>
                    </a:lnTo>
                    <a:lnTo>
                      <a:pt x="184" y="508"/>
                    </a:lnTo>
                    <a:lnTo>
                      <a:pt x="186" y="506"/>
                    </a:lnTo>
                    <a:lnTo>
                      <a:pt x="191" y="503"/>
                    </a:lnTo>
                    <a:lnTo>
                      <a:pt x="192" y="501"/>
                    </a:lnTo>
                    <a:lnTo>
                      <a:pt x="194" y="500"/>
                    </a:lnTo>
                    <a:lnTo>
                      <a:pt x="192" y="498"/>
                    </a:lnTo>
                    <a:lnTo>
                      <a:pt x="189" y="498"/>
                    </a:lnTo>
                    <a:lnTo>
                      <a:pt x="189" y="496"/>
                    </a:lnTo>
                    <a:lnTo>
                      <a:pt x="192" y="495"/>
                    </a:lnTo>
                    <a:lnTo>
                      <a:pt x="194" y="491"/>
                    </a:lnTo>
                    <a:lnTo>
                      <a:pt x="196" y="488"/>
                    </a:lnTo>
                    <a:lnTo>
                      <a:pt x="196" y="486"/>
                    </a:lnTo>
                    <a:lnTo>
                      <a:pt x="196" y="485"/>
                    </a:lnTo>
                    <a:lnTo>
                      <a:pt x="197" y="483"/>
                    </a:lnTo>
                    <a:lnTo>
                      <a:pt x="196" y="480"/>
                    </a:lnTo>
                    <a:lnTo>
                      <a:pt x="192" y="480"/>
                    </a:lnTo>
                    <a:lnTo>
                      <a:pt x="189" y="475"/>
                    </a:lnTo>
                    <a:lnTo>
                      <a:pt x="184" y="472"/>
                    </a:lnTo>
                    <a:lnTo>
                      <a:pt x="182" y="468"/>
                    </a:lnTo>
                    <a:lnTo>
                      <a:pt x="181" y="467"/>
                    </a:lnTo>
                    <a:lnTo>
                      <a:pt x="179" y="468"/>
                    </a:lnTo>
                    <a:lnTo>
                      <a:pt x="177" y="470"/>
                    </a:lnTo>
                    <a:lnTo>
                      <a:pt x="176" y="470"/>
                    </a:lnTo>
                    <a:lnTo>
                      <a:pt x="174" y="468"/>
                    </a:lnTo>
                    <a:lnTo>
                      <a:pt x="174" y="465"/>
                    </a:lnTo>
                    <a:lnTo>
                      <a:pt x="171" y="463"/>
                    </a:lnTo>
                    <a:lnTo>
                      <a:pt x="167" y="462"/>
                    </a:lnTo>
                    <a:lnTo>
                      <a:pt x="166" y="458"/>
                    </a:lnTo>
                    <a:lnTo>
                      <a:pt x="164" y="458"/>
                    </a:lnTo>
                    <a:lnTo>
                      <a:pt x="162" y="460"/>
                    </a:lnTo>
                    <a:lnTo>
                      <a:pt x="161" y="460"/>
                    </a:lnTo>
                    <a:lnTo>
                      <a:pt x="161" y="458"/>
                    </a:lnTo>
                    <a:lnTo>
                      <a:pt x="161" y="455"/>
                    </a:lnTo>
                    <a:lnTo>
                      <a:pt x="156" y="450"/>
                    </a:lnTo>
                    <a:lnTo>
                      <a:pt x="151" y="447"/>
                    </a:lnTo>
                    <a:lnTo>
                      <a:pt x="149" y="447"/>
                    </a:lnTo>
                    <a:lnTo>
                      <a:pt x="147" y="448"/>
                    </a:lnTo>
                    <a:lnTo>
                      <a:pt x="142" y="448"/>
                    </a:lnTo>
                    <a:lnTo>
                      <a:pt x="136" y="442"/>
                    </a:lnTo>
                    <a:lnTo>
                      <a:pt x="131" y="440"/>
                    </a:lnTo>
                    <a:lnTo>
                      <a:pt x="127" y="438"/>
                    </a:lnTo>
                    <a:lnTo>
                      <a:pt x="124" y="437"/>
                    </a:lnTo>
                    <a:lnTo>
                      <a:pt x="117" y="437"/>
                    </a:lnTo>
                    <a:lnTo>
                      <a:pt x="116" y="440"/>
                    </a:lnTo>
                    <a:lnTo>
                      <a:pt x="113" y="443"/>
                    </a:lnTo>
                    <a:lnTo>
                      <a:pt x="108" y="447"/>
                    </a:lnTo>
                    <a:lnTo>
                      <a:pt x="106" y="448"/>
                    </a:lnTo>
                    <a:lnTo>
                      <a:pt x="106" y="445"/>
                    </a:lnTo>
                    <a:lnTo>
                      <a:pt x="108" y="442"/>
                    </a:lnTo>
                    <a:lnTo>
                      <a:pt x="108" y="437"/>
                    </a:lnTo>
                    <a:lnTo>
                      <a:pt x="106" y="437"/>
                    </a:lnTo>
                    <a:lnTo>
                      <a:pt x="103" y="437"/>
                    </a:lnTo>
                    <a:lnTo>
                      <a:pt x="99" y="438"/>
                    </a:lnTo>
                    <a:lnTo>
                      <a:pt x="99" y="442"/>
                    </a:lnTo>
                    <a:lnTo>
                      <a:pt x="96" y="443"/>
                    </a:lnTo>
                    <a:lnTo>
                      <a:pt x="94" y="442"/>
                    </a:lnTo>
                    <a:lnTo>
                      <a:pt x="91" y="437"/>
                    </a:lnTo>
                    <a:lnTo>
                      <a:pt x="88" y="435"/>
                    </a:lnTo>
                    <a:lnTo>
                      <a:pt x="88" y="438"/>
                    </a:lnTo>
                    <a:lnTo>
                      <a:pt x="84" y="445"/>
                    </a:lnTo>
                    <a:lnTo>
                      <a:pt x="83" y="447"/>
                    </a:lnTo>
                    <a:lnTo>
                      <a:pt x="79" y="445"/>
                    </a:lnTo>
                    <a:lnTo>
                      <a:pt x="79" y="442"/>
                    </a:lnTo>
                    <a:lnTo>
                      <a:pt x="81" y="437"/>
                    </a:lnTo>
                    <a:lnTo>
                      <a:pt x="86" y="435"/>
                    </a:lnTo>
                    <a:lnTo>
                      <a:pt x="84" y="433"/>
                    </a:lnTo>
                    <a:lnTo>
                      <a:pt x="81" y="433"/>
                    </a:lnTo>
                    <a:lnTo>
                      <a:pt x="79" y="432"/>
                    </a:lnTo>
                    <a:lnTo>
                      <a:pt x="76" y="435"/>
                    </a:lnTo>
                    <a:lnTo>
                      <a:pt x="73" y="435"/>
                    </a:lnTo>
                    <a:lnTo>
                      <a:pt x="71" y="438"/>
                    </a:lnTo>
                    <a:lnTo>
                      <a:pt x="69" y="438"/>
                    </a:lnTo>
                    <a:lnTo>
                      <a:pt x="68" y="437"/>
                    </a:lnTo>
                    <a:lnTo>
                      <a:pt x="68" y="433"/>
                    </a:lnTo>
                    <a:lnTo>
                      <a:pt x="66" y="430"/>
                    </a:lnTo>
                    <a:lnTo>
                      <a:pt x="66" y="427"/>
                    </a:lnTo>
                    <a:lnTo>
                      <a:pt x="64" y="427"/>
                    </a:lnTo>
                    <a:lnTo>
                      <a:pt x="61" y="427"/>
                    </a:lnTo>
                    <a:lnTo>
                      <a:pt x="61" y="430"/>
                    </a:lnTo>
                    <a:lnTo>
                      <a:pt x="59" y="433"/>
                    </a:lnTo>
                    <a:lnTo>
                      <a:pt x="58" y="435"/>
                    </a:lnTo>
                    <a:lnTo>
                      <a:pt x="58" y="438"/>
                    </a:lnTo>
                    <a:lnTo>
                      <a:pt x="59" y="445"/>
                    </a:lnTo>
                    <a:lnTo>
                      <a:pt x="58" y="447"/>
                    </a:lnTo>
                    <a:lnTo>
                      <a:pt x="58" y="448"/>
                    </a:lnTo>
                    <a:lnTo>
                      <a:pt x="54" y="447"/>
                    </a:lnTo>
                    <a:lnTo>
                      <a:pt x="49" y="443"/>
                    </a:lnTo>
                    <a:lnTo>
                      <a:pt x="44" y="442"/>
                    </a:lnTo>
                    <a:lnTo>
                      <a:pt x="41" y="438"/>
                    </a:lnTo>
                    <a:lnTo>
                      <a:pt x="36" y="435"/>
                    </a:lnTo>
                    <a:lnTo>
                      <a:pt x="34" y="433"/>
                    </a:lnTo>
                    <a:lnTo>
                      <a:pt x="34" y="432"/>
                    </a:lnTo>
                    <a:lnTo>
                      <a:pt x="36" y="430"/>
                    </a:lnTo>
                    <a:lnTo>
                      <a:pt x="31" y="428"/>
                    </a:lnTo>
                    <a:lnTo>
                      <a:pt x="28" y="422"/>
                    </a:lnTo>
                    <a:lnTo>
                      <a:pt x="24" y="420"/>
                    </a:lnTo>
                    <a:lnTo>
                      <a:pt x="21" y="415"/>
                    </a:lnTo>
                    <a:lnTo>
                      <a:pt x="21" y="410"/>
                    </a:lnTo>
                    <a:lnTo>
                      <a:pt x="23" y="408"/>
                    </a:lnTo>
                    <a:lnTo>
                      <a:pt x="29" y="408"/>
                    </a:lnTo>
                    <a:lnTo>
                      <a:pt x="33" y="405"/>
                    </a:lnTo>
                    <a:lnTo>
                      <a:pt x="36" y="405"/>
                    </a:lnTo>
                    <a:lnTo>
                      <a:pt x="43" y="405"/>
                    </a:lnTo>
                    <a:lnTo>
                      <a:pt x="44" y="405"/>
                    </a:lnTo>
                    <a:lnTo>
                      <a:pt x="48" y="403"/>
                    </a:lnTo>
                    <a:lnTo>
                      <a:pt x="49" y="402"/>
                    </a:lnTo>
                    <a:lnTo>
                      <a:pt x="49" y="398"/>
                    </a:lnTo>
                    <a:lnTo>
                      <a:pt x="44" y="400"/>
                    </a:lnTo>
                    <a:lnTo>
                      <a:pt x="38" y="397"/>
                    </a:lnTo>
                    <a:lnTo>
                      <a:pt x="36" y="397"/>
                    </a:lnTo>
                    <a:lnTo>
                      <a:pt x="34" y="398"/>
                    </a:lnTo>
                    <a:lnTo>
                      <a:pt x="26" y="392"/>
                    </a:lnTo>
                    <a:lnTo>
                      <a:pt x="26" y="387"/>
                    </a:lnTo>
                    <a:lnTo>
                      <a:pt x="28" y="385"/>
                    </a:lnTo>
                    <a:lnTo>
                      <a:pt x="33" y="383"/>
                    </a:lnTo>
                    <a:lnTo>
                      <a:pt x="34" y="378"/>
                    </a:lnTo>
                    <a:lnTo>
                      <a:pt x="36" y="375"/>
                    </a:lnTo>
                    <a:lnTo>
                      <a:pt x="33" y="375"/>
                    </a:lnTo>
                    <a:lnTo>
                      <a:pt x="31" y="377"/>
                    </a:lnTo>
                    <a:lnTo>
                      <a:pt x="28" y="382"/>
                    </a:lnTo>
                    <a:lnTo>
                      <a:pt x="24" y="382"/>
                    </a:lnTo>
                    <a:lnTo>
                      <a:pt x="23" y="383"/>
                    </a:lnTo>
                    <a:lnTo>
                      <a:pt x="19" y="387"/>
                    </a:lnTo>
                    <a:lnTo>
                      <a:pt x="15" y="385"/>
                    </a:lnTo>
                    <a:lnTo>
                      <a:pt x="15" y="380"/>
                    </a:lnTo>
                    <a:lnTo>
                      <a:pt x="15" y="377"/>
                    </a:lnTo>
                    <a:lnTo>
                      <a:pt x="18" y="375"/>
                    </a:lnTo>
                    <a:lnTo>
                      <a:pt x="16" y="374"/>
                    </a:lnTo>
                    <a:lnTo>
                      <a:pt x="15" y="374"/>
                    </a:lnTo>
                    <a:lnTo>
                      <a:pt x="13" y="375"/>
                    </a:lnTo>
                    <a:lnTo>
                      <a:pt x="13" y="372"/>
                    </a:lnTo>
                    <a:lnTo>
                      <a:pt x="13" y="369"/>
                    </a:lnTo>
                    <a:lnTo>
                      <a:pt x="15" y="367"/>
                    </a:lnTo>
                    <a:lnTo>
                      <a:pt x="16" y="365"/>
                    </a:lnTo>
                    <a:lnTo>
                      <a:pt x="18" y="364"/>
                    </a:lnTo>
                    <a:lnTo>
                      <a:pt x="21" y="365"/>
                    </a:lnTo>
                    <a:lnTo>
                      <a:pt x="23" y="367"/>
                    </a:lnTo>
                    <a:lnTo>
                      <a:pt x="23" y="362"/>
                    </a:lnTo>
                    <a:lnTo>
                      <a:pt x="31" y="359"/>
                    </a:lnTo>
                    <a:lnTo>
                      <a:pt x="39" y="360"/>
                    </a:lnTo>
                    <a:lnTo>
                      <a:pt x="44" y="364"/>
                    </a:lnTo>
                    <a:lnTo>
                      <a:pt x="53" y="364"/>
                    </a:lnTo>
                    <a:lnTo>
                      <a:pt x="61" y="369"/>
                    </a:lnTo>
                    <a:lnTo>
                      <a:pt x="68" y="369"/>
                    </a:lnTo>
                    <a:lnTo>
                      <a:pt x="71" y="370"/>
                    </a:lnTo>
                    <a:lnTo>
                      <a:pt x="81" y="375"/>
                    </a:lnTo>
                    <a:lnTo>
                      <a:pt x="84" y="375"/>
                    </a:lnTo>
                    <a:lnTo>
                      <a:pt x="86" y="375"/>
                    </a:lnTo>
                    <a:lnTo>
                      <a:pt x="93" y="374"/>
                    </a:lnTo>
                    <a:lnTo>
                      <a:pt x="88" y="372"/>
                    </a:lnTo>
                    <a:lnTo>
                      <a:pt x="84" y="372"/>
                    </a:lnTo>
                    <a:lnTo>
                      <a:pt x="76" y="369"/>
                    </a:lnTo>
                    <a:lnTo>
                      <a:pt x="71" y="365"/>
                    </a:lnTo>
                    <a:lnTo>
                      <a:pt x="66" y="364"/>
                    </a:lnTo>
                    <a:lnTo>
                      <a:pt x="58" y="364"/>
                    </a:lnTo>
                    <a:lnTo>
                      <a:pt x="54" y="360"/>
                    </a:lnTo>
                    <a:lnTo>
                      <a:pt x="54" y="359"/>
                    </a:lnTo>
                    <a:lnTo>
                      <a:pt x="63" y="355"/>
                    </a:lnTo>
                    <a:lnTo>
                      <a:pt x="69" y="357"/>
                    </a:lnTo>
                    <a:lnTo>
                      <a:pt x="79" y="357"/>
                    </a:lnTo>
                    <a:lnTo>
                      <a:pt x="86" y="360"/>
                    </a:lnTo>
                    <a:lnTo>
                      <a:pt x="89" y="364"/>
                    </a:lnTo>
                    <a:lnTo>
                      <a:pt x="93" y="364"/>
                    </a:lnTo>
                    <a:lnTo>
                      <a:pt x="94" y="365"/>
                    </a:lnTo>
                    <a:lnTo>
                      <a:pt x="98" y="367"/>
                    </a:lnTo>
                    <a:lnTo>
                      <a:pt x="98" y="365"/>
                    </a:lnTo>
                    <a:lnTo>
                      <a:pt x="98" y="364"/>
                    </a:lnTo>
                    <a:lnTo>
                      <a:pt x="96" y="360"/>
                    </a:lnTo>
                    <a:lnTo>
                      <a:pt x="103" y="357"/>
                    </a:lnTo>
                    <a:lnTo>
                      <a:pt x="104" y="357"/>
                    </a:lnTo>
                    <a:lnTo>
                      <a:pt x="103" y="350"/>
                    </a:lnTo>
                    <a:lnTo>
                      <a:pt x="101" y="350"/>
                    </a:lnTo>
                    <a:lnTo>
                      <a:pt x="98" y="350"/>
                    </a:lnTo>
                    <a:lnTo>
                      <a:pt x="96" y="349"/>
                    </a:lnTo>
                    <a:lnTo>
                      <a:pt x="96" y="345"/>
                    </a:lnTo>
                    <a:lnTo>
                      <a:pt x="93" y="344"/>
                    </a:lnTo>
                    <a:lnTo>
                      <a:pt x="91" y="345"/>
                    </a:lnTo>
                    <a:lnTo>
                      <a:pt x="86" y="349"/>
                    </a:lnTo>
                    <a:lnTo>
                      <a:pt x="81" y="349"/>
                    </a:lnTo>
                    <a:lnTo>
                      <a:pt x="74" y="347"/>
                    </a:lnTo>
                    <a:lnTo>
                      <a:pt x="69" y="345"/>
                    </a:lnTo>
                    <a:lnTo>
                      <a:pt x="71" y="344"/>
                    </a:lnTo>
                    <a:lnTo>
                      <a:pt x="69" y="342"/>
                    </a:lnTo>
                    <a:lnTo>
                      <a:pt x="66" y="337"/>
                    </a:lnTo>
                    <a:lnTo>
                      <a:pt x="63" y="337"/>
                    </a:lnTo>
                    <a:lnTo>
                      <a:pt x="63" y="339"/>
                    </a:lnTo>
                    <a:lnTo>
                      <a:pt x="63" y="340"/>
                    </a:lnTo>
                    <a:lnTo>
                      <a:pt x="64" y="342"/>
                    </a:lnTo>
                    <a:lnTo>
                      <a:pt x="64" y="347"/>
                    </a:lnTo>
                    <a:lnTo>
                      <a:pt x="63" y="349"/>
                    </a:lnTo>
                    <a:lnTo>
                      <a:pt x="56" y="349"/>
                    </a:lnTo>
                    <a:lnTo>
                      <a:pt x="49" y="347"/>
                    </a:lnTo>
                    <a:lnTo>
                      <a:pt x="43" y="340"/>
                    </a:lnTo>
                    <a:lnTo>
                      <a:pt x="43" y="339"/>
                    </a:lnTo>
                    <a:lnTo>
                      <a:pt x="48" y="337"/>
                    </a:lnTo>
                    <a:lnTo>
                      <a:pt x="56" y="334"/>
                    </a:lnTo>
                    <a:lnTo>
                      <a:pt x="56" y="334"/>
                    </a:lnTo>
                    <a:lnTo>
                      <a:pt x="54" y="332"/>
                    </a:lnTo>
                    <a:lnTo>
                      <a:pt x="48" y="334"/>
                    </a:lnTo>
                    <a:lnTo>
                      <a:pt x="44" y="335"/>
                    </a:lnTo>
                    <a:lnTo>
                      <a:pt x="39" y="335"/>
                    </a:lnTo>
                    <a:lnTo>
                      <a:pt x="39" y="332"/>
                    </a:lnTo>
                    <a:lnTo>
                      <a:pt x="41" y="330"/>
                    </a:lnTo>
                    <a:lnTo>
                      <a:pt x="46" y="329"/>
                    </a:lnTo>
                    <a:lnTo>
                      <a:pt x="49" y="327"/>
                    </a:lnTo>
                    <a:lnTo>
                      <a:pt x="53" y="322"/>
                    </a:lnTo>
                    <a:lnTo>
                      <a:pt x="51" y="319"/>
                    </a:lnTo>
                    <a:lnTo>
                      <a:pt x="49" y="319"/>
                    </a:lnTo>
                    <a:lnTo>
                      <a:pt x="48" y="320"/>
                    </a:lnTo>
                    <a:lnTo>
                      <a:pt x="46" y="322"/>
                    </a:lnTo>
                    <a:lnTo>
                      <a:pt x="41" y="325"/>
                    </a:lnTo>
                    <a:lnTo>
                      <a:pt x="36" y="325"/>
                    </a:lnTo>
                    <a:lnTo>
                      <a:pt x="31" y="325"/>
                    </a:lnTo>
                    <a:lnTo>
                      <a:pt x="29" y="322"/>
                    </a:lnTo>
                    <a:lnTo>
                      <a:pt x="31" y="320"/>
                    </a:lnTo>
                    <a:lnTo>
                      <a:pt x="33" y="317"/>
                    </a:lnTo>
                    <a:lnTo>
                      <a:pt x="36" y="315"/>
                    </a:lnTo>
                    <a:lnTo>
                      <a:pt x="34" y="314"/>
                    </a:lnTo>
                    <a:lnTo>
                      <a:pt x="33" y="314"/>
                    </a:lnTo>
                    <a:lnTo>
                      <a:pt x="28" y="314"/>
                    </a:lnTo>
                    <a:lnTo>
                      <a:pt x="26" y="312"/>
                    </a:lnTo>
                    <a:lnTo>
                      <a:pt x="21" y="302"/>
                    </a:lnTo>
                    <a:lnTo>
                      <a:pt x="19" y="300"/>
                    </a:lnTo>
                    <a:lnTo>
                      <a:pt x="15" y="299"/>
                    </a:lnTo>
                    <a:lnTo>
                      <a:pt x="13" y="295"/>
                    </a:lnTo>
                    <a:lnTo>
                      <a:pt x="16" y="295"/>
                    </a:lnTo>
                    <a:lnTo>
                      <a:pt x="19" y="294"/>
                    </a:lnTo>
                    <a:lnTo>
                      <a:pt x="23" y="290"/>
                    </a:lnTo>
                    <a:lnTo>
                      <a:pt x="24" y="289"/>
                    </a:lnTo>
                    <a:lnTo>
                      <a:pt x="24" y="289"/>
                    </a:lnTo>
                    <a:lnTo>
                      <a:pt x="28" y="289"/>
                    </a:lnTo>
                    <a:lnTo>
                      <a:pt x="28" y="287"/>
                    </a:lnTo>
                    <a:lnTo>
                      <a:pt x="24" y="287"/>
                    </a:lnTo>
                    <a:lnTo>
                      <a:pt x="21" y="285"/>
                    </a:lnTo>
                    <a:lnTo>
                      <a:pt x="19" y="284"/>
                    </a:lnTo>
                    <a:lnTo>
                      <a:pt x="21" y="282"/>
                    </a:lnTo>
                    <a:lnTo>
                      <a:pt x="24" y="282"/>
                    </a:lnTo>
                    <a:lnTo>
                      <a:pt x="33" y="279"/>
                    </a:lnTo>
                    <a:lnTo>
                      <a:pt x="33" y="277"/>
                    </a:lnTo>
                    <a:lnTo>
                      <a:pt x="33" y="276"/>
                    </a:lnTo>
                    <a:lnTo>
                      <a:pt x="36" y="274"/>
                    </a:lnTo>
                    <a:lnTo>
                      <a:pt x="39" y="272"/>
                    </a:lnTo>
                    <a:lnTo>
                      <a:pt x="43" y="272"/>
                    </a:lnTo>
                    <a:lnTo>
                      <a:pt x="44" y="272"/>
                    </a:lnTo>
                    <a:lnTo>
                      <a:pt x="48" y="272"/>
                    </a:lnTo>
                    <a:lnTo>
                      <a:pt x="51" y="271"/>
                    </a:lnTo>
                    <a:lnTo>
                      <a:pt x="54" y="271"/>
                    </a:lnTo>
                    <a:lnTo>
                      <a:pt x="58" y="272"/>
                    </a:lnTo>
                    <a:lnTo>
                      <a:pt x="58" y="272"/>
                    </a:lnTo>
                    <a:lnTo>
                      <a:pt x="59" y="274"/>
                    </a:lnTo>
                    <a:lnTo>
                      <a:pt x="61" y="272"/>
                    </a:lnTo>
                    <a:lnTo>
                      <a:pt x="63" y="271"/>
                    </a:lnTo>
                    <a:lnTo>
                      <a:pt x="66" y="269"/>
                    </a:lnTo>
                    <a:lnTo>
                      <a:pt x="69" y="269"/>
                    </a:lnTo>
                    <a:lnTo>
                      <a:pt x="71" y="269"/>
                    </a:lnTo>
                    <a:lnTo>
                      <a:pt x="74" y="267"/>
                    </a:lnTo>
                    <a:lnTo>
                      <a:pt x="74" y="267"/>
                    </a:lnTo>
                    <a:lnTo>
                      <a:pt x="79" y="267"/>
                    </a:lnTo>
                    <a:lnTo>
                      <a:pt x="98" y="264"/>
                    </a:lnTo>
                    <a:lnTo>
                      <a:pt x="101" y="264"/>
                    </a:lnTo>
                    <a:lnTo>
                      <a:pt x="103" y="266"/>
                    </a:lnTo>
                    <a:lnTo>
                      <a:pt x="103" y="262"/>
                    </a:lnTo>
                    <a:lnTo>
                      <a:pt x="101" y="261"/>
                    </a:lnTo>
                    <a:lnTo>
                      <a:pt x="103" y="259"/>
                    </a:lnTo>
                    <a:lnTo>
                      <a:pt x="109" y="256"/>
                    </a:lnTo>
                    <a:lnTo>
                      <a:pt x="116" y="256"/>
                    </a:lnTo>
                    <a:lnTo>
                      <a:pt x="121" y="256"/>
                    </a:lnTo>
                    <a:lnTo>
                      <a:pt x="124" y="256"/>
                    </a:lnTo>
                    <a:lnTo>
                      <a:pt x="129" y="257"/>
                    </a:lnTo>
                    <a:lnTo>
                      <a:pt x="132" y="254"/>
                    </a:lnTo>
                    <a:lnTo>
                      <a:pt x="137" y="254"/>
                    </a:lnTo>
                    <a:lnTo>
                      <a:pt x="144" y="256"/>
                    </a:lnTo>
                    <a:lnTo>
                      <a:pt x="146" y="257"/>
                    </a:lnTo>
                    <a:lnTo>
                      <a:pt x="149" y="257"/>
                    </a:lnTo>
                    <a:lnTo>
                      <a:pt x="152" y="259"/>
                    </a:lnTo>
                    <a:lnTo>
                      <a:pt x="157" y="262"/>
                    </a:lnTo>
                    <a:lnTo>
                      <a:pt x="161" y="262"/>
                    </a:lnTo>
                    <a:lnTo>
                      <a:pt x="164" y="261"/>
                    </a:lnTo>
                    <a:lnTo>
                      <a:pt x="164" y="259"/>
                    </a:lnTo>
                    <a:lnTo>
                      <a:pt x="167" y="256"/>
                    </a:lnTo>
                    <a:lnTo>
                      <a:pt x="171" y="251"/>
                    </a:lnTo>
                    <a:lnTo>
                      <a:pt x="174" y="246"/>
                    </a:lnTo>
                    <a:lnTo>
                      <a:pt x="181" y="244"/>
                    </a:lnTo>
                    <a:lnTo>
                      <a:pt x="182" y="242"/>
                    </a:lnTo>
                    <a:lnTo>
                      <a:pt x="186" y="236"/>
                    </a:lnTo>
                    <a:lnTo>
                      <a:pt x="191" y="234"/>
                    </a:lnTo>
                    <a:lnTo>
                      <a:pt x="192" y="231"/>
                    </a:lnTo>
                    <a:lnTo>
                      <a:pt x="189" y="229"/>
                    </a:lnTo>
                    <a:lnTo>
                      <a:pt x="187" y="226"/>
                    </a:lnTo>
                    <a:lnTo>
                      <a:pt x="192" y="221"/>
                    </a:lnTo>
                    <a:lnTo>
                      <a:pt x="196" y="221"/>
                    </a:lnTo>
                    <a:lnTo>
                      <a:pt x="202" y="221"/>
                    </a:lnTo>
                    <a:lnTo>
                      <a:pt x="207" y="217"/>
                    </a:lnTo>
                    <a:lnTo>
                      <a:pt x="209" y="216"/>
                    </a:lnTo>
                    <a:lnTo>
                      <a:pt x="207" y="214"/>
                    </a:lnTo>
                    <a:lnTo>
                      <a:pt x="202" y="214"/>
                    </a:lnTo>
                    <a:lnTo>
                      <a:pt x="197" y="211"/>
                    </a:lnTo>
                    <a:lnTo>
                      <a:pt x="197" y="209"/>
                    </a:lnTo>
                    <a:lnTo>
                      <a:pt x="197" y="207"/>
                    </a:lnTo>
                    <a:lnTo>
                      <a:pt x="202" y="206"/>
                    </a:lnTo>
                    <a:lnTo>
                      <a:pt x="209" y="207"/>
                    </a:lnTo>
                    <a:lnTo>
                      <a:pt x="214" y="204"/>
                    </a:lnTo>
                    <a:lnTo>
                      <a:pt x="219" y="202"/>
                    </a:lnTo>
                    <a:lnTo>
                      <a:pt x="219" y="199"/>
                    </a:lnTo>
                    <a:lnTo>
                      <a:pt x="219" y="199"/>
                    </a:lnTo>
                    <a:lnTo>
                      <a:pt x="219" y="194"/>
                    </a:lnTo>
                    <a:lnTo>
                      <a:pt x="217" y="194"/>
                    </a:lnTo>
                    <a:lnTo>
                      <a:pt x="214" y="197"/>
                    </a:lnTo>
                    <a:lnTo>
                      <a:pt x="214" y="201"/>
                    </a:lnTo>
                    <a:lnTo>
                      <a:pt x="211" y="202"/>
                    </a:lnTo>
                    <a:lnTo>
                      <a:pt x="204" y="202"/>
                    </a:lnTo>
                    <a:lnTo>
                      <a:pt x="201" y="201"/>
                    </a:lnTo>
                    <a:lnTo>
                      <a:pt x="197" y="201"/>
                    </a:lnTo>
                    <a:lnTo>
                      <a:pt x="194" y="204"/>
                    </a:lnTo>
                    <a:lnTo>
                      <a:pt x="189" y="204"/>
                    </a:lnTo>
                    <a:lnTo>
                      <a:pt x="187" y="202"/>
                    </a:lnTo>
                    <a:lnTo>
                      <a:pt x="184" y="199"/>
                    </a:lnTo>
                    <a:lnTo>
                      <a:pt x="181" y="199"/>
                    </a:lnTo>
                    <a:lnTo>
                      <a:pt x="179" y="202"/>
                    </a:lnTo>
                    <a:lnTo>
                      <a:pt x="176" y="202"/>
                    </a:lnTo>
                    <a:lnTo>
                      <a:pt x="174" y="199"/>
                    </a:lnTo>
                    <a:lnTo>
                      <a:pt x="171" y="201"/>
                    </a:lnTo>
                    <a:lnTo>
                      <a:pt x="169" y="199"/>
                    </a:lnTo>
                    <a:lnTo>
                      <a:pt x="169" y="197"/>
                    </a:lnTo>
                    <a:lnTo>
                      <a:pt x="169" y="194"/>
                    </a:lnTo>
                    <a:lnTo>
                      <a:pt x="167" y="194"/>
                    </a:lnTo>
                    <a:lnTo>
                      <a:pt x="167" y="192"/>
                    </a:lnTo>
                    <a:lnTo>
                      <a:pt x="167" y="189"/>
                    </a:lnTo>
                    <a:lnTo>
                      <a:pt x="171" y="187"/>
                    </a:lnTo>
                    <a:lnTo>
                      <a:pt x="174" y="184"/>
                    </a:lnTo>
                    <a:lnTo>
                      <a:pt x="176" y="182"/>
                    </a:lnTo>
                    <a:lnTo>
                      <a:pt x="179" y="181"/>
                    </a:lnTo>
                    <a:lnTo>
                      <a:pt x="179" y="179"/>
                    </a:lnTo>
                    <a:lnTo>
                      <a:pt x="177" y="178"/>
                    </a:lnTo>
                    <a:lnTo>
                      <a:pt x="177" y="174"/>
                    </a:lnTo>
                    <a:lnTo>
                      <a:pt x="179" y="173"/>
                    </a:lnTo>
                    <a:lnTo>
                      <a:pt x="182" y="173"/>
                    </a:lnTo>
                    <a:lnTo>
                      <a:pt x="186" y="171"/>
                    </a:lnTo>
                    <a:lnTo>
                      <a:pt x="189" y="169"/>
                    </a:lnTo>
                    <a:lnTo>
                      <a:pt x="189" y="166"/>
                    </a:lnTo>
                    <a:lnTo>
                      <a:pt x="196" y="164"/>
                    </a:lnTo>
                    <a:lnTo>
                      <a:pt x="199" y="161"/>
                    </a:lnTo>
                    <a:lnTo>
                      <a:pt x="202" y="159"/>
                    </a:lnTo>
                    <a:lnTo>
                      <a:pt x="209" y="159"/>
                    </a:lnTo>
                    <a:lnTo>
                      <a:pt x="212" y="159"/>
                    </a:lnTo>
                    <a:lnTo>
                      <a:pt x="211" y="158"/>
                    </a:lnTo>
                    <a:lnTo>
                      <a:pt x="209" y="158"/>
                    </a:lnTo>
                    <a:lnTo>
                      <a:pt x="209" y="154"/>
                    </a:lnTo>
                    <a:lnTo>
                      <a:pt x="211" y="154"/>
                    </a:lnTo>
                    <a:lnTo>
                      <a:pt x="215" y="154"/>
                    </a:lnTo>
                    <a:lnTo>
                      <a:pt x="217" y="156"/>
                    </a:lnTo>
                    <a:lnTo>
                      <a:pt x="219" y="156"/>
                    </a:lnTo>
                    <a:lnTo>
                      <a:pt x="224" y="149"/>
                    </a:lnTo>
                    <a:lnTo>
                      <a:pt x="224" y="148"/>
                    </a:lnTo>
                    <a:lnTo>
                      <a:pt x="225" y="144"/>
                    </a:lnTo>
                    <a:lnTo>
                      <a:pt x="230" y="141"/>
                    </a:lnTo>
                    <a:lnTo>
                      <a:pt x="234" y="139"/>
                    </a:lnTo>
                    <a:lnTo>
                      <a:pt x="237" y="136"/>
                    </a:lnTo>
                    <a:lnTo>
                      <a:pt x="240" y="136"/>
                    </a:lnTo>
                    <a:lnTo>
                      <a:pt x="242" y="134"/>
                    </a:lnTo>
                    <a:lnTo>
                      <a:pt x="244" y="136"/>
                    </a:lnTo>
                    <a:lnTo>
                      <a:pt x="245" y="141"/>
                    </a:lnTo>
                    <a:lnTo>
                      <a:pt x="245" y="148"/>
                    </a:lnTo>
                    <a:lnTo>
                      <a:pt x="245" y="151"/>
                    </a:lnTo>
                    <a:lnTo>
                      <a:pt x="245" y="158"/>
                    </a:lnTo>
                    <a:lnTo>
                      <a:pt x="245" y="166"/>
                    </a:lnTo>
                    <a:lnTo>
                      <a:pt x="247" y="166"/>
                    </a:lnTo>
                    <a:lnTo>
                      <a:pt x="249" y="163"/>
                    </a:lnTo>
                    <a:lnTo>
                      <a:pt x="250" y="156"/>
                    </a:lnTo>
                    <a:lnTo>
                      <a:pt x="249" y="149"/>
                    </a:lnTo>
                    <a:lnTo>
                      <a:pt x="247" y="146"/>
                    </a:lnTo>
                    <a:lnTo>
                      <a:pt x="249" y="143"/>
                    </a:lnTo>
                    <a:lnTo>
                      <a:pt x="249" y="138"/>
                    </a:lnTo>
                    <a:lnTo>
                      <a:pt x="250" y="136"/>
                    </a:lnTo>
                    <a:lnTo>
                      <a:pt x="254" y="136"/>
                    </a:lnTo>
                    <a:lnTo>
                      <a:pt x="255" y="134"/>
                    </a:lnTo>
                    <a:lnTo>
                      <a:pt x="257" y="133"/>
                    </a:lnTo>
                    <a:lnTo>
                      <a:pt x="259" y="133"/>
                    </a:lnTo>
                    <a:lnTo>
                      <a:pt x="259" y="134"/>
                    </a:lnTo>
                    <a:lnTo>
                      <a:pt x="260" y="136"/>
                    </a:lnTo>
                    <a:lnTo>
                      <a:pt x="264" y="136"/>
                    </a:lnTo>
                    <a:lnTo>
                      <a:pt x="265" y="138"/>
                    </a:lnTo>
                    <a:lnTo>
                      <a:pt x="264" y="141"/>
                    </a:lnTo>
                    <a:lnTo>
                      <a:pt x="265" y="143"/>
                    </a:lnTo>
                    <a:lnTo>
                      <a:pt x="269" y="144"/>
                    </a:lnTo>
                    <a:lnTo>
                      <a:pt x="277" y="144"/>
                    </a:lnTo>
                    <a:lnTo>
                      <a:pt x="277" y="143"/>
                    </a:lnTo>
                    <a:lnTo>
                      <a:pt x="282" y="143"/>
                    </a:lnTo>
                    <a:lnTo>
                      <a:pt x="282" y="141"/>
                    </a:lnTo>
                    <a:lnTo>
                      <a:pt x="280" y="138"/>
                    </a:lnTo>
                    <a:lnTo>
                      <a:pt x="282" y="136"/>
                    </a:lnTo>
                    <a:lnTo>
                      <a:pt x="284" y="134"/>
                    </a:lnTo>
                    <a:lnTo>
                      <a:pt x="285" y="129"/>
                    </a:lnTo>
                    <a:lnTo>
                      <a:pt x="287" y="129"/>
                    </a:lnTo>
                    <a:lnTo>
                      <a:pt x="290" y="128"/>
                    </a:lnTo>
                    <a:lnTo>
                      <a:pt x="297" y="124"/>
                    </a:lnTo>
                    <a:lnTo>
                      <a:pt x="300" y="121"/>
                    </a:lnTo>
                    <a:lnTo>
                      <a:pt x="299" y="116"/>
                    </a:lnTo>
                    <a:lnTo>
                      <a:pt x="297" y="116"/>
                    </a:lnTo>
                    <a:lnTo>
                      <a:pt x="295" y="116"/>
                    </a:lnTo>
                    <a:lnTo>
                      <a:pt x="295" y="113"/>
                    </a:lnTo>
                    <a:lnTo>
                      <a:pt x="295" y="111"/>
                    </a:lnTo>
                    <a:lnTo>
                      <a:pt x="299" y="108"/>
                    </a:lnTo>
                    <a:lnTo>
                      <a:pt x="299" y="103"/>
                    </a:lnTo>
                    <a:lnTo>
                      <a:pt x="299" y="99"/>
                    </a:lnTo>
                    <a:lnTo>
                      <a:pt x="300" y="94"/>
                    </a:lnTo>
                    <a:lnTo>
                      <a:pt x="304" y="91"/>
                    </a:lnTo>
                    <a:lnTo>
                      <a:pt x="310" y="91"/>
                    </a:lnTo>
                    <a:lnTo>
                      <a:pt x="315" y="88"/>
                    </a:lnTo>
                    <a:lnTo>
                      <a:pt x="322" y="86"/>
                    </a:lnTo>
                    <a:lnTo>
                      <a:pt x="323" y="88"/>
                    </a:lnTo>
                    <a:lnTo>
                      <a:pt x="323" y="89"/>
                    </a:lnTo>
                    <a:lnTo>
                      <a:pt x="323" y="93"/>
                    </a:lnTo>
                    <a:lnTo>
                      <a:pt x="328" y="99"/>
                    </a:lnTo>
                    <a:lnTo>
                      <a:pt x="328" y="103"/>
                    </a:lnTo>
                    <a:lnTo>
                      <a:pt x="327" y="111"/>
                    </a:lnTo>
                    <a:lnTo>
                      <a:pt x="327" y="119"/>
                    </a:lnTo>
                    <a:lnTo>
                      <a:pt x="330" y="121"/>
                    </a:lnTo>
                    <a:lnTo>
                      <a:pt x="335" y="126"/>
                    </a:lnTo>
                    <a:lnTo>
                      <a:pt x="338" y="129"/>
                    </a:lnTo>
                    <a:lnTo>
                      <a:pt x="340" y="131"/>
                    </a:lnTo>
                    <a:lnTo>
                      <a:pt x="342" y="129"/>
                    </a:lnTo>
                    <a:lnTo>
                      <a:pt x="340" y="123"/>
                    </a:lnTo>
                    <a:lnTo>
                      <a:pt x="340" y="118"/>
                    </a:lnTo>
                    <a:lnTo>
                      <a:pt x="335" y="111"/>
                    </a:lnTo>
                    <a:lnTo>
                      <a:pt x="333" y="104"/>
                    </a:lnTo>
                    <a:lnTo>
                      <a:pt x="337" y="99"/>
                    </a:lnTo>
                    <a:lnTo>
                      <a:pt x="337" y="96"/>
                    </a:lnTo>
                    <a:lnTo>
                      <a:pt x="335" y="94"/>
                    </a:lnTo>
                    <a:lnTo>
                      <a:pt x="333" y="89"/>
                    </a:lnTo>
                    <a:lnTo>
                      <a:pt x="333" y="86"/>
                    </a:lnTo>
                    <a:lnTo>
                      <a:pt x="332" y="83"/>
                    </a:lnTo>
                    <a:lnTo>
                      <a:pt x="333" y="81"/>
                    </a:lnTo>
                    <a:lnTo>
                      <a:pt x="337" y="78"/>
                    </a:lnTo>
                    <a:lnTo>
                      <a:pt x="342" y="78"/>
                    </a:lnTo>
                    <a:lnTo>
                      <a:pt x="345" y="80"/>
                    </a:lnTo>
                    <a:lnTo>
                      <a:pt x="348" y="78"/>
                    </a:lnTo>
                    <a:lnTo>
                      <a:pt x="352" y="78"/>
                    </a:lnTo>
                    <a:lnTo>
                      <a:pt x="358" y="80"/>
                    </a:lnTo>
                    <a:lnTo>
                      <a:pt x="368" y="78"/>
                    </a:lnTo>
                    <a:lnTo>
                      <a:pt x="377" y="76"/>
                    </a:lnTo>
                    <a:lnTo>
                      <a:pt x="387" y="75"/>
                    </a:lnTo>
                    <a:lnTo>
                      <a:pt x="388" y="78"/>
                    </a:lnTo>
                    <a:lnTo>
                      <a:pt x="390" y="81"/>
                    </a:lnTo>
                    <a:lnTo>
                      <a:pt x="390" y="84"/>
                    </a:lnTo>
                    <a:lnTo>
                      <a:pt x="390" y="86"/>
                    </a:lnTo>
                    <a:lnTo>
                      <a:pt x="393" y="86"/>
                    </a:lnTo>
                    <a:lnTo>
                      <a:pt x="397" y="83"/>
                    </a:lnTo>
                    <a:lnTo>
                      <a:pt x="393" y="80"/>
                    </a:lnTo>
                    <a:lnTo>
                      <a:pt x="393" y="76"/>
                    </a:lnTo>
                    <a:lnTo>
                      <a:pt x="400" y="71"/>
                    </a:lnTo>
                    <a:lnTo>
                      <a:pt x="405" y="73"/>
                    </a:lnTo>
                    <a:lnTo>
                      <a:pt x="407" y="76"/>
                    </a:lnTo>
                    <a:lnTo>
                      <a:pt x="408" y="81"/>
                    </a:lnTo>
                    <a:lnTo>
                      <a:pt x="410" y="83"/>
                    </a:lnTo>
                    <a:lnTo>
                      <a:pt x="412" y="80"/>
                    </a:lnTo>
                    <a:lnTo>
                      <a:pt x="412" y="73"/>
                    </a:lnTo>
                    <a:lnTo>
                      <a:pt x="408" y="71"/>
                    </a:lnTo>
                    <a:lnTo>
                      <a:pt x="407" y="68"/>
                    </a:lnTo>
                    <a:lnTo>
                      <a:pt x="408" y="66"/>
                    </a:lnTo>
                    <a:lnTo>
                      <a:pt x="413" y="68"/>
                    </a:lnTo>
                    <a:lnTo>
                      <a:pt x="416" y="70"/>
                    </a:lnTo>
                    <a:lnTo>
                      <a:pt x="421" y="66"/>
                    </a:lnTo>
                    <a:lnTo>
                      <a:pt x="425" y="65"/>
                    </a:lnTo>
                    <a:lnTo>
                      <a:pt x="431" y="66"/>
                    </a:lnTo>
                    <a:lnTo>
                      <a:pt x="433" y="70"/>
                    </a:lnTo>
                    <a:lnTo>
                      <a:pt x="433" y="80"/>
                    </a:lnTo>
                    <a:lnTo>
                      <a:pt x="430" y="84"/>
                    </a:lnTo>
                    <a:lnTo>
                      <a:pt x="430" y="89"/>
                    </a:lnTo>
                    <a:lnTo>
                      <a:pt x="426" y="96"/>
                    </a:lnTo>
                    <a:lnTo>
                      <a:pt x="425" y="99"/>
                    </a:lnTo>
                    <a:lnTo>
                      <a:pt x="425" y="103"/>
                    </a:lnTo>
                    <a:lnTo>
                      <a:pt x="423" y="106"/>
                    </a:lnTo>
                    <a:lnTo>
                      <a:pt x="420" y="106"/>
                    </a:lnTo>
                    <a:lnTo>
                      <a:pt x="420" y="109"/>
                    </a:lnTo>
                    <a:lnTo>
                      <a:pt x="421" y="111"/>
                    </a:lnTo>
                    <a:lnTo>
                      <a:pt x="421" y="113"/>
                    </a:lnTo>
                    <a:lnTo>
                      <a:pt x="421" y="116"/>
                    </a:lnTo>
                    <a:lnTo>
                      <a:pt x="416" y="119"/>
                    </a:lnTo>
                    <a:lnTo>
                      <a:pt x="415" y="124"/>
                    </a:lnTo>
                    <a:lnTo>
                      <a:pt x="410" y="128"/>
                    </a:lnTo>
                    <a:lnTo>
                      <a:pt x="408" y="129"/>
                    </a:lnTo>
                    <a:lnTo>
                      <a:pt x="408" y="134"/>
                    </a:lnTo>
                    <a:lnTo>
                      <a:pt x="405" y="138"/>
                    </a:lnTo>
                    <a:lnTo>
                      <a:pt x="403" y="143"/>
                    </a:lnTo>
                    <a:lnTo>
                      <a:pt x="405" y="143"/>
                    </a:lnTo>
                    <a:lnTo>
                      <a:pt x="408" y="143"/>
                    </a:lnTo>
                    <a:lnTo>
                      <a:pt x="412" y="138"/>
                    </a:lnTo>
                    <a:lnTo>
                      <a:pt x="413" y="136"/>
                    </a:lnTo>
                    <a:lnTo>
                      <a:pt x="413" y="134"/>
                    </a:lnTo>
                    <a:lnTo>
                      <a:pt x="416" y="131"/>
                    </a:lnTo>
                    <a:lnTo>
                      <a:pt x="421" y="124"/>
                    </a:lnTo>
                    <a:lnTo>
                      <a:pt x="423" y="121"/>
                    </a:lnTo>
                    <a:lnTo>
                      <a:pt x="426" y="119"/>
                    </a:lnTo>
                    <a:lnTo>
                      <a:pt x="428" y="118"/>
                    </a:lnTo>
                    <a:lnTo>
                      <a:pt x="430" y="114"/>
                    </a:lnTo>
                    <a:lnTo>
                      <a:pt x="430" y="113"/>
                    </a:lnTo>
                    <a:lnTo>
                      <a:pt x="433" y="111"/>
                    </a:lnTo>
                    <a:lnTo>
                      <a:pt x="435" y="106"/>
                    </a:lnTo>
                    <a:lnTo>
                      <a:pt x="438" y="104"/>
                    </a:lnTo>
                    <a:lnTo>
                      <a:pt x="440" y="106"/>
                    </a:lnTo>
                    <a:lnTo>
                      <a:pt x="438" y="109"/>
                    </a:lnTo>
                    <a:lnTo>
                      <a:pt x="441" y="113"/>
                    </a:lnTo>
                    <a:lnTo>
                      <a:pt x="443" y="116"/>
                    </a:lnTo>
                    <a:lnTo>
                      <a:pt x="445" y="121"/>
                    </a:lnTo>
                    <a:lnTo>
                      <a:pt x="448" y="126"/>
                    </a:lnTo>
                    <a:lnTo>
                      <a:pt x="448" y="131"/>
                    </a:lnTo>
                    <a:lnTo>
                      <a:pt x="451" y="133"/>
                    </a:lnTo>
                    <a:lnTo>
                      <a:pt x="455" y="134"/>
                    </a:lnTo>
                    <a:lnTo>
                      <a:pt x="455" y="134"/>
                    </a:lnTo>
                    <a:lnTo>
                      <a:pt x="458" y="134"/>
                    </a:lnTo>
                    <a:lnTo>
                      <a:pt x="458" y="133"/>
                    </a:lnTo>
                    <a:lnTo>
                      <a:pt x="460" y="131"/>
                    </a:lnTo>
                    <a:lnTo>
                      <a:pt x="460" y="129"/>
                    </a:lnTo>
                    <a:lnTo>
                      <a:pt x="456" y="126"/>
                    </a:lnTo>
                    <a:lnTo>
                      <a:pt x="455" y="124"/>
                    </a:lnTo>
                    <a:lnTo>
                      <a:pt x="456" y="123"/>
                    </a:lnTo>
                    <a:lnTo>
                      <a:pt x="458" y="123"/>
                    </a:lnTo>
                    <a:lnTo>
                      <a:pt x="461" y="126"/>
                    </a:lnTo>
                    <a:lnTo>
                      <a:pt x="466" y="126"/>
                    </a:lnTo>
                    <a:lnTo>
                      <a:pt x="470" y="128"/>
                    </a:lnTo>
                    <a:lnTo>
                      <a:pt x="470" y="129"/>
                    </a:lnTo>
                    <a:lnTo>
                      <a:pt x="473" y="129"/>
                    </a:lnTo>
                    <a:lnTo>
                      <a:pt x="475" y="128"/>
                    </a:lnTo>
                    <a:lnTo>
                      <a:pt x="476" y="128"/>
                    </a:lnTo>
                    <a:lnTo>
                      <a:pt x="478" y="129"/>
                    </a:lnTo>
                    <a:lnTo>
                      <a:pt x="481" y="129"/>
                    </a:lnTo>
                    <a:lnTo>
                      <a:pt x="480" y="121"/>
                    </a:lnTo>
                    <a:lnTo>
                      <a:pt x="480" y="118"/>
                    </a:lnTo>
                    <a:lnTo>
                      <a:pt x="481" y="111"/>
                    </a:lnTo>
                    <a:lnTo>
                      <a:pt x="481" y="106"/>
                    </a:lnTo>
                    <a:lnTo>
                      <a:pt x="480" y="103"/>
                    </a:lnTo>
                    <a:lnTo>
                      <a:pt x="478" y="98"/>
                    </a:lnTo>
                    <a:lnTo>
                      <a:pt x="478" y="93"/>
                    </a:lnTo>
                    <a:lnTo>
                      <a:pt x="483" y="84"/>
                    </a:lnTo>
                    <a:lnTo>
                      <a:pt x="483" y="83"/>
                    </a:lnTo>
                    <a:lnTo>
                      <a:pt x="481" y="80"/>
                    </a:lnTo>
                    <a:lnTo>
                      <a:pt x="483" y="78"/>
                    </a:lnTo>
                    <a:lnTo>
                      <a:pt x="483" y="71"/>
                    </a:lnTo>
                    <a:lnTo>
                      <a:pt x="486" y="70"/>
                    </a:lnTo>
                    <a:lnTo>
                      <a:pt x="490" y="70"/>
                    </a:lnTo>
                    <a:lnTo>
                      <a:pt x="493" y="71"/>
                    </a:lnTo>
                    <a:lnTo>
                      <a:pt x="496" y="71"/>
                    </a:lnTo>
                    <a:lnTo>
                      <a:pt x="500" y="73"/>
                    </a:lnTo>
                    <a:lnTo>
                      <a:pt x="501" y="75"/>
                    </a:lnTo>
                    <a:lnTo>
                      <a:pt x="505" y="78"/>
                    </a:lnTo>
                    <a:lnTo>
                      <a:pt x="506" y="81"/>
                    </a:lnTo>
                    <a:lnTo>
                      <a:pt x="511" y="89"/>
                    </a:lnTo>
                    <a:lnTo>
                      <a:pt x="511" y="93"/>
                    </a:lnTo>
                    <a:lnTo>
                      <a:pt x="514" y="99"/>
                    </a:lnTo>
                    <a:lnTo>
                      <a:pt x="518" y="104"/>
                    </a:lnTo>
                    <a:lnTo>
                      <a:pt x="519" y="114"/>
                    </a:lnTo>
                    <a:lnTo>
                      <a:pt x="518" y="118"/>
                    </a:lnTo>
                    <a:lnTo>
                      <a:pt x="516" y="119"/>
                    </a:lnTo>
                    <a:lnTo>
                      <a:pt x="516" y="123"/>
                    </a:lnTo>
                    <a:lnTo>
                      <a:pt x="516" y="128"/>
                    </a:lnTo>
                    <a:lnTo>
                      <a:pt x="519" y="129"/>
                    </a:lnTo>
                    <a:lnTo>
                      <a:pt x="521" y="136"/>
                    </a:lnTo>
                    <a:lnTo>
                      <a:pt x="521" y="141"/>
                    </a:lnTo>
                    <a:lnTo>
                      <a:pt x="521" y="146"/>
                    </a:lnTo>
                    <a:lnTo>
                      <a:pt x="523" y="149"/>
                    </a:lnTo>
                    <a:lnTo>
                      <a:pt x="528" y="149"/>
                    </a:lnTo>
                    <a:lnTo>
                      <a:pt x="533" y="153"/>
                    </a:lnTo>
                    <a:lnTo>
                      <a:pt x="536" y="153"/>
                    </a:lnTo>
                    <a:lnTo>
                      <a:pt x="541" y="151"/>
                    </a:lnTo>
                    <a:lnTo>
                      <a:pt x="544" y="144"/>
                    </a:lnTo>
                    <a:lnTo>
                      <a:pt x="548" y="143"/>
                    </a:lnTo>
                    <a:lnTo>
                      <a:pt x="548" y="144"/>
                    </a:lnTo>
                    <a:lnTo>
                      <a:pt x="548" y="148"/>
                    </a:lnTo>
                    <a:lnTo>
                      <a:pt x="549" y="149"/>
                    </a:lnTo>
                    <a:lnTo>
                      <a:pt x="551" y="149"/>
                    </a:lnTo>
                    <a:lnTo>
                      <a:pt x="554" y="148"/>
                    </a:lnTo>
                    <a:lnTo>
                      <a:pt x="556" y="149"/>
                    </a:lnTo>
                    <a:lnTo>
                      <a:pt x="558" y="153"/>
                    </a:lnTo>
                    <a:lnTo>
                      <a:pt x="558" y="154"/>
                    </a:lnTo>
                    <a:lnTo>
                      <a:pt x="559" y="158"/>
                    </a:lnTo>
                    <a:lnTo>
                      <a:pt x="563" y="158"/>
                    </a:lnTo>
                    <a:lnTo>
                      <a:pt x="566" y="158"/>
                    </a:lnTo>
                    <a:lnTo>
                      <a:pt x="571" y="158"/>
                    </a:lnTo>
                    <a:lnTo>
                      <a:pt x="571" y="156"/>
                    </a:lnTo>
                    <a:lnTo>
                      <a:pt x="569" y="156"/>
                    </a:lnTo>
                    <a:lnTo>
                      <a:pt x="566" y="153"/>
                    </a:lnTo>
                    <a:lnTo>
                      <a:pt x="564" y="151"/>
                    </a:lnTo>
                    <a:lnTo>
                      <a:pt x="564" y="148"/>
                    </a:lnTo>
                    <a:lnTo>
                      <a:pt x="561" y="148"/>
                    </a:lnTo>
                    <a:lnTo>
                      <a:pt x="559" y="146"/>
                    </a:lnTo>
                    <a:lnTo>
                      <a:pt x="559" y="143"/>
                    </a:lnTo>
                    <a:lnTo>
                      <a:pt x="558" y="139"/>
                    </a:lnTo>
                    <a:lnTo>
                      <a:pt x="553" y="134"/>
                    </a:lnTo>
                    <a:lnTo>
                      <a:pt x="553" y="133"/>
                    </a:lnTo>
                    <a:lnTo>
                      <a:pt x="551" y="128"/>
                    </a:lnTo>
                    <a:lnTo>
                      <a:pt x="548" y="123"/>
                    </a:lnTo>
                    <a:lnTo>
                      <a:pt x="548" y="121"/>
                    </a:lnTo>
                    <a:lnTo>
                      <a:pt x="549" y="114"/>
                    </a:lnTo>
                    <a:lnTo>
                      <a:pt x="548" y="111"/>
                    </a:lnTo>
                    <a:lnTo>
                      <a:pt x="544" y="106"/>
                    </a:lnTo>
                    <a:lnTo>
                      <a:pt x="544" y="101"/>
                    </a:lnTo>
                    <a:lnTo>
                      <a:pt x="546" y="99"/>
                    </a:lnTo>
                    <a:lnTo>
                      <a:pt x="544" y="94"/>
                    </a:lnTo>
                    <a:lnTo>
                      <a:pt x="543" y="93"/>
                    </a:lnTo>
                    <a:lnTo>
                      <a:pt x="543" y="88"/>
                    </a:lnTo>
                    <a:lnTo>
                      <a:pt x="541" y="81"/>
                    </a:lnTo>
                    <a:lnTo>
                      <a:pt x="538" y="78"/>
                    </a:lnTo>
                    <a:lnTo>
                      <a:pt x="541" y="75"/>
                    </a:lnTo>
                    <a:lnTo>
                      <a:pt x="538" y="70"/>
                    </a:lnTo>
                    <a:lnTo>
                      <a:pt x="538" y="66"/>
                    </a:lnTo>
                    <a:lnTo>
                      <a:pt x="539" y="63"/>
                    </a:lnTo>
                    <a:lnTo>
                      <a:pt x="548" y="65"/>
                    </a:lnTo>
                    <a:lnTo>
                      <a:pt x="549" y="68"/>
                    </a:lnTo>
                    <a:lnTo>
                      <a:pt x="551" y="68"/>
                    </a:lnTo>
                    <a:lnTo>
                      <a:pt x="553" y="66"/>
                    </a:lnTo>
                    <a:lnTo>
                      <a:pt x="556" y="66"/>
                    </a:lnTo>
                    <a:lnTo>
                      <a:pt x="563" y="73"/>
                    </a:lnTo>
                    <a:lnTo>
                      <a:pt x="569" y="76"/>
                    </a:lnTo>
                    <a:lnTo>
                      <a:pt x="573" y="75"/>
                    </a:lnTo>
                    <a:lnTo>
                      <a:pt x="573" y="70"/>
                    </a:lnTo>
                    <a:lnTo>
                      <a:pt x="571" y="68"/>
                    </a:lnTo>
                    <a:lnTo>
                      <a:pt x="573" y="61"/>
                    </a:lnTo>
                    <a:lnTo>
                      <a:pt x="576" y="61"/>
                    </a:lnTo>
                    <a:lnTo>
                      <a:pt x="579" y="63"/>
                    </a:lnTo>
                    <a:lnTo>
                      <a:pt x="584" y="63"/>
                    </a:lnTo>
                    <a:lnTo>
                      <a:pt x="589" y="60"/>
                    </a:lnTo>
                    <a:lnTo>
                      <a:pt x="593" y="61"/>
                    </a:lnTo>
                    <a:lnTo>
                      <a:pt x="596" y="63"/>
                    </a:lnTo>
                    <a:lnTo>
                      <a:pt x="601" y="65"/>
                    </a:lnTo>
                    <a:lnTo>
                      <a:pt x="603" y="66"/>
                    </a:lnTo>
                    <a:lnTo>
                      <a:pt x="604" y="73"/>
                    </a:lnTo>
                    <a:lnTo>
                      <a:pt x="604" y="75"/>
                    </a:lnTo>
                    <a:lnTo>
                      <a:pt x="609" y="80"/>
                    </a:lnTo>
                    <a:lnTo>
                      <a:pt x="609" y="83"/>
                    </a:lnTo>
                    <a:lnTo>
                      <a:pt x="608" y="86"/>
                    </a:lnTo>
                    <a:lnTo>
                      <a:pt x="611" y="94"/>
                    </a:lnTo>
                    <a:lnTo>
                      <a:pt x="611" y="99"/>
                    </a:lnTo>
                    <a:lnTo>
                      <a:pt x="611" y="103"/>
                    </a:lnTo>
                    <a:lnTo>
                      <a:pt x="616" y="104"/>
                    </a:lnTo>
                    <a:lnTo>
                      <a:pt x="621" y="104"/>
                    </a:lnTo>
                    <a:lnTo>
                      <a:pt x="627" y="108"/>
                    </a:lnTo>
                    <a:lnTo>
                      <a:pt x="632" y="111"/>
                    </a:lnTo>
                    <a:lnTo>
                      <a:pt x="632" y="108"/>
                    </a:lnTo>
                    <a:lnTo>
                      <a:pt x="632" y="106"/>
                    </a:lnTo>
                    <a:lnTo>
                      <a:pt x="627" y="104"/>
                    </a:lnTo>
                    <a:lnTo>
                      <a:pt x="624" y="101"/>
                    </a:lnTo>
                    <a:lnTo>
                      <a:pt x="621" y="101"/>
                    </a:lnTo>
                    <a:lnTo>
                      <a:pt x="616" y="98"/>
                    </a:lnTo>
                    <a:lnTo>
                      <a:pt x="614" y="96"/>
                    </a:lnTo>
                    <a:lnTo>
                      <a:pt x="616" y="91"/>
                    </a:lnTo>
                    <a:lnTo>
                      <a:pt x="612" y="86"/>
                    </a:lnTo>
                    <a:lnTo>
                      <a:pt x="612" y="83"/>
                    </a:lnTo>
                    <a:lnTo>
                      <a:pt x="614" y="78"/>
                    </a:lnTo>
                    <a:lnTo>
                      <a:pt x="614" y="73"/>
                    </a:lnTo>
                    <a:lnTo>
                      <a:pt x="614" y="70"/>
                    </a:lnTo>
                    <a:lnTo>
                      <a:pt x="614" y="68"/>
                    </a:lnTo>
                    <a:lnTo>
                      <a:pt x="612" y="65"/>
                    </a:lnTo>
                    <a:lnTo>
                      <a:pt x="609" y="63"/>
                    </a:lnTo>
                    <a:lnTo>
                      <a:pt x="604" y="56"/>
                    </a:lnTo>
                    <a:lnTo>
                      <a:pt x="601" y="56"/>
                    </a:lnTo>
                    <a:lnTo>
                      <a:pt x="596" y="56"/>
                    </a:lnTo>
                    <a:lnTo>
                      <a:pt x="593" y="58"/>
                    </a:lnTo>
                    <a:lnTo>
                      <a:pt x="589" y="58"/>
                    </a:lnTo>
                    <a:lnTo>
                      <a:pt x="584" y="56"/>
                    </a:lnTo>
                    <a:lnTo>
                      <a:pt x="584" y="51"/>
                    </a:lnTo>
                    <a:lnTo>
                      <a:pt x="586" y="46"/>
                    </a:lnTo>
                    <a:lnTo>
                      <a:pt x="591" y="46"/>
                    </a:lnTo>
                    <a:lnTo>
                      <a:pt x="591" y="43"/>
                    </a:lnTo>
                    <a:lnTo>
                      <a:pt x="584" y="40"/>
                    </a:lnTo>
                    <a:lnTo>
                      <a:pt x="583" y="35"/>
                    </a:lnTo>
                    <a:lnTo>
                      <a:pt x="584" y="31"/>
                    </a:lnTo>
                    <a:lnTo>
                      <a:pt x="584" y="28"/>
                    </a:lnTo>
                    <a:lnTo>
                      <a:pt x="588" y="28"/>
                    </a:lnTo>
                    <a:lnTo>
                      <a:pt x="591" y="31"/>
                    </a:lnTo>
                    <a:lnTo>
                      <a:pt x="593" y="35"/>
                    </a:lnTo>
                    <a:lnTo>
                      <a:pt x="594" y="35"/>
                    </a:lnTo>
                    <a:lnTo>
                      <a:pt x="599" y="28"/>
                    </a:lnTo>
                    <a:lnTo>
                      <a:pt x="603" y="28"/>
                    </a:lnTo>
                    <a:lnTo>
                      <a:pt x="608" y="25"/>
                    </a:lnTo>
                    <a:lnTo>
                      <a:pt x="609" y="23"/>
                    </a:lnTo>
                    <a:lnTo>
                      <a:pt x="612" y="18"/>
                    </a:lnTo>
                    <a:lnTo>
                      <a:pt x="617" y="18"/>
                    </a:lnTo>
                    <a:lnTo>
                      <a:pt x="614" y="20"/>
                    </a:lnTo>
                    <a:lnTo>
                      <a:pt x="612" y="23"/>
                    </a:lnTo>
                    <a:lnTo>
                      <a:pt x="614" y="25"/>
                    </a:lnTo>
                    <a:lnTo>
                      <a:pt x="617" y="23"/>
                    </a:lnTo>
                    <a:lnTo>
                      <a:pt x="621" y="23"/>
                    </a:lnTo>
                    <a:lnTo>
                      <a:pt x="622" y="25"/>
                    </a:lnTo>
                    <a:lnTo>
                      <a:pt x="624" y="28"/>
                    </a:lnTo>
                    <a:lnTo>
                      <a:pt x="627" y="30"/>
                    </a:lnTo>
                    <a:lnTo>
                      <a:pt x="626" y="33"/>
                    </a:lnTo>
                    <a:lnTo>
                      <a:pt x="624" y="36"/>
                    </a:lnTo>
                    <a:lnTo>
                      <a:pt x="626" y="38"/>
                    </a:lnTo>
                    <a:lnTo>
                      <a:pt x="627" y="35"/>
                    </a:lnTo>
                    <a:lnTo>
                      <a:pt x="631" y="31"/>
                    </a:lnTo>
                    <a:lnTo>
                      <a:pt x="636" y="33"/>
                    </a:lnTo>
                    <a:lnTo>
                      <a:pt x="639" y="36"/>
                    </a:lnTo>
                    <a:lnTo>
                      <a:pt x="639" y="40"/>
                    </a:lnTo>
                    <a:lnTo>
                      <a:pt x="642" y="45"/>
                    </a:lnTo>
                    <a:lnTo>
                      <a:pt x="644" y="50"/>
                    </a:lnTo>
                    <a:lnTo>
                      <a:pt x="644" y="56"/>
                    </a:lnTo>
                    <a:lnTo>
                      <a:pt x="647" y="53"/>
                    </a:lnTo>
                    <a:lnTo>
                      <a:pt x="647" y="48"/>
                    </a:lnTo>
                    <a:lnTo>
                      <a:pt x="646" y="45"/>
                    </a:lnTo>
                    <a:lnTo>
                      <a:pt x="644" y="41"/>
                    </a:lnTo>
                    <a:lnTo>
                      <a:pt x="644" y="38"/>
                    </a:lnTo>
                    <a:lnTo>
                      <a:pt x="644" y="36"/>
                    </a:lnTo>
                    <a:lnTo>
                      <a:pt x="644" y="35"/>
                    </a:lnTo>
                    <a:lnTo>
                      <a:pt x="647" y="36"/>
                    </a:lnTo>
                    <a:lnTo>
                      <a:pt x="654" y="41"/>
                    </a:lnTo>
                    <a:lnTo>
                      <a:pt x="659" y="48"/>
                    </a:lnTo>
                    <a:lnTo>
                      <a:pt x="664" y="51"/>
                    </a:lnTo>
                    <a:lnTo>
                      <a:pt x="671" y="51"/>
                    </a:lnTo>
                    <a:lnTo>
                      <a:pt x="671" y="50"/>
                    </a:lnTo>
                    <a:lnTo>
                      <a:pt x="667" y="48"/>
                    </a:lnTo>
                    <a:lnTo>
                      <a:pt x="662" y="46"/>
                    </a:lnTo>
                    <a:lnTo>
                      <a:pt x="659" y="40"/>
                    </a:lnTo>
                    <a:lnTo>
                      <a:pt x="657" y="35"/>
                    </a:lnTo>
                    <a:lnTo>
                      <a:pt x="659" y="28"/>
                    </a:lnTo>
                    <a:lnTo>
                      <a:pt x="664" y="28"/>
                    </a:lnTo>
                    <a:lnTo>
                      <a:pt x="667" y="28"/>
                    </a:lnTo>
                    <a:lnTo>
                      <a:pt x="674" y="31"/>
                    </a:lnTo>
                    <a:lnTo>
                      <a:pt x="679" y="31"/>
                    </a:lnTo>
                    <a:lnTo>
                      <a:pt x="681" y="30"/>
                    </a:lnTo>
                    <a:lnTo>
                      <a:pt x="679" y="28"/>
                    </a:lnTo>
                    <a:lnTo>
                      <a:pt x="676" y="26"/>
                    </a:lnTo>
                    <a:lnTo>
                      <a:pt x="676" y="25"/>
                    </a:lnTo>
                    <a:lnTo>
                      <a:pt x="681" y="20"/>
                    </a:lnTo>
                    <a:lnTo>
                      <a:pt x="684" y="16"/>
                    </a:lnTo>
                    <a:lnTo>
                      <a:pt x="682" y="15"/>
                    </a:lnTo>
                    <a:lnTo>
                      <a:pt x="681" y="13"/>
                    </a:lnTo>
                    <a:lnTo>
                      <a:pt x="682" y="8"/>
                    </a:lnTo>
                    <a:lnTo>
                      <a:pt x="684" y="8"/>
                    </a:lnTo>
                    <a:lnTo>
                      <a:pt x="687" y="8"/>
                    </a:lnTo>
                    <a:lnTo>
                      <a:pt x="689" y="6"/>
                    </a:lnTo>
                    <a:lnTo>
                      <a:pt x="691" y="1"/>
                    </a:lnTo>
                    <a:lnTo>
                      <a:pt x="692" y="0"/>
                    </a:lnTo>
                    <a:lnTo>
                      <a:pt x="696" y="1"/>
                    </a:lnTo>
                    <a:lnTo>
                      <a:pt x="697" y="3"/>
                    </a:lnTo>
                    <a:lnTo>
                      <a:pt x="699" y="3"/>
                    </a:lnTo>
                    <a:lnTo>
                      <a:pt x="701" y="6"/>
                    </a:lnTo>
                    <a:lnTo>
                      <a:pt x="702" y="11"/>
                    </a:lnTo>
                    <a:lnTo>
                      <a:pt x="706" y="13"/>
                    </a:lnTo>
                    <a:lnTo>
                      <a:pt x="707" y="11"/>
                    </a:lnTo>
                    <a:lnTo>
                      <a:pt x="707" y="8"/>
                    </a:lnTo>
                    <a:lnTo>
                      <a:pt x="706" y="5"/>
                    </a:lnTo>
                    <a:lnTo>
                      <a:pt x="706" y="1"/>
                    </a:lnTo>
                    <a:lnTo>
                      <a:pt x="707" y="0"/>
                    </a:lnTo>
                    <a:lnTo>
                      <a:pt x="711" y="0"/>
                    </a:lnTo>
                    <a:lnTo>
                      <a:pt x="715" y="0"/>
                    </a:lnTo>
                    <a:lnTo>
                      <a:pt x="724" y="0"/>
                    </a:lnTo>
                    <a:lnTo>
                      <a:pt x="727" y="1"/>
                    </a:lnTo>
                    <a:lnTo>
                      <a:pt x="729" y="3"/>
                    </a:lnTo>
                    <a:lnTo>
                      <a:pt x="730" y="3"/>
                    </a:lnTo>
                    <a:lnTo>
                      <a:pt x="734" y="1"/>
                    </a:lnTo>
                    <a:lnTo>
                      <a:pt x="737" y="3"/>
                    </a:lnTo>
                    <a:lnTo>
                      <a:pt x="747" y="3"/>
                    </a:lnTo>
                    <a:lnTo>
                      <a:pt x="749" y="5"/>
                    </a:lnTo>
                    <a:lnTo>
                      <a:pt x="752" y="5"/>
                    </a:lnTo>
                    <a:lnTo>
                      <a:pt x="755" y="3"/>
                    </a:lnTo>
                    <a:lnTo>
                      <a:pt x="757" y="5"/>
                    </a:lnTo>
                    <a:lnTo>
                      <a:pt x="759" y="8"/>
                    </a:lnTo>
                    <a:lnTo>
                      <a:pt x="765" y="11"/>
                    </a:lnTo>
                    <a:lnTo>
                      <a:pt x="769" y="11"/>
                    </a:lnTo>
                    <a:lnTo>
                      <a:pt x="769" y="10"/>
                    </a:lnTo>
                    <a:lnTo>
                      <a:pt x="770" y="10"/>
                    </a:lnTo>
                    <a:lnTo>
                      <a:pt x="779" y="13"/>
                    </a:lnTo>
                    <a:lnTo>
                      <a:pt x="782" y="13"/>
                    </a:lnTo>
                    <a:lnTo>
                      <a:pt x="787" y="18"/>
                    </a:lnTo>
                    <a:lnTo>
                      <a:pt x="795" y="18"/>
                    </a:lnTo>
                    <a:lnTo>
                      <a:pt x="799" y="20"/>
                    </a:lnTo>
                    <a:lnTo>
                      <a:pt x="804" y="18"/>
                    </a:lnTo>
                    <a:lnTo>
                      <a:pt x="805" y="20"/>
                    </a:lnTo>
                    <a:lnTo>
                      <a:pt x="807" y="23"/>
                    </a:lnTo>
                    <a:lnTo>
                      <a:pt x="812" y="21"/>
                    </a:lnTo>
                    <a:lnTo>
                      <a:pt x="815" y="21"/>
                    </a:lnTo>
                    <a:lnTo>
                      <a:pt x="820" y="25"/>
                    </a:lnTo>
                    <a:lnTo>
                      <a:pt x="827" y="26"/>
                    </a:lnTo>
                    <a:lnTo>
                      <a:pt x="832" y="30"/>
                    </a:lnTo>
                    <a:lnTo>
                      <a:pt x="833" y="35"/>
                    </a:lnTo>
                    <a:lnTo>
                      <a:pt x="838" y="36"/>
                    </a:lnTo>
                    <a:lnTo>
                      <a:pt x="845" y="40"/>
                    </a:lnTo>
                    <a:lnTo>
                      <a:pt x="843" y="43"/>
                    </a:lnTo>
                    <a:lnTo>
                      <a:pt x="842" y="46"/>
                    </a:lnTo>
                    <a:lnTo>
                      <a:pt x="837" y="46"/>
                    </a:lnTo>
                    <a:lnTo>
                      <a:pt x="833" y="45"/>
                    </a:lnTo>
                    <a:lnTo>
                      <a:pt x="830" y="46"/>
                    </a:lnTo>
                    <a:lnTo>
                      <a:pt x="828" y="50"/>
                    </a:lnTo>
                    <a:lnTo>
                      <a:pt x="823" y="50"/>
                    </a:lnTo>
                    <a:lnTo>
                      <a:pt x="822" y="50"/>
                    </a:lnTo>
                    <a:lnTo>
                      <a:pt x="817" y="50"/>
                    </a:lnTo>
                    <a:lnTo>
                      <a:pt x="812" y="50"/>
                    </a:lnTo>
                    <a:lnTo>
                      <a:pt x="804" y="46"/>
                    </a:lnTo>
                    <a:lnTo>
                      <a:pt x="799" y="45"/>
                    </a:lnTo>
                    <a:lnTo>
                      <a:pt x="795" y="45"/>
                    </a:lnTo>
                    <a:lnTo>
                      <a:pt x="792" y="43"/>
                    </a:lnTo>
                    <a:lnTo>
                      <a:pt x="787" y="43"/>
                    </a:lnTo>
                    <a:lnTo>
                      <a:pt x="784" y="45"/>
                    </a:lnTo>
                    <a:lnTo>
                      <a:pt x="780" y="45"/>
                    </a:lnTo>
                    <a:lnTo>
                      <a:pt x="779" y="43"/>
                    </a:lnTo>
                    <a:lnTo>
                      <a:pt x="774" y="43"/>
                    </a:lnTo>
                    <a:lnTo>
                      <a:pt x="767" y="46"/>
                    </a:lnTo>
                    <a:lnTo>
                      <a:pt x="764" y="48"/>
                    </a:lnTo>
                    <a:lnTo>
                      <a:pt x="760" y="46"/>
                    </a:lnTo>
                    <a:lnTo>
                      <a:pt x="755" y="46"/>
                    </a:lnTo>
                    <a:lnTo>
                      <a:pt x="750" y="48"/>
                    </a:lnTo>
                    <a:lnTo>
                      <a:pt x="744" y="48"/>
                    </a:lnTo>
                    <a:lnTo>
                      <a:pt x="742" y="45"/>
                    </a:lnTo>
                    <a:lnTo>
                      <a:pt x="740" y="41"/>
                    </a:lnTo>
                    <a:lnTo>
                      <a:pt x="744" y="40"/>
                    </a:lnTo>
                    <a:lnTo>
                      <a:pt x="745" y="40"/>
                    </a:lnTo>
                    <a:lnTo>
                      <a:pt x="747" y="36"/>
                    </a:lnTo>
                    <a:lnTo>
                      <a:pt x="745" y="35"/>
                    </a:lnTo>
                    <a:lnTo>
                      <a:pt x="742" y="35"/>
                    </a:lnTo>
                    <a:lnTo>
                      <a:pt x="739" y="36"/>
                    </a:lnTo>
                    <a:lnTo>
                      <a:pt x="734" y="40"/>
                    </a:lnTo>
                    <a:lnTo>
                      <a:pt x="734" y="43"/>
                    </a:lnTo>
                    <a:lnTo>
                      <a:pt x="737" y="46"/>
                    </a:lnTo>
                    <a:lnTo>
                      <a:pt x="740" y="46"/>
                    </a:lnTo>
                    <a:lnTo>
                      <a:pt x="739" y="50"/>
                    </a:lnTo>
                    <a:lnTo>
                      <a:pt x="735" y="51"/>
                    </a:lnTo>
                    <a:lnTo>
                      <a:pt x="732" y="51"/>
                    </a:lnTo>
                    <a:lnTo>
                      <a:pt x="729" y="51"/>
                    </a:lnTo>
                    <a:lnTo>
                      <a:pt x="724" y="51"/>
                    </a:lnTo>
                    <a:lnTo>
                      <a:pt x="722" y="53"/>
                    </a:lnTo>
                    <a:lnTo>
                      <a:pt x="717" y="53"/>
                    </a:lnTo>
                    <a:lnTo>
                      <a:pt x="712" y="51"/>
                    </a:lnTo>
                    <a:lnTo>
                      <a:pt x="707" y="51"/>
                    </a:lnTo>
                    <a:lnTo>
                      <a:pt x="701" y="55"/>
                    </a:lnTo>
                    <a:lnTo>
                      <a:pt x="692" y="60"/>
                    </a:lnTo>
                    <a:lnTo>
                      <a:pt x="691" y="63"/>
                    </a:lnTo>
                    <a:lnTo>
                      <a:pt x="691" y="68"/>
                    </a:lnTo>
                    <a:lnTo>
                      <a:pt x="689" y="71"/>
                    </a:lnTo>
                    <a:lnTo>
                      <a:pt x="689" y="75"/>
                    </a:lnTo>
                    <a:lnTo>
                      <a:pt x="691" y="76"/>
                    </a:lnTo>
                    <a:lnTo>
                      <a:pt x="694" y="75"/>
                    </a:lnTo>
                    <a:lnTo>
                      <a:pt x="694" y="70"/>
                    </a:lnTo>
                    <a:lnTo>
                      <a:pt x="696" y="68"/>
                    </a:lnTo>
                    <a:lnTo>
                      <a:pt x="696" y="66"/>
                    </a:lnTo>
                    <a:lnTo>
                      <a:pt x="697" y="65"/>
                    </a:lnTo>
                    <a:lnTo>
                      <a:pt x="702" y="65"/>
                    </a:lnTo>
                    <a:lnTo>
                      <a:pt x="706" y="63"/>
                    </a:lnTo>
                    <a:lnTo>
                      <a:pt x="706" y="65"/>
                    </a:lnTo>
                    <a:lnTo>
                      <a:pt x="706" y="68"/>
                    </a:lnTo>
                    <a:lnTo>
                      <a:pt x="704" y="71"/>
                    </a:lnTo>
                    <a:lnTo>
                      <a:pt x="704" y="73"/>
                    </a:lnTo>
                    <a:lnTo>
                      <a:pt x="706" y="73"/>
                    </a:lnTo>
                    <a:lnTo>
                      <a:pt x="707" y="70"/>
                    </a:lnTo>
                    <a:lnTo>
                      <a:pt x="709" y="65"/>
                    </a:lnTo>
                    <a:lnTo>
                      <a:pt x="709" y="65"/>
                    </a:lnTo>
                    <a:lnTo>
                      <a:pt x="712" y="60"/>
                    </a:lnTo>
                    <a:lnTo>
                      <a:pt x="712" y="60"/>
                    </a:lnTo>
                    <a:lnTo>
                      <a:pt x="717" y="58"/>
                    </a:lnTo>
                    <a:lnTo>
                      <a:pt x="720" y="58"/>
                    </a:lnTo>
                    <a:lnTo>
                      <a:pt x="727" y="58"/>
                    </a:lnTo>
                    <a:lnTo>
                      <a:pt x="730" y="56"/>
                    </a:lnTo>
                    <a:lnTo>
                      <a:pt x="734" y="56"/>
                    </a:lnTo>
                    <a:lnTo>
                      <a:pt x="735" y="56"/>
                    </a:lnTo>
                    <a:lnTo>
                      <a:pt x="737" y="60"/>
                    </a:lnTo>
                    <a:lnTo>
                      <a:pt x="740" y="65"/>
                    </a:lnTo>
                    <a:lnTo>
                      <a:pt x="742" y="66"/>
                    </a:lnTo>
                    <a:lnTo>
                      <a:pt x="744" y="66"/>
                    </a:lnTo>
                    <a:lnTo>
                      <a:pt x="744" y="63"/>
                    </a:lnTo>
                    <a:lnTo>
                      <a:pt x="742" y="58"/>
                    </a:lnTo>
                    <a:lnTo>
                      <a:pt x="744" y="56"/>
                    </a:lnTo>
                    <a:lnTo>
                      <a:pt x="749" y="56"/>
                    </a:lnTo>
                    <a:lnTo>
                      <a:pt x="754" y="56"/>
                    </a:lnTo>
                    <a:lnTo>
                      <a:pt x="759" y="56"/>
                    </a:lnTo>
                    <a:lnTo>
                      <a:pt x="765" y="55"/>
                    </a:lnTo>
                    <a:lnTo>
                      <a:pt x="772" y="53"/>
                    </a:lnTo>
                    <a:lnTo>
                      <a:pt x="777" y="51"/>
                    </a:lnTo>
                    <a:lnTo>
                      <a:pt x="785" y="51"/>
                    </a:lnTo>
                    <a:lnTo>
                      <a:pt x="792" y="53"/>
                    </a:lnTo>
                    <a:lnTo>
                      <a:pt x="797" y="55"/>
                    </a:lnTo>
                    <a:lnTo>
                      <a:pt x="800" y="56"/>
                    </a:lnTo>
                    <a:lnTo>
                      <a:pt x="804" y="58"/>
                    </a:lnTo>
                    <a:lnTo>
                      <a:pt x="809" y="58"/>
                    </a:lnTo>
                    <a:lnTo>
                      <a:pt x="812" y="61"/>
                    </a:lnTo>
                    <a:lnTo>
                      <a:pt x="815" y="61"/>
                    </a:lnTo>
                    <a:lnTo>
                      <a:pt x="817" y="61"/>
                    </a:lnTo>
                    <a:lnTo>
                      <a:pt x="822" y="60"/>
                    </a:lnTo>
                    <a:lnTo>
                      <a:pt x="823" y="61"/>
                    </a:lnTo>
                    <a:lnTo>
                      <a:pt x="825" y="63"/>
                    </a:lnTo>
                    <a:lnTo>
                      <a:pt x="827" y="63"/>
                    </a:lnTo>
                    <a:lnTo>
                      <a:pt x="832" y="60"/>
                    </a:lnTo>
                    <a:lnTo>
                      <a:pt x="833" y="60"/>
                    </a:lnTo>
                    <a:lnTo>
                      <a:pt x="838" y="60"/>
                    </a:lnTo>
                    <a:lnTo>
                      <a:pt x="845" y="56"/>
                    </a:lnTo>
                    <a:lnTo>
                      <a:pt x="848" y="53"/>
                    </a:lnTo>
                    <a:lnTo>
                      <a:pt x="852" y="53"/>
                    </a:lnTo>
                    <a:lnTo>
                      <a:pt x="853" y="55"/>
                    </a:lnTo>
                    <a:lnTo>
                      <a:pt x="857" y="58"/>
                    </a:lnTo>
                    <a:lnTo>
                      <a:pt x="860" y="60"/>
                    </a:lnTo>
                    <a:lnTo>
                      <a:pt x="860" y="61"/>
                    </a:lnTo>
                    <a:lnTo>
                      <a:pt x="858" y="63"/>
                    </a:lnTo>
                    <a:lnTo>
                      <a:pt x="858" y="66"/>
                    </a:lnTo>
                    <a:lnTo>
                      <a:pt x="860" y="68"/>
                    </a:lnTo>
                    <a:lnTo>
                      <a:pt x="862" y="70"/>
                    </a:lnTo>
                    <a:lnTo>
                      <a:pt x="862" y="71"/>
                    </a:lnTo>
                    <a:lnTo>
                      <a:pt x="855" y="76"/>
                    </a:lnTo>
                    <a:lnTo>
                      <a:pt x="848" y="78"/>
                    </a:lnTo>
                    <a:lnTo>
                      <a:pt x="843" y="78"/>
                    </a:lnTo>
                    <a:lnTo>
                      <a:pt x="840" y="76"/>
                    </a:lnTo>
                    <a:lnTo>
                      <a:pt x="837" y="73"/>
                    </a:lnTo>
                    <a:lnTo>
                      <a:pt x="835" y="75"/>
                    </a:lnTo>
                    <a:lnTo>
                      <a:pt x="837" y="76"/>
                    </a:lnTo>
                    <a:lnTo>
                      <a:pt x="840" y="80"/>
                    </a:lnTo>
                    <a:lnTo>
                      <a:pt x="840" y="81"/>
                    </a:lnTo>
                    <a:lnTo>
                      <a:pt x="840" y="83"/>
                    </a:lnTo>
                    <a:lnTo>
                      <a:pt x="835" y="81"/>
                    </a:lnTo>
                    <a:lnTo>
                      <a:pt x="833" y="80"/>
                    </a:lnTo>
                    <a:lnTo>
                      <a:pt x="830" y="80"/>
                    </a:lnTo>
                    <a:lnTo>
                      <a:pt x="830" y="81"/>
                    </a:lnTo>
                    <a:lnTo>
                      <a:pt x="832" y="84"/>
                    </a:lnTo>
                    <a:lnTo>
                      <a:pt x="835" y="86"/>
                    </a:lnTo>
                    <a:lnTo>
                      <a:pt x="840" y="86"/>
                    </a:lnTo>
                    <a:lnTo>
                      <a:pt x="845" y="88"/>
                    </a:lnTo>
                    <a:lnTo>
                      <a:pt x="848" y="88"/>
                    </a:lnTo>
                    <a:lnTo>
                      <a:pt x="857" y="84"/>
                    </a:lnTo>
                    <a:lnTo>
                      <a:pt x="858" y="84"/>
                    </a:lnTo>
                    <a:lnTo>
                      <a:pt x="860" y="86"/>
                    </a:lnTo>
                    <a:lnTo>
                      <a:pt x="860" y="84"/>
                    </a:lnTo>
                    <a:lnTo>
                      <a:pt x="862" y="81"/>
                    </a:lnTo>
                    <a:lnTo>
                      <a:pt x="865" y="81"/>
                    </a:lnTo>
                    <a:lnTo>
                      <a:pt x="875" y="81"/>
                    </a:lnTo>
                    <a:lnTo>
                      <a:pt x="877" y="83"/>
                    </a:lnTo>
                    <a:lnTo>
                      <a:pt x="878" y="84"/>
                    </a:lnTo>
                    <a:lnTo>
                      <a:pt x="880" y="86"/>
                    </a:lnTo>
                    <a:lnTo>
                      <a:pt x="883" y="86"/>
                    </a:lnTo>
                    <a:lnTo>
                      <a:pt x="883" y="84"/>
                    </a:lnTo>
                    <a:lnTo>
                      <a:pt x="887" y="84"/>
                    </a:lnTo>
                    <a:lnTo>
                      <a:pt x="888" y="88"/>
                    </a:lnTo>
                    <a:lnTo>
                      <a:pt x="890" y="91"/>
                    </a:lnTo>
                    <a:lnTo>
                      <a:pt x="897" y="91"/>
                    </a:lnTo>
                    <a:lnTo>
                      <a:pt x="900" y="94"/>
                    </a:lnTo>
                    <a:lnTo>
                      <a:pt x="900" y="96"/>
                    </a:lnTo>
                    <a:lnTo>
                      <a:pt x="905" y="99"/>
                    </a:lnTo>
                    <a:lnTo>
                      <a:pt x="910" y="103"/>
                    </a:lnTo>
                    <a:lnTo>
                      <a:pt x="915" y="106"/>
                    </a:lnTo>
                    <a:lnTo>
                      <a:pt x="916" y="108"/>
                    </a:lnTo>
                    <a:lnTo>
                      <a:pt x="916" y="111"/>
                    </a:lnTo>
                    <a:lnTo>
                      <a:pt x="913" y="113"/>
                    </a:lnTo>
                    <a:lnTo>
                      <a:pt x="913" y="114"/>
                    </a:lnTo>
                    <a:lnTo>
                      <a:pt x="913" y="118"/>
                    </a:lnTo>
                    <a:lnTo>
                      <a:pt x="910" y="119"/>
                    </a:lnTo>
                    <a:lnTo>
                      <a:pt x="907" y="123"/>
                    </a:lnTo>
                    <a:lnTo>
                      <a:pt x="902" y="123"/>
                    </a:lnTo>
                    <a:lnTo>
                      <a:pt x="900" y="123"/>
                    </a:lnTo>
                    <a:lnTo>
                      <a:pt x="898" y="123"/>
                    </a:lnTo>
                    <a:lnTo>
                      <a:pt x="898" y="126"/>
                    </a:lnTo>
                    <a:lnTo>
                      <a:pt x="897" y="128"/>
                    </a:lnTo>
                    <a:lnTo>
                      <a:pt x="893" y="129"/>
                    </a:lnTo>
                    <a:lnTo>
                      <a:pt x="885" y="133"/>
                    </a:lnTo>
                    <a:lnTo>
                      <a:pt x="878" y="133"/>
                    </a:lnTo>
                    <a:lnTo>
                      <a:pt x="877" y="134"/>
                    </a:lnTo>
                    <a:lnTo>
                      <a:pt x="873" y="134"/>
                    </a:lnTo>
                    <a:lnTo>
                      <a:pt x="872" y="131"/>
                    </a:lnTo>
                    <a:lnTo>
                      <a:pt x="868" y="129"/>
                    </a:lnTo>
                    <a:lnTo>
                      <a:pt x="867" y="129"/>
                    </a:lnTo>
                    <a:lnTo>
                      <a:pt x="867" y="133"/>
                    </a:lnTo>
                    <a:lnTo>
                      <a:pt x="870" y="134"/>
                    </a:lnTo>
                    <a:lnTo>
                      <a:pt x="870" y="136"/>
                    </a:lnTo>
                    <a:lnTo>
                      <a:pt x="865" y="136"/>
                    </a:lnTo>
                    <a:lnTo>
                      <a:pt x="860" y="134"/>
                    </a:lnTo>
                    <a:lnTo>
                      <a:pt x="857" y="136"/>
                    </a:lnTo>
                    <a:lnTo>
                      <a:pt x="855" y="136"/>
                    </a:lnTo>
                    <a:lnTo>
                      <a:pt x="852" y="134"/>
                    </a:lnTo>
                    <a:lnTo>
                      <a:pt x="847" y="134"/>
                    </a:lnTo>
                    <a:lnTo>
                      <a:pt x="843" y="136"/>
                    </a:lnTo>
                    <a:lnTo>
                      <a:pt x="838" y="139"/>
                    </a:lnTo>
                    <a:lnTo>
                      <a:pt x="835" y="139"/>
                    </a:lnTo>
                    <a:lnTo>
                      <a:pt x="832" y="138"/>
                    </a:lnTo>
                    <a:lnTo>
                      <a:pt x="828" y="138"/>
                    </a:lnTo>
                    <a:lnTo>
                      <a:pt x="825" y="136"/>
                    </a:lnTo>
                    <a:lnTo>
                      <a:pt x="822" y="136"/>
                    </a:lnTo>
                    <a:lnTo>
                      <a:pt x="820" y="138"/>
                    </a:lnTo>
                    <a:lnTo>
                      <a:pt x="815" y="138"/>
                    </a:lnTo>
                    <a:lnTo>
                      <a:pt x="812" y="138"/>
                    </a:lnTo>
                    <a:lnTo>
                      <a:pt x="805" y="133"/>
                    </a:lnTo>
                    <a:lnTo>
                      <a:pt x="804" y="133"/>
                    </a:lnTo>
                    <a:lnTo>
                      <a:pt x="802" y="133"/>
                    </a:lnTo>
                    <a:lnTo>
                      <a:pt x="795" y="133"/>
                    </a:lnTo>
                    <a:lnTo>
                      <a:pt x="792" y="131"/>
                    </a:lnTo>
                    <a:lnTo>
                      <a:pt x="789" y="131"/>
                    </a:lnTo>
                    <a:lnTo>
                      <a:pt x="784" y="131"/>
                    </a:lnTo>
                    <a:lnTo>
                      <a:pt x="780" y="131"/>
                    </a:lnTo>
                    <a:lnTo>
                      <a:pt x="775" y="129"/>
                    </a:lnTo>
                    <a:lnTo>
                      <a:pt x="774" y="131"/>
                    </a:lnTo>
                    <a:lnTo>
                      <a:pt x="770" y="133"/>
                    </a:lnTo>
                    <a:lnTo>
                      <a:pt x="767" y="134"/>
                    </a:lnTo>
                    <a:lnTo>
                      <a:pt x="760" y="133"/>
                    </a:lnTo>
                    <a:lnTo>
                      <a:pt x="757" y="134"/>
                    </a:lnTo>
                    <a:lnTo>
                      <a:pt x="757" y="136"/>
                    </a:lnTo>
                    <a:lnTo>
                      <a:pt x="755" y="136"/>
                    </a:lnTo>
                    <a:lnTo>
                      <a:pt x="754" y="133"/>
                    </a:lnTo>
                    <a:lnTo>
                      <a:pt x="752" y="131"/>
                    </a:lnTo>
                    <a:lnTo>
                      <a:pt x="747" y="131"/>
                    </a:lnTo>
                    <a:lnTo>
                      <a:pt x="747" y="131"/>
                    </a:lnTo>
                    <a:lnTo>
                      <a:pt x="744" y="131"/>
                    </a:lnTo>
                    <a:lnTo>
                      <a:pt x="742" y="133"/>
                    </a:lnTo>
                    <a:lnTo>
                      <a:pt x="744" y="133"/>
                    </a:lnTo>
                    <a:lnTo>
                      <a:pt x="749" y="133"/>
                    </a:lnTo>
                    <a:lnTo>
                      <a:pt x="750" y="134"/>
                    </a:lnTo>
                    <a:lnTo>
                      <a:pt x="752" y="136"/>
                    </a:lnTo>
                    <a:lnTo>
                      <a:pt x="750" y="139"/>
                    </a:lnTo>
                    <a:lnTo>
                      <a:pt x="747" y="141"/>
                    </a:lnTo>
                    <a:lnTo>
                      <a:pt x="745" y="141"/>
                    </a:lnTo>
                    <a:lnTo>
                      <a:pt x="742" y="141"/>
                    </a:lnTo>
                    <a:lnTo>
                      <a:pt x="739" y="143"/>
                    </a:lnTo>
                    <a:lnTo>
                      <a:pt x="734" y="144"/>
                    </a:lnTo>
                    <a:lnTo>
                      <a:pt x="727" y="144"/>
                    </a:lnTo>
                    <a:lnTo>
                      <a:pt x="724" y="146"/>
                    </a:lnTo>
                    <a:lnTo>
                      <a:pt x="722" y="149"/>
                    </a:lnTo>
                    <a:lnTo>
                      <a:pt x="719" y="149"/>
                    </a:lnTo>
                    <a:lnTo>
                      <a:pt x="714" y="149"/>
                    </a:lnTo>
                    <a:lnTo>
                      <a:pt x="709" y="153"/>
                    </a:lnTo>
                    <a:lnTo>
                      <a:pt x="706" y="153"/>
                    </a:lnTo>
                    <a:lnTo>
                      <a:pt x="704" y="154"/>
                    </a:lnTo>
                    <a:lnTo>
                      <a:pt x="704" y="158"/>
                    </a:lnTo>
                    <a:lnTo>
                      <a:pt x="706" y="161"/>
                    </a:lnTo>
                    <a:lnTo>
                      <a:pt x="707" y="163"/>
                    </a:lnTo>
                    <a:lnTo>
                      <a:pt x="707" y="166"/>
                    </a:lnTo>
                    <a:lnTo>
                      <a:pt x="709" y="169"/>
                    </a:lnTo>
                    <a:lnTo>
                      <a:pt x="711" y="169"/>
                    </a:lnTo>
                    <a:lnTo>
                      <a:pt x="712" y="168"/>
                    </a:lnTo>
                    <a:lnTo>
                      <a:pt x="714" y="164"/>
                    </a:lnTo>
                    <a:lnTo>
                      <a:pt x="717" y="161"/>
                    </a:lnTo>
                    <a:lnTo>
                      <a:pt x="720" y="161"/>
                    </a:lnTo>
                    <a:lnTo>
                      <a:pt x="724" y="159"/>
                    </a:lnTo>
                    <a:lnTo>
                      <a:pt x="727" y="158"/>
                    </a:lnTo>
                    <a:lnTo>
                      <a:pt x="732" y="158"/>
                    </a:lnTo>
                    <a:lnTo>
                      <a:pt x="734" y="156"/>
                    </a:lnTo>
                    <a:lnTo>
                      <a:pt x="737" y="153"/>
                    </a:lnTo>
                    <a:lnTo>
                      <a:pt x="742" y="153"/>
                    </a:lnTo>
                    <a:lnTo>
                      <a:pt x="752" y="149"/>
                    </a:lnTo>
                    <a:lnTo>
                      <a:pt x="755" y="149"/>
                    </a:lnTo>
                    <a:lnTo>
                      <a:pt x="755" y="149"/>
                    </a:lnTo>
                    <a:lnTo>
                      <a:pt x="755" y="153"/>
                    </a:lnTo>
                    <a:lnTo>
                      <a:pt x="757" y="153"/>
                    </a:lnTo>
                    <a:lnTo>
                      <a:pt x="760" y="151"/>
                    </a:lnTo>
                    <a:lnTo>
                      <a:pt x="760" y="148"/>
                    </a:lnTo>
                    <a:lnTo>
                      <a:pt x="764" y="143"/>
                    </a:lnTo>
                    <a:lnTo>
                      <a:pt x="765" y="143"/>
                    </a:lnTo>
                    <a:lnTo>
                      <a:pt x="770" y="144"/>
                    </a:lnTo>
                    <a:lnTo>
                      <a:pt x="774" y="144"/>
                    </a:lnTo>
                    <a:lnTo>
                      <a:pt x="779" y="144"/>
                    </a:lnTo>
                    <a:lnTo>
                      <a:pt x="785" y="144"/>
                    </a:lnTo>
                    <a:lnTo>
                      <a:pt x="789" y="146"/>
                    </a:lnTo>
                    <a:lnTo>
                      <a:pt x="794" y="146"/>
                    </a:lnTo>
                    <a:lnTo>
                      <a:pt x="805" y="146"/>
                    </a:lnTo>
                    <a:lnTo>
                      <a:pt x="809" y="146"/>
                    </a:lnTo>
                    <a:lnTo>
                      <a:pt x="813" y="148"/>
                    </a:lnTo>
                    <a:lnTo>
                      <a:pt x="820" y="149"/>
                    </a:lnTo>
                    <a:lnTo>
                      <a:pt x="830" y="149"/>
                    </a:lnTo>
                    <a:lnTo>
                      <a:pt x="833" y="149"/>
                    </a:lnTo>
                    <a:lnTo>
                      <a:pt x="833" y="153"/>
                    </a:lnTo>
                    <a:lnTo>
                      <a:pt x="835" y="154"/>
                    </a:lnTo>
                    <a:lnTo>
                      <a:pt x="835" y="156"/>
                    </a:lnTo>
                    <a:lnTo>
                      <a:pt x="832" y="158"/>
                    </a:lnTo>
                    <a:lnTo>
                      <a:pt x="832" y="161"/>
                    </a:lnTo>
                    <a:lnTo>
                      <a:pt x="828" y="166"/>
                    </a:lnTo>
                    <a:lnTo>
                      <a:pt x="827" y="168"/>
                    </a:lnTo>
                    <a:lnTo>
                      <a:pt x="815" y="168"/>
                    </a:lnTo>
                    <a:lnTo>
                      <a:pt x="809" y="171"/>
                    </a:lnTo>
                    <a:lnTo>
                      <a:pt x="807" y="171"/>
                    </a:lnTo>
                    <a:lnTo>
                      <a:pt x="805" y="169"/>
                    </a:lnTo>
                    <a:lnTo>
                      <a:pt x="804" y="169"/>
                    </a:lnTo>
                    <a:lnTo>
                      <a:pt x="802" y="173"/>
                    </a:lnTo>
                    <a:lnTo>
                      <a:pt x="804" y="176"/>
                    </a:lnTo>
                    <a:lnTo>
                      <a:pt x="802" y="179"/>
                    </a:lnTo>
                    <a:lnTo>
                      <a:pt x="802" y="181"/>
                    </a:lnTo>
                    <a:lnTo>
                      <a:pt x="804" y="182"/>
                    </a:lnTo>
                    <a:lnTo>
                      <a:pt x="809" y="181"/>
                    </a:lnTo>
                    <a:lnTo>
                      <a:pt x="815" y="179"/>
                    </a:lnTo>
                    <a:lnTo>
                      <a:pt x="820" y="178"/>
                    </a:lnTo>
                    <a:lnTo>
                      <a:pt x="820" y="178"/>
                    </a:lnTo>
                    <a:lnTo>
                      <a:pt x="828" y="178"/>
                    </a:lnTo>
                    <a:lnTo>
                      <a:pt x="828" y="178"/>
                    </a:lnTo>
                    <a:lnTo>
                      <a:pt x="837" y="179"/>
                    </a:lnTo>
                    <a:lnTo>
                      <a:pt x="840" y="179"/>
                    </a:lnTo>
                    <a:lnTo>
                      <a:pt x="843" y="181"/>
                    </a:lnTo>
                    <a:lnTo>
                      <a:pt x="845" y="179"/>
                    </a:lnTo>
                    <a:lnTo>
                      <a:pt x="847" y="178"/>
                    </a:lnTo>
                    <a:lnTo>
                      <a:pt x="848" y="178"/>
                    </a:lnTo>
                    <a:lnTo>
                      <a:pt x="852" y="178"/>
                    </a:lnTo>
                    <a:lnTo>
                      <a:pt x="853" y="181"/>
                    </a:lnTo>
                    <a:lnTo>
                      <a:pt x="858" y="176"/>
                    </a:lnTo>
                    <a:lnTo>
                      <a:pt x="860" y="169"/>
                    </a:lnTo>
                    <a:lnTo>
                      <a:pt x="860" y="163"/>
                    </a:lnTo>
                    <a:lnTo>
                      <a:pt x="862" y="161"/>
                    </a:lnTo>
                    <a:lnTo>
                      <a:pt x="860" y="159"/>
                    </a:lnTo>
                    <a:lnTo>
                      <a:pt x="862" y="156"/>
                    </a:lnTo>
                    <a:lnTo>
                      <a:pt x="865" y="154"/>
                    </a:lnTo>
                    <a:lnTo>
                      <a:pt x="870" y="154"/>
                    </a:lnTo>
                    <a:lnTo>
                      <a:pt x="875" y="156"/>
                    </a:lnTo>
                    <a:lnTo>
                      <a:pt x="882" y="156"/>
                    </a:lnTo>
                    <a:lnTo>
                      <a:pt x="887" y="154"/>
                    </a:lnTo>
                    <a:lnTo>
                      <a:pt x="890" y="154"/>
                    </a:lnTo>
                    <a:lnTo>
                      <a:pt x="890" y="159"/>
                    </a:lnTo>
                    <a:lnTo>
                      <a:pt x="890" y="166"/>
                    </a:lnTo>
                    <a:lnTo>
                      <a:pt x="890" y="171"/>
                    </a:lnTo>
                    <a:lnTo>
                      <a:pt x="887" y="176"/>
                    </a:lnTo>
                    <a:lnTo>
                      <a:pt x="883" y="182"/>
                    </a:lnTo>
                    <a:lnTo>
                      <a:pt x="882" y="189"/>
                    </a:lnTo>
                    <a:lnTo>
                      <a:pt x="880" y="192"/>
                    </a:lnTo>
                    <a:lnTo>
                      <a:pt x="867" y="202"/>
                    </a:lnTo>
                    <a:lnTo>
                      <a:pt x="863" y="202"/>
                    </a:lnTo>
                    <a:lnTo>
                      <a:pt x="862" y="202"/>
                    </a:lnTo>
                    <a:lnTo>
                      <a:pt x="858" y="204"/>
                    </a:lnTo>
                    <a:lnTo>
                      <a:pt x="855" y="207"/>
                    </a:lnTo>
                    <a:lnTo>
                      <a:pt x="852" y="206"/>
                    </a:lnTo>
                    <a:lnTo>
                      <a:pt x="850" y="206"/>
                    </a:lnTo>
                    <a:lnTo>
                      <a:pt x="847" y="211"/>
                    </a:lnTo>
                    <a:lnTo>
                      <a:pt x="847" y="214"/>
                    </a:lnTo>
                    <a:lnTo>
                      <a:pt x="843" y="216"/>
                    </a:lnTo>
                    <a:lnTo>
                      <a:pt x="840" y="219"/>
                    </a:lnTo>
                    <a:lnTo>
                      <a:pt x="837" y="217"/>
                    </a:lnTo>
                    <a:lnTo>
                      <a:pt x="837" y="217"/>
                    </a:lnTo>
                    <a:lnTo>
                      <a:pt x="835" y="219"/>
                    </a:lnTo>
                    <a:lnTo>
                      <a:pt x="835" y="221"/>
                    </a:lnTo>
                    <a:lnTo>
                      <a:pt x="833" y="224"/>
                    </a:lnTo>
                    <a:lnTo>
                      <a:pt x="830" y="231"/>
                    </a:lnTo>
                    <a:lnTo>
                      <a:pt x="825" y="232"/>
                    </a:lnTo>
                    <a:lnTo>
                      <a:pt x="823" y="236"/>
                    </a:lnTo>
                    <a:lnTo>
                      <a:pt x="817" y="241"/>
                    </a:lnTo>
                    <a:lnTo>
                      <a:pt x="813" y="244"/>
                    </a:lnTo>
                    <a:lnTo>
                      <a:pt x="809" y="246"/>
                    </a:lnTo>
                    <a:lnTo>
                      <a:pt x="804" y="249"/>
                    </a:lnTo>
                    <a:lnTo>
                      <a:pt x="802" y="251"/>
                    </a:lnTo>
                    <a:lnTo>
                      <a:pt x="799" y="251"/>
                    </a:lnTo>
                    <a:lnTo>
                      <a:pt x="799" y="256"/>
                    </a:lnTo>
                    <a:lnTo>
                      <a:pt x="799" y="259"/>
                    </a:lnTo>
                    <a:lnTo>
                      <a:pt x="797" y="264"/>
                    </a:lnTo>
                    <a:lnTo>
                      <a:pt x="799" y="266"/>
                    </a:lnTo>
                    <a:lnTo>
                      <a:pt x="799" y="264"/>
                    </a:lnTo>
                    <a:lnTo>
                      <a:pt x="800" y="261"/>
                    </a:lnTo>
                    <a:lnTo>
                      <a:pt x="805" y="256"/>
                    </a:lnTo>
                    <a:lnTo>
                      <a:pt x="809" y="251"/>
                    </a:lnTo>
                    <a:lnTo>
                      <a:pt x="812" y="247"/>
                    </a:lnTo>
                    <a:lnTo>
                      <a:pt x="813" y="247"/>
                    </a:lnTo>
                    <a:lnTo>
                      <a:pt x="815" y="249"/>
                    </a:lnTo>
                    <a:lnTo>
                      <a:pt x="818" y="246"/>
                    </a:lnTo>
                    <a:lnTo>
                      <a:pt x="828" y="239"/>
                    </a:lnTo>
                    <a:lnTo>
                      <a:pt x="830" y="239"/>
                    </a:lnTo>
                    <a:lnTo>
                      <a:pt x="832" y="236"/>
                    </a:lnTo>
                    <a:lnTo>
                      <a:pt x="838" y="229"/>
                    </a:lnTo>
                    <a:lnTo>
                      <a:pt x="845" y="224"/>
                    </a:lnTo>
                    <a:lnTo>
                      <a:pt x="848" y="222"/>
                    </a:lnTo>
                    <a:lnTo>
                      <a:pt x="850" y="224"/>
                    </a:lnTo>
                    <a:lnTo>
                      <a:pt x="855" y="224"/>
                    </a:lnTo>
                    <a:lnTo>
                      <a:pt x="858" y="221"/>
                    </a:lnTo>
                    <a:lnTo>
                      <a:pt x="858" y="219"/>
                    </a:lnTo>
                    <a:lnTo>
                      <a:pt x="863" y="219"/>
                    </a:lnTo>
                    <a:lnTo>
                      <a:pt x="870" y="219"/>
                    </a:lnTo>
                    <a:lnTo>
                      <a:pt x="877" y="216"/>
                    </a:lnTo>
                    <a:lnTo>
                      <a:pt x="882" y="212"/>
                    </a:lnTo>
                    <a:lnTo>
                      <a:pt x="885" y="212"/>
                    </a:lnTo>
                    <a:lnTo>
                      <a:pt x="888" y="209"/>
                    </a:lnTo>
                    <a:lnTo>
                      <a:pt x="892" y="207"/>
                    </a:lnTo>
                    <a:lnTo>
                      <a:pt x="895" y="206"/>
                    </a:lnTo>
                    <a:lnTo>
                      <a:pt x="898" y="202"/>
                    </a:lnTo>
                    <a:lnTo>
                      <a:pt x="905" y="197"/>
                    </a:lnTo>
                    <a:lnTo>
                      <a:pt x="907" y="192"/>
                    </a:lnTo>
                    <a:lnTo>
                      <a:pt x="907" y="191"/>
                    </a:lnTo>
                    <a:lnTo>
                      <a:pt x="908" y="187"/>
                    </a:lnTo>
                    <a:lnTo>
                      <a:pt x="910" y="186"/>
                    </a:lnTo>
                    <a:lnTo>
                      <a:pt x="913" y="184"/>
                    </a:lnTo>
                    <a:lnTo>
                      <a:pt x="913" y="186"/>
                    </a:lnTo>
                    <a:lnTo>
                      <a:pt x="915" y="189"/>
                    </a:lnTo>
                    <a:lnTo>
                      <a:pt x="915" y="192"/>
                    </a:lnTo>
                    <a:lnTo>
                      <a:pt x="913" y="196"/>
                    </a:lnTo>
                    <a:lnTo>
                      <a:pt x="915" y="197"/>
                    </a:lnTo>
                    <a:lnTo>
                      <a:pt x="916" y="202"/>
                    </a:lnTo>
                    <a:lnTo>
                      <a:pt x="915" y="204"/>
                    </a:lnTo>
                    <a:lnTo>
                      <a:pt x="915" y="207"/>
                    </a:lnTo>
                    <a:lnTo>
                      <a:pt x="916" y="206"/>
                    </a:lnTo>
                    <a:lnTo>
                      <a:pt x="918" y="202"/>
                    </a:lnTo>
                    <a:lnTo>
                      <a:pt x="920" y="199"/>
                    </a:lnTo>
                    <a:lnTo>
                      <a:pt x="920" y="197"/>
                    </a:lnTo>
                    <a:lnTo>
                      <a:pt x="920" y="194"/>
                    </a:lnTo>
                    <a:lnTo>
                      <a:pt x="921" y="192"/>
                    </a:lnTo>
                    <a:lnTo>
                      <a:pt x="923" y="192"/>
                    </a:lnTo>
                    <a:lnTo>
                      <a:pt x="923" y="196"/>
                    </a:lnTo>
                    <a:lnTo>
                      <a:pt x="926" y="197"/>
                    </a:lnTo>
                    <a:lnTo>
                      <a:pt x="930" y="197"/>
                    </a:lnTo>
                    <a:lnTo>
                      <a:pt x="935" y="196"/>
                    </a:lnTo>
                    <a:lnTo>
                      <a:pt x="936" y="194"/>
                    </a:lnTo>
                    <a:lnTo>
                      <a:pt x="935" y="192"/>
                    </a:lnTo>
                    <a:lnTo>
                      <a:pt x="935" y="189"/>
                    </a:lnTo>
                    <a:lnTo>
                      <a:pt x="936" y="189"/>
                    </a:lnTo>
                    <a:lnTo>
                      <a:pt x="940" y="187"/>
                    </a:lnTo>
                    <a:lnTo>
                      <a:pt x="940" y="182"/>
                    </a:lnTo>
                    <a:lnTo>
                      <a:pt x="938" y="179"/>
                    </a:lnTo>
                    <a:lnTo>
                      <a:pt x="940" y="178"/>
                    </a:lnTo>
                    <a:lnTo>
                      <a:pt x="943" y="176"/>
                    </a:lnTo>
                    <a:lnTo>
                      <a:pt x="945" y="178"/>
                    </a:lnTo>
                    <a:lnTo>
                      <a:pt x="948" y="179"/>
                    </a:lnTo>
                    <a:lnTo>
                      <a:pt x="953" y="178"/>
                    </a:lnTo>
                    <a:lnTo>
                      <a:pt x="955" y="176"/>
                    </a:lnTo>
                    <a:lnTo>
                      <a:pt x="961" y="174"/>
                    </a:lnTo>
                    <a:lnTo>
                      <a:pt x="968" y="174"/>
                    </a:lnTo>
                    <a:lnTo>
                      <a:pt x="970" y="173"/>
                    </a:lnTo>
                    <a:lnTo>
                      <a:pt x="976" y="174"/>
                    </a:lnTo>
                    <a:lnTo>
                      <a:pt x="983" y="178"/>
                    </a:lnTo>
                    <a:lnTo>
                      <a:pt x="990" y="179"/>
                    </a:lnTo>
                    <a:lnTo>
                      <a:pt x="995" y="179"/>
                    </a:lnTo>
                    <a:lnTo>
                      <a:pt x="998" y="181"/>
                    </a:lnTo>
                    <a:lnTo>
                      <a:pt x="1001" y="184"/>
                    </a:lnTo>
                    <a:lnTo>
                      <a:pt x="1003" y="184"/>
                    </a:lnTo>
                    <a:lnTo>
                      <a:pt x="1008" y="186"/>
                    </a:lnTo>
                    <a:lnTo>
                      <a:pt x="1009" y="189"/>
                    </a:lnTo>
                    <a:lnTo>
                      <a:pt x="1011" y="192"/>
                    </a:lnTo>
                    <a:lnTo>
                      <a:pt x="1018" y="197"/>
                    </a:lnTo>
                    <a:lnTo>
                      <a:pt x="1019" y="199"/>
                    </a:lnTo>
                    <a:lnTo>
                      <a:pt x="1023" y="202"/>
                    </a:lnTo>
                    <a:lnTo>
                      <a:pt x="1024" y="209"/>
                    </a:lnTo>
                    <a:lnTo>
                      <a:pt x="1024" y="214"/>
                    </a:lnTo>
                    <a:lnTo>
                      <a:pt x="1021" y="216"/>
                    </a:lnTo>
                    <a:lnTo>
                      <a:pt x="1018" y="217"/>
                    </a:lnTo>
                    <a:lnTo>
                      <a:pt x="1013" y="221"/>
                    </a:lnTo>
                    <a:lnTo>
                      <a:pt x="1013" y="222"/>
                    </a:lnTo>
                    <a:lnTo>
                      <a:pt x="1009" y="224"/>
                    </a:lnTo>
                    <a:lnTo>
                      <a:pt x="1005" y="226"/>
                    </a:lnTo>
                    <a:lnTo>
                      <a:pt x="1000" y="232"/>
                    </a:lnTo>
                    <a:lnTo>
                      <a:pt x="998" y="236"/>
                    </a:lnTo>
                    <a:lnTo>
                      <a:pt x="996" y="236"/>
                    </a:lnTo>
                    <a:lnTo>
                      <a:pt x="993" y="236"/>
                    </a:lnTo>
                    <a:lnTo>
                      <a:pt x="986" y="232"/>
                    </a:lnTo>
                    <a:lnTo>
                      <a:pt x="983" y="232"/>
                    </a:lnTo>
                    <a:lnTo>
                      <a:pt x="980" y="234"/>
                    </a:lnTo>
                    <a:lnTo>
                      <a:pt x="978" y="237"/>
                    </a:lnTo>
                    <a:lnTo>
                      <a:pt x="978" y="239"/>
                    </a:lnTo>
                    <a:lnTo>
                      <a:pt x="980" y="241"/>
                    </a:lnTo>
                    <a:lnTo>
                      <a:pt x="980" y="242"/>
                    </a:lnTo>
                    <a:lnTo>
                      <a:pt x="981" y="246"/>
                    </a:lnTo>
                    <a:lnTo>
                      <a:pt x="983" y="247"/>
                    </a:lnTo>
                    <a:lnTo>
                      <a:pt x="983" y="251"/>
                    </a:lnTo>
                    <a:lnTo>
                      <a:pt x="981" y="252"/>
                    </a:lnTo>
                    <a:lnTo>
                      <a:pt x="978" y="252"/>
                    </a:lnTo>
                    <a:lnTo>
                      <a:pt x="976" y="252"/>
                    </a:lnTo>
                    <a:lnTo>
                      <a:pt x="968" y="256"/>
                    </a:lnTo>
                    <a:lnTo>
                      <a:pt x="965" y="259"/>
                    </a:lnTo>
                    <a:lnTo>
                      <a:pt x="960" y="259"/>
                    </a:lnTo>
                    <a:lnTo>
                      <a:pt x="956" y="259"/>
                    </a:lnTo>
                    <a:lnTo>
                      <a:pt x="953" y="257"/>
                    </a:lnTo>
                    <a:lnTo>
                      <a:pt x="950" y="256"/>
                    </a:lnTo>
                    <a:lnTo>
                      <a:pt x="946" y="256"/>
                    </a:lnTo>
                    <a:lnTo>
                      <a:pt x="945" y="256"/>
                    </a:lnTo>
                    <a:lnTo>
                      <a:pt x="941" y="254"/>
                    </a:lnTo>
                    <a:lnTo>
                      <a:pt x="941" y="254"/>
                    </a:lnTo>
                    <a:lnTo>
                      <a:pt x="938" y="254"/>
                    </a:lnTo>
                    <a:lnTo>
                      <a:pt x="936" y="254"/>
                    </a:lnTo>
                    <a:lnTo>
                      <a:pt x="936" y="256"/>
                    </a:lnTo>
                    <a:lnTo>
                      <a:pt x="935" y="256"/>
                    </a:lnTo>
                    <a:lnTo>
                      <a:pt x="931" y="256"/>
                    </a:lnTo>
                    <a:lnTo>
                      <a:pt x="930" y="256"/>
                    </a:lnTo>
                    <a:lnTo>
                      <a:pt x="928" y="259"/>
                    </a:lnTo>
                    <a:lnTo>
                      <a:pt x="925" y="259"/>
                    </a:lnTo>
                    <a:lnTo>
                      <a:pt x="923" y="257"/>
                    </a:lnTo>
                    <a:lnTo>
                      <a:pt x="920" y="259"/>
                    </a:lnTo>
                    <a:lnTo>
                      <a:pt x="918" y="261"/>
                    </a:lnTo>
                    <a:lnTo>
                      <a:pt x="913" y="259"/>
                    </a:lnTo>
                    <a:lnTo>
                      <a:pt x="910" y="259"/>
                    </a:lnTo>
                    <a:lnTo>
                      <a:pt x="905" y="259"/>
                    </a:lnTo>
                    <a:lnTo>
                      <a:pt x="902" y="262"/>
                    </a:lnTo>
                    <a:lnTo>
                      <a:pt x="897" y="261"/>
                    </a:lnTo>
                    <a:lnTo>
                      <a:pt x="893" y="261"/>
                    </a:lnTo>
                    <a:lnTo>
                      <a:pt x="897" y="262"/>
                    </a:lnTo>
                    <a:lnTo>
                      <a:pt x="900" y="262"/>
                    </a:lnTo>
                    <a:lnTo>
                      <a:pt x="910" y="262"/>
                    </a:lnTo>
                    <a:lnTo>
                      <a:pt x="913" y="261"/>
                    </a:lnTo>
                    <a:lnTo>
                      <a:pt x="916" y="261"/>
                    </a:lnTo>
                    <a:lnTo>
                      <a:pt x="920" y="264"/>
                    </a:lnTo>
                    <a:lnTo>
                      <a:pt x="925" y="264"/>
                    </a:lnTo>
                    <a:lnTo>
                      <a:pt x="935" y="264"/>
                    </a:lnTo>
                    <a:lnTo>
                      <a:pt x="938" y="267"/>
                    </a:lnTo>
                    <a:lnTo>
                      <a:pt x="941" y="267"/>
                    </a:lnTo>
                    <a:lnTo>
                      <a:pt x="943" y="264"/>
                    </a:lnTo>
                    <a:lnTo>
                      <a:pt x="946" y="264"/>
                    </a:lnTo>
                    <a:lnTo>
                      <a:pt x="950" y="264"/>
                    </a:lnTo>
                    <a:lnTo>
                      <a:pt x="951" y="267"/>
                    </a:lnTo>
                    <a:lnTo>
                      <a:pt x="956" y="269"/>
                    </a:lnTo>
                    <a:lnTo>
                      <a:pt x="958" y="271"/>
                    </a:lnTo>
                    <a:lnTo>
                      <a:pt x="958" y="274"/>
                    </a:lnTo>
                    <a:lnTo>
                      <a:pt x="955" y="277"/>
                    </a:lnTo>
                    <a:lnTo>
                      <a:pt x="951" y="277"/>
                    </a:lnTo>
                    <a:lnTo>
                      <a:pt x="950" y="277"/>
                    </a:lnTo>
                    <a:lnTo>
                      <a:pt x="950" y="280"/>
                    </a:lnTo>
                    <a:lnTo>
                      <a:pt x="950" y="284"/>
                    </a:lnTo>
                    <a:lnTo>
                      <a:pt x="946" y="285"/>
                    </a:lnTo>
                    <a:lnTo>
                      <a:pt x="936" y="287"/>
                    </a:lnTo>
                    <a:lnTo>
                      <a:pt x="933" y="287"/>
                    </a:lnTo>
                    <a:lnTo>
                      <a:pt x="928" y="287"/>
                    </a:lnTo>
                    <a:lnTo>
                      <a:pt x="920" y="287"/>
                    </a:lnTo>
                    <a:lnTo>
                      <a:pt x="916" y="285"/>
                    </a:lnTo>
                    <a:lnTo>
                      <a:pt x="908" y="279"/>
                    </a:lnTo>
                    <a:lnTo>
                      <a:pt x="902" y="277"/>
                    </a:lnTo>
                    <a:lnTo>
                      <a:pt x="898" y="277"/>
                    </a:lnTo>
                    <a:lnTo>
                      <a:pt x="893" y="280"/>
                    </a:lnTo>
                    <a:lnTo>
                      <a:pt x="892" y="285"/>
                    </a:lnTo>
                    <a:lnTo>
                      <a:pt x="887" y="289"/>
                    </a:lnTo>
                    <a:lnTo>
                      <a:pt x="883" y="290"/>
                    </a:lnTo>
                    <a:lnTo>
                      <a:pt x="882" y="292"/>
                    </a:lnTo>
                    <a:lnTo>
                      <a:pt x="883" y="292"/>
                    </a:lnTo>
                    <a:lnTo>
                      <a:pt x="887" y="292"/>
                    </a:lnTo>
                    <a:lnTo>
                      <a:pt x="888" y="295"/>
                    </a:lnTo>
                    <a:lnTo>
                      <a:pt x="888" y="299"/>
                    </a:lnTo>
                    <a:lnTo>
                      <a:pt x="887" y="300"/>
                    </a:lnTo>
                    <a:lnTo>
                      <a:pt x="883" y="300"/>
                    </a:lnTo>
                    <a:lnTo>
                      <a:pt x="883" y="302"/>
                    </a:lnTo>
                    <a:lnTo>
                      <a:pt x="885" y="304"/>
                    </a:lnTo>
                    <a:lnTo>
                      <a:pt x="888" y="305"/>
                    </a:lnTo>
                    <a:lnTo>
                      <a:pt x="892" y="305"/>
                    </a:lnTo>
                    <a:lnTo>
                      <a:pt x="893" y="304"/>
                    </a:lnTo>
                    <a:lnTo>
                      <a:pt x="898" y="300"/>
                    </a:lnTo>
                    <a:lnTo>
                      <a:pt x="902" y="297"/>
                    </a:lnTo>
                    <a:lnTo>
                      <a:pt x="907" y="295"/>
                    </a:lnTo>
                    <a:lnTo>
                      <a:pt x="913" y="294"/>
                    </a:lnTo>
                    <a:lnTo>
                      <a:pt x="920" y="290"/>
                    </a:lnTo>
                    <a:lnTo>
                      <a:pt x="923" y="290"/>
                    </a:lnTo>
                    <a:lnTo>
                      <a:pt x="925" y="292"/>
                    </a:lnTo>
                    <a:lnTo>
                      <a:pt x="926" y="294"/>
                    </a:lnTo>
                    <a:lnTo>
                      <a:pt x="931" y="295"/>
                    </a:lnTo>
                    <a:lnTo>
                      <a:pt x="935" y="297"/>
                    </a:lnTo>
                    <a:lnTo>
                      <a:pt x="935" y="299"/>
                    </a:lnTo>
                    <a:lnTo>
                      <a:pt x="933" y="300"/>
                    </a:lnTo>
                    <a:lnTo>
                      <a:pt x="928" y="304"/>
                    </a:lnTo>
                    <a:lnTo>
                      <a:pt x="926" y="310"/>
                    </a:lnTo>
                    <a:lnTo>
                      <a:pt x="923" y="314"/>
                    </a:lnTo>
                    <a:lnTo>
                      <a:pt x="921" y="317"/>
                    </a:lnTo>
                    <a:lnTo>
                      <a:pt x="915" y="322"/>
                    </a:lnTo>
                    <a:lnTo>
                      <a:pt x="910" y="327"/>
                    </a:lnTo>
                    <a:lnTo>
                      <a:pt x="903" y="337"/>
                    </a:lnTo>
                    <a:lnTo>
                      <a:pt x="900" y="342"/>
                    </a:lnTo>
                    <a:lnTo>
                      <a:pt x="897" y="344"/>
                    </a:lnTo>
                    <a:lnTo>
                      <a:pt x="897" y="350"/>
                    </a:lnTo>
                    <a:lnTo>
                      <a:pt x="895" y="355"/>
                    </a:lnTo>
                    <a:lnTo>
                      <a:pt x="895" y="357"/>
                    </a:lnTo>
                    <a:lnTo>
                      <a:pt x="892" y="360"/>
                    </a:lnTo>
                    <a:lnTo>
                      <a:pt x="892" y="367"/>
                    </a:lnTo>
                    <a:lnTo>
                      <a:pt x="888" y="372"/>
                    </a:lnTo>
                    <a:lnTo>
                      <a:pt x="887" y="380"/>
                    </a:lnTo>
                    <a:lnTo>
                      <a:pt x="888" y="383"/>
                    </a:lnTo>
                    <a:lnTo>
                      <a:pt x="890" y="387"/>
                    </a:lnTo>
                    <a:lnTo>
                      <a:pt x="888" y="393"/>
                    </a:lnTo>
                    <a:lnTo>
                      <a:pt x="885" y="395"/>
                    </a:lnTo>
                    <a:lnTo>
                      <a:pt x="882" y="398"/>
                    </a:lnTo>
                    <a:lnTo>
                      <a:pt x="883" y="403"/>
                    </a:lnTo>
                    <a:lnTo>
                      <a:pt x="882" y="405"/>
                    </a:lnTo>
                    <a:lnTo>
                      <a:pt x="880" y="408"/>
                    </a:lnTo>
                    <a:lnTo>
                      <a:pt x="878" y="413"/>
                    </a:lnTo>
                    <a:lnTo>
                      <a:pt x="877" y="418"/>
                    </a:lnTo>
                    <a:lnTo>
                      <a:pt x="873" y="422"/>
                    </a:lnTo>
                    <a:lnTo>
                      <a:pt x="870" y="422"/>
                    </a:lnTo>
                    <a:lnTo>
                      <a:pt x="868" y="418"/>
                    </a:lnTo>
                    <a:lnTo>
                      <a:pt x="868" y="417"/>
                    </a:lnTo>
                    <a:lnTo>
                      <a:pt x="867" y="415"/>
                    </a:lnTo>
                    <a:lnTo>
                      <a:pt x="865" y="413"/>
                    </a:lnTo>
                    <a:lnTo>
                      <a:pt x="868" y="412"/>
                    </a:lnTo>
                    <a:lnTo>
                      <a:pt x="867" y="410"/>
                    </a:lnTo>
                    <a:lnTo>
                      <a:pt x="863" y="408"/>
                    </a:lnTo>
                    <a:lnTo>
                      <a:pt x="860" y="410"/>
                    </a:lnTo>
                    <a:lnTo>
                      <a:pt x="858" y="410"/>
                    </a:lnTo>
                    <a:lnTo>
                      <a:pt x="857" y="412"/>
                    </a:lnTo>
                    <a:lnTo>
                      <a:pt x="857" y="413"/>
                    </a:lnTo>
                    <a:lnTo>
                      <a:pt x="858" y="415"/>
                    </a:lnTo>
                    <a:lnTo>
                      <a:pt x="858" y="417"/>
                    </a:lnTo>
                    <a:lnTo>
                      <a:pt x="855" y="418"/>
                    </a:lnTo>
                    <a:lnTo>
                      <a:pt x="855" y="422"/>
                    </a:lnTo>
                    <a:lnTo>
                      <a:pt x="858" y="423"/>
                    </a:lnTo>
                    <a:lnTo>
                      <a:pt x="862" y="425"/>
                    </a:lnTo>
                    <a:lnTo>
                      <a:pt x="865" y="428"/>
                    </a:lnTo>
                    <a:lnTo>
                      <a:pt x="867" y="430"/>
                    </a:lnTo>
                    <a:lnTo>
                      <a:pt x="868" y="435"/>
                    </a:lnTo>
                    <a:lnTo>
                      <a:pt x="872" y="437"/>
                    </a:lnTo>
                    <a:lnTo>
                      <a:pt x="877" y="438"/>
                    </a:lnTo>
                    <a:lnTo>
                      <a:pt x="882" y="442"/>
                    </a:lnTo>
                    <a:lnTo>
                      <a:pt x="883" y="448"/>
                    </a:lnTo>
                    <a:lnTo>
                      <a:pt x="882" y="450"/>
                    </a:lnTo>
                    <a:lnTo>
                      <a:pt x="878" y="450"/>
                    </a:lnTo>
                    <a:lnTo>
                      <a:pt x="875" y="448"/>
                    </a:lnTo>
                    <a:lnTo>
                      <a:pt x="870" y="443"/>
                    </a:lnTo>
                    <a:lnTo>
                      <a:pt x="870" y="442"/>
                    </a:lnTo>
                    <a:lnTo>
                      <a:pt x="867" y="440"/>
                    </a:lnTo>
                    <a:lnTo>
                      <a:pt x="865" y="440"/>
                    </a:lnTo>
                    <a:lnTo>
                      <a:pt x="863" y="440"/>
                    </a:lnTo>
                    <a:lnTo>
                      <a:pt x="863" y="442"/>
                    </a:lnTo>
                    <a:lnTo>
                      <a:pt x="863" y="445"/>
                    </a:lnTo>
                    <a:lnTo>
                      <a:pt x="867" y="448"/>
                    </a:lnTo>
                    <a:lnTo>
                      <a:pt x="867" y="450"/>
                    </a:lnTo>
                    <a:lnTo>
                      <a:pt x="863" y="450"/>
                    </a:lnTo>
                    <a:lnTo>
                      <a:pt x="862" y="448"/>
                    </a:lnTo>
                    <a:lnTo>
                      <a:pt x="860" y="450"/>
                    </a:lnTo>
                    <a:lnTo>
                      <a:pt x="862" y="452"/>
                    </a:lnTo>
                    <a:lnTo>
                      <a:pt x="865" y="453"/>
                    </a:lnTo>
                    <a:lnTo>
                      <a:pt x="865" y="455"/>
                    </a:lnTo>
                    <a:lnTo>
                      <a:pt x="863" y="457"/>
                    </a:lnTo>
                    <a:lnTo>
                      <a:pt x="865" y="458"/>
                    </a:lnTo>
                    <a:lnTo>
                      <a:pt x="867" y="457"/>
                    </a:lnTo>
                    <a:lnTo>
                      <a:pt x="872" y="458"/>
                    </a:lnTo>
                    <a:lnTo>
                      <a:pt x="873" y="460"/>
                    </a:lnTo>
                    <a:lnTo>
                      <a:pt x="873" y="463"/>
                    </a:lnTo>
                    <a:lnTo>
                      <a:pt x="873" y="465"/>
                    </a:lnTo>
                    <a:lnTo>
                      <a:pt x="875" y="467"/>
                    </a:lnTo>
                    <a:lnTo>
                      <a:pt x="877" y="465"/>
                    </a:lnTo>
                    <a:lnTo>
                      <a:pt x="882" y="462"/>
                    </a:lnTo>
                    <a:lnTo>
                      <a:pt x="883" y="458"/>
                    </a:lnTo>
                    <a:lnTo>
                      <a:pt x="885" y="458"/>
                    </a:lnTo>
                    <a:lnTo>
                      <a:pt x="885" y="460"/>
                    </a:lnTo>
                    <a:lnTo>
                      <a:pt x="887" y="462"/>
                    </a:lnTo>
                    <a:lnTo>
                      <a:pt x="888" y="462"/>
                    </a:lnTo>
                    <a:lnTo>
                      <a:pt x="892" y="463"/>
                    </a:lnTo>
                    <a:lnTo>
                      <a:pt x="895" y="465"/>
                    </a:lnTo>
                    <a:lnTo>
                      <a:pt x="897" y="468"/>
                    </a:lnTo>
                    <a:lnTo>
                      <a:pt x="897" y="472"/>
                    </a:lnTo>
                    <a:lnTo>
                      <a:pt x="895" y="473"/>
                    </a:lnTo>
                    <a:lnTo>
                      <a:pt x="893" y="478"/>
                    </a:lnTo>
                    <a:lnTo>
                      <a:pt x="893" y="483"/>
                    </a:lnTo>
                    <a:lnTo>
                      <a:pt x="893" y="486"/>
                    </a:lnTo>
                    <a:lnTo>
                      <a:pt x="892" y="491"/>
                    </a:lnTo>
                    <a:lnTo>
                      <a:pt x="888" y="495"/>
                    </a:lnTo>
                    <a:lnTo>
                      <a:pt x="888" y="498"/>
                    </a:lnTo>
                    <a:lnTo>
                      <a:pt x="888" y="500"/>
                    </a:lnTo>
                    <a:lnTo>
                      <a:pt x="887" y="500"/>
                    </a:lnTo>
                    <a:lnTo>
                      <a:pt x="883" y="496"/>
                    </a:lnTo>
                    <a:lnTo>
                      <a:pt x="878" y="495"/>
                    </a:lnTo>
                    <a:lnTo>
                      <a:pt x="877" y="491"/>
                    </a:lnTo>
                    <a:lnTo>
                      <a:pt x="875" y="491"/>
                    </a:lnTo>
                    <a:lnTo>
                      <a:pt x="873" y="491"/>
                    </a:lnTo>
                    <a:lnTo>
                      <a:pt x="868" y="490"/>
                    </a:lnTo>
                    <a:lnTo>
                      <a:pt x="868" y="488"/>
                    </a:lnTo>
                    <a:lnTo>
                      <a:pt x="868" y="486"/>
                    </a:lnTo>
                    <a:lnTo>
                      <a:pt x="867" y="483"/>
                    </a:lnTo>
                    <a:lnTo>
                      <a:pt x="863" y="483"/>
                    </a:lnTo>
                    <a:lnTo>
                      <a:pt x="862" y="483"/>
                    </a:lnTo>
                    <a:lnTo>
                      <a:pt x="860" y="483"/>
                    </a:lnTo>
                    <a:lnTo>
                      <a:pt x="857" y="480"/>
                    </a:lnTo>
                    <a:lnTo>
                      <a:pt x="853" y="480"/>
                    </a:lnTo>
                    <a:lnTo>
                      <a:pt x="850" y="481"/>
                    </a:lnTo>
                    <a:lnTo>
                      <a:pt x="850" y="481"/>
                    </a:lnTo>
                    <a:lnTo>
                      <a:pt x="850" y="485"/>
                    </a:lnTo>
                    <a:lnTo>
                      <a:pt x="848" y="485"/>
                    </a:lnTo>
                    <a:lnTo>
                      <a:pt x="847" y="483"/>
                    </a:lnTo>
                    <a:lnTo>
                      <a:pt x="842" y="483"/>
                    </a:lnTo>
                    <a:lnTo>
                      <a:pt x="838" y="485"/>
                    </a:lnTo>
                    <a:lnTo>
                      <a:pt x="840" y="485"/>
                    </a:lnTo>
                    <a:lnTo>
                      <a:pt x="843" y="485"/>
                    </a:lnTo>
                    <a:lnTo>
                      <a:pt x="847" y="486"/>
                    </a:lnTo>
                    <a:lnTo>
                      <a:pt x="848" y="488"/>
                    </a:lnTo>
                    <a:lnTo>
                      <a:pt x="848" y="488"/>
                    </a:lnTo>
                    <a:lnTo>
                      <a:pt x="845" y="490"/>
                    </a:lnTo>
                    <a:lnTo>
                      <a:pt x="840" y="495"/>
                    </a:lnTo>
                    <a:lnTo>
                      <a:pt x="835" y="496"/>
                    </a:lnTo>
                    <a:lnTo>
                      <a:pt x="833" y="496"/>
                    </a:lnTo>
                    <a:lnTo>
                      <a:pt x="832" y="495"/>
                    </a:lnTo>
                    <a:lnTo>
                      <a:pt x="832" y="491"/>
                    </a:lnTo>
                    <a:lnTo>
                      <a:pt x="830" y="490"/>
                    </a:lnTo>
                    <a:lnTo>
                      <a:pt x="828" y="491"/>
                    </a:lnTo>
                    <a:lnTo>
                      <a:pt x="828" y="495"/>
                    </a:lnTo>
                    <a:lnTo>
                      <a:pt x="830" y="496"/>
                    </a:lnTo>
                    <a:lnTo>
                      <a:pt x="828" y="498"/>
                    </a:lnTo>
                    <a:lnTo>
                      <a:pt x="828" y="501"/>
                    </a:lnTo>
                    <a:lnTo>
                      <a:pt x="830" y="503"/>
                    </a:lnTo>
                    <a:lnTo>
                      <a:pt x="828" y="505"/>
                    </a:lnTo>
                    <a:lnTo>
                      <a:pt x="828" y="506"/>
                    </a:lnTo>
                    <a:lnTo>
                      <a:pt x="830" y="508"/>
                    </a:lnTo>
                    <a:lnTo>
                      <a:pt x="828" y="510"/>
                    </a:lnTo>
                    <a:lnTo>
                      <a:pt x="823" y="508"/>
                    </a:lnTo>
                    <a:lnTo>
                      <a:pt x="820" y="508"/>
                    </a:lnTo>
                    <a:lnTo>
                      <a:pt x="818" y="510"/>
                    </a:lnTo>
                    <a:lnTo>
                      <a:pt x="822" y="511"/>
                    </a:lnTo>
                    <a:lnTo>
                      <a:pt x="825" y="513"/>
                    </a:lnTo>
                    <a:lnTo>
                      <a:pt x="832" y="511"/>
                    </a:lnTo>
                    <a:lnTo>
                      <a:pt x="832" y="513"/>
                    </a:lnTo>
                    <a:lnTo>
                      <a:pt x="832" y="516"/>
                    </a:lnTo>
                    <a:lnTo>
                      <a:pt x="832" y="520"/>
                    </a:lnTo>
                    <a:lnTo>
                      <a:pt x="833" y="520"/>
                    </a:lnTo>
                    <a:lnTo>
                      <a:pt x="835" y="518"/>
                    </a:lnTo>
                    <a:lnTo>
                      <a:pt x="838" y="518"/>
                    </a:lnTo>
                    <a:lnTo>
                      <a:pt x="843" y="520"/>
                    </a:lnTo>
                    <a:lnTo>
                      <a:pt x="845" y="521"/>
                    </a:lnTo>
                    <a:lnTo>
                      <a:pt x="850" y="521"/>
                    </a:lnTo>
                    <a:lnTo>
                      <a:pt x="853" y="521"/>
                    </a:lnTo>
                    <a:lnTo>
                      <a:pt x="857" y="521"/>
                    </a:lnTo>
                    <a:lnTo>
                      <a:pt x="858" y="520"/>
                    </a:lnTo>
                    <a:lnTo>
                      <a:pt x="860" y="520"/>
                    </a:lnTo>
                    <a:lnTo>
                      <a:pt x="860" y="523"/>
                    </a:lnTo>
                    <a:lnTo>
                      <a:pt x="860" y="526"/>
                    </a:lnTo>
                    <a:lnTo>
                      <a:pt x="862" y="530"/>
                    </a:lnTo>
                    <a:lnTo>
                      <a:pt x="860" y="530"/>
                    </a:lnTo>
                    <a:lnTo>
                      <a:pt x="858" y="531"/>
                    </a:lnTo>
                    <a:lnTo>
                      <a:pt x="855" y="530"/>
                    </a:lnTo>
                    <a:lnTo>
                      <a:pt x="853" y="530"/>
                    </a:lnTo>
                    <a:lnTo>
                      <a:pt x="850" y="531"/>
                    </a:lnTo>
                    <a:lnTo>
                      <a:pt x="847" y="531"/>
                    </a:lnTo>
                    <a:lnTo>
                      <a:pt x="845" y="530"/>
                    </a:lnTo>
                    <a:lnTo>
                      <a:pt x="838" y="531"/>
                    </a:lnTo>
                    <a:lnTo>
                      <a:pt x="833" y="531"/>
                    </a:lnTo>
                    <a:lnTo>
                      <a:pt x="830" y="531"/>
                    </a:lnTo>
                    <a:lnTo>
                      <a:pt x="830" y="530"/>
                    </a:lnTo>
                    <a:lnTo>
                      <a:pt x="828" y="531"/>
                    </a:lnTo>
                    <a:lnTo>
                      <a:pt x="830" y="533"/>
                    </a:lnTo>
                    <a:lnTo>
                      <a:pt x="830" y="535"/>
                    </a:lnTo>
                    <a:lnTo>
                      <a:pt x="833" y="535"/>
                    </a:lnTo>
                    <a:lnTo>
                      <a:pt x="837" y="533"/>
                    </a:lnTo>
                    <a:lnTo>
                      <a:pt x="845" y="533"/>
                    </a:lnTo>
                    <a:lnTo>
                      <a:pt x="848" y="535"/>
                    </a:lnTo>
                    <a:lnTo>
                      <a:pt x="850" y="538"/>
                    </a:lnTo>
                    <a:lnTo>
                      <a:pt x="853" y="538"/>
                    </a:lnTo>
                    <a:lnTo>
                      <a:pt x="857" y="538"/>
                    </a:lnTo>
                    <a:lnTo>
                      <a:pt x="860" y="541"/>
                    </a:lnTo>
                    <a:lnTo>
                      <a:pt x="862" y="545"/>
                    </a:lnTo>
                    <a:lnTo>
                      <a:pt x="865" y="548"/>
                    </a:lnTo>
                    <a:lnTo>
                      <a:pt x="867" y="550"/>
                    </a:lnTo>
                    <a:lnTo>
                      <a:pt x="865" y="550"/>
                    </a:lnTo>
                    <a:lnTo>
                      <a:pt x="862" y="550"/>
                    </a:lnTo>
                    <a:lnTo>
                      <a:pt x="860" y="548"/>
                    </a:lnTo>
                    <a:lnTo>
                      <a:pt x="860" y="550"/>
                    </a:lnTo>
                    <a:lnTo>
                      <a:pt x="860" y="551"/>
                    </a:lnTo>
                    <a:lnTo>
                      <a:pt x="862" y="555"/>
                    </a:lnTo>
                    <a:lnTo>
                      <a:pt x="862" y="560"/>
                    </a:lnTo>
                    <a:lnTo>
                      <a:pt x="862" y="563"/>
                    </a:lnTo>
                    <a:lnTo>
                      <a:pt x="862" y="566"/>
                    </a:lnTo>
                    <a:lnTo>
                      <a:pt x="862" y="568"/>
                    </a:lnTo>
                    <a:lnTo>
                      <a:pt x="860" y="571"/>
                    </a:lnTo>
                    <a:lnTo>
                      <a:pt x="858" y="578"/>
                    </a:lnTo>
                    <a:lnTo>
                      <a:pt x="855" y="581"/>
                    </a:lnTo>
                    <a:lnTo>
                      <a:pt x="852" y="581"/>
                    </a:lnTo>
                    <a:lnTo>
                      <a:pt x="850" y="579"/>
                    </a:lnTo>
                    <a:lnTo>
                      <a:pt x="848" y="576"/>
                    </a:lnTo>
                    <a:lnTo>
                      <a:pt x="852" y="573"/>
                    </a:lnTo>
                    <a:lnTo>
                      <a:pt x="850" y="571"/>
                    </a:lnTo>
                    <a:lnTo>
                      <a:pt x="847" y="571"/>
                    </a:lnTo>
                    <a:lnTo>
                      <a:pt x="845" y="571"/>
                    </a:lnTo>
                    <a:lnTo>
                      <a:pt x="843" y="571"/>
                    </a:lnTo>
                    <a:lnTo>
                      <a:pt x="837" y="565"/>
                    </a:lnTo>
                    <a:lnTo>
                      <a:pt x="833" y="561"/>
                    </a:lnTo>
                    <a:lnTo>
                      <a:pt x="828" y="560"/>
                    </a:lnTo>
                    <a:lnTo>
                      <a:pt x="828" y="556"/>
                    </a:lnTo>
                    <a:lnTo>
                      <a:pt x="827" y="553"/>
                    </a:lnTo>
                    <a:lnTo>
                      <a:pt x="822" y="548"/>
                    </a:lnTo>
                    <a:lnTo>
                      <a:pt x="818" y="546"/>
                    </a:lnTo>
                    <a:lnTo>
                      <a:pt x="818" y="546"/>
                    </a:lnTo>
                    <a:lnTo>
                      <a:pt x="818" y="548"/>
                    </a:lnTo>
                    <a:lnTo>
                      <a:pt x="818" y="550"/>
                    </a:lnTo>
                    <a:lnTo>
                      <a:pt x="823" y="553"/>
                    </a:lnTo>
                    <a:lnTo>
                      <a:pt x="823" y="556"/>
                    </a:lnTo>
                    <a:lnTo>
                      <a:pt x="822" y="558"/>
                    </a:lnTo>
                    <a:lnTo>
                      <a:pt x="817" y="556"/>
                    </a:lnTo>
                    <a:lnTo>
                      <a:pt x="813" y="555"/>
                    </a:lnTo>
                    <a:lnTo>
                      <a:pt x="812" y="551"/>
                    </a:lnTo>
                    <a:lnTo>
                      <a:pt x="810" y="548"/>
                    </a:lnTo>
                    <a:lnTo>
                      <a:pt x="809" y="551"/>
                    </a:lnTo>
                    <a:lnTo>
                      <a:pt x="810" y="553"/>
                    </a:lnTo>
                    <a:lnTo>
                      <a:pt x="813" y="558"/>
                    </a:lnTo>
                    <a:lnTo>
                      <a:pt x="820" y="560"/>
                    </a:lnTo>
                    <a:lnTo>
                      <a:pt x="827" y="561"/>
                    </a:lnTo>
                    <a:lnTo>
                      <a:pt x="833" y="565"/>
                    </a:lnTo>
                    <a:lnTo>
                      <a:pt x="842" y="573"/>
                    </a:lnTo>
                    <a:lnTo>
                      <a:pt x="843" y="576"/>
                    </a:lnTo>
                    <a:lnTo>
                      <a:pt x="842" y="578"/>
                    </a:lnTo>
                    <a:lnTo>
                      <a:pt x="838" y="578"/>
                    </a:lnTo>
                    <a:lnTo>
                      <a:pt x="837" y="576"/>
                    </a:lnTo>
                    <a:lnTo>
                      <a:pt x="832" y="576"/>
                    </a:lnTo>
                    <a:lnTo>
                      <a:pt x="830" y="578"/>
                    </a:lnTo>
                    <a:lnTo>
                      <a:pt x="825" y="581"/>
                    </a:lnTo>
                    <a:lnTo>
                      <a:pt x="822" y="581"/>
                    </a:lnTo>
                    <a:lnTo>
                      <a:pt x="818" y="579"/>
                    </a:lnTo>
                    <a:lnTo>
                      <a:pt x="817" y="576"/>
                    </a:lnTo>
                    <a:lnTo>
                      <a:pt x="818" y="576"/>
                    </a:lnTo>
                    <a:lnTo>
                      <a:pt x="817" y="574"/>
                    </a:lnTo>
                    <a:lnTo>
                      <a:pt x="813" y="571"/>
                    </a:lnTo>
                    <a:lnTo>
                      <a:pt x="813" y="574"/>
                    </a:lnTo>
                    <a:lnTo>
                      <a:pt x="815" y="576"/>
                    </a:lnTo>
                    <a:lnTo>
                      <a:pt x="817" y="581"/>
                    </a:lnTo>
                    <a:lnTo>
                      <a:pt x="818" y="583"/>
                    </a:lnTo>
                    <a:lnTo>
                      <a:pt x="822" y="584"/>
                    </a:lnTo>
                    <a:lnTo>
                      <a:pt x="827" y="583"/>
                    </a:lnTo>
                    <a:lnTo>
                      <a:pt x="830" y="579"/>
                    </a:lnTo>
                    <a:lnTo>
                      <a:pt x="833" y="578"/>
                    </a:lnTo>
                    <a:lnTo>
                      <a:pt x="838" y="581"/>
                    </a:lnTo>
                    <a:lnTo>
                      <a:pt x="838" y="584"/>
                    </a:lnTo>
                    <a:lnTo>
                      <a:pt x="838" y="584"/>
                    </a:lnTo>
                    <a:lnTo>
                      <a:pt x="837" y="593"/>
                    </a:lnTo>
                    <a:lnTo>
                      <a:pt x="835" y="594"/>
                    </a:lnTo>
                    <a:lnTo>
                      <a:pt x="832" y="594"/>
                    </a:lnTo>
                    <a:lnTo>
                      <a:pt x="833" y="596"/>
                    </a:lnTo>
                    <a:lnTo>
                      <a:pt x="835" y="598"/>
                    </a:lnTo>
                    <a:lnTo>
                      <a:pt x="837" y="598"/>
                    </a:lnTo>
                    <a:lnTo>
                      <a:pt x="842" y="598"/>
                    </a:lnTo>
                    <a:lnTo>
                      <a:pt x="847" y="603"/>
                    </a:lnTo>
                    <a:lnTo>
                      <a:pt x="852" y="604"/>
                    </a:lnTo>
                    <a:lnTo>
                      <a:pt x="853" y="603"/>
                    </a:lnTo>
                    <a:lnTo>
                      <a:pt x="857" y="601"/>
                    </a:lnTo>
                    <a:lnTo>
                      <a:pt x="860" y="601"/>
                    </a:lnTo>
                    <a:lnTo>
                      <a:pt x="860" y="603"/>
                    </a:lnTo>
                    <a:lnTo>
                      <a:pt x="858" y="606"/>
                    </a:lnTo>
                    <a:lnTo>
                      <a:pt x="860" y="609"/>
                    </a:lnTo>
                    <a:lnTo>
                      <a:pt x="862" y="613"/>
                    </a:lnTo>
                    <a:lnTo>
                      <a:pt x="860" y="616"/>
                    </a:lnTo>
                    <a:lnTo>
                      <a:pt x="855" y="621"/>
                    </a:lnTo>
                    <a:lnTo>
                      <a:pt x="850" y="624"/>
                    </a:lnTo>
                    <a:lnTo>
                      <a:pt x="848" y="623"/>
                    </a:lnTo>
                    <a:lnTo>
                      <a:pt x="847" y="621"/>
                    </a:lnTo>
                    <a:lnTo>
                      <a:pt x="845" y="619"/>
                    </a:lnTo>
                    <a:lnTo>
                      <a:pt x="843" y="616"/>
                    </a:lnTo>
                    <a:lnTo>
                      <a:pt x="843" y="613"/>
                    </a:lnTo>
                    <a:lnTo>
                      <a:pt x="838" y="609"/>
                    </a:lnTo>
                    <a:lnTo>
                      <a:pt x="833" y="608"/>
                    </a:lnTo>
                    <a:lnTo>
                      <a:pt x="830" y="606"/>
                    </a:lnTo>
                    <a:lnTo>
                      <a:pt x="827" y="606"/>
                    </a:lnTo>
                    <a:lnTo>
                      <a:pt x="823" y="608"/>
                    </a:lnTo>
                    <a:lnTo>
                      <a:pt x="820" y="608"/>
                    </a:lnTo>
                    <a:lnTo>
                      <a:pt x="818" y="606"/>
                    </a:lnTo>
                    <a:lnTo>
                      <a:pt x="817" y="603"/>
                    </a:lnTo>
                    <a:lnTo>
                      <a:pt x="815" y="601"/>
                    </a:lnTo>
                    <a:lnTo>
                      <a:pt x="813" y="601"/>
                    </a:lnTo>
                    <a:lnTo>
                      <a:pt x="813" y="603"/>
                    </a:lnTo>
                    <a:lnTo>
                      <a:pt x="815" y="604"/>
                    </a:lnTo>
                    <a:lnTo>
                      <a:pt x="815" y="609"/>
                    </a:lnTo>
                    <a:lnTo>
                      <a:pt x="813" y="613"/>
                    </a:lnTo>
                    <a:lnTo>
                      <a:pt x="810" y="614"/>
                    </a:lnTo>
                    <a:lnTo>
                      <a:pt x="807" y="614"/>
                    </a:lnTo>
                    <a:lnTo>
                      <a:pt x="805" y="614"/>
                    </a:lnTo>
                    <a:lnTo>
                      <a:pt x="807" y="616"/>
                    </a:lnTo>
                    <a:lnTo>
                      <a:pt x="809" y="618"/>
                    </a:lnTo>
                    <a:lnTo>
                      <a:pt x="809" y="619"/>
                    </a:lnTo>
                    <a:lnTo>
                      <a:pt x="805" y="624"/>
                    </a:lnTo>
                    <a:lnTo>
                      <a:pt x="804" y="626"/>
                    </a:lnTo>
                    <a:lnTo>
                      <a:pt x="804" y="628"/>
                    </a:lnTo>
                    <a:lnTo>
                      <a:pt x="804" y="629"/>
                    </a:lnTo>
                    <a:lnTo>
                      <a:pt x="807" y="629"/>
                    </a:lnTo>
                    <a:lnTo>
                      <a:pt x="809" y="634"/>
                    </a:lnTo>
                    <a:lnTo>
                      <a:pt x="810" y="636"/>
                    </a:lnTo>
                    <a:lnTo>
                      <a:pt x="812" y="639"/>
                    </a:lnTo>
                    <a:lnTo>
                      <a:pt x="810" y="644"/>
                    </a:lnTo>
                    <a:lnTo>
                      <a:pt x="810" y="646"/>
                    </a:lnTo>
                    <a:lnTo>
                      <a:pt x="812" y="643"/>
                    </a:lnTo>
                    <a:lnTo>
                      <a:pt x="813" y="641"/>
                    </a:lnTo>
                    <a:lnTo>
                      <a:pt x="813" y="638"/>
                    </a:lnTo>
                    <a:lnTo>
                      <a:pt x="812" y="636"/>
                    </a:lnTo>
                    <a:lnTo>
                      <a:pt x="812" y="633"/>
                    </a:lnTo>
                    <a:lnTo>
                      <a:pt x="813" y="629"/>
                    </a:lnTo>
                    <a:lnTo>
                      <a:pt x="815" y="629"/>
                    </a:lnTo>
                    <a:lnTo>
                      <a:pt x="817" y="633"/>
                    </a:lnTo>
                    <a:lnTo>
                      <a:pt x="818" y="634"/>
                    </a:lnTo>
                    <a:lnTo>
                      <a:pt x="820" y="636"/>
                    </a:lnTo>
                    <a:lnTo>
                      <a:pt x="823" y="639"/>
                    </a:lnTo>
                    <a:lnTo>
                      <a:pt x="825" y="638"/>
                    </a:lnTo>
                    <a:lnTo>
                      <a:pt x="827" y="638"/>
                    </a:lnTo>
                    <a:lnTo>
                      <a:pt x="828" y="639"/>
                    </a:lnTo>
                    <a:lnTo>
                      <a:pt x="830" y="638"/>
                    </a:lnTo>
                    <a:lnTo>
                      <a:pt x="833" y="636"/>
                    </a:lnTo>
                    <a:lnTo>
                      <a:pt x="837" y="638"/>
                    </a:lnTo>
                    <a:lnTo>
                      <a:pt x="838" y="639"/>
                    </a:lnTo>
                    <a:lnTo>
                      <a:pt x="838" y="643"/>
                    </a:lnTo>
                    <a:lnTo>
                      <a:pt x="835" y="648"/>
                    </a:lnTo>
                    <a:lnTo>
                      <a:pt x="833" y="649"/>
                    </a:lnTo>
                    <a:lnTo>
                      <a:pt x="833" y="654"/>
                    </a:lnTo>
                    <a:lnTo>
                      <a:pt x="833" y="659"/>
                    </a:lnTo>
                    <a:lnTo>
                      <a:pt x="832" y="661"/>
                    </a:lnTo>
                    <a:lnTo>
                      <a:pt x="827" y="659"/>
                    </a:lnTo>
                    <a:lnTo>
                      <a:pt x="823" y="661"/>
                    </a:lnTo>
                    <a:lnTo>
                      <a:pt x="820" y="661"/>
                    </a:lnTo>
                    <a:lnTo>
                      <a:pt x="817" y="659"/>
                    </a:lnTo>
                    <a:lnTo>
                      <a:pt x="813" y="659"/>
                    </a:lnTo>
                    <a:lnTo>
                      <a:pt x="812" y="661"/>
                    </a:lnTo>
                    <a:lnTo>
                      <a:pt x="812" y="664"/>
                    </a:lnTo>
                    <a:lnTo>
                      <a:pt x="809" y="666"/>
                    </a:lnTo>
                    <a:lnTo>
                      <a:pt x="805" y="666"/>
                    </a:lnTo>
                    <a:lnTo>
                      <a:pt x="804" y="666"/>
                    </a:lnTo>
                    <a:lnTo>
                      <a:pt x="802" y="669"/>
                    </a:lnTo>
                    <a:lnTo>
                      <a:pt x="802" y="671"/>
                    </a:lnTo>
                    <a:lnTo>
                      <a:pt x="799" y="671"/>
                    </a:lnTo>
                    <a:lnTo>
                      <a:pt x="795" y="671"/>
                    </a:lnTo>
                    <a:lnTo>
                      <a:pt x="792" y="668"/>
                    </a:lnTo>
                    <a:lnTo>
                      <a:pt x="785" y="664"/>
                    </a:lnTo>
                    <a:lnTo>
                      <a:pt x="782" y="661"/>
                    </a:lnTo>
                    <a:lnTo>
                      <a:pt x="772" y="653"/>
                    </a:lnTo>
                    <a:lnTo>
                      <a:pt x="770" y="649"/>
                    </a:lnTo>
                    <a:lnTo>
                      <a:pt x="770" y="646"/>
                    </a:lnTo>
                    <a:lnTo>
                      <a:pt x="772" y="646"/>
                    </a:lnTo>
                    <a:lnTo>
                      <a:pt x="774" y="646"/>
                    </a:lnTo>
                    <a:lnTo>
                      <a:pt x="775" y="646"/>
                    </a:lnTo>
                    <a:lnTo>
                      <a:pt x="777" y="648"/>
                    </a:lnTo>
                    <a:lnTo>
                      <a:pt x="785" y="651"/>
                    </a:lnTo>
                    <a:lnTo>
                      <a:pt x="790" y="654"/>
                    </a:lnTo>
                    <a:lnTo>
                      <a:pt x="792" y="654"/>
                    </a:lnTo>
                    <a:lnTo>
                      <a:pt x="799" y="653"/>
                    </a:lnTo>
                    <a:lnTo>
                      <a:pt x="799" y="651"/>
                    </a:lnTo>
                    <a:lnTo>
                      <a:pt x="797" y="649"/>
                    </a:lnTo>
                    <a:lnTo>
                      <a:pt x="795" y="651"/>
                    </a:lnTo>
                    <a:lnTo>
                      <a:pt x="792" y="651"/>
                    </a:lnTo>
                    <a:lnTo>
                      <a:pt x="789" y="649"/>
                    </a:lnTo>
                    <a:lnTo>
                      <a:pt x="782" y="646"/>
                    </a:lnTo>
                    <a:lnTo>
                      <a:pt x="774" y="643"/>
                    </a:lnTo>
                    <a:lnTo>
                      <a:pt x="770" y="643"/>
                    </a:lnTo>
                    <a:lnTo>
                      <a:pt x="770" y="641"/>
                    </a:lnTo>
                    <a:lnTo>
                      <a:pt x="770" y="638"/>
                    </a:lnTo>
                    <a:lnTo>
                      <a:pt x="769" y="638"/>
                    </a:lnTo>
                    <a:lnTo>
                      <a:pt x="765" y="638"/>
                    </a:lnTo>
                    <a:lnTo>
                      <a:pt x="764" y="639"/>
                    </a:lnTo>
                    <a:lnTo>
                      <a:pt x="764" y="643"/>
                    </a:lnTo>
                    <a:lnTo>
                      <a:pt x="764" y="649"/>
                    </a:lnTo>
                    <a:lnTo>
                      <a:pt x="764" y="653"/>
                    </a:lnTo>
                    <a:lnTo>
                      <a:pt x="762" y="654"/>
                    </a:lnTo>
                    <a:lnTo>
                      <a:pt x="760" y="654"/>
                    </a:lnTo>
                    <a:lnTo>
                      <a:pt x="754" y="646"/>
                    </a:lnTo>
                    <a:lnTo>
                      <a:pt x="749" y="638"/>
                    </a:lnTo>
                    <a:lnTo>
                      <a:pt x="747" y="636"/>
                    </a:lnTo>
                    <a:lnTo>
                      <a:pt x="745" y="634"/>
                    </a:lnTo>
                    <a:lnTo>
                      <a:pt x="744" y="633"/>
                    </a:lnTo>
                    <a:lnTo>
                      <a:pt x="742" y="633"/>
                    </a:lnTo>
                    <a:lnTo>
                      <a:pt x="742" y="633"/>
                    </a:lnTo>
                    <a:lnTo>
                      <a:pt x="742" y="634"/>
                    </a:lnTo>
                    <a:lnTo>
                      <a:pt x="745" y="638"/>
                    </a:lnTo>
                    <a:lnTo>
                      <a:pt x="750" y="646"/>
                    </a:lnTo>
                    <a:lnTo>
                      <a:pt x="752" y="648"/>
                    </a:lnTo>
                    <a:lnTo>
                      <a:pt x="755" y="649"/>
                    </a:lnTo>
                    <a:lnTo>
                      <a:pt x="755" y="653"/>
                    </a:lnTo>
                    <a:lnTo>
                      <a:pt x="755" y="654"/>
                    </a:lnTo>
                    <a:lnTo>
                      <a:pt x="752" y="654"/>
                    </a:lnTo>
                    <a:lnTo>
                      <a:pt x="749" y="656"/>
                    </a:lnTo>
                    <a:lnTo>
                      <a:pt x="747" y="658"/>
                    </a:lnTo>
                    <a:lnTo>
                      <a:pt x="744" y="661"/>
                    </a:lnTo>
                    <a:lnTo>
                      <a:pt x="740" y="661"/>
                    </a:lnTo>
                    <a:lnTo>
                      <a:pt x="737" y="663"/>
                    </a:lnTo>
                    <a:lnTo>
                      <a:pt x="734" y="664"/>
                    </a:lnTo>
                    <a:lnTo>
                      <a:pt x="730" y="664"/>
                    </a:lnTo>
                    <a:lnTo>
                      <a:pt x="727" y="661"/>
                    </a:lnTo>
                    <a:lnTo>
                      <a:pt x="725" y="661"/>
                    </a:lnTo>
                    <a:lnTo>
                      <a:pt x="722" y="659"/>
                    </a:lnTo>
                    <a:lnTo>
                      <a:pt x="722" y="658"/>
                    </a:lnTo>
                    <a:lnTo>
                      <a:pt x="717" y="654"/>
                    </a:lnTo>
                    <a:lnTo>
                      <a:pt x="714" y="653"/>
                    </a:lnTo>
                    <a:lnTo>
                      <a:pt x="714" y="651"/>
                    </a:lnTo>
                    <a:lnTo>
                      <a:pt x="712" y="648"/>
                    </a:lnTo>
                    <a:lnTo>
                      <a:pt x="711" y="648"/>
                    </a:lnTo>
                    <a:lnTo>
                      <a:pt x="711" y="649"/>
                    </a:lnTo>
                    <a:lnTo>
                      <a:pt x="711" y="653"/>
                    </a:lnTo>
                    <a:lnTo>
                      <a:pt x="712" y="654"/>
                    </a:lnTo>
                    <a:lnTo>
                      <a:pt x="715" y="656"/>
                    </a:lnTo>
                    <a:lnTo>
                      <a:pt x="719" y="659"/>
                    </a:lnTo>
                    <a:lnTo>
                      <a:pt x="722" y="664"/>
                    </a:lnTo>
                    <a:lnTo>
                      <a:pt x="722" y="666"/>
                    </a:lnTo>
                    <a:lnTo>
                      <a:pt x="720" y="668"/>
                    </a:lnTo>
                    <a:lnTo>
                      <a:pt x="712" y="668"/>
                    </a:lnTo>
                    <a:lnTo>
                      <a:pt x="707" y="666"/>
                    </a:lnTo>
                    <a:lnTo>
                      <a:pt x="704" y="668"/>
                    </a:lnTo>
                    <a:lnTo>
                      <a:pt x="701" y="669"/>
                    </a:lnTo>
                    <a:lnTo>
                      <a:pt x="702" y="671"/>
                    </a:lnTo>
                    <a:lnTo>
                      <a:pt x="704" y="671"/>
                    </a:lnTo>
                    <a:lnTo>
                      <a:pt x="706" y="674"/>
                    </a:lnTo>
                    <a:lnTo>
                      <a:pt x="707" y="674"/>
                    </a:lnTo>
                    <a:lnTo>
                      <a:pt x="709" y="672"/>
                    </a:lnTo>
                    <a:lnTo>
                      <a:pt x="709" y="669"/>
                    </a:lnTo>
                    <a:lnTo>
                      <a:pt x="714" y="669"/>
                    </a:lnTo>
                    <a:lnTo>
                      <a:pt x="714" y="669"/>
                    </a:lnTo>
                    <a:lnTo>
                      <a:pt x="717" y="671"/>
                    </a:lnTo>
                    <a:lnTo>
                      <a:pt x="717" y="671"/>
                    </a:lnTo>
                    <a:lnTo>
                      <a:pt x="720" y="672"/>
                    </a:lnTo>
                    <a:lnTo>
                      <a:pt x="724" y="671"/>
                    </a:lnTo>
                    <a:lnTo>
                      <a:pt x="724" y="668"/>
                    </a:lnTo>
                    <a:lnTo>
                      <a:pt x="727" y="668"/>
                    </a:lnTo>
                    <a:lnTo>
                      <a:pt x="732" y="668"/>
                    </a:lnTo>
                    <a:lnTo>
                      <a:pt x="735" y="668"/>
                    </a:lnTo>
                    <a:lnTo>
                      <a:pt x="737" y="669"/>
                    </a:lnTo>
                    <a:lnTo>
                      <a:pt x="740" y="671"/>
                    </a:lnTo>
                    <a:lnTo>
                      <a:pt x="745" y="672"/>
                    </a:lnTo>
                    <a:lnTo>
                      <a:pt x="749" y="674"/>
                    </a:lnTo>
                    <a:lnTo>
                      <a:pt x="750" y="676"/>
                    </a:lnTo>
                    <a:lnTo>
                      <a:pt x="749" y="679"/>
                    </a:lnTo>
                    <a:lnTo>
                      <a:pt x="747" y="679"/>
                    </a:lnTo>
                    <a:lnTo>
                      <a:pt x="744" y="682"/>
                    </a:lnTo>
                    <a:lnTo>
                      <a:pt x="740" y="681"/>
                    </a:lnTo>
                    <a:lnTo>
                      <a:pt x="737" y="682"/>
                    </a:lnTo>
                    <a:lnTo>
                      <a:pt x="734" y="686"/>
                    </a:lnTo>
                    <a:lnTo>
                      <a:pt x="730" y="686"/>
                    </a:lnTo>
                    <a:lnTo>
                      <a:pt x="725" y="686"/>
                    </a:lnTo>
                    <a:lnTo>
                      <a:pt x="722" y="682"/>
                    </a:lnTo>
                    <a:lnTo>
                      <a:pt x="719" y="681"/>
                    </a:lnTo>
                    <a:lnTo>
                      <a:pt x="717" y="681"/>
                    </a:lnTo>
                    <a:lnTo>
                      <a:pt x="715" y="682"/>
                    </a:lnTo>
                    <a:lnTo>
                      <a:pt x="712" y="682"/>
                    </a:lnTo>
                    <a:lnTo>
                      <a:pt x="711" y="682"/>
                    </a:lnTo>
                    <a:lnTo>
                      <a:pt x="709" y="682"/>
                    </a:lnTo>
                    <a:lnTo>
                      <a:pt x="709" y="684"/>
                    </a:lnTo>
                    <a:lnTo>
                      <a:pt x="712" y="684"/>
                    </a:lnTo>
                    <a:lnTo>
                      <a:pt x="715" y="684"/>
                    </a:lnTo>
                    <a:lnTo>
                      <a:pt x="717" y="684"/>
                    </a:lnTo>
                    <a:lnTo>
                      <a:pt x="720" y="684"/>
                    </a:lnTo>
                    <a:lnTo>
                      <a:pt x="722" y="686"/>
                    </a:lnTo>
                    <a:lnTo>
                      <a:pt x="720" y="687"/>
                    </a:lnTo>
                    <a:lnTo>
                      <a:pt x="715" y="687"/>
                    </a:lnTo>
                    <a:lnTo>
                      <a:pt x="712" y="691"/>
                    </a:lnTo>
                    <a:lnTo>
                      <a:pt x="711" y="691"/>
                    </a:lnTo>
                    <a:lnTo>
                      <a:pt x="714" y="692"/>
                    </a:lnTo>
                    <a:lnTo>
                      <a:pt x="715" y="691"/>
                    </a:lnTo>
                    <a:lnTo>
                      <a:pt x="720" y="689"/>
                    </a:lnTo>
                    <a:lnTo>
                      <a:pt x="722" y="689"/>
                    </a:lnTo>
                    <a:lnTo>
                      <a:pt x="724" y="691"/>
                    </a:lnTo>
                    <a:lnTo>
                      <a:pt x="724" y="694"/>
                    </a:lnTo>
                    <a:lnTo>
                      <a:pt x="725" y="694"/>
                    </a:lnTo>
                    <a:lnTo>
                      <a:pt x="727" y="691"/>
                    </a:lnTo>
                    <a:lnTo>
                      <a:pt x="730" y="691"/>
                    </a:lnTo>
                    <a:lnTo>
                      <a:pt x="732" y="689"/>
                    </a:lnTo>
                    <a:lnTo>
                      <a:pt x="737" y="687"/>
                    </a:lnTo>
                    <a:lnTo>
                      <a:pt x="739" y="687"/>
                    </a:lnTo>
                    <a:lnTo>
                      <a:pt x="740" y="687"/>
                    </a:lnTo>
                    <a:lnTo>
                      <a:pt x="747" y="692"/>
                    </a:lnTo>
                    <a:lnTo>
                      <a:pt x="749" y="691"/>
                    </a:lnTo>
                    <a:lnTo>
                      <a:pt x="750" y="692"/>
                    </a:lnTo>
                    <a:lnTo>
                      <a:pt x="750" y="696"/>
                    </a:lnTo>
                    <a:lnTo>
                      <a:pt x="750" y="702"/>
                    </a:lnTo>
                    <a:lnTo>
                      <a:pt x="747" y="704"/>
                    </a:lnTo>
                    <a:lnTo>
                      <a:pt x="742" y="706"/>
                    </a:lnTo>
                    <a:lnTo>
                      <a:pt x="739" y="704"/>
                    </a:lnTo>
                    <a:lnTo>
                      <a:pt x="735" y="704"/>
                    </a:lnTo>
                    <a:lnTo>
                      <a:pt x="727" y="704"/>
                    </a:lnTo>
                    <a:lnTo>
                      <a:pt x="725" y="702"/>
                    </a:lnTo>
                    <a:lnTo>
                      <a:pt x="722" y="706"/>
                    </a:lnTo>
                    <a:lnTo>
                      <a:pt x="724" y="706"/>
                    </a:lnTo>
                    <a:lnTo>
                      <a:pt x="729" y="706"/>
                    </a:lnTo>
                    <a:lnTo>
                      <a:pt x="732" y="706"/>
                    </a:lnTo>
                    <a:lnTo>
                      <a:pt x="739" y="707"/>
                    </a:lnTo>
                    <a:lnTo>
                      <a:pt x="740" y="711"/>
                    </a:lnTo>
                    <a:lnTo>
                      <a:pt x="740" y="712"/>
                    </a:lnTo>
                    <a:lnTo>
                      <a:pt x="744" y="709"/>
                    </a:lnTo>
                    <a:lnTo>
                      <a:pt x="747" y="707"/>
                    </a:lnTo>
                    <a:lnTo>
                      <a:pt x="752" y="707"/>
                    </a:lnTo>
                    <a:lnTo>
                      <a:pt x="757" y="709"/>
                    </a:lnTo>
                    <a:lnTo>
                      <a:pt x="759" y="711"/>
                    </a:lnTo>
                    <a:lnTo>
                      <a:pt x="765" y="716"/>
                    </a:lnTo>
                    <a:lnTo>
                      <a:pt x="767" y="717"/>
                    </a:lnTo>
                    <a:lnTo>
                      <a:pt x="767" y="719"/>
                    </a:lnTo>
                    <a:lnTo>
                      <a:pt x="769" y="719"/>
                    </a:lnTo>
                    <a:lnTo>
                      <a:pt x="770" y="721"/>
                    </a:lnTo>
                    <a:lnTo>
                      <a:pt x="772" y="721"/>
                    </a:lnTo>
                    <a:lnTo>
                      <a:pt x="775" y="724"/>
                    </a:lnTo>
                    <a:lnTo>
                      <a:pt x="779" y="726"/>
                    </a:lnTo>
                    <a:lnTo>
                      <a:pt x="780" y="727"/>
                    </a:lnTo>
                    <a:lnTo>
                      <a:pt x="782" y="729"/>
                    </a:lnTo>
                    <a:lnTo>
                      <a:pt x="784" y="729"/>
                    </a:lnTo>
                    <a:lnTo>
                      <a:pt x="785" y="732"/>
                    </a:lnTo>
                    <a:lnTo>
                      <a:pt x="787" y="734"/>
                    </a:lnTo>
                    <a:lnTo>
                      <a:pt x="787" y="734"/>
                    </a:lnTo>
                    <a:lnTo>
                      <a:pt x="785" y="739"/>
                    </a:lnTo>
                    <a:lnTo>
                      <a:pt x="782" y="741"/>
                    </a:lnTo>
                    <a:lnTo>
                      <a:pt x="780" y="744"/>
                    </a:lnTo>
                    <a:lnTo>
                      <a:pt x="779" y="746"/>
                    </a:lnTo>
                    <a:lnTo>
                      <a:pt x="779" y="747"/>
                    </a:lnTo>
                    <a:lnTo>
                      <a:pt x="782" y="744"/>
                    </a:lnTo>
                    <a:lnTo>
                      <a:pt x="787" y="741"/>
                    </a:lnTo>
                    <a:lnTo>
                      <a:pt x="789" y="741"/>
                    </a:lnTo>
                    <a:lnTo>
                      <a:pt x="790" y="741"/>
                    </a:lnTo>
                    <a:lnTo>
                      <a:pt x="789" y="742"/>
                    </a:lnTo>
                    <a:lnTo>
                      <a:pt x="787" y="747"/>
                    </a:lnTo>
                    <a:lnTo>
                      <a:pt x="789" y="746"/>
                    </a:lnTo>
                    <a:lnTo>
                      <a:pt x="790" y="744"/>
                    </a:lnTo>
                    <a:lnTo>
                      <a:pt x="792" y="742"/>
                    </a:lnTo>
                    <a:lnTo>
                      <a:pt x="795" y="742"/>
                    </a:lnTo>
                    <a:lnTo>
                      <a:pt x="797" y="744"/>
                    </a:lnTo>
                    <a:lnTo>
                      <a:pt x="795" y="747"/>
                    </a:lnTo>
                    <a:lnTo>
                      <a:pt x="792" y="749"/>
                    </a:lnTo>
                    <a:lnTo>
                      <a:pt x="789" y="752"/>
                    </a:lnTo>
                    <a:lnTo>
                      <a:pt x="787" y="754"/>
                    </a:lnTo>
                    <a:lnTo>
                      <a:pt x="787" y="757"/>
                    </a:lnTo>
                    <a:lnTo>
                      <a:pt x="789" y="759"/>
                    </a:lnTo>
                    <a:lnTo>
                      <a:pt x="789" y="761"/>
                    </a:lnTo>
                    <a:lnTo>
                      <a:pt x="787" y="766"/>
                    </a:lnTo>
                    <a:lnTo>
                      <a:pt x="787" y="767"/>
                    </a:lnTo>
                    <a:lnTo>
                      <a:pt x="789" y="766"/>
                    </a:lnTo>
                    <a:lnTo>
                      <a:pt x="790" y="761"/>
                    </a:lnTo>
                    <a:lnTo>
                      <a:pt x="794" y="756"/>
                    </a:lnTo>
                    <a:lnTo>
                      <a:pt x="797" y="754"/>
                    </a:lnTo>
                    <a:lnTo>
                      <a:pt x="799" y="754"/>
                    </a:lnTo>
                    <a:lnTo>
                      <a:pt x="799" y="756"/>
                    </a:lnTo>
                    <a:lnTo>
                      <a:pt x="797" y="759"/>
                    </a:lnTo>
                    <a:lnTo>
                      <a:pt x="795" y="764"/>
                    </a:lnTo>
                    <a:lnTo>
                      <a:pt x="795" y="764"/>
                    </a:lnTo>
                    <a:lnTo>
                      <a:pt x="799" y="764"/>
                    </a:lnTo>
                    <a:lnTo>
                      <a:pt x="800" y="766"/>
                    </a:lnTo>
                    <a:lnTo>
                      <a:pt x="799" y="769"/>
                    </a:lnTo>
                    <a:lnTo>
                      <a:pt x="797" y="770"/>
                    </a:lnTo>
                    <a:lnTo>
                      <a:pt x="792" y="772"/>
                    </a:lnTo>
                    <a:lnTo>
                      <a:pt x="792" y="774"/>
                    </a:lnTo>
                    <a:lnTo>
                      <a:pt x="792" y="775"/>
                    </a:lnTo>
                    <a:lnTo>
                      <a:pt x="797" y="774"/>
                    </a:lnTo>
                    <a:lnTo>
                      <a:pt x="797" y="775"/>
                    </a:lnTo>
                    <a:lnTo>
                      <a:pt x="797" y="777"/>
                    </a:lnTo>
                    <a:lnTo>
                      <a:pt x="795" y="779"/>
                    </a:lnTo>
                    <a:lnTo>
                      <a:pt x="797" y="780"/>
                    </a:lnTo>
                    <a:lnTo>
                      <a:pt x="799" y="782"/>
                    </a:lnTo>
                    <a:lnTo>
                      <a:pt x="799" y="784"/>
                    </a:lnTo>
                    <a:lnTo>
                      <a:pt x="799" y="789"/>
                    </a:lnTo>
                    <a:lnTo>
                      <a:pt x="797" y="790"/>
                    </a:lnTo>
                    <a:lnTo>
                      <a:pt x="797" y="797"/>
                    </a:lnTo>
                    <a:lnTo>
                      <a:pt x="797" y="800"/>
                    </a:lnTo>
                    <a:lnTo>
                      <a:pt x="797" y="804"/>
                    </a:lnTo>
                    <a:lnTo>
                      <a:pt x="795" y="805"/>
                    </a:lnTo>
                    <a:lnTo>
                      <a:pt x="792" y="804"/>
                    </a:lnTo>
                    <a:lnTo>
                      <a:pt x="790" y="805"/>
                    </a:lnTo>
                    <a:lnTo>
                      <a:pt x="790" y="804"/>
                    </a:lnTo>
                    <a:lnTo>
                      <a:pt x="790" y="802"/>
                    </a:lnTo>
                    <a:lnTo>
                      <a:pt x="790" y="799"/>
                    </a:lnTo>
                    <a:lnTo>
                      <a:pt x="787" y="799"/>
                    </a:lnTo>
                    <a:lnTo>
                      <a:pt x="785" y="799"/>
                    </a:lnTo>
                    <a:lnTo>
                      <a:pt x="784" y="800"/>
                    </a:lnTo>
                    <a:lnTo>
                      <a:pt x="780" y="800"/>
                    </a:lnTo>
                    <a:lnTo>
                      <a:pt x="780" y="797"/>
                    </a:lnTo>
                    <a:lnTo>
                      <a:pt x="784" y="794"/>
                    </a:lnTo>
                    <a:lnTo>
                      <a:pt x="782" y="789"/>
                    </a:lnTo>
                    <a:lnTo>
                      <a:pt x="782" y="787"/>
                    </a:lnTo>
                    <a:lnTo>
                      <a:pt x="782" y="784"/>
                    </a:lnTo>
                    <a:lnTo>
                      <a:pt x="782" y="782"/>
                    </a:lnTo>
                    <a:lnTo>
                      <a:pt x="780" y="780"/>
                    </a:lnTo>
                    <a:lnTo>
                      <a:pt x="779" y="784"/>
                    </a:lnTo>
                    <a:lnTo>
                      <a:pt x="777" y="787"/>
                    </a:lnTo>
                    <a:lnTo>
                      <a:pt x="779" y="794"/>
                    </a:lnTo>
                    <a:lnTo>
                      <a:pt x="777" y="799"/>
                    </a:lnTo>
                    <a:lnTo>
                      <a:pt x="777" y="800"/>
                    </a:lnTo>
                    <a:lnTo>
                      <a:pt x="775" y="802"/>
                    </a:lnTo>
                    <a:lnTo>
                      <a:pt x="774" y="802"/>
                    </a:lnTo>
                    <a:lnTo>
                      <a:pt x="770" y="802"/>
                    </a:lnTo>
                    <a:lnTo>
                      <a:pt x="767" y="804"/>
                    </a:lnTo>
                    <a:lnTo>
                      <a:pt x="764" y="802"/>
                    </a:lnTo>
                    <a:lnTo>
                      <a:pt x="759" y="797"/>
                    </a:lnTo>
                    <a:lnTo>
                      <a:pt x="755" y="790"/>
                    </a:lnTo>
                    <a:lnTo>
                      <a:pt x="752" y="787"/>
                    </a:lnTo>
                    <a:lnTo>
                      <a:pt x="749" y="785"/>
                    </a:lnTo>
                    <a:lnTo>
                      <a:pt x="749" y="777"/>
                    </a:lnTo>
                    <a:lnTo>
                      <a:pt x="745" y="774"/>
                    </a:lnTo>
                    <a:lnTo>
                      <a:pt x="744" y="772"/>
                    </a:lnTo>
                    <a:lnTo>
                      <a:pt x="742" y="767"/>
                    </a:lnTo>
                    <a:lnTo>
                      <a:pt x="744" y="762"/>
                    </a:lnTo>
                    <a:lnTo>
                      <a:pt x="745" y="759"/>
                    </a:lnTo>
                    <a:lnTo>
                      <a:pt x="744" y="757"/>
                    </a:lnTo>
                    <a:lnTo>
                      <a:pt x="742" y="757"/>
                    </a:lnTo>
                    <a:lnTo>
                      <a:pt x="737" y="759"/>
                    </a:lnTo>
                    <a:lnTo>
                      <a:pt x="735" y="761"/>
                    </a:lnTo>
                    <a:lnTo>
                      <a:pt x="732" y="759"/>
                    </a:lnTo>
                    <a:lnTo>
                      <a:pt x="725" y="749"/>
                    </a:lnTo>
                    <a:lnTo>
                      <a:pt x="724" y="746"/>
                    </a:lnTo>
                    <a:lnTo>
                      <a:pt x="722" y="744"/>
                    </a:lnTo>
                    <a:lnTo>
                      <a:pt x="720" y="746"/>
                    </a:lnTo>
                    <a:lnTo>
                      <a:pt x="715" y="746"/>
                    </a:lnTo>
                    <a:lnTo>
                      <a:pt x="712" y="744"/>
                    </a:lnTo>
                    <a:lnTo>
                      <a:pt x="709" y="746"/>
                    </a:lnTo>
                    <a:lnTo>
                      <a:pt x="707" y="747"/>
                    </a:lnTo>
                    <a:lnTo>
                      <a:pt x="706" y="746"/>
                    </a:lnTo>
                    <a:lnTo>
                      <a:pt x="702" y="742"/>
                    </a:lnTo>
                    <a:lnTo>
                      <a:pt x="702" y="741"/>
                    </a:lnTo>
                    <a:lnTo>
                      <a:pt x="696" y="736"/>
                    </a:lnTo>
                    <a:lnTo>
                      <a:pt x="696" y="734"/>
                    </a:lnTo>
                    <a:lnTo>
                      <a:pt x="694" y="731"/>
                    </a:lnTo>
                    <a:lnTo>
                      <a:pt x="692" y="726"/>
                    </a:lnTo>
                    <a:lnTo>
                      <a:pt x="691" y="724"/>
                    </a:lnTo>
                    <a:lnTo>
                      <a:pt x="689" y="726"/>
                    </a:lnTo>
                    <a:lnTo>
                      <a:pt x="689" y="729"/>
                    </a:lnTo>
                    <a:lnTo>
                      <a:pt x="689" y="731"/>
                    </a:lnTo>
                    <a:lnTo>
                      <a:pt x="684" y="732"/>
                    </a:lnTo>
                    <a:lnTo>
                      <a:pt x="682" y="734"/>
                    </a:lnTo>
                    <a:lnTo>
                      <a:pt x="687" y="736"/>
                    </a:lnTo>
                    <a:lnTo>
                      <a:pt x="689" y="736"/>
                    </a:lnTo>
                    <a:lnTo>
                      <a:pt x="692" y="741"/>
                    </a:lnTo>
                    <a:lnTo>
                      <a:pt x="696" y="744"/>
                    </a:lnTo>
                    <a:lnTo>
                      <a:pt x="694" y="746"/>
                    </a:lnTo>
                    <a:lnTo>
                      <a:pt x="689" y="746"/>
                    </a:lnTo>
                    <a:lnTo>
                      <a:pt x="687" y="747"/>
                    </a:lnTo>
                    <a:lnTo>
                      <a:pt x="684" y="749"/>
                    </a:lnTo>
                    <a:lnTo>
                      <a:pt x="681" y="746"/>
                    </a:lnTo>
                    <a:lnTo>
                      <a:pt x="681" y="749"/>
                    </a:lnTo>
                    <a:lnTo>
                      <a:pt x="684" y="751"/>
                    </a:lnTo>
                    <a:lnTo>
                      <a:pt x="687" y="751"/>
                    </a:lnTo>
                    <a:lnTo>
                      <a:pt x="691" y="747"/>
                    </a:lnTo>
                    <a:lnTo>
                      <a:pt x="694" y="747"/>
                    </a:lnTo>
                    <a:lnTo>
                      <a:pt x="699" y="746"/>
                    </a:lnTo>
                    <a:lnTo>
                      <a:pt x="701" y="747"/>
                    </a:lnTo>
                    <a:lnTo>
                      <a:pt x="701" y="749"/>
                    </a:lnTo>
                    <a:lnTo>
                      <a:pt x="702" y="751"/>
                    </a:lnTo>
                    <a:lnTo>
                      <a:pt x="707" y="749"/>
                    </a:lnTo>
                    <a:lnTo>
                      <a:pt x="709" y="749"/>
                    </a:lnTo>
                    <a:lnTo>
                      <a:pt x="719" y="752"/>
                    </a:lnTo>
                    <a:lnTo>
                      <a:pt x="724" y="754"/>
                    </a:lnTo>
                    <a:lnTo>
                      <a:pt x="725" y="754"/>
                    </a:lnTo>
                    <a:lnTo>
                      <a:pt x="727" y="757"/>
                    </a:lnTo>
                    <a:lnTo>
                      <a:pt x="729" y="762"/>
                    </a:lnTo>
                    <a:lnTo>
                      <a:pt x="727" y="766"/>
                    </a:lnTo>
                    <a:lnTo>
                      <a:pt x="724" y="767"/>
                    </a:lnTo>
                    <a:lnTo>
                      <a:pt x="722" y="769"/>
                    </a:lnTo>
                    <a:lnTo>
                      <a:pt x="719" y="770"/>
                    </a:lnTo>
                    <a:lnTo>
                      <a:pt x="715" y="770"/>
                    </a:lnTo>
                    <a:lnTo>
                      <a:pt x="704" y="775"/>
                    </a:lnTo>
                    <a:lnTo>
                      <a:pt x="697" y="775"/>
                    </a:lnTo>
                    <a:lnTo>
                      <a:pt x="694" y="777"/>
                    </a:lnTo>
                    <a:lnTo>
                      <a:pt x="691" y="775"/>
                    </a:lnTo>
                    <a:lnTo>
                      <a:pt x="689" y="772"/>
                    </a:lnTo>
                    <a:lnTo>
                      <a:pt x="689" y="769"/>
                    </a:lnTo>
                    <a:lnTo>
                      <a:pt x="687" y="767"/>
                    </a:lnTo>
                    <a:lnTo>
                      <a:pt x="684" y="766"/>
                    </a:lnTo>
                    <a:lnTo>
                      <a:pt x="684" y="770"/>
                    </a:lnTo>
                    <a:lnTo>
                      <a:pt x="686" y="772"/>
                    </a:lnTo>
                    <a:lnTo>
                      <a:pt x="686" y="774"/>
                    </a:lnTo>
                    <a:lnTo>
                      <a:pt x="684" y="775"/>
                    </a:lnTo>
                    <a:lnTo>
                      <a:pt x="681" y="774"/>
                    </a:lnTo>
                    <a:lnTo>
                      <a:pt x="681" y="774"/>
                    </a:lnTo>
                    <a:lnTo>
                      <a:pt x="679" y="772"/>
                    </a:lnTo>
                    <a:lnTo>
                      <a:pt x="676" y="775"/>
                    </a:lnTo>
                    <a:lnTo>
                      <a:pt x="676" y="775"/>
                    </a:lnTo>
                    <a:lnTo>
                      <a:pt x="681" y="777"/>
                    </a:lnTo>
                    <a:lnTo>
                      <a:pt x="682" y="779"/>
                    </a:lnTo>
                    <a:lnTo>
                      <a:pt x="682" y="782"/>
                    </a:lnTo>
                    <a:lnTo>
                      <a:pt x="681" y="784"/>
                    </a:lnTo>
                    <a:lnTo>
                      <a:pt x="679" y="785"/>
                    </a:lnTo>
                    <a:lnTo>
                      <a:pt x="676" y="785"/>
                    </a:lnTo>
                    <a:lnTo>
                      <a:pt x="674" y="787"/>
                    </a:lnTo>
                    <a:lnTo>
                      <a:pt x="674" y="790"/>
                    </a:lnTo>
                    <a:lnTo>
                      <a:pt x="672" y="792"/>
                    </a:lnTo>
                    <a:lnTo>
                      <a:pt x="664" y="795"/>
                    </a:lnTo>
                    <a:lnTo>
                      <a:pt x="659" y="795"/>
                    </a:lnTo>
                    <a:lnTo>
                      <a:pt x="656" y="794"/>
                    </a:lnTo>
                    <a:lnTo>
                      <a:pt x="652" y="797"/>
                    </a:lnTo>
                    <a:lnTo>
                      <a:pt x="651" y="800"/>
                    </a:lnTo>
                    <a:lnTo>
                      <a:pt x="652" y="802"/>
                    </a:lnTo>
                    <a:lnTo>
                      <a:pt x="661" y="799"/>
                    </a:lnTo>
                    <a:lnTo>
                      <a:pt x="666" y="799"/>
                    </a:lnTo>
                    <a:lnTo>
                      <a:pt x="669" y="797"/>
                    </a:lnTo>
                    <a:lnTo>
                      <a:pt x="672" y="797"/>
                    </a:lnTo>
                    <a:lnTo>
                      <a:pt x="674" y="800"/>
                    </a:lnTo>
                    <a:lnTo>
                      <a:pt x="679" y="800"/>
                    </a:lnTo>
                    <a:lnTo>
                      <a:pt x="682" y="800"/>
                    </a:lnTo>
                    <a:lnTo>
                      <a:pt x="687" y="799"/>
                    </a:lnTo>
                    <a:lnTo>
                      <a:pt x="694" y="799"/>
                    </a:lnTo>
                    <a:lnTo>
                      <a:pt x="697" y="800"/>
                    </a:lnTo>
                    <a:lnTo>
                      <a:pt x="702" y="800"/>
                    </a:lnTo>
                    <a:lnTo>
                      <a:pt x="704" y="800"/>
                    </a:lnTo>
                    <a:lnTo>
                      <a:pt x="706" y="802"/>
                    </a:lnTo>
                    <a:lnTo>
                      <a:pt x="707" y="802"/>
                    </a:lnTo>
                    <a:lnTo>
                      <a:pt x="709" y="804"/>
                    </a:lnTo>
                    <a:lnTo>
                      <a:pt x="707" y="805"/>
                    </a:lnTo>
                    <a:lnTo>
                      <a:pt x="704" y="807"/>
                    </a:lnTo>
                    <a:lnTo>
                      <a:pt x="699" y="805"/>
                    </a:lnTo>
                    <a:lnTo>
                      <a:pt x="694" y="807"/>
                    </a:lnTo>
                    <a:lnTo>
                      <a:pt x="691" y="809"/>
                    </a:lnTo>
                    <a:lnTo>
                      <a:pt x="686" y="810"/>
                    </a:lnTo>
                    <a:lnTo>
                      <a:pt x="682" y="812"/>
                    </a:lnTo>
                    <a:lnTo>
                      <a:pt x="679" y="810"/>
                    </a:lnTo>
                    <a:lnTo>
                      <a:pt x="676" y="809"/>
                    </a:lnTo>
                    <a:lnTo>
                      <a:pt x="672" y="809"/>
                    </a:lnTo>
                    <a:lnTo>
                      <a:pt x="669" y="812"/>
                    </a:lnTo>
                    <a:lnTo>
                      <a:pt x="671" y="814"/>
                    </a:lnTo>
                    <a:lnTo>
                      <a:pt x="674" y="812"/>
                    </a:lnTo>
                    <a:lnTo>
                      <a:pt x="676" y="814"/>
                    </a:lnTo>
                    <a:lnTo>
                      <a:pt x="684" y="814"/>
                    </a:lnTo>
                    <a:lnTo>
                      <a:pt x="687" y="815"/>
                    </a:lnTo>
                    <a:lnTo>
                      <a:pt x="689" y="817"/>
                    </a:lnTo>
                    <a:lnTo>
                      <a:pt x="691" y="815"/>
                    </a:lnTo>
                    <a:lnTo>
                      <a:pt x="696" y="810"/>
                    </a:lnTo>
                    <a:lnTo>
                      <a:pt x="696" y="810"/>
                    </a:lnTo>
                    <a:lnTo>
                      <a:pt x="701" y="810"/>
                    </a:lnTo>
                    <a:lnTo>
                      <a:pt x="701" y="810"/>
                    </a:lnTo>
                    <a:lnTo>
                      <a:pt x="702" y="809"/>
                    </a:lnTo>
                    <a:lnTo>
                      <a:pt x="706" y="810"/>
                    </a:lnTo>
                    <a:lnTo>
                      <a:pt x="707" y="810"/>
                    </a:lnTo>
                    <a:lnTo>
                      <a:pt x="711" y="810"/>
                    </a:lnTo>
                    <a:lnTo>
                      <a:pt x="717" y="810"/>
                    </a:lnTo>
                    <a:lnTo>
                      <a:pt x="720" y="809"/>
                    </a:lnTo>
                    <a:lnTo>
                      <a:pt x="727" y="804"/>
                    </a:lnTo>
                    <a:lnTo>
                      <a:pt x="729" y="802"/>
                    </a:lnTo>
                    <a:lnTo>
                      <a:pt x="729" y="804"/>
                    </a:lnTo>
                    <a:lnTo>
                      <a:pt x="729" y="805"/>
                    </a:lnTo>
                    <a:lnTo>
                      <a:pt x="730" y="807"/>
                    </a:lnTo>
                    <a:lnTo>
                      <a:pt x="732" y="804"/>
                    </a:lnTo>
                    <a:lnTo>
                      <a:pt x="734" y="804"/>
                    </a:lnTo>
                    <a:lnTo>
                      <a:pt x="735" y="805"/>
                    </a:lnTo>
                    <a:lnTo>
                      <a:pt x="742" y="810"/>
                    </a:lnTo>
                    <a:lnTo>
                      <a:pt x="749" y="812"/>
                    </a:lnTo>
                    <a:lnTo>
                      <a:pt x="754" y="814"/>
                    </a:lnTo>
                    <a:lnTo>
                      <a:pt x="760" y="815"/>
                    </a:lnTo>
                    <a:lnTo>
                      <a:pt x="764" y="815"/>
                    </a:lnTo>
                    <a:lnTo>
                      <a:pt x="770" y="815"/>
                    </a:lnTo>
                    <a:lnTo>
                      <a:pt x="772" y="815"/>
                    </a:lnTo>
                    <a:lnTo>
                      <a:pt x="777" y="817"/>
                    </a:lnTo>
                    <a:lnTo>
                      <a:pt x="784" y="814"/>
                    </a:lnTo>
                    <a:lnTo>
                      <a:pt x="784" y="815"/>
                    </a:lnTo>
                    <a:lnTo>
                      <a:pt x="782" y="819"/>
                    </a:lnTo>
                    <a:lnTo>
                      <a:pt x="777" y="822"/>
                    </a:lnTo>
                    <a:lnTo>
                      <a:pt x="772" y="822"/>
                    </a:lnTo>
                    <a:lnTo>
                      <a:pt x="770" y="822"/>
                    </a:lnTo>
                    <a:lnTo>
                      <a:pt x="767" y="824"/>
                    </a:lnTo>
                    <a:lnTo>
                      <a:pt x="767" y="827"/>
                    </a:lnTo>
                    <a:lnTo>
                      <a:pt x="769" y="827"/>
                    </a:lnTo>
                    <a:lnTo>
                      <a:pt x="769" y="830"/>
                    </a:lnTo>
                    <a:lnTo>
                      <a:pt x="767" y="830"/>
                    </a:lnTo>
                    <a:lnTo>
                      <a:pt x="765" y="830"/>
                    </a:lnTo>
                    <a:lnTo>
                      <a:pt x="764" y="829"/>
                    </a:lnTo>
                    <a:lnTo>
                      <a:pt x="762" y="829"/>
                    </a:lnTo>
                    <a:lnTo>
                      <a:pt x="760" y="830"/>
                    </a:lnTo>
                    <a:lnTo>
                      <a:pt x="760" y="832"/>
                    </a:lnTo>
                    <a:lnTo>
                      <a:pt x="757" y="830"/>
                    </a:lnTo>
                    <a:lnTo>
                      <a:pt x="754" y="830"/>
                    </a:lnTo>
                    <a:lnTo>
                      <a:pt x="752" y="832"/>
                    </a:lnTo>
                    <a:lnTo>
                      <a:pt x="752" y="834"/>
                    </a:lnTo>
                    <a:lnTo>
                      <a:pt x="754" y="835"/>
                    </a:lnTo>
                    <a:lnTo>
                      <a:pt x="754" y="837"/>
                    </a:lnTo>
                    <a:lnTo>
                      <a:pt x="752" y="839"/>
                    </a:lnTo>
                    <a:lnTo>
                      <a:pt x="749" y="840"/>
                    </a:lnTo>
                    <a:lnTo>
                      <a:pt x="747" y="839"/>
                    </a:lnTo>
                    <a:lnTo>
                      <a:pt x="745" y="837"/>
                    </a:lnTo>
                    <a:lnTo>
                      <a:pt x="744" y="839"/>
                    </a:lnTo>
                    <a:lnTo>
                      <a:pt x="745" y="840"/>
                    </a:lnTo>
                    <a:lnTo>
                      <a:pt x="744" y="844"/>
                    </a:lnTo>
                    <a:lnTo>
                      <a:pt x="742" y="844"/>
                    </a:lnTo>
                    <a:lnTo>
                      <a:pt x="740" y="844"/>
                    </a:lnTo>
                    <a:lnTo>
                      <a:pt x="737" y="847"/>
                    </a:lnTo>
                    <a:lnTo>
                      <a:pt x="734" y="845"/>
                    </a:lnTo>
                    <a:lnTo>
                      <a:pt x="734" y="844"/>
                    </a:lnTo>
                    <a:lnTo>
                      <a:pt x="732" y="844"/>
                    </a:lnTo>
                    <a:lnTo>
                      <a:pt x="732" y="847"/>
                    </a:lnTo>
                    <a:lnTo>
                      <a:pt x="732" y="849"/>
                    </a:lnTo>
                    <a:lnTo>
                      <a:pt x="730" y="854"/>
                    </a:lnTo>
                    <a:lnTo>
                      <a:pt x="727" y="852"/>
                    </a:lnTo>
                    <a:lnTo>
                      <a:pt x="727" y="849"/>
                    </a:lnTo>
                    <a:lnTo>
                      <a:pt x="724" y="850"/>
                    </a:lnTo>
                    <a:lnTo>
                      <a:pt x="724" y="852"/>
                    </a:lnTo>
                    <a:lnTo>
                      <a:pt x="725" y="854"/>
                    </a:lnTo>
                    <a:lnTo>
                      <a:pt x="725" y="857"/>
                    </a:lnTo>
                    <a:lnTo>
                      <a:pt x="720" y="859"/>
                    </a:lnTo>
                    <a:lnTo>
                      <a:pt x="719" y="859"/>
                    </a:lnTo>
                    <a:lnTo>
                      <a:pt x="717" y="857"/>
                    </a:lnTo>
                    <a:lnTo>
                      <a:pt x="714" y="855"/>
                    </a:lnTo>
                    <a:lnTo>
                      <a:pt x="712" y="855"/>
                    </a:lnTo>
                    <a:lnTo>
                      <a:pt x="712" y="857"/>
                    </a:lnTo>
                    <a:lnTo>
                      <a:pt x="714" y="860"/>
                    </a:lnTo>
                    <a:lnTo>
                      <a:pt x="714" y="862"/>
                    </a:lnTo>
                    <a:lnTo>
                      <a:pt x="712" y="864"/>
                    </a:lnTo>
                    <a:lnTo>
                      <a:pt x="707" y="865"/>
                    </a:lnTo>
                    <a:lnTo>
                      <a:pt x="706" y="867"/>
                    </a:lnTo>
                    <a:lnTo>
                      <a:pt x="701" y="867"/>
                    </a:lnTo>
                    <a:lnTo>
                      <a:pt x="699" y="870"/>
                    </a:lnTo>
                    <a:lnTo>
                      <a:pt x="697" y="872"/>
                    </a:lnTo>
                    <a:lnTo>
                      <a:pt x="696" y="872"/>
                    </a:lnTo>
                    <a:lnTo>
                      <a:pt x="694" y="870"/>
                    </a:lnTo>
                    <a:lnTo>
                      <a:pt x="691" y="870"/>
                    </a:lnTo>
                    <a:lnTo>
                      <a:pt x="687" y="872"/>
                    </a:lnTo>
                    <a:lnTo>
                      <a:pt x="684" y="872"/>
                    </a:lnTo>
                    <a:lnTo>
                      <a:pt x="682" y="873"/>
                    </a:lnTo>
                    <a:lnTo>
                      <a:pt x="681" y="875"/>
                    </a:lnTo>
                    <a:lnTo>
                      <a:pt x="677" y="877"/>
                    </a:lnTo>
                    <a:lnTo>
                      <a:pt x="676" y="875"/>
                    </a:lnTo>
                    <a:lnTo>
                      <a:pt x="674" y="873"/>
                    </a:lnTo>
                    <a:lnTo>
                      <a:pt x="672" y="873"/>
                    </a:lnTo>
                    <a:lnTo>
                      <a:pt x="669" y="878"/>
                    </a:lnTo>
                    <a:lnTo>
                      <a:pt x="667" y="877"/>
                    </a:lnTo>
                    <a:lnTo>
                      <a:pt x="666" y="873"/>
                    </a:lnTo>
                    <a:lnTo>
                      <a:pt x="664" y="873"/>
                    </a:lnTo>
                    <a:lnTo>
                      <a:pt x="664" y="877"/>
                    </a:lnTo>
                    <a:lnTo>
                      <a:pt x="661" y="878"/>
                    </a:lnTo>
                    <a:lnTo>
                      <a:pt x="659" y="877"/>
                    </a:lnTo>
                    <a:lnTo>
                      <a:pt x="659" y="875"/>
                    </a:lnTo>
                    <a:lnTo>
                      <a:pt x="657" y="875"/>
                    </a:lnTo>
                    <a:lnTo>
                      <a:pt x="657" y="878"/>
                    </a:lnTo>
                    <a:lnTo>
                      <a:pt x="656" y="878"/>
                    </a:lnTo>
                    <a:lnTo>
                      <a:pt x="652" y="878"/>
                    </a:lnTo>
                    <a:lnTo>
                      <a:pt x="649" y="878"/>
                    </a:lnTo>
                    <a:lnTo>
                      <a:pt x="649" y="882"/>
                    </a:lnTo>
                    <a:lnTo>
                      <a:pt x="649" y="883"/>
                    </a:lnTo>
                    <a:lnTo>
                      <a:pt x="646" y="883"/>
                    </a:lnTo>
                    <a:lnTo>
                      <a:pt x="644" y="882"/>
                    </a:lnTo>
                    <a:lnTo>
                      <a:pt x="642" y="882"/>
                    </a:lnTo>
                    <a:lnTo>
                      <a:pt x="642" y="885"/>
                    </a:lnTo>
                    <a:lnTo>
                      <a:pt x="641" y="885"/>
                    </a:lnTo>
                    <a:lnTo>
                      <a:pt x="639" y="883"/>
                    </a:lnTo>
                    <a:lnTo>
                      <a:pt x="637" y="883"/>
                    </a:lnTo>
                    <a:lnTo>
                      <a:pt x="637" y="887"/>
                    </a:lnTo>
                    <a:lnTo>
                      <a:pt x="636" y="888"/>
                    </a:lnTo>
                    <a:lnTo>
                      <a:pt x="634" y="890"/>
                    </a:lnTo>
                    <a:lnTo>
                      <a:pt x="631" y="890"/>
                    </a:lnTo>
                    <a:lnTo>
                      <a:pt x="629" y="888"/>
                    </a:lnTo>
                    <a:lnTo>
                      <a:pt x="626" y="883"/>
                    </a:lnTo>
                    <a:lnTo>
                      <a:pt x="622" y="882"/>
                    </a:lnTo>
                    <a:lnTo>
                      <a:pt x="621" y="883"/>
                    </a:lnTo>
                    <a:lnTo>
                      <a:pt x="621" y="885"/>
                    </a:lnTo>
                    <a:lnTo>
                      <a:pt x="619" y="885"/>
                    </a:lnTo>
                    <a:lnTo>
                      <a:pt x="617" y="888"/>
                    </a:lnTo>
                    <a:lnTo>
                      <a:pt x="614" y="890"/>
                    </a:lnTo>
                    <a:lnTo>
                      <a:pt x="612" y="890"/>
                    </a:lnTo>
                    <a:lnTo>
                      <a:pt x="611" y="888"/>
                    </a:lnTo>
                    <a:lnTo>
                      <a:pt x="609" y="892"/>
                    </a:lnTo>
                    <a:lnTo>
                      <a:pt x="606" y="892"/>
                    </a:lnTo>
                    <a:lnTo>
                      <a:pt x="601" y="892"/>
                    </a:lnTo>
                    <a:lnTo>
                      <a:pt x="599" y="888"/>
                    </a:lnTo>
                    <a:lnTo>
                      <a:pt x="598" y="888"/>
                    </a:lnTo>
                    <a:lnTo>
                      <a:pt x="596" y="890"/>
                    </a:lnTo>
                    <a:lnTo>
                      <a:pt x="596" y="892"/>
                    </a:lnTo>
                    <a:lnTo>
                      <a:pt x="593" y="892"/>
                    </a:lnTo>
                    <a:lnTo>
                      <a:pt x="589" y="890"/>
                    </a:lnTo>
                    <a:lnTo>
                      <a:pt x="588" y="887"/>
                    </a:lnTo>
                    <a:lnTo>
                      <a:pt x="589" y="883"/>
                    </a:lnTo>
                    <a:lnTo>
                      <a:pt x="588" y="882"/>
                    </a:lnTo>
                    <a:lnTo>
                      <a:pt x="584" y="880"/>
                    </a:lnTo>
                    <a:lnTo>
                      <a:pt x="583" y="877"/>
                    </a:lnTo>
                    <a:lnTo>
                      <a:pt x="583" y="873"/>
                    </a:lnTo>
                    <a:lnTo>
                      <a:pt x="579" y="870"/>
                    </a:lnTo>
                    <a:lnTo>
                      <a:pt x="579" y="867"/>
                    </a:lnTo>
                    <a:lnTo>
                      <a:pt x="578" y="865"/>
                    </a:lnTo>
                    <a:lnTo>
                      <a:pt x="574" y="865"/>
                    </a:lnTo>
                    <a:lnTo>
                      <a:pt x="574" y="868"/>
                    </a:lnTo>
                    <a:lnTo>
                      <a:pt x="576" y="870"/>
                    </a:lnTo>
                    <a:lnTo>
                      <a:pt x="578" y="875"/>
                    </a:lnTo>
                    <a:lnTo>
                      <a:pt x="579" y="877"/>
                    </a:lnTo>
                    <a:lnTo>
                      <a:pt x="581" y="878"/>
                    </a:lnTo>
                    <a:lnTo>
                      <a:pt x="581" y="883"/>
                    </a:lnTo>
                    <a:lnTo>
                      <a:pt x="579" y="887"/>
                    </a:lnTo>
                    <a:lnTo>
                      <a:pt x="581" y="887"/>
                    </a:lnTo>
                    <a:lnTo>
                      <a:pt x="583" y="887"/>
                    </a:lnTo>
                    <a:lnTo>
                      <a:pt x="584" y="892"/>
                    </a:lnTo>
                    <a:lnTo>
                      <a:pt x="583" y="897"/>
                    </a:lnTo>
                    <a:lnTo>
                      <a:pt x="581" y="900"/>
                    </a:lnTo>
                    <a:lnTo>
                      <a:pt x="578" y="900"/>
                    </a:lnTo>
                    <a:lnTo>
                      <a:pt x="576" y="900"/>
                    </a:lnTo>
                    <a:lnTo>
                      <a:pt x="574" y="900"/>
                    </a:lnTo>
                    <a:lnTo>
                      <a:pt x="571" y="902"/>
                    </a:lnTo>
                    <a:lnTo>
                      <a:pt x="568" y="905"/>
                    </a:lnTo>
                    <a:lnTo>
                      <a:pt x="566" y="907"/>
                    </a:lnTo>
                    <a:lnTo>
                      <a:pt x="563" y="905"/>
                    </a:lnTo>
                    <a:lnTo>
                      <a:pt x="561" y="907"/>
                    </a:lnTo>
                    <a:lnTo>
                      <a:pt x="561" y="908"/>
                    </a:lnTo>
                    <a:lnTo>
                      <a:pt x="561" y="910"/>
                    </a:lnTo>
                    <a:lnTo>
                      <a:pt x="558" y="912"/>
                    </a:lnTo>
                    <a:lnTo>
                      <a:pt x="556" y="913"/>
                    </a:lnTo>
                    <a:lnTo>
                      <a:pt x="554" y="915"/>
                    </a:lnTo>
                    <a:lnTo>
                      <a:pt x="554" y="918"/>
                    </a:lnTo>
                    <a:lnTo>
                      <a:pt x="554" y="920"/>
                    </a:lnTo>
                    <a:lnTo>
                      <a:pt x="553" y="918"/>
                    </a:lnTo>
                    <a:lnTo>
                      <a:pt x="549" y="917"/>
                    </a:lnTo>
                    <a:lnTo>
                      <a:pt x="551" y="918"/>
                    </a:lnTo>
                    <a:lnTo>
                      <a:pt x="553" y="920"/>
                    </a:lnTo>
                    <a:lnTo>
                      <a:pt x="551" y="923"/>
                    </a:lnTo>
                    <a:lnTo>
                      <a:pt x="549" y="923"/>
                    </a:lnTo>
                    <a:lnTo>
                      <a:pt x="548" y="922"/>
                    </a:lnTo>
                    <a:lnTo>
                      <a:pt x="546" y="922"/>
                    </a:lnTo>
                    <a:lnTo>
                      <a:pt x="544" y="923"/>
                    </a:lnTo>
                    <a:lnTo>
                      <a:pt x="546" y="925"/>
                    </a:lnTo>
                    <a:lnTo>
                      <a:pt x="546" y="927"/>
                    </a:lnTo>
                    <a:lnTo>
                      <a:pt x="544" y="928"/>
                    </a:lnTo>
                    <a:lnTo>
                      <a:pt x="541" y="930"/>
                    </a:lnTo>
                    <a:lnTo>
                      <a:pt x="534" y="935"/>
                    </a:lnTo>
                    <a:lnTo>
                      <a:pt x="534" y="938"/>
                    </a:lnTo>
                    <a:lnTo>
                      <a:pt x="536" y="942"/>
                    </a:lnTo>
                    <a:lnTo>
                      <a:pt x="534" y="943"/>
                    </a:lnTo>
                    <a:lnTo>
                      <a:pt x="531" y="948"/>
                    </a:lnTo>
                    <a:lnTo>
                      <a:pt x="528" y="950"/>
                    </a:lnTo>
                    <a:lnTo>
                      <a:pt x="528" y="948"/>
                    </a:lnTo>
                    <a:lnTo>
                      <a:pt x="526" y="947"/>
                    </a:lnTo>
                    <a:lnTo>
                      <a:pt x="528" y="945"/>
                    </a:lnTo>
                    <a:lnTo>
                      <a:pt x="524" y="945"/>
                    </a:lnTo>
                    <a:lnTo>
                      <a:pt x="523" y="947"/>
                    </a:lnTo>
                    <a:lnTo>
                      <a:pt x="523" y="950"/>
                    </a:lnTo>
                    <a:lnTo>
                      <a:pt x="523" y="952"/>
                    </a:lnTo>
                    <a:lnTo>
                      <a:pt x="523" y="953"/>
                    </a:lnTo>
                    <a:lnTo>
                      <a:pt x="516" y="958"/>
                    </a:lnTo>
                    <a:lnTo>
                      <a:pt x="514" y="960"/>
                    </a:lnTo>
                    <a:lnTo>
                      <a:pt x="513" y="958"/>
                    </a:lnTo>
                    <a:lnTo>
                      <a:pt x="513" y="957"/>
                    </a:lnTo>
                    <a:lnTo>
                      <a:pt x="511" y="955"/>
                    </a:lnTo>
                    <a:lnTo>
                      <a:pt x="510" y="955"/>
                    </a:lnTo>
                    <a:lnTo>
                      <a:pt x="508" y="957"/>
                    </a:lnTo>
                    <a:lnTo>
                      <a:pt x="506" y="957"/>
                    </a:lnTo>
                    <a:lnTo>
                      <a:pt x="503" y="955"/>
                    </a:lnTo>
                    <a:lnTo>
                      <a:pt x="501" y="953"/>
                    </a:lnTo>
                    <a:lnTo>
                      <a:pt x="500" y="953"/>
                    </a:lnTo>
                    <a:lnTo>
                      <a:pt x="498" y="953"/>
                    </a:lnTo>
                    <a:lnTo>
                      <a:pt x="500" y="955"/>
                    </a:lnTo>
                    <a:lnTo>
                      <a:pt x="501" y="957"/>
                    </a:lnTo>
                    <a:lnTo>
                      <a:pt x="503" y="960"/>
                    </a:lnTo>
                    <a:lnTo>
                      <a:pt x="503" y="963"/>
                    </a:lnTo>
                    <a:lnTo>
                      <a:pt x="501" y="965"/>
                    </a:lnTo>
                    <a:lnTo>
                      <a:pt x="500" y="965"/>
                    </a:lnTo>
                    <a:lnTo>
                      <a:pt x="493" y="968"/>
                    </a:lnTo>
                    <a:lnTo>
                      <a:pt x="490" y="971"/>
                    </a:lnTo>
                    <a:lnTo>
                      <a:pt x="486" y="971"/>
                    </a:lnTo>
                    <a:lnTo>
                      <a:pt x="483" y="970"/>
                    </a:lnTo>
                    <a:lnTo>
                      <a:pt x="485" y="968"/>
                    </a:lnTo>
                    <a:lnTo>
                      <a:pt x="485" y="966"/>
                    </a:lnTo>
                    <a:lnTo>
                      <a:pt x="483" y="965"/>
                    </a:lnTo>
                    <a:lnTo>
                      <a:pt x="481" y="965"/>
                    </a:lnTo>
                    <a:lnTo>
                      <a:pt x="481" y="968"/>
                    </a:lnTo>
                    <a:lnTo>
                      <a:pt x="481" y="970"/>
                    </a:lnTo>
                    <a:lnTo>
                      <a:pt x="480" y="971"/>
                    </a:lnTo>
                    <a:lnTo>
                      <a:pt x="478" y="971"/>
                    </a:lnTo>
                    <a:lnTo>
                      <a:pt x="475" y="973"/>
                    </a:lnTo>
                    <a:lnTo>
                      <a:pt x="471" y="971"/>
                    </a:lnTo>
                    <a:lnTo>
                      <a:pt x="468" y="968"/>
                    </a:lnTo>
                    <a:lnTo>
                      <a:pt x="468" y="966"/>
                    </a:lnTo>
                    <a:lnTo>
                      <a:pt x="470" y="963"/>
                    </a:lnTo>
                    <a:lnTo>
                      <a:pt x="470" y="962"/>
                    </a:lnTo>
                    <a:lnTo>
                      <a:pt x="468" y="962"/>
                    </a:lnTo>
                    <a:lnTo>
                      <a:pt x="466" y="965"/>
                    </a:lnTo>
                    <a:lnTo>
                      <a:pt x="466" y="968"/>
                    </a:lnTo>
                    <a:lnTo>
                      <a:pt x="466" y="971"/>
                    </a:lnTo>
                    <a:lnTo>
                      <a:pt x="465" y="973"/>
                    </a:lnTo>
                    <a:lnTo>
                      <a:pt x="463" y="973"/>
                    </a:lnTo>
                    <a:lnTo>
                      <a:pt x="458" y="966"/>
                    </a:lnTo>
                    <a:lnTo>
                      <a:pt x="458" y="963"/>
                    </a:lnTo>
                    <a:lnTo>
                      <a:pt x="460" y="960"/>
                    </a:lnTo>
                    <a:lnTo>
                      <a:pt x="463" y="957"/>
                    </a:lnTo>
                    <a:lnTo>
                      <a:pt x="465" y="955"/>
                    </a:lnTo>
                    <a:lnTo>
                      <a:pt x="463" y="953"/>
                    </a:lnTo>
                    <a:lnTo>
                      <a:pt x="460" y="953"/>
                    </a:lnTo>
                    <a:lnTo>
                      <a:pt x="456" y="950"/>
                    </a:lnTo>
                    <a:lnTo>
                      <a:pt x="456" y="948"/>
                    </a:lnTo>
                    <a:lnTo>
                      <a:pt x="456" y="948"/>
                    </a:lnTo>
                    <a:lnTo>
                      <a:pt x="453" y="950"/>
                    </a:lnTo>
                    <a:lnTo>
                      <a:pt x="451" y="952"/>
                    </a:lnTo>
                    <a:lnTo>
                      <a:pt x="451" y="953"/>
                    </a:lnTo>
                    <a:lnTo>
                      <a:pt x="455" y="957"/>
                    </a:lnTo>
                    <a:lnTo>
                      <a:pt x="455" y="958"/>
                    </a:lnTo>
                    <a:lnTo>
                      <a:pt x="453" y="962"/>
                    </a:lnTo>
                    <a:lnTo>
                      <a:pt x="451" y="965"/>
                    </a:lnTo>
                    <a:lnTo>
                      <a:pt x="448" y="966"/>
                    </a:lnTo>
                    <a:lnTo>
                      <a:pt x="446" y="968"/>
                    </a:lnTo>
                    <a:lnTo>
                      <a:pt x="445" y="963"/>
                    </a:lnTo>
                    <a:lnTo>
                      <a:pt x="443" y="963"/>
                    </a:lnTo>
                    <a:lnTo>
                      <a:pt x="441" y="965"/>
                    </a:lnTo>
                    <a:lnTo>
                      <a:pt x="441" y="968"/>
                    </a:lnTo>
                    <a:lnTo>
                      <a:pt x="445" y="973"/>
                    </a:lnTo>
                    <a:lnTo>
                      <a:pt x="446" y="975"/>
                    </a:lnTo>
                    <a:lnTo>
                      <a:pt x="446" y="976"/>
                    </a:lnTo>
                    <a:lnTo>
                      <a:pt x="445" y="978"/>
                    </a:lnTo>
                    <a:lnTo>
                      <a:pt x="445" y="980"/>
                    </a:lnTo>
                    <a:lnTo>
                      <a:pt x="441" y="981"/>
                    </a:lnTo>
                    <a:lnTo>
                      <a:pt x="438" y="981"/>
                    </a:lnTo>
                    <a:lnTo>
                      <a:pt x="436" y="980"/>
                    </a:lnTo>
                    <a:lnTo>
                      <a:pt x="435" y="980"/>
                    </a:lnTo>
                    <a:lnTo>
                      <a:pt x="431" y="983"/>
                    </a:lnTo>
                    <a:lnTo>
                      <a:pt x="428" y="985"/>
                    </a:lnTo>
                    <a:lnTo>
                      <a:pt x="426" y="983"/>
                    </a:lnTo>
                    <a:lnTo>
                      <a:pt x="425" y="980"/>
                    </a:lnTo>
                    <a:lnTo>
                      <a:pt x="423" y="976"/>
                    </a:lnTo>
                    <a:lnTo>
                      <a:pt x="423" y="976"/>
                    </a:lnTo>
                    <a:lnTo>
                      <a:pt x="421" y="978"/>
                    </a:lnTo>
                    <a:lnTo>
                      <a:pt x="421" y="981"/>
                    </a:lnTo>
                    <a:lnTo>
                      <a:pt x="420" y="983"/>
                    </a:lnTo>
                    <a:lnTo>
                      <a:pt x="416" y="983"/>
                    </a:lnTo>
                    <a:lnTo>
                      <a:pt x="415" y="980"/>
                    </a:lnTo>
                    <a:lnTo>
                      <a:pt x="413" y="976"/>
                    </a:lnTo>
                    <a:lnTo>
                      <a:pt x="412" y="978"/>
                    </a:lnTo>
                    <a:lnTo>
                      <a:pt x="412" y="980"/>
                    </a:lnTo>
                    <a:lnTo>
                      <a:pt x="408" y="980"/>
                    </a:lnTo>
                    <a:lnTo>
                      <a:pt x="407" y="981"/>
                    </a:lnTo>
                    <a:lnTo>
                      <a:pt x="407" y="983"/>
                    </a:lnTo>
                    <a:lnTo>
                      <a:pt x="408" y="986"/>
                    </a:lnTo>
                    <a:lnTo>
                      <a:pt x="408" y="990"/>
                    </a:lnTo>
                    <a:lnTo>
                      <a:pt x="407" y="995"/>
                    </a:lnTo>
                    <a:lnTo>
                      <a:pt x="402" y="1000"/>
                    </a:lnTo>
                    <a:lnTo>
                      <a:pt x="398" y="1000"/>
                    </a:lnTo>
                    <a:lnTo>
                      <a:pt x="397" y="1000"/>
                    </a:lnTo>
                    <a:lnTo>
                      <a:pt x="395" y="995"/>
                    </a:lnTo>
                    <a:lnTo>
                      <a:pt x="393" y="993"/>
                    </a:lnTo>
                    <a:lnTo>
                      <a:pt x="390" y="995"/>
                    </a:lnTo>
                    <a:lnTo>
                      <a:pt x="390" y="996"/>
                    </a:lnTo>
                    <a:lnTo>
                      <a:pt x="387" y="995"/>
                    </a:lnTo>
                    <a:lnTo>
                      <a:pt x="385" y="993"/>
                    </a:lnTo>
                    <a:lnTo>
                      <a:pt x="383" y="991"/>
                    </a:lnTo>
                    <a:lnTo>
                      <a:pt x="383" y="993"/>
                    </a:lnTo>
                    <a:lnTo>
                      <a:pt x="383" y="995"/>
                    </a:lnTo>
                    <a:lnTo>
                      <a:pt x="385" y="998"/>
                    </a:lnTo>
                    <a:lnTo>
                      <a:pt x="383" y="1001"/>
                    </a:lnTo>
                    <a:lnTo>
                      <a:pt x="383" y="1003"/>
                    </a:lnTo>
                    <a:lnTo>
                      <a:pt x="383" y="1005"/>
                    </a:lnTo>
                    <a:lnTo>
                      <a:pt x="387" y="1008"/>
                    </a:lnTo>
                    <a:lnTo>
                      <a:pt x="388" y="1011"/>
                    </a:lnTo>
                    <a:lnTo>
                      <a:pt x="388" y="1018"/>
                    </a:lnTo>
                    <a:lnTo>
                      <a:pt x="388" y="1021"/>
                    </a:lnTo>
                    <a:lnTo>
                      <a:pt x="385" y="1020"/>
                    </a:lnTo>
                    <a:lnTo>
                      <a:pt x="383" y="1020"/>
                    </a:lnTo>
                    <a:lnTo>
                      <a:pt x="382" y="1021"/>
                    </a:lnTo>
                    <a:lnTo>
                      <a:pt x="378" y="1023"/>
                    </a:lnTo>
                    <a:lnTo>
                      <a:pt x="373" y="1021"/>
                    </a:lnTo>
                    <a:lnTo>
                      <a:pt x="368" y="1021"/>
                    </a:lnTo>
                    <a:lnTo>
                      <a:pt x="367" y="1023"/>
                    </a:lnTo>
                    <a:lnTo>
                      <a:pt x="368" y="1025"/>
                    </a:lnTo>
                    <a:lnTo>
                      <a:pt x="373" y="1028"/>
                    </a:lnTo>
                    <a:lnTo>
                      <a:pt x="377" y="1028"/>
                    </a:lnTo>
                    <a:lnTo>
                      <a:pt x="380" y="1030"/>
                    </a:lnTo>
                    <a:lnTo>
                      <a:pt x="382" y="1031"/>
                    </a:lnTo>
                    <a:lnTo>
                      <a:pt x="383" y="1031"/>
                    </a:lnTo>
                    <a:lnTo>
                      <a:pt x="385" y="1031"/>
                    </a:lnTo>
                    <a:lnTo>
                      <a:pt x="385" y="1033"/>
                    </a:lnTo>
                    <a:lnTo>
                      <a:pt x="385" y="1036"/>
                    </a:lnTo>
                    <a:lnTo>
                      <a:pt x="382" y="1036"/>
                    </a:lnTo>
                    <a:lnTo>
                      <a:pt x="380" y="1036"/>
                    </a:lnTo>
                    <a:lnTo>
                      <a:pt x="380" y="1038"/>
                    </a:lnTo>
                    <a:lnTo>
                      <a:pt x="382" y="1040"/>
                    </a:lnTo>
                    <a:lnTo>
                      <a:pt x="383" y="1041"/>
                    </a:lnTo>
                    <a:lnTo>
                      <a:pt x="382" y="1045"/>
                    </a:lnTo>
                    <a:lnTo>
                      <a:pt x="382" y="1046"/>
                    </a:lnTo>
                    <a:lnTo>
                      <a:pt x="382" y="1048"/>
                    </a:lnTo>
                    <a:lnTo>
                      <a:pt x="380" y="1050"/>
                    </a:lnTo>
                    <a:lnTo>
                      <a:pt x="377" y="1048"/>
                    </a:lnTo>
                    <a:lnTo>
                      <a:pt x="373" y="1045"/>
                    </a:lnTo>
                    <a:lnTo>
                      <a:pt x="372" y="1045"/>
                    </a:lnTo>
                    <a:lnTo>
                      <a:pt x="370" y="1043"/>
                    </a:lnTo>
                    <a:lnTo>
                      <a:pt x="367" y="1041"/>
                    </a:lnTo>
                    <a:lnTo>
                      <a:pt x="363" y="1041"/>
                    </a:lnTo>
                    <a:lnTo>
                      <a:pt x="363" y="1041"/>
                    </a:lnTo>
                    <a:lnTo>
                      <a:pt x="362" y="1045"/>
                    </a:lnTo>
                    <a:lnTo>
                      <a:pt x="365" y="1045"/>
                    </a:lnTo>
                    <a:lnTo>
                      <a:pt x="368" y="1045"/>
                    </a:lnTo>
                    <a:lnTo>
                      <a:pt x="372" y="1048"/>
                    </a:lnTo>
                    <a:lnTo>
                      <a:pt x="375" y="1050"/>
                    </a:lnTo>
                    <a:lnTo>
                      <a:pt x="378" y="1050"/>
                    </a:lnTo>
                    <a:lnTo>
                      <a:pt x="380" y="1051"/>
                    </a:lnTo>
                    <a:lnTo>
                      <a:pt x="378" y="1055"/>
                    </a:lnTo>
                    <a:lnTo>
                      <a:pt x="375" y="1056"/>
                    </a:lnTo>
                    <a:lnTo>
                      <a:pt x="372" y="1056"/>
                    </a:lnTo>
                    <a:lnTo>
                      <a:pt x="370" y="1058"/>
                    </a:lnTo>
                    <a:lnTo>
                      <a:pt x="367" y="1056"/>
                    </a:lnTo>
                    <a:lnTo>
                      <a:pt x="362" y="1053"/>
                    </a:lnTo>
                    <a:lnTo>
                      <a:pt x="360" y="1051"/>
                    </a:lnTo>
                    <a:lnTo>
                      <a:pt x="358" y="1051"/>
                    </a:lnTo>
                    <a:lnTo>
                      <a:pt x="357" y="1051"/>
                    </a:lnTo>
                    <a:lnTo>
                      <a:pt x="355" y="1055"/>
                    </a:lnTo>
                    <a:lnTo>
                      <a:pt x="355" y="1058"/>
                    </a:lnTo>
                    <a:lnTo>
                      <a:pt x="358" y="1060"/>
                    </a:lnTo>
                    <a:lnTo>
                      <a:pt x="363" y="1061"/>
                    </a:lnTo>
                    <a:lnTo>
                      <a:pt x="363" y="1065"/>
                    </a:lnTo>
                    <a:lnTo>
                      <a:pt x="363" y="1066"/>
                    </a:lnTo>
                    <a:lnTo>
                      <a:pt x="362" y="1066"/>
                    </a:lnTo>
                    <a:lnTo>
                      <a:pt x="360" y="1065"/>
                    </a:lnTo>
                    <a:lnTo>
                      <a:pt x="357" y="1065"/>
                    </a:lnTo>
                    <a:lnTo>
                      <a:pt x="353" y="1061"/>
                    </a:lnTo>
                    <a:lnTo>
                      <a:pt x="350" y="1060"/>
                    </a:lnTo>
                    <a:lnTo>
                      <a:pt x="350" y="1060"/>
                    </a:lnTo>
                    <a:lnTo>
                      <a:pt x="350" y="1063"/>
                    </a:lnTo>
                    <a:lnTo>
                      <a:pt x="353" y="1065"/>
                    </a:lnTo>
                    <a:lnTo>
                      <a:pt x="358" y="1066"/>
                    </a:lnTo>
                    <a:lnTo>
                      <a:pt x="358" y="1069"/>
                    </a:lnTo>
                    <a:lnTo>
                      <a:pt x="358" y="1071"/>
                    </a:lnTo>
                    <a:lnTo>
                      <a:pt x="357" y="1071"/>
                    </a:lnTo>
                    <a:lnTo>
                      <a:pt x="352" y="1071"/>
                    </a:lnTo>
                    <a:lnTo>
                      <a:pt x="350" y="1069"/>
                    </a:lnTo>
                    <a:lnTo>
                      <a:pt x="350" y="1066"/>
                    </a:lnTo>
                    <a:lnTo>
                      <a:pt x="347" y="1065"/>
                    </a:lnTo>
                    <a:lnTo>
                      <a:pt x="345" y="1065"/>
                    </a:lnTo>
                    <a:lnTo>
                      <a:pt x="343" y="1066"/>
                    </a:lnTo>
                    <a:lnTo>
                      <a:pt x="343" y="1068"/>
                    </a:lnTo>
                    <a:lnTo>
                      <a:pt x="345" y="1069"/>
                    </a:lnTo>
                    <a:lnTo>
                      <a:pt x="347" y="1073"/>
                    </a:lnTo>
                    <a:lnTo>
                      <a:pt x="347" y="1073"/>
                    </a:lnTo>
                    <a:lnTo>
                      <a:pt x="347" y="1074"/>
                    </a:lnTo>
                    <a:lnTo>
                      <a:pt x="353" y="1074"/>
                    </a:lnTo>
                    <a:lnTo>
                      <a:pt x="357" y="1076"/>
                    </a:lnTo>
                    <a:lnTo>
                      <a:pt x="358" y="1078"/>
                    </a:lnTo>
                    <a:lnTo>
                      <a:pt x="357" y="1079"/>
                    </a:lnTo>
                    <a:lnTo>
                      <a:pt x="355" y="1081"/>
                    </a:lnTo>
                    <a:lnTo>
                      <a:pt x="353" y="1083"/>
                    </a:lnTo>
                    <a:lnTo>
                      <a:pt x="350" y="1083"/>
                    </a:lnTo>
                    <a:lnTo>
                      <a:pt x="348" y="1081"/>
                    </a:lnTo>
                    <a:lnTo>
                      <a:pt x="345" y="1081"/>
                    </a:lnTo>
                    <a:lnTo>
                      <a:pt x="342" y="1079"/>
                    </a:lnTo>
                    <a:lnTo>
                      <a:pt x="342" y="1078"/>
                    </a:lnTo>
                    <a:lnTo>
                      <a:pt x="342" y="1076"/>
                    </a:lnTo>
                    <a:lnTo>
                      <a:pt x="338" y="1076"/>
                    </a:lnTo>
                    <a:lnTo>
                      <a:pt x="337" y="1076"/>
                    </a:lnTo>
                    <a:lnTo>
                      <a:pt x="337" y="1079"/>
                    </a:lnTo>
                    <a:lnTo>
                      <a:pt x="337" y="1081"/>
                    </a:lnTo>
                    <a:lnTo>
                      <a:pt x="335" y="1084"/>
                    </a:lnTo>
                    <a:lnTo>
                      <a:pt x="330" y="1084"/>
                    </a:lnTo>
                    <a:lnTo>
                      <a:pt x="328" y="1083"/>
                    </a:lnTo>
                    <a:lnTo>
                      <a:pt x="327" y="1081"/>
                    </a:lnTo>
                    <a:lnTo>
                      <a:pt x="323" y="1081"/>
                    </a:lnTo>
                    <a:lnTo>
                      <a:pt x="323" y="1083"/>
                    </a:lnTo>
                    <a:lnTo>
                      <a:pt x="325" y="1084"/>
                    </a:lnTo>
                    <a:lnTo>
                      <a:pt x="332" y="1088"/>
                    </a:lnTo>
                    <a:lnTo>
                      <a:pt x="338" y="1089"/>
                    </a:lnTo>
                    <a:lnTo>
                      <a:pt x="340" y="1093"/>
                    </a:lnTo>
                    <a:lnTo>
                      <a:pt x="342" y="1098"/>
                    </a:lnTo>
                    <a:lnTo>
                      <a:pt x="340" y="1098"/>
                    </a:lnTo>
                    <a:lnTo>
                      <a:pt x="337" y="1098"/>
                    </a:lnTo>
                    <a:lnTo>
                      <a:pt x="333" y="1096"/>
                    </a:lnTo>
                    <a:lnTo>
                      <a:pt x="328" y="1091"/>
                    </a:lnTo>
                    <a:lnTo>
                      <a:pt x="327" y="1089"/>
                    </a:lnTo>
                    <a:lnTo>
                      <a:pt x="323" y="1091"/>
                    </a:lnTo>
                    <a:lnTo>
                      <a:pt x="323" y="1091"/>
                    </a:lnTo>
                    <a:lnTo>
                      <a:pt x="325" y="1093"/>
                    </a:lnTo>
                    <a:lnTo>
                      <a:pt x="330" y="1094"/>
                    </a:lnTo>
                    <a:lnTo>
                      <a:pt x="335" y="1098"/>
                    </a:lnTo>
                    <a:lnTo>
                      <a:pt x="338" y="1103"/>
                    </a:lnTo>
                    <a:lnTo>
                      <a:pt x="337" y="1104"/>
                    </a:lnTo>
                    <a:lnTo>
                      <a:pt x="337" y="1108"/>
                    </a:lnTo>
                    <a:lnTo>
                      <a:pt x="337" y="1109"/>
                    </a:lnTo>
                    <a:lnTo>
                      <a:pt x="337" y="1111"/>
                    </a:lnTo>
                    <a:lnTo>
                      <a:pt x="335" y="1113"/>
                    </a:lnTo>
                    <a:lnTo>
                      <a:pt x="335" y="1116"/>
                    </a:lnTo>
                    <a:lnTo>
                      <a:pt x="333" y="1119"/>
                    </a:lnTo>
                    <a:lnTo>
                      <a:pt x="330" y="1119"/>
                    </a:lnTo>
                    <a:lnTo>
                      <a:pt x="328" y="1118"/>
                    </a:lnTo>
                    <a:lnTo>
                      <a:pt x="325" y="1116"/>
                    </a:lnTo>
                    <a:lnTo>
                      <a:pt x="322" y="1114"/>
                    </a:lnTo>
                    <a:lnTo>
                      <a:pt x="320" y="1114"/>
                    </a:lnTo>
                    <a:lnTo>
                      <a:pt x="320" y="1118"/>
                    </a:lnTo>
                    <a:lnTo>
                      <a:pt x="323" y="1119"/>
                    </a:lnTo>
                    <a:lnTo>
                      <a:pt x="328" y="1119"/>
                    </a:lnTo>
                    <a:lnTo>
                      <a:pt x="328" y="1121"/>
                    </a:lnTo>
                    <a:lnTo>
                      <a:pt x="327" y="1124"/>
                    </a:lnTo>
                    <a:lnTo>
                      <a:pt x="323" y="1123"/>
                    </a:lnTo>
                    <a:lnTo>
                      <a:pt x="322" y="1121"/>
                    </a:lnTo>
                    <a:lnTo>
                      <a:pt x="320" y="1123"/>
                    </a:lnTo>
                    <a:lnTo>
                      <a:pt x="320" y="1124"/>
                    </a:lnTo>
                    <a:lnTo>
                      <a:pt x="323" y="1124"/>
                    </a:lnTo>
                    <a:lnTo>
                      <a:pt x="325" y="1126"/>
                    </a:lnTo>
                    <a:lnTo>
                      <a:pt x="325" y="1128"/>
                    </a:lnTo>
                    <a:lnTo>
                      <a:pt x="322" y="1131"/>
                    </a:lnTo>
                    <a:lnTo>
                      <a:pt x="320" y="1131"/>
                    </a:lnTo>
                    <a:lnTo>
                      <a:pt x="318" y="1129"/>
                    </a:lnTo>
                    <a:lnTo>
                      <a:pt x="315" y="1129"/>
                    </a:lnTo>
                    <a:lnTo>
                      <a:pt x="314" y="1129"/>
                    </a:lnTo>
                    <a:lnTo>
                      <a:pt x="314" y="1131"/>
                    </a:lnTo>
                    <a:lnTo>
                      <a:pt x="317" y="1133"/>
                    </a:lnTo>
                    <a:lnTo>
                      <a:pt x="320" y="1134"/>
                    </a:lnTo>
                    <a:lnTo>
                      <a:pt x="320" y="1138"/>
                    </a:lnTo>
                    <a:lnTo>
                      <a:pt x="317" y="1139"/>
                    </a:lnTo>
                    <a:lnTo>
                      <a:pt x="310" y="1138"/>
                    </a:lnTo>
                    <a:lnTo>
                      <a:pt x="309" y="1136"/>
                    </a:lnTo>
                    <a:lnTo>
                      <a:pt x="307" y="1136"/>
                    </a:lnTo>
                    <a:lnTo>
                      <a:pt x="307" y="1138"/>
                    </a:lnTo>
                    <a:lnTo>
                      <a:pt x="310" y="1139"/>
                    </a:lnTo>
                    <a:lnTo>
                      <a:pt x="318" y="1139"/>
                    </a:lnTo>
                    <a:lnTo>
                      <a:pt x="322" y="1141"/>
                    </a:lnTo>
                    <a:lnTo>
                      <a:pt x="323" y="1144"/>
                    </a:lnTo>
                    <a:lnTo>
                      <a:pt x="322" y="1144"/>
                    </a:lnTo>
                    <a:lnTo>
                      <a:pt x="318" y="1146"/>
                    </a:lnTo>
                    <a:lnTo>
                      <a:pt x="312" y="1148"/>
                    </a:lnTo>
                    <a:lnTo>
                      <a:pt x="307" y="1146"/>
                    </a:lnTo>
                    <a:lnTo>
                      <a:pt x="304" y="1146"/>
                    </a:lnTo>
                    <a:lnTo>
                      <a:pt x="304" y="1146"/>
                    </a:lnTo>
                    <a:lnTo>
                      <a:pt x="305" y="1148"/>
                    </a:lnTo>
                    <a:lnTo>
                      <a:pt x="310" y="1149"/>
                    </a:lnTo>
                    <a:lnTo>
                      <a:pt x="310" y="1151"/>
                    </a:lnTo>
                    <a:lnTo>
                      <a:pt x="310" y="1151"/>
                    </a:lnTo>
                    <a:lnTo>
                      <a:pt x="309" y="1151"/>
                    </a:lnTo>
                    <a:lnTo>
                      <a:pt x="307" y="1153"/>
                    </a:lnTo>
                    <a:lnTo>
                      <a:pt x="312" y="1153"/>
                    </a:lnTo>
                    <a:lnTo>
                      <a:pt x="315" y="1154"/>
                    </a:lnTo>
                    <a:lnTo>
                      <a:pt x="315" y="1156"/>
                    </a:lnTo>
                    <a:lnTo>
                      <a:pt x="312" y="1158"/>
                    </a:lnTo>
                    <a:lnTo>
                      <a:pt x="309" y="1158"/>
                    </a:lnTo>
                    <a:lnTo>
                      <a:pt x="307" y="1158"/>
                    </a:lnTo>
                    <a:lnTo>
                      <a:pt x="307" y="1159"/>
                    </a:lnTo>
                    <a:lnTo>
                      <a:pt x="309" y="1159"/>
                    </a:lnTo>
                    <a:lnTo>
                      <a:pt x="314" y="1159"/>
                    </a:lnTo>
                    <a:lnTo>
                      <a:pt x="317" y="1159"/>
                    </a:lnTo>
                    <a:lnTo>
                      <a:pt x="315" y="1161"/>
                    </a:lnTo>
                    <a:lnTo>
                      <a:pt x="314" y="1164"/>
                    </a:lnTo>
                    <a:lnTo>
                      <a:pt x="309" y="1166"/>
                    </a:lnTo>
                    <a:lnTo>
                      <a:pt x="305" y="1166"/>
                    </a:lnTo>
                    <a:lnTo>
                      <a:pt x="302" y="1163"/>
                    </a:lnTo>
                    <a:lnTo>
                      <a:pt x="299" y="1161"/>
                    </a:lnTo>
                    <a:lnTo>
                      <a:pt x="299" y="1158"/>
                    </a:lnTo>
                    <a:lnTo>
                      <a:pt x="297" y="1158"/>
                    </a:lnTo>
                    <a:lnTo>
                      <a:pt x="295" y="1159"/>
                    </a:lnTo>
                    <a:lnTo>
                      <a:pt x="292" y="1158"/>
                    </a:lnTo>
                    <a:lnTo>
                      <a:pt x="290" y="1159"/>
                    </a:lnTo>
                    <a:lnTo>
                      <a:pt x="292" y="1161"/>
                    </a:lnTo>
                    <a:lnTo>
                      <a:pt x="299" y="1164"/>
                    </a:lnTo>
                    <a:lnTo>
                      <a:pt x="304" y="1166"/>
                    </a:lnTo>
                    <a:lnTo>
                      <a:pt x="304" y="1167"/>
                    </a:lnTo>
                    <a:lnTo>
                      <a:pt x="302" y="1169"/>
                    </a:lnTo>
                    <a:lnTo>
                      <a:pt x="302" y="1171"/>
                    </a:lnTo>
                    <a:lnTo>
                      <a:pt x="304" y="1171"/>
                    </a:lnTo>
                    <a:lnTo>
                      <a:pt x="307" y="1171"/>
                    </a:lnTo>
                    <a:lnTo>
                      <a:pt x="309" y="1172"/>
                    </a:lnTo>
                    <a:lnTo>
                      <a:pt x="310" y="1172"/>
                    </a:lnTo>
                    <a:lnTo>
                      <a:pt x="310" y="1174"/>
                    </a:lnTo>
                    <a:lnTo>
                      <a:pt x="307" y="1174"/>
                    </a:lnTo>
                    <a:lnTo>
                      <a:pt x="305" y="1177"/>
                    </a:lnTo>
                    <a:lnTo>
                      <a:pt x="305" y="1177"/>
                    </a:lnTo>
                    <a:lnTo>
                      <a:pt x="304" y="1177"/>
                    </a:lnTo>
                    <a:lnTo>
                      <a:pt x="304" y="1177"/>
                    </a:lnTo>
                    <a:close/>
                    <a:moveTo>
                      <a:pt x="299" y="1179"/>
                    </a:moveTo>
                    <a:lnTo>
                      <a:pt x="290" y="1176"/>
                    </a:lnTo>
                    <a:lnTo>
                      <a:pt x="287" y="1174"/>
                    </a:lnTo>
                    <a:lnTo>
                      <a:pt x="287" y="1176"/>
                    </a:lnTo>
                    <a:lnTo>
                      <a:pt x="292" y="1181"/>
                    </a:lnTo>
                    <a:lnTo>
                      <a:pt x="295" y="1181"/>
                    </a:lnTo>
                    <a:lnTo>
                      <a:pt x="299" y="1179"/>
                    </a:lnTo>
                    <a:lnTo>
                      <a:pt x="299" y="1179"/>
                    </a:lnTo>
                    <a:close/>
                    <a:moveTo>
                      <a:pt x="677" y="795"/>
                    </a:moveTo>
                    <a:lnTo>
                      <a:pt x="677" y="799"/>
                    </a:lnTo>
                    <a:lnTo>
                      <a:pt x="684" y="797"/>
                    </a:lnTo>
                    <a:lnTo>
                      <a:pt x="694" y="795"/>
                    </a:lnTo>
                    <a:lnTo>
                      <a:pt x="704" y="797"/>
                    </a:lnTo>
                    <a:lnTo>
                      <a:pt x="707" y="794"/>
                    </a:lnTo>
                    <a:lnTo>
                      <a:pt x="712" y="794"/>
                    </a:lnTo>
                    <a:lnTo>
                      <a:pt x="717" y="795"/>
                    </a:lnTo>
                    <a:lnTo>
                      <a:pt x="722" y="794"/>
                    </a:lnTo>
                    <a:lnTo>
                      <a:pt x="725" y="795"/>
                    </a:lnTo>
                    <a:lnTo>
                      <a:pt x="732" y="790"/>
                    </a:lnTo>
                    <a:lnTo>
                      <a:pt x="732" y="779"/>
                    </a:lnTo>
                    <a:lnTo>
                      <a:pt x="729" y="775"/>
                    </a:lnTo>
                    <a:lnTo>
                      <a:pt x="727" y="772"/>
                    </a:lnTo>
                    <a:lnTo>
                      <a:pt x="722" y="772"/>
                    </a:lnTo>
                    <a:lnTo>
                      <a:pt x="709" y="777"/>
                    </a:lnTo>
                    <a:lnTo>
                      <a:pt x="696" y="779"/>
                    </a:lnTo>
                    <a:lnTo>
                      <a:pt x="692" y="782"/>
                    </a:lnTo>
                    <a:lnTo>
                      <a:pt x="687" y="785"/>
                    </a:lnTo>
                    <a:lnTo>
                      <a:pt x="684" y="789"/>
                    </a:lnTo>
                    <a:lnTo>
                      <a:pt x="679" y="790"/>
                    </a:lnTo>
                    <a:lnTo>
                      <a:pt x="679" y="792"/>
                    </a:lnTo>
                    <a:lnTo>
                      <a:pt x="677" y="795"/>
                    </a:lnTo>
                    <a:lnTo>
                      <a:pt x="677" y="795"/>
                    </a:lnTo>
                    <a:close/>
                    <a:moveTo>
                      <a:pt x="315" y="1151"/>
                    </a:moveTo>
                    <a:lnTo>
                      <a:pt x="318" y="1153"/>
                    </a:lnTo>
                    <a:lnTo>
                      <a:pt x="320" y="1151"/>
                    </a:lnTo>
                    <a:lnTo>
                      <a:pt x="318" y="1149"/>
                    </a:lnTo>
                    <a:lnTo>
                      <a:pt x="317" y="1149"/>
                    </a:lnTo>
                    <a:lnTo>
                      <a:pt x="315" y="1151"/>
                    </a:lnTo>
                    <a:lnTo>
                      <a:pt x="315" y="1151"/>
                    </a:lnTo>
                    <a:close/>
                    <a:moveTo>
                      <a:pt x="338" y="1106"/>
                    </a:moveTo>
                    <a:lnTo>
                      <a:pt x="340" y="1108"/>
                    </a:lnTo>
                    <a:lnTo>
                      <a:pt x="340" y="1106"/>
                    </a:lnTo>
                    <a:lnTo>
                      <a:pt x="338" y="1106"/>
                    </a:lnTo>
                    <a:lnTo>
                      <a:pt x="338" y="1106"/>
                    </a:lnTo>
                    <a:close/>
                    <a:moveTo>
                      <a:pt x="342" y="1101"/>
                    </a:moveTo>
                    <a:lnTo>
                      <a:pt x="342" y="1103"/>
                    </a:lnTo>
                    <a:lnTo>
                      <a:pt x="343" y="1103"/>
                    </a:lnTo>
                    <a:lnTo>
                      <a:pt x="343" y="1099"/>
                    </a:lnTo>
                    <a:lnTo>
                      <a:pt x="342" y="1101"/>
                    </a:lnTo>
                    <a:lnTo>
                      <a:pt x="342" y="1101"/>
                    </a:lnTo>
                    <a:close/>
                    <a:moveTo>
                      <a:pt x="343" y="1093"/>
                    </a:moveTo>
                    <a:lnTo>
                      <a:pt x="343" y="1094"/>
                    </a:lnTo>
                    <a:lnTo>
                      <a:pt x="345" y="1094"/>
                    </a:lnTo>
                    <a:lnTo>
                      <a:pt x="345" y="1093"/>
                    </a:lnTo>
                    <a:lnTo>
                      <a:pt x="343" y="1093"/>
                    </a:lnTo>
                    <a:lnTo>
                      <a:pt x="343" y="1093"/>
                    </a:lnTo>
                    <a:lnTo>
                      <a:pt x="343" y="1093"/>
                    </a:lnTo>
                    <a:close/>
                    <a:moveTo>
                      <a:pt x="340" y="1084"/>
                    </a:moveTo>
                    <a:lnTo>
                      <a:pt x="340" y="1086"/>
                    </a:lnTo>
                    <a:lnTo>
                      <a:pt x="343" y="1088"/>
                    </a:lnTo>
                    <a:lnTo>
                      <a:pt x="345" y="1088"/>
                    </a:lnTo>
                    <a:lnTo>
                      <a:pt x="350" y="1088"/>
                    </a:lnTo>
                    <a:lnTo>
                      <a:pt x="350" y="1086"/>
                    </a:lnTo>
                    <a:lnTo>
                      <a:pt x="348" y="1084"/>
                    </a:lnTo>
                    <a:lnTo>
                      <a:pt x="343" y="1084"/>
                    </a:lnTo>
                    <a:lnTo>
                      <a:pt x="342" y="1083"/>
                    </a:lnTo>
                    <a:lnTo>
                      <a:pt x="340" y="1084"/>
                    </a:lnTo>
                    <a:lnTo>
                      <a:pt x="340" y="1084"/>
                    </a:lnTo>
                    <a:close/>
                    <a:moveTo>
                      <a:pt x="360" y="1081"/>
                    </a:moveTo>
                    <a:lnTo>
                      <a:pt x="362" y="1079"/>
                    </a:lnTo>
                    <a:lnTo>
                      <a:pt x="362" y="1076"/>
                    </a:lnTo>
                    <a:lnTo>
                      <a:pt x="360" y="1078"/>
                    </a:lnTo>
                    <a:lnTo>
                      <a:pt x="360" y="1081"/>
                    </a:lnTo>
                    <a:lnTo>
                      <a:pt x="360" y="1081"/>
                    </a:lnTo>
                    <a:close/>
                    <a:moveTo>
                      <a:pt x="358" y="1055"/>
                    </a:moveTo>
                    <a:lnTo>
                      <a:pt x="358" y="1056"/>
                    </a:lnTo>
                    <a:lnTo>
                      <a:pt x="362" y="1060"/>
                    </a:lnTo>
                    <a:lnTo>
                      <a:pt x="367" y="1061"/>
                    </a:lnTo>
                    <a:lnTo>
                      <a:pt x="367" y="1063"/>
                    </a:lnTo>
                    <a:lnTo>
                      <a:pt x="368" y="1061"/>
                    </a:lnTo>
                    <a:lnTo>
                      <a:pt x="367" y="1060"/>
                    </a:lnTo>
                    <a:lnTo>
                      <a:pt x="362" y="1056"/>
                    </a:lnTo>
                    <a:lnTo>
                      <a:pt x="360" y="1055"/>
                    </a:lnTo>
                    <a:lnTo>
                      <a:pt x="358" y="1055"/>
                    </a:lnTo>
                    <a:lnTo>
                      <a:pt x="358" y="1055"/>
                    </a:lnTo>
                    <a:close/>
                    <a:moveTo>
                      <a:pt x="388" y="1005"/>
                    </a:moveTo>
                    <a:lnTo>
                      <a:pt x="390" y="1008"/>
                    </a:lnTo>
                    <a:lnTo>
                      <a:pt x="392" y="1011"/>
                    </a:lnTo>
                    <a:lnTo>
                      <a:pt x="392" y="1016"/>
                    </a:lnTo>
                    <a:lnTo>
                      <a:pt x="393" y="1020"/>
                    </a:lnTo>
                    <a:lnTo>
                      <a:pt x="395" y="1020"/>
                    </a:lnTo>
                    <a:lnTo>
                      <a:pt x="395" y="1015"/>
                    </a:lnTo>
                    <a:lnTo>
                      <a:pt x="395" y="1011"/>
                    </a:lnTo>
                    <a:lnTo>
                      <a:pt x="393" y="1008"/>
                    </a:lnTo>
                    <a:lnTo>
                      <a:pt x="392" y="1005"/>
                    </a:lnTo>
                    <a:lnTo>
                      <a:pt x="390" y="1003"/>
                    </a:lnTo>
                    <a:lnTo>
                      <a:pt x="388" y="1005"/>
                    </a:lnTo>
                    <a:lnTo>
                      <a:pt x="388" y="1005"/>
                    </a:lnTo>
                    <a:close/>
                    <a:moveTo>
                      <a:pt x="412" y="991"/>
                    </a:moveTo>
                    <a:lnTo>
                      <a:pt x="412" y="993"/>
                    </a:lnTo>
                    <a:lnTo>
                      <a:pt x="415" y="995"/>
                    </a:lnTo>
                    <a:lnTo>
                      <a:pt x="415" y="993"/>
                    </a:lnTo>
                    <a:lnTo>
                      <a:pt x="413" y="991"/>
                    </a:lnTo>
                    <a:lnTo>
                      <a:pt x="412" y="991"/>
                    </a:lnTo>
                    <a:lnTo>
                      <a:pt x="412" y="991"/>
                    </a:lnTo>
                    <a:close/>
                    <a:moveTo>
                      <a:pt x="418" y="986"/>
                    </a:moveTo>
                    <a:lnTo>
                      <a:pt x="420" y="988"/>
                    </a:lnTo>
                    <a:lnTo>
                      <a:pt x="420" y="986"/>
                    </a:lnTo>
                    <a:lnTo>
                      <a:pt x="418" y="985"/>
                    </a:lnTo>
                    <a:lnTo>
                      <a:pt x="418" y="986"/>
                    </a:lnTo>
                    <a:lnTo>
                      <a:pt x="418" y="986"/>
                    </a:lnTo>
                    <a:close/>
                    <a:moveTo>
                      <a:pt x="456" y="983"/>
                    </a:moveTo>
                    <a:lnTo>
                      <a:pt x="460" y="981"/>
                    </a:lnTo>
                    <a:lnTo>
                      <a:pt x="463" y="981"/>
                    </a:lnTo>
                    <a:lnTo>
                      <a:pt x="465" y="978"/>
                    </a:lnTo>
                    <a:lnTo>
                      <a:pt x="461" y="973"/>
                    </a:lnTo>
                    <a:lnTo>
                      <a:pt x="460" y="973"/>
                    </a:lnTo>
                    <a:lnTo>
                      <a:pt x="458" y="970"/>
                    </a:lnTo>
                    <a:lnTo>
                      <a:pt x="455" y="971"/>
                    </a:lnTo>
                    <a:lnTo>
                      <a:pt x="451" y="973"/>
                    </a:lnTo>
                    <a:lnTo>
                      <a:pt x="451" y="976"/>
                    </a:lnTo>
                    <a:lnTo>
                      <a:pt x="451" y="978"/>
                    </a:lnTo>
                    <a:lnTo>
                      <a:pt x="453" y="981"/>
                    </a:lnTo>
                    <a:lnTo>
                      <a:pt x="455" y="983"/>
                    </a:lnTo>
                    <a:lnTo>
                      <a:pt x="456" y="983"/>
                    </a:lnTo>
                    <a:lnTo>
                      <a:pt x="456" y="983"/>
                    </a:lnTo>
                    <a:close/>
                    <a:moveTo>
                      <a:pt x="471" y="981"/>
                    </a:moveTo>
                    <a:lnTo>
                      <a:pt x="471" y="978"/>
                    </a:lnTo>
                    <a:lnTo>
                      <a:pt x="471" y="976"/>
                    </a:lnTo>
                    <a:lnTo>
                      <a:pt x="470" y="978"/>
                    </a:lnTo>
                    <a:lnTo>
                      <a:pt x="470" y="980"/>
                    </a:lnTo>
                    <a:lnTo>
                      <a:pt x="471" y="981"/>
                    </a:lnTo>
                    <a:lnTo>
                      <a:pt x="471" y="981"/>
                    </a:lnTo>
                    <a:lnTo>
                      <a:pt x="471" y="981"/>
                    </a:lnTo>
                    <a:close/>
                    <a:moveTo>
                      <a:pt x="759" y="837"/>
                    </a:moveTo>
                    <a:lnTo>
                      <a:pt x="760" y="837"/>
                    </a:lnTo>
                    <a:lnTo>
                      <a:pt x="762" y="835"/>
                    </a:lnTo>
                    <a:lnTo>
                      <a:pt x="762" y="834"/>
                    </a:lnTo>
                    <a:lnTo>
                      <a:pt x="759" y="834"/>
                    </a:lnTo>
                    <a:lnTo>
                      <a:pt x="759" y="837"/>
                    </a:lnTo>
                    <a:lnTo>
                      <a:pt x="759" y="837"/>
                    </a:lnTo>
                    <a:close/>
                    <a:moveTo>
                      <a:pt x="707" y="799"/>
                    </a:moveTo>
                    <a:lnTo>
                      <a:pt x="711" y="800"/>
                    </a:lnTo>
                    <a:lnTo>
                      <a:pt x="714" y="799"/>
                    </a:lnTo>
                    <a:lnTo>
                      <a:pt x="714" y="797"/>
                    </a:lnTo>
                    <a:lnTo>
                      <a:pt x="709" y="797"/>
                    </a:lnTo>
                    <a:lnTo>
                      <a:pt x="709" y="797"/>
                    </a:lnTo>
                    <a:lnTo>
                      <a:pt x="707" y="799"/>
                    </a:lnTo>
                    <a:lnTo>
                      <a:pt x="707" y="799"/>
                    </a:lnTo>
                    <a:close/>
                    <a:moveTo>
                      <a:pt x="686" y="780"/>
                    </a:moveTo>
                    <a:lnTo>
                      <a:pt x="687" y="782"/>
                    </a:lnTo>
                    <a:lnTo>
                      <a:pt x="691" y="780"/>
                    </a:lnTo>
                    <a:lnTo>
                      <a:pt x="692" y="779"/>
                    </a:lnTo>
                    <a:lnTo>
                      <a:pt x="689" y="779"/>
                    </a:lnTo>
                    <a:lnTo>
                      <a:pt x="686" y="780"/>
                    </a:lnTo>
                    <a:lnTo>
                      <a:pt x="686" y="780"/>
                    </a:lnTo>
                    <a:close/>
                    <a:moveTo>
                      <a:pt x="730" y="770"/>
                    </a:moveTo>
                    <a:lnTo>
                      <a:pt x="729" y="772"/>
                    </a:lnTo>
                    <a:lnTo>
                      <a:pt x="732" y="774"/>
                    </a:lnTo>
                    <a:lnTo>
                      <a:pt x="732" y="772"/>
                    </a:lnTo>
                    <a:lnTo>
                      <a:pt x="732" y="770"/>
                    </a:lnTo>
                    <a:lnTo>
                      <a:pt x="730" y="769"/>
                    </a:lnTo>
                    <a:lnTo>
                      <a:pt x="730" y="770"/>
                    </a:lnTo>
                    <a:lnTo>
                      <a:pt x="730" y="770"/>
                    </a:lnTo>
                    <a:close/>
                    <a:moveTo>
                      <a:pt x="759" y="687"/>
                    </a:moveTo>
                    <a:lnTo>
                      <a:pt x="759" y="689"/>
                    </a:lnTo>
                    <a:lnTo>
                      <a:pt x="760" y="691"/>
                    </a:lnTo>
                    <a:lnTo>
                      <a:pt x="760" y="694"/>
                    </a:lnTo>
                    <a:lnTo>
                      <a:pt x="764" y="699"/>
                    </a:lnTo>
                    <a:lnTo>
                      <a:pt x="765" y="704"/>
                    </a:lnTo>
                    <a:lnTo>
                      <a:pt x="772" y="706"/>
                    </a:lnTo>
                    <a:lnTo>
                      <a:pt x="777" y="711"/>
                    </a:lnTo>
                    <a:lnTo>
                      <a:pt x="780" y="714"/>
                    </a:lnTo>
                    <a:lnTo>
                      <a:pt x="785" y="717"/>
                    </a:lnTo>
                    <a:lnTo>
                      <a:pt x="787" y="717"/>
                    </a:lnTo>
                    <a:lnTo>
                      <a:pt x="789" y="719"/>
                    </a:lnTo>
                    <a:lnTo>
                      <a:pt x="794" y="721"/>
                    </a:lnTo>
                    <a:lnTo>
                      <a:pt x="795" y="719"/>
                    </a:lnTo>
                    <a:lnTo>
                      <a:pt x="795" y="717"/>
                    </a:lnTo>
                    <a:lnTo>
                      <a:pt x="797" y="716"/>
                    </a:lnTo>
                    <a:lnTo>
                      <a:pt x="794" y="711"/>
                    </a:lnTo>
                    <a:lnTo>
                      <a:pt x="789" y="709"/>
                    </a:lnTo>
                    <a:lnTo>
                      <a:pt x="787" y="709"/>
                    </a:lnTo>
                    <a:lnTo>
                      <a:pt x="785" y="706"/>
                    </a:lnTo>
                    <a:lnTo>
                      <a:pt x="785" y="704"/>
                    </a:lnTo>
                    <a:lnTo>
                      <a:pt x="787" y="702"/>
                    </a:lnTo>
                    <a:lnTo>
                      <a:pt x="790" y="704"/>
                    </a:lnTo>
                    <a:lnTo>
                      <a:pt x="794" y="706"/>
                    </a:lnTo>
                    <a:lnTo>
                      <a:pt x="799" y="707"/>
                    </a:lnTo>
                    <a:lnTo>
                      <a:pt x="800" y="707"/>
                    </a:lnTo>
                    <a:lnTo>
                      <a:pt x="802" y="707"/>
                    </a:lnTo>
                    <a:lnTo>
                      <a:pt x="800" y="702"/>
                    </a:lnTo>
                    <a:lnTo>
                      <a:pt x="789" y="697"/>
                    </a:lnTo>
                    <a:lnTo>
                      <a:pt x="785" y="691"/>
                    </a:lnTo>
                    <a:lnTo>
                      <a:pt x="782" y="691"/>
                    </a:lnTo>
                    <a:lnTo>
                      <a:pt x="779" y="691"/>
                    </a:lnTo>
                    <a:lnTo>
                      <a:pt x="772" y="687"/>
                    </a:lnTo>
                    <a:lnTo>
                      <a:pt x="769" y="687"/>
                    </a:lnTo>
                    <a:lnTo>
                      <a:pt x="765" y="686"/>
                    </a:lnTo>
                    <a:lnTo>
                      <a:pt x="760" y="686"/>
                    </a:lnTo>
                    <a:lnTo>
                      <a:pt x="759" y="687"/>
                    </a:lnTo>
                    <a:lnTo>
                      <a:pt x="759" y="687"/>
                    </a:lnTo>
                    <a:close/>
                    <a:moveTo>
                      <a:pt x="749" y="689"/>
                    </a:moveTo>
                    <a:lnTo>
                      <a:pt x="750" y="687"/>
                    </a:lnTo>
                    <a:lnTo>
                      <a:pt x="750" y="686"/>
                    </a:lnTo>
                    <a:lnTo>
                      <a:pt x="752" y="682"/>
                    </a:lnTo>
                    <a:lnTo>
                      <a:pt x="745" y="684"/>
                    </a:lnTo>
                    <a:lnTo>
                      <a:pt x="745" y="687"/>
                    </a:lnTo>
                    <a:lnTo>
                      <a:pt x="749" y="689"/>
                    </a:lnTo>
                    <a:lnTo>
                      <a:pt x="749" y="689"/>
                    </a:lnTo>
                    <a:close/>
                    <a:moveTo>
                      <a:pt x="759" y="681"/>
                    </a:moveTo>
                    <a:lnTo>
                      <a:pt x="762" y="682"/>
                    </a:lnTo>
                    <a:lnTo>
                      <a:pt x="769" y="684"/>
                    </a:lnTo>
                    <a:lnTo>
                      <a:pt x="774" y="686"/>
                    </a:lnTo>
                    <a:lnTo>
                      <a:pt x="780" y="687"/>
                    </a:lnTo>
                    <a:lnTo>
                      <a:pt x="785" y="689"/>
                    </a:lnTo>
                    <a:lnTo>
                      <a:pt x="789" y="689"/>
                    </a:lnTo>
                    <a:lnTo>
                      <a:pt x="790" y="689"/>
                    </a:lnTo>
                    <a:lnTo>
                      <a:pt x="790" y="692"/>
                    </a:lnTo>
                    <a:lnTo>
                      <a:pt x="794" y="694"/>
                    </a:lnTo>
                    <a:lnTo>
                      <a:pt x="799" y="694"/>
                    </a:lnTo>
                    <a:lnTo>
                      <a:pt x="800" y="696"/>
                    </a:lnTo>
                    <a:lnTo>
                      <a:pt x="804" y="694"/>
                    </a:lnTo>
                    <a:lnTo>
                      <a:pt x="805" y="692"/>
                    </a:lnTo>
                    <a:lnTo>
                      <a:pt x="804" y="689"/>
                    </a:lnTo>
                    <a:lnTo>
                      <a:pt x="804" y="687"/>
                    </a:lnTo>
                    <a:lnTo>
                      <a:pt x="807" y="686"/>
                    </a:lnTo>
                    <a:lnTo>
                      <a:pt x="800" y="682"/>
                    </a:lnTo>
                    <a:lnTo>
                      <a:pt x="797" y="681"/>
                    </a:lnTo>
                    <a:lnTo>
                      <a:pt x="790" y="677"/>
                    </a:lnTo>
                    <a:lnTo>
                      <a:pt x="785" y="677"/>
                    </a:lnTo>
                    <a:lnTo>
                      <a:pt x="777" y="681"/>
                    </a:lnTo>
                    <a:lnTo>
                      <a:pt x="772" y="679"/>
                    </a:lnTo>
                    <a:lnTo>
                      <a:pt x="764" y="679"/>
                    </a:lnTo>
                    <a:lnTo>
                      <a:pt x="760" y="679"/>
                    </a:lnTo>
                    <a:lnTo>
                      <a:pt x="760" y="679"/>
                    </a:lnTo>
                    <a:lnTo>
                      <a:pt x="759" y="681"/>
                    </a:lnTo>
                    <a:lnTo>
                      <a:pt x="759" y="681"/>
                    </a:lnTo>
                    <a:close/>
                    <a:moveTo>
                      <a:pt x="739" y="666"/>
                    </a:moveTo>
                    <a:lnTo>
                      <a:pt x="742" y="669"/>
                    </a:lnTo>
                    <a:lnTo>
                      <a:pt x="749" y="669"/>
                    </a:lnTo>
                    <a:lnTo>
                      <a:pt x="754" y="674"/>
                    </a:lnTo>
                    <a:lnTo>
                      <a:pt x="760" y="677"/>
                    </a:lnTo>
                    <a:lnTo>
                      <a:pt x="770" y="676"/>
                    </a:lnTo>
                    <a:lnTo>
                      <a:pt x="784" y="677"/>
                    </a:lnTo>
                    <a:lnTo>
                      <a:pt x="790" y="676"/>
                    </a:lnTo>
                    <a:lnTo>
                      <a:pt x="790" y="674"/>
                    </a:lnTo>
                    <a:lnTo>
                      <a:pt x="785" y="672"/>
                    </a:lnTo>
                    <a:lnTo>
                      <a:pt x="774" y="672"/>
                    </a:lnTo>
                    <a:lnTo>
                      <a:pt x="769" y="671"/>
                    </a:lnTo>
                    <a:lnTo>
                      <a:pt x="762" y="669"/>
                    </a:lnTo>
                    <a:lnTo>
                      <a:pt x="757" y="668"/>
                    </a:lnTo>
                    <a:lnTo>
                      <a:pt x="755" y="666"/>
                    </a:lnTo>
                    <a:lnTo>
                      <a:pt x="757" y="664"/>
                    </a:lnTo>
                    <a:lnTo>
                      <a:pt x="760" y="664"/>
                    </a:lnTo>
                    <a:lnTo>
                      <a:pt x="767" y="669"/>
                    </a:lnTo>
                    <a:lnTo>
                      <a:pt x="777" y="671"/>
                    </a:lnTo>
                    <a:lnTo>
                      <a:pt x="779" y="669"/>
                    </a:lnTo>
                    <a:lnTo>
                      <a:pt x="777" y="668"/>
                    </a:lnTo>
                    <a:lnTo>
                      <a:pt x="767" y="661"/>
                    </a:lnTo>
                    <a:lnTo>
                      <a:pt x="752" y="658"/>
                    </a:lnTo>
                    <a:lnTo>
                      <a:pt x="749" y="659"/>
                    </a:lnTo>
                    <a:lnTo>
                      <a:pt x="749" y="663"/>
                    </a:lnTo>
                    <a:lnTo>
                      <a:pt x="742" y="664"/>
                    </a:lnTo>
                    <a:lnTo>
                      <a:pt x="739" y="666"/>
                    </a:lnTo>
                    <a:lnTo>
                      <a:pt x="739" y="666"/>
                    </a:lnTo>
                    <a:close/>
                    <a:moveTo>
                      <a:pt x="813" y="677"/>
                    </a:moveTo>
                    <a:lnTo>
                      <a:pt x="815" y="677"/>
                    </a:lnTo>
                    <a:lnTo>
                      <a:pt x="818" y="677"/>
                    </a:lnTo>
                    <a:lnTo>
                      <a:pt x="818" y="674"/>
                    </a:lnTo>
                    <a:lnTo>
                      <a:pt x="815" y="676"/>
                    </a:lnTo>
                    <a:lnTo>
                      <a:pt x="813" y="677"/>
                    </a:lnTo>
                    <a:lnTo>
                      <a:pt x="813" y="677"/>
                    </a:lnTo>
                    <a:close/>
                    <a:moveTo>
                      <a:pt x="818" y="611"/>
                    </a:moveTo>
                    <a:lnTo>
                      <a:pt x="813" y="618"/>
                    </a:lnTo>
                    <a:lnTo>
                      <a:pt x="813" y="621"/>
                    </a:lnTo>
                    <a:lnTo>
                      <a:pt x="817" y="623"/>
                    </a:lnTo>
                    <a:lnTo>
                      <a:pt x="820" y="624"/>
                    </a:lnTo>
                    <a:lnTo>
                      <a:pt x="825" y="628"/>
                    </a:lnTo>
                    <a:lnTo>
                      <a:pt x="828" y="628"/>
                    </a:lnTo>
                    <a:lnTo>
                      <a:pt x="833" y="629"/>
                    </a:lnTo>
                    <a:lnTo>
                      <a:pt x="838" y="626"/>
                    </a:lnTo>
                    <a:lnTo>
                      <a:pt x="838" y="623"/>
                    </a:lnTo>
                    <a:lnTo>
                      <a:pt x="840" y="619"/>
                    </a:lnTo>
                    <a:lnTo>
                      <a:pt x="840" y="614"/>
                    </a:lnTo>
                    <a:lnTo>
                      <a:pt x="830" y="609"/>
                    </a:lnTo>
                    <a:lnTo>
                      <a:pt x="823" y="611"/>
                    </a:lnTo>
                    <a:lnTo>
                      <a:pt x="818" y="611"/>
                    </a:lnTo>
                    <a:lnTo>
                      <a:pt x="818" y="611"/>
                    </a:lnTo>
                    <a:close/>
                    <a:moveTo>
                      <a:pt x="863" y="608"/>
                    </a:moveTo>
                    <a:lnTo>
                      <a:pt x="865" y="608"/>
                    </a:lnTo>
                    <a:lnTo>
                      <a:pt x="870" y="604"/>
                    </a:lnTo>
                    <a:lnTo>
                      <a:pt x="868" y="603"/>
                    </a:lnTo>
                    <a:lnTo>
                      <a:pt x="867" y="603"/>
                    </a:lnTo>
                    <a:lnTo>
                      <a:pt x="863" y="604"/>
                    </a:lnTo>
                    <a:lnTo>
                      <a:pt x="863" y="608"/>
                    </a:lnTo>
                    <a:lnTo>
                      <a:pt x="863" y="608"/>
                    </a:lnTo>
                    <a:close/>
                    <a:moveTo>
                      <a:pt x="843" y="583"/>
                    </a:moveTo>
                    <a:lnTo>
                      <a:pt x="842" y="586"/>
                    </a:lnTo>
                    <a:lnTo>
                      <a:pt x="842" y="591"/>
                    </a:lnTo>
                    <a:lnTo>
                      <a:pt x="843" y="594"/>
                    </a:lnTo>
                    <a:lnTo>
                      <a:pt x="847" y="598"/>
                    </a:lnTo>
                    <a:lnTo>
                      <a:pt x="848" y="596"/>
                    </a:lnTo>
                    <a:lnTo>
                      <a:pt x="850" y="593"/>
                    </a:lnTo>
                    <a:lnTo>
                      <a:pt x="852" y="591"/>
                    </a:lnTo>
                    <a:lnTo>
                      <a:pt x="850" y="586"/>
                    </a:lnTo>
                    <a:lnTo>
                      <a:pt x="847" y="584"/>
                    </a:lnTo>
                    <a:lnTo>
                      <a:pt x="843" y="583"/>
                    </a:lnTo>
                    <a:lnTo>
                      <a:pt x="843" y="583"/>
                    </a:lnTo>
                    <a:close/>
                    <a:moveTo>
                      <a:pt x="873" y="566"/>
                    </a:moveTo>
                    <a:lnTo>
                      <a:pt x="873" y="576"/>
                    </a:lnTo>
                    <a:lnTo>
                      <a:pt x="872" y="581"/>
                    </a:lnTo>
                    <a:lnTo>
                      <a:pt x="873" y="584"/>
                    </a:lnTo>
                    <a:lnTo>
                      <a:pt x="877" y="588"/>
                    </a:lnTo>
                    <a:lnTo>
                      <a:pt x="882" y="586"/>
                    </a:lnTo>
                    <a:lnTo>
                      <a:pt x="887" y="586"/>
                    </a:lnTo>
                    <a:lnTo>
                      <a:pt x="888" y="584"/>
                    </a:lnTo>
                    <a:lnTo>
                      <a:pt x="890" y="588"/>
                    </a:lnTo>
                    <a:lnTo>
                      <a:pt x="893" y="589"/>
                    </a:lnTo>
                    <a:lnTo>
                      <a:pt x="895" y="584"/>
                    </a:lnTo>
                    <a:lnTo>
                      <a:pt x="897" y="584"/>
                    </a:lnTo>
                    <a:lnTo>
                      <a:pt x="897" y="578"/>
                    </a:lnTo>
                    <a:lnTo>
                      <a:pt x="895" y="576"/>
                    </a:lnTo>
                    <a:lnTo>
                      <a:pt x="893" y="578"/>
                    </a:lnTo>
                    <a:lnTo>
                      <a:pt x="893" y="581"/>
                    </a:lnTo>
                    <a:lnTo>
                      <a:pt x="890" y="579"/>
                    </a:lnTo>
                    <a:lnTo>
                      <a:pt x="887" y="574"/>
                    </a:lnTo>
                    <a:lnTo>
                      <a:pt x="888" y="573"/>
                    </a:lnTo>
                    <a:lnTo>
                      <a:pt x="885" y="570"/>
                    </a:lnTo>
                    <a:lnTo>
                      <a:pt x="887" y="568"/>
                    </a:lnTo>
                    <a:lnTo>
                      <a:pt x="888" y="568"/>
                    </a:lnTo>
                    <a:lnTo>
                      <a:pt x="890" y="563"/>
                    </a:lnTo>
                    <a:lnTo>
                      <a:pt x="887" y="563"/>
                    </a:lnTo>
                    <a:lnTo>
                      <a:pt x="882" y="566"/>
                    </a:lnTo>
                    <a:lnTo>
                      <a:pt x="878" y="565"/>
                    </a:lnTo>
                    <a:lnTo>
                      <a:pt x="877" y="566"/>
                    </a:lnTo>
                    <a:lnTo>
                      <a:pt x="873" y="566"/>
                    </a:lnTo>
                    <a:lnTo>
                      <a:pt x="873" y="566"/>
                    </a:lnTo>
                    <a:close/>
                    <a:moveTo>
                      <a:pt x="878" y="496"/>
                    </a:moveTo>
                    <a:lnTo>
                      <a:pt x="875" y="500"/>
                    </a:lnTo>
                    <a:lnTo>
                      <a:pt x="875" y="501"/>
                    </a:lnTo>
                    <a:lnTo>
                      <a:pt x="878" y="503"/>
                    </a:lnTo>
                    <a:lnTo>
                      <a:pt x="878" y="506"/>
                    </a:lnTo>
                    <a:lnTo>
                      <a:pt x="877" y="508"/>
                    </a:lnTo>
                    <a:lnTo>
                      <a:pt x="877" y="513"/>
                    </a:lnTo>
                    <a:lnTo>
                      <a:pt x="880" y="518"/>
                    </a:lnTo>
                    <a:lnTo>
                      <a:pt x="880" y="526"/>
                    </a:lnTo>
                    <a:lnTo>
                      <a:pt x="878" y="530"/>
                    </a:lnTo>
                    <a:lnTo>
                      <a:pt x="878" y="535"/>
                    </a:lnTo>
                    <a:lnTo>
                      <a:pt x="880" y="536"/>
                    </a:lnTo>
                    <a:lnTo>
                      <a:pt x="882" y="535"/>
                    </a:lnTo>
                    <a:lnTo>
                      <a:pt x="883" y="528"/>
                    </a:lnTo>
                    <a:lnTo>
                      <a:pt x="885" y="526"/>
                    </a:lnTo>
                    <a:lnTo>
                      <a:pt x="885" y="520"/>
                    </a:lnTo>
                    <a:lnTo>
                      <a:pt x="882" y="516"/>
                    </a:lnTo>
                    <a:lnTo>
                      <a:pt x="880" y="508"/>
                    </a:lnTo>
                    <a:lnTo>
                      <a:pt x="882" y="503"/>
                    </a:lnTo>
                    <a:lnTo>
                      <a:pt x="882" y="500"/>
                    </a:lnTo>
                    <a:lnTo>
                      <a:pt x="878" y="496"/>
                    </a:lnTo>
                    <a:lnTo>
                      <a:pt x="878" y="496"/>
                    </a:lnTo>
                    <a:close/>
                    <a:moveTo>
                      <a:pt x="843" y="508"/>
                    </a:moveTo>
                    <a:lnTo>
                      <a:pt x="842" y="511"/>
                    </a:lnTo>
                    <a:lnTo>
                      <a:pt x="843" y="511"/>
                    </a:lnTo>
                    <a:lnTo>
                      <a:pt x="848" y="511"/>
                    </a:lnTo>
                    <a:lnTo>
                      <a:pt x="850" y="510"/>
                    </a:lnTo>
                    <a:lnTo>
                      <a:pt x="848" y="506"/>
                    </a:lnTo>
                    <a:lnTo>
                      <a:pt x="845" y="506"/>
                    </a:lnTo>
                    <a:lnTo>
                      <a:pt x="843" y="508"/>
                    </a:lnTo>
                    <a:lnTo>
                      <a:pt x="843" y="508"/>
                    </a:lnTo>
                    <a:close/>
                    <a:moveTo>
                      <a:pt x="837" y="500"/>
                    </a:moveTo>
                    <a:lnTo>
                      <a:pt x="838" y="503"/>
                    </a:lnTo>
                    <a:lnTo>
                      <a:pt x="842" y="503"/>
                    </a:lnTo>
                    <a:lnTo>
                      <a:pt x="840" y="500"/>
                    </a:lnTo>
                    <a:lnTo>
                      <a:pt x="838" y="500"/>
                    </a:lnTo>
                    <a:lnTo>
                      <a:pt x="837" y="500"/>
                    </a:lnTo>
                    <a:lnTo>
                      <a:pt x="837" y="500"/>
                    </a:lnTo>
                    <a:close/>
                    <a:moveTo>
                      <a:pt x="868" y="428"/>
                    </a:moveTo>
                    <a:lnTo>
                      <a:pt x="872" y="433"/>
                    </a:lnTo>
                    <a:lnTo>
                      <a:pt x="875" y="435"/>
                    </a:lnTo>
                    <a:lnTo>
                      <a:pt x="878" y="437"/>
                    </a:lnTo>
                    <a:lnTo>
                      <a:pt x="878" y="433"/>
                    </a:lnTo>
                    <a:lnTo>
                      <a:pt x="875" y="432"/>
                    </a:lnTo>
                    <a:lnTo>
                      <a:pt x="872" y="427"/>
                    </a:lnTo>
                    <a:lnTo>
                      <a:pt x="868" y="427"/>
                    </a:lnTo>
                    <a:lnTo>
                      <a:pt x="868" y="428"/>
                    </a:lnTo>
                    <a:lnTo>
                      <a:pt x="868" y="428"/>
                    </a:lnTo>
                    <a:close/>
                    <a:moveTo>
                      <a:pt x="898" y="445"/>
                    </a:moveTo>
                    <a:lnTo>
                      <a:pt x="898" y="445"/>
                    </a:lnTo>
                    <a:lnTo>
                      <a:pt x="900" y="448"/>
                    </a:lnTo>
                    <a:lnTo>
                      <a:pt x="903" y="448"/>
                    </a:lnTo>
                    <a:lnTo>
                      <a:pt x="905" y="445"/>
                    </a:lnTo>
                    <a:lnTo>
                      <a:pt x="903" y="443"/>
                    </a:lnTo>
                    <a:lnTo>
                      <a:pt x="905" y="438"/>
                    </a:lnTo>
                    <a:lnTo>
                      <a:pt x="907" y="437"/>
                    </a:lnTo>
                    <a:lnTo>
                      <a:pt x="907" y="432"/>
                    </a:lnTo>
                    <a:lnTo>
                      <a:pt x="902" y="437"/>
                    </a:lnTo>
                    <a:lnTo>
                      <a:pt x="902" y="442"/>
                    </a:lnTo>
                    <a:lnTo>
                      <a:pt x="898" y="445"/>
                    </a:lnTo>
                    <a:lnTo>
                      <a:pt x="898" y="445"/>
                    </a:lnTo>
                    <a:close/>
                    <a:moveTo>
                      <a:pt x="885" y="420"/>
                    </a:moveTo>
                    <a:lnTo>
                      <a:pt x="887" y="422"/>
                    </a:lnTo>
                    <a:lnTo>
                      <a:pt x="888" y="420"/>
                    </a:lnTo>
                    <a:lnTo>
                      <a:pt x="890" y="415"/>
                    </a:lnTo>
                    <a:lnTo>
                      <a:pt x="888" y="413"/>
                    </a:lnTo>
                    <a:lnTo>
                      <a:pt x="888" y="415"/>
                    </a:lnTo>
                    <a:lnTo>
                      <a:pt x="885" y="420"/>
                    </a:lnTo>
                    <a:lnTo>
                      <a:pt x="885" y="420"/>
                    </a:lnTo>
                    <a:close/>
                    <a:moveTo>
                      <a:pt x="888" y="405"/>
                    </a:moveTo>
                    <a:lnTo>
                      <a:pt x="887" y="407"/>
                    </a:lnTo>
                    <a:lnTo>
                      <a:pt x="888" y="407"/>
                    </a:lnTo>
                    <a:lnTo>
                      <a:pt x="890" y="407"/>
                    </a:lnTo>
                    <a:lnTo>
                      <a:pt x="890" y="405"/>
                    </a:lnTo>
                    <a:lnTo>
                      <a:pt x="888" y="405"/>
                    </a:lnTo>
                    <a:lnTo>
                      <a:pt x="888" y="405"/>
                    </a:lnTo>
                    <a:close/>
                    <a:moveTo>
                      <a:pt x="908" y="357"/>
                    </a:moveTo>
                    <a:lnTo>
                      <a:pt x="911" y="362"/>
                    </a:lnTo>
                    <a:lnTo>
                      <a:pt x="911" y="364"/>
                    </a:lnTo>
                    <a:lnTo>
                      <a:pt x="915" y="360"/>
                    </a:lnTo>
                    <a:lnTo>
                      <a:pt x="918" y="355"/>
                    </a:lnTo>
                    <a:lnTo>
                      <a:pt x="916" y="350"/>
                    </a:lnTo>
                    <a:lnTo>
                      <a:pt x="918" y="347"/>
                    </a:lnTo>
                    <a:lnTo>
                      <a:pt x="916" y="345"/>
                    </a:lnTo>
                    <a:lnTo>
                      <a:pt x="913" y="347"/>
                    </a:lnTo>
                    <a:lnTo>
                      <a:pt x="911" y="352"/>
                    </a:lnTo>
                    <a:lnTo>
                      <a:pt x="908" y="357"/>
                    </a:lnTo>
                    <a:lnTo>
                      <a:pt x="908" y="357"/>
                    </a:lnTo>
                    <a:close/>
                    <a:moveTo>
                      <a:pt x="895" y="294"/>
                    </a:moveTo>
                    <a:lnTo>
                      <a:pt x="897" y="294"/>
                    </a:lnTo>
                    <a:lnTo>
                      <a:pt x="898" y="292"/>
                    </a:lnTo>
                    <a:lnTo>
                      <a:pt x="905" y="292"/>
                    </a:lnTo>
                    <a:lnTo>
                      <a:pt x="908" y="289"/>
                    </a:lnTo>
                    <a:lnTo>
                      <a:pt x="908" y="284"/>
                    </a:lnTo>
                    <a:lnTo>
                      <a:pt x="905" y="280"/>
                    </a:lnTo>
                    <a:lnTo>
                      <a:pt x="897" y="284"/>
                    </a:lnTo>
                    <a:lnTo>
                      <a:pt x="895" y="289"/>
                    </a:lnTo>
                    <a:lnTo>
                      <a:pt x="895" y="294"/>
                    </a:lnTo>
                    <a:lnTo>
                      <a:pt x="895" y="294"/>
                    </a:lnTo>
                    <a:close/>
                    <a:moveTo>
                      <a:pt x="945" y="173"/>
                    </a:moveTo>
                    <a:lnTo>
                      <a:pt x="946" y="171"/>
                    </a:lnTo>
                    <a:lnTo>
                      <a:pt x="948" y="166"/>
                    </a:lnTo>
                    <a:lnTo>
                      <a:pt x="946" y="159"/>
                    </a:lnTo>
                    <a:lnTo>
                      <a:pt x="948" y="156"/>
                    </a:lnTo>
                    <a:lnTo>
                      <a:pt x="946" y="153"/>
                    </a:lnTo>
                    <a:lnTo>
                      <a:pt x="943" y="154"/>
                    </a:lnTo>
                    <a:lnTo>
                      <a:pt x="943" y="158"/>
                    </a:lnTo>
                    <a:lnTo>
                      <a:pt x="943" y="158"/>
                    </a:lnTo>
                    <a:lnTo>
                      <a:pt x="943" y="163"/>
                    </a:lnTo>
                    <a:lnTo>
                      <a:pt x="941" y="166"/>
                    </a:lnTo>
                    <a:lnTo>
                      <a:pt x="945" y="173"/>
                    </a:lnTo>
                    <a:lnTo>
                      <a:pt x="945" y="173"/>
                    </a:lnTo>
                    <a:close/>
                    <a:moveTo>
                      <a:pt x="930" y="186"/>
                    </a:moveTo>
                    <a:lnTo>
                      <a:pt x="930" y="186"/>
                    </a:lnTo>
                    <a:lnTo>
                      <a:pt x="931" y="187"/>
                    </a:lnTo>
                    <a:lnTo>
                      <a:pt x="933" y="184"/>
                    </a:lnTo>
                    <a:lnTo>
                      <a:pt x="933" y="176"/>
                    </a:lnTo>
                    <a:lnTo>
                      <a:pt x="931" y="174"/>
                    </a:lnTo>
                    <a:lnTo>
                      <a:pt x="928" y="178"/>
                    </a:lnTo>
                    <a:lnTo>
                      <a:pt x="928" y="181"/>
                    </a:lnTo>
                    <a:lnTo>
                      <a:pt x="930" y="186"/>
                    </a:lnTo>
                    <a:lnTo>
                      <a:pt x="930" y="186"/>
                    </a:lnTo>
                    <a:close/>
                    <a:moveTo>
                      <a:pt x="921" y="174"/>
                    </a:moveTo>
                    <a:lnTo>
                      <a:pt x="923" y="176"/>
                    </a:lnTo>
                    <a:lnTo>
                      <a:pt x="926" y="173"/>
                    </a:lnTo>
                    <a:lnTo>
                      <a:pt x="926" y="168"/>
                    </a:lnTo>
                    <a:lnTo>
                      <a:pt x="928" y="166"/>
                    </a:lnTo>
                    <a:lnTo>
                      <a:pt x="928" y="163"/>
                    </a:lnTo>
                    <a:lnTo>
                      <a:pt x="926" y="159"/>
                    </a:lnTo>
                    <a:lnTo>
                      <a:pt x="923" y="161"/>
                    </a:lnTo>
                    <a:lnTo>
                      <a:pt x="920" y="166"/>
                    </a:lnTo>
                    <a:lnTo>
                      <a:pt x="921" y="169"/>
                    </a:lnTo>
                    <a:lnTo>
                      <a:pt x="921" y="174"/>
                    </a:lnTo>
                    <a:lnTo>
                      <a:pt x="921" y="174"/>
                    </a:lnTo>
                    <a:close/>
                    <a:moveTo>
                      <a:pt x="667" y="13"/>
                    </a:moveTo>
                    <a:lnTo>
                      <a:pt x="669" y="13"/>
                    </a:lnTo>
                    <a:lnTo>
                      <a:pt x="671" y="11"/>
                    </a:lnTo>
                    <a:lnTo>
                      <a:pt x="671" y="8"/>
                    </a:lnTo>
                    <a:lnTo>
                      <a:pt x="669" y="5"/>
                    </a:lnTo>
                    <a:lnTo>
                      <a:pt x="667" y="5"/>
                    </a:lnTo>
                    <a:lnTo>
                      <a:pt x="666" y="10"/>
                    </a:lnTo>
                    <a:lnTo>
                      <a:pt x="667" y="13"/>
                    </a:lnTo>
                    <a:lnTo>
                      <a:pt x="667" y="13"/>
                    </a:lnTo>
                    <a:close/>
                    <a:moveTo>
                      <a:pt x="667" y="21"/>
                    </a:moveTo>
                    <a:lnTo>
                      <a:pt x="669" y="21"/>
                    </a:lnTo>
                    <a:lnTo>
                      <a:pt x="672" y="21"/>
                    </a:lnTo>
                    <a:lnTo>
                      <a:pt x="674" y="20"/>
                    </a:lnTo>
                    <a:lnTo>
                      <a:pt x="674" y="15"/>
                    </a:lnTo>
                    <a:lnTo>
                      <a:pt x="672" y="16"/>
                    </a:lnTo>
                    <a:lnTo>
                      <a:pt x="667" y="18"/>
                    </a:lnTo>
                    <a:lnTo>
                      <a:pt x="667" y="21"/>
                    </a:lnTo>
                    <a:lnTo>
                      <a:pt x="667" y="21"/>
                    </a:lnTo>
                    <a:close/>
                    <a:moveTo>
                      <a:pt x="647" y="21"/>
                    </a:moveTo>
                    <a:lnTo>
                      <a:pt x="651" y="26"/>
                    </a:lnTo>
                    <a:lnTo>
                      <a:pt x="652" y="30"/>
                    </a:lnTo>
                    <a:lnTo>
                      <a:pt x="656" y="28"/>
                    </a:lnTo>
                    <a:lnTo>
                      <a:pt x="657" y="26"/>
                    </a:lnTo>
                    <a:lnTo>
                      <a:pt x="661" y="25"/>
                    </a:lnTo>
                    <a:lnTo>
                      <a:pt x="654" y="20"/>
                    </a:lnTo>
                    <a:lnTo>
                      <a:pt x="652" y="16"/>
                    </a:lnTo>
                    <a:lnTo>
                      <a:pt x="651" y="13"/>
                    </a:lnTo>
                    <a:lnTo>
                      <a:pt x="649" y="15"/>
                    </a:lnTo>
                    <a:lnTo>
                      <a:pt x="647" y="18"/>
                    </a:lnTo>
                    <a:lnTo>
                      <a:pt x="646" y="18"/>
                    </a:lnTo>
                    <a:lnTo>
                      <a:pt x="647" y="21"/>
                    </a:lnTo>
                    <a:lnTo>
                      <a:pt x="647" y="21"/>
                    </a:lnTo>
                    <a:close/>
                    <a:moveTo>
                      <a:pt x="636" y="26"/>
                    </a:moveTo>
                    <a:lnTo>
                      <a:pt x="636" y="28"/>
                    </a:lnTo>
                    <a:lnTo>
                      <a:pt x="637" y="30"/>
                    </a:lnTo>
                    <a:lnTo>
                      <a:pt x="639" y="28"/>
                    </a:lnTo>
                    <a:lnTo>
                      <a:pt x="639" y="26"/>
                    </a:lnTo>
                    <a:lnTo>
                      <a:pt x="636" y="25"/>
                    </a:lnTo>
                    <a:lnTo>
                      <a:pt x="636" y="26"/>
                    </a:lnTo>
                    <a:lnTo>
                      <a:pt x="636" y="26"/>
                    </a:lnTo>
                    <a:close/>
                    <a:moveTo>
                      <a:pt x="563" y="43"/>
                    </a:moveTo>
                    <a:lnTo>
                      <a:pt x="564" y="46"/>
                    </a:lnTo>
                    <a:lnTo>
                      <a:pt x="568" y="48"/>
                    </a:lnTo>
                    <a:lnTo>
                      <a:pt x="574" y="55"/>
                    </a:lnTo>
                    <a:lnTo>
                      <a:pt x="578" y="55"/>
                    </a:lnTo>
                    <a:lnTo>
                      <a:pt x="579" y="50"/>
                    </a:lnTo>
                    <a:lnTo>
                      <a:pt x="579" y="45"/>
                    </a:lnTo>
                    <a:lnTo>
                      <a:pt x="581" y="45"/>
                    </a:lnTo>
                    <a:lnTo>
                      <a:pt x="581" y="41"/>
                    </a:lnTo>
                    <a:lnTo>
                      <a:pt x="578" y="41"/>
                    </a:lnTo>
                    <a:lnTo>
                      <a:pt x="573" y="35"/>
                    </a:lnTo>
                    <a:lnTo>
                      <a:pt x="569" y="35"/>
                    </a:lnTo>
                    <a:lnTo>
                      <a:pt x="568" y="36"/>
                    </a:lnTo>
                    <a:lnTo>
                      <a:pt x="569" y="41"/>
                    </a:lnTo>
                    <a:lnTo>
                      <a:pt x="569" y="43"/>
                    </a:lnTo>
                    <a:lnTo>
                      <a:pt x="568" y="45"/>
                    </a:lnTo>
                    <a:lnTo>
                      <a:pt x="566" y="43"/>
                    </a:lnTo>
                    <a:lnTo>
                      <a:pt x="563" y="43"/>
                    </a:lnTo>
                    <a:lnTo>
                      <a:pt x="563" y="43"/>
                    </a:lnTo>
                    <a:close/>
                    <a:moveTo>
                      <a:pt x="558" y="46"/>
                    </a:moveTo>
                    <a:lnTo>
                      <a:pt x="561" y="53"/>
                    </a:lnTo>
                    <a:lnTo>
                      <a:pt x="563" y="53"/>
                    </a:lnTo>
                    <a:lnTo>
                      <a:pt x="563" y="48"/>
                    </a:lnTo>
                    <a:lnTo>
                      <a:pt x="559" y="45"/>
                    </a:lnTo>
                    <a:lnTo>
                      <a:pt x="558" y="46"/>
                    </a:lnTo>
                    <a:lnTo>
                      <a:pt x="558" y="46"/>
                    </a:lnTo>
                    <a:close/>
                    <a:moveTo>
                      <a:pt x="534" y="45"/>
                    </a:moveTo>
                    <a:lnTo>
                      <a:pt x="534" y="48"/>
                    </a:lnTo>
                    <a:lnTo>
                      <a:pt x="541" y="50"/>
                    </a:lnTo>
                    <a:lnTo>
                      <a:pt x="543" y="51"/>
                    </a:lnTo>
                    <a:lnTo>
                      <a:pt x="546" y="51"/>
                    </a:lnTo>
                    <a:lnTo>
                      <a:pt x="546" y="50"/>
                    </a:lnTo>
                    <a:lnTo>
                      <a:pt x="544" y="46"/>
                    </a:lnTo>
                    <a:lnTo>
                      <a:pt x="541" y="46"/>
                    </a:lnTo>
                    <a:lnTo>
                      <a:pt x="541" y="43"/>
                    </a:lnTo>
                    <a:lnTo>
                      <a:pt x="538" y="41"/>
                    </a:lnTo>
                    <a:lnTo>
                      <a:pt x="534" y="43"/>
                    </a:lnTo>
                    <a:lnTo>
                      <a:pt x="534" y="45"/>
                    </a:lnTo>
                    <a:lnTo>
                      <a:pt x="534" y="45"/>
                    </a:lnTo>
                    <a:close/>
                    <a:moveTo>
                      <a:pt x="519" y="86"/>
                    </a:moveTo>
                    <a:lnTo>
                      <a:pt x="523" y="88"/>
                    </a:lnTo>
                    <a:lnTo>
                      <a:pt x="524" y="86"/>
                    </a:lnTo>
                    <a:lnTo>
                      <a:pt x="526" y="83"/>
                    </a:lnTo>
                    <a:lnTo>
                      <a:pt x="523" y="80"/>
                    </a:lnTo>
                    <a:lnTo>
                      <a:pt x="521" y="75"/>
                    </a:lnTo>
                    <a:lnTo>
                      <a:pt x="518" y="71"/>
                    </a:lnTo>
                    <a:lnTo>
                      <a:pt x="516" y="71"/>
                    </a:lnTo>
                    <a:lnTo>
                      <a:pt x="514" y="75"/>
                    </a:lnTo>
                    <a:lnTo>
                      <a:pt x="518" y="78"/>
                    </a:lnTo>
                    <a:lnTo>
                      <a:pt x="518" y="84"/>
                    </a:lnTo>
                    <a:lnTo>
                      <a:pt x="519" y="86"/>
                    </a:lnTo>
                    <a:lnTo>
                      <a:pt x="519" y="86"/>
                    </a:lnTo>
                    <a:close/>
                    <a:moveTo>
                      <a:pt x="526" y="128"/>
                    </a:moveTo>
                    <a:lnTo>
                      <a:pt x="533" y="128"/>
                    </a:lnTo>
                    <a:lnTo>
                      <a:pt x="534" y="126"/>
                    </a:lnTo>
                    <a:lnTo>
                      <a:pt x="534" y="121"/>
                    </a:lnTo>
                    <a:lnTo>
                      <a:pt x="531" y="119"/>
                    </a:lnTo>
                    <a:lnTo>
                      <a:pt x="531" y="116"/>
                    </a:lnTo>
                    <a:lnTo>
                      <a:pt x="528" y="114"/>
                    </a:lnTo>
                    <a:lnTo>
                      <a:pt x="524" y="116"/>
                    </a:lnTo>
                    <a:lnTo>
                      <a:pt x="521" y="119"/>
                    </a:lnTo>
                    <a:lnTo>
                      <a:pt x="523" y="123"/>
                    </a:lnTo>
                    <a:lnTo>
                      <a:pt x="524" y="128"/>
                    </a:lnTo>
                    <a:lnTo>
                      <a:pt x="526" y="128"/>
                    </a:lnTo>
                    <a:lnTo>
                      <a:pt x="526" y="128"/>
                    </a:lnTo>
                    <a:close/>
                    <a:moveTo>
                      <a:pt x="526" y="133"/>
                    </a:moveTo>
                    <a:lnTo>
                      <a:pt x="526" y="138"/>
                    </a:lnTo>
                    <a:lnTo>
                      <a:pt x="526" y="139"/>
                    </a:lnTo>
                    <a:lnTo>
                      <a:pt x="526" y="144"/>
                    </a:lnTo>
                    <a:lnTo>
                      <a:pt x="533" y="149"/>
                    </a:lnTo>
                    <a:lnTo>
                      <a:pt x="536" y="146"/>
                    </a:lnTo>
                    <a:lnTo>
                      <a:pt x="536" y="136"/>
                    </a:lnTo>
                    <a:lnTo>
                      <a:pt x="533" y="133"/>
                    </a:lnTo>
                    <a:lnTo>
                      <a:pt x="529" y="133"/>
                    </a:lnTo>
                    <a:lnTo>
                      <a:pt x="526" y="133"/>
                    </a:lnTo>
                    <a:lnTo>
                      <a:pt x="526" y="133"/>
                    </a:lnTo>
                    <a:close/>
                    <a:moveTo>
                      <a:pt x="460" y="91"/>
                    </a:moveTo>
                    <a:lnTo>
                      <a:pt x="460" y="89"/>
                    </a:lnTo>
                    <a:lnTo>
                      <a:pt x="460" y="88"/>
                    </a:lnTo>
                    <a:lnTo>
                      <a:pt x="460" y="84"/>
                    </a:lnTo>
                    <a:lnTo>
                      <a:pt x="458" y="83"/>
                    </a:lnTo>
                    <a:lnTo>
                      <a:pt x="456" y="84"/>
                    </a:lnTo>
                    <a:lnTo>
                      <a:pt x="456" y="88"/>
                    </a:lnTo>
                    <a:lnTo>
                      <a:pt x="460" y="91"/>
                    </a:lnTo>
                    <a:lnTo>
                      <a:pt x="460" y="91"/>
                    </a:lnTo>
                    <a:close/>
                    <a:moveTo>
                      <a:pt x="450" y="118"/>
                    </a:moveTo>
                    <a:lnTo>
                      <a:pt x="451" y="119"/>
                    </a:lnTo>
                    <a:lnTo>
                      <a:pt x="453" y="116"/>
                    </a:lnTo>
                    <a:lnTo>
                      <a:pt x="453" y="109"/>
                    </a:lnTo>
                    <a:lnTo>
                      <a:pt x="446" y="104"/>
                    </a:lnTo>
                    <a:lnTo>
                      <a:pt x="446" y="98"/>
                    </a:lnTo>
                    <a:lnTo>
                      <a:pt x="450" y="91"/>
                    </a:lnTo>
                    <a:lnTo>
                      <a:pt x="450" y="84"/>
                    </a:lnTo>
                    <a:lnTo>
                      <a:pt x="446" y="81"/>
                    </a:lnTo>
                    <a:lnTo>
                      <a:pt x="446" y="75"/>
                    </a:lnTo>
                    <a:lnTo>
                      <a:pt x="446" y="71"/>
                    </a:lnTo>
                    <a:lnTo>
                      <a:pt x="441" y="75"/>
                    </a:lnTo>
                    <a:lnTo>
                      <a:pt x="441" y="86"/>
                    </a:lnTo>
                    <a:lnTo>
                      <a:pt x="438" y="89"/>
                    </a:lnTo>
                    <a:lnTo>
                      <a:pt x="438" y="96"/>
                    </a:lnTo>
                    <a:lnTo>
                      <a:pt x="443" y="104"/>
                    </a:lnTo>
                    <a:lnTo>
                      <a:pt x="445" y="111"/>
                    </a:lnTo>
                    <a:lnTo>
                      <a:pt x="450" y="118"/>
                    </a:lnTo>
                    <a:lnTo>
                      <a:pt x="450" y="118"/>
                    </a:lnTo>
                    <a:close/>
                    <a:moveTo>
                      <a:pt x="187" y="154"/>
                    </a:moveTo>
                    <a:lnTo>
                      <a:pt x="191" y="156"/>
                    </a:lnTo>
                    <a:lnTo>
                      <a:pt x="191" y="159"/>
                    </a:lnTo>
                    <a:lnTo>
                      <a:pt x="194" y="161"/>
                    </a:lnTo>
                    <a:lnTo>
                      <a:pt x="196" y="156"/>
                    </a:lnTo>
                    <a:lnTo>
                      <a:pt x="192" y="154"/>
                    </a:lnTo>
                    <a:lnTo>
                      <a:pt x="187" y="154"/>
                    </a:lnTo>
                    <a:lnTo>
                      <a:pt x="187" y="154"/>
                    </a:lnTo>
                    <a:close/>
                    <a:moveTo>
                      <a:pt x="23" y="345"/>
                    </a:moveTo>
                    <a:lnTo>
                      <a:pt x="24" y="349"/>
                    </a:lnTo>
                    <a:lnTo>
                      <a:pt x="33" y="349"/>
                    </a:lnTo>
                    <a:lnTo>
                      <a:pt x="36" y="350"/>
                    </a:lnTo>
                    <a:lnTo>
                      <a:pt x="39" y="350"/>
                    </a:lnTo>
                    <a:lnTo>
                      <a:pt x="38" y="347"/>
                    </a:lnTo>
                    <a:lnTo>
                      <a:pt x="34" y="347"/>
                    </a:lnTo>
                    <a:lnTo>
                      <a:pt x="31" y="344"/>
                    </a:lnTo>
                    <a:lnTo>
                      <a:pt x="26" y="344"/>
                    </a:lnTo>
                    <a:lnTo>
                      <a:pt x="23" y="344"/>
                    </a:lnTo>
                    <a:lnTo>
                      <a:pt x="23" y="345"/>
                    </a:lnTo>
                    <a:lnTo>
                      <a:pt x="23" y="345"/>
                    </a:lnTo>
                    <a:close/>
                    <a:moveTo>
                      <a:pt x="0" y="345"/>
                    </a:moveTo>
                    <a:lnTo>
                      <a:pt x="3" y="350"/>
                    </a:lnTo>
                    <a:lnTo>
                      <a:pt x="10" y="350"/>
                    </a:lnTo>
                    <a:lnTo>
                      <a:pt x="13" y="354"/>
                    </a:lnTo>
                    <a:lnTo>
                      <a:pt x="19" y="350"/>
                    </a:lnTo>
                    <a:lnTo>
                      <a:pt x="13" y="345"/>
                    </a:lnTo>
                    <a:lnTo>
                      <a:pt x="6" y="344"/>
                    </a:lnTo>
                    <a:lnTo>
                      <a:pt x="1" y="344"/>
                    </a:lnTo>
                    <a:lnTo>
                      <a:pt x="0" y="345"/>
                    </a:lnTo>
                    <a:lnTo>
                      <a:pt x="0" y="345"/>
                    </a:lnTo>
                    <a:close/>
                    <a:moveTo>
                      <a:pt x="184" y="528"/>
                    </a:moveTo>
                    <a:lnTo>
                      <a:pt x="184" y="530"/>
                    </a:lnTo>
                    <a:lnTo>
                      <a:pt x="186" y="531"/>
                    </a:lnTo>
                    <a:lnTo>
                      <a:pt x="187" y="528"/>
                    </a:lnTo>
                    <a:lnTo>
                      <a:pt x="186" y="526"/>
                    </a:lnTo>
                    <a:lnTo>
                      <a:pt x="184" y="528"/>
                    </a:lnTo>
                    <a:lnTo>
                      <a:pt x="184" y="528"/>
                    </a:lnTo>
                    <a:close/>
                    <a:moveTo>
                      <a:pt x="186" y="546"/>
                    </a:moveTo>
                    <a:lnTo>
                      <a:pt x="189" y="546"/>
                    </a:lnTo>
                    <a:lnTo>
                      <a:pt x="191" y="548"/>
                    </a:lnTo>
                    <a:lnTo>
                      <a:pt x="199" y="548"/>
                    </a:lnTo>
                    <a:lnTo>
                      <a:pt x="202" y="550"/>
                    </a:lnTo>
                    <a:lnTo>
                      <a:pt x="204" y="551"/>
                    </a:lnTo>
                    <a:lnTo>
                      <a:pt x="206" y="548"/>
                    </a:lnTo>
                    <a:lnTo>
                      <a:pt x="202" y="545"/>
                    </a:lnTo>
                    <a:lnTo>
                      <a:pt x="196" y="543"/>
                    </a:lnTo>
                    <a:lnTo>
                      <a:pt x="194" y="545"/>
                    </a:lnTo>
                    <a:lnTo>
                      <a:pt x="189" y="543"/>
                    </a:lnTo>
                    <a:lnTo>
                      <a:pt x="186" y="543"/>
                    </a:lnTo>
                    <a:lnTo>
                      <a:pt x="184" y="545"/>
                    </a:lnTo>
                    <a:lnTo>
                      <a:pt x="186" y="546"/>
                    </a:lnTo>
                    <a:lnTo>
                      <a:pt x="186" y="546"/>
                    </a:lnTo>
                    <a:close/>
                    <a:moveTo>
                      <a:pt x="191" y="553"/>
                    </a:moveTo>
                    <a:lnTo>
                      <a:pt x="192" y="555"/>
                    </a:lnTo>
                    <a:lnTo>
                      <a:pt x="194" y="555"/>
                    </a:lnTo>
                    <a:lnTo>
                      <a:pt x="194" y="553"/>
                    </a:lnTo>
                    <a:lnTo>
                      <a:pt x="191" y="553"/>
                    </a:lnTo>
                    <a:lnTo>
                      <a:pt x="191" y="553"/>
                    </a:lnTo>
                    <a:close/>
                    <a:moveTo>
                      <a:pt x="192" y="581"/>
                    </a:moveTo>
                    <a:lnTo>
                      <a:pt x="194" y="583"/>
                    </a:lnTo>
                    <a:lnTo>
                      <a:pt x="197" y="583"/>
                    </a:lnTo>
                    <a:lnTo>
                      <a:pt x="199" y="586"/>
                    </a:lnTo>
                    <a:lnTo>
                      <a:pt x="202" y="584"/>
                    </a:lnTo>
                    <a:lnTo>
                      <a:pt x="201" y="581"/>
                    </a:lnTo>
                    <a:lnTo>
                      <a:pt x="196" y="579"/>
                    </a:lnTo>
                    <a:lnTo>
                      <a:pt x="194" y="579"/>
                    </a:lnTo>
                    <a:lnTo>
                      <a:pt x="192" y="581"/>
                    </a:lnTo>
                    <a:lnTo>
                      <a:pt x="192" y="581"/>
                    </a:lnTo>
                    <a:close/>
                    <a:moveTo>
                      <a:pt x="187" y="591"/>
                    </a:moveTo>
                    <a:lnTo>
                      <a:pt x="189" y="593"/>
                    </a:lnTo>
                    <a:lnTo>
                      <a:pt x="192" y="594"/>
                    </a:lnTo>
                    <a:lnTo>
                      <a:pt x="196" y="591"/>
                    </a:lnTo>
                    <a:lnTo>
                      <a:pt x="191" y="591"/>
                    </a:lnTo>
                    <a:lnTo>
                      <a:pt x="189" y="589"/>
                    </a:lnTo>
                    <a:lnTo>
                      <a:pt x="187" y="591"/>
                    </a:lnTo>
                    <a:lnTo>
                      <a:pt x="187" y="591"/>
                    </a:lnTo>
                    <a:close/>
                    <a:moveTo>
                      <a:pt x="194" y="609"/>
                    </a:moveTo>
                    <a:lnTo>
                      <a:pt x="196" y="609"/>
                    </a:lnTo>
                    <a:lnTo>
                      <a:pt x="197" y="608"/>
                    </a:lnTo>
                    <a:lnTo>
                      <a:pt x="196" y="604"/>
                    </a:lnTo>
                    <a:lnTo>
                      <a:pt x="194" y="603"/>
                    </a:lnTo>
                    <a:lnTo>
                      <a:pt x="194" y="604"/>
                    </a:lnTo>
                    <a:lnTo>
                      <a:pt x="194" y="609"/>
                    </a:lnTo>
                    <a:lnTo>
                      <a:pt x="194" y="609"/>
                    </a:lnTo>
                    <a:close/>
                    <a:moveTo>
                      <a:pt x="201" y="613"/>
                    </a:moveTo>
                    <a:lnTo>
                      <a:pt x="201" y="614"/>
                    </a:lnTo>
                    <a:lnTo>
                      <a:pt x="202" y="614"/>
                    </a:lnTo>
                    <a:lnTo>
                      <a:pt x="202" y="613"/>
                    </a:lnTo>
                    <a:lnTo>
                      <a:pt x="201" y="613"/>
                    </a:lnTo>
                    <a:lnTo>
                      <a:pt x="201" y="613"/>
                    </a:lnTo>
                    <a:close/>
                    <a:moveTo>
                      <a:pt x="187" y="616"/>
                    </a:moveTo>
                    <a:lnTo>
                      <a:pt x="189" y="614"/>
                    </a:lnTo>
                    <a:lnTo>
                      <a:pt x="187" y="613"/>
                    </a:lnTo>
                    <a:lnTo>
                      <a:pt x="186" y="614"/>
                    </a:lnTo>
                    <a:lnTo>
                      <a:pt x="187" y="616"/>
                    </a:lnTo>
                    <a:lnTo>
                      <a:pt x="187" y="616"/>
                    </a:lnTo>
                    <a:close/>
                    <a:moveTo>
                      <a:pt x="192" y="614"/>
                    </a:moveTo>
                    <a:lnTo>
                      <a:pt x="194" y="616"/>
                    </a:lnTo>
                    <a:lnTo>
                      <a:pt x="196" y="614"/>
                    </a:lnTo>
                    <a:lnTo>
                      <a:pt x="194" y="613"/>
                    </a:lnTo>
                    <a:lnTo>
                      <a:pt x="192" y="614"/>
                    </a:lnTo>
                    <a:lnTo>
                      <a:pt x="192" y="614"/>
                    </a:lnTo>
                    <a:close/>
                    <a:moveTo>
                      <a:pt x="191" y="621"/>
                    </a:moveTo>
                    <a:lnTo>
                      <a:pt x="194" y="619"/>
                    </a:lnTo>
                    <a:lnTo>
                      <a:pt x="194" y="618"/>
                    </a:lnTo>
                    <a:lnTo>
                      <a:pt x="192" y="618"/>
                    </a:lnTo>
                    <a:lnTo>
                      <a:pt x="191" y="621"/>
                    </a:lnTo>
                    <a:lnTo>
                      <a:pt x="191" y="621"/>
                    </a:lnTo>
                    <a:close/>
                    <a:moveTo>
                      <a:pt x="194" y="628"/>
                    </a:moveTo>
                    <a:lnTo>
                      <a:pt x="196" y="626"/>
                    </a:lnTo>
                    <a:lnTo>
                      <a:pt x="192" y="626"/>
                    </a:lnTo>
                    <a:lnTo>
                      <a:pt x="191" y="626"/>
                    </a:lnTo>
                    <a:lnTo>
                      <a:pt x="191" y="628"/>
                    </a:lnTo>
                    <a:lnTo>
                      <a:pt x="194" y="628"/>
                    </a:lnTo>
                    <a:lnTo>
                      <a:pt x="194" y="628"/>
                    </a:lnTo>
                    <a:close/>
                    <a:moveTo>
                      <a:pt x="197" y="631"/>
                    </a:moveTo>
                    <a:lnTo>
                      <a:pt x="201" y="631"/>
                    </a:lnTo>
                    <a:lnTo>
                      <a:pt x="201" y="629"/>
                    </a:lnTo>
                    <a:lnTo>
                      <a:pt x="199" y="628"/>
                    </a:lnTo>
                    <a:lnTo>
                      <a:pt x="196" y="631"/>
                    </a:lnTo>
                    <a:lnTo>
                      <a:pt x="196" y="631"/>
                    </a:lnTo>
                    <a:lnTo>
                      <a:pt x="197" y="631"/>
                    </a:lnTo>
                    <a:lnTo>
                      <a:pt x="197" y="631"/>
                    </a:lnTo>
                    <a:close/>
                    <a:moveTo>
                      <a:pt x="182" y="643"/>
                    </a:moveTo>
                    <a:lnTo>
                      <a:pt x="187" y="641"/>
                    </a:lnTo>
                    <a:lnTo>
                      <a:pt x="187" y="641"/>
                    </a:lnTo>
                    <a:lnTo>
                      <a:pt x="187" y="639"/>
                    </a:lnTo>
                    <a:lnTo>
                      <a:pt x="182" y="639"/>
                    </a:lnTo>
                    <a:lnTo>
                      <a:pt x="181" y="641"/>
                    </a:lnTo>
                    <a:lnTo>
                      <a:pt x="182" y="643"/>
                    </a:lnTo>
                    <a:lnTo>
                      <a:pt x="182" y="643"/>
                    </a:lnTo>
                    <a:close/>
                    <a:moveTo>
                      <a:pt x="191" y="649"/>
                    </a:moveTo>
                    <a:lnTo>
                      <a:pt x="199" y="644"/>
                    </a:lnTo>
                    <a:lnTo>
                      <a:pt x="202" y="641"/>
                    </a:lnTo>
                    <a:lnTo>
                      <a:pt x="202" y="638"/>
                    </a:lnTo>
                    <a:lnTo>
                      <a:pt x="199" y="638"/>
                    </a:lnTo>
                    <a:lnTo>
                      <a:pt x="194" y="641"/>
                    </a:lnTo>
                    <a:lnTo>
                      <a:pt x="191" y="643"/>
                    </a:lnTo>
                    <a:lnTo>
                      <a:pt x="189" y="644"/>
                    </a:lnTo>
                    <a:lnTo>
                      <a:pt x="187" y="646"/>
                    </a:lnTo>
                    <a:lnTo>
                      <a:pt x="187" y="648"/>
                    </a:lnTo>
                    <a:lnTo>
                      <a:pt x="187" y="651"/>
                    </a:lnTo>
                    <a:lnTo>
                      <a:pt x="189" y="651"/>
                    </a:lnTo>
                    <a:lnTo>
                      <a:pt x="191" y="649"/>
                    </a:lnTo>
                    <a:lnTo>
                      <a:pt x="191" y="649"/>
                    </a:lnTo>
                    <a:close/>
                    <a:moveTo>
                      <a:pt x="199" y="648"/>
                    </a:moveTo>
                    <a:lnTo>
                      <a:pt x="199" y="648"/>
                    </a:lnTo>
                    <a:lnTo>
                      <a:pt x="202" y="648"/>
                    </a:lnTo>
                    <a:lnTo>
                      <a:pt x="202" y="646"/>
                    </a:lnTo>
                    <a:lnTo>
                      <a:pt x="199" y="648"/>
                    </a:lnTo>
                    <a:lnTo>
                      <a:pt x="199" y="648"/>
                    </a:lnTo>
                    <a:close/>
                    <a:moveTo>
                      <a:pt x="196" y="653"/>
                    </a:moveTo>
                    <a:lnTo>
                      <a:pt x="197" y="653"/>
                    </a:lnTo>
                    <a:lnTo>
                      <a:pt x="197" y="651"/>
                    </a:lnTo>
                    <a:lnTo>
                      <a:pt x="196" y="651"/>
                    </a:lnTo>
                    <a:lnTo>
                      <a:pt x="196" y="653"/>
                    </a:lnTo>
                    <a:lnTo>
                      <a:pt x="196" y="653"/>
                    </a:lnTo>
                    <a:close/>
                    <a:moveTo>
                      <a:pt x="189" y="654"/>
                    </a:moveTo>
                    <a:lnTo>
                      <a:pt x="191" y="653"/>
                    </a:lnTo>
                    <a:lnTo>
                      <a:pt x="189" y="651"/>
                    </a:lnTo>
                    <a:lnTo>
                      <a:pt x="187" y="653"/>
                    </a:lnTo>
                    <a:lnTo>
                      <a:pt x="187" y="654"/>
                    </a:lnTo>
                    <a:lnTo>
                      <a:pt x="189" y="654"/>
                    </a:lnTo>
                    <a:lnTo>
                      <a:pt x="189" y="654"/>
                    </a:lnTo>
                    <a:close/>
                    <a:moveTo>
                      <a:pt x="181" y="669"/>
                    </a:moveTo>
                    <a:lnTo>
                      <a:pt x="181" y="672"/>
                    </a:lnTo>
                    <a:lnTo>
                      <a:pt x="184" y="672"/>
                    </a:lnTo>
                    <a:lnTo>
                      <a:pt x="187" y="669"/>
                    </a:lnTo>
                    <a:lnTo>
                      <a:pt x="192" y="668"/>
                    </a:lnTo>
                    <a:lnTo>
                      <a:pt x="192" y="666"/>
                    </a:lnTo>
                    <a:lnTo>
                      <a:pt x="191" y="664"/>
                    </a:lnTo>
                    <a:lnTo>
                      <a:pt x="189" y="666"/>
                    </a:lnTo>
                    <a:lnTo>
                      <a:pt x="184" y="666"/>
                    </a:lnTo>
                    <a:lnTo>
                      <a:pt x="182" y="669"/>
                    </a:lnTo>
                    <a:lnTo>
                      <a:pt x="182" y="669"/>
                    </a:lnTo>
                    <a:lnTo>
                      <a:pt x="181" y="669"/>
                    </a:lnTo>
                    <a:lnTo>
                      <a:pt x="181" y="669"/>
                    </a:lnTo>
                    <a:close/>
                    <a:moveTo>
                      <a:pt x="177" y="682"/>
                    </a:moveTo>
                    <a:lnTo>
                      <a:pt x="177" y="686"/>
                    </a:lnTo>
                    <a:lnTo>
                      <a:pt x="181" y="687"/>
                    </a:lnTo>
                    <a:lnTo>
                      <a:pt x="182" y="684"/>
                    </a:lnTo>
                    <a:lnTo>
                      <a:pt x="179" y="682"/>
                    </a:lnTo>
                    <a:lnTo>
                      <a:pt x="177" y="682"/>
                    </a:lnTo>
                    <a:lnTo>
                      <a:pt x="177" y="682"/>
                    </a:lnTo>
                    <a:close/>
                    <a:moveTo>
                      <a:pt x="284" y="1189"/>
                    </a:moveTo>
                    <a:lnTo>
                      <a:pt x="287" y="1186"/>
                    </a:lnTo>
                    <a:lnTo>
                      <a:pt x="290" y="1184"/>
                    </a:lnTo>
                    <a:lnTo>
                      <a:pt x="292" y="1186"/>
                    </a:lnTo>
                    <a:lnTo>
                      <a:pt x="290" y="1187"/>
                    </a:lnTo>
                    <a:lnTo>
                      <a:pt x="287" y="1189"/>
                    </a:lnTo>
                    <a:lnTo>
                      <a:pt x="285" y="1189"/>
                    </a:lnTo>
                    <a:lnTo>
                      <a:pt x="284" y="1189"/>
                    </a:lnTo>
                    <a:lnTo>
                      <a:pt x="284" y="1189"/>
                    </a:lnTo>
                    <a:close/>
                    <a:moveTo>
                      <a:pt x="257" y="1174"/>
                    </a:moveTo>
                    <a:lnTo>
                      <a:pt x="259" y="1174"/>
                    </a:lnTo>
                    <a:lnTo>
                      <a:pt x="260" y="1172"/>
                    </a:lnTo>
                    <a:lnTo>
                      <a:pt x="262" y="1171"/>
                    </a:lnTo>
                    <a:lnTo>
                      <a:pt x="262" y="1167"/>
                    </a:lnTo>
                    <a:lnTo>
                      <a:pt x="260" y="1167"/>
                    </a:lnTo>
                    <a:lnTo>
                      <a:pt x="259" y="1169"/>
                    </a:lnTo>
                    <a:lnTo>
                      <a:pt x="257" y="1171"/>
                    </a:lnTo>
                    <a:lnTo>
                      <a:pt x="257" y="1174"/>
                    </a:lnTo>
                    <a:lnTo>
                      <a:pt x="257" y="1174"/>
                    </a:lnTo>
                    <a:close/>
                    <a:moveTo>
                      <a:pt x="239" y="1146"/>
                    </a:moveTo>
                    <a:lnTo>
                      <a:pt x="240" y="1148"/>
                    </a:lnTo>
                    <a:lnTo>
                      <a:pt x="244" y="1148"/>
                    </a:lnTo>
                    <a:lnTo>
                      <a:pt x="247" y="1146"/>
                    </a:lnTo>
                    <a:lnTo>
                      <a:pt x="245" y="1144"/>
                    </a:lnTo>
                    <a:lnTo>
                      <a:pt x="242" y="1144"/>
                    </a:lnTo>
                    <a:lnTo>
                      <a:pt x="239" y="1146"/>
                    </a:lnTo>
                    <a:lnTo>
                      <a:pt x="239" y="1146"/>
                    </a:lnTo>
                    <a:close/>
                    <a:moveTo>
                      <a:pt x="230" y="1146"/>
                    </a:moveTo>
                    <a:lnTo>
                      <a:pt x="230" y="1148"/>
                    </a:lnTo>
                    <a:lnTo>
                      <a:pt x="234" y="1148"/>
                    </a:lnTo>
                    <a:lnTo>
                      <a:pt x="234" y="1146"/>
                    </a:lnTo>
                    <a:lnTo>
                      <a:pt x="232" y="1144"/>
                    </a:lnTo>
                    <a:lnTo>
                      <a:pt x="230" y="1146"/>
                    </a:lnTo>
                    <a:lnTo>
                      <a:pt x="230" y="1146"/>
                    </a:lnTo>
                    <a:close/>
                    <a:moveTo>
                      <a:pt x="204" y="1148"/>
                    </a:moveTo>
                    <a:lnTo>
                      <a:pt x="204" y="1149"/>
                    </a:lnTo>
                    <a:lnTo>
                      <a:pt x="207" y="1149"/>
                    </a:lnTo>
                    <a:lnTo>
                      <a:pt x="207" y="1153"/>
                    </a:lnTo>
                    <a:lnTo>
                      <a:pt x="211" y="1151"/>
                    </a:lnTo>
                    <a:lnTo>
                      <a:pt x="209" y="1148"/>
                    </a:lnTo>
                    <a:lnTo>
                      <a:pt x="206" y="1146"/>
                    </a:lnTo>
                    <a:lnTo>
                      <a:pt x="204" y="1148"/>
                    </a:lnTo>
                    <a:lnTo>
                      <a:pt x="204" y="1148"/>
                    </a:lnTo>
                    <a:close/>
                    <a:moveTo>
                      <a:pt x="171" y="1015"/>
                    </a:moveTo>
                    <a:lnTo>
                      <a:pt x="172" y="1013"/>
                    </a:lnTo>
                    <a:lnTo>
                      <a:pt x="176" y="1011"/>
                    </a:lnTo>
                    <a:lnTo>
                      <a:pt x="181" y="1006"/>
                    </a:lnTo>
                    <a:lnTo>
                      <a:pt x="177" y="1006"/>
                    </a:lnTo>
                    <a:lnTo>
                      <a:pt x="176" y="1010"/>
                    </a:lnTo>
                    <a:lnTo>
                      <a:pt x="171" y="1015"/>
                    </a:lnTo>
                    <a:lnTo>
                      <a:pt x="171" y="1015"/>
                    </a:lnTo>
                    <a:close/>
                    <a:moveTo>
                      <a:pt x="171" y="1010"/>
                    </a:moveTo>
                    <a:lnTo>
                      <a:pt x="171" y="1010"/>
                    </a:lnTo>
                    <a:lnTo>
                      <a:pt x="171" y="1010"/>
                    </a:lnTo>
                    <a:lnTo>
                      <a:pt x="172" y="1010"/>
                    </a:lnTo>
                    <a:lnTo>
                      <a:pt x="174" y="1008"/>
                    </a:lnTo>
                    <a:lnTo>
                      <a:pt x="176" y="1005"/>
                    </a:lnTo>
                    <a:lnTo>
                      <a:pt x="174" y="1005"/>
                    </a:lnTo>
                    <a:lnTo>
                      <a:pt x="171" y="1010"/>
                    </a:lnTo>
                    <a:lnTo>
                      <a:pt x="171" y="1010"/>
                    </a:lnTo>
                    <a:close/>
                    <a:moveTo>
                      <a:pt x="151" y="965"/>
                    </a:moveTo>
                    <a:lnTo>
                      <a:pt x="149" y="966"/>
                    </a:lnTo>
                    <a:lnTo>
                      <a:pt x="149" y="966"/>
                    </a:lnTo>
                    <a:lnTo>
                      <a:pt x="154" y="966"/>
                    </a:lnTo>
                    <a:lnTo>
                      <a:pt x="152" y="965"/>
                    </a:lnTo>
                    <a:lnTo>
                      <a:pt x="151" y="963"/>
                    </a:lnTo>
                    <a:lnTo>
                      <a:pt x="151" y="965"/>
                    </a:lnTo>
                    <a:lnTo>
                      <a:pt x="151" y="965"/>
                    </a:lnTo>
                    <a:close/>
                    <a:moveTo>
                      <a:pt x="147" y="958"/>
                    </a:moveTo>
                    <a:lnTo>
                      <a:pt x="149" y="962"/>
                    </a:lnTo>
                    <a:lnTo>
                      <a:pt x="152" y="962"/>
                    </a:lnTo>
                    <a:lnTo>
                      <a:pt x="152" y="958"/>
                    </a:lnTo>
                    <a:lnTo>
                      <a:pt x="151" y="958"/>
                    </a:lnTo>
                    <a:lnTo>
                      <a:pt x="147" y="958"/>
                    </a:lnTo>
                    <a:lnTo>
                      <a:pt x="147" y="958"/>
                    </a:lnTo>
                    <a:close/>
                    <a:moveTo>
                      <a:pt x="151" y="917"/>
                    </a:moveTo>
                    <a:lnTo>
                      <a:pt x="156" y="917"/>
                    </a:lnTo>
                    <a:lnTo>
                      <a:pt x="157" y="915"/>
                    </a:lnTo>
                    <a:lnTo>
                      <a:pt x="154" y="915"/>
                    </a:lnTo>
                    <a:lnTo>
                      <a:pt x="151" y="917"/>
                    </a:lnTo>
                    <a:lnTo>
                      <a:pt x="151" y="917"/>
                    </a:lnTo>
                    <a:close/>
                    <a:moveTo>
                      <a:pt x="152" y="912"/>
                    </a:moveTo>
                    <a:lnTo>
                      <a:pt x="156" y="913"/>
                    </a:lnTo>
                    <a:lnTo>
                      <a:pt x="159" y="913"/>
                    </a:lnTo>
                    <a:lnTo>
                      <a:pt x="161" y="912"/>
                    </a:lnTo>
                    <a:lnTo>
                      <a:pt x="157" y="910"/>
                    </a:lnTo>
                    <a:lnTo>
                      <a:pt x="154" y="910"/>
                    </a:lnTo>
                    <a:lnTo>
                      <a:pt x="152" y="912"/>
                    </a:lnTo>
                    <a:lnTo>
                      <a:pt x="152" y="912"/>
                    </a:lnTo>
                    <a:close/>
                    <a:moveTo>
                      <a:pt x="144" y="910"/>
                    </a:moveTo>
                    <a:lnTo>
                      <a:pt x="146" y="912"/>
                    </a:lnTo>
                    <a:lnTo>
                      <a:pt x="147" y="912"/>
                    </a:lnTo>
                    <a:lnTo>
                      <a:pt x="147" y="910"/>
                    </a:lnTo>
                    <a:lnTo>
                      <a:pt x="146" y="910"/>
                    </a:lnTo>
                    <a:lnTo>
                      <a:pt x="144" y="910"/>
                    </a:lnTo>
                    <a:lnTo>
                      <a:pt x="144" y="910"/>
                    </a:lnTo>
                    <a:close/>
                    <a:moveTo>
                      <a:pt x="157" y="872"/>
                    </a:moveTo>
                    <a:lnTo>
                      <a:pt x="156" y="873"/>
                    </a:lnTo>
                    <a:lnTo>
                      <a:pt x="157" y="875"/>
                    </a:lnTo>
                    <a:lnTo>
                      <a:pt x="159" y="875"/>
                    </a:lnTo>
                    <a:lnTo>
                      <a:pt x="162" y="872"/>
                    </a:lnTo>
                    <a:lnTo>
                      <a:pt x="162" y="870"/>
                    </a:lnTo>
                    <a:lnTo>
                      <a:pt x="159" y="870"/>
                    </a:lnTo>
                    <a:lnTo>
                      <a:pt x="157" y="872"/>
                    </a:lnTo>
                    <a:lnTo>
                      <a:pt x="157" y="872"/>
                    </a:lnTo>
                    <a:close/>
                    <a:moveTo>
                      <a:pt x="196" y="857"/>
                    </a:moveTo>
                    <a:lnTo>
                      <a:pt x="199" y="859"/>
                    </a:lnTo>
                    <a:lnTo>
                      <a:pt x="206" y="859"/>
                    </a:lnTo>
                    <a:lnTo>
                      <a:pt x="206" y="857"/>
                    </a:lnTo>
                    <a:lnTo>
                      <a:pt x="199" y="855"/>
                    </a:lnTo>
                    <a:lnTo>
                      <a:pt x="196" y="855"/>
                    </a:lnTo>
                    <a:lnTo>
                      <a:pt x="196" y="857"/>
                    </a:lnTo>
                    <a:lnTo>
                      <a:pt x="196" y="857"/>
                    </a:lnTo>
                    <a:close/>
                    <a:moveTo>
                      <a:pt x="181" y="837"/>
                    </a:moveTo>
                    <a:lnTo>
                      <a:pt x="179" y="839"/>
                    </a:lnTo>
                    <a:lnTo>
                      <a:pt x="181" y="840"/>
                    </a:lnTo>
                    <a:lnTo>
                      <a:pt x="187" y="840"/>
                    </a:lnTo>
                    <a:lnTo>
                      <a:pt x="187" y="837"/>
                    </a:lnTo>
                    <a:lnTo>
                      <a:pt x="182" y="837"/>
                    </a:lnTo>
                    <a:lnTo>
                      <a:pt x="181" y="837"/>
                    </a:lnTo>
                    <a:lnTo>
                      <a:pt x="181" y="837"/>
                    </a:lnTo>
                    <a:close/>
                    <a:moveTo>
                      <a:pt x="199" y="835"/>
                    </a:moveTo>
                    <a:lnTo>
                      <a:pt x="201" y="839"/>
                    </a:lnTo>
                    <a:lnTo>
                      <a:pt x="204" y="839"/>
                    </a:lnTo>
                    <a:lnTo>
                      <a:pt x="207" y="837"/>
                    </a:lnTo>
                    <a:lnTo>
                      <a:pt x="204" y="835"/>
                    </a:lnTo>
                    <a:lnTo>
                      <a:pt x="199" y="835"/>
                    </a:lnTo>
                    <a:lnTo>
                      <a:pt x="199" y="835"/>
                    </a:lnTo>
                    <a:close/>
                    <a:moveTo>
                      <a:pt x="189" y="834"/>
                    </a:moveTo>
                    <a:lnTo>
                      <a:pt x="194" y="835"/>
                    </a:lnTo>
                    <a:lnTo>
                      <a:pt x="197" y="835"/>
                    </a:lnTo>
                    <a:lnTo>
                      <a:pt x="201" y="834"/>
                    </a:lnTo>
                    <a:lnTo>
                      <a:pt x="197" y="832"/>
                    </a:lnTo>
                    <a:lnTo>
                      <a:pt x="192" y="830"/>
                    </a:lnTo>
                    <a:lnTo>
                      <a:pt x="189" y="832"/>
                    </a:lnTo>
                    <a:lnTo>
                      <a:pt x="189" y="834"/>
                    </a:lnTo>
                    <a:lnTo>
                      <a:pt x="189" y="834"/>
                    </a:lnTo>
                    <a:close/>
                    <a:moveTo>
                      <a:pt x="230" y="747"/>
                    </a:moveTo>
                    <a:lnTo>
                      <a:pt x="232" y="751"/>
                    </a:lnTo>
                    <a:lnTo>
                      <a:pt x="234" y="754"/>
                    </a:lnTo>
                    <a:lnTo>
                      <a:pt x="235" y="751"/>
                    </a:lnTo>
                    <a:lnTo>
                      <a:pt x="234" y="749"/>
                    </a:lnTo>
                    <a:lnTo>
                      <a:pt x="230" y="747"/>
                    </a:lnTo>
                    <a:lnTo>
                      <a:pt x="230" y="747"/>
                    </a:lnTo>
                    <a:close/>
                    <a:moveTo>
                      <a:pt x="227" y="737"/>
                    </a:moveTo>
                    <a:lnTo>
                      <a:pt x="227" y="741"/>
                    </a:lnTo>
                    <a:lnTo>
                      <a:pt x="232" y="742"/>
                    </a:lnTo>
                    <a:lnTo>
                      <a:pt x="234" y="742"/>
                    </a:lnTo>
                    <a:lnTo>
                      <a:pt x="232" y="739"/>
                    </a:lnTo>
                    <a:lnTo>
                      <a:pt x="232" y="739"/>
                    </a:lnTo>
                    <a:lnTo>
                      <a:pt x="227" y="737"/>
                    </a:lnTo>
                    <a:lnTo>
                      <a:pt x="227" y="737"/>
                    </a:lnTo>
                    <a:close/>
                    <a:moveTo>
                      <a:pt x="214" y="709"/>
                    </a:moveTo>
                    <a:lnTo>
                      <a:pt x="217" y="709"/>
                    </a:lnTo>
                    <a:lnTo>
                      <a:pt x="222" y="706"/>
                    </a:lnTo>
                    <a:lnTo>
                      <a:pt x="225" y="704"/>
                    </a:lnTo>
                    <a:lnTo>
                      <a:pt x="225" y="702"/>
                    </a:lnTo>
                    <a:lnTo>
                      <a:pt x="220" y="702"/>
                    </a:lnTo>
                    <a:lnTo>
                      <a:pt x="217" y="701"/>
                    </a:lnTo>
                    <a:lnTo>
                      <a:pt x="214" y="702"/>
                    </a:lnTo>
                    <a:lnTo>
                      <a:pt x="214" y="706"/>
                    </a:lnTo>
                    <a:lnTo>
                      <a:pt x="214" y="709"/>
                    </a:lnTo>
                    <a:lnTo>
                      <a:pt x="214" y="709"/>
                    </a:lnTo>
                    <a:close/>
                    <a:moveTo>
                      <a:pt x="215" y="724"/>
                    </a:moveTo>
                    <a:lnTo>
                      <a:pt x="217" y="726"/>
                    </a:lnTo>
                    <a:lnTo>
                      <a:pt x="220" y="726"/>
                    </a:lnTo>
                    <a:lnTo>
                      <a:pt x="225" y="722"/>
                    </a:lnTo>
                    <a:lnTo>
                      <a:pt x="224" y="717"/>
                    </a:lnTo>
                    <a:lnTo>
                      <a:pt x="220" y="716"/>
                    </a:lnTo>
                    <a:lnTo>
                      <a:pt x="217" y="717"/>
                    </a:lnTo>
                    <a:lnTo>
                      <a:pt x="215" y="724"/>
                    </a:lnTo>
                    <a:lnTo>
                      <a:pt x="215" y="724"/>
                    </a:lnTo>
                    <a:close/>
                    <a:moveTo>
                      <a:pt x="201" y="726"/>
                    </a:moveTo>
                    <a:lnTo>
                      <a:pt x="204" y="727"/>
                    </a:lnTo>
                    <a:lnTo>
                      <a:pt x="207" y="724"/>
                    </a:lnTo>
                    <a:lnTo>
                      <a:pt x="207" y="722"/>
                    </a:lnTo>
                    <a:lnTo>
                      <a:pt x="207" y="716"/>
                    </a:lnTo>
                    <a:lnTo>
                      <a:pt x="202" y="719"/>
                    </a:lnTo>
                    <a:lnTo>
                      <a:pt x="199" y="721"/>
                    </a:lnTo>
                    <a:lnTo>
                      <a:pt x="201" y="726"/>
                    </a:lnTo>
                    <a:lnTo>
                      <a:pt x="201" y="726"/>
                    </a:lnTo>
                    <a:close/>
                    <a:moveTo>
                      <a:pt x="171" y="747"/>
                    </a:moveTo>
                    <a:lnTo>
                      <a:pt x="169" y="749"/>
                    </a:lnTo>
                    <a:lnTo>
                      <a:pt x="172" y="752"/>
                    </a:lnTo>
                    <a:lnTo>
                      <a:pt x="176" y="754"/>
                    </a:lnTo>
                    <a:lnTo>
                      <a:pt x="176" y="751"/>
                    </a:lnTo>
                    <a:lnTo>
                      <a:pt x="174" y="747"/>
                    </a:lnTo>
                    <a:lnTo>
                      <a:pt x="171" y="747"/>
                    </a:lnTo>
                    <a:lnTo>
                      <a:pt x="171" y="747"/>
                    </a:lnTo>
                    <a:close/>
                    <a:moveTo>
                      <a:pt x="227" y="789"/>
                    </a:moveTo>
                    <a:lnTo>
                      <a:pt x="227" y="789"/>
                    </a:lnTo>
                    <a:lnTo>
                      <a:pt x="230" y="789"/>
                    </a:lnTo>
                    <a:lnTo>
                      <a:pt x="230" y="792"/>
                    </a:lnTo>
                    <a:lnTo>
                      <a:pt x="229" y="795"/>
                    </a:lnTo>
                    <a:lnTo>
                      <a:pt x="230" y="799"/>
                    </a:lnTo>
                    <a:lnTo>
                      <a:pt x="234" y="795"/>
                    </a:lnTo>
                    <a:lnTo>
                      <a:pt x="235" y="790"/>
                    </a:lnTo>
                    <a:lnTo>
                      <a:pt x="239" y="787"/>
                    </a:lnTo>
                    <a:lnTo>
                      <a:pt x="237" y="785"/>
                    </a:lnTo>
                    <a:lnTo>
                      <a:pt x="235" y="785"/>
                    </a:lnTo>
                    <a:lnTo>
                      <a:pt x="230" y="785"/>
                    </a:lnTo>
                    <a:lnTo>
                      <a:pt x="227" y="789"/>
                    </a:lnTo>
                    <a:lnTo>
                      <a:pt x="227" y="789"/>
                    </a:lnTo>
                    <a:close/>
                    <a:moveTo>
                      <a:pt x="171" y="802"/>
                    </a:moveTo>
                    <a:lnTo>
                      <a:pt x="172" y="804"/>
                    </a:lnTo>
                    <a:lnTo>
                      <a:pt x="181" y="805"/>
                    </a:lnTo>
                    <a:lnTo>
                      <a:pt x="181" y="809"/>
                    </a:lnTo>
                    <a:lnTo>
                      <a:pt x="186" y="809"/>
                    </a:lnTo>
                    <a:lnTo>
                      <a:pt x="189" y="807"/>
                    </a:lnTo>
                    <a:lnTo>
                      <a:pt x="201" y="805"/>
                    </a:lnTo>
                    <a:lnTo>
                      <a:pt x="209" y="805"/>
                    </a:lnTo>
                    <a:lnTo>
                      <a:pt x="217" y="799"/>
                    </a:lnTo>
                    <a:lnTo>
                      <a:pt x="215" y="792"/>
                    </a:lnTo>
                    <a:lnTo>
                      <a:pt x="212" y="785"/>
                    </a:lnTo>
                    <a:lnTo>
                      <a:pt x="209" y="785"/>
                    </a:lnTo>
                    <a:lnTo>
                      <a:pt x="204" y="784"/>
                    </a:lnTo>
                    <a:lnTo>
                      <a:pt x="201" y="774"/>
                    </a:lnTo>
                    <a:lnTo>
                      <a:pt x="196" y="767"/>
                    </a:lnTo>
                    <a:lnTo>
                      <a:pt x="189" y="766"/>
                    </a:lnTo>
                    <a:lnTo>
                      <a:pt x="184" y="761"/>
                    </a:lnTo>
                    <a:lnTo>
                      <a:pt x="177" y="761"/>
                    </a:lnTo>
                    <a:lnTo>
                      <a:pt x="172" y="757"/>
                    </a:lnTo>
                    <a:lnTo>
                      <a:pt x="171" y="761"/>
                    </a:lnTo>
                    <a:lnTo>
                      <a:pt x="166" y="766"/>
                    </a:lnTo>
                    <a:lnTo>
                      <a:pt x="166" y="770"/>
                    </a:lnTo>
                    <a:lnTo>
                      <a:pt x="171" y="774"/>
                    </a:lnTo>
                    <a:lnTo>
                      <a:pt x="172" y="777"/>
                    </a:lnTo>
                    <a:lnTo>
                      <a:pt x="169" y="775"/>
                    </a:lnTo>
                    <a:lnTo>
                      <a:pt x="164" y="777"/>
                    </a:lnTo>
                    <a:lnTo>
                      <a:pt x="164" y="780"/>
                    </a:lnTo>
                    <a:lnTo>
                      <a:pt x="162" y="784"/>
                    </a:lnTo>
                    <a:lnTo>
                      <a:pt x="169" y="787"/>
                    </a:lnTo>
                    <a:lnTo>
                      <a:pt x="166" y="787"/>
                    </a:lnTo>
                    <a:lnTo>
                      <a:pt x="164" y="789"/>
                    </a:lnTo>
                    <a:lnTo>
                      <a:pt x="166" y="792"/>
                    </a:lnTo>
                    <a:lnTo>
                      <a:pt x="177" y="795"/>
                    </a:lnTo>
                    <a:lnTo>
                      <a:pt x="179" y="797"/>
                    </a:lnTo>
                    <a:lnTo>
                      <a:pt x="182" y="799"/>
                    </a:lnTo>
                    <a:lnTo>
                      <a:pt x="189" y="794"/>
                    </a:lnTo>
                    <a:lnTo>
                      <a:pt x="184" y="800"/>
                    </a:lnTo>
                    <a:lnTo>
                      <a:pt x="181" y="800"/>
                    </a:lnTo>
                    <a:lnTo>
                      <a:pt x="174" y="799"/>
                    </a:lnTo>
                    <a:lnTo>
                      <a:pt x="171" y="799"/>
                    </a:lnTo>
                    <a:lnTo>
                      <a:pt x="171" y="80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49" name="Freeform 148"/>
              <p:cNvSpPr>
                <a:spLocks noEditPoints="1"/>
              </p:cNvSpPr>
              <p:nvPr/>
            </p:nvSpPr>
            <p:spPr bwMode="auto">
              <a:xfrm>
                <a:off x="4827835" y="1824354"/>
                <a:ext cx="1125901" cy="915153"/>
              </a:xfrm>
              <a:custGeom>
                <a:avLst/>
                <a:gdLst/>
                <a:ahLst/>
                <a:cxnLst>
                  <a:cxn ang="0">
                    <a:pos x="1530" y="128"/>
                  </a:cxn>
                  <a:cxn ang="0">
                    <a:pos x="1544" y="304"/>
                  </a:cxn>
                  <a:cxn ang="0">
                    <a:pos x="1537" y="331"/>
                  </a:cxn>
                  <a:cxn ang="0">
                    <a:pos x="1647" y="206"/>
                  </a:cxn>
                  <a:cxn ang="0">
                    <a:pos x="1686" y="121"/>
                  </a:cxn>
                  <a:cxn ang="0">
                    <a:pos x="1801" y="43"/>
                  </a:cxn>
                  <a:cxn ang="0">
                    <a:pos x="2092" y="65"/>
                  </a:cxn>
                  <a:cxn ang="0">
                    <a:pos x="1788" y="272"/>
                  </a:cxn>
                  <a:cxn ang="0">
                    <a:pos x="1618" y="390"/>
                  </a:cxn>
                  <a:cxn ang="0">
                    <a:pos x="1682" y="892"/>
                  </a:cxn>
                  <a:cxn ang="0">
                    <a:pos x="1469" y="337"/>
                  </a:cxn>
                  <a:cxn ang="0">
                    <a:pos x="1316" y="238"/>
                  </a:cxn>
                  <a:cxn ang="0">
                    <a:pos x="1095" y="199"/>
                  </a:cxn>
                  <a:cxn ang="0">
                    <a:pos x="1437" y="397"/>
                  </a:cxn>
                  <a:cxn ang="0">
                    <a:pos x="1500" y="532"/>
                  </a:cxn>
                  <a:cxn ang="0">
                    <a:pos x="878" y="271"/>
                  </a:cxn>
                  <a:cxn ang="0">
                    <a:pos x="1366" y="533"/>
                  </a:cxn>
                  <a:cxn ang="0">
                    <a:pos x="1261" y="407"/>
                  </a:cxn>
                  <a:cxn ang="0">
                    <a:pos x="951" y="311"/>
                  </a:cxn>
                  <a:cxn ang="0">
                    <a:pos x="1060" y="362"/>
                  </a:cxn>
                  <a:cxn ang="0">
                    <a:pos x="733" y="434"/>
                  </a:cxn>
                  <a:cxn ang="0">
                    <a:pos x="1100" y="578"/>
                  </a:cxn>
                  <a:cxn ang="0">
                    <a:pos x="1220" y="551"/>
                  </a:cxn>
                  <a:cxn ang="0">
                    <a:pos x="1253" y="615"/>
                  </a:cxn>
                  <a:cxn ang="0">
                    <a:pos x="1449" y="857"/>
                  </a:cxn>
                  <a:cxn ang="0">
                    <a:pos x="1294" y="933"/>
                  </a:cxn>
                  <a:cxn ang="0">
                    <a:pos x="1025" y="714"/>
                  </a:cxn>
                  <a:cxn ang="0">
                    <a:pos x="929" y="537"/>
                  </a:cxn>
                  <a:cxn ang="0">
                    <a:pos x="833" y="646"/>
                  </a:cxn>
                  <a:cxn ang="0">
                    <a:pos x="1476" y="874"/>
                  </a:cxn>
                  <a:cxn ang="0">
                    <a:pos x="1632" y="749"/>
                  </a:cxn>
                  <a:cxn ang="0">
                    <a:pos x="1535" y="942"/>
                  </a:cxn>
                  <a:cxn ang="0">
                    <a:pos x="1399" y="756"/>
                  </a:cxn>
                  <a:cxn ang="0">
                    <a:pos x="1383" y="689"/>
                  </a:cxn>
                  <a:cxn ang="0">
                    <a:pos x="1510" y="663"/>
                  </a:cxn>
                  <a:cxn ang="0">
                    <a:pos x="1630" y="744"/>
                  </a:cxn>
                  <a:cxn ang="0">
                    <a:pos x="1690" y="847"/>
                  </a:cxn>
                  <a:cxn ang="0">
                    <a:pos x="1731" y="947"/>
                  </a:cxn>
                  <a:cxn ang="0">
                    <a:pos x="1670" y="1000"/>
                  </a:cxn>
                  <a:cxn ang="0">
                    <a:pos x="1662" y="1085"/>
                  </a:cxn>
                  <a:cxn ang="0">
                    <a:pos x="1326" y="1051"/>
                  </a:cxn>
                  <a:cxn ang="0">
                    <a:pos x="1627" y="1168"/>
                  </a:cxn>
                  <a:cxn ang="0">
                    <a:pos x="1275" y="1329"/>
                  </a:cxn>
                  <a:cxn ang="0">
                    <a:pos x="1700" y="1548"/>
                  </a:cxn>
                  <a:cxn ang="0">
                    <a:pos x="1768" y="1643"/>
                  </a:cxn>
                  <a:cxn ang="0">
                    <a:pos x="1733" y="1561"/>
                  </a:cxn>
                  <a:cxn ang="0">
                    <a:pos x="1627" y="1663"/>
                  </a:cxn>
                  <a:cxn ang="0">
                    <a:pos x="133" y="1367"/>
                  </a:cxn>
                  <a:cxn ang="0">
                    <a:pos x="567" y="550"/>
                  </a:cxn>
                  <a:cxn ang="0">
                    <a:pos x="153" y="1400"/>
                  </a:cxn>
                  <a:cxn ang="0">
                    <a:pos x="123" y="1156"/>
                  </a:cxn>
                  <a:cxn ang="0">
                    <a:pos x="467" y="606"/>
                  </a:cxn>
                  <a:cxn ang="0">
                    <a:pos x="831" y="797"/>
                  </a:cxn>
                  <a:cxn ang="0">
                    <a:pos x="1067" y="827"/>
                  </a:cxn>
                  <a:cxn ang="0">
                    <a:pos x="1145" y="703"/>
                  </a:cxn>
                  <a:cxn ang="0">
                    <a:pos x="1289" y="854"/>
                  </a:cxn>
                  <a:cxn ang="0">
                    <a:pos x="1258" y="909"/>
                  </a:cxn>
                  <a:cxn ang="0">
                    <a:pos x="1032" y="1095"/>
                  </a:cxn>
                  <a:cxn ang="0">
                    <a:pos x="1246" y="1397"/>
                  </a:cxn>
                  <a:cxn ang="0">
                    <a:pos x="1514" y="1249"/>
                  </a:cxn>
                  <a:cxn ang="0">
                    <a:pos x="1658" y="1370"/>
                  </a:cxn>
                  <a:cxn ang="0">
                    <a:pos x="1680" y="1518"/>
                  </a:cxn>
                  <a:cxn ang="0">
                    <a:pos x="1547" y="1699"/>
                  </a:cxn>
                </a:cxnLst>
                <a:rect l="0" t="0" r="r" b="b"/>
                <a:pathLst>
                  <a:path w="2105" h="1764">
                    <a:moveTo>
                      <a:pt x="1522" y="311"/>
                    </a:moveTo>
                    <a:lnTo>
                      <a:pt x="1525" y="307"/>
                    </a:lnTo>
                    <a:lnTo>
                      <a:pt x="1529" y="302"/>
                    </a:lnTo>
                    <a:lnTo>
                      <a:pt x="1535" y="296"/>
                    </a:lnTo>
                    <a:lnTo>
                      <a:pt x="1539" y="286"/>
                    </a:lnTo>
                    <a:lnTo>
                      <a:pt x="1542" y="284"/>
                    </a:lnTo>
                    <a:lnTo>
                      <a:pt x="1544" y="287"/>
                    </a:lnTo>
                    <a:lnTo>
                      <a:pt x="1540" y="292"/>
                    </a:lnTo>
                    <a:lnTo>
                      <a:pt x="1540" y="294"/>
                    </a:lnTo>
                    <a:lnTo>
                      <a:pt x="1545" y="296"/>
                    </a:lnTo>
                    <a:lnTo>
                      <a:pt x="1550" y="291"/>
                    </a:lnTo>
                    <a:lnTo>
                      <a:pt x="1554" y="289"/>
                    </a:lnTo>
                    <a:lnTo>
                      <a:pt x="1554" y="284"/>
                    </a:lnTo>
                    <a:lnTo>
                      <a:pt x="1549" y="282"/>
                    </a:lnTo>
                    <a:lnTo>
                      <a:pt x="1549" y="282"/>
                    </a:lnTo>
                    <a:lnTo>
                      <a:pt x="1554" y="281"/>
                    </a:lnTo>
                    <a:lnTo>
                      <a:pt x="1554" y="274"/>
                    </a:lnTo>
                    <a:lnTo>
                      <a:pt x="1552" y="272"/>
                    </a:lnTo>
                    <a:lnTo>
                      <a:pt x="1552" y="267"/>
                    </a:lnTo>
                    <a:lnTo>
                      <a:pt x="1559" y="262"/>
                    </a:lnTo>
                    <a:lnTo>
                      <a:pt x="1560" y="256"/>
                    </a:lnTo>
                    <a:lnTo>
                      <a:pt x="1565" y="254"/>
                    </a:lnTo>
                    <a:lnTo>
                      <a:pt x="1567" y="251"/>
                    </a:lnTo>
                    <a:lnTo>
                      <a:pt x="1567" y="254"/>
                    </a:lnTo>
                    <a:lnTo>
                      <a:pt x="1569" y="257"/>
                    </a:lnTo>
                    <a:lnTo>
                      <a:pt x="1565" y="257"/>
                    </a:lnTo>
                    <a:lnTo>
                      <a:pt x="1562" y="266"/>
                    </a:lnTo>
                    <a:lnTo>
                      <a:pt x="1557" y="271"/>
                    </a:lnTo>
                    <a:lnTo>
                      <a:pt x="1557" y="276"/>
                    </a:lnTo>
                    <a:lnTo>
                      <a:pt x="1559" y="281"/>
                    </a:lnTo>
                    <a:lnTo>
                      <a:pt x="1560" y="286"/>
                    </a:lnTo>
                    <a:lnTo>
                      <a:pt x="1562" y="282"/>
                    </a:lnTo>
                    <a:lnTo>
                      <a:pt x="1567" y="276"/>
                    </a:lnTo>
                    <a:lnTo>
                      <a:pt x="1575" y="269"/>
                    </a:lnTo>
                    <a:lnTo>
                      <a:pt x="1579" y="264"/>
                    </a:lnTo>
                    <a:lnTo>
                      <a:pt x="1579" y="259"/>
                    </a:lnTo>
                    <a:lnTo>
                      <a:pt x="1582" y="254"/>
                    </a:lnTo>
                    <a:lnTo>
                      <a:pt x="1585" y="252"/>
                    </a:lnTo>
                    <a:lnTo>
                      <a:pt x="1585" y="256"/>
                    </a:lnTo>
                    <a:lnTo>
                      <a:pt x="1583" y="257"/>
                    </a:lnTo>
                    <a:lnTo>
                      <a:pt x="1583" y="262"/>
                    </a:lnTo>
                    <a:lnTo>
                      <a:pt x="1588" y="261"/>
                    </a:lnTo>
                    <a:lnTo>
                      <a:pt x="1593" y="254"/>
                    </a:lnTo>
                    <a:lnTo>
                      <a:pt x="1597" y="254"/>
                    </a:lnTo>
                    <a:lnTo>
                      <a:pt x="1603" y="256"/>
                    </a:lnTo>
                    <a:lnTo>
                      <a:pt x="1612" y="252"/>
                    </a:lnTo>
                    <a:lnTo>
                      <a:pt x="1617" y="252"/>
                    </a:lnTo>
                    <a:lnTo>
                      <a:pt x="1620" y="249"/>
                    </a:lnTo>
                    <a:lnTo>
                      <a:pt x="1625" y="247"/>
                    </a:lnTo>
                    <a:lnTo>
                      <a:pt x="1627" y="244"/>
                    </a:lnTo>
                    <a:lnTo>
                      <a:pt x="1627" y="241"/>
                    </a:lnTo>
                    <a:lnTo>
                      <a:pt x="1627" y="238"/>
                    </a:lnTo>
                    <a:lnTo>
                      <a:pt x="1623" y="236"/>
                    </a:lnTo>
                    <a:lnTo>
                      <a:pt x="1627" y="229"/>
                    </a:lnTo>
                    <a:lnTo>
                      <a:pt x="1625" y="219"/>
                    </a:lnTo>
                    <a:lnTo>
                      <a:pt x="1623" y="219"/>
                    </a:lnTo>
                    <a:lnTo>
                      <a:pt x="1620" y="226"/>
                    </a:lnTo>
                    <a:lnTo>
                      <a:pt x="1615" y="231"/>
                    </a:lnTo>
                    <a:lnTo>
                      <a:pt x="1612" y="231"/>
                    </a:lnTo>
                    <a:lnTo>
                      <a:pt x="1612" y="229"/>
                    </a:lnTo>
                    <a:lnTo>
                      <a:pt x="1617" y="224"/>
                    </a:lnTo>
                    <a:lnTo>
                      <a:pt x="1622" y="223"/>
                    </a:lnTo>
                    <a:lnTo>
                      <a:pt x="1622" y="219"/>
                    </a:lnTo>
                    <a:lnTo>
                      <a:pt x="1617" y="214"/>
                    </a:lnTo>
                    <a:lnTo>
                      <a:pt x="1615" y="211"/>
                    </a:lnTo>
                    <a:lnTo>
                      <a:pt x="1613" y="211"/>
                    </a:lnTo>
                    <a:lnTo>
                      <a:pt x="1610" y="213"/>
                    </a:lnTo>
                    <a:lnTo>
                      <a:pt x="1610" y="214"/>
                    </a:lnTo>
                    <a:lnTo>
                      <a:pt x="1607" y="213"/>
                    </a:lnTo>
                    <a:lnTo>
                      <a:pt x="1602" y="213"/>
                    </a:lnTo>
                    <a:lnTo>
                      <a:pt x="1598" y="216"/>
                    </a:lnTo>
                    <a:lnTo>
                      <a:pt x="1595" y="214"/>
                    </a:lnTo>
                    <a:lnTo>
                      <a:pt x="1595" y="213"/>
                    </a:lnTo>
                    <a:lnTo>
                      <a:pt x="1607" y="208"/>
                    </a:lnTo>
                    <a:lnTo>
                      <a:pt x="1612" y="208"/>
                    </a:lnTo>
                    <a:lnTo>
                      <a:pt x="1620" y="199"/>
                    </a:lnTo>
                    <a:lnTo>
                      <a:pt x="1623" y="198"/>
                    </a:lnTo>
                    <a:lnTo>
                      <a:pt x="1628" y="189"/>
                    </a:lnTo>
                    <a:lnTo>
                      <a:pt x="1630" y="183"/>
                    </a:lnTo>
                    <a:lnTo>
                      <a:pt x="1628" y="181"/>
                    </a:lnTo>
                    <a:lnTo>
                      <a:pt x="1625" y="181"/>
                    </a:lnTo>
                    <a:lnTo>
                      <a:pt x="1622" y="183"/>
                    </a:lnTo>
                    <a:lnTo>
                      <a:pt x="1620" y="181"/>
                    </a:lnTo>
                    <a:lnTo>
                      <a:pt x="1622" y="179"/>
                    </a:lnTo>
                    <a:lnTo>
                      <a:pt x="1625" y="178"/>
                    </a:lnTo>
                    <a:lnTo>
                      <a:pt x="1628" y="178"/>
                    </a:lnTo>
                    <a:lnTo>
                      <a:pt x="1630" y="174"/>
                    </a:lnTo>
                    <a:lnTo>
                      <a:pt x="1630" y="169"/>
                    </a:lnTo>
                    <a:lnTo>
                      <a:pt x="1635" y="166"/>
                    </a:lnTo>
                    <a:lnTo>
                      <a:pt x="1635" y="161"/>
                    </a:lnTo>
                    <a:lnTo>
                      <a:pt x="1633" y="159"/>
                    </a:lnTo>
                    <a:lnTo>
                      <a:pt x="1633" y="156"/>
                    </a:lnTo>
                    <a:lnTo>
                      <a:pt x="1630" y="154"/>
                    </a:lnTo>
                    <a:lnTo>
                      <a:pt x="1625" y="156"/>
                    </a:lnTo>
                    <a:lnTo>
                      <a:pt x="1620" y="166"/>
                    </a:lnTo>
                    <a:lnTo>
                      <a:pt x="1618" y="171"/>
                    </a:lnTo>
                    <a:lnTo>
                      <a:pt x="1622" y="173"/>
                    </a:lnTo>
                    <a:lnTo>
                      <a:pt x="1618" y="178"/>
                    </a:lnTo>
                    <a:lnTo>
                      <a:pt x="1615" y="179"/>
                    </a:lnTo>
                    <a:lnTo>
                      <a:pt x="1615" y="178"/>
                    </a:lnTo>
                    <a:lnTo>
                      <a:pt x="1615" y="176"/>
                    </a:lnTo>
                    <a:lnTo>
                      <a:pt x="1613" y="173"/>
                    </a:lnTo>
                    <a:lnTo>
                      <a:pt x="1613" y="169"/>
                    </a:lnTo>
                    <a:lnTo>
                      <a:pt x="1617" y="163"/>
                    </a:lnTo>
                    <a:lnTo>
                      <a:pt x="1615" y="158"/>
                    </a:lnTo>
                    <a:lnTo>
                      <a:pt x="1617" y="156"/>
                    </a:lnTo>
                    <a:lnTo>
                      <a:pt x="1618" y="158"/>
                    </a:lnTo>
                    <a:lnTo>
                      <a:pt x="1622" y="156"/>
                    </a:lnTo>
                    <a:lnTo>
                      <a:pt x="1620" y="149"/>
                    </a:lnTo>
                    <a:lnTo>
                      <a:pt x="1617" y="146"/>
                    </a:lnTo>
                    <a:lnTo>
                      <a:pt x="1613" y="146"/>
                    </a:lnTo>
                    <a:lnTo>
                      <a:pt x="1608" y="148"/>
                    </a:lnTo>
                    <a:lnTo>
                      <a:pt x="1605" y="151"/>
                    </a:lnTo>
                    <a:lnTo>
                      <a:pt x="1605" y="148"/>
                    </a:lnTo>
                    <a:lnTo>
                      <a:pt x="1603" y="148"/>
                    </a:lnTo>
                    <a:lnTo>
                      <a:pt x="1603" y="141"/>
                    </a:lnTo>
                    <a:lnTo>
                      <a:pt x="1600" y="135"/>
                    </a:lnTo>
                    <a:lnTo>
                      <a:pt x="1602" y="126"/>
                    </a:lnTo>
                    <a:lnTo>
                      <a:pt x="1602" y="120"/>
                    </a:lnTo>
                    <a:lnTo>
                      <a:pt x="1603" y="115"/>
                    </a:lnTo>
                    <a:lnTo>
                      <a:pt x="1605" y="106"/>
                    </a:lnTo>
                    <a:lnTo>
                      <a:pt x="1605" y="101"/>
                    </a:lnTo>
                    <a:lnTo>
                      <a:pt x="1608" y="95"/>
                    </a:lnTo>
                    <a:lnTo>
                      <a:pt x="1608" y="88"/>
                    </a:lnTo>
                    <a:lnTo>
                      <a:pt x="1605" y="85"/>
                    </a:lnTo>
                    <a:lnTo>
                      <a:pt x="1603" y="80"/>
                    </a:lnTo>
                    <a:lnTo>
                      <a:pt x="1597" y="75"/>
                    </a:lnTo>
                    <a:lnTo>
                      <a:pt x="1595" y="71"/>
                    </a:lnTo>
                    <a:lnTo>
                      <a:pt x="1588" y="68"/>
                    </a:lnTo>
                    <a:lnTo>
                      <a:pt x="1585" y="70"/>
                    </a:lnTo>
                    <a:lnTo>
                      <a:pt x="1585" y="73"/>
                    </a:lnTo>
                    <a:lnTo>
                      <a:pt x="1583" y="73"/>
                    </a:lnTo>
                    <a:lnTo>
                      <a:pt x="1577" y="68"/>
                    </a:lnTo>
                    <a:lnTo>
                      <a:pt x="1572" y="68"/>
                    </a:lnTo>
                    <a:lnTo>
                      <a:pt x="1572" y="73"/>
                    </a:lnTo>
                    <a:lnTo>
                      <a:pt x="1569" y="80"/>
                    </a:lnTo>
                    <a:lnTo>
                      <a:pt x="1572" y="81"/>
                    </a:lnTo>
                    <a:lnTo>
                      <a:pt x="1577" y="81"/>
                    </a:lnTo>
                    <a:lnTo>
                      <a:pt x="1582" y="81"/>
                    </a:lnTo>
                    <a:lnTo>
                      <a:pt x="1587" y="83"/>
                    </a:lnTo>
                    <a:lnTo>
                      <a:pt x="1588" y="86"/>
                    </a:lnTo>
                    <a:lnTo>
                      <a:pt x="1593" y="88"/>
                    </a:lnTo>
                    <a:lnTo>
                      <a:pt x="1592" y="90"/>
                    </a:lnTo>
                    <a:lnTo>
                      <a:pt x="1585" y="96"/>
                    </a:lnTo>
                    <a:lnTo>
                      <a:pt x="1582" y="96"/>
                    </a:lnTo>
                    <a:lnTo>
                      <a:pt x="1577" y="93"/>
                    </a:lnTo>
                    <a:lnTo>
                      <a:pt x="1572" y="93"/>
                    </a:lnTo>
                    <a:lnTo>
                      <a:pt x="1567" y="93"/>
                    </a:lnTo>
                    <a:lnTo>
                      <a:pt x="1570" y="96"/>
                    </a:lnTo>
                    <a:lnTo>
                      <a:pt x="1574" y="96"/>
                    </a:lnTo>
                    <a:lnTo>
                      <a:pt x="1570" y="100"/>
                    </a:lnTo>
                    <a:lnTo>
                      <a:pt x="1565" y="101"/>
                    </a:lnTo>
                    <a:lnTo>
                      <a:pt x="1559" y="95"/>
                    </a:lnTo>
                    <a:lnTo>
                      <a:pt x="1552" y="98"/>
                    </a:lnTo>
                    <a:lnTo>
                      <a:pt x="1550" y="105"/>
                    </a:lnTo>
                    <a:lnTo>
                      <a:pt x="1547" y="106"/>
                    </a:lnTo>
                    <a:lnTo>
                      <a:pt x="1547" y="110"/>
                    </a:lnTo>
                    <a:lnTo>
                      <a:pt x="1550" y="111"/>
                    </a:lnTo>
                    <a:lnTo>
                      <a:pt x="1552" y="116"/>
                    </a:lnTo>
                    <a:lnTo>
                      <a:pt x="1557" y="120"/>
                    </a:lnTo>
                    <a:lnTo>
                      <a:pt x="1557" y="121"/>
                    </a:lnTo>
                    <a:lnTo>
                      <a:pt x="1554" y="121"/>
                    </a:lnTo>
                    <a:lnTo>
                      <a:pt x="1554" y="125"/>
                    </a:lnTo>
                    <a:lnTo>
                      <a:pt x="1555" y="126"/>
                    </a:lnTo>
                    <a:lnTo>
                      <a:pt x="1555" y="130"/>
                    </a:lnTo>
                    <a:lnTo>
                      <a:pt x="1552" y="130"/>
                    </a:lnTo>
                    <a:lnTo>
                      <a:pt x="1549" y="126"/>
                    </a:lnTo>
                    <a:lnTo>
                      <a:pt x="1544" y="126"/>
                    </a:lnTo>
                    <a:lnTo>
                      <a:pt x="1539" y="123"/>
                    </a:lnTo>
                    <a:lnTo>
                      <a:pt x="1535" y="123"/>
                    </a:lnTo>
                    <a:lnTo>
                      <a:pt x="1530" y="125"/>
                    </a:lnTo>
                    <a:lnTo>
                      <a:pt x="1530" y="128"/>
                    </a:lnTo>
                    <a:lnTo>
                      <a:pt x="1534" y="133"/>
                    </a:lnTo>
                    <a:lnTo>
                      <a:pt x="1530" y="136"/>
                    </a:lnTo>
                    <a:lnTo>
                      <a:pt x="1529" y="135"/>
                    </a:lnTo>
                    <a:lnTo>
                      <a:pt x="1529" y="131"/>
                    </a:lnTo>
                    <a:lnTo>
                      <a:pt x="1525" y="130"/>
                    </a:lnTo>
                    <a:lnTo>
                      <a:pt x="1520" y="128"/>
                    </a:lnTo>
                    <a:lnTo>
                      <a:pt x="1519" y="128"/>
                    </a:lnTo>
                    <a:lnTo>
                      <a:pt x="1515" y="125"/>
                    </a:lnTo>
                    <a:lnTo>
                      <a:pt x="1512" y="125"/>
                    </a:lnTo>
                    <a:lnTo>
                      <a:pt x="1510" y="126"/>
                    </a:lnTo>
                    <a:lnTo>
                      <a:pt x="1514" y="133"/>
                    </a:lnTo>
                    <a:lnTo>
                      <a:pt x="1512" y="136"/>
                    </a:lnTo>
                    <a:lnTo>
                      <a:pt x="1514" y="143"/>
                    </a:lnTo>
                    <a:lnTo>
                      <a:pt x="1519" y="145"/>
                    </a:lnTo>
                    <a:lnTo>
                      <a:pt x="1524" y="146"/>
                    </a:lnTo>
                    <a:lnTo>
                      <a:pt x="1525" y="148"/>
                    </a:lnTo>
                    <a:lnTo>
                      <a:pt x="1524" y="149"/>
                    </a:lnTo>
                    <a:lnTo>
                      <a:pt x="1519" y="148"/>
                    </a:lnTo>
                    <a:lnTo>
                      <a:pt x="1525" y="151"/>
                    </a:lnTo>
                    <a:lnTo>
                      <a:pt x="1527" y="154"/>
                    </a:lnTo>
                    <a:lnTo>
                      <a:pt x="1530" y="158"/>
                    </a:lnTo>
                    <a:lnTo>
                      <a:pt x="1537" y="158"/>
                    </a:lnTo>
                    <a:lnTo>
                      <a:pt x="1540" y="154"/>
                    </a:lnTo>
                    <a:lnTo>
                      <a:pt x="1542" y="154"/>
                    </a:lnTo>
                    <a:lnTo>
                      <a:pt x="1544" y="158"/>
                    </a:lnTo>
                    <a:lnTo>
                      <a:pt x="1539" y="161"/>
                    </a:lnTo>
                    <a:lnTo>
                      <a:pt x="1537" y="168"/>
                    </a:lnTo>
                    <a:lnTo>
                      <a:pt x="1534" y="168"/>
                    </a:lnTo>
                    <a:lnTo>
                      <a:pt x="1529" y="163"/>
                    </a:lnTo>
                    <a:lnTo>
                      <a:pt x="1515" y="161"/>
                    </a:lnTo>
                    <a:lnTo>
                      <a:pt x="1510" y="154"/>
                    </a:lnTo>
                    <a:lnTo>
                      <a:pt x="1507" y="153"/>
                    </a:lnTo>
                    <a:lnTo>
                      <a:pt x="1505" y="151"/>
                    </a:lnTo>
                    <a:lnTo>
                      <a:pt x="1504" y="151"/>
                    </a:lnTo>
                    <a:lnTo>
                      <a:pt x="1502" y="156"/>
                    </a:lnTo>
                    <a:lnTo>
                      <a:pt x="1502" y="158"/>
                    </a:lnTo>
                    <a:lnTo>
                      <a:pt x="1500" y="159"/>
                    </a:lnTo>
                    <a:lnTo>
                      <a:pt x="1502" y="166"/>
                    </a:lnTo>
                    <a:lnTo>
                      <a:pt x="1499" y="169"/>
                    </a:lnTo>
                    <a:lnTo>
                      <a:pt x="1495" y="168"/>
                    </a:lnTo>
                    <a:lnTo>
                      <a:pt x="1495" y="173"/>
                    </a:lnTo>
                    <a:lnTo>
                      <a:pt x="1492" y="174"/>
                    </a:lnTo>
                    <a:lnTo>
                      <a:pt x="1492" y="184"/>
                    </a:lnTo>
                    <a:lnTo>
                      <a:pt x="1495" y="186"/>
                    </a:lnTo>
                    <a:lnTo>
                      <a:pt x="1504" y="188"/>
                    </a:lnTo>
                    <a:lnTo>
                      <a:pt x="1507" y="189"/>
                    </a:lnTo>
                    <a:lnTo>
                      <a:pt x="1512" y="188"/>
                    </a:lnTo>
                    <a:lnTo>
                      <a:pt x="1512" y="189"/>
                    </a:lnTo>
                    <a:lnTo>
                      <a:pt x="1509" y="191"/>
                    </a:lnTo>
                    <a:lnTo>
                      <a:pt x="1504" y="189"/>
                    </a:lnTo>
                    <a:lnTo>
                      <a:pt x="1495" y="189"/>
                    </a:lnTo>
                    <a:lnTo>
                      <a:pt x="1494" y="189"/>
                    </a:lnTo>
                    <a:lnTo>
                      <a:pt x="1489" y="189"/>
                    </a:lnTo>
                    <a:lnTo>
                      <a:pt x="1482" y="198"/>
                    </a:lnTo>
                    <a:lnTo>
                      <a:pt x="1482" y="199"/>
                    </a:lnTo>
                    <a:lnTo>
                      <a:pt x="1485" y="203"/>
                    </a:lnTo>
                    <a:lnTo>
                      <a:pt x="1484" y="206"/>
                    </a:lnTo>
                    <a:lnTo>
                      <a:pt x="1482" y="206"/>
                    </a:lnTo>
                    <a:lnTo>
                      <a:pt x="1481" y="209"/>
                    </a:lnTo>
                    <a:lnTo>
                      <a:pt x="1484" y="213"/>
                    </a:lnTo>
                    <a:lnTo>
                      <a:pt x="1487" y="211"/>
                    </a:lnTo>
                    <a:lnTo>
                      <a:pt x="1492" y="211"/>
                    </a:lnTo>
                    <a:lnTo>
                      <a:pt x="1497" y="208"/>
                    </a:lnTo>
                    <a:lnTo>
                      <a:pt x="1499" y="209"/>
                    </a:lnTo>
                    <a:lnTo>
                      <a:pt x="1499" y="213"/>
                    </a:lnTo>
                    <a:lnTo>
                      <a:pt x="1494" y="213"/>
                    </a:lnTo>
                    <a:lnTo>
                      <a:pt x="1492" y="218"/>
                    </a:lnTo>
                    <a:lnTo>
                      <a:pt x="1494" y="219"/>
                    </a:lnTo>
                    <a:lnTo>
                      <a:pt x="1497" y="219"/>
                    </a:lnTo>
                    <a:lnTo>
                      <a:pt x="1500" y="216"/>
                    </a:lnTo>
                    <a:lnTo>
                      <a:pt x="1504" y="216"/>
                    </a:lnTo>
                    <a:lnTo>
                      <a:pt x="1509" y="213"/>
                    </a:lnTo>
                    <a:lnTo>
                      <a:pt x="1509" y="216"/>
                    </a:lnTo>
                    <a:lnTo>
                      <a:pt x="1505" y="218"/>
                    </a:lnTo>
                    <a:lnTo>
                      <a:pt x="1509" y="219"/>
                    </a:lnTo>
                    <a:lnTo>
                      <a:pt x="1515" y="219"/>
                    </a:lnTo>
                    <a:lnTo>
                      <a:pt x="1517" y="223"/>
                    </a:lnTo>
                    <a:lnTo>
                      <a:pt x="1514" y="223"/>
                    </a:lnTo>
                    <a:lnTo>
                      <a:pt x="1514" y="226"/>
                    </a:lnTo>
                    <a:lnTo>
                      <a:pt x="1517" y="226"/>
                    </a:lnTo>
                    <a:lnTo>
                      <a:pt x="1522" y="224"/>
                    </a:lnTo>
                    <a:lnTo>
                      <a:pt x="1527" y="229"/>
                    </a:lnTo>
                    <a:lnTo>
                      <a:pt x="1539" y="231"/>
                    </a:lnTo>
                    <a:lnTo>
                      <a:pt x="1540" y="233"/>
                    </a:lnTo>
                    <a:lnTo>
                      <a:pt x="1530" y="233"/>
                    </a:lnTo>
                    <a:lnTo>
                      <a:pt x="1525" y="233"/>
                    </a:lnTo>
                    <a:lnTo>
                      <a:pt x="1519" y="229"/>
                    </a:lnTo>
                    <a:lnTo>
                      <a:pt x="1514" y="231"/>
                    </a:lnTo>
                    <a:lnTo>
                      <a:pt x="1512" y="234"/>
                    </a:lnTo>
                    <a:lnTo>
                      <a:pt x="1519" y="236"/>
                    </a:lnTo>
                    <a:lnTo>
                      <a:pt x="1529" y="238"/>
                    </a:lnTo>
                    <a:lnTo>
                      <a:pt x="1539" y="238"/>
                    </a:lnTo>
                    <a:lnTo>
                      <a:pt x="1542" y="239"/>
                    </a:lnTo>
                    <a:lnTo>
                      <a:pt x="1530" y="241"/>
                    </a:lnTo>
                    <a:lnTo>
                      <a:pt x="1527" y="241"/>
                    </a:lnTo>
                    <a:lnTo>
                      <a:pt x="1519" y="239"/>
                    </a:lnTo>
                    <a:lnTo>
                      <a:pt x="1512" y="239"/>
                    </a:lnTo>
                    <a:lnTo>
                      <a:pt x="1509" y="236"/>
                    </a:lnTo>
                    <a:lnTo>
                      <a:pt x="1504" y="234"/>
                    </a:lnTo>
                    <a:lnTo>
                      <a:pt x="1497" y="229"/>
                    </a:lnTo>
                    <a:lnTo>
                      <a:pt x="1495" y="231"/>
                    </a:lnTo>
                    <a:lnTo>
                      <a:pt x="1492" y="234"/>
                    </a:lnTo>
                    <a:lnTo>
                      <a:pt x="1484" y="234"/>
                    </a:lnTo>
                    <a:lnTo>
                      <a:pt x="1481" y="236"/>
                    </a:lnTo>
                    <a:lnTo>
                      <a:pt x="1479" y="244"/>
                    </a:lnTo>
                    <a:lnTo>
                      <a:pt x="1485" y="249"/>
                    </a:lnTo>
                    <a:lnTo>
                      <a:pt x="1485" y="254"/>
                    </a:lnTo>
                    <a:lnTo>
                      <a:pt x="1484" y="256"/>
                    </a:lnTo>
                    <a:lnTo>
                      <a:pt x="1481" y="249"/>
                    </a:lnTo>
                    <a:lnTo>
                      <a:pt x="1477" y="249"/>
                    </a:lnTo>
                    <a:lnTo>
                      <a:pt x="1474" y="257"/>
                    </a:lnTo>
                    <a:lnTo>
                      <a:pt x="1476" y="264"/>
                    </a:lnTo>
                    <a:lnTo>
                      <a:pt x="1479" y="264"/>
                    </a:lnTo>
                    <a:lnTo>
                      <a:pt x="1481" y="262"/>
                    </a:lnTo>
                    <a:lnTo>
                      <a:pt x="1484" y="262"/>
                    </a:lnTo>
                    <a:lnTo>
                      <a:pt x="1487" y="267"/>
                    </a:lnTo>
                    <a:lnTo>
                      <a:pt x="1490" y="269"/>
                    </a:lnTo>
                    <a:lnTo>
                      <a:pt x="1485" y="269"/>
                    </a:lnTo>
                    <a:lnTo>
                      <a:pt x="1484" y="271"/>
                    </a:lnTo>
                    <a:lnTo>
                      <a:pt x="1479" y="267"/>
                    </a:lnTo>
                    <a:lnTo>
                      <a:pt x="1474" y="267"/>
                    </a:lnTo>
                    <a:lnTo>
                      <a:pt x="1472" y="276"/>
                    </a:lnTo>
                    <a:lnTo>
                      <a:pt x="1474" y="279"/>
                    </a:lnTo>
                    <a:lnTo>
                      <a:pt x="1477" y="277"/>
                    </a:lnTo>
                    <a:lnTo>
                      <a:pt x="1476" y="281"/>
                    </a:lnTo>
                    <a:lnTo>
                      <a:pt x="1476" y="289"/>
                    </a:lnTo>
                    <a:lnTo>
                      <a:pt x="1479" y="287"/>
                    </a:lnTo>
                    <a:lnTo>
                      <a:pt x="1482" y="289"/>
                    </a:lnTo>
                    <a:lnTo>
                      <a:pt x="1482" y="296"/>
                    </a:lnTo>
                    <a:lnTo>
                      <a:pt x="1489" y="297"/>
                    </a:lnTo>
                    <a:lnTo>
                      <a:pt x="1499" y="302"/>
                    </a:lnTo>
                    <a:lnTo>
                      <a:pt x="1504" y="301"/>
                    </a:lnTo>
                    <a:lnTo>
                      <a:pt x="1505" y="297"/>
                    </a:lnTo>
                    <a:lnTo>
                      <a:pt x="1504" y="294"/>
                    </a:lnTo>
                    <a:lnTo>
                      <a:pt x="1510" y="294"/>
                    </a:lnTo>
                    <a:lnTo>
                      <a:pt x="1512" y="297"/>
                    </a:lnTo>
                    <a:lnTo>
                      <a:pt x="1510" y="302"/>
                    </a:lnTo>
                    <a:lnTo>
                      <a:pt x="1512" y="306"/>
                    </a:lnTo>
                    <a:lnTo>
                      <a:pt x="1514" y="306"/>
                    </a:lnTo>
                    <a:lnTo>
                      <a:pt x="1517" y="294"/>
                    </a:lnTo>
                    <a:lnTo>
                      <a:pt x="1517" y="286"/>
                    </a:lnTo>
                    <a:lnTo>
                      <a:pt x="1519" y="279"/>
                    </a:lnTo>
                    <a:lnTo>
                      <a:pt x="1524" y="274"/>
                    </a:lnTo>
                    <a:lnTo>
                      <a:pt x="1527" y="271"/>
                    </a:lnTo>
                    <a:lnTo>
                      <a:pt x="1527" y="276"/>
                    </a:lnTo>
                    <a:lnTo>
                      <a:pt x="1520" y="284"/>
                    </a:lnTo>
                    <a:lnTo>
                      <a:pt x="1520" y="291"/>
                    </a:lnTo>
                    <a:lnTo>
                      <a:pt x="1522" y="294"/>
                    </a:lnTo>
                    <a:lnTo>
                      <a:pt x="1519" y="302"/>
                    </a:lnTo>
                    <a:lnTo>
                      <a:pt x="1522" y="306"/>
                    </a:lnTo>
                    <a:lnTo>
                      <a:pt x="1520" y="309"/>
                    </a:lnTo>
                    <a:lnTo>
                      <a:pt x="1522" y="311"/>
                    </a:lnTo>
                    <a:lnTo>
                      <a:pt x="1522" y="311"/>
                    </a:lnTo>
                    <a:close/>
                    <a:moveTo>
                      <a:pt x="1534" y="118"/>
                    </a:moveTo>
                    <a:lnTo>
                      <a:pt x="1535" y="116"/>
                    </a:lnTo>
                    <a:lnTo>
                      <a:pt x="1539" y="116"/>
                    </a:lnTo>
                    <a:lnTo>
                      <a:pt x="1540" y="118"/>
                    </a:lnTo>
                    <a:lnTo>
                      <a:pt x="1544" y="118"/>
                    </a:lnTo>
                    <a:lnTo>
                      <a:pt x="1545" y="121"/>
                    </a:lnTo>
                    <a:lnTo>
                      <a:pt x="1542" y="121"/>
                    </a:lnTo>
                    <a:lnTo>
                      <a:pt x="1540" y="120"/>
                    </a:lnTo>
                    <a:lnTo>
                      <a:pt x="1535" y="120"/>
                    </a:lnTo>
                    <a:lnTo>
                      <a:pt x="1534" y="118"/>
                    </a:lnTo>
                    <a:lnTo>
                      <a:pt x="1534" y="118"/>
                    </a:lnTo>
                    <a:close/>
                    <a:moveTo>
                      <a:pt x="1537" y="309"/>
                    </a:moveTo>
                    <a:lnTo>
                      <a:pt x="1539" y="304"/>
                    </a:lnTo>
                    <a:lnTo>
                      <a:pt x="1542" y="302"/>
                    </a:lnTo>
                    <a:lnTo>
                      <a:pt x="1542" y="299"/>
                    </a:lnTo>
                    <a:lnTo>
                      <a:pt x="1545" y="297"/>
                    </a:lnTo>
                    <a:lnTo>
                      <a:pt x="1547" y="299"/>
                    </a:lnTo>
                    <a:lnTo>
                      <a:pt x="1545" y="301"/>
                    </a:lnTo>
                    <a:lnTo>
                      <a:pt x="1544" y="304"/>
                    </a:lnTo>
                    <a:lnTo>
                      <a:pt x="1539" y="307"/>
                    </a:lnTo>
                    <a:lnTo>
                      <a:pt x="1537" y="309"/>
                    </a:lnTo>
                    <a:lnTo>
                      <a:pt x="1537" y="309"/>
                    </a:lnTo>
                    <a:close/>
                    <a:moveTo>
                      <a:pt x="1587" y="267"/>
                    </a:moveTo>
                    <a:lnTo>
                      <a:pt x="1593" y="259"/>
                    </a:lnTo>
                    <a:lnTo>
                      <a:pt x="1597" y="259"/>
                    </a:lnTo>
                    <a:lnTo>
                      <a:pt x="1602" y="257"/>
                    </a:lnTo>
                    <a:lnTo>
                      <a:pt x="1605" y="259"/>
                    </a:lnTo>
                    <a:lnTo>
                      <a:pt x="1610" y="262"/>
                    </a:lnTo>
                    <a:lnTo>
                      <a:pt x="1608" y="266"/>
                    </a:lnTo>
                    <a:lnTo>
                      <a:pt x="1602" y="266"/>
                    </a:lnTo>
                    <a:lnTo>
                      <a:pt x="1598" y="269"/>
                    </a:lnTo>
                    <a:lnTo>
                      <a:pt x="1592" y="269"/>
                    </a:lnTo>
                    <a:lnTo>
                      <a:pt x="1588" y="269"/>
                    </a:lnTo>
                    <a:lnTo>
                      <a:pt x="1587" y="267"/>
                    </a:lnTo>
                    <a:lnTo>
                      <a:pt x="1587" y="267"/>
                    </a:lnTo>
                    <a:close/>
                    <a:moveTo>
                      <a:pt x="1952" y="8"/>
                    </a:moveTo>
                    <a:lnTo>
                      <a:pt x="1954" y="5"/>
                    </a:lnTo>
                    <a:lnTo>
                      <a:pt x="1957" y="5"/>
                    </a:lnTo>
                    <a:lnTo>
                      <a:pt x="1959" y="8"/>
                    </a:lnTo>
                    <a:lnTo>
                      <a:pt x="1956" y="10"/>
                    </a:lnTo>
                    <a:lnTo>
                      <a:pt x="1952" y="8"/>
                    </a:lnTo>
                    <a:lnTo>
                      <a:pt x="1952" y="8"/>
                    </a:lnTo>
                    <a:close/>
                    <a:moveTo>
                      <a:pt x="1776" y="317"/>
                    </a:moveTo>
                    <a:lnTo>
                      <a:pt x="1775" y="319"/>
                    </a:lnTo>
                    <a:lnTo>
                      <a:pt x="1778" y="322"/>
                    </a:lnTo>
                    <a:lnTo>
                      <a:pt x="1781" y="322"/>
                    </a:lnTo>
                    <a:lnTo>
                      <a:pt x="1783" y="319"/>
                    </a:lnTo>
                    <a:lnTo>
                      <a:pt x="1780" y="317"/>
                    </a:lnTo>
                    <a:lnTo>
                      <a:pt x="1780" y="317"/>
                    </a:lnTo>
                    <a:lnTo>
                      <a:pt x="1776" y="317"/>
                    </a:lnTo>
                    <a:lnTo>
                      <a:pt x="1776" y="317"/>
                    </a:lnTo>
                    <a:close/>
                    <a:moveTo>
                      <a:pt x="1690" y="367"/>
                    </a:moveTo>
                    <a:lnTo>
                      <a:pt x="1691" y="369"/>
                    </a:lnTo>
                    <a:lnTo>
                      <a:pt x="1696" y="369"/>
                    </a:lnTo>
                    <a:lnTo>
                      <a:pt x="1693" y="365"/>
                    </a:lnTo>
                    <a:lnTo>
                      <a:pt x="1690" y="367"/>
                    </a:lnTo>
                    <a:lnTo>
                      <a:pt x="1690" y="367"/>
                    </a:lnTo>
                    <a:close/>
                    <a:moveTo>
                      <a:pt x="1567" y="364"/>
                    </a:moveTo>
                    <a:lnTo>
                      <a:pt x="1565" y="359"/>
                    </a:lnTo>
                    <a:lnTo>
                      <a:pt x="1565" y="357"/>
                    </a:lnTo>
                    <a:lnTo>
                      <a:pt x="1567" y="355"/>
                    </a:lnTo>
                    <a:lnTo>
                      <a:pt x="1570" y="359"/>
                    </a:lnTo>
                    <a:lnTo>
                      <a:pt x="1570" y="362"/>
                    </a:lnTo>
                    <a:lnTo>
                      <a:pt x="1569" y="364"/>
                    </a:lnTo>
                    <a:lnTo>
                      <a:pt x="1567" y="364"/>
                    </a:lnTo>
                    <a:lnTo>
                      <a:pt x="1567" y="364"/>
                    </a:lnTo>
                    <a:close/>
                    <a:moveTo>
                      <a:pt x="1532" y="430"/>
                    </a:moveTo>
                    <a:lnTo>
                      <a:pt x="1532" y="429"/>
                    </a:lnTo>
                    <a:lnTo>
                      <a:pt x="1532" y="424"/>
                    </a:lnTo>
                    <a:lnTo>
                      <a:pt x="1530" y="419"/>
                    </a:lnTo>
                    <a:lnTo>
                      <a:pt x="1529" y="417"/>
                    </a:lnTo>
                    <a:lnTo>
                      <a:pt x="1527" y="419"/>
                    </a:lnTo>
                    <a:lnTo>
                      <a:pt x="1525" y="424"/>
                    </a:lnTo>
                    <a:lnTo>
                      <a:pt x="1527" y="432"/>
                    </a:lnTo>
                    <a:lnTo>
                      <a:pt x="1530" y="437"/>
                    </a:lnTo>
                    <a:lnTo>
                      <a:pt x="1529" y="440"/>
                    </a:lnTo>
                    <a:lnTo>
                      <a:pt x="1527" y="440"/>
                    </a:lnTo>
                    <a:lnTo>
                      <a:pt x="1524" y="439"/>
                    </a:lnTo>
                    <a:lnTo>
                      <a:pt x="1514" y="439"/>
                    </a:lnTo>
                    <a:lnTo>
                      <a:pt x="1514" y="435"/>
                    </a:lnTo>
                    <a:lnTo>
                      <a:pt x="1512" y="434"/>
                    </a:lnTo>
                    <a:lnTo>
                      <a:pt x="1504" y="430"/>
                    </a:lnTo>
                    <a:lnTo>
                      <a:pt x="1500" y="430"/>
                    </a:lnTo>
                    <a:lnTo>
                      <a:pt x="1500" y="429"/>
                    </a:lnTo>
                    <a:lnTo>
                      <a:pt x="1499" y="427"/>
                    </a:lnTo>
                    <a:lnTo>
                      <a:pt x="1495" y="427"/>
                    </a:lnTo>
                    <a:lnTo>
                      <a:pt x="1495" y="425"/>
                    </a:lnTo>
                    <a:lnTo>
                      <a:pt x="1497" y="422"/>
                    </a:lnTo>
                    <a:lnTo>
                      <a:pt x="1500" y="420"/>
                    </a:lnTo>
                    <a:lnTo>
                      <a:pt x="1502" y="417"/>
                    </a:lnTo>
                    <a:lnTo>
                      <a:pt x="1502" y="414"/>
                    </a:lnTo>
                    <a:lnTo>
                      <a:pt x="1499" y="409"/>
                    </a:lnTo>
                    <a:lnTo>
                      <a:pt x="1497" y="407"/>
                    </a:lnTo>
                    <a:lnTo>
                      <a:pt x="1497" y="410"/>
                    </a:lnTo>
                    <a:lnTo>
                      <a:pt x="1499" y="412"/>
                    </a:lnTo>
                    <a:lnTo>
                      <a:pt x="1499" y="415"/>
                    </a:lnTo>
                    <a:lnTo>
                      <a:pt x="1497" y="419"/>
                    </a:lnTo>
                    <a:lnTo>
                      <a:pt x="1494" y="419"/>
                    </a:lnTo>
                    <a:lnTo>
                      <a:pt x="1492" y="419"/>
                    </a:lnTo>
                    <a:lnTo>
                      <a:pt x="1494" y="420"/>
                    </a:lnTo>
                    <a:lnTo>
                      <a:pt x="1494" y="424"/>
                    </a:lnTo>
                    <a:lnTo>
                      <a:pt x="1490" y="425"/>
                    </a:lnTo>
                    <a:lnTo>
                      <a:pt x="1489" y="425"/>
                    </a:lnTo>
                    <a:lnTo>
                      <a:pt x="1485" y="420"/>
                    </a:lnTo>
                    <a:lnTo>
                      <a:pt x="1485" y="419"/>
                    </a:lnTo>
                    <a:lnTo>
                      <a:pt x="1485" y="415"/>
                    </a:lnTo>
                    <a:lnTo>
                      <a:pt x="1487" y="410"/>
                    </a:lnTo>
                    <a:lnTo>
                      <a:pt x="1487" y="409"/>
                    </a:lnTo>
                    <a:lnTo>
                      <a:pt x="1487" y="405"/>
                    </a:lnTo>
                    <a:lnTo>
                      <a:pt x="1484" y="407"/>
                    </a:lnTo>
                    <a:lnTo>
                      <a:pt x="1484" y="412"/>
                    </a:lnTo>
                    <a:lnTo>
                      <a:pt x="1481" y="415"/>
                    </a:lnTo>
                    <a:lnTo>
                      <a:pt x="1482" y="417"/>
                    </a:lnTo>
                    <a:lnTo>
                      <a:pt x="1481" y="420"/>
                    </a:lnTo>
                    <a:lnTo>
                      <a:pt x="1476" y="420"/>
                    </a:lnTo>
                    <a:lnTo>
                      <a:pt x="1474" y="417"/>
                    </a:lnTo>
                    <a:lnTo>
                      <a:pt x="1471" y="417"/>
                    </a:lnTo>
                    <a:lnTo>
                      <a:pt x="1469" y="415"/>
                    </a:lnTo>
                    <a:lnTo>
                      <a:pt x="1471" y="412"/>
                    </a:lnTo>
                    <a:lnTo>
                      <a:pt x="1472" y="407"/>
                    </a:lnTo>
                    <a:lnTo>
                      <a:pt x="1474" y="405"/>
                    </a:lnTo>
                    <a:lnTo>
                      <a:pt x="1474" y="402"/>
                    </a:lnTo>
                    <a:lnTo>
                      <a:pt x="1479" y="392"/>
                    </a:lnTo>
                    <a:lnTo>
                      <a:pt x="1476" y="394"/>
                    </a:lnTo>
                    <a:lnTo>
                      <a:pt x="1472" y="395"/>
                    </a:lnTo>
                    <a:lnTo>
                      <a:pt x="1469" y="404"/>
                    </a:lnTo>
                    <a:lnTo>
                      <a:pt x="1469" y="410"/>
                    </a:lnTo>
                    <a:lnTo>
                      <a:pt x="1466" y="414"/>
                    </a:lnTo>
                    <a:lnTo>
                      <a:pt x="1464" y="412"/>
                    </a:lnTo>
                    <a:lnTo>
                      <a:pt x="1467" y="409"/>
                    </a:lnTo>
                    <a:lnTo>
                      <a:pt x="1467" y="407"/>
                    </a:lnTo>
                    <a:lnTo>
                      <a:pt x="1466" y="407"/>
                    </a:lnTo>
                    <a:lnTo>
                      <a:pt x="1462" y="412"/>
                    </a:lnTo>
                    <a:lnTo>
                      <a:pt x="1457" y="412"/>
                    </a:lnTo>
                    <a:lnTo>
                      <a:pt x="1456" y="410"/>
                    </a:lnTo>
                    <a:lnTo>
                      <a:pt x="1457" y="405"/>
                    </a:lnTo>
                    <a:lnTo>
                      <a:pt x="1456" y="402"/>
                    </a:lnTo>
                    <a:lnTo>
                      <a:pt x="1456" y="399"/>
                    </a:lnTo>
                    <a:lnTo>
                      <a:pt x="1461" y="395"/>
                    </a:lnTo>
                    <a:lnTo>
                      <a:pt x="1462" y="394"/>
                    </a:lnTo>
                    <a:lnTo>
                      <a:pt x="1462" y="390"/>
                    </a:lnTo>
                    <a:lnTo>
                      <a:pt x="1464" y="387"/>
                    </a:lnTo>
                    <a:lnTo>
                      <a:pt x="1467" y="384"/>
                    </a:lnTo>
                    <a:lnTo>
                      <a:pt x="1471" y="384"/>
                    </a:lnTo>
                    <a:lnTo>
                      <a:pt x="1472" y="382"/>
                    </a:lnTo>
                    <a:lnTo>
                      <a:pt x="1479" y="382"/>
                    </a:lnTo>
                    <a:lnTo>
                      <a:pt x="1482" y="379"/>
                    </a:lnTo>
                    <a:lnTo>
                      <a:pt x="1487" y="377"/>
                    </a:lnTo>
                    <a:lnTo>
                      <a:pt x="1489" y="377"/>
                    </a:lnTo>
                    <a:lnTo>
                      <a:pt x="1489" y="374"/>
                    </a:lnTo>
                    <a:lnTo>
                      <a:pt x="1492" y="372"/>
                    </a:lnTo>
                    <a:lnTo>
                      <a:pt x="1495" y="372"/>
                    </a:lnTo>
                    <a:lnTo>
                      <a:pt x="1502" y="374"/>
                    </a:lnTo>
                    <a:lnTo>
                      <a:pt x="1510" y="374"/>
                    </a:lnTo>
                    <a:lnTo>
                      <a:pt x="1512" y="372"/>
                    </a:lnTo>
                    <a:lnTo>
                      <a:pt x="1517" y="374"/>
                    </a:lnTo>
                    <a:lnTo>
                      <a:pt x="1519" y="377"/>
                    </a:lnTo>
                    <a:lnTo>
                      <a:pt x="1522" y="377"/>
                    </a:lnTo>
                    <a:lnTo>
                      <a:pt x="1522" y="375"/>
                    </a:lnTo>
                    <a:lnTo>
                      <a:pt x="1525" y="375"/>
                    </a:lnTo>
                    <a:lnTo>
                      <a:pt x="1530" y="379"/>
                    </a:lnTo>
                    <a:lnTo>
                      <a:pt x="1532" y="377"/>
                    </a:lnTo>
                    <a:lnTo>
                      <a:pt x="1537" y="377"/>
                    </a:lnTo>
                    <a:lnTo>
                      <a:pt x="1539" y="375"/>
                    </a:lnTo>
                    <a:lnTo>
                      <a:pt x="1537" y="374"/>
                    </a:lnTo>
                    <a:lnTo>
                      <a:pt x="1534" y="375"/>
                    </a:lnTo>
                    <a:lnTo>
                      <a:pt x="1530" y="372"/>
                    </a:lnTo>
                    <a:lnTo>
                      <a:pt x="1527" y="372"/>
                    </a:lnTo>
                    <a:lnTo>
                      <a:pt x="1529" y="370"/>
                    </a:lnTo>
                    <a:lnTo>
                      <a:pt x="1530" y="369"/>
                    </a:lnTo>
                    <a:lnTo>
                      <a:pt x="1532" y="365"/>
                    </a:lnTo>
                    <a:lnTo>
                      <a:pt x="1527" y="365"/>
                    </a:lnTo>
                    <a:lnTo>
                      <a:pt x="1529" y="364"/>
                    </a:lnTo>
                    <a:lnTo>
                      <a:pt x="1534" y="364"/>
                    </a:lnTo>
                    <a:lnTo>
                      <a:pt x="1534" y="362"/>
                    </a:lnTo>
                    <a:lnTo>
                      <a:pt x="1529" y="360"/>
                    </a:lnTo>
                    <a:lnTo>
                      <a:pt x="1529" y="362"/>
                    </a:lnTo>
                    <a:lnTo>
                      <a:pt x="1525" y="362"/>
                    </a:lnTo>
                    <a:lnTo>
                      <a:pt x="1522" y="359"/>
                    </a:lnTo>
                    <a:lnTo>
                      <a:pt x="1522" y="357"/>
                    </a:lnTo>
                    <a:lnTo>
                      <a:pt x="1527" y="354"/>
                    </a:lnTo>
                    <a:lnTo>
                      <a:pt x="1527" y="350"/>
                    </a:lnTo>
                    <a:lnTo>
                      <a:pt x="1525" y="350"/>
                    </a:lnTo>
                    <a:lnTo>
                      <a:pt x="1524" y="347"/>
                    </a:lnTo>
                    <a:lnTo>
                      <a:pt x="1524" y="341"/>
                    </a:lnTo>
                    <a:lnTo>
                      <a:pt x="1525" y="339"/>
                    </a:lnTo>
                    <a:lnTo>
                      <a:pt x="1524" y="336"/>
                    </a:lnTo>
                    <a:lnTo>
                      <a:pt x="1524" y="331"/>
                    </a:lnTo>
                    <a:lnTo>
                      <a:pt x="1527" y="331"/>
                    </a:lnTo>
                    <a:lnTo>
                      <a:pt x="1532" y="329"/>
                    </a:lnTo>
                    <a:lnTo>
                      <a:pt x="1537" y="331"/>
                    </a:lnTo>
                    <a:lnTo>
                      <a:pt x="1540" y="329"/>
                    </a:lnTo>
                    <a:lnTo>
                      <a:pt x="1545" y="331"/>
                    </a:lnTo>
                    <a:lnTo>
                      <a:pt x="1549" y="331"/>
                    </a:lnTo>
                    <a:lnTo>
                      <a:pt x="1554" y="336"/>
                    </a:lnTo>
                    <a:lnTo>
                      <a:pt x="1557" y="345"/>
                    </a:lnTo>
                    <a:lnTo>
                      <a:pt x="1557" y="357"/>
                    </a:lnTo>
                    <a:lnTo>
                      <a:pt x="1555" y="364"/>
                    </a:lnTo>
                    <a:lnTo>
                      <a:pt x="1557" y="365"/>
                    </a:lnTo>
                    <a:lnTo>
                      <a:pt x="1560" y="364"/>
                    </a:lnTo>
                    <a:lnTo>
                      <a:pt x="1569" y="367"/>
                    </a:lnTo>
                    <a:lnTo>
                      <a:pt x="1572" y="372"/>
                    </a:lnTo>
                    <a:lnTo>
                      <a:pt x="1575" y="374"/>
                    </a:lnTo>
                    <a:lnTo>
                      <a:pt x="1575" y="370"/>
                    </a:lnTo>
                    <a:lnTo>
                      <a:pt x="1585" y="370"/>
                    </a:lnTo>
                    <a:lnTo>
                      <a:pt x="1590" y="375"/>
                    </a:lnTo>
                    <a:lnTo>
                      <a:pt x="1593" y="374"/>
                    </a:lnTo>
                    <a:lnTo>
                      <a:pt x="1590" y="372"/>
                    </a:lnTo>
                    <a:lnTo>
                      <a:pt x="1593" y="369"/>
                    </a:lnTo>
                    <a:lnTo>
                      <a:pt x="1602" y="365"/>
                    </a:lnTo>
                    <a:lnTo>
                      <a:pt x="1607" y="359"/>
                    </a:lnTo>
                    <a:lnTo>
                      <a:pt x="1615" y="354"/>
                    </a:lnTo>
                    <a:lnTo>
                      <a:pt x="1623" y="347"/>
                    </a:lnTo>
                    <a:lnTo>
                      <a:pt x="1623" y="342"/>
                    </a:lnTo>
                    <a:lnTo>
                      <a:pt x="1627" y="341"/>
                    </a:lnTo>
                    <a:lnTo>
                      <a:pt x="1623" y="341"/>
                    </a:lnTo>
                    <a:lnTo>
                      <a:pt x="1620" y="342"/>
                    </a:lnTo>
                    <a:lnTo>
                      <a:pt x="1620" y="345"/>
                    </a:lnTo>
                    <a:lnTo>
                      <a:pt x="1612" y="354"/>
                    </a:lnTo>
                    <a:lnTo>
                      <a:pt x="1607" y="357"/>
                    </a:lnTo>
                    <a:lnTo>
                      <a:pt x="1607" y="357"/>
                    </a:lnTo>
                    <a:lnTo>
                      <a:pt x="1600" y="364"/>
                    </a:lnTo>
                    <a:lnTo>
                      <a:pt x="1592" y="365"/>
                    </a:lnTo>
                    <a:lnTo>
                      <a:pt x="1588" y="364"/>
                    </a:lnTo>
                    <a:lnTo>
                      <a:pt x="1585" y="364"/>
                    </a:lnTo>
                    <a:lnTo>
                      <a:pt x="1585" y="365"/>
                    </a:lnTo>
                    <a:lnTo>
                      <a:pt x="1580" y="365"/>
                    </a:lnTo>
                    <a:lnTo>
                      <a:pt x="1574" y="362"/>
                    </a:lnTo>
                    <a:lnTo>
                      <a:pt x="1574" y="360"/>
                    </a:lnTo>
                    <a:lnTo>
                      <a:pt x="1577" y="357"/>
                    </a:lnTo>
                    <a:lnTo>
                      <a:pt x="1582" y="354"/>
                    </a:lnTo>
                    <a:lnTo>
                      <a:pt x="1582" y="350"/>
                    </a:lnTo>
                    <a:lnTo>
                      <a:pt x="1577" y="354"/>
                    </a:lnTo>
                    <a:lnTo>
                      <a:pt x="1575" y="357"/>
                    </a:lnTo>
                    <a:lnTo>
                      <a:pt x="1572" y="355"/>
                    </a:lnTo>
                    <a:lnTo>
                      <a:pt x="1569" y="350"/>
                    </a:lnTo>
                    <a:lnTo>
                      <a:pt x="1569" y="349"/>
                    </a:lnTo>
                    <a:lnTo>
                      <a:pt x="1572" y="349"/>
                    </a:lnTo>
                    <a:lnTo>
                      <a:pt x="1575" y="347"/>
                    </a:lnTo>
                    <a:lnTo>
                      <a:pt x="1577" y="345"/>
                    </a:lnTo>
                    <a:lnTo>
                      <a:pt x="1572" y="345"/>
                    </a:lnTo>
                    <a:lnTo>
                      <a:pt x="1572" y="344"/>
                    </a:lnTo>
                    <a:lnTo>
                      <a:pt x="1575" y="342"/>
                    </a:lnTo>
                    <a:lnTo>
                      <a:pt x="1579" y="342"/>
                    </a:lnTo>
                    <a:lnTo>
                      <a:pt x="1582" y="342"/>
                    </a:lnTo>
                    <a:lnTo>
                      <a:pt x="1582" y="341"/>
                    </a:lnTo>
                    <a:lnTo>
                      <a:pt x="1579" y="341"/>
                    </a:lnTo>
                    <a:lnTo>
                      <a:pt x="1575" y="339"/>
                    </a:lnTo>
                    <a:lnTo>
                      <a:pt x="1574" y="341"/>
                    </a:lnTo>
                    <a:lnTo>
                      <a:pt x="1570" y="341"/>
                    </a:lnTo>
                    <a:lnTo>
                      <a:pt x="1569" y="337"/>
                    </a:lnTo>
                    <a:lnTo>
                      <a:pt x="1570" y="336"/>
                    </a:lnTo>
                    <a:lnTo>
                      <a:pt x="1574" y="334"/>
                    </a:lnTo>
                    <a:lnTo>
                      <a:pt x="1577" y="332"/>
                    </a:lnTo>
                    <a:lnTo>
                      <a:pt x="1582" y="332"/>
                    </a:lnTo>
                    <a:lnTo>
                      <a:pt x="1587" y="334"/>
                    </a:lnTo>
                    <a:lnTo>
                      <a:pt x="1590" y="332"/>
                    </a:lnTo>
                    <a:lnTo>
                      <a:pt x="1585" y="332"/>
                    </a:lnTo>
                    <a:lnTo>
                      <a:pt x="1583" y="329"/>
                    </a:lnTo>
                    <a:lnTo>
                      <a:pt x="1588" y="326"/>
                    </a:lnTo>
                    <a:lnTo>
                      <a:pt x="1592" y="326"/>
                    </a:lnTo>
                    <a:lnTo>
                      <a:pt x="1593" y="324"/>
                    </a:lnTo>
                    <a:lnTo>
                      <a:pt x="1588" y="324"/>
                    </a:lnTo>
                    <a:lnTo>
                      <a:pt x="1588" y="321"/>
                    </a:lnTo>
                    <a:lnTo>
                      <a:pt x="1592" y="317"/>
                    </a:lnTo>
                    <a:lnTo>
                      <a:pt x="1597" y="317"/>
                    </a:lnTo>
                    <a:lnTo>
                      <a:pt x="1593" y="314"/>
                    </a:lnTo>
                    <a:lnTo>
                      <a:pt x="1600" y="306"/>
                    </a:lnTo>
                    <a:lnTo>
                      <a:pt x="1603" y="302"/>
                    </a:lnTo>
                    <a:lnTo>
                      <a:pt x="1605" y="301"/>
                    </a:lnTo>
                    <a:lnTo>
                      <a:pt x="1602" y="301"/>
                    </a:lnTo>
                    <a:lnTo>
                      <a:pt x="1595" y="307"/>
                    </a:lnTo>
                    <a:lnTo>
                      <a:pt x="1588" y="317"/>
                    </a:lnTo>
                    <a:lnTo>
                      <a:pt x="1582" y="322"/>
                    </a:lnTo>
                    <a:lnTo>
                      <a:pt x="1577" y="327"/>
                    </a:lnTo>
                    <a:lnTo>
                      <a:pt x="1572" y="327"/>
                    </a:lnTo>
                    <a:lnTo>
                      <a:pt x="1565" y="327"/>
                    </a:lnTo>
                    <a:lnTo>
                      <a:pt x="1565" y="324"/>
                    </a:lnTo>
                    <a:lnTo>
                      <a:pt x="1569" y="319"/>
                    </a:lnTo>
                    <a:lnTo>
                      <a:pt x="1574" y="317"/>
                    </a:lnTo>
                    <a:lnTo>
                      <a:pt x="1574" y="312"/>
                    </a:lnTo>
                    <a:lnTo>
                      <a:pt x="1567" y="317"/>
                    </a:lnTo>
                    <a:lnTo>
                      <a:pt x="1560" y="317"/>
                    </a:lnTo>
                    <a:lnTo>
                      <a:pt x="1560" y="321"/>
                    </a:lnTo>
                    <a:lnTo>
                      <a:pt x="1557" y="322"/>
                    </a:lnTo>
                    <a:lnTo>
                      <a:pt x="1550" y="322"/>
                    </a:lnTo>
                    <a:lnTo>
                      <a:pt x="1544" y="317"/>
                    </a:lnTo>
                    <a:lnTo>
                      <a:pt x="1547" y="316"/>
                    </a:lnTo>
                    <a:lnTo>
                      <a:pt x="1552" y="314"/>
                    </a:lnTo>
                    <a:lnTo>
                      <a:pt x="1550" y="312"/>
                    </a:lnTo>
                    <a:lnTo>
                      <a:pt x="1547" y="312"/>
                    </a:lnTo>
                    <a:lnTo>
                      <a:pt x="1549" y="307"/>
                    </a:lnTo>
                    <a:lnTo>
                      <a:pt x="1554" y="302"/>
                    </a:lnTo>
                    <a:lnTo>
                      <a:pt x="1555" y="299"/>
                    </a:lnTo>
                    <a:lnTo>
                      <a:pt x="1560" y="297"/>
                    </a:lnTo>
                    <a:lnTo>
                      <a:pt x="1564" y="296"/>
                    </a:lnTo>
                    <a:lnTo>
                      <a:pt x="1569" y="294"/>
                    </a:lnTo>
                    <a:lnTo>
                      <a:pt x="1569" y="289"/>
                    </a:lnTo>
                    <a:lnTo>
                      <a:pt x="1572" y="284"/>
                    </a:lnTo>
                    <a:lnTo>
                      <a:pt x="1579" y="276"/>
                    </a:lnTo>
                    <a:lnTo>
                      <a:pt x="1583" y="277"/>
                    </a:lnTo>
                    <a:lnTo>
                      <a:pt x="1592" y="276"/>
                    </a:lnTo>
                    <a:lnTo>
                      <a:pt x="1600" y="277"/>
                    </a:lnTo>
                    <a:lnTo>
                      <a:pt x="1603" y="276"/>
                    </a:lnTo>
                    <a:lnTo>
                      <a:pt x="1607" y="276"/>
                    </a:lnTo>
                    <a:lnTo>
                      <a:pt x="1612" y="272"/>
                    </a:lnTo>
                    <a:lnTo>
                      <a:pt x="1615" y="272"/>
                    </a:lnTo>
                    <a:lnTo>
                      <a:pt x="1617" y="274"/>
                    </a:lnTo>
                    <a:lnTo>
                      <a:pt x="1622" y="279"/>
                    </a:lnTo>
                    <a:lnTo>
                      <a:pt x="1625" y="279"/>
                    </a:lnTo>
                    <a:lnTo>
                      <a:pt x="1637" y="286"/>
                    </a:lnTo>
                    <a:lnTo>
                      <a:pt x="1638" y="289"/>
                    </a:lnTo>
                    <a:lnTo>
                      <a:pt x="1640" y="292"/>
                    </a:lnTo>
                    <a:lnTo>
                      <a:pt x="1643" y="292"/>
                    </a:lnTo>
                    <a:lnTo>
                      <a:pt x="1650" y="302"/>
                    </a:lnTo>
                    <a:lnTo>
                      <a:pt x="1650" y="296"/>
                    </a:lnTo>
                    <a:lnTo>
                      <a:pt x="1655" y="296"/>
                    </a:lnTo>
                    <a:lnTo>
                      <a:pt x="1653" y="292"/>
                    </a:lnTo>
                    <a:lnTo>
                      <a:pt x="1648" y="292"/>
                    </a:lnTo>
                    <a:lnTo>
                      <a:pt x="1645" y="291"/>
                    </a:lnTo>
                    <a:lnTo>
                      <a:pt x="1645" y="287"/>
                    </a:lnTo>
                    <a:lnTo>
                      <a:pt x="1650" y="286"/>
                    </a:lnTo>
                    <a:lnTo>
                      <a:pt x="1660" y="286"/>
                    </a:lnTo>
                    <a:lnTo>
                      <a:pt x="1665" y="289"/>
                    </a:lnTo>
                    <a:lnTo>
                      <a:pt x="1667" y="286"/>
                    </a:lnTo>
                    <a:lnTo>
                      <a:pt x="1667" y="281"/>
                    </a:lnTo>
                    <a:lnTo>
                      <a:pt x="1668" y="277"/>
                    </a:lnTo>
                    <a:lnTo>
                      <a:pt x="1668" y="274"/>
                    </a:lnTo>
                    <a:lnTo>
                      <a:pt x="1667" y="276"/>
                    </a:lnTo>
                    <a:lnTo>
                      <a:pt x="1665" y="279"/>
                    </a:lnTo>
                    <a:lnTo>
                      <a:pt x="1660" y="282"/>
                    </a:lnTo>
                    <a:lnTo>
                      <a:pt x="1657" y="284"/>
                    </a:lnTo>
                    <a:lnTo>
                      <a:pt x="1648" y="282"/>
                    </a:lnTo>
                    <a:lnTo>
                      <a:pt x="1640" y="281"/>
                    </a:lnTo>
                    <a:lnTo>
                      <a:pt x="1638" y="277"/>
                    </a:lnTo>
                    <a:lnTo>
                      <a:pt x="1633" y="276"/>
                    </a:lnTo>
                    <a:lnTo>
                      <a:pt x="1627" y="277"/>
                    </a:lnTo>
                    <a:lnTo>
                      <a:pt x="1622" y="267"/>
                    </a:lnTo>
                    <a:lnTo>
                      <a:pt x="1620" y="259"/>
                    </a:lnTo>
                    <a:lnTo>
                      <a:pt x="1623" y="257"/>
                    </a:lnTo>
                    <a:lnTo>
                      <a:pt x="1628" y="261"/>
                    </a:lnTo>
                    <a:lnTo>
                      <a:pt x="1630" y="264"/>
                    </a:lnTo>
                    <a:lnTo>
                      <a:pt x="1632" y="267"/>
                    </a:lnTo>
                    <a:lnTo>
                      <a:pt x="1635" y="262"/>
                    </a:lnTo>
                    <a:lnTo>
                      <a:pt x="1637" y="256"/>
                    </a:lnTo>
                    <a:lnTo>
                      <a:pt x="1633" y="257"/>
                    </a:lnTo>
                    <a:lnTo>
                      <a:pt x="1632" y="256"/>
                    </a:lnTo>
                    <a:lnTo>
                      <a:pt x="1632" y="251"/>
                    </a:lnTo>
                    <a:lnTo>
                      <a:pt x="1635" y="244"/>
                    </a:lnTo>
                    <a:lnTo>
                      <a:pt x="1635" y="239"/>
                    </a:lnTo>
                    <a:lnTo>
                      <a:pt x="1638" y="233"/>
                    </a:lnTo>
                    <a:lnTo>
                      <a:pt x="1637" y="221"/>
                    </a:lnTo>
                    <a:lnTo>
                      <a:pt x="1635" y="214"/>
                    </a:lnTo>
                    <a:lnTo>
                      <a:pt x="1632" y="213"/>
                    </a:lnTo>
                    <a:lnTo>
                      <a:pt x="1630" y="208"/>
                    </a:lnTo>
                    <a:lnTo>
                      <a:pt x="1630" y="204"/>
                    </a:lnTo>
                    <a:lnTo>
                      <a:pt x="1633" y="203"/>
                    </a:lnTo>
                    <a:lnTo>
                      <a:pt x="1637" y="203"/>
                    </a:lnTo>
                    <a:lnTo>
                      <a:pt x="1638" y="204"/>
                    </a:lnTo>
                    <a:lnTo>
                      <a:pt x="1642" y="206"/>
                    </a:lnTo>
                    <a:lnTo>
                      <a:pt x="1645" y="211"/>
                    </a:lnTo>
                    <a:lnTo>
                      <a:pt x="1647" y="209"/>
                    </a:lnTo>
                    <a:lnTo>
                      <a:pt x="1647" y="206"/>
                    </a:lnTo>
                    <a:lnTo>
                      <a:pt x="1645" y="201"/>
                    </a:lnTo>
                    <a:lnTo>
                      <a:pt x="1640" y="199"/>
                    </a:lnTo>
                    <a:lnTo>
                      <a:pt x="1637" y="198"/>
                    </a:lnTo>
                    <a:lnTo>
                      <a:pt x="1637" y="194"/>
                    </a:lnTo>
                    <a:lnTo>
                      <a:pt x="1638" y="188"/>
                    </a:lnTo>
                    <a:lnTo>
                      <a:pt x="1653" y="174"/>
                    </a:lnTo>
                    <a:lnTo>
                      <a:pt x="1660" y="173"/>
                    </a:lnTo>
                    <a:lnTo>
                      <a:pt x="1665" y="174"/>
                    </a:lnTo>
                    <a:lnTo>
                      <a:pt x="1667" y="178"/>
                    </a:lnTo>
                    <a:lnTo>
                      <a:pt x="1672" y="183"/>
                    </a:lnTo>
                    <a:lnTo>
                      <a:pt x="1677" y="183"/>
                    </a:lnTo>
                    <a:lnTo>
                      <a:pt x="1686" y="188"/>
                    </a:lnTo>
                    <a:lnTo>
                      <a:pt x="1686" y="193"/>
                    </a:lnTo>
                    <a:lnTo>
                      <a:pt x="1691" y="199"/>
                    </a:lnTo>
                    <a:lnTo>
                      <a:pt x="1695" y="209"/>
                    </a:lnTo>
                    <a:lnTo>
                      <a:pt x="1693" y="218"/>
                    </a:lnTo>
                    <a:lnTo>
                      <a:pt x="1695" y="224"/>
                    </a:lnTo>
                    <a:lnTo>
                      <a:pt x="1698" y="229"/>
                    </a:lnTo>
                    <a:lnTo>
                      <a:pt x="1700" y="226"/>
                    </a:lnTo>
                    <a:lnTo>
                      <a:pt x="1701" y="226"/>
                    </a:lnTo>
                    <a:lnTo>
                      <a:pt x="1706" y="231"/>
                    </a:lnTo>
                    <a:lnTo>
                      <a:pt x="1706" y="234"/>
                    </a:lnTo>
                    <a:lnTo>
                      <a:pt x="1708" y="231"/>
                    </a:lnTo>
                    <a:lnTo>
                      <a:pt x="1711" y="229"/>
                    </a:lnTo>
                    <a:lnTo>
                      <a:pt x="1716" y="229"/>
                    </a:lnTo>
                    <a:lnTo>
                      <a:pt x="1713" y="228"/>
                    </a:lnTo>
                    <a:lnTo>
                      <a:pt x="1706" y="228"/>
                    </a:lnTo>
                    <a:lnTo>
                      <a:pt x="1703" y="223"/>
                    </a:lnTo>
                    <a:lnTo>
                      <a:pt x="1700" y="221"/>
                    </a:lnTo>
                    <a:lnTo>
                      <a:pt x="1700" y="219"/>
                    </a:lnTo>
                    <a:lnTo>
                      <a:pt x="1705" y="214"/>
                    </a:lnTo>
                    <a:lnTo>
                      <a:pt x="1705" y="211"/>
                    </a:lnTo>
                    <a:lnTo>
                      <a:pt x="1703" y="196"/>
                    </a:lnTo>
                    <a:lnTo>
                      <a:pt x="1703" y="191"/>
                    </a:lnTo>
                    <a:lnTo>
                      <a:pt x="1703" y="186"/>
                    </a:lnTo>
                    <a:lnTo>
                      <a:pt x="1713" y="186"/>
                    </a:lnTo>
                    <a:lnTo>
                      <a:pt x="1716" y="188"/>
                    </a:lnTo>
                    <a:lnTo>
                      <a:pt x="1723" y="189"/>
                    </a:lnTo>
                    <a:lnTo>
                      <a:pt x="1730" y="189"/>
                    </a:lnTo>
                    <a:lnTo>
                      <a:pt x="1738" y="193"/>
                    </a:lnTo>
                    <a:lnTo>
                      <a:pt x="1746" y="193"/>
                    </a:lnTo>
                    <a:lnTo>
                      <a:pt x="1755" y="189"/>
                    </a:lnTo>
                    <a:lnTo>
                      <a:pt x="1758" y="189"/>
                    </a:lnTo>
                    <a:lnTo>
                      <a:pt x="1763" y="193"/>
                    </a:lnTo>
                    <a:lnTo>
                      <a:pt x="1773" y="194"/>
                    </a:lnTo>
                    <a:lnTo>
                      <a:pt x="1778" y="196"/>
                    </a:lnTo>
                    <a:lnTo>
                      <a:pt x="1783" y="196"/>
                    </a:lnTo>
                    <a:lnTo>
                      <a:pt x="1783" y="193"/>
                    </a:lnTo>
                    <a:lnTo>
                      <a:pt x="1778" y="191"/>
                    </a:lnTo>
                    <a:lnTo>
                      <a:pt x="1771" y="191"/>
                    </a:lnTo>
                    <a:lnTo>
                      <a:pt x="1765" y="189"/>
                    </a:lnTo>
                    <a:lnTo>
                      <a:pt x="1761" y="186"/>
                    </a:lnTo>
                    <a:lnTo>
                      <a:pt x="1763" y="184"/>
                    </a:lnTo>
                    <a:lnTo>
                      <a:pt x="1766" y="184"/>
                    </a:lnTo>
                    <a:lnTo>
                      <a:pt x="1773" y="183"/>
                    </a:lnTo>
                    <a:lnTo>
                      <a:pt x="1789" y="181"/>
                    </a:lnTo>
                    <a:lnTo>
                      <a:pt x="1801" y="179"/>
                    </a:lnTo>
                    <a:lnTo>
                      <a:pt x="1809" y="183"/>
                    </a:lnTo>
                    <a:lnTo>
                      <a:pt x="1816" y="188"/>
                    </a:lnTo>
                    <a:lnTo>
                      <a:pt x="1819" y="184"/>
                    </a:lnTo>
                    <a:lnTo>
                      <a:pt x="1826" y="184"/>
                    </a:lnTo>
                    <a:lnTo>
                      <a:pt x="1823" y="181"/>
                    </a:lnTo>
                    <a:lnTo>
                      <a:pt x="1819" y="181"/>
                    </a:lnTo>
                    <a:lnTo>
                      <a:pt x="1816" y="179"/>
                    </a:lnTo>
                    <a:lnTo>
                      <a:pt x="1816" y="178"/>
                    </a:lnTo>
                    <a:lnTo>
                      <a:pt x="1811" y="174"/>
                    </a:lnTo>
                    <a:lnTo>
                      <a:pt x="1804" y="174"/>
                    </a:lnTo>
                    <a:lnTo>
                      <a:pt x="1801" y="173"/>
                    </a:lnTo>
                    <a:lnTo>
                      <a:pt x="1789" y="174"/>
                    </a:lnTo>
                    <a:lnTo>
                      <a:pt x="1789" y="173"/>
                    </a:lnTo>
                    <a:lnTo>
                      <a:pt x="1791" y="169"/>
                    </a:lnTo>
                    <a:lnTo>
                      <a:pt x="1794" y="164"/>
                    </a:lnTo>
                    <a:lnTo>
                      <a:pt x="1799" y="163"/>
                    </a:lnTo>
                    <a:lnTo>
                      <a:pt x="1804" y="159"/>
                    </a:lnTo>
                    <a:lnTo>
                      <a:pt x="1808" y="154"/>
                    </a:lnTo>
                    <a:lnTo>
                      <a:pt x="1821" y="146"/>
                    </a:lnTo>
                    <a:lnTo>
                      <a:pt x="1828" y="146"/>
                    </a:lnTo>
                    <a:lnTo>
                      <a:pt x="1839" y="141"/>
                    </a:lnTo>
                    <a:lnTo>
                      <a:pt x="1839" y="140"/>
                    </a:lnTo>
                    <a:lnTo>
                      <a:pt x="1826" y="145"/>
                    </a:lnTo>
                    <a:lnTo>
                      <a:pt x="1816" y="145"/>
                    </a:lnTo>
                    <a:lnTo>
                      <a:pt x="1803" y="153"/>
                    </a:lnTo>
                    <a:lnTo>
                      <a:pt x="1803" y="158"/>
                    </a:lnTo>
                    <a:lnTo>
                      <a:pt x="1801" y="158"/>
                    </a:lnTo>
                    <a:lnTo>
                      <a:pt x="1799" y="153"/>
                    </a:lnTo>
                    <a:lnTo>
                      <a:pt x="1798" y="153"/>
                    </a:lnTo>
                    <a:lnTo>
                      <a:pt x="1794" y="158"/>
                    </a:lnTo>
                    <a:lnTo>
                      <a:pt x="1789" y="158"/>
                    </a:lnTo>
                    <a:lnTo>
                      <a:pt x="1783" y="164"/>
                    </a:lnTo>
                    <a:lnTo>
                      <a:pt x="1786" y="164"/>
                    </a:lnTo>
                    <a:lnTo>
                      <a:pt x="1786" y="168"/>
                    </a:lnTo>
                    <a:lnTo>
                      <a:pt x="1778" y="173"/>
                    </a:lnTo>
                    <a:lnTo>
                      <a:pt x="1773" y="174"/>
                    </a:lnTo>
                    <a:lnTo>
                      <a:pt x="1756" y="179"/>
                    </a:lnTo>
                    <a:lnTo>
                      <a:pt x="1751" y="181"/>
                    </a:lnTo>
                    <a:lnTo>
                      <a:pt x="1746" y="181"/>
                    </a:lnTo>
                    <a:lnTo>
                      <a:pt x="1731" y="181"/>
                    </a:lnTo>
                    <a:lnTo>
                      <a:pt x="1726" y="174"/>
                    </a:lnTo>
                    <a:lnTo>
                      <a:pt x="1718" y="176"/>
                    </a:lnTo>
                    <a:lnTo>
                      <a:pt x="1715" y="174"/>
                    </a:lnTo>
                    <a:lnTo>
                      <a:pt x="1715" y="171"/>
                    </a:lnTo>
                    <a:lnTo>
                      <a:pt x="1721" y="166"/>
                    </a:lnTo>
                    <a:lnTo>
                      <a:pt x="1726" y="166"/>
                    </a:lnTo>
                    <a:lnTo>
                      <a:pt x="1731" y="164"/>
                    </a:lnTo>
                    <a:lnTo>
                      <a:pt x="1740" y="163"/>
                    </a:lnTo>
                    <a:lnTo>
                      <a:pt x="1745" y="159"/>
                    </a:lnTo>
                    <a:lnTo>
                      <a:pt x="1741" y="159"/>
                    </a:lnTo>
                    <a:lnTo>
                      <a:pt x="1735" y="161"/>
                    </a:lnTo>
                    <a:lnTo>
                      <a:pt x="1730" y="161"/>
                    </a:lnTo>
                    <a:lnTo>
                      <a:pt x="1723" y="163"/>
                    </a:lnTo>
                    <a:lnTo>
                      <a:pt x="1718" y="163"/>
                    </a:lnTo>
                    <a:lnTo>
                      <a:pt x="1718" y="158"/>
                    </a:lnTo>
                    <a:lnTo>
                      <a:pt x="1725" y="156"/>
                    </a:lnTo>
                    <a:lnTo>
                      <a:pt x="1720" y="154"/>
                    </a:lnTo>
                    <a:lnTo>
                      <a:pt x="1713" y="158"/>
                    </a:lnTo>
                    <a:lnTo>
                      <a:pt x="1711" y="163"/>
                    </a:lnTo>
                    <a:lnTo>
                      <a:pt x="1705" y="169"/>
                    </a:lnTo>
                    <a:lnTo>
                      <a:pt x="1696" y="169"/>
                    </a:lnTo>
                    <a:lnTo>
                      <a:pt x="1686" y="168"/>
                    </a:lnTo>
                    <a:lnTo>
                      <a:pt x="1677" y="166"/>
                    </a:lnTo>
                    <a:lnTo>
                      <a:pt x="1673" y="163"/>
                    </a:lnTo>
                    <a:lnTo>
                      <a:pt x="1673" y="159"/>
                    </a:lnTo>
                    <a:lnTo>
                      <a:pt x="1668" y="159"/>
                    </a:lnTo>
                    <a:lnTo>
                      <a:pt x="1662" y="156"/>
                    </a:lnTo>
                    <a:lnTo>
                      <a:pt x="1663" y="153"/>
                    </a:lnTo>
                    <a:lnTo>
                      <a:pt x="1667" y="151"/>
                    </a:lnTo>
                    <a:lnTo>
                      <a:pt x="1670" y="145"/>
                    </a:lnTo>
                    <a:lnTo>
                      <a:pt x="1678" y="141"/>
                    </a:lnTo>
                    <a:lnTo>
                      <a:pt x="1682" y="136"/>
                    </a:lnTo>
                    <a:lnTo>
                      <a:pt x="1688" y="133"/>
                    </a:lnTo>
                    <a:lnTo>
                      <a:pt x="1691" y="130"/>
                    </a:lnTo>
                    <a:lnTo>
                      <a:pt x="1696" y="131"/>
                    </a:lnTo>
                    <a:lnTo>
                      <a:pt x="1706" y="131"/>
                    </a:lnTo>
                    <a:lnTo>
                      <a:pt x="1710" y="131"/>
                    </a:lnTo>
                    <a:lnTo>
                      <a:pt x="1713" y="131"/>
                    </a:lnTo>
                    <a:lnTo>
                      <a:pt x="1723" y="136"/>
                    </a:lnTo>
                    <a:lnTo>
                      <a:pt x="1731" y="136"/>
                    </a:lnTo>
                    <a:lnTo>
                      <a:pt x="1735" y="138"/>
                    </a:lnTo>
                    <a:lnTo>
                      <a:pt x="1743" y="136"/>
                    </a:lnTo>
                    <a:lnTo>
                      <a:pt x="1745" y="135"/>
                    </a:lnTo>
                    <a:lnTo>
                      <a:pt x="1740" y="133"/>
                    </a:lnTo>
                    <a:lnTo>
                      <a:pt x="1731" y="133"/>
                    </a:lnTo>
                    <a:lnTo>
                      <a:pt x="1721" y="131"/>
                    </a:lnTo>
                    <a:lnTo>
                      <a:pt x="1715" y="128"/>
                    </a:lnTo>
                    <a:lnTo>
                      <a:pt x="1708" y="128"/>
                    </a:lnTo>
                    <a:lnTo>
                      <a:pt x="1700" y="130"/>
                    </a:lnTo>
                    <a:lnTo>
                      <a:pt x="1690" y="126"/>
                    </a:lnTo>
                    <a:lnTo>
                      <a:pt x="1686" y="126"/>
                    </a:lnTo>
                    <a:lnTo>
                      <a:pt x="1683" y="130"/>
                    </a:lnTo>
                    <a:lnTo>
                      <a:pt x="1678" y="135"/>
                    </a:lnTo>
                    <a:lnTo>
                      <a:pt x="1670" y="140"/>
                    </a:lnTo>
                    <a:lnTo>
                      <a:pt x="1662" y="143"/>
                    </a:lnTo>
                    <a:lnTo>
                      <a:pt x="1657" y="149"/>
                    </a:lnTo>
                    <a:lnTo>
                      <a:pt x="1653" y="151"/>
                    </a:lnTo>
                    <a:lnTo>
                      <a:pt x="1650" y="149"/>
                    </a:lnTo>
                    <a:lnTo>
                      <a:pt x="1643" y="141"/>
                    </a:lnTo>
                    <a:lnTo>
                      <a:pt x="1640" y="141"/>
                    </a:lnTo>
                    <a:lnTo>
                      <a:pt x="1638" y="138"/>
                    </a:lnTo>
                    <a:lnTo>
                      <a:pt x="1637" y="133"/>
                    </a:lnTo>
                    <a:lnTo>
                      <a:pt x="1635" y="126"/>
                    </a:lnTo>
                    <a:lnTo>
                      <a:pt x="1633" y="125"/>
                    </a:lnTo>
                    <a:lnTo>
                      <a:pt x="1633" y="118"/>
                    </a:lnTo>
                    <a:lnTo>
                      <a:pt x="1635" y="116"/>
                    </a:lnTo>
                    <a:lnTo>
                      <a:pt x="1640" y="118"/>
                    </a:lnTo>
                    <a:lnTo>
                      <a:pt x="1645" y="116"/>
                    </a:lnTo>
                    <a:lnTo>
                      <a:pt x="1647" y="118"/>
                    </a:lnTo>
                    <a:lnTo>
                      <a:pt x="1662" y="118"/>
                    </a:lnTo>
                    <a:lnTo>
                      <a:pt x="1668" y="123"/>
                    </a:lnTo>
                    <a:lnTo>
                      <a:pt x="1673" y="123"/>
                    </a:lnTo>
                    <a:lnTo>
                      <a:pt x="1675" y="125"/>
                    </a:lnTo>
                    <a:lnTo>
                      <a:pt x="1680" y="125"/>
                    </a:lnTo>
                    <a:lnTo>
                      <a:pt x="1686" y="121"/>
                    </a:lnTo>
                    <a:lnTo>
                      <a:pt x="1691" y="123"/>
                    </a:lnTo>
                    <a:lnTo>
                      <a:pt x="1693" y="121"/>
                    </a:lnTo>
                    <a:lnTo>
                      <a:pt x="1698" y="121"/>
                    </a:lnTo>
                    <a:lnTo>
                      <a:pt x="1700" y="120"/>
                    </a:lnTo>
                    <a:lnTo>
                      <a:pt x="1710" y="118"/>
                    </a:lnTo>
                    <a:lnTo>
                      <a:pt x="1720" y="116"/>
                    </a:lnTo>
                    <a:lnTo>
                      <a:pt x="1721" y="113"/>
                    </a:lnTo>
                    <a:lnTo>
                      <a:pt x="1720" y="111"/>
                    </a:lnTo>
                    <a:lnTo>
                      <a:pt x="1718" y="111"/>
                    </a:lnTo>
                    <a:lnTo>
                      <a:pt x="1715" y="113"/>
                    </a:lnTo>
                    <a:lnTo>
                      <a:pt x="1711" y="115"/>
                    </a:lnTo>
                    <a:lnTo>
                      <a:pt x="1705" y="115"/>
                    </a:lnTo>
                    <a:lnTo>
                      <a:pt x="1696" y="115"/>
                    </a:lnTo>
                    <a:lnTo>
                      <a:pt x="1688" y="120"/>
                    </a:lnTo>
                    <a:lnTo>
                      <a:pt x="1685" y="120"/>
                    </a:lnTo>
                    <a:lnTo>
                      <a:pt x="1678" y="118"/>
                    </a:lnTo>
                    <a:lnTo>
                      <a:pt x="1677" y="120"/>
                    </a:lnTo>
                    <a:lnTo>
                      <a:pt x="1672" y="120"/>
                    </a:lnTo>
                    <a:lnTo>
                      <a:pt x="1667" y="115"/>
                    </a:lnTo>
                    <a:lnTo>
                      <a:pt x="1663" y="115"/>
                    </a:lnTo>
                    <a:lnTo>
                      <a:pt x="1660" y="113"/>
                    </a:lnTo>
                    <a:lnTo>
                      <a:pt x="1655" y="113"/>
                    </a:lnTo>
                    <a:lnTo>
                      <a:pt x="1647" y="110"/>
                    </a:lnTo>
                    <a:lnTo>
                      <a:pt x="1642" y="113"/>
                    </a:lnTo>
                    <a:lnTo>
                      <a:pt x="1637" y="110"/>
                    </a:lnTo>
                    <a:lnTo>
                      <a:pt x="1635" y="106"/>
                    </a:lnTo>
                    <a:lnTo>
                      <a:pt x="1638" y="105"/>
                    </a:lnTo>
                    <a:lnTo>
                      <a:pt x="1638" y="100"/>
                    </a:lnTo>
                    <a:lnTo>
                      <a:pt x="1642" y="96"/>
                    </a:lnTo>
                    <a:lnTo>
                      <a:pt x="1643" y="96"/>
                    </a:lnTo>
                    <a:lnTo>
                      <a:pt x="1647" y="101"/>
                    </a:lnTo>
                    <a:lnTo>
                      <a:pt x="1655" y="100"/>
                    </a:lnTo>
                    <a:lnTo>
                      <a:pt x="1657" y="100"/>
                    </a:lnTo>
                    <a:lnTo>
                      <a:pt x="1653" y="96"/>
                    </a:lnTo>
                    <a:lnTo>
                      <a:pt x="1648" y="96"/>
                    </a:lnTo>
                    <a:lnTo>
                      <a:pt x="1645" y="91"/>
                    </a:lnTo>
                    <a:lnTo>
                      <a:pt x="1647" y="90"/>
                    </a:lnTo>
                    <a:lnTo>
                      <a:pt x="1653" y="90"/>
                    </a:lnTo>
                    <a:lnTo>
                      <a:pt x="1660" y="85"/>
                    </a:lnTo>
                    <a:lnTo>
                      <a:pt x="1668" y="85"/>
                    </a:lnTo>
                    <a:lnTo>
                      <a:pt x="1672" y="83"/>
                    </a:lnTo>
                    <a:lnTo>
                      <a:pt x="1677" y="83"/>
                    </a:lnTo>
                    <a:lnTo>
                      <a:pt x="1680" y="85"/>
                    </a:lnTo>
                    <a:lnTo>
                      <a:pt x="1683" y="83"/>
                    </a:lnTo>
                    <a:lnTo>
                      <a:pt x="1683" y="81"/>
                    </a:lnTo>
                    <a:lnTo>
                      <a:pt x="1682" y="78"/>
                    </a:lnTo>
                    <a:lnTo>
                      <a:pt x="1672" y="80"/>
                    </a:lnTo>
                    <a:lnTo>
                      <a:pt x="1663" y="81"/>
                    </a:lnTo>
                    <a:lnTo>
                      <a:pt x="1657" y="83"/>
                    </a:lnTo>
                    <a:lnTo>
                      <a:pt x="1652" y="83"/>
                    </a:lnTo>
                    <a:lnTo>
                      <a:pt x="1648" y="86"/>
                    </a:lnTo>
                    <a:lnTo>
                      <a:pt x="1645" y="86"/>
                    </a:lnTo>
                    <a:lnTo>
                      <a:pt x="1645" y="83"/>
                    </a:lnTo>
                    <a:lnTo>
                      <a:pt x="1643" y="80"/>
                    </a:lnTo>
                    <a:lnTo>
                      <a:pt x="1648" y="76"/>
                    </a:lnTo>
                    <a:lnTo>
                      <a:pt x="1657" y="71"/>
                    </a:lnTo>
                    <a:lnTo>
                      <a:pt x="1663" y="71"/>
                    </a:lnTo>
                    <a:lnTo>
                      <a:pt x="1667" y="70"/>
                    </a:lnTo>
                    <a:lnTo>
                      <a:pt x="1662" y="70"/>
                    </a:lnTo>
                    <a:lnTo>
                      <a:pt x="1660" y="68"/>
                    </a:lnTo>
                    <a:lnTo>
                      <a:pt x="1662" y="61"/>
                    </a:lnTo>
                    <a:lnTo>
                      <a:pt x="1658" y="63"/>
                    </a:lnTo>
                    <a:lnTo>
                      <a:pt x="1658" y="66"/>
                    </a:lnTo>
                    <a:lnTo>
                      <a:pt x="1655" y="68"/>
                    </a:lnTo>
                    <a:lnTo>
                      <a:pt x="1653" y="63"/>
                    </a:lnTo>
                    <a:lnTo>
                      <a:pt x="1652" y="65"/>
                    </a:lnTo>
                    <a:lnTo>
                      <a:pt x="1648" y="66"/>
                    </a:lnTo>
                    <a:lnTo>
                      <a:pt x="1643" y="66"/>
                    </a:lnTo>
                    <a:lnTo>
                      <a:pt x="1643" y="71"/>
                    </a:lnTo>
                    <a:lnTo>
                      <a:pt x="1642" y="73"/>
                    </a:lnTo>
                    <a:lnTo>
                      <a:pt x="1635" y="75"/>
                    </a:lnTo>
                    <a:lnTo>
                      <a:pt x="1635" y="71"/>
                    </a:lnTo>
                    <a:lnTo>
                      <a:pt x="1635" y="66"/>
                    </a:lnTo>
                    <a:lnTo>
                      <a:pt x="1633" y="66"/>
                    </a:lnTo>
                    <a:lnTo>
                      <a:pt x="1633" y="61"/>
                    </a:lnTo>
                    <a:lnTo>
                      <a:pt x="1633" y="60"/>
                    </a:lnTo>
                    <a:lnTo>
                      <a:pt x="1637" y="61"/>
                    </a:lnTo>
                    <a:lnTo>
                      <a:pt x="1638" y="56"/>
                    </a:lnTo>
                    <a:lnTo>
                      <a:pt x="1642" y="55"/>
                    </a:lnTo>
                    <a:lnTo>
                      <a:pt x="1648" y="56"/>
                    </a:lnTo>
                    <a:lnTo>
                      <a:pt x="1650" y="51"/>
                    </a:lnTo>
                    <a:lnTo>
                      <a:pt x="1657" y="48"/>
                    </a:lnTo>
                    <a:lnTo>
                      <a:pt x="1660" y="50"/>
                    </a:lnTo>
                    <a:lnTo>
                      <a:pt x="1667" y="47"/>
                    </a:lnTo>
                    <a:lnTo>
                      <a:pt x="1677" y="45"/>
                    </a:lnTo>
                    <a:lnTo>
                      <a:pt x="1680" y="43"/>
                    </a:lnTo>
                    <a:lnTo>
                      <a:pt x="1683" y="45"/>
                    </a:lnTo>
                    <a:lnTo>
                      <a:pt x="1683" y="48"/>
                    </a:lnTo>
                    <a:lnTo>
                      <a:pt x="1682" y="50"/>
                    </a:lnTo>
                    <a:lnTo>
                      <a:pt x="1682" y="61"/>
                    </a:lnTo>
                    <a:lnTo>
                      <a:pt x="1685" y="60"/>
                    </a:lnTo>
                    <a:lnTo>
                      <a:pt x="1686" y="53"/>
                    </a:lnTo>
                    <a:lnTo>
                      <a:pt x="1690" y="50"/>
                    </a:lnTo>
                    <a:lnTo>
                      <a:pt x="1691" y="53"/>
                    </a:lnTo>
                    <a:lnTo>
                      <a:pt x="1690" y="55"/>
                    </a:lnTo>
                    <a:lnTo>
                      <a:pt x="1691" y="58"/>
                    </a:lnTo>
                    <a:lnTo>
                      <a:pt x="1693" y="56"/>
                    </a:lnTo>
                    <a:lnTo>
                      <a:pt x="1693" y="53"/>
                    </a:lnTo>
                    <a:lnTo>
                      <a:pt x="1695" y="50"/>
                    </a:lnTo>
                    <a:lnTo>
                      <a:pt x="1695" y="47"/>
                    </a:lnTo>
                    <a:lnTo>
                      <a:pt x="1695" y="42"/>
                    </a:lnTo>
                    <a:lnTo>
                      <a:pt x="1698" y="42"/>
                    </a:lnTo>
                    <a:lnTo>
                      <a:pt x="1705" y="37"/>
                    </a:lnTo>
                    <a:lnTo>
                      <a:pt x="1706" y="37"/>
                    </a:lnTo>
                    <a:lnTo>
                      <a:pt x="1708" y="42"/>
                    </a:lnTo>
                    <a:lnTo>
                      <a:pt x="1708" y="47"/>
                    </a:lnTo>
                    <a:lnTo>
                      <a:pt x="1711" y="48"/>
                    </a:lnTo>
                    <a:lnTo>
                      <a:pt x="1713" y="53"/>
                    </a:lnTo>
                    <a:lnTo>
                      <a:pt x="1711" y="56"/>
                    </a:lnTo>
                    <a:lnTo>
                      <a:pt x="1713" y="60"/>
                    </a:lnTo>
                    <a:lnTo>
                      <a:pt x="1713" y="63"/>
                    </a:lnTo>
                    <a:lnTo>
                      <a:pt x="1716" y="66"/>
                    </a:lnTo>
                    <a:lnTo>
                      <a:pt x="1718" y="65"/>
                    </a:lnTo>
                    <a:lnTo>
                      <a:pt x="1716" y="61"/>
                    </a:lnTo>
                    <a:lnTo>
                      <a:pt x="1716" y="56"/>
                    </a:lnTo>
                    <a:lnTo>
                      <a:pt x="1718" y="55"/>
                    </a:lnTo>
                    <a:lnTo>
                      <a:pt x="1723" y="48"/>
                    </a:lnTo>
                    <a:lnTo>
                      <a:pt x="1726" y="48"/>
                    </a:lnTo>
                    <a:lnTo>
                      <a:pt x="1730" y="55"/>
                    </a:lnTo>
                    <a:lnTo>
                      <a:pt x="1731" y="60"/>
                    </a:lnTo>
                    <a:lnTo>
                      <a:pt x="1730" y="63"/>
                    </a:lnTo>
                    <a:lnTo>
                      <a:pt x="1731" y="66"/>
                    </a:lnTo>
                    <a:lnTo>
                      <a:pt x="1733" y="70"/>
                    </a:lnTo>
                    <a:lnTo>
                      <a:pt x="1735" y="66"/>
                    </a:lnTo>
                    <a:lnTo>
                      <a:pt x="1735" y="61"/>
                    </a:lnTo>
                    <a:lnTo>
                      <a:pt x="1738" y="60"/>
                    </a:lnTo>
                    <a:lnTo>
                      <a:pt x="1741" y="58"/>
                    </a:lnTo>
                    <a:lnTo>
                      <a:pt x="1741" y="61"/>
                    </a:lnTo>
                    <a:lnTo>
                      <a:pt x="1740" y="63"/>
                    </a:lnTo>
                    <a:lnTo>
                      <a:pt x="1741" y="66"/>
                    </a:lnTo>
                    <a:lnTo>
                      <a:pt x="1743" y="70"/>
                    </a:lnTo>
                    <a:lnTo>
                      <a:pt x="1746" y="65"/>
                    </a:lnTo>
                    <a:lnTo>
                      <a:pt x="1748" y="65"/>
                    </a:lnTo>
                    <a:lnTo>
                      <a:pt x="1748" y="70"/>
                    </a:lnTo>
                    <a:lnTo>
                      <a:pt x="1751" y="66"/>
                    </a:lnTo>
                    <a:lnTo>
                      <a:pt x="1750" y="61"/>
                    </a:lnTo>
                    <a:lnTo>
                      <a:pt x="1746" y="56"/>
                    </a:lnTo>
                    <a:lnTo>
                      <a:pt x="1745" y="56"/>
                    </a:lnTo>
                    <a:lnTo>
                      <a:pt x="1741" y="53"/>
                    </a:lnTo>
                    <a:lnTo>
                      <a:pt x="1741" y="48"/>
                    </a:lnTo>
                    <a:lnTo>
                      <a:pt x="1738" y="45"/>
                    </a:lnTo>
                    <a:lnTo>
                      <a:pt x="1736" y="42"/>
                    </a:lnTo>
                    <a:lnTo>
                      <a:pt x="1735" y="38"/>
                    </a:lnTo>
                    <a:lnTo>
                      <a:pt x="1735" y="33"/>
                    </a:lnTo>
                    <a:lnTo>
                      <a:pt x="1740" y="35"/>
                    </a:lnTo>
                    <a:lnTo>
                      <a:pt x="1743" y="37"/>
                    </a:lnTo>
                    <a:lnTo>
                      <a:pt x="1748" y="35"/>
                    </a:lnTo>
                    <a:lnTo>
                      <a:pt x="1753" y="37"/>
                    </a:lnTo>
                    <a:lnTo>
                      <a:pt x="1755" y="35"/>
                    </a:lnTo>
                    <a:lnTo>
                      <a:pt x="1755" y="27"/>
                    </a:lnTo>
                    <a:lnTo>
                      <a:pt x="1751" y="23"/>
                    </a:lnTo>
                    <a:lnTo>
                      <a:pt x="1753" y="20"/>
                    </a:lnTo>
                    <a:lnTo>
                      <a:pt x="1758" y="18"/>
                    </a:lnTo>
                    <a:lnTo>
                      <a:pt x="1760" y="20"/>
                    </a:lnTo>
                    <a:lnTo>
                      <a:pt x="1770" y="20"/>
                    </a:lnTo>
                    <a:lnTo>
                      <a:pt x="1773" y="23"/>
                    </a:lnTo>
                    <a:lnTo>
                      <a:pt x="1773" y="27"/>
                    </a:lnTo>
                    <a:lnTo>
                      <a:pt x="1770" y="28"/>
                    </a:lnTo>
                    <a:lnTo>
                      <a:pt x="1770" y="32"/>
                    </a:lnTo>
                    <a:lnTo>
                      <a:pt x="1780" y="35"/>
                    </a:lnTo>
                    <a:lnTo>
                      <a:pt x="1780" y="37"/>
                    </a:lnTo>
                    <a:lnTo>
                      <a:pt x="1778" y="43"/>
                    </a:lnTo>
                    <a:lnTo>
                      <a:pt x="1778" y="53"/>
                    </a:lnTo>
                    <a:lnTo>
                      <a:pt x="1783" y="51"/>
                    </a:lnTo>
                    <a:lnTo>
                      <a:pt x="1784" y="47"/>
                    </a:lnTo>
                    <a:lnTo>
                      <a:pt x="1788" y="47"/>
                    </a:lnTo>
                    <a:lnTo>
                      <a:pt x="1788" y="50"/>
                    </a:lnTo>
                    <a:lnTo>
                      <a:pt x="1789" y="53"/>
                    </a:lnTo>
                    <a:lnTo>
                      <a:pt x="1793" y="50"/>
                    </a:lnTo>
                    <a:lnTo>
                      <a:pt x="1796" y="47"/>
                    </a:lnTo>
                    <a:lnTo>
                      <a:pt x="1801" y="45"/>
                    </a:lnTo>
                    <a:lnTo>
                      <a:pt x="1801" y="43"/>
                    </a:lnTo>
                    <a:lnTo>
                      <a:pt x="1799" y="35"/>
                    </a:lnTo>
                    <a:lnTo>
                      <a:pt x="1801" y="32"/>
                    </a:lnTo>
                    <a:lnTo>
                      <a:pt x="1804" y="32"/>
                    </a:lnTo>
                    <a:lnTo>
                      <a:pt x="1808" y="33"/>
                    </a:lnTo>
                    <a:lnTo>
                      <a:pt x="1814" y="33"/>
                    </a:lnTo>
                    <a:lnTo>
                      <a:pt x="1814" y="30"/>
                    </a:lnTo>
                    <a:lnTo>
                      <a:pt x="1808" y="25"/>
                    </a:lnTo>
                    <a:lnTo>
                      <a:pt x="1806" y="20"/>
                    </a:lnTo>
                    <a:lnTo>
                      <a:pt x="1808" y="18"/>
                    </a:lnTo>
                    <a:lnTo>
                      <a:pt x="1809" y="13"/>
                    </a:lnTo>
                    <a:lnTo>
                      <a:pt x="1811" y="13"/>
                    </a:lnTo>
                    <a:lnTo>
                      <a:pt x="1821" y="17"/>
                    </a:lnTo>
                    <a:lnTo>
                      <a:pt x="1823" y="23"/>
                    </a:lnTo>
                    <a:lnTo>
                      <a:pt x="1823" y="28"/>
                    </a:lnTo>
                    <a:lnTo>
                      <a:pt x="1823" y="33"/>
                    </a:lnTo>
                    <a:lnTo>
                      <a:pt x="1824" y="37"/>
                    </a:lnTo>
                    <a:lnTo>
                      <a:pt x="1826" y="43"/>
                    </a:lnTo>
                    <a:lnTo>
                      <a:pt x="1828" y="47"/>
                    </a:lnTo>
                    <a:lnTo>
                      <a:pt x="1831" y="45"/>
                    </a:lnTo>
                    <a:lnTo>
                      <a:pt x="1831" y="40"/>
                    </a:lnTo>
                    <a:lnTo>
                      <a:pt x="1829" y="37"/>
                    </a:lnTo>
                    <a:lnTo>
                      <a:pt x="1829" y="30"/>
                    </a:lnTo>
                    <a:lnTo>
                      <a:pt x="1826" y="25"/>
                    </a:lnTo>
                    <a:lnTo>
                      <a:pt x="1828" y="17"/>
                    </a:lnTo>
                    <a:lnTo>
                      <a:pt x="1828" y="8"/>
                    </a:lnTo>
                    <a:lnTo>
                      <a:pt x="1829" y="5"/>
                    </a:lnTo>
                    <a:lnTo>
                      <a:pt x="1833" y="5"/>
                    </a:lnTo>
                    <a:lnTo>
                      <a:pt x="1836" y="8"/>
                    </a:lnTo>
                    <a:lnTo>
                      <a:pt x="1839" y="8"/>
                    </a:lnTo>
                    <a:lnTo>
                      <a:pt x="1841" y="10"/>
                    </a:lnTo>
                    <a:lnTo>
                      <a:pt x="1841" y="17"/>
                    </a:lnTo>
                    <a:lnTo>
                      <a:pt x="1844" y="20"/>
                    </a:lnTo>
                    <a:lnTo>
                      <a:pt x="1844" y="25"/>
                    </a:lnTo>
                    <a:lnTo>
                      <a:pt x="1844" y="33"/>
                    </a:lnTo>
                    <a:lnTo>
                      <a:pt x="1846" y="33"/>
                    </a:lnTo>
                    <a:lnTo>
                      <a:pt x="1846" y="30"/>
                    </a:lnTo>
                    <a:lnTo>
                      <a:pt x="1848" y="27"/>
                    </a:lnTo>
                    <a:lnTo>
                      <a:pt x="1849" y="27"/>
                    </a:lnTo>
                    <a:lnTo>
                      <a:pt x="1859" y="35"/>
                    </a:lnTo>
                    <a:lnTo>
                      <a:pt x="1859" y="33"/>
                    </a:lnTo>
                    <a:lnTo>
                      <a:pt x="1863" y="33"/>
                    </a:lnTo>
                    <a:lnTo>
                      <a:pt x="1863" y="32"/>
                    </a:lnTo>
                    <a:lnTo>
                      <a:pt x="1859" y="30"/>
                    </a:lnTo>
                    <a:lnTo>
                      <a:pt x="1856" y="25"/>
                    </a:lnTo>
                    <a:lnTo>
                      <a:pt x="1858" y="23"/>
                    </a:lnTo>
                    <a:lnTo>
                      <a:pt x="1858" y="22"/>
                    </a:lnTo>
                    <a:lnTo>
                      <a:pt x="1853" y="17"/>
                    </a:lnTo>
                    <a:lnTo>
                      <a:pt x="1851" y="13"/>
                    </a:lnTo>
                    <a:lnTo>
                      <a:pt x="1853" y="12"/>
                    </a:lnTo>
                    <a:lnTo>
                      <a:pt x="1858" y="12"/>
                    </a:lnTo>
                    <a:lnTo>
                      <a:pt x="1856" y="10"/>
                    </a:lnTo>
                    <a:lnTo>
                      <a:pt x="1851" y="8"/>
                    </a:lnTo>
                    <a:lnTo>
                      <a:pt x="1849" y="5"/>
                    </a:lnTo>
                    <a:lnTo>
                      <a:pt x="1851" y="5"/>
                    </a:lnTo>
                    <a:lnTo>
                      <a:pt x="1856" y="5"/>
                    </a:lnTo>
                    <a:lnTo>
                      <a:pt x="1861" y="0"/>
                    </a:lnTo>
                    <a:lnTo>
                      <a:pt x="1871" y="2"/>
                    </a:lnTo>
                    <a:lnTo>
                      <a:pt x="1873" y="3"/>
                    </a:lnTo>
                    <a:lnTo>
                      <a:pt x="1873" y="8"/>
                    </a:lnTo>
                    <a:lnTo>
                      <a:pt x="1869" y="13"/>
                    </a:lnTo>
                    <a:lnTo>
                      <a:pt x="1871" y="15"/>
                    </a:lnTo>
                    <a:lnTo>
                      <a:pt x="1874" y="15"/>
                    </a:lnTo>
                    <a:lnTo>
                      <a:pt x="1878" y="8"/>
                    </a:lnTo>
                    <a:lnTo>
                      <a:pt x="1879" y="7"/>
                    </a:lnTo>
                    <a:lnTo>
                      <a:pt x="1881" y="10"/>
                    </a:lnTo>
                    <a:lnTo>
                      <a:pt x="1879" y="17"/>
                    </a:lnTo>
                    <a:lnTo>
                      <a:pt x="1882" y="18"/>
                    </a:lnTo>
                    <a:lnTo>
                      <a:pt x="1884" y="17"/>
                    </a:lnTo>
                    <a:lnTo>
                      <a:pt x="1886" y="15"/>
                    </a:lnTo>
                    <a:lnTo>
                      <a:pt x="1892" y="10"/>
                    </a:lnTo>
                    <a:lnTo>
                      <a:pt x="1894" y="12"/>
                    </a:lnTo>
                    <a:lnTo>
                      <a:pt x="1892" y="17"/>
                    </a:lnTo>
                    <a:lnTo>
                      <a:pt x="1891" y="20"/>
                    </a:lnTo>
                    <a:lnTo>
                      <a:pt x="1892" y="28"/>
                    </a:lnTo>
                    <a:lnTo>
                      <a:pt x="1889" y="32"/>
                    </a:lnTo>
                    <a:lnTo>
                      <a:pt x="1892" y="33"/>
                    </a:lnTo>
                    <a:lnTo>
                      <a:pt x="1897" y="32"/>
                    </a:lnTo>
                    <a:lnTo>
                      <a:pt x="1901" y="33"/>
                    </a:lnTo>
                    <a:lnTo>
                      <a:pt x="1902" y="32"/>
                    </a:lnTo>
                    <a:lnTo>
                      <a:pt x="1902" y="25"/>
                    </a:lnTo>
                    <a:lnTo>
                      <a:pt x="1906" y="17"/>
                    </a:lnTo>
                    <a:lnTo>
                      <a:pt x="1902" y="8"/>
                    </a:lnTo>
                    <a:lnTo>
                      <a:pt x="1902" y="2"/>
                    </a:lnTo>
                    <a:lnTo>
                      <a:pt x="1906" y="0"/>
                    </a:lnTo>
                    <a:lnTo>
                      <a:pt x="1909" y="2"/>
                    </a:lnTo>
                    <a:lnTo>
                      <a:pt x="1912" y="2"/>
                    </a:lnTo>
                    <a:lnTo>
                      <a:pt x="1917" y="3"/>
                    </a:lnTo>
                    <a:lnTo>
                      <a:pt x="1924" y="2"/>
                    </a:lnTo>
                    <a:lnTo>
                      <a:pt x="1929" y="3"/>
                    </a:lnTo>
                    <a:lnTo>
                      <a:pt x="1931" y="7"/>
                    </a:lnTo>
                    <a:lnTo>
                      <a:pt x="1937" y="8"/>
                    </a:lnTo>
                    <a:lnTo>
                      <a:pt x="1942" y="7"/>
                    </a:lnTo>
                    <a:lnTo>
                      <a:pt x="1949" y="10"/>
                    </a:lnTo>
                    <a:lnTo>
                      <a:pt x="1951" y="13"/>
                    </a:lnTo>
                    <a:lnTo>
                      <a:pt x="1952" y="17"/>
                    </a:lnTo>
                    <a:lnTo>
                      <a:pt x="1952" y="22"/>
                    </a:lnTo>
                    <a:lnTo>
                      <a:pt x="1951" y="27"/>
                    </a:lnTo>
                    <a:lnTo>
                      <a:pt x="1951" y="28"/>
                    </a:lnTo>
                    <a:lnTo>
                      <a:pt x="1956" y="28"/>
                    </a:lnTo>
                    <a:lnTo>
                      <a:pt x="1961" y="23"/>
                    </a:lnTo>
                    <a:lnTo>
                      <a:pt x="1967" y="18"/>
                    </a:lnTo>
                    <a:lnTo>
                      <a:pt x="1971" y="15"/>
                    </a:lnTo>
                    <a:lnTo>
                      <a:pt x="1976" y="13"/>
                    </a:lnTo>
                    <a:lnTo>
                      <a:pt x="1980" y="17"/>
                    </a:lnTo>
                    <a:lnTo>
                      <a:pt x="1987" y="17"/>
                    </a:lnTo>
                    <a:lnTo>
                      <a:pt x="1987" y="20"/>
                    </a:lnTo>
                    <a:lnTo>
                      <a:pt x="1982" y="25"/>
                    </a:lnTo>
                    <a:lnTo>
                      <a:pt x="1984" y="28"/>
                    </a:lnTo>
                    <a:lnTo>
                      <a:pt x="1987" y="28"/>
                    </a:lnTo>
                    <a:lnTo>
                      <a:pt x="1987" y="23"/>
                    </a:lnTo>
                    <a:lnTo>
                      <a:pt x="1992" y="20"/>
                    </a:lnTo>
                    <a:lnTo>
                      <a:pt x="1997" y="18"/>
                    </a:lnTo>
                    <a:lnTo>
                      <a:pt x="2005" y="22"/>
                    </a:lnTo>
                    <a:lnTo>
                      <a:pt x="2014" y="23"/>
                    </a:lnTo>
                    <a:lnTo>
                      <a:pt x="2017" y="27"/>
                    </a:lnTo>
                    <a:lnTo>
                      <a:pt x="2015" y="28"/>
                    </a:lnTo>
                    <a:lnTo>
                      <a:pt x="2012" y="28"/>
                    </a:lnTo>
                    <a:lnTo>
                      <a:pt x="2014" y="32"/>
                    </a:lnTo>
                    <a:lnTo>
                      <a:pt x="2010" y="35"/>
                    </a:lnTo>
                    <a:lnTo>
                      <a:pt x="2012" y="38"/>
                    </a:lnTo>
                    <a:lnTo>
                      <a:pt x="2015" y="35"/>
                    </a:lnTo>
                    <a:lnTo>
                      <a:pt x="2020" y="33"/>
                    </a:lnTo>
                    <a:lnTo>
                      <a:pt x="2020" y="38"/>
                    </a:lnTo>
                    <a:lnTo>
                      <a:pt x="2024" y="40"/>
                    </a:lnTo>
                    <a:lnTo>
                      <a:pt x="2027" y="35"/>
                    </a:lnTo>
                    <a:lnTo>
                      <a:pt x="2034" y="35"/>
                    </a:lnTo>
                    <a:lnTo>
                      <a:pt x="2034" y="38"/>
                    </a:lnTo>
                    <a:lnTo>
                      <a:pt x="2032" y="40"/>
                    </a:lnTo>
                    <a:lnTo>
                      <a:pt x="2032" y="43"/>
                    </a:lnTo>
                    <a:lnTo>
                      <a:pt x="2035" y="45"/>
                    </a:lnTo>
                    <a:lnTo>
                      <a:pt x="2039" y="43"/>
                    </a:lnTo>
                    <a:lnTo>
                      <a:pt x="2042" y="40"/>
                    </a:lnTo>
                    <a:lnTo>
                      <a:pt x="2044" y="40"/>
                    </a:lnTo>
                    <a:lnTo>
                      <a:pt x="2045" y="43"/>
                    </a:lnTo>
                    <a:lnTo>
                      <a:pt x="2055" y="48"/>
                    </a:lnTo>
                    <a:lnTo>
                      <a:pt x="2059" y="48"/>
                    </a:lnTo>
                    <a:lnTo>
                      <a:pt x="2060" y="50"/>
                    </a:lnTo>
                    <a:lnTo>
                      <a:pt x="2059" y="53"/>
                    </a:lnTo>
                    <a:lnTo>
                      <a:pt x="2049" y="56"/>
                    </a:lnTo>
                    <a:lnTo>
                      <a:pt x="2044" y="61"/>
                    </a:lnTo>
                    <a:lnTo>
                      <a:pt x="2039" y="63"/>
                    </a:lnTo>
                    <a:lnTo>
                      <a:pt x="2032" y="65"/>
                    </a:lnTo>
                    <a:lnTo>
                      <a:pt x="2029" y="66"/>
                    </a:lnTo>
                    <a:lnTo>
                      <a:pt x="2025" y="65"/>
                    </a:lnTo>
                    <a:lnTo>
                      <a:pt x="2022" y="66"/>
                    </a:lnTo>
                    <a:lnTo>
                      <a:pt x="2015" y="68"/>
                    </a:lnTo>
                    <a:lnTo>
                      <a:pt x="2025" y="68"/>
                    </a:lnTo>
                    <a:lnTo>
                      <a:pt x="2035" y="70"/>
                    </a:lnTo>
                    <a:lnTo>
                      <a:pt x="2039" y="71"/>
                    </a:lnTo>
                    <a:lnTo>
                      <a:pt x="2042" y="71"/>
                    </a:lnTo>
                    <a:lnTo>
                      <a:pt x="2045" y="66"/>
                    </a:lnTo>
                    <a:lnTo>
                      <a:pt x="2047" y="66"/>
                    </a:lnTo>
                    <a:lnTo>
                      <a:pt x="2052" y="66"/>
                    </a:lnTo>
                    <a:lnTo>
                      <a:pt x="2055" y="61"/>
                    </a:lnTo>
                    <a:lnTo>
                      <a:pt x="2062" y="58"/>
                    </a:lnTo>
                    <a:lnTo>
                      <a:pt x="2067" y="58"/>
                    </a:lnTo>
                    <a:lnTo>
                      <a:pt x="2069" y="61"/>
                    </a:lnTo>
                    <a:lnTo>
                      <a:pt x="2065" y="66"/>
                    </a:lnTo>
                    <a:lnTo>
                      <a:pt x="2069" y="68"/>
                    </a:lnTo>
                    <a:lnTo>
                      <a:pt x="2070" y="66"/>
                    </a:lnTo>
                    <a:lnTo>
                      <a:pt x="2072" y="63"/>
                    </a:lnTo>
                    <a:lnTo>
                      <a:pt x="2077" y="60"/>
                    </a:lnTo>
                    <a:lnTo>
                      <a:pt x="2079" y="61"/>
                    </a:lnTo>
                    <a:lnTo>
                      <a:pt x="2077" y="65"/>
                    </a:lnTo>
                    <a:lnTo>
                      <a:pt x="2077" y="66"/>
                    </a:lnTo>
                    <a:lnTo>
                      <a:pt x="2075" y="70"/>
                    </a:lnTo>
                    <a:lnTo>
                      <a:pt x="2077" y="73"/>
                    </a:lnTo>
                    <a:lnTo>
                      <a:pt x="2080" y="71"/>
                    </a:lnTo>
                    <a:lnTo>
                      <a:pt x="2082" y="70"/>
                    </a:lnTo>
                    <a:lnTo>
                      <a:pt x="2083" y="65"/>
                    </a:lnTo>
                    <a:lnTo>
                      <a:pt x="2088" y="65"/>
                    </a:lnTo>
                    <a:lnTo>
                      <a:pt x="2092" y="65"/>
                    </a:lnTo>
                    <a:lnTo>
                      <a:pt x="2090" y="75"/>
                    </a:lnTo>
                    <a:lnTo>
                      <a:pt x="2087" y="76"/>
                    </a:lnTo>
                    <a:lnTo>
                      <a:pt x="2088" y="76"/>
                    </a:lnTo>
                    <a:lnTo>
                      <a:pt x="2090" y="81"/>
                    </a:lnTo>
                    <a:lnTo>
                      <a:pt x="2090" y="88"/>
                    </a:lnTo>
                    <a:lnTo>
                      <a:pt x="2085" y="90"/>
                    </a:lnTo>
                    <a:lnTo>
                      <a:pt x="2085" y="93"/>
                    </a:lnTo>
                    <a:lnTo>
                      <a:pt x="2079" y="100"/>
                    </a:lnTo>
                    <a:lnTo>
                      <a:pt x="2080" y="101"/>
                    </a:lnTo>
                    <a:lnTo>
                      <a:pt x="2083" y="101"/>
                    </a:lnTo>
                    <a:lnTo>
                      <a:pt x="2087" y="96"/>
                    </a:lnTo>
                    <a:lnTo>
                      <a:pt x="2092" y="96"/>
                    </a:lnTo>
                    <a:lnTo>
                      <a:pt x="2092" y="95"/>
                    </a:lnTo>
                    <a:lnTo>
                      <a:pt x="2095" y="95"/>
                    </a:lnTo>
                    <a:lnTo>
                      <a:pt x="2102" y="98"/>
                    </a:lnTo>
                    <a:lnTo>
                      <a:pt x="2103" y="103"/>
                    </a:lnTo>
                    <a:lnTo>
                      <a:pt x="2105" y="110"/>
                    </a:lnTo>
                    <a:lnTo>
                      <a:pt x="2103" y="120"/>
                    </a:lnTo>
                    <a:lnTo>
                      <a:pt x="2097" y="130"/>
                    </a:lnTo>
                    <a:lnTo>
                      <a:pt x="2088" y="135"/>
                    </a:lnTo>
                    <a:lnTo>
                      <a:pt x="2085" y="136"/>
                    </a:lnTo>
                    <a:lnTo>
                      <a:pt x="2082" y="136"/>
                    </a:lnTo>
                    <a:lnTo>
                      <a:pt x="2077" y="138"/>
                    </a:lnTo>
                    <a:lnTo>
                      <a:pt x="2077" y="140"/>
                    </a:lnTo>
                    <a:lnTo>
                      <a:pt x="2074" y="141"/>
                    </a:lnTo>
                    <a:lnTo>
                      <a:pt x="2059" y="148"/>
                    </a:lnTo>
                    <a:lnTo>
                      <a:pt x="2054" y="151"/>
                    </a:lnTo>
                    <a:lnTo>
                      <a:pt x="2049" y="153"/>
                    </a:lnTo>
                    <a:lnTo>
                      <a:pt x="2042" y="154"/>
                    </a:lnTo>
                    <a:lnTo>
                      <a:pt x="2035" y="154"/>
                    </a:lnTo>
                    <a:lnTo>
                      <a:pt x="2032" y="153"/>
                    </a:lnTo>
                    <a:lnTo>
                      <a:pt x="2030" y="156"/>
                    </a:lnTo>
                    <a:lnTo>
                      <a:pt x="2027" y="158"/>
                    </a:lnTo>
                    <a:lnTo>
                      <a:pt x="2022" y="154"/>
                    </a:lnTo>
                    <a:lnTo>
                      <a:pt x="2017" y="151"/>
                    </a:lnTo>
                    <a:lnTo>
                      <a:pt x="2009" y="151"/>
                    </a:lnTo>
                    <a:lnTo>
                      <a:pt x="2009" y="154"/>
                    </a:lnTo>
                    <a:lnTo>
                      <a:pt x="2014" y="154"/>
                    </a:lnTo>
                    <a:lnTo>
                      <a:pt x="2017" y="156"/>
                    </a:lnTo>
                    <a:lnTo>
                      <a:pt x="2014" y="158"/>
                    </a:lnTo>
                    <a:lnTo>
                      <a:pt x="2007" y="156"/>
                    </a:lnTo>
                    <a:lnTo>
                      <a:pt x="2004" y="158"/>
                    </a:lnTo>
                    <a:lnTo>
                      <a:pt x="2000" y="154"/>
                    </a:lnTo>
                    <a:lnTo>
                      <a:pt x="1992" y="154"/>
                    </a:lnTo>
                    <a:lnTo>
                      <a:pt x="1989" y="153"/>
                    </a:lnTo>
                    <a:lnTo>
                      <a:pt x="1987" y="153"/>
                    </a:lnTo>
                    <a:lnTo>
                      <a:pt x="1984" y="154"/>
                    </a:lnTo>
                    <a:lnTo>
                      <a:pt x="1977" y="146"/>
                    </a:lnTo>
                    <a:lnTo>
                      <a:pt x="1972" y="141"/>
                    </a:lnTo>
                    <a:lnTo>
                      <a:pt x="1974" y="146"/>
                    </a:lnTo>
                    <a:lnTo>
                      <a:pt x="1979" y="151"/>
                    </a:lnTo>
                    <a:lnTo>
                      <a:pt x="1979" y="153"/>
                    </a:lnTo>
                    <a:lnTo>
                      <a:pt x="1976" y="154"/>
                    </a:lnTo>
                    <a:lnTo>
                      <a:pt x="1967" y="151"/>
                    </a:lnTo>
                    <a:lnTo>
                      <a:pt x="1971" y="154"/>
                    </a:lnTo>
                    <a:lnTo>
                      <a:pt x="1987" y="158"/>
                    </a:lnTo>
                    <a:lnTo>
                      <a:pt x="1995" y="159"/>
                    </a:lnTo>
                    <a:lnTo>
                      <a:pt x="1999" y="161"/>
                    </a:lnTo>
                    <a:lnTo>
                      <a:pt x="1995" y="164"/>
                    </a:lnTo>
                    <a:lnTo>
                      <a:pt x="1974" y="171"/>
                    </a:lnTo>
                    <a:lnTo>
                      <a:pt x="1961" y="174"/>
                    </a:lnTo>
                    <a:lnTo>
                      <a:pt x="1956" y="174"/>
                    </a:lnTo>
                    <a:lnTo>
                      <a:pt x="1947" y="174"/>
                    </a:lnTo>
                    <a:lnTo>
                      <a:pt x="1942" y="174"/>
                    </a:lnTo>
                    <a:lnTo>
                      <a:pt x="1941" y="171"/>
                    </a:lnTo>
                    <a:lnTo>
                      <a:pt x="1936" y="173"/>
                    </a:lnTo>
                    <a:lnTo>
                      <a:pt x="1932" y="173"/>
                    </a:lnTo>
                    <a:lnTo>
                      <a:pt x="1927" y="173"/>
                    </a:lnTo>
                    <a:lnTo>
                      <a:pt x="1926" y="178"/>
                    </a:lnTo>
                    <a:lnTo>
                      <a:pt x="1931" y="176"/>
                    </a:lnTo>
                    <a:lnTo>
                      <a:pt x="1931" y="181"/>
                    </a:lnTo>
                    <a:lnTo>
                      <a:pt x="1937" y="178"/>
                    </a:lnTo>
                    <a:lnTo>
                      <a:pt x="1951" y="178"/>
                    </a:lnTo>
                    <a:lnTo>
                      <a:pt x="1957" y="178"/>
                    </a:lnTo>
                    <a:lnTo>
                      <a:pt x="1976" y="178"/>
                    </a:lnTo>
                    <a:lnTo>
                      <a:pt x="1987" y="176"/>
                    </a:lnTo>
                    <a:lnTo>
                      <a:pt x="1995" y="168"/>
                    </a:lnTo>
                    <a:lnTo>
                      <a:pt x="2000" y="168"/>
                    </a:lnTo>
                    <a:lnTo>
                      <a:pt x="2004" y="169"/>
                    </a:lnTo>
                    <a:lnTo>
                      <a:pt x="2010" y="168"/>
                    </a:lnTo>
                    <a:lnTo>
                      <a:pt x="2017" y="169"/>
                    </a:lnTo>
                    <a:lnTo>
                      <a:pt x="2015" y="174"/>
                    </a:lnTo>
                    <a:lnTo>
                      <a:pt x="2010" y="181"/>
                    </a:lnTo>
                    <a:lnTo>
                      <a:pt x="2002" y="184"/>
                    </a:lnTo>
                    <a:lnTo>
                      <a:pt x="2000" y="186"/>
                    </a:lnTo>
                    <a:lnTo>
                      <a:pt x="1990" y="188"/>
                    </a:lnTo>
                    <a:lnTo>
                      <a:pt x="1987" y="193"/>
                    </a:lnTo>
                    <a:lnTo>
                      <a:pt x="1984" y="193"/>
                    </a:lnTo>
                    <a:lnTo>
                      <a:pt x="1979" y="198"/>
                    </a:lnTo>
                    <a:lnTo>
                      <a:pt x="1971" y="201"/>
                    </a:lnTo>
                    <a:lnTo>
                      <a:pt x="1966" y="201"/>
                    </a:lnTo>
                    <a:lnTo>
                      <a:pt x="1962" y="203"/>
                    </a:lnTo>
                    <a:lnTo>
                      <a:pt x="1957" y="203"/>
                    </a:lnTo>
                    <a:lnTo>
                      <a:pt x="1952" y="206"/>
                    </a:lnTo>
                    <a:lnTo>
                      <a:pt x="1944" y="208"/>
                    </a:lnTo>
                    <a:lnTo>
                      <a:pt x="1941" y="213"/>
                    </a:lnTo>
                    <a:lnTo>
                      <a:pt x="1931" y="214"/>
                    </a:lnTo>
                    <a:lnTo>
                      <a:pt x="1927" y="216"/>
                    </a:lnTo>
                    <a:lnTo>
                      <a:pt x="1922" y="214"/>
                    </a:lnTo>
                    <a:lnTo>
                      <a:pt x="1919" y="218"/>
                    </a:lnTo>
                    <a:lnTo>
                      <a:pt x="1916" y="218"/>
                    </a:lnTo>
                    <a:lnTo>
                      <a:pt x="1914" y="219"/>
                    </a:lnTo>
                    <a:lnTo>
                      <a:pt x="1914" y="224"/>
                    </a:lnTo>
                    <a:lnTo>
                      <a:pt x="1909" y="228"/>
                    </a:lnTo>
                    <a:lnTo>
                      <a:pt x="1906" y="233"/>
                    </a:lnTo>
                    <a:lnTo>
                      <a:pt x="1894" y="233"/>
                    </a:lnTo>
                    <a:lnTo>
                      <a:pt x="1891" y="234"/>
                    </a:lnTo>
                    <a:lnTo>
                      <a:pt x="1887" y="233"/>
                    </a:lnTo>
                    <a:lnTo>
                      <a:pt x="1886" y="231"/>
                    </a:lnTo>
                    <a:lnTo>
                      <a:pt x="1889" y="228"/>
                    </a:lnTo>
                    <a:lnTo>
                      <a:pt x="1889" y="224"/>
                    </a:lnTo>
                    <a:lnTo>
                      <a:pt x="1886" y="221"/>
                    </a:lnTo>
                    <a:lnTo>
                      <a:pt x="1886" y="228"/>
                    </a:lnTo>
                    <a:lnTo>
                      <a:pt x="1884" y="229"/>
                    </a:lnTo>
                    <a:lnTo>
                      <a:pt x="1882" y="233"/>
                    </a:lnTo>
                    <a:lnTo>
                      <a:pt x="1887" y="236"/>
                    </a:lnTo>
                    <a:lnTo>
                      <a:pt x="1889" y="239"/>
                    </a:lnTo>
                    <a:lnTo>
                      <a:pt x="1884" y="244"/>
                    </a:lnTo>
                    <a:lnTo>
                      <a:pt x="1882" y="244"/>
                    </a:lnTo>
                    <a:lnTo>
                      <a:pt x="1878" y="241"/>
                    </a:lnTo>
                    <a:lnTo>
                      <a:pt x="1874" y="243"/>
                    </a:lnTo>
                    <a:lnTo>
                      <a:pt x="1866" y="241"/>
                    </a:lnTo>
                    <a:lnTo>
                      <a:pt x="1863" y="243"/>
                    </a:lnTo>
                    <a:lnTo>
                      <a:pt x="1859" y="243"/>
                    </a:lnTo>
                    <a:lnTo>
                      <a:pt x="1859" y="239"/>
                    </a:lnTo>
                    <a:lnTo>
                      <a:pt x="1858" y="238"/>
                    </a:lnTo>
                    <a:lnTo>
                      <a:pt x="1856" y="241"/>
                    </a:lnTo>
                    <a:lnTo>
                      <a:pt x="1851" y="241"/>
                    </a:lnTo>
                    <a:lnTo>
                      <a:pt x="1851" y="244"/>
                    </a:lnTo>
                    <a:lnTo>
                      <a:pt x="1859" y="246"/>
                    </a:lnTo>
                    <a:lnTo>
                      <a:pt x="1873" y="246"/>
                    </a:lnTo>
                    <a:lnTo>
                      <a:pt x="1876" y="249"/>
                    </a:lnTo>
                    <a:lnTo>
                      <a:pt x="1874" y="252"/>
                    </a:lnTo>
                    <a:lnTo>
                      <a:pt x="1869" y="256"/>
                    </a:lnTo>
                    <a:lnTo>
                      <a:pt x="1863" y="254"/>
                    </a:lnTo>
                    <a:lnTo>
                      <a:pt x="1856" y="256"/>
                    </a:lnTo>
                    <a:lnTo>
                      <a:pt x="1854" y="257"/>
                    </a:lnTo>
                    <a:lnTo>
                      <a:pt x="1858" y="259"/>
                    </a:lnTo>
                    <a:lnTo>
                      <a:pt x="1859" y="257"/>
                    </a:lnTo>
                    <a:lnTo>
                      <a:pt x="1863" y="261"/>
                    </a:lnTo>
                    <a:lnTo>
                      <a:pt x="1863" y="264"/>
                    </a:lnTo>
                    <a:lnTo>
                      <a:pt x="1854" y="271"/>
                    </a:lnTo>
                    <a:lnTo>
                      <a:pt x="1848" y="269"/>
                    </a:lnTo>
                    <a:lnTo>
                      <a:pt x="1836" y="269"/>
                    </a:lnTo>
                    <a:lnTo>
                      <a:pt x="1834" y="267"/>
                    </a:lnTo>
                    <a:lnTo>
                      <a:pt x="1829" y="267"/>
                    </a:lnTo>
                    <a:lnTo>
                      <a:pt x="1828" y="264"/>
                    </a:lnTo>
                    <a:lnTo>
                      <a:pt x="1828" y="257"/>
                    </a:lnTo>
                    <a:lnTo>
                      <a:pt x="1821" y="256"/>
                    </a:lnTo>
                    <a:lnTo>
                      <a:pt x="1818" y="254"/>
                    </a:lnTo>
                    <a:lnTo>
                      <a:pt x="1819" y="251"/>
                    </a:lnTo>
                    <a:lnTo>
                      <a:pt x="1816" y="247"/>
                    </a:lnTo>
                    <a:lnTo>
                      <a:pt x="1813" y="249"/>
                    </a:lnTo>
                    <a:lnTo>
                      <a:pt x="1809" y="247"/>
                    </a:lnTo>
                    <a:lnTo>
                      <a:pt x="1801" y="249"/>
                    </a:lnTo>
                    <a:lnTo>
                      <a:pt x="1801" y="251"/>
                    </a:lnTo>
                    <a:lnTo>
                      <a:pt x="1804" y="252"/>
                    </a:lnTo>
                    <a:lnTo>
                      <a:pt x="1806" y="251"/>
                    </a:lnTo>
                    <a:lnTo>
                      <a:pt x="1809" y="252"/>
                    </a:lnTo>
                    <a:lnTo>
                      <a:pt x="1821" y="261"/>
                    </a:lnTo>
                    <a:lnTo>
                      <a:pt x="1819" y="274"/>
                    </a:lnTo>
                    <a:lnTo>
                      <a:pt x="1818" y="276"/>
                    </a:lnTo>
                    <a:lnTo>
                      <a:pt x="1813" y="274"/>
                    </a:lnTo>
                    <a:lnTo>
                      <a:pt x="1809" y="271"/>
                    </a:lnTo>
                    <a:lnTo>
                      <a:pt x="1806" y="272"/>
                    </a:lnTo>
                    <a:lnTo>
                      <a:pt x="1806" y="276"/>
                    </a:lnTo>
                    <a:lnTo>
                      <a:pt x="1804" y="276"/>
                    </a:lnTo>
                    <a:lnTo>
                      <a:pt x="1799" y="272"/>
                    </a:lnTo>
                    <a:lnTo>
                      <a:pt x="1796" y="272"/>
                    </a:lnTo>
                    <a:lnTo>
                      <a:pt x="1793" y="276"/>
                    </a:lnTo>
                    <a:lnTo>
                      <a:pt x="1789" y="276"/>
                    </a:lnTo>
                    <a:lnTo>
                      <a:pt x="1788" y="272"/>
                    </a:lnTo>
                    <a:lnTo>
                      <a:pt x="1783" y="272"/>
                    </a:lnTo>
                    <a:lnTo>
                      <a:pt x="1780" y="267"/>
                    </a:lnTo>
                    <a:lnTo>
                      <a:pt x="1778" y="269"/>
                    </a:lnTo>
                    <a:lnTo>
                      <a:pt x="1776" y="264"/>
                    </a:lnTo>
                    <a:lnTo>
                      <a:pt x="1773" y="262"/>
                    </a:lnTo>
                    <a:lnTo>
                      <a:pt x="1766" y="262"/>
                    </a:lnTo>
                    <a:lnTo>
                      <a:pt x="1763" y="257"/>
                    </a:lnTo>
                    <a:lnTo>
                      <a:pt x="1761" y="259"/>
                    </a:lnTo>
                    <a:lnTo>
                      <a:pt x="1763" y="262"/>
                    </a:lnTo>
                    <a:lnTo>
                      <a:pt x="1766" y="266"/>
                    </a:lnTo>
                    <a:lnTo>
                      <a:pt x="1773" y="267"/>
                    </a:lnTo>
                    <a:lnTo>
                      <a:pt x="1778" y="276"/>
                    </a:lnTo>
                    <a:lnTo>
                      <a:pt x="1776" y="277"/>
                    </a:lnTo>
                    <a:lnTo>
                      <a:pt x="1763" y="274"/>
                    </a:lnTo>
                    <a:lnTo>
                      <a:pt x="1760" y="272"/>
                    </a:lnTo>
                    <a:lnTo>
                      <a:pt x="1760" y="267"/>
                    </a:lnTo>
                    <a:lnTo>
                      <a:pt x="1756" y="264"/>
                    </a:lnTo>
                    <a:lnTo>
                      <a:pt x="1755" y="266"/>
                    </a:lnTo>
                    <a:lnTo>
                      <a:pt x="1755" y="269"/>
                    </a:lnTo>
                    <a:lnTo>
                      <a:pt x="1755" y="271"/>
                    </a:lnTo>
                    <a:lnTo>
                      <a:pt x="1750" y="271"/>
                    </a:lnTo>
                    <a:lnTo>
                      <a:pt x="1746" y="267"/>
                    </a:lnTo>
                    <a:lnTo>
                      <a:pt x="1743" y="269"/>
                    </a:lnTo>
                    <a:lnTo>
                      <a:pt x="1743" y="272"/>
                    </a:lnTo>
                    <a:lnTo>
                      <a:pt x="1750" y="274"/>
                    </a:lnTo>
                    <a:lnTo>
                      <a:pt x="1750" y="277"/>
                    </a:lnTo>
                    <a:lnTo>
                      <a:pt x="1751" y="277"/>
                    </a:lnTo>
                    <a:lnTo>
                      <a:pt x="1755" y="276"/>
                    </a:lnTo>
                    <a:lnTo>
                      <a:pt x="1758" y="276"/>
                    </a:lnTo>
                    <a:lnTo>
                      <a:pt x="1761" y="279"/>
                    </a:lnTo>
                    <a:lnTo>
                      <a:pt x="1766" y="281"/>
                    </a:lnTo>
                    <a:lnTo>
                      <a:pt x="1771" y="286"/>
                    </a:lnTo>
                    <a:lnTo>
                      <a:pt x="1775" y="286"/>
                    </a:lnTo>
                    <a:lnTo>
                      <a:pt x="1778" y="284"/>
                    </a:lnTo>
                    <a:lnTo>
                      <a:pt x="1791" y="287"/>
                    </a:lnTo>
                    <a:lnTo>
                      <a:pt x="1794" y="289"/>
                    </a:lnTo>
                    <a:lnTo>
                      <a:pt x="1789" y="292"/>
                    </a:lnTo>
                    <a:lnTo>
                      <a:pt x="1791" y="294"/>
                    </a:lnTo>
                    <a:lnTo>
                      <a:pt x="1789" y="299"/>
                    </a:lnTo>
                    <a:lnTo>
                      <a:pt x="1791" y="302"/>
                    </a:lnTo>
                    <a:lnTo>
                      <a:pt x="1788" y="306"/>
                    </a:lnTo>
                    <a:lnTo>
                      <a:pt x="1786" y="304"/>
                    </a:lnTo>
                    <a:lnTo>
                      <a:pt x="1783" y="302"/>
                    </a:lnTo>
                    <a:lnTo>
                      <a:pt x="1776" y="301"/>
                    </a:lnTo>
                    <a:lnTo>
                      <a:pt x="1770" y="296"/>
                    </a:lnTo>
                    <a:lnTo>
                      <a:pt x="1768" y="292"/>
                    </a:lnTo>
                    <a:lnTo>
                      <a:pt x="1770" y="287"/>
                    </a:lnTo>
                    <a:lnTo>
                      <a:pt x="1766" y="284"/>
                    </a:lnTo>
                    <a:lnTo>
                      <a:pt x="1760" y="284"/>
                    </a:lnTo>
                    <a:lnTo>
                      <a:pt x="1748" y="282"/>
                    </a:lnTo>
                    <a:lnTo>
                      <a:pt x="1745" y="279"/>
                    </a:lnTo>
                    <a:lnTo>
                      <a:pt x="1740" y="281"/>
                    </a:lnTo>
                    <a:lnTo>
                      <a:pt x="1740" y="282"/>
                    </a:lnTo>
                    <a:lnTo>
                      <a:pt x="1746" y="284"/>
                    </a:lnTo>
                    <a:lnTo>
                      <a:pt x="1755" y="286"/>
                    </a:lnTo>
                    <a:lnTo>
                      <a:pt x="1765" y="289"/>
                    </a:lnTo>
                    <a:lnTo>
                      <a:pt x="1765" y="292"/>
                    </a:lnTo>
                    <a:lnTo>
                      <a:pt x="1763" y="294"/>
                    </a:lnTo>
                    <a:lnTo>
                      <a:pt x="1758" y="291"/>
                    </a:lnTo>
                    <a:lnTo>
                      <a:pt x="1750" y="291"/>
                    </a:lnTo>
                    <a:lnTo>
                      <a:pt x="1741" y="292"/>
                    </a:lnTo>
                    <a:lnTo>
                      <a:pt x="1741" y="289"/>
                    </a:lnTo>
                    <a:lnTo>
                      <a:pt x="1740" y="287"/>
                    </a:lnTo>
                    <a:lnTo>
                      <a:pt x="1731" y="286"/>
                    </a:lnTo>
                    <a:lnTo>
                      <a:pt x="1728" y="284"/>
                    </a:lnTo>
                    <a:lnTo>
                      <a:pt x="1728" y="286"/>
                    </a:lnTo>
                    <a:lnTo>
                      <a:pt x="1736" y="289"/>
                    </a:lnTo>
                    <a:lnTo>
                      <a:pt x="1736" y="292"/>
                    </a:lnTo>
                    <a:lnTo>
                      <a:pt x="1736" y="294"/>
                    </a:lnTo>
                    <a:lnTo>
                      <a:pt x="1740" y="296"/>
                    </a:lnTo>
                    <a:lnTo>
                      <a:pt x="1741" y="294"/>
                    </a:lnTo>
                    <a:lnTo>
                      <a:pt x="1743" y="296"/>
                    </a:lnTo>
                    <a:lnTo>
                      <a:pt x="1746" y="294"/>
                    </a:lnTo>
                    <a:lnTo>
                      <a:pt x="1748" y="292"/>
                    </a:lnTo>
                    <a:lnTo>
                      <a:pt x="1750" y="294"/>
                    </a:lnTo>
                    <a:lnTo>
                      <a:pt x="1755" y="294"/>
                    </a:lnTo>
                    <a:lnTo>
                      <a:pt x="1758" y="296"/>
                    </a:lnTo>
                    <a:lnTo>
                      <a:pt x="1765" y="301"/>
                    </a:lnTo>
                    <a:lnTo>
                      <a:pt x="1765" y="302"/>
                    </a:lnTo>
                    <a:lnTo>
                      <a:pt x="1760" y="302"/>
                    </a:lnTo>
                    <a:lnTo>
                      <a:pt x="1755" y="306"/>
                    </a:lnTo>
                    <a:lnTo>
                      <a:pt x="1753" y="307"/>
                    </a:lnTo>
                    <a:lnTo>
                      <a:pt x="1758" y="306"/>
                    </a:lnTo>
                    <a:lnTo>
                      <a:pt x="1761" y="306"/>
                    </a:lnTo>
                    <a:lnTo>
                      <a:pt x="1766" y="306"/>
                    </a:lnTo>
                    <a:lnTo>
                      <a:pt x="1771" y="309"/>
                    </a:lnTo>
                    <a:lnTo>
                      <a:pt x="1775" y="312"/>
                    </a:lnTo>
                    <a:lnTo>
                      <a:pt x="1775" y="316"/>
                    </a:lnTo>
                    <a:lnTo>
                      <a:pt x="1770" y="324"/>
                    </a:lnTo>
                    <a:lnTo>
                      <a:pt x="1768" y="331"/>
                    </a:lnTo>
                    <a:lnTo>
                      <a:pt x="1765" y="331"/>
                    </a:lnTo>
                    <a:lnTo>
                      <a:pt x="1758" y="336"/>
                    </a:lnTo>
                    <a:lnTo>
                      <a:pt x="1755" y="334"/>
                    </a:lnTo>
                    <a:lnTo>
                      <a:pt x="1751" y="334"/>
                    </a:lnTo>
                    <a:lnTo>
                      <a:pt x="1748" y="332"/>
                    </a:lnTo>
                    <a:lnTo>
                      <a:pt x="1746" y="331"/>
                    </a:lnTo>
                    <a:lnTo>
                      <a:pt x="1743" y="329"/>
                    </a:lnTo>
                    <a:lnTo>
                      <a:pt x="1738" y="329"/>
                    </a:lnTo>
                    <a:lnTo>
                      <a:pt x="1738" y="331"/>
                    </a:lnTo>
                    <a:lnTo>
                      <a:pt x="1743" y="332"/>
                    </a:lnTo>
                    <a:lnTo>
                      <a:pt x="1745" y="334"/>
                    </a:lnTo>
                    <a:lnTo>
                      <a:pt x="1748" y="336"/>
                    </a:lnTo>
                    <a:lnTo>
                      <a:pt x="1753" y="339"/>
                    </a:lnTo>
                    <a:lnTo>
                      <a:pt x="1755" y="344"/>
                    </a:lnTo>
                    <a:lnTo>
                      <a:pt x="1753" y="347"/>
                    </a:lnTo>
                    <a:lnTo>
                      <a:pt x="1748" y="347"/>
                    </a:lnTo>
                    <a:lnTo>
                      <a:pt x="1743" y="352"/>
                    </a:lnTo>
                    <a:lnTo>
                      <a:pt x="1740" y="352"/>
                    </a:lnTo>
                    <a:lnTo>
                      <a:pt x="1733" y="347"/>
                    </a:lnTo>
                    <a:lnTo>
                      <a:pt x="1728" y="347"/>
                    </a:lnTo>
                    <a:lnTo>
                      <a:pt x="1726" y="345"/>
                    </a:lnTo>
                    <a:lnTo>
                      <a:pt x="1721" y="345"/>
                    </a:lnTo>
                    <a:lnTo>
                      <a:pt x="1718" y="347"/>
                    </a:lnTo>
                    <a:lnTo>
                      <a:pt x="1720" y="349"/>
                    </a:lnTo>
                    <a:lnTo>
                      <a:pt x="1735" y="357"/>
                    </a:lnTo>
                    <a:lnTo>
                      <a:pt x="1740" y="357"/>
                    </a:lnTo>
                    <a:lnTo>
                      <a:pt x="1740" y="359"/>
                    </a:lnTo>
                    <a:lnTo>
                      <a:pt x="1735" y="360"/>
                    </a:lnTo>
                    <a:lnTo>
                      <a:pt x="1731" y="365"/>
                    </a:lnTo>
                    <a:lnTo>
                      <a:pt x="1728" y="365"/>
                    </a:lnTo>
                    <a:lnTo>
                      <a:pt x="1723" y="362"/>
                    </a:lnTo>
                    <a:lnTo>
                      <a:pt x="1720" y="362"/>
                    </a:lnTo>
                    <a:lnTo>
                      <a:pt x="1715" y="365"/>
                    </a:lnTo>
                    <a:lnTo>
                      <a:pt x="1708" y="365"/>
                    </a:lnTo>
                    <a:lnTo>
                      <a:pt x="1705" y="362"/>
                    </a:lnTo>
                    <a:lnTo>
                      <a:pt x="1695" y="360"/>
                    </a:lnTo>
                    <a:lnTo>
                      <a:pt x="1690" y="362"/>
                    </a:lnTo>
                    <a:lnTo>
                      <a:pt x="1688" y="369"/>
                    </a:lnTo>
                    <a:lnTo>
                      <a:pt x="1683" y="374"/>
                    </a:lnTo>
                    <a:lnTo>
                      <a:pt x="1688" y="374"/>
                    </a:lnTo>
                    <a:lnTo>
                      <a:pt x="1690" y="374"/>
                    </a:lnTo>
                    <a:lnTo>
                      <a:pt x="1690" y="379"/>
                    </a:lnTo>
                    <a:lnTo>
                      <a:pt x="1682" y="382"/>
                    </a:lnTo>
                    <a:lnTo>
                      <a:pt x="1682" y="387"/>
                    </a:lnTo>
                    <a:lnTo>
                      <a:pt x="1677" y="390"/>
                    </a:lnTo>
                    <a:lnTo>
                      <a:pt x="1675" y="389"/>
                    </a:lnTo>
                    <a:lnTo>
                      <a:pt x="1673" y="389"/>
                    </a:lnTo>
                    <a:lnTo>
                      <a:pt x="1672" y="392"/>
                    </a:lnTo>
                    <a:lnTo>
                      <a:pt x="1668" y="394"/>
                    </a:lnTo>
                    <a:lnTo>
                      <a:pt x="1665" y="394"/>
                    </a:lnTo>
                    <a:lnTo>
                      <a:pt x="1667" y="390"/>
                    </a:lnTo>
                    <a:lnTo>
                      <a:pt x="1663" y="390"/>
                    </a:lnTo>
                    <a:lnTo>
                      <a:pt x="1662" y="394"/>
                    </a:lnTo>
                    <a:lnTo>
                      <a:pt x="1658" y="399"/>
                    </a:lnTo>
                    <a:lnTo>
                      <a:pt x="1655" y="400"/>
                    </a:lnTo>
                    <a:lnTo>
                      <a:pt x="1643" y="395"/>
                    </a:lnTo>
                    <a:lnTo>
                      <a:pt x="1638" y="395"/>
                    </a:lnTo>
                    <a:lnTo>
                      <a:pt x="1637" y="397"/>
                    </a:lnTo>
                    <a:lnTo>
                      <a:pt x="1630" y="395"/>
                    </a:lnTo>
                    <a:lnTo>
                      <a:pt x="1620" y="384"/>
                    </a:lnTo>
                    <a:lnTo>
                      <a:pt x="1618" y="375"/>
                    </a:lnTo>
                    <a:lnTo>
                      <a:pt x="1622" y="374"/>
                    </a:lnTo>
                    <a:lnTo>
                      <a:pt x="1622" y="370"/>
                    </a:lnTo>
                    <a:lnTo>
                      <a:pt x="1620" y="367"/>
                    </a:lnTo>
                    <a:lnTo>
                      <a:pt x="1620" y="364"/>
                    </a:lnTo>
                    <a:lnTo>
                      <a:pt x="1617" y="369"/>
                    </a:lnTo>
                    <a:lnTo>
                      <a:pt x="1617" y="372"/>
                    </a:lnTo>
                    <a:lnTo>
                      <a:pt x="1615" y="379"/>
                    </a:lnTo>
                    <a:lnTo>
                      <a:pt x="1612" y="382"/>
                    </a:lnTo>
                    <a:lnTo>
                      <a:pt x="1617" y="387"/>
                    </a:lnTo>
                    <a:lnTo>
                      <a:pt x="1615" y="389"/>
                    </a:lnTo>
                    <a:lnTo>
                      <a:pt x="1613" y="389"/>
                    </a:lnTo>
                    <a:lnTo>
                      <a:pt x="1607" y="389"/>
                    </a:lnTo>
                    <a:lnTo>
                      <a:pt x="1605" y="389"/>
                    </a:lnTo>
                    <a:lnTo>
                      <a:pt x="1600" y="389"/>
                    </a:lnTo>
                    <a:lnTo>
                      <a:pt x="1605" y="392"/>
                    </a:lnTo>
                    <a:lnTo>
                      <a:pt x="1602" y="399"/>
                    </a:lnTo>
                    <a:lnTo>
                      <a:pt x="1605" y="399"/>
                    </a:lnTo>
                    <a:lnTo>
                      <a:pt x="1612" y="394"/>
                    </a:lnTo>
                    <a:lnTo>
                      <a:pt x="1613" y="394"/>
                    </a:lnTo>
                    <a:lnTo>
                      <a:pt x="1615" y="392"/>
                    </a:lnTo>
                    <a:lnTo>
                      <a:pt x="1618" y="390"/>
                    </a:lnTo>
                    <a:lnTo>
                      <a:pt x="1625" y="394"/>
                    </a:lnTo>
                    <a:lnTo>
                      <a:pt x="1628" y="399"/>
                    </a:lnTo>
                    <a:lnTo>
                      <a:pt x="1627" y="404"/>
                    </a:lnTo>
                    <a:lnTo>
                      <a:pt x="1632" y="400"/>
                    </a:lnTo>
                    <a:lnTo>
                      <a:pt x="1640" y="397"/>
                    </a:lnTo>
                    <a:lnTo>
                      <a:pt x="1647" y="400"/>
                    </a:lnTo>
                    <a:lnTo>
                      <a:pt x="1647" y="404"/>
                    </a:lnTo>
                    <a:lnTo>
                      <a:pt x="1645" y="407"/>
                    </a:lnTo>
                    <a:lnTo>
                      <a:pt x="1642" y="414"/>
                    </a:lnTo>
                    <a:lnTo>
                      <a:pt x="1640" y="415"/>
                    </a:lnTo>
                    <a:lnTo>
                      <a:pt x="1638" y="417"/>
                    </a:lnTo>
                    <a:lnTo>
                      <a:pt x="1640" y="419"/>
                    </a:lnTo>
                    <a:lnTo>
                      <a:pt x="1643" y="419"/>
                    </a:lnTo>
                    <a:lnTo>
                      <a:pt x="1643" y="422"/>
                    </a:lnTo>
                    <a:lnTo>
                      <a:pt x="1638" y="425"/>
                    </a:lnTo>
                    <a:lnTo>
                      <a:pt x="1643" y="425"/>
                    </a:lnTo>
                    <a:lnTo>
                      <a:pt x="1645" y="422"/>
                    </a:lnTo>
                    <a:lnTo>
                      <a:pt x="1652" y="419"/>
                    </a:lnTo>
                    <a:lnTo>
                      <a:pt x="1655" y="419"/>
                    </a:lnTo>
                    <a:lnTo>
                      <a:pt x="1657" y="419"/>
                    </a:lnTo>
                    <a:lnTo>
                      <a:pt x="1660" y="419"/>
                    </a:lnTo>
                    <a:lnTo>
                      <a:pt x="1658" y="424"/>
                    </a:lnTo>
                    <a:lnTo>
                      <a:pt x="1660" y="427"/>
                    </a:lnTo>
                    <a:lnTo>
                      <a:pt x="1658" y="434"/>
                    </a:lnTo>
                    <a:lnTo>
                      <a:pt x="1653" y="442"/>
                    </a:lnTo>
                    <a:lnTo>
                      <a:pt x="1648" y="442"/>
                    </a:lnTo>
                    <a:lnTo>
                      <a:pt x="1643" y="445"/>
                    </a:lnTo>
                    <a:lnTo>
                      <a:pt x="1640" y="450"/>
                    </a:lnTo>
                    <a:lnTo>
                      <a:pt x="1637" y="453"/>
                    </a:lnTo>
                    <a:lnTo>
                      <a:pt x="1635" y="452"/>
                    </a:lnTo>
                    <a:lnTo>
                      <a:pt x="1637" y="447"/>
                    </a:lnTo>
                    <a:lnTo>
                      <a:pt x="1637" y="442"/>
                    </a:lnTo>
                    <a:lnTo>
                      <a:pt x="1635" y="440"/>
                    </a:lnTo>
                    <a:lnTo>
                      <a:pt x="1632" y="442"/>
                    </a:lnTo>
                    <a:lnTo>
                      <a:pt x="1628" y="448"/>
                    </a:lnTo>
                    <a:lnTo>
                      <a:pt x="1625" y="448"/>
                    </a:lnTo>
                    <a:lnTo>
                      <a:pt x="1618" y="455"/>
                    </a:lnTo>
                    <a:lnTo>
                      <a:pt x="1617" y="453"/>
                    </a:lnTo>
                    <a:lnTo>
                      <a:pt x="1612" y="453"/>
                    </a:lnTo>
                    <a:lnTo>
                      <a:pt x="1603" y="458"/>
                    </a:lnTo>
                    <a:lnTo>
                      <a:pt x="1602" y="458"/>
                    </a:lnTo>
                    <a:lnTo>
                      <a:pt x="1597" y="460"/>
                    </a:lnTo>
                    <a:lnTo>
                      <a:pt x="1593" y="458"/>
                    </a:lnTo>
                    <a:lnTo>
                      <a:pt x="1592" y="457"/>
                    </a:lnTo>
                    <a:lnTo>
                      <a:pt x="1588" y="455"/>
                    </a:lnTo>
                    <a:lnTo>
                      <a:pt x="1593" y="452"/>
                    </a:lnTo>
                    <a:lnTo>
                      <a:pt x="1597" y="448"/>
                    </a:lnTo>
                    <a:lnTo>
                      <a:pt x="1597" y="443"/>
                    </a:lnTo>
                    <a:lnTo>
                      <a:pt x="1592" y="437"/>
                    </a:lnTo>
                    <a:lnTo>
                      <a:pt x="1588" y="440"/>
                    </a:lnTo>
                    <a:lnTo>
                      <a:pt x="1582" y="439"/>
                    </a:lnTo>
                    <a:lnTo>
                      <a:pt x="1580" y="435"/>
                    </a:lnTo>
                    <a:lnTo>
                      <a:pt x="1583" y="430"/>
                    </a:lnTo>
                    <a:lnTo>
                      <a:pt x="1587" y="430"/>
                    </a:lnTo>
                    <a:lnTo>
                      <a:pt x="1583" y="429"/>
                    </a:lnTo>
                    <a:lnTo>
                      <a:pt x="1580" y="427"/>
                    </a:lnTo>
                    <a:lnTo>
                      <a:pt x="1577" y="422"/>
                    </a:lnTo>
                    <a:lnTo>
                      <a:pt x="1579" y="419"/>
                    </a:lnTo>
                    <a:lnTo>
                      <a:pt x="1579" y="414"/>
                    </a:lnTo>
                    <a:lnTo>
                      <a:pt x="1577" y="410"/>
                    </a:lnTo>
                    <a:lnTo>
                      <a:pt x="1577" y="415"/>
                    </a:lnTo>
                    <a:lnTo>
                      <a:pt x="1574" y="422"/>
                    </a:lnTo>
                    <a:lnTo>
                      <a:pt x="1579" y="429"/>
                    </a:lnTo>
                    <a:lnTo>
                      <a:pt x="1579" y="432"/>
                    </a:lnTo>
                    <a:lnTo>
                      <a:pt x="1575" y="434"/>
                    </a:lnTo>
                    <a:lnTo>
                      <a:pt x="1575" y="439"/>
                    </a:lnTo>
                    <a:lnTo>
                      <a:pt x="1572" y="440"/>
                    </a:lnTo>
                    <a:lnTo>
                      <a:pt x="1569" y="439"/>
                    </a:lnTo>
                    <a:lnTo>
                      <a:pt x="1565" y="440"/>
                    </a:lnTo>
                    <a:lnTo>
                      <a:pt x="1562" y="437"/>
                    </a:lnTo>
                    <a:lnTo>
                      <a:pt x="1560" y="434"/>
                    </a:lnTo>
                    <a:lnTo>
                      <a:pt x="1564" y="427"/>
                    </a:lnTo>
                    <a:lnTo>
                      <a:pt x="1562" y="422"/>
                    </a:lnTo>
                    <a:lnTo>
                      <a:pt x="1564" y="419"/>
                    </a:lnTo>
                    <a:lnTo>
                      <a:pt x="1569" y="414"/>
                    </a:lnTo>
                    <a:lnTo>
                      <a:pt x="1564" y="415"/>
                    </a:lnTo>
                    <a:lnTo>
                      <a:pt x="1559" y="419"/>
                    </a:lnTo>
                    <a:lnTo>
                      <a:pt x="1559" y="424"/>
                    </a:lnTo>
                    <a:lnTo>
                      <a:pt x="1560" y="429"/>
                    </a:lnTo>
                    <a:lnTo>
                      <a:pt x="1557" y="435"/>
                    </a:lnTo>
                    <a:lnTo>
                      <a:pt x="1552" y="435"/>
                    </a:lnTo>
                    <a:lnTo>
                      <a:pt x="1547" y="434"/>
                    </a:lnTo>
                    <a:lnTo>
                      <a:pt x="1549" y="430"/>
                    </a:lnTo>
                    <a:lnTo>
                      <a:pt x="1547" y="429"/>
                    </a:lnTo>
                    <a:lnTo>
                      <a:pt x="1547" y="425"/>
                    </a:lnTo>
                    <a:lnTo>
                      <a:pt x="1549" y="422"/>
                    </a:lnTo>
                    <a:lnTo>
                      <a:pt x="1550" y="419"/>
                    </a:lnTo>
                    <a:lnTo>
                      <a:pt x="1549" y="415"/>
                    </a:lnTo>
                    <a:lnTo>
                      <a:pt x="1547" y="414"/>
                    </a:lnTo>
                    <a:lnTo>
                      <a:pt x="1545" y="417"/>
                    </a:lnTo>
                    <a:lnTo>
                      <a:pt x="1545" y="420"/>
                    </a:lnTo>
                    <a:lnTo>
                      <a:pt x="1542" y="424"/>
                    </a:lnTo>
                    <a:lnTo>
                      <a:pt x="1542" y="427"/>
                    </a:lnTo>
                    <a:lnTo>
                      <a:pt x="1540" y="429"/>
                    </a:lnTo>
                    <a:lnTo>
                      <a:pt x="1537" y="429"/>
                    </a:lnTo>
                    <a:lnTo>
                      <a:pt x="1535" y="430"/>
                    </a:lnTo>
                    <a:lnTo>
                      <a:pt x="1532" y="430"/>
                    </a:lnTo>
                    <a:lnTo>
                      <a:pt x="1532" y="430"/>
                    </a:lnTo>
                    <a:close/>
                    <a:moveTo>
                      <a:pt x="1663" y="1080"/>
                    </a:moveTo>
                    <a:lnTo>
                      <a:pt x="1663" y="1086"/>
                    </a:lnTo>
                    <a:lnTo>
                      <a:pt x="1662" y="1091"/>
                    </a:lnTo>
                    <a:lnTo>
                      <a:pt x="1663" y="1095"/>
                    </a:lnTo>
                    <a:lnTo>
                      <a:pt x="1665" y="1093"/>
                    </a:lnTo>
                    <a:lnTo>
                      <a:pt x="1665" y="1091"/>
                    </a:lnTo>
                    <a:lnTo>
                      <a:pt x="1667" y="1086"/>
                    </a:lnTo>
                    <a:lnTo>
                      <a:pt x="1665" y="1081"/>
                    </a:lnTo>
                    <a:lnTo>
                      <a:pt x="1663" y="1080"/>
                    </a:lnTo>
                    <a:lnTo>
                      <a:pt x="1663" y="1080"/>
                    </a:lnTo>
                    <a:close/>
                    <a:moveTo>
                      <a:pt x="1658" y="1056"/>
                    </a:moveTo>
                    <a:lnTo>
                      <a:pt x="1658" y="1055"/>
                    </a:lnTo>
                    <a:lnTo>
                      <a:pt x="1660" y="1053"/>
                    </a:lnTo>
                    <a:lnTo>
                      <a:pt x="1662" y="1055"/>
                    </a:lnTo>
                    <a:lnTo>
                      <a:pt x="1660" y="1056"/>
                    </a:lnTo>
                    <a:lnTo>
                      <a:pt x="1658" y="1056"/>
                    </a:lnTo>
                    <a:lnTo>
                      <a:pt x="1658" y="1056"/>
                    </a:lnTo>
                    <a:close/>
                    <a:moveTo>
                      <a:pt x="1652" y="1043"/>
                    </a:moveTo>
                    <a:lnTo>
                      <a:pt x="1655" y="1038"/>
                    </a:lnTo>
                    <a:lnTo>
                      <a:pt x="1658" y="1036"/>
                    </a:lnTo>
                    <a:lnTo>
                      <a:pt x="1660" y="1040"/>
                    </a:lnTo>
                    <a:lnTo>
                      <a:pt x="1655" y="1041"/>
                    </a:lnTo>
                    <a:lnTo>
                      <a:pt x="1653" y="1043"/>
                    </a:lnTo>
                    <a:lnTo>
                      <a:pt x="1652" y="1043"/>
                    </a:lnTo>
                    <a:lnTo>
                      <a:pt x="1652" y="1043"/>
                    </a:lnTo>
                    <a:close/>
                    <a:moveTo>
                      <a:pt x="1613" y="716"/>
                    </a:moveTo>
                    <a:lnTo>
                      <a:pt x="1613" y="713"/>
                    </a:lnTo>
                    <a:lnTo>
                      <a:pt x="1615" y="711"/>
                    </a:lnTo>
                    <a:lnTo>
                      <a:pt x="1615" y="716"/>
                    </a:lnTo>
                    <a:lnTo>
                      <a:pt x="1613" y="716"/>
                    </a:lnTo>
                    <a:lnTo>
                      <a:pt x="1613" y="716"/>
                    </a:lnTo>
                    <a:close/>
                    <a:moveTo>
                      <a:pt x="1620" y="719"/>
                    </a:moveTo>
                    <a:lnTo>
                      <a:pt x="1618" y="718"/>
                    </a:lnTo>
                    <a:lnTo>
                      <a:pt x="1618" y="714"/>
                    </a:lnTo>
                    <a:lnTo>
                      <a:pt x="1622" y="713"/>
                    </a:lnTo>
                    <a:lnTo>
                      <a:pt x="1623" y="716"/>
                    </a:lnTo>
                    <a:lnTo>
                      <a:pt x="1622" y="719"/>
                    </a:lnTo>
                    <a:lnTo>
                      <a:pt x="1620" y="719"/>
                    </a:lnTo>
                    <a:lnTo>
                      <a:pt x="1620" y="719"/>
                    </a:lnTo>
                    <a:close/>
                    <a:moveTo>
                      <a:pt x="1612" y="731"/>
                    </a:moveTo>
                    <a:lnTo>
                      <a:pt x="1610" y="728"/>
                    </a:lnTo>
                    <a:lnTo>
                      <a:pt x="1612" y="726"/>
                    </a:lnTo>
                    <a:lnTo>
                      <a:pt x="1610" y="721"/>
                    </a:lnTo>
                    <a:lnTo>
                      <a:pt x="1613" y="719"/>
                    </a:lnTo>
                    <a:lnTo>
                      <a:pt x="1615" y="723"/>
                    </a:lnTo>
                    <a:lnTo>
                      <a:pt x="1617" y="723"/>
                    </a:lnTo>
                    <a:lnTo>
                      <a:pt x="1618" y="724"/>
                    </a:lnTo>
                    <a:lnTo>
                      <a:pt x="1615" y="726"/>
                    </a:lnTo>
                    <a:lnTo>
                      <a:pt x="1613" y="731"/>
                    </a:lnTo>
                    <a:lnTo>
                      <a:pt x="1612" y="731"/>
                    </a:lnTo>
                    <a:lnTo>
                      <a:pt x="1612" y="731"/>
                    </a:lnTo>
                    <a:close/>
                    <a:moveTo>
                      <a:pt x="1685" y="829"/>
                    </a:moveTo>
                    <a:lnTo>
                      <a:pt x="1688" y="826"/>
                    </a:lnTo>
                    <a:lnTo>
                      <a:pt x="1691" y="827"/>
                    </a:lnTo>
                    <a:lnTo>
                      <a:pt x="1688" y="829"/>
                    </a:lnTo>
                    <a:lnTo>
                      <a:pt x="1686" y="829"/>
                    </a:lnTo>
                    <a:lnTo>
                      <a:pt x="1685" y="829"/>
                    </a:lnTo>
                    <a:lnTo>
                      <a:pt x="1685" y="829"/>
                    </a:lnTo>
                    <a:close/>
                    <a:moveTo>
                      <a:pt x="1677" y="827"/>
                    </a:moveTo>
                    <a:lnTo>
                      <a:pt x="1677" y="824"/>
                    </a:lnTo>
                    <a:lnTo>
                      <a:pt x="1682" y="824"/>
                    </a:lnTo>
                    <a:lnTo>
                      <a:pt x="1683" y="822"/>
                    </a:lnTo>
                    <a:lnTo>
                      <a:pt x="1685" y="824"/>
                    </a:lnTo>
                    <a:lnTo>
                      <a:pt x="1680" y="829"/>
                    </a:lnTo>
                    <a:lnTo>
                      <a:pt x="1677" y="829"/>
                    </a:lnTo>
                    <a:lnTo>
                      <a:pt x="1677" y="827"/>
                    </a:lnTo>
                    <a:lnTo>
                      <a:pt x="1677" y="827"/>
                    </a:lnTo>
                    <a:close/>
                    <a:moveTo>
                      <a:pt x="1662" y="872"/>
                    </a:moveTo>
                    <a:lnTo>
                      <a:pt x="1665" y="874"/>
                    </a:lnTo>
                    <a:lnTo>
                      <a:pt x="1667" y="874"/>
                    </a:lnTo>
                    <a:lnTo>
                      <a:pt x="1665" y="872"/>
                    </a:lnTo>
                    <a:lnTo>
                      <a:pt x="1662" y="872"/>
                    </a:lnTo>
                    <a:lnTo>
                      <a:pt x="1662" y="872"/>
                    </a:lnTo>
                    <a:close/>
                    <a:moveTo>
                      <a:pt x="1682" y="892"/>
                    </a:moveTo>
                    <a:lnTo>
                      <a:pt x="1686" y="894"/>
                    </a:lnTo>
                    <a:lnTo>
                      <a:pt x="1688" y="894"/>
                    </a:lnTo>
                    <a:lnTo>
                      <a:pt x="1686" y="890"/>
                    </a:lnTo>
                    <a:lnTo>
                      <a:pt x="1685" y="890"/>
                    </a:lnTo>
                    <a:lnTo>
                      <a:pt x="1685" y="890"/>
                    </a:lnTo>
                    <a:lnTo>
                      <a:pt x="1682" y="892"/>
                    </a:lnTo>
                    <a:lnTo>
                      <a:pt x="1682" y="892"/>
                    </a:lnTo>
                    <a:close/>
                    <a:moveTo>
                      <a:pt x="1720" y="925"/>
                    </a:moveTo>
                    <a:lnTo>
                      <a:pt x="1718" y="920"/>
                    </a:lnTo>
                    <a:lnTo>
                      <a:pt x="1721" y="917"/>
                    </a:lnTo>
                    <a:lnTo>
                      <a:pt x="1725" y="920"/>
                    </a:lnTo>
                    <a:lnTo>
                      <a:pt x="1725" y="925"/>
                    </a:lnTo>
                    <a:lnTo>
                      <a:pt x="1721" y="925"/>
                    </a:lnTo>
                    <a:lnTo>
                      <a:pt x="1720" y="925"/>
                    </a:lnTo>
                    <a:lnTo>
                      <a:pt x="1720" y="925"/>
                    </a:lnTo>
                    <a:close/>
                    <a:moveTo>
                      <a:pt x="1738" y="947"/>
                    </a:moveTo>
                    <a:lnTo>
                      <a:pt x="1738" y="942"/>
                    </a:lnTo>
                    <a:lnTo>
                      <a:pt x="1741" y="940"/>
                    </a:lnTo>
                    <a:lnTo>
                      <a:pt x="1743" y="938"/>
                    </a:lnTo>
                    <a:lnTo>
                      <a:pt x="1746" y="940"/>
                    </a:lnTo>
                    <a:lnTo>
                      <a:pt x="1743" y="945"/>
                    </a:lnTo>
                    <a:lnTo>
                      <a:pt x="1740" y="945"/>
                    </a:lnTo>
                    <a:lnTo>
                      <a:pt x="1740" y="945"/>
                    </a:lnTo>
                    <a:lnTo>
                      <a:pt x="1738" y="947"/>
                    </a:lnTo>
                    <a:lnTo>
                      <a:pt x="1738" y="947"/>
                    </a:lnTo>
                    <a:close/>
                    <a:moveTo>
                      <a:pt x="1603" y="478"/>
                    </a:moveTo>
                    <a:lnTo>
                      <a:pt x="1603" y="473"/>
                    </a:lnTo>
                    <a:lnTo>
                      <a:pt x="1607" y="472"/>
                    </a:lnTo>
                    <a:lnTo>
                      <a:pt x="1608" y="468"/>
                    </a:lnTo>
                    <a:lnTo>
                      <a:pt x="1620" y="462"/>
                    </a:lnTo>
                    <a:lnTo>
                      <a:pt x="1625" y="462"/>
                    </a:lnTo>
                    <a:lnTo>
                      <a:pt x="1622" y="465"/>
                    </a:lnTo>
                    <a:lnTo>
                      <a:pt x="1615" y="470"/>
                    </a:lnTo>
                    <a:lnTo>
                      <a:pt x="1613" y="473"/>
                    </a:lnTo>
                    <a:lnTo>
                      <a:pt x="1615" y="477"/>
                    </a:lnTo>
                    <a:lnTo>
                      <a:pt x="1615" y="478"/>
                    </a:lnTo>
                    <a:lnTo>
                      <a:pt x="1612" y="478"/>
                    </a:lnTo>
                    <a:lnTo>
                      <a:pt x="1610" y="475"/>
                    </a:lnTo>
                    <a:lnTo>
                      <a:pt x="1608" y="477"/>
                    </a:lnTo>
                    <a:lnTo>
                      <a:pt x="1607" y="478"/>
                    </a:lnTo>
                    <a:lnTo>
                      <a:pt x="1603" y="478"/>
                    </a:lnTo>
                    <a:lnTo>
                      <a:pt x="1603" y="478"/>
                    </a:lnTo>
                    <a:close/>
                    <a:moveTo>
                      <a:pt x="1580" y="458"/>
                    </a:moveTo>
                    <a:lnTo>
                      <a:pt x="1580" y="458"/>
                    </a:lnTo>
                    <a:lnTo>
                      <a:pt x="1582" y="460"/>
                    </a:lnTo>
                    <a:lnTo>
                      <a:pt x="1585" y="460"/>
                    </a:lnTo>
                    <a:lnTo>
                      <a:pt x="1587" y="458"/>
                    </a:lnTo>
                    <a:lnTo>
                      <a:pt x="1585" y="457"/>
                    </a:lnTo>
                    <a:lnTo>
                      <a:pt x="1580" y="458"/>
                    </a:lnTo>
                    <a:lnTo>
                      <a:pt x="1580" y="458"/>
                    </a:lnTo>
                    <a:close/>
                    <a:moveTo>
                      <a:pt x="1449" y="405"/>
                    </a:moveTo>
                    <a:lnTo>
                      <a:pt x="1444" y="404"/>
                    </a:lnTo>
                    <a:lnTo>
                      <a:pt x="1444" y="399"/>
                    </a:lnTo>
                    <a:lnTo>
                      <a:pt x="1444" y="392"/>
                    </a:lnTo>
                    <a:lnTo>
                      <a:pt x="1442" y="389"/>
                    </a:lnTo>
                    <a:lnTo>
                      <a:pt x="1442" y="384"/>
                    </a:lnTo>
                    <a:lnTo>
                      <a:pt x="1441" y="384"/>
                    </a:lnTo>
                    <a:lnTo>
                      <a:pt x="1446" y="382"/>
                    </a:lnTo>
                    <a:lnTo>
                      <a:pt x="1454" y="384"/>
                    </a:lnTo>
                    <a:lnTo>
                      <a:pt x="1454" y="389"/>
                    </a:lnTo>
                    <a:lnTo>
                      <a:pt x="1451" y="399"/>
                    </a:lnTo>
                    <a:lnTo>
                      <a:pt x="1449" y="400"/>
                    </a:lnTo>
                    <a:lnTo>
                      <a:pt x="1451" y="402"/>
                    </a:lnTo>
                    <a:lnTo>
                      <a:pt x="1452" y="405"/>
                    </a:lnTo>
                    <a:lnTo>
                      <a:pt x="1449" y="405"/>
                    </a:lnTo>
                    <a:lnTo>
                      <a:pt x="1449" y="405"/>
                    </a:lnTo>
                    <a:close/>
                    <a:moveTo>
                      <a:pt x="1449" y="163"/>
                    </a:moveTo>
                    <a:lnTo>
                      <a:pt x="1454" y="159"/>
                    </a:lnTo>
                    <a:lnTo>
                      <a:pt x="1457" y="153"/>
                    </a:lnTo>
                    <a:lnTo>
                      <a:pt x="1457" y="149"/>
                    </a:lnTo>
                    <a:lnTo>
                      <a:pt x="1462" y="146"/>
                    </a:lnTo>
                    <a:lnTo>
                      <a:pt x="1466" y="140"/>
                    </a:lnTo>
                    <a:lnTo>
                      <a:pt x="1464" y="136"/>
                    </a:lnTo>
                    <a:lnTo>
                      <a:pt x="1459" y="136"/>
                    </a:lnTo>
                    <a:lnTo>
                      <a:pt x="1456" y="135"/>
                    </a:lnTo>
                    <a:lnTo>
                      <a:pt x="1457" y="131"/>
                    </a:lnTo>
                    <a:lnTo>
                      <a:pt x="1456" y="131"/>
                    </a:lnTo>
                    <a:lnTo>
                      <a:pt x="1449" y="136"/>
                    </a:lnTo>
                    <a:lnTo>
                      <a:pt x="1442" y="138"/>
                    </a:lnTo>
                    <a:lnTo>
                      <a:pt x="1442" y="141"/>
                    </a:lnTo>
                    <a:lnTo>
                      <a:pt x="1439" y="143"/>
                    </a:lnTo>
                    <a:lnTo>
                      <a:pt x="1439" y="146"/>
                    </a:lnTo>
                    <a:lnTo>
                      <a:pt x="1444" y="148"/>
                    </a:lnTo>
                    <a:lnTo>
                      <a:pt x="1449" y="146"/>
                    </a:lnTo>
                    <a:lnTo>
                      <a:pt x="1449" y="151"/>
                    </a:lnTo>
                    <a:lnTo>
                      <a:pt x="1444" y="154"/>
                    </a:lnTo>
                    <a:lnTo>
                      <a:pt x="1444" y="158"/>
                    </a:lnTo>
                    <a:lnTo>
                      <a:pt x="1447" y="159"/>
                    </a:lnTo>
                    <a:lnTo>
                      <a:pt x="1449" y="163"/>
                    </a:lnTo>
                    <a:lnTo>
                      <a:pt x="1449" y="163"/>
                    </a:lnTo>
                    <a:close/>
                    <a:moveTo>
                      <a:pt x="1386" y="294"/>
                    </a:moveTo>
                    <a:lnTo>
                      <a:pt x="1386" y="289"/>
                    </a:lnTo>
                    <a:lnTo>
                      <a:pt x="1389" y="286"/>
                    </a:lnTo>
                    <a:lnTo>
                      <a:pt x="1386" y="284"/>
                    </a:lnTo>
                    <a:lnTo>
                      <a:pt x="1386" y="279"/>
                    </a:lnTo>
                    <a:lnTo>
                      <a:pt x="1381" y="277"/>
                    </a:lnTo>
                    <a:lnTo>
                      <a:pt x="1383" y="274"/>
                    </a:lnTo>
                    <a:lnTo>
                      <a:pt x="1384" y="271"/>
                    </a:lnTo>
                    <a:lnTo>
                      <a:pt x="1389" y="271"/>
                    </a:lnTo>
                    <a:lnTo>
                      <a:pt x="1394" y="276"/>
                    </a:lnTo>
                    <a:lnTo>
                      <a:pt x="1397" y="276"/>
                    </a:lnTo>
                    <a:lnTo>
                      <a:pt x="1397" y="271"/>
                    </a:lnTo>
                    <a:lnTo>
                      <a:pt x="1392" y="264"/>
                    </a:lnTo>
                    <a:lnTo>
                      <a:pt x="1387" y="262"/>
                    </a:lnTo>
                    <a:lnTo>
                      <a:pt x="1387" y="261"/>
                    </a:lnTo>
                    <a:lnTo>
                      <a:pt x="1391" y="259"/>
                    </a:lnTo>
                    <a:lnTo>
                      <a:pt x="1389" y="256"/>
                    </a:lnTo>
                    <a:lnTo>
                      <a:pt x="1392" y="251"/>
                    </a:lnTo>
                    <a:lnTo>
                      <a:pt x="1392" y="244"/>
                    </a:lnTo>
                    <a:lnTo>
                      <a:pt x="1394" y="239"/>
                    </a:lnTo>
                    <a:lnTo>
                      <a:pt x="1397" y="239"/>
                    </a:lnTo>
                    <a:lnTo>
                      <a:pt x="1401" y="238"/>
                    </a:lnTo>
                    <a:lnTo>
                      <a:pt x="1402" y="231"/>
                    </a:lnTo>
                    <a:lnTo>
                      <a:pt x="1406" y="228"/>
                    </a:lnTo>
                    <a:lnTo>
                      <a:pt x="1411" y="223"/>
                    </a:lnTo>
                    <a:lnTo>
                      <a:pt x="1416" y="223"/>
                    </a:lnTo>
                    <a:lnTo>
                      <a:pt x="1421" y="229"/>
                    </a:lnTo>
                    <a:lnTo>
                      <a:pt x="1424" y="234"/>
                    </a:lnTo>
                    <a:lnTo>
                      <a:pt x="1422" y="238"/>
                    </a:lnTo>
                    <a:lnTo>
                      <a:pt x="1424" y="241"/>
                    </a:lnTo>
                    <a:lnTo>
                      <a:pt x="1427" y="243"/>
                    </a:lnTo>
                    <a:lnTo>
                      <a:pt x="1427" y="247"/>
                    </a:lnTo>
                    <a:lnTo>
                      <a:pt x="1431" y="247"/>
                    </a:lnTo>
                    <a:lnTo>
                      <a:pt x="1431" y="251"/>
                    </a:lnTo>
                    <a:lnTo>
                      <a:pt x="1432" y="256"/>
                    </a:lnTo>
                    <a:lnTo>
                      <a:pt x="1437" y="256"/>
                    </a:lnTo>
                    <a:lnTo>
                      <a:pt x="1437" y="257"/>
                    </a:lnTo>
                    <a:lnTo>
                      <a:pt x="1441" y="261"/>
                    </a:lnTo>
                    <a:lnTo>
                      <a:pt x="1442" y="269"/>
                    </a:lnTo>
                    <a:lnTo>
                      <a:pt x="1437" y="272"/>
                    </a:lnTo>
                    <a:lnTo>
                      <a:pt x="1434" y="276"/>
                    </a:lnTo>
                    <a:lnTo>
                      <a:pt x="1431" y="276"/>
                    </a:lnTo>
                    <a:lnTo>
                      <a:pt x="1427" y="277"/>
                    </a:lnTo>
                    <a:lnTo>
                      <a:pt x="1429" y="279"/>
                    </a:lnTo>
                    <a:lnTo>
                      <a:pt x="1432" y="279"/>
                    </a:lnTo>
                    <a:lnTo>
                      <a:pt x="1432" y="286"/>
                    </a:lnTo>
                    <a:lnTo>
                      <a:pt x="1432" y="289"/>
                    </a:lnTo>
                    <a:lnTo>
                      <a:pt x="1424" y="294"/>
                    </a:lnTo>
                    <a:lnTo>
                      <a:pt x="1421" y="297"/>
                    </a:lnTo>
                    <a:lnTo>
                      <a:pt x="1419" y="297"/>
                    </a:lnTo>
                    <a:lnTo>
                      <a:pt x="1417" y="292"/>
                    </a:lnTo>
                    <a:lnTo>
                      <a:pt x="1416" y="291"/>
                    </a:lnTo>
                    <a:lnTo>
                      <a:pt x="1411" y="296"/>
                    </a:lnTo>
                    <a:lnTo>
                      <a:pt x="1406" y="294"/>
                    </a:lnTo>
                    <a:lnTo>
                      <a:pt x="1399" y="296"/>
                    </a:lnTo>
                    <a:lnTo>
                      <a:pt x="1396" y="296"/>
                    </a:lnTo>
                    <a:lnTo>
                      <a:pt x="1396" y="291"/>
                    </a:lnTo>
                    <a:lnTo>
                      <a:pt x="1391" y="291"/>
                    </a:lnTo>
                    <a:lnTo>
                      <a:pt x="1391" y="292"/>
                    </a:lnTo>
                    <a:lnTo>
                      <a:pt x="1386" y="294"/>
                    </a:lnTo>
                    <a:lnTo>
                      <a:pt x="1386" y="294"/>
                    </a:lnTo>
                    <a:close/>
                    <a:moveTo>
                      <a:pt x="1441" y="287"/>
                    </a:moveTo>
                    <a:lnTo>
                      <a:pt x="1444" y="287"/>
                    </a:lnTo>
                    <a:lnTo>
                      <a:pt x="1444" y="284"/>
                    </a:lnTo>
                    <a:lnTo>
                      <a:pt x="1444" y="277"/>
                    </a:lnTo>
                    <a:lnTo>
                      <a:pt x="1441" y="277"/>
                    </a:lnTo>
                    <a:lnTo>
                      <a:pt x="1439" y="279"/>
                    </a:lnTo>
                    <a:lnTo>
                      <a:pt x="1441" y="284"/>
                    </a:lnTo>
                    <a:lnTo>
                      <a:pt x="1441" y="287"/>
                    </a:lnTo>
                    <a:lnTo>
                      <a:pt x="1441" y="287"/>
                    </a:lnTo>
                    <a:close/>
                    <a:moveTo>
                      <a:pt x="1459" y="354"/>
                    </a:moveTo>
                    <a:lnTo>
                      <a:pt x="1459" y="357"/>
                    </a:lnTo>
                    <a:lnTo>
                      <a:pt x="1462" y="360"/>
                    </a:lnTo>
                    <a:lnTo>
                      <a:pt x="1469" y="360"/>
                    </a:lnTo>
                    <a:lnTo>
                      <a:pt x="1474" y="359"/>
                    </a:lnTo>
                    <a:lnTo>
                      <a:pt x="1479" y="352"/>
                    </a:lnTo>
                    <a:lnTo>
                      <a:pt x="1479" y="349"/>
                    </a:lnTo>
                    <a:lnTo>
                      <a:pt x="1477" y="347"/>
                    </a:lnTo>
                    <a:lnTo>
                      <a:pt x="1477" y="345"/>
                    </a:lnTo>
                    <a:lnTo>
                      <a:pt x="1476" y="342"/>
                    </a:lnTo>
                    <a:lnTo>
                      <a:pt x="1472" y="342"/>
                    </a:lnTo>
                    <a:lnTo>
                      <a:pt x="1469" y="337"/>
                    </a:lnTo>
                    <a:lnTo>
                      <a:pt x="1466" y="337"/>
                    </a:lnTo>
                    <a:lnTo>
                      <a:pt x="1461" y="341"/>
                    </a:lnTo>
                    <a:lnTo>
                      <a:pt x="1461" y="345"/>
                    </a:lnTo>
                    <a:lnTo>
                      <a:pt x="1457" y="349"/>
                    </a:lnTo>
                    <a:lnTo>
                      <a:pt x="1459" y="354"/>
                    </a:lnTo>
                    <a:lnTo>
                      <a:pt x="1459" y="354"/>
                    </a:lnTo>
                    <a:close/>
                    <a:moveTo>
                      <a:pt x="1452" y="355"/>
                    </a:moveTo>
                    <a:lnTo>
                      <a:pt x="1452" y="359"/>
                    </a:lnTo>
                    <a:lnTo>
                      <a:pt x="1454" y="362"/>
                    </a:lnTo>
                    <a:lnTo>
                      <a:pt x="1456" y="364"/>
                    </a:lnTo>
                    <a:lnTo>
                      <a:pt x="1457" y="362"/>
                    </a:lnTo>
                    <a:lnTo>
                      <a:pt x="1457" y="360"/>
                    </a:lnTo>
                    <a:lnTo>
                      <a:pt x="1456" y="359"/>
                    </a:lnTo>
                    <a:lnTo>
                      <a:pt x="1454" y="355"/>
                    </a:lnTo>
                    <a:lnTo>
                      <a:pt x="1452" y="355"/>
                    </a:lnTo>
                    <a:lnTo>
                      <a:pt x="1452" y="355"/>
                    </a:lnTo>
                    <a:close/>
                    <a:moveTo>
                      <a:pt x="1383" y="322"/>
                    </a:moveTo>
                    <a:lnTo>
                      <a:pt x="1381" y="316"/>
                    </a:lnTo>
                    <a:lnTo>
                      <a:pt x="1384" y="309"/>
                    </a:lnTo>
                    <a:lnTo>
                      <a:pt x="1387" y="306"/>
                    </a:lnTo>
                    <a:lnTo>
                      <a:pt x="1392" y="306"/>
                    </a:lnTo>
                    <a:lnTo>
                      <a:pt x="1396" y="304"/>
                    </a:lnTo>
                    <a:lnTo>
                      <a:pt x="1399" y="306"/>
                    </a:lnTo>
                    <a:lnTo>
                      <a:pt x="1402" y="306"/>
                    </a:lnTo>
                    <a:lnTo>
                      <a:pt x="1406" y="306"/>
                    </a:lnTo>
                    <a:lnTo>
                      <a:pt x="1406" y="307"/>
                    </a:lnTo>
                    <a:lnTo>
                      <a:pt x="1411" y="309"/>
                    </a:lnTo>
                    <a:lnTo>
                      <a:pt x="1412" y="307"/>
                    </a:lnTo>
                    <a:lnTo>
                      <a:pt x="1416" y="309"/>
                    </a:lnTo>
                    <a:lnTo>
                      <a:pt x="1419" y="309"/>
                    </a:lnTo>
                    <a:lnTo>
                      <a:pt x="1424" y="316"/>
                    </a:lnTo>
                    <a:lnTo>
                      <a:pt x="1427" y="317"/>
                    </a:lnTo>
                    <a:lnTo>
                      <a:pt x="1426" y="319"/>
                    </a:lnTo>
                    <a:lnTo>
                      <a:pt x="1427" y="321"/>
                    </a:lnTo>
                    <a:lnTo>
                      <a:pt x="1431" y="321"/>
                    </a:lnTo>
                    <a:lnTo>
                      <a:pt x="1434" y="319"/>
                    </a:lnTo>
                    <a:lnTo>
                      <a:pt x="1437" y="322"/>
                    </a:lnTo>
                    <a:lnTo>
                      <a:pt x="1441" y="324"/>
                    </a:lnTo>
                    <a:lnTo>
                      <a:pt x="1439" y="327"/>
                    </a:lnTo>
                    <a:lnTo>
                      <a:pt x="1441" y="329"/>
                    </a:lnTo>
                    <a:lnTo>
                      <a:pt x="1439" y="331"/>
                    </a:lnTo>
                    <a:lnTo>
                      <a:pt x="1432" y="331"/>
                    </a:lnTo>
                    <a:lnTo>
                      <a:pt x="1427" y="336"/>
                    </a:lnTo>
                    <a:lnTo>
                      <a:pt x="1422" y="336"/>
                    </a:lnTo>
                    <a:lnTo>
                      <a:pt x="1417" y="332"/>
                    </a:lnTo>
                    <a:lnTo>
                      <a:pt x="1409" y="332"/>
                    </a:lnTo>
                    <a:lnTo>
                      <a:pt x="1402" y="327"/>
                    </a:lnTo>
                    <a:lnTo>
                      <a:pt x="1397" y="327"/>
                    </a:lnTo>
                    <a:lnTo>
                      <a:pt x="1392" y="326"/>
                    </a:lnTo>
                    <a:lnTo>
                      <a:pt x="1389" y="322"/>
                    </a:lnTo>
                    <a:lnTo>
                      <a:pt x="1384" y="322"/>
                    </a:lnTo>
                    <a:lnTo>
                      <a:pt x="1383" y="322"/>
                    </a:lnTo>
                    <a:lnTo>
                      <a:pt x="1383" y="322"/>
                    </a:lnTo>
                    <a:close/>
                    <a:moveTo>
                      <a:pt x="1323" y="249"/>
                    </a:moveTo>
                    <a:lnTo>
                      <a:pt x="1324" y="247"/>
                    </a:lnTo>
                    <a:lnTo>
                      <a:pt x="1326" y="246"/>
                    </a:lnTo>
                    <a:lnTo>
                      <a:pt x="1328" y="247"/>
                    </a:lnTo>
                    <a:lnTo>
                      <a:pt x="1326" y="251"/>
                    </a:lnTo>
                    <a:lnTo>
                      <a:pt x="1324" y="251"/>
                    </a:lnTo>
                    <a:lnTo>
                      <a:pt x="1323" y="249"/>
                    </a:lnTo>
                    <a:lnTo>
                      <a:pt x="1323" y="249"/>
                    </a:lnTo>
                    <a:close/>
                    <a:moveTo>
                      <a:pt x="1326" y="274"/>
                    </a:moveTo>
                    <a:lnTo>
                      <a:pt x="1329" y="281"/>
                    </a:lnTo>
                    <a:lnTo>
                      <a:pt x="1331" y="286"/>
                    </a:lnTo>
                    <a:lnTo>
                      <a:pt x="1334" y="284"/>
                    </a:lnTo>
                    <a:lnTo>
                      <a:pt x="1339" y="284"/>
                    </a:lnTo>
                    <a:lnTo>
                      <a:pt x="1341" y="286"/>
                    </a:lnTo>
                    <a:lnTo>
                      <a:pt x="1344" y="286"/>
                    </a:lnTo>
                    <a:lnTo>
                      <a:pt x="1351" y="282"/>
                    </a:lnTo>
                    <a:lnTo>
                      <a:pt x="1351" y="279"/>
                    </a:lnTo>
                    <a:lnTo>
                      <a:pt x="1356" y="277"/>
                    </a:lnTo>
                    <a:lnTo>
                      <a:pt x="1359" y="272"/>
                    </a:lnTo>
                    <a:lnTo>
                      <a:pt x="1359" y="267"/>
                    </a:lnTo>
                    <a:lnTo>
                      <a:pt x="1361" y="261"/>
                    </a:lnTo>
                    <a:lnTo>
                      <a:pt x="1364" y="254"/>
                    </a:lnTo>
                    <a:lnTo>
                      <a:pt x="1363" y="252"/>
                    </a:lnTo>
                    <a:lnTo>
                      <a:pt x="1363" y="251"/>
                    </a:lnTo>
                    <a:lnTo>
                      <a:pt x="1366" y="247"/>
                    </a:lnTo>
                    <a:lnTo>
                      <a:pt x="1369" y="243"/>
                    </a:lnTo>
                    <a:lnTo>
                      <a:pt x="1373" y="243"/>
                    </a:lnTo>
                    <a:lnTo>
                      <a:pt x="1376" y="239"/>
                    </a:lnTo>
                    <a:lnTo>
                      <a:pt x="1381" y="236"/>
                    </a:lnTo>
                    <a:lnTo>
                      <a:pt x="1383" y="229"/>
                    </a:lnTo>
                    <a:lnTo>
                      <a:pt x="1383" y="226"/>
                    </a:lnTo>
                    <a:lnTo>
                      <a:pt x="1386" y="223"/>
                    </a:lnTo>
                    <a:lnTo>
                      <a:pt x="1386" y="219"/>
                    </a:lnTo>
                    <a:lnTo>
                      <a:pt x="1384" y="216"/>
                    </a:lnTo>
                    <a:lnTo>
                      <a:pt x="1383" y="211"/>
                    </a:lnTo>
                    <a:lnTo>
                      <a:pt x="1381" y="211"/>
                    </a:lnTo>
                    <a:lnTo>
                      <a:pt x="1376" y="209"/>
                    </a:lnTo>
                    <a:lnTo>
                      <a:pt x="1371" y="209"/>
                    </a:lnTo>
                    <a:lnTo>
                      <a:pt x="1369" y="208"/>
                    </a:lnTo>
                    <a:lnTo>
                      <a:pt x="1371" y="204"/>
                    </a:lnTo>
                    <a:lnTo>
                      <a:pt x="1379" y="199"/>
                    </a:lnTo>
                    <a:lnTo>
                      <a:pt x="1379" y="198"/>
                    </a:lnTo>
                    <a:lnTo>
                      <a:pt x="1376" y="194"/>
                    </a:lnTo>
                    <a:lnTo>
                      <a:pt x="1376" y="189"/>
                    </a:lnTo>
                    <a:lnTo>
                      <a:pt x="1378" y="186"/>
                    </a:lnTo>
                    <a:lnTo>
                      <a:pt x="1373" y="181"/>
                    </a:lnTo>
                    <a:lnTo>
                      <a:pt x="1369" y="181"/>
                    </a:lnTo>
                    <a:lnTo>
                      <a:pt x="1364" y="184"/>
                    </a:lnTo>
                    <a:lnTo>
                      <a:pt x="1358" y="186"/>
                    </a:lnTo>
                    <a:lnTo>
                      <a:pt x="1356" y="189"/>
                    </a:lnTo>
                    <a:lnTo>
                      <a:pt x="1353" y="193"/>
                    </a:lnTo>
                    <a:lnTo>
                      <a:pt x="1349" y="193"/>
                    </a:lnTo>
                    <a:lnTo>
                      <a:pt x="1348" y="189"/>
                    </a:lnTo>
                    <a:lnTo>
                      <a:pt x="1353" y="186"/>
                    </a:lnTo>
                    <a:lnTo>
                      <a:pt x="1356" y="183"/>
                    </a:lnTo>
                    <a:lnTo>
                      <a:pt x="1356" y="178"/>
                    </a:lnTo>
                    <a:lnTo>
                      <a:pt x="1358" y="169"/>
                    </a:lnTo>
                    <a:lnTo>
                      <a:pt x="1356" y="166"/>
                    </a:lnTo>
                    <a:lnTo>
                      <a:pt x="1353" y="163"/>
                    </a:lnTo>
                    <a:lnTo>
                      <a:pt x="1351" y="159"/>
                    </a:lnTo>
                    <a:lnTo>
                      <a:pt x="1346" y="156"/>
                    </a:lnTo>
                    <a:lnTo>
                      <a:pt x="1341" y="158"/>
                    </a:lnTo>
                    <a:lnTo>
                      <a:pt x="1336" y="156"/>
                    </a:lnTo>
                    <a:lnTo>
                      <a:pt x="1329" y="161"/>
                    </a:lnTo>
                    <a:lnTo>
                      <a:pt x="1326" y="159"/>
                    </a:lnTo>
                    <a:lnTo>
                      <a:pt x="1326" y="153"/>
                    </a:lnTo>
                    <a:lnTo>
                      <a:pt x="1324" y="151"/>
                    </a:lnTo>
                    <a:lnTo>
                      <a:pt x="1321" y="154"/>
                    </a:lnTo>
                    <a:lnTo>
                      <a:pt x="1319" y="158"/>
                    </a:lnTo>
                    <a:lnTo>
                      <a:pt x="1314" y="161"/>
                    </a:lnTo>
                    <a:lnTo>
                      <a:pt x="1313" y="164"/>
                    </a:lnTo>
                    <a:lnTo>
                      <a:pt x="1308" y="171"/>
                    </a:lnTo>
                    <a:lnTo>
                      <a:pt x="1308" y="174"/>
                    </a:lnTo>
                    <a:lnTo>
                      <a:pt x="1311" y="178"/>
                    </a:lnTo>
                    <a:lnTo>
                      <a:pt x="1314" y="174"/>
                    </a:lnTo>
                    <a:lnTo>
                      <a:pt x="1319" y="174"/>
                    </a:lnTo>
                    <a:lnTo>
                      <a:pt x="1321" y="176"/>
                    </a:lnTo>
                    <a:lnTo>
                      <a:pt x="1316" y="181"/>
                    </a:lnTo>
                    <a:lnTo>
                      <a:pt x="1309" y="183"/>
                    </a:lnTo>
                    <a:lnTo>
                      <a:pt x="1304" y="189"/>
                    </a:lnTo>
                    <a:lnTo>
                      <a:pt x="1306" y="191"/>
                    </a:lnTo>
                    <a:lnTo>
                      <a:pt x="1313" y="189"/>
                    </a:lnTo>
                    <a:lnTo>
                      <a:pt x="1319" y="183"/>
                    </a:lnTo>
                    <a:lnTo>
                      <a:pt x="1321" y="183"/>
                    </a:lnTo>
                    <a:lnTo>
                      <a:pt x="1324" y="181"/>
                    </a:lnTo>
                    <a:lnTo>
                      <a:pt x="1328" y="184"/>
                    </a:lnTo>
                    <a:lnTo>
                      <a:pt x="1326" y="189"/>
                    </a:lnTo>
                    <a:lnTo>
                      <a:pt x="1323" y="189"/>
                    </a:lnTo>
                    <a:lnTo>
                      <a:pt x="1318" y="194"/>
                    </a:lnTo>
                    <a:lnTo>
                      <a:pt x="1316" y="198"/>
                    </a:lnTo>
                    <a:lnTo>
                      <a:pt x="1318" y="201"/>
                    </a:lnTo>
                    <a:lnTo>
                      <a:pt x="1324" y="199"/>
                    </a:lnTo>
                    <a:lnTo>
                      <a:pt x="1328" y="201"/>
                    </a:lnTo>
                    <a:lnTo>
                      <a:pt x="1323" y="204"/>
                    </a:lnTo>
                    <a:lnTo>
                      <a:pt x="1316" y="208"/>
                    </a:lnTo>
                    <a:lnTo>
                      <a:pt x="1313" y="206"/>
                    </a:lnTo>
                    <a:lnTo>
                      <a:pt x="1311" y="209"/>
                    </a:lnTo>
                    <a:lnTo>
                      <a:pt x="1316" y="209"/>
                    </a:lnTo>
                    <a:lnTo>
                      <a:pt x="1316" y="213"/>
                    </a:lnTo>
                    <a:lnTo>
                      <a:pt x="1309" y="219"/>
                    </a:lnTo>
                    <a:lnTo>
                      <a:pt x="1308" y="219"/>
                    </a:lnTo>
                    <a:lnTo>
                      <a:pt x="1304" y="213"/>
                    </a:lnTo>
                    <a:lnTo>
                      <a:pt x="1301" y="211"/>
                    </a:lnTo>
                    <a:lnTo>
                      <a:pt x="1296" y="206"/>
                    </a:lnTo>
                    <a:lnTo>
                      <a:pt x="1288" y="211"/>
                    </a:lnTo>
                    <a:lnTo>
                      <a:pt x="1288" y="213"/>
                    </a:lnTo>
                    <a:lnTo>
                      <a:pt x="1283" y="221"/>
                    </a:lnTo>
                    <a:lnTo>
                      <a:pt x="1286" y="226"/>
                    </a:lnTo>
                    <a:lnTo>
                      <a:pt x="1286" y="229"/>
                    </a:lnTo>
                    <a:lnTo>
                      <a:pt x="1289" y="231"/>
                    </a:lnTo>
                    <a:lnTo>
                      <a:pt x="1293" y="229"/>
                    </a:lnTo>
                    <a:lnTo>
                      <a:pt x="1298" y="228"/>
                    </a:lnTo>
                    <a:lnTo>
                      <a:pt x="1304" y="231"/>
                    </a:lnTo>
                    <a:lnTo>
                      <a:pt x="1313" y="231"/>
                    </a:lnTo>
                    <a:lnTo>
                      <a:pt x="1314" y="233"/>
                    </a:lnTo>
                    <a:lnTo>
                      <a:pt x="1321" y="231"/>
                    </a:lnTo>
                    <a:lnTo>
                      <a:pt x="1321" y="234"/>
                    </a:lnTo>
                    <a:lnTo>
                      <a:pt x="1318" y="234"/>
                    </a:lnTo>
                    <a:lnTo>
                      <a:pt x="1316" y="238"/>
                    </a:lnTo>
                    <a:lnTo>
                      <a:pt x="1316" y="241"/>
                    </a:lnTo>
                    <a:lnTo>
                      <a:pt x="1323" y="241"/>
                    </a:lnTo>
                    <a:lnTo>
                      <a:pt x="1328" y="244"/>
                    </a:lnTo>
                    <a:lnTo>
                      <a:pt x="1331" y="251"/>
                    </a:lnTo>
                    <a:lnTo>
                      <a:pt x="1334" y="251"/>
                    </a:lnTo>
                    <a:lnTo>
                      <a:pt x="1336" y="252"/>
                    </a:lnTo>
                    <a:lnTo>
                      <a:pt x="1334" y="256"/>
                    </a:lnTo>
                    <a:lnTo>
                      <a:pt x="1334" y="261"/>
                    </a:lnTo>
                    <a:lnTo>
                      <a:pt x="1326" y="274"/>
                    </a:lnTo>
                    <a:lnTo>
                      <a:pt x="1326" y="274"/>
                    </a:lnTo>
                    <a:close/>
                    <a:moveTo>
                      <a:pt x="1301" y="243"/>
                    </a:moveTo>
                    <a:lnTo>
                      <a:pt x="1303" y="238"/>
                    </a:lnTo>
                    <a:lnTo>
                      <a:pt x="1308" y="236"/>
                    </a:lnTo>
                    <a:lnTo>
                      <a:pt x="1313" y="236"/>
                    </a:lnTo>
                    <a:lnTo>
                      <a:pt x="1309" y="238"/>
                    </a:lnTo>
                    <a:lnTo>
                      <a:pt x="1309" y="241"/>
                    </a:lnTo>
                    <a:lnTo>
                      <a:pt x="1304" y="243"/>
                    </a:lnTo>
                    <a:lnTo>
                      <a:pt x="1301" y="243"/>
                    </a:lnTo>
                    <a:lnTo>
                      <a:pt x="1301" y="243"/>
                    </a:lnTo>
                    <a:close/>
                    <a:moveTo>
                      <a:pt x="1291" y="266"/>
                    </a:moveTo>
                    <a:lnTo>
                      <a:pt x="1293" y="262"/>
                    </a:lnTo>
                    <a:lnTo>
                      <a:pt x="1301" y="261"/>
                    </a:lnTo>
                    <a:lnTo>
                      <a:pt x="1308" y="262"/>
                    </a:lnTo>
                    <a:lnTo>
                      <a:pt x="1316" y="271"/>
                    </a:lnTo>
                    <a:lnTo>
                      <a:pt x="1314" y="276"/>
                    </a:lnTo>
                    <a:lnTo>
                      <a:pt x="1316" y="282"/>
                    </a:lnTo>
                    <a:lnTo>
                      <a:pt x="1313" y="282"/>
                    </a:lnTo>
                    <a:lnTo>
                      <a:pt x="1308" y="281"/>
                    </a:lnTo>
                    <a:lnTo>
                      <a:pt x="1303" y="282"/>
                    </a:lnTo>
                    <a:lnTo>
                      <a:pt x="1299" y="282"/>
                    </a:lnTo>
                    <a:lnTo>
                      <a:pt x="1296" y="276"/>
                    </a:lnTo>
                    <a:lnTo>
                      <a:pt x="1291" y="272"/>
                    </a:lnTo>
                    <a:lnTo>
                      <a:pt x="1291" y="266"/>
                    </a:lnTo>
                    <a:lnTo>
                      <a:pt x="1291" y="266"/>
                    </a:lnTo>
                    <a:close/>
                    <a:moveTo>
                      <a:pt x="1230" y="304"/>
                    </a:moveTo>
                    <a:lnTo>
                      <a:pt x="1233" y="301"/>
                    </a:lnTo>
                    <a:lnTo>
                      <a:pt x="1241" y="301"/>
                    </a:lnTo>
                    <a:lnTo>
                      <a:pt x="1238" y="304"/>
                    </a:lnTo>
                    <a:lnTo>
                      <a:pt x="1233" y="306"/>
                    </a:lnTo>
                    <a:lnTo>
                      <a:pt x="1230" y="304"/>
                    </a:lnTo>
                    <a:lnTo>
                      <a:pt x="1230" y="304"/>
                    </a:lnTo>
                    <a:close/>
                    <a:moveTo>
                      <a:pt x="1226" y="297"/>
                    </a:moveTo>
                    <a:lnTo>
                      <a:pt x="1223" y="292"/>
                    </a:lnTo>
                    <a:lnTo>
                      <a:pt x="1226" y="287"/>
                    </a:lnTo>
                    <a:lnTo>
                      <a:pt x="1228" y="282"/>
                    </a:lnTo>
                    <a:lnTo>
                      <a:pt x="1228" y="277"/>
                    </a:lnTo>
                    <a:lnTo>
                      <a:pt x="1233" y="274"/>
                    </a:lnTo>
                    <a:lnTo>
                      <a:pt x="1233" y="271"/>
                    </a:lnTo>
                    <a:lnTo>
                      <a:pt x="1235" y="269"/>
                    </a:lnTo>
                    <a:lnTo>
                      <a:pt x="1235" y="267"/>
                    </a:lnTo>
                    <a:lnTo>
                      <a:pt x="1238" y="261"/>
                    </a:lnTo>
                    <a:lnTo>
                      <a:pt x="1238" y="256"/>
                    </a:lnTo>
                    <a:lnTo>
                      <a:pt x="1240" y="254"/>
                    </a:lnTo>
                    <a:lnTo>
                      <a:pt x="1243" y="257"/>
                    </a:lnTo>
                    <a:lnTo>
                      <a:pt x="1245" y="262"/>
                    </a:lnTo>
                    <a:lnTo>
                      <a:pt x="1246" y="266"/>
                    </a:lnTo>
                    <a:lnTo>
                      <a:pt x="1241" y="274"/>
                    </a:lnTo>
                    <a:lnTo>
                      <a:pt x="1243" y="277"/>
                    </a:lnTo>
                    <a:lnTo>
                      <a:pt x="1240" y="282"/>
                    </a:lnTo>
                    <a:lnTo>
                      <a:pt x="1241" y="286"/>
                    </a:lnTo>
                    <a:lnTo>
                      <a:pt x="1238" y="296"/>
                    </a:lnTo>
                    <a:lnTo>
                      <a:pt x="1233" y="299"/>
                    </a:lnTo>
                    <a:lnTo>
                      <a:pt x="1226" y="297"/>
                    </a:lnTo>
                    <a:lnTo>
                      <a:pt x="1226" y="297"/>
                    </a:lnTo>
                    <a:close/>
                    <a:moveTo>
                      <a:pt x="1172" y="198"/>
                    </a:moveTo>
                    <a:lnTo>
                      <a:pt x="1168" y="193"/>
                    </a:lnTo>
                    <a:lnTo>
                      <a:pt x="1167" y="188"/>
                    </a:lnTo>
                    <a:lnTo>
                      <a:pt x="1170" y="186"/>
                    </a:lnTo>
                    <a:lnTo>
                      <a:pt x="1167" y="183"/>
                    </a:lnTo>
                    <a:lnTo>
                      <a:pt x="1162" y="184"/>
                    </a:lnTo>
                    <a:lnTo>
                      <a:pt x="1158" y="183"/>
                    </a:lnTo>
                    <a:lnTo>
                      <a:pt x="1155" y="184"/>
                    </a:lnTo>
                    <a:lnTo>
                      <a:pt x="1150" y="184"/>
                    </a:lnTo>
                    <a:lnTo>
                      <a:pt x="1147" y="184"/>
                    </a:lnTo>
                    <a:lnTo>
                      <a:pt x="1147" y="181"/>
                    </a:lnTo>
                    <a:lnTo>
                      <a:pt x="1150" y="178"/>
                    </a:lnTo>
                    <a:lnTo>
                      <a:pt x="1152" y="174"/>
                    </a:lnTo>
                    <a:lnTo>
                      <a:pt x="1157" y="174"/>
                    </a:lnTo>
                    <a:lnTo>
                      <a:pt x="1162" y="174"/>
                    </a:lnTo>
                    <a:lnTo>
                      <a:pt x="1175" y="169"/>
                    </a:lnTo>
                    <a:lnTo>
                      <a:pt x="1180" y="171"/>
                    </a:lnTo>
                    <a:lnTo>
                      <a:pt x="1183" y="173"/>
                    </a:lnTo>
                    <a:lnTo>
                      <a:pt x="1187" y="173"/>
                    </a:lnTo>
                    <a:lnTo>
                      <a:pt x="1193" y="173"/>
                    </a:lnTo>
                    <a:lnTo>
                      <a:pt x="1198" y="169"/>
                    </a:lnTo>
                    <a:lnTo>
                      <a:pt x="1206" y="169"/>
                    </a:lnTo>
                    <a:lnTo>
                      <a:pt x="1208" y="169"/>
                    </a:lnTo>
                    <a:lnTo>
                      <a:pt x="1211" y="168"/>
                    </a:lnTo>
                    <a:lnTo>
                      <a:pt x="1215" y="168"/>
                    </a:lnTo>
                    <a:lnTo>
                      <a:pt x="1215" y="171"/>
                    </a:lnTo>
                    <a:lnTo>
                      <a:pt x="1216" y="176"/>
                    </a:lnTo>
                    <a:lnTo>
                      <a:pt x="1216" y="179"/>
                    </a:lnTo>
                    <a:lnTo>
                      <a:pt x="1213" y="186"/>
                    </a:lnTo>
                    <a:lnTo>
                      <a:pt x="1216" y="191"/>
                    </a:lnTo>
                    <a:lnTo>
                      <a:pt x="1213" y="201"/>
                    </a:lnTo>
                    <a:lnTo>
                      <a:pt x="1206" y="203"/>
                    </a:lnTo>
                    <a:lnTo>
                      <a:pt x="1203" y="208"/>
                    </a:lnTo>
                    <a:lnTo>
                      <a:pt x="1198" y="206"/>
                    </a:lnTo>
                    <a:lnTo>
                      <a:pt x="1195" y="206"/>
                    </a:lnTo>
                    <a:lnTo>
                      <a:pt x="1191" y="204"/>
                    </a:lnTo>
                    <a:lnTo>
                      <a:pt x="1187" y="204"/>
                    </a:lnTo>
                    <a:lnTo>
                      <a:pt x="1182" y="199"/>
                    </a:lnTo>
                    <a:lnTo>
                      <a:pt x="1182" y="193"/>
                    </a:lnTo>
                    <a:lnTo>
                      <a:pt x="1178" y="188"/>
                    </a:lnTo>
                    <a:lnTo>
                      <a:pt x="1175" y="191"/>
                    </a:lnTo>
                    <a:lnTo>
                      <a:pt x="1177" y="194"/>
                    </a:lnTo>
                    <a:lnTo>
                      <a:pt x="1172" y="198"/>
                    </a:lnTo>
                    <a:lnTo>
                      <a:pt x="1172" y="198"/>
                    </a:lnTo>
                    <a:close/>
                    <a:moveTo>
                      <a:pt x="1105" y="231"/>
                    </a:moveTo>
                    <a:lnTo>
                      <a:pt x="1108" y="228"/>
                    </a:lnTo>
                    <a:lnTo>
                      <a:pt x="1108" y="224"/>
                    </a:lnTo>
                    <a:lnTo>
                      <a:pt x="1113" y="219"/>
                    </a:lnTo>
                    <a:lnTo>
                      <a:pt x="1115" y="214"/>
                    </a:lnTo>
                    <a:lnTo>
                      <a:pt x="1120" y="213"/>
                    </a:lnTo>
                    <a:lnTo>
                      <a:pt x="1123" y="209"/>
                    </a:lnTo>
                    <a:lnTo>
                      <a:pt x="1127" y="209"/>
                    </a:lnTo>
                    <a:lnTo>
                      <a:pt x="1138" y="208"/>
                    </a:lnTo>
                    <a:lnTo>
                      <a:pt x="1142" y="209"/>
                    </a:lnTo>
                    <a:lnTo>
                      <a:pt x="1147" y="209"/>
                    </a:lnTo>
                    <a:lnTo>
                      <a:pt x="1150" y="211"/>
                    </a:lnTo>
                    <a:lnTo>
                      <a:pt x="1155" y="211"/>
                    </a:lnTo>
                    <a:lnTo>
                      <a:pt x="1158" y="209"/>
                    </a:lnTo>
                    <a:lnTo>
                      <a:pt x="1165" y="211"/>
                    </a:lnTo>
                    <a:lnTo>
                      <a:pt x="1165" y="213"/>
                    </a:lnTo>
                    <a:lnTo>
                      <a:pt x="1172" y="213"/>
                    </a:lnTo>
                    <a:lnTo>
                      <a:pt x="1178" y="214"/>
                    </a:lnTo>
                    <a:lnTo>
                      <a:pt x="1180" y="216"/>
                    </a:lnTo>
                    <a:lnTo>
                      <a:pt x="1185" y="216"/>
                    </a:lnTo>
                    <a:lnTo>
                      <a:pt x="1187" y="218"/>
                    </a:lnTo>
                    <a:lnTo>
                      <a:pt x="1182" y="226"/>
                    </a:lnTo>
                    <a:lnTo>
                      <a:pt x="1178" y="224"/>
                    </a:lnTo>
                    <a:lnTo>
                      <a:pt x="1167" y="228"/>
                    </a:lnTo>
                    <a:lnTo>
                      <a:pt x="1162" y="229"/>
                    </a:lnTo>
                    <a:lnTo>
                      <a:pt x="1157" y="233"/>
                    </a:lnTo>
                    <a:lnTo>
                      <a:pt x="1157" y="236"/>
                    </a:lnTo>
                    <a:lnTo>
                      <a:pt x="1162" y="236"/>
                    </a:lnTo>
                    <a:lnTo>
                      <a:pt x="1163" y="236"/>
                    </a:lnTo>
                    <a:lnTo>
                      <a:pt x="1165" y="239"/>
                    </a:lnTo>
                    <a:lnTo>
                      <a:pt x="1158" y="246"/>
                    </a:lnTo>
                    <a:lnTo>
                      <a:pt x="1157" y="247"/>
                    </a:lnTo>
                    <a:lnTo>
                      <a:pt x="1153" y="249"/>
                    </a:lnTo>
                    <a:lnTo>
                      <a:pt x="1153" y="251"/>
                    </a:lnTo>
                    <a:lnTo>
                      <a:pt x="1150" y="256"/>
                    </a:lnTo>
                    <a:lnTo>
                      <a:pt x="1145" y="256"/>
                    </a:lnTo>
                    <a:lnTo>
                      <a:pt x="1140" y="257"/>
                    </a:lnTo>
                    <a:lnTo>
                      <a:pt x="1133" y="257"/>
                    </a:lnTo>
                    <a:lnTo>
                      <a:pt x="1130" y="254"/>
                    </a:lnTo>
                    <a:lnTo>
                      <a:pt x="1127" y="256"/>
                    </a:lnTo>
                    <a:lnTo>
                      <a:pt x="1122" y="254"/>
                    </a:lnTo>
                    <a:lnTo>
                      <a:pt x="1117" y="254"/>
                    </a:lnTo>
                    <a:lnTo>
                      <a:pt x="1115" y="252"/>
                    </a:lnTo>
                    <a:lnTo>
                      <a:pt x="1118" y="251"/>
                    </a:lnTo>
                    <a:lnTo>
                      <a:pt x="1115" y="244"/>
                    </a:lnTo>
                    <a:lnTo>
                      <a:pt x="1110" y="243"/>
                    </a:lnTo>
                    <a:lnTo>
                      <a:pt x="1107" y="241"/>
                    </a:lnTo>
                    <a:lnTo>
                      <a:pt x="1105" y="236"/>
                    </a:lnTo>
                    <a:lnTo>
                      <a:pt x="1105" y="231"/>
                    </a:lnTo>
                    <a:lnTo>
                      <a:pt x="1105" y="231"/>
                    </a:lnTo>
                    <a:close/>
                    <a:moveTo>
                      <a:pt x="1098" y="216"/>
                    </a:moveTo>
                    <a:lnTo>
                      <a:pt x="1102" y="218"/>
                    </a:lnTo>
                    <a:lnTo>
                      <a:pt x="1108" y="216"/>
                    </a:lnTo>
                    <a:lnTo>
                      <a:pt x="1112" y="211"/>
                    </a:lnTo>
                    <a:lnTo>
                      <a:pt x="1112" y="206"/>
                    </a:lnTo>
                    <a:lnTo>
                      <a:pt x="1113" y="203"/>
                    </a:lnTo>
                    <a:lnTo>
                      <a:pt x="1113" y="199"/>
                    </a:lnTo>
                    <a:lnTo>
                      <a:pt x="1113" y="194"/>
                    </a:lnTo>
                    <a:lnTo>
                      <a:pt x="1110" y="194"/>
                    </a:lnTo>
                    <a:lnTo>
                      <a:pt x="1107" y="194"/>
                    </a:lnTo>
                    <a:lnTo>
                      <a:pt x="1103" y="193"/>
                    </a:lnTo>
                    <a:lnTo>
                      <a:pt x="1100" y="196"/>
                    </a:lnTo>
                    <a:lnTo>
                      <a:pt x="1097" y="196"/>
                    </a:lnTo>
                    <a:lnTo>
                      <a:pt x="1095" y="199"/>
                    </a:lnTo>
                    <a:lnTo>
                      <a:pt x="1095" y="204"/>
                    </a:lnTo>
                    <a:lnTo>
                      <a:pt x="1095" y="209"/>
                    </a:lnTo>
                    <a:lnTo>
                      <a:pt x="1098" y="216"/>
                    </a:lnTo>
                    <a:lnTo>
                      <a:pt x="1098" y="216"/>
                    </a:lnTo>
                    <a:close/>
                    <a:moveTo>
                      <a:pt x="1507" y="538"/>
                    </a:moveTo>
                    <a:lnTo>
                      <a:pt x="1512" y="540"/>
                    </a:lnTo>
                    <a:lnTo>
                      <a:pt x="1517" y="538"/>
                    </a:lnTo>
                    <a:lnTo>
                      <a:pt x="1517" y="543"/>
                    </a:lnTo>
                    <a:lnTo>
                      <a:pt x="1522" y="543"/>
                    </a:lnTo>
                    <a:lnTo>
                      <a:pt x="1524" y="545"/>
                    </a:lnTo>
                    <a:lnTo>
                      <a:pt x="1527" y="545"/>
                    </a:lnTo>
                    <a:lnTo>
                      <a:pt x="1535" y="540"/>
                    </a:lnTo>
                    <a:lnTo>
                      <a:pt x="1540" y="538"/>
                    </a:lnTo>
                    <a:lnTo>
                      <a:pt x="1547" y="541"/>
                    </a:lnTo>
                    <a:lnTo>
                      <a:pt x="1552" y="541"/>
                    </a:lnTo>
                    <a:lnTo>
                      <a:pt x="1554" y="543"/>
                    </a:lnTo>
                    <a:lnTo>
                      <a:pt x="1557" y="541"/>
                    </a:lnTo>
                    <a:lnTo>
                      <a:pt x="1557" y="538"/>
                    </a:lnTo>
                    <a:lnTo>
                      <a:pt x="1560" y="533"/>
                    </a:lnTo>
                    <a:lnTo>
                      <a:pt x="1564" y="533"/>
                    </a:lnTo>
                    <a:lnTo>
                      <a:pt x="1564" y="530"/>
                    </a:lnTo>
                    <a:lnTo>
                      <a:pt x="1560" y="525"/>
                    </a:lnTo>
                    <a:lnTo>
                      <a:pt x="1560" y="522"/>
                    </a:lnTo>
                    <a:lnTo>
                      <a:pt x="1564" y="523"/>
                    </a:lnTo>
                    <a:lnTo>
                      <a:pt x="1564" y="527"/>
                    </a:lnTo>
                    <a:lnTo>
                      <a:pt x="1567" y="532"/>
                    </a:lnTo>
                    <a:lnTo>
                      <a:pt x="1570" y="528"/>
                    </a:lnTo>
                    <a:lnTo>
                      <a:pt x="1572" y="528"/>
                    </a:lnTo>
                    <a:lnTo>
                      <a:pt x="1575" y="528"/>
                    </a:lnTo>
                    <a:lnTo>
                      <a:pt x="1579" y="530"/>
                    </a:lnTo>
                    <a:lnTo>
                      <a:pt x="1579" y="527"/>
                    </a:lnTo>
                    <a:lnTo>
                      <a:pt x="1577" y="522"/>
                    </a:lnTo>
                    <a:lnTo>
                      <a:pt x="1579" y="520"/>
                    </a:lnTo>
                    <a:lnTo>
                      <a:pt x="1575" y="517"/>
                    </a:lnTo>
                    <a:lnTo>
                      <a:pt x="1570" y="518"/>
                    </a:lnTo>
                    <a:lnTo>
                      <a:pt x="1564" y="520"/>
                    </a:lnTo>
                    <a:lnTo>
                      <a:pt x="1564" y="515"/>
                    </a:lnTo>
                    <a:lnTo>
                      <a:pt x="1565" y="515"/>
                    </a:lnTo>
                    <a:lnTo>
                      <a:pt x="1569" y="515"/>
                    </a:lnTo>
                    <a:lnTo>
                      <a:pt x="1574" y="513"/>
                    </a:lnTo>
                    <a:lnTo>
                      <a:pt x="1575" y="510"/>
                    </a:lnTo>
                    <a:lnTo>
                      <a:pt x="1579" y="512"/>
                    </a:lnTo>
                    <a:lnTo>
                      <a:pt x="1582" y="512"/>
                    </a:lnTo>
                    <a:lnTo>
                      <a:pt x="1583" y="508"/>
                    </a:lnTo>
                    <a:lnTo>
                      <a:pt x="1583" y="505"/>
                    </a:lnTo>
                    <a:lnTo>
                      <a:pt x="1585" y="502"/>
                    </a:lnTo>
                    <a:lnTo>
                      <a:pt x="1585" y="498"/>
                    </a:lnTo>
                    <a:lnTo>
                      <a:pt x="1588" y="498"/>
                    </a:lnTo>
                    <a:lnTo>
                      <a:pt x="1588" y="495"/>
                    </a:lnTo>
                    <a:lnTo>
                      <a:pt x="1582" y="493"/>
                    </a:lnTo>
                    <a:lnTo>
                      <a:pt x="1579" y="495"/>
                    </a:lnTo>
                    <a:lnTo>
                      <a:pt x="1580" y="492"/>
                    </a:lnTo>
                    <a:lnTo>
                      <a:pt x="1582" y="490"/>
                    </a:lnTo>
                    <a:lnTo>
                      <a:pt x="1583" y="487"/>
                    </a:lnTo>
                    <a:lnTo>
                      <a:pt x="1579" y="483"/>
                    </a:lnTo>
                    <a:lnTo>
                      <a:pt x="1569" y="483"/>
                    </a:lnTo>
                    <a:lnTo>
                      <a:pt x="1567" y="482"/>
                    </a:lnTo>
                    <a:lnTo>
                      <a:pt x="1569" y="478"/>
                    </a:lnTo>
                    <a:lnTo>
                      <a:pt x="1570" y="478"/>
                    </a:lnTo>
                    <a:lnTo>
                      <a:pt x="1569" y="473"/>
                    </a:lnTo>
                    <a:lnTo>
                      <a:pt x="1562" y="468"/>
                    </a:lnTo>
                    <a:lnTo>
                      <a:pt x="1557" y="468"/>
                    </a:lnTo>
                    <a:lnTo>
                      <a:pt x="1554" y="470"/>
                    </a:lnTo>
                    <a:lnTo>
                      <a:pt x="1547" y="470"/>
                    </a:lnTo>
                    <a:lnTo>
                      <a:pt x="1540" y="472"/>
                    </a:lnTo>
                    <a:lnTo>
                      <a:pt x="1532" y="467"/>
                    </a:lnTo>
                    <a:lnTo>
                      <a:pt x="1530" y="463"/>
                    </a:lnTo>
                    <a:lnTo>
                      <a:pt x="1529" y="462"/>
                    </a:lnTo>
                    <a:lnTo>
                      <a:pt x="1524" y="465"/>
                    </a:lnTo>
                    <a:lnTo>
                      <a:pt x="1520" y="465"/>
                    </a:lnTo>
                    <a:lnTo>
                      <a:pt x="1517" y="465"/>
                    </a:lnTo>
                    <a:lnTo>
                      <a:pt x="1512" y="467"/>
                    </a:lnTo>
                    <a:lnTo>
                      <a:pt x="1510" y="470"/>
                    </a:lnTo>
                    <a:lnTo>
                      <a:pt x="1507" y="467"/>
                    </a:lnTo>
                    <a:lnTo>
                      <a:pt x="1504" y="465"/>
                    </a:lnTo>
                    <a:lnTo>
                      <a:pt x="1499" y="467"/>
                    </a:lnTo>
                    <a:lnTo>
                      <a:pt x="1494" y="467"/>
                    </a:lnTo>
                    <a:lnTo>
                      <a:pt x="1494" y="470"/>
                    </a:lnTo>
                    <a:lnTo>
                      <a:pt x="1492" y="472"/>
                    </a:lnTo>
                    <a:lnTo>
                      <a:pt x="1492" y="468"/>
                    </a:lnTo>
                    <a:lnTo>
                      <a:pt x="1490" y="467"/>
                    </a:lnTo>
                    <a:lnTo>
                      <a:pt x="1485" y="468"/>
                    </a:lnTo>
                    <a:lnTo>
                      <a:pt x="1476" y="467"/>
                    </a:lnTo>
                    <a:lnTo>
                      <a:pt x="1474" y="468"/>
                    </a:lnTo>
                    <a:lnTo>
                      <a:pt x="1477" y="472"/>
                    </a:lnTo>
                    <a:lnTo>
                      <a:pt x="1477" y="475"/>
                    </a:lnTo>
                    <a:lnTo>
                      <a:pt x="1481" y="477"/>
                    </a:lnTo>
                    <a:lnTo>
                      <a:pt x="1476" y="477"/>
                    </a:lnTo>
                    <a:lnTo>
                      <a:pt x="1474" y="473"/>
                    </a:lnTo>
                    <a:lnTo>
                      <a:pt x="1471" y="473"/>
                    </a:lnTo>
                    <a:lnTo>
                      <a:pt x="1464" y="475"/>
                    </a:lnTo>
                    <a:lnTo>
                      <a:pt x="1461" y="473"/>
                    </a:lnTo>
                    <a:lnTo>
                      <a:pt x="1466" y="472"/>
                    </a:lnTo>
                    <a:lnTo>
                      <a:pt x="1467" y="468"/>
                    </a:lnTo>
                    <a:lnTo>
                      <a:pt x="1462" y="463"/>
                    </a:lnTo>
                    <a:lnTo>
                      <a:pt x="1462" y="460"/>
                    </a:lnTo>
                    <a:lnTo>
                      <a:pt x="1461" y="458"/>
                    </a:lnTo>
                    <a:lnTo>
                      <a:pt x="1454" y="460"/>
                    </a:lnTo>
                    <a:lnTo>
                      <a:pt x="1456" y="463"/>
                    </a:lnTo>
                    <a:lnTo>
                      <a:pt x="1454" y="467"/>
                    </a:lnTo>
                    <a:lnTo>
                      <a:pt x="1451" y="465"/>
                    </a:lnTo>
                    <a:lnTo>
                      <a:pt x="1452" y="462"/>
                    </a:lnTo>
                    <a:lnTo>
                      <a:pt x="1452" y="460"/>
                    </a:lnTo>
                    <a:lnTo>
                      <a:pt x="1447" y="458"/>
                    </a:lnTo>
                    <a:lnTo>
                      <a:pt x="1444" y="460"/>
                    </a:lnTo>
                    <a:lnTo>
                      <a:pt x="1441" y="460"/>
                    </a:lnTo>
                    <a:lnTo>
                      <a:pt x="1442" y="457"/>
                    </a:lnTo>
                    <a:lnTo>
                      <a:pt x="1442" y="455"/>
                    </a:lnTo>
                    <a:lnTo>
                      <a:pt x="1442" y="450"/>
                    </a:lnTo>
                    <a:lnTo>
                      <a:pt x="1437" y="450"/>
                    </a:lnTo>
                    <a:lnTo>
                      <a:pt x="1432" y="455"/>
                    </a:lnTo>
                    <a:lnTo>
                      <a:pt x="1432" y="462"/>
                    </a:lnTo>
                    <a:lnTo>
                      <a:pt x="1429" y="462"/>
                    </a:lnTo>
                    <a:lnTo>
                      <a:pt x="1427" y="457"/>
                    </a:lnTo>
                    <a:lnTo>
                      <a:pt x="1429" y="453"/>
                    </a:lnTo>
                    <a:lnTo>
                      <a:pt x="1429" y="452"/>
                    </a:lnTo>
                    <a:lnTo>
                      <a:pt x="1432" y="445"/>
                    </a:lnTo>
                    <a:lnTo>
                      <a:pt x="1429" y="442"/>
                    </a:lnTo>
                    <a:lnTo>
                      <a:pt x="1422" y="443"/>
                    </a:lnTo>
                    <a:lnTo>
                      <a:pt x="1422" y="442"/>
                    </a:lnTo>
                    <a:lnTo>
                      <a:pt x="1427" y="440"/>
                    </a:lnTo>
                    <a:lnTo>
                      <a:pt x="1429" y="435"/>
                    </a:lnTo>
                    <a:lnTo>
                      <a:pt x="1429" y="432"/>
                    </a:lnTo>
                    <a:lnTo>
                      <a:pt x="1426" y="434"/>
                    </a:lnTo>
                    <a:lnTo>
                      <a:pt x="1421" y="432"/>
                    </a:lnTo>
                    <a:lnTo>
                      <a:pt x="1419" y="434"/>
                    </a:lnTo>
                    <a:lnTo>
                      <a:pt x="1416" y="434"/>
                    </a:lnTo>
                    <a:lnTo>
                      <a:pt x="1417" y="432"/>
                    </a:lnTo>
                    <a:lnTo>
                      <a:pt x="1417" y="429"/>
                    </a:lnTo>
                    <a:lnTo>
                      <a:pt x="1412" y="429"/>
                    </a:lnTo>
                    <a:lnTo>
                      <a:pt x="1411" y="432"/>
                    </a:lnTo>
                    <a:lnTo>
                      <a:pt x="1404" y="434"/>
                    </a:lnTo>
                    <a:lnTo>
                      <a:pt x="1404" y="430"/>
                    </a:lnTo>
                    <a:lnTo>
                      <a:pt x="1407" y="429"/>
                    </a:lnTo>
                    <a:lnTo>
                      <a:pt x="1409" y="425"/>
                    </a:lnTo>
                    <a:lnTo>
                      <a:pt x="1411" y="422"/>
                    </a:lnTo>
                    <a:lnTo>
                      <a:pt x="1414" y="422"/>
                    </a:lnTo>
                    <a:lnTo>
                      <a:pt x="1417" y="427"/>
                    </a:lnTo>
                    <a:lnTo>
                      <a:pt x="1424" y="427"/>
                    </a:lnTo>
                    <a:lnTo>
                      <a:pt x="1424" y="424"/>
                    </a:lnTo>
                    <a:lnTo>
                      <a:pt x="1419" y="420"/>
                    </a:lnTo>
                    <a:lnTo>
                      <a:pt x="1416" y="419"/>
                    </a:lnTo>
                    <a:lnTo>
                      <a:pt x="1417" y="417"/>
                    </a:lnTo>
                    <a:lnTo>
                      <a:pt x="1412" y="412"/>
                    </a:lnTo>
                    <a:lnTo>
                      <a:pt x="1407" y="410"/>
                    </a:lnTo>
                    <a:lnTo>
                      <a:pt x="1409" y="409"/>
                    </a:lnTo>
                    <a:lnTo>
                      <a:pt x="1411" y="407"/>
                    </a:lnTo>
                    <a:lnTo>
                      <a:pt x="1412" y="407"/>
                    </a:lnTo>
                    <a:lnTo>
                      <a:pt x="1416" y="410"/>
                    </a:lnTo>
                    <a:lnTo>
                      <a:pt x="1419" y="415"/>
                    </a:lnTo>
                    <a:lnTo>
                      <a:pt x="1426" y="417"/>
                    </a:lnTo>
                    <a:lnTo>
                      <a:pt x="1429" y="420"/>
                    </a:lnTo>
                    <a:lnTo>
                      <a:pt x="1432" y="417"/>
                    </a:lnTo>
                    <a:lnTo>
                      <a:pt x="1434" y="420"/>
                    </a:lnTo>
                    <a:lnTo>
                      <a:pt x="1442" y="422"/>
                    </a:lnTo>
                    <a:lnTo>
                      <a:pt x="1447" y="422"/>
                    </a:lnTo>
                    <a:lnTo>
                      <a:pt x="1449" y="419"/>
                    </a:lnTo>
                    <a:lnTo>
                      <a:pt x="1447" y="414"/>
                    </a:lnTo>
                    <a:lnTo>
                      <a:pt x="1437" y="407"/>
                    </a:lnTo>
                    <a:lnTo>
                      <a:pt x="1434" y="404"/>
                    </a:lnTo>
                    <a:lnTo>
                      <a:pt x="1431" y="404"/>
                    </a:lnTo>
                    <a:lnTo>
                      <a:pt x="1429" y="400"/>
                    </a:lnTo>
                    <a:lnTo>
                      <a:pt x="1426" y="395"/>
                    </a:lnTo>
                    <a:lnTo>
                      <a:pt x="1422" y="395"/>
                    </a:lnTo>
                    <a:lnTo>
                      <a:pt x="1421" y="394"/>
                    </a:lnTo>
                    <a:lnTo>
                      <a:pt x="1422" y="390"/>
                    </a:lnTo>
                    <a:lnTo>
                      <a:pt x="1426" y="392"/>
                    </a:lnTo>
                    <a:lnTo>
                      <a:pt x="1429" y="395"/>
                    </a:lnTo>
                    <a:lnTo>
                      <a:pt x="1432" y="395"/>
                    </a:lnTo>
                    <a:lnTo>
                      <a:pt x="1434" y="399"/>
                    </a:lnTo>
                    <a:lnTo>
                      <a:pt x="1436" y="400"/>
                    </a:lnTo>
                    <a:lnTo>
                      <a:pt x="1437" y="397"/>
                    </a:lnTo>
                    <a:lnTo>
                      <a:pt x="1436" y="389"/>
                    </a:lnTo>
                    <a:lnTo>
                      <a:pt x="1431" y="384"/>
                    </a:lnTo>
                    <a:lnTo>
                      <a:pt x="1427" y="384"/>
                    </a:lnTo>
                    <a:lnTo>
                      <a:pt x="1426" y="382"/>
                    </a:lnTo>
                    <a:lnTo>
                      <a:pt x="1421" y="382"/>
                    </a:lnTo>
                    <a:lnTo>
                      <a:pt x="1416" y="385"/>
                    </a:lnTo>
                    <a:lnTo>
                      <a:pt x="1411" y="385"/>
                    </a:lnTo>
                    <a:lnTo>
                      <a:pt x="1407" y="382"/>
                    </a:lnTo>
                    <a:lnTo>
                      <a:pt x="1404" y="384"/>
                    </a:lnTo>
                    <a:lnTo>
                      <a:pt x="1401" y="380"/>
                    </a:lnTo>
                    <a:lnTo>
                      <a:pt x="1396" y="387"/>
                    </a:lnTo>
                    <a:lnTo>
                      <a:pt x="1389" y="390"/>
                    </a:lnTo>
                    <a:lnTo>
                      <a:pt x="1387" y="394"/>
                    </a:lnTo>
                    <a:lnTo>
                      <a:pt x="1384" y="395"/>
                    </a:lnTo>
                    <a:lnTo>
                      <a:pt x="1384" y="392"/>
                    </a:lnTo>
                    <a:lnTo>
                      <a:pt x="1387" y="389"/>
                    </a:lnTo>
                    <a:lnTo>
                      <a:pt x="1389" y="387"/>
                    </a:lnTo>
                    <a:lnTo>
                      <a:pt x="1399" y="379"/>
                    </a:lnTo>
                    <a:lnTo>
                      <a:pt x="1401" y="375"/>
                    </a:lnTo>
                    <a:lnTo>
                      <a:pt x="1399" y="372"/>
                    </a:lnTo>
                    <a:lnTo>
                      <a:pt x="1399" y="362"/>
                    </a:lnTo>
                    <a:lnTo>
                      <a:pt x="1401" y="360"/>
                    </a:lnTo>
                    <a:lnTo>
                      <a:pt x="1396" y="357"/>
                    </a:lnTo>
                    <a:lnTo>
                      <a:pt x="1394" y="359"/>
                    </a:lnTo>
                    <a:lnTo>
                      <a:pt x="1389" y="359"/>
                    </a:lnTo>
                    <a:lnTo>
                      <a:pt x="1387" y="357"/>
                    </a:lnTo>
                    <a:lnTo>
                      <a:pt x="1386" y="352"/>
                    </a:lnTo>
                    <a:lnTo>
                      <a:pt x="1386" y="350"/>
                    </a:lnTo>
                    <a:lnTo>
                      <a:pt x="1378" y="347"/>
                    </a:lnTo>
                    <a:lnTo>
                      <a:pt x="1374" y="344"/>
                    </a:lnTo>
                    <a:lnTo>
                      <a:pt x="1369" y="344"/>
                    </a:lnTo>
                    <a:lnTo>
                      <a:pt x="1364" y="341"/>
                    </a:lnTo>
                    <a:lnTo>
                      <a:pt x="1363" y="344"/>
                    </a:lnTo>
                    <a:lnTo>
                      <a:pt x="1353" y="344"/>
                    </a:lnTo>
                    <a:lnTo>
                      <a:pt x="1353" y="345"/>
                    </a:lnTo>
                    <a:lnTo>
                      <a:pt x="1349" y="345"/>
                    </a:lnTo>
                    <a:lnTo>
                      <a:pt x="1348" y="350"/>
                    </a:lnTo>
                    <a:lnTo>
                      <a:pt x="1351" y="354"/>
                    </a:lnTo>
                    <a:lnTo>
                      <a:pt x="1353" y="357"/>
                    </a:lnTo>
                    <a:lnTo>
                      <a:pt x="1349" y="357"/>
                    </a:lnTo>
                    <a:lnTo>
                      <a:pt x="1344" y="350"/>
                    </a:lnTo>
                    <a:lnTo>
                      <a:pt x="1343" y="355"/>
                    </a:lnTo>
                    <a:lnTo>
                      <a:pt x="1344" y="359"/>
                    </a:lnTo>
                    <a:lnTo>
                      <a:pt x="1349" y="362"/>
                    </a:lnTo>
                    <a:lnTo>
                      <a:pt x="1354" y="369"/>
                    </a:lnTo>
                    <a:lnTo>
                      <a:pt x="1359" y="369"/>
                    </a:lnTo>
                    <a:lnTo>
                      <a:pt x="1356" y="370"/>
                    </a:lnTo>
                    <a:lnTo>
                      <a:pt x="1353" y="370"/>
                    </a:lnTo>
                    <a:lnTo>
                      <a:pt x="1351" y="375"/>
                    </a:lnTo>
                    <a:lnTo>
                      <a:pt x="1358" y="382"/>
                    </a:lnTo>
                    <a:lnTo>
                      <a:pt x="1361" y="384"/>
                    </a:lnTo>
                    <a:lnTo>
                      <a:pt x="1361" y="387"/>
                    </a:lnTo>
                    <a:lnTo>
                      <a:pt x="1359" y="385"/>
                    </a:lnTo>
                    <a:lnTo>
                      <a:pt x="1353" y="385"/>
                    </a:lnTo>
                    <a:lnTo>
                      <a:pt x="1353" y="387"/>
                    </a:lnTo>
                    <a:lnTo>
                      <a:pt x="1349" y="389"/>
                    </a:lnTo>
                    <a:lnTo>
                      <a:pt x="1348" y="392"/>
                    </a:lnTo>
                    <a:lnTo>
                      <a:pt x="1354" y="390"/>
                    </a:lnTo>
                    <a:lnTo>
                      <a:pt x="1358" y="392"/>
                    </a:lnTo>
                    <a:lnTo>
                      <a:pt x="1366" y="390"/>
                    </a:lnTo>
                    <a:lnTo>
                      <a:pt x="1366" y="392"/>
                    </a:lnTo>
                    <a:lnTo>
                      <a:pt x="1371" y="394"/>
                    </a:lnTo>
                    <a:lnTo>
                      <a:pt x="1373" y="397"/>
                    </a:lnTo>
                    <a:lnTo>
                      <a:pt x="1379" y="400"/>
                    </a:lnTo>
                    <a:lnTo>
                      <a:pt x="1381" y="400"/>
                    </a:lnTo>
                    <a:lnTo>
                      <a:pt x="1381" y="399"/>
                    </a:lnTo>
                    <a:lnTo>
                      <a:pt x="1383" y="400"/>
                    </a:lnTo>
                    <a:lnTo>
                      <a:pt x="1387" y="397"/>
                    </a:lnTo>
                    <a:lnTo>
                      <a:pt x="1391" y="399"/>
                    </a:lnTo>
                    <a:lnTo>
                      <a:pt x="1392" y="400"/>
                    </a:lnTo>
                    <a:lnTo>
                      <a:pt x="1391" y="405"/>
                    </a:lnTo>
                    <a:lnTo>
                      <a:pt x="1391" y="412"/>
                    </a:lnTo>
                    <a:lnTo>
                      <a:pt x="1389" y="419"/>
                    </a:lnTo>
                    <a:lnTo>
                      <a:pt x="1389" y="422"/>
                    </a:lnTo>
                    <a:lnTo>
                      <a:pt x="1391" y="425"/>
                    </a:lnTo>
                    <a:lnTo>
                      <a:pt x="1389" y="432"/>
                    </a:lnTo>
                    <a:lnTo>
                      <a:pt x="1389" y="434"/>
                    </a:lnTo>
                    <a:lnTo>
                      <a:pt x="1387" y="439"/>
                    </a:lnTo>
                    <a:lnTo>
                      <a:pt x="1381" y="443"/>
                    </a:lnTo>
                    <a:lnTo>
                      <a:pt x="1376" y="445"/>
                    </a:lnTo>
                    <a:lnTo>
                      <a:pt x="1374" y="448"/>
                    </a:lnTo>
                    <a:lnTo>
                      <a:pt x="1369" y="453"/>
                    </a:lnTo>
                    <a:lnTo>
                      <a:pt x="1369" y="457"/>
                    </a:lnTo>
                    <a:lnTo>
                      <a:pt x="1366" y="460"/>
                    </a:lnTo>
                    <a:lnTo>
                      <a:pt x="1363" y="463"/>
                    </a:lnTo>
                    <a:lnTo>
                      <a:pt x="1363" y="468"/>
                    </a:lnTo>
                    <a:lnTo>
                      <a:pt x="1366" y="468"/>
                    </a:lnTo>
                    <a:lnTo>
                      <a:pt x="1366" y="472"/>
                    </a:lnTo>
                    <a:lnTo>
                      <a:pt x="1363" y="473"/>
                    </a:lnTo>
                    <a:lnTo>
                      <a:pt x="1361" y="477"/>
                    </a:lnTo>
                    <a:lnTo>
                      <a:pt x="1364" y="478"/>
                    </a:lnTo>
                    <a:lnTo>
                      <a:pt x="1359" y="483"/>
                    </a:lnTo>
                    <a:lnTo>
                      <a:pt x="1359" y="487"/>
                    </a:lnTo>
                    <a:lnTo>
                      <a:pt x="1361" y="492"/>
                    </a:lnTo>
                    <a:lnTo>
                      <a:pt x="1364" y="492"/>
                    </a:lnTo>
                    <a:lnTo>
                      <a:pt x="1364" y="495"/>
                    </a:lnTo>
                    <a:lnTo>
                      <a:pt x="1368" y="498"/>
                    </a:lnTo>
                    <a:lnTo>
                      <a:pt x="1371" y="497"/>
                    </a:lnTo>
                    <a:lnTo>
                      <a:pt x="1371" y="493"/>
                    </a:lnTo>
                    <a:lnTo>
                      <a:pt x="1373" y="492"/>
                    </a:lnTo>
                    <a:lnTo>
                      <a:pt x="1374" y="493"/>
                    </a:lnTo>
                    <a:lnTo>
                      <a:pt x="1378" y="493"/>
                    </a:lnTo>
                    <a:lnTo>
                      <a:pt x="1381" y="487"/>
                    </a:lnTo>
                    <a:lnTo>
                      <a:pt x="1383" y="490"/>
                    </a:lnTo>
                    <a:lnTo>
                      <a:pt x="1381" y="495"/>
                    </a:lnTo>
                    <a:lnTo>
                      <a:pt x="1376" y="495"/>
                    </a:lnTo>
                    <a:lnTo>
                      <a:pt x="1376" y="498"/>
                    </a:lnTo>
                    <a:lnTo>
                      <a:pt x="1378" y="500"/>
                    </a:lnTo>
                    <a:lnTo>
                      <a:pt x="1378" y="502"/>
                    </a:lnTo>
                    <a:lnTo>
                      <a:pt x="1383" y="507"/>
                    </a:lnTo>
                    <a:lnTo>
                      <a:pt x="1387" y="507"/>
                    </a:lnTo>
                    <a:lnTo>
                      <a:pt x="1387" y="508"/>
                    </a:lnTo>
                    <a:lnTo>
                      <a:pt x="1394" y="508"/>
                    </a:lnTo>
                    <a:lnTo>
                      <a:pt x="1397" y="507"/>
                    </a:lnTo>
                    <a:lnTo>
                      <a:pt x="1402" y="505"/>
                    </a:lnTo>
                    <a:lnTo>
                      <a:pt x="1402" y="498"/>
                    </a:lnTo>
                    <a:lnTo>
                      <a:pt x="1404" y="498"/>
                    </a:lnTo>
                    <a:lnTo>
                      <a:pt x="1407" y="497"/>
                    </a:lnTo>
                    <a:lnTo>
                      <a:pt x="1407" y="500"/>
                    </a:lnTo>
                    <a:lnTo>
                      <a:pt x="1407" y="502"/>
                    </a:lnTo>
                    <a:lnTo>
                      <a:pt x="1407" y="505"/>
                    </a:lnTo>
                    <a:lnTo>
                      <a:pt x="1409" y="503"/>
                    </a:lnTo>
                    <a:lnTo>
                      <a:pt x="1412" y="497"/>
                    </a:lnTo>
                    <a:lnTo>
                      <a:pt x="1416" y="497"/>
                    </a:lnTo>
                    <a:lnTo>
                      <a:pt x="1416" y="498"/>
                    </a:lnTo>
                    <a:lnTo>
                      <a:pt x="1416" y="503"/>
                    </a:lnTo>
                    <a:lnTo>
                      <a:pt x="1409" y="510"/>
                    </a:lnTo>
                    <a:lnTo>
                      <a:pt x="1406" y="513"/>
                    </a:lnTo>
                    <a:lnTo>
                      <a:pt x="1406" y="517"/>
                    </a:lnTo>
                    <a:lnTo>
                      <a:pt x="1411" y="518"/>
                    </a:lnTo>
                    <a:lnTo>
                      <a:pt x="1416" y="522"/>
                    </a:lnTo>
                    <a:lnTo>
                      <a:pt x="1419" y="520"/>
                    </a:lnTo>
                    <a:lnTo>
                      <a:pt x="1421" y="522"/>
                    </a:lnTo>
                    <a:lnTo>
                      <a:pt x="1426" y="523"/>
                    </a:lnTo>
                    <a:lnTo>
                      <a:pt x="1427" y="520"/>
                    </a:lnTo>
                    <a:lnTo>
                      <a:pt x="1432" y="520"/>
                    </a:lnTo>
                    <a:lnTo>
                      <a:pt x="1431" y="522"/>
                    </a:lnTo>
                    <a:lnTo>
                      <a:pt x="1431" y="523"/>
                    </a:lnTo>
                    <a:lnTo>
                      <a:pt x="1434" y="525"/>
                    </a:lnTo>
                    <a:lnTo>
                      <a:pt x="1437" y="527"/>
                    </a:lnTo>
                    <a:lnTo>
                      <a:pt x="1441" y="525"/>
                    </a:lnTo>
                    <a:lnTo>
                      <a:pt x="1441" y="523"/>
                    </a:lnTo>
                    <a:lnTo>
                      <a:pt x="1439" y="520"/>
                    </a:lnTo>
                    <a:lnTo>
                      <a:pt x="1442" y="515"/>
                    </a:lnTo>
                    <a:lnTo>
                      <a:pt x="1444" y="518"/>
                    </a:lnTo>
                    <a:lnTo>
                      <a:pt x="1442" y="523"/>
                    </a:lnTo>
                    <a:lnTo>
                      <a:pt x="1444" y="527"/>
                    </a:lnTo>
                    <a:lnTo>
                      <a:pt x="1447" y="527"/>
                    </a:lnTo>
                    <a:lnTo>
                      <a:pt x="1449" y="523"/>
                    </a:lnTo>
                    <a:lnTo>
                      <a:pt x="1451" y="520"/>
                    </a:lnTo>
                    <a:lnTo>
                      <a:pt x="1454" y="520"/>
                    </a:lnTo>
                    <a:lnTo>
                      <a:pt x="1452" y="523"/>
                    </a:lnTo>
                    <a:lnTo>
                      <a:pt x="1451" y="525"/>
                    </a:lnTo>
                    <a:lnTo>
                      <a:pt x="1451" y="528"/>
                    </a:lnTo>
                    <a:lnTo>
                      <a:pt x="1457" y="528"/>
                    </a:lnTo>
                    <a:lnTo>
                      <a:pt x="1461" y="525"/>
                    </a:lnTo>
                    <a:lnTo>
                      <a:pt x="1464" y="518"/>
                    </a:lnTo>
                    <a:lnTo>
                      <a:pt x="1466" y="522"/>
                    </a:lnTo>
                    <a:lnTo>
                      <a:pt x="1462" y="525"/>
                    </a:lnTo>
                    <a:lnTo>
                      <a:pt x="1462" y="528"/>
                    </a:lnTo>
                    <a:lnTo>
                      <a:pt x="1469" y="527"/>
                    </a:lnTo>
                    <a:lnTo>
                      <a:pt x="1471" y="522"/>
                    </a:lnTo>
                    <a:lnTo>
                      <a:pt x="1472" y="518"/>
                    </a:lnTo>
                    <a:lnTo>
                      <a:pt x="1471" y="528"/>
                    </a:lnTo>
                    <a:lnTo>
                      <a:pt x="1472" y="530"/>
                    </a:lnTo>
                    <a:lnTo>
                      <a:pt x="1477" y="532"/>
                    </a:lnTo>
                    <a:lnTo>
                      <a:pt x="1484" y="535"/>
                    </a:lnTo>
                    <a:lnTo>
                      <a:pt x="1487" y="533"/>
                    </a:lnTo>
                    <a:lnTo>
                      <a:pt x="1490" y="532"/>
                    </a:lnTo>
                    <a:lnTo>
                      <a:pt x="1492" y="535"/>
                    </a:lnTo>
                    <a:lnTo>
                      <a:pt x="1497" y="533"/>
                    </a:lnTo>
                    <a:lnTo>
                      <a:pt x="1500" y="532"/>
                    </a:lnTo>
                    <a:lnTo>
                      <a:pt x="1500" y="527"/>
                    </a:lnTo>
                    <a:lnTo>
                      <a:pt x="1505" y="523"/>
                    </a:lnTo>
                    <a:lnTo>
                      <a:pt x="1507" y="520"/>
                    </a:lnTo>
                    <a:lnTo>
                      <a:pt x="1504" y="517"/>
                    </a:lnTo>
                    <a:lnTo>
                      <a:pt x="1507" y="512"/>
                    </a:lnTo>
                    <a:lnTo>
                      <a:pt x="1509" y="513"/>
                    </a:lnTo>
                    <a:lnTo>
                      <a:pt x="1509" y="518"/>
                    </a:lnTo>
                    <a:lnTo>
                      <a:pt x="1512" y="518"/>
                    </a:lnTo>
                    <a:lnTo>
                      <a:pt x="1512" y="522"/>
                    </a:lnTo>
                    <a:lnTo>
                      <a:pt x="1509" y="523"/>
                    </a:lnTo>
                    <a:lnTo>
                      <a:pt x="1505" y="530"/>
                    </a:lnTo>
                    <a:lnTo>
                      <a:pt x="1507" y="538"/>
                    </a:lnTo>
                    <a:lnTo>
                      <a:pt x="1507" y="538"/>
                    </a:lnTo>
                    <a:close/>
                    <a:moveTo>
                      <a:pt x="1341" y="341"/>
                    </a:moveTo>
                    <a:lnTo>
                      <a:pt x="1344" y="339"/>
                    </a:lnTo>
                    <a:lnTo>
                      <a:pt x="1344" y="337"/>
                    </a:lnTo>
                    <a:lnTo>
                      <a:pt x="1341" y="337"/>
                    </a:lnTo>
                    <a:lnTo>
                      <a:pt x="1339" y="339"/>
                    </a:lnTo>
                    <a:lnTo>
                      <a:pt x="1341" y="341"/>
                    </a:lnTo>
                    <a:lnTo>
                      <a:pt x="1341" y="341"/>
                    </a:lnTo>
                    <a:close/>
                    <a:moveTo>
                      <a:pt x="1333" y="367"/>
                    </a:moveTo>
                    <a:lnTo>
                      <a:pt x="1336" y="364"/>
                    </a:lnTo>
                    <a:lnTo>
                      <a:pt x="1336" y="360"/>
                    </a:lnTo>
                    <a:lnTo>
                      <a:pt x="1338" y="364"/>
                    </a:lnTo>
                    <a:lnTo>
                      <a:pt x="1334" y="367"/>
                    </a:lnTo>
                    <a:lnTo>
                      <a:pt x="1333" y="367"/>
                    </a:lnTo>
                    <a:lnTo>
                      <a:pt x="1333" y="367"/>
                    </a:lnTo>
                    <a:close/>
                    <a:moveTo>
                      <a:pt x="1216" y="405"/>
                    </a:moveTo>
                    <a:lnTo>
                      <a:pt x="1215" y="407"/>
                    </a:lnTo>
                    <a:lnTo>
                      <a:pt x="1216" y="409"/>
                    </a:lnTo>
                    <a:lnTo>
                      <a:pt x="1218" y="407"/>
                    </a:lnTo>
                    <a:lnTo>
                      <a:pt x="1216" y="405"/>
                    </a:lnTo>
                    <a:lnTo>
                      <a:pt x="1216" y="405"/>
                    </a:lnTo>
                    <a:close/>
                    <a:moveTo>
                      <a:pt x="1291" y="339"/>
                    </a:moveTo>
                    <a:lnTo>
                      <a:pt x="1291" y="341"/>
                    </a:lnTo>
                    <a:lnTo>
                      <a:pt x="1294" y="344"/>
                    </a:lnTo>
                    <a:lnTo>
                      <a:pt x="1294" y="347"/>
                    </a:lnTo>
                    <a:lnTo>
                      <a:pt x="1298" y="345"/>
                    </a:lnTo>
                    <a:lnTo>
                      <a:pt x="1296" y="342"/>
                    </a:lnTo>
                    <a:lnTo>
                      <a:pt x="1294" y="339"/>
                    </a:lnTo>
                    <a:lnTo>
                      <a:pt x="1291" y="339"/>
                    </a:lnTo>
                    <a:lnTo>
                      <a:pt x="1291" y="339"/>
                    </a:lnTo>
                    <a:close/>
                    <a:moveTo>
                      <a:pt x="1255" y="341"/>
                    </a:moveTo>
                    <a:lnTo>
                      <a:pt x="1255" y="342"/>
                    </a:lnTo>
                    <a:lnTo>
                      <a:pt x="1258" y="344"/>
                    </a:lnTo>
                    <a:lnTo>
                      <a:pt x="1261" y="342"/>
                    </a:lnTo>
                    <a:lnTo>
                      <a:pt x="1266" y="342"/>
                    </a:lnTo>
                    <a:lnTo>
                      <a:pt x="1270" y="342"/>
                    </a:lnTo>
                    <a:lnTo>
                      <a:pt x="1276" y="339"/>
                    </a:lnTo>
                    <a:lnTo>
                      <a:pt x="1280" y="339"/>
                    </a:lnTo>
                    <a:lnTo>
                      <a:pt x="1285" y="337"/>
                    </a:lnTo>
                    <a:lnTo>
                      <a:pt x="1283" y="336"/>
                    </a:lnTo>
                    <a:lnTo>
                      <a:pt x="1276" y="336"/>
                    </a:lnTo>
                    <a:lnTo>
                      <a:pt x="1270" y="336"/>
                    </a:lnTo>
                    <a:lnTo>
                      <a:pt x="1270" y="336"/>
                    </a:lnTo>
                    <a:lnTo>
                      <a:pt x="1266" y="339"/>
                    </a:lnTo>
                    <a:lnTo>
                      <a:pt x="1266" y="339"/>
                    </a:lnTo>
                    <a:lnTo>
                      <a:pt x="1263" y="337"/>
                    </a:lnTo>
                    <a:lnTo>
                      <a:pt x="1258" y="339"/>
                    </a:lnTo>
                    <a:lnTo>
                      <a:pt x="1255" y="341"/>
                    </a:lnTo>
                    <a:lnTo>
                      <a:pt x="1255" y="341"/>
                    </a:lnTo>
                    <a:close/>
                    <a:moveTo>
                      <a:pt x="1218" y="352"/>
                    </a:moveTo>
                    <a:lnTo>
                      <a:pt x="1215" y="349"/>
                    </a:lnTo>
                    <a:lnTo>
                      <a:pt x="1208" y="349"/>
                    </a:lnTo>
                    <a:lnTo>
                      <a:pt x="1205" y="347"/>
                    </a:lnTo>
                    <a:lnTo>
                      <a:pt x="1203" y="342"/>
                    </a:lnTo>
                    <a:lnTo>
                      <a:pt x="1206" y="339"/>
                    </a:lnTo>
                    <a:lnTo>
                      <a:pt x="1206" y="336"/>
                    </a:lnTo>
                    <a:lnTo>
                      <a:pt x="1206" y="332"/>
                    </a:lnTo>
                    <a:lnTo>
                      <a:pt x="1206" y="329"/>
                    </a:lnTo>
                    <a:lnTo>
                      <a:pt x="1210" y="327"/>
                    </a:lnTo>
                    <a:lnTo>
                      <a:pt x="1216" y="327"/>
                    </a:lnTo>
                    <a:lnTo>
                      <a:pt x="1218" y="327"/>
                    </a:lnTo>
                    <a:lnTo>
                      <a:pt x="1220" y="329"/>
                    </a:lnTo>
                    <a:lnTo>
                      <a:pt x="1220" y="331"/>
                    </a:lnTo>
                    <a:lnTo>
                      <a:pt x="1218" y="332"/>
                    </a:lnTo>
                    <a:lnTo>
                      <a:pt x="1216" y="336"/>
                    </a:lnTo>
                    <a:lnTo>
                      <a:pt x="1218" y="336"/>
                    </a:lnTo>
                    <a:lnTo>
                      <a:pt x="1223" y="336"/>
                    </a:lnTo>
                    <a:lnTo>
                      <a:pt x="1223" y="337"/>
                    </a:lnTo>
                    <a:lnTo>
                      <a:pt x="1221" y="341"/>
                    </a:lnTo>
                    <a:lnTo>
                      <a:pt x="1223" y="342"/>
                    </a:lnTo>
                    <a:lnTo>
                      <a:pt x="1223" y="347"/>
                    </a:lnTo>
                    <a:lnTo>
                      <a:pt x="1221" y="350"/>
                    </a:lnTo>
                    <a:lnTo>
                      <a:pt x="1218" y="352"/>
                    </a:lnTo>
                    <a:lnTo>
                      <a:pt x="1218" y="352"/>
                    </a:lnTo>
                    <a:close/>
                    <a:moveTo>
                      <a:pt x="1211" y="367"/>
                    </a:moveTo>
                    <a:lnTo>
                      <a:pt x="1221" y="369"/>
                    </a:lnTo>
                    <a:lnTo>
                      <a:pt x="1225" y="365"/>
                    </a:lnTo>
                    <a:lnTo>
                      <a:pt x="1228" y="360"/>
                    </a:lnTo>
                    <a:lnTo>
                      <a:pt x="1225" y="355"/>
                    </a:lnTo>
                    <a:lnTo>
                      <a:pt x="1220" y="357"/>
                    </a:lnTo>
                    <a:lnTo>
                      <a:pt x="1215" y="354"/>
                    </a:lnTo>
                    <a:lnTo>
                      <a:pt x="1208" y="354"/>
                    </a:lnTo>
                    <a:lnTo>
                      <a:pt x="1205" y="354"/>
                    </a:lnTo>
                    <a:lnTo>
                      <a:pt x="1200" y="354"/>
                    </a:lnTo>
                    <a:lnTo>
                      <a:pt x="1198" y="355"/>
                    </a:lnTo>
                    <a:lnTo>
                      <a:pt x="1195" y="357"/>
                    </a:lnTo>
                    <a:lnTo>
                      <a:pt x="1195" y="360"/>
                    </a:lnTo>
                    <a:lnTo>
                      <a:pt x="1195" y="362"/>
                    </a:lnTo>
                    <a:lnTo>
                      <a:pt x="1196" y="362"/>
                    </a:lnTo>
                    <a:lnTo>
                      <a:pt x="1198" y="364"/>
                    </a:lnTo>
                    <a:lnTo>
                      <a:pt x="1201" y="365"/>
                    </a:lnTo>
                    <a:lnTo>
                      <a:pt x="1206" y="367"/>
                    </a:lnTo>
                    <a:lnTo>
                      <a:pt x="1211" y="367"/>
                    </a:lnTo>
                    <a:lnTo>
                      <a:pt x="1211" y="367"/>
                    </a:lnTo>
                    <a:close/>
                    <a:moveTo>
                      <a:pt x="1195" y="374"/>
                    </a:moveTo>
                    <a:lnTo>
                      <a:pt x="1205" y="377"/>
                    </a:lnTo>
                    <a:lnTo>
                      <a:pt x="1210" y="375"/>
                    </a:lnTo>
                    <a:lnTo>
                      <a:pt x="1213" y="375"/>
                    </a:lnTo>
                    <a:lnTo>
                      <a:pt x="1215" y="375"/>
                    </a:lnTo>
                    <a:lnTo>
                      <a:pt x="1218" y="375"/>
                    </a:lnTo>
                    <a:lnTo>
                      <a:pt x="1223" y="374"/>
                    </a:lnTo>
                    <a:lnTo>
                      <a:pt x="1223" y="372"/>
                    </a:lnTo>
                    <a:lnTo>
                      <a:pt x="1220" y="370"/>
                    </a:lnTo>
                    <a:lnTo>
                      <a:pt x="1210" y="372"/>
                    </a:lnTo>
                    <a:lnTo>
                      <a:pt x="1205" y="372"/>
                    </a:lnTo>
                    <a:lnTo>
                      <a:pt x="1203" y="370"/>
                    </a:lnTo>
                    <a:lnTo>
                      <a:pt x="1196" y="370"/>
                    </a:lnTo>
                    <a:lnTo>
                      <a:pt x="1193" y="372"/>
                    </a:lnTo>
                    <a:lnTo>
                      <a:pt x="1195" y="374"/>
                    </a:lnTo>
                    <a:lnTo>
                      <a:pt x="1195" y="374"/>
                    </a:lnTo>
                    <a:close/>
                    <a:moveTo>
                      <a:pt x="1191" y="385"/>
                    </a:moveTo>
                    <a:lnTo>
                      <a:pt x="1195" y="384"/>
                    </a:lnTo>
                    <a:lnTo>
                      <a:pt x="1200" y="384"/>
                    </a:lnTo>
                    <a:lnTo>
                      <a:pt x="1205" y="380"/>
                    </a:lnTo>
                    <a:lnTo>
                      <a:pt x="1215" y="379"/>
                    </a:lnTo>
                    <a:lnTo>
                      <a:pt x="1216" y="379"/>
                    </a:lnTo>
                    <a:lnTo>
                      <a:pt x="1220" y="379"/>
                    </a:lnTo>
                    <a:lnTo>
                      <a:pt x="1223" y="379"/>
                    </a:lnTo>
                    <a:lnTo>
                      <a:pt x="1223" y="380"/>
                    </a:lnTo>
                    <a:lnTo>
                      <a:pt x="1220" y="384"/>
                    </a:lnTo>
                    <a:lnTo>
                      <a:pt x="1216" y="384"/>
                    </a:lnTo>
                    <a:lnTo>
                      <a:pt x="1211" y="384"/>
                    </a:lnTo>
                    <a:lnTo>
                      <a:pt x="1210" y="385"/>
                    </a:lnTo>
                    <a:lnTo>
                      <a:pt x="1205" y="389"/>
                    </a:lnTo>
                    <a:lnTo>
                      <a:pt x="1200" y="387"/>
                    </a:lnTo>
                    <a:lnTo>
                      <a:pt x="1195" y="387"/>
                    </a:lnTo>
                    <a:lnTo>
                      <a:pt x="1193" y="389"/>
                    </a:lnTo>
                    <a:lnTo>
                      <a:pt x="1191" y="387"/>
                    </a:lnTo>
                    <a:lnTo>
                      <a:pt x="1191" y="385"/>
                    </a:lnTo>
                    <a:lnTo>
                      <a:pt x="1191" y="385"/>
                    </a:lnTo>
                    <a:close/>
                    <a:moveTo>
                      <a:pt x="1079" y="254"/>
                    </a:moveTo>
                    <a:lnTo>
                      <a:pt x="1077" y="252"/>
                    </a:lnTo>
                    <a:lnTo>
                      <a:pt x="1079" y="249"/>
                    </a:lnTo>
                    <a:lnTo>
                      <a:pt x="1084" y="249"/>
                    </a:lnTo>
                    <a:lnTo>
                      <a:pt x="1082" y="252"/>
                    </a:lnTo>
                    <a:lnTo>
                      <a:pt x="1079" y="254"/>
                    </a:lnTo>
                    <a:lnTo>
                      <a:pt x="1079" y="254"/>
                    </a:lnTo>
                    <a:close/>
                    <a:moveTo>
                      <a:pt x="1045" y="266"/>
                    </a:moveTo>
                    <a:lnTo>
                      <a:pt x="1050" y="266"/>
                    </a:lnTo>
                    <a:lnTo>
                      <a:pt x="1052" y="264"/>
                    </a:lnTo>
                    <a:lnTo>
                      <a:pt x="1059" y="267"/>
                    </a:lnTo>
                    <a:lnTo>
                      <a:pt x="1064" y="266"/>
                    </a:lnTo>
                    <a:lnTo>
                      <a:pt x="1067" y="267"/>
                    </a:lnTo>
                    <a:lnTo>
                      <a:pt x="1067" y="271"/>
                    </a:lnTo>
                    <a:lnTo>
                      <a:pt x="1069" y="272"/>
                    </a:lnTo>
                    <a:lnTo>
                      <a:pt x="1065" y="276"/>
                    </a:lnTo>
                    <a:lnTo>
                      <a:pt x="1062" y="277"/>
                    </a:lnTo>
                    <a:lnTo>
                      <a:pt x="1057" y="276"/>
                    </a:lnTo>
                    <a:lnTo>
                      <a:pt x="1054" y="276"/>
                    </a:lnTo>
                    <a:lnTo>
                      <a:pt x="1052" y="272"/>
                    </a:lnTo>
                    <a:lnTo>
                      <a:pt x="1049" y="269"/>
                    </a:lnTo>
                    <a:lnTo>
                      <a:pt x="1047" y="267"/>
                    </a:lnTo>
                    <a:lnTo>
                      <a:pt x="1047" y="267"/>
                    </a:lnTo>
                    <a:lnTo>
                      <a:pt x="1045" y="266"/>
                    </a:lnTo>
                    <a:lnTo>
                      <a:pt x="1045" y="266"/>
                    </a:lnTo>
                    <a:close/>
                    <a:moveTo>
                      <a:pt x="876" y="274"/>
                    </a:moveTo>
                    <a:lnTo>
                      <a:pt x="871" y="272"/>
                    </a:lnTo>
                    <a:lnTo>
                      <a:pt x="871" y="271"/>
                    </a:lnTo>
                    <a:lnTo>
                      <a:pt x="873" y="271"/>
                    </a:lnTo>
                    <a:lnTo>
                      <a:pt x="878" y="271"/>
                    </a:lnTo>
                    <a:lnTo>
                      <a:pt x="878" y="274"/>
                    </a:lnTo>
                    <a:lnTo>
                      <a:pt x="876" y="274"/>
                    </a:lnTo>
                    <a:lnTo>
                      <a:pt x="876" y="274"/>
                    </a:lnTo>
                    <a:close/>
                    <a:moveTo>
                      <a:pt x="894" y="296"/>
                    </a:moveTo>
                    <a:lnTo>
                      <a:pt x="899" y="292"/>
                    </a:lnTo>
                    <a:lnTo>
                      <a:pt x="899" y="294"/>
                    </a:lnTo>
                    <a:lnTo>
                      <a:pt x="894" y="297"/>
                    </a:lnTo>
                    <a:lnTo>
                      <a:pt x="894" y="297"/>
                    </a:lnTo>
                    <a:lnTo>
                      <a:pt x="894" y="296"/>
                    </a:lnTo>
                    <a:lnTo>
                      <a:pt x="894" y="296"/>
                    </a:lnTo>
                    <a:close/>
                    <a:moveTo>
                      <a:pt x="902" y="289"/>
                    </a:moveTo>
                    <a:lnTo>
                      <a:pt x="904" y="287"/>
                    </a:lnTo>
                    <a:lnTo>
                      <a:pt x="904" y="284"/>
                    </a:lnTo>
                    <a:lnTo>
                      <a:pt x="906" y="282"/>
                    </a:lnTo>
                    <a:lnTo>
                      <a:pt x="909" y="277"/>
                    </a:lnTo>
                    <a:lnTo>
                      <a:pt x="911" y="277"/>
                    </a:lnTo>
                    <a:lnTo>
                      <a:pt x="916" y="274"/>
                    </a:lnTo>
                    <a:lnTo>
                      <a:pt x="919" y="276"/>
                    </a:lnTo>
                    <a:lnTo>
                      <a:pt x="919" y="279"/>
                    </a:lnTo>
                    <a:lnTo>
                      <a:pt x="914" y="281"/>
                    </a:lnTo>
                    <a:lnTo>
                      <a:pt x="911" y="287"/>
                    </a:lnTo>
                    <a:lnTo>
                      <a:pt x="914" y="291"/>
                    </a:lnTo>
                    <a:lnTo>
                      <a:pt x="911" y="292"/>
                    </a:lnTo>
                    <a:lnTo>
                      <a:pt x="909" y="296"/>
                    </a:lnTo>
                    <a:lnTo>
                      <a:pt x="911" y="299"/>
                    </a:lnTo>
                    <a:lnTo>
                      <a:pt x="912" y="296"/>
                    </a:lnTo>
                    <a:lnTo>
                      <a:pt x="916" y="297"/>
                    </a:lnTo>
                    <a:lnTo>
                      <a:pt x="916" y="301"/>
                    </a:lnTo>
                    <a:lnTo>
                      <a:pt x="917" y="301"/>
                    </a:lnTo>
                    <a:lnTo>
                      <a:pt x="926" y="296"/>
                    </a:lnTo>
                    <a:lnTo>
                      <a:pt x="929" y="292"/>
                    </a:lnTo>
                    <a:lnTo>
                      <a:pt x="932" y="292"/>
                    </a:lnTo>
                    <a:lnTo>
                      <a:pt x="936" y="289"/>
                    </a:lnTo>
                    <a:lnTo>
                      <a:pt x="934" y="284"/>
                    </a:lnTo>
                    <a:lnTo>
                      <a:pt x="937" y="284"/>
                    </a:lnTo>
                    <a:lnTo>
                      <a:pt x="941" y="281"/>
                    </a:lnTo>
                    <a:lnTo>
                      <a:pt x="941" y="276"/>
                    </a:lnTo>
                    <a:lnTo>
                      <a:pt x="942" y="274"/>
                    </a:lnTo>
                    <a:lnTo>
                      <a:pt x="946" y="274"/>
                    </a:lnTo>
                    <a:lnTo>
                      <a:pt x="944" y="279"/>
                    </a:lnTo>
                    <a:lnTo>
                      <a:pt x="944" y="281"/>
                    </a:lnTo>
                    <a:lnTo>
                      <a:pt x="942" y="286"/>
                    </a:lnTo>
                    <a:lnTo>
                      <a:pt x="946" y="291"/>
                    </a:lnTo>
                    <a:lnTo>
                      <a:pt x="947" y="291"/>
                    </a:lnTo>
                    <a:lnTo>
                      <a:pt x="952" y="286"/>
                    </a:lnTo>
                    <a:lnTo>
                      <a:pt x="952" y="281"/>
                    </a:lnTo>
                    <a:lnTo>
                      <a:pt x="952" y="279"/>
                    </a:lnTo>
                    <a:lnTo>
                      <a:pt x="957" y="279"/>
                    </a:lnTo>
                    <a:lnTo>
                      <a:pt x="962" y="272"/>
                    </a:lnTo>
                    <a:lnTo>
                      <a:pt x="962" y="267"/>
                    </a:lnTo>
                    <a:lnTo>
                      <a:pt x="962" y="264"/>
                    </a:lnTo>
                    <a:lnTo>
                      <a:pt x="964" y="259"/>
                    </a:lnTo>
                    <a:lnTo>
                      <a:pt x="967" y="264"/>
                    </a:lnTo>
                    <a:lnTo>
                      <a:pt x="976" y="259"/>
                    </a:lnTo>
                    <a:lnTo>
                      <a:pt x="977" y="254"/>
                    </a:lnTo>
                    <a:lnTo>
                      <a:pt x="979" y="249"/>
                    </a:lnTo>
                    <a:lnTo>
                      <a:pt x="982" y="249"/>
                    </a:lnTo>
                    <a:lnTo>
                      <a:pt x="986" y="247"/>
                    </a:lnTo>
                    <a:lnTo>
                      <a:pt x="989" y="249"/>
                    </a:lnTo>
                    <a:lnTo>
                      <a:pt x="992" y="246"/>
                    </a:lnTo>
                    <a:lnTo>
                      <a:pt x="995" y="247"/>
                    </a:lnTo>
                    <a:lnTo>
                      <a:pt x="992" y="256"/>
                    </a:lnTo>
                    <a:lnTo>
                      <a:pt x="987" y="261"/>
                    </a:lnTo>
                    <a:lnTo>
                      <a:pt x="986" y="266"/>
                    </a:lnTo>
                    <a:lnTo>
                      <a:pt x="982" y="269"/>
                    </a:lnTo>
                    <a:lnTo>
                      <a:pt x="982" y="271"/>
                    </a:lnTo>
                    <a:lnTo>
                      <a:pt x="979" y="272"/>
                    </a:lnTo>
                    <a:lnTo>
                      <a:pt x="972" y="281"/>
                    </a:lnTo>
                    <a:lnTo>
                      <a:pt x="972" y="284"/>
                    </a:lnTo>
                    <a:lnTo>
                      <a:pt x="974" y="287"/>
                    </a:lnTo>
                    <a:lnTo>
                      <a:pt x="972" y="291"/>
                    </a:lnTo>
                    <a:lnTo>
                      <a:pt x="977" y="292"/>
                    </a:lnTo>
                    <a:lnTo>
                      <a:pt x="981" y="294"/>
                    </a:lnTo>
                    <a:lnTo>
                      <a:pt x="984" y="291"/>
                    </a:lnTo>
                    <a:lnTo>
                      <a:pt x="989" y="289"/>
                    </a:lnTo>
                    <a:lnTo>
                      <a:pt x="989" y="286"/>
                    </a:lnTo>
                    <a:lnTo>
                      <a:pt x="989" y="281"/>
                    </a:lnTo>
                    <a:lnTo>
                      <a:pt x="992" y="279"/>
                    </a:lnTo>
                    <a:lnTo>
                      <a:pt x="995" y="274"/>
                    </a:lnTo>
                    <a:lnTo>
                      <a:pt x="999" y="274"/>
                    </a:lnTo>
                    <a:lnTo>
                      <a:pt x="1000" y="272"/>
                    </a:lnTo>
                    <a:lnTo>
                      <a:pt x="1004" y="276"/>
                    </a:lnTo>
                    <a:lnTo>
                      <a:pt x="1009" y="276"/>
                    </a:lnTo>
                    <a:lnTo>
                      <a:pt x="1010" y="272"/>
                    </a:lnTo>
                    <a:lnTo>
                      <a:pt x="1019" y="272"/>
                    </a:lnTo>
                    <a:lnTo>
                      <a:pt x="1022" y="269"/>
                    </a:lnTo>
                    <a:lnTo>
                      <a:pt x="1024" y="262"/>
                    </a:lnTo>
                    <a:lnTo>
                      <a:pt x="1027" y="256"/>
                    </a:lnTo>
                    <a:lnTo>
                      <a:pt x="1029" y="251"/>
                    </a:lnTo>
                    <a:lnTo>
                      <a:pt x="1029" y="249"/>
                    </a:lnTo>
                    <a:lnTo>
                      <a:pt x="1034" y="254"/>
                    </a:lnTo>
                    <a:lnTo>
                      <a:pt x="1037" y="256"/>
                    </a:lnTo>
                    <a:lnTo>
                      <a:pt x="1039" y="252"/>
                    </a:lnTo>
                    <a:lnTo>
                      <a:pt x="1039" y="251"/>
                    </a:lnTo>
                    <a:lnTo>
                      <a:pt x="1034" y="244"/>
                    </a:lnTo>
                    <a:lnTo>
                      <a:pt x="1034" y="241"/>
                    </a:lnTo>
                    <a:lnTo>
                      <a:pt x="1039" y="238"/>
                    </a:lnTo>
                    <a:lnTo>
                      <a:pt x="1044" y="236"/>
                    </a:lnTo>
                    <a:lnTo>
                      <a:pt x="1049" y="234"/>
                    </a:lnTo>
                    <a:lnTo>
                      <a:pt x="1052" y="236"/>
                    </a:lnTo>
                    <a:lnTo>
                      <a:pt x="1054" y="236"/>
                    </a:lnTo>
                    <a:lnTo>
                      <a:pt x="1059" y="231"/>
                    </a:lnTo>
                    <a:lnTo>
                      <a:pt x="1057" y="228"/>
                    </a:lnTo>
                    <a:lnTo>
                      <a:pt x="1057" y="218"/>
                    </a:lnTo>
                    <a:lnTo>
                      <a:pt x="1059" y="216"/>
                    </a:lnTo>
                    <a:lnTo>
                      <a:pt x="1057" y="214"/>
                    </a:lnTo>
                    <a:lnTo>
                      <a:pt x="1057" y="209"/>
                    </a:lnTo>
                    <a:lnTo>
                      <a:pt x="1054" y="208"/>
                    </a:lnTo>
                    <a:lnTo>
                      <a:pt x="1050" y="209"/>
                    </a:lnTo>
                    <a:lnTo>
                      <a:pt x="1044" y="211"/>
                    </a:lnTo>
                    <a:lnTo>
                      <a:pt x="1044" y="218"/>
                    </a:lnTo>
                    <a:lnTo>
                      <a:pt x="1044" y="221"/>
                    </a:lnTo>
                    <a:lnTo>
                      <a:pt x="1044" y="223"/>
                    </a:lnTo>
                    <a:lnTo>
                      <a:pt x="1040" y="224"/>
                    </a:lnTo>
                    <a:lnTo>
                      <a:pt x="1039" y="219"/>
                    </a:lnTo>
                    <a:lnTo>
                      <a:pt x="1037" y="219"/>
                    </a:lnTo>
                    <a:lnTo>
                      <a:pt x="1037" y="223"/>
                    </a:lnTo>
                    <a:lnTo>
                      <a:pt x="1035" y="224"/>
                    </a:lnTo>
                    <a:lnTo>
                      <a:pt x="1032" y="221"/>
                    </a:lnTo>
                    <a:lnTo>
                      <a:pt x="1032" y="214"/>
                    </a:lnTo>
                    <a:lnTo>
                      <a:pt x="1027" y="211"/>
                    </a:lnTo>
                    <a:lnTo>
                      <a:pt x="1025" y="211"/>
                    </a:lnTo>
                    <a:lnTo>
                      <a:pt x="1024" y="213"/>
                    </a:lnTo>
                    <a:lnTo>
                      <a:pt x="1017" y="213"/>
                    </a:lnTo>
                    <a:lnTo>
                      <a:pt x="1012" y="211"/>
                    </a:lnTo>
                    <a:lnTo>
                      <a:pt x="1009" y="211"/>
                    </a:lnTo>
                    <a:lnTo>
                      <a:pt x="999" y="209"/>
                    </a:lnTo>
                    <a:lnTo>
                      <a:pt x="994" y="213"/>
                    </a:lnTo>
                    <a:lnTo>
                      <a:pt x="992" y="216"/>
                    </a:lnTo>
                    <a:lnTo>
                      <a:pt x="990" y="219"/>
                    </a:lnTo>
                    <a:lnTo>
                      <a:pt x="987" y="219"/>
                    </a:lnTo>
                    <a:lnTo>
                      <a:pt x="986" y="219"/>
                    </a:lnTo>
                    <a:lnTo>
                      <a:pt x="974" y="226"/>
                    </a:lnTo>
                    <a:lnTo>
                      <a:pt x="971" y="229"/>
                    </a:lnTo>
                    <a:lnTo>
                      <a:pt x="966" y="229"/>
                    </a:lnTo>
                    <a:lnTo>
                      <a:pt x="961" y="234"/>
                    </a:lnTo>
                    <a:lnTo>
                      <a:pt x="956" y="234"/>
                    </a:lnTo>
                    <a:lnTo>
                      <a:pt x="952" y="238"/>
                    </a:lnTo>
                    <a:lnTo>
                      <a:pt x="951" y="239"/>
                    </a:lnTo>
                    <a:lnTo>
                      <a:pt x="944" y="239"/>
                    </a:lnTo>
                    <a:lnTo>
                      <a:pt x="941" y="241"/>
                    </a:lnTo>
                    <a:lnTo>
                      <a:pt x="936" y="241"/>
                    </a:lnTo>
                    <a:lnTo>
                      <a:pt x="934" y="243"/>
                    </a:lnTo>
                    <a:lnTo>
                      <a:pt x="931" y="243"/>
                    </a:lnTo>
                    <a:lnTo>
                      <a:pt x="922" y="247"/>
                    </a:lnTo>
                    <a:lnTo>
                      <a:pt x="917" y="251"/>
                    </a:lnTo>
                    <a:lnTo>
                      <a:pt x="912" y="249"/>
                    </a:lnTo>
                    <a:lnTo>
                      <a:pt x="907" y="251"/>
                    </a:lnTo>
                    <a:lnTo>
                      <a:pt x="896" y="252"/>
                    </a:lnTo>
                    <a:lnTo>
                      <a:pt x="891" y="259"/>
                    </a:lnTo>
                    <a:lnTo>
                      <a:pt x="888" y="261"/>
                    </a:lnTo>
                    <a:lnTo>
                      <a:pt x="881" y="261"/>
                    </a:lnTo>
                    <a:lnTo>
                      <a:pt x="878" y="266"/>
                    </a:lnTo>
                    <a:lnTo>
                      <a:pt x="883" y="266"/>
                    </a:lnTo>
                    <a:lnTo>
                      <a:pt x="884" y="267"/>
                    </a:lnTo>
                    <a:lnTo>
                      <a:pt x="881" y="267"/>
                    </a:lnTo>
                    <a:lnTo>
                      <a:pt x="879" y="271"/>
                    </a:lnTo>
                    <a:lnTo>
                      <a:pt x="883" y="272"/>
                    </a:lnTo>
                    <a:lnTo>
                      <a:pt x="881" y="276"/>
                    </a:lnTo>
                    <a:lnTo>
                      <a:pt x="874" y="277"/>
                    </a:lnTo>
                    <a:lnTo>
                      <a:pt x="874" y="279"/>
                    </a:lnTo>
                    <a:lnTo>
                      <a:pt x="879" y="281"/>
                    </a:lnTo>
                    <a:lnTo>
                      <a:pt x="884" y="281"/>
                    </a:lnTo>
                    <a:lnTo>
                      <a:pt x="886" y="277"/>
                    </a:lnTo>
                    <a:lnTo>
                      <a:pt x="889" y="276"/>
                    </a:lnTo>
                    <a:lnTo>
                      <a:pt x="894" y="277"/>
                    </a:lnTo>
                    <a:lnTo>
                      <a:pt x="897" y="284"/>
                    </a:lnTo>
                    <a:lnTo>
                      <a:pt x="897" y="287"/>
                    </a:lnTo>
                    <a:lnTo>
                      <a:pt x="902" y="289"/>
                    </a:lnTo>
                    <a:lnTo>
                      <a:pt x="902" y="289"/>
                    </a:lnTo>
                    <a:close/>
                    <a:moveTo>
                      <a:pt x="1364" y="535"/>
                    </a:moveTo>
                    <a:lnTo>
                      <a:pt x="1366" y="533"/>
                    </a:lnTo>
                    <a:lnTo>
                      <a:pt x="1371" y="535"/>
                    </a:lnTo>
                    <a:lnTo>
                      <a:pt x="1373" y="537"/>
                    </a:lnTo>
                    <a:lnTo>
                      <a:pt x="1369" y="538"/>
                    </a:lnTo>
                    <a:lnTo>
                      <a:pt x="1368" y="538"/>
                    </a:lnTo>
                    <a:lnTo>
                      <a:pt x="1364" y="535"/>
                    </a:lnTo>
                    <a:lnTo>
                      <a:pt x="1364" y="535"/>
                    </a:lnTo>
                    <a:close/>
                    <a:moveTo>
                      <a:pt x="1311" y="440"/>
                    </a:moveTo>
                    <a:lnTo>
                      <a:pt x="1306" y="437"/>
                    </a:lnTo>
                    <a:lnTo>
                      <a:pt x="1303" y="437"/>
                    </a:lnTo>
                    <a:lnTo>
                      <a:pt x="1301" y="439"/>
                    </a:lnTo>
                    <a:lnTo>
                      <a:pt x="1306" y="439"/>
                    </a:lnTo>
                    <a:lnTo>
                      <a:pt x="1308" y="440"/>
                    </a:lnTo>
                    <a:lnTo>
                      <a:pt x="1306" y="442"/>
                    </a:lnTo>
                    <a:lnTo>
                      <a:pt x="1301" y="443"/>
                    </a:lnTo>
                    <a:lnTo>
                      <a:pt x="1298" y="443"/>
                    </a:lnTo>
                    <a:lnTo>
                      <a:pt x="1301" y="448"/>
                    </a:lnTo>
                    <a:lnTo>
                      <a:pt x="1301" y="448"/>
                    </a:lnTo>
                    <a:lnTo>
                      <a:pt x="1301" y="450"/>
                    </a:lnTo>
                    <a:lnTo>
                      <a:pt x="1296" y="448"/>
                    </a:lnTo>
                    <a:lnTo>
                      <a:pt x="1291" y="450"/>
                    </a:lnTo>
                    <a:lnTo>
                      <a:pt x="1288" y="453"/>
                    </a:lnTo>
                    <a:lnTo>
                      <a:pt x="1285" y="457"/>
                    </a:lnTo>
                    <a:lnTo>
                      <a:pt x="1285" y="458"/>
                    </a:lnTo>
                    <a:lnTo>
                      <a:pt x="1285" y="460"/>
                    </a:lnTo>
                    <a:lnTo>
                      <a:pt x="1286" y="460"/>
                    </a:lnTo>
                    <a:lnTo>
                      <a:pt x="1286" y="462"/>
                    </a:lnTo>
                    <a:lnTo>
                      <a:pt x="1285" y="465"/>
                    </a:lnTo>
                    <a:lnTo>
                      <a:pt x="1286" y="465"/>
                    </a:lnTo>
                    <a:lnTo>
                      <a:pt x="1289" y="462"/>
                    </a:lnTo>
                    <a:lnTo>
                      <a:pt x="1291" y="463"/>
                    </a:lnTo>
                    <a:lnTo>
                      <a:pt x="1289" y="467"/>
                    </a:lnTo>
                    <a:lnTo>
                      <a:pt x="1289" y="470"/>
                    </a:lnTo>
                    <a:lnTo>
                      <a:pt x="1293" y="472"/>
                    </a:lnTo>
                    <a:lnTo>
                      <a:pt x="1294" y="470"/>
                    </a:lnTo>
                    <a:lnTo>
                      <a:pt x="1296" y="472"/>
                    </a:lnTo>
                    <a:lnTo>
                      <a:pt x="1296" y="475"/>
                    </a:lnTo>
                    <a:lnTo>
                      <a:pt x="1298" y="475"/>
                    </a:lnTo>
                    <a:lnTo>
                      <a:pt x="1301" y="473"/>
                    </a:lnTo>
                    <a:lnTo>
                      <a:pt x="1303" y="473"/>
                    </a:lnTo>
                    <a:lnTo>
                      <a:pt x="1303" y="478"/>
                    </a:lnTo>
                    <a:lnTo>
                      <a:pt x="1304" y="482"/>
                    </a:lnTo>
                    <a:lnTo>
                      <a:pt x="1308" y="480"/>
                    </a:lnTo>
                    <a:lnTo>
                      <a:pt x="1309" y="485"/>
                    </a:lnTo>
                    <a:lnTo>
                      <a:pt x="1314" y="485"/>
                    </a:lnTo>
                    <a:lnTo>
                      <a:pt x="1319" y="488"/>
                    </a:lnTo>
                    <a:lnTo>
                      <a:pt x="1324" y="488"/>
                    </a:lnTo>
                    <a:lnTo>
                      <a:pt x="1326" y="488"/>
                    </a:lnTo>
                    <a:lnTo>
                      <a:pt x="1328" y="488"/>
                    </a:lnTo>
                    <a:lnTo>
                      <a:pt x="1326" y="485"/>
                    </a:lnTo>
                    <a:lnTo>
                      <a:pt x="1329" y="483"/>
                    </a:lnTo>
                    <a:lnTo>
                      <a:pt x="1333" y="478"/>
                    </a:lnTo>
                    <a:lnTo>
                      <a:pt x="1331" y="473"/>
                    </a:lnTo>
                    <a:lnTo>
                      <a:pt x="1334" y="467"/>
                    </a:lnTo>
                    <a:lnTo>
                      <a:pt x="1336" y="465"/>
                    </a:lnTo>
                    <a:lnTo>
                      <a:pt x="1339" y="458"/>
                    </a:lnTo>
                    <a:lnTo>
                      <a:pt x="1339" y="453"/>
                    </a:lnTo>
                    <a:lnTo>
                      <a:pt x="1341" y="452"/>
                    </a:lnTo>
                    <a:lnTo>
                      <a:pt x="1339" y="447"/>
                    </a:lnTo>
                    <a:lnTo>
                      <a:pt x="1336" y="443"/>
                    </a:lnTo>
                    <a:lnTo>
                      <a:pt x="1336" y="440"/>
                    </a:lnTo>
                    <a:lnTo>
                      <a:pt x="1333" y="437"/>
                    </a:lnTo>
                    <a:lnTo>
                      <a:pt x="1333" y="434"/>
                    </a:lnTo>
                    <a:lnTo>
                      <a:pt x="1326" y="430"/>
                    </a:lnTo>
                    <a:lnTo>
                      <a:pt x="1321" y="434"/>
                    </a:lnTo>
                    <a:lnTo>
                      <a:pt x="1318" y="432"/>
                    </a:lnTo>
                    <a:lnTo>
                      <a:pt x="1311" y="432"/>
                    </a:lnTo>
                    <a:lnTo>
                      <a:pt x="1309" y="434"/>
                    </a:lnTo>
                    <a:lnTo>
                      <a:pt x="1313" y="437"/>
                    </a:lnTo>
                    <a:lnTo>
                      <a:pt x="1313" y="440"/>
                    </a:lnTo>
                    <a:lnTo>
                      <a:pt x="1311" y="440"/>
                    </a:lnTo>
                    <a:lnTo>
                      <a:pt x="1311" y="440"/>
                    </a:lnTo>
                    <a:close/>
                    <a:moveTo>
                      <a:pt x="1343" y="405"/>
                    </a:moveTo>
                    <a:lnTo>
                      <a:pt x="1339" y="404"/>
                    </a:lnTo>
                    <a:lnTo>
                      <a:pt x="1339" y="402"/>
                    </a:lnTo>
                    <a:lnTo>
                      <a:pt x="1344" y="400"/>
                    </a:lnTo>
                    <a:lnTo>
                      <a:pt x="1344" y="400"/>
                    </a:lnTo>
                    <a:lnTo>
                      <a:pt x="1343" y="405"/>
                    </a:lnTo>
                    <a:lnTo>
                      <a:pt x="1343" y="405"/>
                    </a:lnTo>
                    <a:close/>
                    <a:moveTo>
                      <a:pt x="1336" y="427"/>
                    </a:moveTo>
                    <a:lnTo>
                      <a:pt x="1336" y="424"/>
                    </a:lnTo>
                    <a:lnTo>
                      <a:pt x="1334" y="422"/>
                    </a:lnTo>
                    <a:lnTo>
                      <a:pt x="1334" y="420"/>
                    </a:lnTo>
                    <a:lnTo>
                      <a:pt x="1336" y="419"/>
                    </a:lnTo>
                    <a:lnTo>
                      <a:pt x="1336" y="414"/>
                    </a:lnTo>
                    <a:lnTo>
                      <a:pt x="1336" y="412"/>
                    </a:lnTo>
                    <a:lnTo>
                      <a:pt x="1343" y="412"/>
                    </a:lnTo>
                    <a:lnTo>
                      <a:pt x="1341" y="422"/>
                    </a:lnTo>
                    <a:lnTo>
                      <a:pt x="1338" y="425"/>
                    </a:lnTo>
                    <a:lnTo>
                      <a:pt x="1338" y="425"/>
                    </a:lnTo>
                    <a:lnTo>
                      <a:pt x="1336" y="427"/>
                    </a:lnTo>
                    <a:lnTo>
                      <a:pt x="1336" y="427"/>
                    </a:lnTo>
                    <a:close/>
                    <a:moveTo>
                      <a:pt x="1303" y="417"/>
                    </a:moveTo>
                    <a:lnTo>
                      <a:pt x="1301" y="415"/>
                    </a:lnTo>
                    <a:lnTo>
                      <a:pt x="1303" y="414"/>
                    </a:lnTo>
                    <a:lnTo>
                      <a:pt x="1308" y="414"/>
                    </a:lnTo>
                    <a:lnTo>
                      <a:pt x="1309" y="414"/>
                    </a:lnTo>
                    <a:lnTo>
                      <a:pt x="1306" y="415"/>
                    </a:lnTo>
                    <a:lnTo>
                      <a:pt x="1304" y="417"/>
                    </a:lnTo>
                    <a:lnTo>
                      <a:pt x="1303" y="417"/>
                    </a:lnTo>
                    <a:lnTo>
                      <a:pt x="1303" y="417"/>
                    </a:lnTo>
                    <a:close/>
                    <a:moveTo>
                      <a:pt x="1294" y="424"/>
                    </a:moveTo>
                    <a:lnTo>
                      <a:pt x="1293" y="422"/>
                    </a:lnTo>
                    <a:lnTo>
                      <a:pt x="1296" y="420"/>
                    </a:lnTo>
                    <a:lnTo>
                      <a:pt x="1298" y="420"/>
                    </a:lnTo>
                    <a:lnTo>
                      <a:pt x="1296" y="422"/>
                    </a:lnTo>
                    <a:lnTo>
                      <a:pt x="1294" y="424"/>
                    </a:lnTo>
                    <a:lnTo>
                      <a:pt x="1294" y="424"/>
                    </a:lnTo>
                    <a:close/>
                    <a:moveTo>
                      <a:pt x="1301" y="434"/>
                    </a:moveTo>
                    <a:lnTo>
                      <a:pt x="1301" y="430"/>
                    </a:lnTo>
                    <a:lnTo>
                      <a:pt x="1299" y="429"/>
                    </a:lnTo>
                    <a:lnTo>
                      <a:pt x="1301" y="425"/>
                    </a:lnTo>
                    <a:lnTo>
                      <a:pt x="1303" y="425"/>
                    </a:lnTo>
                    <a:lnTo>
                      <a:pt x="1304" y="427"/>
                    </a:lnTo>
                    <a:lnTo>
                      <a:pt x="1306" y="430"/>
                    </a:lnTo>
                    <a:lnTo>
                      <a:pt x="1303" y="432"/>
                    </a:lnTo>
                    <a:lnTo>
                      <a:pt x="1301" y="434"/>
                    </a:lnTo>
                    <a:lnTo>
                      <a:pt x="1301" y="434"/>
                    </a:lnTo>
                    <a:close/>
                    <a:moveTo>
                      <a:pt x="1291" y="437"/>
                    </a:moveTo>
                    <a:lnTo>
                      <a:pt x="1288" y="435"/>
                    </a:lnTo>
                    <a:lnTo>
                      <a:pt x="1288" y="430"/>
                    </a:lnTo>
                    <a:lnTo>
                      <a:pt x="1289" y="429"/>
                    </a:lnTo>
                    <a:lnTo>
                      <a:pt x="1291" y="427"/>
                    </a:lnTo>
                    <a:lnTo>
                      <a:pt x="1294" y="427"/>
                    </a:lnTo>
                    <a:lnTo>
                      <a:pt x="1296" y="429"/>
                    </a:lnTo>
                    <a:lnTo>
                      <a:pt x="1298" y="429"/>
                    </a:lnTo>
                    <a:lnTo>
                      <a:pt x="1298" y="430"/>
                    </a:lnTo>
                    <a:lnTo>
                      <a:pt x="1298" y="434"/>
                    </a:lnTo>
                    <a:lnTo>
                      <a:pt x="1294" y="435"/>
                    </a:lnTo>
                    <a:lnTo>
                      <a:pt x="1293" y="437"/>
                    </a:lnTo>
                    <a:lnTo>
                      <a:pt x="1291" y="437"/>
                    </a:lnTo>
                    <a:lnTo>
                      <a:pt x="1291" y="437"/>
                    </a:lnTo>
                    <a:close/>
                    <a:moveTo>
                      <a:pt x="1278" y="439"/>
                    </a:moveTo>
                    <a:lnTo>
                      <a:pt x="1278" y="435"/>
                    </a:lnTo>
                    <a:lnTo>
                      <a:pt x="1280" y="435"/>
                    </a:lnTo>
                    <a:lnTo>
                      <a:pt x="1281" y="437"/>
                    </a:lnTo>
                    <a:lnTo>
                      <a:pt x="1280" y="439"/>
                    </a:lnTo>
                    <a:lnTo>
                      <a:pt x="1278" y="439"/>
                    </a:lnTo>
                    <a:lnTo>
                      <a:pt x="1278" y="439"/>
                    </a:lnTo>
                    <a:close/>
                    <a:moveTo>
                      <a:pt x="1228" y="445"/>
                    </a:moveTo>
                    <a:lnTo>
                      <a:pt x="1226" y="442"/>
                    </a:lnTo>
                    <a:lnTo>
                      <a:pt x="1221" y="443"/>
                    </a:lnTo>
                    <a:lnTo>
                      <a:pt x="1220" y="440"/>
                    </a:lnTo>
                    <a:lnTo>
                      <a:pt x="1220" y="437"/>
                    </a:lnTo>
                    <a:lnTo>
                      <a:pt x="1220" y="435"/>
                    </a:lnTo>
                    <a:lnTo>
                      <a:pt x="1220" y="432"/>
                    </a:lnTo>
                    <a:lnTo>
                      <a:pt x="1221" y="429"/>
                    </a:lnTo>
                    <a:lnTo>
                      <a:pt x="1223" y="429"/>
                    </a:lnTo>
                    <a:lnTo>
                      <a:pt x="1226" y="432"/>
                    </a:lnTo>
                    <a:lnTo>
                      <a:pt x="1228" y="430"/>
                    </a:lnTo>
                    <a:lnTo>
                      <a:pt x="1225" y="429"/>
                    </a:lnTo>
                    <a:lnTo>
                      <a:pt x="1226" y="425"/>
                    </a:lnTo>
                    <a:lnTo>
                      <a:pt x="1223" y="425"/>
                    </a:lnTo>
                    <a:lnTo>
                      <a:pt x="1221" y="422"/>
                    </a:lnTo>
                    <a:lnTo>
                      <a:pt x="1221" y="420"/>
                    </a:lnTo>
                    <a:lnTo>
                      <a:pt x="1220" y="419"/>
                    </a:lnTo>
                    <a:lnTo>
                      <a:pt x="1221" y="419"/>
                    </a:lnTo>
                    <a:lnTo>
                      <a:pt x="1225" y="420"/>
                    </a:lnTo>
                    <a:lnTo>
                      <a:pt x="1225" y="419"/>
                    </a:lnTo>
                    <a:lnTo>
                      <a:pt x="1225" y="417"/>
                    </a:lnTo>
                    <a:lnTo>
                      <a:pt x="1228" y="415"/>
                    </a:lnTo>
                    <a:lnTo>
                      <a:pt x="1231" y="417"/>
                    </a:lnTo>
                    <a:lnTo>
                      <a:pt x="1238" y="419"/>
                    </a:lnTo>
                    <a:lnTo>
                      <a:pt x="1241" y="417"/>
                    </a:lnTo>
                    <a:lnTo>
                      <a:pt x="1238" y="415"/>
                    </a:lnTo>
                    <a:lnTo>
                      <a:pt x="1235" y="415"/>
                    </a:lnTo>
                    <a:lnTo>
                      <a:pt x="1236" y="414"/>
                    </a:lnTo>
                    <a:lnTo>
                      <a:pt x="1245" y="414"/>
                    </a:lnTo>
                    <a:lnTo>
                      <a:pt x="1250" y="410"/>
                    </a:lnTo>
                    <a:lnTo>
                      <a:pt x="1255" y="410"/>
                    </a:lnTo>
                    <a:lnTo>
                      <a:pt x="1260" y="412"/>
                    </a:lnTo>
                    <a:lnTo>
                      <a:pt x="1265" y="409"/>
                    </a:lnTo>
                    <a:lnTo>
                      <a:pt x="1261" y="407"/>
                    </a:lnTo>
                    <a:lnTo>
                      <a:pt x="1241" y="404"/>
                    </a:lnTo>
                    <a:lnTo>
                      <a:pt x="1236" y="404"/>
                    </a:lnTo>
                    <a:lnTo>
                      <a:pt x="1233" y="404"/>
                    </a:lnTo>
                    <a:lnTo>
                      <a:pt x="1226" y="404"/>
                    </a:lnTo>
                    <a:lnTo>
                      <a:pt x="1221" y="402"/>
                    </a:lnTo>
                    <a:lnTo>
                      <a:pt x="1218" y="402"/>
                    </a:lnTo>
                    <a:lnTo>
                      <a:pt x="1215" y="400"/>
                    </a:lnTo>
                    <a:lnTo>
                      <a:pt x="1211" y="400"/>
                    </a:lnTo>
                    <a:lnTo>
                      <a:pt x="1210" y="402"/>
                    </a:lnTo>
                    <a:lnTo>
                      <a:pt x="1206" y="400"/>
                    </a:lnTo>
                    <a:lnTo>
                      <a:pt x="1203" y="402"/>
                    </a:lnTo>
                    <a:lnTo>
                      <a:pt x="1201" y="400"/>
                    </a:lnTo>
                    <a:lnTo>
                      <a:pt x="1201" y="395"/>
                    </a:lnTo>
                    <a:lnTo>
                      <a:pt x="1205" y="395"/>
                    </a:lnTo>
                    <a:lnTo>
                      <a:pt x="1208" y="394"/>
                    </a:lnTo>
                    <a:lnTo>
                      <a:pt x="1211" y="395"/>
                    </a:lnTo>
                    <a:lnTo>
                      <a:pt x="1213" y="394"/>
                    </a:lnTo>
                    <a:lnTo>
                      <a:pt x="1211" y="392"/>
                    </a:lnTo>
                    <a:lnTo>
                      <a:pt x="1213" y="389"/>
                    </a:lnTo>
                    <a:lnTo>
                      <a:pt x="1216" y="387"/>
                    </a:lnTo>
                    <a:lnTo>
                      <a:pt x="1221" y="387"/>
                    </a:lnTo>
                    <a:lnTo>
                      <a:pt x="1223" y="385"/>
                    </a:lnTo>
                    <a:lnTo>
                      <a:pt x="1223" y="389"/>
                    </a:lnTo>
                    <a:lnTo>
                      <a:pt x="1226" y="390"/>
                    </a:lnTo>
                    <a:lnTo>
                      <a:pt x="1226" y="397"/>
                    </a:lnTo>
                    <a:lnTo>
                      <a:pt x="1228" y="397"/>
                    </a:lnTo>
                    <a:lnTo>
                      <a:pt x="1230" y="395"/>
                    </a:lnTo>
                    <a:lnTo>
                      <a:pt x="1230" y="390"/>
                    </a:lnTo>
                    <a:lnTo>
                      <a:pt x="1226" y="389"/>
                    </a:lnTo>
                    <a:lnTo>
                      <a:pt x="1228" y="384"/>
                    </a:lnTo>
                    <a:lnTo>
                      <a:pt x="1233" y="382"/>
                    </a:lnTo>
                    <a:lnTo>
                      <a:pt x="1233" y="380"/>
                    </a:lnTo>
                    <a:lnTo>
                      <a:pt x="1230" y="379"/>
                    </a:lnTo>
                    <a:lnTo>
                      <a:pt x="1231" y="374"/>
                    </a:lnTo>
                    <a:lnTo>
                      <a:pt x="1236" y="372"/>
                    </a:lnTo>
                    <a:lnTo>
                      <a:pt x="1236" y="369"/>
                    </a:lnTo>
                    <a:lnTo>
                      <a:pt x="1241" y="367"/>
                    </a:lnTo>
                    <a:lnTo>
                      <a:pt x="1240" y="364"/>
                    </a:lnTo>
                    <a:lnTo>
                      <a:pt x="1236" y="365"/>
                    </a:lnTo>
                    <a:lnTo>
                      <a:pt x="1235" y="364"/>
                    </a:lnTo>
                    <a:lnTo>
                      <a:pt x="1235" y="362"/>
                    </a:lnTo>
                    <a:lnTo>
                      <a:pt x="1240" y="359"/>
                    </a:lnTo>
                    <a:lnTo>
                      <a:pt x="1241" y="355"/>
                    </a:lnTo>
                    <a:lnTo>
                      <a:pt x="1246" y="354"/>
                    </a:lnTo>
                    <a:lnTo>
                      <a:pt x="1248" y="355"/>
                    </a:lnTo>
                    <a:lnTo>
                      <a:pt x="1248" y="360"/>
                    </a:lnTo>
                    <a:lnTo>
                      <a:pt x="1251" y="362"/>
                    </a:lnTo>
                    <a:lnTo>
                      <a:pt x="1251" y="365"/>
                    </a:lnTo>
                    <a:lnTo>
                      <a:pt x="1250" y="367"/>
                    </a:lnTo>
                    <a:lnTo>
                      <a:pt x="1251" y="370"/>
                    </a:lnTo>
                    <a:lnTo>
                      <a:pt x="1255" y="372"/>
                    </a:lnTo>
                    <a:lnTo>
                      <a:pt x="1255" y="385"/>
                    </a:lnTo>
                    <a:lnTo>
                      <a:pt x="1255" y="389"/>
                    </a:lnTo>
                    <a:lnTo>
                      <a:pt x="1255" y="390"/>
                    </a:lnTo>
                    <a:lnTo>
                      <a:pt x="1260" y="394"/>
                    </a:lnTo>
                    <a:lnTo>
                      <a:pt x="1263" y="390"/>
                    </a:lnTo>
                    <a:lnTo>
                      <a:pt x="1261" y="387"/>
                    </a:lnTo>
                    <a:lnTo>
                      <a:pt x="1263" y="380"/>
                    </a:lnTo>
                    <a:lnTo>
                      <a:pt x="1266" y="380"/>
                    </a:lnTo>
                    <a:lnTo>
                      <a:pt x="1266" y="377"/>
                    </a:lnTo>
                    <a:lnTo>
                      <a:pt x="1260" y="372"/>
                    </a:lnTo>
                    <a:lnTo>
                      <a:pt x="1260" y="370"/>
                    </a:lnTo>
                    <a:lnTo>
                      <a:pt x="1265" y="370"/>
                    </a:lnTo>
                    <a:lnTo>
                      <a:pt x="1268" y="372"/>
                    </a:lnTo>
                    <a:lnTo>
                      <a:pt x="1268" y="369"/>
                    </a:lnTo>
                    <a:lnTo>
                      <a:pt x="1263" y="365"/>
                    </a:lnTo>
                    <a:lnTo>
                      <a:pt x="1261" y="359"/>
                    </a:lnTo>
                    <a:lnTo>
                      <a:pt x="1263" y="357"/>
                    </a:lnTo>
                    <a:lnTo>
                      <a:pt x="1263" y="350"/>
                    </a:lnTo>
                    <a:lnTo>
                      <a:pt x="1266" y="349"/>
                    </a:lnTo>
                    <a:lnTo>
                      <a:pt x="1270" y="349"/>
                    </a:lnTo>
                    <a:lnTo>
                      <a:pt x="1271" y="347"/>
                    </a:lnTo>
                    <a:lnTo>
                      <a:pt x="1276" y="347"/>
                    </a:lnTo>
                    <a:lnTo>
                      <a:pt x="1276" y="347"/>
                    </a:lnTo>
                    <a:lnTo>
                      <a:pt x="1281" y="344"/>
                    </a:lnTo>
                    <a:lnTo>
                      <a:pt x="1281" y="344"/>
                    </a:lnTo>
                    <a:lnTo>
                      <a:pt x="1285" y="344"/>
                    </a:lnTo>
                    <a:lnTo>
                      <a:pt x="1286" y="347"/>
                    </a:lnTo>
                    <a:lnTo>
                      <a:pt x="1289" y="349"/>
                    </a:lnTo>
                    <a:lnTo>
                      <a:pt x="1293" y="349"/>
                    </a:lnTo>
                    <a:lnTo>
                      <a:pt x="1294" y="350"/>
                    </a:lnTo>
                    <a:lnTo>
                      <a:pt x="1293" y="359"/>
                    </a:lnTo>
                    <a:lnTo>
                      <a:pt x="1289" y="362"/>
                    </a:lnTo>
                    <a:lnTo>
                      <a:pt x="1291" y="365"/>
                    </a:lnTo>
                    <a:lnTo>
                      <a:pt x="1293" y="365"/>
                    </a:lnTo>
                    <a:lnTo>
                      <a:pt x="1294" y="364"/>
                    </a:lnTo>
                    <a:lnTo>
                      <a:pt x="1298" y="364"/>
                    </a:lnTo>
                    <a:lnTo>
                      <a:pt x="1299" y="362"/>
                    </a:lnTo>
                    <a:lnTo>
                      <a:pt x="1299" y="355"/>
                    </a:lnTo>
                    <a:lnTo>
                      <a:pt x="1303" y="352"/>
                    </a:lnTo>
                    <a:lnTo>
                      <a:pt x="1308" y="355"/>
                    </a:lnTo>
                    <a:lnTo>
                      <a:pt x="1311" y="354"/>
                    </a:lnTo>
                    <a:lnTo>
                      <a:pt x="1309" y="350"/>
                    </a:lnTo>
                    <a:lnTo>
                      <a:pt x="1309" y="349"/>
                    </a:lnTo>
                    <a:lnTo>
                      <a:pt x="1313" y="349"/>
                    </a:lnTo>
                    <a:lnTo>
                      <a:pt x="1314" y="352"/>
                    </a:lnTo>
                    <a:lnTo>
                      <a:pt x="1313" y="355"/>
                    </a:lnTo>
                    <a:lnTo>
                      <a:pt x="1314" y="357"/>
                    </a:lnTo>
                    <a:lnTo>
                      <a:pt x="1313" y="359"/>
                    </a:lnTo>
                    <a:lnTo>
                      <a:pt x="1311" y="359"/>
                    </a:lnTo>
                    <a:lnTo>
                      <a:pt x="1313" y="362"/>
                    </a:lnTo>
                    <a:lnTo>
                      <a:pt x="1318" y="364"/>
                    </a:lnTo>
                    <a:lnTo>
                      <a:pt x="1319" y="367"/>
                    </a:lnTo>
                    <a:lnTo>
                      <a:pt x="1318" y="372"/>
                    </a:lnTo>
                    <a:lnTo>
                      <a:pt x="1314" y="375"/>
                    </a:lnTo>
                    <a:lnTo>
                      <a:pt x="1309" y="382"/>
                    </a:lnTo>
                    <a:lnTo>
                      <a:pt x="1309" y="385"/>
                    </a:lnTo>
                    <a:lnTo>
                      <a:pt x="1309" y="389"/>
                    </a:lnTo>
                    <a:lnTo>
                      <a:pt x="1304" y="392"/>
                    </a:lnTo>
                    <a:lnTo>
                      <a:pt x="1299" y="397"/>
                    </a:lnTo>
                    <a:lnTo>
                      <a:pt x="1298" y="399"/>
                    </a:lnTo>
                    <a:lnTo>
                      <a:pt x="1293" y="404"/>
                    </a:lnTo>
                    <a:lnTo>
                      <a:pt x="1293" y="405"/>
                    </a:lnTo>
                    <a:lnTo>
                      <a:pt x="1291" y="410"/>
                    </a:lnTo>
                    <a:lnTo>
                      <a:pt x="1288" y="410"/>
                    </a:lnTo>
                    <a:lnTo>
                      <a:pt x="1286" y="409"/>
                    </a:lnTo>
                    <a:lnTo>
                      <a:pt x="1283" y="410"/>
                    </a:lnTo>
                    <a:lnTo>
                      <a:pt x="1283" y="414"/>
                    </a:lnTo>
                    <a:lnTo>
                      <a:pt x="1289" y="415"/>
                    </a:lnTo>
                    <a:lnTo>
                      <a:pt x="1289" y="419"/>
                    </a:lnTo>
                    <a:lnTo>
                      <a:pt x="1283" y="425"/>
                    </a:lnTo>
                    <a:lnTo>
                      <a:pt x="1281" y="427"/>
                    </a:lnTo>
                    <a:lnTo>
                      <a:pt x="1281" y="425"/>
                    </a:lnTo>
                    <a:lnTo>
                      <a:pt x="1281" y="422"/>
                    </a:lnTo>
                    <a:lnTo>
                      <a:pt x="1278" y="420"/>
                    </a:lnTo>
                    <a:lnTo>
                      <a:pt x="1276" y="422"/>
                    </a:lnTo>
                    <a:lnTo>
                      <a:pt x="1275" y="425"/>
                    </a:lnTo>
                    <a:lnTo>
                      <a:pt x="1273" y="427"/>
                    </a:lnTo>
                    <a:lnTo>
                      <a:pt x="1270" y="430"/>
                    </a:lnTo>
                    <a:lnTo>
                      <a:pt x="1265" y="430"/>
                    </a:lnTo>
                    <a:lnTo>
                      <a:pt x="1263" y="434"/>
                    </a:lnTo>
                    <a:lnTo>
                      <a:pt x="1266" y="435"/>
                    </a:lnTo>
                    <a:lnTo>
                      <a:pt x="1270" y="435"/>
                    </a:lnTo>
                    <a:lnTo>
                      <a:pt x="1270" y="437"/>
                    </a:lnTo>
                    <a:lnTo>
                      <a:pt x="1268" y="440"/>
                    </a:lnTo>
                    <a:lnTo>
                      <a:pt x="1268" y="442"/>
                    </a:lnTo>
                    <a:lnTo>
                      <a:pt x="1268" y="445"/>
                    </a:lnTo>
                    <a:lnTo>
                      <a:pt x="1266" y="447"/>
                    </a:lnTo>
                    <a:lnTo>
                      <a:pt x="1263" y="443"/>
                    </a:lnTo>
                    <a:lnTo>
                      <a:pt x="1263" y="439"/>
                    </a:lnTo>
                    <a:lnTo>
                      <a:pt x="1261" y="437"/>
                    </a:lnTo>
                    <a:lnTo>
                      <a:pt x="1260" y="439"/>
                    </a:lnTo>
                    <a:lnTo>
                      <a:pt x="1260" y="442"/>
                    </a:lnTo>
                    <a:lnTo>
                      <a:pt x="1261" y="445"/>
                    </a:lnTo>
                    <a:lnTo>
                      <a:pt x="1256" y="448"/>
                    </a:lnTo>
                    <a:lnTo>
                      <a:pt x="1245" y="448"/>
                    </a:lnTo>
                    <a:lnTo>
                      <a:pt x="1245" y="445"/>
                    </a:lnTo>
                    <a:lnTo>
                      <a:pt x="1243" y="443"/>
                    </a:lnTo>
                    <a:lnTo>
                      <a:pt x="1240" y="445"/>
                    </a:lnTo>
                    <a:lnTo>
                      <a:pt x="1235" y="445"/>
                    </a:lnTo>
                    <a:lnTo>
                      <a:pt x="1235" y="443"/>
                    </a:lnTo>
                    <a:lnTo>
                      <a:pt x="1238" y="439"/>
                    </a:lnTo>
                    <a:lnTo>
                      <a:pt x="1233" y="442"/>
                    </a:lnTo>
                    <a:lnTo>
                      <a:pt x="1231" y="443"/>
                    </a:lnTo>
                    <a:lnTo>
                      <a:pt x="1228" y="445"/>
                    </a:lnTo>
                    <a:lnTo>
                      <a:pt x="1228" y="445"/>
                    </a:lnTo>
                    <a:close/>
                    <a:moveTo>
                      <a:pt x="914" y="326"/>
                    </a:moveTo>
                    <a:lnTo>
                      <a:pt x="912" y="324"/>
                    </a:lnTo>
                    <a:lnTo>
                      <a:pt x="914" y="319"/>
                    </a:lnTo>
                    <a:lnTo>
                      <a:pt x="924" y="311"/>
                    </a:lnTo>
                    <a:lnTo>
                      <a:pt x="931" y="309"/>
                    </a:lnTo>
                    <a:lnTo>
                      <a:pt x="934" y="307"/>
                    </a:lnTo>
                    <a:lnTo>
                      <a:pt x="937" y="306"/>
                    </a:lnTo>
                    <a:lnTo>
                      <a:pt x="944" y="302"/>
                    </a:lnTo>
                    <a:lnTo>
                      <a:pt x="951" y="301"/>
                    </a:lnTo>
                    <a:lnTo>
                      <a:pt x="954" y="299"/>
                    </a:lnTo>
                    <a:lnTo>
                      <a:pt x="957" y="299"/>
                    </a:lnTo>
                    <a:lnTo>
                      <a:pt x="966" y="297"/>
                    </a:lnTo>
                    <a:lnTo>
                      <a:pt x="967" y="297"/>
                    </a:lnTo>
                    <a:lnTo>
                      <a:pt x="966" y="301"/>
                    </a:lnTo>
                    <a:lnTo>
                      <a:pt x="959" y="306"/>
                    </a:lnTo>
                    <a:lnTo>
                      <a:pt x="951" y="311"/>
                    </a:lnTo>
                    <a:lnTo>
                      <a:pt x="937" y="321"/>
                    </a:lnTo>
                    <a:lnTo>
                      <a:pt x="932" y="326"/>
                    </a:lnTo>
                    <a:lnTo>
                      <a:pt x="929" y="327"/>
                    </a:lnTo>
                    <a:lnTo>
                      <a:pt x="926" y="327"/>
                    </a:lnTo>
                    <a:lnTo>
                      <a:pt x="924" y="329"/>
                    </a:lnTo>
                    <a:lnTo>
                      <a:pt x="921" y="331"/>
                    </a:lnTo>
                    <a:lnTo>
                      <a:pt x="919" y="326"/>
                    </a:lnTo>
                    <a:lnTo>
                      <a:pt x="916" y="324"/>
                    </a:lnTo>
                    <a:lnTo>
                      <a:pt x="914" y="326"/>
                    </a:lnTo>
                    <a:lnTo>
                      <a:pt x="914" y="326"/>
                    </a:lnTo>
                    <a:close/>
                    <a:moveTo>
                      <a:pt x="1147" y="414"/>
                    </a:moveTo>
                    <a:lnTo>
                      <a:pt x="1147" y="412"/>
                    </a:lnTo>
                    <a:lnTo>
                      <a:pt x="1147" y="412"/>
                    </a:lnTo>
                    <a:lnTo>
                      <a:pt x="1152" y="410"/>
                    </a:lnTo>
                    <a:lnTo>
                      <a:pt x="1153" y="407"/>
                    </a:lnTo>
                    <a:lnTo>
                      <a:pt x="1153" y="404"/>
                    </a:lnTo>
                    <a:lnTo>
                      <a:pt x="1162" y="400"/>
                    </a:lnTo>
                    <a:lnTo>
                      <a:pt x="1162" y="399"/>
                    </a:lnTo>
                    <a:lnTo>
                      <a:pt x="1167" y="399"/>
                    </a:lnTo>
                    <a:lnTo>
                      <a:pt x="1167" y="404"/>
                    </a:lnTo>
                    <a:lnTo>
                      <a:pt x="1168" y="405"/>
                    </a:lnTo>
                    <a:lnTo>
                      <a:pt x="1168" y="412"/>
                    </a:lnTo>
                    <a:lnTo>
                      <a:pt x="1167" y="415"/>
                    </a:lnTo>
                    <a:lnTo>
                      <a:pt x="1162" y="419"/>
                    </a:lnTo>
                    <a:lnTo>
                      <a:pt x="1158" y="419"/>
                    </a:lnTo>
                    <a:lnTo>
                      <a:pt x="1155" y="420"/>
                    </a:lnTo>
                    <a:lnTo>
                      <a:pt x="1152" y="420"/>
                    </a:lnTo>
                    <a:lnTo>
                      <a:pt x="1150" y="417"/>
                    </a:lnTo>
                    <a:lnTo>
                      <a:pt x="1147" y="414"/>
                    </a:lnTo>
                    <a:lnTo>
                      <a:pt x="1147" y="414"/>
                    </a:lnTo>
                    <a:close/>
                    <a:moveTo>
                      <a:pt x="961" y="409"/>
                    </a:moveTo>
                    <a:lnTo>
                      <a:pt x="962" y="404"/>
                    </a:lnTo>
                    <a:lnTo>
                      <a:pt x="961" y="400"/>
                    </a:lnTo>
                    <a:lnTo>
                      <a:pt x="962" y="394"/>
                    </a:lnTo>
                    <a:lnTo>
                      <a:pt x="969" y="392"/>
                    </a:lnTo>
                    <a:lnTo>
                      <a:pt x="977" y="394"/>
                    </a:lnTo>
                    <a:lnTo>
                      <a:pt x="981" y="392"/>
                    </a:lnTo>
                    <a:lnTo>
                      <a:pt x="986" y="392"/>
                    </a:lnTo>
                    <a:lnTo>
                      <a:pt x="990" y="392"/>
                    </a:lnTo>
                    <a:lnTo>
                      <a:pt x="997" y="389"/>
                    </a:lnTo>
                    <a:lnTo>
                      <a:pt x="1004" y="389"/>
                    </a:lnTo>
                    <a:lnTo>
                      <a:pt x="1012" y="392"/>
                    </a:lnTo>
                    <a:lnTo>
                      <a:pt x="1017" y="392"/>
                    </a:lnTo>
                    <a:lnTo>
                      <a:pt x="1020" y="392"/>
                    </a:lnTo>
                    <a:lnTo>
                      <a:pt x="1024" y="390"/>
                    </a:lnTo>
                    <a:lnTo>
                      <a:pt x="1037" y="389"/>
                    </a:lnTo>
                    <a:lnTo>
                      <a:pt x="1037" y="387"/>
                    </a:lnTo>
                    <a:lnTo>
                      <a:pt x="1040" y="384"/>
                    </a:lnTo>
                    <a:lnTo>
                      <a:pt x="1039" y="382"/>
                    </a:lnTo>
                    <a:lnTo>
                      <a:pt x="1035" y="385"/>
                    </a:lnTo>
                    <a:lnTo>
                      <a:pt x="1029" y="385"/>
                    </a:lnTo>
                    <a:lnTo>
                      <a:pt x="1029" y="382"/>
                    </a:lnTo>
                    <a:lnTo>
                      <a:pt x="1020" y="385"/>
                    </a:lnTo>
                    <a:lnTo>
                      <a:pt x="1015" y="385"/>
                    </a:lnTo>
                    <a:lnTo>
                      <a:pt x="1015" y="382"/>
                    </a:lnTo>
                    <a:lnTo>
                      <a:pt x="1012" y="380"/>
                    </a:lnTo>
                    <a:lnTo>
                      <a:pt x="1009" y="382"/>
                    </a:lnTo>
                    <a:lnTo>
                      <a:pt x="1004" y="384"/>
                    </a:lnTo>
                    <a:lnTo>
                      <a:pt x="999" y="384"/>
                    </a:lnTo>
                    <a:lnTo>
                      <a:pt x="997" y="382"/>
                    </a:lnTo>
                    <a:lnTo>
                      <a:pt x="992" y="384"/>
                    </a:lnTo>
                    <a:lnTo>
                      <a:pt x="987" y="382"/>
                    </a:lnTo>
                    <a:lnTo>
                      <a:pt x="987" y="379"/>
                    </a:lnTo>
                    <a:lnTo>
                      <a:pt x="992" y="374"/>
                    </a:lnTo>
                    <a:lnTo>
                      <a:pt x="997" y="370"/>
                    </a:lnTo>
                    <a:lnTo>
                      <a:pt x="994" y="370"/>
                    </a:lnTo>
                    <a:lnTo>
                      <a:pt x="989" y="372"/>
                    </a:lnTo>
                    <a:lnTo>
                      <a:pt x="986" y="375"/>
                    </a:lnTo>
                    <a:lnTo>
                      <a:pt x="984" y="370"/>
                    </a:lnTo>
                    <a:lnTo>
                      <a:pt x="982" y="372"/>
                    </a:lnTo>
                    <a:lnTo>
                      <a:pt x="981" y="375"/>
                    </a:lnTo>
                    <a:lnTo>
                      <a:pt x="972" y="380"/>
                    </a:lnTo>
                    <a:lnTo>
                      <a:pt x="972" y="382"/>
                    </a:lnTo>
                    <a:lnTo>
                      <a:pt x="967" y="384"/>
                    </a:lnTo>
                    <a:lnTo>
                      <a:pt x="962" y="380"/>
                    </a:lnTo>
                    <a:lnTo>
                      <a:pt x="962" y="377"/>
                    </a:lnTo>
                    <a:lnTo>
                      <a:pt x="964" y="374"/>
                    </a:lnTo>
                    <a:lnTo>
                      <a:pt x="961" y="374"/>
                    </a:lnTo>
                    <a:lnTo>
                      <a:pt x="959" y="372"/>
                    </a:lnTo>
                    <a:lnTo>
                      <a:pt x="957" y="379"/>
                    </a:lnTo>
                    <a:lnTo>
                      <a:pt x="954" y="380"/>
                    </a:lnTo>
                    <a:lnTo>
                      <a:pt x="951" y="379"/>
                    </a:lnTo>
                    <a:lnTo>
                      <a:pt x="951" y="374"/>
                    </a:lnTo>
                    <a:lnTo>
                      <a:pt x="946" y="370"/>
                    </a:lnTo>
                    <a:lnTo>
                      <a:pt x="946" y="367"/>
                    </a:lnTo>
                    <a:lnTo>
                      <a:pt x="944" y="365"/>
                    </a:lnTo>
                    <a:lnTo>
                      <a:pt x="942" y="370"/>
                    </a:lnTo>
                    <a:lnTo>
                      <a:pt x="941" y="369"/>
                    </a:lnTo>
                    <a:lnTo>
                      <a:pt x="936" y="364"/>
                    </a:lnTo>
                    <a:lnTo>
                      <a:pt x="927" y="359"/>
                    </a:lnTo>
                    <a:lnTo>
                      <a:pt x="927" y="357"/>
                    </a:lnTo>
                    <a:lnTo>
                      <a:pt x="932" y="355"/>
                    </a:lnTo>
                    <a:lnTo>
                      <a:pt x="932" y="352"/>
                    </a:lnTo>
                    <a:lnTo>
                      <a:pt x="931" y="349"/>
                    </a:lnTo>
                    <a:lnTo>
                      <a:pt x="939" y="344"/>
                    </a:lnTo>
                    <a:lnTo>
                      <a:pt x="946" y="342"/>
                    </a:lnTo>
                    <a:lnTo>
                      <a:pt x="947" y="344"/>
                    </a:lnTo>
                    <a:lnTo>
                      <a:pt x="956" y="344"/>
                    </a:lnTo>
                    <a:lnTo>
                      <a:pt x="962" y="347"/>
                    </a:lnTo>
                    <a:lnTo>
                      <a:pt x="967" y="347"/>
                    </a:lnTo>
                    <a:lnTo>
                      <a:pt x="972" y="345"/>
                    </a:lnTo>
                    <a:lnTo>
                      <a:pt x="977" y="344"/>
                    </a:lnTo>
                    <a:lnTo>
                      <a:pt x="984" y="341"/>
                    </a:lnTo>
                    <a:lnTo>
                      <a:pt x="979" y="339"/>
                    </a:lnTo>
                    <a:lnTo>
                      <a:pt x="977" y="337"/>
                    </a:lnTo>
                    <a:lnTo>
                      <a:pt x="972" y="337"/>
                    </a:lnTo>
                    <a:lnTo>
                      <a:pt x="967" y="339"/>
                    </a:lnTo>
                    <a:lnTo>
                      <a:pt x="959" y="336"/>
                    </a:lnTo>
                    <a:lnTo>
                      <a:pt x="954" y="336"/>
                    </a:lnTo>
                    <a:lnTo>
                      <a:pt x="952" y="334"/>
                    </a:lnTo>
                    <a:lnTo>
                      <a:pt x="959" y="327"/>
                    </a:lnTo>
                    <a:lnTo>
                      <a:pt x="966" y="322"/>
                    </a:lnTo>
                    <a:lnTo>
                      <a:pt x="971" y="321"/>
                    </a:lnTo>
                    <a:lnTo>
                      <a:pt x="972" y="322"/>
                    </a:lnTo>
                    <a:lnTo>
                      <a:pt x="982" y="321"/>
                    </a:lnTo>
                    <a:lnTo>
                      <a:pt x="992" y="321"/>
                    </a:lnTo>
                    <a:lnTo>
                      <a:pt x="999" y="322"/>
                    </a:lnTo>
                    <a:lnTo>
                      <a:pt x="1000" y="322"/>
                    </a:lnTo>
                    <a:lnTo>
                      <a:pt x="999" y="319"/>
                    </a:lnTo>
                    <a:lnTo>
                      <a:pt x="997" y="319"/>
                    </a:lnTo>
                    <a:lnTo>
                      <a:pt x="992" y="317"/>
                    </a:lnTo>
                    <a:lnTo>
                      <a:pt x="987" y="317"/>
                    </a:lnTo>
                    <a:lnTo>
                      <a:pt x="977" y="314"/>
                    </a:lnTo>
                    <a:lnTo>
                      <a:pt x="974" y="311"/>
                    </a:lnTo>
                    <a:lnTo>
                      <a:pt x="979" y="307"/>
                    </a:lnTo>
                    <a:lnTo>
                      <a:pt x="982" y="304"/>
                    </a:lnTo>
                    <a:lnTo>
                      <a:pt x="986" y="301"/>
                    </a:lnTo>
                    <a:lnTo>
                      <a:pt x="989" y="301"/>
                    </a:lnTo>
                    <a:lnTo>
                      <a:pt x="994" y="299"/>
                    </a:lnTo>
                    <a:lnTo>
                      <a:pt x="999" y="299"/>
                    </a:lnTo>
                    <a:lnTo>
                      <a:pt x="1000" y="301"/>
                    </a:lnTo>
                    <a:lnTo>
                      <a:pt x="1004" y="301"/>
                    </a:lnTo>
                    <a:lnTo>
                      <a:pt x="1010" y="306"/>
                    </a:lnTo>
                    <a:lnTo>
                      <a:pt x="1012" y="306"/>
                    </a:lnTo>
                    <a:lnTo>
                      <a:pt x="1010" y="302"/>
                    </a:lnTo>
                    <a:lnTo>
                      <a:pt x="1005" y="299"/>
                    </a:lnTo>
                    <a:lnTo>
                      <a:pt x="1005" y="296"/>
                    </a:lnTo>
                    <a:lnTo>
                      <a:pt x="1002" y="294"/>
                    </a:lnTo>
                    <a:lnTo>
                      <a:pt x="1005" y="291"/>
                    </a:lnTo>
                    <a:lnTo>
                      <a:pt x="1019" y="289"/>
                    </a:lnTo>
                    <a:lnTo>
                      <a:pt x="1022" y="289"/>
                    </a:lnTo>
                    <a:lnTo>
                      <a:pt x="1030" y="289"/>
                    </a:lnTo>
                    <a:lnTo>
                      <a:pt x="1035" y="292"/>
                    </a:lnTo>
                    <a:lnTo>
                      <a:pt x="1037" y="299"/>
                    </a:lnTo>
                    <a:lnTo>
                      <a:pt x="1034" y="301"/>
                    </a:lnTo>
                    <a:lnTo>
                      <a:pt x="1029" y="307"/>
                    </a:lnTo>
                    <a:lnTo>
                      <a:pt x="1030" y="311"/>
                    </a:lnTo>
                    <a:lnTo>
                      <a:pt x="1040" y="311"/>
                    </a:lnTo>
                    <a:lnTo>
                      <a:pt x="1044" y="307"/>
                    </a:lnTo>
                    <a:lnTo>
                      <a:pt x="1047" y="311"/>
                    </a:lnTo>
                    <a:lnTo>
                      <a:pt x="1049" y="311"/>
                    </a:lnTo>
                    <a:lnTo>
                      <a:pt x="1050" y="312"/>
                    </a:lnTo>
                    <a:lnTo>
                      <a:pt x="1052" y="316"/>
                    </a:lnTo>
                    <a:lnTo>
                      <a:pt x="1054" y="317"/>
                    </a:lnTo>
                    <a:lnTo>
                      <a:pt x="1054" y="321"/>
                    </a:lnTo>
                    <a:lnTo>
                      <a:pt x="1050" y="322"/>
                    </a:lnTo>
                    <a:lnTo>
                      <a:pt x="1049" y="326"/>
                    </a:lnTo>
                    <a:lnTo>
                      <a:pt x="1054" y="331"/>
                    </a:lnTo>
                    <a:lnTo>
                      <a:pt x="1054" y="339"/>
                    </a:lnTo>
                    <a:lnTo>
                      <a:pt x="1052" y="342"/>
                    </a:lnTo>
                    <a:lnTo>
                      <a:pt x="1047" y="341"/>
                    </a:lnTo>
                    <a:lnTo>
                      <a:pt x="1044" y="342"/>
                    </a:lnTo>
                    <a:lnTo>
                      <a:pt x="1044" y="345"/>
                    </a:lnTo>
                    <a:lnTo>
                      <a:pt x="1049" y="344"/>
                    </a:lnTo>
                    <a:lnTo>
                      <a:pt x="1054" y="345"/>
                    </a:lnTo>
                    <a:lnTo>
                      <a:pt x="1057" y="345"/>
                    </a:lnTo>
                    <a:lnTo>
                      <a:pt x="1054" y="355"/>
                    </a:lnTo>
                    <a:lnTo>
                      <a:pt x="1050" y="357"/>
                    </a:lnTo>
                    <a:lnTo>
                      <a:pt x="1050" y="365"/>
                    </a:lnTo>
                    <a:lnTo>
                      <a:pt x="1052" y="367"/>
                    </a:lnTo>
                    <a:lnTo>
                      <a:pt x="1059" y="365"/>
                    </a:lnTo>
                    <a:lnTo>
                      <a:pt x="1060" y="362"/>
                    </a:lnTo>
                    <a:lnTo>
                      <a:pt x="1064" y="365"/>
                    </a:lnTo>
                    <a:lnTo>
                      <a:pt x="1064" y="367"/>
                    </a:lnTo>
                    <a:lnTo>
                      <a:pt x="1069" y="369"/>
                    </a:lnTo>
                    <a:lnTo>
                      <a:pt x="1072" y="367"/>
                    </a:lnTo>
                    <a:lnTo>
                      <a:pt x="1080" y="370"/>
                    </a:lnTo>
                    <a:lnTo>
                      <a:pt x="1085" y="375"/>
                    </a:lnTo>
                    <a:lnTo>
                      <a:pt x="1087" y="374"/>
                    </a:lnTo>
                    <a:lnTo>
                      <a:pt x="1087" y="370"/>
                    </a:lnTo>
                    <a:lnTo>
                      <a:pt x="1085" y="370"/>
                    </a:lnTo>
                    <a:lnTo>
                      <a:pt x="1092" y="367"/>
                    </a:lnTo>
                    <a:lnTo>
                      <a:pt x="1090" y="359"/>
                    </a:lnTo>
                    <a:lnTo>
                      <a:pt x="1087" y="355"/>
                    </a:lnTo>
                    <a:lnTo>
                      <a:pt x="1087" y="352"/>
                    </a:lnTo>
                    <a:lnTo>
                      <a:pt x="1084" y="347"/>
                    </a:lnTo>
                    <a:lnTo>
                      <a:pt x="1087" y="345"/>
                    </a:lnTo>
                    <a:lnTo>
                      <a:pt x="1088" y="345"/>
                    </a:lnTo>
                    <a:lnTo>
                      <a:pt x="1097" y="344"/>
                    </a:lnTo>
                    <a:lnTo>
                      <a:pt x="1102" y="344"/>
                    </a:lnTo>
                    <a:lnTo>
                      <a:pt x="1103" y="337"/>
                    </a:lnTo>
                    <a:lnTo>
                      <a:pt x="1100" y="331"/>
                    </a:lnTo>
                    <a:lnTo>
                      <a:pt x="1098" y="329"/>
                    </a:lnTo>
                    <a:lnTo>
                      <a:pt x="1098" y="324"/>
                    </a:lnTo>
                    <a:lnTo>
                      <a:pt x="1097" y="319"/>
                    </a:lnTo>
                    <a:lnTo>
                      <a:pt x="1100" y="314"/>
                    </a:lnTo>
                    <a:lnTo>
                      <a:pt x="1105" y="311"/>
                    </a:lnTo>
                    <a:lnTo>
                      <a:pt x="1107" y="312"/>
                    </a:lnTo>
                    <a:lnTo>
                      <a:pt x="1112" y="312"/>
                    </a:lnTo>
                    <a:lnTo>
                      <a:pt x="1110" y="309"/>
                    </a:lnTo>
                    <a:lnTo>
                      <a:pt x="1113" y="306"/>
                    </a:lnTo>
                    <a:lnTo>
                      <a:pt x="1118" y="304"/>
                    </a:lnTo>
                    <a:lnTo>
                      <a:pt x="1128" y="294"/>
                    </a:lnTo>
                    <a:lnTo>
                      <a:pt x="1132" y="296"/>
                    </a:lnTo>
                    <a:lnTo>
                      <a:pt x="1138" y="297"/>
                    </a:lnTo>
                    <a:lnTo>
                      <a:pt x="1138" y="301"/>
                    </a:lnTo>
                    <a:lnTo>
                      <a:pt x="1140" y="304"/>
                    </a:lnTo>
                    <a:lnTo>
                      <a:pt x="1138" y="307"/>
                    </a:lnTo>
                    <a:lnTo>
                      <a:pt x="1133" y="307"/>
                    </a:lnTo>
                    <a:lnTo>
                      <a:pt x="1132" y="309"/>
                    </a:lnTo>
                    <a:lnTo>
                      <a:pt x="1132" y="312"/>
                    </a:lnTo>
                    <a:lnTo>
                      <a:pt x="1130" y="317"/>
                    </a:lnTo>
                    <a:lnTo>
                      <a:pt x="1130" y="322"/>
                    </a:lnTo>
                    <a:lnTo>
                      <a:pt x="1132" y="324"/>
                    </a:lnTo>
                    <a:lnTo>
                      <a:pt x="1132" y="336"/>
                    </a:lnTo>
                    <a:lnTo>
                      <a:pt x="1128" y="337"/>
                    </a:lnTo>
                    <a:lnTo>
                      <a:pt x="1127" y="337"/>
                    </a:lnTo>
                    <a:lnTo>
                      <a:pt x="1120" y="342"/>
                    </a:lnTo>
                    <a:lnTo>
                      <a:pt x="1117" y="344"/>
                    </a:lnTo>
                    <a:lnTo>
                      <a:pt x="1117" y="345"/>
                    </a:lnTo>
                    <a:lnTo>
                      <a:pt x="1118" y="347"/>
                    </a:lnTo>
                    <a:lnTo>
                      <a:pt x="1123" y="345"/>
                    </a:lnTo>
                    <a:lnTo>
                      <a:pt x="1130" y="345"/>
                    </a:lnTo>
                    <a:lnTo>
                      <a:pt x="1130" y="347"/>
                    </a:lnTo>
                    <a:lnTo>
                      <a:pt x="1127" y="352"/>
                    </a:lnTo>
                    <a:lnTo>
                      <a:pt x="1120" y="357"/>
                    </a:lnTo>
                    <a:lnTo>
                      <a:pt x="1113" y="362"/>
                    </a:lnTo>
                    <a:lnTo>
                      <a:pt x="1112" y="365"/>
                    </a:lnTo>
                    <a:lnTo>
                      <a:pt x="1113" y="369"/>
                    </a:lnTo>
                    <a:lnTo>
                      <a:pt x="1115" y="364"/>
                    </a:lnTo>
                    <a:lnTo>
                      <a:pt x="1123" y="360"/>
                    </a:lnTo>
                    <a:lnTo>
                      <a:pt x="1127" y="357"/>
                    </a:lnTo>
                    <a:lnTo>
                      <a:pt x="1130" y="357"/>
                    </a:lnTo>
                    <a:lnTo>
                      <a:pt x="1137" y="359"/>
                    </a:lnTo>
                    <a:lnTo>
                      <a:pt x="1137" y="365"/>
                    </a:lnTo>
                    <a:lnTo>
                      <a:pt x="1132" y="372"/>
                    </a:lnTo>
                    <a:lnTo>
                      <a:pt x="1133" y="374"/>
                    </a:lnTo>
                    <a:lnTo>
                      <a:pt x="1138" y="369"/>
                    </a:lnTo>
                    <a:lnTo>
                      <a:pt x="1142" y="370"/>
                    </a:lnTo>
                    <a:lnTo>
                      <a:pt x="1142" y="367"/>
                    </a:lnTo>
                    <a:lnTo>
                      <a:pt x="1142" y="365"/>
                    </a:lnTo>
                    <a:lnTo>
                      <a:pt x="1145" y="362"/>
                    </a:lnTo>
                    <a:lnTo>
                      <a:pt x="1145" y="357"/>
                    </a:lnTo>
                    <a:lnTo>
                      <a:pt x="1153" y="352"/>
                    </a:lnTo>
                    <a:lnTo>
                      <a:pt x="1155" y="352"/>
                    </a:lnTo>
                    <a:lnTo>
                      <a:pt x="1162" y="355"/>
                    </a:lnTo>
                    <a:lnTo>
                      <a:pt x="1165" y="364"/>
                    </a:lnTo>
                    <a:lnTo>
                      <a:pt x="1167" y="367"/>
                    </a:lnTo>
                    <a:lnTo>
                      <a:pt x="1165" y="372"/>
                    </a:lnTo>
                    <a:lnTo>
                      <a:pt x="1158" y="382"/>
                    </a:lnTo>
                    <a:lnTo>
                      <a:pt x="1153" y="387"/>
                    </a:lnTo>
                    <a:lnTo>
                      <a:pt x="1148" y="389"/>
                    </a:lnTo>
                    <a:lnTo>
                      <a:pt x="1145" y="389"/>
                    </a:lnTo>
                    <a:lnTo>
                      <a:pt x="1143" y="392"/>
                    </a:lnTo>
                    <a:lnTo>
                      <a:pt x="1145" y="395"/>
                    </a:lnTo>
                    <a:lnTo>
                      <a:pt x="1140" y="400"/>
                    </a:lnTo>
                    <a:lnTo>
                      <a:pt x="1137" y="400"/>
                    </a:lnTo>
                    <a:lnTo>
                      <a:pt x="1132" y="404"/>
                    </a:lnTo>
                    <a:lnTo>
                      <a:pt x="1132" y="407"/>
                    </a:lnTo>
                    <a:lnTo>
                      <a:pt x="1130" y="410"/>
                    </a:lnTo>
                    <a:lnTo>
                      <a:pt x="1127" y="410"/>
                    </a:lnTo>
                    <a:lnTo>
                      <a:pt x="1125" y="412"/>
                    </a:lnTo>
                    <a:lnTo>
                      <a:pt x="1125" y="414"/>
                    </a:lnTo>
                    <a:lnTo>
                      <a:pt x="1122" y="415"/>
                    </a:lnTo>
                    <a:lnTo>
                      <a:pt x="1118" y="412"/>
                    </a:lnTo>
                    <a:lnTo>
                      <a:pt x="1115" y="414"/>
                    </a:lnTo>
                    <a:lnTo>
                      <a:pt x="1112" y="414"/>
                    </a:lnTo>
                    <a:lnTo>
                      <a:pt x="1103" y="417"/>
                    </a:lnTo>
                    <a:lnTo>
                      <a:pt x="1097" y="417"/>
                    </a:lnTo>
                    <a:lnTo>
                      <a:pt x="1090" y="415"/>
                    </a:lnTo>
                    <a:lnTo>
                      <a:pt x="1090" y="412"/>
                    </a:lnTo>
                    <a:lnTo>
                      <a:pt x="1092" y="409"/>
                    </a:lnTo>
                    <a:lnTo>
                      <a:pt x="1092" y="407"/>
                    </a:lnTo>
                    <a:lnTo>
                      <a:pt x="1090" y="405"/>
                    </a:lnTo>
                    <a:lnTo>
                      <a:pt x="1085" y="409"/>
                    </a:lnTo>
                    <a:lnTo>
                      <a:pt x="1084" y="410"/>
                    </a:lnTo>
                    <a:lnTo>
                      <a:pt x="1080" y="412"/>
                    </a:lnTo>
                    <a:lnTo>
                      <a:pt x="1075" y="410"/>
                    </a:lnTo>
                    <a:lnTo>
                      <a:pt x="1075" y="407"/>
                    </a:lnTo>
                    <a:lnTo>
                      <a:pt x="1077" y="405"/>
                    </a:lnTo>
                    <a:lnTo>
                      <a:pt x="1075" y="402"/>
                    </a:lnTo>
                    <a:lnTo>
                      <a:pt x="1072" y="402"/>
                    </a:lnTo>
                    <a:lnTo>
                      <a:pt x="1072" y="404"/>
                    </a:lnTo>
                    <a:lnTo>
                      <a:pt x="1069" y="405"/>
                    </a:lnTo>
                    <a:lnTo>
                      <a:pt x="1065" y="405"/>
                    </a:lnTo>
                    <a:lnTo>
                      <a:pt x="1057" y="409"/>
                    </a:lnTo>
                    <a:lnTo>
                      <a:pt x="1055" y="410"/>
                    </a:lnTo>
                    <a:lnTo>
                      <a:pt x="1050" y="410"/>
                    </a:lnTo>
                    <a:lnTo>
                      <a:pt x="1049" y="409"/>
                    </a:lnTo>
                    <a:lnTo>
                      <a:pt x="1042" y="410"/>
                    </a:lnTo>
                    <a:lnTo>
                      <a:pt x="1039" y="407"/>
                    </a:lnTo>
                    <a:lnTo>
                      <a:pt x="1037" y="410"/>
                    </a:lnTo>
                    <a:lnTo>
                      <a:pt x="1034" y="410"/>
                    </a:lnTo>
                    <a:lnTo>
                      <a:pt x="1030" y="412"/>
                    </a:lnTo>
                    <a:lnTo>
                      <a:pt x="1030" y="415"/>
                    </a:lnTo>
                    <a:lnTo>
                      <a:pt x="1027" y="417"/>
                    </a:lnTo>
                    <a:lnTo>
                      <a:pt x="1022" y="417"/>
                    </a:lnTo>
                    <a:lnTo>
                      <a:pt x="1020" y="419"/>
                    </a:lnTo>
                    <a:lnTo>
                      <a:pt x="1015" y="420"/>
                    </a:lnTo>
                    <a:lnTo>
                      <a:pt x="1014" y="420"/>
                    </a:lnTo>
                    <a:lnTo>
                      <a:pt x="1009" y="422"/>
                    </a:lnTo>
                    <a:lnTo>
                      <a:pt x="1004" y="422"/>
                    </a:lnTo>
                    <a:lnTo>
                      <a:pt x="1002" y="419"/>
                    </a:lnTo>
                    <a:lnTo>
                      <a:pt x="995" y="419"/>
                    </a:lnTo>
                    <a:lnTo>
                      <a:pt x="989" y="422"/>
                    </a:lnTo>
                    <a:lnTo>
                      <a:pt x="982" y="422"/>
                    </a:lnTo>
                    <a:lnTo>
                      <a:pt x="974" y="419"/>
                    </a:lnTo>
                    <a:lnTo>
                      <a:pt x="969" y="417"/>
                    </a:lnTo>
                    <a:lnTo>
                      <a:pt x="966" y="414"/>
                    </a:lnTo>
                    <a:lnTo>
                      <a:pt x="961" y="409"/>
                    </a:lnTo>
                    <a:lnTo>
                      <a:pt x="961" y="409"/>
                    </a:lnTo>
                    <a:close/>
                    <a:moveTo>
                      <a:pt x="672" y="545"/>
                    </a:moveTo>
                    <a:lnTo>
                      <a:pt x="672" y="537"/>
                    </a:lnTo>
                    <a:lnTo>
                      <a:pt x="677" y="530"/>
                    </a:lnTo>
                    <a:lnTo>
                      <a:pt x="675" y="525"/>
                    </a:lnTo>
                    <a:lnTo>
                      <a:pt x="677" y="518"/>
                    </a:lnTo>
                    <a:lnTo>
                      <a:pt x="677" y="513"/>
                    </a:lnTo>
                    <a:lnTo>
                      <a:pt x="673" y="512"/>
                    </a:lnTo>
                    <a:lnTo>
                      <a:pt x="670" y="500"/>
                    </a:lnTo>
                    <a:lnTo>
                      <a:pt x="675" y="502"/>
                    </a:lnTo>
                    <a:lnTo>
                      <a:pt x="675" y="497"/>
                    </a:lnTo>
                    <a:lnTo>
                      <a:pt x="667" y="497"/>
                    </a:lnTo>
                    <a:lnTo>
                      <a:pt x="658" y="495"/>
                    </a:lnTo>
                    <a:lnTo>
                      <a:pt x="658" y="490"/>
                    </a:lnTo>
                    <a:lnTo>
                      <a:pt x="662" y="492"/>
                    </a:lnTo>
                    <a:lnTo>
                      <a:pt x="667" y="488"/>
                    </a:lnTo>
                    <a:lnTo>
                      <a:pt x="673" y="485"/>
                    </a:lnTo>
                    <a:lnTo>
                      <a:pt x="675" y="482"/>
                    </a:lnTo>
                    <a:lnTo>
                      <a:pt x="677" y="482"/>
                    </a:lnTo>
                    <a:lnTo>
                      <a:pt x="682" y="478"/>
                    </a:lnTo>
                    <a:lnTo>
                      <a:pt x="685" y="477"/>
                    </a:lnTo>
                    <a:lnTo>
                      <a:pt x="688" y="472"/>
                    </a:lnTo>
                    <a:lnTo>
                      <a:pt x="696" y="470"/>
                    </a:lnTo>
                    <a:lnTo>
                      <a:pt x="696" y="467"/>
                    </a:lnTo>
                    <a:lnTo>
                      <a:pt x="700" y="467"/>
                    </a:lnTo>
                    <a:lnTo>
                      <a:pt x="705" y="460"/>
                    </a:lnTo>
                    <a:lnTo>
                      <a:pt x="705" y="453"/>
                    </a:lnTo>
                    <a:lnTo>
                      <a:pt x="706" y="455"/>
                    </a:lnTo>
                    <a:lnTo>
                      <a:pt x="720" y="457"/>
                    </a:lnTo>
                    <a:lnTo>
                      <a:pt x="720" y="452"/>
                    </a:lnTo>
                    <a:lnTo>
                      <a:pt x="718" y="445"/>
                    </a:lnTo>
                    <a:lnTo>
                      <a:pt x="718" y="442"/>
                    </a:lnTo>
                    <a:lnTo>
                      <a:pt x="723" y="440"/>
                    </a:lnTo>
                    <a:lnTo>
                      <a:pt x="733" y="434"/>
                    </a:lnTo>
                    <a:lnTo>
                      <a:pt x="738" y="427"/>
                    </a:lnTo>
                    <a:lnTo>
                      <a:pt x="748" y="424"/>
                    </a:lnTo>
                    <a:lnTo>
                      <a:pt x="750" y="420"/>
                    </a:lnTo>
                    <a:lnTo>
                      <a:pt x="756" y="414"/>
                    </a:lnTo>
                    <a:lnTo>
                      <a:pt x="761" y="414"/>
                    </a:lnTo>
                    <a:lnTo>
                      <a:pt x="765" y="410"/>
                    </a:lnTo>
                    <a:lnTo>
                      <a:pt x="761" y="407"/>
                    </a:lnTo>
                    <a:lnTo>
                      <a:pt x="763" y="397"/>
                    </a:lnTo>
                    <a:lnTo>
                      <a:pt x="763" y="392"/>
                    </a:lnTo>
                    <a:lnTo>
                      <a:pt x="765" y="387"/>
                    </a:lnTo>
                    <a:lnTo>
                      <a:pt x="763" y="385"/>
                    </a:lnTo>
                    <a:lnTo>
                      <a:pt x="765" y="382"/>
                    </a:lnTo>
                    <a:lnTo>
                      <a:pt x="773" y="380"/>
                    </a:lnTo>
                    <a:lnTo>
                      <a:pt x="776" y="380"/>
                    </a:lnTo>
                    <a:lnTo>
                      <a:pt x="791" y="380"/>
                    </a:lnTo>
                    <a:lnTo>
                      <a:pt x="794" y="382"/>
                    </a:lnTo>
                    <a:lnTo>
                      <a:pt x="811" y="382"/>
                    </a:lnTo>
                    <a:lnTo>
                      <a:pt x="821" y="377"/>
                    </a:lnTo>
                    <a:lnTo>
                      <a:pt x="834" y="380"/>
                    </a:lnTo>
                    <a:lnTo>
                      <a:pt x="833" y="385"/>
                    </a:lnTo>
                    <a:lnTo>
                      <a:pt x="836" y="387"/>
                    </a:lnTo>
                    <a:lnTo>
                      <a:pt x="839" y="392"/>
                    </a:lnTo>
                    <a:lnTo>
                      <a:pt x="853" y="399"/>
                    </a:lnTo>
                    <a:lnTo>
                      <a:pt x="853" y="402"/>
                    </a:lnTo>
                    <a:lnTo>
                      <a:pt x="849" y="405"/>
                    </a:lnTo>
                    <a:lnTo>
                      <a:pt x="854" y="405"/>
                    </a:lnTo>
                    <a:lnTo>
                      <a:pt x="858" y="402"/>
                    </a:lnTo>
                    <a:lnTo>
                      <a:pt x="863" y="405"/>
                    </a:lnTo>
                    <a:lnTo>
                      <a:pt x="861" y="410"/>
                    </a:lnTo>
                    <a:lnTo>
                      <a:pt x="854" y="417"/>
                    </a:lnTo>
                    <a:lnTo>
                      <a:pt x="854" y="419"/>
                    </a:lnTo>
                    <a:lnTo>
                      <a:pt x="864" y="414"/>
                    </a:lnTo>
                    <a:lnTo>
                      <a:pt x="864" y="409"/>
                    </a:lnTo>
                    <a:lnTo>
                      <a:pt x="868" y="405"/>
                    </a:lnTo>
                    <a:lnTo>
                      <a:pt x="874" y="407"/>
                    </a:lnTo>
                    <a:lnTo>
                      <a:pt x="881" y="405"/>
                    </a:lnTo>
                    <a:lnTo>
                      <a:pt x="884" y="405"/>
                    </a:lnTo>
                    <a:lnTo>
                      <a:pt x="884" y="410"/>
                    </a:lnTo>
                    <a:lnTo>
                      <a:pt x="894" y="419"/>
                    </a:lnTo>
                    <a:lnTo>
                      <a:pt x="896" y="429"/>
                    </a:lnTo>
                    <a:lnTo>
                      <a:pt x="892" y="434"/>
                    </a:lnTo>
                    <a:lnTo>
                      <a:pt x="896" y="440"/>
                    </a:lnTo>
                    <a:lnTo>
                      <a:pt x="896" y="447"/>
                    </a:lnTo>
                    <a:lnTo>
                      <a:pt x="894" y="448"/>
                    </a:lnTo>
                    <a:lnTo>
                      <a:pt x="897" y="452"/>
                    </a:lnTo>
                    <a:lnTo>
                      <a:pt x="897" y="457"/>
                    </a:lnTo>
                    <a:lnTo>
                      <a:pt x="897" y="460"/>
                    </a:lnTo>
                    <a:lnTo>
                      <a:pt x="894" y="465"/>
                    </a:lnTo>
                    <a:lnTo>
                      <a:pt x="884" y="467"/>
                    </a:lnTo>
                    <a:lnTo>
                      <a:pt x="881" y="470"/>
                    </a:lnTo>
                    <a:lnTo>
                      <a:pt x="871" y="470"/>
                    </a:lnTo>
                    <a:lnTo>
                      <a:pt x="864" y="470"/>
                    </a:lnTo>
                    <a:lnTo>
                      <a:pt x="851" y="475"/>
                    </a:lnTo>
                    <a:lnTo>
                      <a:pt x="841" y="477"/>
                    </a:lnTo>
                    <a:lnTo>
                      <a:pt x="831" y="480"/>
                    </a:lnTo>
                    <a:lnTo>
                      <a:pt x="828" y="480"/>
                    </a:lnTo>
                    <a:lnTo>
                      <a:pt x="821" y="483"/>
                    </a:lnTo>
                    <a:lnTo>
                      <a:pt x="813" y="483"/>
                    </a:lnTo>
                    <a:lnTo>
                      <a:pt x="809" y="487"/>
                    </a:lnTo>
                    <a:lnTo>
                      <a:pt x="808" y="483"/>
                    </a:lnTo>
                    <a:lnTo>
                      <a:pt x="804" y="485"/>
                    </a:lnTo>
                    <a:lnTo>
                      <a:pt x="796" y="487"/>
                    </a:lnTo>
                    <a:lnTo>
                      <a:pt x="794" y="492"/>
                    </a:lnTo>
                    <a:lnTo>
                      <a:pt x="790" y="497"/>
                    </a:lnTo>
                    <a:lnTo>
                      <a:pt x="788" y="497"/>
                    </a:lnTo>
                    <a:lnTo>
                      <a:pt x="785" y="503"/>
                    </a:lnTo>
                    <a:lnTo>
                      <a:pt x="780" y="505"/>
                    </a:lnTo>
                    <a:lnTo>
                      <a:pt x="773" y="508"/>
                    </a:lnTo>
                    <a:lnTo>
                      <a:pt x="766" y="508"/>
                    </a:lnTo>
                    <a:lnTo>
                      <a:pt x="763" y="502"/>
                    </a:lnTo>
                    <a:lnTo>
                      <a:pt x="760" y="508"/>
                    </a:lnTo>
                    <a:lnTo>
                      <a:pt x="760" y="512"/>
                    </a:lnTo>
                    <a:lnTo>
                      <a:pt x="755" y="515"/>
                    </a:lnTo>
                    <a:lnTo>
                      <a:pt x="748" y="520"/>
                    </a:lnTo>
                    <a:lnTo>
                      <a:pt x="746" y="523"/>
                    </a:lnTo>
                    <a:lnTo>
                      <a:pt x="741" y="528"/>
                    </a:lnTo>
                    <a:lnTo>
                      <a:pt x="741" y="532"/>
                    </a:lnTo>
                    <a:lnTo>
                      <a:pt x="735" y="538"/>
                    </a:lnTo>
                    <a:lnTo>
                      <a:pt x="730" y="543"/>
                    </a:lnTo>
                    <a:lnTo>
                      <a:pt x="723" y="541"/>
                    </a:lnTo>
                    <a:lnTo>
                      <a:pt x="716" y="545"/>
                    </a:lnTo>
                    <a:lnTo>
                      <a:pt x="713" y="545"/>
                    </a:lnTo>
                    <a:lnTo>
                      <a:pt x="710" y="541"/>
                    </a:lnTo>
                    <a:lnTo>
                      <a:pt x="713" y="538"/>
                    </a:lnTo>
                    <a:lnTo>
                      <a:pt x="713" y="533"/>
                    </a:lnTo>
                    <a:lnTo>
                      <a:pt x="711" y="530"/>
                    </a:lnTo>
                    <a:lnTo>
                      <a:pt x="706" y="533"/>
                    </a:lnTo>
                    <a:lnTo>
                      <a:pt x="706" y="537"/>
                    </a:lnTo>
                    <a:lnTo>
                      <a:pt x="705" y="537"/>
                    </a:lnTo>
                    <a:lnTo>
                      <a:pt x="696" y="543"/>
                    </a:lnTo>
                    <a:lnTo>
                      <a:pt x="691" y="545"/>
                    </a:lnTo>
                    <a:lnTo>
                      <a:pt x="687" y="543"/>
                    </a:lnTo>
                    <a:lnTo>
                      <a:pt x="682" y="545"/>
                    </a:lnTo>
                    <a:lnTo>
                      <a:pt x="678" y="548"/>
                    </a:lnTo>
                    <a:lnTo>
                      <a:pt x="675" y="546"/>
                    </a:lnTo>
                    <a:lnTo>
                      <a:pt x="672" y="546"/>
                    </a:lnTo>
                    <a:lnTo>
                      <a:pt x="672" y="545"/>
                    </a:lnTo>
                    <a:lnTo>
                      <a:pt x="672" y="545"/>
                    </a:lnTo>
                    <a:close/>
                    <a:moveTo>
                      <a:pt x="1288" y="480"/>
                    </a:moveTo>
                    <a:lnTo>
                      <a:pt x="1289" y="480"/>
                    </a:lnTo>
                    <a:lnTo>
                      <a:pt x="1293" y="483"/>
                    </a:lnTo>
                    <a:lnTo>
                      <a:pt x="1291" y="488"/>
                    </a:lnTo>
                    <a:lnTo>
                      <a:pt x="1289" y="488"/>
                    </a:lnTo>
                    <a:lnTo>
                      <a:pt x="1288" y="487"/>
                    </a:lnTo>
                    <a:lnTo>
                      <a:pt x="1286" y="482"/>
                    </a:lnTo>
                    <a:lnTo>
                      <a:pt x="1288" y="480"/>
                    </a:lnTo>
                    <a:lnTo>
                      <a:pt x="1288" y="480"/>
                    </a:lnTo>
                    <a:close/>
                    <a:moveTo>
                      <a:pt x="1241" y="480"/>
                    </a:moveTo>
                    <a:lnTo>
                      <a:pt x="1243" y="475"/>
                    </a:lnTo>
                    <a:lnTo>
                      <a:pt x="1250" y="473"/>
                    </a:lnTo>
                    <a:lnTo>
                      <a:pt x="1253" y="475"/>
                    </a:lnTo>
                    <a:lnTo>
                      <a:pt x="1251" y="478"/>
                    </a:lnTo>
                    <a:lnTo>
                      <a:pt x="1248" y="478"/>
                    </a:lnTo>
                    <a:lnTo>
                      <a:pt x="1245" y="480"/>
                    </a:lnTo>
                    <a:lnTo>
                      <a:pt x="1241" y="480"/>
                    </a:lnTo>
                    <a:lnTo>
                      <a:pt x="1241" y="480"/>
                    </a:lnTo>
                    <a:close/>
                    <a:moveTo>
                      <a:pt x="1195" y="505"/>
                    </a:moveTo>
                    <a:lnTo>
                      <a:pt x="1196" y="507"/>
                    </a:lnTo>
                    <a:lnTo>
                      <a:pt x="1203" y="508"/>
                    </a:lnTo>
                    <a:lnTo>
                      <a:pt x="1208" y="513"/>
                    </a:lnTo>
                    <a:lnTo>
                      <a:pt x="1211" y="510"/>
                    </a:lnTo>
                    <a:lnTo>
                      <a:pt x="1215" y="512"/>
                    </a:lnTo>
                    <a:lnTo>
                      <a:pt x="1221" y="510"/>
                    </a:lnTo>
                    <a:lnTo>
                      <a:pt x="1225" y="510"/>
                    </a:lnTo>
                    <a:lnTo>
                      <a:pt x="1228" y="510"/>
                    </a:lnTo>
                    <a:lnTo>
                      <a:pt x="1231" y="507"/>
                    </a:lnTo>
                    <a:lnTo>
                      <a:pt x="1238" y="507"/>
                    </a:lnTo>
                    <a:lnTo>
                      <a:pt x="1236" y="503"/>
                    </a:lnTo>
                    <a:lnTo>
                      <a:pt x="1230" y="500"/>
                    </a:lnTo>
                    <a:lnTo>
                      <a:pt x="1226" y="502"/>
                    </a:lnTo>
                    <a:lnTo>
                      <a:pt x="1220" y="502"/>
                    </a:lnTo>
                    <a:lnTo>
                      <a:pt x="1218" y="502"/>
                    </a:lnTo>
                    <a:lnTo>
                      <a:pt x="1213" y="503"/>
                    </a:lnTo>
                    <a:lnTo>
                      <a:pt x="1206" y="502"/>
                    </a:lnTo>
                    <a:lnTo>
                      <a:pt x="1201" y="505"/>
                    </a:lnTo>
                    <a:lnTo>
                      <a:pt x="1196" y="503"/>
                    </a:lnTo>
                    <a:lnTo>
                      <a:pt x="1195" y="505"/>
                    </a:lnTo>
                    <a:lnTo>
                      <a:pt x="1195" y="505"/>
                    </a:lnTo>
                    <a:close/>
                    <a:moveTo>
                      <a:pt x="1168" y="658"/>
                    </a:moveTo>
                    <a:lnTo>
                      <a:pt x="1167" y="656"/>
                    </a:lnTo>
                    <a:lnTo>
                      <a:pt x="1167" y="653"/>
                    </a:lnTo>
                    <a:lnTo>
                      <a:pt x="1170" y="653"/>
                    </a:lnTo>
                    <a:lnTo>
                      <a:pt x="1170" y="656"/>
                    </a:lnTo>
                    <a:lnTo>
                      <a:pt x="1168" y="658"/>
                    </a:lnTo>
                    <a:lnTo>
                      <a:pt x="1168" y="658"/>
                    </a:lnTo>
                    <a:close/>
                    <a:moveTo>
                      <a:pt x="1138" y="653"/>
                    </a:moveTo>
                    <a:lnTo>
                      <a:pt x="1137" y="651"/>
                    </a:lnTo>
                    <a:lnTo>
                      <a:pt x="1135" y="646"/>
                    </a:lnTo>
                    <a:lnTo>
                      <a:pt x="1133" y="643"/>
                    </a:lnTo>
                    <a:lnTo>
                      <a:pt x="1130" y="646"/>
                    </a:lnTo>
                    <a:lnTo>
                      <a:pt x="1130" y="643"/>
                    </a:lnTo>
                    <a:lnTo>
                      <a:pt x="1130" y="639"/>
                    </a:lnTo>
                    <a:lnTo>
                      <a:pt x="1130" y="635"/>
                    </a:lnTo>
                    <a:lnTo>
                      <a:pt x="1127" y="631"/>
                    </a:lnTo>
                    <a:lnTo>
                      <a:pt x="1130" y="626"/>
                    </a:lnTo>
                    <a:lnTo>
                      <a:pt x="1128" y="621"/>
                    </a:lnTo>
                    <a:lnTo>
                      <a:pt x="1130" y="618"/>
                    </a:lnTo>
                    <a:lnTo>
                      <a:pt x="1127" y="616"/>
                    </a:lnTo>
                    <a:lnTo>
                      <a:pt x="1125" y="613"/>
                    </a:lnTo>
                    <a:lnTo>
                      <a:pt x="1125" y="610"/>
                    </a:lnTo>
                    <a:lnTo>
                      <a:pt x="1120" y="605"/>
                    </a:lnTo>
                    <a:lnTo>
                      <a:pt x="1120" y="598"/>
                    </a:lnTo>
                    <a:lnTo>
                      <a:pt x="1117" y="593"/>
                    </a:lnTo>
                    <a:lnTo>
                      <a:pt x="1115" y="593"/>
                    </a:lnTo>
                    <a:lnTo>
                      <a:pt x="1113" y="590"/>
                    </a:lnTo>
                    <a:lnTo>
                      <a:pt x="1113" y="585"/>
                    </a:lnTo>
                    <a:lnTo>
                      <a:pt x="1112" y="585"/>
                    </a:lnTo>
                    <a:lnTo>
                      <a:pt x="1108" y="586"/>
                    </a:lnTo>
                    <a:lnTo>
                      <a:pt x="1105" y="585"/>
                    </a:lnTo>
                    <a:lnTo>
                      <a:pt x="1102" y="585"/>
                    </a:lnTo>
                    <a:lnTo>
                      <a:pt x="1100" y="583"/>
                    </a:lnTo>
                    <a:lnTo>
                      <a:pt x="1100" y="578"/>
                    </a:lnTo>
                    <a:lnTo>
                      <a:pt x="1105" y="576"/>
                    </a:lnTo>
                    <a:lnTo>
                      <a:pt x="1105" y="570"/>
                    </a:lnTo>
                    <a:lnTo>
                      <a:pt x="1103" y="566"/>
                    </a:lnTo>
                    <a:lnTo>
                      <a:pt x="1105" y="565"/>
                    </a:lnTo>
                    <a:lnTo>
                      <a:pt x="1105" y="556"/>
                    </a:lnTo>
                    <a:lnTo>
                      <a:pt x="1102" y="553"/>
                    </a:lnTo>
                    <a:lnTo>
                      <a:pt x="1108" y="546"/>
                    </a:lnTo>
                    <a:lnTo>
                      <a:pt x="1113" y="545"/>
                    </a:lnTo>
                    <a:lnTo>
                      <a:pt x="1115" y="543"/>
                    </a:lnTo>
                    <a:lnTo>
                      <a:pt x="1117" y="541"/>
                    </a:lnTo>
                    <a:lnTo>
                      <a:pt x="1118" y="545"/>
                    </a:lnTo>
                    <a:lnTo>
                      <a:pt x="1127" y="541"/>
                    </a:lnTo>
                    <a:lnTo>
                      <a:pt x="1130" y="543"/>
                    </a:lnTo>
                    <a:lnTo>
                      <a:pt x="1132" y="546"/>
                    </a:lnTo>
                    <a:lnTo>
                      <a:pt x="1130" y="548"/>
                    </a:lnTo>
                    <a:lnTo>
                      <a:pt x="1128" y="548"/>
                    </a:lnTo>
                    <a:lnTo>
                      <a:pt x="1128" y="551"/>
                    </a:lnTo>
                    <a:lnTo>
                      <a:pt x="1132" y="551"/>
                    </a:lnTo>
                    <a:lnTo>
                      <a:pt x="1133" y="555"/>
                    </a:lnTo>
                    <a:lnTo>
                      <a:pt x="1132" y="558"/>
                    </a:lnTo>
                    <a:lnTo>
                      <a:pt x="1138" y="563"/>
                    </a:lnTo>
                    <a:lnTo>
                      <a:pt x="1138" y="568"/>
                    </a:lnTo>
                    <a:lnTo>
                      <a:pt x="1142" y="571"/>
                    </a:lnTo>
                    <a:lnTo>
                      <a:pt x="1147" y="571"/>
                    </a:lnTo>
                    <a:lnTo>
                      <a:pt x="1148" y="570"/>
                    </a:lnTo>
                    <a:lnTo>
                      <a:pt x="1147" y="566"/>
                    </a:lnTo>
                    <a:lnTo>
                      <a:pt x="1150" y="565"/>
                    </a:lnTo>
                    <a:lnTo>
                      <a:pt x="1153" y="560"/>
                    </a:lnTo>
                    <a:lnTo>
                      <a:pt x="1152" y="556"/>
                    </a:lnTo>
                    <a:lnTo>
                      <a:pt x="1155" y="555"/>
                    </a:lnTo>
                    <a:lnTo>
                      <a:pt x="1157" y="551"/>
                    </a:lnTo>
                    <a:lnTo>
                      <a:pt x="1155" y="548"/>
                    </a:lnTo>
                    <a:lnTo>
                      <a:pt x="1157" y="545"/>
                    </a:lnTo>
                    <a:lnTo>
                      <a:pt x="1160" y="545"/>
                    </a:lnTo>
                    <a:lnTo>
                      <a:pt x="1163" y="545"/>
                    </a:lnTo>
                    <a:lnTo>
                      <a:pt x="1165" y="550"/>
                    </a:lnTo>
                    <a:lnTo>
                      <a:pt x="1168" y="550"/>
                    </a:lnTo>
                    <a:lnTo>
                      <a:pt x="1168" y="548"/>
                    </a:lnTo>
                    <a:lnTo>
                      <a:pt x="1165" y="541"/>
                    </a:lnTo>
                    <a:lnTo>
                      <a:pt x="1163" y="538"/>
                    </a:lnTo>
                    <a:lnTo>
                      <a:pt x="1163" y="538"/>
                    </a:lnTo>
                    <a:lnTo>
                      <a:pt x="1160" y="541"/>
                    </a:lnTo>
                    <a:lnTo>
                      <a:pt x="1155" y="543"/>
                    </a:lnTo>
                    <a:lnTo>
                      <a:pt x="1150" y="537"/>
                    </a:lnTo>
                    <a:lnTo>
                      <a:pt x="1150" y="535"/>
                    </a:lnTo>
                    <a:lnTo>
                      <a:pt x="1147" y="530"/>
                    </a:lnTo>
                    <a:lnTo>
                      <a:pt x="1147" y="525"/>
                    </a:lnTo>
                    <a:lnTo>
                      <a:pt x="1150" y="522"/>
                    </a:lnTo>
                    <a:lnTo>
                      <a:pt x="1153" y="523"/>
                    </a:lnTo>
                    <a:lnTo>
                      <a:pt x="1155" y="520"/>
                    </a:lnTo>
                    <a:lnTo>
                      <a:pt x="1158" y="522"/>
                    </a:lnTo>
                    <a:lnTo>
                      <a:pt x="1160" y="525"/>
                    </a:lnTo>
                    <a:lnTo>
                      <a:pt x="1162" y="533"/>
                    </a:lnTo>
                    <a:lnTo>
                      <a:pt x="1163" y="533"/>
                    </a:lnTo>
                    <a:lnTo>
                      <a:pt x="1165" y="528"/>
                    </a:lnTo>
                    <a:lnTo>
                      <a:pt x="1167" y="527"/>
                    </a:lnTo>
                    <a:lnTo>
                      <a:pt x="1165" y="522"/>
                    </a:lnTo>
                    <a:lnTo>
                      <a:pt x="1162" y="520"/>
                    </a:lnTo>
                    <a:lnTo>
                      <a:pt x="1162" y="517"/>
                    </a:lnTo>
                    <a:lnTo>
                      <a:pt x="1160" y="512"/>
                    </a:lnTo>
                    <a:lnTo>
                      <a:pt x="1163" y="512"/>
                    </a:lnTo>
                    <a:lnTo>
                      <a:pt x="1165" y="507"/>
                    </a:lnTo>
                    <a:lnTo>
                      <a:pt x="1168" y="505"/>
                    </a:lnTo>
                    <a:lnTo>
                      <a:pt x="1172" y="507"/>
                    </a:lnTo>
                    <a:lnTo>
                      <a:pt x="1173" y="505"/>
                    </a:lnTo>
                    <a:lnTo>
                      <a:pt x="1177" y="510"/>
                    </a:lnTo>
                    <a:lnTo>
                      <a:pt x="1182" y="512"/>
                    </a:lnTo>
                    <a:lnTo>
                      <a:pt x="1185" y="508"/>
                    </a:lnTo>
                    <a:lnTo>
                      <a:pt x="1180" y="508"/>
                    </a:lnTo>
                    <a:lnTo>
                      <a:pt x="1178" y="505"/>
                    </a:lnTo>
                    <a:lnTo>
                      <a:pt x="1180" y="503"/>
                    </a:lnTo>
                    <a:lnTo>
                      <a:pt x="1183" y="502"/>
                    </a:lnTo>
                    <a:lnTo>
                      <a:pt x="1190" y="503"/>
                    </a:lnTo>
                    <a:lnTo>
                      <a:pt x="1191" y="505"/>
                    </a:lnTo>
                    <a:lnTo>
                      <a:pt x="1190" y="507"/>
                    </a:lnTo>
                    <a:lnTo>
                      <a:pt x="1190" y="510"/>
                    </a:lnTo>
                    <a:lnTo>
                      <a:pt x="1193" y="512"/>
                    </a:lnTo>
                    <a:lnTo>
                      <a:pt x="1196" y="515"/>
                    </a:lnTo>
                    <a:lnTo>
                      <a:pt x="1200" y="515"/>
                    </a:lnTo>
                    <a:lnTo>
                      <a:pt x="1205" y="517"/>
                    </a:lnTo>
                    <a:lnTo>
                      <a:pt x="1211" y="517"/>
                    </a:lnTo>
                    <a:lnTo>
                      <a:pt x="1213" y="515"/>
                    </a:lnTo>
                    <a:lnTo>
                      <a:pt x="1216" y="515"/>
                    </a:lnTo>
                    <a:lnTo>
                      <a:pt x="1228" y="515"/>
                    </a:lnTo>
                    <a:lnTo>
                      <a:pt x="1231" y="518"/>
                    </a:lnTo>
                    <a:lnTo>
                      <a:pt x="1235" y="518"/>
                    </a:lnTo>
                    <a:lnTo>
                      <a:pt x="1236" y="522"/>
                    </a:lnTo>
                    <a:lnTo>
                      <a:pt x="1235" y="523"/>
                    </a:lnTo>
                    <a:lnTo>
                      <a:pt x="1236" y="527"/>
                    </a:lnTo>
                    <a:lnTo>
                      <a:pt x="1235" y="530"/>
                    </a:lnTo>
                    <a:lnTo>
                      <a:pt x="1228" y="533"/>
                    </a:lnTo>
                    <a:lnTo>
                      <a:pt x="1225" y="532"/>
                    </a:lnTo>
                    <a:lnTo>
                      <a:pt x="1223" y="530"/>
                    </a:lnTo>
                    <a:lnTo>
                      <a:pt x="1221" y="532"/>
                    </a:lnTo>
                    <a:lnTo>
                      <a:pt x="1218" y="533"/>
                    </a:lnTo>
                    <a:lnTo>
                      <a:pt x="1220" y="535"/>
                    </a:lnTo>
                    <a:lnTo>
                      <a:pt x="1225" y="538"/>
                    </a:lnTo>
                    <a:lnTo>
                      <a:pt x="1223" y="541"/>
                    </a:lnTo>
                    <a:lnTo>
                      <a:pt x="1221" y="546"/>
                    </a:lnTo>
                    <a:lnTo>
                      <a:pt x="1220" y="548"/>
                    </a:lnTo>
                    <a:lnTo>
                      <a:pt x="1218" y="546"/>
                    </a:lnTo>
                    <a:lnTo>
                      <a:pt x="1215" y="546"/>
                    </a:lnTo>
                    <a:lnTo>
                      <a:pt x="1210" y="548"/>
                    </a:lnTo>
                    <a:lnTo>
                      <a:pt x="1206" y="550"/>
                    </a:lnTo>
                    <a:lnTo>
                      <a:pt x="1198" y="551"/>
                    </a:lnTo>
                    <a:lnTo>
                      <a:pt x="1193" y="556"/>
                    </a:lnTo>
                    <a:lnTo>
                      <a:pt x="1190" y="556"/>
                    </a:lnTo>
                    <a:lnTo>
                      <a:pt x="1187" y="561"/>
                    </a:lnTo>
                    <a:lnTo>
                      <a:pt x="1187" y="565"/>
                    </a:lnTo>
                    <a:lnTo>
                      <a:pt x="1190" y="563"/>
                    </a:lnTo>
                    <a:lnTo>
                      <a:pt x="1190" y="561"/>
                    </a:lnTo>
                    <a:lnTo>
                      <a:pt x="1198" y="560"/>
                    </a:lnTo>
                    <a:lnTo>
                      <a:pt x="1200" y="560"/>
                    </a:lnTo>
                    <a:lnTo>
                      <a:pt x="1208" y="563"/>
                    </a:lnTo>
                    <a:lnTo>
                      <a:pt x="1208" y="568"/>
                    </a:lnTo>
                    <a:lnTo>
                      <a:pt x="1206" y="570"/>
                    </a:lnTo>
                    <a:lnTo>
                      <a:pt x="1203" y="570"/>
                    </a:lnTo>
                    <a:lnTo>
                      <a:pt x="1206" y="571"/>
                    </a:lnTo>
                    <a:lnTo>
                      <a:pt x="1208" y="575"/>
                    </a:lnTo>
                    <a:lnTo>
                      <a:pt x="1208" y="578"/>
                    </a:lnTo>
                    <a:lnTo>
                      <a:pt x="1203" y="581"/>
                    </a:lnTo>
                    <a:lnTo>
                      <a:pt x="1203" y="585"/>
                    </a:lnTo>
                    <a:lnTo>
                      <a:pt x="1205" y="586"/>
                    </a:lnTo>
                    <a:lnTo>
                      <a:pt x="1208" y="583"/>
                    </a:lnTo>
                    <a:lnTo>
                      <a:pt x="1213" y="580"/>
                    </a:lnTo>
                    <a:lnTo>
                      <a:pt x="1215" y="578"/>
                    </a:lnTo>
                    <a:lnTo>
                      <a:pt x="1218" y="578"/>
                    </a:lnTo>
                    <a:lnTo>
                      <a:pt x="1215" y="581"/>
                    </a:lnTo>
                    <a:lnTo>
                      <a:pt x="1216" y="588"/>
                    </a:lnTo>
                    <a:lnTo>
                      <a:pt x="1213" y="595"/>
                    </a:lnTo>
                    <a:lnTo>
                      <a:pt x="1213" y="598"/>
                    </a:lnTo>
                    <a:lnTo>
                      <a:pt x="1205" y="603"/>
                    </a:lnTo>
                    <a:lnTo>
                      <a:pt x="1201" y="603"/>
                    </a:lnTo>
                    <a:lnTo>
                      <a:pt x="1200" y="605"/>
                    </a:lnTo>
                    <a:lnTo>
                      <a:pt x="1201" y="608"/>
                    </a:lnTo>
                    <a:lnTo>
                      <a:pt x="1200" y="613"/>
                    </a:lnTo>
                    <a:lnTo>
                      <a:pt x="1196" y="615"/>
                    </a:lnTo>
                    <a:lnTo>
                      <a:pt x="1195" y="611"/>
                    </a:lnTo>
                    <a:lnTo>
                      <a:pt x="1191" y="613"/>
                    </a:lnTo>
                    <a:lnTo>
                      <a:pt x="1191" y="615"/>
                    </a:lnTo>
                    <a:lnTo>
                      <a:pt x="1198" y="618"/>
                    </a:lnTo>
                    <a:lnTo>
                      <a:pt x="1196" y="621"/>
                    </a:lnTo>
                    <a:lnTo>
                      <a:pt x="1193" y="621"/>
                    </a:lnTo>
                    <a:lnTo>
                      <a:pt x="1195" y="625"/>
                    </a:lnTo>
                    <a:lnTo>
                      <a:pt x="1190" y="630"/>
                    </a:lnTo>
                    <a:lnTo>
                      <a:pt x="1188" y="628"/>
                    </a:lnTo>
                    <a:lnTo>
                      <a:pt x="1185" y="630"/>
                    </a:lnTo>
                    <a:lnTo>
                      <a:pt x="1180" y="630"/>
                    </a:lnTo>
                    <a:lnTo>
                      <a:pt x="1175" y="631"/>
                    </a:lnTo>
                    <a:lnTo>
                      <a:pt x="1175" y="635"/>
                    </a:lnTo>
                    <a:lnTo>
                      <a:pt x="1168" y="636"/>
                    </a:lnTo>
                    <a:lnTo>
                      <a:pt x="1162" y="633"/>
                    </a:lnTo>
                    <a:lnTo>
                      <a:pt x="1158" y="636"/>
                    </a:lnTo>
                    <a:lnTo>
                      <a:pt x="1155" y="635"/>
                    </a:lnTo>
                    <a:lnTo>
                      <a:pt x="1153" y="626"/>
                    </a:lnTo>
                    <a:lnTo>
                      <a:pt x="1157" y="621"/>
                    </a:lnTo>
                    <a:lnTo>
                      <a:pt x="1157" y="618"/>
                    </a:lnTo>
                    <a:lnTo>
                      <a:pt x="1148" y="625"/>
                    </a:lnTo>
                    <a:lnTo>
                      <a:pt x="1148" y="630"/>
                    </a:lnTo>
                    <a:lnTo>
                      <a:pt x="1152" y="636"/>
                    </a:lnTo>
                    <a:lnTo>
                      <a:pt x="1155" y="639"/>
                    </a:lnTo>
                    <a:lnTo>
                      <a:pt x="1153" y="643"/>
                    </a:lnTo>
                    <a:lnTo>
                      <a:pt x="1148" y="646"/>
                    </a:lnTo>
                    <a:lnTo>
                      <a:pt x="1145" y="651"/>
                    </a:lnTo>
                    <a:lnTo>
                      <a:pt x="1145" y="651"/>
                    </a:lnTo>
                    <a:lnTo>
                      <a:pt x="1138" y="653"/>
                    </a:lnTo>
                    <a:lnTo>
                      <a:pt x="1138" y="653"/>
                    </a:lnTo>
                    <a:close/>
                    <a:moveTo>
                      <a:pt x="1220" y="551"/>
                    </a:moveTo>
                    <a:lnTo>
                      <a:pt x="1220" y="553"/>
                    </a:lnTo>
                    <a:lnTo>
                      <a:pt x="1221" y="553"/>
                    </a:lnTo>
                    <a:lnTo>
                      <a:pt x="1223" y="551"/>
                    </a:lnTo>
                    <a:lnTo>
                      <a:pt x="1220" y="551"/>
                    </a:lnTo>
                    <a:lnTo>
                      <a:pt x="1220" y="551"/>
                    </a:lnTo>
                    <a:close/>
                    <a:moveTo>
                      <a:pt x="1216" y="568"/>
                    </a:moveTo>
                    <a:lnTo>
                      <a:pt x="1218" y="568"/>
                    </a:lnTo>
                    <a:lnTo>
                      <a:pt x="1223" y="563"/>
                    </a:lnTo>
                    <a:lnTo>
                      <a:pt x="1223" y="560"/>
                    </a:lnTo>
                    <a:lnTo>
                      <a:pt x="1221" y="558"/>
                    </a:lnTo>
                    <a:lnTo>
                      <a:pt x="1221" y="555"/>
                    </a:lnTo>
                    <a:lnTo>
                      <a:pt x="1218" y="556"/>
                    </a:lnTo>
                    <a:lnTo>
                      <a:pt x="1216" y="560"/>
                    </a:lnTo>
                    <a:lnTo>
                      <a:pt x="1213" y="561"/>
                    </a:lnTo>
                    <a:lnTo>
                      <a:pt x="1215" y="566"/>
                    </a:lnTo>
                    <a:lnTo>
                      <a:pt x="1216" y="568"/>
                    </a:lnTo>
                    <a:lnTo>
                      <a:pt x="1216" y="568"/>
                    </a:lnTo>
                    <a:close/>
                    <a:moveTo>
                      <a:pt x="1213" y="578"/>
                    </a:moveTo>
                    <a:lnTo>
                      <a:pt x="1216" y="576"/>
                    </a:lnTo>
                    <a:lnTo>
                      <a:pt x="1218" y="571"/>
                    </a:lnTo>
                    <a:lnTo>
                      <a:pt x="1215" y="571"/>
                    </a:lnTo>
                    <a:lnTo>
                      <a:pt x="1211" y="575"/>
                    </a:lnTo>
                    <a:lnTo>
                      <a:pt x="1211" y="576"/>
                    </a:lnTo>
                    <a:lnTo>
                      <a:pt x="1213" y="578"/>
                    </a:lnTo>
                    <a:lnTo>
                      <a:pt x="1213" y="578"/>
                    </a:lnTo>
                    <a:close/>
                    <a:moveTo>
                      <a:pt x="1029" y="485"/>
                    </a:moveTo>
                    <a:lnTo>
                      <a:pt x="1029" y="487"/>
                    </a:lnTo>
                    <a:lnTo>
                      <a:pt x="1030" y="488"/>
                    </a:lnTo>
                    <a:lnTo>
                      <a:pt x="1034" y="487"/>
                    </a:lnTo>
                    <a:lnTo>
                      <a:pt x="1037" y="488"/>
                    </a:lnTo>
                    <a:lnTo>
                      <a:pt x="1039" y="487"/>
                    </a:lnTo>
                    <a:lnTo>
                      <a:pt x="1037" y="485"/>
                    </a:lnTo>
                    <a:lnTo>
                      <a:pt x="1030" y="483"/>
                    </a:lnTo>
                    <a:lnTo>
                      <a:pt x="1029" y="485"/>
                    </a:lnTo>
                    <a:lnTo>
                      <a:pt x="1029" y="485"/>
                    </a:lnTo>
                    <a:close/>
                    <a:moveTo>
                      <a:pt x="1060" y="540"/>
                    </a:moveTo>
                    <a:lnTo>
                      <a:pt x="1057" y="535"/>
                    </a:lnTo>
                    <a:lnTo>
                      <a:pt x="1055" y="527"/>
                    </a:lnTo>
                    <a:lnTo>
                      <a:pt x="1054" y="522"/>
                    </a:lnTo>
                    <a:lnTo>
                      <a:pt x="1054" y="518"/>
                    </a:lnTo>
                    <a:lnTo>
                      <a:pt x="1054" y="517"/>
                    </a:lnTo>
                    <a:lnTo>
                      <a:pt x="1052" y="512"/>
                    </a:lnTo>
                    <a:lnTo>
                      <a:pt x="1052" y="505"/>
                    </a:lnTo>
                    <a:lnTo>
                      <a:pt x="1049" y="500"/>
                    </a:lnTo>
                    <a:lnTo>
                      <a:pt x="1044" y="497"/>
                    </a:lnTo>
                    <a:lnTo>
                      <a:pt x="1045" y="495"/>
                    </a:lnTo>
                    <a:lnTo>
                      <a:pt x="1052" y="490"/>
                    </a:lnTo>
                    <a:lnTo>
                      <a:pt x="1055" y="488"/>
                    </a:lnTo>
                    <a:lnTo>
                      <a:pt x="1060" y="485"/>
                    </a:lnTo>
                    <a:lnTo>
                      <a:pt x="1067" y="483"/>
                    </a:lnTo>
                    <a:lnTo>
                      <a:pt x="1070" y="487"/>
                    </a:lnTo>
                    <a:lnTo>
                      <a:pt x="1074" y="487"/>
                    </a:lnTo>
                    <a:lnTo>
                      <a:pt x="1079" y="490"/>
                    </a:lnTo>
                    <a:lnTo>
                      <a:pt x="1080" y="488"/>
                    </a:lnTo>
                    <a:lnTo>
                      <a:pt x="1085" y="490"/>
                    </a:lnTo>
                    <a:lnTo>
                      <a:pt x="1088" y="490"/>
                    </a:lnTo>
                    <a:lnTo>
                      <a:pt x="1092" y="490"/>
                    </a:lnTo>
                    <a:lnTo>
                      <a:pt x="1097" y="495"/>
                    </a:lnTo>
                    <a:lnTo>
                      <a:pt x="1095" y="498"/>
                    </a:lnTo>
                    <a:lnTo>
                      <a:pt x="1095" y="500"/>
                    </a:lnTo>
                    <a:lnTo>
                      <a:pt x="1097" y="505"/>
                    </a:lnTo>
                    <a:lnTo>
                      <a:pt x="1097" y="507"/>
                    </a:lnTo>
                    <a:lnTo>
                      <a:pt x="1095" y="508"/>
                    </a:lnTo>
                    <a:lnTo>
                      <a:pt x="1095" y="512"/>
                    </a:lnTo>
                    <a:lnTo>
                      <a:pt x="1090" y="517"/>
                    </a:lnTo>
                    <a:lnTo>
                      <a:pt x="1087" y="517"/>
                    </a:lnTo>
                    <a:lnTo>
                      <a:pt x="1080" y="523"/>
                    </a:lnTo>
                    <a:lnTo>
                      <a:pt x="1074" y="527"/>
                    </a:lnTo>
                    <a:lnTo>
                      <a:pt x="1069" y="533"/>
                    </a:lnTo>
                    <a:lnTo>
                      <a:pt x="1064" y="533"/>
                    </a:lnTo>
                    <a:lnTo>
                      <a:pt x="1062" y="535"/>
                    </a:lnTo>
                    <a:lnTo>
                      <a:pt x="1062" y="538"/>
                    </a:lnTo>
                    <a:lnTo>
                      <a:pt x="1060" y="540"/>
                    </a:lnTo>
                    <a:lnTo>
                      <a:pt x="1060" y="540"/>
                    </a:lnTo>
                    <a:close/>
                    <a:moveTo>
                      <a:pt x="1233" y="630"/>
                    </a:moveTo>
                    <a:lnTo>
                      <a:pt x="1226" y="623"/>
                    </a:lnTo>
                    <a:lnTo>
                      <a:pt x="1223" y="625"/>
                    </a:lnTo>
                    <a:lnTo>
                      <a:pt x="1215" y="623"/>
                    </a:lnTo>
                    <a:lnTo>
                      <a:pt x="1218" y="620"/>
                    </a:lnTo>
                    <a:lnTo>
                      <a:pt x="1221" y="618"/>
                    </a:lnTo>
                    <a:lnTo>
                      <a:pt x="1225" y="618"/>
                    </a:lnTo>
                    <a:lnTo>
                      <a:pt x="1226" y="616"/>
                    </a:lnTo>
                    <a:lnTo>
                      <a:pt x="1225" y="615"/>
                    </a:lnTo>
                    <a:lnTo>
                      <a:pt x="1221" y="615"/>
                    </a:lnTo>
                    <a:lnTo>
                      <a:pt x="1220" y="613"/>
                    </a:lnTo>
                    <a:lnTo>
                      <a:pt x="1226" y="606"/>
                    </a:lnTo>
                    <a:lnTo>
                      <a:pt x="1228" y="600"/>
                    </a:lnTo>
                    <a:lnTo>
                      <a:pt x="1228" y="595"/>
                    </a:lnTo>
                    <a:lnTo>
                      <a:pt x="1231" y="595"/>
                    </a:lnTo>
                    <a:lnTo>
                      <a:pt x="1231" y="591"/>
                    </a:lnTo>
                    <a:lnTo>
                      <a:pt x="1226" y="588"/>
                    </a:lnTo>
                    <a:lnTo>
                      <a:pt x="1230" y="586"/>
                    </a:lnTo>
                    <a:lnTo>
                      <a:pt x="1230" y="581"/>
                    </a:lnTo>
                    <a:lnTo>
                      <a:pt x="1233" y="571"/>
                    </a:lnTo>
                    <a:lnTo>
                      <a:pt x="1236" y="570"/>
                    </a:lnTo>
                    <a:lnTo>
                      <a:pt x="1236" y="566"/>
                    </a:lnTo>
                    <a:lnTo>
                      <a:pt x="1241" y="563"/>
                    </a:lnTo>
                    <a:lnTo>
                      <a:pt x="1243" y="558"/>
                    </a:lnTo>
                    <a:lnTo>
                      <a:pt x="1245" y="556"/>
                    </a:lnTo>
                    <a:lnTo>
                      <a:pt x="1246" y="551"/>
                    </a:lnTo>
                    <a:lnTo>
                      <a:pt x="1251" y="545"/>
                    </a:lnTo>
                    <a:lnTo>
                      <a:pt x="1253" y="540"/>
                    </a:lnTo>
                    <a:lnTo>
                      <a:pt x="1258" y="538"/>
                    </a:lnTo>
                    <a:lnTo>
                      <a:pt x="1258" y="535"/>
                    </a:lnTo>
                    <a:lnTo>
                      <a:pt x="1256" y="533"/>
                    </a:lnTo>
                    <a:lnTo>
                      <a:pt x="1260" y="528"/>
                    </a:lnTo>
                    <a:lnTo>
                      <a:pt x="1263" y="530"/>
                    </a:lnTo>
                    <a:lnTo>
                      <a:pt x="1266" y="535"/>
                    </a:lnTo>
                    <a:lnTo>
                      <a:pt x="1268" y="538"/>
                    </a:lnTo>
                    <a:lnTo>
                      <a:pt x="1273" y="540"/>
                    </a:lnTo>
                    <a:lnTo>
                      <a:pt x="1273" y="535"/>
                    </a:lnTo>
                    <a:lnTo>
                      <a:pt x="1268" y="530"/>
                    </a:lnTo>
                    <a:lnTo>
                      <a:pt x="1270" y="528"/>
                    </a:lnTo>
                    <a:lnTo>
                      <a:pt x="1273" y="528"/>
                    </a:lnTo>
                    <a:lnTo>
                      <a:pt x="1270" y="523"/>
                    </a:lnTo>
                    <a:lnTo>
                      <a:pt x="1273" y="518"/>
                    </a:lnTo>
                    <a:lnTo>
                      <a:pt x="1283" y="515"/>
                    </a:lnTo>
                    <a:lnTo>
                      <a:pt x="1291" y="515"/>
                    </a:lnTo>
                    <a:lnTo>
                      <a:pt x="1294" y="515"/>
                    </a:lnTo>
                    <a:lnTo>
                      <a:pt x="1298" y="515"/>
                    </a:lnTo>
                    <a:lnTo>
                      <a:pt x="1301" y="515"/>
                    </a:lnTo>
                    <a:lnTo>
                      <a:pt x="1303" y="518"/>
                    </a:lnTo>
                    <a:lnTo>
                      <a:pt x="1306" y="517"/>
                    </a:lnTo>
                    <a:lnTo>
                      <a:pt x="1313" y="517"/>
                    </a:lnTo>
                    <a:lnTo>
                      <a:pt x="1316" y="522"/>
                    </a:lnTo>
                    <a:lnTo>
                      <a:pt x="1319" y="522"/>
                    </a:lnTo>
                    <a:lnTo>
                      <a:pt x="1321" y="523"/>
                    </a:lnTo>
                    <a:lnTo>
                      <a:pt x="1323" y="523"/>
                    </a:lnTo>
                    <a:lnTo>
                      <a:pt x="1326" y="527"/>
                    </a:lnTo>
                    <a:lnTo>
                      <a:pt x="1326" y="532"/>
                    </a:lnTo>
                    <a:lnTo>
                      <a:pt x="1328" y="532"/>
                    </a:lnTo>
                    <a:lnTo>
                      <a:pt x="1331" y="532"/>
                    </a:lnTo>
                    <a:lnTo>
                      <a:pt x="1338" y="532"/>
                    </a:lnTo>
                    <a:lnTo>
                      <a:pt x="1348" y="533"/>
                    </a:lnTo>
                    <a:lnTo>
                      <a:pt x="1354" y="537"/>
                    </a:lnTo>
                    <a:lnTo>
                      <a:pt x="1354" y="540"/>
                    </a:lnTo>
                    <a:lnTo>
                      <a:pt x="1358" y="541"/>
                    </a:lnTo>
                    <a:lnTo>
                      <a:pt x="1359" y="545"/>
                    </a:lnTo>
                    <a:lnTo>
                      <a:pt x="1358" y="545"/>
                    </a:lnTo>
                    <a:lnTo>
                      <a:pt x="1356" y="545"/>
                    </a:lnTo>
                    <a:lnTo>
                      <a:pt x="1353" y="550"/>
                    </a:lnTo>
                    <a:lnTo>
                      <a:pt x="1346" y="555"/>
                    </a:lnTo>
                    <a:lnTo>
                      <a:pt x="1343" y="560"/>
                    </a:lnTo>
                    <a:lnTo>
                      <a:pt x="1338" y="561"/>
                    </a:lnTo>
                    <a:lnTo>
                      <a:pt x="1338" y="563"/>
                    </a:lnTo>
                    <a:lnTo>
                      <a:pt x="1328" y="570"/>
                    </a:lnTo>
                    <a:lnTo>
                      <a:pt x="1323" y="576"/>
                    </a:lnTo>
                    <a:lnTo>
                      <a:pt x="1318" y="576"/>
                    </a:lnTo>
                    <a:lnTo>
                      <a:pt x="1318" y="578"/>
                    </a:lnTo>
                    <a:lnTo>
                      <a:pt x="1319" y="580"/>
                    </a:lnTo>
                    <a:lnTo>
                      <a:pt x="1316" y="583"/>
                    </a:lnTo>
                    <a:lnTo>
                      <a:pt x="1309" y="588"/>
                    </a:lnTo>
                    <a:lnTo>
                      <a:pt x="1303" y="593"/>
                    </a:lnTo>
                    <a:lnTo>
                      <a:pt x="1294" y="598"/>
                    </a:lnTo>
                    <a:lnTo>
                      <a:pt x="1289" y="601"/>
                    </a:lnTo>
                    <a:lnTo>
                      <a:pt x="1286" y="600"/>
                    </a:lnTo>
                    <a:lnTo>
                      <a:pt x="1285" y="598"/>
                    </a:lnTo>
                    <a:lnTo>
                      <a:pt x="1281" y="598"/>
                    </a:lnTo>
                    <a:lnTo>
                      <a:pt x="1276" y="593"/>
                    </a:lnTo>
                    <a:lnTo>
                      <a:pt x="1275" y="590"/>
                    </a:lnTo>
                    <a:lnTo>
                      <a:pt x="1271" y="588"/>
                    </a:lnTo>
                    <a:lnTo>
                      <a:pt x="1268" y="590"/>
                    </a:lnTo>
                    <a:lnTo>
                      <a:pt x="1263" y="588"/>
                    </a:lnTo>
                    <a:lnTo>
                      <a:pt x="1260" y="588"/>
                    </a:lnTo>
                    <a:lnTo>
                      <a:pt x="1256" y="586"/>
                    </a:lnTo>
                    <a:lnTo>
                      <a:pt x="1253" y="586"/>
                    </a:lnTo>
                    <a:lnTo>
                      <a:pt x="1251" y="590"/>
                    </a:lnTo>
                    <a:lnTo>
                      <a:pt x="1253" y="591"/>
                    </a:lnTo>
                    <a:lnTo>
                      <a:pt x="1263" y="591"/>
                    </a:lnTo>
                    <a:lnTo>
                      <a:pt x="1261" y="595"/>
                    </a:lnTo>
                    <a:lnTo>
                      <a:pt x="1258" y="598"/>
                    </a:lnTo>
                    <a:lnTo>
                      <a:pt x="1260" y="601"/>
                    </a:lnTo>
                    <a:lnTo>
                      <a:pt x="1261" y="605"/>
                    </a:lnTo>
                    <a:lnTo>
                      <a:pt x="1258" y="610"/>
                    </a:lnTo>
                    <a:lnTo>
                      <a:pt x="1255" y="611"/>
                    </a:lnTo>
                    <a:lnTo>
                      <a:pt x="1253" y="615"/>
                    </a:lnTo>
                    <a:lnTo>
                      <a:pt x="1248" y="615"/>
                    </a:lnTo>
                    <a:lnTo>
                      <a:pt x="1245" y="616"/>
                    </a:lnTo>
                    <a:lnTo>
                      <a:pt x="1243" y="620"/>
                    </a:lnTo>
                    <a:lnTo>
                      <a:pt x="1238" y="623"/>
                    </a:lnTo>
                    <a:lnTo>
                      <a:pt x="1235" y="623"/>
                    </a:lnTo>
                    <a:lnTo>
                      <a:pt x="1235" y="628"/>
                    </a:lnTo>
                    <a:lnTo>
                      <a:pt x="1235" y="628"/>
                    </a:lnTo>
                    <a:lnTo>
                      <a:pt x="1233" y="630"/>
                    </a:lnTo>
                    <a:lnTo>
                      <a:pt x="1233" y="630"/>
                    </a:lnTo>
                    <a:close/>
                    <a:moveTo>
                      <a:pt x="1532" y="648"/>
                    </a:moveTo>
                    <a:lnTo>
                      <a:pt x="1525" y="644"/>
                    </a:lnTo>
                    <a:lnTo>
                      <a:pt x="1520" y="643"/>
                    </a:lnTo>
                    <a:lnTo>
                      <a:pt x="1519" y="638"/>
                    </a:lnTo>
                    <a:lnTo>
                      <a:pt x="1515" y="636"/>
                    </a:lnTo>
                    <a:lnTo>
                      <a:pt x="1514" y="633"/>
                    </a:lnTo>
                    <a:lnTo>
                      <a:pt x="1514" y="626"/>
                    </a:lnTo>
                    <a:lnTo>
                      <a:pt x="1519" y="625"/>
                    </a:lnTo>
                    <a:lnTo>
                      <a:pt x="1519" y="621"/>
                    </a:lnTo>
                    <a:lnTo>
                      <a:pt x="1522" y="618"/>
                    </a:lnTo>
                    <a:lnTo>
                      <a:pt x="1520" y="615"/>
                    </a:lnTo>
                    <a:lnTo>
                      <a:pt x="1517" y="613"/>
                    </a:lnTo>
                    <a:lnTo>
                      <a:pt x="1512" y="610"/>
                    </a:lnTo>
                    <a:lnTo>
                      <a:pt x="1517" y="601"/>
                    </a:lnTo>
                    <a:lnTo>
                      <a:pt x="1520" y="601"/>
                    </a:lnTo>
                    <a:lnTo>
                      <a:pt x="1520" y="600"/>
                    </a:lnTo>
                    <a:lnTo>
                      <a:pt x="1520" y="595"/>
                    </a:lnTo>
                    <a:lnTo>
                      <a:pt x="1524" y="591"/>
                    </a:lnTo>
                    <a:lnTo>
                      <a:pt x="1524" y="586"/>
                    </a:lnTo>
                    <a:lnTo>
                      <a:pt x="1529" y="585"/>
                    </a:lnTo>
                    <a:lnTo>
                      <a:pt x="1532" y="586"/>
                    </a:lnTo>
                    <a:lnTo>
                      <a:pt x="1534" y="591"/>
                    </a:lnTo>
                    <a:lnTo>
                      <a:pt x="1542" y="593"/>
                    </a:lnTo>
                    <a:lnTo>
                      <a:pt x="1545" y="596"/>
                    </a:lnTo>
                    <a:lnTo>
                      <a:pt x="1550" y="598"/>
                    </a:lnTo>
                    <a:lnTo>
                      <a:pt x="1554" y="596"/>
                    </a:lnTo>
                    <a:lnTo>
                      <a:pt x="1562" y="600"/>
                    </a:lnTo>
                    <a:lnTo>
                      <a:pt x="1569" y="600"/>
                    </a:lnTo>
                    <a:lnTo>
                      <a:pt x="1572" y="601"/>
                    </a:lnTo>
                    <a:lnTo>
                      <a:pt x="1574" y="605"/>
                    </a:lnTo>
                    <a:lnTo>
                      <a:pt x="1580" y="608"/>
                    </a:lnTo>
                    <a:lnTo>
                      <a:pt x="1582" y="613"/>
                    </a:lnTo>
                    <a:lnTo>
                      <a:pt x="1580" y="618"/>
                    </a:lnTo>
                    <a:lnTo>
                      <a:pt x="1580" y="621"/>
                    </a:lnTo>
                    <a:lnTo>
                      <a:pt x="1583" y="623"/>
                    </a:lnTo>
                    <a:lnTo>
                      <a:pt x="1583" y="626"/>
                    </a:lnTo>
                    <a:lnTo>
                      <a:pt x="1583" y="630"/>
                    </a:lnTo>
                    <a:lnTo>
                      <a:pt x="1583" y="631"/>
                    </a:lnTo>
                    <a:lnTo>
                      <a:pt x="1587" y="636"/>
                    </a:lnTo>
                    <a:lnTo>
                      <a:pt x="1585" y="639"/>
                    </a:lnTo>
                    <a:lnTo>
                      <a:pt x="1583" y="643"/>
                    </a:lnTo>
                    <a:lnTo>
                      <a:pt x="1588" y="644"/>
                    </a:lnTo>
                    <a:lnTo>
                      <a:pt x="1588" y="646"/>
                    </a:lnTo>
                    <a:lnTo>
                      <a:pt x="1587" y="649"/>
                    </a:lnTo>
                    <a:lnTo>
                      <a:pt x="1585" y="651"/>
                    </a:lnTo>
                    <a:lnTo>
                      <a:pt x="1575" y="649"/>
                    </a:lnTo>
                    <a:lnTo>
                      <a:pt x="1574" y="648"/>
                    </a:lnTo>
                    <a:lnTo>
                      <a:pt x="1565" y="646"/>
                    </a:lnTo>
                    <a:lnTo>
                      <a:pt x="1562" y="644"/>
                    </a:lnTo>
                    <a:lnTo>
                      <a:pt x="1557" y="643"/>
                    </a:lnTo>
                    <a:lnTo>
                      <a:pt x="1554" y="643"/>
                    </a:lnTo>
                    <a:lnTo>
                      <a:pt x="1550" y="641"/>
                    </a:lnTo>
                    <a:lnTo>
                      <a:pt x="1544" y="643"/>
                    </a:lnTo>
                    <a:lnTo>
                      <a:pt x="1539" y="643"/>
                    </a:lnTo>
                    <a:lnTo>
                      <a:pt x="1534" y="646"/>
                    </a:lnTo>
                    <a:lnTo>
                      <a:pt x="1532" y="648"/>
                    </a:lnTo>
                    <a:lnTo>
                      <a:pt x="1532" y="648"/>
                    </a:lnTo>
                    <a:close/>
                    <a:moveTo>
                      <a:pt x="1504" y="654"/>
                    </a:moveTo>
                    <a:lnTo>
                      <a:pt x="1504" y="649"/>
                    </a:lnTo>
                    <a:lnTo>
                      <a:pt x="1505" y="648"/>
                    </a:lnTo>
                    <a:lnTo>
                      <a:pt x="1507" y="649"/>
                    </a:lnTo>
                    <a:lnTo>
                      <a:pt x="1507" y="651"/>
                    </a:lnTo>
                    <a:lnTo>
                      <a:pt x="1504" y="654"/>
                    </a:lnTo>
                    <a:lnTo>
                      <a:pt x="1504" y="654"/>
                    </a:lnTo>
                    <a:close/>
                    <a:moveTo>
                      <a:pt x="1510" y="658"/>
                    </a:moveTo>
                    <a:lnTo>
                      <a:pt x="1509" y="654"/>
                    </a:lnTo>
                    <a:lnTo>
                      <a:pt x="1512" y="653"/>
                    </a:lnTo>
                    <a:lnTo>
                      <a:pt x="1514" y="654"/>
                    </a:lnTo>
                    <a:lnTo>
                      <a:pt x="1514" y="656"/>
                    </a:lnTo>
                    <a:lnTo>
                      <a:pt x="1510" y="658"/>
                    </a:lnTo>
                    <a:lnTo>
                      <a:pt x="1510" y="658"/>
                    </a:lnTo>
                    <a:close/>
                    <a:moveTo>
                      <a:pt x="1524" y="658"/>
                    </a:moveTo>
                    <a:lnTo>
                      <a:pt x="1520" y="658"/>
                    </a:lnTo>
                    <a:lnTo>
                      <a:pt x="1520" y="654"/>
                    </a:lnTo>
                    <a:lnTo>
                      <a:pt x="1522" y="654"/>
                    </a:lnTo>
                    <a:lnTo>
                      <a:pt x="1525" y="656"/>
                    </a:lnTo>
                    <a:lnTo>
                      <a:pt x="1524" y="658"/>
                    </a:lnTo>
                    <a:lnTo>
                      <a:pt x="1524" y="658"/>
                    </a:lnTo>
                    <a:close/>
                    <a:moveTo>
                      <a:pt x="1223" y="751"/>
                    </a:moveTo>
                    <a:lnTo>
                      <a:pt x="1221" y="749"/>
                    </a:lnTo>
                    <a:lnTo>
                      <a:pt x="1225" y="747"/>
                    </a:lnTo>
                    <a:lnTo>
                      <a:pt x="1226" y="747"/>
                    </a:lnTo>
                    <a:lnTo>
                      <a:pt x="1230" y="747"/>
                    </a:lnTo>
                    <a:lnTo>
                      <a:pt x="1228" y="749"/>
                    </a:lnTo>
                    <a:lnTo>
                      <a:pt x="1226" y="751"/>
                    </a:lnTo>
                    <a:lnTo>
                      <a:pt x="1223" y="751"/>
                    </a:lnTo>
                    <a:lnTo>
                      <a:pt x="1223" y="751"/>
                    </a:lnTo>
                    <a:close/>
                    <a:moveTo>
                      <a:pt x="1238" y="772"/>
                    </a:moveTo>
                    <a:lnTo>
                      <a:pt x="1238" y="777"/>
                    </a:lnTo>
                    <a:lnTo>
                      <a:pt x="1241" y="776"/>
                    </a:lnTo>
                    <a:lnTo>
                      <a:pt x="1241" y="776"/>
                    </a:lnTo>
                    <a:lnTo>
                      <a:pt x="1243" y="772"/>
                    </a:lnTo>
                    <a:lnTo>
                      <a:pt x="1240" y="771"/>
                    </a:lnTo>
                    <a:lnTo>
                      <a:pt x="1238" y="772"/>
                    </a:lnTo>
                    <a:lnTo>
                      <a:pt x="1238" y="772"/>
                    </a:lnTo>
                    <a:close/>
                    <a:moveTo>
                      <a:pt x="1233" y="772"/>
                    </a:moveTo>
                    <a:lnTo>
                      <a:pt x="1231" y="776"/>
                    </a:lnTo>
                    <a:lnTo>
                      <a:pt x="1235" y="777"/>
                    </a:lnTo>
                    <a:lnTo>
                      <a:pt x="1233" y="781"/>
                    </a:lnTo>
                    <a:lnTo>
                      <a:pt x="1235" y="781"/>
                    </a:lnTo>
                    <a:lnTo>
                      <a:pt x="1236" y="779"/>
                    </a:lnTo>
                    <a:lnTo>
                      <a:pt x="1236" y="774"/>
                    </a:lnTo>
                    <a:lnTo>
                      <a:pt x="1235" y="772"/>
                    </a:lnTo>
                    <a:lnTo>
                      <a:pt x="1233" y="772"/>
                    </a:lnTo>
                    <a:lnTo>
                      <a:pt x="1233" y="772"/>
                    </a:lnTo>
                    <a:close/>
                    <a:moveTo>
                      <a:pt x="1326" y="757"/>
                    </a:moveTo>
                    <a:lnTo>
                      <a:pt x="1324" y="756"/>
                    </a:lnTo>
                    <a:lnTo>
                      <a:pt x="1321" y="756"/>
                    </a:lnTo>
                    <a:lnTo>
                      <a:pt x="1319" y="754"/>
                    </a:lnTo>
                    <a:lnTo>
                      <a:pt x="1318" y="756"/>
                    </a:lnTo>
                    <a:lnTo>
                      <a:pt x="1314" y="754"/>
                    </a:lnTo>
                    <a:lnTo>
                      <a:pt x="1314" y="751"/>
                    </a:lnTo>
                    <a:lnTo>
                      <a:pt x="1313" y="749"/>
                    </a:lnTo>
                    <a:lnTo>
                      <a:pt x="1318" y="747"/>
                    </a:lnTo>
                    <a:lnTo>
                      <a:pt x="1318" y="747"/>
                    </a:lnTo>
                    <a:lnTo>
                      <a:pt x="1323" y="747"/>
                    </a:lnTo>
                    <a:lnTo>
                      <a:pt x="1324" y="751"/>
                    </a:lnTo>
                    <a:lnTo>
                      <a:pt x="1329" y="751"/>
                    </a:lnTo>
                    <a:lnTo>
                      <a:pt x="1331" y="754"/>
                    </a:lnTo>
                    <a:lnTo>
                      <a:pt x="1329" y="757"/>
                    </a:lnTo>
                    <a:lnTo>
                      <a:pt x="1329" y="757"/>
                    </a:lnTo>
                    <a:lnTo>
                      <a:pt x="1326" y="757"/>
                    </a:lnTo>
                    <a:lnTo>
                      <a:pt x="1326" y="757"/>
                    </a:lnTo>
                    <a:close/>
                    <a:moveTo>
                      <a:pt x="1379" y="777"/>
                    </a:moveTo>
                    <a:lnTo>
                      <a:pt x="1376" y="777"/>
                    </a:lnTo>
                    <a:lnTo>
                      <a:pt x="1374" y="772"/>
                    </a:lnTo>
                    <a:lnTo>
                      <a:pt x="1378" y="774"/>
                    </a:lnTo>
                    <a:lnTo>
                      <a:pt x="1379" y="774"/>
                    </a:lnTo>
                    <a:lnTo>
                      <a:pt x="1381" y="776"/>
                    </a:lnTo>
                    <a:lnTo>
                      <a:pt x="1379" y="777"/>
                    </a:lnTo>
                    <a:lnTo>
                      <a:pt x="1379" y="777"/>
                    </a:lnTo>
                    <a:close/>
                    <a:moveTo>
                      <a:pt x="1384" y="777"/>
                    </a:moveTo>
                    <a:lnTo>
                      <a:pt x="1389" y="779"/>
                    </a:lnTo>
                    <a:lnTo>
                      <a:pt x="1387" y="776"/>
                    </a:lnTo>
                    <a:lnTo>
                      <a:pt x="1384" y="777"/>
                    </a:lnTo>
                    <a:lnTo>
                      <a:pt x="1384" y="777"/>
                    </a:lnTo>
                    <a:close/>
                    <a:moveTo>
                      <a:pt x="1392" y="779"/>
                    </a:moveTo>
                    <a:lnTo>
                      <a:pt x="1396" y="781"/>
                    </a:lnTo>
                    <a:lnTo>
                      <a:pt x="1397" y="782"/>
                    </a:lnTo>
                    <a:lnTo>
                      <a:pt x="1401" y="781"/>
                    </a:lnTo>
                    <a:lnTo>
                      <a:pt x="1401" y="779"/>
                    </a:lnTo>
                    <a:lnTo>
                      <a:pt x="1396" y="777"/>
                    </a:lnTo>
                    <a:lnTo>
                      <a:pt x="1396" y="777"/>
                    </a:lnTo>
                    <a:lnTo>
                      <a:pt x="1392" y="777"/>
                    </a:lnTo>
                    <a:lnTo>
                      <a:pt x="1391" y="779"/>
                    </a:lnTo>
                    <a:lnTo>
                      <a:pt x="1392" y="779"/>
                    </a:lnTo>
                    <a:lnTo>
                      <a:pt x="1392" y="779"/>
                    </a:lnTo>
                    <a:close/>
                    <a:moveTo>
                      <a:pt x="1449" y="849"/>
                    </a:moveTo>
                    <a:lnTo>
                      <a:pt x="1449" y="845"/>
                    </a:lnTo>
                    <a:lnTo>
                      <a:pt x="1451" y="844"/>
                    </a:lnTo>
                    <a:lnTo>
                      <a:pt x="1449" y="840"/>
                    </a:lnTo>
                    <a:lnTo>
                      <a:pt x="1451" y="840"/>
                    </a:lnTo>
                    <a:lnTo>
                      <a:pt x="1454" y="842"/>
                    </a:lnTo>
                    <a:lnTo>
                      <a:pt x="1452" y="845"/>
                    </a:lnTo>
                    <a:lnTo>
                      <a:pt x="1452" y="847"/>
                    </a:lnTo>
                    <a:lnTo>
                      <a:pt x="1449" y="849"/>
                    </a:lnTo>
                    <a:lnTo>
                      <a:pt x="1449" y="849"/>
                    </a:lnTo>
                    <a:close/>
                    <a:moveTo>
                      <a:pt x="1444" y="862"/>
                    </a:moveTo>
                    <a:lnTo>
                      <a:pt x="1442" y="857"/>
                    </a:lnTo>
                    <a:lnTo>
                      <a:pt x="1444" y="854"/>
                    </a:lnTo>
                    <a:lnTo>
                      <a:pt x="1446" y="854"/>
                    </a:lnTo>
                    <a:lnTo>
                      <a:pt x="1449" y="854"/>
                    </a:lnTo>
                    <a:lnTo>
                      <a:pt x="1449" y="857"/>
                    </a:lnTo>
                    <a:lnTo>
                      <a:pt x="1446" y="857"/>
                    </a:lnTo>
                    <a:lnTo>
                      <a:pt x="1446" y="860"/>
                    </a:lnTo>
                    <a:lnTo>
                      <a:pt x="1444" y="862"/>
                    </a:lnTo>
                    <a:lnTo>
                      <a:pt x="1444" y="862"/>
                    </a:lnTo>
                    <a:close/>
                    <a:moveTo>
                      <a:pt x="1411" y="796"/>
                    </a:moveTo>
                    <a:lnTo>
                      <a:pt x="1409" y="794"/>
                    </a:lnTo>
                    <a:lnTo>
                      <a:pt x="1411" y="794"/>
                    </a:lnTo>
                    <a:lnTo>
                      <a:pt x="1411" y="796"/>
                    </a:lnTo>
                    <a:lnTo>
                      <a:pt x="1411" y="796"/>
                    </a:lnTo>
                    <a:close/>
                    <a:moveTo>
                      <a:pt x="1404" y="796"/>
                    </a:moveTo>
                    <a:lnTo>
                      <a:pt x="1401" y="792"/>
                    </a:lnTo>
                    <a:lnTo>
                      <a:pt x="1404" y="794"/>
                    </a:lnTo>
                    <a:lnTo>
                      <a:pt x="1404" y="796"/>
                    </a:lnTo>
                    <a:lnTo>
                      <a:pt x="1404" y="796"/>
                    </a:lnTo>
                    <a:lnTo>
                      <a:pt x="1404" y="796"/>
                    </a:lnTo>
                    <a:close/>
                    <a:moveTo>
                      <a:pt x="1406" y="799"/>
                    </a:moveTo>
                    <a:lnTo>
                      <a:pt x="1407" y="801"/>
                    </a:lnTo>
                    <a:lnTo>
                      <a:pt x="1409" y="801"/>
                    </a:lnTo>
                    <a:lnTo>
                      <a:pt x="1412" y="802"/>
                    </a:lnTo>
                    <a:lnTo>
                      <a:pt x="1412" y="799"/>
                    </a:lnTo>
                    <a:lnTo>
                      <a:pt x="1411" y="797"/>
                    </a:lnTo>
                    <a:lnTo>
                      <a:pt x="1406" y="797"/>
                    </a:lnTo>
                    <a:lnTo>
                      <a:pt x="1406" y="799"/>
                    </a:lnTo>
                    <a:lnTo>
                      <a:pt x="1406" y="799"/>
                    </a:lnTo>
                    <a:close/>
                    <a:moveTo>
                      <a:pt x="1436" y="787"/>
                    </a:moveTo>
                    <a:lnTo>
                      <a:pt x="1441" y="789"/>
                    </a:lnTo>
                    <a:lnTo>
                      <a:pt x="1441" y="791"/>
                    </a:lnTo>
                    <a:lnTo>
                      <a:pt x="1442" y="792"/>
                    </a:lnTo>
                    <a:lnTo>
                      <a:pt x="1441" y="794"/>
                    </a:lnTo>
                    <a:lnTo>
                      <a:pt x="1442" y="796"/>
                    </a:lnTo>
                    <a:lnTo>
                      <a:pt x="1446" y="796"/>
                    </a:lnTo>
                    <a:lnTo>
                      <a:pt x="1446" y="792"/>
                    </a:lnTo>
                    <a:lnTo>
                      <a:pt x="1449" y="792"/>
                    </a:lnTo>
                    <a:lnTo>
                      <a:pt x="1452" y="792"/>
                    </a:lnTo>
                    <a:lnTo>
                      <a:pt x="1454" y="792"/>
                    </a:lnTo>
                    <a:lnTo>
                      <a:pt x="1457" y="791"/>
                    </a:lnTo>
                    <a:lnTo>
                      <a:pt x="1454" y="787"/>
                    </a:lnTo>
                    <a:lnTo>
                      <a:pt x="1449" y="786"/>
                    </a:lnTo>
                    <a:lnTo>
                      <a:pt x="1446" y="784"/>
                    </a:lnTo>
                    <a:lnTo>
                      <a:pt x="1441" y="782"/>
                    </a:lnTo>
                    <a:lnTo>
                      <a:pt x="1441" y="786"/>
                    </a:lnTo>
                    <a:lnTo>
                      <a:pt x="1441" y="786"/>
                    </a:lnTo>
                    <a:lnTo>
                      <a:pt x="1436" y="787"/>
                    </a:lnTo>
                    <a:lnTo>
                      <a:pt x="1436" y="787"/>
                    </a:lnTo>
                    <a:close/>
                    <a:moveTo>
                      <a:pt x="1490" y="784"/>
                    </a:moveTo>
                    <a:lnTo>
                      <a:pt x="1492" y="781"/>
                    </a:lnTo>
                    <a:lnTo>
                      <a:pt x="1494" y="781"/>
                    </a:lnTo>
                    <a:lnTo>
                      <a:pt x="1492" y="784"/>
                    </a:lnTo>
                    <a:lnTo>
                      <a:pt x="1490" y="784"/>
                    </a:lnTo>
                    <a:lnTo>
                      <a:pt x="1490" y="784"/>
                    </a:lnTo>
                    <a:close/>
                    <a:moveTo>
                      <a:pt x="1472" y="804"/>
                    </a:moveTo>
                    <a:lnTo>
                      <a:pt x="1476" y="802"/>
                    </a:lnTo>
                    <a:lnTo>
                      <a:pt x="1477" y="797"/>
                    </a:lnTo>
                    <a:lnTo>
                      <a:pt x="1481" y="797"/>
                    </a:lnTo>
                    <a:lnTo>
                      <a:pt x="1482" y="796"/>
                    </a:lnTo>
                    <a:lnTo>
                      <a:pt x="1485" y="794"/>
                    </a:lnTo>
                    <a:lnTo>
                      <a:pt x="1487" y="797"/>
                    </a:lnTo>
                    <a:lnTo>
                      <a:pt x="1485" y="799"/>
                    </a:lnTo>
                    <a:lnTo>
                      <a:pt x="1482" y="801"/>
                    </a:lnTo>
                    <a:lnTo>
                      <a:pt x="1477" y="804"/>
                    </a:lnTo>
                    <a:lnTo>
                      <a:pt x="1474" y="804"/>
                    </a:lnTo>
                    <a:lnTo>
                      <a:pt x="1472" y="804"/>
                    </a:lnTo>
                    <a:lnTo>
                      <a:pt x="1472" y="804"/>
                    </a:lnTo>
                    <a:close/>
                    <a:moveTo>
                      <a:pt x="1454" y="831"/>
                    </a:moveTo>
                    <a:lnTo>
                      <a:pt x="1464" y="824"/>
                    </a:lnTo>
                    <a:lnTo>
                      <a:pt x="1466" y="821"/>
                    </a:lnTo>
                    <a:lnTo>
                      <a:pt x="1467" y="821"/>
                    </a:lnTo>
                    <a:lnTo>
                      <a:pt x="1472" y="817"/>
                    </a:lnTo>
                    <a:lnTo>
                      <a:pt x="1476" y="814"/>
                    </a:lnTo>
                    <a:lnTo>
                      <a:pt x="1476" y="811"/>
                    </a:lnTo>
                    <a:lnTo>
                      <a:pt x="1472" y="809"/>
                    </a:lnTo>
                    <a:lnTo>
                      <a:pt x="1469" y="811"/>
                    </a:lnTo>
                    <a:lnTo>
                      <a:pt x="1469" y="814"/>
                    </a:lnTo>
                    <a:lnTo>
                      <a:pt x="1466" y="814"/>
                    </a:lnTo>
                    <a:lnTo>
                      <a:pt x="1462" y="817"/>
                    </a:lnTo>
                    <a:lnTo>
                      <a:pt x="1459" y="819"/>
                    </a:lnTo>
                    <a:lnTo>
                      <a:pt x="1452" y="819"/>
                    </a:lnTo>
                    <a:lnTo>
                      <a:pt x="1449" y="821"/>
                    </a:lnTo>
                    <a:lnTo>
                      <a:pt x="1447" y="824"/>
                    </a:lnTo>
                    <a:lnTo>
                      <a:pt x="1444" y="827"/>
                    </a:lnTo>
                    <a:lnTo>
                      <a:pt x="1444" y="832"/>
                    </a:lnTo>
                    <a:lnTo>
                      <a:pt x="1446" y="831"/>
                    </a:lnTo>
                    <a:lnTo>
                      <a:pt x="1451" y="831"/>
                    </a:lnTo>
                    <a:lnTo>
                      <a:pt x="1454" y="831"/>
                    </a:lnTo>
                    <a:lnTo>
                      <a:pt x="1454" y="831"/>
                    </a:lnTo>
                    <a:close/>
                    <a:moveTo>
                      <a:pt x="1494" y="827"/>
                    </a:moveTo>
                    <a:lnTo>
                      <a:pt x="1492" y="821"/>
                    </a:lnTo>
                    <a:lnTo>
                      <a:pt x="1494" y="819"/>
                    </a:lnTo>
                    <a:lnTo>
                      <a:pt x="1495" y="814"/>
                    </a:lnTo>
                    <a:lnTo>
                      <a:pt x="1499" y="814"/>
                    </a:lnTo>
                    <a:lnTo>
                      <a:pt x="1504" y="816"/>
                    </a:lnTo>
                    <a:lnTo>
                      <a:pt x="1505" y="821"/>
                    </a:lnTo>
                    <a:lnTo>
                      <a:pt x="1502" y="824"/>
                    </a:lnTo>
                    <a:lnTo>
                      <a:pt x="1500" y="824"/>
                    </a:lnTo>
                    <a:lnTo>
                      <a:pt x="1497" y="827"/>
                    </a:lnTo>
                    <a:lnTo>
                      <a:pt x="1494" y="827"/>
                    </a:lnTo>
                    <a:lnTo>
                      <a:pt x="1494" y="827"/>
                    </a:lnTo>
                    <a:close/>
                    <a:moveTo>
                      <a:pt x="1525" y="862"/>
                    </a:moveTo>
                    <a:lnTo>
                      <a:pt x="1524" y="857"/>
                    </a:lnTo>
                    <a:lnTo>
                      <a:pt x="1525" y="850"/>
                    </a:lnTo>
                    <a:lnTo>
                      <a:pt x="1522" y="847"/>
                    </a:lnTo>
                    <a:lnTo>
                      <a:pt x="1520" y="847"/>
                    </a:lnTo>
                    <a:lnTo>
                      <a:pt x="1519" y="852"/>
                    </a:lnTo>
                    <a:lnTo>
                      <a:pt x="1517" y="855"/>
                    </a:lnTo>
                    <a:lnTo>
                      <a:pt x="1517" y="860"/>
                    </a:lnTo>
                    <a:lnTo>
                      <a:pt x="1519" y="862"/>
                    </a:lnTo>
                    <a:lnTo>
                      <a:pt x="1520" y="865"/>
                    </a:lnTo>
                    <a:lnTo>
                      <a:pt x="1522" y="864"/>
                    </a:lnTo>
                    <a:lnTo>
                      <a:pt x="1525" y="862"/>
                    </a:lnTo>
                    <a:lnTo>
                      <a:pt x="1525" y="862"/>
                    </a:lnTo>
                    <a:close/>
                    <a:moveTo>
                      <a:pt x="1529" y="859"/>
                    </a:moveTo>
                    <a:lnTo>
                      <a:pt x="1527" y="855"/>
                    </a:lnTo>
                    <a:lnTo>
                      <a:pt x="1529" y="850"/>
                    </a:lnTo>
                    <a:lnTo>
                      <a:pt x="1530" y="855"/>
                    </a:lnTo>
                    <a:lnTo>
                      <a:pt x="1532" y="857"/>
                    </a:lnTo>
                    <a:lnTo>
                      <a:pt x="1530" y="860"/>
                    </a:lnTo>
                    <a:lnTo>
                      <a:pt x="1529" y="859"/>
                    </a:lnTo>
                    <a:lnTo>
                      <a:pt x="1529" y="859"/>
                    </a:lnTo>
                    <a:close/>
                    <a:moveTo>
                      <a:pt x="1535" y="869"/>
                    </a:moveTo>
                    <a:lnTo>
                      <a:pt x="1534" y="865"/>
                    </a:lnTo>
                    <a:lnTo>
                      <a:pt x="1535" y="864"/>
                    </a:lnTo>
                    <a:lnTo>
                      <a:pt x="1537" y="864"/>
                    </a:lnTo>
                    <a:lnTo>
                      <a:pt x="1537" y="867"/>
                    </a:lnTo>
                    <a:lnTo>
                      <a:pt x="1535" y="869"/>
                    </a:lnTo>
                    <a:lnTo>
                      <a:pt x="1535" y="869"/>
                    </a:lnTo>
                    <a:close/>
                    <a:moveTo>
                      <a:pt x="1519" y="877"/>
                    </a:moveTo>
                    <a:lnTo>
                      <a:pt x="1519" y="879"/>
                    </a:lnTo>
                    <a:lnTo>
                      <a:pt x="1519" y="884"/>
                    </a:lnTo>
                    <a:lnTo>
                      <a:pt x="1520" y="889"/>
                    </a:lnTo>
                    <a:lnTo>
                      <a:pt x="1522" y="890"/>
                    </a:lnTo>
                    <a:lnTo>
                      <a:pt x="1525" y="889"/>
                    </a:lnTo>
                    <a:lnTo>
                      <a:pt x="1529" y="890"/>
                    </a:lnTo>
                    <a:lnTo>
                      <a:pt x="1532" y="890"/>
                    </a:lnTo>
                    <a:lnTo>
                      <a:pt x="1535" y="890"/>
                    </a:lnTo>
                    <a:lnTo>
                      <a:pt x="1540" y="892"/>
                    </a:lnTo>
                    <a:lnTo>
                      <a:pt x="1542" y="889"/>
                    </a:lnTo>
                    <a:lnTo>
                      <a:pt x="1540" y="885"/>
                    </a:lnTo>
                    <a:lnTo>
                      <a:pt x="1540" y="882"/>
                    </a:lnTo>
                    <a:lnTo>
                      <a:pt x="1535" y="882"/>
                    </a:lnTo>
                    <a:lnTo>
                      <a:pt x="1534" y="879"/>
                    </a:lnTo>
                    <a:lnTo>
                      <a:pt x="1530" y="877"/>
                    </a:lnTo>
                    <a:lnTo>
                      <a:pt x="1529" y="879"/>
                    </a:lnTo>
                    <a:lnTo>
                      <a:pt x="1529" y="877"/>
                    </a:lnTo>
                    <a:lnTo>
                      <a:pt x="1529" y="874"/>
                    </a:lnTo>
                    <a:lnTo>
                      <a:pt x="1527" y="875"/>
                    </a:lnTo>
                    <a:lnTo>
                      <a:pt x="1524" y="877"/>
                    </a:lnTo>
                    <a:lnTo>
                      <a:pt x="1522" y="877"/>
                    </a:lnTo>
                    <a:lnTo>
                      <a:pt x="1519" y="877"/>
                    </a:lnTo>
                    <a:lnTo>
                      <a:pt x="1519" y="877"/>
                    </a:lnTo>
                    <a:close/>
                    <a:moveTo>
                      <a:pt x="1392" y="1038"/>
                    </a:moveTo>
                    <a:lnTo>
                      <a:pt x="1397" y="1038"/>
                    </a:lnTo>
                    <a:lnTo>
                      <a:pt x="1399" y="1038"/>
                    </a:lnTo>
                    <a:lnTo>
                      <a:pt x="1397" y="1035"/>
                    </a:lnTo>
                    <a:lnTo>
                      <a:pt x="1394" y="1036"/>
                    </a:lnTo>
                    <a:lnTo>
                      <a:pt x="1392" y="1038"/>
                    </a:lnTo>
                    <a:lnTo>
                      <a:pt x="1392" y="1038"/>
                    </a:lnTo>
                    <a:close/>
                    <a:moveTo>
                      <a:pt x="1321" y="932"/>
                    </a:moveTo>
                    <a:lnTo>
                      <a:pt x="1324" y="933"/>
                    </a:lnTo>
                    <a:lnTo>
                      <a:pt x="1328" y="935"/>
                    </a:lnTo>
                    <a:lnTo>
                      <a:pt x="1328" y="933"/>
                    </a:lnTo>
                    <a:lnTo>
                      <a:pt x="1324" y="932"/>
                    </a:lnTo>
                    <a:lnTo>
                      <a:pt x="1323" y="930"/>
                    </a:lnTo>
                    <a:lnTo>
                      <a:pt x="1321" y="932"/>
                    </a:lnTo>
                    <a:lnTo>
                      <a:pt x="1321" y="932"/>
                    </a:lnTo>
                    <a:close/>
                    <a:moveTo>
                      <a:pt x="1306" y="957"/>
                    </a:moveTo>
                    <a:lnTo>
                      <a:pt x="1306" y="953"/>
                    </a:lnTo>
                    <a:lnTo>
                      <a:pt x="1303" y="950"/>
                    </a:lnTo>
                    <a:lnTo>
                      <a:pt x="1298" y="948"/>
                    </a:lnTo>
                    <a:lnTo>
                      <a:pt x="1299" y="945"/>
                    </a:lnTo>
                    <a:lnTo>
                      <a:pt x="1298" y="942"/>
                    </a:lnTo>
                    <a:lnTo>
                      <a:pt x="1294" y="940"/>
                    </a:lnTo>
                    <a:lnTo>
                      <a:pt x="1294" y="933"/>
                    </a:lnTo>
                    <a:lnTo>
                      <a:pt x="1296" y="932"/>
                    </a:lnTo>
                    <a:lnTo>
                      <a:pt x="1298" y="937"/>
                    </a:lnTo>
                    <a:lnTo>
                      <a:pt x="1303" y="938"/>
                    </a:lnTo>
                    <a:lnTo>
                      <a:pt x="1303" y="942"/>
                    </a:lnTo>
                    <a:lnTo>
                      <a:pt x="1306" y="943"/>
                    </a:lnTo>
                    <a:lnTo>
                      <a:pt x="1306" y="948"/>
                    </a:lnTo>
                    <a:lnTo>
                      <a:pt x="1311" y="952"/>
                    </a:lnTo>
                    <a:lnTo>
                      <a:pt x="1314" y="952"/>
                    </a:lnTo>
                    <a:lnTo>
                      <a:pt x="1313" y="957"/>
                    </a:lnTo>
                    <a:lnTo>
                      <a:pt x="1309" y="955"/>
                    </a:lnTo>
                    <a:lnTo>
                      <a:pt x="1306" y="957"/>
                    </a:lnTo>
                    <a:lnTo>
                      <a:pt x="1306" y="957"/>
                    </a:lnTo>
                    <a:close/>
                    <a:moveTo>
                      <a:pt x="1278" y="955"/>
                    </a:moveTo>
                    <a:lnTo>
                      <a:pt x="1278" y="950"/>
                    </a:lnTo>
                    <a:lnTo>
                      <a:pt x="1276" y="948"/>
                    </a:lnTo>
                    <a:lnTo>
                      <a:pt x="1278" y="945"/>
                    </a:lnTo>
                    <a:lnTo>
                      <a:pt x="1278" y="940"/>
                    </a:lnTo>
                    <a:lnTo>
                      <a:pt x="1280" y="935"/>
                    </a:lnTo>
                    <a:lnTo>
                      <a:pt x="1283" y="937"/>
                    </a:lnTo>
                    <a:lnTo>
                      <a:pt x="1283" y="940"/>
                    </a:lnTo>
                    <a:lnTo>
                      <a:pt x="1281" y="942"/>
                    </a:lnTo>
                    <a:lnTo>
                      <a:pt x="1281" y="943"/>
                    </a:lnTo>
                    <a:lnTo>
                      <a:pt x="1283" y="947"/>
                    </a:lnTo>
                    <a:lnTo>
                      <a:pt x="1280" y="953"/>
                    </a:lnTo>
                    <a:lnTo>
                      <a:pt x="1278" y="955"/>
                    </a:lnTo>
                    <a:lnTo>
                      <a:pt x="1278" y="955"/>
                    </a:lnTo>
                    <a:close/>
                    <a:moveTo>
                      <a:pt x="1275" y="850"/>
                    </a:moveTo>
                    <a:lnTo>
                      <a:pt x="1275" y="855"/>
                    </a:lnTo>
                    <a:lnTo>
                      <a:pt x="1276" y="855"/>
                    </a:lnTo>
                    <a:lnTo>
                      <a:pt x="1281" y="855"/>
                    </a:lnTo>
                    <a:lnTo>
                      <a:pt x="1285" y="854"/>
                    </a:lnTo>
                    <a:lnTo>
                      <a:pt x="1283" y="852"/>
                    </a:lnTo>
                    <a:lnTo>
                      <a:pt x="1280" y="850"/>
                    </a:lnTo>
                    <a:lnTo>
                      <a:pt x="1275" y="850"/>
                    </a:lnTo>
                    <a:lnTo>
                      <a:pt x="1275" y="850"/>
                    </a:lnTo>
                    <a:close/>
                    <a:moveTo>
                      <a:pt x="1276" y="849"/>
                    </a:moveTo>
                    <a:lnTo>
                      <a:pt x="1278" y="845"/>
                    </a:lnTo>
                    <a:lnTo>
                      <a:pt x="1278" y="840"/>
                    </a:lnTo>
                    <a:lnTo>
                      <a:pt x="1285" y="837"/>
                    </a:lnTo>
                    <a:lnTo>
                      <a:pt x="1288" y="834"/>
                    </a:lnTo>
                    <a:lnTo>
                      <a:pt x="1288" y="835"/>
                    </a:lnTo>
                    <a:lnTo>
                      <a:pt x="1288" y="840"/>
                    </a:lnTo>
                    <a:lnTo>
                      <a:pt x="1286" y="844"/>
                    </a:lnTo>
                    <a:lnTo>
                      <a:pt x="1286" y="849"/>
                    </a:lnTo>
                    <a:lnTo>
                      <a:pt x="1283" y="849"/>
                    </a:lnTo>
                    <a:lnTo>
                      <a:pt x="1276" y="849"/>
                    </a:lnTo>
                    <a:lnTo>
                      <a:pt x="1276" y="849"/>
                    </a:lnTo>
                    <a:close/>
                    <a:moveTo>
                      <a:pt x="1044" y="806"/>
                    </a:moveTo>
                    <a:lnTo>
                      <a:pt x="1047" y="804"/>
                    </a:lnTo>
                    <a:lnTo>
                      <a:pt x="1047" y="801"/>
                    </a:lnTo>
                    <a:lnTo>
                      <a:pt x="1042" y="801"/>
                    </a:lnTo>
                    <a:lnTo>
                      <a:pt x="1042" y="804"/>
                    </a:lnTo>
                    <a:lnTo>
                      <a:pt x="1044" y="806"/>
                    </a:lnTo>
                    <a:lnTo>
                      <a:pt x="1044" y="806"/>
                    </a:lnTo>
                    <a:close/>
                    <a:moveTo>
                      <a:pt x="846" y="756"/>
                    </a:moveTo>
                    <a:lnTo>
                      <a:pt x="848" y="754"/>
                    </a:lnTo>
                    <a:lnTo>
                      <a:pt x="851" y="754"/>
                    </a:lnTo>
                    <a:lnTo>
                      <a:pt x="848" y="756"/>
                    </a:lnTo>
                    <a:lnTo>
                      <a:pt x="848" y="756"/>
                    </a:lnTo>
                    <a:lnTo>
                      <a:pt x="846" y="756"/>
                    </a:lnTo>
                    <a:lnTo>
                      <a:pt x="846" y="756"/>
                    </a:lnTo>
                    <a:close/>
                    <a:moveTo>
                      <a:pt x="829" y="762"/>
                    </a:moveTo>
                    <a:lnTo>
                      <a:pt x="834" y="762"/>
                    </a:lnTo>
                    <a:lnTo>
                      <a:pt x="834" y="761"/>
                    </a:lnTo>
                    <a:lnTo>
                      <a:pt x="831" y="759"/>
                    </a:lnTo>
                    <a:lnTo>
                      <a:pt x="829" y="762"/>
                    </a:lnTo>
                    <a:lnTo>
                      <a:pt x="829" y="762"/>
                    </a:lnTo>
                    <a:close/>
                    <a:moveTo>
                      <a:pt x="836" y="777"/>
                    </a:moveTo>
                    <a:lnTo>
                      <a:pt x="836" y="776"/>
                    </a:lnTo>
                    <a:lnTo>
                      <a:pt x="838" y="774"/>
                    </a:lnTo>
                    <a:lnTo>
                      <a:pt x="838" y="777"/>
                    </a:lnTo>
                    <a:lnTo>
                      <a:pt x="836" y="777"/>
                    </a:lnTo>
                    <a:lnTo>
                      <a:pt x="836" y="777"/>
                    </a:lnTo>
                    <a:close/>
                    <a:moveTo>
                      <a:pt x="836" y="779"/>
                    </a:moveTo>
                    <a:lnTo>
                      <a:pt x="834" y="774"/>
                    </a:lnTo>
                    <a:lnTo>
                      <a:pt x="833" y="776"/>
                    </a:lnTo>
                    <a:lnTo>
                      <a:pt x="834" y="777"/>
                    </a:lnTo>
                    <a:lnTo>
                      <a:pt x="836" y="779"/>
                    </a:lnTo>
                    <a:lnTo>
                      <a:pt x="836" y="779"/>
                    </a:lnTo>
                    <a:close/>
                    <a:moveTo>
                      <a:pt x="844" y="789"/>
                    </a:moveTo>
                    <a:lnTo>
                      <a:pt x="846" y="796"/>
                    </a:lnTo>
                    <a:lnTo>
                      <a:pt x="848" y="796"/>
                    </a:lnTo>
                    <a:lnTo>
                      <a:pt x="851" y="792"/>
                    </a:lnTo>
                    <a:lnTo>
                      <a:pt x="851" y="791"/>
                    </a:lnTo>
                    <a:lnTo>
                      <a:pt x="853" y="787"/>
                    </a:lnTo>
                    <a:lnTo>
                      <a:pt x="849" y="787"/>
                    </a:lnTo>
                    <a:lnTo>
                      <a:pt x="848" y="791"/>
                    </a:lnTo>
                    <a:lnTo>
                      <a:pt x="846" y="789"/>
                    </a:lnTo>
                    <a:lnTo>
                      <a:pt x="844" y="789"/>
                    </a:lnTo>
                    <a:lnTo>
                      <a:pt x="844" y="789"/>
                    </a:lnTo>
                    <a:close/>
                    <a:moveTo>
                      <a:pt x="838" y="816"/>
                    </a:moveTo>
                    <a:lnTo>
                      <a:pt x="836" y="809"/>
                    </a:lnTo>
                    <a:lnTo>
                      <a:pt x="839" y="807"/>
                    </a:lnTo>
                    <a:lnTo>
                      <a:pt x="839" y="804"/>
                    </a:lnTo>
                    <a:lnTo>
                      <a:pt x="843" y="799"/>
                    </a:lnTo>
                    <a:lnTo>
                      <a:pt x="843" y="801"/>
                    </a:lnTo>
                    <a:lnTo>
                      <a:pt x="843" y="804"/>
                    </a:lnTo>
                    <a:lnTo>
                      <a:pt x="844" y="806"/>
                    </a:lnTo>
                    <a:lnTo>
                      <a:pt x="843" y="807"/>
                    </a:lnTo>
                    <a:lnTo>
                      <a:pt x="844" y="811"/>
                    </a:lnTo>
                    <a:lnTo>
                      <a:pt x="841" y="812"/>
                    </a:lnTo>
                    <a:lnTo>
                      <a:pt x="839" y="814"/>
                    </a:lnTo>
                    <a:lnTo>
                      <a:pt x="838" y="816"/>
                    </a:lnTo>
                    <a:lnTo>
                      <a:pt x="838" y="816"/>
                    </a:lnTo>
                    <a:close/>
                    <a:moveTo>
                      <a:pt x="1017" y="716"/>
                    </a:moveTo>
                    <a:lnTo>
                      <a:pt x="1017" y="714"/>
                    </a:lnTo>
                    <a:lnTo>
                      <a:pt x="1019" y="713"/>
                    </a:lnTo>
                    <a:lnTo>
                      <a:pt x="1020" y="714"/>
                    </a:lnTo>
                    <a:lnTo>
                      <a:pt x="1019" y="718"/>
                    </a:lnTo>
                    <a:lnTo>
                      <a:pt x="1017" y="716"/>
                    </a:lnTo>
                    <a:lnTo>
                      <a:pt x="1017" y="716"/>
                    </a:lnTo>
                    <a:close/>
                    <a:moveTo>
                      <a:pt x="1077" y="683"/>
                    </a:moveTo>
                    <a:lnTo>
                      <a:pt x="1077" y="678"/>
                    </a:lnTo>
                    <a:lnTo>
                      <a:pt x="1075" y="676"/>
                    </a:lnTo>
                    <a:lnTo>
                      <a:pt x="1077" y="671"/>
                    </a:lnTo>
                    <a:lnTo>
                      <a:pt x="1079" y="669"/>
                    </a:lnTo>
                    <a:lnTo>
                      <a:pt x="1080" y="671"/>
                    </a:lnTo>
                    <a:lnTo>
                      <a:pt x="1080" y="674"/>
                    </a:lnTo>
                    <a:lnTo>
                      <a:pt x="1082" y="676"/>
                    </a:lnTo>
                    <a:lnTo>
                      <a:pt x="1080" y="679"/>
                    </a:lnTo>
                    <a:lnTo>
                      <a:pt x="1080" y="683"/>
                    </a:lnTo>
                    <a:lnTo>
                      <a:pt x="1077" y="683"/>
                    </a:lnTo>
                    <a:lnTo>
                      <a:pt x="1077" y="683"/>
                    </a:lnTo>
                    <a:close/>
                    <a:moveTo>
                      <a:pt x="1010" y="749"/>
                    </a:moveTo>
                    <a:lnTo>
                      <a:pt x="1010" y="747"/>
                    </a:lnTo>
                    <a:lnTo>
                      <a:pt x="1010" y="744"/>
                    </a:lnTo>
                    <a:lnTo>
                      <a:pt x="1012" y="742"/>
                    </a:lnTo>
                    <a:lnTo>
                      <a:pt x="1012" y="741"/>
                    </a:lnTo>
                    <a:lnTo>
                      <a:pt x="1015" y="737"/>
                    </a:lnTo>
                    <a:lnTo>
                      <a:pt x="1015" y="734"/>
                    </a:lnTo>
                    <a:lnTo>
                      <a:pt x="1010" y="734"/>
                    </a:lnTo>
                    <a:lnTo>
                      <a:pt x="1010" y="731"/>
                    </a:lnTo>
                    <a:lnTo>
                      <a:pt x="1012" y="728"/>
                    </a:lnTo>
                    <a:lnTo>
                      <a:pt x="1015" y="728"/>
                    </a:lnTo>
                    <a:lnTo>
                      <a:pt x="1015" y="724"/>
                    </a:lnTo>
                    <a:lnTo>
                      <a:pt x="1010" y="721"/>
                    </a:lnTo>
                    <a:lnTo>
                      <a:pt x="1009" y="723"/>
                    </a:lnTo>
                    <a:lnTo>
                      <a:pt x="1007" y="724"/>
                    </a:lnTo>
                    <a:lnTo>
                      <a:pt x="1005" y="726"/>
                    </a:lnTo>
                    <a:lnTo>
                      <a:pt x="1004" y="724"/>
                    </a:lnTo>
                    <a:lnTo>
                      <a:pt x="997" y="724"/>
                    </a:lnTo>
                    <a:lnTo>
                      <a:pt x="992" y="729"/>
                    </a:lnTo>
                    <a:lnTo>
                      <a:pt x="987" y="733"/>
                    </a:lnTo>
                    <a:lnTo>
                      <a:pt x="987" y="731"/>
                    </a:lnTo>
                    <a:lnTo>
                      <a:pt x="992" y="728"/>
                    </a:lnTo>
                    <a:lnTo>
                      <a:pt x="995" y="724"/>
                    </a:lnTo>
                    <a:lnTo>
                      <a:pt x="995" y="719"/>
                    </a:lnTo>
                    <a:lnTo>
                      <a:pt x="992" y="723"/>
                    </a:lnTo>
                    <a:lnTo>
                      <a:pt x="990" y="721"/>
                    </a:lnTo>
                    <a:lnTo>
                      <a:pt x="990" y="718"/>
                    </a:lnTo>
                    <a:lnTo>
                      <a:pt x="994" y="716"/>
                    </a:lnTo>
                    <a:lnTo>
                      <a:pt x="992" y="711"/>
                    </a:lnTo>
                    <a:lnTo>
                      <a:pt x="994" y="708"/>
                    </a:lnTo>
                    <a:lnTo>
                      <a:pt x="997" y="708"/>
                    </a:lnTo>
                    <a:lnTo>
                      <a:pt x="997" y="709"/>
                    </a:lnTo>
                    <a:lnTo>
                      <a:pt x="999" y="716"/>
                    </a:lnTo>
                    <a:lnTo>
                      <a:pt x="1002" y="718"/>
                    </a:lnTo>
                    <a:lnTo>
                      <a:pt x="1004" y="718"/>
                    </a:lnTo>
                    <a:lnTo>
                      <a:pt x="1009" y="718"/>
                    </a:lnTo>
                    <a:lnTo>
                      <a:pt x="1012" y="713"/>
                    </a:lnTo>
                    <a:lnTo>
                      <a:pt x="1009" y="711"/>
                    </a:lnTo>
                    <a:lnTo>
                      <a:pt x="1009" y="709"/>
                    </a:lnTo>
                    <a:lnTo>
                      <a:pt x="1012" y="708"/>
                    </a:lnTo>
                    <a:lnTo>
                      <a:pt x="1014" y="709"/>
                    </a:lnTo>
                    <a:lnTo>
                      <a:pt x="1017" y="709"/>
                    </a:lnTo>
                    <a:lnTo>
                      <a:pt x="1020" y="706"/>
                    </a:lnTo>
                    <a:lnTo>
                      <a:pt x="1022" y="701"/>
                    </a:lnTo>
                    <a:lnTo>
                      <a:pt x="1022" y="706"/>
                    </a:lnTo>
                    <a:lnTo>
                      <a:pt x="1024" y="706"/>
                    </a:lnTo>
                    <a:lnTo>
                      <a:pt x="1029" y="703"/>
                    </a:lnTo>
                    <a:lnTo>
                      <a:pt x="1025" y="709"/>
                    </a:lnTo>
                    <a:lnTo>
                      <a:pt x="1025" y="714"/>
                    </a:lnTo>
                    <a:lnTo>
                      <a:pt x="1027" y="714"/>
                    </a:lnTo>
                    <a:lnTo>
                      <a:pt x="1029" y="714"/>
                    </a:lnTo>
                    <a:lnTo>
                      <a:pt x="1027" y="718"/>
                    </a:lnTo>
                    <a:lnTo>
                      <a:pt x="1030" y="718"/>
                    </a:lnTo>
                    <a:lnTo>
                      <a:pt x="1032" y="713"/>
                    </a:lnTo>
                    <a:lnTo>
                      <a:pt x="1035" y="713"/>
                    </a:lnTo>
                    <a:lnTo>
                      <a:pt x="1039" y="706"/>
                    </a:lnTo>
                    <a:lnTo>
                      <a:pt x="1042" y="704"/>
                    </a:lnTo>
                    <a:lnTo>
                      <a:pt x="1040" y="709"/>
                    </a:lnTo>
                    <a:lnTo>
                      <a:pt x="1037" y="713"/>
                    </a:lnTo>
                    <a:lnTo>
                      <a:pt x="1037" y="719"/>
                    </a:lnTo>
                    <a:lnTo>
                      <a:pt x="1040" y="719"/>
                    </a:lnTo>
                    <a:lnTo>
                      <a:pt x="1044" y="721"/>
                    </a:lnTo>
                    <a:lnTo>
                      <a:pt x="1045" y="719"/>
                    </a:lnTo>
                    <a:lnTo>
                      <a:pt x="1052" y="714"/>
                    </a:lnTo>
                    <a:lnTo>
                      <a:pt x="1054" y="708"/>
                    </a:lnTo>
                    <a:lnTo>
                      <a:pt x="1055" y="703"/>
                    </a:lnTo>
                    <a:lnTo>
                      <a:pt x="1054" y="699"/>
                    </a:lnTo>
                    <a:lnTo>
                      <a:pt x="1055" y="698"/>
                    </a:lnTo>
                    <a:lnTo>
                      <a:pt x="1055" y="694"/>
                    </a:lnTo>
                    <a:lnTo>
                      <a:pt x="1052" y="694"/>
                    </a:lnTo>
                    <a:lnTo>
                      <a:pt x="1050" y="694"/>
                    </a:lnTo>
                    <a:lnTo>
                      <a:pt x="1047" y="696"/>
                    </a:lnTo>
                    <a:lnTo>
                      <a:pt x="1047" y="691"/>
                    </a:lnTo>
                    <a:lnTo>
                      <a:pt x="1049" y="689"/>
                    </a:lnTo>
                    <a:lnTo>
                      <a:pt x="1047" y="688"/>
                    </a:lnTo>
                    <a:lnTo>
                      <a:pt x="1044" y="688"/>
                    </a:lnTo>
                    <a:lnTo>
                      <a:pt x="1042" y="686"/>
                    </a:lnTo>
                    <a:lnTo>
                      <a:pt x="1039" y="683"/>
                    </a:lnTo>
                    <a:lnTo>
                      <a:pt x="1039" y="679"/>
                    </a:lnTo>
                    <a:lnTo>
                      <a:pt x="1035" y="673"/>
                    </a:lnTo>
                    <a:lnTo>
                      <a:pt x="1034" y="668"/>
                    </a:lnTo>
                    <a:lnTo>
                      <a:pt x="1037" y="663"/>
                    </a:lnTo>
                    <a:lnTo>
                      <a:pt x="1034" y="656"/>
                    </a:lnTo>
                    <a:lnTo>
                      <a:pt x="1032" y="661"/>
                    </a:lnTo>
                    <a:lnTo>
                      <a:pt x="1032" y="666"/>
                    </a:lnTo>
                    <a:lnTo>
                      <a:pt x="1029" y="661"/>
                    </a:lnTo>
                    <a:lnTo>
                      <a:pt x="1024" y="659"/>
                    </a:lnTo>
                    <a:lnTo>
                      <a:pt x="1022" y="649"/>
                    </a:lnTo>
                    <a:lnTo>
                      <a:pt x="1019" y="648"/>
                    </a:lnTo>
                    <a:lnTo>
                      <a:pt x="1017" y="641"/>
                    </a:lnTo>
                    <a:lnTo>
                      <a:pt x="1014" y="638"/>
                    </a:lnTo>
                    <a:lnTo>
                      <a:pt x="1014" y="633"/>
                    </a:lnTo>
                    <a:lnTo>
                      <a:pt x="1012" y="630"/>
                    </a:lnTo>
                    <a:lnTo>
                      <a:pt x="1012" y="628"/>
                    </a:lnTo>
                    <a:lnTo>
                      <a:pt x="1017" y="626"/>
                    </a:lnTo>
                    <a:lnTo>
                      <a:pt x="1019" y="621"/>
                    </a:lnTo>
                    <a:lnTo>
                      <a:pt x="1022" y="621"/>
                    </a:lnTo>
                    <a:lnTo>
                      <a:pt x="1024" y="623"/>
                    </a:lnTo>
                    <a:lnTo>
                      <a:pt x="1025" y="621"/>
                    </a:lnTo>
                    <a:lnTo>
                      <a:pt x="1027" y="618"/>
                    </a:lnTo>
                    <a:lnTo>
                      <a:pt x="1030" y="610"/>
                    </a:lnTo>
                    <a:lnTo>
                      <a:pt x="1030" y="603"/>
                    </a:lnTo>
                    <a:lnTo>
                      <a:pt x="1032" y="601"/>
                    </a:lnTo>
                    <a:lnTo>
                      <a:pt x="1029" y="595"/>
                    </a:lnTo>
                    <a:lnTo>
                      <a:pt x="1030" y="590"/>
                    </a:lnTo>
                    <a:lnTo>
                      <a:pt x="1034" y="588"/>
                    </a:lnTo>
                    <a:lnTo>
                      <a:pt x="1034" y="581"/>
                    </a:lnTo>
                    <a:lnTo>
                      <a:pt x="1039" y="576"/>
                    </a:lnTo>
                    <a:lnTo>
                      <a:pt x="1039" y="573"/>
                    </a:lnTo>
                    <a:lnTo>
                      <a:pt x="1042" y="570"/>
                    </a:lnTo>
                    <a:lnTo>
                      <a:pt x="1042" y="561"/>
                    </a:lnTo>
                    <a:lnTo>
                      <a:pt x="1044" y="560"/>
                    </a:lnTo>
                    <a:lnTo>
                      <a:pt x="1044" y="556"/>
                    </a:lnTo>
                    <a:lnTo>
                      <a:pt x="1049" y="551"/>
                    </a:lnTo>
                    <a:lnTo>
                      <a:pt x="1049" y="546"/>
                    </a:lnTo>
                    <a:lnTo>
                      <a:pt x="1049" y="543"/>
                    </a:lnTo>
                    <a:lnTo>
                      <a:pt x="1052" y="541"/>
                    </a:lnTo>
                    <a:lnTo>
                      <a:pt x="1054" y="538"/>
                    </a:lnTo>
                    <a:lnTo>
                      <a:pt x="1050" y="533"/>
                    </a:lnTo>
                    <a:lnTo>
                      <a:pt x="1052" y="530"/>
                    </a:lnTo>
                    <a:lnTo>
                      <a:pt x="1052" y="527"/>
                    </a:lnTo>
                    <a:lnTo>
                      <a:pt x="1047" y="525"/>
                    </a:lnTo>
                    <a:lnTo>
                      <a:pt x="1045" y="518"/>
                    </a:lnTo>
                    <a:lnTo>
                      <a:pt x="1047" y="517"/>
                    </a:lnTo>
                    <a:lnTo>
                      <a:pt x="1044" y="510"/>
                    </a:lnTo>
                    <a:lnTo>
                      <a:pt x="1039" y="508"/>
                    </a:lnTo>
                    <a:lnTo>
                      <a:pt x="1037" y="507"/>
                    </a:lnTo>
                    <a:lnTo>
                      <a:pt x="1035" y="507"/>
                    </a:lnTo>
                    <a:lnTo>
                      <a:pt x="1034" y="513"/>
                    </a:lnTo>
                    <a:lnTo>
                      <a:pt x="1032" y="513"/>
                    </a:lnTo>
                    <a:lnTo>
                      <a:pt x="1027" y="505"/>
                    </a:lnTo>
                    <a:lnTo>
                      <a:pt x="1024" y="503"/>
                    </a:lnTo>
                    <a:lnTo>
                      <a:pt x="1020" y="500"/>
                    </a:lnTo>
                    <a:lnTo>
                      <a:pt x="1017" y="502"/>
                    </a:lnTo>
                    <a:lnTo>
                      <a:pt x="1019" y="508"/>
                    </a:lnTo>
                    <a:lnTo>
                      <a:pt x="1017" y="508"/>
                    </a:lnTo>
                    <a:lnTo>
                      <a:pt x="1014" y="508"/>
                    </a:lnTo>
                    <a:lnTo>
                      <a:pt x="1010" y="513"/>
                    </a:lnTo>
                    <a:lnTo>
                      <a:pt x="1010" y="515"/>
                    </a:lnTo>
                    <a:lnTo>
                      <a:pt x="1007" y="517"/>
                    </a:lnTo>
                    <a:lnTo>
                      <a:pt x="1004" y="528"/>
                    </a:lnTo>
                    <a:lnTo>
                      <a:pt x="1004" y="532"/>
                    </a:lnTo>
                    <a:lnTo>
                      <a:pt x="1000" y="537"/>
                    </a:lnTo>
                    <a:lnTo>
                      <a:pt x="1000" y="541"/>
                    </a:lnTo>
                    <a:lnTo>
                      <a:pt x="999" y="541"/>
                    </a:lnTo>
                    <a:lnTo>
                      <a:pt x="999" y="546"/>
                    </a:lnTo>
                    <a:lnTo>
                      <a:pt x="995" y="548"/>
                    </a:lnTo>
                    <a:lnTo>
                      <a:pt x="995" y="556"/>
                    </a:lnTo>
                    <a:lnTo>
                      <a:pt x="990" y="558"/>
                    </a:lnTo>
                    <a:lnTo>
                      <a:pt x="989" y="558"/>
                    </a:lnTo>
                    <a:lnTo>
                      <a:pt x="986" y="565"/>
                    </a:lnTo>
                    <a:lnTo>
                      <a:pt x="987" y="568"/>
                    </a:lnTo>
                    <a:lnTo>
                      <a:pt x="986" y="571"/>
                    </a:lnTo>
                    <a:lnTo>
                      <a:pt x="986" y="576"/>
                    </a:lnTo>
                    <a:lnTo>
                      <a:pt x="982" y="580"/>
                    </a:lnTo>
                    <a:lnTo>
                      <a:pt x="984" y="583"/>
                    </a:lnTo>
                    <a:lnTo>
                      <a:pt x="984" y="586"/>
                    </a:lnTo>
                    <a:lnTo>
                      <a:pt x="979" y="586"/>
                    </a:lnTo>
                    <a:lnTo>
                      <a:pt x="981" y="590"/>
                    </a:lnTo>
                    <a:lnTo>
                      <a:pt x="986" y="591"/>
                    </a:lnTo>
                    <a:lnTo>
                      <a:pt x="986" y="595"/>
                    </a:lnTo>
                    <a:lnTo>
                      <a:pt x="982" y="593"/>
                    </a:lnTo>
                    <a:lnTo>
                      <a:pt x="979" y="593"/>
                    </a:lnTo>
                    <a:lnTo>
                      <a:pt x="976" y="596"/>
                    </a:lnTo>
                    <a:lnTo>
                      <a:pt x="972" y="595"/>
                    </a:lnTo>
                    <a:lnTo>
                      <a:pt x="971" y="598"/>
                    </a:lnTo>
                    <a:lnTo>
                      <a:pt x="971" y="601"/>
                    </a:lnTo>
                    <a:lnTo>
                      <a:pt x="967" y="603"/>
                    </a:lnTo>
                    <a:lnTo>
                      <a:pt x="964" y="601"/>
                    </a:lnTo>
                    <a:lnTo>
                      <a:pt x="964" y="598"/>
                    </a:lnTo>
                    <a:lnTo>
                      <a:pt x="966" y="595"/>
                    </a:lnTo>
                    <a:lnTo>
                      <a:pt x="962" y="591"/>
                    </a:lnTo>
                    <a:lnTo>
                      <a:pt x="962" y="585"/>
                    </a:lnTo>
                    <a:lnTo>
                      <a:pt x="966" y="578"/>
                    </a:lnTo>
                    <a:lnTo>
                      <a:pt x="967" y="573"/>
                    </a:lnTo>
                    <a:lnTo>
                      <a:pt x="971" y="570"/>
                    </a:lnTo>
                    <a:lnTo>
                      <a:pt x="971" y="566"/>
                    </a:lnTo>
                    <a:lnTo>
                      <a:pt x="972" y="563"/>
                    </a:lnTo>
                    <a:lnTo>
                      <a:pt x="974" y="553"/>
                    </a:lnTo>
                    <a:lnTo>
                      <a:pt x="981" y="551"/>
                    </a:lnTo>
                    <a:lnTo>
                      <a:pt x="981" y="546"/>
                    </a:lnTo>
                    <a:lnTo>
                      <a:pt x="977" y="546"/>
                    </a:lnTo>
                    <a:lnTo>
                      <a:pt x="976" y="546"/>
                    </a:lnTo>
                    <a:lnTo>
                      <a:pt x="976" y="543"/>
                    </a:lnTo>
                    <a:lnTo>
                      <a:pt x="979" y="540"/>
                    </a:lnTo>
                    <a:lnTo>
                      <a:pt x="979" y="532"/>
                    </a:lnTo>
                    <a:lnTo>
                      <a:pt x="977" y="530"/>
                    </a:lnTo>
                    <a:lnTo>
                      <a:pt x="976" y="525"/>
                    </a:lnTo>
                    <a:lnTo>
                      <a:pt x="976" y="523"/>
                    </a:lnTo>
                    <a:lnTo>
                      <a:pt x="977" y="517"/>
                    </a:lnTo>
                    <a:lnTo>
                      <a:pt x="974" y="517"/>
                    </a:lnTo>
                    <a:lnTo>
                      <a:pt x="969" y="512"/>
                    </a:lnTo>
                    <a:lnTo>
                      <a:pt x="962" y="513"/>
                    </a:lnTo>
                    <a:lnTo>
                      <a:pt x="961" y="518"/>
                    </a:lnTo>
                    <a:lnTo>
                      <a:pt x="966" y="522"/>
                    </a:lnTo>
                    <a:lnTo>
                      <a:pt x="966" y="525"/>
                    </a:lnTo>
                    <a:lnTo>
                      <a:pt x="967" y="528"/>
                    </a:lnTo>
                    <a:lnTo>
                      <a:pt x="967" y="532"/>
                    </a:lnTo>
                    <a:lnTo>
                      <a:pt x="964" y="532"/>
                    </a:lnTo>
                    <a:lnTo>
                      <a:pt x="962" y="527"/>
                    </a:lnTo>
                    <a:lnTo>
                      <a:pt x="961" y="527"/>
                    </a:lnTo>
                    <a:lnTo>
                      <a:pt x="957" y="532"/>
                    </a:lnTo>
                    <a:lnTo>
                      <a:pt x="961" y="533"/>
                    </a:lnTo>
                    <a:lnTo>
                      <a:pt x="961" y="537"/>
                    </a:lnTo>
                    <a:lnTo>
                      <a:pt x="962" y="541"/>
                    </a:lnTo>
                    <a:lnTo>
                      <a:pt x="961" y="543"/>
                    </a:lnTo>
                    <a:lnTo>
                      <a:pt x="961" y="541"/>
                    </a:lnTo>
                    <a:lnTo>
                      <a:pt x="957" y="540"/>
                    </a:lnTo>
                    <a:lnTo>
                      <a:pt x="957" y="545"/>
                    </a:lnTo>
                    <a:lnTo>
                      <a:pt x="952" y="541"/>
                    </a:lnTo>
                    <a:lnTo>
                      <a:pt x="952" y="538"/>
                    </a:lnTo>
                    <a:lnTo>
                      <a:pt x="949" y="540"/>
                    </a:lnTo>
                    <a:lnTo>
                      <a:pt x="947" y="543"/>
                    </a:lnTo>
                    <a:lnTo>
                      <a:pt x="946" y="543"/>
                    </a:lnTo>
                    <a:lnTo>
                      <a:pt x="946" y="538"/>
                    </a:lnTo>
                    <a:lnTo>
                      <a:pt x="947" y="535"/>
                    </a:lnTo>
                    <a:lnTo>
                      <a:pt x="947" y="535"/>
                    </a:lnTo>
                    <a:lnTo>
                      <a:pt x="941" y="537"/>
                    </a:lnTo>
                    <a:lnTo>
                      <a:pt x="936" y="541"/>
                    </a:lnTo>
                    <a:lnTo>
                      <a:pt x="932" y="537"/>
                    </a:lnTo>
                    <a:lnTo>
                      <a:pt x="929" y="537"/>
                    </a:lnTo>
                    <a:lnTo>
                      <a:pt x="926" y="540"/>
                    </a:lnTo>
                    <a:lnTo>
                      <a:pt x="921" y="540"/>
                    </a:lnTo>
                    <a:lnTo>
                      <a:pt x="919" y="537"/>
                    </a:lnTo>
                    <a:lnTo>
                      <a:pt x="914" y="538"/>
                    </a:lnTo>
                    <a:lnTo>
                      <a:pt x="911" y="537"/>
                    </a:lnTo>
                    <a:lnTo>
                      <a:pt x="916" y="533"/>
                    </a:lnTo>
                    <a:lnTo>
                      <a:pt x="921" y="532"/>
                    </a:lnTo>
                    <a:lnTo>
                      <a:pt x="924" y="533"/>
                    </a:lnTo>
                    <a:lnTo>
                      <a:pt x="929" y="532"/>
                    </a:lnTo>
                    <a:lnTo>
                      <a:pt x="931" y="528"/>
                    </a:lnTo>
                    <a:lnTo>
                      <a:pt x="934" y="528"/>
                    </a:lnTo>
                    <a:lnTo>
                      <a:pt x="937" y="528"/>
                    </a:lnTo>
                    <a:lnTo>
                      <a:pt x="941" y="525"/>
                    </a:lnTo>
                    <a:lnTo>
                      <a:pt x="941" y="522"/>
                    </a:lnTo>
                    <a:lnTo>
                      <a:pt x="942" y="518"/>
                    </a:lnTo>
                    <a:lnTo>
                      <a:pt x="939" y="517"/>
                    </a:lnTo>
                    <a:lnTo>
                      <a:pt x="936" y="510"/>
                    </a:lnTo>
                    <a:lnTo>
                      <a:pt x="929" y="508"/>
                    </a:lnTo>
                    <a:lnTo>
                      <a:pt x="929" y="505"/>
                    </a:lnTo>
                    <a:lnTo>
                      <a:pt x="922" y="498"/>
                    </a:lnTo>
                    <a:lnTo>
                      <a:pt x="921" y="497"/>
                    </a:lnTo>
                    <a:lnTo>
                      <a:pt x="917" y="497"/>
                    </a:lnTo>
                    <a:lnTo>
                      <a:pt x="911" y="500"/>
                    </a:lnTo>
                    <a:lnTo>
                      <a:pt x="909" y="500"/>
                    </a:lnTo>
                    <a:lnTo>
                      <a:pt x="901" y="507"/>
                    </a:lnTo>
                    <a:lnTo>
                      <a:pt x="902" y="508"/>
                    </a:lnTo>
                    <a:lnTo>
                      <a:pt x="902" y="512"/>
                    </a:lnTo>
                    <a:lnTo>
                      <a:pt x="899" y="512"/>
                    </a:lnTo>
                    <a:lnTo>
                      <a:pt x="896" y="513"/>
                    </a:lnTo>
                    <a:lnTo>
                      <a:pt x="896" y="512"/>
                    </a:lnTo>
                    <a:lnTo>
                      <a:pt x="892" y="513"/>
                    </a:lnTo>
                    <a:lnTo>
                      <a:pt x="889" y="510"/>
                    </a:lnTo>
                    <a:lnTo>
                      <a:pt x="884" y="510"/>
                    </a:lnTo>
                    <a:lnTo>
                      <a:pt x="883" y="512"/>
                    </a:lnTo>
                    <a:lnTo>
                      <a:pt x="878" y="512"/>
                    </a:lnTo>
                    <a:lnTo>
                      <a:pt x="876" y="510"/>
                    </a:lnTo>
                    <a:lnTo>
                      <a:pt x="878" y="508"/>
                    </a:lnTo>
                    <a:lnTo>
                      <a:pt x="884" y="508"/>
                    </a:lnTo>
                    <a:lnTo>
                      <a:pt x="886" y="503"/>
                    </a:lnTo>
                    <a:lnTo>
                      <a:pt x="889" y="502"/>
                    </a:lnTo>
                    <a:lnTo>
                      <a:pt x="892" y="503"/>
                    </a:lnTo>
                    <a:lnTo>
                      <a:pt x="896" y="498"/>
                    </a:lnTo>
                    <a:lnTo>
                      <a:pt x="896" y="493"/>
                    </a:lnTo>
                    <a:lnTo>
                      <a:pt x="899" y="492"/>
                    </a:lnTo>
                    <a:lnTo>
                      <a:pt x="902" y="492"/>
                    </a:lnTo>
                    <a:lnTo>
                      <a:pt x="906" y="485"/>
                    </a:lnTo>
                    <a:lnTo>
                      <a:pt x="906" y="478"/>
                    </a:lnTo>
                    <a:lnTo>
                      <a:pt x="906" y="475"/>
                    </a:lnTo>
                    <a:lnTo>
                      <a:pt x="906" y="472"/>
                    </a:lnTo>
                    <a:lnTo>
                      <a:pt x="901" y="472"/>
                    </a:lnTo>
                    <a:lnTo>
                      <a:pt x="894" y="473"/>
                    </a:lnTo>
                    <a:lnTo>
                      <a:pt x="884" y="475"/>
                    </a:lnTo>
                    <a:lnTo>
                      <a:pt x="876" y="478"/>
                    </a:lnTo>
                    <a:lnTo>
                      <a:pt x="858" y="480"/>
                    </a:lnTo>
                    <a:lnTo>
                      <a:pt x="836" y="488"/>
                    </a:lnTo>
                    <a:lnTo>
                      <a:pt x="831" y="493"/>
                    </a:lnTo>
                    <a:lnTo>
                      <a:pt x="818" y="495"/>
                    </a:lnTo>
                    <a:lnTo>
                      <a:pt x="799" y="503"/>
                    </a:lnTo>
                    <a:lnTo>
                      <a:pt x="794" y="508"/>
                    </a:lnTo>
                    <a:lnTo>
                      <a:pt x="793" y="512"/>
                    </a:lnTo>
                    <a:lnTo>
                      <a:pt x="798" y="512"/>
                    </a:lnTo>
                    <a:lnTo>
                      <a:pt x="799" y="513"/>
                    </a:lnTo>
                    <a:lnTo>
                      <a:pt x="794" y="517"/>
                    </a:lnTo>
                    <a:lnTo>
                      <a:pt x="791" y="517"/>
                    </a:lnTo>
                    <a:lnTo>
                      <a:pt x="783" y="523"/>
                    </a:lnTo>
                    <a:lnTo>
                      <a:pt x="776" y="523"/>
                    </a:lnTo>
                    <a:lnTo>
                      <a:pt x="773" y="527"/>
                    </a:lnTo>
                    <a:lnTo>
                      <a:pt x="771" y="530"/>
                    </a:lnTo>
                    <a:lnTo>
                      <a:pt x="765" y="535"/>
                    </a:lnTo>
                    <a:lnTo>
                      <a:pt x="763" y="538"/>
                    </a:lnTo>
                    <a:lnTo>
                      <a:pt x="761" y="543"/>
                    </a:lnTo>
                    <a:lnTo>
                      <a:pt x="765" y="541"/>
                    </a:lnTo>
                    <a:lnTo>
                      <a:pt x="768" y="543"/>
                    </a:lnTo>
                    <a:lnTo>
                      <a:pt x="766" y="546"/>
                    </a:lnTo>
                    <a:lnTo>
                      <a:pt x="768" y="548"/>
                    </a:lnTo>
                    <a:lnTo>
                      <a:pt x="771" y="546"/>
                    </a:lnTo>
                    <a:lnTo>
                      <a:pt x="775" y="545"/>
                    </a:lnTo>
                    <a:lnTo>
                      <a:pt x="780" y="545"/>
                    </a:lnTo>
                    <a:lnTo>
                      <a:pt x="783" y="548"/>
                    </a:lnTo>
                    <a:lnTo>
                      <a:pt x="781" y="551"/>
                    </a:lnTo>
                    <a:lnTo>
                      <a:pt x="776" y="553"/>
                    </a:lnTo>
                    <a:lnTo>
                      <a:pt x="771" y="550"/>
                    </a:lnTo>
                    <a:lnTo>
                      <a:pt x="768" y="551"/>
                    </a:lnTo>
                    <a:lnTo>
                      <a:pt x="768" y="556"/>
                    </a:lnTo>
                    <a:lnTo>
                      <a:pt x="776" y="560"/>
                    </a:lnTo>
                    <a:lnTo>
                      <a:pt x="780" y="558"/>
                    </a:lnTo>
                    <a:lnTo>
                      <a:pt x="781" y="555"/>
                    </a:lnTo>
                    <a:lnTo>
                      <a:pt x="783" y="555"/>
                    </a:lnTo>
                    <a:lnTo>
                      <a:pt x="785" y="556"/>
                    </a:lnTo>
                    <a:lnTo>
                      <a:pt x="783" y="560"/>
                    </a:lnTo>
                    <a:lnTo>
                      <a:pt x="786" y="560"/>
                    </a:lnTo>
                    <a:lnTo>
                      <a:pt x="794" y="561"/>
                    </a:lnTo>
                    <a:lnTo>
                      <a:pt x="803" y="560"/>
                    </a:lnTo>
                    <a:lnTo>
                      <a:pt x="808" y="560"/>
                    </a:lnTo>
                    <a:lnTo>
                      <a:pt x="814" y="561"/>
                    </a:lnTo>
                    <a:lnTo>
                      <a:pt x="819" y="561"/>
                    </a:lnTo>
                    <a:lnTo>
                      <a:pt x="824" y="563"/>
                    </a:lnTo>
                    <a:lnTo>
                      <a:pt x="826" y="566"/>
                    </a:lnTo>
                    <a:lnTo>
                      <a:pt x="829" y="566"/>
                    </a:lnTo>
                    <a:lnTo>
                      <a:pt x="829" y="570"/>
                    </a:lnTo>
                    <a:lnTo>
                      <a:pt x="824" y="570"/>
                    </a:lnTo>
                    <a:lnTo>
                      <a:pt x="818" y="565"/>
                    </a:lnTo>
                    <a:lnTo>
                      <a:pt x="809" y="565"/>
                    </a:lnTo>
                    <a:lnTo>
                      <a:pt x="808" y="566"/>
                    </a:lnTo>
                    <a:lnTo>
                      <a:pt x="813" y="568"/>
                    </a:lnTo>
                    <a:lnTo>
                      <a:pt x="814" y="571"/>
                    </a:lnTo>
                    <a:lnTo>
                      <a:pt x="806" y="571"/>
                    </a:lnTo>
                    <a:lnTo>
                      <a:pt x="803" y="568"/>
                    </a:lnTo>
                    <a:lnTo>
                      <a:pt x="793" y="570"/>
                    </a:lnTo>
                    <a:lnTo>
                      <a:pt x="790" y="571"/>
                    </a:lnTo>
                    <a:lnTo>
                      <a:pt x="786" y="570"/>
                    </a:lnTo>
                    <a:lnTo>
                      <a:pt x="785" y="570"/>
                    </a:lnTo>
                    <a:lnTo>
                      <a:pt x="781" y="571"/>
                    </a:lnTo>
                    <a:lnTo>
                      <a:pt x="776" y="570"/>
                    </a:lnTo>
                    <a:lnTo>
                      <a:pt x="765" y="571"/>
                    </a:lnTo>
                    <a:lnTo>
                      <a:pt x="763" y="573"/>
                    </a:lnTo>
                    <a:lnTo>
                      <a:pt x="755" y="575"/>
                    </a:lnTo>
                    <a:lnTo>
                      <a:pt x="753" y="578"/>
                    </a:lnTo>
                    <a:lnTo>
                      <a:pt x="755" y="591"/>
                    </a:lnTo>
                    <a:lnTo>
                      <a:pt x="755" y="593"/>
                    </a:lnTo>
                    <a:lnTo>
                      <a:pt x="755" y="598"/>
                    </a:lnTo>
                    <a:lnTo>
                      <a:pt x="753" y="598"/>
                    </a:lnTo>
                    <a:lnTo>
                      <a:pt x="755" y="601"/>
                    </a:lnTo>
                    <a:lnTo>
                      <a:pt x="756" y="603"/>
                    </a:lnTo>
                    <a:lnTo>
                      <a:pt x="760" y="603"/>
                    </a:lnTo>
                    <a:lnTo>
                      <a:pt x="763" y="603"/>
                    </a:lnTo>
                    <a:lnTo>
                      <a:pt x="766" y="605"/>
                    </a:lnTo>
                    <a:lnTo>
                      <a:pt x="770" y="605"/>
                    </a:lnTo>
                    <a:lnTo>
                      <a:pt x="771" y="603"/>
                    </a:lnTo>
                    <a:lnTo>
                      <a:pt x="771" y="603"/>
                    </a:lnTo>
                    <a:lnTo>
                      <a:pt x="775" y="605"/>
                    </a:lnTo>
                    <a:lnTo>
                      <a:pt x="776" y="606"/>
                    </a:lnTo>
                    <a:lnTo>
                      <a:pt x="780" y="605"/>
                    </a:lnTo>
                    <a:lnTo>
                      <a:pt x="783" y="608"/>
                    </a:lnTo>
                    <a:lnTo>
                      <a:pt x="783" y="610"/>
                    </a:lnTo>
                    <a:lnTo>
                      <a:pt x="786" y="611"/>
                    </a:lnTo>
                    <a:lnTo>
                      <a:pt x="790" y="610"/>
                    </a:lnTo>
                    <a:lnTo>
                      <a:pt x="793" y="610"/>
                    </a:lnTo>
                    <a:lnTo>
                      <a:pt x="794" y="611"/>
                    </a:lnTo>
                    <a:lnTo>
                      <a:pt x="799" y="611"/>
                    </a:lnTo>
                    <a:lnTo>
                      <a:pt x="803" y="611"/>
                    </a:lnTo>
                    <a:lnTo>
                      <a:pt x="808" y="613"/>
                    </a:lnTo>
                    <a:lnTo>
                      <a:pt x="811" y="611"/>
                    </a:lnTo>
                    <a:lnTo>
                      <a:pt x="814" y="611"/>
                    </a:lnTo>
                    <a:lnTo>
                      <a:pt x="819" y="613"/>
                    </a:lnTo>
                    <a:lnTo>
                      <a:pt x="824" y="611"/>
                    </a:lnTo>
                    <a:lnTo>
                      <a:pt x="828" y="613"/>
                    </a:lnTo>
                    <a:lnTo>
                      <a:pt x="829" y="616"/>
                    </a:lnTo>
                    <a:lnTo>
                      <a:pt x="833" y="615"/>
                    </a:lnTo>
                    <a:lnTo>
                      <a:pt x="834" y="618"/>
                    </a:lnTo>
                    <a:lnTo>
                      <a:pt x="838" y="621"/>
                    </a:lnTo>
                    <a:lnTo>
                      <a:pt x="838" y="623"/>
                    </a:lnTo>
                    <a:lnTo>
                      <a:pt x="839" y="625"/>
                    </a:lnTo>
                    <a:lnTo>
                      <a:pt x="844" y="625"/>
                    </a:lnTo>
                    <a:lnTo>
                      <a:pt x="848" y="626"/>
                    </a:lnTo>
                    <a:lnTo>
                      <a:pt x="848" y="628"/>
                    </a:lnTo>
                    <a:lnTo>
                      <a:pt x="851" y="630"/>
                    </a:lnTo>
                    <a:lnTo>
                      <a:pt x="853" y="633"/>
                    </a:lnTo>
                    <a:lnTo>
                      <a:pt x="853" y="635"/>
                    </a:lnTo>
                    <a:lnTo>
                      <a:pt x="853" y="636"/>
                    </a:lnTo>
                    <a:lnTo>
                      <a:pt x="856" y="641"/>
                    </a:lnTo>
                    <a:lnTo>
                      <a:pt x="863" y="644"/>
                    </a:lnTo>
                    <a:lnTo>
                      <a:pt x="863" y="646"/>
                    </a:lnTo>
                    <a:lnTo>
                      <a:pt x="861" y="648"/>
                    </a:lnTo>
                    <a:lnTo>
                      <a:pt x="863" y="651"/>
                    </a:lnTo>
                    <a:lnTo>
                      <a:pt x="861" y="649"/>
                    </a:lnTo>
                    <a:lnTo>
                      <a:pt x="853" y="648"/>
                    </a:lnTo>
                    <a:lnTo>
                      <a:pt x="844" y="646"/>
                    </a:lnTo>
                    <a:lnTo>
                      <a:pt x="841" y="646"/>
                    </a:lnTo>
                    <a:lnTo>
                      <a:pt x="838" y="646"/>
                    </a:lnTo>
                    <a:lnTo>
                      <a:pt x="836" y="646"/>
                    </a:lnTo>
                    <a:lnTo>
                      <a:pt x="833" y="646"/>
                    </a:lnTo>
                    <a:lnTo>
                      <a:pt x="829" y="643"/>
                    </a:lnTo>
                    <a:lnTo>
                      <a:pt x="826" y="643"/>
                    </a:lnTo>
                    <a:lnTo>
                      <a:pt x="824" y="639"/>
                    </a:lnTo>
                    <a:lnTo>
                      <a:pt x="823" y="638"/>
                    </a:lnTo>
                    <a:lnTo>
                      <a:pt x="816" y="639"/>
                    </a:lnTo>
                    <a:lnTo>
                      <a:pt x="814" y="638"/>
                    </a:lnTo>
                    <a:lnTo>
                      <a:pt x="811" y="636"/>
                    </a:lnTo>
                    <a:lnTo>
                      <a:pt x="806" y="635"/>
                    </a:lnTo>
                    <a:lnTo>
                      <a:pt x="806" y="631"/>
                    </a:lnTo>
                    <a:lnTo>
                      <a:pt x="804" y="631"/>
                    </a:lnTo>
                    <a:lnTo>
                      <a:pt x="801" y="631"/>
                    </a:lnTo>
                    <a:lnTo>
                      <a:pt x="796" y="631"/>
                    </a:lnTo>
                    <a:lnTo>
                      <a:pt x="794" y="630"/>
                    </a:lnTo>
                    <a:lnTo>
                      <a:pt x="783" y="630"/>
                    </a:lnTo>
                    <a:lnTo>
                      <a:pt x="776" y="630"/>
                    </a:lnTo>
                    <a:lnTo>
                      <a:pt x="771" y="628"/>
                    </a:lnTo>
                    <a:lnTo>
                      <a:pt x="753" y="628"/>
                    </a:lnTo>
                    <a:lnTo>
                      <a:pt x="750" y="630"/>
                    </a:lnTo>
                    <a:lnTo>
                      <a:pt x="745" y="631"/>
                    </a:lnTo>
                    <a:lnTo>
                      <a:pt x="741" y="635"/>
                    </a:lnTo>
                    <a:lnTo>
                      <a:pt x="741" y="641"/>
                    </a:lnTo>
                    <a:lnTo>
                      <a:pt x="736" y="646"/>
                    </a:lnTo>
                    <a:lnTo>
                      <a:pt x="738" y="653"/>
                    </a:lnTo>
                    <a:lnTo>
                      <a:pt x="736" y="656"/>
                    </a:lnTo>
                    <a:lnTo>
                      <a:pt x="738" y="658"/>
                    </a:lnTo>
                    <a:lnTo>
                      <a:pt x="741" y="659"/>
                    </a:lnTo>
                    <a:lnTo>
                      <a:pt x="740" y="661"/>
                    </a:lnTo>
                    <a:lnTo>
                      <a:pt x="738" y="663"/>
                    </a:lnTo>
                    <a:lnTo>
                      <a:pt x="741" y="671"/>
                    </a:lnTo>
                    <a:lnTo>
                      <a:pt x="745" y="674"/>
                    </a:lnTo>
                    <a:lnTo>
                      <a:pt x="746" y="676"/>
                    </a:lnTo>
                    <a:lnTo>
                      <a:pt x="753" y="681"/>
                    </a:lnTo>
                    <a:lnTo>
                      <a:pt x="756" y="683"/>
                    </a:lnTo>
                    <a:lnTo>
                      <a:pt x="760" y="681"/>
                    </a:lnTo>
                    <a:lnTo>
                      <a:pt x="761" y="684"/>
                    </a:lnTo>
                    <a:lnTo>
                      <a:pt x="765" y="684"/>
                    </a:lnTo>
                    <a:lnTo>
                      <a:pt x="770" y="683"/>
                    </a:lnTo>
                    <a:lnTo>
                      <a:pt x="773" y="683"/>
                    </a:lnTo>
                    <a:lnTo>
                      <a:pt x="776" y="686"/>
                    </a:lnTo>
                    <a:lnTo>
                      <a:pt x="781" y="686"/>
                    </a:lnTo>
                    <a:lnTo>
                      <a:pt x="785" y="691"/>
                    </a:lnTo>
                    <a:lnTo>
                      <a:pt x="788" y="691"/>
                    </a:lnTo>
                    <a:lnTo>
                      <a:pt x="790" y="694"/>
                    </a:lnTo>
                    <a:lnTo>
                      <a:pt x="783" y="696"/>
                    </a:lnTo>
                    <a:lnTo>
                      <a:pt x="785" y="698"/>
                    </a:lnTo>
                    <a:lnTo>
                      <a:pt x="781" y="701"/>
                    </a:lnTo>
                    <a:lnTo>
                      <a:pt x="783" y="703"/>
                    </a:lnTo>
                    <a:lnTo>
                      <a:pt x="780" y="706"/>
                    </a:lnTo>
                    <a:lnTo>
                      <a:pt x="775" y="708"/>
                    </a:lnTo>
                    <a:lnTo>
                      <a:pt x="775" y="711"/>
                    </a:lnTo>
                    <a:lnTo>
                      <a:pt x="773" y="713"/>
                    </a:lnTo>
                    <a:lnTo>
                      <a:pt x="776" y="716"/>
                    </a:lnTo>
                    <a:lnTo>
                      <a:pt x="776" y="721"/>
                    </a:lnTo>
                    <a:lnTo>
                      <a:pt x="780" y="726"/>
                    </a:lnTo>
                    <a:lnTo>
                      <a:pt x="778" y="728"/>
                    </a:lnTo>
                    <a:lnTo>
                      <a:pt x="773" y="729"/>
                    </a:lnTo>
                    <a:lnTo>
                      <a:pt x="775" y="731"/>
                    </a:lnTo>
                    <a:lnTo>
                      <a:pt x="783" y="733"/>
                    </a:lnTo>
                    <a:lnTo>
                      <a:pt x="786" y="733"/>
                    </a:lnTo>
                    <a:lnTo>
                      <a:pt x="788" y="733"/>
                    </a:lnTo>
                    <a:lnTo>
                      <a:pt x="790" y="734"/>
                    </a:lnTo>
                    <a:lnTo>
                      <a:pt x="791" y="731"/>
                    </a:lnTo>
                    <a:lnTo>
                      <a:pt x="794" y="731"/>
                    </a:lnTo>
                    <a:lnTo>
                      <a:pt x="796" y="733"/>
                    </a:lnTo>
                    <a:lnTo>
                      <a:pt x="803" y="733"/>
                    </a:lnTo>
                    <a:lnTo>
                      <a:pt x="809" y="736"/>
                    </a:lnTo>
                    <a:lnTo>
                      <a:pt x="813" y="733"/>
                    </a:lnTo>
                    <a:lnTo>
                      <a:pt x="819" y="733"/>
                    </a:lnTo>
                    <a:lnTo>
                      <a:pt x="821" y="734"/>
                    </a:lnTo>
                    <a:lnTo>
                      <a:pt x="821" y="734"/>
                    </a:lnTo>
                    <a:lnTo>
                      <a:pt x="823" y="734"/>
                    </a:lnTo>
                    <a:lnTo>
                      <a:pt x="826" y="733"/>
                    </a:lnTo>
                    <a:lnTo>
                      <a:pt x="829" y="734"/>
                    </a:lnTo>
                    <a:lnTo>
                      <a:pt x="829" y="736"/>
                    </a:lnTo>
                    <a:lnTo>
                      <a:pt x="833" y="736"/>
                    </a:lnTo>
                    <a:lnTo>
                      <a:pt x="834" y="734"/>
                    </a:lnTo>
                    <a:lnTo>
                      <a:pt x="836" y="736"/>
                    </a:lnTo>
                    <a:lnTo>
                      <a:pt x="838" y="739"/>
                    </a:lnTo>
                    <a:lnTo>
                      <a:pt x="839" y="739"/>
                    </a:lnTo>
                    <a:lnTo>
                      <a:pt x="841" y="737"/>
                    </a:lnTo>
                    <a:lnTo>
                      <a:pt x="848" y="737"/>
                    </a:lnTo>
                    <a:lnTo>
                      <a:pt x="851" y="734"/>
                    </a:lnTo>
                    <a:lnTo>
                      <a:pt x="854" y="733"/>
                    </a:lnTo>
                    <a:lnTo>
                      <a:pt x="858" y="733"/>
                    </a:lnTo>
                    <a:lnTo>
                      <a:pt x="863" y="729"/>
                    </a:lnTo>
                    <a:lnTo>
                      <a:pt x="869" y="726"/>
                    </a:lnTo>
                    <a:lnTo>
                      <a:pt x="873" y="726"/>
                    </a:lnTo>
                    <a:lnTo>
                      <a:pt x="874" y="724"/>
                    </a:lnTo>
                    <a:lnTo>
                      <a:pt x="878" y="724"/>
                    </a:lnTo>
                    <a:lnTo>
                      <a:pt x="883" y="724"/>
                    </a:lnTo>
                    <a:lnTo>
                      <a:pt x="886" y="724"/>
                    </a:lnTo>
                    <a:lnTo>
                      <a:pt x="888" y="726"/>
                    </a:lnTo>
                    <a:lnTo>
                      <a:pt x="897" y="726"/>
                    </a:lnTo>
                    <a:lnTo>
                      <a:pt x="907" y="719"/>
                    </a:lnTo>
                    <a:lnTo>
                      <a:pt x="909" y="718"/>
                    </a:lnTo>
                    <a:lnTo>
                      <a:pt x="911" y="718"/>
                    </a:lnTo>
                    <a:lnTo>
                      <a:pt x="912" y="718"/>
                    </a:lnTo>
                    <a:lnTo>
                      <a:pt x="914" y="716"/>
                    </a:lnTo>
                    <a:lnTo>
                      <a:pt x="917" y="714"/>
                    </a:lnTo>
                    <a:lnTo>
                      <a:pt x="917" y="711"/>
                    </a:lnTo>
                    <a:lnTo>
                      <a:pt x="919" y="709"/>
                    </a:lnTo>
                    <a:lnTo>
                      <a:pt x="921" y="711"/>
                    </a:lnTo>
                    <a:lnTo>
                      <a:pt x="922" y="709"/>
                    </a:lnTo>
                    <a:lnTo>
                      <a:pt x="924" y="708"/>
                    </a:lnTo>
                    <a:lnTo>
                      <a:pt x="924" y="706"/>
                    </a:lnTo>
                    <a:lnTo>
                      <a:pt x="926" y="706"/>
                    </a:lnTo>
                    <a:lnTo>
                      <a:pt x="929" y="706"/>
                    </a:lnTo>
                    <a:lnTo>
                      <a:pt x="931" y="708"/>
                    </a:lnTo>
                    <a:lnTo>
                      <a:pt x="931" y="711"/>
                    </a:lnTo>
                    <a:lnTo>
                      <a:pt x="932" y="713"/>
                    </a:lnTo>
                    <a:lnTo>
                      <a:pt x="929" y="714"/>
                    </a:lnTo>
                    <a:lnTo>
                      <a:pt x="929" y="718"/>
                    </a:lnTo>
                    <a:lnTo>
                      <a:pt x="926" y="721"/>
                    </a:lnTo>
                    <a:lnTo>
                      <a:pt x="924" y="721"/>
                    </a:lnTo>
                    <a:lnTo>
                      <a:pt x="924" y="723"/>
                    </a:lnTo>
                    <a:lnTo>
                      <a:pt x="927" y="724"/>
                    </a:lnTo>
                    <a:lnTo>
                      <a:pt x="931" y="726"/>
                    </a:lnTo>
                    <a:lnTo>
                      <a:pt x="932" y="726"/>
                    </a:lnTo>
                    <a:lnTo>
                      <a:pt x="936" y="724"/>
                    </a:lnTo>
                    <a:lnTo>
                      <a:pt x="939" y="726"/>
                    </a:lnTo>
                    <a:lnTo>
                      <a:pt x="941" y="731"/>
                    </a:lnTo>
                    <a:lnTo>
                      <a:pt x="942" y="733"/>
                    </a:lnTo>
                    <a:lnTo>
                      <a:pt x="944" y="731"/>
                    </a:lnTo>
                    <a:lnTo>
                      <a:pt x="944" y="729"/>
                    </a:lnTo>
                    <a:lnTo>
                      <a:pt x="947" y="731"/>
                    </a:lnTo>
                    <a:lnTo>
                      <a:pt x="947" y="733"/>
                    </a:lnTo>
                    <a:lnTo>
                      <a:pt x="944" y="736"/>
                    </a:lnTo>
                    <a:lnTo>
                      <a:pt x="941" y="736"/>
                    </a:lnTo>
                    <a:lnTo>
                      <a:pt x="939" y="739"/>
                    </a:lnTo>
                    <a:lnTo>
                      <a:pt x="939" y="741"/>
                    </a:lnTo>
                    <a:lnTo>
                      <a:pt x="942" y="741"/>
                    </a:lnTo>
                    <a:lnTo>
                      <a:pt x="944" y="741"/>
                    </a:lnTo>
                    <a:lnTo>
                      <a:pt x="949" y="744"/>
                    </a:lnTo>
                    <a:lnTo>
                      <a:pt x="951" y="744"/>
                    </a:lnTo>
                    <a:lnTo>
                      <a:pt x="956" y="739"/>
                    </a:lnTo>
                    <a:lnTo>
                      <a:pt x="956" y="739"/>
                    </a:lnTo>
                    <a:lnTo>
                      <a:pt x="956" y="742"/>
                    </a:lnTo>
                    <a:lnTo>
                      <a:pt x="959" y="747"/>
                    </a:lnTo>
                    <a:lnTo>
                      <a:pt x="962" y="747"/>
                    </a:lnTo>
                    <a:lnTo>
                      <a:pt x="964" y="746"/>
                    </a:lnTo>
                    <a:lnTo>
                      <a:pt x="967" y="747"/>
                    </a:lnTo>
                    <a:lnTo>
                      <a:pt x="971" y="749"/>
                    </a:lnTo>
                    <a:lnTo>
                      <a:pt x="974" y="749"/>
                    </a:lnTo>
                    <a:lnTo>
                      <a:pt x="976" y="752"/>
                    </a:lnTo>
                    <a:lnTo>
                      <a:pt x="977" y="752"/>
                    </a:lnTo>
                    <a:lnTo>
                      <a:pt x="977" y="749"/>
                    </a:lnTo>
                    <a:lnTo>
                      <a:pt x="979" y="749"/>
                    </a:lnTo>
                    <a:lnTo>
                      <a:pt x="982" y="747"/>
                    </a:lnTo>
                    <a:lnTo>
                      <a:pt x="984" y="749"/>
                    </a:lnTo>
                    <a:lnTo>
                      <a:pt x="984" y="752"/>
                    </a:lnTo>
                    <a:lnTo>
                      <a:pt x="986" y="752"/>
                    </a:lnTo>
                    <a:lnTo>
                      <a:pt x="989" y="752"/>
                    </a:lnTo>
                    <a:lnTo>
                      <a:pt x="992" y="749"/>
                    </a:lnTo>
                    <a:lnTo>
                      <a:pt x="994" y="749"/>
                    </a:lnTo>
                    <a:lnTo>
                      <a:pt x="995" y="752"/>
                    </a:lnTo>
                    <a:lnTo>
                      <a:pt x="997" y="752"/>
                    </a:lnTo>
                    <a:lnTo>
                      <a:pt x="999" y="751"/>
                    </a:lnTo>
                    <a:lnTo>
                      <a:pt x="999" y="749"/>
                    </a:lnTo>
                    <a:lnTo>
                      <a:pt x="1002" y="747"/>
                    </a:lnTo>
                    <a:lnTo>
                      <a:pt x="1005" y="747"/>
                    </a:lnTo>
                    <a:lnTo>
                      <a:pt x="1007" y="749"/>
                    </a:lnTo>
                    <a:lnTo>
                      <a:pt x="1009" y="749"/>
                    </a:lnTo>
                    <a:lnTo>
                      <a:pt x="1010" y="749"/>
                    </a:lnTo>
                    <a:lnTo>
                      <a:pt x="1010" y="749"/>
                    </a:lnTo>
                    <a:close/>
                    <a:moveTo>
                      <a:pt x="1462" y="904"/>
                    </a:moveTo>
                    <a:lnTo>
                      <a:pt x="1464" y="899"/>
                    </a:lnTo>
                    <a:lnTo>
                      <a:pt x="1462" y="897"/>
                    </a:lnTo>
                    <a:lnTo>
                      <a:pt x="1464" y="892"/>
                    </a:lnTo>
                    <a:lnTo>
                      <a:pt x="1464" y="887"/>
                    </a:lnTo>
                    <a:lnTo>
                      <a:pt x="1471" y="882"/>
                    </a:lnTo>
                    <a:lnTo>
                      <a:pt x="1472" y="877"/>
                    </a:lnTo>
                    <a:lnTo>
                      <a:pt x="1476" y="874"/>
                    </a:lnTo>
                    <a:lnTo>
                      <a:pt x="1484" y="865"/>
                    </a:lnTo>
                    <a:lnTo>
                      <a:pt x="1487" y="862"/>
                    </a:lnTo>
                    <a:lnTo>
                      <a:pt x="1490" y="862"/>
                    </a:lnTo>
                    <a:lnTo>
                      <a:pt x="1492" y="860"/>
                    </a:lnTo>
                    <a:lnTo>
                      <a:pt x="1495" y="862"/>
                    </a:lnTo>
                    <a:lnTo>
                      <a:pt x="1499" y="859"/>
                    </a:lnTo>
                    <a:lnTo>
                      <a:pt x="1504" y="860"/>
                    </a:lnTo>
                    <a:lnTo>
                      <a:pt x="1507" y="864"/>
                    </a:lnTo>
                    <a:lnTo>
                      <a:pt x="1509" y="864"/>
                    </a:lnTo>
                    <a:lnTo>
                      <a:pt x="1512" y="867"/>
                    </a:lnTo>
                    <a:lnTo>
                      <a:pt x="1514" y="872"/>
                    </a:lnTo>
                    <a:lnTo>
                      <a:pt x="1514" y="875"/>
                    </a:lnTo>
                    <a:lnTo>
                      <a:pt x="1510" y="877"/>
                    </a:lnTo>
                    <a:lnTo>
                      <a:pt x="1509" y="882"/>
                    </a:lnTo>
                    <a:lnTo>
                      <a:pt x="1507" y="887"/>
                    </a:lnTo>
                    <a:lnTo>
                      <a:pt x="1502" y="895"/>
                    </a:lnTo>
                    <a:lnTo>
                      <a:pt x="1499" y="899"/>
                    </a:lnTo>
                    <a:lnTo>
                      <a:pt x="1495" y="900"/>
                    </a:lnTo>
                    <a:lnTo>
                      <a:pt x="1489" y="902"/>
                    </a:lnTo>
                    <a:lnTo>
                      <a:pt x="1489" y="904"/>
                    </a:lnTo>
                    <a:lnTo>
                      <a:pt x="1485" y="904"/>
                    </a:lnTo>
                    <a:lnTo>
                      <a:pt x="1479" y="907"/>
                    </a:lnTo>
                    <a:lnTo>
                      <a:pt x="1477" y="905"/>
                    </a:lnTo>
                    <a:lnTo>
                      <a:pt x="1471" y="905"/>
                    </a:lnTo>
                    <a:lnTo>
                      <a:pt x="1466" y="905"/>
                    </a:lnTo>
                    <a:lnTo>
                      <a:pt x="1464" y="905"/>
                    </a:lnTo>
                    <a:lnTo>
                      <a:pt x="1462" y="904"/>
                    </a:lnTo>
                    <a:lnTo>
                      <a:pt x="1462" y="904"/>
                    </a:lnTo>
                    <a:close/>
                    <a:moveTo>
                      <a:pt x="1034" y="736"/>
                    </a:moveTo>
                    <a:lnTo>
                      <a:pt x="1032" y="733"/>
                    </a:lnTo>
                    <a:lnTo>
                      <a:pt x="1034" y="731"/>
                    </a:lnTo>
                    <a:lnTo>
                      <a:pt x="1037" y="729"/>
                    </a:lnTo>
                    <a:lnTo>
                      <a:pt x="1034" y="726"/>
                    </a:lnTo>
                    <a:lnTo>
                      <a:pt x="1035" y="724"/>
                    </a:lnTo>
                    <a:lnTo>
                      <a:pt x="1037" y="724"/>
                    </a:lnTo>
                    <a:lnTo>
                      <a:pt x="1037" y="726"/>
                    </a:lnTo>
                    <a:lnTo>
                      <a:pt x="1040" y="729"/>
                    </a:lnTo>
                    <a:lnTo>
                      <a:pt x="1040" y="731"/>
                    </a:lnTo>
                    <a:lnTo>
                      <a:pt x="1039" y="734"/>
                    </a:lnTo>
                    <a:lnTo>
                      <a:pt x="1037" y="733"/>
                    </a:lnTo>
                    <a:lnTo>
                      <a:pt x="1035" y="736"/>
                    </a:lnTo>
                    <a:lnTo>
                      <a:pt x="1034" y="736"/>
                    </a:lnTo>
                    <a:lnTo>
                      <a:pt x="1034" y="736"/>
                    </a:lnTo>
                    <a:close/>
                    <a:moveTo>
                      <a:pt x="992" y="769"/>
                    </a:moveTo>
                    <a:lnTo>
                      <a:pt x="995" y="767"/>
                    </a:lnTo>
                    <a:lnTo>
                      <a:pt x="997" y="764"/>
                    </a:lnTo>
                    <a:lnTo>
                      <a:pt x="997" y="762"/>
                    </a:lnTo>
                    <a:lnTo>
                      <a:pt x="997" y="759"/>
                    </a:lnTo>
                    <a:lnTo>
                      <a:pt x="995" y="759"/>
                    </a:lnTo>
                    <a:lnTo>
                      <a:pt x="992" y="761"/>
                    </a:lnTo>
                    <a:lnTo>
                      <a:pt x="992" y="762"/>
                    </a:lnTo>
                    <a:lnTo>
                      <a:pt x="987" y="762"/>
                    </a:lnTo>
                    <a:lnTo>
                      <a:pt x="986" y="764"/>
                    </a:lnTo>
                    <a:lnTo>
                      <a:pt x="989" y="767"/>
                    </a:lnTo>
                    <a:lnTo>
                      <a:pt x="992" y="769"/>
                    </a:lnTo>
                    <a:lnTo>
                      <a:pt x="992" y="769"/>
                    </a:lnTo>
                    <a:close/>
                    <a:moveTo>
                      <a:pt x="1040" y="761"/>
                    </a:moveTo>
                    <a:lnTo>
                      <a:pt x="1035" y="764"/>
                    </a:lnTo>
                    <a:lnTo>
                      <a:pt x="1035" y="766"/>
                    </a:lnTo>
                    <a:lnTo>
                      <a:pt x="1034" y="769"/>
                    </a:lnTo>
                    <a:lnTo>
                      <a:pt x="1030" y="764"/>
                    </a:lnTo>
                    <a:lnTo>
                      <a:pt x="1030" y="762"/>
                    </a:lnTo>
                    <a:lnTo>
                      <a:pt x="1035" y="756"/>
                    </a:lnTo>
                    <a:lnTo>
                      <a:pt x="1034" y="752"/>
                    </a:lnTo>
                    <a:lnTo>
                      <a:pt x="1037" y="751"/>
                    </a:lnTo>
                    <a:lnTo>
                      <a:pt x="1040" y="751"/>
                    </a:lnTo>
                    <a:lnTo>
                      <a:pt x="1040" y="754"/>
                    </a:lnTo>
                    <a:lnTo>
                      <a:pt x="1044" y="757"/>
                    </a:lnTo>
                    <a:lnTo>
                      <a:pt x="1040" y="761"/>
                    </a:lnTo>
                    <a:lnTo>
                      <a:pt x="1040" y="761"/>
                    </a:lnTo>
                    <a:close/>
                    <a:moveTo>
                      <a:pt x="1045" y="756"/>
                    </a:moveTo>
                    <a:lnTo>
                      <a:pt x="1045" y="752"/>
                    </a:lnTo>
                    <a:lnTo>
                      <a:pt x="1044" y="751"/>
                    </a:lnTo>
                    <a:lnTo>
                      <a:pt x="1047" y="746"/>
                    </a:lnTo>
                    <a:lnTo>
                      <a:pt x="1049" y="746"/>
                    </a:lnTo>
                    <a:lnTo>
                      <a:pt x="1052" y="749"/>
                    </a:lnTo>
                    <a:lnTo>
                      <a:pt x="1049" y="752"/>
                    </a:lnTo>
                    <a:lnTo>
                      <a:pt x="1049" y="756"/>
                    </a:lnTo>
                    <a:lnTo>
                      <a:pt x="1049" y="756"/>
                    </a:lnTo>
                    <a:lnTo>
                      <a:pt x="1045" y="756"/>
                    </a:lnTo>
                    <a:lnTo>
                      <a:pt x="1045" y="756"/>
                    </a:lnTo>
                    <a:close/>
                    <a:moveTo>
                      <a:pt x="1135" y="757"/>
                    </a:moveTo>
                    <a:lnTo>
                      <a:pt x="1138" y="751"/>
                    </a:lnTo>
                    <a:lnTo>
                      <a:pt x="1143" y="746"/>
                    </a:lnTo>
                    <a:lnTo>
                      <a:pt x="1148" y="747"/>
                    </a:lnTo>
                    <a:lnTo>
                      <a:pt x="1148" y="751"/>
                    </a:lnTo>
                    <a:lnTo>
                      <a:pt x="1143" y="759"/>
                    </a:lnTo>
                    <a:lnTo>
                      <a:pt x="1140" y="759"/>
                    </a:lnTo>
                    <a:lnTo>
                      <a:pt x="1142" y="756"/>
                    </a:lnTo>
                    <a:lnTo>
                      <a:pt x="1142" y="752"/>
                    </a:lnTo>
                    <a:lnTo>
                      <a:pt x="1140" y="754"/>
                    </a:lnTo>
                    <a:lnTo>
                      <a:pt x="1138" y="757"/>
                    </a:lnTo>
                    <a:lnTo>
                      <a:pt x="1138" y="757"/>
                    </a:lnTo>
                    <a:lnTo>
                      <a:pt x="1135" y="757"/>
                    </a:lnTo>
                    <a:lnTo>
                      <a:pt x="1135" y="757"/>
                    </a:lnTo>
                    <a:close/>
                    <a:moveTo>
                      <a:pt x="1132" y="752"/>
                    </a:moveTo>
                    <a:lnTo>
                      <a:pt x="1133" y="752"/>
                    </a:lnTo>
                    <a:lnTo>
                      <a:pt x="1137" y="747"/>
                    </a:lnTo>
                    <a:lnTo>
                      <a:pt x="1133" y="742"/>
                    </a:lnTo>
                    <a:lnTo>
                      <a:pt x="1132" y="746"/>
                    </a:lnTo>
                    <a:lnTo>
                      <a:pt x="1132" y="752"/>
                    </a:lnTo>
                    <a:lnTo>
                      <a:pt x="1132" y="752"/>
                    </a:lnTo>
                    <a:close/>
                    <a:moveTo>
                      <a:pt x="1128" y="789"/>
                    </a:moveTo>
                    <a:lnTo>
                      <a:pt x="1130" y="787"/>
                    </a:lnTo>
                    <a:lnTo>
                      <a:pt x="1137" y="784"/>
                    </a:lnTo>
                    <a:lnTo>
                      <a:pt x="1138" y="781"/>
                    </a:lnTo>
                    <a:lnTo>
                      <a:pt x="1132" y="782"/>
                    </a:lnTo>
                    <a:lnTo>
                      <a:pt x="1130" y="779"/>
                    </a:lnTo>
                    <a:lnTo>
                      <a:pt x="1135" y="769"/>
                    </a:lnTo>
                    <a:lnTo>
                      <a:pt x="1137" y="766"/>
                    </a:lnTo>
                    <a:lnTo>
                      <a:pt x="1130" y="767"/>
                    </a:lnTo>
                    <a:lnTo>
                      <a:pt x="1127" y="774"/>
                    </a:lnTo>
                    <a:lnTo>
                      <a:pt x="1127" y="771"/>
                    </a:lnTo>
                    <a:lnTo>
                      <a:pt x="1130" y="761"/>
                    </a:lnTo>
                    <a:lnTo>
                      <a:pt x="1128" y="746"/>
                    </a:lnTo>
                    <a:lnTo>
                      <a:pt x="1122" y="741"/>
                    </a:lnTo>
                    <a:lnTo>
                      <a:pt x="1122" y="737"/>
                    </a:lnTo>
                    <a:lnTo>
                      <a:pt x="1117" y="737"/>
                    </a:lnTo>
                    <a:lnTo>
                      <a:pt x="1113" y="741"/>
                    </a:lnTo>
                    <a:lnTo>
                      <a:pt x="1113" y="736"/>
                    </a:lnTo>
                    <a:lnTo>
                      <a:pt x="1117" y="734"/>
                    </a:lnTo>
                    <a:lnTo>
                      <a:pt x="1115" y="729"/>
                    </a:lnTo>
                    <a:lnTo>
                      <a:pt x="1115" y="726"/>
                    </a:lnTo>
                    <a:lnTo>
                      <a:pt x="1115" y="721"/>
                    </a:lnTo>
                    <a:lnTo>
                      <a:pt x="1108" y="723"/>
                    </a:lnTo>
                    <a:lnTo>
                      <a:pt x="1102" y="728"/>
                    </a:lnTo>
                    <a:lnTo>
                      <a:pt x="1098" y="736"/>
                    </a:lnTo>
                    <a:lnTo>
                      <a:pt x="1100" y="742"/>
                    </a:lnTo>
                    <a:lnTo>
                      <a:pt x="1097" y="741"/>
                    </a:lnTo>
                    <a:lnTo>
                      <a:pt x="1095" y="736"/>
                    </a:lnTo>
                    <a:lnTo>
                      <a:pt x="1093" y="736"/>
                    </a:lnTo>
                    <a:lnTo>
                      <a:pt x="1092" y="741"/>
                    </a:lnTo>
                    <a:lnTo>
                      <a:pt x="1088" y="741"/>
                    </a:lnTo>
                    <a:lnTo>
                      <a:pt x="1092" y="744"/>
                    </a:lnTo>
                    <a:lnTo>
                      <a:pt x="1088" y="747"/>
                    </a:lnTo>
                    <a:lnTo>
                      <a:pt x="1085" y="747"/>
                    </a:lnTo>
                    <a:lnTo>
                      <a:pt x="1082" y="752"/>
                    </a:lnTo>
                    <a:lnTo>
                      <a:pt x="1074" y="751"/>
                    </a:lnTo>
                    <a:lnTo>
                      <a:pt x="1070" y="752"/>
                    </a:lnTo>
                    <a:lnTo>
                      <a:pt x="1067" y="752"/>
                    </a:lnTo>
                    <a:lnTo>
                      <a:pt x="1057" y="757"/>
                    </a:lnTo>
                    <a:lnTo>
                      <a:pt x="1059" y="762"/>
                    </a:lnTo>
                    <a:lnTo>
                      <a:pt x="1062" y="767"/>
                    </a:lnTo>
                    <a:lnTo>
                      <a:pt x="1067" y="766"/>
                    </a:lnTo>
                    <a:lnTo>
                      <a:pt x="1065" y="764"/>
                    </a:lnTo>
                    <a:lnTo>
                      <a:pt x="1067" y="761"/>
                    </a:lnTo>
                    <a:lnTo>
                      <a:pt x="1072" y="764"/>
                    </a:lnTo>
                    <a:lnTo>
                      <a:pt x="1070" y="769"/>
                    </a:lnTo>
                    <a:lnTo>
                      <a:pt x="1075" y="774"/>
                    </a:lnTo>
                    <a:lnTo>
                      <a:pt x="1079" y="769"/>
                    </a:lnTo>
                    <a:lnTo>
                      <a:pt x="1080" y="772"/>
                    </a:lnTo>
                    <a:lnTo>
                      <a:pt x="1079" y="776"/>
                    </a:lnTo>
                    <a:lnTo>
                      <a:pt x="1084" y="781"/>
                    </a:lnTo>
                    <a:lnTo>
                      <a:pt x="1088" y="782"/>
                    </a:lnTo>
                    <a:lnTo>
                      <a:pt x="1090" y="789"/>
                    </a:lnTo>
                    <a:lnTo>
                      <a:pt x="1093" y="792"/>
                    </a:lnTo>
                    <a:lnTo>
                      <a:pt x="1098" y="787"/>
                    </a:lnTo>
                    <a:lnTo>
                      <a:pt x="1098" y="791"/>
                    </a:lnTo>
                    <a:lnTo>
                      <a:pt x="1105" y="796"/>
                    </a:lnTo>
                    <a:lnTo>
                      <a:pt x="1108" y="796"/>
                    </a:lnTo>
                    <a:lnTo>
                      <a:pt x="1112" y="796"/>
                    </a:lnTo>
                    <a:lnTo>
                      <a:pt x="1117" y="791"/>
                    </a:lnTo>
                    <a:lnTo>
                      <a:pt x="1120" y="791"/>
                    </a:lnTo>
                    <a:lnTo>
                      <a:pt x="1127" y="786"/>
                    </a:lnTo>
                    <a:lnTo>
                      <a:pt x="1128" y="789"/>
                    </a:lnTo>
                    <a:lnTo>
                      <a:pt x="1128" y="789"/>
                    </a:lnTo>
                    <a:close/>
                    <a:moveTo>
                      <a:pt x="1623" y="759"/>
                    </a:moveTo>
                    <a:lnTo>
                      <a:pt x="1623" y="756"/>
                    </a:lnTo>
                    <a:lnTo>
                      <a:pt x="1622" y="754"/>
                    </a:lnTo>
                    <a:lnTo>
                      <a:pt x="1623" y="751"/>
                    </a:lnTo>
                    <a:lnTo>
                      <a:pt x="1628" y="747"/>
                    </a:lnTo>
                    <a:lnTo>
                      <a:pt x="1632" y="749"/>
                    </a:lnTo>
                    <a:lnTo>
                      <a:pt x="1633" y="752"/>
                    </a:lnTo>
                    <a:lnTo>
                      <a:pt x="1637" y="752"/>
                    </a:lnTo>
                    <a:lnTo>
                      <a:pt x="1638" y="754"/>
                    </a:lnTo>
                    <a:lnTo>
                      <a:pt x="1635" y="757"/>
                    </a:lnTo>
                    <a:lnTo>
                      <a:pt x="1632" y="757"/>
                    </a:lnTo>
                    <a:lnTo>
                      <a:pt x="1630" y="757"/>
                    </a:lnTo>
                    <a:lnTo>
                      <a:pt x="1627" y="757"/>
                    </a:lnTo>
                    <a:lnTo>
                      <a:pt x="1625" y="761"/>
                    </a:lnTo>
                    <a:lnTo>
                      <a:pt x="1625" y="761"/>
                    </a:lnTo>
                    <a:lnTo>
                      <a:pt x="1623" y="759"/>
                    </a:lnTo>
                    <a:lnTo>
                      <a:pt x="1623" y="759"/>
                    </a:lnTo>
                    <a:close/>
                    <a:moveTo>
                      <a:pt x="1613" y="1143"/>
                    </a:moveTo>
                    <a:lnTo>
                      <a:pt x="1608" y="1143"/>
                    </a:lnTo>
                    <a:lnTo>
                      <a:pt x="1603" y="1141"/>
                    </a:lnTo>
                    <a:lnTo>
                      <a:pt x="1597" y="1138"/>
                    </a:lnTo>
                    <a:lnTo>
                      <a:pt x="1593" y="1136"/>
                    </a:lnTo>
                    <a:lnTo>
                      <a:pt x="1590" y="1136"/>
                    </a:lnTo>
                    <a:lnTo>
                      <a:pt x="1583" y="1131"/>
                    </a:lnTo>
                    <a:lnTo>
                      <a:pt x="1582" y="1128"/>
                    </a:lnTo>
                    <a:lnTo>
                      <a:pt x="1579" y="1126"/>
                    </a:lnTo>
                    <a:lnTo>
                      <a:pt x="1575" y="1126"/>
                    </a:lnTo>
                    <a:lnTo>
                      <a:pt x="1574" y="1126"/>
                    </a:lnTo>
                    <a:lnTo>
                      <a:pt x="1572" y="1126"/>
                    </a:lnTo>
                    <a:lnTo>
                      <a:pt x="1564" y="1125"/>
                    </a:lnTo>
                    <a:lnTo>
                      <a:pt x="1564" y="1121"/>
                    </a:lnTo>
                    <a:lnTo>
                      <a:pt x="1560" y="1120"/>
                    </a:lnTo>
                    <a:lnTo>
                      <a:pt x="1557" y="1120"/>
                    </a:lnTo>
                    <a:lnTo>
                      <a:pt x="1552" y="1115"/>
                    </a:lnTo>
                    <a:lnTo>
                      <a:pt x="1552" y="1111"/>
                    </a:lnTo>
                    <a:lnTo>
                      <a:pt x="1550" y="1111"/>
                    </a:lnTo>
                    <a:lnTo>
                      <a:pt x="1547" y="1110"/>
                    </a:lnTo>
                    <a:lnTo>
                      <a:pt x="1545" y="1106"/>
                    </a:lnTo>
                    <a:lnTo>
                      <a:pt x="1547" y="1105"/>
                    </a:lnTo>
                    <a:lnTo>
                      <a:pt x="1550" y="1103"/>
                    </a:lnTo>
                    <a:lnTo>
                      <a:pt x="1545" y="1101"/>
                    </a:lnTo>
                    <a:lnTo>
                      <a:pt x="1544" y="1103"/>
                    </a:lnTo>
                    <a:lnTo>
                      <a:pt x="1542" y="1105"/>
                    </a:lnTo>
                    <a:lnTo>
                      <a:pt x="1540" y="1103"/>
                    </a:lnTo>
                    <a:lnTo>
                      <a:pt x="1540" y="1101"/>
                    </a:lnTo>
                    <a:lnTo>
                      <a:pt x="1535" y="1101"/>
                    </a:lnTo>
                    <a:lnTo>
                      <a:pt x="1529" y="1096"/>
                    </a:lnTo>
                    <a:lnTo>
                      <a:pt x="1525" y="1096"/>
                    </a:lnTo>
                    <a:lnTo>
                      <a:pt x="1524" y="1095"/>
                    </a:lnTo>
                    <a:lnTo>
                      <a:pt x="1519" y="1091"/>
                    </a:lnTo>
                    <a:lnTo>
                      <a:pt x="1519" y="1088"/>
                    </a:lnTo>
                    <a:lnTo>
                      <a:pt x="1515" y="1088"/>
                    </a:lnTo>
                    <a:lnTo>
                      <a:pt x="1514" y="1085"/>
                    </a:lnTo>
                    <a:lnTo>
                      <a:pt x="1510" y="1081"/>
                    </a:lnTo>
                    <a:lnTo>
                      <a:pt x="1510" y="1076"/>
                    </a:lnTo>
                    <a:lnTo>
                      <a:pt x="1505" y="1075"/>
                    </a:lnTo>
                    <a:lnTo>
                      <a:pt x="1507" y="1073"/>
                    </a:lnTo>
                    <a:lnTo>
                      <a:pt x="1514" y="1073"/>
                    </a:lnTo>
                    <a:lnTo>
                      <a:pt x="1522" y="1068"/>
                    </a:lnTo>
                    <a:lnTo>
                      <a:pt x="1524" y="1065"/>
                    </a:lnTo>
                    <a:lnTo>
                      <a:pt x="1517" y="1066"/>
                    </a:lnTo>
                    <a:lnTo>
                      <a:pt x="1514" y="1061"/>
                    </a:lnTo>
                    <a:lnTo>
                      <a:pt x="1512" y="1056"/>
                    </a:lnTo>
                    <a:lnTo>
                      <a:pt x="1514" y="1055"/>
                    </a:lnTo>
                    <a:lnTo>
                      <a:pt x="1510" y="1056"/>
                    </a:lnTo>
                    <a:lnTo>
                      <a:pt x="1509" y="1060"/>
                    </a:lnTo>
                    <a:lnTo>
                      <a:pt x="1507" y="1063"/>
                    </a:lnTo>
                    <a:lnTo>
                      <a:pt x="1504" y="1060"/>
                    </a:lnTo>
                    <a:lnTo>
                      <a:pt x="1507" y="1056"/>
                    </a:lnTo>
                    <a:lnTo>
                      <a:pt x="1507" y="1050"/>
                    </a:lnTo>
                    <a:lnTo>
                      <a:pt x="1504" y="1055"/>
                    </a:lnTo>
                    <a:lnTo>
                      <a:pt x="1502" y="1053"/>
                    </a:lnTo>
                    <a:lnTo>
                      <a:pt x="1502" y="1048"/>
                    </a:lnTo>
                    <a:lnTo>
                      <a:pt x="1499" y="1048"/>
                    </a:lnTo>
                    <a:lnTo>
                      <a:pt x="1497" y="1045"/>
                    </a:lnTo>
                    <a:lnTo>
                      <a:pt x="1497" y="1041"/>
                    </a:lnTo>
                    <a:lnTo>
                      <a:pt x="1495" y="1035"/>
                    </a:lnTo>
                    <a:lnTo>
                      <a:pt x="1492" y="1033"/>
                    </a:lnTo>
                    <a:lnTo>
                      <a:pt x="1492" y="1030"/>
                    </a:lnTo>
                    <a:lnTo>
                      <a:pt x="1497" y="1025"/>
                    </a:lnTo>
                    <a:lnTo>
                      <a:pt x="1495" y="1023"/>
                    </a:lnTo>
                    <a:lnTo>
                      <a:pt x="1487" y="1030"/>
                    </a:lnTo>
                    <a:lnTo>
                      <a:pt x="1487" y="1033"/>
                    </a:lnTo>
                    <a:lnTo>
                      <a:pt x="1485" y="1030"/>
                    </a:lnTo>
                    <a:lnTo>
                      <a:pt x="1489" y="1025"/>
                    </a:lnTo>
                    <a:lnTo>
                      <a:pt x="1485" y="1025"/>
                    </a:lnTo>
                    <a:lnTo>
                      <a:pt x="1482" y="1025"/>
                    </a:lnTo>
                    <a:lnTo>
                      <a:pt x="1482" y="1025"/>
                    </a:lnTo>
                    <a:lnTo>
                      <a:pt x="1479" y="1031"/>
                    </a:lnTo>
                    <a:lnTo>
                      <a:pt x="1476" y="1033"/>
                    </a:lnTo>
                    <a:lnTo>
                      <a:pt x="1474" y="1030"/>
                    </a:lnTo>
                    <a:lnTo>
                      <a:pt x="1477" y="1027"/>
                    </a:lnTo>
                    <a:lnTo>
                      <a:pt x="1477" y="1022"/>
                    </a:lnTo>
                    <a:lnTo>
                      <a:pt x="1479" y="1018"/>
                    </a:lnTo>
                    <a:lnTo>
                      <a:pt x="1474" y="1020"/>
                    </a:lnTo>
                    <a:lnTo>
                      <a:pt x="1471" y="1023"/>
                    </a:lnTo>
                    <a:lnTo>
                      <a:pt x="1469" y="1023"/>
                    </a:lnTo>
                    <a:lnTo>
                      <a:pt x="1466" y="1027"/>
                    </a:lnTo>
                    <a:lnTo>
                      <a:pt x="1464" y="1030"/>
                    </a:lnTo>
                    <a:lnTo>
                      <a:pt x="1459" y="1028"/>
                    </a:lnTo>
                    <a:lnTo>
                      <a:pt x="1456" y="1025"/>
                    </a:lnTo>
                    <a:lnTo>
                      <a:pt x="1452" y="1025"/>
                    </a:lnTo>
                    <a:lnTo>
                      <a:pt x="1447" y="1018"/>
                    </a:lnTo>
                    <a:lnTo>
                      <a:pt x="1446" y="1018"/>
                    </a:lnTo>
                    <a:lnTo>
                      <a:pt x="1444" y="1022"/>
                    </a:lnTo>
                    <a:lnTo>
                      <a:pt x="1444" y="1025"/>
                    </a:lnTo>
                    <a:lnTo>
                      <a:pt x="1441" y="1028"/>
                    </a:lnTo>
                    <a:lnTo>
                      <a:pt x="1437" y="1027"/>
                    </a:lnTo>
                    <a:lnTo>
                      <a:pt x="1434" y="1027"/>
                    </a:lnTo>
                    <a:lnTo>
                      <a:pt x="1429" y="1028"/>
                    </a:lnTo>
                    <a:lnTo>
                      <a:pt x="1427" y="1030"/>
                    </a:lnTo>
                    <a:lnTo>
                      <a:pt x="1422" y="1030"/>
                    </a:lnTo>
                    <a:lnTo>
                      <a:pt x="1421" y="1031"/>
                    </a:lnTo>
                    <a:lnTo>
                      <a:pt x="1417" y="1030"/>
                    </a:lnTo>
                    <a:lnTo>
                      <a:pt x="1409" y="1030"/>
                    </a:lnTo>
                    <a:lnTo>
                      <a:pt x="1411" y="1027"/>
                    </a:lnTo>
                    <a:lnTo>
                      <a:pt x="1406" y="1022"/>
                    </a:lnTo>
                    <a:lnTo>
                      <a:pt x="1402" y="1023"/>
                    </a:lnTo>
                    <a:lnTo>
                      <a:pt x="1399" y="1020"/>
                    </a:lnTo>
                    <a:lnTo>
                      <a:pt x="1396" y="1012"/>
                    </a:lnTo>
                    <a:lnTo>
                      <a:pt x="1397" y="1007"/>
                    </a:lnTo>
                    <a:lnTo>
                      <a:pt x="1401" y="1005"/>
                    </a:lnTo>
                    <a:lnTo>
                      <a:pt x="1401" y="1000"/>
                    </a:lnTo>
                    <a:lnTo>
                      <a:pt x="1404" y="997"/>
                    </a:lnTo>
                    <a:lnTo>
                      <a:pt x="1411" y="997"/>
                    </a:lnTo>
                    <a:lnTo>
                      <a:pt x="1412" y="993"/>
                    </a:lnTo>
                    <a:lnTo>
                      <a:pt x="1417" y="993"/>
                    </a:lnTo>
                    <a:lnTo>
                      <a:pt x="1419" y="993"/>
                    </a:lnTo>
                    <a:lnTo>
                      <a:pt x="1421" y="990"/>
                    </a:lnTo>
                    <a:lnTo>
                      <a:pt x="1417" y="987"/>
                    </a:lnTo>
                    <a:lnTo>
                      <a:pt x="1417" y="983"/>
                    </a:lnTo>
                    <a:lnTo>
                      <a:pt x="1419" y="983"/>
                    </a:lnTo>
                    <a:lnTo>
                      <a:pt x="1422" y="983"/>
                    </a:lnTo>
                    <a:lnTo>
                      <a:pt x="1422" y="982"/>
                    </a:lnTo>
                    <a:lnTo>
                      <a:pt x="1422" y="980"/>
                    </a:lnTo>
                    <a:lnTo>
                      <a:pt x="1424" y="978"/>
                    </a:lnTo>
                    <a:lnTo>
                      <a:pt x="1429" y="985"/>
                    </a:lnTo>
                    <a:lnTo>
                      <a:pt x="1434" y="985"/>
                    </a:lnTo>
                    <a:lnTo>
                      <a:pt x="1439" y="988"/>
                    </a:lnTo>
                    <a:lnTo>
                      <a:pt x="1442" y="992"/>
                    </a:lnTo>
                    <a:lnTo>
                      <a:pt x="1444" y="993"/>
                    </a:lnTo>
                    <a:lnTo>
                      <a:pt x="1451" y="995"/>
                    </a:lnTo>
                    <a:lnTo>
                      <a:pt x="1452" y="992"/>
                    </a:lnTo>
                    <a:lnTo>
                      <a:pt x="1457" y="993"/>
                    </a:lnTo>
                    <a:lnTo>
                      <a:pt x="1459" y="995"/>
                    </a:lnTo>
                    <a:lnTo>
                      <a:pt x="1462" y="995"/>
                    </a:lnTo>
                    <a:lnTo>
                      <a:pt x="1467" y="997"/>
                    </a:lnTo>
                    <a:lnTo>
                      <a:pt x="1471" y="993"/>
                    </a:lnTo>
                    <a:lnTo>
                      <a:pt x="1472" y="988"/>
                    </a:lnTo>
                    <a:lnTo>
                      <a:pt x="1479" y="988"/>
                    </a:lnTo>
                    <a:lnTo>
                      <a:pt x="1479" y="990"/>
                    </a:lnTo>
                    <a:lnTo>
                      <a:pt x="1477" y="992"/>
                    </a:lnTo>
                    <a:lnTo>
                      <a:pt x="1481" y="993"/>
                    </a:lnTo>
                    <a:lnTo>
                      <a:pt x="1485" y="990"/>
                    </a:lnTo>
                    <a:lnTo>
                      <a:pt x="1487" y="987"/>
                    </a:lnTo>
                    <a:lnTo>
                      <a:pt x="1492" y="983"/>
                    </a:lnTo>
                    <a:lnTo>
                      <a:pt x="1494" y="987"/>
                    </a:lnTo>
                    <a:lnTo>
                      <a:pt x="1494" y="992"/>
                    </a:lnTo>
                    <a:lnTo>
                      <a:pt x="1495" y="997"/>
                    </a:lnTo>
                    <a:lnTo>
                      <a:pt x="1495" y="992"/>
                    </a:lnTo>
                    <a:lnTo>
                      <a:pt x="1499" y="990"/>
                    </a:lnTo>
                    <a:lnTo>
                      <a:pt x="1500" y="992"/>
                    </a:lnTo>
                    <a:lnTo>
                      <a:pt x="1504" y="988"/>
                    </a:lnTo>
                    <a:lnTo>
                      <a:pt x="1502" y="978"/>
                    </a:lnTo>
                    <a:lnTo>
                      <a:pt x="1497" y="973"/>
                    </a:lnTo>
                    <a:lnTo>
                      <a:pt x="1497" y="968"/>
                    </a:lnTo>
                    <a:lnTo>
                      <a:pt x="1494" y="965"/>
                    </a:lnTo>
                    <a:lnTo>
                      <a:pt x="1495" y="960"/>
                    </a:lnTo>
                    <a:lnTo>
                      <a:pt x="1497" y="958"/>
                    </a:lnTo>
                    <a:lnTo>
                      <a:pt x="1500" y="958"/>
                    </a:lnTo>
                    <a:lnTo>
                      <a:pt x="1507" y="953"/>
                    </a:lnTo>
                    <a:lnTo>
                      <a:pt x="1515" y="948"/>
                    </a:lnTo>
                    <a:lnTo>
                      <a:pt x="1519" y="947"/>
                    </a:lnTo>
                    <a:lnTo>
                      <a:pt x="1525" y="940"/>
                    </a:lnTo>
                    <a:lnTo>
                      <a:pt x="1527" y="940"/>
                    </a:lnTo>
                    <a:lnTo>
                      <a:pt x="1530" y="943"/>
                    </a:lnTo>
                    <a:lnTo>
                      <a:pt x="1534" y="942"/>
                    </a:lnTo>
                    <a:lnTo>
                      <a:pt x="1535" y="942"/>
                    </a:lnTo>
                    <a:lnTo>
                      <a:pt x="1530" y="938"/>
                    </a:lnTo>
                    <a:lnTo>
                      <a:pt x="1529" y="935"/>
                    </a:lnTo>
                    <a:lnTo>
                      <a:pt x="1539" y="929"/>
                    </a:lnTo>
                    <a:lnTo>
                      <a:pt x="1539" y="925"/>
                    </a:lnTo>
                    <a:lnTo>
                      <a:pt x="1542" y="924"/>
                    </a:lnTo>
                    <a:lnTo>
                      <a:pt x="1549" y="925"/>
                    </a:lnTo>
                    <a:lnTo>
                      <a:pt x="1555" y="924"/>
                    </a:lnTo>
                    <a:lnTo>
                      <a:pt x="1557" y="920"/>
                    </a:lnTo>
                    <a:lnTo>
                      <a:pt x="1554" y="917"/>
                    </a:lnTo>
                    <a:lnTo>
                      <a:pt x="1557" y="914"/>
                    </a:lnTo>
                    <a:lnTo>
                      <a:pt x="1557" y="905"/>
                    </a:lnTo>
                    <a:lnTo>
                      <a:pt x="1559" y="904"/>
                    </a:lnTo>
                    <a:lnTo>
                      <a:pt x="1557" y="904"/>
                    </a:lnTo>
                    <a:lnTo>
                      <a:pt x="1557" y="899"/>
                    </a:lnTo>
                    <a:lnTo>
                      <a:pt x="1560" y="895"/>
                    </a:lnTo>
                    <a:lnTo>
                      <a:pt x="1560" y="892"/>
                    </a:lnTo>
                    <a:lnTo>
                      <a:pt x="1557" y="890"/>
                    </a:lnTo>
                    <a:lnTo>
                      <a:pt x="1557" y="889"/>
                    </a:lnTo>
                    <a:lnTo>
                      <a:pt x="1559" y="882"/>
                    </a:lnTo>
                    <a:lnTo>
                      <a:pt x="1562" y="882"/>
                    </a:lnTo>
                    <a:lnTo>
                      <a:pt x="1562" y="879"/>
                    </a:lnTo>
                    <a:lnTo>
                      <a:pt x="1565" y="875"/>
                    </a:lnTo>
                    <a:lnTo>
                      <a:pt x="1564" y="872"/>
                    </a:lnTo>
                    <a:lnTo>
                      <a:pt x="1562" y="874"/>
                    </a:lnTo>
                    <a:lnTo>
                      <a:pt x="1559" y="875"/>
                    </a:lnTo>
                    <a:lnTo>
                      <a:pt x="1559" y="879"/>
                    </a:lnTo>
                    <a:lnTo>
                      <a:pt x="1557" y="879"/>
                    </a:lnTo>
                    <a:lnTo>
                      <a:pt x="1557" y="875"/>
                    </a:lnTo>
                    <a:lnTo>
                      <a:pt x="1557" y="872"/>
                    </a:lnTo>
                    <a:lnTo>
                      <a:pt x="1555" y="872"/>
                    </a:lnTo>
                    <a:lnTo>
                      <a:pt x="1545" y="870"/>
                    </a:lnTo>
                    <a:lnTo>
                      <a:pt x="1542" y="869"/>
                    </a:lnTo>
                    <a:lnTo>
                      <a:pt x="1544" y="865"/>
                    </a:lnTo>
                    <a:lnTo>
                      <a:pt x="1550" y="864"/>
                    </a:lnTo>
                    <a:lnTo>
                      <a:pt x="1550" y="862"/>
                    </a:lnTo>
                    <a:lnTo>
                      <a:pt x="1545" y="860"/>
                    </a:lnTo>
                    <a:lnTo>
                      <a:pt x="1549" y="855"/>
                    </a:lnTo>
                    <a:lnTo>
                      <a:pt x="1549" y="854"/>
                    </a:lnTo>
                    <a:lnTo>
                      <a:pt x="1544" y="849"/>
                    </a:lnTo>
                    <a:lnTo>
                      <a:pt x="1542" y="850"/>
                    </a:lnTo>
                    <a:lnTo>
                      <a:pt x="1540" y="852"/>
                    </a:lnTo>
                    <a:lnTo>
                      <a:pt x="1542" y="855"/>
                    </a:lnTo>
                    <a:lnTo>
                      <a:pt x="1542" y="859"/>
                    </a:lnTo>
                    <a:lnTo>
                      <a:pt x="1535" y="859"/>
                    </a:lnTo>
                    <a:lnTo>
                      <a:pt x="1534" y="855"/>
                    </a:lnTo>
                    <a:lnTo>
                      <a:pt x="1532" y="855"/>
                    </a:lnTo>
                    <a:lnTo>
                      <a:pt x="1530" y="849"/>
                    </a:lnTo>
                    <a:lnTo>
                      <a:pt x="1535" y="845"/>
                    </a:lnTo>
                    <a:lnTo>
                      <a:pt x="1534" y="844"/>
                    </a:lnTo>
                    <a:lnTo>
                      <a:pt x="1527" y="844"/>
                    </a:lnTo>
                    <a:lnTo>
                      <a:pt x="1527" y="842"/>
                    </a:lnTo>
                    <a:lnTo>
                      <a:pt x="1534" y="840"/>
                    </a:lnTo>
                    <a:lnTo>
                      <a:pt x="1534" y="839"/>
                    </a:lnTo>
                    <a:lnTo>
                      <a:pt x="1530" y="839"/>
                    </a:lnTo>
                    <a:lnTo>
                      <a:pt x="1534" y="837"/>
                    </a:lnTo>
                    <a:lnTo>
                      <a:pt x="1535" y="835"/>
                    </a:lnTo>
                    <a:lnTo>
                      <a:pt x="1537" y="834"/>
                    </a:lnTo>
                    <a:lnTo>
                      <a:pt x="1534" y="832"/>
                    </a:lnTo>
                    <a:lnTo>
                      <a:pt x="1530" y="834"/>
                    </a:lnTo>
                    <a:lnTo>
                      <a:pt x="1527" y="839"/>
                    </a:lnTo>
                    <a:lnTo>
                      <a:pt x="1524" y="840"/>
                    </a:lnTo>
                    <a:lnTo>
                      <a:pt x="1522" y="839"/>
                    </a:lnTo>
                    <a:lnTo>
                      <a:pt x="1522" y="834"/>
                    </a:lnTo>
                    <a:lnTo>
                      <a:pt x="1519" y="835"/>
                    </a:lnTo>
                    <a:lnTo>
                      <a:pt x="1517" y="840"/>
                    </a:lnTo>
                    <a:lnTo>
                      <a:pt x="1514" y="840"/>
                    </a:lnTo>
                    <a:lnTo>
                      <a:pt x="1510" y="842"/>
                    </a:lnTo>
                    <a:lnTo>
                      <a:pt x="1505" y="842"/>
                    </a:lnTo>
                    <a:lnTo>
                      <a:pt x="1502" y="842"/>
                    </a:lnTo>
                    <a:lnTo>
                      <a:pt x="1502" y="844"/>
                    </a:lnTo>
                    <a:lnTo>
                      <a:pt x="1499" y="844"/>
                    </a:lnTo>
                    <a:lnTo>
                      <a:pt x="1499" y="842"/>
                    </a:lnTo>
                    <a:lnTo>
                      <a:pt x="1502" y="839"/>
                    </a:lnTo>
                    <a:lnTo>
                      <a:pt x="1500" y="837"/>
                    </a:lnTo>
                    <a:lnTo>
                      <a:pt x="1499" y="835"/>
                    </a:lnTo>
                    <a:lnTo>
                      <a:pt x="1502" y="832"/>
                    </a:lnTo>
                    <a:lnTo>
                      <a:pt x="1504" y="831"/>
                    </a:lnTo>
                    <a:lnTo>
                      <a:pt x="1507" y="832"/>
                    </a:lnTo>
                    <a:lnTo>
                      <a:pt x="1510" y="834"/>
                    </a:lnTo>
                    <a:lnTo>
                      <a:pt x="1512" y="832"/>
                    </a:lnTo>
                    <a:lnTo>
                      <a:pt x="1515" y="832"/>
                    </a:lnTo>
                    <a:lnTo>
                      <a:pt x="1519" y="829"/>
                    </a:lnTo>
                    <a:lnTo>
                      <a:pt x="1520" y="826"/>
                    </a:lnTo>
                    <a:lnTo>
                      <a:pt x="1519" y="822"/>
                    </a:lnTo>
                    <a:lnTo>
                      <a:pt x="1517" y="821"/>
                    </a:lnTo>
                    <a:lnTo>
                      <a:pt x="1512" y="819"/>
                    </a:lnTo>
                    <a:lnTo>
                      <a:pt x="1510" y="816"/>
                    </a:lnTo>
                    <a:lnTo>
                      <a:pt x="1509" y="812"/>
                    </a:lnTo>
                    <a:lnTo>
                      <a:pt x="1509" y="811"/>
                    </a:lnTo>
                    <a:lnTo>
                      <a:pt x="1509" y="807"/>
                    </a:lnTo>
                    <a:lnTo>
                      <a:pt x="1504" y="807"/>
                    </a:lnTo>
                    <a:lnTo>
                      <a:pt x="1502" y="807"/>
                    </a:lnTo>
                    <a:lnTo>
                      <a:pt x="1500" y="806"/>
                    </a:lnTo>
                    <a:lnTo>
                      <a:pt x="1499" y="802"/>
                    </a:lnTo>
                    <a:lnTo>
                      <a:pt x="1502" y="801"/>
                    </a:lnTo>
                    <a:lnTo>
                      <a:pt x="1504" y="802"/>
                    </a:lnTo>
                    <a:lnTo>
                      <a:pt x="1507" y="802"/>
                    </a:lnTo>
                    <a:lnTo>
                      <a:pt x="1507" y="799"/>
                    </a:lnTo>
                    <a:lnTo>
                      <a:pt x="1512" y="797"/>
                    </a:lnTo>
                    <a:lnTo>
                      <a:pt x="1505" y="797"/>
                    </a:lnTo>
                    <a:lnTo>
                      <a:pt x="1502" y="794"/>
                    </a:lnTo>
                    <a:lnTo>
                      <a:pt x="1500" y="794"/>
                    </a:lnTo>
                    <a:lnTo>
                      <a:pt x="1499" y="792"/>
                    </a:lnTo>
                    <a:lnTo>
                      <a:pt x="1495" y="792"/>
                    </a:lnTo>
                    <a:lnTo>
                      <a:pt x="1494" y="796"/>
                    </a:lnTo>
                    <a:lnTo>
                      <a:pt x="1492" y="796"/>
                    </a:lnTo>
                    <a:lnTo>
                      <a:pt x="1492" y="794"/>
                    </a:lnTo>
                    <a:lnTo>
                      <a:pt x="1495" y="786"/>
                    </a:lnTo>
                    <a:lnTo>
                      <a:pt x="1499" y="781"/>
                    </a:lnTo>
                    <a:lnTo>
                      <a:pt x="1500" y="779"/>
                    </a:lnTo>
                    <a:lnTo>
                      <a:pt x="1502" y="772"/>
                    </a:lnTo>
                    <a:lnTo>
                      <a:pt x="1502" y="769"/>
                    </a:lnTo>
                    <a:lnTo>
                      <a:pt x="1504" y="767"/>
                    </a:lnTo>
                    <a:lnTo>
                      <a:pt x="1502" y="764"/>
                    </a:lnTo>
                    <a:lnTo>
                      <a:pt x="1499" y="766"/>
                    </a:lnTo>
                    <a:lnTo>
                      <a:pt x="1495" y="764"/>
                    </a:lnTo>
                    <a:lnTo>
                      <a:pt x="1494" y="766"/>
                    </a:lnTo>
                    <a:lnTo>
                      <a:pt x="1494" y="767"/>
                    </a:lnTo>
                    <a:lnTo>
                      <a:pt x="1490" y="767"/>
                    </a:lnTo>
                    <a:lnTo>
                      <a:pt x="1485" y="762"/>
                    </a:lnTo>
                    <a:lnTo>
                      <a:pt x="1484" y="759"/>
                    </a:lnTo>
                    <a:lnTo>
                      <a:pt x="1482" y="756"/>
                    </a:lnTo>
                    <a:lnTo>
                      <a:pt x="1481" y="756"/>
                    </a:lnTo>
                    <a:lnTo>
                      <a:pt x="1481" y="751"/>
                    </a:lnTo>
                    <a:lnTo>
                      <a:pt x="1485" y="749"/>
                    </a:lnTo>
                    <a:lnTo>
                      <a:pt x="1487" y="746"/>
                    </a:lnTo>
                    <a:lnTo>
                      <a:pt x="1485" y="744"/>
                    </a:lnTo>
                    <a:lnTo>
                      <a:pt x="1484" y="739"/>
                    </a:lnTo>
                    <a:lnTo>
                      <a:pt x="1482" y="741"/>
                    </a:lnTo>
                    <a:lnTo>
                      <a:pt x="1479" y="742"/>
                    </a:lnTo>
                    <a:lnTo>
                      <a:pt x="1479" y="749"/>
                    </a:lnTo>
                    <a:lnTo>
                      <a:pt x="1477" y="752"/>
                    </a:lnTo>
                    <a:lnTo>
                      <a:pt x="1476" y="749"/>
                    </a:lnTo>
                    <a:lnTo>
                      <a:pt x="1472" y="747"/>
                    </a:lnTo>
                    <a:lnTo>
                      <a:pt x="1472" y="747"/>
                    </a:lnTo>
                    <a:lnTo>
                      <a:pt x="1472" y="751"/>
                    </a:lnTo>
                    <a:lnTo>
                      <a:pt x="1469" y="751"/>
                    </a:lnTo>
                    <a:lnTo>
                      <a:pt x="1469" y="756"/>
                    </a:lnTo>
                    <a:lnTo>
                      <a:pt x="1472" y="761"/>
                    </a:lnTo>
                    <a:lnTo>
                      <a:pt x="1476" y="761"/>
                    </a:lnTo>
                    <a:lnTo>
                      <a:pt x="1479" y="767"/>
                    </a:lnTo>
                    <a:lnTo>
                      <a:pt x="1481" y="771"/>
                    </a:lnTo>
                    <a:lnTo>
                      <a:pt x="1479" y="774"/>
                    </a:lnTo>
                    <a:lnTo>
                      <a:pt x="1479" y="777"/>
                    </a:lnTo>
                    <a:lnTo>
                      <a:pt x="1476" y="782"/>
                    </a:lnTo>
                    <a:lnTo>
                      <a:pt x="1472" y="784"/>
                    </a:lnTo>
                    <a:lnTo>
                      <a:pt x="1462" y="784"/>
                    </a:lnTo>
                    <a:lnTo>
                      <a:pt x="1461" y="784"/>
                    </a:lnTo>
                    <a:lnTo>
                      <a:pt x="1457" y="784"/>
                    </a:lnTo>
                    <a:lnTo>
                      <a:pt x="1452" y="781"/>
                    </a:lnTo>
                    <a:lnTo>
                      <a:pt x="1452" y="779"/>
                    </a:lnTo>
                    <a:lnTo>
                      <a:pt x="1452" y="776"/>
                    </a:lnTo>
                    <a:lnTo>
                      <a:pt x="1446" y="776"/>
                    </a:lnTo>
                    <a:lnTo>
                      <a:pt x="1437" y="772"/>
                    </a:lnTo>
                    <a:lnTo>
                      <a:pt x="1431" y="771"/>
                    </a:lnTo>
                    <a:lnTo>
                      <a:pt x="1434" y="779"/>
                    </a:lnTo>
                    <a:lnTo>
                      <a:pt x="1436" y="784"/>
                    </a:lnTo>
                    <a:lnTo>
                      <a:pt x="1436" y="784"/>
                    </a:lnTo>
                    <a:lnTo>
                      <a:pt x="1431" y="784"/>
                    </a:lnTo>
                    <a:lnTo>
                      <a:pt x="1429" y="781"/>
                    </a:lnTo>
                    <a:lnTo>
                      <a:pt x="1426" y="776"/>
                    </a:lnTo>
                    <a:lnTo>
                      <a:pt x="1424" y="776"/>
                    </a:lnTo>
                    <a:lnTo>
                      <a:pt x="1422" y="772"/>
                    </a:lnTo>
                    <a:lnTo>
                      <a:pt x="1417" y="769"/>
                    </a:lnTo>
                    <a:lnTo>
                      <a:pt x="1414" y="764"/>
                    </a:lnTo>
                    <a:lnTo>
                      <a:pt x="1414" y="762"/>
                    </a:lnTo>
                    <a:lnTo>
                      <a:pt x="1411" y="762"/>
                    </a:lnTo>
                    <a:lnTo>
                      <a:pt x="1406" y="757"/>
                    </a:lnTo>
                    <a:lnTo>
                      <a:pt x="1402" y="756"/>
                    </a:lnTo>
                    <a:lnTo>
                      <a:pt x="1402" y="754"/>
                    </a:lnTo>
                    <a:lnTo>
                      <a:pt x="1397" y="752"/>
                    </a:lnTo>
                    <a:lnTo>
                      <a:pt x="1399" y="756"/>
                    </a:lnTo>
                    <a:lnTo>
                      <a:pt x="1407" y="762"/>
                    </a:lnTo>
                    <a:lnTo>
                      <a:pt x="1411" y="766"/>
                    </a:lnTo>
                    <a:lnTo>
                      <a:pt x="1414" y="769"/>
                    </a:lnTo>
                    <a:lnTo>
                      <a:pt x="1417" y="771"/>
                    </a:lnTo>
                    <a:lnTo>
                      <a:pt x="1419" y="774"/>
                    </a:lnTo>
                    <a:lnTo>
                      <a:pt x="1416" y="777"/>
                    </a:lnTo>
                    <a:lnTo>
                      <a:pt x="1414" y="776"/>
                    </a:lnTo>
                    <a:lnTo>
                      <a:pt x="1412" y="779"/>
                    </a:lnTo>
                    <a:lnTo>
                      <a:pt x="1406" y="774"/>
                    </a:lnTo>
                    <a:lnTo>
                      <a:pt x="1402" y="776"/>
                    </a:lnTo>
                    <a:lnTo>
                      <a:pt x="1401" y="772"/>
                    </a:lnTo>
                    <a:lnTo>
                      <a:pt x="1396" y="771"/>
                    </a:lnTo>
                    <a:lnTo>
                      <a:pt x="1394" y="766"/>
                    </a:lnTo>
                    <a:lnTo>
                      <a:pt x="1386" y="767"/>
                    </a:lnTo>
                    <a:lnTo>
                      <a:pt x="1383" y="769"/>
                    </a:lnTo>
                    <a:lnTo>
                      <a:pt x="1379" y="767"/>
                    </a:lnTo>
                    <a:lnTo>
                      <a:pt x="1374" y="766"/>
                    </a:lnTo>
                    <a:lnTo>
                      <a:pt x="1369" y="766"/>
                    </a:lnTo>
                    <a:lnTo>
                      <a:pt x="1366" y="762"/>
                    </a:lnTo>
                    <a:lnTo>
                      <a:pt x="1361" y="759"/>
                    </a:lnTo>
                    <a:lnTo>
                      <a:pt x="1361" y="757"/>
                    </a:lnTo>
                    <a:lnTo>
                      <a:pt x="1368" y="751"/>
                    </a:lnTo>
                    <a:lnTo>
                      <a:pt x="1371" y="751"/>
                    </a:lnTo>
                    <a:lnTo>
                      <a:pt x="1371" y="749"/>
                    </a:lnTo>
                    <a:lnTo>
                      <a:pt x="1368" y="749"/>
                    </a:lnTo>
                    <a:lnTo>
                      <a:pt x="1363" y="752"/>
                    </a:lnTo>
                    <a:lnTo>
                      <a:pt x="1359" y="756"/>
                    </a:lnTo>
                    <a:lnTo>
                      <a:pt x="1358" y="757"/>
                    </a:lnTo>
                    <a:lnTo>
                      <a:pt x="1353" y="754"/>
                    </a:lnTo>
                    <a:lnTo>
                      <a:pt x="1349" y="752"/>
                    </a:lnTo>
                    <a:lnTo>
                      <a:pt x="1348" y="754"/>
                    </a:lnTo>
                    <a:lnTo>
                      <a:pt x="1351" y="756"/>
                    </a:lnTo>
                    <a:lnTo>
                      <a:pt x="1349" y="757"/>
                    </a:lnTo>
                    <a:lnTo>
                      <a:pt x="1343" y="757"/>
                    </a:lnTo>
                    <a:lnTo>
                      <a:pt x="1336" y="752"/>
                    </a:lnTo>
                    <a:lnTo>
                      <a:pt x="1336" y="747"/>
                    </a:lnTo>
                    <a:lnTo>
                      <a:pt x="1331" y="744"/>
                    </a:lnTo>
                    <a:lnTo>
                      <a:pt x="1333" y="741"/>
                    </a:lnTo>
                    <a:lnTo>
                      <a:pt x="1341" y="737"/>
                    </a:lnTo>
                    <a:lnTo>
                      <a:pt x="1343" y="734"/>
                    </a:lnTo>
                    <a:lnTo>
                      <a:pt x="1341" y="734"/>
                    </a:lnTo>
                    <a:lnTo>
                      <a:pt x="1338" y="736"/>
                    </a:lnTo>
                    <a:lnTo>
                      <a:pt x="1331" y="736"/>
                    </a:lnTo>
                    <a:lnTo>
                      <a:pt x="1329" y="741"/>
                    </a:lnTo>
                    <a:lnTo>
                      <a:pt x="1326" y="741"/>
                    </a:lnTo>
                    <a:lnTo>
                      <a:pt x="1326" y="739"/>
                    </a:lnTo>
                    <a:lnTo>
                      <a:pt x="1326" y="734"/>
                    </a:lnTo>
                    <a:lnTo>
                      <a:pt x="1324" y="734"/>
                    </a:lnTo>
                    <a:lnTo>
                      <a:pt x="1323" y="734"/>
                    </a:lnTo>
                    <a:lnTo>
                      <a:pt x="1321" y="737"/>
                    </a:lnTo>
                    <a:lnTo>
                      <a:pt x="1323" y="739"/>
                    </a:lnTo>
                    <a:lnTo>
                      <a:pt x="1321" y="741"/>
                    </a:lnTo>
                    <a:lnTo>
                      <a:pt x="1318" y="741"/>
                    </a:lnTo>
                    <a:lnTo>
                      <a:pt x="1314" y="737"/>
                    </a:lnTo>
                    <a:lnTo>
                      <a:pt x="1311" y="736"/>
                    </a:lnTo>
                    <a:lnTo>
                      <a:pt x="1308" y="737"/>
                    </a:lnTo>
                    <a:lnTo>
                      <a:pt x="1308" y="741"/>
                    </a:lnTo>
                    <a:lnTo>
                      <a:pt x="1304" y="741"/>
                    </a:lnTo>
                    <a:lnTo>
                      <a:pt x="1301" y="737"/>
                    </a:lnTo>
                    <a:lnTo>
                      <a:pt x="1299" y="733"/>
                    </a:lnTo>
                    <a:lnTo>
                      <a:pt x="1301" y="734"/>
                    </a:lnTo>
                    <a:lnTo>
                      <a:pt x="1304" y="736"/>
                    </a:lnTo>
                    <a:lnTo>
                      <a:pt x="1304" y="734"/>
                    </a:lnTo>
                    <a:lnTo>
                      <a:pt x="1299" y="729"/>
                    </a:lnTo>
                    <a:lnTo>
                      <a:pt x="1294" y="726"/>
                    </a:lnTo>
                    <a:lnTo>
                      <a:pt x="1293" y="723"/>
                    </a:lnTo>
                    <a:lnTo>
                      <a:pt x="1294" y="718"/>
                    </a:lnTo>
                    <a:lnTo>
                      <a:pt x="1293" y="713"/>
                    </a:lnTo>
                    <a:lnTo>
                      <a:pt x="1291" y="706"/>
                    </a:lnTo>
                    <a:lnTo>
                      <a:pt x="1293" y="703"/>
                    </a:lnTo>
                    <a:lnTo>
                      <a:pt x="1296" y="703"/>
                    </a:lnTo>
                    <a:lnTo>
                      <a:pt x="1296" y="701"/>
                    </a:lnTo>
                    <a:lnTo>
                      <a:pt x="1293" y="696"/>
                    </a:lnTo>
                    <a:lnTo>
                      <a:pt x="1294" y="694"/>
                    </a:lnTo>
                    <a:lnTo>
                      <a:pt x="1299" y="694"/>
                    </a:lnTo>
                    <a:lnTo>
                      <a:pt x="1301" y="698"/>
                    </a:lnTo>
                    <a:lnTo>
                      <a:pt x="1308" y="698"/>
                    </a:lnTo>
                    <a:lnTo>
                      <a:pt x="1313" y="701"/>
                    </a:lnTo>
                    <a:lnTo>
                      <a:pt x="1314" y="704"/>
                    </a:lnTo>
                    <a:lnTo>
                      <a:pt x="1323" y="708"/>
                    </a:lnTo>
                    <a:lnTo>
                      <a:pt x="1331" y="708"/>
                    </a:lnTo>
                    <a:lnTo>
                      <a:pt x="1333" y="706"/>
                    </a:lnTo>
                    <a:lnTo>
                      <a:pt x="1339" y="706"/>
                    </a:lnTo>
                    <a:lnTo>
                      <a:pt x="1336" y="704"/>
                    </a:lnTo>
                    <a:lnTo>
                      <a:pt x="1336" y="701"/>
                    </a:lnTo>
                    <a:lnTo>
                      <a:pt x="1329" y="698"/>
                    </a:lnTo>
                    <a:lnTo>
                      <a:pt x="1329" y="693"/>
                    </a:lnTo>
                    <a:lnTo>
                      <a:pt x="1323" y="693"/>
                    </a:lnTo>
                    <a:lnTo>
                      <a:pt x="1318" y="689"/>
                    </a:lnTo>
                    <a:lnTo>
                      <a:pt x="1313" y="689"/>
                    </a:lnTo>
                    <a:lnTo>
                      <a:pt x="1308" y="686"/>
                    </a:lnTo>
                    <a:lnTo>
                      <a:pt x="1303" y="686"/>
                    </a:lnTo>
                    <a:lnTo>
                      <a:pt x="1294" y="681"/>
                    </a:lnTo>
                    <a:lnTo>
                      <a:pt x="1293" y="678"/>
                    </a:lnTo>
                    <a:lnTo>
                      <a:pt x="1294" y="671"/>
                    </a:lnTo>
                    <a:lnTo>
                      <a:pt x="1298" y="668"/>
                    </a:lnTo>
                    <a:lnTo>
                      <a:pt x="1298" y="664"/>
                    </a:lnTo>
                    <a:lnTo>
                      <a:pt x="1299" y="659"/>
                    </a:lnTo>
                    <a:lnTo>
                      <a:pt x="1303" y="659"/>
                    </a:lnTo>
                    <a:lnTo>
                      <a:pt x="1306" y="656"/>
                    </a:lnTo>
                    <a:lnTo>
                      <a:pt x="1306" y="648"/>
                    </a:lnTo>
                    <a:lnTo>
                      <a:pt x="1308" y="644"/>
                    </a:lnTo>
                    <a:lnTo>
                      <a:pt x="1311" y="644"/>
                    </a:lnTo>
                    <a:lnTo>
                      <a:pt x="1311" y="639"/>
                    </a:lnTo>
                    <a:lnTo>
                      <a:pt x="1318" y="636"/>
                    </a:lnTo>
                    <a:lnTo>
                      <a:pt x="1323" y="636"/>
                    </a:lnTo>
                    <a:lnTo>
                      <a:pt x="1323" y="633"/>
                    </a:lnTo>
                    <a:lnTo>
                      <a:pt x="1321" y="635"/>
                    </a:lnTo>
                    <a:lnTo>
                      <a:pt x="1319" y="635"/>
                    </a:lnTo>
                    <a:lnTo>
                      <a:pt x="1319" y="631"/>
                    </a:lnTo>
                    <a:lnTo>
                      <a:pt x="1324" y="625"/>
                    </a:lnTo>
                    <a:lnTo>
                      <a:pt x="1328" y="618"/>
                    </a:lnTo>
                    <a:lnTo>
                      <a:pt x="1329" y="616"/>
                    </a:lnTo>
                    <a:lnTo>
                      <a:pt x="1333" y="613"/>
                    </a:lnTo>
                    <a:lnTo>
                      <a:pt x="1336" y="613"/>
                    </a:lnTo>
                    <a:lnTo>
                      <a:pt x="1338" y="613"/>
                    </a:lnTo>
                    <a:lnTo>
                      <a:pt x="1339" y="606"/>
                    </a:lnTo>
                    <a:lnTo>
                      <a:pt x="1343" y="606"/>
                    </a:lnTo>
                    <a:lnTo>
                      <a:pt x="1344" y="610"/>
                    </a:lnTo>
                    <a:lnTo>
                      <a:pt x="1346" y="606"/>
                    </a:lnTo>
                    <a:lnTo>
                      <a:pt x="1344" y="603"/>
                    </a:lnTo>
                    <a:lnTo>
                      <a:pt x="1351" y="596"/>
                    </a:lnTo>
                    <a:lnTo>
                      <a:pt x="1354" y="596"/>
                    </a:lnTo>
                    <a:lnTo>
                      <a:pt x="1354" y="591"/>
                    </a:lnTo>
                    <a:lnTo>
                      <a:pt x="1358" y="586"/>
                    </a:lnTo>
                    <a:lnTo>
                      <a:pt x="1363" y="586"/>
                    </a:lnTo>
                    <a:lnTo>
                      <a:pt x="1366" y="583"/>
                    </a:lnTo>
                    <a:lnTo>
                      <a:pt x="1369" y="583"/>
                    </a:lnTo>
                    <a:lnTo>
                      <a:pt x="1373" y="585"/>
                    </a:lnTo>
                    <a:lnTo>
                      <a:pt x="1371" y="581"/>
                    </a:lnTo>
                    <a:lnTo>
                      <a:pt x="1373" y="576"/>
                    </a:lnTo>
                    <a:lnTo>
                      <a:pt x="1381" y="573"/>
                    </a:lnTo>
                    <a:lnTo>
                      <a:pt x="1389" y="566"/>
                    </a:lnTo>
                    <a:lnTo>
                      <a:pt x="1402" y="563"/>
                    </a:lnTo>
                    <a:lnTo>
                      <a:pt x="1411" y="561"/>
                    </a:lnTo>
                    <a:lnTo>
                      <a:pt x="1414" y="561"/>
                    </a:lnTo>
                    <a:lnTo>
                      <a:pt x="1421" y="561"/>
                    </a:lnTo>
                    <a:lnTo>
                      <a:pt x="1424" y="561"/>
                    </a:lnTo>
                    <a:lnTo>
                      <a:pt x="1427" y="561"/>
                    </a:lnTo>
                    <a:lnTo>
                      <a:pt x="1434" y="561"/>
                    </a:lnTo>
                    <a:lnTo>
                      <a:pt x="1439" y="565"/>
                    </a:lnTo>
                    <a:lnTo>
                      <a:pt x="1451" y="570"/>
                    </a:lnTo>
                    <a:lnTo>
                      <a:pt x="1451" y="573"/>
                    </a:lnTo>
                    <a:lnTo>
                      <a:pt x="1449" y="576"/>
                    </a:lnTo>
                    <a:lnTo>
                      <a:pt x="1444" y="578"/>
                    </a:lnTo>
                    <a:lnTo>
                      <a:pt x="1436" y="581"/>
                    </a:lnTo>
                    <a:lnTo>
                      <a:pt x="1431" y="581"/>
                    </a:lnTo>
                    <a:lnTo>
                      <a:pt x="1429" y="585"/>
                    </a:lnTo>
                    <a:lnTo>
                      <a:pt x="1424" y="588"/>
                    </a:lnTo>
                    <a:lnTo>
                      <a:pt x="1419" y="590"/>
                    </a:lnTo>
                    <a:lnTo>
                      <a:pt x="1411" y="598"/>
                    </a:lnTo>
                    <a:lnTo>
                      <a:pt x="1402" y="608"/>
                    </a:lnTo>
                    <a:lnTo>
                      <a:pt x="1394" y="611"/>
                    </a:lnTo>
                    <a:lnTo>
                      <a:pt x="1392" y="613"/>
                    </a:lnTo>
                    <a:lnTo>
                      <a:pt x="1387" y="621"/>
                    </a:lnTo>
                    <a:lnTo>
                      <a:pt x="1386" y="626"/>
                    </a:lnTo>
                    <a:lnTo>
                      <a:pt x="1389" y="631"/>
                    </a:lnTo>
                    <a:lnTo>
                      <a:pt x="1391" y="633"/>
                    </a:lnTo>
                    <a:lnTo>
                      <a:pt x="1391" y="638"/>
                    </a:lnTo>
                    <a:lnTo>
                      <a:pt x="1387" y="639"/>
                    </a:lnTo>
                    <a:lnTo>
                      <a:pt x="1384" y="643"/>
                    </a:lnTo>
                    <a:lnTo>
                      <a:pt x="1379" y="648"/>
                    </a:lnTo>
                    <a:lnTo>
                      <a:pt x="1379" y="653"/>
                    </a:lnTo>
                    <a:lnTo>
                      <a:pt x="1376" y="658"/>
                    </a:lnTo>
                    <a:lnTo>
                      <a:pt x="1374" y="659"/>
                    </a:lnTo>
                    <a:lnTo>
                      <a:pt x="1373" y="663"/>
                    </a:lnTo>
                    <a:lnTo>
                      <a:pt x="1376" y="666"/>
                    </a:lnTo>
                    <a:lnTo>
                      <a:pt x="1376" y="673"/>
                    </a:lnTo>
                    <a:lnTo>
                      <a:pt x="1378" y="676"/>
                    </a:lnTo>
                    <a:lnTo>
                      <a:pt x="1378" y="681"/>
                    </a:lnTo>
                    <a:lnTo>
                      <a:pt x="1383" y="686"/>
                    </a:lnTo>
                    <a:lnTo>
                      <a:pt x="1383" y="689"/>
                    </a:lnTo>
                    <a:lnTo>
                      <a:pt x="1387" y="691"/>
                    </a:lnTo>
                    <a:lnTo>
                      <a:pt x="1387" y="696"/>
                    </a:lnTo>
                    <a:lnTo>
                      <a:pt x="1386" y="699"/>
                    </a:lnTo>
                    <a:lnTo>
                      <a:pt x="1384" y="696"/>
                    </a:lnTo>
                    <a:lnTo>
                      <a:pt x="1383" y="696"/>
                    </a:lnTo>
                    <a:lnTo>
                      <a:pt x="1381" y="698"/>
                    </a:lnTo>
                    <a:lnTo>
                      <a:pt x="1379" y="698"/>
                    </a:lnTo>
                    <a:lnTo>
                      <a:pt x="1376" y="699"/>
                    </a:lnTo>
                    <a:lnTo>
                      <a:pt x="1373" y="699"/>
                    </a:lnTo>
                    <a:lnTo>
                      <a:pt x="1374" y="701"/>
                    </a:lnTo>
                    <a:lnTo>
                      <a:pt x="1378" y="704"/>
                    </a:lnTo>
                    <a:lnTo>
                      <a:pt x="1381" y="704"/>
                    </a:lnTo>
                    <a:lnTo>
                      <a:pt x="1383" y="703"/>
                    </a:lnTo>
                    <a:lnTo>
                      <a:pt x="1384" y="704"/>
                    </a:lnTo>
                    <a:lnTo>
                      <a:pt x="1381" y="708"/>
                    </a:lnTo>
                    <a:lnTo>
                      <a:pt x="1378" y="714"/>
                    </a:lnTo>
                    <a:lnTo>
                      <a:pt x="1378" y="718"/>
                    </a:lnTo>
                    <a:lnTo>
                      <a:pt x="1378" y="721"/>
                    </a:lnTo>
                    <a:lnTo>
                      <a:pt x="1383" y="716"/>
                    </a:lnTo>
                    <a:lnTo>
                      <a:pt x="1383" y="713"/>
                    </a:lnTo>
                    <a:lnTo>
                      <a:pt x="1387" y="704"/>
                    </a:lnTo>
                    <a:lnTo>
                      <a:pt x="1391" y="703"/>
                    </a:lnTo>
                    <a:lnTo>
                      <a:pt x="1391" y="694"/>
                    </a:lnTo>
                    <a:lnTo>
                      <a:pt x="1394" y="691"/>
                    </a:lnTo>
                    <a:lnTo>
                      <a:pt x="1397" y="689"/>
                    </a:lnTo>
                    <a:lnTo>
                      <a:pt x="1397" y="684"/>
                    </a:lnTo>
                    <a:lnTo>
                      <a:pt x="1396" y="683"/>
                    </a:lnTo>
                    <a:lnTo>
                      <a:pt x="1397" y="679"/>
                    </a:lnTo>
                    <a:lnTo>
                      <a:pt x="1394" y="678"/>
                    </a:lnTo>
                    <a:lnTo>
                      <a:pt x="1391" y="678"/>
                    </a:lnTo>
                    <a:lnTo>
                      <a:pt x="1391" y="671"/>
                    </a:lnTo>
                    <a:lnTo>
                      <a:pt x="1391" y="671"/>
                    </a:lnTo>
                    <a:lnTo>
                      <a:pt x="1389" y="664"/>
                    </a:lnTo>
                    <a:lnTo>
                      <a:pt x="1387" y="661"/>
                    </a:lnTo>
                    <a:lnTo>
                      <a:pt x="1386" y="656"/>
                    </a:lnTo>
                    <a:lnTo>
                      <a:pt x="1389" y="654"/>
                    </a:lnTo>
                    <a:lnTo>
                      <a:pt x="1391" y="658"/>
                    </a:lnTo>
                    <a:lnTo>
                      <a:pt x="1392" y="656"/>
                    </a:lnTo>
                    <a:lnTo>
                      <a:pt x="1397" y="654"/>
                    </a:lnTo>
                    <a:lnTo>
                      <a:pt x="1401" y="653"/>
                    </a:lnTo>
                    <a:lnTo>
                      <a:pt x="1399" y="649"/>
                    </a:lnTo>
                    <a:lnTo>
                      <a:pt x="1401" y="646"/>
                    </a:lnTo>
                    <a:lnTo>
                      <a:pt x="1406" y="646"/>
                    </a:lnTo>
                    <a:lnTo>
                      <a:pt x="1407" y="653"/>
                    </a:lnTo>
                    <a:lnTo>
                      <a:pt x="1407" y="654"/>
                    </a:lnTo>
                    <a:lnTo>
                      <a:pt x="1409" y="656"/>
                    </a:lnTo>
                    <a:lnTo>
                      <a:pt x="1412" y="653"/>
                    </a:lnTo>
                    <a:lnTo>
                      <a:pt x="1412" y="649"/>
                    </a:lnTo>
                    <a:lnTo>
                      <a:pt x="1416" y="646"/>
                    </a:lnTo>
                    <a:lnTo>
                      <a:pt x="1419" y="646"/>
                    </a:lnTo>
                    <a:lnTo>
                      <a:pt x="1417" y="643"/>
                    </a:lnTo>
                    <a:lnTo>
                      <a:pt x="1421" y="641"/>
                    </a:lnTo>
                    <a:lnTo>
                      <a:pt x="1424" y="641"/>
                    </a:lnTo>
                    <a:lnTo>
                      <a:pt x="1422" y="638"/>
                    </a:lnTo>
                    <a:lnTo>
                      <a:pt x="1419" y="638"/>
                    </a:lnTo>
                    <a:lnTo>
                      <a:pt x="1412" y="643"/>
                    </a:lnTo>
                    <a:lnTo>
                      <a:pt x="1409" y="643"/>
                    </a:lnTo>
                    <a:lnTo>
                      <a:pt x="1407" y="638"/>
                    </a:lnTo>
                    <a:lnTo>
                      <a:pt x="1404" y="636"/>
                    </a:lnTo>
                    <a:lnTo>
                      <a:pt x="1404" y="633"/>
                    </a:lnTo>
                    <a:lnTo>
                      <a:pt x="1409" y="631"/>
                    </a:lnTo>
                    <a:lnTo>
                      <a:pt x="1407" y="628"/>
                    </a:lnTo>
                    <a:lnTo>
                      <a:pt x="1409" y="623"/>
                    </a:lnTo>
                    <a:lnTo>
                      <a:pt x="1412" y="616"/>
                    </a:lnTo>
                    <a:lnTo>
                      <a:pt x="1412" y="613"/>
                    </a:lnTo>
                    <a:lnTo>
                      <a:pt x="1416" y="610"/>
                    </a:lnTo>
                    <a:lnTo>
                      <a:pt x="1422" y="610"/>
                    </a:lnTo>
                    <a:lnTo>
                      <a:pt x="1426" y="615"/>
                    </a:lnTo>
                    <a:lnTo>
                      <a:pt x="1427" y="616"/>
                    </a:lnTo>
                    <a:lnTo>
                      <a:pt x="1432" y="620"/>
                    </a:lnTo>
                    <a:lnTo>
                      <a:pt x="1436" y="625"/>
                    </a:lnTo>
                    <a:lnTo>
                      <a:pt x="1441" y="625"/>
                    </a:lnTo>
                    <a:lnTo>
                      <a:pt x="1437" y="621"/>
                    </a:lnTo>
                    <a:lnTo>
                      <a:pt x="1436" y="618"/>
                    </a:lnTo>
                    <a:lnTo>
                      <a:pt x="1429" y="615"/>
                    </a:lnTo>
                    <a:lnTo>
                      <a:pt x="1427" y="610"/>
                    </a:lnTo>
                    <a:lnTo>
                      <a:pt x="1427" y="608"/>
                    </a:lnTo>
                    <a:lnTo>
                      <a:pt x="1422" y="608"/>
                    </a:lnTo>
                    <a:lnTo>
                      <a:pt x="1419" y="606"/>
                    </a:lnTo>
                    <a:lnTo>
                      <a:pt x="1421" y="605"/>
                    </a:lnTo>
                    <a:lnTo>
                      <a:pt x="1429" y="605"/>
                    </a:lnTo>
                    <a:lnTo>
                      <a:pt x="1431" y="603"/>
                    </a:lnTo>
                    <a:lnTo>
                      <a:pt x="1432" y="603"/>
                    </a:lnTo>
                    <a:lnTo>
                      <a:pt x="1441" y="610"/>
                    </a:lnTo>
                    <a:lnTo>
                      <a:pt x="1447" y="613"/>
                    </a:lnTo>
                    <a:lnTo>
                      <a:pt x="1449" y="613"/>
                    </a:lnTo>
                    <a:lnTo>
                      <a:pt x="1444" y="610"/>
                    </a:lnTo>
                    <a:lnTo>
                      <a:pt x="1439" y="603"/>
                    </a:lnTo>
                    <a:lnTo>
                      <a:pt x="1434" y="600"/>
                    </a:lnTo>
                    <a:lnTo>
                      <a:pt x="1434" y="598"/>
                    </a:lnTo>
                    <a:lnTo>
                      <a:pt x="1436" y="593"/>
                    </a:lnTo>
                    <a:lnTo>
                      <a:pt x="1442" y="591"/>
                    </a:lnTo>
                    <a:lnTo>
                      <a:pt x="1444" y="593"/>
                    </a:lnTo>
                    <a:lnTo>
                      <a:pt x="1444" y="596"/>
                    </a:lnTo>
                    <a:lnTo>
                      <a:pt x="1444" y="600"/>
                    </a:lnTo>
                    <a:lnTo>
                      <a:pt x="1447" y="598"/>
                    </a:lnTo>
                    <a:lnTo>
                      <a:pt x="1446" y="595"/>
                    </a:lnTo>
                    <a:lnTo>
                      <a:pt x="1449" y="591"/>
                    </a:lnTo>
                    <a:lnTo>
                      <a:pt x="1454" y="591"/>
                    </a:lnTo>
                    <a:lnTo>
                      <a:pt x="1457" y="596"/>
                    </a:lnTo>
                    <a:lnTo>
                      <a:pt x="1459" y="598"/>
                    </a:lnTo>
                    <a:lnTo>
                      <a:pt x="1461" y="603"/>
                    </a:lnTo>
                    <a:lnTo>
                      <a:pt x="1464" y="601"/>
                    </a:lnTo>
                    <a:lnTo>
                      <a:pt x="1464" y="598"/>
                    </a:lnTo>
                    <a:lnTo>
                      <a:pt x="1459" y="593"/>
                    </a:lnTo>
                    <a:lnTo>
                      <a:pt x="1461" y="590"/>
                    </a:lnTo>
                    <a:lnTo>
                      <a:pt x="1472" y="588"/>
                    </a:lnTo>
                    <a:lnTo>
                      <a:pt x="1479" y="585"/>
                    </a:lnTo>
                    <a:lnTo>
                      <a:pt x="1485" y="585"/>
                    </a:lnTo>
                    <a:lnTo>
                      <a:pt x="1490" y="581"/>
                    </a:lnTo>
                    <a:lnTo>
                      <a:pt x="1497" y="583"/>
                    </a:lnTo>
                    <a:lnTo>
                      <a:pt x="1505" y="583"/>
                    </a:lnTo>
                    <a:lnTo>
                      <a:pt x="1512" y="585"/>
                    </a:lnTo>
                    <a:lnTo>
                      <a:pt x="1514" y="588"/>
                    </a:lnTo>
                    <a:lnTo>
                      <a:pt x="1512" y="590"/>
                    </a:lnTo>
                    <a:lnTo>
                      <a:pt x="1510" y="600"/>
                    </a:lnTo>
                    <a:lnTo>
                      <a:pt x="1510" y="601"/>
                    </a:lnTo>
                    <a:lnTo>
                      <a:pt x="1507" y="605"/>
                    </a:lnTo>
                    <a:lnTo>
                      <a:pt x="1504" y="610"/>
                    </a:lnTo>
                    <a:lnTo>
                      <a:pt x="1504" y="613"/>
                    </a:lnTo>
                    <a:lnTo>
                      <a:pt x="1509" y="615"/>
                    </a:lnTo>
                    <a:lnTo>
                      <a:pt x="1510" y="618"/>
                    </a:lnTo>
                    <a:lnTo>
                      <a:pt x="1510" y="620"/>
                    </a:lnTo>
                    <a:lnTo>
                      <a:pt x="1504" y="626"/>
                    </a:lnTo>
                    <a:lnTo>
                      <a:pt x="1502" y="630"/>
                    </a:lnTo>
                    <a:lnTo>
                      <a:pt x="1502" y="635"/>
                    </a:lnTo>
                    <a:lnTo>
                      <a:pt x="1505" y="636"/>
                    </a:lnTo>
                    <a:lnTo>
                      <a:pt x="1505" y="639"/>
                    </a:lnTo>
                    <a:lnTo>
                      <a:pt x="1502" y="643"/>
                    </a:lnTo>
                    <a:lnTo>
                      <a:pt x="1499" y="644"/>
                    </a:lnTo>
                    <a:lnTo>
                      <a:pt x="1495" y="648"/>
                    </a:lnTo>
                    <a:lnTo>
                      <a:pt x="1490" y="648"/>
                    </a:lnTo>
                    <a:lnTo>
                      <a:pt x="1487" y="651"/>
                    </a:lnTo>
                    <a:lnTo>
                      <a:pt x="1484" y="654"/>
                    </a:lnTo>
                    <a:lnTo>
                      <a:pt x="1482" y="658"/>
                    </a:lnTo>
                    <a:lnTo>
                      <a:pt x="1485" y="658"/>
                    </a:lnTo>
                    <a:lnTo>
                      <a:pt x="1490" y="653"/>
                    </a:lnTo>
                    <a:lnTo>
                      <a:pt x="1495" y="649"/>
                    </a:lnTo>
                    <a:lnTo>
                      <a:pt x="1499" y="649"/>
                    </a:lnTo>
                    <a:lnTo>
                      <a:pt x="1500" y="649"/>
                    </a:lnTo>
                    <a:lnTo>
                      <a:pt x="1497" y="653"/>
                    </a:lnTo>
                    <a:lnTo>
                      <a:pt x="1495" y="656"/>
                    </a:lnTo>
                    <a:lnTo>
                      <a:pt x="1489" y="661"/>
                    </a:lnTo>
                    <a:lnTo>
                      <a:pt x="1485" y="663"/>
                    </a:lnTo>
                    <a:lnTo>
                      <a:pt x="1484" y="664"/>
                    </a:lnTo>
                    <a:lnTo>
                      <a:pt x="1485" y="666"/>
                    </a:lnTo>
                    <a:lnTo>
                      <a:pt x="1484" y="669"/>
                    </a:lnTo>
                    <a:lnTo>
                      <a:pt x="1482" y="668"/>
                    </a:lnTo>
                    <a:lnTo>
                      <a:pt x="1479" y="668"/>
                    </a:lnTo>
                    <a:lnTo>
                      <a:pt x="1479" y="671"/>
                    </a:lnTo>
                    <a:lnTo>
                      <a:pt x="1481" y="671"/>
                    </a:lnTo>
                    <a:lnTo>
                      <a:pt x="1482" y="673"/>
                    </a:lnTo>
                    <a:lnTo>
                      <a:pt x="1482" y="676"/>
                    </a:lnTo>
                    <a:lnTo>
                      <a:pt x="1479" y="678"/>
                    </a:lnTo>
                    <a:lnTo>
                      <a:pt x="1482" y="678"/>
                    </a:lnTo>
                    <a:lnTo>
                      <a:pt x="1484" y="676"/>
                    </a:lnTo>
                    <a:lnTo>
                      <a:pt x="1489" y="674"/>
                    </a:lnTo>
                    <a:lnTo>
                      <a:pt x="1490" y="671"/>
                    </a:lnTo>
                    <a:lnTo>
                      <a:pt x="1490" y="668"/>
                    </a:lnTo>
                    <a:lnTo>
                      <a:pt x="1495" y="666"/>
                    </a:lnTo>
                    <a:lnTo>
                      <a:pt x="1497" y="663"/>
                    </a:lnTo>
                    <a:lnTo>
                      <a:pt x="1499" y="664"/>
                    </a:lnTo>
                    <a:lnTo>
                      <a:pt x="1499" y="669"/>
                    </a:lnTo>
                    <a:lnTo>
                      <a:pt x="1502" y="671"/>
                    </a:lnTo>
                    <a:lnTo>
                      <a:pt x="1502" y="666"/>
                    </a:lnTo>
                    <a:lnTo>
                      <a:pt x="1500" y="661"/>
                    </a:lnTo>
                    <a:lnTo>
                      <a:pt x="1500" y="658"/>
                    </a:lnTo>
                    <a:lnTo>
                      <a:pt x="1504" y="656"/>
                    </a:lnTo>
                    <a:lnTo>
                      <a:pt x="1507" y="658"/>
                    </a:lnTo>
                    <a:lnTo>
                      <a:pt x="1507" y="663"/>
                    </a:lnTo>
                    <a:lnTo>
                      <a:pt x="1509" y="664"/>
                    </a:lnTo>
                    <a:lnTo>
                      <a:pt x="1510" y="663"/>
                    </a:lnTo>
                    <a:lnTo>
                      <a:pt x="1517" y="658"/>
                    </a:lnTo>
                    <a:lnTo>
                      <a:pt x="1517" y="663"/>
                    </a:lnTo>
                    <a:lnTo>
                      <a:pt x="1520" y="664"/>
                    </a:lnTo>
                    <a:lnTo>
                      <a:pt x="1519" y="669"/>
                    </a:lnTo>
                    <a:lnTo>
                      <a:pt x="1514" y="676"/>
                    </a:lnTo>
                    <a:lnTo>
                      <a:pt x="1509" y="679"/>
                    </a:lnTo>
                    <a:lnTo>
                      <a:pt x="1507" y="683"/>
                    </a:lnTo>
                    <a:lnTo>
                      <a:pt x="1510" y="683"/>
                    </a:lnTo>
                    <a:lnTo>
                      <a:pt x="1515" y="686"/>
                    </a:lnTo>
                    <a:lnTo>
                      <a:pt x="1519" y="683"/>
                    </a:lnTo>
                    <a:lnTo>
                      <a:pt x="1515" y="681"/>
                    </a:lnTo>
                    <a:lnTo>
                      <a:pt x="1517" y="676"/>
                    </a:lnTo>
                    <a:lnTo>
                      <a:pt x="1522" y="673"/>
                    </a:lnTo>
                    <a:lnTo>
                      <a:pt x="1525" y="678"/>
                    </a:lnTo>
                    <a:lnTo>
                      <a:pt x="1525" y="681"/>
                    </a:lnTo>
                    <a:lnTo>
                      <a:pt x="1527" y="679"/>
                    </a:lnTo>
                    <a:lnTo>
                      <a:pt x="1525" y="673"/>
                    </a:lnTo>
                    <a:lnTo>
                      <a:pt x="1524" y="669"/>
                    </a:lnTo>
                    <a:lnTo>
                      <a:pt x="1524" y="661"/>
                    </a:lnTo>
                    <a:lnTo>
                      <a:pt x="1525" y="661"/>
                    </a:lnTo>
                    <a:lnTo>
                      <a:pt x="1530" y="663"/>
                    </a:lnTo>
                    <a:lnTo>
                      <a:pt x="1529" y="666"/>
                    </a:lnTo>
                    <a:lnTo>
                      <a:pt x="1527" y="669"/>
                    </a:lnTo>
                    <a:lnTo>
                      <a:pt x="1530" y="669"/>
                    </a:lnTo>
                    <a:lnTo>
                      <a:pt x="1534" y="668"/>
                    </a:lnTo>
                    <a:lnTo>
                      <a:pt x="1542" y="674"/>
                    </a:lnTo>
                    <a:lnTo>
                      <a:pt x="1542" y="678"/>
                    </a:lnTo>
                    <a:lnTo>
                      <a:pt x="1547" y="678"/>
                    </a:lnTo>
                    <a:lnTo>
                      <a:pt x="1550" y="679"/>
                    </a:lnTo>
                    <a:lnTo>
                      <a:pt x="1554" y="679"/>
                    </a:lnTo>
                    <a:lnTo>
                      <a:pt x="1550" y="674"/>
                    </a:lnTo>
                    <a:lnTo>
                      <a:pt x="1547" y="674"/>
                    </a:lnTo>
                    <a:lnTo>
                      <a:pt x="1545" y="673"/>
                    </a:lnTo>
                    <a:lnTo>
                      <a:pt x="1537" y="666"/>
                    </a:lnTo>
                    <a:lnTo>
                      <a:pt x="1534" y="664"/>
                    </a:lnTo>
                    <a:lnTo>
                      <a:pt x="1532" y="663"/>
                    </a:lnTo>
                    <a:lnTo>
                      <a:pt x="1537" y="656"/>
                    </a:lnTo>
                    <a:lnTo>
                      <a:pt x="1542" y="656"/>
                    </a:lnTo>
                    <a:lnTo>
                      <a:pt x="1547" y="653"/>
                    </a:lnTo>
                    <a:lnTo>
                      <a:pt x="1554" y="651"/>
                    </a:lnTo>
                    <a:lnTo>
                      <a:pt x="1560" y="651"/>
                    </a:lnTo>
                    <a:lnTo>
                      <a:pt x="1562" y="653"/>
                    </a:lnTo>
                    <a:lnTo>
                      <a:pt x="1565" y="653"/>
                    </a:lnTo>
                    <a:lnTo>
                      <a:pt x="1572" y="656"/>
                    </a:lnTo>
                    <a:lnTo>
                      <a:pt x="1572" y="659"/>
                    </a:lnTo>
                    <a:lnTo>
                      <a:pt x="1575" y="661"/>
                    </a:lnTo>
                    <a:lnTo>
                      <a:pt x="1579" y="663"/>
                    </a:lnTo>
                    <a:lnTo>
                      <a:pt x="1579" y="666"/>
                    </a:lnTo>
                    <a:lnTo>
                      <a:pt x="1582" y="666"/>
                    </a:lnTo>
                    <a:lnTo>
                      <a:pt x="1582" y="664"/>
                    </a:lnTo>
                    <a:lnTo>
                      <a:pt x="1587" y="664"/>
                    </a:lnTo>
                    <a:lnTo>
                      <a:pt x="1588" y="668"/>
                    </a:lnTo>
                    <a:lnTo>
                      <a:pt x="1593" y="671"/>
                    </a:lnTo>
                    <a:lnTo>
                      <a:pt x="1593" y="673"/>
                    </a:lnTo>
                    <a:lnTo>
                      <a:pt x="1593" y="676"/>
                    </a:lnTo>
                    <a:lnTo>
                      <a:pt x="1593" y="679"/>
                    </a:lnTo>
                    <a:lnTo>
                      <a:pt x="1595" y="681"/>
                    </a:lnTo>
                    <a:lnTo>
                      <a:pt x="1590" y="686"/>
                    </a:lnTo>
                    <a:lnTo>
                      <a:pt x="1587" y="686"/>
                    </a:lnTo>
                    <a:lnTo>
                      <a:pt x="1582" y="684"/>
                    </a:lnTo>
                    <a:lnTo>
                      <a:pt x="1575" y="686"/>
                    </a:lnTo>
                    <a:lnTo>
                      <a:pt x="1569" y="693"/>
                    </a:lnTo>
                    <a:lnTo>
                      <a:pt x="1577" y="688"/>
                    </a:lnTo>
                    <a:lnTo>
                      <a:pt x="1583" y="688"/>
                    </a:lnTo>
                    <a:lnTo>
                      <a:pt x="1585" y="689"/>
                    </a:lnTo>
                    <a:lnTo>
                      <a:pt x="1582" y="693"/>
                    </a:lnTo>
                    <a:lnTo>
                      <a:pt x="1577" y="694"/>
                    </a:lnTo>
                    <a:lnTo>
                      <a:pt x="1572" y="703"/>
                    </a:lnTo>
                    <a:lnTo>
                      <a:pt x="1569" y="704"/>
                    </a:lnTo>
                    <a:lnTo>
                      <a:pt x="1565" y="706"/>
                    </a:lnTo>
                    <a:lnTo>
                      <a:pt x="1565" y="709"/>
                    </a:lnTo>
                    <a:lnTo>
                      <a:pt x="1567" y="709"/>
                    </a:lnTo>
                    <a:lnTo>
                      <a:pt x="1575" y="701"/>
                    </a:lnTo>
                    <a:lnTo>
                      <a:pt x="1580" y="696"/>
                    </a:lnTo>
                    <a:lnTo>
                      <a:pt x="1585" y="693"/>
                    </a:lnTo>
                    <a:lnTo>
                      <a:pt x="1590" y="689"/>
                    </a:lnTo>
                    <a:lnTo>
                      <a:pt x="1595" y="691"/>
                    </a:lnTo>
                    <a:lnTo>
                      <a:pt x="1598" y="693"/>
                    </a:lnTo>
                    <a:lnTo>
                      <a:pt x="1602" y="693"/>
                    </a:lnTo>
                    <a:lnTo>
                      <a:pt x="1602" y="696"/>
                    </a:lnTo>
                    <a:lnTo>
                      <a:pt x="1600" y="699"/>
                    </a:lnTo>
                    <a:lnTo>
                      <a:pt x="1600" y="703"/>
                    </a:lnTo>
                    <a:lnTo>
                      <a:pt x="1595" y="704"/>
                    </a:lnTo>
                    <a:lnTo>
                      <a:pt x="1592" y="709"/>
                    </a:lnTo>
                    <a:lnTo>
                      <a:pt x="1587" y="709"/>
                    </a:lnTo>
                    <a:lnTo>
                      <a:pt x="1585" y="708"/>
                    </a:lnTo>
                    <a:lnTo>
                      <a:pt x="1580" y="708"/>
                    </a:lnTo>
                    <a:lnTo>
                      <a:pt x="1579" y="709"/>
                    </a:lnTo>
                    <a:lnTo>
                      <a:pt x="1583" y="709"/>
                    </a:lnTo>
                    <a:lnTo>
                      <a:pt x="1583" y="713"/>
                    </a:lnTo>
                    <a:lnTo>
                      <a:pt x="1575" y="716"/>
                    </a:lnTo>
                    <a:lnTo>
                      <a:pt x="1579" y="718"/>
                    </a:lnTo>
                    <a:lnTo>
                      <a:pt x="1582" y="714"/>
                    </a:lnTo>
                    <a:lnTo>
                      <a:pt x="1587" y="713"/>
                    </a:lnTo>
                    <a:lnTo>
                      <a:pt x="1590" y="713"/>
                    </a:lnTo>
                    <a:lnTo>
                      <a:pt x="1590" y="714"/>
                    </a:lnTo>
                    <a:lnTo>
                      <a:pt x="1588" y="716"/>
                    </a:lnTo>
                    <a:lnTo>
                      <a:pt x="1583" y="718"/>
                    </a:lnTo>
                    <a:lnTo>
                      <a:pt x="1579" y="721"/>
                    </a:lnTo>
                    <a:lnTo>
                      <a:pt x="1582" y="719"/>
                    </a:lnTo>
                    <a:lnTo>
                      <a:pt x="1583" y="721"/>
                    </a:lnTo>
                    <a:lnTo>
                      <a:pt x="1580" y="724"/>
                    </a:lnTo>
                    <a:lnTo>
                      <a:pt x="1575" y="729"/>
                    </a:lnTo>
                    <a:lnTo>
                      <a:pt x="1572" y="731"/>
                    </a:lnTo>
                    <a:lnTo>
                      <a:pt x="1575" y="733"/>
                    </a:lnTo>
                    <a:lnTo>
                      <a:pt x="1582" y="729"/>
                    </a:lnTo>
                    <a:lnTo>
                      <a:pt x="1585" y="721"/>
                    </a:lnTo>
                    <a:lnTo>
                      <a:pt x="1588" y="718"/>
                    </a:lnTo>
                    <a:lnTo>
                      <a:pt x="1595" y="713"/>
                    </a:lnTo>
                    <a:lnTo>
                      <a:pt x="1597" y="714"/>
                    </a:lnTo>
                    <a:lnTo>
                      <a:pt x="1597" y="718"/>
                    </a:lnTo>
                    <a:lnTo>
                      <a:pt x="1600" y="716"/>
                    </a:lnTo>
                    <a:lnTo>
                      <a:pt x="1602" y="713"/>
                    </a:lnTo>
                    <a:lnTo>
                      <a:pt x="1607" y="709"/>
                    </a:lnTo>
                    <a:lnTo>
                      <a:pt x="1610" y="709"/>
                    </a:lnTo>
                    <a:lnTo>
                      <a:pt x="1610" y="713"/>
                    </a:lnTo>
                    <a:lnTo>
                      <a:pt x="1603" y="718"/>
                    </a:lnTo>
                    <a:lnTo>
                      <a:pt x="1595" y="723"/>
                    </a:lnTo>
                    <a:lnTo>
                      <a:pt x="1592" y="723"/>
                    </a:lnTo>
                    <a:lnTo>
                      <a:pt x="1592" y="726"/>
                    </a:lnTo>
                    <a:lnTo>
                      <a:pt x="1593" y="726"/>
                    </a:lnTo>
                    <a:lnTo>
                      <a:pt x="1590" y="731"/>
                    </a:lnTo>
                    <a:lnTo>
                      <a:pt x="1590" y="734"/>
                    </a:lnTo>
                    <a:lnTo>
                      <a:pt x="1592" y="734"/>
                    </a:lnTo>
                    <a:lnTo>
                      <a:pt x="1593" y="731"/>
                    </a:lnTo>
                    <a:lnTo>
                      <a:pt x="1595" y="728"/>
                    </a:lnTo>
                    <a:lnTo>
                      <a:pt x="1602" y="723"/>
                    </a:lnTo>
                    <a:lnTo>
                      <a:pt x="1607" y="719"/>
                    </a:lnTo>
                    <a:lnTo>
                      <a:pt x="1607" y="723"/>
                    </a:lnTo>
                    <a:lnTo>
                      <a:pt x="1607" y="724"/>
                    </a:lnTo>
                    <a:lnTo>
                      <a:pt x="1605" y="728"/>
                    </a:lnTo>
                    <a:lnTo>
                      <a:pt x="1598" y="733"/>
                    </a:lnTo>
                    <a:lnTo>
                      <a:pt x="1598" y="736"/>
                    </a:lnTo>
                    <a:lnTo>
                      <a:pt x="1595" y="741"/>
                    </a:lnTo>
                    <a:lnTo>
                      <a:pt x="1592" y="742"/>
                    </a:lnTo>
                    <a:lnTo>
                      <a:pt x="1592" y="744"/>
                    </a:lnTo>
                    <a:lnTo>
                      <a:pt x="1597" y="742"/>
                    </a:lnTo>
                    <a:lnTo>
                      <a:pt x="1598" y="739"/>
                    </a:lnTo>
                    <a:lnTo>
                      <a:pt x="1605" y="733"/>
                    </a:lnTo>
                    <a:lnTo>
                      <a:pt x="1608" y="731"/>
                    </a:lnTo>
                    <a:lnTo>
                      <a:pt x="1610" y="734"/>
                    </a:lnTo>
                    <a:lnTo>
                      <a:pt x="1612" y="734"/>
                    </a:lnTo>
                    <a:lnTo>
                      <a:pt x="1612" y="737"/>
                    </a:lnTo>
                    <a:lnTo>
                      <a:pt x="1608" y="737"/>
                    </a:lnTo>
                    <a:lnTo>
                      <a:pt x="1603" y="744"/>
                    </a:lnTo>
                    <a:lnTo>
                      <a:pt x="1602" y="749"/>
                    </a:lnTo>
                    <a:lnTo>
                      <a:pt x="1605" y="749"/>
                    </a:lnTo>
                    <a:lnTo>
                      <a:pt x="1607" y="747"/>
                    </a:lnTo>
                    <a:lnTo>
                      <a:pt x="1607" y="744"/>
                    </a:lnTo>
                    <a:lnTo>
                      <a:pt x="1610" y="739"/>
                    </a:lnTo>
                    <a:lnTo>
                      <a:pt x="1615" y="737"/>
                    </a:lnTo>
                    <a:lnTo>
                      <a:pt x="1615" y="733"/>
                    </a:lnTo>
                    <a:lnTo>
                      <a:pt x="1617" y="729"/>
                    </a:lnTo>
                    <a:lnTo>
                      <a:pt x="1620" y="728"/>
                    </a:lnTo>
                    <a:lnTo>
                      <a:pt x="1622" y="724"/>
                    </a:lnTo>
                    <a:lnTo>
                      <a:pt x="1623" y="723"/>
                    </a:lnTo>
                    <a:lnTo>
                      <a:pt x="1625" y="721"/>
                    </a:lnTo>
                    <a:lnTo>
                      <a:pt x="1627" y="719"/>
                    </a:lnTo>
                    <a:lnTo>
                      <a:pt x="1627" y="716"/>
                    </a:lnTo>
                    <a:lnTo>
                      <a:pt x="1630" y="714"/>
                    </a:lnTo>
                    <a:lnTo>
                      <a:pt x="1633" y="721"/>
                    </a:lnTo>
                    <a:lnTo>
                      <a:pt x="1637" y="723"/>
                    </a:lnTo>
                    <a:lnTo>
                      <a:pt x="1640" y="728"/>
                    </a:lnTo>
                    <a:lnTo>
                      <a:pt x="1642" y="731"/>
                    </a:lnTo>
                    <a:lnTo>
                      <a:pt x="1642" y="736"/>
                    </a:lnTo>
                    <a:lnTo>
                      <a:pt x="1647" y="739"/>
                    </a:lnTo>
                    <a:lnTo>
                      <a:pt x="1647" y="742"/>
                    </a:lnTo>
                    <a:lnTo>
                      <a:pt x="1643" y="744"/>
                    </a:lnTo>
                    <a:lnTo>
                      <a:pt x="1640" y="749"/>
                    </a:lnTo>
                    <a:lnTo>
                      <a:pt x="1637" y="749"/>
                    </a:lnTo>
                    <a:lnTo>
                      <a:pt x="1633" y="747"/>
                    </a:lnTo>
                    <a:lnTo>
                      <a:pt x="1630" y="744"/>
                    </a:lnTo>
                    <a:lnTo>
                      <a:pt x="1627" y="744"/>
                    </a:lnTo>
                    <a:lnTo>
                      <a:pt x="1625" y="746"/>
                    </a:lnTo>
                    <a:lnTo>
                      <a:pt x="1622" y="747"/>
                    </a:lnTo>
                    <a:lnTo>
                      <a:pt x="1620" y="751"/>
                    </a:lnTo>
                    <a:lnTo>
                      <a:pt x="1617" y="752"/>
                    </a:lnTo>
                    <a:lnTo>
                      <a:pt x="1613" y="752"/>
                    </a:lnTo>
                    <a:lnTo>
                      <a:pt x="1612" y="756"/>
                    </a:lnTo>
                    <a:lnTo>
                      <a:pt x="1617" y="756"/>
                    </a:lnTo>
                    <a:lnTo>
                      <a:pt x="1618" y="756"/>
                    </a:lnTo>
                    <a:lnTo>
                      <a:pt x="1620" y="757"/>
                    </a:lnTo>
                    <a:lnTo>
                      <a:pt x="1617" y="761"/>
                    </a:lnTo>
                    <a:lnTo>
                      <a:pt x="1612" y="762"/>
                    </a:lnTo>
                    <a:lnTo>
                      <a:pt x="1608" y="764"/>
                    </a:lnTo>
                    <a:lnTo>
                      <a:pt x="1613" y="766"/>
                    </a:lnTo>
                    <a:lnTo>
                      <a:pt x="1618" y="762"/>
                    </a:lnTo>
                    <a:lnTo>
                      <a:pt x="1623" y="762"/>
                    </a:lnTo>
                    <a:lnTo>
                      <a:pt x="1627" y="762"/>
                    </a:lnTo>
                    <a:lnTo>
                      <a:pt x="1632" y="759"/>
                    </a:lnTo>
                    <a:lnTo>
                      <a:pt x="1635" y="759"/>
                    </a:lnTo>
                    <a:lnTo>
                      <a:pt x="1638" y="762"/>
                    </a:lnTo>
                    <a:lnTo>
                      <a:pt x="1638" y="764"/>
                    </a:lnTo>
                    <a:lnTo>
                      <a:pt x="1638" y="766"/>
                    </a:lnTo>
                    <a:lnTo>
                      <a:pt x="1640" y="764"/>
                    </a:lnTo>
                    <a:lnTo>
                      <a:pt x="1642" y="759"/>
                    </a:lnTo>
                    <a:lnTo>
                      <a:pt x="1640" y="756"/>
                    </a:lnTo>
                    <a:lnTo>
                      <a:pt x="1643" y="752"/>
                    </a:lnTo>
                    <a:lnTo>
                      <a:pt x="1650" y="749"/>
                    </a:lnTo>
                    <a:lnTo>
                      <a:pt x="1652" y="751"/>
                    </a:lnTo>
                    <a:lnTo>
                      <a:pt x="1650" y="754"/>
                    </a:lnTo>
                    <a:lnTo>
                      <a:pt x="1652" y="757"/>
                    </a:lnTo>
                    <a:lnTo>
                      <a:pt x="1650" y="761"/>
                    </a:lnTo>
                    <a:lnTo>
                      <a:pt x="1645" y="766"/>
                    </a:lnTo>
                    <a:lnTo>
                      <a:pt x="1640" y="767"/>
                    </a:lnTo>
                    <a:lnTo>
                      <a:pt x="1637" y="771"/>
                    </a:lnTo>
                    <a:lnTo>
                      <a:pt x="1637" y="772"/>
                    </a:lnTo>
                    <a:lnTo>
                      <a:pt x="1632" y="772"/>
                    </a:lnTo>
                    <a:lnTo>
                      <a:pt x="1630" y="771"/>
                    </a:lnTo>
                    <a:lnTo>
                      <a:pt x="1627" y="771"/>
                    </a:lnTo>
                    <a:lnTo>
                      <a:pt x="1623" y="774"/>
                    </a:lnTo>
                    <a:lnTo>
                      <a:pt x="1623" y="777"/>
                    </a:lnTo>
                    <a:lnTo>
                      <a:pt x="1618" y="781"/>
                    </a:lnTo>
                    <a:lnTo>
                      <a:pt x="1618" y="784"/>
                    </a:lnTo>
                    <a:lnTo>
                      <a:pt x="1617" y="786"/>
                    </a:lnTo>
                    <a:lnTo>
                      <a:pt x="1620" y="786"/>
                    </a:lnTo>
                    <a:lnTo>
                      <a:pt x="1625" y="781"/>
                    </a:lnTo>
                    <a:lnTo>
                      <a:pt x="1628" y="774"/>
                    </a:lnTo>
                    <a:lnTo>
                      <a:pt x="1632" y="774"/>
                    </a:lnTo>
                    <a:lnTo>
                      <a:pt x="1632" y="774"/>
                    </a:lnTo>
                    <a:lnTo>
                      <a:pt x="1635" y="776"/>
                    </a:lnTo>
                    <a:lnTo>
                      <a:pt x="1635" y="777"/>
                    </a:lnTo>
                    <a:lnTo>
                      <a:pt x="1633" y="779"/>
                    </a:lnTo>
                    <a:lnTo>
                      <a:pt x="1630" y="784"/>
                    </a:lnTo>
                    <a:lnTo>
                      <a:pt x="1623" y="789"/>
                    </a:lnTo>
                    <a:lnTo>
                      <a:pt x="1620" y="792"/>
                    </a:lnTo>
                    <a:lnTo>
                      <a:pt x="1620" y="794"/>
                    </a:lnTo>
                    <a:lnTo>
                      <a:pt x="1628" y="789"/>
                    </a:lnTo>
                    <a:lnTo>
                      <a:pt x="1637" y="782"/>
                    </a:lnTo>
                    <a:lnTo>
                      <a:pt x="1638" y="774"/>
                    </a:lnTo>
                    <a:lnTo>
                      <a:pt x="1640" y="772"/>
                    </a:lnTo>
                    <a:lnTo>
                      <a:pt x="1642" y="769"/>
                    </a:lnTo>
                    <a:lnTo>
                      <a:pt x="1645" y="769"/>
                    </a:lnTo>
                    <a:lnTo>
                      <a:pt x="1652" y="766"/>
                    </a:lnTo>
                    <a:lnTo>
                      <a:pt x="1658" y="762"/>
                    </a:lnTo>
                    <a:lnTo>
                      <a:pt x="1662" y="762"/>
                    </a:lnTo>
                    <a:lnTo>
                      <a:pt x="1662" y="764"/>
                    </a:lnTo>
                    <a:lnTo>
                      <a:pt x="1660" y="766"/>
                    </a:lnTo>
                    <a:lnTo>
                      <a:pt x="1655" y="771"/>
                    </a:lnTo>
                    <a:lnTo>
                      <a:pt x="1650" y="771"/>
                    </a:lnTo>
                    <a:lnTo>
                      <a:pt x="1647" y="772"/>
                    </a:lnTo>
                    <a:lnTo>
                      <a:pt x="1647" y="777"/>
                    </a:lnTo>
                    <a:lnTo>
                      <a:pt x="1647" y="777"/>
                    </a:lnTo>
                    <a:lnTo>
                      <a:pt x="1650" y="774"/>
                    </a:lnTo>
                    <a:lnTo>
                      <a:pt x="1655" y="774"/>
                    </a:lnTo>
                    <a:lnTo>
                      <a:pt x="1660" y="771"/>
                    </a:lnTo>
                    <a:lnTo>
                      <a:pt x="1663" y="769"/>
                    </a:lnTo>
                    <a:lnTo>
                      <a:pt x="1665" y="767"/>
                    </a:lnTo>
                    <a:lnTo>
                      <a:pt x="1668" y="766"/>
                    </a:lnTo>
                    <a:lnTo>
                      <a:pt x="1672" y="766"/>
                    </a:lnTo>
                    <a:lnTo>
                      <a:pt x="1675" y="771"/>
                    </a:lnTo>
                    <a:lnTo>
                      <a:pt x="1680" y="776"/>
                    </a:lnTo>
                    <a:lnTo>
                      <a:pt x="1682" y="779"/>
                    </a:lnTo>
                    <a:lnTo>
                      <a:pt x="1686" y="781"/>
                    </a:lnTo>
                    <a:lnTo>
                      <a:pt x="1686" y="784"/>
                    </a:lnTo>
                    <a:lnTo>
                      <a:pt x="1686" y="787"/>
                    </a:lnTo>
                    <a:lnTo>
                      <a:pt x="1682" y="791"/>
                    </a:lnTo>
                    <a:lnTo>
                      <a:pt x="1680" y="791"/>
                    </a:lnTo>
                    <a:lnTo>
                      <a:pt x="1680" y="786"/>
                    </a:lnTo>
                    <a:lnTo>
                      <a:pt x="1677" y="786"/>
                    </a:lnTo>
                    <a:lnTo>
                      <a:pt x="1677" y="789"/>
                    </a:lnTo>
                    <a:lnTo>
                      <a:pt x="1673" y="791"/>
                    </a:lnTo>
                    <a:lnTo>
                      <a:pt x="1672" y="794"/>
                    </a:lnTo>
                    <a:lnTo>
                      <a:pt x="1663" y="794"/>
                    </a:lnTo>
                    <a:lnTo>
                      <a:pt x="1660" y="796"/>
                    </a:lnTo>
                    <a:lnTo>
                      <a:pt x="1655" y="796"/>
                    </a:lnTo>
                    <a:lnTo>
                      <a:pt x="1648" y="799"/>
                    </a:lnTo>
                    <a:lnTo>
                      <a:pt x="1645" y="799"/>
                    </a:lnTo>
                    <a:lnTo>
                      <a:pt x="1638" y="802"/>
                    </a:lnTo>
                    <a:lnTo>
                      <a:pt x="1642" y="802"/>
                    </a:lnTo>
                    <a:lnTo>
                      <a:pt x="1645" y="804"/>
                    </a:lnTo>
                    <a:lnTo>
                      <a:pt x="1643" y="806"/>
                    </a:lnTo>
                    <a:lnTo>
                      <a:pt x="1637" y="807"/>
                    </a:lnTo>
                    <a:lnTo>
                      <a:pt x="1635" y="809"/>
                    </a:lnTo>
                    <a:lnTo>
                      <a:pt x="1643" y="809"/>
                    </a:lnTo>
                    <a:lnTo>
                      <a:pt x="1648" y="804"/>
                    </a:lnTo>
                    <a:lnTo>
                      <a:pt x="1655" y="799"/>
                    </a:lnTo>
                    <a:lnTo>
                      <a:pt x="1660" y="797"/>
                    </a:lnTo>
                    <a:lnTo>
                      <a:pt x="1663" y="799"/>
                    </a:lnTo>
                    <a:lnTo>
                      <a:pt x="1667" y="797"/>
                    </a:lnTo>
                    <a:lnTo>
                      <a:pt x="1670" y="797"/>
                    </a:lnTo>
                    <a:lnTo>
                      <a:pt x="1670" y="799"/>
                    </a:lnTo>
                    <a:lnTo>
                      <a:pt x="1670" y="804"/>
                    </a:lnTo>
                    <a:lnTo>
                      <a:pt x="1667" y="806"/>
                    </a:lnTo>
                    <a:lnTo>
                      <a:pt x="1663" y="809"/>
                    </a:lnTo>
                    <a:lnTo>
                      <a:pt x="1660" y="807"/>
                    </a:lnTo>
                    <a:lnTo>
                      <a:pt x="1657" y="809"/>
                    </a:lnTo>
                    <a:lnTo>
                      <a:pt x="1653" y="814"/>
                    </a:lnTo>
                    <a:lnTo>
                      <a:pt x="1650" y="816"/>
                    </a:lnTo>
                    <a:lnTo>
                      <a:pt x="1647" y="814"/>
                    </a:lnTo>
                    <a:lnTo>
                      <a:pt x="1643" y="814"/>
                    </a:lnTo>
                    <a:lnTo>
                      <a:pt x="1640" y="817"/>
                    </a:lnTo>
                    <a:lnTo>
                      <a:pt x="1642" y="817"/>
                    </a:lnTo>
                    <a:lnTo>
                      <a:pt x="1647" y="816"/>
                    </a:lnTo>
                    <a:lnTo>
                      <a:pt x="1650" y="817"/>
                    </a:lnTo>
                    <a:lnTo>
                      <a:pt x="1652" y="817"/>
                    </a:lnTo>
                    <a:lnTo>
                      <a:pt x="1657" y="814"/>
                    </a:lnTo>
                    <a:lnTo>
                      <a:pt x="1660" y="811"/>
                    </a:lnTo>
                    <a:lnTo>
                      <a:pt x="1663" y="809"/>
                    </a:lnTo>
                    <a:lnTo>
                      <a:pt x="1667" y="811"/>
                    </a:lnTo>
                    <a:lnTo>
                      <a:pt x="1672" y="811"/>
                    </a:lnTo>
                    <a:lnTo>
                      <a:pt x="1673" y="807"/>
                    </a:lnTo>
                    <a:lnTo>
                      <a:pt x="1678" y="806"/>
                    </a:lnTo>
                    <a:lnTo>
                      <a:pt x="1680" y="804"/>
                    </a:lnTo>
                    <a:lnTo>
                      <a:pt x="1680" y="802"/>
                    </a:lnTo>
                    <a:lnTo>
                      <a:pt x="1678" y="801"/>
                    </a:lnTo>
                    <a:lnTo>
                      <a:pt x="1682" y="797"/>
                    </a:lnTo>
                    <a:lnTo>
                      <a:pt x="1682" y="794"/>
                    </a:lnTo>
                    <a:lnTo>
                      <a:pt x="1685" y="794"/>
                    </a:lnTo>
                    <a:lnTo>
                      <a:pt x="1686" y="796"/>
                    </a:lnTo>
                    <a:lnTo>
                      <a:pt x="1688" y="794"/>
                    </a:lnTo>
                    <a:lnTo>
                      <a:pt x="1690" y="799"/>
                    </a:lnTo>
                    <a:lnTo>
                      <a:pt x="1693" y="807"/>
                    </a:lnTo>
                    <a:lnTo>
                      <a:pt x="1695" y="812"/>
                    </a:lnTo>
                    <a:lnTo>
                      <a:pt x="1696" y="816"/>
                    </a:lnTo>
                    <a:lnTo>
                      <a:pt x="1696" y="819"/>
                    </a:lnTo>
                    <a:lnTo>
                      <a:pt x="1695" y="822"/>
                    </a:lnTo>
                    <a:lnTo>
                      <a:pt x="1690" y="822"/>
                    </a:lnTo>
                    <a:lnTo>
                      <a:pt x="1686" y="821"/>
                    </a:lnTo>
                    <a:lnTo>
                      <a:pt x="1680" y="819"/>
                    </a:lnTo>
                    <a:lnTo>
                      <a:pt x="1677" y="821"/>
                    </a:lnTo>
                    <a:lnTo>
                      <a:pt x="1672" y="824"/>
                    </a:lnTo>
                    <a:lnTo>
                      <a:pt x="1670" y="824"/>
                    </a:lnTo>
                    <a:lnTo>
                      <a:pt x="1668" y="822"/>
                    </a:lnTo>
                    <a:lnTo>
                      <a:pt x="1663" y="822"/>
                    </a:lnTo>
                    <a:lnTo>
                      <a:pt x="1662" y="826"/>
                    </a:lnTo>
                    <a:lnTo>
                      <a:pt x="1653" y="826"/>
                    </a:lnTo>
                    <a:lnTo>
                      <a:pt x="1657" y="827"/>
                    </a:lnTo>
                    <a:lnTo>
                      <a:pt x="1665" y="826"/>
                    </a:lnTo>
                    <a:lnTo>
                      <a:pt x="1670" y="827"/>
                    </a:lnTo>
                    <a:lnTo>
                      <a:pt x="1677" y="832"/>
                    </a:lnTo>
                    <a:lnTo>
                      <a:pt x="1680" y="834"/>
                    </a:lnTo>
                    <a:lnTo>
                      <a:pt x="1682" y="834"/>
                    </a:lnTo>
                    <a:lnTo>
                      <a:pt x="1685" y="832"/>
                    </a:lnTo>
                    <a:lnTo>
                      <a:pt x="1686" y="834"/>
                    </a:lnTo>
                    <a:lnTo>
                      <a:pt x="1691" y="837"/>
                    </a:lnTo>
                    <a:lnTo>
                      <a:pt x="1695" y="839"/>
                    </a:lnTo>
                    <a:lnTo>
                      <a:pt x="1696" y="840"/>
                    </a:lnTo>
                    <a:lnTo>
                      <a:pt x="1698" y="845"/>
                    </a:lnTo>
                    <a:lnTo>
                      <a:pt x="1698" y="849"/>
                    </a:lnTo>
                    <a:lnTo>
                      <a:pt x="1696" y="850"/>
                    </a:lnTo>
                    <a:lnTo>
                      <a:pt x="1693" y="850"/>
                    </a:lnTo>
                    <a:lnTo>
                      <a:pt x="1691" y="847"/>
                    </a:lnTo>
                    <a:lnTo>
                      <a:pt x="1690" y="847"/>
                    </a:lnTo>
                    <a:lnTo>
                      <a:pt x="1688" y="850"/>
                    </a:lnTo>
                    <a:lnTo>
                      <a:pt x="1685" y="849"/>
                    </a:lnTo>
                    <a:lnTo>
                      <a:pt x="1683" y="847"/>
                    </a:lnTo>
                    <a:lnTo>
                      <a:pt x="1682" y="847"/>
                    </a:lnTo>
                    <a:lnTo>
                      <a:pt x="1678" y="847"/>
                    </a:lnTo>
                    <a:lnTo>
                      <a:pt x="1673" y="842"/>
                    </a:lnTo>
                    <a:lnTo>
                      <a:pt x="1670" y="840"/>
                    </a:lnTo>
                    <a:lnTo>
                      <a:pt x="1667" y="840"/>
                    </a:lnTo>
                    <a:lnTo>
                      <a:pt x="1663" y="842"/>
                    </a:lnTo>
                    <a:lnTo>
                      <a:pt x="1660" y="840"/>
                    </a:lnTo>
                    <a:lnTo>
                      <a:pt x="1662" y="842"/>
                    </a:lnTo>
                    <a:lnTo>
                      <a:pt x="1665" y="844"/>
                    </a:lnTo>
                    <a:lnTo>
                      <a:pt x="1670" y="844"/>
                    </a:lnTo>
                    <a:lnTo>
                      <a:pt x="1668" y="845"/>
                    </a:lnTo>
                    <a:lnTo>
                      <a:pt x="1662" y="845"/>
                    </a:lnTo>
                    <a:lnTo>
                      <a:pt x="1660" y="847"/>
                    </a:lnTo>
                    <a:lnTo>
                      <a:pt x="1655" y="847"/>
                    </a:lnTo>
                    <a:lnTo>
                      <a:pt x="1650" y="849"/>
                    </a:lnTo>
                    <a:lnTo>
                      <a:pt x="1652" y="852"/>
                    </a:lnTo>
                    <a:lnTo>
                      <a:pt x="1653" y="852"/>
                    </a:lnTo>
                    <a:lnTo>
                      <a:pt x="1655" y="850"/>
                    </a:lnTo>
                    <a:lnTo>
                      <a:pt x="1662" y="850"/>
                    </a:lnTo>
                    <a:lnTo>
                      <a:pt x="1665" y="849"/>
                    </a:lnTo>
                    <a:lnTo>
                      <a:pt x="1668" y="847"/>
                    </a:lnTo>
                    <a:lnTo>
                      <a:pt x="1670" y="850"/>
                    </a:lnTo>
                    <a:lnTo>
                      <a:pt x="1670" y="852"/>
                    </a:lnTo>
                    <a:lnTo>
                      <a:pt x="1673" y="854"/>
                    </a:lnTo>
                    <a:lnTo>
                      <a:pt x="1673" y="855"/>
                    </a:lnTo>
                    <a:lnTo>
                      <a:pt x="1673" y="855"/>
                    </a:lnTo>
                    <a:lnTo>
                      <a:pt x="1668" y="855"/>
                    </a:lnTo>
                    <a:lnTo>
                      <a:pt x="1667" y="857"/>
                    </a:lnTo>
                    <a:lnTo>
                      <a:pt x="1665" y="855"/>
                    </a:lnTo>
                    <a:lnTo>
                      <a:pt x="1663" y="854"/>
                    </a:lnTo>
                    <a:lnTo>
                      <a:pt x="1660" y="854"/>
                    </a:lnTo>
                    <a:lnTo>
                      <a:pt x="1660" y="855"/>
                    </a:lnTo>
                    <a:lnTo>
                      <a:pt x="1663" y="857"/>
                    </a:lnTo>
                    <a:lnTo>
                      <a:pt x="1667" y="859"/>
                    </a:lnTo>
                    <a:lnTo>
                      <a:pt x="1668" y="860"/>
                    </a:lnTo>
                    <a:lnTo>
                      <a:pt x="1668" y="864"/>
                    </a:lnTo>
                    <a:lnTo>
                      <a:pt x="1670" y="865"/>
                    </a:lnTo>
                    <a:lnTo>
                      <a:pt x="1667" y="865"/>
                    </a:lnTo>
                    <a:lnTo>
                      <a:pt x="1658" y="864"/>
                    </a:lnTo>
                    <a:lnTo>
                      <a:pt x="1652" y="864"/>
                    </a:lnTo>
                    <a:lnTo>
                      <a:pt x="1643" y="860"/>
                    </a:lnTo>
                    <a:lnTo>
                      <a:pt x="1640" y="860"/>
                    </a:lnTo>
                    <a:lnTo>
                      <a:pt x="1640" y="862"/>
                    </a:lnTo>
                    <a:lnTo>
                      <a:pt x="1645" y="864"/>
                    </a:lnTo>
                    <a:lnTo>
                      <a:pt x="1658" y="869"/>
                    </a:lnTo>
                    <a:lnTo>
                      <a:pt x="1658" y="870"/>
                    </a:lnTo>
                    <a:lnTo>
                      <a:pt x="1657" y="872"/>
                    </a:lnTo>
                    <a:lnTo>
                      <a:pt x="1650" y="867"/>
                    </a:lnTo>
                    <a:lnTo>
                      <a:pt x="1648" y="869"/>
                    </a:lnTo>
                    <a:lnTo>
                      <a:pt x="1645" y="872"/>
                    </a:lnTo>
                    <a:lnTo>
                      <a:pt x="1648" y="870"/>
                    </a:lnTo>
                    <a:lnTo>
                      <a:pt x="1650" y="872"/>
                    </a:lnTo>
                    <a:lnTo>
                      <a:pt x="1652" y="874"/>
                    </a:lnTo>
                    <a:lnTo>
                      <a:pt x="1653" y="874"/>
                    </a:lnTo>
                    <a:lnTo>
                      <a:pt x="1657" y="875"/>
                    </a:lnTo>
                    <a:lnTo>
                      <a:pt x="1657" y="877"/>
                    </a:lnTo>
                    <a:lnTo>
                      <a:pt x="1658" y="880"/>
                    </a:lnTo>
                    <a:lnTo>
                      <a:pt x="1660" y="879"/>
                    </a:lnTo>
                    <a:lnTo>
                      <a:pt x="1660" y="877"/>
                    </a:lnTo>
                    <a:lnTo>
                      <a:pt x="1665" y="877"/>
                    </a:lnTo>
                    <a:lnTo>
                      <a:pt x="1663" y="879"/>
                    </a:lnTo>
                    <a:lnTo>
                      <a:pt x="1662" y="880"/>
                    </a:lnTo>
                    <a:lnTo>
                      <a:pt x="1662" y="882"/>
                    </a:lnTo>
                    <a:lnTo>
                      <a:pt x="1665" y="882"/>
                    </a:lnTo>
                    <a:lnTo>
                      <a:pt x="1665" y="879"/>
                    </a:lnTo>
                    <a:lnTo>
                      <a:pt x="1668" y="879"/>
                    </a:lnTo>
                    <a:lnTo>
                      <a:pt x="1673" y="880"/>
                    </a:lnTo>
                    <a:lnTo>
                      <a:pt x="1678" y="882"/>
                    </a:lnTo>
                    <a:lnTo>
                      <a:pt x="1682" y="882"/>
                    </a:lnTo>
                    <a:lnTo>
                      <a:pt x="1680" y="885"/>
                    </a:lnTo>
                    <a:lnTo>
                      <a:pt x="1678" y="887"/>
                    </a:lnTo>
                    <a:lnTo>
                      <a:pt x="1675" y="885"/>
                    </a:lnTo>
                    <a:lnTo>
                      <a:pt x="1672" y="884"/>
                    </a:lnTo>
                    <a:lnTo>
                      <a:pt x="1667" y="885"/>
                    </a:lnTo>
                    <a:lnTo>
                      <a:pt x="1660" y="887"/>
                    </a:lnTo>
                    <a:lnTo>
                      <a:pt x="1660" y="890"/>
                    </a:lnTo>
                    <a:lnTo>
                      <a:pt x="1662" y="889"/>
                    </a:lnTo>
                    <a:lnTo>
                      <a:pt x="1668" y="889"/>
                    </a:lnTo>
                    <a:lnTo>
                      <a:pt x="1672" y="889"/>
                    </a:lnTo>
                    <a:lnTo>
                      <a:pt x="1668" y="890"/>
                    </a:lnTo>
                    <a:lnTo>
                      <a:pt x="1667" y="892"/>
                    </a:lnTo>
                    <a:lnTo>
                      <a:pt x="1670" y="890"/>
                    </a:lnTo>
                    <a:lnTo>
                      <a:pt x="1677" y="892"/>
                    </a:lnTo>
                    <a:lnTo>
                      <a:pt x="1678" y="894"/>
                    </a:lnTo>
                    <a:lnTo>
                      <a:pt x="1677" y="894"/>
                    </a:lnTo>
                    <a:lnTo>
                      <a:pt x="1682" y="895"/>
                    </a:lnTo>
                    <a:lnTo>
                      <a:pt x="1683" y="899"/>
                    </a:lnTo>
                    <a:lnTo>
                      <a:pt x="1682" y="900"/>
                    </a:lnTo>
                    <a:lnTo>
                      <a:pt x="1678" y="905"/>
                    </a:lnTo>
                    <a:lnTo>
                      <a:pt x="1680" y="909"/>
                    </a:lnTo>
                    <a:lnTo>
                      <a:pt x="1682" y="907"/>
                    </a:lnTo>
                    <a:lnTo>
                      <a:pt x="1682" y="904"/>
                    </a:lnTo>
                    <a:lnTo>
                      <a:pt x="1685" y="900"/>
                    </a:lnTo>
                    <a:lnTo>
                      <a:pt x="1688" y="900"/>
                    </a:lnTo>
                    <a:lnTo>
                      <a:pt x="1688" y="904"/>
                    </a:lnTo>
                    <a:lnTo>
                      <a:pt x="1686" y="907"/>
                    </a:lnTo>
                    <a:lnTo>
                      <a:pt x="1683" y="914"/>
                    </a:lnTo>
                    <a:lnTo>
                      <a:pt x="1680" y="917"/>
                    </a:lnTo>
                    <a:lnTo>
                      <a:pt x="1680" y="920"/>
                    </a:lnTo>
                    <a:lnTo>
                      <a:pt x="1683" y="919"/>
                    </a:lnTo>
                    <a:lnTo>
                      <a:pt x="1686" y="914"/>
                    </a:lnTo>
                    <a:lnTo>
                      <a:pt x="1686" y="912"/>
                    </a:lnTo>
                    <a:lnTo>
                      <a:pt x="1688" y="909"/>
                    </a:lnTo>
                    <a:lnTo>
                      <a:pt x="1693" y="907"/>
                    </a:lnTo>
                    <a:lnTo>
                      <a:pt x="1693" y="905"/>
                    </a:lnTo>
                    <a:lnTo>
                      <a:pt x="1695" y="902"/>
                    </a:lnTo>
                    <a:lnTo>
                      <a:pt x="1698" y="900"/>
                    </a:lnTo>
                    <a:lnTo>
                      <a:pt x="1698" y="902"/>
                    </a:lnTo>
                    <a:lnTo>
                      <a:pt x="1698" y="905"/>
                    </a:lnTo>
                    <a:lnTo>
                      <a:pt x="1693" y="910"/>
                    </a:lnTo>
                    <a:lnTo>
                      <a:pt x="1691" y="914"/>
                    </a:lnTo>
                    <a:lnTo>
                      <a:pt x="1691" y="917"/>
                    </a:lnTo>
                    <a:lnTo>
                      <a:pt x="1691" y="920"/>
                    </a:lnTo>
                    <a:lnTo>
                      <a:pt x="1693" y="920"/>
                    </a:lnTo>
                    <a:lnTo>
                      <a:pt x="1693" y="917"/>
                    </a:lnTo>
                    <a:lnTo>
                      <a:pt x="1693" y="914"/>
                    </a:lnTo>
                    <a:lnTo>
                      <a:pt x="1696" y="910"/>
                    </a:lnTo>
                    <a:lnTo>
                      <a:pt x="1700" y="907"/>
                    </a:lnTo>
                    <a:lnTo>
                      <a:pt x="1705" y="904"/>
                    </a:lnTo>
                    <a:lnTo>
                      <a:pt x="1708" y="900"/>
                    </a:lnTo>
                    <a:lnTo>
                      <a:pt x="1710" y="902"/>
                    </a:lnTo>
                    <a:lnTo>
                      <a:pt x="1710" y="907"/>
                    </a:lnTo>
                    <a:lnTo>
                      <a:pt x="1706" y="909"/>
                    </a:lnTo>
                    <a:lnTo>
                      <a:pt x="1701" y="910"/>
                    </a:lnTo>
                    <a:lnTo>
                      <a:pt x="1701" y="914"/>
                    </a:lnTo>
                    <a:lnTo>
                      <a:pt x="1700" y="917"/>
                    </a:lnTo>
                    <a:lnTo>
                      <a:pt x="1701" y="919"/>
                    </a:lnTo>
                    <a:lnTo>
                      <a:pt x="1701" y="917"/>
                    </a:lnTo>
                    <a:lnTo>
                      <a:pt x="1705" y="919"/>
                    </a:lnTo>
                    <a:lnTo>
                      <a:pt x="1706" y="917"/>
                    </a:lnTo>
                    <a:lnTo>
                      <a:pt x="1713" y="915"/>
                    </a:lnTo>
                    <a:lnTo>
                      <a:pt x="1715" y="917"/>
                    </a:lnTo>
                    <a:lnTo>
                      <a:pt x="1715" y="922"/>
                    </a:lnTo>
                    <a:lnTo>
                      <a:pt x="1715" y="925"/>
                    </a:lnTo>
                    <a:lnTo>
                      <a:pt x="1711" y="927"/>
                    </a:lnTo>
                    <a:lnTo>
                      <a:pt x="1711" y="927"/>
                    </a:lnTo>
                    <a:lnTo>
                      <a:pt x="1715" y="929"/>
                    </a:lnTo>
                    <a:lnTo>
                      <a:pt x="1716" y="932"/>
                    </a:lnTo>
                    <a:lnTo>
                      <a:pt x="1713" y="932"/>
                    </a:lnTo>
                    <a:lnTo>
                      <a:pt x="1710" y="932"/>
                    </a:lnTo>
                    <a:lnTo>
                      <a:pt x="1713" y="933"/>
                    </a:lnTo>
                    <a:lnTo>
                      <a:pt x="1716" y="935"/>
                    </a:lnTo>
                    <a:lnTo>
                      <a:pt x="1708" y="937"/>
                    </a:lnTo>
                    <a:lnTo>
                      <a:pt x="1703" y="937"/>
                    </a:lnTo>
                    <a:lnTo>
                      <a:pt x="1705" y="938"/>
                    </a:lnTo>
                    <a:lnTo>
                      <a:pt x="1710" y="938"/>
                    </a:lnTo>
                    <a:lnTo>
                      <a:pt x="1716" y="940"/>
                    </a:lnTo>
                    <a:lnTo>
                      <a:pt x="1718" y="938"/>
                    </a:lnTo>
                    <a:lnTo>
                      <a:pt x="1723" y="937"/>
                    </a:lnTo>
                    <a:lnTo>
                      <a:pt x="1723" y="937"/>
                    </a:lnTo>
                    <a:lnTo>
                      <a:pt x="1720" y="942"/>
                    </a:lnTo>
                    <a:lnTo>
                      <a:pt x="1718" y="947"/>
                    </a:lnTo>
                    <a:lnTo>
                      <a:pt x="1723" y="942"/>
                    </a:lnTo>
                    <a:lnTo>
                      <a:pt x="1726" y="942"/>
                    </a:lnTo>
                    <a:lnTo>
                      <a:pt x="1728" y="938"/>
                    </a:lnTo>
                    <a:lnTo>
                      <a:pt x="1733" y="935"/>
                    </a:lnTo>
                    <a:lnTo>
                      <a:pt x="1736" y="937"/>
                    </a:lnTo>
                    <a:lnTo>
                      <a:pt x="1736" y="938"/>
                    </a:lnTo>
                    <a:lnTo>
                      <a:pt x="1733" y="942"/>
                    </a:lnTo>
                    <a:lnTo>
                      <a:pt x="1731" y="942"/>
                    </a:lnTo>
                    <a:lnTo>
                      <a:pt x="1730" y="945"/>
                    </a:lnTo>
                    <a:lnTo>
                      <a:pt x="1726" y="948"/>
                    </a:lnTo>
                    <a:lnTo>
                      <a:pt x="1721" y="950"/>
                    </a:lnTo>
                    <a:lnTo>
                      <a:pt x="1720" y="955"/>
                    </a:lnTo>
                    <a:lnTo>
                      <a:pt x="1720" y="957"/>
                    </a:lnTo>
                    <a:lnTo>
                      <a:pt x="1723" y="958"/>
                    </a:lnTo>
                    <a:lnTo>
                      <a:pt x="1726" y="955"/>
                    </a:lnTo>
                    <a:lnTo>
                      <a:pt x="1726" y="953"/>
                    </a:lnTo>
                    <a:lnTo>
                      <a:pt x="1731" y="947"/>
                    </a:lnTo>
                    <a:lnTo>
                      <a:pt x="1735" y="947"/>
                    </a:lnTo>
                    <a:lnTo>
                      <a:pt x="1735" y="948"/>
                    </a:lnTo>
                    <a:lnTo>
                      <a:pt x="1731" y="953"/>
                    </a:lnTo>
                    <a:lnTo>
                      <a:pt x="1731" y="958"/>
                    </a:lnTo>
                    <a:lnTo>
                      <a:pt x="1730" y="962"/>
                    </a:lnTo>
                    <a:lnTo>
                      <a:pt x="1731" y="960"/>
                    </a:lnTo>
                    <a:lnTo>
                      <a:pt x="1735" y="953"/>
                    </a:lnTo>
                    <a:lnTo>
                      <a:pt x="1735" y="952"/>
                    </a:lnTo>
                    <a:lnTo>
                      <a:pt x="1738" y="950"/>
                    </a:lnTo>
                    <a:lnTo>
                      <a:pt x="1738" y="952"/>
                    </a:lnTo>
                    <a:lnTo>
                      <a:pt x="1740" y="957"/>
                    </a:lnTo>
                    <a:lnTo>
                      <a:pt x="1741" y="960"/>
                    </a:lnTo>
                    <a:lnTo>
                      <a:pt x="1743" y="960"/>
                    </a:lnTo>
                    <a:lnTo>
                      <a:pt x="1743" y="955"/>
                    </a:lnTo>
                    <a:lnTo>
                      <a:pt x="1745" y="952"/>
                    </a:lnTo>
                    <a:lnTo>
                      <a:pt x="1750" y="948"/>
                    </a:lnTo>
                    <a:lnTo>
                      <a:pt x="1751" y="950"/>
                    </a:lnTo>
                    <a:lnTo>
                      <a:pt x="1750" y="953"/>
                    </a:lnTo>
                    <a:lnTo>
                      <a:pt x="1751" y="953"/>
                    </a:lnTo>
                    <a:lnTo>
                      <a:pt x="1755" y="953"/>
                    </a:lnTo>
                    <a:lnTo>
                      <a:pt x="1756" y="957"/>
                    </a:lnTo>
                    <a:lnTo>
                      <a:pt x="1755" y="960"/>
                    </a:lnTo>
                    <a:lnTo>
                      <a:pt x="1760" y="960"/>
                    </a:lnTo>
                    <a:lnTo>
                      <a:pt x="1761" y="962"/>
                    </a:lnTo>
                    <a:lnTo>
                      <a:pt x="1761" y="965"/>
                    </a:lnTo>
                    <a:lnTo>
                      <a:pt x="1765" y="967"/>
                    </a:lnTo>
                    <a:lnTo>
                      <a:pt x="1765" y="970"/>
                    </a:lnTo>
                    <a:lnTo>
                      <a:pt x="1763" y="972"/>
                    </a:lnTo>
                    <a:lnTo>
                      <a:pt x="1761" y="972"/>
                    </a:lnTo>
                    <a:lnTo>
                      <a:pt x="1756" y="972"/>
                    </a:lnTo>
                    <a:lnTo>
                      <a:pt x="1756" y="970"/>
                    </a:lnTo>
                    <a:lnTo>
                      <a:pt x="1755" y="967"/>
                    </a:lnTo>
                    <a:lnTo>
                      <a:pt x="1751" y="965"/>
                    </a:lnTo>
                    <a:lnTo>
                      <a:pt x="1750" y="965"/>
                    </a:lnTo>
                    <a:lnTo>
                      <a:pt x="1748" y="967"/>
                    </a:lnTo>
                    <a:lnTo>
                      <a:pt x="1746" y="970"/>
                    </a:lnTo>
                    <a:lnTo>
                      <a:pt x="1750" y="968"/>
                    </a:lnTo>
                    <a:lnTo>
                      <a:pt x="1751" y="968"/>
                    </a:lnTo>
                    <a:lnTo>
                      <a:pt x="1753" y="970"/>
                    </a:lnTo>
                    <a:lnTo>
                      <a:pt x="1751" y="972"/>
                    </a:lnTo>
                    <a:lnTo>
                      <a:pt x="1753" y="972"/>
                    </a:lnTo>
                    <a:lnTo>
                      <a:pt x="1755" y="975"/>
                    </a:lnTo>
                    <a:lnTo>
                      <a:pt x="1753" y="975"/>
                    </a:lnTo>
                    <a:lnTo>
                      <a:pt x="1750" y="975"/>
                    </a:lnTo>
                    <a:lnTo>
                      <a:pt x="1746" y="977"/>
                    </a:lnTo>
                    <a:lnTo>
                      <a:pt x="1748" y="977"/>
                    </a:lnTo>
                    <a:lnTo>
                      <a:pt x="1753" y="977"/>
                    </a:lnTo>
                    <a:lnTo>
                      <a:pt x="1756" y="977"/>
                    </a:lnTo>
                    <a:lnTo>
                      <a:pt x="1756" y="978"/>
                    </a:lnTo>
                    <a:lnTo>
                      <a:pt x="1755" y="982"/>
                    </a:lnTo>
                    <a:lnTo>
                      <a:pt x="1750" y="982"/>
                    </a:lnTo>
                    <a:lnTo>
                      <a:pt x="1746" y="982"/>
                    </a:lnTo>
                    <a:lnTo>
                      <a:pt x="1743" y="982"/>
                    </a:lnTo>
                    <a:lnTo>
                      <a:pt x="1738" y="982"/>
                    </a:lnTo>
                    <a:lnTo>
                      <a:pt x="1740" y="978"/>
                    </a:lnTo>
                    <a:lnTo>
                      <a:pt x="1740" y="977"/>
                    </a:lnTo>
                    <a:lnTo>
                      <a:pt x="1736" y="975"/>
                    </a:lnTo>
                    <a:lnTo>
                      <a:pt x="1735" y="973"/>
                    </a:lnTo>
                    <a:lnTo>
                      <a:pt x="1733" y="973"/>
                    </a:lnTo>
                    <a:lnTo>
                      <a:pt x="1733" y="975"/>
                    </a:lnTo>
                    <a:lnTo>
                      <a:pt x="1735" y="977"/>
                    </a:lnTo>
                    <a:lnTo>
                      <a:pt x="1736" y="980"/>
                    </a:lnTo>
                    <a:lnTo>
                      <a:pt x="1736" y="982"/>
                    </a:lnTo>
                    <a:lnTo>
                      <a:pt x="1733" y="983"/>
                    </a:lnTo>
                    <a:lnTo>
                      <a:pt x="1730" y="980"/>
                    </a:lnTo>
                    <a:lnTo>
                      <a:pt x="1728" y="978"/>
                    </a:lnTo>
                    <a:lnTo>
                      <a:pt x="1728" y="982"/>
                    </a:lnTo>
                    <a:lnTo>
                      <a:pt x="1730" y="985"/>
                    </a:lnTo>
                    <a:lnTo>
                      <a:pt x="1735" y="985"/>
                    </a:lnTo>
                    <a:lnTo>
                      <a:pt x="1738" y="987"/>
                    </a:lnTo>
                    <a:lnTo>
                      <a:pt x="1740" y="987"/>
                    </a:lnTo>
                    <a:lnTo>
                      <a:pt x="1741" y="990"/>
                    </a:lnTo>
                    <a:lnTo>
                      <a:pt x="1740" y="993"/>
                    </a:lnTo>
                    <a:lnTo>
                      <a:pt x="1733" y="993"/>
                    </a:lnTo>
                    <a:lnTo>
                      <a:pt x="1731" y="990"/>
                    </a:lnTo>
                    <a:lnTo>
                      <a:pt x="1726" y="987"/>
                    </a:lnTo>
                    <a:lnTo>
                      <a:pt x="1725" y="985"/>
                    </a:lnTo>
                    <a:lnTo>
                      <a:pt x="1723" y="985"/>
                    </a:lnTo>
                    <a:lnTo>
                      <a:pt x="1725" y="987"/>
                    </a:lnTo>
                    <a:lnTo>
                      <a:pt x="1730" y="990"/>
                    </a:lnTo>
                    <a:lnTo>
                      <a:pt x="1731" y="993"/>
                    </a:lnTo>
                    <a:lnTo>
                      <a:pt x="1731" y="998"/>
                    </a:lnTo>
                    <a:lnTo>
                      <a:pt x="1730" y="1002"/>
                    </a:lnTo>
                    <a:lnTo>
                      <a:pt x="1726" y="1000"/>
                    </a:lnTo>
                    <a:lnTo>
                      <a:pt x="1726" y="998"/>
                    </a:lnTo>
                    <a:lnTo>
                      <a:pt x="1723" y="995"/>
                    </a:lnTo>
                    <a:lnTo>
                      <a:pt x="1720" y="995"/>
                    </a:lnTo>
                    <a:lnTo>
                      <a:pt x="1720" y="997"/>
                    </a:lnTo>
                    <a:lnTo>
                      <a:pt x="1721" y="997"/>
                    </a:lnTo>
                    <a:lnTo>
                      <a:pt x="1721" y="1002"/>
                    </a:lnTo>
                    <a:lnTo>
                      <a:pt x="1721" y="1007"/>
                    </a:lnTo>
                    <a:lnTo>
                      <a:pt x="1720" y="1007"/>
                    </a:lnTo>
                    <a:lnTo>
                      <a:pt x="1718" y="1007"/>
                    </a:lnTo>
                    <a:lnTo>
                      <a:pt x="1716" y="1005"/>
                    </a:lnTo>
                    <a:lnTo>
                      <a:pt x="1716" y="1002"/>
                    </a:lnTo>
                    <a:lnTo>
                      <a:pt x="1715" y="1002"/>
                    </a:lnTo>
                    <a:lnTo>
                      <a:pt x="1715" y="1005"/>
                    </a:lnTo>
                    <a:lnTo>
                      <a:pt x="1711" y="1005"/>
                    </a:lnTo>
                    <a:lnTo>
                      <a:pt x="1710" y="1005"/>
                    </a:lnTo>
                    <a:lnTo>
                      <a:pt x="1710" y="1002"/>
                    </a:lnTo>
                    <a:lnTo>
                      <a:pt x="1708" y="998"/>
                    </a:lnTo>
                    <a:lnTo>
                      <a:pt x="1708" y="995"/>
                    </a:lnTo>
                    <a:lnTo>
                      <a:pt x="1706" y="993"/>
                    </a:lnTo>
                    <a:lnTo>
                      <a:pt x="1706" y="997"/>
                    </a:lnTo>
                    <a:lnTo>
                      <a:pt x="1706" y="1002"/>
                    </a:lnTo>
                    <a:lnTo>
                      <a:pt x="1705" y="1003"/>
                    </a:lnTo>
                    <a:lnTo>
                      <a:pt x="1701" y="1003"/>
                    </a:lnTo>
                    <a:lnTo>
                      <a:pt x="1701" y="1005"/>
                    </a:lnTo>
                    <a:lnTo>
                      <a:pt x="1705" y="1005"/>
                    </a:lnTo>
                    <a:lnTo>
                      <a:pt x="1705" y="1007"/>
                    </a:lnTo>
                    <a:lnTo>
                      <a:pt x="1703" y="1010"/>
                    </a:lnTo>
                    <a:lnTo>
                      <a:pt x="1700" y="1008"/>
                    </a:lnTo>
                    <a:lnTo>
                      <a:pt x="1700" y="1008"/>
                    </a:lnTo>
                    <a:lnTo>
                      <a:pt x="1698" y="1010"/>
                    </a:lnTo>
                    <a:lnTo>
                      <a:pt x="1701" y="1012"/>
                    </a:lnTo>
                    <a:lnTo>
                      <a:pt x="1703" y="1012"/>
                    </a:lnTo>
                    <a:lnTo>
                      <a:pt x="1705" y="1013"/>
                    </a:lnTo>
                    <a:lnTo>
                      <a:pt x="1703" y="1015"/>
                    </a:lnTo>
                    <a:lnTo>
                      <a:pt x="1701" y="1017"/>
                    </a:lnTo>
                    <a:lnTo>
                      <a:pt x="1701" y="1018"/>
                    </a:lnTo>
                    <a:lnTo>
                      <a:pt x="1703" y="1022"/>
                    </a:lnTo>
                    <a:lnTo>
                      <a:pt x="1703" y="1023"/>
                    </a:lnTo>
                    <a:lnTo>
                      <a:pt x="1701" y="1023"/>
                    </a:lnTo>
                    <a:lnTo>
                      <a:pt x="1700" y="1022"/>
                    </a:lnTo>
                    <a:lnTo>
                      <a:pt x="1698" y="1023"/>
                    </a:lnTo>
                    <a:lnTo>
                      <a:pt x="1701" y="1025"/>
                    </a:lnTo>
                    <a:lnTo>
                      <a:pt x="1701" y="1028"/>
                    </a:lnTo>
                    <a:lnTo>
                      <a:pt x="1701" y="1031"/>
                    </a:lnTo>
                    <a:lnTo>
                      <a:pt x="1696" y="1033"/>
                    </a:lnTo>
                    <a:lnTo>
                      <a:pt x="1695" y="1035"/>
                    </a:lnTo>
                    <a:lnTo>
                      <a:pt x="1693" y="1033"/>
                    </a:lnTo>
                    <a:lnTo>
                      <a:pt x="1693" y="1031"/>
                    </a:lnTo>
                    <a:lnTo>
                      <a:pt x="1691" y="1031"/>
                    </a:lnTo>
                    <a:lnTo>
                      <a:pt x="1691" y="1030"/>
                    </a:lnTo>
                    <a:lnTo>
                      <a:pt x="1690" y="1028"/>
                    </a:lnTo>
                    <a:lnTo>
                      <a:pt x="1690" y="1027"/>
                    </a:lnTo>
                    <a:lnTo>
                      <a:pt x="1691" y="1025"/>
                    </a:lnTo>
                    <a:lnTo>
                      <a:pt x="1691" y="1023"/>
                    </a:lnTo>
                    <a:lnTo>
                      <a:pt x="1690" y="1023"/>
                    </a:lnTo>
                    <a:lnTo>
                      <a:pt x="1686" y="1025"/>
                    </a:lnTo>
                    <a:lnTo>
                      <a:pt x="1685" y="1027"/>
                    </a:lnTo>
                    <a:lnTo>
                      <a:pt x="1683" y="1027"/>
                    </a:lnTo>
                    <a:lnTo>
                      <a:pt x="1682" y="1025"/>
                    </a:lnTo>
                    <a:lnTo>
                      <a:pt x="1683" y="1022"/>
                    </a:lnTo>
                    <a:lnTo>
                      <a:pt x="1682" y="1020"/>
                    </a:lnTo>
                    <a:lnTo>
                      <a:pt x="1682" y="1018"/>
                    </a:lnTo>
                    <a:lnTo>
                      <a:pt x="1683" y="1017"/>
                    </a:lnTo>
                    <a:lnTo>
                      <a:pt x="1683" y="1015"/>
                    </a:lnTo>
                    <a:lnTo>
                      <a:pt x="1683" y="1013"/>
                    </a:lnTo>
                    <a:lnTo>
                      <a:pt x="1683" y="1013"/>
                    </a:lnTo>
                    <a:lnTo>
                      <a:pt x="1680" y="1015"/>
                    </a:lnTo>
                    <a:lnTo>
                      <a:pt x="1678" y="1020"/>
                    </a:lnTo>
                    <a:lnTo>
                      <a:pt x="1677" y="1023"/>
                    </a:lnTo>
                    <a:lnTo>
                      <a:pt x="1675" y="1022"/>
                    </a:lnTo>
                    <a:lnTo>
                      <a:pt x="1675" y="1018"/>
                    </a:lnTo>
                    <a:lnTo>
                      <a:pt x="1673" y="1017"/>
                    </a:lnTo>
                    <a:lnTo>
                      <a:pt x="1672" y="1013"/>
                    </a:lnTo>
                    <a:lnTo>
                      <a:pt x="1673" y="1012"/>
                    </a:lnTo>
                    <a:lnTo>
                      <a:pt x="1678" y="1010"/>
                    </a:lnTo>
                    <a:lnTo>
                      <a:pt x="1678" y="1010"/>
                    </a:lnTo>
                    <a:lnTo>
                      <a:pt x="1680" y="1008"/>
                    </a:lnTo>
                    <a:lnTo>
                      <a:pt x="1680" y="1008"/>
                    </a:lnTo>
                    <a:lnTo>
                      <a:pt x="1677" y="1007"/>
                    </a:lnTo>
                    <a:lnTo>
                      <a:pt x="1673" y="1008"/>
                    </a:lnTo>
                    <a:lnTo>
                      <a:pt x="1670" y="1007"/>
                    </a:lnTo>
                    <a:lnTo>
                      <a:pt x="1670" y="1007"/>
                    </a:lnTo>
                    <a:lnTo>
                      <a:pt x="1670" y="1003"/>
                    </a:lnTo>
                    <a:lnTo>
                      <a:pt x="1673" y="1003"/>
                    </a:lnTo>
                    <a:lnTo>
                      <a:pt x="1677" y="1000"/>
                    </a:lnTo>
                    <a:lnTo>
                      <a:pt x="1675" y="1000"/>
                    </a:lnTo>
                    <a:lnTo>
                      <a:pt x="1672" y="1002"/>
                    </a:lnTo>
                    <a:lnTo>
                      <a:pt x="1670" y="1000"/>
                    </a:lnTo>
                    <a:lnTo>
                      <a:pt x="1670" y="998"/>
                    </a:lnTo>
                    <a:lnTo>
                      <a:pt x="1672" y="997"/>
                    </a:lnTo>
                    <a:lnTo>
                      <a:pt x="1675" y="997"/>
                    </a:lnTo>
                    <a:lnTo>
                      <a:pt x="1678" y="995"/>
                    </a:lnTo>
                    <a:lnTo>
                      <a:pt x="1677" y="993"/>
                    </a:lnTo>
                    <a:lnTo>
                      <a:pt x="1672" y="995"/>
                    </a:lnTo>
                    <a:lnTo>
                      <a:pt x="1670" y="995"/>
                    </a:lnTo>
                    <a:lnTo>
                      <a:pt x="1668" y="995"/>
                    </a:lnTo>
                    <a:lnTo>
                      <a:pt x="1668" y="993"/>
                    </a:lnTo>
                    <a:lnTo>
                      <a:pt x="1672" y="988"/>
                    </a:lnTo>
                    <a:lnTo>
                      <a:pt x="1675" y="987"/>
                    </a:lnTo>
                    <a:lnTo>
                      <a:pt x="1680" y="987"/>
                    </a:lnTo>
                    <a:lnTo>
                      <a:pt x="1683" y="983"/>
                    </a:lnTo>
                    <a:lnTo>
                      <a:pt x="1686" y="982"/>
                    </a:lnTo>
                    <a:lnTo>
                      <a:pt x="1688" y="978"/>
                    </a:lnTo>
                    <a:lnTo>
                      <a:pt x="1691" y="975"/>
                    </a:lnTo>
                    <a:lnTo>
                      <a:pt x="1693" y="973"/>
                    </a:lnTo>
                    <a:lnTo>
                      <a:pt x="1693" y="972"/>
                    </a:lnTo>
                    <a:lnTo>
                      <a:pt x="1691" y="973"/>
                    </a:lnTo>
                    <a:lnTo>
                      <a:pt x="1686" y="975"/>
                    </a:lnTo>
                    <a:lnTo>
                      <a:pt x="1685" y="977"/>
                    </a:lnTo>
                    <a:lnTo>
                      <a:pt x="1683" y="980"/>
                    </a:lnTo>
                    <a:lnTo>
                      <a:pt x="1677" y="983"/>
                    </a:lnTo>
                    <a:lnTo>
                      <a:pt x="1673" y="982"/>
                    </a:lnTo>
                    <a:lnTo>
                      <a:pt x="1668" y="987"/>
                    </a:lnTo>
                    <a:lnTo>
                      <a:pt x="1663" y="987"/>
                    </a:lnTo>
                    <a:lnTo>
                      <a:pt x="1660" y="987"/>
                    </a:lnTo>
                    <a:lnTo>
                      <a:pt x="1660" y="985"/>
                    </a:lnTo>
                    <a:lnTo>
                      <a:pt x="1667" y="978"/>
                    </a:lnTo>
                    <a:lnTo>
                      <a:pt x="1672" y="975"/>
                    </a:lnTo>
                    <a:lnTo>
                      <a:pt x="1673" y="973"/>
                    </a:lnTo>
                    <a:lnTo>
                      <a:pt x="1675" y="972"/>
                    </a:lnTo>
                    <a:lnTo>
                      <a:pt x="1675" y="968"/>
                    </a:lnTo>
                    <a:lnTo>
                      <a:pt x="1672" y="973"/>
                    </a:lnTo>
                    <a:lnTo>
                      <a:pt x="1662" y="978"/>
                    </a:lnTo>
                    <a:lnTo>
                      <a:pt x="1658" y="980"/>
                    </a:lnTo>
                    <a:lnTo>
                      <a:pt x="1657" y="980"/>
                    </a:lnTo>
                    <a:lnTo>
                      <a:pt x="1655" y="978"/>
                    </a:lnTo>
                    <a:lnTo>
                      <a:pt x="1657" y="975"/>
                    </a:lnTo>
                    <a:lnTo>
                      <a:pt x="1655" y="973"/>
                    </a:lnTo>
                    <a:lnTo>
                      <a:pt x="1652" y="973"/>
                    </a:lnTo>
                    <a:lnTo>
                      <a:pt x="1650" y="973"/>
                    </a:lnTo>
                    <a:lnTo>
                      <a:pt x="1652" y="972"/>
                    </a:lnTo>
                    <a:lnTo>
                      <a:pt x="1653" y="970"/>
                    </a:lnTo>
                    <a:lnTo>
                      <a:pt x="1653" y="968"/>
                    </a:lnTo>
                    <a:lnTo>
                      <a:pt x="1652" y="967"/>
                    </a:lnTo>
                    <a:lnTo>
                      <a:pt x="1650" y="967"/>
                    </a:lnTo>
                    <a:lnTo>
                      <a:pt x="1648" y="967"/>
                    </a:lnTo>
                    <a:lnTo>
                      <a:pt x="1650" y="962"/>
                    </a:lnTo>
                    <a:lnTo>
                      <a:pt x="1652" y="962"/>
                    </a:lnTo>
                    <a:lnTo>
                      <a:pt x="1652" y="958"/>
                    </a:lnTo>
                    <a:lnTo>
                      <a:pt x="1648" y="957"/>
                    </a:lnTo>
                    <a:lnTo>
                      <a:pt x="1647" y="955"/>
                    </a:lnTo>
                    <a:lnTo>
                      <a:pt x="1647" y="955"/>
                    </a:lnTo>
                    <a:lnTo>
                      <a:pt x="1645" y="958"/>
                    </a:lnTo>
                    <a:lnTo>
                      <a:pt x="1647" y="960"/>
                    </a:lnTo>
                    <a:lnTo>
                      <a:pt x="1643" y="962"/>
                    </a:lnTo>
                    <a:lnTo>
                      <a:pt x="1640" y="960"/>
                    </a:lnTo>
                    <a:lnTo>
                      <a:pt x="1638" y="958"/>
                    </a:lnTo>
                    <a:lnTo>
                      <a:pt x="1633" y="958"/>
                    </a:lnTo>
                    <a:lnTo>
                      <a:pt x="1638" y="960"/>
                    </a:lnTo>
                    <a:lnTo>
                      <a:pt x="1642" y="965"/>
                    </a:lnTo>
                    <a:lnTo>
                      <a:pt x="1642" y="968"/>
                    </a:lnTo>
                    <a:lnTo>
                      <a:pt x="1638" y="967"/>
                    </a:lnTo>
                    <a:lnTo>
                      <a:pt x="1638" y="968"/>
                    </a:lnTo>
                    <a:lnTo>
                      <a:pt x="1638" y="970"/>
                    </a:lnTo>
                    <a:lnTo>
                      <a:pt x="1635" y="970"/>
                    </a:lnTo>
                    <a:lnTo>
                      <a:pt x="1633" y="968"/>
                    </a:lnTo>
                    <a:lnTo>
                      <a:pt x="1632" y="963"/>
                    </a:lnTo>
                    <a:lnTo>
                      <a:pt x="1630" y="962"/>
                    </a:lnTo>
                    <a:lnTo>
                      <a:pt x="1628" y="963"/>
                    </a:lnTo>
                    <a:lnTo>
                      <a:pt x="1632" y="965"/>
                    </a:lnTo>
                    <a:lnTo>
                      <a:pt x="1632" y="968"/>
                    </a:lnTo>
                    <a:lnTo>
                      <a:pt x="1630" y="972"/>
                    </a:lnTo>
                    <a:lnTo>
                      <a:pt x="1633" y="972"/>
                    </a:lnTo>
                    <a:lnTo>
                      <a:pt x="1637" y="975"/>
                    </a:lnTo>
                    <a:lnTo>
                      <a:pt x="1638" y="980"/>
                    </a:lnTo>
                    <a:lnTo>
                      <a:pt x="1637" y="982"/>
                    </a:lnTo>
                    <a:lnTo>
                      <a:pt x="1638" y="983"/>
                    </a:lnTo>
                    <a:lnTo>
                      <a:pt x="1638" y="985"/>
                    </a:lnTo>
                    <a:lnTo>
                      <a:pt x="1637" y="985"/>
                    </a:lnTo>
                    <a:lnTo>
                      <a:pt x="1632" y="985"/>
                    </a:lnTo>
                    <a:lnTo>
                      <a:pt x="1628" y="982"/>
                    </a:lnTo>
                    <a:lnTo>
                      <a:pt x="1628" y="987"/>
                    </a:lnTo>
                    <a:lnTo>
                      <a:pt x="1627" y="987"/>
                    </a:lnTo>
                    <a:lnTo>
                      <a:pt x="1622" y="982"/>
                    </a:lnTo>
                    <a:lnTo>
                      <a:pt x="1622" y="978"/>
                    </a:lnTo>
                    <a:lnTo>
                      <a:pt x="1622" y="977"/>
                    </a:lnTo>
                    <a:lnTo>
                      <a:pt x="1622" y="973"/>
                    </a:lnTo>
                    <a:lnTo>
                      <a:pt x="1618" y="972"/>
                    </a:lnTo>
                    <a:lnTo>
                      <a:pt x="1613" y="972"/>
                    </a:lnTo>
                    <a:lnTo>
                      <a:pt x="1613" y="970"/>
                    </a:lnTo>
                    <a:lnTo>
                      <a:pt x="1612" y="967"/>
                    </a:lnTo>
                    <a:lnTo>
                      <a:pt x="1608" y="968"/>
                    </a:lnTo>
                    <a:lnTo>
                      <a:pt x="1605" y="968"/>
                    </a:lnTo>
                    <a:lnTo>
                      <a:pt x="1600" y="968"/>
                    </a:lnTo>
                    <a:lnTo>
                      <a:pt x="1602" y="970"/>
                    </a:lnTo>
                    <a:lnTo>
                      <a:pt x="1607" y="972"/>
                    </a:lnTo>
                    <a:lnTo>
                      <a:pt x="1612" y="973"/>
                    </a:lnTo>
                    <a:lnTo>
                      <a:pt x="1617" y="973"/>
                    </a:lnTo>
                    <a:lnTo>
                      <a:pt x="1617" y="978"/>
                    </a:lnTo>
                    <a:lnTo>
                      <a:pt x="1613" y="982"/>
                    </a:lnTo>
                    <a:lnTo>
                      <a:pt x="1613" y="983"/>
                    </a:lnTo>
                    <a:lnTo>
                      <a:pt x="1617" y="983"/>
                    </a:lnTo>
                    <a:lnTo>
                      <a:pt x="1618" y="985"/>
                    </a:lnTo>
                    <a:lnTo>
                      <a:pt x="1617" y="988"/>
                    </a:lnTo>
                    <a:lnTo>
                      <a:pt x="1618" y="988"/>
                    </a:lnTo>
                    <a:lnTo>
                      <a:pt x="1622" y="988"/>
                    </a:lnTo>
                    <a:lnTo>
                      <a:pt x="1622" y="990"/>
                    </a:lnTo>
                    <a:lnTo>
                      <a:pt x="1620" y="993"/>
                    </a:lnTo>
                    <a:lnTo>
                      <a:pt x="1613" y="998"/>
                    </a:lnTo>
                    <a:lnTo>
                      <a:pt x="1610" y="1002"/>
                    </a:lnTo>
                    <a:lnTo>
                      <a:pt x="1618" y="1000"/>
                    </a:lnTo>
                    <a:lnTo>
                      <a:pt x="1620" y="997"/>
                    </a:lnTo>
                    <a:lnTo>
                      <a:pt x="1622" y="995"/>
                    </a:lnTo>
                    <a:lnTo>
                      <a:pt x="1628" y="995"/>
                    </a:lnTo>
                    <a:lnTo>
                      <a:pt x="1630" y="998"/>
                    </a:lnTo>
                    <a:lnTo>
                      <a:pt x="1630" y="998"/>
                    </a:lnTo>
                    <a:lnTo>
                      <a:pt x="1627" y="1002"/>
                    </a:lnTo>
                    <a:lnTo>
                      <a:pt x="1623" y="1003"/>
                    </a:lnTo>
                    <a:lnTo>
                      <a:pt x="1625" y="1005"/>
                    </a:lnTo>
                    <a:lnTo>
                      <a:pt x="1630" y="1005"/>
                    </a:lnTo>
                    <a:lnTo>
                      <a:pt x="1632" y="1008"/>
                    </a:lnTo>
                    <a:lnTo>
                      <a:pt x="1630" y="1008"/>
                    </a:lnTo>
                    <a:lnTo>
                      <a:pt x="1625" y="1010"/>
                    </a:lnTo>
                    <a:lnTo>
                      <a:pt x="1625" y="1012"/>
                    </a:lnTo>
                    <a:lnTo>
                      <a:pt x="1627" y="1012"/>
                    </a:lnTo>
                    <a:lnTo>
                      <a:pt x="1627" y="1015"/>
                    </a:lnTo>
                    <a:lnTo>
                      <a:pt x="1627" y="1015"/>
                    </a:lnTo>
                    <a:lnTo>
                      <a:pt x="1627" y="1017"/>
                    </a:lnTo>
                    <a:lnTo>
                      <a:pt x="1628" y="1017"/>
                    </a:lnTo>
                    <a:lnTo>
                      <a:pt x="1628" y="1020"/>
                    </a:lnTo>
                    <a:lnTo>
                      <a:pt x="1630" y="1020"/>
                    </a:lnTo>
                    <a:lnTo>
                      <a:pt x="1632" y="1023"/>
                    </a:lnTo>
                    <a:lnTo>
                      <a:pt x="1632" y="1028"/>
                    </a:lnTo>
                    <a:lnTo>
                      <a:pt x="1633" y="1030"/>
                    </a:lnTo>
                    <a:lnTo>
                      <a:pt x="1633" y="1027"/>
                    </a:lnTo>
                    <a:lnTo>
                      <a:pt x="1635" y="1023"/>
                    </a:lnTo>
                    <a:lnTo>
                      <a:pt x="1637" y="1022"/>
                    </a:lnTo>
                    <a:lnTo>
                      <a:pt x="1640" y="1023"/>
                    </a:lnTo>
                    <a:lnTo>
                      <a:pt x="1640" y="1028"/>
                    </a:lnTo>
                    <a:lnTo>
                      <a:pt x="1642" y="1030"/>
                    </a:lnTo>
                    <a:lnTo>
                      <a:pt x="1642" y="1031"/>
                    </a:lnTo>
                    <a:lnTo>
                      <a:pt x="1637" y="1033"/>
                    </a:lnTo>
                    <a:lnTo>
                      <a:pt x="1638" y="1035"/>
                    </a:lnTo>
                    <a:lnTo>
                      <a:pt x="1643" y="1035"/>
                    </a:lnTo>
                    <a:lnTo>
                      <a:pt x="1645" y="1033"/>
                    </a:lnTo>
                    <a:lnTo>
                      <a:pt x="1645" y="1036"/>
                    </a:lnTo>
                    <a:lnTo>
                      <a:pt x="1648" y="1033"/>
                    </a:lnTo>
                    <a:lnTo>
                      <a:pt x="1648" y="1031"/>
                    </a:lnTo>
                    <a:lnTo>
                      <a:pt x="1650" y="1031"/>
                    </a:lnTo>
                    <a:lnTo>
                      <a:pt x="1653" y="1035"/>
                    </a:lnTo>
                    <a:lnTo>
                      <a:pt x="1652" y="1038"/>
                    </a:lnTo>
                    <a:lnTo>
                      <a:pt x="1648" y="1041"/>
                    </a:lnTo>
                    <a:lnTo>
                      <a:pt x="1648" y="1043"/>
                    </a:lnTo>
                    <a:lnTo>
                      <a:pt x="1647" y="1045"/>
                    </a:lnTo>
                    <a:lnTo>
                      <a:pt x="1650" y="1046"/>
                    </a:lnTo>
                    <a:lnTo>
                      <a:pt x="1655" y="1046"/>
                    </a:lnTo>
                    <a:lnTo>
                      <a:pt x="1658" y="1045"/>
                    </a:lnTo>
                    <a:lnTo>
                      <a:pt x="1660" y="1046"/>
                    </a:lnTo>
                    <a:lnTo>
                      <a:pt x="1657" y="1050"/>
                    </a:lnTo>
                    <a:lnTo>
                      <a:pt x="1655" y="1051"/>
                    </a:lnTo>
                    <a:lnTo>
                      <a:pt x="1650" y="1051"/>
                    </a:lnTo>
                    <a:lnTo>
                      <a:pt x="1653" y="1055"/>
                    </a:lnTo>
                    <a:lnTo>
                      <a:pt x="1655" y="1060"/>
                    </a:lnTo>
                    <a:lnTo>
                      <a:pt x="1655" y="1063"/>
                    </a:lnTo>
                    <a:lnTo>
                      <a:pt x="1657" y="1063"/>
                    </a:lnTo>
                    <a:lnTo>
                      <a:pt x="1658" y="1068"/>
                    </a:lnTo>
                    <a:lnTo>
                      <a:pt x="1663" y="1076"/>
                    </a:lnTo>
                    <a:lnTo>
                      <a:pt x="1665" y="1076"/>
                    </a:lnTo>
                    <a:lnTo>
                      <a:pt x="1662" y="1078"/>
                    </a:lnTo>
                    <a:lnTo>
                      <a:pt x="1662" y="1085"/>
                    </a:lnTo>
                    <a:lnTo>
                      <a:pt x="1658" y="1090"/>
                    </a:lnTo>
                    <a:lnTo>
                      <a:pt x="1660" y="1093"/>
                    </a:lnTo>
                    <a:lnTo>
                      <a:pt x="1658" y="1095"/>
                    </a:lnTo>
                    <a:lnTo>
                      <a:pt x="1652" y="1088"/>
                    </a:lnTo>
                    <a:lnTo>
                      <a:pt x="1650" y="1083"/>
                    </a:lnTo>
                    <a:lnTo>
                      <a:pt x="1652" y="1080"/>
                    </a:lnTo>
                    <a:lnTo>
                      <a:pt x="1650" y="1073"/>
                    </a:lnTo>
                    <a:lnTo>
                      <a:pt x="1650" y="1078"/>
                    </a:lnTo>
                    <a:lnTo>
                      <a:pt x="1648" y="1085"/>
                    </a:lnTo>
                    <a:lnTo>
                      <a:pt x="1652" y="1093"/>
                    </a:lnTo>
                    <a:lnTo>
                      <a:pt x="1652" y="1100"/>
                    </a:lnTo>
                    <a:lnTo>
                      <a:pt x="1650" y="1103"/>
                    </a:lnTo>
                    <a:lnTo>
                      <a:pt x="1652" y="1106"/>
                    </a:lnTo>
                    <a:lnTo>
                      <a:pt x="1650" y="1108"/>
                    </a:lnTo>
                    <a:lnTo>
                      <a:pt x="1647" y="1108"/>
                    </a:lnTo>
                    <a:lnTo>
                      <a:pt x="1645" y="1105"/>
                    </a:lnTo>
                    <a:lnTo>
                      <a:pt x="1640" y="1105"/>
                    </a:lnTo>
                    <a:lnTo>
                      <a:pt x="1643" y="1111"/>
                    </a:lnTo>
                    <a:lnTo>
                      <a:pt x="1643" y="1118"/>
                    </a:lnTo>
                    <a:lnTo>
                      <a:pt x="1643" y="1118"/>
                    </a:lnTo>
                    <a:lnTo>
                      <a:pt x="1643" y="1121"/>
                    </a:lnTo>
                    <a:lnTo>
                      <a:pt x="1640" y="1121"/>
                    </a:lnTo>
                    <a:lnTo>
                      <a:pt x="1637" y="1118"/>
                    </a:lnTo>
                    <a:lnTo>
                      <a:pt x="1635" y="1111"/>
                    </a:lnTo>
                    <a:lnTo>
                      <a:pt x="1637" y="1110"/>
                    </a:lnTo>
                    <a:lnTo>
                      <a:pt x="1637" y="1105"/>
                    </a:lnTo>
                    <a:lnTo>
                      <a:pt x="1635" y="1108"/>
                    </a:lnTo>
                    <a:lnTo>
                      <a:pt x="1632" y="1108"/>
                    </a:lnTo>
                    <a:lnTo>
                      <a:pt x="1630" y="1105"/>
                    </a:lnTo>
                    <a:lnTo>
                      <a:pt x="1630" y="1100"/>
                    </a:lnTo>
                    <a:lnTo>
                      <a:pt x="1627" y="1101"/>
                    </a:lnTo>
                    <a:lnTo>
                      <a:pt x="1627" y="1103"/>
                    </a:lnTo>
                    <a:lnTo>
                      <a:pt x="1625" y="1103"/>
                    </a:lnTo>
                    <a:lnTo>
                      <a:pt x="1625" y="1100"/>
                    </a:lnTo>
                    <a:lnTo>
                      <a:pt x="1623" y="1096"/>
                    </a:lnTo>
                    <a:lnTo>
                      <a:pt x="1622" y="1095"/>
                    </a:lnTo>
                    <a:lnTo>
                      <a:pt x="1622" y="1096"/>
                    </a:lnTo>
                    <a:lnTo>
                      <a:pt x="1623" y="1098"/>
                    </a:lnTo>
                    <a:lnTo>
                      <a:pt x="1622" y="1101"/>
                    </a:lnTo>
                    <a:lnTo>
                      <a:pt x="1618" y="1100"/>
                    </a:lnTo>
                    <a:lnTo>
                      <a:pt x="1617" y="1098"/>
                    </a:lnTo>
                    <a:lnTo>
                      <a:pt x="1615" y="1095"/>
                    </a:lnTo>
                    <a:lnTo>
                      <a:pt x="1617" y="1091"/>
                    </a:lnTo>
                    <a:lnTo>
                      <a:pt x="1613" y="1085"/>
                    </a:lnTo>
                    <a:lnTo>
                      <a:pt x="1613" y="1083"/>
                    </a:lnTo>
                    <a:lnTo>
                      <a:pt x="1612" y="1086"/>
                    </a:lnTo>
                    <a:lnTo>
                      <a:pt x="1613" y="1093"/>
                    </a:lnTo>
                    <a:lnTo>
                      <a:pt x="1613" y="1096"/>
                    </a:lnTo>
                    <a:lnTo>
                      <a:pt x="1612" y="1100"/>
                    </a:lnTo>
                    <a:lnTo>
                      <a:pt x="1608" y="1091"/>
                    </a:lnTo>
                    <a:lnTo>
                      <a:pt x="1605" y="1090"/>
                    </a:lnTo>
                    <a:lnTo>
                      <a:pt x="1605" y="1086"/>
                    </a:lnTo>
                    <a:lnTo>
                      <a:pt x="1602" y="1086"/>
                    </a:lnTo>
                    <a:lnTo>
                      <a:pt x="1598" y="1080"/>
                    </a:lnTo>
                    <a:lnTo>
                      <a:pt x="1597" y="1078"/>
                    </a:lnTo>
                    <a:lnTo>
                      <a:pt x="1597" y="1076"/>
                    </a:lnTo>
                    <a:lnTo>
                      <a:pt x="1595" y="1073"/>
                    </a:lnTo>
                    <a:lnTo>
                      <a:pt x="1592" y="1073"/>
                    </a:lnTo>
                    <a:lnTo>
                      <a:pt x="1592" y="1076"/>
                    </a:lnTo>
                    <a:lnTo>
                      <a:pt x="1595" y="1081"/>
                    </a:lnTo>
                    <a:lnTo>
                      <a:pt x="1595" y="1085"/>
                    </a:lnTo>
                    <a:lnTo>
                      <a:pt x="1593" y="1083"/>
                    </a:lnTo>
                    <a:lnTo>
                      <a:pt x="1592" y="1080"/>
                    </a:lnTo>
                    <a:lnTo>
                      <a:pt x="1590" y="1078"/>
                    </a:lnTo>
                    <a:lnTo>
                      <a:pt x="1585" y="1075"/>
                    </a:lnTo>
                    <a:lnTo>
                      <a:pt x="1582" y="1070"/>
                    </a:lnTo>
                    <a:lnTo>
                      <a:pt x="1582" y="1065"/>
                    </a:lnTo>
                    <a:lnTo>
                      <a:pt x="1577" y="1065"/>
                    </a:lnTo>
                    <a:lnTo>
                      <a:pt x="1575" y="1068"/>
                    </a:lnTo>
                    <a:lnTo>
                      <a:pt x="1572" y="1066"/>
                    </a:lnTo>
                    <a:lnTo>
                      <a:pt x="1570" y="1070"/>
                    </a:lnTo>
                    <a:lnTo>
                      <a:pt x="1572" y="1075"/>
                    </a:lnTo>
                    <a:lnTo>
                      <a:pt x="1579" y="1080"/>
                    </a:lnTo>
                    <a:lnTo>
                      <a:pt x="1579" y="1081"/>
                    </a:lnTo>
                    <a:lnTo>
                      <a:pt x="1579" y="1085"/>
                    </a:lnTo>
                    <a:lnTo>
                      <a:pt x="1580" y="1090"/>
                    </a:lnTo>
                    <a:lnTo>
                      <a:pt x="1582" y="1090"/>
                    </a:lnTo>
                    <a:lnTo>
                      <a:pt x="1587" y="1091"/>
                    </a:lnTo>
                    <a:lnTo>
                      <a:pt x="1590" y="1095"/>
                    </a:lnTo>
                    <a:lnTo>
                      <a:pt x="1588" y="1096"/>
                    </a:lnTo>
                    <a:lnTo>
                      <a:pt x="1592" y="1096"/>
                    </a:lnTo>
                    <a:lnTo>
                      <a:pt x="1593" y="1096"/>
                    </a:lnTo>
                    <a:lnTo>
                      <a:pt x="1592" y="1100"/>
                    </a:lnTo>
                    <a:lnTo>
                      <a:pt x="1597" y="1100"/>
                    </a:lnTo>
                    <a:lnTo>
                      <a:pt x="1597" y="1103"/>
                    </a:lnTo>
                    <a:lnTo>
                      <a:pt x="1600" y="1108"/>
                    </a:lnTo>
                    <a:lnTo>
                      <a:pt x="1598" y="1111"/>
                    </a:lnTo>
                    <a:lnTo>
                      <a:pt x="1603" y="1111"/>
                    </a:lnTo>
                    <a:lnTo>
                      <a:pt x="1605" y="1111"/>
                    </a:lnTo>
                    <a:lnTo>
                      <a:pt x="1607" y="1116"/>
                    </a:lnTo>
                    <a:lnTo>
                      <a:pt x="1603" y="1120"/>
                    </a:lnTo>
                    <a:lnTo>
                      <a:pt x="1605" y="1120"/>
                    </a:lnTo>
                    <a:lnTo>
                      <a:pt x="1607" y="1123"/>
                    </a:lnTo>
                    <a:lnTo>
                      <a:pt x="1607" y="1125"/>
                    </a:lnTo>
                    <a:lnTo>
                      <a:pt x="1610" y="1121"/>
                    </a:lnTo>
                    <a:lnTo>
                      <a:pt x="1612" y="1123"/>
                    </a:lnTo>
                    <a:lnTo>
                      <a:pt x="1612" y="1128"/>
                    </a:lnTo>
                    <a:lnTo>
                      <a:pt x="1613" y="1130"/>
                    </a:lnTo>
                    <a:lnTo>
                      <a:pt x="1615" y="1128"/>
                    </a:lnTo>
                    <a:lnTo>
                      <a:pt x="1617" y="1130"/>
                    </a:lnTo>
                    <a:lnTo>
                      <a:pt x="1615" y="1133"/>
                    </a:lnTo>
                    <a:lnTo>
                      <a:pt x="1612" y="1131"/>
                    </a:lnTo>
                    <a:lnTo>
                      <a:pt x="1610" y="1134"/>
                    </a:lnTo>
                    <a:lnTo>
                      <a:pt x="1612" y="1136"/>
                    </a:lnTo>
                    <a:lnTo>
                      <a:pt x="1613" y="1139"/>
                    </a:lnTo>
                    <a:lnTo>
                      <a:pt x="1613" y="1143"/>
                    </a:lnTo>
                    <a:lnTo>
                      <a:pt x="1613" y="1143"/>
                    </a:lnTo>
                    <a:lnTo>
                      <a:pt x="1613" y="1143"/>
                    </a:lnTo>
                    <a:close/>
                    <a:moveTo>
                      <a:pt x="1208" y="1035"/>
                    </a:moveTo>
                    <a:lnTo>
                      <a:pt x="1208" y="1035"/>
                    </a:lnTo>
                    <a:lnTo>
                      <a:pt x="1210" y="1035"/>
                    </a:lnTo>
                    <a:lnTo>
                      <a:pt x="1211" y="1031"/>
                    </a:lnTo>
                    <a:lnTo>
                      <a:pt x="1213" y="1030"/>
                    </a:lnTo>
                    <a:lnTo>
                      <a:pt x="1215" y="1031"/>
                    </a:lnTo>
                    <a:lnTo>
                      <a:pt x="1218" y="1033"/>
                    </a:lnTo>
                    <a:lnTo>
                      <a:pt x="1221" y="1033"/>
                    </a:lnTo>
                    <a:lnTo>
                      <a:pt x="1223" y="1031"/>
                    </a:lnTo>
                    <a:lnTo>
                      <a:pt x="1226" y="1031"/>
                    </a:lnTo>
                    <a:lnTo>
                      <a:pt x="1228" y="1033"/>
                    </a:lnTo>
                    <a:lnTo>
                      <a:pt x="1230" y="1036"/>
                    </a:lnTo>
                    <a:lnTo>
                      <a:pt x="1226" y="1041"/>
                    </a:lnTo>
                    <a:lnTo>
                      <a:pt x="1226" y="1045"/>
                    </a:lnTo>
                    <a:lnTo>
                      <a:pt x="1223" y="1048"/>
                    </a:lnTo>
                    <a:lnTo>
                      <a:pt x="1223" y="1053"/>
                    </a:lnTo>
                    <a:lnTo>
                      <a:pt x="1225" y="1055"/>
                    </a:lnTo>
                    <a:lnTo>
                      <a:pt x="1228" y="1055"/>
                    </a:lnTo>
                    <a:lnTo>
                      <a:pt x="1230" y="1055"/>
                    </a:lnTo>
                    <a:lnTo>
                      <a:pt x="1233" y="1055"/>
                    </a:lnTo>
                    <a:lnTo>
                      <a:pt x="1235" y="1053"/>
                    </a:lnTo>
                    <a:lnTo>
                      <a:pt x="1240" y="1053"/>
                    </a:lnTo>
                    <a:lnTo>
                      <a:pt x="1241" y="1051"/>
                    </a:lnTo>
                    <a:lnTo>
                      <a:pt x="1245" y="1050"/>
                    </a:lnTo>
                    <a:lnTo>
                      <a:pt x="1248" y="1050"/>
                    </a:lnTo>
                    <a:lnTo>
                      <a:pt x="1251" y="1046"/>
                    </a:lnTo>
                    <a:lnTo>
                      <a:pt x="1253" y="1043"/>
                    </a:lnTo>
                    <a:lnTo>
                      <a:pt x="1256" y="1040"/>
                    </a:lnTo>
                    <a:lnTo>
                      <a:pt x="1258" y="1036"/>
                    </a:lnTo>
                    <a:lnTo>
                      <a:pt x="1260" y="1036"/>
                    </a:lnTo>
                    <a:lnTo>
                      <a:pt x="1263" y="1038"/>
                    </a:lnTo>
                    <a:lnTo>
                      <a:pt x="1266" y="1036"/>
                    </a:lnTo>
                    <a:lnTo>
                      <a:pt x="1268" y="1035"/>
                    </a:lnTo>
                    <a:lnTo>
                      <a:pt x="1271" y="1035"/>
                    </a:lnTo>
                    <a:lnTo>
                      <a:pt x="1273" y="1030"/>
                    </a:lnTo>
                    <a:lnTo>
                      <a:pt x="1273" y="1025"/>
                    </a:lnTo>
                    <a:lnTo>
                      <a:pt x="1276" y="1022"/>
                    </a:lnTo>
                    <a:lnTo>
                      <a:pt x="1278" y="1018"/>
                    </a:lnTo>
                    <a:lnTo>
                      <a:pt x="1281" y="1018"/>
                    </a:lnTo>
                    <a:lnTo>
                      <a:pt x="1283" y="1020"/>
                    </a:lnTo>
                    <a:lnTo>
                      <a:pt x="1286" y="1018"/>
                    </a:lnTo>
                    <a:lnTo>
                      <a:pt x="1288" y="1017"/>
                    </a:lnTo>
                    <a:lnTo>
                      <a:pt x="1291" y="1018"/>
                    </a:lnTo>
                    <a:lnTo>
                      <a:pt x="1291" y="1022"/>
                    </a:lnTo>
                    <a:lnTo>
                      <a:pt x="1288" y="1025"/>
                    </a:lnTo>
                    <a:lnTo>
                      <a:pt x="1286" y="1027"/>
                    </a:lnTo>
                    <a:lnTo>
                      <a:pt x="1289" y="1028"/>
                    </a:lnTo>
                    <a:lnTo>
                      <a:pt x="1296" y="1028"/>
                    </a:lnTo>
                    <a:lnTo>
                      <a:pt x="1299" y="1030"/>
                    </a:lnTo>
                    <a:lnTo>
                      <a:pt x="1301" y="1033"/>
                    </a:lnTo>
                    <a:lnTo>
                      <a:pt x="1298" y="1036"/>
                    </a:lnTo>
                    <a:lnTo>
                      <a:pt x="1294" y="1038"/>
                    </a:lnTo>
                    <a:lnTo>
                      <a:pt x="1294" y="1043"/>
                    </a:lnTo>
                    <a:lnTo>
                      <a:pt x="1298" y="1045"/>
                    </a:lnTo>
                    <a:lnTo>
                      <a:pt x="1299" y="1043"/>
                    </a:lnTo>
                    <a:lnTo>
                      <a:pt x="1303" y="1043"/>
                    </a:lnTo>
                    <a:lnTo>
                      <a:pt x="1304" y="1045"/>
                    </a:lnTo>
                    <a:lnTo>
                      <a:pt x="1308" y="1043"/>
                    </a:lnTo>
                    <a:lnTo>
                      <a:pt x="1309" y="1046"/>
                    </a:lnTo>
                    <a:lnTo>
                      <a:pt x="1313" y="1046"/>
                    </a:lnTo>
                    <a:lnTo>
                      <a:pt x="1316" y="1050"/>
                    </a:lnTo>
                    <a:lnTo>
                      <a:pt x="1318" y="1050"/>
                    </a:lnTo>
                    <a:lnTo>
                      <a:pt x="1324" y="1051"/>
                    </a:lnTo>
                    <a:lnTo>
                      <a:pt x="1326" y="1051"/>
                    </a:lnTo>
                    <a:lnTo>
                      <a:pt x="1329" y="1046"/>
                    </a:lnTo>
                    <a:lnTo>
                      <a:pt x="1331" y="1045"/>
                    </a:lnTo>
                    <a:lnTo>
                      <a:pt x="1336" y="1041"/>
                    </a:lnTo>
                    <a:lnTo>
                      <a:pt x="1339" y="1041"/>
                    </a:lnTo>
                    <a:lnTo>
                      <a:pt x="1341" y="1040"/>
                    </a:lnTo>
                    <a:lnTo>
                      <a:pt x="1338" y="1038"/>
                    </a:lnTo>
                    <a:lnTo>
                      <a:pt x="1334" y="1035"/>
                    </a:lnTo>
                    <a:lnTo>
                      <a:pt x="1338" y="1035"/>
                    </a:lnTo>
                    <a:lnTo>
                      <a:pt x="1339" y="1031"/>
                    </a:lnTo>
                    <a:lnTo>
                      <a:pt x="1336" y="1031"/>
                    </a:lnTo>
                    <a:lnTo>
                      <a:pt x="1334" y="1028"/>
                    </a:lnTo>
                    <a:lnTo>
                      <a:pt x="1333" y="1028"/>
                    </a:lnTo>
                    <a:lnTo>
                      <a:pt x="1333" y="1031"/>
                    </a:lnTo>
                    <a:lnTo>
                      <a:pt x="1331" y="1031"/>
                    </a:lnTo>
                    <a:lnTo>
                      <a:pt x="1329" y="1031"/>
                    </a:lnTo>
                    <a:lnTo>
                      <a:pt x="1326" y="1030"/>
                    </a:lnTo>
                    <a:lnTo>
                      <a:pt x="1324" y="1027"/>
                    </a:lnTo>
                    <a:lnTo>
                      <a:pt x="1323" y="1027"/>
                    </a:lnTo>
                    <a:lnTo>
                      <a:pt x="1319" y="1030"/>
                    </a:lnTo>
                    <a:lnTo>
                      <a:pt x="1313" y="1030"/>
                    </a:lnTo>
                    <a:lnTo>
                      <a:pt x="1309" y="1028"/>
                    </a:lnTo>
                    <a:lnTo>
                      <a:pt x="1314" y="1025"/>
                    </a:lnTo>
                    <a:lnTo>
                      <a:pt x="1318" y="1025"/>
                    </a:lnTo>
                    <a:lnTo>
                      <a:pt x="1321" y="1023"/>
                    </a:lnTo>
                    <a:lnTo>
                      <a:pt x="1321" y="1020"/>
                    </a:lnTo>
                    <a:lnTo>
                      <a:pt x="1319" y="1018"/>
                    </a:lnTo>
                    <a:lnTo>
                      <a:pt x="1319" y="1015"/>
                    </a:lnTo>
                    <a:lnTo>
                      <a:pt x="1319" y="1012"/>
                    </a:lnTo>
                    <a:lnTo>
                      <a:pt x="1319" y="1010"/>
                    </a:lnTo>
                    <a:lnTo>
                      <a:pt x="1318" y="1007"/>
                    </a:lnTo>
                    <a:lnTo>
                      <a:pt x="1318" y="1005"/>
                    </a:lnTo>
                    <a:lnTo>
                      <a:pt x="1311" y="998"/>
                    </a:lnTo>
                    <a:lnTo>
                      <a:pt x="1306" y="995"/>
                    </a:lnTo>
                    <a:lnTo>
                      <a:pt x="1304" y="993"/>
                    </a:lnTo>
                    <a:lnTo>
                      <a:pt x="1303" y="988"/>
                    </a:lnTo>
                    <a:lnTo>
                      <a:pt x="1299" y="988"/>
                    </a:lnTo>
                    <a:lnTo>
                      <a:pt x="1299" y="987"/>
                    </a:lnTo>
                    <a:lnTo>
                      <a:pt x="1299" y="982"/>
                    </a:lnTo>
                    <a:lnTo>
                      <a:pt x="1298" y="978"/>
                    </a:lnTo>
                    <a:lnTo>
                      <a:pt x="1293" y="978"/>
                    </a:lnTo>
                    <a:lnTo>
                      <a:pt x="1285" y="975"/>
                    </a:lnTo>
                    <a:lnTo>
                      <a:pt x="1281" y="970"/>
                    </a:lnTo>
                    <a:lnTo>
                      <a:pt x="1285" y="968"/>
                    </a:lnTo>
                    <a:lnTo>
                      <a:pt x="1285" y="967"/>
                    </a:lnTo>
                    <a:lnTo>
                      <a:pt x="1280" y="963"/>
                    </a:lnTo>
                    <a:lnTo>
                      <a:pt x="1280" y="960"/>
                    </a:lnTo>
                    <a:lnTo>
                      <a:pt x="1278" y="960"/>
                    </a:lnTo>
                    <a:lnTo>
                      <a:pt x="1273" y="965"/>
                    </a:lnTo>
                    <a:lnTo>
                      <a:pt x="1273" y="968"/>
                    </a:lnTo>
                    <a:lnTo>
                      <a:pt x="1270" y="972"/>
                    </a:lnTo>
                    <a:lnTo>
                      <a:pt x="1268" y="970"/>
                    </a:lnTo>
                    <a:lnTo>
                      <a:pt x="1268" y="963"/>
                    </a:lnTo>
                    <a:lnTo>
                      <a:pt x="1266" y="960"/>
                    </a:lnTo>
                    <a:lnTo>
                      <a:pt x="1266" y="957"/>
                    </a:lnTo>
                    <a:lnTo>
                      <a:pt x="1270" y="958"/>
                    </a:lnTo>
                    <a:lnTo>
                      <a:pt x="1273" y="958"/>
                    </a:lnTo>
                    <a:lnTo>
                      <a:pt x="1271" y="955"/>
                    </a:lnTo>
                    <a:lnTo>
                      <a:pt x="1273" y="952"/>
                    </a:lnTo>
                    <a:lnTo>
                      <a:pt x="1271" y="947"/>
                    </a:lnTo>
                    <a:lnTo>
                      <a:pt x="1266" y="948"/>
                    </a:lnTo>
                    <a:lnTo>
                      <a:pt x="1266" y="945"/>
                    </a:lnTo>
                    <a:lnTo>
                      <a:pt x="1271" y="942"/>
                    </a:lnTo>
                    <a:lnTo>
                      <a:pt x="1268" y="940"/>
                    </a:lnTo>
                    <a:lnTo>
                      <a:pt x="1260" y="943"/>
                    </a:lnTo>
                    <a:lnTo>
                      <a:pt x="1255" y="948"/>
                    </a:lnTo>
                    <a:lnTo>
                      <a:pt x="1251" y="957"/>
                    </a:lnTo>
                    <a:lnTo>
                      <a:pt x="1246" y="962"/>
                    </a:lnTo>
                    <a:lnTo>
                      <a:pt x="1246" y="965"/>
                    </a:lnTo>
                    <a:lnTo>
                      <a:pt x="1243" y="968"/>
                    </a:lnTo>
                    <a:lnTo>
                      <a:pt x="1243" y="972"/>
                    </a:lnTo>
                    <a:lnTo>
                      <a:pt x="1238" y="978"/>
                    </a:lnTo>
                    <a:lnTo>
                      <a:pt x="1240" y="982"/>
                    </a:lnTo>
                    <a:lnTo>
                      <a:pt x="1236" y="982"/>
                    </a:lnTo>
                    <a:lnTo>
                      <a:pt x="1236" y="987"/>
                    </a:lnTo>
                    <a:lnTo>
                      <a:pt x="1236" y="990"/>
                    </a:lnTo>
                    <a:lnTo>
                      <a:pt x="1230" y="995"/>
                    </a:lnTo>
                    <a:lnTo>
                      <a:pt x="1228" y="998"/>
                    </a:lnTo>
                    <a:lnTo>
                      <a:pt x="1228" y="1005"/>
                    </a:lnTo>
                    <a:lnTo>
                      <a:pt x="1226" y="1007"/>
                    </a:lnTo>
                    <a:lnTo>
                      <a:pt x="1226" y="1013"/>
                    </a:lnTo>
                    <a:lnTo>
                      <a:pt x="1223" y="1017"/>
                    </a:lnTo>
                    <a:lnTo>
                      <a:pt x="1218" y="1017"/>
                    </a:lnTo>
                    <a:lnTo>
                      <a:pt x="1210" y="1020"/>
                    </a:lnTo>
                    <a:lnTo>
                      <a:pt x="1210" y="1023"/>
                    </a:lnTo>
                    <a:lnTo>
                      <a:pt x="1206" y="1030"/>
                    </a:lnTo>
                    <a:lnTo>
                      <a:pt x="1208" y="1035"/>
                    </a:lnTo>
                    <a:lnTo>
                      <a:pt x="1208" y="1035"/>
                    </a:lnTo>
                    <a:close/>
                    <a:moveTo>
                      <a:pt x="1248" y="1098"/>
                    </a:moveTo>
                    <a:lnTo>
                      <a:pt x="1248" y="1098"/>
                    </a:lnTo>
                    <a:lnTo>
                      <a:pt x="1248" y="1100"/>
                    </a:lnTo>
                    <a:lnTo>
                      <a:pt x="1250" y="1100"/>
                    </a:lnTo>
                    <a:lnTo>
                      <a:pt x="1255" y="1095"/>
                    </a:lnTo>
                    <a:lnTo>
                      <a:pt x="1258" y="1095"/>
                    </a:lnTo>
                    <a:lnTo>
                      <a:pt x="1260" y="1095"/>
                    </a:lnTo>
                    <a:lnTo>
                      <a:pt x="1261" y="1096"/>
                    </a:lnTo>
                    <a:lnTo>
                      <a:pt x="1265" y="1098"/>
                    </a:lnTo>
                    <a:lnTo>
                      <a:pt x="1271" y="1093"/>
                    </a:lnTo>
                    <a:lnTo>
                      <a:pt x="1275" y="1091"/>
                    </a:lnTo>
                    <a:lnTo>
                      <a:pt x="1278" y="1088"/>
                    </a:lnTo>
                    <a:lnTo>
                      <a:pt x="1283" y="1083"/>
                    </a:lnTo>
                    <a:lnTo>
                      <a:pt x="1286" y="1083"/>
                    </a:lnTo>
                    <a:lnTo>
                      <a:pt x="1291" y="1080"/>
                    </a:lnTo>
                    <a:lnTo>
                      <a:pt x="1293" y="1076"/>
                    </a:lnTo>
                    <a:lnTo>
                      <a:pt x="1296" y="1073"/>
                    </a:lnTo>
                    <a:lnTo>
                      <a:pt x="1294" y="1071"/>
                    </a:lnTo>
                    <a:lnTo>
                      <a:pt x="1289" y="1071"/>
                    </a:lnTo>
                    <a:lnTo>
                      <a:pt x="1288" y="1070"/>
                    </a:lnTo>
                    <a:lnTo>
                      <a:pt x="1285" y="1070"/>
                    </a:lnTo>
                    <a:lnTo>
                      <a:pt x="1281" y="1071"/>
                    </a:lnTo>
                    <a:lnTo>
                      <a:pt x="1280" y="1071"/>
                    </a:lnTo>
                    <a:lnTo>
                      <a:pt x="1276" y="1071"/>
                    </a:lnTo>
                    <a:lnTo>
                      <a:pt x="1273" y="1075"/>
                    </a:lnTo>
                    <a:lnTo>
                      <a:pt x="1270" y="1073"/>
                    </a:lnTo>
                    <a:lnTo>
                      <a:pt x="1268" y="1070"/>
                    </a:lnTo>
                    <a:lnTo>
                      <a:pt x="1266" y="1070"/>
                    </a:lnTo>
                    <a:lnTo>
                      <a:pt x="1261" y="1071"/>
                    </a:lnTo>
                    <a:lnTo>
                      <a:pt x="1256" y="1076"/>
                    </a:lnTo>
                    <a:lnTo>
                      <a:pt x="1256" y="1078"/>
                    </a:lnTo>
                    <a:lnTo>
                      <a:pt x="1255" y="1081"/>
                    </a:lnTo>
                    <a:lnTo>
                      <a:pt x="1246" y="1083"/>
                    </a:lnTo>
                    <a:lnTo>
                      <a:pt x="1245" y="1086"/>
                    </a:lnTo>
                    <a:lnTo>
                      <a:pt x="1248" y="1088"/>
                    </a:lnTo>
                    <a:lnTo>
                      <a:pt x="1248" y="1091"/>
                    </a:lnTo>
                    <a:lnTo>
                      <a:pt x="1248" y="1095"/>
                    </a:lnTo>
                    <a:lnTo>
                      <a:pt x="1248" y="1098"/>
                    </a:lnTo>
                    <a:lnTo>
                      <a:pt x="1248" y="1098"/>
                    </a:lnTo>
                    <a:close/>
                    <a:moveTo>
                      <a:pt x="1638" y="1128"/>
                    </a:moveTo>
                    <a:lnTo>
                      <a:pt x="1638" y="1128"/>
                    </a:lnTo>
                    <a:lnTo>
                      <a:pt x="1643" y="1128"/>
                    </a:lnTo>
                    <a:lnTo>
                      <a:pt x="1647" y="1131"/>
                    </a:lnTo>
                    <a:lnTo>
                      <a:pt x="1650" y="1131"/>
                    </a:lnTo>
                    <a:lnTo>
                      <a:pt x="1650" y="1128"/>
                    </a:lnTo>
                    <a:lnTo>
                      <a:pt x="1652" y="1126"/>
                    </a:lnTo>
                    <a:lnTo>
                      <a:pt x="1652" y="1125"/>
                    </a:lnTo>
                    <a:lnTo>
                      <a:pt x="1648" y="1123"/>
                    </a:lnTo>
                    <a:lnTo>
                      <a:pt x="1645" y="1125"/>
                    </a:lnTo>
                    <a:lnTo>
                      <a:pt x="1642" y="1125"/>
                    </a:lnTo>
                    <a:lnTo>
                      <a:pt x="1638" y="1128"/>
                    </a:lnTo>
                    <a:lnTo>
                      <a:pt x="1638" y="1128"/>
                    </a:lnTo>
                    <a:close/>
                    <a:moveTo>
                      <a:pt x="1515" y="1098"/>
                    </a:moveTo>
                    <a:lnTo>
                      <a:pt x="1517" y="1100"/>
                    </a:lnTo>
                    <a:lnTo>
                      <a:pt x="1522" y="1101"/>
                    </a:lnTo>
                    <a:lnTo>
                      <a:pt x="1522" y="1103"/>
                    </a:lnTo>
                    <a:lnTo>
                      <a:pt x="1522" y="1105"/>
                    </a:lnTo>
                    <a:lnTo>
                      <a:pt x="1524" y="1106"/>
                    </a:lnTo>
                    <a:lnTo>
                      <a:pt x="1525" y="1108"/>
                    </a:lnTo>
                    <a:lnTo>
                      <a:pt x="1527" y="1110"/>
                    </a:lnTo>
                    <a:lnTo>
                      <a:pt x="1530" y="1110"/>
                    </a:lnTo>
                    <a:lnTo>
                      <a:pt x="1532" y="1108"/>
                    </a:lnTo>
                    <a:lnTo>
                      <a:pt x="1532" y="1108"/>
                    </a:lnTo>
                    <a:lnTo>
                      <a:pt x="1532" y="1105"/>
                    </a:lnTo>
                    <a:lnTo>
                      <a:pt x="1529" y="1103"/>
                    </a:lnTo>
                    <a:lnTo>
                      <a:pt x="1525" y="1101"/>
                    </a:lnTo>
                    <a:lnTo>
                      <a:pt x="1525" y="1100"/>
                    </a:lnTo>
                    <a:lnTo>
                      <a:pt x="1520" y="1098"/>
                    </a:lnTo>
                    <a:lnTo>
                      <a:pt x="1517" y="1098"/>
                    </a:lnTo>
                    <a:lnTo>
                      <a:pt x="1515" y="1098"/>
                    </a:lnTo>
                    <a:lnTo>
                      <a:pt x="1515" y="1098"/>
                    </a:lnTo>
                    <a:close/>
                    <a:moveTo>
                      <a:pt x="1633" y="1156"/>
                    </a:moveTo>
                    <a:lnTo>
                      <a:pt x="1628" y="1153"/>
                    </a:lnTo>
                    <a:lnTo>
                      <a:pt x="1628" y="1149"/>
                    </a:lnTo>
                    <a:lnTo>
                      <a:pt x="1627" y="1148"/>
                    </a:lnTo>
                    <a:lnTo>
                      <a:pt x="1627" y="1146"/>
                    </a:lnTo>
                    <a:lnTo>
                      <a:pt x="1628" y="1144"/>
                    </a:lnTo>
                    <a:lnTo>
                      <a:pt x="1632" y="1148"/>
                    </a:lnTo>
                    <a:lnTo>
                      <a:pt x="1632" y="1149"/>
                    </a:lnTo>
                    <a:lnTo>
                      <a:pt x="1633" y="1151"/>
                    </a:lnTo>
                    <a:lnTo>
                      <a:pt x="1635" y="1154"/>
                    </a:lnTo>
                    <a:lnTo>
                      <a:pt x="1633" y="1156"/>
                    </a:lnTo>
                    <a:lnTo>
                      <a:pt x="1633" y="1156"/>
                    </a:lnTo>
                    <a:close/>
                    <a:moveTo>
                      <a:pt x="1628" y="1169"/>
                    </a:moveTo>
                    <a:lnTo>
                      <a:pt x="1627" y="1168"/>
                    </a:lnTo>
                    <a:lnTo>
                      <a:pt x="1627" y="1164"/>
                    </a:lnTo>
                    <a:lnTo>
                      <a:pt x="1625" y="1163"/>
                    </a:lnTo>
                    <a:lnTo>
                      <a:pt x="1622" y="1163"/>
                    </a:lnTo>
                    <a:lnTo>
                      <a:pt x="1618" y="1159"/>
                    </a:lnTo>
                    <a:lnTo>
                      <a:pt x="1618" y="1158"/>
                    </a:lnTo>
                    <a:lnTo>
                      <a:pt x="1622" y="1156"/>
                    </a:lnTo>
                    <a:lnTo>
                      <a:pt x="1623" y="1156"/>
                    </a:lnTo>
                    <a:lnTo>
                      <a:pt x="1630" y="1156"/>
                    </a:lnTo>
                    <a:lnTo>
                      <a:pt x="1635" y="1159"/>
                    </a:lnTo>
                    <a:lnTo>
                      <a:pt x="1635" y="1161"/>
                    </a:lnTo>
                    <a:lnTo>
                      <a:pt x="1633" y="1163"/>
                    </a:lnTo>
                    <a:lnTo>
                      <a:pt x="1633" y="1164"/>
                    </a:lnTo>
                    <a:lnTo>
                      <a:pt x="1632" y="1166"/>
                    </a:lnTo>
                    <a:lnTo>
                      <a:pt x="1630" y="1168"/>
                    </a:lnTo>
                    <a:lnTo>
                      <a:pt x="1628" y="1169"/>
                    </a:lnTo>
                    <a:lnTo>
                      <a:pt x="1628" y="1169"/>
                    </a:lnTo>
                    <a:close/>
                    <a:moveTo>
                      <a:pt x="1509" y="1234"/>
                    </a:moveTo>
                    <a:lnTo>
                      <a:pt x="1507" y="1237"/>
                    </a:lnTo>
                    <a:lnTo>
                      <a:pt x="1509" y="1236"/>
                    </a:lnTo>
                    <a:lnTo>
                      <a:pt x="1509" y="1234"/>
                    </a:lnTo>
                    <a:lnTo>
                      <a:pt x="1509" y="1234"/>
                    </a:lnTo>
                    <a:close/>
                    <a:moveTo>
                      <a:pt x="1510" y="1236"/>
                    </a:moveTo>
                    <a:lnTo>
                      <a:pt x="1510" y="1237"/>
                    </a:lnTo>
                    <a:lnTo>
                      <a:pt x="1510" y="1237"/>
                    </a:lnTo>
                    <a:lnTo>
                      <a:pt x="1510" y="1236"/>
                    </a:lnTo>
                    <a:lnTo>
                      <a:pt x="1510" y="1236"/>
                    </a:lnTo>
                    <a:close/>
                    <a:moveTo>
                      <a:pt x="1514" y="1234"/>
                    </a:moveTo>
                    <a:lnTo>
                      <a:pt x="1512" y="1237"/>
                    </a:lnTo>
                    <a:lnTo>
                      <a:pt x="1514" y="1241"/>
                    </a:lnTo>
                    <a:lnTo>
                      <a:pt x="1514" y="1242"/>
                    </a:lnTo>
                    <a:lnTo>
                      <a:pt x="1514" y="1242"/>
                    </a:lnTo>
                    <a:lnTo>
                      <a:pt x="1515" y="1237"/>
                    </a:lnTo>
                    <a:lnTo>
                      <a:pt x="1514" y="1234"/>
                    </a:lnTo>
                    <a:lnTo>
                      <a:pt x="1514" y="1234"/>
                    </a:lnTo>
                    <a:close/>
                    <a:moveTo>
                      <a:pt x="1545" y="1203"/>
                    </a:moveTo>
                    <a:lnTo>
                      <a:pt x="1545" y="1199"/>
                    </a:lnTo>
                    <a:lnTo>
                      <a:pt x="1547" y="1196"/>
                    </a:lnTo>
                    <a:lnTo>
                      <a:pt x="1549" y="1194"/>
                    </a:lnTo>
                    <a:lnTo>
                      <a:pt x="1549" y="1191"/>
                    </a:lnTo>
                    <a:lnTo>
                      <a:pt x="1554" y="1188"/>
                    </a:lnTo>
                    <a:lnTo>
                      <a:pt x="1559" y="1188"/>
                    </a:lnTo>
                    <a:lnTo>
                      <a:pt x="1560" y="1189"/>
                    </a:lnTo>
                    <a:lnTo>
                      <a:pt x="1559" y="1191"/>
                    </a:lnTo>
                    <a:lnTo>
                      <a:pt x="1560" y="1193"/>
                    </a:lnTo>
                    <a:lnTo>
                      <a:pt x="1560" y="1194"/>
                    </a:lnTo>
                    <a:lnTo>
                      <a:pt x="1557" y="1196"/>
                    </a:lnTo>
                    <a:lnTo>
                      <a:pt x="1555" y="1199"/>
                    </a:lnTo>
                    <a:lnTo>
                      <a:pt x="1552" y="1199"/>
                    </a:lnTo>
                    <a:lnTo>
                      <a:pt x="1547" y="1203"/>
                    </a:lnTo>
                    <a:lnTo>
                      <a:pt x="1545" y="1203"/>
                    </a:lnTo>
                    <a:lnTo>
                      <a:pt x="1545" y="1203"/>
                    </a:lnTo>
                    <a:close/>
                    <a:moveTo>
                      <a:pt x="1441" y="1093"/>
                    </a:moveTo>
                    <a:lnTo>
                      <a:pt x="1444" y="1096"/>
                    </a:lnTo>
                    <a:lnTo>
                      <a:pt x="1447" y="1100"/>
                    </a:lnTo>
                    <a:lnTo>
                      <a:pt x="1451" y="1100"/>
                    </a:lnTo>
                    <a:lnTo>
                      <a:pt x="1456" y="1101"/>
                    </a:lnTo>
                    <a:lnTo>
                      <a:pt x="1454" y="1100"/>
                    </a:lnTo>
                    <a:lnTo>
                      <a:pt x="1451" y="1098"/>
                    </a:lnTo>
                    <a:lnTo>
                      <a:pt x="1444" y="1095"/>
                    </a:lnTo>
                    <a:lnTo>
                      <a:pt x="1442" y="1093"/>
                    </a:lnTo>
                    <a:lnTo>
                      <a:pt x="1441" y="1093"/>
                    </a:lnTo>
                    <a:lnTo>
                      <a:pt x="1441" y="1093"/>
                    </a:lnTo>
                    <a:close/>
                    <a:moveTo>
                      <a:pt x="1404" y="1065"/>
                    </a:moveTo>
                    <a:lnTo>
                      <a:pt x="1404" y="1065"/>
                    </a:lnTo>
                    <a:lnTo>
                      <a:pt x="1407" y="1065"/>
                    </a:lnTo>
                    <a:lnTo>
                      <a:pt x="1409" y="1066"/>
                    </a:lnTo>
                    <a:lnTo>
                      <a:pt x="1411" y="1066"/>
                    </a:lnTo>
                    <a:lnTo>
                      <a:pt x="1412" y="1065"/>
                    </a:lnTo>
                    <a:lnTo>
                      <a:pt x="1414" y="1063"/>
                    </a:lnTo>
                    <a:lnTo>
                      <a:pt x="1414" y="1061"/>
                    </a:lnTo>
                    <a:lnTo>
                      <a:pt x="1411" y="1060"/>
                    </a:lnTo>
                    <a:lnTo>
                      <a:pt x="1414" y="1058"/>
                    </a:lnTo>
                    <a:lnTo>
                      <a:pt x="1414" y="1058"/>
                    </a:lnTo>
                    <a:lnTo>
                      <a:pt x="1409" y="1055"/>
                    </a:lnTo>
                    <a:lnTo>
                      <a:pt x="1406" y="1055"/>
                    </a:lnTo>
                    <a:lnTo>
                      <a:pt x="1406" y="1053"/>
                    </a:lnTo>
                    <a:lnTo>
                      <a:pt x="1404" y="1051"/>
                    </a:lnTo>
                    <a:lnTo>
                      <a:pt x="1402" y="1051"/>
                    </a:lnTo>
                    <a:lnTo>
                      <a:pt x="1399" y="1051"/>
                    </a:lnTo>
                    <a:lnTo>
                      <a:pt x="1396" y="1051"/>
                    </a:lnTo>
                    <a:lnTo>
                      <a:pt x="1396" y="1053"/>
                    </a:lnTo>
                    <a:lnTo>
                      <a:pt x="1396" y="1055"/>
                    </a:lnTo>
                    <a:lnTo>
                      <a:pt x="1397" y="1055"/>
                    </a:lnTo>
                    <a:lnTo>
                      <a:pt x="1399" y="1056"/>
                    </a:lnTo>
                    <a:lnTo>
                      <a:pt x="1401" y="1058"/>
                    </a:lnTo>
                    <a:lnTo>
                      <a:pt x="1404" y="1061"/>
                    </a:lnTo>
                    <a:lnTo>
                      <a:pt x="1404" y="1065"/>
                    </a:lnTo>
                    <a:lnTo>
                      <a:pt x="1404" y="1065"/>
                    </a:lnTo>
                    <a:close/>
                    <a:moveTo>
                      <a:pt x="1379" y="1075"/>
                    </a:moveTo>
                    <a:lnTo>
                      <a:pt x="1383" y="1075"/>
                    </a:lnTo>
                    <a:lnTo>
                      <a:pt x="1384" y="1073"/>
                    </a:lnTo>
                    <a:lnTo>
                      <a:pt x="1387" y="1073"/>
                    </a:lnTo>
                    <a:lnTo>
                      <a:pt x="1389" y="1071"/>
                    </a:lnTo>
                    <a:lnTo>
                      <a:pt x="1389" y="1070"/>
                    </a:lnTo>
                    <a:lnTo>
                      <a:pt x="1389" y="1068"/>
                    </a:lnTo>
                    <a:lnTo>
                      <a:pt x="1389" y="1061"/>
                    </a:lnTo>
                    <a:lnTo>
                      <a:pt x="1387" y="1061"/>
                    </a:lnTo>
                    <a:lnTo>
                      <a:pt x="1383" y="1060"/>
                    </a:lnTo>
                    <a:lnTo>
                      <a:pt x="1379" y="1058"/>
                    </a:lnTo>
                    <a:lnTo>
                      <a:pt x="1378" y="1055"/>
                    </a:lnTo>
                    <a:lnTo>
                      <a:pt x="1376" y="1056"/>
                    </a:lnTo>
                    <a:lnTo>
                      <a:pt x="1371" y="1056"/>
                    </a:lnTo>
                    <a:lnTo>
                      <a:pt x="1369" y="1056"/>
                    </a:lnTo>
                    <a:lnTo>
                      <a:pt x="1368" y="1058"/>
                    </a:lnTo>
                    <a:lnTo>
                      <a:pt x="1369" y="1061"/>
                    </a:lnTo>
                    <a:lnTo>
                      <a:pt x="1373" y="1065"/>
                    </a:lnTo>
                    <a:lnTo>
                      <a:pt x="1374" y="1068"/>
                    </a:lnTo>
                    <a:lnTo>
                      <a:pt x="1376" y="1070"/>
                    </a:lnTo>
                    <a:lnTo>
                      <a:pt x="1376" y="1073"/>
                    </a:lnTo>
                    <a:lnTo>
                      <a:pt x="1379" y="1075"/>
                    </a:lnTo>
                    <a:lnTo>
                      <a:pt x="1379" y="1075"/>
                    </a:lnTo>
                    <a:close/>
                    <a:moveTo>
                      <a:pt x="1374" y="1093"/>
                    </a:moveTo>
                    <a:lnTo>
                      <a:pt x="1374" y="1093"/>
                    </a:lnTo>
                    <a:lnTo>
                      <a:pt x="1376" y="1093"/>
                    </a:lnTo>
                    <a:lnTo>
                      <a:pt x="1371" y="1091"/>
                    </a:lnTo>
                    <a:lnTo>
                      <a:pt x="1369" y="1091"/>
                    </a:lnTo>
                    <a:lnTo>
                      <a:pt x="1371" y="1093"/>
                    </a:lnTo>
                    <a:lnTo>
                      <a:pt x="1374" y="1093"/>
                    </a:lnTo>
                    <a:lnTo>
                      <a:pt x="1374" y="1093"/>
                    </a:lnTo>
                    <a:close/>
                    <a:moveTo>
                      <a:pt x="1321" y="1128"/>
                    </a:moveTo>
                    <a:lnTo>
                      <a:pt x="1323" y="1128"/>
                    </a:lnTo>
                    <a:lnTo>
                      <a:pt x="1323" y="1126"/>
                    </a:lnTo>
                    <a:lnTo>
                      <a:pt x="1324" y="1125"/>
                    </a:lnTo>
                    <a:lnTo>
                      <a:pt x="1326" y="1123"/>
                    </a:lnTo>
                    <a:lnTo>
                      <a:pt x="1326" y="1120"/>
                    </a:lnTo>
                    <a:lnTo>
                      <a:pt x="1324" y="1120"/>
                    </a:lnTo>
                    <a:lnTo>
                      <a:pt x="1326" y="1118"/>
                    </a:lnTo>
                    <a:lnTo>
                      <a:pt x="1329" y="1115"/>
                    </a:lnTo>
                    <a:lnTo>
                      <a:pt x="1333" y="1111"/>
                    </a:lnTo>
                    <a:lnTo>
                      <a:pt x="1336" y="1110"/>
                    </a:lnTo>
                    <a:lnTo>
                      <a:pt x="1336" y="1110"/>
                    </a:lnTo>
                    <a:lnTo>
                      <a:pt x="1336" y="1108"/>
                    </a:lnTo>
                    <a:lnTo>
                      <a:pt x="1336" y="1105"/>
                    </a:lnTo>
                    <a:lnTo>
                      <a:pt x="1338" y="1103"/>
                    </a:lnTo>
                    <a:lnTo>
                      <a:pt x="1339" y="1100"/>
                    </a:lnTo>
                    <a:lnTo>
                      <a:pt x="1339" y="1098"/>
                    </a:lnTo>
                    <a:lnTo>
                      <a:pt x="1339" y="1095"/>
                    </a:lnTo>
                    <a:lnTo>
                      <a:pt x="1338" y="1093"/>
                    </a:lnTo>
                    <a:lnTo>
                      <a:pt x="1334" y="1095"/>
                    </a:lnTo>
                    <a:lnTo>
                      <a:pt x="1333" y="1095"/>
                    </a:lnTo>
                    <a:lnTo>
                      <a:pt x="1331" y="1093"/>
                    </a:lnTo>
                    <a:lnTo>
                      <a:pt x="1329" y="1091"/>
                    </a:lnTo>
                    <a:lnTo>
                      <a:pt x="1326" y="1095"/>
                    </a:lnTo>
                    <a:lnTo>
                      <a:pt x="1323" y="1098"/>
                    </a:lnTo>
                    <a:lnTo>
                      <a:pt x="1321" y="1098"/>
                    </a:lnTo>
                    <a:lnTo>
                      <a:pt x="1318" y="1101"/>
                    </a:lnTo>
                    <a:lnTo>
                      <a:pt x="1316" y="1105"/>
                    </a:lnTo>
                    <a:lnTo>
                      <a:pt x="1318" y="1108"/>
                    </a:lnTo>
                    <a:lnTo>
                      <a:pt x="1314" y="1110"/>
                    </a:lnTo>
                    <a:lnTo>
                      <a:pt x="1314" y="1113"/>
                    </a:lnTo>
                    <a:lnTo>
                      <a:pt x="1314" y="1116"/>
                    </a:lnTo>
                    <a:lnTo>
                      <a:pt x="1313" y="1118"/>
                    </a:lnTo>
                    <a:lnTo>
                      <a:pt x="1313" y="1120"/>
                    </a:lnTo>
                    <a:lnTo>
                      <a:pt x="1318" y="1121"/>
                    </a:lnTo>
                    <a:lnTo>
                      <a:pt x="1318" y="1123"/>
                    </a:lnTo>
                    <a:lnTo>
                      <a:pt x="1319" y="1125"/>
                    </a:lnTo>
                    <a:lnTo>
                      <a:pt x="1321" y="1128"/>
                    </a:lnTo>
                    <a:lnTo>
                      <a:pt x="1321" y="1128"/>
                    </a:lnTo>
                    <a:close/>
                    <a:moveTo>
                      <a:pt x="1273" y="1311"/>
                    </a:moveTo>
                    <a:lnTo>
                      <a:pt x="1273" y="1312"/>
                    </a:lnTo>
                    <a:lnTo>
                      <a:pt x="1275" y="1312"/>
                    </a:lnTo>
                    <a:lnTo>
                      <a:pt x="1275" y="1311"/>
                    </a:lnTo>
                    <a:lnTo>
                      <a:pt x="1273" y="1311"/>
                    </a:lnTo>
                    <a:lnTo>
                      <a:pt x="1273" y="1311"/>
                    </a:lnTo>
                    <a:close/>
                    <a:moveTo>
                      <a:pt x="1275" y="1329"/>
                    </a:moveTo>
                    <a:lnTo>
                      <a:pt x="1278" y="1326"/>
                    </a:lnTo>
                    <a:lnTo>
                      <a:pt x="1280" y="1322"/>
                    </a:lnTo>
                    <a:lnTo>
                      <a:pt x="1281" y="1322"/>
                    </a:lnTo>
                    <a:lnTo>
                      <a:pt x="1281" y="1327"/>
                    </a:lnTo>
                    <a:lnTo>
                      <a:pt x="1278" y="1329"/>
                    </a:lnTo>
                    <a:lnTo>
                      <a:pt x="1278" y="1329"/>
                    </a:lnTo>
                    <a:lnTo>
                      <a:pt x="1275" y="1329"/>
                    </a:lnTo>
                    <a:lnTo>
                      <a:pt x="1275" y="1329"/>
                    </a:lnTo>
                    <a:close/>
                    <a:moveTo>
                      <a:pt x="1246" y="1324"/>
                    </a:moveTo>
                    <a:lnTo>
                      <a:pt x="1250" y="1319"/>
                    </a:lnTo>
                    <a:lnTo>
                      <a:pt x="1253" y="1319"/>
                    </a:lnTo>
                    <a:lnTo>
                      <a:pt x="1253" y="1317"/>
                    </a:lnTo>
                    <a:lnTo>
                      <a:pt x="1255" y="1317"/>
                    </a:lnTo>
                    <a:lnTo>
                      <a:pt x="1260" y="1316"/>
                    </a:lnTo>
                    <a:lnTo>
                      <a:pt x="1261" y="1314"/>
                    </a:lnTo>
                    <a:lnTo>
                      <a:pt x="1258" y="1319"/>
                    </a:lnTo>
                    <a:lnTo>
                      <a:pt x="1251" y="1324"/>
                    </a:lnTo>
                    <a:lnTo>
                      <a:pt x="1248" y="1324"/>
                    </a:lnTo>
                    <a:lnTo>
                      <a:pt x="1246" y="1324"/>
                    </a:lnTo>
                    <a:lnTo>
                      <a:pt x="1246" y="1324"/>
                    </a:lnTo>
                    <a:close/>
                    <a:moveTo>
                      <a:pt x="1266" y="1332"/>
                    </a:moveTo>
                    <a:lnTo>
                      <a:pt x="1271" y="1324"/>
                    </a:lnTo>
                    <a:lnTo>
                      <a:pt x="1273" y="1322"/>
                    </a:lnTo>
                    <a:lnTo>
                      <a:pt x="1275" y="1322"/>
                    </a:lnTo>
                    <a:lnTo>
                      <a:pt x="1275" y="1324"/>
                    </a:lnTo>
                    <a:lnTo>
                      <a:pt x="1268" y="1330"/>
                    </a:lnTo>
                    <a:lnTo>
                      <a:pt x="1266" y="1334"/>
                    </a:lnTo>
                    <a:lnTo>
                      <a:pt x="1270" y="1332"/>
                    </a:lnTo>
                    <a:lnTo>
                      <a:pt x="1275" y="1326"/>
                    </a:lnTo>
                    <a:lnTo>
                      <a:pt x="1276" y="1324"/>
                    </a:lnTo>
                    <a:lnTo>
                      <a:pt x="1278" y="1321"/>
                    </a:lnTo>
                    <a:lnTo>
                      <a:pt x="1276" y="1317"/>
                    </a:lnTo>
                    <a:lnTo>
                      <a:pt x="1275" y="1317"/>
                    </a:lnTo>
                    <a:lnTo>
                      <a:pt x="1275" y="1316"/>
                    </a:lnTo>
                    <a:lnTo>
                      <a:pt x="1271" y="1314"/>
                    </a:lnTo>
                    <a:lnTo>
                      <a:pt x="1270" y="1316"/>
                    </a:lnTo>
                    <a:lnTo>
                      <a:pt x="1266" y="1322"/>
                    </a:lnTo>
                    <a:lnTo>
                      <a:pt x="1263" y="1324"/>
                    </a:lnTo>
                    <a:lnTo>
                      <a:pt x="1260" y="1327"/>
                    </a:lnTo>
                    <a:lnTo>
                      <a:pt x="1261" y="1324"/>
                    </a:lnTo>
                    <a:lnTo>
                      <a:pt x="1265" y="1321"/>
                    </a:lnTo>
                    <a:lnTo>
                      <a:pt x="1266" y="1317"/>
                    </a:lnTo>
                    <a:lnTo>
                      <a:pt x="1265" y="1316"/>
                    </a:lnTo>
                    <a:lnTo>
                      <a:pt x="1261" y="1317"/>
                    </a:lnTo>
                    <a:lnTo>
                      <a:pt x="1260" y="1322"/>
                    </a:lnTo>
                    <a:lnTo>
                      <a:pt x="1255" y="1327"/>
                    </a:lnTo>
                    <a:lnTo>
                      <a:pt x="1253" y="1330"/>
                    </a:lnTo>
                    <a:lnTo>
                      <a:pt x="1250" y="1334"/>
                    </a:lnTo>
                    <a:lnTo>
                      <a:pt x="1251" y="1337"/>
                    </a:lnTo>
                    <a:lnTo>
                      <a:pt x="1253" y="1335"/>
                    </a:lnTo>
                    <a:lnTo>
                      <a:pt x="1258" y="1330"/>
                    </a:lnTo>
                    <a:lnTo>
                      <a:pt x="1260" y="1330"/>
                    </a:lnTo>
                    <a:lnTo>
                      <a:pt x="1258" y="1332"/>
                    </a:lnTo>
                    <a:lnTo>
                      <a:pt x="1255" y="1337"/>
                    </a:lnTo>
                    <a:lnTo>
                      <a:pt x="1256" y="1337"/>
                    </a:lnTo>
                    <a:lnTo>
                      <a:pt x="1260" y="1335"/>
                    </a:lnTo>
                    <a:lnTo>
                      <a:pt x="1263" y="1335"/>
                    </a:lnTo>
                    <a:lnTo>
                      <a:pt x="1263" y="1335"/>
                    </a:lnTo>
                    <a:lnTo>
                      <a:pt x="1266" y="1332"/>
                    </a:lnTo>
                    <a:lnTo>
                      <a:pt x="1266" y="1332"/>
                    </a:lnTo>
                    <a:close/>
                    <a:moveTo>
                      <a:pt x="1261" y="1332"/>
                    </a:moveTo>
                    <a:lnTo>
                      <a:pt x="1263" y="1329"/>
                    </a:lnTo>
                    <a:lnTo>
                      <a:pt x="1270" y="1322"/>
                    </a:lnTo>
                    <a:lnTo>
                      <a:pt x="1266" y="1327"/>
                    </a:lnTo>
                    <a:lnTo>
                      <a:pt x="1263" y="1332"/>
                    </a:lnTo>
                    <a:lnTo>
                      <a:pt x="1261" y="1332"/>
                    </a:lnTo>
                    <a:lnTo>
                      <a:pt x="1261" y="1332"/>
                    </a:lnTo>
                    <a:close/>
                    <a:moveTo>
                      <a:pt x="1588" y="1631"/>
                    </a:moveTo>
                    <a:lnTo>
                      <a:pt x="1587" y="1631"/>
                    </a:lnTo>
                    <a:lnTo>
                      <a:pt x="1585" y="1629"/>
                    </a:lnTo>
                    <a:lnTo>
                      <a:pt x="1587" y="1629"/>
                    </a:lnTo>
                    <a:lnTo>
                      <a:pt x="1588" y="1626"/>
                    </a:lnTo>
                    <a:lnTo>
                      <a:pt x="1592" y="1624"/>
                    </a:lnTo>
                    <a:lnTo>
                      <a:pt x="1592" y="1624"/>
                    </a:lnTo>
                    <a:lnTo>
                      <a:pt x="1592" y="1623"/>
                    </a:lnTo>
                    <a:lnTo>
                      <a:pt x="1592" y="1623"/>
                    </a:lnTo>
                    <a:lnTo>
                      <a:pt x="1587" y="1626"/>
                    </a:lnTo>
                    <a:lnTo>
                      <a:pt x="1585" y="1629"/>
                    </a:lnTo>
                    <a:lnTo>
                      <a:pt x="1585" y="1633"/>
                    </a:lnTo>
                    <a:lnTo>
                      <a:pt x="1587" y="1633"/>
                    </a:lnTo>
                    <a:lnTo>
                      <a:pt x="1588" y="1631"/>
                    </a:lnTo>
                    <a:lnTo>
                      <a:pt x="1588" y="1631"/>
                    </a:lnTo>
                    <a:close/>
                    <a:moveTo>
                      <a:pt x="1708" y="1651"/>
                    </a:moveTo>
                    <a:lnTo>
                      <a:pt x="1706" y="1649"/>
                    </a:lnTo>
                    <a:lnTo>
                      <a:pt x="1708" y="1646"/>
                    </a:lnTo>
                    <a:lnTo>
                      <a:pt x="1706" y="1643"/>
                    </a:lnTo>
                    <a:lnTo>
                      <a:pt x="1705" y="1639"/>
                    </a:lnTo>
                    <a:lnTo>
                      <a:pt x="1706" y="1638"/>
                    </a:lnTo>
                    <a:lnTo>
                      <a:pt x="1708" y="1636"/>
                    </a:lnTo>
                    <a:lnTo>
                      <a:pt x="1708" y="1638"/>
                    </a:lnTo>
                    <a:lnTo>
                      <a:pt x="1710" y="1639"/>
                    </a:lnTo>
                    <a:lnTo>
                      <a:pt x="1710" y="1643"/>
                    </a:lnTo>
                    <a:lnTo>
                      <a:pt x="1708" y="1643"/>
                    </a:lnTo>
                    <a:lnTo>
                      <a:pt x="1708" y="1646"/>
                    </a:lnTo>
                    <a:lnTo>
                      <a:pt x="1710" y="1646"/>
                    </a:lnTo>
                    <a:lnTo>
                      <a:pt x="1710" y="1648"/>
                    </a:lnTo>
                    <a:lnTo>
                      <a:pt x="1710" y="1651"/>
                    </a:lnTo>
                    <a:lnTo>
                      <a:pt x="1708" y="1651"/>
                    </a:lnTo>
                    <a:lnTo>
                      <a:pt x="1708" y="1651"/>
                    </a:lnTo>
                    <a:close/>
                    <a:moveTo>
                      <a:pt x="1711" y="1653"/>
                    </a:moveTo>
                    <a:lnTo>
                      <a:pt x="1713" y="1651"/>
                    </a:lnTo>
                    <a:lnTo>
                      <a:pt x="1715" y="1651"/>
                    </a:lnTo>
                    <a:lnTo>
                      <a:pt x="1715" y="1653"/>
                    </a:lnTo>
                    <a:lnTo>
                      <a:pt x="1713" y="1654"/>
                    </a:lnTo>
                    <a:lnTo>
                      <a:pt x="1711" y="1653"/>
                    </a:lnTo>
                    <a:lnTo>
                      <a:pt x="1711" y="1653"/>
                    </a:lnTo>
                    <a:close/>
                    <a:moveTo>
                      <a:pt x="1760" y="1500"/>
                    </a:moveTo>
                    <a:lnTo>
                      <a:pt x="1761" y="1495"/>
                    </a:lnTo>
                    <a:lnTo>
                      <a:pt x="1765" y="1493"/>
                    </a:lnTo>
                    <a:lnTo>
                      <a:pt x="1765" y="1497"/>
                    </a:lnTo>
                    <a:lnTo>
                      <a:pt x="1763" y="1498"/>
                    </a:lnTo>
                    <a:lnTo>
                      <a:pt x="1760" y="1500"/>
                    </a:lnTo>
                    <a:lnTo>
                      <a:pt x="1760" y="1500"/>
                    </a:lnTo>
                    <a:lnTo>
                      <a:pt x="1760" y="1500"/>
                    </a:lnTo>
                    <a:lnTo>
                      <a:pt x="1760" y="1500"/>
                    </a:lnTo>
                    <a:close/>
                    <a:moveTo>
                      <a:pt x="1745" y="1531"/>
                    </a:moveTo>
                    <a:lnTo>
                      <a:pt x="1745" y="1533"/>
                    </a:lnTo>
                    <a:lnTo>
                      <a:pt x="1746" y="1535"/>
                    </a:lnTo>
                    <a:lnTo>
                      <a:pt x="1746" y="1533"/>
                    </a:lnTo>
                    <a:lnTo>
                      <a:pt x="1748" y="1533"/>
                    </a:lnTo>
                    <a:lnTo>
                      <a:pt x="1748" y="1531"/>
                    </a:lnTo>
                    <a:lnTo>
                      <a:pt x="1746" y="1531"/>
                    </a:lnTo>
                    <a:lnTo>
                      <a:pt x="1745" y="1531"/>
                    </a:lnTo>
                    <a:lnTo>
                      <a:pt x="1745" y="1531"/>
                    </a:lnTo>
                    <a:close/>
                    <a:moveTo>
                      <a:pt x="1770" y="1568"/>
                    </a:moveTo>
                    <a:lnTo>
                      <a:pt x="1768" y="1563"/>
                    </a:lnTo>
                    <a:lnTo>
                      <a:pt x="1768" y="1563"/>
                    </a:lnTo>
                    <a:lnTo>
                      <a:pt x="1770" y="1563"/>
                    </a:lnTo>
                    <a:lnTo>
                      <a:pt x="1771" y="1565"/>
                    </a:lnTo>
                    <a:lnTo>
                      <a:pt x="1773" y="1563"/>
                    </a:lnTo>
                    <a:lnTo>
                      <a:pt x="1775" y="1565"/>
                    </a:lnTo>
                    <a:lnTo>
                      <a:pt x="1775" y="1566"/>
                    </a:lnTo>
                    <a:lnTo>
                      <a:pt x="1773" y="1568"/>
                    </a:lnTo>
                    <a:lnTo>
                      <a:pt x="1773" y="1568"/>
                    </a:lnTo>
                    <a:lnTo>
                      <a:pt x="1770" y="1568"/>
                    </a:lnTo>
                    <a:lnTo>
                      <a:pt x="1770" y="1568"/>
                    </a:lnTo>
                    <a:close/>
                    <a:moveTo>
                      <a:pt x="1758" y="1568"/>
                    </a:moveTo>
                    <a:lnTo>
                      <a:pt x="1761" y="1568"/>
                    </a:lnTo>
                    <a:lnTo>
                      <a:pt x="1763" y="1568"/>
                    </a:lnTo>
                    <a:lnTo>
                      <a:pt x="1763" y="1565"/>
                    </a:lnTo>
                    <a:lnTo>
                      <a:pt x="1763" y="1565"/>
                    </a:lnTo>
                    <a:lnTo>
                      <a:pt x="1765" y="1565"/>
                    </a:lnTo>
                    <a:lnTo>
                      <a:pt x="1765" y="1566"/>
                    </a:lnTo>
                    <a:lnTo>
                      <a:pt x="1763" y="1570"/>
                    </a:lnTo>
                    <a:lnTo>
                      <a:pt x="1760" y="1571"/>
                    </a:lnTo>
                    <a:lnTo>
                      <a:pt x="1756" y="1570"/>
                    </a:lnTo>
                    <a:lnTo>
                      <a:pt x="1758" y="1568"/>
                    </a:lnTo>
                    <a:lnTo>
                      <a:pt x="1758" y="1568"/>
                    </a:lnTo>
                    <a:lnTo>
                      <a:pt x="1758" y="1568"/>
                    </a:lnTo>
                    <a:close/>
                    <a:moveTo>
                      <a:pt x="1720" y="1624"/>
                    </a:moveTo>
                    <a:lnTo>
                      <a:pt x="1720" y="1621"/>
                    </a:lnTo>
                    <a:lnTo>
                      <a:pt x="1721" y="1623"/>
                    </a:lnTo>
                    <a:lnTo>
                      <a:pt x="1721" y="1624"/>
                    </a:lnTo>
                    <a:lnTo>
                      <a:pt x="1720" y="1624"/>
                    </a:lnTo>
                    <a:lnTo>
                      <a:pt x="1720" y="1624"/>
                    </a:lnTo>
                    <a:close/>
                    <a:moveTo>
                      <a:pt x="1770" y="1611"/>
                    </a:moveTo>
                    <a:lnTo>
                      <a:pt x="1770" y="1613"/>
                    </a:lnTo>
                    <a:lnTo>
                      <a:pt x="1773" y="1613"/>
                    </a:lnTo>
                    <a:lnTo>
                      <a:pt x="1776" y="1613"/>
                    </a:lnTo>
                    <a:lnTo>
                      <a:pt x="1776" y="1611"/>
                    </a:lnTo>
                    <a:lnTo>
                      <a:pt x="1773" y="1611"/>
                    </a:lnTo>
                    <a:lnTo>
                      <a:pt x="1770" y="1611"/>
                    </a:lnTo>
                    <a:lnTo>
                      <a:pt x="1770" y="1611"/>
                    </a:lnTo>
                    <a:close/>
                    <a:moveTo>
                      <a:pt x="1716" y="1528"/>
                    </a:moveTo>
                    <a:lnTo>
                      <a:pt x="1713" y="1530"/>
                    </a:lnTo>
                    <a:lnTo>
                      <a:pt x="1710" y="1533"/>
                    </a:lnTo>
                    <a:lnTo>
                      <a:pt x="1706" y="1533"/>
                    </a:lnTo>
                    <a:lnTo>
                      <a:pt x="1708" y="1535"/>
                    </a:lnTo>
                    <a:lnTo>
                      <a:pt x="1706" y="1536"/>
                    </a:lnTo>
                    <a:lnTo>
                      <a:pt x="1705" y="1536"/>
                    </a:lnTo>
                    <a:lnTo>
                      <a:pt x="1705" y="1540"/>
                    </a:lnTo>
                    <a:lnTo>
                      <a:pt x="1706" y="1540"/>
                    </a:lnTo>
                    <a:lnTo>
                      <a:pt x="1705" y="1541"/>
                    </a:lnTo>
                    <a:lnTo>
                      <a:pt x="1701" y="1541"/>
                    </a:lnTo>
                    <a:lnTo>
                      <a:pt x="1700" y="1545"/>
                    </a:lnTo>
                    <a:lnTo>
                      <a:pt x="1700" y="1546"/>
                    </a:lnTo>
                    <a:lnTo>
                      <a:pt x="1700" y="1546"/>
                    </a:lnTo>
                    <a:lnTo>
                      <a:pt x="1701" y="1546"/>
                    </a:lnTo>
                    <a:lnTo>
                      <a:pt x="1700" y="1548"/>
                    </a:lnTo>
                    <a:lnTo>
                      <a:pt x="1696" y="1548"/>
                    </a:lnTo>
                    <a:lnTo>
                      <a:pt x="1693" y="1553"/>
                    </a:lnTo>
                    <a:lnTo>
                      <a:pt x="1693" y="1555"/>
                    </a:lnTo>
                    <a:lnTo>
                      <a:pt x="1688" y="1561"/>
                    </a:lnTo>
                    <a:lnTo>
                      <a:pt x="1688" y="1565"/>
                    </a:lnTo>
                    <a:lnTo>
                      <a:pt x="1690" y="1566"/>
                    </a:lnTo>
                    <a:lnTo>
                      <a:pt x="1690" y="1568"/>
                    </a:lnTo>
                    <a:lnTo>
                      <a:pt x="1688" y="1568"/>
                    </a:lnTo>
                    <a:lnTo>
                      <a:pt x="1686" y="1566"/>
                    </a:lnTo>
                    <a:lnTo>
                      <a:pt x="1686" y="1568"/>
                    </a:lnTo>
                    <a:lnTo>
                      <a:pt x="1682" y="1570"/>
                    </a:lnTo>
                    <a:lnTo>
                      <a:pt x="1680" y="1571"/>
                    </a:lnTo>
                    <a:lnTo>
                      <a:pt x="1680" y="1573"/>
                    </a:lnTo>
                    <a:lnTo>
                      <a:pt x="1683" y="1575"/>
                    </a:lnTo>
                    <a:lnTo>
                      <a:pt x="1685" y="1576"/>
                    </a:lnTo>
                    <a:lnTo>
                      <a:pt x="1683" y="1576"/>
                    </a:lnTo>
                    <a:lnTo>
                      <a:pt x="1682" y="1580"/>
                    </a:lnTo>
                    <a:lnTo>
                      <a:pt x="1680" y="1581"/>
                    </a:lnTo>
                    <a:lnTo>
                      <a:pt x="1675" y="1580"/>
                    </a:lnTo>
                    <a:lnTo>
                      <a:pt x="1673" y="1581"/>
                    </a:lnTo>
                    <a:lnTo>
                      <a:pt x="1673" y="1583"/>
                    </a:lnTo>
                    <a:lnTo>
                      <a:pt x="1670" y="1586"/>
                    </a:lnTo>
                    <a:lnTo>
                      <a:pt x="1668" y="1590"/>
                    </a:lnTo>
                    <a:lnTo>
                      <a:pt x="1665" y="1593"/>
                    </a:lnTo>
                    <a:lnTo>
                      <a:pt x="1663" y="1593"/>
                    </a:lnTo>
                    <a:lnTo>
                      <a:pt x="1663" y="1590"/>
                    </a:lnTo>
                    <a:lnTo>
                      <a:pt x="1662" y="1593"/>
                    </a:lnTo>
                    <a:lnTo>
                      <a:pt x="1660" y="1590"/>
                    </a:lnTo>
                    <a:lnTo>
                      <a:pt x="1662" y="1588"/>
                    </a:lnTo>
                    <a:lnTo>
                      <a:pt x="1663" y="1586"/>
                    </a:lnTo>
                    <a:lnTo>
                      <a:pt x="1665" y="1585"/>
                    </a:lnTo>
                    <a:lnTo>
                      <a:pt x="1663" y="1585"/>
                    </a:lnTo>
                    <a:lnTo>
                      <a:pt x="1660" y="1588"/>
                    </a:lnTo>
                    <a:lnTo>
                      <a:pt x="1655" y="1591"/>
                    </a:lnTo>
                    <a:lnTo>
                      <a:pt x="1652" y="1596"/>
                    </a:lnTo>
                    <a:lnTo>
                      <a:pt x="1653" y="1596"/>
                    </a:lnTo>
                    <a:lnTo>
                      <a:pt x="1657" y="1595"/>
                    </a:lnTo>
                    <a:lnTo>
                      <a:pt x="1663" y="1595"/>
                    </a:lnTo>
                    <a:lnTo>
                      <a:pt x="1670" y="1595"/>
                    </a:lnTo>
                    <a:lnTo>
                      <a:pt x="1667" y="1596"/>
                    </a:lnTo>
                    <a:lnTo>
                      <a:pt x="1662" y="1601"/>
                    </a:lnTo>
                    <a:lnTo>
                      <a:pt x="1658" y="1606"/>
                    </a:lnTo>
                    <a:lnTo>
                      <a:pt x="1653" y="1608"/>
                    </a:lnTo>
                    <a:lnTo>
                      <a:pt x="1648" y="1613"/>
                    </a:lnTo>
                    <a:lnTo>
                      <a:pt x="1647" y="1613"/>
                    </a:lnTo>
                    <a:lnTo>
                      <a:pt x="1645" y="1615"/>
                    </a:lnTo>
                    <a:lnTo>
                      <a:pt x="1647" y="1616"/>
                    </a:lnTo>
                    <a:lnTo>
                      <a:pt x="1645" y="1620"/>
                    </a:lnTo>
                    <a:lnTo>
                      <a:pt x="1647" y="1621"/>
                    </a:lnTo>
                    <a:lnTo>
                      <a:pt x="1648" y="1623"/>
                    </a:lnTo>
                    <a:lnTo>
                      <a:pt x="1653" y="1623"/>
                    </a:lnTo>
                    <a:lnTo>
                      <a:pt x="1658" y="1623"/>
                    </a:lnTo>
                    <a:lnTo>
                      <a:pt x="1662" y="1621"/>
                    </a:lnTo>
                    <a:lnTo>
                      <a:pt x="1667" y="1620"/>
                    </a:lnTo>
                    <a:lnTo>
                      <a:pt x="1670" y="1618"/>
                    </a:lnTo>
                    <a:lnTo>
                      <a:pt x="1670" y="1616"/>
                    </a:lnTo>
                    <a:lnTo>
                      <a:pt x="1670" y="1618"/>
                    </a:lnTo>
                    <a:lnTo>
                      <a:pt x="1668" y="1620"/>
                    </a:lnTo>
                    <a:lnTo>
                      <a:pt x="1673" y="1621"/>
                    </a:lnTo>
                    <a:lnTo>
                      <a:pt x="1677" y="1620"/>
                    </a:lnTo>
                    <a:lnTo>
                      <a:pt x="1678" y="1621"/>
                    </a:lnTo>
                    <a:lnTo>
                      <a:pt x="1685" y="1623"/>
                    </a:lnTo>
                    <a:lnTo>
                      <a:pt x="1688" y="1621"/>
                    </a:lnTo>
                    <a:lnTo>
                      <a:pt x="1690" y="1623"/>
                    </a:lnTo>
                    <a:lnTo>
                      <a:pt x="1691" y="1624"/>
                    </a:lnTo>
                    <a:lnTo>
                      <a:pt x="1695" y="1624"/>
                    </a:lnTo>
                    <a:lnTo>
                      <a:pt x="1696" y="1624"/>
                    </a:lnTo>
                    <a:lnTo>
                      <a:pt x="1698" y="1626"/>
                    </a:lnTo>
                    <a:lnTo>
                      <a:pt x="1700" y="1626"/>
                    </a:lnTo>
                    <a:lnTo>
                      <a:pt x="1703" y="1624"/>
                    </a:lnTo>
                    <a:lnTo>
                      <a:pt x="1703" y="1623"/>
                    </a:lnTo>
                    <a:lnTo>
                      <a:pt x="1706" y="1623"/>
                    </a:lnTo>
                    <a:lnTo>
                      <a:pt x="1708" y="1624"/>
                    </a:lnTo>
                    <a:lnTo>
                      <a:pt x="1710" y="1624"/>
                    </a:lnTo>
                    <a:lnTo>
                      <a:pt x="1711" y="1623"/>
                    </a:lnTo>
                    <a:lnTo>
                      <a:pt x="1713" y="1623"/>
                    </a:lnTo>
                    <a:lnTo>
                      <a:pt x="1716" y="1623"/>
                    </a:lnTo>
                    <a:lnTo>
                      <a:pt x="1716" y="1621"/>
                    </a:lnTo>
                    <a:lnTo>
                      <a:pt x="1716" y="1620"/>
                    </a:lnTo>
                    <a:lnTo>
                      <a:pt x="1716" y="1616"/>
                    </a:lnTo>
                    <a:lnTo>
                      <a:pt x="1718" y="1618"/>
                    </a:lnTo>
                    <a:lnTo>
                      <a:pt x="1720" y="1615"/>
                    </a:lnTo>
                    <a:lnTo>
                      <a:pt x="1721" y="1615"/>
                    </a:lnTo>
                    <a:lnTo>
                      <a:pt x="1720" y="1616"/>
                    </a:lnTo>
                    <a:lnTo>
                      <a:pt x="1718" y="1620"/>
                    </a:lnTo>
                    <a:lnTo>
                      <a:pt x="1720" y="1621"/>
                    </a:lnTo>
                    <a:lnTo>
                      <a:pt x="1720" y="1620"/>
                    </a:lnTo>
                    <a:lnTo>
                      <a:pt x="1723" y="1616"/>
                    </a:lnTo>
                    <a:lnTo>
                      <a:pt x="1725" y="1616"/>
                    </a:lnTo>
                    <a:lnTo>
                      <a:pt x="1725" y="1618"/>
                    </a:lnTo>
                    <a:lnTo>
                      <a:pt x="1723" y="1621"/>
                    </a:lnTo>
                    <a:lnTo>
                      <a:pt x="1723" y="1623"/>
                    </a:lnTo>
                    <a:lnTo>
                      <a:pt x="1726" y="1621"/>
                    </a:lnTo>
                    <a:lnTo>
                      <a:pt x="1726" y="1621"/>
                    </a:lnTo>
                    <a:lnTo>
                      <a:pt x="1726" y="1623"/>
                    </a:lnTo>
                    <a:lnTo>
                      <a:pt x="1721" y="1624"/>
                    </a:lnTo>
                    <a:lnTo>
                      <a:pt x="1718" y="1626"/>
                    </a:lnTo>
                    <a:lnTo>
                      <a:pt x="1718" y="1628"/>
                    </a:lnTo>
                    <a:lnTo>
                      <a:pt x="1720" y="1626"/>
                    </a:lnTo>
                    <a:lnTo>
                      <a:pt x="1723" y="1626"/>
                    </a:lnTo>
                    <a:lnTo>
                      <a:pt x="1723" y="1628"/>
                    </a:lnTo>
                    <a:lnTo>
                      <a:pt x="1726" y="1628"/>
                    </a:lnTo>
                    <a:lnTo>
                      <a:pt x="1728" y="1629"/>
                    </a:lnTo>
                    <a:lnTo>
                      <a:pt x="1730" y="1628"/>
                    </a:lnTo>
                    <a:lnTo>
                      <a:pt x="1731" y="1628"/>
                    </a:lnTo>
                    <a:lnTo>
                      <a:pt x="1733" y="1624"/>
                    </a:lnTo>
                    <a:lnTo>
                      <a:pt x="1733" y="1623"/>
                    </a:lnTo>
                    <a:lnTo>
                      <a:pt x="1735" y="1623"/>
                    </a:lnTo>
                    <a:lnTo>
                      <a:pt x="1738" y="1624"/>
                    </a:lnTo>
                    <a:lnTo>
                      <a:pt x="1741" y="1626"/>
                    </a:lnTo>
                    <a:lnTo>
                      <a:pt x="1743" y="1626"/>
                    </a:lnTo>
                    <a:lnTo>
                      <a:pt x="1746" y="1624"/>
                    </a:lnTo>
                    <a:lnTo>
                      <a:pt x="1750" y="1624"/>
                    </a:lnTo>
                    <a:lnTo>
                      <a:pt x="1746" y="1626"/>
                    </a:lnTo>
                    <a:lnTo>
                      <a:pt x="1746" y="1628"/>
                    </a:lnTo>
                    <a:lnTo>
                      <a:pt x="1741" y="1629"/>
                    </a:lnTo>
                    <a:lnTo>
                      <a:pt x="1738" y="1629"/>
                    </a:lnTo>
                    <a:lnTo>
                      <a:pt x="1735" y="1631"/>
                    </a:lnTo>
                    <a:lnTo>
                      <a:pt x="1735" y="1633"/>
                    </a:lnTo>
                    <a:lnTo>
                      <a:pt x="1735" y="1634"/>
                    </a:lnTo>
                    <a:lnTo>
                      <a:pt x="1733" y="1636"/>
                    </a:lnTo>
                    <a:lnTo>
                      <a:pt x="1730" y="1636"/>
                    </a:lnTo>
                    <a:lnTo>
                      <a:pt x="1728" y="1636"/>
                    </a:lnTo>
                    <a:lnTo>
                      <a:pt x="1728" y="1638"/>
                    </a:lnTo>
                    <a:lnTo>
                      <a:pt x="1726" y="1639"/>
                    </a:lnTo>
                    <a:lnTo>
                      <a:pt x="1721" y="1639"/>
                    </a:lnTo>
                    <a:lnTo>
                      <a:pt x="1718" y="1643"/>
                    </a:lnTo>
                    <a:lnTo>
                      <a:pt x="1718" y="1644"/>
                    </a:lnTo>
                    <a:lnTo>
                      <a:pt x="1718" y="1646"/>
                    </a:lnTo>
                    <a:lnTo>
                      <a:pt x="1720" y="1646"/>
                    </a:lnTo>
                    <a:lnTo>
                      <a:pt x="1723" y="1646"/>
                    </a:lnTo>
                    <a:lnTo>
                      <a:pt x="1725" y="1644"/>
                    </a:lnTo>
                    <a:lnTo>
                      <a:pt x="1725" y="1644"/>
                    </a:lnTo>
                    <a:lnTo>
                      <a:pt x="1728" y="1644"/>
                    </a:lnTo>
                    <a:lnTo>
                      <a:pt x="1728" y="1646"/>
                    </a:lnTo>
                    <a:lnTo>
                      <a:pt x="1730" y="1648"/>
                    </a:lnTo>
                    <a:lnTo>
                      <a:pt x="1733" y="1646"/>
                    </a:lnTo>
                    <a:lnTo>
                      <a:pt x="1735" y="1644"/>
                    </a:lnTo>
                    <a:lnTo>
                      <a:pt x="1736" y="1641"/>
                    </a:lnTo>
                    <a:lnTo>
                      <a:pt x="1736" y="1641"/>
                    </a:lnTo>
                    <a:lnTo>
                      <a:pt x="1738" y="1639"/>
                    </a:lnTo>
                    <a:lnTo>
                      <a:pt x="1738" y="1636"/>
                    </a:lnTo>
                    <a:lnTo>
                      <a:pt x="1740" y="1636"/>
                    </a:lnTo>
                    <a:lnTo>
                      <a:pt x="1745" y="1631"/>
                    </a:lnTo>
                    <a:lnTo>
                      <a:pt x="1746" y="1631"/>
                    </a:lnTo>
                    <a:lnTo>
                      <a:pt x="1748" y="1633"/>
                    </a:lnTo>
                    <a:lnTo>
                      <a:pt x="1751" y="1631"/>
                    </a:lnTo>
                    <a:lnTo>
                      <a:pt x="1750" y="1633"/>
                    </a:lnTo>
                    <a:lnTo>
                      <a:pt x="1751" y="1633"/>
                    </a:lnTo>
                    <a:lnTo>
                      <a:pt x="1753" y="1631"/>
                    </a:lnTo>
                    <a:lnTo>
                      <a:pt x="1755" y="1626"/>
                    </a:lnTo>
                    <a:lnTo>
                      <a:pt x="1758" y="1623"/>
                    </a:lnTo>
                    <a:lnTo>
                      <a:pt x="1758" y="1618"/>
                    </a:lnTo>
                    <a:lnTo>
                      <a:pt x="1758" y="1618"/>
                    </a:lnTo>
                    <a:lnTo>
                      <a:pt x="1760" y="1618"/>
                    </a:lnTo>
                    <a:lnTo>
                      <a:pt x="1761" y="1620"/>
                    </a:lnTo>
                    <a:lnTo>
                      <a:pt x="1763" y="1620"/>
                    </a:lnTo>
                    <a:lnTo>
                      <a:pt x="1765" y="1621"/>
                    </a:lnTo>
                    <a:lnTo>
                      <a:pt x="1766" y="1624"/>
                    </a:lnTo>
                    <a:lnTo>
                      <a:pt x="1765" y="1628"/>
                    </a:lnTo>
                    <a:lnTo>
                      <a:pt x="1765" y="1631"/>
                    </a:lnTo>
                    <a:lnTo>
                      <a:pt x="1765" y="1633"/>
                    </a:lnTo>
                    <a:lnTo>
                      <a:pt x="1765" y="1634"/>
                    </a:lnTo>
                    <a:lnTo>
                      <a:pt x="1761" y="1638"/>
                    </a:lnTo>
                    <a:lnTo>
                      <a:pt x="1758" y="1644"/>
                    </a:lnTo>
                    <a:lnTo>
                      <a:pt x="1758" y="1646"/>
                    </a:lnTo>
                    <a:lnTo>
                      <a:pt x="1756" y="1648"/>
                    </a:lnTo>
                    <a:lnTo>
                      <a:pt x="1756" y="1649"/>
                    </a:lnTo>
                    <a:lnTo>
                      <a:pt x="1760" y="1651"/>
                    </a:lnTo>
                    <a:lnTo>
                      <a:pt x="1763" y="1649"/>
                    </a:lnTo>
                    <a:lnTo>
                      <a:pt x="1766" y="1643"/>
                    </a:lnTo>
                    <a:lnTo>
                      <a:pt x="1768" y="1643"/>
                    </a:lnTo>
                    <a:lnTo>
                      <a:pt x="1771" y="1639"/>
                    </a:lnTo>
                    <a:lnTo>
                      <a:pt x="1773" y="1638"/>
                    </a:lnTo>
                    <a:lnTo>
                      <a:pt x="1773" y="1639"/>
                    </a:lnTo>
                    <a:lnTo>
                      <a:pt x="1778" y="1639"/>
                    </a:lnTo>
                    <a:lnTo>
                      <a:pt x="1778" y="1639"/>
                    </a:lnTo>
                    <a:lnTo>
                      <a:pt x="1775" y="1641"/>
                    </a:lnTo>
                    <a:lnTo>
                      <a:pt x="1770" y="1644"/>
                    </a:lnTo>
                    <a:lnTo>
                      <a:pt x="1770" y="1648"/>
                    </a:lnTo>
                    <a:lnTo>
                      <a:pt x="1770" y="1649"/>
                    </a:lnTo>
                    <a:lnTo>
                      <a:pt x="1770" y="1651"/>
                    </a:lnTo>
                    <a:lnTo>
                      <a:pt x="1771" y="1656"/>
                    </a:lnTo>
                    <a:lnTo>
                      <a:pt x="1773" y="1658"/>
                    </a:lnTo>
                    <a:lnTo>
                      <a:pt x="1775" y="1654"/>
                    </a:lnTo>
                    <a:lnTo>
                      <a:pt x="1776" y="1653"/>
                    </a:lnTo>
                    <a:lnTo>
                      <a:pt x="1776" y="1653"/>
                    </a:lnTo>
                    <a:lnTo>
                      <a:pt x="1778" y="1653"/>
                    </a:lnTo>
                    <a:lnTo>
                      <a:pt x="1778" y="1653"/>
                    </a:lnTo>
                    <a:lnTo>
                      <a:pt x="1780" y="1654"/>
                    </a:lnTo>
                    <a:lnTo>
                      <a:pt x="1783" y="1656"/>
                    </a:lnTo>
                    <a:lnTo>
                      <a:pt x="1786" y="1654"/>
                    </a:lnTo>
                    <a:lnTo>
                      <a:pt x="1786" y="1651"/>
                    </a:lnTo>
                    <a:lnTo>
                      <a:pt x="1786" y="1651"/>
                    </a:lnTo>
                    <a:lnTo>
                      <a:pt x="1788" y="1649"/>
                    </a:lnTo>
                    <a:lnTo>
                      <a:pt x="1788" y="1646"/>
                    </a:lnTo>
                    <a:lnTo>
                      <a:pt x="1789" y="1646"/>
                    </a:lnTo>
                    <a:lnTo>
                      <a:pt x="1789" y="1644"/>
                    </a:lnTo>
                    <a:lnTo>
                      <a:pt x="1788" y="1643"/>
                    </a:lnTo>
                    <a:lnTo>
                      <a:pt x="1789" y="1639"/>
                    </a:lnTo>
                    <a:lnTo>
                      <a:pt x="1793" y="1634"/>
                    </a:lnTo>
                    <a:lnTo>
                      <a:pt x="1796" y="1629"/>
                    </a:lnTo>
                    <a:lnTo>
                      <a:pt x="1796" y="1624"/>
                    </a:lnTo>
                    <a:lnTo>
                      <a:pt x="1794" y="1621"/>
                    </a:lnTo>
                    <a:lnTo>
                      <a:pt x="1793" y="1621"/>
                    </a:lnTo>
                    <a:lnTo>
                      <a:pt x="1793" y="1623"/>
                    </a:lnTo>
                    <a:lnTo>
                      <a:pt x="1791" y="1626"/>
                    </a:lnTo>
                    <a:lnTo>
                      <a:pt x="1789" y="1628"/>
                    </a:lnTo>
                    <a:lnTo>
                      <a:pt x="1786" y="1631"/>
                    </a:lnTo>
                    <a:lnTo>
                      <a:pt x="1784" y="1631"/>
                    </a:lnTo>
                    <a:lnTo>
                      <a:pt x="1783" y="1629"/>
                    </a:lnTo>
                    <a:lnTo>
                      <a:pt x="1783" y="1626"/>
                    </a:lnTo>
                    <a:lnTo>
                      <a:pt x="1783" y="1623"/>
                    </a:lnTo>
                    <a:lnTo>
                      <a:pt x="1786" y="1620"/>
                    </a:lnTo>
                    <a:lnTo>
                      <a:pt x="1788" y="1618"/>
                    </a:lnTo>
                    <a:lnTo>
                      <a:pt x="1791" y="1616"/>
                    </a:lnTo>
                    <a:lnTo>
                      <a:pt x="1793" y="1616"/>
                    </a:lnTo>
                    <a:lnTo>
                      <a:pt x="1794" y="1615"/>
                    </a:lnTo>
                    <a:lnTo>
                      <a:pt x="1793" y="1613"/>
                    </a:lnTo>
                    <a:lnTo>
                      <a:pt x="1791" y="1615"/>
                    </a:lnTo>
                    <a:lnTo>
                      <a:pt x="1789" y="1615"/>
                    </a:lnTo>
                    <a:lnTo>
                      <a:pt x="1786" y="1616"/>
                    </a:lnTo>
                    <a:lnTo>
                      <a:pt x="1784" y="1616"/>
                    </a:lnTo>
                    <a:lnTo>
                      <a:pt x="1781" y="1620"/>
                    </a:lnTo>
                    <a:lnTo>
                      <a:pt x="1781" y="1621"/>
                    </a:lnTo>
                    <a:lnTo>
                      <a:pt x="1776" y="1624"/>
                    </a:lnTo>
                    <a:lnTo>
                      <a:pt x="1775" y="1626"/>
                    </a:lnTo>
                    <a:lnTo>
                      <a:pt x="1773" y="1628"/>
                    </a:lnTo>
                    <a:lnTo>
                      <a:pt x="1770" y="1624"/>
                    </a:lnTo>
                    <a:lnTo>
                      <a:pt x="1770" y="1623"/>
                    </a:lnTo>
                    <a:lnTo>
                      <a:pt x="1768" y="1620"/>
                    </a:lnTo>
                    <a:lnTo>
                      <a:pt x="1768" y="1618"/>
                    </a:lnTo>
                    <a:lnTo>
                      <a:pt x="1770" y="1620"/>
                    </a:lnTo>
                    <a:lnTo>
                      <a:pt x="1771" y="1620"/>
                    </a:lnTo>
                    <a:lnTo>
                      <a:pt x="1775" y="1616"/>
                    </a:lnTo>
                    <a:lnTo>
                      <a:pt x="1771" y="1616"/>
                    </a:lnTo>
                    <a:lnTo>
                      <a:pt x="1768" y="1615"/>
                    </a:lnTo>
                    <a:lnTo>
                      <a:pt x="1771" y="1615"/>
                    </a:lnTo>
                    <a:lnTo>
                      <a:pt x="1775" y="1615"/>
                    </a:lnTo>
                    <a:lnTo>
                      <a:pt x="1771" y="1615"/>
                    </a:lnTo>
                    <a:lnTo>
                      <a:pt x="1770" y="1613"/>
                    </a:lnTo>
                    <a:lnTo>
                      <a:pt x="1770" y="1610"/>
                    </a:lnTo>
                    <a:lnTo>
                      <a:pt x="1770" y="1610"/>
                    </a:lnTo>
                    <a:lnTo>
                      <a:pt x="1775" y="1610"/>
                    </a:lnTo>
                    <a:lnTo>
                      <a:pt x="1776" y="1608"/>
                    </a:lnTo>
                    <a:lnTo>
                      <a:pt x="1780" y="1606"/>
                    </a:lnTo>
                    <a:lnTo>
                      <a:pt x="1781" y="1603"/>
                    </a:lnTo>
                    <a:lnTo>
                      <a:pt x="1784" y="1603"/>
                    </a:lnTo>
                    <a:lnTo>
                      <a:pt x="1786" y="1603"/>
                    </a:lnTo>
                    <a:lnTo>
                      <a:pt x="1789" y="1601"/>
                    </a:lnTo>
                    <a:lnTo>
                      <a:pt x="1791" y="1598"/>
                    </a:lnTo>
                    <a:lnTo>
                      <a:pt x="1791" y="1595"/>
                    </a:lnTo>
                    <a:lnTo>
                      <a:pt x="1789" y="1593"/>
                    </a:lnTo>
                    <a:lnTo>
                      <a:pt x="1786" y="1596"/>
                    </a:lnTo>
                    <a:lnTo>
                      <a:pt x="1784" y="1598"/>
                    </a:lnTo>
                    <a:lnTo>
                      <a:pt x="1784" y="1596"/>
                    </a:lnTo>
                    <a:lnTo>
                      <a:pt x="1781" y="1596"/>
                    </a:lnTo>
                    <a:lnTo>
                      <a:pt x="1781" y="1598"/>
                    </a:lnTo>
                    <a:lnTo>
                      <a:pt x="1781" y="1600"/>
                    </a:lnTo>
                    <a:lnTo>
                      <a:pt x="1780" y="1601"/>
                    </a:lnTo>
                    <a:lnTo>
                      <a:pt x="1776" y="1601"/>
                    </a:lnTo>
                    <a:lnTo>
                      <a:pt x="1775" y="1603"/>
                    </a:lnTo>
                    <a:lnTo>
                      <a:pt x="1771" y="1605"/>
                    </a:lnTo>
                    <a:lnTo>
                      <a:pt x="1771" y="1606"/>
                    </a:lnTo>
                    <a:lnTo>
                      <a:pt x="1770" y="1608"/>
                    </a:lnTo>
                    <a:lnTo>
                      <a:pt x="1770" y="1606"/>
                    </a:lnTo>
                    <a:lnTo>
                      <a:pt x="1771" y="1603"/>
                    </a:lnTo>
                    <a:lnTo>
                      <a:pt x="1770" y="1605"/>
                    </a:lnTo>
                    <a:lnTo>
                      <a:pt x="1766" y="1605"/>
                    </a:lnTo>
                    <a:lnTo>
                      <a:pt x="1770" y="1603"/>
                    </a:lnTo>
                    <a:lnTo>
                      <a:pt x="1771" y="1601"/>
                    </a:lnTo>
                    <a:lnTo>
                      <a:pt x="1773" y="1600"/>
                    </a:lnTo>
                    <a:lnTo>
                      <a:pt x="1771" y="1598"/>
                    </a:lnTo>
                    <a:lnTo>
                      <a:pt x="1773" y="1596"/>
                    </a:lnTo>
                    <a:lnTo>
                      <a:pt x="1775" y="1593"/>
                    </a:lnTo>
                    <a:lnTo>
                      <a:pt x="1773" y="1593"/>
                    </a:lnTo>
                    <a:lnTo>
                      <a:pt x="1771" y="1595"/>
                    </a:lnTo>
                    <a:lnTo>
                      <a:pt x="1771" y="1593"/>
                    </a:lnTo>
                    <a:lnTo>
                      <a:pt x="1771" y="1590"/>
                    </a:lnTo>
                    <a:lnTo>
                      <a:pt x="1771" y="1590"/>
                    </a:lnTo>
                    <a:lnTo>
                      <a:pt x="1768" y="1591"/>
                    </a:lnTo>
                    <a:lnTo>
                      <a:pt x="1763" y="1590"/>
                    </a:lnTo>
                    <a:lnTo>
                      <a:pt x="1768" y="1590"/>
                    </a:lnTo>
                    <a:lnTo>
                      <a:pt x="1770" y="1590"/>
                    </a:lnTo>
                    <a:lnTo>
                      <a:pt x="1773" y="1588"/>
                    </a:lnTo>
                    <a:lnTo>
                      <a:pt x="1776" y="1586"/>
                    </a:lnTo>
                    <a:lnTo>
                      <a:pt x="1778" y="1585"/>
                    </a:lnTo>
                    <a:lnTo>
                      <a:pt x="1780" y="1585"/>
                    </a:lnTo>
                    <a:lnTo>
                      <a:pt x="1783" y="1583"/>
                    </a:lnTo>
                    <a:lnTo>
                      <a:pt x="1783" y="1581"/>
                    </a:lnTo>
                    <a:lnTo>
                      <a:pt x="1784" y="1580"/>
                    </a:lnTo>
                    <a:lnTo>
                      <a:pt x="1784" y="1576"/>
                    </a:lnTo>
                    <a:lnTo>
                      <a:pt x="1781" y="1575"/>
                    </a:lnTo>
                    <a:lnTo>
                      <a:pt x="1778" y="1571"/>
                    </a:lnTo>
                    <a:lnTo>
                      <a:pt x="1775" y="1571"/>
                    </a:lnTo>
                    <a:lnTo>
                      <a:pt x="1770" y="1573"/>
                    </a:lnTo>
                    <a:lnTo>
                      <a:pt x="1768" y="1573"/>
                    </a:lnTo>
                    <a:lnTo>
                      <a:pt x="1768" y="1575"/>
                    </a:lnTo>
                    <a:lnTo>
                      <a:pt x="1766" y="1578"/>
                    </a:lnTo>
                    <a:lnTo>
                      <a:pt x="1765" y="1581"/>
                    </a:lnTo>
                    <a:lnTo>
                      <a:pt x="1763" y="1583"/>
                    </a:lnTo>
                    <a:lnTo>
                      <a:pt x="1765" y="1581"/>
                    </a:lnTo>
                    <a:lnTo>
                      <a:pt x="1765" y="1578"/>
                    </a:lnTo>
                    <a:lnTo>
                      <a:pt x="1763" y="1576"/>
                    </a:lnTo>
                    <a:lnTo>
                      <a:pt x="1765" y="1575"/>
                    </a:lnTo>
                    <a:lnTo>
                      <a:pt x="1766" y="1571"/>
                    </a:lnTo>
                    <a:lnTo>
                      <a:pt x="1765" y="1571"/>
                    </a:lnTo>
                    <a:lnTo>
                      <a:pt x="1761" y="1573"/>
                    </a:lnTo>
                    <a:lnTo>
                      <a:pt x="1760" y="1575"/>
                    </a:lnTo>
                    <a:lnTo>
                      <a:pt x="1758" y="1576"/>
                    </a:lnTo>
                    <a:lnTo>
                      <a:pt x="1756" y="1575"/>
                    </a:lnTo>
                    <a:lnTo>
                      <a:pt x="1755" y="1576"/>
                    </a:lnTo>
                    <a:lnTo>
                      <a:pt x="1751" y="1578"/>
                    </a:lnTo>
                    <a:lnTo>
                      <a:pt x="1751" y="1576"/>
                    </a:lnTo>
                    <a:lnTo>
                      <a:pt x="1748" y="1578"/>
                    </a:lnTo>
                    <a:lnTo>
                      <a:pt x="1746" y="1583"/>
                    </a:lnTo>
                    <a:lnTo>
                      <a:pt x="1743" y="1585"/>
                    </a:lnTo>
                    <a:lnTo>
                      <a:pt x="1746" y="1581"/>
                    </a:lnTo>
                    <a:lnTo>
                      <a:pt x="1746" y="1576"/>
                    </a:lnTo>
                    <a:lnTo>
                      <a:pt x="1750" y="1573"/>
                    </a:lnTo>
                    <a:lnTo>
                      <a:pt x="1748" y="1573"/>
                    </a:lnTo>
                    <a:lnTo>
                      <a:pt x="1746" y="1573"/>
                    </a:lnTo>
                    <a:lnTo>
                      <a:pt x="1745" y="1575"/>
                    </a:lnTo>
                    <a:lnTo>
                      <a:pt x="1741" y="1578"/>
                    </a:lnTo>
                    <a:lnTo>
                      <a:pt x="1741" y="1576"/>
                    </a:lnTo>
                    <a:lnTo>
                      <a:pt x="1743" y="1575"/>
                    </a:lnTo>
                    <a:lnTo>
                      <a:pt x="1743" y="1573"/>
                    </a:lnTo>
                    <a:lnTo>
                      <a:pt x="1743" y="1571"/>
                    </a:lnTo>
                    <a:lnTo>
                      <a:pt x="1740" y="1573"/>
                    </a:lnTo>
                    <a:lnTo>
                      <a:pt x="1736" y="1575"/>
                    </a:lnTo>
                    <a:lnTo>
                      <a:pt x="1735" y="1575"/>
                    </a:lnTo>
                    <a:lnTo>
                      <a:pt x="1733" y="1571"/>
                    </a:lnTo>
                    <a:lnTo>
                      <a:pt x="1731" y="1571"/>
                    </a:lnTo>
                    <a:lnTo>
                      <a:pt x="1728" y="1575"/>
                    </a:lnTo>
                    <a:lnTo>
                      <a:pt x="1726" y="1573"/>
                    </a:lnTo>
                    <a:lnTo>
                      <a:pt x="1726" y="1573"/>
                    </a:lnTo>
                    <a:lnTo>
                      <a:pt x="1730" y="1570"/>
                    </a:lnTo>
                    <a:lnTo>
                      <a:pt x="1733" y="1566"/>
                    </a:lnTo>
                    <a:lnTo>
                      <a:pt x="1733" y="1563"/>
                    </a:lnTo>
                    <a:lnTo>
                      <a:pt x="1731" y="1565"/>
                    </a:lnTo>
                    <a:lnTo>
                      <a:pt x="1730" y="1565"/>
                    </a:lnTo>
                    <a:lnTo>
                      <a:pt x="1726" y="1566"/>
                    </a:lnTo>
                    <a:lnTo>
                      <a:pt x="1728" y="1565"/>
                    </a:lnTo>
                    <a:lnTo>
                      <a:pt x="1733" y="1561"/>
                    </a:lnTo>
                    <a:lnTo>
                      <a:pt x="1736" y="1561"/>
                    </a:lnTo>
                    <a:lnTo>
                      <a:pt x="1738" y="1560"/>
                    </a:lnTo>
                    <a:lnTo>
                      <a:pt x="1741" y="1560"/>
                    </a:lnTo>
                    <a:lnTo>
                      <a:pt x="1745" y="1556"/>
                    </a:lnTo>
                    <a:lnTo>
                      <a:pt x="1745" y="1555"/>
                    </a:lnTo>
                    <a:lnTo>
                      <a:pt x="1743" y="1556"/>
                    </a:lnTo>
                    <a:lnTo>
                      <a:pt x="1738" y="1556"/>
                    </a:lnTo>
                    <a:lnTo>
                      <a:pt x="1736" y="1556"/>
                    </a:lnTo>
                    <a:lnTo>
                      <a:pt x="1733" y="1553"/>
                    </a:lnTo>
                    <a:lnTo>
                      <a:pt x="1731" y="1555"/>
                    </a:lnTo>
                    <a:lnTo>
                      <a:pt x="1728" y="1555"/>
                    </a:lnTo>
                    <a:lnTo>
                      <a:pt x="1730" y="1551"/>
                    </a:lnTo>
                    <a:lnTo>
                      <a:pt x="1731" y="1551"/>
                    </a:lnTo>
                    <a:lnTo>
                      <a:pt x="1731" y="1550"/>
                    </a:lnTo>
                    <a:lnTo>
                      <a:pt x="1730" y="1550"/>
                    </a:lnTo>
                    <a:lnTo>
                      <a:pt x="1726" y="1553"/>
                    </a:lnTo>
                    <a:lnTo>
                      <a:pt x="1725" y="1555"/>
                    </a:lnTo>
                    <a:lnTo>
                      <a:pt x="1721" y="1558"/>
                    </a:lnTo>
                    <a:lnTo>
                      <a:pt x="1718" y="1560"/>
                    </a:lnTo>
                    <a:lnTo>
                      <a:pt x="1718" y="1561"/>
                    </a:lnTo>
                    <a:lnTo>
                      <a:pt x="1715" y="1563"/>
                    </a:lnTo>
                    <a:lnTo>
                      <a:pt x="1711" y="1566"/>
                    </a:lnTo>
                    <a:lnTo>
                      <a:pt x="1711" y="1563"/>
                    </a:lnTo>
                    <a:lnTo>
                      <a:pt x="1713" y="1560"/>
                    </a:lnTo>
                    <a:lnTo>
                      <a:pt x="1715" y="1556"/>
                    </a:lnTo>
                    <a:lnTo>
                      <a:pt x="1715" y="1555"/>
                    </a:lnTo>
                    <a:lnTo>
                      <a:pt x="1716" y="1551"/>
                    </a:lnTo>
                    <a:lnTo>
                      <a:pt x="1720" y="1548"/>
                    </a:lnTo>
                    <a:lnTo>
                      <a:pt x="1720" y="1546"/>
                    </a:lnTo>
                    <a:lnTo>
                      <a:pt x="1723" y="1545"/>
                    </a:lnTo>
                    <a:lnTo>
                      <a:pt x="1723" y="1543"/>
                    </a:lnTo>
                    <a:lnTo>
                      <a:pt x="1726" y="1540"/>
                    </a:lnTo>
                    <a:lnTo>
                      <a:pt x="1728" y="1538"/>
                    </a:lnTo>
                    <a:lnTo>
                      <a:pt x="1730" y="1535"/>
                    </a:lnTo>
                    <a:lnTo>
                      <a:pt x="1733" y="1535"/>
                    </a:lnTo>
                    <a:lnTo>
                      <a:pt x="1733" y="1533"/>
                    </a:lnTo>
                    <a:lnTo>
                      <a:pt x="1733" y="1531"/>
                    </a:lnTo>
                    <a:lnTo>
                      <a:pt x="1735" y="1528"/>
                    </a:lnTo>
                    <a:lnTo>
                      <a:pt x="1736" y="1526"/>
                    </a:lnTo>
                    <a:lnTo>
                      <a:pt x="1736" y="1528"/>
                    </a:lnTo>
                    <a:lnTo>
                      <a:pt x="1735" y="1530"/>
                    </a:lnTo>
                    <a:lnTo>
                      <a:pt x="1736" y="1533"/>
                    </a:lnTo>
                    <a:lnTo>
                      <a:pt x="1740" y="1528"/>
                    </a:lnTo>
                    <a:lnTo>
                      <a:pt x="1745" y="1525"/>
                    </a:lnTo>
                    <a:lnTo>
                      <a:pt x="1745" y="1522"/>
                    </a:lnTo>
                    <a:lnTo>
                      <a:pt x="1743" y="1520"/>
                    </a:lnTo>
                    <a:lnTo>
                      <a:pt x="1741" y="1520"/>
                    </a:lnTo>
                    <a:lnTo>
                      <a:pt x="1740" y="1522"/>
                    </a:lnTo>
                    <a:lnTo>
                      <a:pt x="1740" y="1518"/>
                    </a:lnTo>
                    <a:lnTo>
                      <a:pt x="1738" y="1517"/>
                    </a:lnTo>
                    <a:lnTo>
                      <a:pt x="1738" y="1515"/>
                    </a:lnTo>
                    <a:lnTo>
                      <a:pt x="1741" y="1515"/>
                    </a:lnTo>
                    <a:lnTo>
                      <a:pt x="1745" y="1515"/>
                    </a:lnTo>
                    <a:lnTo>
                      <a:pt x="1748" y="1517"/>
                    </a:lnTo>
                    <a:lnTo>
                      <a:pt x="1750" y="1517"/>
                    </a:lnTo>
                    <a:lnTo>
                      <a:pt x="1751" y="1513"/>
                    </a:lnTo>
                    <a:lnTo>
                      <a:pt x="1751" y="1508"/>
                    </a:lnTo>
                    <a:lnTo>
                      <a:pt x="1748" y="1508"/>
                    </a:lnTo>
                    <a:lnTo>
                      <a:pt x="1746" y="1510"/>
                    </a:lnTo>
                    <a:lnTo>
                      <a:pt x="1746" y="1512"/>
                    </a:lnTo>
                    <a:lnTo>
                      <a:pt x="1745" y="1512"/>
                    </a:lnTo>
                    <a:lnTo>
                      <a:pt x="1745" y="1508"/>
                    </a:lnTo>
                    <a:lnTo>
                      <a:pt x="1745" y="1507"/>
                    </a:lnTo>
                    <a:lnTo>
                      <a:pt x="1741" y="1508"/>
                    </a:lnTo>
                    <a:lnTo>
                      <a:pt x="1740" y="1512"/>
                    </a:lnTo>
                    <a:lnTo>
                      <a:pt x="1736" y="1512"/>
                    </a:lnTo>
                    <a:lnTo>
                      <a:pt x="1735" y="1513"/>
                    </a:lnTo>
                    <a:lnTo>
                      <a:pt x="1731" y="1515"/>
                    </a:lnTo>
                    <a:lnTo>
                      <a:pt x="1728" y="1515"/>
                    </a:lnTo>
                    <a:lnTo>
                      <a:pt x="1725" y="1517"/>
                    </a:lnTo>
                    <a:lnTo>
                      <a:pt x="1720" y="1520"/>
                    </a:lnTo>
                    <a:lnTo>
                      <a:pt x="1720" y="1523"/>
                    </a:lnTo>
                    <a:lnTo>
                      <a:pt x="1718" y="1523"/>
                    </a:lnTo>
                    <a:lnTo>
                      <a:pt x="1715" y="1523"/>
                    </a:lnTo>
                    <a:lnTo>
                      <a:pt x="1715" y="1525"/>
                    </a:lnTo>
                    <a:lnTo>
                      <a:pt x="1716" y="1525"/>
                    </a:lnTo>
                    <a:lnTo>
                      <a:pt x="1716" y="1528"/>
                    </a:lnTo>
                    <a:lnTo>
                      <a:pt x="1716" y="1528"/>
                    </a:lnTo>
                    <a:close/>
                    <a:moveTo>
                      <a:pt x="1560" y="1568"/>
                    </a:moveTo>
                    <a:lnTo>
                      <a:pt x="1564" y="1568"/>
                    </a:lnTo>
                    <a:lnTo>
                      <a:pt x="1572" y="1575"/>
                    </a:lnTo>
                    <a:lnTo>
                      <a:pt x="1579" y="1575"/>
                    </a:lnTo>
                    <a:lnTo>
                      <a:pt x="1583" y="1575"/>
                    </a:lnTo>
                    <a:lnTo>
                      <a:pt x="1587" y="1578"/>
                    </a:lnTo>
                    <a:lnTo>
                      <a:pt x="1590" y="1578"/>
                    </a:lnTo>
                    <a:lnTo>
                      <a:pt x="1595" y="1580"/>
                    </a:lnTo>
                    <a:lnTo>
                      <a:pt x="1600" y="1578"/>
                    </a:lnTo>
                    <a:lnTo>
                      <a:pt x="1602" y="1576"/>
                    </a:lnTo>
                    <a:lnTo>
                      <a:pt x="1598" y="1573"/>
                    </a:lnTo>
                    <a:lnTo>
                      <a:pt x="1597" y="1571"/>
                    </a:lnTo>
                    <a:lnTo>
                      <a:pt x="1595" y="1570"/>
                    </a:lnTo>
                    <a:lnTo>
                      <a:pt x="1592" y="1568"/>
                    </a:lnTo>
                    <a:lnTo>
                      <a:pt x="1588" y="1565"/>
                    </a:lnTo>
                    <a:lnTo>
                      <a:pt x="1582" y="1561"/>
                    </a:lnTo>
                    <a:lnTo>
                      <a:pt x="1580" y="1560"/>
                    </a:lnTo>
                    <a:lnTo>
                      <a:pt x="1575" y="1556"/>
                    </a:lnTo>
                    <a:lnTo>
                      <a:pt x="1570" y="1553"/>
                    </a:lnTo>
                    <a:lnTo>
                      <a:pt x="1564" y="1553"/>
                    </a:lnTo>
                    <a:lnTo>
                      <a:pt x="1552" y="1550"/>
                    </a:lnTo>
                    <a:lnTo>
                      <a:pt x="1549" y="1548"/>
                    </a:lnTo>
                    <a:lnTo>
                      <a:pt x="1544" y="1551"/>
                    </a:lnTo>
                    <a:lnTo>
                      <a:pt x="1545" y="1555"/>
                    </a:lnTo>
                    <a:lnTo>
                      <a:pt x="1550" y="1556"/>
                    </a:lnTo>
                    <a:lnTo>
                      <a:pt x="1559" y="1561"/>
                    </a:lnTo>
                    <a:lnTo>
                      <a:pt x="1559" y="1566"/>
                    </a:lnTo>
                    <a:lnTo>
                      <a:pt x="1560" y="1568"/>
                    </a:lnTo>
                    <a:lnTo>
                      <a:pt x="1560" y="1568"/>
                    </a:lnTo>
                    <a:close/>
                    <a:moveTo>
                      <a:pt x="1562" y="1668"/>
                    </a:moveTo>
                    <a:lnTo>
                      <a:pt x="1557" y="1666"/>
                    </a:lnTo>
                    <a:lnTo>
                      <a:pt x="1555" y="1661"/>
                    </a:lnTo>
                    <a:lnTo>
                      <a:pt x="1544" y="1659"/>
                    </a:lnTo>
                    <a:lnTo>
                      <a:pt x="1542" y="1658"/>
                    </a:lnTo>
                    <a:lnTo>
                      <a:pt x="1540" y="1656"/>
                    </a:lnTo>
                    <a:lnTo>
                      <a:pt x="1539" y="1653"/>
                    </a:lnTo>
                    <a:lnTo>
                      <a:pt x="1537" y="1653"/>
                    </a:lnTo>
                    <a:lnTo>
                      <a:pt x="1535" y="1651"/>
                    </a:lnTo>
                    <a:lnTo>
                      <a:pt x="1532" y="1649"/>
                    </a:lnTo>
                    <a:lnTo>
                      <a:pt x="1532" y="1646"/>
                    </a:lnTo>
                    <a:lnTo>
                      <a:pt x="1530" y="1644"/>
                    </a:lnTo>
                    <a:lnTo>
                      <a:pt x="1527" y="1644"/>
                    </a:lnTo>
                    <a:lnTo>
                      <a:pt x="1525" y="1644"/>
                    </a:lnTo>
                    <a:lnTo>
                      <a:pt x="1527" y="1639"/>
                    </a:lnTo>
                    <a:lnTo>
                      <a:pt x="1537" y="1634"/>
                    </a:lnTo>
                    <a:lnTo>
                      <a:pt x="1537" y="1638"/>
                    </a:lnTo>
                    <a:lnTo>
                      <a:pt x="1535" y="1641"/>
                    </a:lnTo>
                    <a:lnTo>
                      <a:pt x="1535" y="1643"/>
                    </a:lnTo>
                    <a:lnTo>
                      <a:pt x="1537" y="1644"/>
                    </a:lnTo>
                    <a:lnTo>
                      <a:pt x="1537" y="1648"/>
                    </a:lnTo>
                    <a:lnTo>
                      <a:pt x="1540" y="1651"/>
                    </a:lnTo>
                    <a:lnTo>
                      <a:pt x="1540" y="1648"/>
                    </a:lnTo>
                    <a:lnTo>
                      <a:pt x="1545" y="1648"/>
                    </a:lnTo>
                    <a:lnTo>
                      <a:pt x="1550" y="1653"/>
                    </a:lnTo>
                    <a:lnTo>
                      <a:pt x="1554" y="1653"/>
                    </a:lnTo>
                    <a:lnTo>
                      <a:pt x="1555" y="1654"/>
                    </a:lnTo>
                    <a:lnTo>
                      <a:pt x="1562" y="1654"/>
                    </a:lnTo>
                    <a:lnTo>
                      <a:pt x="1565" y="1651"/>
                    </a:lnTo>
                    <a:lnTo>
                      <a:pt x="1569" y="1653"/>
                    </a:lnTo>
                    <a:lnTo>
                      <a:pt x="1575" y="1653"/>
                    </a:lnTo>
                    <a:lnTo>
                      <a:pt x="1574" y="1654"/>
                    </a:lnTo>
                    <a:lnTo>
                      <a:pt x="1569" y="1656"/>
                    </a:lnTo>
                    <a:lnTo>
                      <a:pt x="1567" y="1659"/>
                    </a:lnTo>
                    <a:lnTo>
                      <a:pt x="1567" y="1663"/>
                    </a:lnTo>
                    <a:lnTo>
                      <a:pt x="1565" y="1666"/>
                    </a:lnTo>
                    <a:lnTo>
                      <a:pt x="1562" y="1668"/>
                    </a:lnTo>
                    <a:lnTo>
                      <a:pt x="1562" y="1668"/>
                    </a:lnTo>
                    <a:close/>
                    <a:moveTo>
                      <a:pt x="1597" y="1683"/>
                    </a:moveTo>
                    <a:lnTo>
                      <a:pt x="1595" y="1679"/>
                    </a:lnTo>
                    <a:lnTo>
                      <a:pt x="1588" y="1676"/>
                    </a:lnTo>
                    <a:lnTo>
                      <a:pt x="1587" y="1669"/>
                    </a:lnTo>
                    <a:lnTo>
                      <a:pt x="1585" y="1668"/>
                    </a:lnTo>
                    <a:lnTo>
                      <a:pt x="1588" y="1664"/>
                    </a:lnTo>
                    <a:lnTo>
                      <a:pt x="1595" y="1661"/>
                    </a:lnTo>
                    <a:lnTo>
                      <a:pt x="1600" y="1654"/>
                    </a:lnTo>
                    <a:lnTo>
                      <a:pt x="1602" y="1651"/>
                    </a:lnTo>
                    <a:lnTo>
                      <a:pt x="1603" y="1648"/>
                    </a:lnTo>
                    <a:lnTo>
                      <a:pt x="1610" y="1643"/>
                    </a:lnTo>
                    <a:lnTo>
                      <a:pt x="1612" y="1639"/>
                    </a:lnTo>
                    <a:lnTo>
                      <a:pt x="1615" y="1639"/>
                    </a:lnTo>
                    <a:lnTo>
                      <a:pt x="1617" y="1641"/>
                    </a:lnTo>
                    <a:lnTo>
                      <a:pt x="1613" y="1644"/>
                    </a:lnTo>
                    <a:lnTo>
                      <a:pt x="1618" y="1644"/>
                    </a:lnTo>
                    <a:lnTo>
                      <a:pt x="1618" y="1648"/>
                    </a:lnTo>
                    <a:lnTo>
                      <a:pt x="1613" y="1656"/>
                    </a:lnTo>
                    <a:lnTo>
                      <a:pt x="1610" y="1658"/>
                    </a:lnTo>
                    <a:lnTo>
                      <a:pt x="1615" y="1659"/>
                    </a:lnTo>
                    <a:lnTo>
                      <a:pt x="1617" y="1663"/>
                    </a:lnTo>
                    <a:lnTo>
                      <a:pt x="1613" y="1666"/>
                    </a:lnTo>
                    <a:lnTo>
                      <a:pt x="1615" y="1668"/>
                    </a:lnTo>
                    <a:lnTo>
                      <a:pt x="1618" y="1666"/>
                    </a:lnTo>
                    <a:lnTo>
                      <a:pt x="1618" y="1663"/>
                    </a:lnTo>
                    <a:lnTo>
                      <a:pt x="1622" y="1661"/>
                    </a:lnTo>
                    <a:lnTo>
                      <a:pt x="1627" y="1663"/>
                    </a:lnTo>
                    <a:lnTo>
                      <a:pt x="1627" y="1668"/>
                    </a:lnTo>
                    <a:lnTo>
                      <a:pt x="1628" y="1669"/>
                    </a:lnTo>
                    <a:lnTo>
                      <a:pt x="1623" y="1671"/>
                    </a:lnTo>
                    <a:lnTo>
                      <a:pt x="1622" y="1673"/>
                    </a:lnTo>
                    <a:lnTo>
                      <a:pt x="1615" y="1674"/>
                    </a:lnTo>
                    <a:lnTo>
                      <a:pt x="1607" y="1679"/>
                    </a:lnTo>
                    <a:lnTo>
                      <a:pt x="1603" y="1679"/>
                    </a:lnTo>
                    <a:lnTo>
                      <a:pt x="1602" y="1676"/>
                    </a:lnTo>
                    <a:lnTo>
                      <a:pt x="1600" y="1678"/>
                    </a:lnTo>
                    <a:lnTo>
                      <a:pt x="1598" y="1681"/>
                    </a:lnTo>
                    <a:lnTo>
                      <a:pt x="1597" y="1683"/>
                    </a:lnTo>
                    <a:lnTo>
                      <a:pt x="1597" y="1683"/>
                    </a:lnTo>
                    <a:close/>
                    <a:moveTo>
                      <a:pt x="1221" y="1419"/>
                    </a:moveTo>
                    <a:lnTo>
                      <a:pt x="1223" y="1422"/>
                    </a:lnTo>
                    <a:lnTo>
                      <a:pt x="1223" y="1424"/>
                    </a:lnTo>
                    <a:lnTo>
                      <a:pt x="1225" y="1422"/>
                    </a:lnTo>
                    <a:lnTo>
                      <a:pt x="1225" y="1417"/>
                    </a:lnTo>
                    <a:lnTo>
                      <a:pt x="1223" y="1417"/>
                    </a:lnTo>
                    <a:lnTo>
                      <a:pt x="1221" y="1419"/>
                    </a:lnTo>
                    <a:lnTo>
                      <a:pt x="1221" y="1419"/>
                    </a:lnTo>
                    <a:close/>
                    <a:moveTo>
                      <a:pt x="1221" y="1467"/>
                    </a:moveTo>
                    <a:lnTo>
                      <a:pt x="1223" y="1463"/>
                    </a:lnTo>
                    <a:lnTo>
                      <a:pt x="1226" y="1463"/>
                    </a:lnTo>
                    <a:lnTo>
                      <a:pt x="1228" y="1462"/>
                    </a:lnTo>
                    <a:lnTo>
                      <a:pt x="1230" y="1465"/>
                    </a:lnTo>
                    <a:lnTo>
                      <a:pt x="1223" y="1468"/>
                    </a:lnTo>
                    <a:lnTo>
                      <a:pt x="1221" y="1467"/>
                    </a:lnTo>
                    <a:lnTo>
                      <a:pt x="1221" y="1467"/>
                    </a:lnTo>
                    <a:close/>
                    <a:moveTo>
                      <a:pt x="1177" y="1432"/>
                    </a:moveTo>
                    <a:lnTo>
                      <a:pt x="1182" y="1427"/>
                    </a:lnTo>
                    <a:lnTo>
                      <a:pt x="1185" y="1428"/>
                    </a:lnTo>
                    <a:lnTo>
                      <a:pt x="1185" y="1425"/>
                    </a:lnTo>
                    <a:lnTo>
                      <a:pt x="1188" y="1424"/>
                    </a:lnTo>
                    <a:lnTo>
                      <a:pt x="1193" y="1424"/>
                    </a:lnTo>
                    <a:lnTo>
                      <a:pt x="1193" y="1425"/>
                    </a:lnTo>
                    <a:lnTo>
                      <a:pt x="1198" y="1424"/>
                    </a:lnTo>
                    <a:lnTo>
                      <a:pt x="1203" y="1428"/>
                    </a:lnTo>
                    <a:lnTo>
                      <a:pt x="1205" y="1433"/>
                    </a:lnTo>
                    <a:lnTo>
                      <a:pt x="1205" y="1435"/>
                    </a:lnTo>
                    <a:lnTo>
                      <a:pt x="1205" y="1438"/>
                    </a:lnTo>
                    <a:lnTo>
                      <a:pt x="1193" y="1437"/>
                    </a:lnTo>
                    <a:lnTo>
                      <a:pt x="1190" y="1433"/>
                    </a:lnTo>
                    <a:lnTo>
                      <a:pt x="1185" y="1433"/>
                    </a:lnTo>
                    <a:lnTo>
                      <a:pt x="1185" y="1437"/>
                    </a:lnTo>
                    <a:lnTo>
                      <a:pt x="1185" y="1438"/>
                    </a:lnTo>
                    <a:lnTo>
                      <a:pt x="1183" y="1435"/>
                    </a:lnTo>
                    <a:lnTo>
                      <a:pt x="1182" y="1433"/>
                    </a:lnTo>
                    <a:lnTo>
                      <a:pt x="1178" y="1433"/>
                    </a:lnTo>
                    <a:lnTo>
                      <a:pt x="1177" y="1432"/>
                    </a:lnTo>
                    <a:lnTo>
                      <a:pt x="1177" y="1432"/>
                    </a:lnTo>
                    <a:close/>
                    <a:moveTo>
                      <a:pt x="185" y="1450"/>
                    </a:moveTo>
                    <a:lnTo>
                      <a:pt x="190" y="1453"/>
                    </a:lnTo>
                    <a:lnTo>
                      <a:pt x="195" y="1460"/>
                    </a:lnTo>
                    <a:lnTo>
                      <a:pt x="193" y="1462"/>
                    </a:lnTo>
                    <a:lnTo>
                      <a:pt x="187" y="1455"/>
                    </a:lnTo>
                    <a:lnTo>
                      <a:pt x="185" y="1450"/>
                    </a:lnTo>
                    <a:lnTo>
                      <a:pt x="185" y="1450"/>
                    </a:lnTo>
                    <a:close/>
                    <a:moveTo>
                      <a:pt x="177" y="1440"/>
                    </a:moveTo>
                    <a:lnTo>
                      <a:pt x="175" y="1433"/>
                    </a:lnTo>
                    <a:lnTo>
                      <a:pt x="178" y="1433"/>
                    </a:lnTo>
                    <a:lnTo>
                      <a:pt x="177" y="1440"/>
                    </a:lnTo>
                    <a:lnTo>
                      <a:pt x="177" y="1440"/>
                    </a:lnTo>
                    <a:close/>
                    <a:moveTo>
                      <a:pt x="150" y="1419"/>
                    </a:moveTo>
                    <a:lnTo>
                      <a:pt x="157" y="1422"/>
                    </a:lnTo>
                    <a:lnTo>
                      <a:pt x="157" y="1419"/>
                    </a:lnTo>
                    <a:lnTo>
                      <a:pt x="150" y="1419"/>
                    </a:lnTo>
                    <a:lnTo>
                      <a:pt x="150" y="1419"/>
                    </a:lnTo>
                    <a:close/>
                    <a:moveTo>
                      <a:pt x="110" y="1404"/>
                    </a:moveTo>
                    <a:lnTo>
                      <a:pt x="112" y="1409"/>
                    </a:lnTo>
                    <a:lnTo>
                      <a:pt x="113" y="1410"/>
                    </a:lnTo>
                    <a:lnTo>
                      <a:pt x="115" y="1415"/>
                    </a:lnTo>
                    <a:lnTo>
                      <a:pt x="127" y="1417"/>
                    </a:lnTo>
                    <a:lnTo>
                      <a:pt x="123" y="1419"/>
                    </a:lnTo>
                    <a:lnTo>
                      <a:pt x="117" y="1419"/>
                    </a:lnTo>
                    <a:lnTo>
                      <a:pt x="113" y="1424"/>
                    </a:lnTo>
                    <a:lnTo>
                      <a:pt x="117" y="1425"/>
                    </a:lnTo>
                    <a:lnTo>
                      <a:pt x="113" y="1430"/>
                    </a:lnTo>
                    <a:lnTo>
                      <a:pt x="115" y="1432"/>
                    </a:lnTo>
                    <a:lnTo>
                      <a:pt x="120" y="1430"/>
                    </a:lnTo>
                    <a:lnTo>
                      <a:pt x="122" y="1433"/>
                    </a:lnTo>
                    <a:lnTo>
                      <a:pt x="127" y="1433"/>
                    </a:lnTo>
                    <a:lnTo>
                      <a:pt x="127" y="1438"/>
                    </a:lnTo>
                    <a:lnTo>
                      <a:pt x="132" y="1440"/>
                    </a:lnTo>
                    <a:lnTo>
                      <a:pt x="137" y="1438"/>
                    </a:lnTo>
                    <a:lnTo>
                      <a:pt x="130" y="1445"/>
                    </a:lnTo>
                    <a:lnTo>
                      <a:pt x="133" y="1450"/>
                    </a:lnTo>
                    <a:lnTo>
                      <a:pt x="137" y="1450"/>
                    </a:lnTo>
                    <a:lnTo>
                      <a:pt x="137" y="1445"/>
                    </a:lnTo>
                    <a:lnTo>
                      <a:pt x="143" y="1443"/>
                    </a:lnTo>
                    <a:lnTo>
                      <a:pt x="142" y="1448"/>
                    </a:lnTo>
                    <a:lnTo>
                      <a:pt x="137" y="1452"/>
                    </a:lnTo>
                    <a:lnTo>
                      <a:pt x="138" y="1455"/>
                    </a:lnTo>
                    <a:lnTo>
                      <a:pt x="140" y="1455"/>
                    </a:lnTo>
                    <a:lnTo>
                      <a:pt x="142" y="1460"/>
                    </a:lnTo>
                    <a:lnTo>
                      <a:pt x="150" y="1460"/>
                    </a:lnTo>
                    <a:lnTo>
                      <a:pt x="150" y="1463"/>
                    </a:lnTo>
                    <a:lnTo>
                      <a:pt x="153" y="1463"/>
                    </a:lnTo>
                    <a:lnTo>
                      <a:pt x="155" y="1468"/>
                    </a:lnTo>
                    <a:lnTo>
                      <a:pt x="153" y="1472"/>
                    </a:lnTo>
                    <a:lnTo>
                      <a:pt x="158" y="1477"/>
                    </a:lnTo>
                    <a:lnTo>
                      <a:pt x="162" y="1473"/>
                    </a:lnTo>
                    <a:lnTo>
                      <a:pt x="165" y="1475"/>
                    </a:lnTo>
                    <a:lnTo>
                      <a:pt x="168" y="1475"/>
                    </a:lnTo>
                    <a:lnTo>
                      <a:pt x="162" y="1482"/>
                    </a:lnTo>
                    <a:lnTo>
                      <a:pt x="172" y="1490"/>
                    </a:lnTo>
                    <a:lnTo>
                      <a:pt x="173" y="1492"/>
                    </a:lnTo>
                    <a:lnTo>
                      <a:pt x="177" y="1495"/>
                    </a:lnTo>
                    <a:lnTo>
                      <a:pt x="192" y="1502"/>
                    </a:lnTo>
                    <a:lnTo>
                      <a:pt x="193" y="1500"/>
                    </a:lnTo>
                    <a:lnTo>
                      <a:pt x="198" y="1502"/>
                    </a:lnTo>
                    <a:lnTo>
                      <a:pt x="195" y="1490"/>
                    </a:lnTo>
                    <a:lnTo>
                      <a:pt x="195" y="1483"/>
                    </a:lnTo>
                    <a:lnTo>
                      <a:pt x="193" y="1480"/>
                    </a:lnTo>
                    <a:lnTo>
                      <a:pt x="195" y="1472"/>
                    </a:lnTo>
                    <a:lnTo>
                      <a:pt x="190" y="1467"/>
                    </a:lnTo>
                    <a:lnTo>
                      <a:pt x="180" y="1460"/>
                    </a:lnTo>
                    <a:lnTo>
                      <a:pt x="178" y="1447"/>
                    </a:lnTo>
                    <a:lnTo>
                      <a:pt x="173" y="1440"/>
                    </a:lnTo>
                    <a:lnTo>
                      <a:pt x="172" y="1432"/>
                    </a:lnTo>
                    <a:lnTo>
                      <a:pt x="170" y="1430"/>
                    </a:lnTo>
                    <a:lnTo>
                      <a:pt x="165" y="1428"/>
                    </a:lnTo>
                    <a:lnTo>
                      <a:pt x="157" y="1425"/>
                    </a:lnTo>
                    <a:lnTo>
                      <a:pt x="152" y="1425"/>
                    </a:lnTo>
                    <a:lnTo>
                      <a:pt x="147" y="1424"/>
                    </a:lnTo>
                    <a:lnTo>
                      <a:pt x="143" y="1419"/>
                    </a:lnTo>
                    <a:lnTo>
                      <a:pt x="137" y="1415"/>
                    </a:lnTo>
                    <a:lnTo>
                      <a:pt x="133" y="1412"/>
                    </a:lnTo>
                    <a:lnTo>
                      <a:pt x="132" y="1407"/>
                    </a:lnTo>
                    <a:lnTo>
                      <a:pt x="125" y="1409"/>
                    </a:lnTo>
                    <a:lnTo>
                      <a:pt x="123" y="1404"/>
                    </a:lnTo>
                    <a:lnTo>
                      <a:pt x="118" y="1402"/>
                    </a:lnTo>
                    <a:lnTo>
                      <a:pt x="117" y="1404"/>
                    </a:lnTo>
                    <a:lnTo>
                      <a:pt x="110" y="1404"/>
                    </a:lnTo>
                    <a:lnTo>
                      <a:pt x="110" y="1404"/>
                    </a:lnTo>
                    <a:close/>
                    <a:moveTo>
                      <a:pt x="153" y="1414"/>
                    </a:moveTo>
                    <a:lnTo>
                      <a:pt x="157" y="1412"/>
                    </a:lnTo>
                    <a:lnTo>
                      <a:pt x="158" y="1410"/>
                    </a:lnTo>
                    <a:lnTo>
                      <a:pt x="160" y="1414"/>
                    </a:lnTo>
                    <a:lnTo>
                      <a:pt x="157" y="1415"/>
                    </a:lnTo>
                    <a:lnTo>
                      <a:pt x="153" y="1417"/>
                    </a:lnTo>
                    <a:lnTo>
                      <a:pt x="153" y="1414"/>
                    </a:lnTo>
                    <a:lnTo>
                      <a:pt x="153" y="1414"/>
                    </a:lnTo>
                    <a:close/>
                    <a:moveTo>
                      <a:pt x="148" y="1409"/>
                    </a:moveTo>
                    <a:lnTo>
                      <a:pt x="152" y="1405"/>
                    </a:lnTo>
                    <a:lnTo>
                      <a:pt x="153" y="1410"/>
                    </a:lnTo>
                    <a:lnTo>
                      <a:pt x="148" y="1409"/>
                    </a:lnTo>
                    <a:lnTo>
                      <a:pt x="148" y="1409"/>
                    </a:lnTo>
                    <a:close/>
                    <a:moveTo>
                      <a:pt x="122" y="1312"/>
                    </a:moveTo>
                    <a:lnTo>
                      <a:pt x="122" y="1319"/>
                    </a:lnTo>
                    <a:lnTo>
                      <a:pt x="123" y="1316"/>
                    </a:lnTo>
                    <a:lnTo>
                      <a:pt x="122" y="1312"/>
                    </a:lnTo>
                    <a:lnTo>
                      <a:pt x="122" y="1312"/>
                    </a:lnTo>
                    <a:close/>
                    <a:moveTo>
                      <a:pt x="133" y="1359"/>
                    </a:moveTo>
                    <a:lnTo>
                      <a:pt x="133" y="1354"/>
                    </a:lnTo>
                    <a:lnTo>
                      <a:pt x="135" y="1354"/>
                    </a:lnTo>
                    <a:lnTo>
                      <a:pt x="137" y="1355"/>
                    </a:lnTo>
                    <a:lnTo>
                      <a:pt x="135" y="1359"/>
                    </a:lnTo>
                    <a:lnTo>
                      <a:pt x="133" y="1359"/>
                    </a:lnTo>
                    <a:lnTo>
                      <a:pt x="133" y="1359"/>
                    </a:lnTo>
                    <a:close/>
                    <a:moveTo>
                      <a:pt x="133" y="1372"/>
                    </a:moveTo>
                    <a:lnTo>
                      <a:pt x="130" y="1375"/>
                    </a:lnTo>
                    <a:lnTo>
                      <a:pt x="130" y="1379"/>
                    </a:lnTo>
                    <a:lnTo>
                      <a:pt x="132" y="1382"/>
                    </a:lnTo>
                    <a:lnTo>
                      <a:pt x="133" y="1375"/>
                    </a:lnTo>
                    <a:lnTo>
                      <a:pt x="133" y="1372"/>
                    </a:lnTo>
                    <a:lnTo>
                      <a:pt x="133" y="1372"/>
                    </a:lnTo>
                    <a:close/>
                    <a:moveTo>
                      <a:pt x="137" y="1367"/>
                    </a:moveTo>
                    <a:lnTo>
                      <a:pt x="140" y="1362"/>
                    </a:lnTo>
                    <a:lnTo>
                      <a:pt x="138" y="1359"/>
                    </a:lnTo>
                    <a:lnTo>
                      <a:pt x="132" y="1362"/>
                    </a:lnTo>
                    <a:lnTo>
                      <a:pt x="132" y="1367"/>
                    </a:lnTo>
                    <a:lnTo>
                      <a:pt x="133" y="1367"/>
                    </a:lnTo>
                    <a:lnTo>
                      <a:pt x="133" y="1367"/>
                    </a:lnTo>
                    <a:lnTo>
                      <a:pt x="137" y="1367"/>
                    </a:lnTo>
                    <a:lnTo>
                      <a:pt x="137" y="1367"/>
                    </a:lnTo>
                    <a:close/>
                    <a:moveTo>
                      <a:pt x="142" y="1362"/>
                    </a:moveTo>
                    <a:lnTo>
                      <a:pt x="147" y="1355"/>
                    </a:lnTo>
                    <a:lnTo>
                      <a:pt x="150" y="1355"/>
                    </a:lnTo>
                    <a:lnTo>
                      <a:pt x="153" y="1350"/>
                    </a:lnTo>
                    <a:lnTo>
                      <a:pt x="160" y="1349"/>
                    </a:lnTo>
                    <a:lnTo>
                      <a:pt x="160" y="1350"/>
                    </a:lnTo>
                    <a:lnTo>
                      <a:pt x="153" y="1357"/>
                    </a:lnTo>
                    <a:lnTo>
                      <a:pt x="148" y="1357"/>
                    </a:lnTo>
                    <a:lnTo>
                      <a:pt x="143" y="1362"/>
                    </a:lnTo>
                    <a:lnTo>
                      <a:pt x="142" y="1362"/>
                    </a:lnTo>
                    <a:lnTo>
                      <a:pt x="142" y="1362"/>
                    </a:lnTo>
                    <a:close/>
                    <a:moveTo>
                      <a:pt x="137" y="1339"/>
                    </a:moveTo>
                    <a:lnTo>
                      <a:pt x="137" y="1334"/>
                    </a:lnTo>
                    <a:lnTo>
                      <a:pt x="140" y="1330"/>
                    </a:lnTo>
                    <a:lnTo>
                      <a:pt x="142" y="1334"/>
                    </a:lnTo>
                    <a:lnTo>
                      <a:pt x="140" y="1335"/>
                    </a:lnTo>
                    <a:lnTo>
                      <a:pt x="140" y="1337"/>
                    </a:lnTo>
                    <a:lnTo>
                      <a:pt x="137" y="1339"/>
                    </a:lnTo>
                    <a:lnTo>
                      <a:pt x="137" y="1339"/>
                    </a:lnTo>
                    <a:close/>
                    <a:moveTo>
                      <a:pt x="127" y="1337"/>
                    </a:moveTo>
                    <a:lnTo>
                      <a:pt x="133" y="1340"/>
                    </a:lnTo>
                    <a:lnTo>
                      <a:pt x="135" y="1337"/>
                    </a:lnTo>
                    <a:lnTo>
                      <a:pt x="133" y="1335"/>
                    </a:lnTo>
                    <a:lnTo>
                      <a:pt x="127" y="1337"/>
                    </a:lnTo>
                    <a:lnTo>
                      <a:pt x="127" y="1337"/>
                    </a:lnTo>
                    <a:close/>
                    <a:moveTo>
                      <a:pt x="120" y="1324"/>
                    </a:moveTo>
                    <a:lnTo>
                      <a:pt x="120" y="1332"/>
                    </a:lnTo>
                    <a:lnTo>
                      <a:pt x="123" y="1334"/>
                    </a:lnTo>
                    <a:lnTo>
                      <a:pt x="123" y="1337"/>
                    </a:lnTo>
                    <a:lnTo>
                      <a:pt x="125" y="1334"/>
                    </a:lnTo>
                    <a:lnTo>
                      <a:pt x="123" y="1329"/>
                    </a:lnTo>
                    <a:lnTo>
                      <a:pt x="120" y="1324"/>
                    </a:lnTo>
                    <a:lnTo>
                      <a:pt x="120" y="1324"/>
                    </a:lnTo>
                    <a:close/>
                    <a:moveTo>
                      <a:pt x="123" y="1321"/>
                    </a:moveTo>
                    <a:lnTo>
                      <a:pt x="128" y="1321"/>
                    </a:lnTo>
                    <a:lnTo>
                      <a:pt x="127" y="1324"/>
                    </a:lnTo>
                    <a:lnTo>
                      <a:pt x="127" y="1327"/>
                    </a:lnTo>
                    <a:lnTo>
                      <a:pt x="130" y="1327"/>
                    </a:lnTo>
                    <a:lnTo>
                      <a:pt x="135" y="1324"/>
                    </a:lnTo>
                    <a:lnTo>
                      <a:pt x="133" y="1329"/>
                    </a:lnTo>
                    <a:lnTo>
                      <a:pt x="133" y="1332"/>
                    </a:lnTo>
                    <a:lnTo>
                      <a:pt x="138" y="1329"/>
                    </a:lnTo>
                    <a:lnTo>
                      <a:pt x="140" y="1317"/>
                    </a:lnTo>
                    <a:lnTo>
                      <a:pt x="133" y="1316"/>
                    </a:lnTo>
                    <a:lnTo>
                      <a:pt x="128" y="1316"/>
                    </a:lnTo>
                    <a:lnTo>
                      <a:pt x="123" y="1321"/>
                    </a:lnTo>
                    <a:lnTo>
                      <a:pt x="123" y="1321"/>
                    </a:lnTo>
                    <a:close/>
                    <a:moveTo>
                      <a:pt x="123" y="1311"/>
                    </a:moveTo>
                    <a:lnTo>
                      <a:pt x="127" y="1314"/>
                    </a:lnTo>
                    <a:lnTo>
                      <a:pt x="128" y="1312"/>
                    </a:lnTo>
                    <a:lnTo>
                      <a:pt x="127" y="1309"/>
                    </a:lnTo>
                    <a:lnTo>
                      <a:pt x="123" y="1311"/>
                    </a:lnTo>
                    <a:lnTo>
                      <a:pt x="123" y="1311"/>
                    </a:lnTo>
                    <a:close/>
                    <a:moveTo>
                      <a:pt x="133" y="1304"/>
                    </a:moveTo>
                    <a:lnTo>
                      <a:pt x="135" y="1299"/>
                    </a:lnTo>
                    <a:lnTo>
                      <a:pt x="140" y="1296"/>
                    </a:lnTo>
                    <a:lnTo>
                      <a:pt x="142" y="1296"/>
                    </a:lnTo>
                    <a:lnTo>
                      <a:pt x="140" y="1301"/>
                    </a:lnTo>
                    <a:lnTo>
                      <a:pt x="137" y="1302"/>
                    </a:lnTo>
                    <a:lnTo>
                      <a:pt x="133" y="1304"/>
                    </a:lnTo>
                    <a:lnTo>
                      <a:pt x="133" y="1304"/>
                    </a:lnTo>
                    <a:close/>
                    <a:moveTo>
                      <a:pt x="103" y="1291"/>
                    </a:moveTo>
                    <a:lnTo>
                      <a:pt x="113" y="1302"/>
                    </a:lnTo>
                    <a:lnTo>
                      <a:pt x="117" y="1307"/>
                    </a:lnTo>
                    <a:lnTo>
                      <a:pt x="115" y="1312"/>
                    </a:lnTo>
                    <a:lnTo>
                      <a:pt x="112" y="1311"/>
                    </a:lnTo>
                    <a:lnTo>
                      <a:pt x="112" y="1306"/>
                    </a:lnTo>
                    <a:lnTo>
                      <a:pt x="105" y="1299"/>
                    </a:lnTo>
                    <a:lnTo>
                      <a:pt x="102" y="1294"/>
                    </a:lnTo>
                    <a:lnTo>
                      <a:pt x="102" y="1294"/>
                    </a:lnTo>
                    <a:lnTo>
                      <a:pt x="103" y="1291"/>
                    </a:lnTo>
                    <a:lnTo>
                      <a:pt x="103" y="1291"/>
                    </a:lnTo>
                    <a:close/>
                    <a:moveTo>
                      <a:pt x="113" y="1287"/>
                    </a:moveTo>
                    <a:lnTo>
                      <a:pt x="113" y="1292"/>
                    </a:lnTo>
                    <a:lnTo>
                      <a:pt x="117" y="1297"/>
                    </a:lnTo>
                    <a:lnTo>
                      <a:pt x="118" y="1304"/>
                    </a:lnTo>
                    <a:lnTo>
                      <a:pt x="123" y="1307"/>
                    </a:lnTo>
                    <a:lnTo>
                      <a:pt x="123" y="1301"/>
                    </a:lnTo>
                    <a:lnTo>
                      <a:pt x="118" y="1292"/>
                    </a:lnTo>
                    <a:lnTo>
                      <a:pt x="117" y="1286"/>
                    </a:lnTo>
                    <a:lnTo>
                      <a:pt x="115" y="1286"/>
                    </a:lnTo>
                    <a:lnTo>
                      <a:pt x="113" y="1287"/>
                    </a:lnTo>
                    <a:lnTo>
                      <a:pt x="113" y="1287"/>
                    </a:lnTo>
                    <a:close/>
                    <a:moveTo>
                      <a:pt x="105" y="1281"/>
                    </a:moveTo>
                    <a:lnTo>
                      <a:pt x="112" y="1281"/>
                    </a:lnTo>
                    <a:lnTo>
                      <a:pt x="112" y="1282"/>
                    </a:lnTo>
                    <a:lnTo>
                      <a:pt x="115" y="1282"/>
                    </a:lnTo>
                    <a:lnTo>
                      <a:pt x="118" y="1277"/>
                    </a:lnTo>
                    <a:lnTo>
                      <a:pt x="113" y="1276"/>
                    </a:lnTo>
                    <a:lnTo>
                      <a:pt x="107" y="1277"/>
                    </a:lnTo>
                    <a:lnTo>
                      <a:pt x="105" y="1281"/>
                    </a:lnTo>
                    <a:lnTo>
                      <a:pt x="105" y="1281"/>
                    </a:lnTo>
                    <a:close/>
                    <a:moveTo>
                      <a:pt x="54" y="1284"/>
                    </a:moveTo>
                    <a:lnTo>
                      <a:pt x="52" y="1276"/>
                    </a:lnTo>
                    <a:lnTo>
                      <a:pt x="60" y="1264"/>
                    </a:lnTo>
                    <a:lnTo>
                      <a:pt x="67" y="1266"/>
                    </a:lnTo>
                    <a:lnTo>
                      <a:pt x="67" y="1272"/>
                    </a:lnTo>
                    <a:lnTo>
                      <a:pt x="69" y="1271"/>
                    </a:lnTo>
                    <a:lnTo>
                      <a:pt x="72" y="1267"/>
                    </a:lnTo>
                    <a:lnTo>
                      <a:pt x="75" y="1269"/>
                    </a:lnTo>
                    <a:lnTo>
                      <a:pt x="75" y="1272"/>
                    </a:lnTo>
                    <a:lnTo>
                      <a:pt x="75" y="1277"/>
                    </a:lnTo>
                    <a:lnTo>
                      <a:pt x="72" y="1281"/>
                    </a:lnTo>
                    <a:lnTo>
                      <a:pt x="62" y="1284"/>
                    </a:lnTo>
                    <a:lnTo>
                      <a:pt x="65" y="1286"/>
                    </a:lnTo>
                    <a:lnTo>
                      <a:pt x="65" y="1289"/>
                    </a:lnTo>
                    <a:lnTo>
                      <a:pt x="70" y="1287"/>
                    </a:lnTo>
                    <a:lnTo>
                      <a:pt x="74" y="1281"/>
                    </a:lnTo>
                    <a:lnTo>
                      <a:pt x="80" y="1274"/>
                    </a:lnTo>
                    <a:lnTo>
                      <a:pt x="87" y="1271"/>
                    </a:lnTo>
                    <a:lnTo>
                      <a:pt x="90" y="1271"/>
                    </a:lnTo>
                    <a:lnTo>
                      <a:pt x="82" y="1281"/>
                    </a:lnTo>
                    <a:lnTo>
                      <a:pt x="79" y="1287"/>
                    </a:lnTo>
                    <a:lnTo>
                      <a:pt x="75" y="1292"/>
                    </a:lnTo>
                    <a:lnTo>
                      <a:pt x="74" y="1299"/>
                    </a:lnTo>
                    <a:lnTo>
                      <a:pt x="69" y="1302"/>
                    </a:lnTo>
                    <a:lnTo>
                      <a:pt x="65" y="1302"/>
                    </a:lnTo>
                    <a:lnTo>
                      <a:pt x="60" y="1307"/>
                    </a:lnTo>
                    <a:lnTo>
                      <a:pt x="65" y="1307"/>
                    </a:lnTo>
                    <a:lnTo>
                      <a:pt x="69" y="1306"/>
                    </a:lnTo>
                    <a:lnTo>
                      <a:pt x="74" y="1306"/>
                    </a:lnTo>
                    <a:lnTo>
                      <a:pt x="74" y="1311"/>
                    </a:lnTo>
                    <a:lnTo>
                      <a:pt x="67" y="1311"/>
                    </a:lnTo>
                    <a:lnTo>
                      <a:pt x="65" y="1316"/>
                    </a:lnTo>
                    <a:lnTo>
                      <a:pt x="65" y="1321"/>
                    </a:lnTo>
                    <a:lnTo>
                      <a:pt x="65" y="1327"/>
                    </a:lnTo>
                    <a:lnTo>
                      <a:pt x="69" y="1334"/>
                    </a:lnTo>
                    <a:lnTo>
                      <a:pt x="69" y="1340"/>
                    </a:lnTo>
                    <a:lnTo>
                      <a:pt x="72" y="1340"/>
                    </a:lnTo>
                    <a:lnTo>
                      <a:pt x="75" y="1342"/>
                    </a:lnTo>
                    <a:lnTo>
                      <a:pt x="72" y="1345"/>
                    </a:lnTo>
                    <a:lnTo>
                      <a:pt x="65" y="1345"/>
                    </a:lnTo>
                    <a:lnTo>
                      <a:pt x="59" y="1330"/>
                    </a:lnTo>
                    <a:lnTo>
                      <a:pt x="59" y="1324"/>
                    </a:lnTo>
                    <a:lnTo>
                      <a:pt x="59" y="1321"/>
                    </a:lnTo>
                    <a:lnTo>
                      <a:pt x="54" y="1321"/>
                    </a:lnTo>
                    <a:lnTo>
                      <a:pt x="52" y="1317"/>
                    </a:lnTo>
                    <a:lnTo>
                      <a:pt x="54" y="1314"/>
                    </a:lnTo>
                    <a:lnTo>
                      <a:pt x="60" y="1314"/>
                    </a:lnTo>
                    <a:lnTo>
                      <a:pt x="55" y="1309"/>
                    </a:lnTo>
                    <a:lnTo>
                      <a:pt x="52" y="1309"/>
                    </a:lnTo>
                    <a:lnTo>
                      <a:pt x="55" y="1304"/>
                    </a:lnTo>
                    <a:lnTo>
                      <a:pt x="52" y="1301"/>
                    </a:lnTo>
                    <a:lnTo>
                      <a:pt x="52" y="1297"/>
                    </a:lnTo>
                    <a:lnTo>
                      <a:pt x="57" y="1299"/>
                    </a:lnTo>
                    <a:lnTo>
                      <a:pt x="59" y="1299"/>
                    </a:lnTo>
                    <a:lnTo>
                      <a:pt x="59" y="1296"/>
                    </a:lnTo>
                    <a:lnTo>
                      <a:pt x="55" y="1292"/>
                    </a:lnTo>
                    <a:lnTo>
                      <a:pt x="52" y="1292"/>
                    </a:lnTo>
                    <a:lnTo>
                      <a:pt x="50" y="1287"/>
                    </a:lnTo>
                    <a:lnTo>
                      <a:pt x="54" y="1284"/>
                    </a:lnTo>
                    <a:lnTo>
                      <a:pt x="54" y="1284"/>
                    </a:lnTo>
                    <a:close/>
                    <a:moveTo>
                      <a:pt x="112" y="1261"/>
                    </a:moveTo>
                    <a:lnTo>
                      <a:pt x="112" y="1256"/>
                    </a:lnTo>
                    <a:lnTo>
                      <a:pt x="115" y="1254"/>
                    </a:lnTo>
                    <a:lnTo>
                      <a:pt x="115" y="1257"/>
                    </a:lnTo>
                    <a:lnTo>
                      <a:pt x="112" y="1261"/>
                    </a:lnTo>
                    <a:lnTo>
                      <a:pt x="112" y="1261"/>
                    </a:lnTo>
                    <a:close/>
                    <a:moveTo>
                      <a:pt x="605" y="593"/>
                    </a:moveTo>
                    <a:lnTo>
                      <a:pt x="608" y="595"/>
                    </a:lnTo>
                    <a:lnTo>
                      <a:pt x="610" y="595"/>
                    </a:lnTo>
                    <a:lnTo>
                      <a:pt x="610" y="593"/>
                    </a:lnTo>
                    <a:lnTo>
                      <a:pt x="612" y="591"/>
                    </a:lnTo>
                    <a:lnTo>
                      <a:pt x="607" y="591"/>
                    </a:lnTo>
                    <a:lnTo>
                      <a:pt x="605" y="593"/>
                    </a:lnTo>
                    <a:lnTo>
                      <a:pt x="605" y="593"/>
                    </a:lnTo>
                    <a:close/>
                    <a:moveTo>
                      <a:pt x="559" y="551"/>
                    </a:moveTo>
                    <a:lnTo>
                      <a:pt x="562" y="553"/>
                    </a:lnTo>
                    <a:lnTo>
                      <a:pt x="567" y="550"/>
                    </a:lnTo>
                    <a:lnTo>
                      <a:pt x="567" y="545"/>
                    </a:lnTo>
                    <a:lnTo>
                      <a:pt x="560" y="548"/>
                    </a:lnTo>
                    <a:lnTo>
                      <a:pt x="559" y="551"/>
                    </a:lnTo>
                    <a:lnTo>
                      <a:pt x="559" y="551"/>
                    </a:lnTo>
                    <a:close/>
                    <a:moveTo>
                      <a:pt x="388" y="565"/>
                    </a:moveTo>
                    <a:lnTo>
                      <a:pt x="391" y="565"/>
                    </a:lnTo>
                    <a:lnTo>
                      <a:pt x="393" y="561"/>
                    </a:lnTo>
                    <a:lnTo>
                      <a:pt x="391" y="561"/>
                    </a:lnTo>
                    <a:lnTo>
                      <a:pt x="391" y="561"/>
                    </a:lnTo>
                    <a:lnTo>
                      <a:pt x="388" y="565"/>
                    </a:lnTo>
                    <a:lnTo>
                      <a:pt x="388" y="565"/>
                    </a:lnTo>
                    <a:close/>
                    <a:moveTo>
                      <a:pt x="388" y="571"/>
                    </a:moveTo>
                    <a:lnTo>
                      <a:pt x="386" y="570"/>
                    </a:lnTo>
                    <a:lnTo>
                      <a:pt x="389" y="568"/>
                    </a:lnTo>
                    <a:lnTo>
                      <a:pt x="391" y="570"/>
                    </a:lnTo>
                    <a:lnTo>
                      <a:pt x="388" y="571"/>
                    </a:lnTo>
                    <a:lnTo>
                      <a:pt x="388" y="571"/>
                    </a:lnTo>
                    <a:close/>
                    <a:moveTo>
                      <a:pt x="379" y="585"/>
                    </a:moveTo>
                    <a:lnTo>
                      <a:pt x="379" y="591"/>
                    </a:lnTo>
                    <a:lnTo>
                      <a:pt x="376" y="595"/>
                    </a:lnTo>
                    <a:lnTo>
                      <a:pt x="378" y="600"/>
                    </a:lnTo>
                    <a:lnTo>
                      <a:pt x="383" y="600"/>
                    </a:lnTo>
                    <a:lnTo>
                      <a:pt x="386" y="596"/>
                    </a:lnTo>
                    <a:lnTo>
                      <a:pt x="389" y="596"/>
                    </a:lnTo>
                    <a:lnTo>
                      <a:pt x="406" y="585"/>
                    </a:lnTo>
                    <a:lnTo>
                      <a:pt x="412" y="581"/>
                    </a:lnTo>
                    <a:lnTo>
                      <a:pt x="416" y="576"/>
                    </a:lnTo>
                    <a:lnTo>
                      <a:pt x="412" y="576"/>
                    </a:lnTo>
                    <a:lnTo>
                      <a:pt x="411" y="575"/>
                    </a:lnTo>
                    <a:lnTo>
                      <a:pt x="409" y="568"/>
                    </a:lnTo>
                    <a:lnTo>
                      <a:pt x="406" y="568"/>
                    </a:lnTo>
                    <a:lnTo>
                      <a:pt x="402" y="573"/>
                    </a:lnTo>
                    <a:lnTo>
                      <a:pt x="397" y="575"/>
                    </a:lnTo>
                    <a:lnTo>
                      <a:pt x="399" y="578"/>
                    </a:lnTo>
                    <a:lnTo>
                      <a:pt x="396" y="578"/>
                    </a:lnTo>
                    <a:lnTo>
                      <a:pt x="394" y="580"/>
                    </a:lnTo>
                    <a:lnTo>
                      <a:pt x="393" y="583"/>
                    </a:lnTo>
                    <a:lnTo>
                      <a:pt x="389" y="580"/>
                    </a:lnTo>
                    <a:lnTo>
                      <a:pt x="391" y="578"/>
                    </a:lnTo>
                    <a:lnTo>
                      <a:pt x="389" y="575"/>
                    </a:lnTo>
                    <a:lnTo>
                      <a:pt x="386" y="578"/>
                    </a:lnTo>
                    <a:lnTo>
                      <a:pt x="384" y="578"/>
                    </a:lnTo>
                    <a:lnTo>
                      <a:pt x="381" y="581"/>
                    </a:lnTo>
                    <a:lnTo>
                      <a:pt x="379" y="585"/>
                    </a:lnTo>
                    <a:lnTo>
                      <a:pt x="379" y="585"/>
                    </a:lnTo>
                    <a:close/>
                    <a:moveTo>
                      <a:pt x="361" y="598"/>
                    </a:moveTo>
                    <a:lnTo>
                      <a:pt x="363" y="595"/>
                    </a:lnTo>
                    <a:lnTo>
                      <a:pt x="363" y="586"/>
                    </a:lnTo>
                    <a:lnTo>
                      <a:pt x="358" y="590"/>
                    </a:lnTo>
                    <a:lnTo>
                      <a:pt x="358" y="593"/>
                    </a:lnTo>
                    <a:lnTo>
                      <a:pt x="356" y="595"/>
                    </a:lnTo>
                    <a:lnTo>
                      <a:pt x="358" y="596"/>
                    </a:lnTo>
                    <a:lnTo>
                      <a:pt x="358" y="596"/>
                    </a:lnTo>
                    <a:lnTo>
                      <a:pt x="361" y="598"/>
                    </a:lnTo>
                    <a:lnTo>
                      <a:pt x="361" y="598"/>
                    </a:lnTo>
                    <a:close/>
                    <a:moveTo>
                      <a:pt x="363" y="601"/>
                    </a:moveTo>
                    <a:lnTo>
                      <a:pt x="366" y="600"/>
                    </a:lnTo>
                    <a:lnTo>
                      <a:pt x="368" y="596"/>
                    </a:lnTo>
                    <a:lnTo>
                      <a:pt x="364" y="591"/>
                    </a:lnTo>
                    <a:lnTo>
                      <a:pt x="366" y="585"/>
                    </a:lnTo>
                    <a:lnTo>
                      <a:pt x="368" y="581"/>
                    </a:lnTo>
                    <a:lnTo>
                      <a:pt x="371" y="583"/>
                    </a:lnTo>
                    <a:lnTo>
                      <a:pt x="371" y="580"/>
                    </a:lnTo>
                    <a:lnTo>
                      <a:pt x="374" y="580"/>
                    </a:lnTo>
                    <a:lnTo>
                      <a:pt x="376" y="583"/>
                    </a:lnTo>
                    <a:lnTo>
                      <a:pt x="376" y="595"/>
                    </a:lnTo>
                    <a:lnTo>
                      <a:pt x="373" y="598"/>
                    </a:lnTo>
                    <a:lnTo>
                      <a:pt x="374" y="601"/>
                    </a:lnTo>
                    <a:lnTo>
                      <a:pt x="368" y="605"/>
                    </a:lnTo>
                    <a:lnTo>
                      <a:pt x="363" y="601"/>
                    </a:lnTo>
                    <a:lnTo>
                      <a:pt x="363" y="601"/>
                    </a:lnTo>
                    <a:close/>
                    <a:moveTo>
                      <a:pt x="369" y="623"/>
                    </a:moveTo>
                    <a:lnTo>
                      <a:pt x="373" y="620"/>
                    </a:lnTo>
                    <a:lnTo>
                      <a:pt x="369" y="613"/>
                    </a:lnTo>
                    <a:lnTo>
                      <a:pt x="369" y="606"/>
                    </a:lnTo>
                    <a:lnTo>
                      <a:pt x="364" y="606"/>
                    </a:lnTo>
                    <a:lnTo>
                      <a:pt x="358" y="600"/>
                    </a:lnTo>
                    <a:lnTo>
                      <a:pt x="356" y="601"/>
                    </a:lnTo>
                    <a:lnTo>
                      <a:pt x="356" y="603"/>
                    </a:lnTo>
                    <a:lnTo>
                      <a:pt x="364" y="611"/>
                    </a:lnTo>
                    <a:lnTo>
                      <a:pt x="358" y="610"/>
                    </a:lnTo>
                    <a:lnTo>
                      <a:pt x="358" y="613"/>
                    </a:lnTo>
                    <a:lnTo>
                      <a:pt x="363" y="616"/>
                    </a:lnTo>
                    <a:lnTo>
                      <a:pt x="369" y="623"/>
                    </a:lnTo>
                    <a:lnTo>
                      <a:pt x="369" y="623"/>
                    </a:lnTo>
                    <a:close/>
                    <a:moveTo>
                      <a:pt x="316" y="545"/>
                    </a:moveTo>
                    <a:lnTo>
                      <a:pt x="319" y="550"/>
                    </a:lnTo>
                    <a:lnTo>
                      <a:pt x="323" y="548"/>
                    </a:lnTo>
                    <a:lnTo>
                      <a:pt x="326" y="550"/>
                    </a:lnTo>
                    <a:lnTo>
                      <a:pt x="329" y="550"/>
                    </a:lnTo>
                    <a:lnTo>
                      <a:pt x="324" y="543"/>
                    </a:lnTo>
                    <a:lnTo>
                      <a:pt x="319" y="541"/>
                    </a:lnTo>
                    <a:lnTo>
                      <a:pt x="316" y="545"/>
                    </a:lnTo>
                    <a:lnTo>
                      <a:pt x="316" y="545"/>
                    </a:lnTo>
                    <a:close/>
                    <a:moveTo>
                      <a:pt x="215" y="1480"/>
                    </a:moveTo>
                    <a:lnTo>
                      <a:pt x="215" y="1480"/>
                    </a:lnTo>
                    <a:lnTo>
                      <a:pt x="211" y="1478"/>
                    </a:lnTo>
                    <a:lnTo>
                      <a:pt x="210" y="1472"/>
                    </a:lnTo>
                    <a:lnTo>
                      <a:pt x="215" y="1462"/>
                    </a:lnTo>
                    <a:lnTo>
                      <a:pt x="215" y="1457"/>
                    </a:lnTo>
                    <a:lnTo>
                      <a:pt x="213" y="1460"/>
                    </a:lnTo>
                    <a:lnTo>
                      <a:pt x="206" y="1462"/>
                    </a:lnTo>
                    <a:lnTo>
                      <a:pt x="201" y="1465"/>
                    </a:lnTo>
                    <a:lnTo>
                      <a:pt x="196" y="1458"/>
                    </a:lnTo>
                    <a:lnTo>
                      <a:pt x="196" y="1453"/>
                    </a:lnTo>
                    <a:lnTo>
                      <a:pt x="200" y="1455"/>
                    </a:lnTo>
                    <a:lnTo>
                      <a:pt x="201" y="1458"/>
                    </a:lnTo>
                    <a:lnTo>
                      <a:pt x="203" y="1458"/>
                    </a:lnTo>
                    <a:lnTo>
                      <a:pt x="203" y="1457"/>
                    </a:lnTo>
                    <a:lnTo>
                      <a:pt x="201" y="1453"/>
                    </a:lnTo>
                    <a:lnTo>
                      <a:pt x="200" y="1448"/>
                    </a:lnTo>
                    <a:lnTo>
                      <a:pt x="196" y="1448"/>
                    </a:lnTo>
                    <a:lnTo>
                      <a:pt x="193" y="1450"/>
                    </a:lnTo>
                    <a:lnTo>
                      <a:pt x="188" y="1448"/>
                    </a:lnTo>
                    <a:lnTo>
                      <a:pt x="185" y="1443"/>
                    </a:lnTo>
                    <a:lnTo>
                      <a:pt x="185" y="1440"/>
                    </a:lnTo>
                    <a:lnTo>
                      <a:pt x="192" y="1437"/>
                    </a:lnTo>
                    <a:lnTo>
                      <a:pt x="193" y="1432"/>
                    </a:lnTo>
                    <a:lnTo>
                      <a:pt x="196" y="1428"/>
                    </a:lnTo>
                    <a:lnTo>
                      <a:pt x="196" y="1428"/>
                    </a:lnTo>
                    <a:lnTo>
                      <a:pt x="192" y="1428"/>
                    </a:lnTo>
                    <a:lnTo>
                      <a:pt x="187" y="1428"/>
                    </a:lnTo>
                    <a:lnTo>
                      <a:pt x="185" y="1427"/>
                    </a:lnTo>
                    <a:lnTo>
                      <a:pt x="188" y="1424"/>
                    </a:lnTo>
                    <a:lnTo>
                      <a:pt x="193" y="1419"/>
                    </a:lnTo>
                    <a:lnTo>
                      <a:pt x="193" y="1412"/>
                    </a:lnTo>
                    <a:lnTo>
                      <a:pt x="195" y="1410"/>
                    </a:lnTo>
                    <a:lnTo>
                      <a:pt x="195" y="1407"/>
                    </a:lnTo>
                    <a:lnTo>
                      <a:pt x="192" y="1409"/>
                    </a:lnTo>
                    <a:lnTo>
                      <a:pt x="190" y="1412"/>
                    </a:lnTo>
                    <a:lnTo>
                      <a:pt x="188" y="1419"/>
                    </a:lnTo>
                    <a:lnTo>
                      <a:pt x="183" y="1425"/>
                    </a:lnTo>
                    <a:lnTo>
                      <a:pt x="180" y="1427"/>
                    </a:lnTo>
                    <a:lnTo>
                      <a:pt x="178" y="1425"/>
                    </a:lnTo>
                    <a:lnTo>
                      <a:pt x="175" y="1424"/>
                    </a:lnTo>
                    <a:lnTo>
                      <a:pt x="175" y="1422"/>
                    </a:lnTo>
                    <a:lnTo>
                      <a:pt x="177" y="1420"/>
                    </a:lnTo>
                    <a:lnTo>
                      <a:pt x="177" y="1417"/>
                    </a:lnTo>
                    <a:lnTo>
                      <a:pt x="173" y="1420"/>
                    </a:lnTo>
                    <a:lnTo>
                      <a:pt x="172" y="1422"/>
                    </a:lnTo>
                    <a:lnTo>
                      <a:pt x="170" y="1422"/>
                    </a:lnTo>
                    <a:lnTo>
                      <a:pt x="168" y="1420"/>
                    </a:lnTo>
                    <a:lnTo>
                      <a:pt x="165" y="1420"/>
                    </a:lnTo>
                    <a:lnTo>
                      <a:pt x="163" y="1422"/>
                    </a:lnTo>
                    <a:lnTo>
                      <a:pt x="160" y="1420"/>
                    </a:lnTo>
                    <a:lnTo>
                      <a:pt x="160" y="1420"/>
                    </a:lnTo>
                    <a:lnTo>
                      <a:pt x="163" y="1417"/>
                    </a:lnTo>
                    <a:lnTo>
                      <a:pt x="167" y="1415"/>
                    </a:lnTo>
                    <a:lnTo>
                      <a:pt x="173" y="1415"/>
                    </a:lnTo>
                    <a:lnTo>
                      <a:pt x="178" y="1410"/>
                    </a:lnTo>
                    <a:lnTo>
                      <a:pt x="182" y="1407"/>
                    </a:lnTo>
                    <a:lnTo>
                      <a:pt x="182" y="1402"/>
                    </a:lnTo>
                    <a:lnTo>
                      <a:pt x="180" y="1405"/>
                    </a:lnTo>
                    <a:lnTo>
                      <a:pt x="177" y="1409"/>
                    </a:lnTo>
                    <a:lnTo>
                      <a:pt x="173" y="1412"/>
                    </a:lnTo>
                    <a:lnTo>
                      <a:pt x="170" y="1414"/>
                    </a:lnTo>
                    <a:lnTo>
                      <a:pt x="163" y="1412"/>
                    </a:lnTo>
                    <a:lnTo>
                      <a:pt x="163" y="1409"/>
                    </a:lnTo>
                    <a:lnTo>
                      <a:pt x="158" y="1409"/>
                    </a:lnTo>
                    <a:lnTo>
                      <a:pt x="158" y="1407"/>
                    </a:lnTo>
                    <a:lnTo>
                      <a:pt x="162" y="1405"/>
                    </a:lnTo>
                    <a:lnTo>
                      <a:pt x="160" y="1404"/>
                    </a:lnTo>
                    <a:lnTo>
                      <a:pt x="153" y="1405"/>
                    </a:lnTo>
                    <a:lnTo>
                      <a:pt x="150" y="1404"/>
                    </a:lnTo>
                    <a:lnTo>
                      <a:pt x="147" y="1404"/>
                    </a:lnTo>
                    <a:lnTo>
                      <a:pt x="145" y="1407"/>
                    </a:lnTo>
                    <a:lnTo>
                      <a:pt x="140" y="1404"/>
                    </a:lnTo>
                    <a:lnTo>
                      <a:pt x="138" y="1400"/>
                    </a:lnTo>
                    <a:lnTo>
                      <a:pt x="140" y="1399"/>
                    </a:lnTo>
                    <a:lnTo>
                      <a:pt x="143" y="1400"/>
                    </a:lnTo>
                    <a:lnTo>
                      <a:pt x="148" y="1402"/>
                    </a:lnTo>
                    <a:lnTo>
                      <a:pt x="153" y="1400"/>
                    </a:lnTo>
                    <a:lnTo>
                      <a:pt x="153" y="1399"/>
                    </a:lnTo>
                    <a:lnTo>
                      <a:pt x="152" y="1399"/>
                    </a:lnTo>
                    <a:lnTo>
                      <a:pt x="145" y="1399"/>
                    </a:lnTo>
                    <a:lnTo>
                      <a:pt x="143" y="1397"/>
                    </a:lnTo>
                    <a:lnTo>
                      <a:pt x="145" y="1395"/>
                    </a:lnTo>
                    <a:lnTo>
                      <a:pt x="148" y="1397"/>
                    </a:lnTo>
                    <a:lnTo>
                      <a:pt x="153" y="1395"/>
                    </a:lnTo>
                    <a:lnTo>
                      <a:pt x="153" y="1394"/>
                    </a:lnTo>
                    <a:lnTo>
                      <a:pt x="148" y="1394"/>
                    </a:lnTo>
                    <a:lnTo>
                      <a:pt x="145" y="1392"/>
                    </a:lnTo>
                    <a:lnTo>
                      <a:pt x="140" y="1394"/>
                    </a:lnTo>
                    <a:lnTo>
                      <a:pt x="137" y="1394"/>
                    </a:lnTo>
                    <a:lnTo>
                      <a:pt x="133" y="1392"/>
                    </a:lnTo>
                    <a:lnTo>
                      <a:pt x="135" y="1389"/>
                    </a:lnTo>
                    <a:lnTo>
                      <a:pt x="140" y="1387"/>
                    </a:lnTo>
                    <a:lnTo>
                      <a:pt x="142" y="1389"/>
                    </a:lnTo>
                    <a:lnTo>
                      <a:pt x="147" y="1389"/>
                    </a:lnTo>
                    <a:lnTo>
                      <a:pt x="150" y="1387"/>
                    </a:lnTo>
                    <a:lnTo>
                      <a:pt x="145" y="1387"/>
                    </a:lnTo>
                    <a:lnTo>
                      <a:pt x="142" y="1385"/>
                    </a:lnTo>
                    <a:lnTo>
                      <a:pt x="135" y="1385"/>
                    </a:lnTo>
                    <a:lnTo>
                      <a:pt x="137" y="1384"/>
                    </a:lnTo>
                    <a:lnTo>
                      <a:pt x="143" y="1382"/>
                    </a:lnTo>
                    <a:lnTo>
                      <a:pt x="145" y="1384"/>
                    </a:lnTo>
                    <a:lnTo>
                      <a:pt x="148" y="1382"/>
                    </a:lnTo>
                    <a:lnTo>
                      <a:pt x="148" y="1380"/>
                    </a:lnTo>
                    <a:lnTo>
                      <a:pt x="148" y="1379"/>
                    </a:lnTo>
                    <a:lnTo>
                      <a:pt x="150" y="1375"/>
                    </a:lnTo>
                    <a:lnTo>
                      <a:pt x="157" y="1375"/>
                    </a:lnTo>
                    <a:lnTo>
                      <a:pt x="162" y="1377"/>
                    </a:lnTo>
                    <a:lnTo>
                      <a:pt x="162" y="1375"/>
                    </a:lnTo>
                    <a:lnTo>
                      <a:pt x="155" y="1374"/>
                    </a:lnTo>
                    <a:lnTo>
                      <a:pt x="153" y="1372"/>
                    </a:lnTo>
                    <a:lnTo>
                      <a:pt x="150" y="1372"/>
                    </a:lnTo>
                    <a:lnTo>
                      <a:pt x="148" y="1375"/>
                    </a:lnTo>
                    <a:lnTo>
                      <a:pt x="143" y="1377"/>
                    </a:lnTo>
                    <a:lnTo>
                      <a:pt x="140" y="1379"/>
                    </a:lnTo>
                    <a:lnTo>
                      <a:pt x="138" y="1377"/>
                    </a:lnTo>
                    <a:lnTo>
                      <a:pt x="138" y="1374"/>
                    </a:lnTo>
                    <a:lnTo>
                      <a:pt x="138" y="1372"/>
                    </a:lnTo>
                    <a:lnTo>
                      <a:pt x="140" y="1367"/>
                    </a:lnTo>
                    <a:lnTo>
                      <a:pt x="147" y="1365"/>
                    </a:lnTo>
                    <a:lnTo>
                      <a:pt x="148" y="1362"/>
                    </a:lnTo>
                    <a:lnTo>
                      <a:pt x="160" y="1355"/>
                    </a:lnTo>
                    <a:lnTo>
                      <a:pt x="163" y="1354"/>
                    </a:lnTo>
                    <a:lnTo>
                      <a:pt x="165" y="1355"/>
                    </a:lnTo>
                    <a:lnTo>
                      <a:pt x="165" y="1362"/>
                    </a:lnTo>
                    <a:lnTo>
                      <a:pt x="168" y="1365"/>
                    </a:lnTo>
                    <a:lnTo>
                      <a:pt x="170" y="1364"/>
                    </a:lnTo>
                    <a:lnTo>
                      <a:pt x="168" y="1359"/>
                    </a:lnTo>
                    <a:lnTo>
                      <a:pt x="168" y="1352"/>
                    </a:lnTo>
                    <a:lnTo>
                      <a:pt x="173" y="1350"/>
                    </a:lnTo>
                    <a:lnTo>
                      <a:pt x="178" y="1350"/>
                    </a:lnTo>
                    <a:lnTo>
                      <a:pt x="173" y="1349"/>
                    </a:lnTo>
                    <a:lnTo>
                      <a:pt x="168" y="1349"/>
                    </a:lnTo>
                    <a:lnTo>
                      <a:pt x="165" y="1350"/>
                    </a:lnTo>
                    <a:lnTo>
                      <a:pt x="163" y="1347"/>
                    </a:lnTo>
                    <a:lnTo>
                      <a:pt x="163" y="1345"/>
                    </a:lnTo>
                    <a:lnTo>
                      <a:pt x="168" y="1344"/>
                    </a:lnTo>
                    <a:lnTo>
                      <a:pt x="173" y="1340"/>
                    </a:lnTo>
                    <a:lnTo>
                      <a:pt x="177" y="1334"/>
                    </a:lnTo>
                    <a:lnTo>
                      <a:pt x="177" y="1332"/>
                    </a:lnTo>
                    <a:lnTo>
                      <a:pt x="175" y="1332"/>
                    </a:lnTo>
                    <a:lnTo>
                      <a:pt x="173" y="1335"/>
                    </a:lnTo>
                    <a:lnTo>
                      <a:pt x="170" y="1339"/>
                    </a:lnTo>
                    <a:lnTo>
                      <a:pt x="165" y="1340"/>
                    </a:lnTo>
                    <a:lnTo>
                      <a:pt x="160" y="1345"/>
                    </a:lnTo>
                    <a:lnTo>
                      <a:pt x="153" y="1350"/>
                    </a:lnTo>
                    <a:lnTo>
                      <a:pt x="147" y="1352"/>
                    </a:lnTo>
                    <a:lnTo>
                      <a:pt x="143" y="1349"/>
                    </a:lnTo>
                    <a:lnTo>
                      <a:pt x="143" y="1345"/>
                    </a:lnTo>
                    <a:lnTo>
                      <a:pt x="148" y="1345"/>
                    </a:lnTo>
                    <a:lnTo>
                      <a:pt x="143" y="1344"/>
                    </a:lnTo>
                    <a:lnTo>
                      <a:pt x="137" y="1347"/>
                    </a:lnTo>
                    <a:lnTo>
                      <a:pt x="135" y="1344"/>
                    </a:lnTo>
                    <a:lnTo>
                      <a:pt x="137" y="1342"/>
                    </a:lnTo>
                    <a:lnTo>
                      <a:pt x="142" y="1339"/>
                    </a:lnTo>
                    <a:lnTo>
                      <a:pt x="147" y="1337"/>
                    </a:lnTo>
                    <a:lnTo>
                      <a:pt x="150" y="1337"/>
                    </a:lnTo>
                    <a:lnTo>
                      <a:pt x="152" y="1335"/>
                    </a:lnTo>
                    <a:lnTo>
                      <a:pt x="152" y="1334"/>
                    </a:lnTo>
                    <a:lnTo>
                      <a:pt x="148" y="1332"/>
                    </a:lnTo>
                    <a:lnTo>
                      <a:pt x="150" y="1330"/>
                    </a:lnTo>
                    <a:lnTo>
                      <a:pt x="152" y="1329"/>
                    </a:lnTo>
                    <a:lnTo>
                      <a:pt x="150" y="1327"/>
                    </a:lnTo>
                    <a:lnTo>
                      <a:pt x="147" y="1329"/>
                    </a:lnTo>
                    <a:lnTo>
                      <a:pt x="143" y="1329"/>
                    </a:lnTo>
                    <a:lnTo>
                      <a:pt x="142" y="1326"/>
                    </a:lnTo>
                    <a:lnTo>
                      <a:pt x="142" y="1316"/>
                    </a:lnTo>
                    <a:lnTo>
                      <a:pt x="140" y="1312"/>
                    </a:lnTo>
                    <a:lnTo>
                      <a:pt x="138" y="1309"/>
                    </a:lnTo>
                    <a:lnTo>
                      <a:pt x="140" y="1306"/>
                    </a:lnTo>
                    <a:lnTo>
                      <a:pt x="147" y="1307"/>
                    </a:lnTo>
                    <a:lnTo>
                      <a:pt x="152" y="1309"/>
                    </a:lnTo>
                    <a:lnTo>
                      <a:pt x="157" y="1309"/>
                    </a:lnTo>
                    <a:lnTo>
                      <a:pt x="163" y="1311"/>
                    </a:lnTo>
                    <a:lnTo>
                      <a:pt x="160" y="1309"/>
                    </a:lnTo>
                    <a:lnTo>
                      <a:pt x="157" y="1307"/>
                    </a:lnTo>
                    <a:lnTo>
                      <a:pt x="152" y="1307"/>
                    </a:lnTo>
                    <a:lnTo>
                      <a:pt x="148" y="1304"/>
                    </a:lnTo>
                    <a:lnTo>
                      <a:pt x="145" y="1301"/>
                    </a:lnTo>
                    <a:lnTo>
                      <a:pt x="145" y="1299"/>
                    </a:lnTo>
                    <a:lnTo>
                      <a:pt x="148" y="1296"/>
                    </a:lnTo>
                    <a:lnTo>
                      <a:pt x="150" y="1294"/>
                    </a:lnTo>
                    <a:lnTo>
                      <a:pt x="153" y="1291"/>
                    </a:lnTo>
                    <a:lnTo>
                      <a:pt x="152" y="1286"/>
                    </a:lnTo>
                    <a:lnTo>
                      <a:pt x="150" y="1286"/>
                    </a:lnTo>
                    <a:lnTo>
                      <a:pt x="147" y="1291"/>
                    </a:lnTo>
                    <a:lnTo>
                      <a:pt x="142" y="1294"/>
                    </a:lnTo>
                    <a:lnTo>
                      <a:pt x="135" y="1296"/>
                    </a:lnTo>
                    <a:lnTo>
                      <a:pt x="130" y="1299"/>
                    </a:lnTo>
                    <a:lnTo>
                      <a:pt x="130" y="1302"/>
                    </a:lnTo>
                    <a:lnTo>
                      <a:pt x="127" y="1302"/>
                    </a:lnTo>
                    <a:lnTo>
                      <a:pt x="123" y="1296"/>
                    </a:lnTo>
                    <a:lnTo>
                      <a:pt x="122" y="1289"/>
                    </a:lnTo>
                    <a:lnTo>
                      <a:pt x="123" y="1277"/>
                    </a:lnTo>
                    <a:lnTo>
                      <a:pt x="125" y="1271"/>
                    </a:lnTo>
                    <a:lnTo>
                      <a:pt x="123" y="1267"/>
                    </a:lnTo>
                    <a:lnTo>
                      <a:pt x="120" y="1267"/>
                    </a:lnTo>
                    <a:lnTo>
                      <a:pt x="120" y="1261"/>
                    </a:lnTo>
                    <a:lnTo>
                      <a:pt x="123" y="1259"/>
                    </a:lnTo>
                    <a:lnTo>
                      <a:pt x="125" y="1261"/>
                    </a:lnTo>
                    <a:lnTo>
                      <a:pt x="128" y="1262"/>
                    </a:lnTo>
                    <a:lnTo>
                      <a:pt x="127" y="1257"/>
                    </a:lnTo>
                    <a:lnTo>
                      <a:pt x="132" y="1254"/>
                    </a:lnTo>
                    <a:lnTo>
                      <a:pt x="133" y="1247"/>
                    </a:lnTo>
                    <a:lnTo>
                      <a:pt x="138" y="1247"/>
                    </a:lnTo>
                    <a:lnTo>
                      <a:pt x="143" y="1247"/>
                    </a:lnTo>
                    <a:lnTo>
                      <a:pt x="145" y="1246"/>
                    </a:lnTo>
                    <a:lnTo>
                      <a:pt x="142" y="1246"/>
                    </a:lnTo>
                    <a:lnTo>
                      <a:pt x="142" y="1244"/>
                    </a:lnTo>
                    <a:lnTo>
                      <a:pt x="148" y="1237"/>
                    </a:lnTo>
                    <a:lnTo>
                      <a:pt x="152" y="1234"/>
                    </a:lnTo>
                    <a:lnTo>
                      <a:pt x="158" y="1229"/>
                    </a:lnTo>
                    <a:lnTo>
                      <a:pt x="158" y="1228"/>
                    </a:lnTo>
                    <a:lnTo>
                      <a:pt x="155" y="1228"/>
                    </a:lnTo>
                    <a:lnTo>
                      <a:pt x="155" y="1226"/>
                    </a:lnTo>
                    <a:lnTo>
                      <a:pt x="148" y="1229"/>
                    </a:lnTo>
                    <a:lnTo>
                      <a:pt x="147" y="1234"/>
                    </a:lnTo>
                    <a:lnTo>
                      <a:pt x="140" y="1242"/>
                    </a:lnTo>
                    <a:lnTo>
                      <a:pt x="138" y="1242"/>
                    </a:lnTo>
                    <a:lnTo>
                      <a:pt x="138" y="1239"/>
                    </a:lnTo>
                    <a:lnTo>
                      <a:pt x="143" y="1232"/>
                    </a:lnTo>
                    <a:lnTo>
                      <a:pt x="145" y="1226"/>
                    </a:lnTo>
                    <a:lnTo>
                      <a:pt x="150" y="1216"/>
                    </a:lnTo>
                    <a:lnTo>
                      <a:pt x="153" y="1211"/>
                    </a:lnTo>
                    <a:lnTo>
                      <a:pt x="152" y="1211"/>
                    </a:lnTo>
                    <a:lnTo>
                      <a:pt x="152" y="1209"/>
                    </a:lnTo>
                    <a:lnTo>
                      <a:pt x="152" y="1206"/>
                    </a:lnTo>
                    <a:lnTo>
                      <a:pt x="153" y="1204"/>
                    </a:lnTo>
                    <a:lnTo>
                      <a:pt x="153" y="1203"/>
                    </a:lnTo>
                    <a:lnTo>
                      <a:pt x="155" y="1201"/>
                    </a:lnTo>
                    <a:lnTo>
                      <a:pt x="153" y="1199"/>
                    </a:lnTo>
                    <a:lnTo>
                      <a:pt x="150" y="1198"/>
                    </a:lnTo>
                    <a:lnTo>
                      <a:pt x="150" y="1193"/>
                    </a:lnTo>
                    <a:lnTo>
                      <a:pt x="148" y="1189"/>
                    </a:lnTo>
                    <a:lnTo>
                      <a:pt x="143" y="1186"/>
                    </a:lnTo>
                    <a:lnTo>
                      <a:pt x="140" y="1183"/>
                    </a:lnTo>
                    <a:lnTo>
                      <a:pt x="138" y="1181"/>
                    </a:lnTo>
                    <a:lnTo>
                      <a:pt x="133" y="1174"/>
                    </a:lnTo>
                    <a:lnTo>
                      <a:pt x="130" y="1174"/>
                    </a:lnTo>
                    <a:lnTo>
                      <a:pt x="127" y="1174"/>
                    </a:lnTo>
                    <a:lnTo>
                      <a:pt x="127" y="1173"/>
                    </a:lnTo>
                    <a:lnTo>
                      <a:pt x="128" y="1169"/>
                    </a:lnTo>
                    <a:lnTo>
                      <a:pt x="127" y="1166"/>
                    </a:lnTo>
                    <a:lnTo>
                      <a:pt x="125" y="1164"/>
                    </a:lnTo>
                    <a:lnTo>
                      <a:pt x="125" y="1163"/>
                    </a:lnTo>
                    <a:lnTo>
                      <a:pt x="127" y="1161"/>
                    </a:lnTo>
                    <a:lnTo>
                      <a:pt x="128" y="1159"/>
                    </a:lnTo>
                    <a:lnTo>
                      <a:pt x="128" y="1158"/>
                    </a:lnTo>
                    <a:lnTo>
                      <a:pt x="125" y="1156"/>
                    </a:lnTo>
                    <a:lnTo>
                      <a:pt x="123" y="1156"/>
                    </a:lnTo>
                    <a:lnTo>
                      <a:pt x="123" y="1153"/>
                    </a:lnTo>
                    <a:lnTo>
                      <a:pt x="127" y="1151"/>
                    </a:lnTo>
                    <a:lnTo>
                      <a:pt x="125" y="1134"/>
                    </a:lnTo>
                    <a:lnTo>
                      <a:pt x="127" y="1120"/>
                    </a:lnTo>
                    <a:lnTo>
                      <a:pt x="128" y="1106"/>
                    </a:lnTo>
                    <a:lnTo>
                      <a:pt x="127" y="1103"/>
                    </a:lnTo>
                    <a:lnTo>
                      <a:pt x="125" y="1100"/>
                    </a:lnTo>
                    <a:lnTo>
                      <a:pt x="128" y="1095"/>
                    </a:lnTo>
                    <a:lnTo>
                      <a:pt x="127" y="1091"/>
                    </a:lnTo>
                    <a:lnTo>
                      <a:pt x="125" y="1088"/>
                    </a:lnTo>
                    <a:lnTo>
                      <a:pt x="123" y="1080"/>
                    </a:lnTo>
                    <a:lnTo>
                      <a:pt x="118" y="1075"/>
                    </a:lnTo>
                    <a:lnTo>
                      <a:pt x="117" y="1066"/>
                    </a:lnTo>
                    <a:lnTo>
                      <a:pt x="118" y="1063"/>
                    </a:lnTo>
                    <a:lnTo>
                      <a:pt x="113" y="1050"/>
                    </a:lnTo>
                    <a:lnTo>
                      <a:pt x="115" y="1046"/>
                    </a:lnTo>
                    <a:lnTo>
                      <a:pt x="118" y="1041"/>
                    </a:lnTo>
                    <a:lnTo>
                      <a:pt x="117" y="1038"/>
                    </a:lnTo>
                    <a:lnTo>
                      <a:pt x="117" y="1033"/>
                    </a:lnTo>
                    <a:lnTo>
                      <a:pt x="112" y="1030"/>
                    </a:lnTo>
                    <a:lnTo>
                      <a:pt x="103" y="1030"/>
                    </a:lnTo>
                    <a:lnTo>
                      <a:pt x="95" y="1033"/>
                    </a:lnTo>
                    <a:lnTo>
                      <a:pt x="94" y="1033"/>
                    </a:lnTo>
                    <a:lnTo>
                      <a:pt x="85" y="1036"/>
                    </a:lnTo>
                    <a:lnTo>
                      <a:pt x="80" y="1041"/>
                    </a:lnTo>
                    <a:lnTo>
                      <a:pt x="74" y="1050"/>
                    </a:lnTo>
                    <a:lnTo>
                      <a:pt x="67" y="1053"/>
                    </a:lnTo>
                    <a:lnTo>
                      <a:pt x="59" y="1055"/>
                    </a:lnTo>
                    <a:lnTo>
                      <a:pt x="50" y="1055"/>
                    </a:lnTo>
                    <a:lnTo>
                      <a:pt x="49" y="1056"/>
                    </a:lnTo>
                    <a:lnTo>
                      <a:pt x="49" y="1053"/>
                    </a:lnTo>
                    <a:lnTo>
                      <a:pt x="52" y="1046"/>
                    </a:lnTo>
                    <a:lnTo>
                      <a:pt x="50" y="1041"/>
                    </a:lnTo>
                    <a:lnTo>
                      <a:pt x="44" y="1017"/>
                    </a:lnTo>
                    <a:lnTo>
                      <a:pt x="39" y="1005"/>
                    </a:lnTo>
                    <a:lnTo>
                      <a:pt x="37" y="998"/>
                    </a:lnTo>
                    <a:lnTo>
                      <a:pt x="42" y="990"/>
                    </a:lnTo>
                    <a:lnTo>
                      <a:pt x="30" y="988"/>
                    </a:lnTo>
                    <a:lnTo>
                      <a:pt x="20" y="993"/>
                    </a:lnTo>
                    <a:lnTo>
                      <a:pt x="15" y="990"/>
                    </a:lnTo>
                    <a:lnTo>
                      <a:pt x="0" y="990"/>
                    </a:lnTo>
                    <a:lnTo>
                      <a:pt x="281" y="527"/>
                    </a:lnTo>
                    <a:lnTo>
                      <a:pt x="281" y="530"/>
                    </a:lnTo>
                    <a:lnTo>
                      <a:pt x="285" y="530"/>
                    </a:lnTo>
                    <a:lnTo>
                      <a:pt x="298" y="538"/>
                    </a:lnTo>
                    <a:lnTo>
                      <a:pt x="303" y="540"/>
                    </a:lnTo>
                    <a:lnTo>
                      <a:pt x="306" y="543"/>
                    </a:lnTo>
                    <a:lnTo>
                      <a:pt x="308" y="546"/>
                    </a:lnTo>
                    <a:lnTo>
                      <a:pt x="309" y="545"/>
                    </a:lnTo>
                    <a:lnTo>
                      <a:pt x="314" y="548"/>
                    </a:lnTo>
                    <a:lnTo>
                      <a:pt x="314" y="553"/>
                    </a:lnTo>
                    <a:lnTo>
                      <a:pt x="321" y="558"/>
                    </a:lnTo>
                    <a:lnTo>
                      <a:pt x="319" y="560"/>
                    </a:lnTo>
                    <a:lnTo>
                      <a:pt x="319" y="561"/>
                    </a:lnTo>
                    <a:lnTo>
                      <a:pt x="318" y="566"/>
                    </a:lnTo>
                    <a:lnTo>
                      <a:pt x="319" y="571"/>
                    </a:lnTo>
                    <a:lnTo>
                      <a:pt x="323" y="573"/>
                    </a:lnTo>
                    <a:lnTo>
                      <a:pt x="324" y="570"/>
                    </a:lnTo>
                    <a:lnTo>
                      <a:pt x="324" y="571"/>
                    </a:lnTo>
                    <a:lnTo>
                      <a:pt x="326" y="578"/>
                    </a:lnTo>
                    <a:lnTo>
                      <a:pt x="328" y="585"/>
                    </a:lnTo>
                    <a:lnTo>
                      <a:pt x="334" y="591"/>
                    </a:lnTo>
                    <a:lnTo>
                      <a:pt x="339" y="595"/>
                    </a:lnTo>
                    <a:lnTo>
                      <a:pt x="341" y="593"/>
                    </a:lnTo>
                    <a:lnTo>
                      <a:pt x="344" y="595"/>
                    </a:lnTo>
                    <a:lnTo>
                      <a:pt x="344" y="600"/>
                    </a:lnTo>
                    <a:lnTo>
                      <a:pt x="348" y="600"/>
                    </a:lnTo>
                    <a:lnTo>
                      <a:pt x="349" y="600"/>
                    </a:lnTo>
                    <a:lnTo>
                      <a:pt x="354" y="606"/>
                    </a:lnTo>
                    <a:lnTo>
                      <a:pt x="354" y="613"/>
                    </a:lnTo>
                    <a:lnTo>
                      <a:pt x="358" y="613"/>
                    </a:lnTo>
                    <a:lnTo>
                      <a:pt x="359" y="616"/>
                    </a:lnTo>
                    <a:lnTo>
                      <a:pt x="363" y="616"/>
                    </a:lnTo>
                    <a:lnTo>
                      <a:pt x="369" y="623"/>
                    </a:lnTo>
                    <a:lnTo>
                      <a:pt x="369" y="626"/>
                    </a:lnTo>
                    <a:lnTo>
                      <a:pt x="371" y="628"/>
                    </a:lnTo>
                    <a:lnTo>
                      <a:pt x="371" y="631"/>
                    </a:lnTo>
                    <a:lnTo>
                      <a:pt x="366" y="636"/>
                    </a:lnTo>
                    <a:lnTo>
                      <a:pt x="363" y="639"/>
                    </a:lnTo>
                    <a:lnTo>
                      <a:pt x="373" y="633"/>
                    </a:lnTo>
                    <a:lnTo>
                      <a:pt x="376" y="630"/>
                    </a:lnTo>
                    <a:lnTo>
                      <a:pt x="379" y="631"/>
                    </a:lnTo>
                    <a:lnTo>
                      <a:pt x="379" y="625"/>
                    </a:lnTo>
                    <a:lnTo>
                      <a:pt x="379" y="613"/>
                    </a:lnTo>
                    <a:lnTo>
                      <a:pt x="379" y="606"/>
                    </a:lnTo>
                    <a:lnTo>
                      <a:pt x="383" y="601"/>
                    </a:lnTo>
                    <a:lnTo>
                      <a:pt x="389" y="600"/>
                    </a:lnTo>
                    <a:lnTo>
                      <a:pt x="396" y="596"/>
                    </a:lnTo>
                    <a:lnTo>
                      <a:pt x="401" y="593"/>
                    </a:lnTo>
                    <a:lnTo>
                      <a:pt x="404" y="591"/>
                    </a:lnTo>
                    <a:lnTo>
                      <a:pt x="407" y="590"/>
                    </a:lnTo>
                    <a:lnTo>
                      <a:pt x="411" y="590"/>
                    </a:lnTo>
                    <a:lnTo>
                      <a:pt x="414" y="588"/>
                    </a:lnTo>
                    <a:lnTo>
                      <a:pt x="419" y="588"/>
                    </a:lnTo>
                    <a:lnTo>
                      <a:pt x="421" y="588"/>
                    </a:lnTo>
                    <a:lnTo>
                      <a:pt x="426" y="588"/>
                    </a:lnTo>
                    <a:lnTo>
                      <a:pt x="427" y="590"/>
                    </a:lnTo>
                    <a:lnTo>
                      <a:pt x="434" y="583"/>
                    </a:lnTo>
                    <a:lnTo>
                      <a:pt x="436" y="578"/>
                    </a:lnTo>
                    <a:lnTo>
                      <a:pt x="439" y="578"/>
                    </a:lnTo>
                    <a:lnTo>
                      <a:pt x="444" y="580"/>
                    </a:lnTo>
                    <a:lnTo>
                      <a:pt x="446" y="578"/>
                    </a:lnTo>
                    <a:lnTo>
                      <a:pt x="446" y="576"/>
                    </a:lnTo>
                    <a:lnTo>
                      <a:pt x="449" y="576"/>
                    </a:lnTo>
                    <a:lnTo>
                      <a:pt x="451" y="578"/>
                    </a:lnTo>
                    <a:lnTo>
                      <a:pt x="464" y="576"/>
                    </a:lnTo>
                    <a:lnTo>
                      <a:pt x="476" y="573"/>
                    </a:lnTo>
                    <a:lnTo>
                      <a:pt x="481" y="571"/>
                    </a:lnTo>
                    <a:lnTo>
                      <a:pt x="482" y="571"/>
                    </a:lnTo>
                    <a:lnTo>
                      <a:pt x="486" y="575"/>
                    </a:lnTo>
                    <a:lnTo>
                      <a:pt x="489" y="573"/>
                    </a:lnTo>
                    <a:lnTo>
                      <a:pt x="491" y="568"/>
                    </a:lnTo>
                    <a:lnTo>
                      <a:pt x="497" y="565"/>
                    </a:lnTo>
                    <a:lnTo>
                      <a:pt x="502" y="565"/>
                    </a:lnTo>
                    <a:lnTo>
                      <a:pt x="504" y="566"/>
                    </a:lnTo>
                    <a:lnTo>
                      <a:pt x="507" y="566"/>
                    </a:lnTo>
                    <a:lnTo>
                      <a:pt x="507" y="570"/>
                    </a:lnTo>
                    <a:lnTo>
                      <a:pt x="512" y="568"/>
                    </a:lnTo>
                    <a:lnTo>
                      <a:pt x="512" y="565"/>
                    </a:lnTo>
                    <a:lnTo>
                      <a:pt x="514" y="563"/>
                    </a:lnTo>
                    <a:lnTo>
                      <a:pt x="517" y="565"/>
                    </a:lnTo>
                    <a:lnTo>
                      <a:pt x="517" y="570"/>
                    </a:lnTo>
                    <a:lnTo>
                      <a:pt x="520" y="571"/>
                    </a:lnTo>
                    <a:lnTo>
                      <a:pt x="517" y="573"/>
                    </a:lnTo>
                    <a:lnTo>
                      <a:pt x="515" y="573"/>
                    </a:lnTo>
                    <a:lnTo>
                      <a:pt x="514" y="578"/>
                    </a:lnTo>
                    <a:lnTo>
                      <a:pt x="504" y="580"/>
                    </a:lnTo>
                    <a:lnTo>
                      <a:pt x="494" y="583"/>
                    </a:lnTo>
                    <a:lnTo>
                      <a:pt x="491" y="586"/>
                    </a:lnTo>
                    <a:lnTo>
                      <a:pt x="486" y="588"/>
                    </a:lnTo>
                    <a:lnTo>
                      <a:pt x="481" y="588"/>
                    </a:lnTo>
                    <a:lnTo>
                      <a:pt x="477" y="590"/>
                    </a:lnTo>
                    <a:lnTo>
                      <a:pt x="476" y="590"/>
                    </a:lnTo>
                    <a:lnTo>
                      <a:pt x="474" y="586"/>
                    </a:lnTo>
                    <a:lnTo>
                      <a:pt x="466" y="590"/>
                    </a:lnTo>
                    <a:lnTo>
                      <a:pt x="459" y="590"/>
                    </a:lnTo>
                    <a:lnTo>
                      <a:pt x="457" y="591"/>
                    </a:lnTo>
                    <a:lnTo>
                      <a:pt x="449" y="591"/>
                    </a:lnTo>
                    <a:lnTo>
                      <a:pt x="444" y="593"/>
                    </a:lnTo>
                    <a:lnTo>
                      <a:pt x="441" y="598"/>
                    </a:lnTo>
                    <a:lnTo>
                      <a:pt x="429" y="601"/>
                    </a:lnTo>
                    <a:lnTo>
                      <a:pt x="427" y="600"/>
                    </a:lnTo>
                    <a:lnTo>
                      <a:pt x="422" y="605"/>
                    </a:lnTo>
                    <a:lnTo>
                      <a:pt x="421" y="606"/>
                    </a:lnTo>
                    <a:lnTo>
                      <a:pt x="417" y="608"/>
                    </a:lnTo>
                    <a:lnTo>
                      <a:pt x="416" y="606"/>
                    </a:lnTo>
                    <a:lnTo>
                      <a:pt x="411" y="610"/>
                    </a:lnTo>
                    <a:lnTo>
                      <a:pt x="407" y="615"/>
                    </a:lnTo>
                    <a:lnTo>
                      <a:pt x="404" y="615"/>
                    </a:lnTo>
                    <a:lnTo>
                      <a:pt x="402" y="618"/>
                    </a:lnTo>
                    <a:lnTo>
                      <a:pt x="406" y="623"/>
                    </a:lnTo>
                    <a:lnTo>
                      <a:pt x="411" y="625"/>
                    </a:lnTo>
                    <a:lnTo>
                      <a:pt x="406" y="620"/>
                    </a:lnTo>
                    <a:lnTo>
                      <a:pt x="407" y="618"/>
                    </a:lnTo>
                    <a:lnTo>
                      <a:pt x="411" y="620"/>
                    </a:lnTo>
                    <a:lnTo>
                      <a:pt x="414" y="618"/>
                    </a:lnTo>
                    <a:lnTo>
                      <a:pt x="417" y="620"/>
                    </a:lnTo>
                    <a:lnTo>
                      <a:pt x="416" y="616"/>
                    </a:lnTo>
                    <a:lnTo>
                      <a:pt x="422" y="610"/>
                    </a:lnTo>
                    <a:lnTo>
                      <a:pt x="431" y="608"/>
                    </a:lnTo>
                    <a:lnTo>
                      <a:pt x="434" y="608"/>
                    </a:lnTo>
                    <a:lnTo>
                      <a:pt x="447" y="601"/>
                    </a:lnTo>
                    <a:lnTo>
                      <a:pt x="449" y="596"/>
                    </a:lnTo>
                    <a:lnTo>
                      <a:pt x="452" y="596"/>
                    </a:lnTo>
                    <a:lnTo>
                      <a:pt x="456" y="600"/>
                    </a:lnTo>
                    <a:lnTo>
                      <a:pt x="459" y="596"/>
                    </a:lnTo>
                    <a:lnTo>
                      <a:pt x="462" y="596"/>
                    </a:lnTo>
                    <a:lnTo>
                      <a:pt x="462" y="598"/>
                    </a:lnTo>
                    <a:lnTo>
                      <a:pt x="471" y="595"/>
                    </a:lnTo>
                    <a:lnTo>
                      <a:pt x="472" y="596"/>
                    </a:lnTo>
                    <a:lnTo>
                      <a:pt x="466" y="603"/>
                    </a:lnTo>
                    <a:lnTo>
                      <a:pt x="467" y="606"/>
                    </a:lnTo>
                    <a:lnTo>
                      <a:pt x="472" y="600"/>
                    </a:lnTo>
                    <a:lnTo>
                      <a:pt x="479" y="598"/>
                    </a:lnTo>
                    <a:lnTo>
                      <a:pt x="494" y="588"/>
                    </a:lnTo>
                    <a:lnTo>
                      <a:pt x="500" y="588"/>
                    </a:lnTo>
                    <a:lnTo>
                      <a:pt x="507" y="585"/>
                    </a:lnTo>
                    <a:lnTo>
                      <a:pt x="515" y="585"/>
                    </a:lnTo>
                    <a:lnTo>
                      <a:pt x="519" y="583"/>
                    </a:lnTo>
                    <a:lnTo>
                      <a:pt x="524" y="583"/>
                    </a:lnTo>
                    <a:lnTo>
                      <a:pt x="522" y="586"/>
                    </a:lnTo>
                    <a:lnTo>
                      <a:pt x="515" y="590"/>
                    </a:lnTo>
                    <a:lnTo>
                      <a:pt x="515" y="593"/>
                    </a:lnTo>
                    <a:lnTo>
                      <a:pt x="520" y="595"/>
                    </a:lnTo>
                    <a:lnTo>
                      <a:pt x="525" y="590"/>
                    </a:lnTo>
                    <a:lnTo>
                      <a:pt x="537" y="585"/>
                    </a:lnTo>
                    <a:lnTo>
                      <a:pt x="539" y="585"/>
                    </a:lnTo>
                    <a:lnTo>
                      <a:pt x="539" y="581"/>
                    </a:lnTo>
                    <a:lnTo>
                      <a:pt x="544" y="578"/>
                    </a:lnTo>
                    <a:lnTo>
                      <a:pt x="547" y="580"/>
                    </a:lnTo>
                    <a:lnTo>
                      <a:pt x="547" y="576"/>
                    </a:lnTo>
                    <a:lnTo>
                      <a:pt x="549" y="575"/>
                    </a:lnTo>
                    <a:lnTo>
                      <a:pt x="552" y="576"/>
                    </a:lnTo>
                    <a:lnTo>
                      <a:pt x="555" y="578"/>
                    </a:lnTo>
                    <a:lnTo>
                      <a:pt x="557" y="571"/>
                    </a:lnTo>
                    <a:lnTo>
                      <a:pt x="555" y="566"/>
                    </a:lnTo>
                    <a:lnTo>
                      <a:pt x="557" y="565"/>
                    </a:lnTo>
                    <a:lnTo>
                      <a:pt x="555" y="561"/>
                    </a:lnTo>
                    <a:lnTo>
                      <a:pt x="559" y="555"/>
                    </a:lnTo>
                    <a:lnTo>
                      <a:pt x="565" y="553"/>
                    </a:lnTo>
                    <a:lnTo>
                      <a:pt x="565" y="558"/>
                    </a:lnTo>
                    <a:lnTo>
                      <a:pt x="567" y="575"/>
                    </a:lnTo>
                    <a:lnTo>
                      <a:pt x="564" y="580"/>
                    </a:lnTo>
                    <a:lnTo>
                      <a:pt x="565" y="593"/>
                    </a:lnTo>
                    <a:lnTo>
                      <a:pt x="560" y="601"/>
                    </a:lnTo>
                    <a:lnTo>
                      <a:pt x="560" y="621"/>
                    </a:lnTo>
                    <a:lnTo>
                      <a:pt x="562" y="626"/>
                    </a:lnTo>
                    <a:lnTo>
                      <a:pt x="569" y="628"/>
                    </a:lnTo>
                    <a:lnTo>
                      <a:pt x="572" y="635"/>
                    </a:lnTo>
                    <a:lnTo>
                      <a:pt x="579" y="631"/>
                    </a:lnTo>
                    <a:lnTo>
                      <a:pt x="577" y="628"/>
                    </a:lnTo>
                    <a:lnTo>
                      <a:pt x="572" y="628"/>
                    </a:lnTo>
                    <a:lnTo>
                      <a:pt x="570" y="625"/>
                    </a:lnTo>
                    <a:lnTo>
                      <a:pt x="575" y="623"/>
                    </a:lnTo>
                    <a:lnTo>
                      <a:pt x="580" y="625"/>
                    </a:lnTo>
                    <a:lnTo>
                      <a:pt x="580" y="620"/>
                    </a:lnTo>
                    <a:lnTo>
                      <a:pt x="579" y="618"/>
                    </a:lnTo>
                    <a:lnTo>
                      <a:pt x="584" y="615"/>
                    </a:lnTo>
                    <a:lnTo>
                      <a:pt x="589" y="615"/>
                    </a:lnTo>
                    <a:lnTo>
                      <a:pt x="590" y="618"/>
                    </a:lnTo>
                    <a:lnTo>
                      <a:pt x="593" y="615"/>
                    </a:lnTo>
                    <a:lnTo>
                      <a:pt x="589" y="606"/>
                    </a:lnTo>
                    <a:lnTo>
                      <a:pt x="593" y="608"/>
                    </a:lnTo>
                    <a:lnTo>
                      <a:pt x="602" y="603"/>
                    </a:lnTo>
                    <a:lnTo>
                      <a:pt x="602" y="598"/>
                    </a:lnTo>
                    <a:lnTo>
                      <a:pt x="608" y="598"/>
                    </a:lnTo>
                    <a:lnTo>
                      <a:pt x="608" y="603"/>
                    </a:lnTo>
                    <a:lnTo>
                      <a:pt x="608" y="606"/>
                    </a:lnTo>
                    <a:lnTo>
                      <a:pt x="605" y="610"/>
                    </a:lnTo>
                    <a:lnTo>
                      <a:pt x="605" y="611"/>
                    </a:lnTo>
                    <a:lnTo>
                      <a:pt x="600" y="616"/>
                    </a:lnTo>
                    <a:lnTo>
                      <a:pt x="600" y="618"/>
                    </a:lnTo>
                    <a:lnTo>
                      <a:pt x="602" y="620"/>
                    </a:lnTo>
                    <a:lnTo>
                      <a:pt x="605" y="620"/>
                    </a:lnTo>
                    <a:lnTo>
                      <a:pt x="607" y="621"/>
                    </a:lnTo>
                    <a:lnTo>
                      <a:pt x="605" y="623"/>
                    </a:lnTo>
                    <a:lnTo>
                      <a:pt x="602" y="625"/>
                    </a:lnTo>
                    <a:lnTo>
                      <a:pt x="597" y="628"/>
                    </a:lnTo>
                    <a:lnTo>
                      <a:pt x="595" y="628"/>
                    </a:lnTo>
                    <a:lnTo>
                      <a:pt x="593" y="630"/>
                    </a:lnTo>
                    <a:lnTo>
                      <a:pt x="589" y="635"/>
                    </a:lnTo>
                    <a:lnTo>
                      <a:pt x="592" y="636"/>
                    </a:lnTo>
                    <a:lnTo>
                      <a:pt x="598" y="638"/>
                    </a:lnTo>
                    <a:lnTo>
                      <a:pt x="603" y="641"/>
                    </a:lnTo>
                    <a:lnTo>
                      <a:pt x="607" y="639"/>
                    </a:lnTo>
                    <a:lnTo>
                      <a:pt x="612" y="636"/>
                    </a:lnTo>
                    <a:lnTo>
                      <a:pt x="617" y="636"/>
                    </a:lnTo>
                    <a:lnTo>
                      <a:pt x="622" y="628"/>
                    </a:lnTo>
                    <a:lnTo>
                      <a:pt x="627" y="623"/>
                    </a:lnTo>
                    <a:lnTo>
                      <a:pt x="632" y="621"/>
                    </a:lnTo>
                    <a:lnTo>
                      <a:pt x="635" y="625"/>
                    </a:lnTo>
                    <a:lnTo>
                      <a:pt x="640" y="625"/>
                    </a:lnTo>
                    <a:lnTo>
                      <a:pt x="643" y="628"/>
                    </a:lnTo>
                    <a:lnTo>
                      <a:pt x="648" y="628"/>
                    </a:lnTo>
                    <a:lnTo>
                      <a:pt x="655" y="631"/>
                    </a:lnTo>
                    <a:lnTo>
                      <a:pt x="658" y="631"/>
                    </a:lnTo>
                    <a:lnTo>
                      <a:pt x="658" y="636"/>
                    </a:lnTo>
                    <a:lnTo>
                      <a:pt x="663" y="646"/>
                    </a:lnTo>
                    <a:lnTo>
                      <a:pt x="663" y="651"/>
                    </a:lnTo>
                    <a:lnTo>
                      <a:pt x="668" y="659"/>
                    </a:lnTo>
                    <a:lnTo>
                      <a:pt x="688" y="671"/>
                    </a:lnTo>
                    <a:lnTo>
                      <a:pt x="690" y="674"/>
                    </a:lnTo>
                    <a:lnTo>
                      <a:pt x="696" y="678"/>
                    </a:lnTo>
                    <a:lnTo>
                      <a:pt x="703" y="684"/>
                    </a:lnTo>
                    <a:lnTo>
                      <a:pt x="705" y="684"/>
                    </a:lnTo>
                    <a:lnTo>
                      <a:pt x="710" y="688"/>
                    </a:lnTo>
                    <a:lnTo>
                      <a:pt x="711" y="691"/>
                    </a:lnTo>
                    <a:lnTo>
                      <a:pt x="715" y="693"/>
                    </a:lnTo>
                    <a:lnTo>
                      <a:pt x="718" y="691"/>
                    </a:lnTo>
                    <a:lnTo>
                      <a:pt x="720" y="694"/>
                    </a:lnTo>
                    <a:lnTo>
                      <a:pt x="726" y="698"/>
                    </a:lnTo>
                    <a:lnTo>
                      <a:pt x="730" y="698"/>
                    </a:lnTo>
                    <a:lnTo>
                      <a:pt x="730" y="703"/>
                    </a:lnTo>
                    <a:lnTo>
                      <a:pt x="733" y="706"/>
                    </a:lnTo>
                    <a:lnTo>
                      <a:pt x="735" y="703"/>
                    </a:lnTo>
                    <a:lnTo>
                      <a:pt x="733" y="699"/>
                    </a:lnTo>
                    <a:lnTo>
                      <a:pt x="735" y="698"/>
                    </a:lnTo>
                    <a:lnTo>
                      <a:pt x="730" y="694"/>
                    </a:lnTo>
                    <a:lnTo>
                      <a:pt x="730" y="691"/>
                    </a:lnTo>
                    <a:lnTo>
                      <a:pt x="736" y="694"/>
                    </a:lnTo>
                    <a:lnTo>
                      <a:pt x="738" y="698"/>
                    </a:lnTo>
                    <a:lnTo>
                      <a:pt x="741" y="698"/>
                    </a:lnTo>
                    <a:lnTo>
                      <a:pt x="741" y="694"/>
                    </a:lnTo>
                    <a:lnTo>
                      <a:pt x="745" y="694"/>
                    </a:lnTo>
                    <a:lnTo>
                      <a:pt x="750" y="699"/>
                    </a:lnTo>
                    <a:lnTo>
                      <a:pt x="751" y="703"/>
                    </a:lnTo>
                    <a:lnTo>
                      <a:pt x="755" y="704"/>
                    </a:lnTo>
                    <a:lnTo>
                      <a:pt x="758" y="709"/>
                    </a:lnTo>
                    <a:lnTo>
                      <a:pt x="760" y="713"/>
                    </a:lnTo>
                    <a:lnTo>
                      <a:pt x="760" y="719"/>
                    </a:lnTo>
                    <a:lnTo>
                      <a:pt x="763" y="724"/>
                    </a:lnTo>
                    <a:lnTo>
                      <a:pt x="760" y="728"/>
                    </a:lnTo>
                    <a:lnTo>
                      <a:pt x="760" y="733"/>
                    </a:lnTo>
                    <a:lnTo>
                      <a:pt x="755" y="737"/>
                    </a:lnTo>
                    <a:lnTo>
                      <a:pt x="745" y="734"/>
                    </a:lnTo>
                    <a:lnTo>
                      <a:pt x="738" y="733"/>
                    </a:lnTo>
                    <a:lnTo>
                      <a:pt x="738" y="736"/>
                    </a:lnTo>
                    <a:lnTo>
                      <a:pt x="736" y="736"/>
                    </a:lnTo>
                    <a:lnTo>
                      <a:pt x="731" y="734"/>
                    </a:lnTo>
                    <a:lnTo>
                      <a:pt x="726" y="734"/>
                    </a:lnTo>
                    <a:lnTo>
                      <a:pt x="728" y="737"/>
                    </a:lnTo>
                    <a:lnTo>
                      <a:pt x="723" y="739"/>
                    </a:lnTo>
                    <a:lnTo>
                      <a:pt x="723" y="744"/>
                    </a:lnTo>
                    <a:lnTo>
                      <a:pt x="718" y="744"/>
                    </a:lnTo>
                    <a:lnTo>
                      <a:pt x="713" y="746"/>
                    </a:lnTo>
                    <a:lnTo>
                      <a:pt x="716" y="747"/>
                    </a:lnTo>
                    <a:lnTo>
                      <a:pt x="720" y="749"/>
                    </a:lnTo>
                    <a:lnTo>
                      <a:pt x="721" y="754"/>
                    </a:lnTo>
                    <a:lnTo>
                      <a:pt x="726" y="757"/>
                    </a:lnTo>
                    <a:lnTo>
                      <a:pt x="728" y="756"/>
                    </a:lnTo>
                    <a:lnTo>
                      <a:pt x="735" y="759"/>
                    </a:lnTo>
                    <a:lnTo>
                      <a:pt x="735" y="764"/>
                    </a:lnTo>
                    <a:lnTo>
                      <a:pt x="741" y="764"/>
                    </a:lnTo>
                    <a:lnTo>
                      <a:pt x="748" y="767"/>
                    </a:lnTo>
                    <a:lnTo>
                      <a:pt x="756" y="767"/>
                    </a:lnTo>
                    <a:lnTo>
                      <a:pt x="766" y="772"/>
                    </a:lnTo>
                    <a:lnTo>
                      <a:pt x="773" y="772"/>
                    </a:lnTo>
                    <a:lnTo>
                      <a:pt x="773" y="771"/>
                    </a:lnTo>
                    <a:lnTo>
                      <a:pt x="776" y="771"/>
                    </a:lnTo>
                    <a:lnTo>
                      <a:pt x="780" y="772"/>
                    </a:lnTo>
                    <a:lnTo>
                      <a:pt x="780" y="776"/>
                    </a:lnTo>
                    <a:lnTo>
                      <a:pt x="786" y="771"/>
                    </a:lnTo>
                    <a:lnTo>
                      <a:pt x="790" y="772"/>
                    </a:lnTo>
                    <a:lnTo>
                      <a:pt x="791" y="772"/>
                    </a:lnTo>
                    <a:lnTo>
                      <a:pt x="794" y="769"/>
                    </a:lnTo>
                    <a:lnTo>
                      <a:pt x="798" y="769"/>
                    </a:lnTo>
                    <a:lnTo>
                      <a:pt x="798" y="771"/>
                    </a:lnTo>
                    <a:lnTo>
                      <a:pt x="799" y="772"/>
                    </a:lnTo>
                    <a:lnTo>
                      <a:pt x="808" y="769"/>
                    </a:lnTo>
                    <a:lnTo>
                      <a:pt x="821" y="764"/>
                    </a:lnTo>
                    <a:lnTo>
                      <a:pt x="824" y="764"/>
                    </a:lnTo>
                    <a:lnTo>
                      <a:pt x="824" y="767"/>
                    </a:lnTo>
                    <a:lnTo>
                      <a:pt x="823" y="771"/>
                    </a:lnTo>
                    <a:lnTo>
                      <a:pt x="823" y="771"/>
                    </a:lnTo>
                    <a:lnTo>
                      <a:pt x="826" y="772"/>
                    </a:lnTo>
                    <a:lnTo>
                      <a:pt x="826" y="776"/>
                    </a:lnTo>
                    <a:lnTo>
                      <a:pt x="824" y="779"/>
                    </a:lnTo>
                    <a:lnTo>
                      <a:pt x="826" y="782"/>
                    </a:lnTo>
                    <a:lnTo>
                      <a:pt x="828" y="782"/>
                    </a:lnTo>
                    <a:lnTo>
                      <a:pt x="831" y="781"/>
                    </a:lnTo>
                    <a:lnTo>
                      <a:pt x="834" y="782"/>
                    </a:lnTo>
                    <a:lnTo>
                      <a:pt x="833" y="786"/>
                    </a:lnTo>
                    <a:lnTo>
                      <a:pt x="829" y="794"/>
                    </a:lnTo>
                    <a:lnTo>
                      <a:pt x="831" y="797"/>
                    </a:lnTo>
                    <a:lnTo>
                      <a:pt x="833" y="799"/>
                    </a:lnTo>
                    <a:lnTo>
                      <a:pt x="836" y="796"/>
                    </a:lnTo>
                    <a:lnTo>
                      <a:pt x="836" y="791"/>
                    </a:lnTo>
                    <a:lnTo>
                      <a:pt x="838" y="787"/>
                    </a:lnTo>
                    <a:lnTo>
                      <a:pt x="839" y="787"/>
                    </a:lnTo>
                    <a:lnTo>
                      <a:pt x="839" y="794"/>
                    </a:lnTo>
                    <a:lnTo>
                      <a:pt x="836" y="801"/>
                    </a:lnTo>
                    <a:lnTo>
                      <a:pt x="833" y="806"/>
                    </a:lnTo>
                    <a:lnTo>
                      <a:pt x="833" y="812"/>
                    </a:lnTo>
                    <a:lnTo>
                      <a:pt x="836" y="817"/>
                    </a:lnTo>
                    <a:lnTo>
                      <a:pt x="836" y="826"/>
                    </a:lnTo>
                    <a:lnTo>
                      <a:pt x="834" y="831"/>
                    </a:lnTo>
                    <a:lnTo>
                      <a:pt x="839" y="834"/>
                    </a:lnTo>
                    <a:lnTo>
                      <a:pt x="839" y="837"/>
                    </a:lnTo>
                    <a:lnTo>
                      <a:pt x="836" y="840"/>
                    </a:lnTo>
                    <a:lnTo>
                      <a:pt x="839" y="842"/>
                    </a:lnTo>
                    <a:lnTo>
                      <a:pt x="841" y="849"/>
                    </a:lnTo>
                    <a:lnTo>
                      <a:pt x="843" y="862"/>
                    </a:lnTo>
                    <a:lnTo>
                      <a:pt x="843" y="849"/>
                    </a:lnTo>
                    <a:lnTo>
                      <a:pt x="839" y="839"/>
                    </a:lnTo>
                    <a:lnTo>
                      <a:pt x="841" y="829"/>
                    </a:lnTo>
                    <a:lnTo>
                      <a:pt x="848" y="819"/>
                    </a:lnTo>
                    <a:lnTo>
                      <a:pt x="851" y="821"/>
                    </a:lnTo>
                    <a:lnTo>
                      <a:pt x="851" y="824"/>
                    </a:lnTo>
                    <a:lnTo>
                      <a:pt x="849" y="824"/>
                    </a:lnTo>
                    <a:lnTo>
                      <a:pt x="848" y="827"/>
                    </a:lnTo>
                    <a:lnTo>
                      <a:pt x="849" y="829"/>
                    </a:lnTo>
                    <a:lnTo>
                      <a:pt x="853" y="827"/>
                    </a:lnTo>
                    <a:lnTo>
                      <a:pt x="854" y="829"/>
                    </a:lnTo>
                    <a:lnTo>
                      <a:pt x="856" y="827"/>
                    </a:lnTo>
                    <a:lnTo>
                      <a:pt x="856" y="822"/>
                    </a:lnTo>
                    <a:lnTo>
                      <a:pt x="853" y="819"/>
                    </a:lnTo>
                    <a:lnTo>
                      <a:pt x="853" y="816"/>
                    </a:lnTo>
                    <a:lnTo>
                      <a:pt x="858" y="816"/>
                    </a:lnTo>
                    <a:lnTo>
                      <a:pt x="859" y="812"/>
                    </a:lnTo>
                    <a:lnTo>
                      <a:pt x="854" y="809"/>
                    </a:lnTo>
                    <a:lnTo>
                      <a:pt x="854" y="806"/>
                    </a:lnTo>
                    <a:lnTo>
                      <a:pt x="858" y="799"/>
                    </a:lnTo>
                    <a:lnTo>
                      <a:pt x="861" y="787"/>
                    </a:lnTo>
                    <a:lnTo>
                      <a:pt x="861" y="784"/>
                    </a:lnTo>
                    <a:lnTo>
                      <a:pt x="861" y="781"/>
                    </a:lnTo>
                    <a:lnTo>
                      <a:pt x="863" y="777"/>
                    </a:lnTo>
                    <a:lnTo>
                      <a:pt x="871" y="777"/>
                    </a:lnTo>
                    <a:lnTo>
                      <a:pt x="871" y="776"/>
                    </a:lnTo>
                    <a:lnTo>
                      <a:pt x="873" y="774"/>
                    </a:lnTo>
                    <a:lnTo>
                      <a:pt x="876" y="772"/>
                    </a:lnTo>
                    <a:lnTo>
                      <a:pt x="878" y="776"/>
                    </a:lnTo>
                    <a:lnTo>
                      <a:pt x="881" y="774"/>
                    </a:lnTo>
                    <a:lnTo>
                      <a:pt x="884" y="771"/>
                    </a:lnTo>
                    <a:lnTo>
                      <a:pt x="888" y="769"/>
                    </a:lnTo>
                    <a:lnTo>
                      <a:pt x="888" y="772"/>
                    </a:lnTo>
                    <a:lnTo>
                      <a:pt x="889" y="772"/>
                    </a:lnTo>
                    <a:lnTo>
                      <a:pt x="894" y="771"/>
                    </a:lnTo>
                    <a:lnTo>
                      <a:pt x="897" y="767"/>
                    </a:lnTo>
                    <a:lnTo>
                      <a:pt x="899" y="767"/>
                    </a:lnTo>
                    <a:lnTo>
                      <a:pt x="901" y="771"/>
                    </a:lnTo>
                    <a:lnTo>
                      <a:pt x="904" y="771"/>
                    </a:lnTo>
                    <a:lnTo>
                      <a:pt x="904" y="776"/>
                    </a:lnTo>
                    <a:lnTo>
                      <a:pt x="904" y="771"/>
                    </a:lnTo>
                    <a:lnTo>
                      <a:pt x="902" y="766"/>
                    </a:lnTo>
                    <a:lnTo>
                      <a:pt x="907" y="759"/>
                    </a:lnTo>
                    <a:lnTo>
                      <a:pt x="911" y="759"/>
                    </a:lnTo>
                    <a:lnTo>
                      <a:pt x="912" y="761"/>
                    </a:lnTo>
                    <a:lnTo>
                      <a:pt x="916" y="761"/>
                    </a:lnTo>
                    <a:lnTo>
                      <a:pt x="919" y="759"/>
                    </a:lnTo>
                    <a:lnTo>
                      <a:pt x="922" y="761"/>
                    </a:lnTo>
                    <a:lnTo>
                      <a:pt x="927" y="756"/>
                    </a:lnTo>
                    <a:lnTo>
                      <a:pt x="926" y="752"/>
                    </a:lnTo>
                    <a:lnTo>
                      <a:pt x="929" y="749"/>
                    </a:lnTo>
                    <a:lnTo>
                      <a:pt x="924" y="749"/>
                    </a:lnTo>
                    <a:lnTo>
                      <a:pt x="924" y="747"/>
                    </a:lnTo>
                    <a:lnTo>
                      <a:pt x="921" y="747"/>
                    </a:lnTo>
                    <a:lnTo>
                      <a:pt x="911" y="751"/>
                    </a:lnTo>
                    <a:lnTo>
                      <a:pt x="907" y="751"/>
                    </a:lnTo>
                    <a:lnTo>
                      <a:pt x="906" y="754"/>
                    </a:lnTo>
                    <a:lnTo>
                      <a:pt x="902" y="754"/>
                    </a:lnTo>
                    <a:lnTo>
                      <a:pt x="902" y="757"/>
                    </a:lnTo>
                    <a:lnTo>
                      <a:pt x="901" y="759"/>
                    </a:lnTo>
                    <a:lnTo>
                      <a:pt x="897" y="754"/>
                    </a:lnTo>
                    <a:lnTo>
                      <a:pt x="897" y="751"/>
                    </a:lnTo>
                    <a:lnTo>
                      <a:pt x="894" y="754"/>
                    </a:lnTo>
                    <a:lnTo>
                      <a:pt x="894" y="757"/>
                    </a:lnTo>
                    <a:lnTo>
                      <a:pt x="891" y="759"/>
                    </a:lnTo>
                    <a:lnTo>
                      <a:pt x="886" y="756"/>
                    </a:lnTo>
                    <a:lnTo>
                      <a:pt x="883" y="756"/>
                    </a:lnTo>
                    <a:lnTo>
                      <a:pt x="881" y="754"/>
                    </a:lnTo>
                    <a:lnTo>
                      <a:pt x="879" y="754"/>
                    </a:lnTo>
                    <a:lnTo>
                      <a:pt x="878" y="757"/>
                    </a:lnTo>
                    <a:lnTo>
                      <a:pt x="881" y="761"/>
                    </a:lnTo>
                    <a:lnTo>
                      <a:pt x="881" y="762"/>
                    </a:lnTo>
                    <a:lnTo>
                      <a:pt x="876" y="764"/>
                    </a:lnTo>
                    <a:lnTo>
                      <a:pt x="874" y="762"/>
                    </a:lnTo>
                    <a:lnTo>
                      <a:pt x="868" y="761"/>
                    </a:lnTo>
                    <a:lnTo>
                      <a:pt x="868" y="759"/>
                    </a:lnTo>
                    <a:lnTo>
                      <a:pt x="871" y="756"/>
                    </a:lnTo>
                    <a:lnTo>
                      <a:pt x="873" y="752"/>
                    </a:lnTo>
                    <a:lnTo>
                      <a:pt x="869" y="752"/>
                    </a:lnTo>
                    <a:lnTo>
                      <a:pt x="868" y="754"/>
                    </a:lnTo>
                    <a:lnTo>
                      <a:pt x="863" y="752"/>
                    </a:lnTo>
                    <a:lnTo>
                      <a:pt x="866" y="749"/>
                    </a:lnTo>
                    <a:lnTo>
                      <a:pt x="869" y="746"/>
                    </a:lnTo>
                    <a:lnTo>
                      <a:pt x="876" y="739"/>
                    </a:lnTo>
                    <a:lnTo>
                      <a:pt x="881" y="739"/>
                    </a:lnTo>
                    <a:lnTo>
                      <a:pt x="886" y="739"/>
                    </a:lnTo>
                    <a:lnTo>
                      <a:pt x="902" y="739"/>
                    </a:lnTo>
                    <a:lnTo>
                      <a:pt x="916" y="736"/>
                    </a:lnTo>
                    <a:lnTo>
                      <a:pt x="919" y="736"/>
                    </a:lnTo>
                    <a:lnTo>
                      <a:pt x="924" y="734"/>
                    </a:lnTo>
                    <a:lnTo>
                      <a:pt x="927" y="737"/>
                    </a:lnTo>
                    <a:lnTo>
                      <a:pt x="931" y="739"/>
                    </a:lnTo>
                    <a:lnTo>
                      <a:pt x="932" y="741"/>
                    </a:lnTo>
                    <a:lnTo>
                      <a:pt x="934" y="744"/>
                    </a:lnTo>
                    <a:lnTo>
                      <a:pt x="932" y="752"/>
                    </a:lnTo>
                    <a:lnTo>
                      <a:pt x="932" y="756"/>
                    </a:lnTo>
                    <a:lnTo>
                      <a:pt x="934" y="756"/>
                    </a:lnTo>
                    <a:lnTo>
                      <a:pt x="934" y="757"/>
                    </a:lnTo>
                    <a:lnTo>
                      <a:pt x="929" y="761"/>
                    </a:lnTo>
                    <a:lnTo>
                      <a:pt x="931" y="762"/>
                    </a:lnTo>
                    <a:lnTo>
                      <a:pt x="932" y="764"/>
                    </a:lnTo>
                    <a:lnTo>
                      <a:pt x="932" y="772"/>
                    </a:lnTo>
                    <a:lnTo>
                      <a:pt x="936" y="772"/>
                    </a:lnTo>
                    <a:lnTo>
                      <a:pt x="939" y="774"/>
                    </a:lnTo>
                    <a:lnTo>
                      <a:pt x="939" y="776"/>
                    </a:lnTo>
                    <a:lnTo>
                      <a:pt x="936" y="777"/>
                    </a:lnTo>
                    <a:lnTo>
                      <a:pt x="936" y="781"/>
                    </a:lnTo>
                    <a:lnTo>
                      <a:pt x="934" y="784"/>
                    </a:lnTo>
                    <a:lnTo>
                      <a:pt x="937" y="784"/>
                    </a:lnTo>
                    <a:lnTo>
                      <a:pt x="942" y="786"/>
                    </a:lnTo>
                    <a:lnTo>
                      <a:pt x="944" y="787"/>
                    </a:lnTo>
                    <a:lnTo>
                      <a:pt x="946" y="787"/>
                    </a:lnTo>
                    <a:lnTo>
                      <a:pt x="949" y="791"/>
                    </a:lnTo>
                    <a:lnTo>
                      <a:pt x="954" y="791"/>
                    </a:lnTo>
                    <a:lnTo>
                      <a:pt x="957" y="787"/>
                    </a:lnTo>
                    <a:lnTo>
                      <a:pt x="959" y="789"/>
                    </a:lnTo>
                    <a:lnTo>
                      <a:pt x="959" y="792"/>
                    </a:lnTo>
                    <a:lnTo>
                      <a:pt x="961" y="794"/>
                    </a:lnTo>
                    <a:lnTo>
                      <a:pt x="962" y="792"/>
                    </a:lnTo>
                    <a:lnTo>
                      <a:pt x="966" y="796"/>
                    </a:lnTo>
                    <a:lnTo>
                      <a:pt x="964" y="797"/>
                    </a:lnTo>
                    <a:lnTo>
                      <a:pt x="964" y="801"/>
                    </a:lnTo>
                    <a:lnTo>
                      <a:pt x="966" y="801"/>
                    </a:lnTo>
                    <a:lnTo>
                      <a:pt x="967" y="804"/>
                    </a:lnTo>
                    <a:lnTo>
                      <a:pt x="974" y="809"/>
                    </a:lnTo>
                    <a:lnTo>
                      <a:pt x="974" y="812"/>
                    </a:lnTo>
                    <a:lnTo>
                      <a:pt x="979" y="809"/>
                    </a:lnTo>
                    <a:lnTo>
                      <a:pt x="981" y="811"/>
                    </a:lnTo>
                    <a:lnTo>
                      <a:pt x="981" y="814"/>
                    </a:lnTo>
                    <a:lnTo>
                      <a:pt x="982" y="814"/>
                    </a:lnTo>
                    <a:lnTo>
                      <a:pt x="987" y="819"/>
                    </a:lnTo>
                    <a:lnTo>
                      <a:pt x="992" y="816"/>
                    </a:lnTo>
                    <a:lnTo>
                      <a:pt x="1000" y="816"/>
                    </a:lnTo>
                    <a:lnTo>
                      <a:pt x="1004" y="812"/>
                    </a:lnTo>
                    <a:lnTo>
                      <a:pt x="1010" y="809"/>
                    </a:lnTo>
                    <a:lnTo>
                      <a:pt x="1010" y="809"/>
                    </a:lnTo>
                    <a:lnTo>
                      <a:pt x="1012" y="812"/>
                    </a:lnTo>
                    <a:lnTo>
                      <a:pt x="1022" y="812"/>
                    </a:lnTo>
                    <a:lnTo>
                      <a:pt x="1030" y="817"/>
                    </a:lnTo>
                    <a:lnTo>
                      <a:pt x="1034" y="817"/>
                    </a:lnTo>
                    <a:lnTo>
                      <a:pt x="1037" y="821"/>
                    </a:lnTo>
                    <a:lnTo>
                      <a:pt x="1039" y="819"/>
                    </a:lnTo>
                    <a:lnTo>
                      <a:pt x="1049" y="817"/>
                    </a:lnTo>
                    <a:lnTo>
                      <a:pt x="1052" y="822"/>
                    </a:lnTo>
                    <a:lnTo>
                      <a:pt x="1054" y="821"/>
                    </a:lnTo>
                    <a:lnTo>
                      <a:pt x="1054" y="816"/>
                    </a:lnTo>
                    <a:lnTo>
                      <a:pt x="1049" y="812"/>
                    </a:lnTo>
                    <a:lnTo>
                      <a:pt x="1049" y="806"/>
                    </a:lnTo>
                    <a:lnTo>
                      <a:pt x="1050" y="804"/>
                    </a:lnTo>
                    <a:lnTo>
                      <a:pt x="1052" y="804"/>
                    </a:lnTo>
                    <a:lnTo>
                      <a:pt x="1055" y="812"/>
                    </a:lnTo>
                    <a:lnTo>
                      <a:pt x="1057" y="817"/>
                    </a:lnTo>
                    <a:lnTo>
                      <a:pt x="1064" y="824"/>
                    </a:lnTo>
                    <a:lnTo>
                      <a:pt x="1067" y="827"/>
                    </a:lnTo>
                    <a:lnTo>
                      <a:pt x="1069" y="832"/>
                    </a:lnTo>
                    <a:lnTo>
                      <a:pt x="1069" y="822"/>
                    </a:lnTo>
                    <a:lnTo>
                      <a:pt x="1065" y="819"/>
                    </a:lnTo>
                    <a:lnTo>
                      <a:pt x="1059" y="817"/>
                    </a:lnTo>
                    <a:lnTo>
                      <a:pt x="1057" y="811"/>
                    </a:lnTo>
                    <a:lnTo>
                      <a:pt x="1055" y="802"/>
                    </a:lnTo>
                    <a:lnTo>
                      <a:pt x="1057" y="799"/>
                    </a:lnTo>
                    <a:lnTo>
                      <a:pt x="1059" y="799"/>
                    </a:lnTo>
                    <a:lnTo>
                      <a:pt x="1059" y="802"/>
                    </a:lnTo>
                    <a:lnTo>
                      <a:pt x="1060" y="804"/>
                    </a:lnTo>
                    <a:lnTo>
                      <a:pt x="1064" y="802"/>
                    </a:lnTo>
                    <a:lnTo>
                      <a:pt x="1064" y="799"/>
                    </a:lnTo>
                    <a:lnTo>
                      <a:pt x="1060" y="796"/>
                    </a:lnTo>
                    <a:lnTo>
                      <a:pt x="1062" y="794"/>
                    </a:lnTo>
                    <a:lnTo>
                      <a:pt x="1062" y="791"/>
                    </a:lnTo>
                    <a:lnTo>
                      <a:pt x="1062" y="789"/>
                    </a:lnTo>
                    <a:lnTo>
                      <a:pt x="1065" y="789"/>
                    </a:lnTo>
                    <a:lnTo>
                      <a:pt x="1069" y="792"/>
                    </a:lnTo>
                    <a:lnTo>
                      <a:pt x="1069" y="794"/>
                    </a:lnTo>
                    <a:lnTo>
                      <a:pt x="1070" y="796"/>
                    </a:lnTo>
                    <a:lnTo>
                      <a:pt x="1070" y="794"/>
                    </a:lnTo>
                    <a:lnTo>
                      <a:pt x="1075" y="791"/>
                    </a:lnTo>
                    <a:lnTo>
                      <a:pt x="1079" y="787"/>
                    </a:lnTo>
                    <a:lnTo>
                      <a:pt x="1082" y="787"/>
                    </a:lnTo>
                    <a:lnTo>
                      <a:pt x="1084" y="791"/>
                    </a:lnTo>
                    <a:lnTo>
                      <a:pt x="1082" y="792"/>
                    </a:lnTo>
                    <a:lnTo>
                      <a:pt x="1082" y="796"/>
                    </a:lnTo>
                    <a:lnTo>
                      <a:pt x="1084" y="792"/>
                    </a:lnTo>
                    <a:lnTo>
                      <a:pt x="1087" y="792"/>
                    </a:lnTo>
                    <a:lnTo>
                      <a:pt x="1090" y="796"/>
                    </a:lnTo>
                    <a:lnTo>
                      <a:pt x="1088" y="801"/>
                    </a:lnTo>
                    <a:lnTo>
                      <a:pt x="1088" y="802"/>
                    </a:lnTo>
                    <a:lnTo>
                      <a:pt x="1090" y="806"/>
                    </a:lnTo>
                    <a:lnTo>
                      <a:pt x="1093" y="806"/>
                    </a:lnTo>
                    <a:lnTo>
                      <a:pt x="1097" y="806"/>
                    </a:lnTo>
                    <a:lnTo>
                      <a:pt x="1097" y="811"/>
                    </a:lnTo>
                    <a:lnTo>
                      <a:pt x="1090" y="812"/>
                    </a:lnTo>
                    <a:lnTo>
                      <a:pt x="1090" y="814"/>
                    </a:lnTo>
                    <a:lnTo>
                      <a:pt x="1093" y="816"/>
                    </a:lnTo>
                    <a:lnTo>
                      <a:pt x="1098" y="812"/>
                    </a:lnTo>
                    <a:lnTo>
                      <a:pt x="1102" y="807"/>
                    </a:lnTo>
                    <a:lnTo>
                      <a:pt x="1107" y="806"/>
                    </a:lnTo>
                    <a:lnTo>
                      <a:pt x="1112" y="806"/>
                    </a:lnTo>
                    <a:lnTo>
                      <a:pt x="1112" y="807"/>
                    </a:lnTo>
                    <a:lnTo>
                      <a:pt x="1108" y="809"/>
                    </a:lnTo>
                    <a:lnTo>
                      <a:pt x="1105" y="811"/>
                    </a:lnTo>
                    <a:lnTo>
                      <a:pt x="1105" y="817"/>
                    </a:lnTo>
                    <a:lnTo>
                      <a:pt x="1098" y="821"/>
                    </a:lnTo>
                    <a:lnTo>
                      <a:pt x="1097" y="824"/>
                    </a:lnTo>
                    <a:lnTo>
                      <a:pt x="1090" y="829"/>
                    </a:lnTo>
                    <a:lnTo>
                      <a:pt x="1090" y="832"/>
                    </a:lnTo>
                    <a:lnTo>
                      <a:pt x="1088" y="834"/>
                    </a:lnTo>
                    <a:lnTo>
                      <a:pt x="1088" y="831"/>
                    </a:lnTo>
                    <a:lnTo>
                      <a:pt x="1085" y="834"/>
                    </a:lnTo>
                    <a:lnTo>
                      <a:pt x="1084" y="842"/>
                    </a:lnTo>
                    <a:lnTo>
                      <a:pt x="1084" y="844"/>
                    </a:lnTo>
                    <a:lnTo>
                      <a:pt x="1087" y="842"/>
                    </a:lnTo>
                    <a:lnTo>
                      <a:pt x="1090" y="842"/>
                    </a:lnTo>
                    <a:lnTo>
                      <a:pt x="1090" y="847"/>
                    </a:lnTo>
                    <a:lnTo>
                      <a:pt x="1085" y="849"/>
                    </a:lnTo>
                    <a:lnTo>
                      <a:pt x="1084" y="852"/>
                    </a:lnTo>
                    <a:lnTo>
                      <a:pt x="1090" y="850"/>
                    </a:lnTo>
                    <a:lnTo>
                      <a:pt x="1093" y="847"/>
                    </a:lnTo>
                    <a:lnTo>
                      <a:pt x="1097" y="847"/>
                    </a:lnTo>
                    <a:lnTo>
                      <a:pt x="1095" y="852"/>
                    </a:lnTo>
                    <a:lnTo>
                      <a:pt x="1092" y="854"/>
                    </a:lnTo>
                    <a:lnTo>
                      <a:pt x="1093" y="855"/>
                    </a:lnTo>
                    <a:lnTo>
                      <a:pt x="1098" y="854"/>
                    </a:lnTo>
                    <a:lnTo>
                      <a:pt x="1095" y="859"/>
                    </a:lnTo>
                    <a:lnTo>
                      <a:pt x="1095" y="862"/>
                    </a:lnTo>
                    <a:lnTo>
                      <a:pt x="1092" y="865"/>
                    </a:lnTo>
                    <a:lnTo>
                      <a:pt x="1087" y="864"/>
                    </a:lnTo>
                    <a:lnTo>
                      <a:pt x="1085" y="859"/>
                    </a:lnTo>
                    <a:lnTo>
                      <a:pt x="1079" y="862"/>
                    </a:lnTo>
                    <a:lnTo>
                      <a:pt x="1077" y="855"/>
                    </a:lnTo>
                    <a:lnTo>
                      <a:pt x="1075" y="855"/>
                    </a:lnTo>
                    <a:lnTo>
                      <a:pt x="1074" y="862"/>
                    </a:lnTo>
                    <a:lnTo>
                      <a:pt x="1077" y="867"/>
                    </a:lnTo>
                    <a:lnTo>
                      <a:pt x="1079" y="872"/>
                    </a:lnTo>
                    <a:lnTo>
                      <a:pt x="1077" y="882"/>
                    </a:lnTo>
                    <a:lnTo>
                      <a:pt x="1080" y="874"/>
                    </a:lnTo>
                    <a:lnTo>
                      <a:pt x="1079" y="865"/>
                    </a:lnTo>
                    <a:lnTo>
                      <a:pt x="1082" y="864"/>
                    </a:lnTo>
                    <a:lnTo>
                      <a:pt x="1085" y="867"/>
                    </a:lnTo>
                    <a:lnTo>
                      <a:pt x="1090" y="867"/>
                    </a:lnTo>
                    <a:lnTo>
                      <a:pt x="1095" y="869"/>
                    </a:lnTo>
                    <a:lnTo>
                      <a:pt x="1098" y="867"/>
                    </a:lnTo>
                    <a:lnTo>
                      <a:pt x="1098" y="862"/>
                    </a:lnTo>
                    <a:lnTo>
                      <a:pt x="1105" y="860"/>
                    </a:lnTo>
                    <a:lnTo>
                      <a:pt x="1108" y="855"/>
                    </a:lnTo>
                    <a:lnTo>
                      <a:pt x="1113" y="855"/>
                    </a:lnTo>
                    <a:lnTo>
                      <a:pt x="1117" y="852"/>
                    </a:lnTo>
                    <a:lnTo>
                      <a:pt x="1113" y="854"/>
                    </a:lnTo>
                    <a:lnTo>
                      <a:pt x="1108" y="854"/>
                    </a:lnTo>
                    <a:lnTo>
                      <a:pt x="1105" y="857"/>
                    </a:lnTo>
                    <a:lnTo>
                      <a:pt x="1103" y="859"/>
                    </a:lnTo>
                    <a:lnTo>
                      <a:pt x="1102" y="859"/>
                    </a:lnTo>
                    <a:lnTo>
                      <a:pt x="1103" y="854"/>
                    </a:lnTo>
                    <a:lnTo>
                      <a:pt x="1107" y="850"/>
                    </a:lnTo>
                    <a:lnTo>
                      <a:pt x="1105" y="849"/>
                    </a:lnTo>
                    <a:lnTo>
                      <a:pt x="1105" y="845"/>
                    </a:lnTo>
                    <a:lnTo>
                      <a:pt x="1107" y="839"/>
                    </a:lnTo>
                    <a:lnTo>
                      <a:pt x="1107" y="835"/>
                    </a:lnTo>
                    <a:lnTo>
                      <a:pt x="1105" y="834"/>
                    </a:lnTo>
                    <a:lnTo>
                      <a:pt x="1107" y="832"/>
                    </a:lnTo>
                    <a:lnTo>
                      <a:pt x="1110" y="826"/>
                    </a:lnTo>
                    <a:lnTo>
                      <a:pt x="1112" y="821"/>
                    </a:lnTo>
                    <a:lnTo>
                      <a:pt x="1117" y="817"/>
                    </a:lnTo>
                    <a:lnTo>
                      <a:pt x="1118" y="819"/>
                    </a:lnTo>
                    <a:lnTo>
                      <a:pt x="1117" y="821"/>
                    </a:lnTo>
                    <a:lnTo>
                      <a:pt x="1120" y="821"/>
                    </a:lnTo>
                    <a:lnTo>
                      <a:pt x="1122" y="816"/>
                    </a:lnTo>
                    <a:lnTo>
                      <a:pt x="1123" y="819"/>
                    </a:lnTo>
                    <a:lnTo>
                      <a:pt x="1125" y="819"/>
                    </a:lnTo>
                    <a:lnTo>
                      <a:pt x="1127" y="821"/>
                    </a:lnTo>
                    <a:lnTo>
                      <a:pt x="1132" y="821"/>
                    </a:lnTo>
                    <a:lnTo>
                      <a:pt x="1135" y="816"/>
                    </a:lnTo>
                    <a:lnTo>
                      <a:pt x="1145" y="812"/>
                    </a:lnTo>
                    <a:lnTo>
                      <a:pt x="1148" y="809"/>
                    </a:lnTo>
                    <a:lnTo>
                      <a:pt x="1147" y="806"/>
                    </a:lnTo>
                    <a:lnTo>
                      <a:pt x="1150" y="806"/>
                    </a:lnTo>
                    <a:lnTo>
                      <a:pt x="1155" y="801"/>
                    </a:lnTo>
                    <a:lnTo>
                      <a:pt x="1162" y="801"/>
                    </a:lnTo>
                    <a:lnTo>
                      <a:pt x="1165" y="797"/>
                    </a:lnTo>
                    <a:lnTo>
                      <a:pt x="1165" y="794"/>
                    </a:lnTo>
                    <a:lnTo>
                      <a:pt x="1167" y="789"/>
                    </a:lnTo>
                    <a:lnTo>
                      <a:pt x="1170" y="784"/>
                    </a:lnTo>
                    <a:lnTo>
                      <a:pt x="1170" y="779"/>
                    </a:lnTo>
                    <a:lnTo>
                      <a:pt x="1168" y="777"/>
                    </a:lnTo>
                    <a:lnTo>
                      <a:pt x="1165" y="779"/>
                    </a:lnTo>
                    <a:lnTo>
                      <a:pt x="1162" y="781"/>
                    </a:lnTo>
                    <a:lnTo>
                      <a:pt x="1163" y="782"/>
                    </a:lnTo>
                    <a:lnTo>
                      <a:pt x="1160" y="786"/>
                    </a:lnTo>
                    <a:lnTo>
                      <a:pt x="1155" y="786"/>
                    </a:lnTo>
                    <a:lnTo>
                      <a:pt x="1153" y="784"/>
                    </a:lnTo>
                    <a:lnTo>
                      <a:pt x="1150" y="784"/>
                    </a:lnTo>
                    <a:lnTo>
                      <a:pt x="1148" y="782"/>
                    </a:lnTo>
                    <a:lnTo>
                      <a:pt x="1152" y="777"/>
                    </a:lnTo>
                    <a:lnTo>
                      <a:pt x="1155" y="777"/>
                    </a:lnTo>
                    <a:lnTo>
                      <a:pt x="1158" y="774"/>
                    </a:lnTo>
                    <a:lnTo>
                      <a:pt x="1165" y="771"/>
                    </a:lnTo>
                    <a:lnTo>
                      <a:pt x="1165" y="769"/>
                    </a:lnTo>
                    <a:lnTo>
                      <a:pt x="1162" y="766"/>
                    </a:lnTo>
                    <a:lnTo>
                      <a:pt x="1167" y="762"/>
                    </a:lnTo>
                    <a:lnTo>
                      <a:pt x="1172" y="761"/>
                    </a:lnTo>
                    <a:lnTo>
                      <a:pt x="1177" y="762"/>
                    </a:lnTo>
                    <a:lnTo>
                      <a:pt x="1173" y="764"/>
                    </a:lnTo>
                    <a:lnTo>
                      <a:pt x="1173" y="769"/>
                    </a:lnTo>
                    <a:lnTo>
                      <a:pt x="1173" y="771"/>
                    </a:lnTo>
                    <a:lnTo>
                      <a:pt x="1178" y="767"/>
                    </a:lnTo>
                    <a:lnTo>
                      <a:pt x="1183" y="759"/>
                    </a:lnTo>
                    <a:lnTo>
                      <a:pt x="1183" y="756"/>
                    </a:lnTo>
                    <a:lnTo>
                      <a:pt x="1178" y="756"/>
                    </a:lnTo>
                    <a:lnTo>
                      <a:pt x="1173" y="756"/>
                    </a:lnTo>
                    <a:lnTo>
                      <a:pt x="1172" y="752"/>
                    </a:lnTo>
                    <a:lnTo>
                      <a:pt x="1165" y="752"/>
                    </a:lnTo>
                    <a:lnTo>
                      <a:pt x="1162" y="746"/>
                    </a:lnTo>
                    <a:lnTo>
                      <a:pt x="1163" y="741"/>
                    </a:lnTo>
                    <a:lnTo>
                      <a:pt x="1160" y="746"/>
                    </a:lnTo>
                    <a:lnTo>
                      <a:pt x="1157" y="746"/>
                    </a:lnTo>
                    <a:lnTo>
                      <a:pt x="1155" y="741"/>
                    </a:lnTo>
                    <a:lnTo>
                      <a:pt x="1150" y="739"/>
                    </a:lnTo>
                    <a:lnTo>
                      <a:pt x="1148" y="734"/>
                    </a:lnTo>
                    <a:lnTo>
                      <a:pt x="1147" y="733"/>
                    </a:lnTo>
                    <a:lnTo>
                      <a:pt x="1143" y="734"/>
                    </a:lnTo>
                    <a:lnTo>
                      <a:pt x="1142" y="729"/>
                    </a:lnTo>
                    <a:lnTo>
                      <a:pt x="1140" y="728"/>
                    </a:lnTo>
                    <a:lnTo>
                      <a:pt x="1143" y="724"/>
                    </a:lnTo>
                    <a:lnTo>
                      <a:pt x="1143" y="721"/>
                    </a:lnTo>
                    <a:lnTo>
                      <a:pt x="1140" y="718"/>
                    </a:lnTo>
                    <a:lnTo>
                      <a:pt x="1142" y="706"/>
                    </a:lnTo>
                    <a:lnTo>
                      <a:pt x="1145" y="703"/>
                    </a:lnTo>
                    <a:lnTo>
                      <a:pt x="1153" y="696"/>
                    </a:lnTo>
                    <a:lnTo>
                      <a:pt x="1158" y="694"/>
                    </a:lnTo>
                    <a:lnTo>
                      <a:pt x="1162" y="694"/>
                    </a:lnTo>
                    <a:lnTo>
                      <a:pt x="1162" y="693"/>
                    </a:lnTo>
                    <a:lnTo>
                      <a:pt x="1165" y="691"/>
                    </a:lnTo>
                    <a:lnTo>
                      <a:pt x="1167" y="688"/>
                    </a:lnTo>
                    <a:lnTo>
                      <a:pt x="1163" y="688"/>
                    </a:lnTo>
                    <a:lnTo>
                      <a:pt x="1160" y="689"/>
                    </a:lnTo>
                    <a:lnTo>
                      <a:pt x="1157" y="689"/>
                    </a:lnTo>
                    <a:lnTo>
                      <a:pt x="1157" y="686"/>
                    </a:lnTo>
                    <a:lnTo>
                      <a:pt x="1155" y="681"/>
                    </a:lnTo>
                    <a:lnTo>
                      <a:pt x="1157" y="678"/>
                    </a:lnTo>
                    <a:lnTo>
                      <a:pt x="1162" y="671"/>
                    </a:lnTo>
                    <a:lnTo>
                      <a:pt x="1167" y="663"/>
                    </a:lnTo>
                    <a:lnTo>
                      <a:pt x="1170" y="663"/>
                    </a:lnTo>
                    <a:lnTo>
                      <a:pt x="1173" y="656"/>
                    </a:lnTo>
                    <a:lnTo>
                      <a:pt x="1175" y="656"/>
                    </a:lnTo>
                    <a:lnTo>
                      <a:pt x="1180" y="651"/>
                    </a:lnTo>
                    <a:lnTo>
                      <a:pt x="1185" y="649"/>
                    </a:lnTo>
                    <a:lnTo>
                      <a:pt x="1188" y="651"/>
                    </a:lnTo>
                    <a:lnTo>
                      <a:pt x="1187" y="656"/>
                    </a:lnTo>
                    <a:lnTo>
                      <a:pt x="1190" y="659"/>
                    </a:lnTo>
                    <a:lnTo>
                      <a:pt x="1188" y="663"/>
                    </a:lnTo>
                    <a:lnTo>
                      <a:pt x="1193" y="659"/>
                    </a:lnTo>
                    <a:lnTo>
                      <a:pt x="1193" y="656"/>
                    </a:lnTo>
                    <a:lnTo>
                      <a:pt x="1200" y="649"/>
                    </a:lnTo>
                    <a:lnTo>
                      <a:pt x="1200" y="648"/>
                    </a:lnTo>
                    <a:lnTo>
                      <a:pt x="1195" y="646"/>
                    </a:lnTo>
                    <a:lnTo>
                      <a:pt x="1191" y="644"/>
                    </a:lnTo>
                    <a:lnTo>
                      <a:pt x="1188" y="641"/>
                    </a:lnTo>
                    <a:lnTo>
                      <a:pt x="1193" y="638"/>
                    </a:lnTo>
                    <a:lnTo>
                      <a:pt x="1198" y="638"/>
                    </a:lnTo>
                    <a:lnTo>
                      <a:pt x="1200" y="636"/>
                    </a:lnTo>
                    <a:lnTo>
                      <a:pt x="1206" y="631"/>
                    </a:lnTo>
                    <a:lnTo>
                      <a:pt x="1206" y="628"/>
                    </a:lnTo>
                    <a:lnTo>
                      <a:pt x="1210" y="626"/>
                    </a:lnTo>
                    <a:lnTo>
                      <a:pt x="1216" y="628"/>
                    </a:lnTo>
                    <a:lnTo>
                      <a:pt x="1223" y="630"/>
                    </a:lnTo>
                    <a:lnTo>
                      <a:pt x="1225" y="633"/>
                    </a:lnTo>
                    <a:lnTo>
                      <a:pt x="1223" y="636"/>
                    </a:lnTo>
                    <a:lnTo>
                      <a:pt x="1226" y="636"/>
                    </a:lnTo>
                    <a:lnTo>
                      <a:pt x="1230" y="639"/>
                    </a:lnTo>
                    <a:lnTo>
                      <a:pt x="1233" y="643"/>
                    </a:lnTo>
                    <a:lnTo>
                      <a:pt x="1231" y="646"/>
                    </a:lnTo>
                    <a:lnTo>
                      <a:pt x="1230" y="648"/>
                    </a:lnTo>
                    <a:lnTo>
                      <a:pt x="1231" y="651"/>
                    </a:lnTo>
                    <a:lnTo>
                      <a:pt x="1230" y="654"/>
                    </a:lnTo>
                    <a:lnTo>
                      <a:pt x="1235" y="658"/>
                    </a:lnTo>
                    <a:lnTo>
                      <a:pt x="1235" y="661"/>
                    </a:lnTo>
                    <a:lnTo>
                      <a:pt x="1235" y="669"/>
                    </a:lnTo>
                    <a:lnTo>
                      <a:pt x="1238" y="671"/>
                    </a:lnTo>
                    <a:lnTo>
                      <a:pt x="1238" y="673"/>
                    </a:lnTo>
                    <a:lnTo>
                      <a:pt x="1235" y="678"/>
                    </a:lnTo>
                    <a:lnTo>
                      <a:pt x="1233" y="681"/>
                    </a:lnTo>
                    <a:lnTo>
                      <a:pt x="1230" y="686"/>
                    </a:lnTo>
                    <a:lnTo>
                      <a:pt x="1230" y="691"/>
                    </a:lnTo>
                    <a:lnTo>
                      <a:pt x="1228" y="693"/>
                    </a:lnTo>
                    <a:lnTo>
                      <a:pt x="1230" y="696"/>
                    </a:lnTo>
                    <a:lnTo>
                      <a:pt x="1228" y="701"/>
                    </a:lnTo>
                    <a:lnTo>
                      <a:pt x="1233" y="706"/>
                    </a:lnTo>
                    <a:lnTo>
                      <a:pt x="1233" y="709"/>
                    </a:lnTo>
                    <a:lnTo>
                      <a:pt x="1231" y="711"/>
                    </a:lnTo>
                    <a:lnTo>
                      <a:pt x="1233" y="714"/>
                    </a:lnTo>
                    <a:lnTo>
                      <a:pt x="1231" y="719"/>
                    </a:lnTo>
                    <a:lnTo>
                      <a:pt x="1231" y="723"/>
                    </a:lnTo>
                    <a:lnTo>
                      <a:pt x="1235" y="723"/>
                    </a:lnTo>
                    <a:lnTo>
                      <a:pt x="1238" y="726"/>
                    </a:lnTo>
                    <a:lnTo>
                      <a:pt x="1238" y="731"/>
                    </a:lnTo>
                    <a:lnTo>
                      <a:pt x="1233" y="733"/>
                    </a:lnTo>
                    <a:lnTo>
                      <a:pt x="1231" y="731"/>
                    </a:lnTo>
                    <a:lnTo>
                      <a:pt x="1226" y="733"/>
                    </a:lnTo>
                    <a:lnTo>
                      <a:pt x="1225" y="728"/>
                    </a:lnTo>
                    <a:lnTo>
                      <a:pt x="1226" y="724"/>
                    </a:lnTo>
                    <a:lnTo>
                      <a:pt x="1220" y="726"/>
                    </a:lnTo>
                    <a:lnTo>
                      <a:pt x="1218" y="731"/>
                    </a:lnTo>
                    <a:lnTo>
                      <a:pt x="1213" y="733"/>
                    </a:lnTo>
                    <a:lnTo>
                      <a:pt x="1213" y="734"/>
                    </a:lnTo>
                    <a:lnTo>
                      <a:pt x="1220" y="733"/>
                    </a:lnTo>
                    <a:lnTo>
                      <a:pt x="1223" y="736"/>
                    </a:lnTo>
                    <a:lnTo>
                      <a:pt x="1221" y="737"/>
                    </a:lnTo>
                    <a:lnTo>
                      <a:pt x="1210" y="746"/>
                    </a:lnTo>
                    <a:lnTo>
                      <a:pt x="1206" y="746"/>
                    </a:lnTo>
                    <a:lnTo>
                      <a:pt x="1205" y="749"/>
                    </a:lnTo>
                    <a:lnTo>
                      <a:pt x="1201" y="749"/>
                    </a:lnTo>
                    <a:lnTo>
                      <a:pt x="1201" y="754"/>
                    </a:lnTo>
                    <a:lnTo>
                      <a:pt x="1203" y="756"/>
                    </a:lnTo>
                    <a:lnTo>
                      <a:pt x="1208" y="756"/>
                    </a:lnTo>
                    <a:lnTo>
                      <a:pt x="1211" y="756"/>
                    </a:lnTo>
                    <a:lnTo>
                      <a:pt x="1211" y="761"/>
                    </a:lnTo>
                    <a:lnTo>
                      <a:pt x="1216" y="764"/>
                    </a:lnTo>
                    <a:lnTo>
                      <a:pt x="1221" y="762"/>
                    </a:lnTo>
                    <a:lnTo>
                      <a:pt x="1223" y="759"/>
                    </a:lnTo>
                    <a:lnTo>
                      <a:pt x="1226" y="759"/>
                    </a:lnTo>
                    <a:lnTo>
                      <a:pt x="1228" y="761"/>
                    </a:lnTo>
                    <a:lnTo>
                      <a:pt x="1226" y="762"/>
                    </a:lnTo>
                    <a:lnTo>
                      <a:pt x="1226" y="762"/>
                    </a:lnTo>
                    <a:lnTo>
                      <a:pt x="1230" y="764"/>
                    </a:lnTo>
                    <a:lnTo>
                      <a:pt x="1233" y="767"/>
                    </a:lnTo>
                    <a:lnTo>
                      <a:pt x="1238" y="764"/>
                    </a:lnTo>
                    <a:lnTo>
                      <a:pt x="1241" y="766"/>
                    </a:lnTo>
                    <a:lnTo>
                      <a:pt x="1238" y="769"/>
                    </a:lnTo>
                    <a:lnTo>
                      <a:pt x="1233" y="769"/>
                    </a:lnTo>
                    <a:lnTo>
                      <a:pt x="1228" y="774"/>
                    </a:lnTo>
                    <a:lnTo>
                      <a:pt x="1226" y="776"/>
                    </a:lnTo>
                    <a:lnTo>
                      <a:pt x="1225" y="771"/>
                    </a:lnTo>
                    <a:lnTo>
                      <a:pt x="1223" y="771"/>
                    </a:lnTo>
                    <a:lnTo>
                      <a:pt x="1221" y="771"/>
                    </a:lnTo>
                    <a:lnTo>
                      <a:pt x="1221" y="772"/>
                    </a:lnTo>
                    <a:lnTo>
                      <a:pt x="1225" y="776"/>
                    </a:lnTo>
                    <a:lnTo>
                      <a:pt x="1225" y="779"/>
                    </a:lnTo>
                    <a:lnTo>
                      <a:pt x="1228" y="786"/>
                    </a:lnTo>
                    <a:lnTo>
                      <a:pt x="1228" y="791"/>
                    </a:lnTo>
                    <a:lnTo>
                      <a:pt x="1228" y="792"/>
                    </a:lnTo>
                    <a:lnTo>
                      <a:pt x="1228" y="796"/>
                    </a:lnTo>
                    <a:lnTo>
                      <a:pt x="1225" y="799"/>
                    </a:lnTo>
                    <a:lnTo>
                      <a:pt x="1225" y="802"/>
                    </a:lnTo>
                    <a:lnTo>
                      <a:pt x="1223" y="807"/>
                    </a:lnTo>
                    <a:lnTo>
                      <a:pt x="1220" y="812"/>
                    </a:lnTo>
                    <a:lnTo>
                      <a:pt x="1220" y="814"/>
                    </a:lnTo>
                    <a:lnTo>
                      <a:pt x="1221" y="819"/>
                    </a:lnTo>
                    <a:lnTo>
                      <a:pt x="1218" y="821"/>
                    </a:lnTo>
                    <a:lnTo>
                      <a:pt x="1218" y="824"/>
                    </a:lnTo>
                    <a:lnTo>
                      <a:pt x="1221" y="824"/>
                    </a:lnTo>
                    <a:lnTo>
                      <a:pt x="1225" y="819"/>
                    </a:lnTo>
                    <a:lnTo>
                      <a:pt x="1226" y="816"/>
                    </a:lnTo>
                    <a:lnTo>
                      <a:pt x="1233" y="814"/>
                    </a:lnTo>
                    <a:lnTo>
                      <a:pt x="1233" y="812"/>
                    </a:lnTo>
                    <a:lnTo>
                      <a:pt x="1233" y="811"/>
                    </a:lnTo>
                    <a:lnTo>
                      <a:pt x="1236" y="807"/>
                    </a:lnTo>
                    <a:lnTo>
                      <a:pt x="1238" y="809"/>
                    </a:lnTo>
                    <a:lnTo>
                      <a:pt x="1241" y="807"/>
                    </a:lnTo>
                    <a:lnTo>
                      <a:pt x="1241" y="799"/>
                    </a:lnTo>
                    <a:lnTo>
                      <a:pt x="1241" y="796"/>
                    </a:lnTo>
                    <a:lnTo>
                      <a:pt x="1248" y="791"/>
                    </a:lnTo>
                    <a:lnTo>
                      <a:pt x="1253" y="782"/>
                    </a:lnTo>
                    <a:lnTo>
                      <a:pt x="1255" y="779"/>
                    </a:lnTo>
                    <a:lnTo>
                      <a:pt x="1258" y="779"/>
                    </a:lnTo>
                    <a:lnTo>
                      <a:pt x="1260" y="781"/>
                    </a:lnTo>
                    <a:lnTo>
                      <a:pt x="1260" y="784"/>
                    </a:lnTo>
                    <a:lnTo>
                      <a:pt x="1265" y="792"/>
                    </a:lnTo>
                    <a:lnTo>
                      <a:pt x="1265" y="797"/>
                    </a:lnTo>
                    <a:lnTo>
                      <a:pt x="1270" y="802"/>
                    </a:lnTo>
                    <a:lnTo>
                      <a:pt x="1270" y="807"/>
                    </a:lnTo>
                    <a:lnTo>
                      <a:pt x="1268" y="811"/>
                    </a:lnTo>
                    <a:lnTo>
                      <a:pt x="1270" y="821"/>
                    </a:lnTo>
                    <a:lnTo>
                      <a:pt x="1266" y="824"/>
                    </a:lnTo>
                    <a:lnTo>
                      <a:pt x="1263" y="826"/>
                    </a:lnTo>
                    <a:lnTo>
                      <a:pt x="1260" y="824"/>
                    </a:lnTo>
                    <a:lnTo>
                      <a:pt x="1256" y="826"/>
                    </a:lnTo>
                    <a:lnTo>
                      <a:pt x="1255" y="829"/>
                    </a:lnTo>
                    <a:lnTo>
                      <a:pt x="1256" y="834"/>
                    </a:lnTo>
                    <a:lnTo>
                      <a:pt x="1253" y="837"/>
                    </a:lnTo>
                    <a:lnTo>
                      <a:pt x="1250" y="844"/>
                    </a:lnTo>
                    <a:lnTo>
                      <a:pt x="1251" y="845"/>
                    </a:lnTo>
                    <a:lnTo>
                      <a:pt x="1253" y="854"/>
                    </a:lnTo>
                    <a:lnTo>
                      <a:pt x="1256" y="869"/>
                    </a:lnTo>
                    <a:lnTo>
                      <a:pt x="1260" y="875"/>
                    </a:lnTo>
                    <a:lnTo>
                      <a:pt x="1258" y="879"/>
                    </a:lnTo>
                    <a:lnTo>
                      <a:pt x="1261" y="882"/>
                    </a:lnTo>
                    <a:lnTo>
                      <a:pt x="1266" y="882"/>
                    </a:lnTo>
                    <a:lnTo>
                      <a:pt x="1265" y="877"/>
                    </a:lnTo>
                    <a:lnTo>
                      <a:pt x="1263" y="875"/>
                    </a:lnTo>
                    <a:lnTo>
                      <a:pt x="1266" y="872"/>
                    </a:lnTo>
                    <a:lnTo>
                      <a:pt x="1270" y="872"/>
                    </a:lnTo>
                    <a:lnTo>
                      <a:pt x="1271" y="877"/>
                    </a:lnTo>
                    <a:lnTo>
                      <a:pt x="1275" y="877"/>
                    </a:lnTo>
                    <a:lnTo>
                      <a:pt x="1276" y="872"/>
                    </a:lnTo>
                    <a:lnTo>
                      <a:pt x="1280" y="869"/>
                    </a:lnTo>
                    <a:lnTo>
                      <a:pt x="1280" y="862"/>
                    </a:lnTo>
                    <a:lnTo>
                      <a:pt x="1283" y="860"/>
                    </a:lnTo>
                    <a:lnTo>
                      <a:pt x="1288" y="854"/>
                    </a:lnTo>
                    <a:lnTo>
                      <a:pt x="1289" y="854"/>
                    </a:lnTo>
                    <a:lnTo>
                      <a:pt x="1293" y="850"/>
                    </a:lnTo>
                    <a:lnTo>
                      <a:pt x="1301" y="844"/>
                    </a:lnTo>
                    <a:lnTo>
                      <a:pt x="1306" y="835"/>
                    </a:lnTo>
                    <a:lnTo>
                      <a:pt x="1311" y="827"/>
                    </a:lnTo>
                    <a:lnTo>
                      <a:pt x="1314" y="819"/>
                    </a:lnTo>
                    <a:lnTo>
                      <a:pt x="1319" y="816"/>
                    </a:lnTo>
                    <a:lnTo>
                      <a:pt x="1323" y="821"/>
                    </a:lnTo>
                    <a:lnTo>
                      <a:pt x="1326" y="817"/>
                    </a:lnTo>
                    <a:lnTo>
                      <a:pt x="1328" y="819"/>
                    </a:lnTo>
                    <a:lnTo>
                      <a:pt x="1333" y="819"/>
                    </a:lnTo>
                    <a:lnTo>
                      <a:pt x="1333" y="816"/>
                    </a:lnTo>
                    <a:lnTo>
                      <a:pt x="1331" y="816"/>
                    </a:lnTo>
                    <a:lnTo>
                      <a:pt x="1326" y="812"/>
                    </a:lnTo>
                    <a:lnTo>
                      <a:pt x="1328" y="811"/>
                    </a:lnTo>
                    <a:lnTo>
                      <a:pt x="1334" y="809"/>
                    </a:lnTo>
                    <a:lnTo>
                      <a:pt x="1336" y="812"/>
                    </a:lnTo>
                    <a:lnTo>
                      <a:pt x="1338" y="811"/>
                    </a:lnTo>
                    <a:lnTo>
                      <a:pt x="1341" y="811"/>
                    </a:lnTo>
                    <a:lnTo>
                      <a:pt x="1344" y="809"/>
                    </a:lnTo>
                    <a:lnTo>
                      <a:pt x="1341" y="806"/>
                    </a:lnTo>
                    <a:lnTo>
                      <a:pt x="1339" y="804"/>
                    </a:lnTo>
                    <a:lnTo>
                      <a:pt x="1338" y="801"/>
                    </a:lnTo>
                    <a:lnTo>
                      <a:pt x="1334" y="801"/>
                    </a:lnTo>
                    <a:lnTo>
                      <a:pt x="1334" y="794"/>
                    </a:lnTo>
                    <a:lnTo>
                      <a:pt x="1338" y="791"/>
                    </a:lnTo>
                    <a:lnTo>
                      <a:pt x="1338" y="787"/>
                    </a:lnTo>
                    <a:lnTo>
                      <a:pt x="1341" y="787"/>
                    </a:lnTo>
                    <a:lnTo>
                      <a:pt x="1339" y="784"/>
                    </a:lnTo>
                    <a:lnTo>
                      <a:pt x="1339" y="781"/>
                    </a:lnTo>
                    <a:lnTo>
                      <a:pt x="1343" y="777"/>
                    </a:lnTo>
                    <a:lnTo>
                      <a:pt x="1341" y="776"/>
                    </a:lnTo>
                    <a:lnTo>
                      <a:pt x="1341" y="774"/>
                    </a:lnTo>
                    <a:lnTo>
                      <a:pt x="1346" y="774"/>
                    </a:lnTo>
                    <a:lnTo>
                      <a:pt x="1348" y="771"/>
                    </a:lnTo>
                    <a:lnTo>
                      <a:pt x="1344" y="769"/>
                    </a:lnTo>
                    <a:lnTo>
                      <a:pt x="1343" y="767"/>
                    </a:lnTo>
                    <a:lnTo>
                      <a:pt x="1348" y="767"/>
                    </a:lnTo>
                    <a:lnTo>
                      <a:pt x="1349" y="771"/>
                    </a:lnTo>
                    <a:lnTo>
                      <a:pt x="1353" y="771"/>
                    </a:lnTo>
                    <a:lnTo>
                      <a:pt x="1356" y="769"/>
                    </a:lnTo>
                    <a:lnTo>
                      <a:pt x="1364" y="769"/>
                    </a:lnTo>
                    <a:lnTo>
                      <a:pt x="1371" y="774"/>
                    </a:lnTo>
                    <a:lnTo>
                      <a:pt x="1371" y="776"/>
                    </a:lnTo>
                    <a:lnTo>
                      <a:pt x="1373" y="779"/>
                    </a:lnTo>
                    <a:lnTo>
                      <a:pt x="1383" y="782"/>
                    </a:lnTo>
                    <a:lnTo>
                      <a:pt x="1386" y="781"/>
                    </a:lnTo>
                    <a:lnTo>
                      <a:pt x="1391" y="782"/>
                    </a:lnTo>
                    <a:lnTo>
                      <a:pt x="1397" y="786"/>
                    </a:lnTo>
                    <a:lnTo>
                      <a:pt x="1397" y="787"/>
                    </a:lnTo>
                    <a:lnTo>
                      <a:pt x="1394" y="789"/>
                    </a:lnTo>
                    <a:lnTo>
                      <a:pt x="1397" y="792"/>
                    </a:lnTo>
                    <a:lnTo>
                      <a:pt x="1394" y="794"/>
                    </a:lnTo>
                    <a:lnTo>
                      <a:pt x="1391" y="791"/>
                    </a:lnTo>
                    <a:lnTo>
                      <a:pt x="1387" y="791"/>
                    </a:lnTo>
                    <a:lnTo>
                      <a:pt x="1387" y="792"/>
                    </a:lnTo>
                    <a:lnTo>
                      <a:pt x="1397" y="799"/>
                    </a:lnTo>
                    <a:lnTo>
                      <a:pt x="1399" y="802"/>
                    </a:lnTo>
                    <a:lnTo>
                      <a:pt x="1394" y="804"/>
                    </a:lnTo>
                    <a:lnTo>
                      <a:pt x="1397" y="806"/>
                    </a:lnTo>
                    <a:lnTo>
                      <a:pt x="1401" y="804"/>
                    </a:lnTo>
                    <a:lnTo>
                      <a:pt x="1409" y="806"/>
                    </a:lnTo>
                    <a:lnTo>
                      <a:pt x="1411" y="809"/>
                    </a:lnTo>
                    <a:lnTo>
                      <a:pt x="1412" y="809"/>
                    </a:lnTo>
                    <a:lnTo>
                      <a:pt x="1414" y="811"/>
                    </a:lnTo>
                    <a:lnTo>
                      <a:pt x="1411" y="816"/>
                    </a:lnTo>
                    <a:lnTo>
                      <a:pt x="1402" y="821"/>
                    </a:lnTo>
                    <a:lnTo>
                      <a:pt x="1399" y="822"/>
                    </a:lnTo>
                    <a:lnTo>
                      <a:pt x="1396" y="824"/>
                    </a:lnTo>
                    <a:lnTo>
                      <a:pt x="1402" y="824"/>
                    </a:lnTo>
                    <a:lnTo>
                      <a:pt x="1404" y="824"/>
                    </a:lnTo>
                    <a:lnTo>
                      <a:pt x="1404" y="827"/>
                    </a:lnTo>
                    <a:lnTo>
                      <a:pt x="1406" y="827"/>
                    </a:lnTo>
                    <a:lnTo>
                      <a:pt x="1407" y="829"/>
                    </a:lnTo>
                    <a:lnTo>
                      <a:pt x="1404" y="834"/>
                    </a:lnTo>
                    <a:lnTo>
                      <a:pt x="1407" y="835"/>
                    </a:lnTo>
                    <a:lnTo>
                      <a:pt x="1401" y="839"/>
                    </a:lnTo>
                    <a:lnTo>
                      <a:pt x="1394" y="840"/>
                    </a:lnTo>
                    <a:lnTo>
                      <a:pt x="1391" y="840"/>
                    </a:lnTo>
                    <a:lnTo>
                      <a:pt x="1389" y="842"/>
                    </a:lnTo>
                    <a:lnTo>
                      <a:pt x="1384" y="842"/>
                    </a:lnTo>
                    <a:lnTo>
                      <a:pt x="1381" y="837"/>
                    </a:lnTo>
                    <a:lnTo>
                      <a:pt x="1376" y="837"/>
                    </a:lnTo>
                    <a:lnTo>
                      <a:pt x="1376" y="835"/>
                    </a:lnTo>
                    <a:lnTo>
                      <a:pt x="1373" y="835"/>
                    </a:lnTo>
                    <a:lnTo>
                      <a:pt x="1373" y="839"/>
                    </a:lnTo>
                    <a:lnTo>
                      <a:pt x="1369" y="840"/>
                    </a:lnTo>
                    <a:lnTo>
                      <a:pt x="1374" y="840"/>
                    </a:lnTo>
                    <a:lnTo>
                      <a:pt x="1378" y="844"/>
                    </a:lnTo>
                    <a:lnTo>
                      <a:pt x="1376" y="845"/>
                    </a:lnTo>
                    <a:lnTo>
                      <a:pt x="1373" y="849"/>
                    </a:lnTo>
                    <a:lnTo>
                      <a:pt x="1378" y="849"/>
                    </a:lnTo>
                    <a:lnTo>
                      <a:pt x="1374" y="852"/>
                    </a:lnTo>
                    <a:lnTo>
                      <a:pt x="1374" y="855"/>
                    </a:lnTo>
                    <a:lnTo>
                      <a:pt x="1376" y="855"/>
                    </a:lnTo>
                    <a:lnTo>
                      <a:pt x="1379" y="854"/>
                    </a:lnTo>
                    <a:lnTo>
                      <a:pt x="1381" y="854"/>
                    </a:lnTo>
                    <a:lnTo>
                      <a:pt x="1379" y="857"/>
                    </a:lnTo>
                    <a:lnTo>
                      <a:pt x="1374" y="859"/>
                    </a:lnTo>
                    <a:lnTo>
                      <a:pt x="1371" y="862"/>
                    </a:lnTo>
                    <a:lnTo>
                      <a:pt x="1373" y="867"/>
                    </a:lnTo>
                    <a:lnTo>
                      <a:pt x="1378" y="870"/>
                    </a:lnTo>
                    <a:lnTo>
                      <a:pt x="1378" y="874"/>
                    </a:lnTo>
                    <a:lnTo>
                      <a:pt x="1383" y="884"/>
                    </a:lnTo>
                    <a:lnTo>
                      <a:pt x="1381" y="889"/>
                    </a:lnTo>
                    <a:lnTo>
                      <a:pt x="1379" y="890"/>
                    </a:lnTo>
                    <a:lnTo>
                      <a:pt x="1379" y="894"/>
                    </a:lnTo>
                    <a:lnTo>
                      <a:pt x="1373" y="899"/>
                    </a:lnTo>
                    <a:lnTo>
                      <a:pt x="1374" y="902"/>
                    </a:lnTo>
                    <a:lnTo>
                      <a:pt x="1371" y="905"/>
                    </a:lnTo>
                    <a:lnTo>
                      <a:pt x="1368" y="904"/>
                    </a:lnTo>
                    <a:lnTo>
                      <a:pt x="1359" y="904"/>
                    </a:lnTo>
                    <a:lnTo>
                      <a:pt x="1356" y="905"/>
                    </a:lnTo>
                    <a:lnTo>
                      <a:pt x="1356" y="910"/>
                    </a:lnTo>
                    <a:lnTo>
                      <a:pt x="1351" y="914"/>
                    </a:lnTo>
                    <a:lnTo>
                      <a:pt x="1348" y="915"/>
                    </a:lnTo>
                    <a:lnTo>
                      <a:pt x="1344" y="915"/>
                    </a:lnTo>
                    <a:lnTo>
                      <a:pt x="1338" y="922"/>
                    </a:lnTo>
                    <a:lnTo>
                      <a:pt x="1336" y="922"/>
                    </a:lnTo>
                    <a:lnTo>
                      <a:pt x="1331" y="922"/>
                    </a:lnTo>
                    <a:lnTo>
                      <a:pt x="1329" y="927"/>
                    </a:lnTo>
                    <a:lnTo>
                      <a:pt x="1318" y="929"/>
                    </a:lnTo>
                    <a:lnTo>
                      <a:pt x="1314" y="927"/>
                    </a:lnTo>
                    <a:lnTo>
                      <a:pt x="1316" y="925"/>
                    </a:lnTo>
                    <a:lnTo>
                      <a:pt x="1314" y="919"/>
                    </a:lnTo>
                    <a:lnTo>
                      <a:pt x="1311" y="915"/>
                    </a:lnTo>
                    <a:lnTo>
                      <a:pt x="1311" y="914"/>
                    </a:lnTo>
                    <a:lnTo>
                      <a:pt x="1314" y="912"/>
                    </a:lnTo>
                    <a:lnTo>
                      <a:pt x="1314" y="909"/>
                    </a:lnTo>
                    <a:lnTo>
                      <a:pt x="1318" y="904"/>
                    </a:lnTo>
                    <a:lnTo>
                      <a:pt x="1313" y="907"/>
                    </a:lnTo>
                    <a:lnTo>
                      <a:pt x="1311" y="909"/>
                    </a:lnTo>
                    <a:lnTo>
                      <a:pt x="1311" y="899"/>
                    </a:lnTo>
                    <a:lnTo>
                      <a:pt x="1309" y="899"/>
                    </a:lnTo>
                    <a:lnTo>
                      <a:pt x="1306" y="894"/>
                    </a:lnTo>
                    <a:lnTo>
                      <a:pt x="1301" y="897"/>
                    </a:lnTo>
                    <a:lnTo>
                      <a:pt x="1299" y="895"/>
                    </a:lnTo>
                    <a:lnTo>
                      <a:pt x="1296" y="895"/>
                    </a:lnTo>
                    <a:lnTo>
                      <a:pt x="1291" y="902"/>
                    </a:lnTo>
                    <a:lnTo>
                      <a:pt x="1294" y="902"/>
                    </a:lnTo>
                    <a:lnTo>
                      <a:pt x="1299" y="899"/>
                    </a:lnTo>
                    <a:lnTo>
                      <a:pt x="1303" y="899"/>
                    </a:lnTo>
                    <a:lnTo>
                      <a:pt x="1303" y="904"/>
                    </a:lnTo>
                    <a:lnTo>
                      <a:pt x="1306" y="905"/>
                    </a:lnTo>
                    <a:lnTo>
                      <a:pt x="1309" y="912"/>
                    </a:lnTo>
                    <a:lnTo>
                      <a:pt x="1308" y="917"/>
                    </a:lnTo>
                    <a:lnTo>
                      <a:pt x="1311" y="919"/>
                    </a:lnTo>
                    <a:lnTo>
                      <a:pt x="1311" y="925"/>
                    </a:lnTo>
                    <a:lnTo>
                      <a:pt x="1309" y="927"/>
                    </a:lnTo>
                    <a:lnTo>
                      <a:pt x="1311" y="929"/>
                    </a:lnTo>
                    <a:lnTo>
                      <a:pt x="1311" y="932"/>
                    </a:lnTo>
                    <a:lnTo>
                      <a:pt x="1308" y="933"/>
                    </a:lnTo>
                    <a:lnTo>
                      <a:pt x="1301" y="927"/>
                    </a:lnTo>
                    <a:lnTo>
                      <a:pt x="1299" y="924"/>
                    </a:lnTo>
                    <a:lnTo>
                      <a:pt x="1296" y="922"/>
                    </a:lnTo>
                    <a:lnTo>
                      <a:pt x="1296" y="919"/>
                    </a:lnTo>
                    <a:lnTo>
                      <a:pt x="1293" y="922"/>
                    </a:lnTo>
                    <a:lnTo>
                      <a:pt x="1298" y="925"/>
                    </a:lnTo>
                    <a:lnTo>
                      <a:pt x="1296" y="930"/>
                    </a:lnTo>
                    <a:lnTo>
                      <a:pt x="1291" y="927"/>
                    </a:lnTo>
                    <a:lnTo>
                      <a:pt x="1286" y="925"/>
                    </a:lnTo>
                    <a:lnTo>
                      <a:pt x="1286" y="924"/>
                    </a:lnTo>
                    <a:lnTo>
                      <a:pt x="1283" y="925"/>
                    </a:lnTo>
                    <a:lnTo>
                      <a:pt x="1283" y="922"/>
                    </a:lnTo>
                    <a:lnTo>
                      <a:pt x="1285" y="915"/>
                    </a:lnTo>
                    <a:lnTo>
                      <a:pt x="1286" y="915"/>
                    </a:lnTo>
                    <a:lnTo>
                      <a:pt x="1283" y="914"/>
                    </a:lnTo>
                    <a:lnTo>
                      <a:pt x="1283" y="912"/>
                    </a:lnTo>
                    <a:lnTo>
                      <a:pt x="1276" y="914"/>
                    </a:lnTo>
                    <a:lnTo>
                      <a:pt x="1271" y="914"/>
                    </a:lnTo>
                    <a:lnTo>
                      <a:pt x="1266" y="912"/>
                    </a:lnTo>
                    <a:lnTo>
                      <a:pt x="1263" y="912"/>
                    </a:lnTo>
                    <a:lnTo>
                      <a:pt x="1258" y="909"/>
                    </a:lnTo>
                    <a:lnTo>
                      <a:pt x="1256" y="912"/>
                    </a:lnTo>
                    <a:lnTo>
                      <a:pt x="1258" y="915"/>
                    </a:lnTo>
                    <a:lnTo>
                      <a:pt x="1256" y="917"/>
                    </a:lnTo>
                    <a:lnTo>
                      <a:pt x="1256" y="920"/>
                    </a:lnTo>
                    <a:lnTo>
                      <a:pt x="1258" y="924"/>
                    </a:lnTo>
                    <a:lnTo>
                      <a:pt x="1265" y="925"/>
                    </a:lnTo>
                    <a:lnTo>
                      <a:pt x="1266" y="929"/>
                    </a:lnTo>
                    <a:lnTo>
                      <a:pt x="1263" y="935"/>
                    </a:lnTo>
                    <a:lnTo>
                      <a:pt x="1260" y="935"/>
                    </a:lnTo>
                    <a:lnTo>
                      <a:pt x="1248" y="943"/>
                    </a:lnTo>
                    <a:lnTo>
                      <a:pt x="1243" y="948"/>
                    </a:lnTo>
                    <a:lnTo>
                      <a:pt x="1238" y="955"/>
                    </a:lnTo>
                    <a:lnTo>
                      <a:pt x="1235" y="953"/>
                    </a:lnTo>
                    <a:lnTo>
                      <a:pt x="1231" y="957"/>
                    </a:lnTo>
                    <a:lnTo>
                      <a:pt x="1228" y="962"/>
                    </a:lnTo>
                    <a:lnTo>
                      <a:pt x="1225" y="963"/>
                    </a:lnTo>
                    <a:lnTo>
                      <a:pt x="1210" y="960"/>
                    </a:lnTo>
                    <a:lnTo>
                      <a:pt x="1206" y="955"/>
                    </a:lnTo>
                    <a:lnTo>
                      <a:pt x="1203" y="950"/>
                    </a:lnTo>
                    <a:lnTo>
                      <a:pt x="1196" y="948"/>
                    </a:lnTo>
                    <a:lnTo>
                      <a:pt x="1196" y="945"/>
                    </a:lnTo>
                    <a:lnTo>
                      <a:pt x="1198" y="945"/>
                    </a:lnTo>
                    <a:lnTo>
                      <a:pt x="1201" y="943"/>
                    </a:lnTo>
                    <a:lnTo>
                      <a:pt x="1198" y="942"/>
                    </a:lnTo>
                    <a:lnTo>
                      <a:pt x="1193" y="940"/>
                    </a:lnTo>
                    <a:lnTo>
                      <a:pt x="1188" y="932"/>
                    </a:lnTo>
                    <a:lnTo>
                      <a:pt x="1183" y="929"/>
                    </a:lnTo>
                    <a:lnTo>
                      <a:pt x="1173" y="929"/>
                    </a:lnTo>
                    <a:lnTo>
                      <a:pt x="1167" y="924"/>
                    </a:lnTo>
                    <a:lnTo>
                      <a:pt x="1155" y="924"/>
                    </a:lnTo>
                    <a:lnTo>
                      <a:pt x="1150" y="922"/>
                    </a:lnTo>
                    <a:lnTo>
                      <a:pt x="1150" y="925"/>
                    </a:lnTo>
                    <a:lnTo>
                      <a:pt x="1153" y="929"/>
                    </a:lnTo>
                    <a:lnTo>
                      <a:pt x="1155" y="927"/>
                    </a:lnTo>
                    <a:lnTo>
                      <a:pt x="1158" y="925"/>
                    </a:lnTo>
                    <a:lnTo>
                      <a:pt x="1168" y="929"/>
                    </a:lnTo>
                    <a:lnTo>
                      <a:pt x="1178" y="929"/>
                    </a:lnTo>
                    <a:lnTo>
                      <a:pt x="1182" y="930"/>
                    </a:lnTo>
                    <a:lnTo>
                      <a:pt x="1182" y="933"/>
                    </a:lnTo>
                    <a:lnTo>
                      <a:pt x="1180" y="933"/>
                    </a:lnTo>
                    <a:lnTo>
                      <a:pt x="1178" y="935"/>
                    </a:lnTo>
                    <a:lnTo>
                      <a:pt x="1178" y="937"/>
                    </a:lnTo>
                    <a:lnTo>
                      <a:pt x="1180" y="943"/>
                    </a:lnTo>
                    <a:lnTo>
                      <a:pt x="1182" y="943"/>
                    </a:lnTo>
                    <a:lnTo>
                      <a:pt x="1187" y="953"/>
                    </a:lnTo>
                    <a:lnTo>
                      <a:pt x="1190" y="960"/>
                    </a:lnTo>
                    <a:lnTo>
                      <a:pt x="1198" y="962"/>
                    </a:lnTo>
                    <a:lnTo>
                      <a:pt x="1208" y="963"/>
                    </a:lnTo>
                    <a:lnTo>
                      <a:pt x="1226" y="968"/>
                    </a:lnTo>
                    <a:lnTo>
                      <a:pt x="1226" y="973"/>
                    </a:lnTo>
                    <a:lnTo>
                      <a:pt x="1225" y="975"/>
                    </a:lnTo>
                    <a:lnTo>
                      <a:pt x="1218" y="978"/>
                    </a:lnTo>
                    <a:lnTo>
                      <a:pt x="1215" y="980"/>
                    </a:lnTo>
                    <a:lnTo>
                      <a:pt x="1208" y="988"/>
                    </a:lnTo>
                    <a:lnTo>
                      <a:pt x="1206" y="987"/>
                    </a:lnTo>
                    <a:lnTo>
                      <a:pt x="1205" y="988"/>
                    </a:lnTo>
                    <a:lnTo>
                      <a:pt x="1203" y="990"/>
                    </a:lnTo>
                    <a:lnTo>
                      <a:pt x="1188" y="1005"/>
                    </a:lnTo>
                    <a:lnTo>
                      <a:pt x="1182" y="1008"/>
                    </a:lnTo>
                    <a:lnTo>
                      <a:pt x="1178" y="1015"/>
                    </a:lnTo>
                    <a:lnTo>
                      <a:pt x="1173" y="1015"/>
                    </a:lnTo>
                    <a:lnTo>
                      <a:pt x="1172" y="1013"/>
                    </a:lnTo>
                    <a:lnTo>
                      <a:pt x="1168" y="1013"/>
                    </a:lnTo>
                    <a:lnTo>
                      <a:pt x="1168" y="1017"/>
                    </a:lnTo>
                    <a:lnTo>
                      <a:pt x="1162" y="1010"/>
                    </a:lnTo>
                    <a:lnTo>
                      <a:pt x="1158" y="1008"/>
                    </a:lnTo>
                    <a:lnTo>
                      <a:pt x="1155" y="1012"/>
                    </a:lnTo>
                    <a:lnTo>
                      <a:pt x="1153" y="1008"/>
                    </a:lnTo>
                    <a:lnTo>
                      <a:pt x="1152" y="1008"/>
                    </a:lnTo>
                    <a:lnTo>
                      <a:pt x="1155" y="1003"/>
                    </a:lnTo>
                    <a:lnTo>
                      <a:pt x="1153" y="1002"/>
                    </a:lnTo>
                    <a:lnTo>
                      <a:pt x="1153" y="1000"/>
                    </a:lnTo>
                    <a:lnTo>
                      <a:pt x="1148" y="1003"/>
                    </a:lnTo>
                    <a:lnTo>
                      <a:pt x="1145" y="1012"/>
                    </a:lnTo>
                    <a:lnTo>
                      <a:pt x="1145" y="1007"/>
                    </a:lnTo>
                    <a:lnTo>
                      <a:pt x="1142" y="1000"/>
                    </a:lnTo>
                    <a:lnTo>
                      <a:pt x="1140" y="1007"/>
                    </a:lnTo>
                    <a:lnTo>
                      <a:pt x="1142" y="1010"/>
                    </a:lnTo>
                    <a:lnTo>
                      <a:pt x="1142" y="1017"/>
                    </a:lnTo>
                    <a:lnTo>
                      <a:pt x="1135" y="1025"/>
                    </a:lnTo>
                    <a:lnTo>
                      <a:pt x="1132" y="1023"/>
                    </a:lnTo>
                    <a:lnTo>
                      <a:pt x="1132" y="1022"/>
                    </a:lnTo>
                    <a:lnTo>
                      <a:pt x="1128" y="1017"/>
                    </a:lnTo>
                    <a:lnTo>
                      <a:pt x="1127" y="1020"/>
                    </a:lnTo>
                    <a:lnTo>
                      <a:pt x="1130" y="1022"/>
                    </a:lnTo>
                    <a:lnTo>
                      <a:pt x="1125" y="1025"/>
                    </a:lnTo>
                    <a:lnTo>
                      <a:pt x="1125" y="1030"/>
                    </a:lnTo>
                    <a:lnTo>
                      <a:pt x="1123" y="1028"/>
                    </a:lnTo>
                    <a:lnTo>
                      <a:pt x="1118" y="1027"/>
                    </a:lnTo>
                    <a:lnTo>
                      <a:pt x="1117" y="1023"/>
                    </a:lnTo>
                    <a:lnTo>
                      <a:pt x="1113" y="1020"/>
                    </a:lnTo>
                    <a:lnTo>
                      <a:pt x="1108" y="1015"/>
                    </a:lnTo>
                    <a:lnTo>
                      <a:pt x="1098" y="1012"/>
                    </a:lnTo>
                    <a:lnTo>
                      <a:pt x="1090" y="1007"/>
                    </a:lnTo>
                    <a:lnTo>
                      <a:pt x="1087" y="1000"/>
                    </a:lnTo>
                    <a:lnTo>
                      <a:pt x="1084" y="1000"/>
                    </a:lnTo>
                    <a:lnTo>
                      <a:pt x="1077" y="995"/>
                    </a:lnTo>
                    <a:lnTo>
                      <a:pt x="1074" y="992"/>
                    </a:lnTo>
                    <a:lnTo>
                      <a:pt x="1074" y="998"/>
                    </a:lnTo>
                    <a:lnTo>
                      <a:pt x="1069" y="997"/>
                    </a:lnTo>
                    <a:lnTo>
                      <a:pt x="1072" y="1003"/>
                    </a:lnTo>
                    <a:lnTo>
                      <a:pt x="1077" y="1007"/>
                    </a:lnTo>
                    <a:lnTo>
                      <a:pt x="1079" y="1005"/>
                    </a:lnTo>
                    <a:lnTo>
                      <a:pt x="1075" y="1002"/>
                    </a:lnTo>
                    <a:lnTo>
                      <a:pt x="1077" y="1000"/>
                    </a:lnTo>
                    <a:lnTo>
                      <a:pt x="1079" y="1000"/>
                    </a:lnTo>
                    <a:lnTo>
                      <a:pt x="1088" y="1008"/>
                    </a:lnTo>
                    <a:lnTo>
                      <a:pt x="1097" y="1013"/>
                    </a:lnTo>
                    <a:lnTo>
                      <a:pt x="1098" y="1017"/>
                    </a:lnTo>
                    <a:lnTo>
                      <a:pt x="1092" y="1020"/>
                    </a:lnTo>
                    <a:lnTo>
                      <a:pt x="1087" y="1020"/>
                    </a:lnTo>
                    <a:lnTo>
                      <a:pt x="1084" y="1020"/>
                    </a:lnTo>
                    <a:lnTo>
                      <a:pt x="1084" y="1022"/>
                    </a:lnTo>
                    <a:lnTo>
                      <a:pt x="1084" y="1023"/>
                    </a:lnTo>
                    <a:lnTo>
                      <a:pt x="1087" y="1022"/>
                    </a:lnTo>
                    <a:lnTo>
                      <a:pt x="1097" y="1022"/>
                    </a:lnTo>
                    <a:lnTo>
                      <a:pt x="1102" y="1017"/>
                    </a:lnTo>
                    <a:lnTo>
                      <a:pt x="1103" y="1017"/>
                    </a:lnTo>
                    <a:lnTo>
                      <a:pt x="1107" y="1020"/>
                    </a:lnTo>
                    <a:lnTo>
                      <a:pt x="1107" y="1025"/>
                    </a:lnTo>
                    <a:lnTo>
                      <a:pt x="1117" y="1035"/>
                    </a:lnTo>
                    <a:lnTo>
                      <a:pt x="1115" y="1045"/>
                    </a:lnTo>
                    <a:lnTo>
                      <a:pt x="1110" y="1051"/>
                    </a:lnTo>
                    <a:lnTo>
                      <a:pt x="1105" y="1051"/>
                    </a:lnTo>
                    <a:lnTo>
                      <a:pt x="1103" y="1053"/>
                    </a:lnTo>
                    <a:lnTo>
                      <a:pt x="1097" y="1053"/>
                    </a:lnTo>
                    <a:lnTo>
                      <a:pt x="1093" y="1050"/>
                    </a:lnTo>
                    <a:lnTo>
                      <a:pt x="1082" y="1048"/>
                    </a:lnTo>
                    <a:lnTo>
                      <a:pt x="1075" y="1041"/>
                    </a:lnTo>
                    <a:lnTo>
                      <a:pt x="1074" y="1033"/>
                    </a:lnTo>
                    <a:lnTo>
                      <a:pt x="1070" y="1031"/>
                    </a:lnTo>
                    <a:lnTo>
                      <a:pt x="1069" y="1033"/>
                    </a:lnTo>
                    <a:lnTo>
                      <a:pt x="1070" y="1035"/>
                    </a:lnTo>
                    <a:lnTo>
                      <a:pt x="1070" y="1040"/>
                    </a:lnTo>
                    <a:lnTo>
                      <a:pt x="1074" y="1045"/>
                    </a:lnTo>
                    <a:lnTo>
                      <a:pt x="1077" y="1053"/>
                    </a:lnTo>
                    <a:lnTo>
                      <a:pt x="1082" y="1061"/>
                    </a:lnTo>
                    <a:lnTo>
                      <a:pt x="1079" y="1063"/>
                    </a:lnTo>
                    <a:lnTo>
                      <a:pt x="1077" y="1061"/>
                    </a:lnTo>
                    <a:lnTo>
                      <a:pt x="1072" y="1063"/>
                    </a:lnTo>
                    <a:lnTo>
                      <a:pt x="1070" y="1056"/>
                    </a:lnTo>
                    <a:lnTo>
                      <a:pt x="1070" y="1060"/>
                    </a:lnTo>
                    <a:lnTo>
                      <a:pt x="1067" y="1061"/>
                    </a:lnTo>
                    <a:lnTo>
                      <a:pt x="1069" y="1063"/>
                    </a:lnTo>
                    <a:lnTo>
                      <a:pt x="1074" y="1065"/>
                    </a:lnTo>
                    <a:lnTo>
                      <a:pt x="1075" y="1068"/>
                    </a:lnTo>
                    <a:lnTo>
                      <a:pt x="1065" y="1066"/>
                    </a:lnTo>
                    <a:lnTo>
                      <a:pt x="1064" y="1065"/>
                    </a:lnTo>
                    <a:lnTo>
                      <a:pt x="1064" y="1068"/>
                    </a:lnTo>
                    <a:lnTo>
                      <a:pt x="1067" y="1070"/>
                    </a:lnTo>
                    <a:lnTo>
                      <a:pt x="1067" y="1073"/>
                    </a:lnTo>
                    <a:lnTo>
                      <a:pt x="1062" y="1078"/>
                    </a:lnTo>
                    <a:lnTo>
                      <a:pt x="1062" y="1073"/>
                    </a:lnTo>
                    <a:lnTo>
                      <a:pt x="1059" y="1073"/>
                    </a:lnTo>
                    <a:lnTo>
                      <a:pt x="1060" y="1075"/>
                    </a:lnTo>
                    <a:lnTo>
                      <a:pt x="1060" y="1078"/>
                    </a:lnTo>
                    <a:lnTo>
                      <a:pt x="1059" y="1076"/>
                    </a:lnTo>
                    <a:lnTo>
                      <a:pt x="1052" y="1076"/>
                    </a:lnTo>
                    <a:lnTo>
                      <a:pt x="1050" y="1080"/>
                    </a:lnTo>
                    <a:lnTo>
                      <a:pt x="1042" y="1081"/>
                    </a:lnTo>
                    <a:lnTo>
                      <a:pt x="1047" y="1083"/>
                    </a:lnTo>
                    <a:lnTo>
                      <a:pt x="1047" y="1086"/>
                    </a:lnTo>
                    <a:lnTo>
                      <a:pt x="1045" y="1088"/>
                    </a:lnTo>
                    <a:lnTo>
                      <a:pt x="1044" y="1086"/>
                    </a:lnTo>
                    <a:lnTo>
                      <a:pt x="1039" y="1081"/>
                    </a:lnTo>
                    <a:lnTo>
                      <a:pt x="1035" y="1081"/>
                    </a:lnTo>
                    <a:lnTo>
                      <a:pt x="1035" y="1085"/>
                    </a:lnTo>
                    <a:lnTo>
                      <a:pt x="1032" y="1085"/>
                    </a:lnTo>
                    <a:lnTo>
                      <a:pt x="1039" y="1090"/>
                    </a:lnTo>
                    <a:lnTo>
                      <a:pt x="1035" y="1091"/>
                    </a:lnTo>
                    <a:lnTo>
                      <a:pt x="1035" y="1095"/>
                    </a:lnTo>
                    <a:lnTo>
                      <a:pt x="1032" y="1095"/>
                    </a:lnTo>
                    <a:lnTo>
                      <a:pt x="1027" y="1100"/>
                    </a:lnTo>
                    <a:lnTo>
                      <a:pt x="1022" y="1103"/>
                    </a:lnTo>
                    <a:lnTo>
                      <a:pt x="1024" y="1105"/>
                    </a:lnTo>
                    <a:lnTo>
                      <a:pt x="1022" y="1108"/>
                    </a:lnTo>
                    <a:lnTo>
                      <a:pt x="1020" y="1108"/>
                    </a:lnTo>
                    <a:lnTo>
                      <a:pt x="1017" y="1111"/>
                    </a:lnTo>
                    <a:lnTo>
                      <a:pt x="1017" y="1115"/>
                    </a:lnTo>
                    <a:lnTo>
                      <a:pt x="1014" y="1116"/>
                    </a:lnTo>
                    <a:lnTo>
                      <a:pt x="1007" y="1123"/>
                    </a:lnTo>
                    <a:lnTo>
                      <a:pt x="1002" y="1125"/>
                    </a:lnTo>
                    <a:lnTo>
                      <a:pt x="1000" y="1128"/>
                    </a:lnTo>
                    <a:lnTo>
                      <a:pt x="995" y="1133"/>
                    </a:lnTo>
                    <a:lnTo>
                      <a:pt x="990" y="1130"/>
                    </a:lnTo>
                    <a:lnTo>
                      <a:pt x="990" y="1133"/>
                    </a:lnTo>
                    <a:lnTo>
                      <a:pt x="992" y="1138"/>
                    </a:lnTo>
                    <a:lnTo>
                      <a:pt x="989" y="1141"/>
                    </a:lnTo>
                    <a:lnTo>
                      <a:pt x="987" y="1149"/>
                    </a:lnTo>
                    <a:lnTo>
                      <a:pt x="984" y="1153"/>
                    </a:lnTo>
                    <a:lnTo>
                      <a:pt x="982" y="1159"/>
                    </a:lnTo>
                    <a:lnTo>
                      <a:pt x="977" y="1161"/>
                    </a:lnTo>
                    <a:lnTo>
                      <a:pt x="974" y="1169"/>
                    </a:lnTo>
                    <a:lnTo>
                      <a:pt x="976" y="1171"/>
                    </a:lnTo>
                    <a:lnTo>
                      <a:pt x="976" y="1178"/>
                    </a:lnTo>
                    <a:lnTo>
                      <a:pt x="972" y="1184"/>
                    </a:lnTo>
                    <a:lnTo>
                      <a:pt x="971" y="1189"/>
                    </a:lnTo>
                    <a:lnTo>
                      <a:pt x="966" y="1189"/>
                    </a:lnTo>
                    <a:lnTo>
                      <a:pt x="964" y="1193"/>
                    </a:lnTo>
                    <a:lnTo>
                      <a:pt x="969" y="1193"/>
                    </a:lnTo>
                    <a:lnTo>
                      <a:pt x="971" y="1196"/>
                    </a:lnTo>
                    <a:lnTo>
                      <a:pt x="969" y="1199"/>
                    </a:lnTo>
                    <a:lnTo>
                      <a:pt x="971" y="1203"/>
                    </a:lnTo>
                    <a:lnTo>
                      <a:pt x="971" y="1208"/>
                    </a:lnTo>
                    <a:lnTo>
                      <a:pt x="972" y="1209"/>
                    </a:lnTo>
                    <a:lnTo>
                      <a:pt x="969" y="1219"/>
                    </a:lnTo>
                    <a:lnTo>
                      <a:pt x="962" y="1226"/>
                    </a:lnTo>
                    <a:lnTo>
                      <a:pt x="949" y="1228"/>
                    </a:lnTo>
                    <a:lnTo>
                      <a:pt x="947" y="1232"/>
                    </a:lnTo>
                    <a:lnTo>
                      <a:pt x="954" y="1228"/>
                    </a:lnTo>
                    <a:lnTo>
                      <a:pt x="966" y="1226"/>
                    </a:lnTo>
                    <a:lnTo>
                      <a:pt x="974" y="1218"/>
                    </a:lnTo>
                    <a:lnTo>
                      <a:pt x="979" y="1206"/>
                    </a:lnTo>
                    <a:lnTo>
                      <a:pt x="994" y="1206"/>
                    </a:lnTo>
                    <a:lnTo>
                      <a:pt x="997" y="1208"/>
                    </a:lnTo>
                    <a:lnTo>
                      <a:pt x="997" y="1211"/>
                    </a:lnTo>
                    <a:lnTo>
                      <a:pt x="995" y="1216"/>
                    </a:lnTo>
                    <a:lnTo>
                      <a:pt x="995" y="1221"/>
                    </a:lnTo>
                    <a:lnTo>
                      <a:pt x="999" y="1228"/>
                    </a:lnTo>
                    <a:lnTo>
                      <a:pt x="999" y="1236"/>
                    </a:lnTo>
                    <a:lnTo>
                      <a:pt x="994" y="1244"/>
                    </a:lnTo>
                    <a:lnTo>
                      <a:pt x="997" y="1247"/>
                    </a:lnTo>
                    <a:lnTo>
                      <a:pt x="999" y="1257"/>
                    </a:lnTo>
                    <a:lnTo>
                      <a:pt x="997" y="1261"/>
                    </a:lnTo>
                    <a:lnTo>
                      <a:pt x="982" y="1274"/>
                    </a:lnTo>
                    <a:lnTo>
                      <a:pt x="976" y="1276"/>
                    </a:lnTo>
                    <a:lnTo>
                      <a:pt x="971" y="1276"/>
                    </a:lnTo>
                    <a:lnTo>
                      <a:pt x="976" y="1277"/>
                    </a:lnTo>
                    <a:lnTo>
                      <a:pt x="982" y="1277"/>
                    </a:lnTo>
                    <a:lnTo>
                      <a:pt x="1000" y="1272"/>
                    </a:lnTo>
                    <a:lnTo>
                      <a:pt x="1017" y="1267"/>
                    </a:lnTo>
                    <a:lnTo>
                      <a:pt x="1025" y="1266"/>
                    </a:lnTo>
                    <a:lnTo>
                      <a:pt x="1037" y="1272"/>
                    </a:lnTo>
                    <a:lnTo>
                      <a:pt x="1044" y="1279"/>
                    </a:lnTo>
                    <a:lnTo>
                      <a:pt x="1055" y="1282"/>
                    </a:lnTo>
                    <a:lnTo>
                      <a:pt x="1057" y="1284"/>
                    </a:lnTo>
                    <a:lnTo>
                      <a:pt x="1062" y="1286"/>
                    </a:lnTo>
                    <a:lnTo>
                      <a:pt x="1070" y="1292"/>
                    </a:lnTo>
                    <a:lnTo>
                      <a:pt x="1074" y="1294"/>
                    </a:lnTo>
                    <a:lnTo>
                      <a:pt x="1077" y="1301"/>
                    </a:lnTo>
                    <a:lnTo>
                      <a:pt x="1082" y="1302"/>
                    </a:lnTo>
                    <a:lnTo>
                      <a:pt x="1082" y="1306"/>
                    </a:lnTo>
                    <a:lnTo>
                      <a:pt x="1085" y="1309"/>
                    </a:lnTo>
                    <a:lnTo>
                      <a:pt x="1088" y="1317"/>
                    </a:lnTo>
                    <a:lnTo>
                      <a:pt x="1088" y="1319"/>
                    </a:lnTo>
                    <a:lnTo>
                      <a:pt x="1092" y="1317"/>
                    </a:lnTo>
                    <a:lnTo>
                      <a:pt x="1093" y="1321"/>
                    </a:lnTo>
                    <a:lnTo>
                      <a:pt x="1103" y="1326"/>
                    </a:lnTo>
                    <a:lnTo>
                      <a:pt x="1107" y="1327"/>
                    </a:lnTo>
                    <a:lnTo>
                      <a:pt x="1113" y="1330"/>
                    </a:lnTo>
                    <a:lnTo>
                      <a:pt x="1118" y="1332"/>
                    </a:lnTo>
                    <a:lnTo>
                      <a:pt x="1125" y="1339"/>
                    </a:lnTo>
                    <a:lnTo>
                      <a:pt x="1127" y="1342"/>
                    </a:lnTo>
                    <a:lnTo>
                      <a:pt x="1133" y="1347"/>
                    </a:lnTo>
                    <a:lnTo>
                      <a:pt x="1132" y="1349"/>
                    </a:lnTo>
                    <a:lnTo>
                      <a:pt x="1133" y="1350"/>
                    </a:lnTo>
                    <a:lnTo>
                      <a:pt x="1142" y="1350"/>
                    </a:lnTo>
                    <a:lnTo>
                      <a:pt x="1143" y="1352"/>
                    </a:lnTo>
                    <a:lnTo>
                      <a:pt x="1148" y="1350"/>
                    </a:lnTo>
                    <a:lnTo>
                      <a:pt x="1160" y="1350"/>
                    </a:lnTo>
                    <a:lnTo>
                      <a:pt x="1162" y="1354"/>
                    </a:lnTo>
                    <a:lnTo>
                      <a:pt x="1163" y="1354"/>
                    </a:lnTo>
                    <a:lnTo>
                      <a:pt x="1172" y="1355"/>
                    </a:lnTo>
                    <a:lnTo>
                      <a:pt x="1180" y="1357"/>
                    </a:lnTo>
                    <a:lnTo>
                      <a:pt x="1185" y="1355"/>
                    </a:lnTo>
                    <a:lnTo>
                      <a:pt x="1188" y="1355"/>
                    </a:lnTo>
                    <a:lnTo>
                      <a:pt x="1188" y="1357"/>
                    </a:lnTo>
                    <a:lnTo>
                      <a:pt x="1190" y="1355"/>
                    </a:lnTo>
                    <a:lnTo>
                      <a:pt x="1193" y="1355"/>
                    </a:lnTo>
                    <a:lnTo>
                      <a:pt x="1193" y="1362"/>
                    </a:lnTo>
                    <a:lnTo>
                      <a:pt x="1187" y="1372"/>
                    </a:lnTo>
                    <a:lnTo>
                      <a:pt x="1187" y="1377"/>
                    </a:lnTo>
                    <a:lnTo>
                      <a:pt x="1183" y="1380"/>
                    </a:lnTo>
                    <a:lnTo>
                      <a:pt x="1180" y="1387"/>
                    </a:lnTo>
                    <a:lnTo>
                      <a:pt x="1182" y="1392"/>
                    </a:lnTo>
                    <a:lnTo>
                      <a:pt x="1183" y="1392"/>
                    </a:lnTo>
                    <a:lnTo>
                      <a:pt x="1183" y="1402"/>
                    </a:lnTo>
                    <a:lnTo>
                      <a:pt x="1177" y="1410"/>
                    </a:lnTo>
                    <a:lnTo>
                      <a:pt x="1177" y="1415"/>
                    </a:lnTo>
                    <a:lnTo>
                      <a:pt x="1175" y="1420"/>
                    </a:lnTo>
                    <a:lnTo>
                      <a:pt x="1170" y="1424"/>
                    </a:lnTo>
                    <a:lnTo>
                      <a:pt x="1167" y="1433"/>
                    </a:lnTo>
                    <a:lnTo>
                      <a:pt x="1170" y="1437"/>
                    </a:lnTo>
                    <a:lnTo>
                      <a:pt x="1175" y="1440"/>
                    </a:lnTo>
                    <a:lnTo>
                      <a:pt x="1175" y="1445"/>
                    </a:lnTo>
                    <a:lnTo>
                      <a:pt x="1178" y="1447"/>
                    </a:lnTo>
                    <a:lnTo>
                      <a:pt x="1180" y="1450"/>
                    </a:lnTo>
                    <a:lnTo>
                      <a:pt x="1180" y="1453"/>
                    </a:lnTo>
                    <a:lnTo>
                      <a:pt x="1180" y="1457"/>
                    </a:lnTo>
                    <a:lnTo>
                      <a:pt x="1180" y="1458"/>
                    </a:lnTo>
                    <a:lnTo>
                      <a:pt x="1185" y="1460"/>
                    </a:lnTo>
                    <a:lnTo>
                      <a:pt x="1190" y="1463"/>
                    </a:lnTo>
                    <a:lnTo>
                      <a:pt x="1191" y="1463"/>
                    </a:lnTo>
                    <a:lnTo>
                      <a:pt x="1191" y="1467"/>
                    </a:lnTo>
                    <a:lnTo>
                      <a:pt x="1195" y="1470"/>
                    </a:lnTo>
                    <a:lnTo>
                      <a:pt x="1196" y="1477"/>
                    </a:lnTo>
                    <a:lnTo>
                      <a:pt x="1196" y="1480"/>
                    </a:lnTo>
                    <a:lnTo>
                      <a:pt x="1195" y="1487"/>
                    </a:lnTo>
                    <a:lnTo>
                      <a:pt x="1187" y="1493"/>
                    </a:lnTo>
                    <a:lnTo>
                      <a:pt x="1193" y="1490"/>
                    </a:lnTo>
                    <a:lnTo>
                      <a:pt x="1198" y="1487"/>
                    </a:lnTo>
                    <a:lnTo>
                      <a:pt x="1205" y="1488"/>
                    </a:lnTo>
                    <a:lnTo>
                      <a:pt x="1210" y="1492"/>
                    </a:lnTo>
                    <a:lnTo>
                      <a:pt x="1213" y="1492"/>
                    </a:lnTo>
                    <a:lnTo>
                      <a:pt x="1215" y="1488"/>
                    </a:lnTo>
                    <a:lnTo>
                      <a:pt x="1215" y="1485"/>
                    </a:lnTo>
                    <a:lnTo>
                      <a:pt x="1223" y="1475"/>
                    </a:lnTo>
                    <a:lnTo>
                      <a:pt x="1225" y="1475"/>
                    </a:lnTo>
                    <a:lnTo>
                      <a:pt x="1225" y="1480"/>
                    </a:lnTo>
                    <a:lnTo>
                      <a:pt x="1225" y="1482"/>
                    </a:lnTo>
                    <a:lnTo>
                      <a:pt x="1228" y="1482"/>
                    </a:lnTo>
                    <a:lnTo>
                      <a:pt x="1230" y="1490"/>
                    </a:lnTo>
                    <a:lnTo>
                      <a:pt x="1228" y="1497"/>
                    </a:lnTo>
                    <a:lnTo>
                      <a:pt x="1235" y="1500"/>
                    </a:lnTo>
                    <a:lnTo>
                      <a:pt x="1243" y="1500"/>
                    </a:lnTo>
                    <a:lnTo>
                      <a:pt x="1238" y="1498"/>
                    </a:lnTo>
                    <a:lnTo>
                      <a:pt x="1233" y="1493"/>
                    </a:lnTo>
                    <a:lnTo>
                      <a:pt x="1231" y="1488"/>
                    </a:lnTo>
                    <a:lnTo>
                      <a:pt x="1233" y="1482"/>
                    </a:lnTo>
                    <a:lnTo>
                      <a:pt x="1236" y="1478"/>
                    </a:lnTo>
                    <a:lnTo>
                      <a:pt x="1233" y="1477"/>
                    </a:lnTo>
                    <a:lnTo>
                      <a:pt x="1233" y="1472"/>
                    </a:lnTo>
                    <a:lnTo>
                      <a:pt x="1235" y="1473"/>
                    </a:lnTo>
                    <a:lnTo>
                      <a:pt x="1238" y="1472"/>
                    </a:lnTo>
                    <a:lnTo>
                      <a:pt x="1240" y="1467"/>
                    </a:lnTo>
                    <a:lnTo>
                      <a:pt x="1245" y="1462"/>
                    </a:lnTo>
                    <a:lnTo>
                      <a:pt x="1243" y="1458"/>
                    </a:lnTo>
                    <a:lnTo>
                      <a:pt x="1243" y="1453"/>
                    </a:lnTo>
                    <a:lnTo>
                      <a:pt x="1240" y="1452"/>
                    </a:lnTo>
                    <a:lnTo>
                      <a:pt x="1240" y="1447"/>
                    </a:lnTo>
                    <a:lnTo>
                      <a:pt x="1245" y="1442"/>
                    </a:lnTo>
                    <a:lnTo>
                      <a:pt x="1243" y="1440"/>
                    </a:lnTo>
                    <a:lnTo>
                      <a:pt x="1243" y="1437"/>
                    </a:lnTo>
                    <a:lnTo>
                      <a:pt x="1241" y="1437"/>
                    </a:lnTo>
                    <a:lnTo>
                      <a:pt x="1240" y="1433"/>
                    </a:lnTo>
                    <a:lnTo>
                      <a:pt x="1245" y="1422"/>
                    </a:lnTo>
                    <a:lnTo>
                      <a:pt x="1243" y="1419"/>
                    </a:lnTo>
                    <a:lnTo>
                      <a:pt x="1245" y="1410"/>
                    </a:lnTo>
                    <a:lnTo>
                      <a:pt x="1246" y="1409"/>
                    </a:lnTo>
                    <a:lnTo>
                      <a:pt x="1245" y="1405"/>
                    </a:lnTo>
                    <a:lnTo>
                      <a:pt x="1248" y="1404"/>
                    </a:lnTo>
                    <a:lnTo>
                      <a:pt x="1246" y="1400"/>
                    </a:lnTo>
                    <a:lnTo>
                      <a:pt x="1248" y="1397"/>
                    </a:lnTo>
                    <a:lnTo>
                      <a:pt x="1246" y="1397"/>
                    </a:lnTo>
                    <a:lnTo>
                      <a:pt x="1245" y="1394"/>
                    </a:lnTo>
                    <a:lnTo>
                      <a:pt x="1246" y="1394"/>
                    </a:lnTo>
                    <a:lnTo>
                      <a:pt x="1245" y="1390"/>
                    </a:lnTo>
                    <a:lnTo>
                      <a:pt x="1245" y="1385"/>
                    </a:lnTo>
                    <a:lnTo>
                      <a:pt x="1243" y="1382"/>
                    </a:lnTo>
                    <a:lnTo>
                      <a:pt x="1243" y="1377"/>
                    </a:lnTo>
                    <a:lnTo>
                      <a:pt x="1241" y="1375"/>
                    </a:lnTo>
                    <a:lnTo>
                      <a:pt x="1248" y="1372"/>
                    </a:lnTo>
                    <a:lnTo>
                      <a:pt x="1256" y="1372"/>
                    </a:lnTo>
                    <a:lnTo>
                      <a:pt x="1261" y="1367"/>
                    </a:lnTo>
                    <a:lnTo>
                      <a:pt x="1268" y="1369"/>
                    </a:lnTo>
                    <a:lnTo>
                      <a:pt x="1270" y="1365"/>
                    </a:lnTo>
                    <a:lnTo>
                      <a:pt x="1280" y="1362"/>
                    </a:lnTo>
                    <a:lnTo>
                      <a:pt x="1294" y="1357"/>
                    </a:lnTo>
                    <a:lnTo>
                      <a:pt x="1294" y="1355"/>
                    </a:lnTo>
                    <a:lnTo>
                      <a:pt x="1298" y="1352"/>
                    </a:lnTo>
                    <a:lnTo>
                      <a:pt x="1309" y="1349"/>
                    </a:lnTo>
                    <a:lnTo>
                      <a:pt x="1309" y="1344"/>
                    </a:lnTo>
                    <a:lnTo>
                      <a:pt x="1316" y="1342"/>
                    </a:lnTo>
                    <a:lnTo>
                      <a:pt x="1323" y="1332"/>
                    </a:lnTo>
                    <a:lnTo>
                      <a:pt x="1324" y="1332"/>
                    </a:lnTo>
                    <a:lnTo>
                      <a:pt x="1328" y="1335"/>
                    </a:lnTo>
                    <a:lnTo>
                      <a:pt x="1333" y="1334"/>
                    </a:lnTo>
                    <a:lnTo>
                      <a:pt x="1336" y="1330"/>
                    </a:lnTo>
                    <a:lnTo>
                      <a:pt x="1331" y="1326"/>
                    </a:lnTo>
                    <a:lnTo>
                      <a:pt x="1331" y="1321"/>
                    </a:lnTo>
                    <a:lnTo>
                      <a:pt x="1328" y="1322"/>
                    </a:lnTo>
                    <a:lnTo>
                      <a:pt x="1328" y="1327"/>
                    </a:lnTo>
                    <a:lnTo>
                      <a:pt x="1324" y="1327"/>
                    </a:lnTo>
                    <a:lnTo>
                      <a:pt x="1326" y="1322"/>
                    </a:lnTo>
                    <a:lnTo>
                      <a:pt x="1331" y="1311"/>
                    </a:lnTo>
                    <a:lnTo>
                      <a:pt x="1333" y="1309"/>
                    </a:lnTo>
                    <a:lnTo>
                      <a:pt x="1333" y="1302"/>
                    </a:lnTo>
                    <a:lnTo>
                      <a:pt x="1334" y="1297"/>
                    </a:lnTo>
                    <a:lnTo>
                      <a:pt x="1329" y="1291"/>
                    </a:lnTo>
                    <a:lnTo>
                      <a:pt x="1331" y="1277"/>
                    </a:lnTo>
                    <a:lnTo>
                      <a:pt x="1329" y="1266"/>
                    </a:lnTo>
                    <a:lnTo>
                      <a:pt x="1321" y="1256"/>
                    </a:lnTo>
                    <a:lnTo>
                      <a:pt x="1316" y="1252"/>
                    </a:lnTo>
                    <a:lnTo>
                      <a:pt x="1314" y="1247"/>
                    </a:lnTo>
                    <a:lnTo>
                      <a:pt x="1309" y="1246"/>
                    </a:lnTo>
                    <a:lnTo>
                      <a:pt x="1308" y="1242"/>
                    </a:lnTo>
                    <a:lnTo>
                      <a:pt x="1311" y="1234"/>
                    </a:lnTo>
                    <a:lnTo>
                      <a:pt x="1316" y="1232"/>
                    </a:lnTo>
                    <a:lnTo>
                      <a:pt x="1329" y="1221"/>
                    </a:lnTo>
                    <a:lnTo>
                      <a:pt x="1333" y="1219"/>
                    </a:lnTo>
                    <a:lnTo>
                      <a:pt x="1336" y="1216"/>
                    </a:lnTo>
                    <a:lnTo>
                      <a:pt x="1336" y="1213"/>
                    </a:lnTo>
                    <a:lnTo>
                      <a:pt x="1334" y="1213"/>
                    </a:lnTo>
                    <a:lnTo>
                      <a:pt x="1334" y="1211"/>
                    </a:lnTo>
                    <a:lnTo>
                      <a:pt x="1339" y="1204"/>
                    </a:lnTo>
                    <a:lnTo>
                      <a:pt x="1341" y="1204"/>
                    </a:lnTo>
                    <a:lnTo>
                      <a:pt x="1344" y="1209"/>
                    </a:lnTo>
                    <a:lnTo>
                      <a:pt x="1348" y="1211"/>
                    </a:lnTo>
                    <a:lnTo>
                      <a:pt x="1346" y="1209"/>
                    </a:lnTo>
                    <a:lnTo>
                      <a:pt x="1346" y="1204"/>
                    </a:lnTo>
                    <a:lnTo>
                      <a:pt x="1351" y="1201"/>
                    </a:lnTo>
                    <a:lnTo>
                      <a:pt x="1356" y="1193"/>
                    </a:lnTo>
                    <a:lnTo>
                      <a:pt x="1356" y="1191"/>
                    </a:lnTo>
                    <a:lnTo>
                      <a:pt x="1349" y="1191"/>
                    </a:lnTo>
                    <a:lnTo>
                      <a:pt x="1349" y="1189"/>
                    </a:lnTo>
                    <a:lnTo>
                      <a:pt x="1353" y="1184"/>
                    </a:lnTo>
                    <a:lnTo>
                      <a:pt x="1351" y="1181"/>
                    </a:lnTo>
                    <a:lnTo>
                      <a:pt x="1349" y="1179"/>
                    </a:lnTo>
                    <a:lnTo>
                      <a:pt x="1353" y="1174"/>
                    </a:lnTo>
                    <a:lnTo>
                      <a:pt x="1356" y="1174"/>
                    </a:lnTo>
                    <a:lnTo>
                      <a:pt x="1351" y="1173"/>
                    </a:lnTo>
                    <a:lnTo>
                      <a:pt x="1351" y="1171"/>
                    </a:lnTo>
                    <a:lnTo>
                      <a:pt x="1353" y="1164"/>
                    </a:lnTo>
                    <a:lnTo>
                      <a:pt x="1358" y="1163"/>
                    </a:lnTo>
                    <a:lnTo>
                      <a:pt x="1354" y="1161"/>
                    </a:lnTo>
                    <a:lnTo>
                      <a:pt x="1346" y="1163"/>
                    </a:lnTo>
                    <a:lnTo>
                      <a:pt x="1344" y="1161"/>
                    </a:lnTo>
                    <a:lnTo>
                      <a:pt x="1344" y="1158"/>
                    </a:lnTo>
                    <a:lnTo>
                      <a:pt x="1354" y="1151"/>
                    </a:lnTo>
                    <a:lnTo>
                      <a:pt x="1361" y="1143"/>
                    </a:lnTo>
                    <a:lnTo>
                      <a:pt x="1363" y="1138"/>
                    </a:lnTo>
                    <a:lnTo>
                      <a:pt x="1366" y="1138"/>
                    </a:lnTo>
                    <a:lnTo>
                      <a:pt x="1368" y="1136"/>
                    </a:lnTo>
                    <a:lnTo>
                      <a:pt x="1368" y="1131"/>
                    </a:lnTo>
                    <a:lnTo>
                      <a:pt x="1364" y="1130"/>
                    </a:lnTo>
                    <a:lnTo>
                      <a:pt x="1364" y="1128"/>
                    </a:lnTo>
                    <a:lnTo>
                      <a:pt x="1363" y="1128"/>
                    </a:lnTo>
                    <a:lnTo>
                      <a:pt x="1359" y="1123"/>
                    </a:lnTo>
                    <a:lnTo>
                      <a:pt x="1359" y="1115"/>
                    </a:lnTo>
                    <a:lnTo>
                      <a:pt x="1363" y="1108"/>
                    </a:lnTo>
                    <a:lnTo>
                      <a:pt x="1363" y="1103"/>
                    </a:lnTo>
                    <a:lnTo>
                      <a:pt x="1366" y="1101"/>
                    </a:lnTo>
                    <a:lnTo>
                      <a:pt x="1368" y="1101"/>
                    </a:lnTo>
                    <a:lnTo>
                      <a:pt x="1371" y="1101"/>
                    </a:lnTo>
                    <a:lnTo>
                      <a:pt x="1371" y="1100"/>
                    </a:lnTo>
                    <a:lnTo>
                      <a:pt x="1374" y="1096"/>
                    </a:lnTo>
                    <a:lnTo>
                      <a:pt x="1378" y="1096"/>
                    </a:lnTo>
                    <a:lnTo>
                      <a:pt x="1381" y="1095"/>
                    </a:lnTo>
                    <a:lnTo>
                      <a:pt x="1383" y="1096"/>
                    </a:lnTo>
                    <a:lnTo>
                      <a:pt x="1391" y="1096"/>
                    </a:lnTo>
                    <a:lnTo>
                      <a:pt x="1399" y="1101"/>
                    </a:lnTo>
                    <a:lnTo>
                      <a:pt x="1411" y="1106"/>
                    </a:lnTo>
                    <a:lnTo>
                      <a:pt x="1416" y="1106"/>
                    </a:lnTo>
                    <a:lnTo>
                      <a:pt x="1414" y="1110"/>
                    </a:lnTo>
                    <a:lnTo>
                      <a:pt x="1409" y="1113"/>
                    </a:lnTo>
                    <a:lnTo>
                      <a:pt x="1416" y="1113"/>
                    </a:lnTo>
                    <a:lnTo>
                      <a:pt x="1422" y="1108"/>
                    </a:lnTo>
                    <a:lnTo>
                      <a:pt x="1427" y="1108"/>
                    </a:lnTo>
                    <a:lnTo>
                      <a:pt x="1431" y="1111"/>
                    </a:lnTo>
                    <a:lnTo>
                      <a:pt x="1434" y="1111"/>
                    </a:lnTo>
                    <a:lnTo>
                      <a:pt x="1437" y="1115"/>
                    </a:lnTo>
                    <a:lnTo>
                      <a:pt x="1437" y="1110"/>
                    </a:lnTo>
                    <a:lnTo>
                      <a:pt x="1442" y="1113"/>
                    </a:lnTo>
                    <a:lnTo>
                      <a:pt x="1446" y="1110"/>
                    </a:lnTo>
                    <a:lnTo>
                      <a:pt x="1449" y="1110"/>
                    </a:lnTo>
                    <a:lnTo>
                      <a:pt x="1456" y="1106"/>
                    </a:lnTo>
                    <a:lnTo>
                      <a:pt x="1464" y="1113"/>
                    </a:lnTo>
                    <a:lnTo>
                      <a:pt x="1464" y="1116"/>
                    </a:lnTo>
                    <a:lnTo>
                      <a:pt x="1469" y="1121"/>
                    </a:lnTo>
                    <a:lnTo>
                      <a:pt x="1474" y="1121"/>
                    </a:lnTo>
                    <a:lnTo>
                      <a:pt x="1474" y="1128"/>
                    </a:lnTo>
                    <a:lnTo>
                      <a:pt x="1471" y="1131"/>
                    </a:lnTo>
                    <a:lnTo>
                      <a:pt x="1471" y="1134"/>
                    </a:lnTo>
                    <a:lnTo>
                      <a:pt x="1474" y="1133"/>
                    </a:lnTo>
                    <a:lnTo>
                      <a:pt x="1479" y="1136"/>
                    </a:lnTo>
                    <a:lnTo>
                      <a:pt x="1482" y="1141"/>
                    </a:lnTo>
                    <a:lnTo>
                      <a:pt x="1477" y="1143"/>
                    </a:lnTo>
                    <a:lnTo>
                      <a:pt x="1482" y="1146"/>
                    </a:lnTo>
                    <a:lnTo>
                      <a:pt x="1485" y="1143"/>
                    </a:lnTo>
                    <a:lnTo>
                      <a:pt x="1489" y="1148"/>
                    </a:lnTo>
                    <a:lnTo>
                      <a:pt x="1489" y="1151"/>
                    </a:lnTo>
                    <a:lnTo>
                      <a:pt x="1485" y="1148"/>
                    </a:lnTo>
                    <a:lnTo>
                      <a:pt x="1482" y="1151"/>
                    </a:lnTo>
                    <a:lnTo>
                      <a:pt x="1479" y="1151"/>
                    </a:lnTo>
                    <a:lnTo>
                      <a:pt x="1484" y="1158"/>
                    </a:lnTo>
                    <a:lnTo>
                      <a:pt x="1484" y="1161"/>
                    </a:lnTo>
                    <a:lnTo>
                      <a:pt x="1489" y="1158"/>
                    </a:lnTo>
                    <a:lnTo>
                      <a:pt x="1489" y="1161"/>
                    </a:lnTo>
                    <a:lnTo>
                      <a:pt x="1492" y="1159"/>
                    </a:lnTo>
                    <a:lnTo>
                      <a:pt x="1500" y="1164"/>
                    </a:lnTo>
                    <a:lnTo>
                      <a:pt x="1502" y="1164"/>
                    </a:lnTo>
                    <a:lnTo>
                      <a:pt x="1505" y="1166"/>
                    </a:lnTo>
                    <a:lnTo>
                      <a:pt x="1510" y="1164"/>
                    </a:lnTo>
                    <a:lnTo>
                      <a:pt x="1515" y="1166"/>
                    </a:lnTo>
                    <a:lnTo>
                      <a:pt x="1515" y="1174"/>
                    </a:lnTo>
                    <a:lnTo>
                      <a:pt x="1517" y="1178"/>
                    </a:lnTo>
                    <a:lnTo>
                      <a:pt x="1524" y="1173"/>
                    </a:lnTo>
                    <a:lnTo>
                      <a:pt x="1524" y="1168"/>
                    </a:lnTo>
                    <a:lnTo>
                      <a:pt x="1529" y="1166"/>
                    </a:lnTo>
                    <a:lnTo>
                      <a:pt x="1529" y="1174"/>
                    </a:lnTo>
                    <a:lnTo>
                      <a:pt x="1527" y="1181"/>
                    </a:lnTo>
                    <a:lnTo>
                      <a:pt x="1520" y="1183"/>
                    </a:lnTo>
                    <a:lnTo>
                      <a:pt x="1515" y="1189"/>
                    </a:lnTo>
                    <a:lnTo>
                      <a:pt x="1517" y="1199"/>
                    </a:lnTo>
                    <a:lnTo>
                      <a:pt x="1515" y="1204"/>
                    </a:lnTo>
                    <a:lnTo>
                      <a:pt x="1514" y="1198"/>
                    </a:lnTo>
                    <a:lnTo>
                      <a:pt x="1512" y="1201"/>
                    </a:lnTo>
                    <a:lnTo>
                      <a:pt x="1510" y="1208"/>
                    </a:lnTo>
                    <a:lnTo>
                      <a:pt x="1500" y="1206"/>
                    </a:lnTo>
                    <a:lnTo>
                      <a:pt x="1487" y="1203"/>
                    </a:lnTo>
                    <a:lnTo>
                      <a:pt x="1499" y="1208"/>
                    </a:lnTo>
                    <a:lnTo>
                      <a:pt x="1507" y="1209"/>
                    </a:lnTo>
                    <a:lnTo>
                      <a:pt x="1514" y="1214"/>
                    </a:lnTo>
                    <a:lnTo>
                      <a:pt x="1514" y="1223"/>
                    </a:lnTo>
                    <a:lnTo>
                      <a:pt x="1509" y="1228"/>
                    </a:lnTo>
                    <a:lnTo>
                      <a:pt x="1509" y="1229"/>
                    </a:lnTo>
                    <a:lnTo>
                      <a:pt x="1504" y="1236"/>
                    </a:lnTo>
                    <a:lnTo>
                      <a:pt x="1505" y="1236"/>
                    </a:lnTo>
                    <a:lnTo>
                      <a:pt x="1512" y="1244"/>
                    </a:lnTo>
                    <a:lnTo>
                      <a:pt x="1515" y="1246"/>
                    </a:lnTo>
                    <a:lnTo>
                      <a:pt x="1512" y="1247"/>
                    </a:lnTo>
                    <a:lnTo>
                      <a:pt x="1504" y="1244"/>
                    </a:lnTo>
                    <a:lnTo>
                      <a:pt x="1510" y="1251"/>
                    </a:lnTo>
                    <a:lnTo>
                      <a:pt x="1514" y="1254"/>
                    </a:lnTo>
                    <a:lnTo>
                      <a:pt x="1515" y="1254"/>
                    </a:lnTo>
                    <a:lnTo>
                      <a:pt x="1514" y="1249"/>
                    </a:lnTo>
                    <a:lnTo>
                      <a:pt x="1519" y="1249"/>
                    </a:lnTo>
                    <a:lnTo>
                      <a:pt x="1524" y="1252"/>
                    </a:lnTo>
                    <a:lnTo>
                      <a:pt x="1525" y="1257"/>
                    </a:lnTo>
                    <a:lnTo>
                      <a:pt x="1525" y="1262"/>
                    </a:lnTo>
                    <a:lnTo>
                      <a:pt x="1525" y="1267"/>
                    </a:lnTo>
                    <a:lnTo>
                      <a:pt x="1520" y="1274"/>
                    </a:lnTo>
                    <a:lnTo>
                      <a:pt x="1519" y="1279"/>
                    </a:lnTo>
                    <a:lnTo>
                      <a:pt x="1515" y="1282"/>
                    </a:lnTo>
                    <a:lnTo>
                      <a:pt x="1520" y="1281"/>
                    </a:lnTo>
                    <a:lnTo>
                      <a:pt x="1527" y="1269"/>
                    </a:lnTo>
                    <a:lnTo>
                      <a:pt x="1534" y="1264"/>
                    </a:lnTo>
                    <a:lnTo>
                      <a:pt x="1535" y="1264"/>
                    </a:lnTo>
                    <a:lnTo>
                      <a:pt x="1534" y="1267"/>
                    </a:lnTo>
                    <a:lnTo>
                      <a:pt x="1535" y="1277"/>
                    </a:lnTo>
                    <a:lnTo>
                      <a:pt x="1534" y="1279"/>
                    </a:lnTo>
                    <a:lnTo>
                      <a:pt x="1534" y="1282"/>
                    </a:lnTo>
                    <a:lnTo>
                      <a:pt x="1532" y="1287"/>
                    </a:lnTo>
                    <a:lnTo>
                      <a:pt x="1537" y="1281"/>
                    </a:lnTo>
                    <a:lnTo>
                      <a:pt x="1537" y="1276"/>
                    </a:lnTo>
                    <a:lnTo>
                      <a:pt x="1544" y="1272"/>
                    </a:lnTo>
                    <a:lnTo>
                      <a:pt x="1547" y="1272"/>
                    </a:lnTo>
                    <a:lnTo>
                      <a:pt x="1552" y="1269"/>
                    </a:lnTo>
                    <a:lnTo>
                      <a:pt x="1555" y="1269"/>
                    </a:lnTo>
                    <a:lnTo>
                      <a:pt x="1555" y="1271"/>
                    </a:lnTo>
                    <a:lnTo>
                      <a:pt x="1557" y="1269"/>
                    </a:lnTo>
                    <a:lnTo>
                      <a:pt x="1562" y="1267"/>
                    </a:lnTo>
                    <a:lnTo>
                      <a:pt x="1564" y="1264"/>
                    </a:lnTo>
                    <a:lnTo>
                      <a:pt x="1565" y="1259"/>
                    </a:lnTo>
                    <a:lnTo>
                      <a:pt x="1572" y="1256"/>
                    </a:lnTo>
                    <a:lnTo>
                      <a:pt x="1575" y="1257"/>
                    </a:lnTo>
                    <a:lnTo>
                      <a:pt x="1577" y="1264"/>
                    </a:lnTo>
                    <a:lnTo>
                      <a:pt x="1577" y="1269"/>
                    </a:lnTo>
                    <a:lnTo>
                      <a:pt x="1580" y="1262"/>
                    </a:lnTo>
                    <a:lnTo>
                      <a:pt x="1579" y="1256"/>
                    </a:lnTo>
                    <a:lnTo>
                      <a:pt x="1582" y="1256"/>
                    </a:lnTo>
                    <a:lnTo>
                      <a:pt x="1580" y="1254"/>
                    </a:lnTo>
                    <a:lnTo>
                      <a:pt x="1583" y="1249"/>
                    </a:lnTo>
                    <a:lnTo>
                      <a:pt x="1587" y="1249"/>
                    </a:lnTo>
                    <a:lnTo>
                      <a:pt x="1588" y="1244"/>
                    </a:lnTo>
                    <a:lnTo>
                      <a:pt x="1592" y="1241"/>
                    </a:lnTo>
                    <a:lnTo>
                      <a:pt x="1595" y="1237"/>
                    </a:lnTo>
                    <a:lnTo>
                      <a:pt x="1597" y="1234"/>
                    </a:lnTo>
                    <a:lnTo>
                      <a:pt x="1600" y="1234"/>
                    </a:lnTo>
                    <a:lnTo>
                      <a:pt x="1603" y="1237"/>
                    </a:lnTo>
                    <a:lnTo>
                      <a:pt x="1603" y="1236"/>
                    </a:lnTo>
                    <a:lnTo>
                      <a:pt x="1602" y="1232"/>
                    </a:lnTo>
                    <a:lnTo>
                      <a:pt x="1597" y="1232"/>
                    </a:lnTo>
                    <a:lnTo>
                      <a:pt x="1597" y="1229"/>
                    </a:lnTo>
                    <a:lnTo>
                      <a:pt x="1600" y="1223"/>
                    </a:lnTo>
                    <a:lnTo>
                      <a:pt x="1603" y="1221"/>
                    </a:lnTo>
                    <a:lnTo>
                      <a:pt x="1605" y="1224"/>
                    </a:lnTo>
                    <a:lnTo>
                      <a:pt x="1605" y="1219"/>
                    </a:lnTo>
                    <a:lnTo>
                      <a:pt x="1608" y="1218"/>
                    </a:lnTo>
                    <a:lnTo>
                      <a:pt x="1608" y="1214"/>
                    </a:lnTo>
                    <a:lnTo>
                      <a:pt x="1613" y="1209"/>
                    </a:lnTo>
                    <a:lnTo>
                      <a:pt x="1617" y="1206"/>
                    </a:lnTo>
                    <a:lnTo>
                      <a:pt x="1615" y="1203"/>
                    </a:lnTo>
                    <a:lnTo>
                      <a:pt x="1620" y="1198"/>
                    </a:lnTo>
                    <a:lnTo>
                      <a:pt x="1625" y="1196"/>
                    </a:lnTo>
                    <a:lnTo>
                      <a:pt x="1627" y="1198"/>
                    </a:lnTo>
                    <a:lnTo>
                      <a:pt x="1622" y="1201"/>
                    </a:lnTo>
                    <a:lnTo>
                      <a:pt x="1627" y="1199"/>
                    </a:lnTo>
                    <a:lnTo>
                      <a:pt x="1628" y="1201"/>
                    </a:lnTo>
                    <a:lnTo>
                      <a:pt x="1625" y="1203"/>
                    </a:lnTo>
                    <a:lnTo>
                      <a:pt x="1625" y="1206"/>
                    </a:lnTo>
                    <a:lnTo>
                      <a:pt x="1628" y="1208"/>
                    </a:lnTo>
                    <a:lnTo>
                      <a:pt x="1625" y="1211"/>
                    </a:lnTo>
                    <a:lnTo>
                      <a:pt x="1622" y="1213"/>
                    </a:lnTo>
                    <a:lnTo>
                      <a:pt x="1622" y="1213"/>
                    </a:lnTo>
                    <a:lnTo>
                      <a:pt x="1625" y="1214"/>
                    </a:lnTo>
                    <a:lnTo>
                      <a:pt x="1628" y="1214"/>
                    </a:lnTo>
                    <a:lnTo>
                      <a:pt x="1627" y="1218"/>
                    </a:lnTo>
                    <a:lnTo>
                      <a:pt x="1625" y="1219"/>
                    </a:lnTo>
                    <a:lnTo>
                      <a:pt x="1628" y="1219"/>
                    </a:lnTo>
                    <a:lnTo>
                      <a:pt x="1630" y="1223"/>
                    </a:lnTo>
                    <a:lnTo>
                      <a:pt x="1627" y="1226"/>
                    </a:lnTo>
                    <a:lnTo>
                      <a:pt x="1627" y="1229"/>
                    </a:lnTo>
                    <a:lnTo>
                      <a:pt x="1632" y="1232"/>
                    </a:lnTo>
                    <a:lnTo>
                      <a:pt x="1632" y="1239"/>
                    </a:lnTo>
                    <a:lnTo>
                      <a:pt x="1630" y="1241"/>
                    </a:lnTo>
                    <a:lnTo>
                      <a:pt x="1628" y="1239"/>
                    </a:lnTo>
                    <a:lnTo>
                      <a:pt x="1625" y="1239"/>
                    </a:lnTo>
                    <a:lnTo>
                      <a:pt x="1628" y="1242"/>
                    </a:lnTo>
                    <a:lnTo>
                      <a:pt x="1628" y="1244"/>
                    </a:lnTo>
                    <a:lnTo>
                      <a:pt x="1632" y="1244"/>
                    </a:lnTo>
                    <a:lnTo>
                      <a:pt x="1633" y="1242"/>
                    </a:lnTo>
                    <a:lnTo>
                      <a:pt x="1635" y="1246"/>
                    </a:lnTo>
                    <a:lnTo>
                      <a:pt x="1638" y="1247"/>
                    </a:lnTo>
                    <a:lnTo>
                      <a:pt x="1635" y="1252"/>
                    </a:lnTo>
                    <a:lnTo>
                      <a:pt x="1630" y="1254"/>
                    </a:lnTo>
                    <a:lnTo>
                      <a:pt x="1625" y="1252"/>
                    </a:lnTo>
                    <a:lnTo>
                      <a:pt x="1622" y="1256"/>
                    </a:lnTo>
                    <a:lnTo>
                      <a:pt x="1627" y="1257"/>
                    </a:lnTo>
                    <a:lnTo>
                      <a:pt x="1637" y="1254"/>
                    </a:lnTo>
                    <a:lnTo>
                      <a:pt x="1642" y="1256"/>
                    </a:lnTo>
                    <a:lnTo>
                      <a:pt x="1640" y="1259"/>
                    </a:lnTo>
                    <a:lnTo>
                      <a:pt x="1635" y="1264"/>
                    </a:lnTo>
                    <a:lnTo>
                      <a:pt x="1638" y="1264"/>
                    </a:lnTo>
                    <a:lnTo>
                      <a:pt x="1643" y="1262"/>
                    </a:lnTo>
                    <a:lnTo>
                      <a:pt x="1643" y="1267"/>
                    </a:lnTo>
                    <a:lnTo>
                      <a:pt x="1638" y="1272"/>
                    </a:lnTo>
                    <a:lnTo>
                      <a:pt x="1632" y="1272"/>
                    </a:lnTo>
                    <a:lnTo>
                      <a:pt x="1628" y="1271"/>
                    </a:lnTo>
                    <a:lnTo>
                      <a:pt x="1625" y="1274"/>
                    </a:lnTo>
                    <a:lnTo>
                      <a:pt x="1627" y="1276"/>
                    </a:lnTo>
                    <a:lnTo>
                      <a:pt x="1625" y="1279"/>
                    </a:lnTo>
                    <a:lnTo>
                      <a:pt x="1632" y="1277"/>
                    </a:lnTo>
                    <a:lnTo>
                      <a:pt x="1640" y="1277"/>
                    </a:lnTo>
                    <a:lnTo>
                      <a:pt x="1645" y="1276"/>
                    </a:lnTo>
                    <a:lnTo>
                      <a:pt x="1647" y="1276"/>
                    </a:lnTo>
                    <a:lnTo>
                      <a:pt x="1643" y="1279"/>
                    </a:lnTo>
                    <a:lnTo>
                      <a:pt x="1643" y="1281"/>
                    </a:lnTo>
                    <a:lnTo>
                      <a:pt x="1638" y="1284"/>
                    </a:lnTo>
                    <a:lnTo>
                      <a:pt x="1635" y="1284"/>
                    </a:lnTo>
                    <a:lnTo>
                      <a:pt x="1627" y="1292"/>
                    </a:lnTo>
                    <a:lnTo>
                      <a:pt x="1635" y="1289"/>
                    </a:lnTo>
                    <a:lnTo>
                      <a:pt x="1640" y="1289"/>
                    </a:lnTo>
                    <a:lnTo>
                      <a:pt x="1643" y="1287"/>
                    </a:lnTo>
                    <a:lnTo>
                      <a:pt x="1648" y="1287"/>
                    </a:lnTo>
                    <a:lnTo>
                      <a:pt x="1648" y="1292"/>
                    </a:lnTo>
                    <a:lnTo>
                      <a:pt x="1645" y="1292"/>
                    </a:lnTo>
                    <a:lnTo>
                      <a:pt x="1640" y="1296"/>
                    </a:lnTo>
                    <a:lnTo>
                      <a:pt x="1638" y="1299"/>
                    </a:lnTo>
                    <a:lnTo>
                      <a:pt x="1640" y="1297"/>
                    </a:lnTo>
                    <a:lnTo>
                      <a:pt x="1645" y="1299"/>
                    </a:lnTo>
                    <a:lnTo>
                      <a:pt x="1648" y="1296"/>
                    </a:lnTo>
                    <a:lnTo>
                      <a:pt x="1653" y="1299"/>
                    </a:lnTo>
                    <a:lnTo>
                      <a:pt x="1655" y="1307"/>
                    </a:lnTo>
                    <a:lnTo>
                      <a:pt x="1650" y="1311"/>
                    </a:lnTo>
                    <a:lnTo>
                      <a:pt x="1647" y="1309"/>
                    </a:lnTo>
                    <a:lnTo>
                      <a:pt x="1645" y="1311"/>
                    </a:lnTo>
                    <a:lnTo>
                      <a:pt x="1640" y="1311"/>
                    </a:lnTo>
                    <a:lnTo>
                      <a:pt x="1643" y="1314"/>
                    </a:lnTo>
                    <a:lnTo>
                      <a:pt x="1647" y="1314"/>
                    </a:lnTo>
                    <a:lnTo>
                      <a:pt x="1648" y="1314"/>
                    </a:lnTo>
                    <a:lnTo>
                      <a:pt x="1653" y="1314"/>
                    </a:lnTo>
                    <a:lnTo>
                      <a:pt x="1655" y="1317"/>
                    </a:lnTo>
                    <a:lnTo>
                      <a:pt x="1655" y="1321"/>
                    </a:lnTo>
                    <a:lnTo>
                      <a:pt x="1652" y="1322"/>
                    </a:lnTo>
                    <a:lnTo>
                      <a:pt x="1655" y="1324"/>
                    </a:lnTo>
                    <a:lnTo>
                      <a:pt x="1658" y="1322"/>
                    </a:lnTo>
                    <a:lnTo>
                      <a:pt x="1663" y="1327"/>
                    </a:lnTo>
                    <a:lnTo>
                      <a:pt x="1662" y="1330"/>
                    </a:lnTo>
                    <a:lnTo>
                      <a:pt x="1658" y="1332"/>
                    </a:lnTo>
                    <a:lnTo>
                      <a:pt x="1653" y="1337"/>
                    </a:lnTo>
                    <a:lnTo>
                      <a:pt x="1648" y="1335"/>
                    </a:lnTo>
                    <a:lnTo>
                      <a:pt x="1648" y="1337"/>
                    </a:lnTo>
                    <a:lnTo>
                      <a:pt x="1652" y="1339"/>
                    </a:lnTo>
                    <a:lnTo>
                      <a:pt x="1652" y="1342"/>
                    </a:lnTo>
                    <a:lnTo>
                      <a:pt x="1647" y="1342"/>
                    </a:lnTo>
                    <a:lnTo>
                      <a:pt x="1642" y="1339"/>
                    </a:lnTo>
                    <a:lnTo>
                      <a:pt x="1635" y="1339"/>
                    </a:lnTo>
                    <a:lnTo>
                      <a:pt x="1640" y="1342"/>
                    </a:lnTo>
                    <a:lnTo>
                      <a:pt x="1640" y="1345"/>
                    </a:lnTo>
                    <a:lnTo>
                      <a:pt x="1645" y="1350"/>
                    </a:lnTo>
                    <a:lnTo>
                      <a:pt x="1648" y="1352"/>
                    </a:lnTo>
                    <a:lnTo>
                      <a:pt x="1647" y="1355"/>
                    </a:lnTo>
                    <a:lnTo>
                      <a:pt x="1642" y="1355"/>
                    </a:lnTo>
                    <a:lnTo>
                      <a:pt x="1640" y="1359"/>
                    </a:lnTo>
                    <a:lnTo>
                      <a:pt x="1633" y="1357"/>
                    </a:lnTo>
                    <a:lnTo>
                      <a:pt x="1642" y="1360"/>
                    </a:lnTo>
                    <a:lnTo>
                      <a:pt x="1645" y="1359"/>
                    </a:lnTo>
                    <a:lnTo>
                      <a:pt x="1645" y="1357"/>
                    </a:lnTo>
                    <a:lnTo>
                      <a:pt x="1652" y="1355"/>
                    </a:lnTo>
                    <a:lnTo>
                      <a:pt x="1655" y="1357"/>
                    </a:lnTo>
                    <a:lnTo>
                      <a:pt x="1655" y="1360"/>
                    </a:lnTo>
                    <a:lnTo>
                      <a:pt x="1657" y="1362"/>
                    </a:lnTo>
                    <a:lnTo>
                      <a:pt x="1653" y="1364"/>
                    </a:lnTo>
                    <a:lnTo>
                      <a:pt x="1657" y="1364"/>
                    </a:lnTo>
                    <a:lnTo>
                      <a:pt x="1658" y="1365"/>
                    </a:lnTo>
                    <a:lnTo>
                      <a:pt x="1657" y="1369"/>
                    </a:lnTo>
                    <a:lnTo>
                      <a:pt x="1658" y="1370"/>
                    </a:lnTo>
                    <a:lnTo>
                      <a:pt x="1663" y="1367"/>
                    </a:lnTo>
                    <a:lnTo>
                      <a:pt x="1665" y="1369"/>
                    </a:lnTo>
                    <a:lnTo>
                      <a:pt x="1668" y="1369"/>
                    </a:lnTo>
                    <a:lnTo>
                      <a:pt x="1667" y="1374"/>
                    </a:lnTo>
                    <a:lnTo>
                      <a:pt x="1665" y="1377"/>
                    </a:lnTo>
                    <a:lnTo>
                      <a:pt x="1665" y="1379"/>
                    </a:lnTo>
                    <a:lnTo>
                      <a:pt x="1668" y="1379"/>
                    </a:lnTo>
                    <a:lnTo>
                      <a:pt x="1673" y="1374"/>
                    </a:lnTo>
                    <a:lnTo>
                      <a:pt x="1673" y="1374"/>
                    </a:lnTo>
                    <a:lnTo>
                      <a:pt x="1673" y="1377"/>
                    </a:lnTo>
                    <a:lnTo>
                      <a:pt x="1677" y="1380"/>
                    </a:lnTo>
                    <a:lnTo>
                      <a:pt x="1670" y="1384"/>
                    </a:lnTo>
                    <a:lnTo>
                      <a:pt x="1663" y="1392"/>
                    </a:lnTo>
                    <a:lnTo>
                      <a:pt x="1658" y="1395"/>
                    </a:lnTo>
                    <a:lnTo>
                      <a:pt x="1653" y="1394"/>
                    </a:lnTo>
                    <a:lnTo>
                      <a:pt x="1658" y="1397"/>
                    </a:lnTo>
                    <a:lnTo>
                      <a:pt x="1662" y="1395"/>
                    </a:lnTo>
                    <a:lnTo>
                      <a:pt x="1672" y="1387"/>
                    </a:lnTo>
                    <a:lnTo>
                      <a:pt x="1675" y="1387"/>
                    </a:lnTo>
                    <a:lnTo>
                      <a:pt x="1675" y="1390"/>
                    </a:lnTo>
                    <a:lnTo>
                      <a:pt x="1672" y="1392"/>
                    </a:lnTo>
                    <a:lnTo>
                      <a:pt x="1668" y="1397"/>
                    </a:lnTo>
                    <a:lnTo>
                      <a:pt x="1672" y="1397"/>
                    </a:lnTo>
                    <a:lnTo>
                      <a:pt x="1677" y="1392"/>
                    </a:lnTo>
                    <a:lnTo>
                      <a:pt x="1680" y="1387"/>
                    </a:lnTo>
                    <a:lnTo>
                      <a:pt x="1685" y="1387"/>
                    </a:lnTo>
                    <a:lnTo>
                      <a:pt x="1685" y="1389"/>
                    </a:lnTo>
                    <a:lnTo>
                      <a:pt x="1682" y="1390"/>
                    </a:lnTo>
                    <a:lnTo>
                      <a:pt x="1680" y="1392"/>
                    </a:lnTo>
                    <a:lnTo>
                      <a:pt x="1682" y="1394"/>
                    </a:lnTo>
                    <a:lnTo>
                      <a:pt x="1688" y="1390"/>
                    </a:lnTo>
                    <a:lnTo>
                      <a:pt x="1690" y="1394"/>
                    </a:lnTo>
                    <a:lnTo>
                      <a:pt x="1683" y="1397"/>
                    </a:lnTo>
                    <a:lnTo>
                      <a:pt x="1680" y="1400"/>
                    </a:lnTo>
                    <a:lnTo>
                      <a:pt x="1682" y="1402"/>
                    </a:lnTo>
                    <a:lnTo>
                      <a:pt x="1686" y="1399"/>
                    </a:lnTo>
                    <a:lnTo>
                      <a:pt x="1695" y="1392"/>
                    </a:lnTo>
                    <a:lnTo>
                      <a:pt x="1696" y="1392"/>
                    </a:lnTo>
                    <a:lnTo>
                      <a:pt x="1695" y="1394"/>
                    </a:lnTo>
                    <a:lnTo>
                      <a:pt x="1693" y="1395"/>
                    </a:lnTo>
                    <a:lnTo>
                      <a:pt x="1700" y="1392"/>
                    </a:lnTo>
                    <a:lnTo>
                      <a:pt x="1700" y="1394"/>
                    </a:lnTo>
                    <a:lnTo>
                      <a:pt x="1700" y="1402"/>
                    </a:lnTo>
                    <a:lnTo>
                      <a:pt x="1696" y="1402"/>
                    </a:lnTo>
                    <a:lnTo>
                      <a:pt x="1698" y="1405"/>
                    </a:lnTo>
                    <a:lnTo>
                      <a:pt x="1703" y="1404"/>
                    </a:lnTo>
                    <a:lnTo>
                      <a:pt x="1708" y="1407"/>
                    </a:lnTo>
                    <a:lnTo>
                      <a:pt x="1711" y="1404"/>
                    </a:lnTo>
                    <a:lnTo>
                      <a:pt x="1718" y="1402"/>
                    </a:lnTo>
                    <a:lnTo>
                      <a:pt x="1721" y="1402"/>
                    </a:lnTo>
                    <a:lnTo>
                      <a:pt x="1720" y="1407"/>
                    </a:lnTo>
                    <a:lnTo>
                      <a:pt x="1716" y="1407"/>
                    </a:lnTo>
                    <a:lnTo>
                      <a:pt x="1715" y="1409"/>
                    </a:lnTo>
                    <a:lnTo>
                      <a:pt x="1726" y="1412"/>
                    </a:lnTo>
                    <a:lnTo>
                      <a:pt x="1731" y="1415"/>
                    </a:lnTo>
                    <a:lnTo>
                      <a:pt x="1723" y="1415"/>
                    </a:lnTo>
                    <a:lnTo>
                      <a:pt x="1723" y="1417"/>
                    </a:lnTo>
                    <a:lnTo>
                      <a:pt x="1713" y="1419"/>
                    </a:lnTo>
                    <a:lnTo>
                      <a:pt x="1711" y="1417"/>
                    </a:lnTo>
                    <a:lnTo>
                      <a:pt x="1705" y="1420"/>
                    </a:lnTo>
                    <a:lnTo>
                      <a:pt x="1700" y="1424"/>
                    </a:lnTo>
                    <a:lnTo>
                      <a:pt x="1691" y="1425"/>
                    </a:lnTo>
                    <a:lnTo>
                      <a:pt x="1678" y="1427"/>
                    </a:lnTo>
                    <a:lnTo>
                      <a:pt x="1678" y="1430"/>
                    </a:lnTo>
                    <a:lnTo>
                      <a:pt x="1686" y="1428"/>
                    </a:lnTo>
                    <a:lnTo>
                      <a:pt x="1696" y="1425"/>
                    </a:lnTo>
                    <a:lnTo>
                      <a:pt x="1700" y="1425"/>
                    </a:lnTo>
                    <a:lnTo>
                      <a:pt x="1700" y="1428"/>
                    </a:lnTo>
                    <a:lnTo>
                      <a:pt x="1691" y="1428"/>
                    </a:lnTo>
                    <a:lnTo>
                      <a:pt x="1682" y="1430"/>
                    </a:lnTo>
                    <a:lnTo>
                      <a:pt x="1673" y="1435"/>
                    </a:lnTo>
                    <a:lnTo>
                      <a:pt x="1672" y="1437"/>
                    </a:lnTo>
                    <a:lnTo>
                      <a:pt x="1665" y="1437"/>
                    </a:lnTo>
                    <a:lnTo>
                      <a:pt x="1665" y="1442"/>
                    </a:lnTo>
                    <a:lnTo>
                      <a:pt x="1663" y="1443"/>
                    </a:lnTo>
                    <a:lnTo>
                      <a:pt x="1653" y="1438"/>
                    </a:lnTo>
                    <a:lnTo>
                      <a:pt x="1648" y="1430"/>
                    </a:lnTo>
                    <a:lnTo>
                      <a:pt x="1650" y="1433"/>
                    </a:lnTo>
                    <a:lnTo>
                      <a:pt x="1648" y="1437"/>
                    </a:lnTo>
                    <a:lnTo>
                      <a:pt x="1652" y="1438"/>
                    </a:lnTo>
                    <a:lnTo>
                      <a:pt x="1653" y="1440"/>
                    </a:lnTo>
                    <a:lnTo>
                      <a:pt x="1662" y="1447"/>
                    </a:lnTo>
                    <a:lnTo>
                      <a:pt x="1660" y="1450"/>
                    </a:lnTo>
                    <a:lnTo>
                      <a:pt x="1658" y="1448"/>
                    </a:lnTo>
                    <a:lnTo>
                      <a:pt x="1655" y="1452"/>
                    </a:lnTo>
                    <a:lnTo>
                      <a:pt x="1657" y="1455"/>
                    </a:lnTo>
                    <a:lnTo>
                      <a:pt x="1660" y="1455"/>
                    </a:lnTo>
                    <a:lnTo>
                      <a:pt x="1662" y="1453"/>
                    </a:lnTo>
                    <a:lnTo>
                      <a:pt x="1663" y="1453"/>
                    </a:lnTo>
                    <a:lnTo>
                      <a:pt x="1668" y="1445"/>
                    </a:lnTo>
                    <a:lnTo>
                      <a:pt x="1675" y="1447"/>
                    </a:lnTo>
                    <a:lnTo>
                      <a:pt x="1680" y="1442"/>
                    </a:lnTo>
                    <a:lnTo>
                      <a:pt x="1683" y="1442"/>
                    </a:lnTo>
                    <a:lnTo>
                      <a:pt x="1686" y="1437"/>
                    </a:lnTo>
                    <a:lnTo>
                      <a:pt x="1690" y="1433"/>
                    </a:lnTo>
                    <a:lnTo>
                      <a:pt x="1696" y="1432"/>
                    </a:lnTo>
                    <a:lnTo>
                      <a:pt x="1703" y="1428"/>
                    </a:lnTo>
                    <a:lnTo>
                      <a:pt x="1710" y="1430"/>
                    </a:lnTo>
                    <a:lnTo>
                      <a:pt x="1715" y="1430"/>
                    </a:lnTo>
                    <a:lnTo>
                      <a:pt x="1713" y="1428"/>
                    </a:lnTo>
                    <a:lnTo>
                      <a:pt x="1708" y="1428"/>
                    </a:lnTo>
                    <a:lnTo>
                      <a:pt x="1706" y="1427"/>
                    </a:lnTo>
                    <a:lnTo>
                      <a:pt x="1710" y="1425"/>
                    </a:lnTo>
                    <a:lnTo>
                      <a:pt x="1720" y="1425"/>
                    </a:lnTo>
                    <a:lnTo>
                      <a:pt x="1728" y="1427"/>
                    </a:lnTo>
                    <a:lnTo>
                      <a:pt x="1731" y="1433"/>
                    </a:lnTo>
                    <a:lnTo>
                      <a:pt x="1731" y="1437"/>
                    </a:lnTo>
                    <a:lnTo>
                      <a:pt x="1725" y="1442"/>
                    </a:lnTo>
                    <a:lnTo>
                      <a:pt x="1723" y="1442"/>
                    </a:lnTo>
                    <a:lnTo>
                      <a:pt x="1720" y="1445"/>
                    </a:lnTo>
                    <a:lnTo>
                      <a:pt x="1725" y="1445"/>
                    </a:lnTo>
                    <a:lnTo>
                      <a:pt x="1726" y="1450"/>
                    </a:lnTo>
                    <a:lnTo>
                      <a:pt x="1730" y="1447"/>
                    </a:lnTo>
                    <a:lnTo>
                      <a:pt x="1731" y="1443"/>
                    </a:lnTo>
                    <a:lnTo>
                      <a:pt x="1738" y="1440"/>
                    </a:lnTo>
                    <a:lnTo>
                      <a:pt x="1743" y="1440"/>
                    </a:lnTo>
                    <a:lnTo>
                      <a:pt x="1745" y="1442"/>
                    </a:lnTo>
                    <a:lnTo>
                      <a:pt x="1743" y="1443"/>
                    </a:lnTo>
                    <a:lnTo>
                      <a:pt x="1741" y="1445"/>
                    </a:lnTo>
                    <a:lnTo>
                      <a:pt x="1748" y="1445"/>
                    </a:lnTo>
                    <a:lnTo>
                      <a:pt x="1755" y="1448"/>
                    </a:lnTo>
                    <a:lnTo>
                      <a:pt x="1755" y="1450"/>
                    </a:lnTo>
                    <a:lnTo>
                      <a:pt x="1751" y="1448"/>
                    </a:lnTo>
                    <a:lnTo>
                      <a:pt x="1748" y="1450"/>
                    </a:lnTo>
                    <a:lnTo>
                      <a:pt x="1750" y="1453"/>
                    </a:lnTo>
                    <a:lnTo>
                      <a:pt x="1756" y="1455"/>
                    </a:lnTo>
                    <a:lnTo>
                      <a:pt x="1758" y="1458"/>
                    </a:lnTo>
                    <a:lnTo>
                      <a:pt x="1755" y="1462"/>
                    </a:lnTo>
                    <a:lnTo>
                      <a:pt x="1750" y="1460"/>
                    </a:lnTo>
                    <a:lnTo>
                      <a:pt x="1746" y="1463"/>
                    </a:lnTo>
                    <a:lnTo>
                      <a:pt x="1753" y="1465"/>
                    </a:lnTo>
                    <a:lnTo>
                      <a:pt x="1751" y="1470"/>
                    </a:lnTo>
                    <a:lnTo>
                      <a:pt x="1748" y="1472"/>
                    </a:lnTo>
                    <a:lnTo>
                      <a:pt x="1746" y="1475"/>
                    </a:lnTo>
                    <a:lnTo>
                      <a:pt x="1743" y="1477"/>
                    </a:lnTo>
                    <a:lnTo>
                      <a:pt x="1738" y="1473"/>
                    </a:lnTo>
                    <a:lnTo>
                      <a:pt x="1740" y="1477"/>
                    </a:lnTo>
                    <a:lnTo>
                      <a:pt x="1746" y="1480"/>
                    </a:lnTo>
                    <a:lnTo>
                      <a:pt x="1750" y="1478"/>
                    </a:lnTo>
                    <a:lnTo>
                      <a:pt x="1753" y="1482"/>
                    </a:lnTo>
                    <a:lnTo>
                      <a:pt x="1750" y="1483"/>
                    </a:lnTo>
                    <a:lnTo>
                      <a:pt x="1746" y="1483"/>
                    </a:lnTo>
                    <a:lnTo>
                      <a:pt x="1743" y="1483"/>
                    </a:lnTo>
                    <a:lnTo>
                      <a:pt x="1746" y="1485"/>
                    </a:lnTo>
                    <a:lnTo>
                      <a:pt x="1751" y="1485"/>
                    </a:lnTo>
                    <a:lnTo>
                      <a:pt x="1753" y="1487"/>
                    </a:lnTo>
                    <a:lnTo>
                      <a:pt x="1751" y="1490"/>
                    </a:lnTo>
                    <a:lnTo>
                      <a:pt x="1751" y="1493"/>
                    </a:lnTo>
                    <a:lnTo>
                      <a:pt x="1746" y="1493"/>
                    </a:lnTo>
                    <a:lnTo>
                      <a:pt x="1745" y="1498"/>
                    </a:lnTo>
                    <a:lnTo>
                      <a:pt x="1738" y="1502"/>
                    </a:lnTo>
                    <a:lnTo>
                      <a:pt x="1733" y="1502"/>
                    </a:lnTo>
                    <a:lnTo>
                      <a:pt x="1728" y="1507"/>
                    </a:lnTo>
                    <a:lnTo>
                      <a:pt x="1726" y="1507"/>
                    </a:lnTo>
                    <a:lnTo>
                      <a:pt x="1723" y="1510"/>
                    </a:lnTo>
                    <a:lnTo>
                      <a:pt x="1720" y="1510"/>
                    </a:lnTo>
                    <a:lnTo>
                      <a:pt x="1720" y="1512"/>
                    </a:lnTo>
                    <a:lnTo>
                      <a:pt x="1715" y="1513"/>
                    </a:lnTo>
                    <a:lnTo>
                      <a:pt x="1711" y="1510"/>
                    </a:lnTo>
                    <a:lnTo>
                      <a:pt x="1708" y="1512"/>
                    </a:lnTo>
                    <a:lnTo>
                      <a:pt x="1705" y="1512"/>
                    </a:lnTo>
                    <a:lnTo>
                      <a:pt x="1703" y="1510"/>
                    </a:lnTo>
                    <a:lnTo>
                      <a:pt x="1698" y="1513"/>
                    </a:lnTo>
                    <a:lnTo>
                      <a:pt x="1693" y="1513"/>
                    </a:lnTo>
                    <a:lnTo>
                      <a:pt x="1691" y="1510"/>
                    </a:lnTo>
                    <a:lnTo>
                      <a:pt x="1690" y="1510"/>
                    </a:lnTo>
                    <a:lnTo>
                      <a:pt x="1690" y="1513"/>
                    </a:lnTo>
                    <a:lnTo>
                      <a:pt x="1685" y="1515"/>
                    </a:lnTo>
                    <a:lnTo>
                      <a:pt x="1680" y="1513"/>
                    </a:lnTo>
                    <a:lnTo>
                      <a:pt x="1680" y="1515"/>
                    </a:lnTo>
                    <a:lnTo>
                      <a:pt x="1682" y="1517"/>
                    </a:lnTo>
                    <a:lnTo>
                      <a:pt x="1680" y="1518"/>
                    </a:lnTo>
                    <a:lnTo>
                      <a:pt x="1677" y="1522"/>
                    </a:lnTo>
                    <a:lnTo>
                      <a:pt x="1673" y="1522"/>
                    </a:lnTo>
                    <a:lnTo>
                      <a:pt x="1673" y="1525"/>
                    </a:lnTo>
                    <a:lnTo>
                      <a:pt x="1670" y="1531"/>
                    </a:lnTo>
                    <a:lnTo>
                      <a:pt x="1667" y="1531"/>
                    </a:lnTo>
                    <a:lnTo>
                      <a:pt x="1665" y="1533"/>
                    </a:lnTo>
                    <a:lnTo>
                      <a:pt x="1662" y="1535"/>
                    </a:lnTo>
                    <a:lnTo>
                      <a:pt x="1658" y="1540"/>
                    </a:lnTo>
                    <a:lnTo>
                      <a:pt x="1657" y="1538"/>
                    </a:lnTo>
                    <a:lnTo>
                      <a:pt x="1653" y="1540"/>
                    </a:lnTo>
                    <a:lnTo>
                      <a:pt x="1648" y="1540"/>
                    </a:lnTo>
                    <a:lnTo>
                      <a:pt x="1647" y="1543"/>
                    </a:lnTo>
                    <a:lnTo>
                      <a:pt x="1643" y="1545"/>
                    </a:lnTo>
                    <a:lnTo>
                      <a:pt x="1640" y="1543"/>
                    </a:lnTo>
                    <a:lnTo>
                      <a:pt x="1632" y="1543"/>
                    </a:lnTo>
                    <a:lnTo>
                      <a:pt x="1630" y="1541"/>
                    </a:lnTo>
                    <a:lnTo>
                      <a:pt x="1625" y="1543"/>
                    </a:lnTo>
                    <a:lnTo>
                      <a:pt x="1622" y="1543"/>
                    </a:lnTo>
                    <a:lnTo>
                      <a:pt x="1610" y="1546"/>
                    </a:lnTo>
                    <a:lnTo>
                      <a:pt x="1607" y="1545"/>
                    </a:lnTo>
                    <a:lnTo>
                      <a:pt x="1607" y="1543"/>
                    </a:lnTo>
                    <a:lnTo>
                      <a:pt x="1603" y="1541"/>
                    </a:lnTo>
                    <a:lnTo>
                      <a:pt x="1600" y="1543"/>
                    </a:lnTo>
                    <a:lnTo>
                      <a:pt x="1595" y="1543"/>
                    </a:lnTo>
                    <a:lnTo>
                      <a:pt x="1588" y="1540"/>
                    </a:lnTo>
                    <a:lnTo>
                      <a:pt x="1587" y="1541"/>
                    </a:lnTo>
                    <a:lnTo>
                      <a:pt x="1580" y="1540"/>
                    </a:lnTo>
                    <a:lnTo>
                      <a:pt x="1577" y="1538"/>
                    </a:lnTo>
                    <a:lnTo>
                      <a:pt x="1575" y="1538"/>
                    </a:lnTo>
                    <a:lnTo>
                      <a:pt x="1572" y="1540"/>
                    </a:lnTo>
                    <a:lnTo>
                      <a:pt x="1564" y="1540"/>
                    </a:lnTo>
                    <a:lnTo>
                      <a:pt x="1559" y="1536"/>
                    </a:lnTo>
                    <a:lnTo>
                      <a:pt x="1554" y="1538"/>
                    </a:lnTo>
                    <a:lnTo>
                      <a:pt x="1550" y="1538"/>
                    </a:lnTo>
                    <a:lnTo>
                      <a:pt x="1547" y="1536"/>
                    </a:lnTo>
                    <a:lnTo>
                      <a:pt x="1540" y="1538"/>
                    </a:lnTo>
                    <a:lnTo>
                      <a:pt x="1539" y="1538"/>
                    </a:lnTo>
                    <a:lnTo>
                      <a:pt x="1535" y="1538"/>
                    </a:lnTo>
                    <a:lnTo>
                      <a:pt x="1527" y="1535"/>
                    </a:lnTo>
                    <a:lnTo>
                      <a:pt x="1517" y="1536"/>
                    </a:lnTo>
                    <a:lnTo>
                      <a:pt x="1512" y="1535"/>
                    </a:lnTo>
                    <a:lnTo>
                      <a:pt x="1507" y="1531"/>
                    </a:lnTo>
                    <a:lnTo>
                      <a:pt x="1504" y="1533"/>
                    </a:lnTo>
                    <a:lnTo>
                      <a:pt x="1500" y="1535"/>
                    </a:lnTo>
                    <a:lnTo>
                      <a:pt x="1504" y="1538"/>
                    </a:lnTo>
                    <a:lnTo>
                      <a:pt x="1502" y="1540"/>
                    </a:lnTo>
                    <a:lnTo>
                      <a:pt x="1497" y="1540"/>
                    </a:lnTo>
                    <a:lnTo>
                      <a:pt x="1489" y="1548"/>
                    </a:lnTo>
                    <a:lnTo>
                      <a:pt x="1482" y="1550"/>
                    </a:lnTo>
                    <a:lnTo>
                      <a:pt x="1482" y="1553"/>
                    </a:lnTo>
                    <a:lnTo>
                      <a:pt x="1481" y="1556"/>
                    </a:lnTo>
                    <a:lnTo>
                      <a:pt x="1479" y="1561"/>
                    </a:lnTo>
                    <a:lnTo>
                      <a:pt x="1477" y="1565"/>
                    </a:lnTo>
                    <a:lnTo>
                      <a:pt x="1469" y="1565"/>
                    </a:lnTo>
                    <a:lnTo>
                      <a:pt x="1466" y="1566"/>
                    </a:lnTo>
                    <a:lnTo>
                      <a:pt x="1457" y="1566"/>
                    </a:lnTo>
                    <a:lnTo>
                      <a:pt x="1454" y="1571"/>
                    </a:lnTo>
                    <a:lnTo>
                      <a:pt x="1451" y="1573"/>
                    </a:lnTo>
                    <a:lnTo>
                      <a:pt x="1449" y="1571"/>
                    </a:lnTo>
                    <a:lnTo>
                      <a:pt x="1444" y="1573"/>
                    </a:lnTo>
                    <a:lnTo>
                      <a:pt x="1442" y="1578"/>
                    </a:lnTo>
                    <a:lnTo>
                      <a:pt x="1437" y="1578"/>
                    </a:lnTo>
                    <a:lnTo>
                      <a:pt x="1432" y="1581"/>
                    </a:lnTo>
                    <a:lnTo>
                      <a:pt x="1432" y="1585"/>
                    </a:lnTo>
                    <a:lnTo>
                      <a:pt x="1429" y="1585"/>
                    </a:lnTo>
                    <a:lnTo>
                      <a:pt x="1422" y="1593"/>
                    </a:lnTo>
                    <a:lnTo>
                      <a:pt x="1414" y="1596"/>
                    </a:lnTo>
                    <a:lnTo>
                      <a:pt x="1411" y="1605"/>
                    </a:lnTo>
                    <a:lnTo>
                      <a:pt x="1404" y="1608"/>
                    </a:lnTo>
                    <a:lnTo>
                      <a:pt x="1399" y="1613"/>
                    </a:lnTo>
                    <a:lnTo>
                      <a:pt x="1394" y="1613"/>
                    </a:lnTo>
                    <a:lnTo>
                      <a:pt x="1392" y="1620"/>
                    </a:lnTo>
                    <a:lnTo>
                      <a:pt x="1389" y="1624"/>
                    </a:lnTo>
                    <a:lnTo>
                      <a:pt x="1378" y="1629"/>
                    </a:lnTo>
                    <a:lnTo>
                      <a:pt x="1378" y="1633"/>
                    </a:lnTo>
                    <a:lnTo>
                      <a:pt x="1364" y="1638"/>
                    </a:lnTo>
                    <a:lnTo>
                      <a:pt x="1358" y="1639"/>
                    </a:lnTo>
                    <a:lnTo>
                      <a:pt x="1363" y="1639"/>
                    </a:lnTo>
                    <a:lnTo>
                      <a:pt x="1376" y="1634"/>
                    </a:lnTo>
                    <a:lnTo>
                      <a:pt x="1386" y="1629"/>
                    </a:lnTo>
                    <a:lnTo>
                      <a:pt x="1394" y="1626"/>
                    </a:lnTo>
                    <a:lnTo>
                      <a:pt x="1401" y="1618"/>
                    </a:lnTo>
                    <a:lnTo>
                      <a:pt x="1407" y="1613"/>
                    </a:lnTo>
                    <a:lnTo>
                      <a:pt x="1411" y="1611"/>
                    </a:lnTo>
                    <a:lnTo>
                      <a:pt x="1422" y="1601"/>
                    </a:lnTo>
                    <a:lnTo>
                      <a:pt x="1439" y="1591"/>
                    </a:lnTo>
                    <a:lnTo>
                      <a:pt x="1451" y="1585"/>
                    </a:lnTo>
                    <a:lnTo>
                      <a:pt x="1457" y="1585"/>
                    </a:lnTo>
                    <a:lnTo>
                      <a:pt x="1464" y="1581"/>
                    </a:lnTo>
                    <a:lnTo>
                      <a:pt x="1476" y="1578"/>
                    </a:lnTo>
                    <a:lnTo>
                      <a:pt x="1490" y="1575"/>
                    </a:lnTo>
                    <a:lnTo>
                      <a:pt x="1495" y="1573"/>
                    </a:lnTo>
                    <a:lnTo>
                      <a:pt x="1500" y="1571"/>
                    </a:lnTo>
                    <a:lnTo>
                      <a:pt x="1517" y="1571"/>
                    </a:lnTo>
                    <a:lnTo>
                      <a:pt x="1525" y="1575"/>
                    </a:lnTo>
                    <a:lnTo>
                      <a:pt x="1535" y="1580"/>
                    </a:lnTo>
                    <a:lnTo>
                      <a:pt x="1535" y="1581"/>
                    </a:lnTo>
                    <a:lnTo>
                      <a:pt x="1529" y="1581"/>
                    </a:lnTo>
                    <a:lnTo>
                      <a:pt x="1529" y="1581"/>
                    </a:lnTo>
                    <a:lnTo>
                      <a:pt x="1527" y="1583"/>
                    </a:lnTo>
                    <a:lnTo>
                      <a:pt x="1532" y="1583"/>
                    </a:lnTo>
                    <a:lnTo>
                      <a:pt x="1537" y="1585"/>
                    </a:lnTo>
                    <a:lnTo>
                      <a:pt x="1539" y="1588"/>
                    </a:lnTo>
                    <a:lnTo>
                      <a:pt x="1535" y="1588"/>
                    </a:lnTo>
                    <a:lnTo>
                      <a:pt x="1539" y="1590"/>
                    </a:lnTo>
                    <a:lnTo>
                      <a:pt x="1534" y="1598"/>
                    </a:lnTo>
                    <a:lnTo>
                      <a:pt x="1529" y="1598"/>
                    </a:lnTo>
                    <a:lnTo>
                      <a:pt x="1524" y="1603"/>
                    </a:lnTo>
                    <a:lnTo>
                      <a:pt x="1520" y="1603"/>
                    </a:lnTo>
                    <a:lnTo>
                      <a:pt x="1514" y="1606"/>
                    </a:lnTo>
                    <a:lnTo>
                      <a:pt x="1509" y="1606"/>
                    </a:lnTo>
                    <a:lnTo>
                      <a:pt x="1505" y="1603"/>
                    </a:lnTo>
                    <a:lnTo>
                      <a:pt x="1499" y="1601"/>
                    </a:lnTo>
                    <a:lnTo>
                      <a:pt x="1495" y="1605"/>
                    </a:lnTo>
                    <a:lnTo>
                      <a:pt x="1490" y="1605"/>
                    </a:lnTo>
                    <a:lnTo>
                      <a:pt x="1485" y="1605"/>
                    </a:lnTo>
                    <a:lnTo>
                      <a:pt x="1479" y="1606"/>
                    </a:lnTo>
                    <a:lnTo>
                      <a:pt x="1485" y="1606"/>
                    </a:lnTo>
                    <a:lnTo>
                      <a:pt x="1492" y="1606"/>
                    </a:lnTo>
                    <a:lnTo>
                      <a:pt x="1502" y="1610"/>
                    </a:lnTo>
                    <a:lnTo>
                      <a:pt x="1504" y="1613"/>
                    </a:lnTo>
                    <a:lnTo>
                      <a:pt x="1505" y="1616"/>
                    </a:lnTo>
                    <a:lnTo>
                      <a:pt x="1510" y="1613"/>
                    </a:lnTo>
                    <a:lnTo>
                      <a:pt x="1515" y="1611"/>
                    </a:lnTo>
                    <a:lnTo>
                      <a:pt x="1520" y="1611"/>
                    </a:lnTo>
                    <a:lnTo>
                      <a:pt x="1522" y="1613"/>
                    </a:lnTo>
                    <a:lnTo>
                      <a:pt x="1525" y="1613"/>
                    </a:lnTo>
                    <a:lnTo>
                      <a:pt x="1525" y="1615"/>
                    </a:lnTo>
                    <a:lnTo>
                      <a:pt x="1522" y="1618"/>
                    </a:lnTo>
                    <a:lnTo>
                      <a:pt x="1515" y="1629"/>
                    </a:lnTo>
                    <a:lnTo>
                      <a:pt x="1512" y="1629"/>
                    </a:lnTo>
                    <a:lnTo>
                      <a:pt x="1509" y="1633"/>
                    </a:lnTo>
                    <a:lnTo>
                      <a:pt x="1519" y="1633"/>
                    </a:lnTo>
                    <a:lnTo>
                      <a:pt x="1519" y="1634"/>
                    </a:lnTo>
                    <a:lnTo>
                      <a:pt x="1515" y="1639"/>
                    </a:lnTo>
                    <a:lnTo>
                      <a:pt x="1519" y="1643"/>
                    </a:lnTo>
                    <a:lnTo>
                      <a:pt x="1519" y="1646"/>
                    </a:lnTo>
                    <a:lnTo>
                      <a:pt x="1519" y="1653"/>
                    </a:lnTo>
                    <a:lnTo>
                      <a:pt x="1520" y="1653"/>
                    </a:lnTo>
                    <a:lnTo>
                      <a:pt x="1524" y="1659"/>
                    </a:lnTo>
                    <a:lnTo>
                      <a:pt x="1529" y="1659"/>
                    </a:lnTo>
                    <a:lnTo>
                      <a:pt x="1530" y="1661"/>
                    </a:lnTo>
                    <a:lnTo>
                      <a:pt x="1537" y="1661"/>
                    </a:lnTo>
                    <a:lnTo>
                      <a:pt x="1535" y="1664"/>
                    </a:lnTo>
                    <a:lnTo>
                      <a:pt x="1530" y="1666"/>
                    </a:lnTo>
                    <a:lnTo>
                      <a:pt x="1537" y="1669"/>
                    </a:lnTo>
                    <a:lnTo>
                      <a:pt x="1545" y="1669"/>
                    </a:lnTo>
                    <a:lnTo>
                      <a:pt x="1549" y="1673"/>
                    </a:lnTo>
                    <a:lnTo>
                      <a:pt x="1552" y="1671"/>
                    </a:lnTo>
                    <a:lnTo>
                      <a:pt x="1559" y="1673"/>
                    </a:lnTo>
                    <a:lnTo>
                      <a:pt x="1559" y="1676"/>
                    </a:lnTo>
                    <a:lnTo>
                      <a:pt x="1567" y="1676"/>
                    </a:lnTo>
                    <a:lnTo>
                      <a:pt x="1569" y="1674"/>
                    </a:lnTo>
                    <a:lnTo>
                      <a:pt x="1577" y="1669"/>
                    </a:lnTo>
                    <a:lnTo>
                      <a:pt x="1577" y="1674"/>
                    </a:lnTo>
                    <a:lnTo>
                      <a:pt x="1575" y="1676"/>
                    </a:lnTo>
                    <a:lnTo>
                      <a:pt x="1582" y="1676"/>
                    </a:lnTo>
                    <a:lnTo>
                      <a:pt x="1590" y="1679"/>
                    </a:lnTo>
                    <a:lnTo>
                      <a:pt x="1590" y="1683"/>
                    </a:lnTo>
                    <a:lnTo>
                      <a:pt x="1587" y="1683"/>
                    </a:lnTo>
                    <a:lnTo>
                      <a:pt x="1585" y="1683"/>
                    </a:lnTo>
                    <a:lnTo>
                      <a:pt x="1588" y="1686"/>
                    </a:lnTo>
                    <a:lnTo>
                      <a:pt x="1593" y="1686"/>
                    </a:lnTo>
                    <a:lnTo>
                      <a:pt x="1597" y="1688"/>
                    </a:lnTo>
                    <a:lnTo>
                      <a:pt x="1592" y="1689"/>
                    </a:lnTo>
                    <a:lnTo>
                      <a:pt x="1588" y="1688"/>
                    </a:lnTo>
                    <a:lnTo>
                      <a:pt x="1585" y="1689"/>
                    </a:lnTo>
                    <a:lnTo>
                      <a:pt x="1577" y="1691"/>
                    </a:lnTo>
                    <a:lnTo>
                      <a:pt x="1567" y="1696"/>
                    </a:lnTo>
                    <a:lnTo>
                      <a:pt x="1562" y="1696"/>
                    </a:lnTo>
                    <a:lnTo>
                      <a:pt x="1554" y="1698"/>
                    </a:lnTo>
                    <a:lnTo>
                      <a:pt x="1547" y="1699"/>
                    </a:lnTo>
                    <a:lnTo>
                      <a:pt x="1539" y="1704"/>
                    </a:lnTo>
                    <a:lnTo>
                      <a:pt x="1535" y="1704"/>
                    </a:lnTo>
                    <a:lnTo>
                      <a:pt x="1535" y="1706"/>
                    </a:lnTo>
                    <a:lnTo>
                      <a:pt x="1529" y="1704"/>
                    </a:lnTo>
                    <a:lnTo>
                      <a:pt x="1527" y="1701"/>
                    </a:lnTo>
                    <a:lnTo>
                      <a:pt x="1525" y="1701"/>
                    </a:lnTo>
                    <a:lnTo>
                      <a:pt x="1524" y="1703"/>
                    </a:lnTo>
                    <a:lnTo>
                      <a:pt x="1520" y="1703"/>
                    </a:lnTo>
                    <a:lnTo>
                      <a:pt x="1517" y="1708"/>
                    </a:lnTo>
                    <a:lnTo>
                      <a:pt x="1519" y="1709"/>
                    </a:lnTo>
                    <a:lnTo>
                      <a:pt x="1510" y="1714"/>
                    </a:lnTo>
                    <a:lnTo>
                      <a:pt x="1504" y="1722"/>
                    </a:lnTo>
                    <a:lnTo>
                      <a:pt x="1500" y="1724"/>
                    </a:lnTo>
                    <a:lnTo>
                      <a:pt x="1494" y="1727"/>
                    </a:lnTo>
                    <a:lnTo>
                      <a:pt x="1492" y="1727"/>
                    </a:lnTo>
                    <a:lnTo>
                      <a:pt x="1490" y="1727"/>
                    </a:lnTo>
                    <a:lnTo>
                      <a:pt x="1489" y="1732"/>
                    </a:lnTo>
                    <a:lnTo>
                      <a:pt x="1487" y="1734"/>
                    </a:lnTo>
                    <a:lnTo>
                      <a:pt x="1484" y="1732"/>
                    </a:lnTo>
                    <a:lnTo>
                      <a:pt x="1482" y="1734"/>
                    </a:lnTo>
                    <a:lnTo>
                      <a:pt x="1479" y="1731"/>
                    </a:lnTo>
                    <a:lnTo>
                      <a:pt x="1477" y="1726"/>
                    </a:lnTo>
                    <a:lnTo>
                      <a:pt x="1476" y="1724"/>
                    </a:lnTo>
                    <a:lnTo>
                      <a:pt x="1472" y="1726"/>
                    </a:lnTo>
                    <a:lnTo>
                      <a:pt x="1472" y="1721"/>
                    </a:lnTo>
                    <a:lnTo>
                      <a:pt x="1471" y="1718"/>
                    </a:lnTo>
                    <a:lnTo>
                      <a:pt x="1471" y="1713"/>
                    </a:lnTo>
                    <a:lnTo>
                      <a:pt x="1474" y="1706"/>
                    </a:lnTo>
                    <a:lnTo>
                      <a:pt x="1481" y="1701"/>
                    </a:lnTo>
                    <a:lnTo>
                      <a:pt x="1481" y="1698"/>
                    </a:lnTo>
                    <a:lnTo>
                      <a:pt x="1490" y="1693"/>
                    </a:lnTo>
                    <a:lnTo>
                      <a:pt x="1500" y="1691"/>
                    </a:lnTo>
                    <a:lnTo>
                      <a:pt x="1509" y="1686"/>
                    </a:lnTo>
                    <a:lnTo>
                      <a:pt x="1515" y="1684"/>
                    </a:lnTo>
                    <a:lnTo>
                      <a:pt x="1519" y="1686"/>
                    </a:lnTo>
                    <a:lnTo>
                      <a:pt x="1520" y="1689"/>
                    </a:lnTo>
                    <a:lnTo>
                      <a:pt x="1524" y="1691"/>
                    </a:lnTo>
                    <a:lnTo>
                      <a:pt x="1522" y="1689"/>
                    </a:lnTo>
                    <a:lnTo>
                      <a:pt x="1524" y="1686"/>
                    </a:lnTo>
                    <a:lnTo>
                      <a:pt x="1529" y="1686"/>
                    </a:lnTo>
                    <a:lnTo>
                      <a:pt x="1535" y="1684"/>
                    </a:lnTo>
                    <a:lnTo>
                      <a:pt x="1540" y="1683"/>
                    </a:lnTo>
                    <a:lnTo>
                      <a:pt x="1532" y="1683"/>
                    </a:lnTo>
                    <a:lnTo>
                      <a:pt x="1522" y="1683"/>
                    </a:lnTo>
                    <a:lnTo>
                      <a:pt x="1519" y="1681"/>
                    </a:lnTo>
                    <a:lnTo>
                      <a:pt x="1514" y="1681"/>
                    </a:lnTo>
                    <a:lnTo>
                      <a:pt x="1512" y="1684"/>
                    </a:lnTo>
                    <a:lnTo>
                      <a:pt x="1505" y="1683"/>
                    </a:lnTo>
                    <a:lnTo>
                      <a:pt x="1510" y="1678"/>
                    </a:lnTo>
                    <a:lnTo>
                      <a:pt x="1515" y="1676"/>
                    </a:lnTo>
                    <a:lnTo>
                      <a:pt x="1520" y="1671"/>
                    </a:lnTo>
                    <a:lnTo>
                      <a:pt x="1520" y="1669"/>
                    </a:lnTo>
                    <a:lnTo>
                      <a:pt x="1517" y="1671"/>
                    </a:lnTo>
                    <a:lnTo>
                      <a:pt x="1517" y="1668"/>
                    </a:lnTo>
                    <a:lnTo>
                      <a:pt x="1512" y="1674"/>
                    </a:lnTo>
                    <a:lnTo>
                      <a:pt x="1507" y="1676"/>
                    </a:lnTo>
                    <a:lnTo>
                      <a:pt x="1502" y="1681"/>
                    </a:lnTo>
                    <a:lnTo>
                      <a:pt x="1497" y="1681"/>
                    </a:lnTo>
                    <a:lnTo>
                      <a:pt x="1495" y="1683"/>
                    </a:lnTo>
                    <a:lnTo>
                      <a:pt x="1484" y="1686"/>
                    </a:lnTo>
                    <a:lnTo>
                      <a:pt x="1482" y="1684"/>
                    </a:lnTo>
                    <a:lnTo>
                      <a:pt x="1484" y="1683"/>
                    </a:lnTo>
                    <a:lnTo>
                      <a:pt x="1482" y="1683"/>
                    </a:lnTo>
                    <a:lnTo>
                      <a:pt x="1484" y="1678"/>
                    </a:lnTo>
                    <a:lnTo>
                      <a:pt x="1481" y="1683"/>
                    </a:lnTo>
                    <a:lnTo>
                      <a:pt x="1477" y="1686"/>
                    </a:lnTo>
                    <a:lnTo>
                      <a:pt x="1472" y="1688"/>
                    </a:lnTo>
                    <a:lnTo>
                      <a:pt x="1469" y="1686"/>
                    </a:lnTo>
                    <a:lnTo>
                      <a:pt x="1466" y="1689"/>
                    </a:lnTo>
                    <a:lnTo>
                      <a:pt x="1464" y="1688"/>
                    </a:lnTo>
                    <a:lnTo>
                      <a:pt x="1462" y="1684"/>
                    </a:lnTo>
                    <a:lnTo>
                      <a:pt x="1457" y="1686"/>
                    </a:lnTo>
                    <a:lnTo>
                      <a:pt x="1449" y="1684"/>
                    </a:lnTo>
                    <a:lnTo>
                      <a:pt x="1449" y="1684"/>
                    </a:lnTo>
                    <a:lnTo>
                      <a:pt x="1449" y="1683"/>
                    </a:lnTo>
                    <a:lnTo>
                      <a:pt x="1449" y="1681"/>
                    </a:lnTo>
                    <a:lnTo>
                      <a:pt x="1449" y="1679"/>
                    </a:lnTo>
                    <a:lnTo>
                      <a:pt x="1449" y="1676"/>
                    </a:lnTo>
                    <a:lnTo>
                      <a:pt x="1449" y="1673"/>
                    </a:lnTo>
                    <a:lnTo>
                      <a:pt x="1447" y="1671"/>
                    </a:lnTo>
                    <a:lnTo>
                      <a:pt x="1446" y="1668"/>
                    </a:lnTo>
                    <a:lnTo>
                      <a:pt x="1444" y="1668"/>
                    </a:lnTo>
                    <a:lnTo>
                      <a:pt x="1446" y="1664"/>
                    </a:lnTo>
                    <a:lnTo>
                      <a:pt x="1451" y="1636"/>
                    </a:lnTo>
                    <a:lnTo>
                      <a:pt x="1451" y="1629"/>
                    </a:lnTo>
                    <a:lnTo>
                      <a:pt x="1441" y="1621"/>
                    </a:lnTo>
                    <a:lnTo>
                      <a:pt x="1439" y="1623"/>
                    </a:lnTo>
                    <a:lnTo>
                      <a:pt x="1432" y="1621"/>
                    </a:lnTo>
                    <a:lnTo>
                      <a:pt x="1427" y="1623"/>
                    </a:lnTo>
                    <a:lnTo>
                      <a:pt x="1424" y="1620"/>
                    </a:lnTo>
                    <a:lnTo>
                      <a:pt x="1421" y="1618"/>
                    </a:lnTo>
                    <a:lnTo>
                      <a:pt x="1419" y="1618"/>
                    </a:lnTo>
                    <a:lnTo>
                      <a:pt x="1416" y="1623"/>
                    </a:lnTo>
                    <a:lnTo>
                      <a:pt x="1412" y="1626"/>
                    </a:lnTo>
                    <a:lnTo>
                      <a:pt x="1404" y="1634"/>
                    </a:lnTo>
                    <a:lnTo>
                      <a:pt x="1401" y="1639"/>
                    </a:lnTo>
                    <a:lnTo>
                      <a:pt x="1401" y="1643"/>
                    </a:lnTo>
                    <a:lnTo>
                      <a:pt x="1394" y="1646"/>
                    </a:lnTo>
                    <a:lnTo>
                      <a:pt x="1394" y="1651"/>
                    </a:lnTo>
                    <a:lnTo>
                      <a:pt x="1391" y="1656"/>
                    </a:lnTo>
                    <a:lnTo>
                      <a:pt x="1386" y="1663"/>
                    </a:lnTo>
                    <a:lnTo>
                      <a:pt x="1383" y="1664"/>
                    </a:lnTo>
                    <a:lnTo>
                      <a:pt x="1374" y="1671"/>
                    </a:lnTo>
                    <a:lnTo>
                      <a:pt x="1373" y="1674"/>
                    </a:lnTo>
                    <a:lnTo>
                      <a:pt x="1371" y="1676"/>
                    </a:lnTo>
                    <a:lnTo>
                      <a:pt x="1366" y="1676"/>
                    </a:lnTo>
                    <a:lnTo>
                      <a:pt x="1363" y="1676"/>
                    </a:lnTo>
                    <a:lnTo>
                      <a:pt x="1361" y="1678"/>
                    </a:lnTo>
                    <a:lnTo>
                      <a:pt x="1359" y="1678"/>
                    </a:lnTo>
                    <a:lnTo>
                      <a:pt x="1353" y="1683"/>
                    </a:lnTo>
                    <a:lnTo>
                      <a:pt x="1283" y="1681"/>
                    </a:lnTo>
                    <a:lnTo>
                      <a:pt x="1275" y="1683"/>
                    </a:lnTo>
                    <a:lnTo>
                      <a:pt x="1270" y="1686"/>
                    </a:lnTo>
                    <a:lnTo>
                      <a:pt x="1265" y="1688"/>
                    </a:lnTo>
                    <a:lnTo>
                      <a:pt x="1260" y="1691"/>
                    </a:lnTo>
                    <a:lnTo>
                      <a:pt x="1248" y="1701"/>
                    </a:lnTo>
                    <a:lnTo>
                      <a:pt x="1241" y="1703"/>
                    </a:lnTo>
                    <a:lnTo>
                      <a:pt x="1238" y="1704"/>
                    </a:lnTo>
                    <a:lnTo>
                      <a:pt x="1216" y="1719"/>
                    </a:lnTo>
                    <a:lnTo>
                      <a:pt x="1172" y="1731"/>
                    </a:lnTo>
                    <a:lnTo>
                      <a:pt x="1170" y="1741"/>
                    </a:lnTo>
                    <a:lnTo>
                      <a:pt x="1158" y="1744"/>
                    </a:lnTo>
                    <a:lnTo>
                      <a:pt x="1075" y="1764"/>
                    </a:lnTo>
                    <a:lnTo>
                      <a:pt x="1072" y="1757"/>
                    </a:lnTo>
                    <a:lnTo>
                      <a:pt x="1077" y="1752"/>
                    </a:lnTo>
                    <a:lnTo>
                      <a:pt x="1085" y="1749"/>
                    </a:lnTo>
                    <a:lnTo>
                      <a:pt x="1088" y="1744"/>
                    </a:lnTo>
                    <a:lnTo>
                      <a:pt x="1092" y="1739"/>
                    </a:lnTo>
                    <a:lnTo>
                      <a:pt x="1095" y="1734"/>
                    </a:lnTo>
                    <a:lnTo>
                      <a:pt x="1097" y="1704"/>
                    </a:lnTo>
                    <a:lnTo>
                      <a:pt x="1080" y="1638"/>
                    </a:lnTo>
                    <a:lnTo>
                      <a:pt x="1065" y="1626"/>
                    </a:lnTo>
                    <a:lnTo>
                      <a:pt x="1060" y="1620"/>
                    </a:lnTo>
                    <a:lnTo>
                      <a:pt x="962" y="1578"/>
                    </a:lnTo>
                    <a:lnTo>
                      <a:pt x="959" y="1576"/>
                    </a:lnTo>
                    <a:lnTo>
                      <a:pt x="954" y="1575"/>
                    </a:lnTo>
                    <a:lnTo>
                      <a:pt x="951" y="1573"/>
                    </a:lnTo>
                    <a:lnTo>
                      <a:pt x="939" y="1573"/>
                    </a:lnTo>
                    <a:lnTo>
                      <a:pt x="937" y="1570"/>
                    </a:lnTo>
                    <a:lnTo>
                      <a:pt x="936" y="1566"/>
                    </a:lnTo>
                    <a:lnTo>
                      <a:pt x="931" y="1570"/>
                    </a:lnTo>
                    <a:lnTo>
                      <a:pt x="922" y="1570"/>
                    </a:lnTo>
                    <a:lnTo>
                      <a:pt x="919" y="1568"/>
                    </a:lnTo>
                    <a:lnTo>
                      <a:pt x="916" y="1565"/>
                    </a:lnTo>
                    <a:lnTo>
                      <a:pt x="911" y="1563"/>
                    </a:lnTo>
                    <a:lnTo>
                      <a:pt x="902" y="1561"/>
                    </a:lnTo>
                    <a:lnTo>
                      <a:pt x="901" y="1556"/>
                    </a:lnTo>
                    <a:lnTo>
                      <a:pt x="897" y="1556"/>
                    </a:lnTo>
                    <a:lnTo>
                      <a:pt x="892" y="1551"/>
                    </a:lnTo>
                    <a:lnTo>
                      <a:pt x="888" y="1553"/>
                    </a:lnTo>
                    <a:lnTo>
                      <a:pt x="884" y="1551"/>
                    </a:lnTo>
                    <a:lnTo>
                      <a:pt x="879" y="1553"/>
                    </a:lnTo>
                    <a:lnTo>
                      <a:pt x="878" y="1553"/>
                    </a:lnTo>
                    <a:lnTo>
                      <a:pt x="874" y="1550"/>
                    </a:lnTo>
                    <a:lnTo>
                      <a:pt x="869" y="1548"/>
                    </a:lnTo>
                    <a:lnTo>
                      <a:pt x="869" y="1548"/>
                    </a:lnTo>
                    <a:lnTo>
                      <a:pt x="864" y="1546"/>
                    </a:lnTo>
                    <a:lnTo>
                      <a:pt x="863" y="1545"/>
                    </a:lnTo>
                    <a:lnTo>
                      <a:pt x="859" y="1543"/>
                    </a:lnTo>
                    <a:lnTo>
                      <a:pt x="859" y="1541"/>
                    </a:lnTo>
                    <a:lnTo>
                      <a:pt x="854" y="1536"/>
                    </a:lnTo>
                    <a:lnTo>
                      <a:pt x="849" y="1536"/>
                    </a:lnTo>
                    <a:lnTo>
                      <a:pt x="844" y="1536"/>
                    </a:lnTo>
                    <a:lnTo>
                      <a:pt x="215" y="1480"/>
                    </a:lnTo>
                    <a:close/>
                  </a:path>
                </a:pathLst>
              </a:custGeom>
              <a:solidFill>
                <a:srgbClr val="FFC000"/>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50" name="Freeform 149"/>
              <p:cNvSpPr>
                <a:spLocks noEditPoints="1"/>
              </p:cNvSpPr>
              <p:nvPr/>
            </p:nvSpPr>
            <p:spPr bwMode="auto">
              <a:xfrm>
                <a:off x="4480005" y="2005932"/>
                <a:ext cx="497665" cy="466915"/>
              </a:xfrm>
              <a:custGeom>
                <a:avLst/>
                <a:gdLst/>
                <a:ahLst/>
                <a:cxnLst>
                  <a:cxn ang="0">
                    <a:pos x="776" y="741"/>
                  </a:cxn>
                  <a:cxn ang="0">
                    <a:pos x="924" y="173"/>
                  </a:cxn>
                  <a:cxn ang="0">
                    <a:pos x="837" y="125"/>
                  </a:cxn>
                  <a:cxn ang="0">
                    <a:pos x="769" y="92"/>
                  </a:cxn>
                  <a:cxn ang="0">
                    <a:pos x="733" y="22"/>
                  </a:cxn>
                  <a:cxn ang="0">
                    <a:pos x="718" y="7"/>
                  </a:cxn>
                  <a:cxn ang="0">
                    <a:pos x="605" y="44"/>
                  </a:cxn>
                  <a:cxn ang="0">
                    <a:pos x="435" y="82"/>
                  </a:cxn>
                  <a:cxn ang="0">
                    <a:pos x="434" y="231"/>
                  </a:cxn>
                  <a:cxn ang="0">
                    <a:pos x="410" y="260"/>
                  </a:cxn>
                  <a:cxn ang="0">
                    <a:pos x="341" y="216"/>
                  </a:cxn>
                  <a:cxn ang="0">
                    <a:pos x="289" y="281"/>
                  </a:cxn>
                  <a:cxn ang="0">
                    <a:pos x="316" y="324"/>
                  </a:cxn>
                  <a:cxn ang="0">
                    <a:pos x="346" y="368"/>
                  </a:cxn>
                  <a:cxn ang="0">
                    <a:pos x="219" y="422"/>
                  </a:cxn>
                  <a:cxn ang="0">
                    <a:pos x="168" y="494"/>
                  </a:cxn>
                  <a:cxn ang="0">
                    <a:pos x="154" y="510"/>
                  </a:cxn>
                  <a:cxn ang="0">
                    <a:pos x="201" y="560"/>
                  </a:cxn>
                  <a:cxn ang="0">
                    <a:pos x="216" y="600"/>
                  </a:cxn>
                  <a:cxn ang="0">
                    <a:pos x="291" y="615"/>
                  </a:cxn>
                  <a:cxn ang="0">
                    <a:pos x="194" y="703"/>
                  </a:cxn>
                  <a:cxn ang="0">
                    <a:pos x="78" y="758"/>
                  </a:cxn>
                  <a:cxn ang="0">
                    <a:pos x="111" y="750"/>
                  </a:cxn>
                  <a:cxn ang="0">
                    <a:pos x="174" y="743"/>
                  </a:cxn>
                  <a:cxn ang="0">
                    <a:pos x="236" y="713"/>
                  </a:cxn>
                  <a:cxn ang="0">
                    <a:pos x="317" y="672"/>
                  </a:cxn>
                  <a:cxn ang="0">
                    <a:pos x="362" y="608"/>
                  </a:cxn>
                  <a:cxn ang="0">
                    <a:pos x="473" y="547"/>
                  </a:cxn>
                  <a:cxn ang="0">
                    <a:pos x="410" y="612"/>
                  </a:cxn>
                  <a:cxn ang="0">
                    <a:pos x="445" y="625"/>
                  </a:cxn>
                  <a:cxn ang="0">
                    <a:pos x="507" y="588"/>
                  </a:cxn>
                  <a:cxn ang="0">
                    <a:pos x="553" y="580"/>
                  </a:cxn>
                  <a:cxn ang="0">
                    <a:pos x="585" y="617"/>
                  </a:cxn>
                  <a:cxn ang="0">
                    <a:pos x="663" y="662"/>
                  </a:cxn>
                  <a:cxn ang="0">
                    <a:pos x="688" y="720"/>
                  </a:cxn>
                  <a:cxn ang="0">
                    <a:pos x="726" y="720"/>
                  </a:cxn>
                  <a:cxn ang="0">
                    <a:pos x="747" y="730"/>
                  </a:cxn>
                  <a:cxn ang="0">
                    <a:pos x="756" y="798"/>
                  </a:cxn>
                  <a:cxn ang="0">
                    <a:pos x="774" y="849"/>
                  </a:cxn>
                  <a:cxn ang="0">
                    <a:pos x="799" y="861"/>
                  </a:cxn>
                  <a:cxn ang="0">
                    <a:pos x="772" y="856"/>
                  </a:cxn>
                  <a:cxn ang="0">
                    <a:pos x="719" y="874"/>
                  </a:cxn>
                  <a:cxn ang="0">
                    <a:pos x="739" y="841"/>
                  </a:cxn>
                  <a:cxn ang="0">
                    <a:pos x="738" y="876"/>
                  </a:cxn>
                  <a:cxn ang="0">
                    <a:pos x="754" y="849"/>
                  </a:cxn>
                  <a:cxn ang="0">
                    <a:pos x="749" y="804"/>
                  </a:cxn>
                  <a:cxn ang="0">
                    <a:pos x="721" y="834"/>
                  </a:cxn>
                  <a:cxn ang="0">
                    <a:pos x="706" y="813"/>
                  </a:cxn>
                  <a:cxn ang="0">
                    <a:pos x="736" y="780"/>
                  </a:cxn>
                  <a:cxn ang="0">
                    <a:pos x="734" y="760"/>
                  </a:cxn>
                  <a:cxn ang="0">
                    <a:pos x="711" y="748"/>
                  </a:cxn>
                  <a:cxn ang="0">
                    <a:pos x="248" y="401"/>
                  </a:cxn>
                  <a:cxn ang="0">
                    <a:pos x="535" y="610"/>
                  </a:cxn>
                  <a:cxn ang="0">
                    <a:pos x="502" y="618"/>
                  </a:cxn>
                  <a:cxn ang="0">
                    <a:pos x="374" y="615"/>
                  </a:cxn>
                  <a:cxn ang="0">
                    <a:pos x="362" y="677"/>
                  </a:cxn>
                  <a:cxn ang="0">
                    <a:pos x="334" y="690"/>
                  </a:cxn>
                  <a:cxn ang="0">
                    <a:pos x="327" y="708"/>
                  </a:cxn>
                  <a:cxn ang="0">
                    <a:pos x="287" y="731"/>
                  </a:cxn>
                  <a:cxn ang="0">
                    <a:pos x="143" y="776"/>
                  </a:cxn>
                  <a:cxn ang="0">
                    <a:pos x="75" y="781"/>
                  </a:cxn>
                  <a:cxn ang="0">
                    <a:pos x="25" y="768"/>
                  </a:cxn>
                </a:cxnLst>
                <a:rect l="0" t="0" r="r" b="b"/>
                <a:pathLst>
                  <a:path w="930" h="899">
                    <a:moveTo>
                      <a:pt x="801" y="861"/>
                    </a:moveTo>
                    <a:lnTo>
                      <a:pt x="801" y="859"/>
                    </a:lnTo>
                    <a:lnTo>
                      <a:pt x="801" y="856"/>
                    </a:lnTo>
                    <a:lnTo>
                      <a:pt x="802" y="854"/>
                    </a:lnTo>
                    <a:lnTo>
                      <a:pt x="802" y="853"/>
                    </a:lnTo>
                    <a:lnTo>
                      <a:pt x="804" y="851"/>
                    </a:lnTo>
                    <a:lnTo>
                      <a:pt x="802" y="849"/>
                    </a:lnTo>
                    <a:lnTo>
                      <a:pt x="799" y="848"/>
                    </a:lnTo>
                    <a:lnTo>
                      <a:pt x="799" y="843"/>
                    </a:lnTo>
                    <a:lnTo>
                      <a:pt x="797" y="839"/>
                    </a:lnTo>
                    <a:lnTo>
                      <a:pt x="792" y="836"/>
                    </a:lnTo>
                    <a:lnTo>
                      <a:pt x="789" y="833"/>
                    </a:lnTo>
                    <a:lnTo>
                      <a:pt x="787" y="831"/>
                    </a:lnTo>
                    <a:lnTo>
                      <a:pt x="782" y="824"/>
                    </a:lnTo>
                    <a:lnTo>
                      <a:pt x="779" y="824"/>
                    </a:lnTo>
                    <a:lnTo>
                      <a:pt x="776" y="824"/>
                    </a:lnTo>
                    <a:lnTo>
                      <a:pt x="776" y="823"/>
                    </a:lnTo>
                    <a:lnTo>
                      <a:pt x="777" y="819"/>
                    </a:lnTo>
                    <a:lnTo>
                      <a:pt x="776" y="816"/>
                    </a:lnTo>
                    <a:lnTo>
                      <a:pt x="774" y="814"/>
                    </a:lnTo>
                    <a:lnTo>
                      <a:pt x="774" y="813"/>
                    </a:lnTo>
                    <a:lnTo>
                      <a:pt x="776" y="811"/>
                    </a:lnTo>
                    <a:lnTo>
                      <a:pt x="777" y="809"/>
                    </a:lnTo>
                    <a:lnTo>
                      <a:pt x="777" y="808"/>
                    </a:lnTo>
                    <a:lnTo>
                      <a:pt x="774" y="806"/>
                    </a:lnTo>
                    <a:lnTo>
                      <a:pt x="772" y="806"/>
                    </a:lnTo>
                    <a:lnTo>
                      <a:pt x="772" y="803"/>
                    </a:lnTo>
                    <a:lnTo>
                      <a:pt x="776" y="801"/>
                    </a:lnTo>
                    <a:lnTo>
                      <a:pt x="774" y="784"/>
                    </a:lnTo>
                    <a:lnTo>
                      <a:pt x="776" y="770"/>
                    </a:lnTo>
                    <a:lnTo>
                      <a:pt x="777" y="756"/>
                    </a:lnTo>
                    <a:lnTo>
                      <a:pt x="776" y="753"/>
                    </a:lnTo>
                    <a:lnTo>
                      <a:pt x="774" y="750"/>
                    </a:lnTo>
                    <a:lnTo>
                      <a:pt x="777" y="745"/>
                    </a:lnTo>
                    <a:lnTo>
                      <a:pt x="776" y="741"/>
                    </a:lnTo>
                    <a:lnTo>
                      <a:pt x="774" y="738"/>
                    </a:lnTo>
                    <a:lnTo>
                      <a:pt x="772" y="730"/>
                    </a:lnTo>
                    <a:lnTo>
                      <a:pt x="767" y="725"/>
                    </a:lnTo>
                    <a:lnTo>
                      <a:pt x="766" y="716"/>
                    </a:lnTo>
                    <a:lnTo>
                      <a:pt x="767" y="713"/>
                    </a:lnTo>
                    <a:lnTo>
                      <a:pt x="762" y="700"/>
                    </a:lnTo>
                    <a:lnTo>
                      <a:pt x="764" y="696"/>
                    </a:lnTo>
                    <a:lnTo>
                      <a:pt x="767" y="691"/>
                    </a:lnTo>
                    <a:lnTo>
                      <a:pt x="766" y="688"/>
                    </a:lnTo>
                    <a:lnTo>
                      <a:pt x="766" y="683"/>
                    </a:lnTo>
                    <a:lnTo>
                      <a:pt x="761" y="680"/>
                    </a:lnTo>
                    <a:lnTo>
                      <a:pt x="752" y="680"/>
                    </a:lnTo>
                    <a:lnTo>
                      <a:pt x="744" y="683"/>
                    </a:lnTo>
                    <a:lnTo>
                      <a:pt x="743" y="683"/>
                    </a:lnTo>
                    <a:lnTo>
                      <a:pt x="734" y="686"/>
                    </a:lnTo>
                    <a:lnTo>
                      <a:pt x="729" y="691"/>
                    </a:lnTo>
                    <a:lnTo>
                      <a:pt x="723" y="700"/>
                    </a:lnTo>
                    <a:lnTo>
                      <a:pt x="716" y="703"/>
                    </a:lnTo>
                    <a:lnTo>
                      <a:pt x="708" y="705"/>
                    </a:lnTo>
                    <a:lnTo>
                      <a:pt x="699" y="705"/>
                    </a:lnTo>
                    <a:lnTo>
                      <a:pt x="698" y="706"/>
                    </a:lnTo>
                    <a:lnTo>
                      <a:pt x="698" y="703"/>
                    </a:lnTo>
                    <a:lnTo>
                      <a:pt x="701" y="696"/>
                    </a:lnTo>
                    <a:lnTo>
                      <a:pt x="699" y="691"/>
                    </a:lnTo>
                    <a:lnTo>
                      <a:pt x="693" y="667"/>
                    </a:lnTo>
                    <a:lnTo>
                      <a:pt x="688" y="655"/>
                    </a:lnTo>
                    <a:lnTo>
                      <a:pt x="686" y="648"/>
                    </a:lnTo>
                    <a:lnTo>
                      <a:pt x="691" y="640"/>
                    </a:lnTo>
                    <a:lnTo>
                      <a:pt x="679" y="638"/>
                    </a:lnTo>
                    <a:lnTo>
                      <a:pt x="669" y="643"/>
                    </a:lnTo>
                    <a:lnTo>
                      <a:pt x="664" y="640"/>
                    </a:lnTo>
                    <a:lnTo>
                      <a:pt x="649" y="640"/>
                    </a:lnTo>
                    <a:lnTo>
                      <a:pt x="930" y="177"/>
                    </a:lnTo>
                    <a:lnTo>
                      <a:pt x="929" y="175"/>
                    </a:lnTo>
                    <a:lnTo>
                      <a:pt x="924" y="173"/>
                    </a:lnTo>
                    <a:lnTo>
                      <a:pt x="920" y="175"/>
                    </a:lnTo>
                    <a:lnTo>
                      <a:pt x="917" y="172"/>
                    </a:lnTo>
                    <a:lnTo>
                      <a:pt x="915" y="163"/>
                    </a:lnTo>
                    <a:lnTo>
                      <a:pt x="914" y="158"/>
                    </a:lnTo>
                    <a:lnTo>
                      <a:pt x="910" y="157"/>
                    </a:lnTo>
                    <a:lnTo>
                      <a:pt x="909" y="152"/>
                    </a:lnTo>
                    <a:lnTo>
                      <a:pt x="905" y="147"/>
                    </a:lnTo>
                    <a:lnTo>
                      <a:pt x="904" y="145"/>
                    </a:lnTo>
                    <a:lnTo>
                      <a:pt x="895" y="145"/>
                    </a:lnTo>
                    <a:lnTo>
                      <a:pt x="894" y="145"/>
                    </a:lnTo>
                    <a:lnTo>
                      <a:pt x="887" y="145"/>
                    </a:lnTo>
                    <a:lnTo>
                      <a:pt x="880" y="147"/>
                    </a:lnTo>
                    <a:lnTo>
                      <a:pt x="877" y="145"/>
                    </a:lnTo>
                    <a:lnTo>
                      <a:pt x="875" y="145"/>
                    </a:lnTo>
                    <a:lnTo>
                      <a:pt x="874" y="143"/>
                    </a:lnTo>
                    <a:lnTo>
                      <a:pt x="872" y="145"/>
                    </a:lnTo>
                    <a:lnTo>
                      <a:pt x="869" y="145"/>
                    </a:lnTo>
                    <a:lnTo>
                      <a:pt x="869" y="143"/>
                    </a:lnTo>
                    <a:lnTo>
                      <a:pt x="870" y="143"/>
                    </a:lnTo>
                    <a:lnTo>
                      <a:pt x="872" y="142"/>
                    </a:lnTo>
                    <a:lnTo>
                      <a:pt x="867" y="138"/>
                    </a:lnTo>
                    <a:lnTo>
                      <a:pt x="864" y="140"/>
                    </a:lnTo>
                    <a:lnTo>
                      <a:pt x="862" y="138"/>
                    </a:lnTo>
                    <a:lnTo>
                      <a:pt x="862" y="137"/>
                    </a:lnTo>
                    <a:lnTo>
                      <a:pt x="864" y="135"/>
                    </a:lnTo>
                    <a:lnTo>
                      <a:pt x="862" y="133"/>
                    </a:lnTo>
                    <a:lnTo>
                      <a:pt x="859" y="135"/>
                    </a:lnTo>
                    <a:lnTo>
                      <a:pt x="855" y="133"/>
                    </a:lnTo>
                    <a:lnTo>
                      <a:pt x="855" y="132"/>
                    </a:lnTo>
                    <a:lnTo>
                      <a:pt x="852" y="128"/>
                    </a:lnTo>
                    <a:lnTo>
                      <a:pt x="845" y="123"/>
                    </a:lnTo>
                    <a:lnTo>
                      <a:pt x="844" y="123"/>
                    </a:lnTo>
                    <a:lnTo>
                      <a:pt x="842" y="123"/>
                    </a:lnTo>
                    <a:lnTo>
                      <a:pt x="841" y="123"/>
                    </a:lnTo>
                    <a:lnTo>
                      <a:pt x="837" y="125"/>
                    </a:lnTo>
                    <a:lnTo>
                      <a:pt x="839" y="123"/>
                    </a:lnTo>
                    <a:lnTo>
                      <a:pt x="837" y="122"/>
                    </a:lnTo>
                    <a:lnTo>
                      <a:pt x="834" y="120"/>
                    </a:lnTo>
                    <a:lnTo>
                      <a:pt x="831" y="123"/>
                    </a:lnTo>
                    <a:lnTo>
                      <a:pt x="829" y="122"/>
                    </a:lnTo>
                    <a:lnTo>
                      <a:pt x="829" y="120"/>
                    </a:lnTo>
                    <a:lnTo>
                      <a:pt x="831" y="118"/>
                    </a:lnTo>
                    <a:lnTo>
                      <a:pt x="829" y="117"/>
                    </a:lnTo>
                    <a:lnTo>
                      <a:pt x="826" y="115"/>
                    </a:lnTo>
                    <a:lnTo>
                      <a:pt x="822" y="115"/>
                    </a:lnTo>
                    <a:lnTo>
                      <a:pt x="824" y="113"/>
                    </a:lnTo>
                    <a:lnTo>
                      <a:pt x="822" y="112"/>
                    </a:lnTo>
                    <a:lnTo>
                      <a:pt x="819" y="110"/>
                    </a:lnTo>
                    <a:lnTo>
                      <a:pt x="816" y="107"/>
                    </a:lnTo>
                    <a:lnTo>
                      <a:pt x="816" y="105"/>
                    </a:lnTo>
                    <a:lnTo>
                      <a:pt x="816" y="103"/>
                    </a:lnTo>
                    <a:lnTo>
                      <a:pt x="812" y="102"/>
                    </a:lnTo>
                    <a:lnTo>
                      <a:pt x="809" y="103"/>
                    </a:lnTo>
                    <a:lnTo>
                      <a:pt x="801" y="112"/>
                    </a:lnTo>
                    <a:lnTo>
                      <a:pt x="791" y="117"/>
                    </a:lnTo>
                    <a:lnTo>
                      <a:pt x="799" y="112"/>
                    </a:lnTo>
                    <a:lnTo>
                      <a:pt x="804" y="103"/>
                    </a:lnTo>
                    <a:lnTo>
                      <a:pt x="811" y="98"/>
                    </a:lnTo>
                    <a:lnTo>
                      <a:pt x="811" y="93"/>
                    </a:lnTo>
                    <a:lnTo>
                      <a:pt x="807" y="92"/>
                    </a:lnTo>
                    <a:lnTo>
                      <a:pt x="802" y="87"/>
                    </a:lnTo>
                    <a:lnTo>
                      <a:pt x="796" y="87"/>
                    </a:lnTo>
                    <a:lnTo>
                      <a:pt x="789" y="90"/>
                    </a:lnTo>
                    <a:lnTo>
                      <a:pt x="786" y="90"/>
                    </a:lnTo>
                    <a:lnTo>
                      <a:pt x="784" y="90"/>
                    </a:lnTo>
                    <a:lnTo>
                      <a:pt x="777" y="92"/>
                    </a:lnTo>
                    <a:lnTo>
                      <a:pt x="771" y="98"/>
                    </a:lnTo>
                    <a:lnTo>
                      <a:pt x="764" y="102"/>
                    </a:lnTo>
                    <a:lnTo>
                      <a:pt x="769" y="97"/>
                    </a:lnTo>
                    <a:lnTo>
                      <a:pt x="769" y="92"/>
                    </a:lnTo>
                    <a:lnTo>
                      <a:pt x="769" y="87"/>
                    </a:lnTo>
                    <a:lnTo>
                      <a:pt x="769" y="84"/>
                    </a:lnTo>
                    <a:lnTo>
                      <a:pt x="762" y="79"/>
                    </a:lnTo>
                    <a:lnTo>
                      <a:pt x="762" y="77"/>
                    </a:lnTo>
                    <a:lnTo>
                      <a:pt x="766" y="75"/>
                    </a:lnTo>
                    <a:lnTo>
                      <a:pt x="771" y="75"/>
                    </a:lnTo>
                    <a:lnTo>
                      <a:pt x="769" y="74"/>
                    </a:lnTo>
                    <a:lnTo>
                      <a:pt x="757" y="67"/>
                    </a:lnTo>
                    <a:lnTo>
                      <a:pt x="757" y="65"/>
                    </a:lnTo>
                    <a:lnTo>
                      <a:pt x="759" y="62"/>
                    </a:lnTo>
                    <a:lnTo>
                      <a:pt x="766" y="59"/>
                    </a:lnTo>
                    <a:lnTo>
                      <a:pt x="769" y="55"/>
                    </a:lnTo>
                    <a:lnTo>
                      <a:pt x="767" y="52"/>
                    </a:lnTo>
                    <a:lnTo>
                      <a:pt x="764" y="49"/>
                    </a:lnTo>
                    <a:lnTo>
                      <a:pt x="762" y="49"/>
                    </a:lnTo>
                    <a:lnTo>
                      <a:pt x="759" y="49"/>
                    </a:lnTo>
                    <a:lnTo>
                      <a:pt x="757" y="45"/>
                    </a:lnTo>
                    <a:lnTo>
                      <a:pt x="754" y="44"/>
                    </a:lnTo>
                    <a:lnTo>
                      <a:pt x="749" y="45"/>
                    </a:lnTo>
                    <a:lnTo>
                      <a:pt x="744" y="42"/>
                    </a:lnTo>
                    <a:lnTo>
                      <a:pt x="741" y="42"/>
                    </a:lnTo>
                    <a:lnTo>
                      <a:pt x="738" y="44"/>
                    </a:lnTo>
                    <a:lnTo>
                      <a:pt x="733" y="44"/>
                    </a:lnTo>
                    <a:lnTo>
                      <a:pt x="729" y="47"/>
                    </a:lnTo>
                    <a:lnTo>
                      <a:pt x="729" y="49"/>
                    </a:lnTo>
                    <a:lnTo>
                      <a:pt x="726" y="45"/>
                    </a:lnTo>
                    <a:lnTo>
                      <a:pt x="728" y="42"/>
                    </a:lnTo>
                    <a:lnTo>
                      <a:pt x="731" y="40"/>
                    </a:lnTo>
                    <a:lnTo>
                      <a:pt x="729" y="37"/>
                    </a:lnTo>
                    <a:lnTo>
                      <a:pt x="731" y="34"/>
                    </a:lnTo>
                    <a:lnTo>
                      <a:pt x="734" y="32"/>
                    </a:lnTo>
                    <a:lnTo>
                      <a:pt x="734" y="29"/>
                    </a:lnTo>
                    <a:lnTo>
                      <a:pt x="736" y="24"/>
                    </a:lnTo>
                    <a:lnTo>
                      <a:pt x="734" y="22"/>
                    </a:lnTo>
                    <a:lnTo>
                      <a:pt x="733" y="22"/>
                    </a:lnTo>
                    <a:lnTo>
                      <a:pt x="728" y="27"/>
                    </a:lnTo>
                    <a:lnTo>
                      <a:pt x="726" y="30"/>
                    </a:lnTo>
                    <a:lnTo>
                      <a:pt x="724" y="30"/>
                    </a:lnTo>
                    <a:lnTo>
                      <a:pt x="721" y="29"/>
                    </a:lnTo>
                    <a:lnTo>
                      <a:pt x="716" y="30"/>
                    </a:lnTo>
                    <a:lnTo>
                      <a:pt x="716" y="32"/>
                    </a:lnTo>
                    <a:lnTo>
                      <a:pt x="716" y="37"/>
                    </a:lnTo>
                    <a:lnTo>
                      <a:pt x="714" y="40"/>
                    </a:lnTo>
                    <a:lnTo>
                      <a:pt x="711" y="40"/>
                    </a:lnTo>
                    <a:lnTo>
                      <a:pt x="709" y="39"/>
                    </a:lnTo>
                    <a:lnTo>
                      <a:pt x="708" y="44"/>
                    </a:lnTo>
                    <a:lnTo>
                      <a:pt x="708" y="49"/>
                    </a:lnTo>
                    <a:lnTo>
                      <a:pt x="706" y="44"/>
                    </a:lnTo>
                    <a:lnTo>
                      <a:pt x="706" y="39"/>
                    </a:lnTo>
                    <a:lnTo>
                      <a:pt x="708" y="35"/>
                    </a:lnTo>
                    <a:lnTo>
                      <a:pt x="706" y="35"/>
                    </a:lnTo>
                    <a:lnTo>
                      <a:pt x="703" y="37"/>
                    </a:lnTo>
                    <a:lnTo>
                      <a:pt x="701" y="40"/>
                    </a:lnTo>
                    <a:lnTo>
                      <a:pt x="698" y="42"/>
                    </a:lnTo>
                    <a:lnTo>
                      <a:pt x="699" y="35"/>
                    </a:lnTo>
                    <a:lnTo>
                      <a:pt x="698" y="30"/>
                    </a:lnTo>
                    <a:lnTo>
                      <a:pt x="693" y="32"/>
                    </a:lnTo>
                    <a:lnTo>
                      <a:pt x="694" y="29"/>
                    </a:lnTo>
                    <a:lnTo>
                      <a:pt x="699" y="25"/>
                    </a:lnTo>
                    <a:lnTo>
                      <a:pt x="704" y="24"/>
                    </a:lnTo>
                    <a:lnTo>
                      <a:pt x="709" y="27"/>
                    </a:lnTo>
                    <a:lnTo>
                      <a:pt x="716" y="25"/>
                    </a:lnTo>
                    <a:lnTo>
                      <a:pt x="721" y="24"/>
                    </a:lnTo>
                    <a:lnTo>
                      <a:pt x="726" y="19"/>
                    </a:lnTo>
                    <a:lnTo>
                      <a:pt x="726" y="17"/>
                    </a:lnTo>
                    <a:lnTo>
                      <a:pt x="728" y="15"/>
                    </a:lnTo>
                    <a:lnTo>
                      <a:pt x="726" y="14"/>
                    </a:lnTo>
                    <a:lnTo>
                      <a:pt x="721" y="10"/>
                    </a:lnTo>
                    <a:lnTo>
                      <a:pt x="719" y="12"/>
                    </a:lnTo>
                    <a:lnTo>
                      <a:pt x="718" y="7"/>
                    </a:lnTo>
                    <a:lnTo>
                      <a:pt x="716" y="5"/>
                    </a:lnTo>
                    <a:lnTo>
                      <a:pt x="714" y="5"/>
                    </a:lnTo>
                    <a:lnTo>
                      <a:pt x="716" y="4"/>
                    </a:lnTo>
                    <a:lnTo>
                      <a:pt x="718" y="2"/>
                    </a:lnTo>
                    <a:lnTo>
                      <a:pt x="719" y="0"/>
                    </a:lnTo>
                    <a:lnTo>
                      <a:pt x="716" y="0"/>
                    </a:lnTo>
                    <a:lnTo>
                      <a:pt x="708" y="5"/>
                    </a:lnTo>
                    <a:lnTo>
                      <a:pt x="706" y="7"/>
                    </a:lnTo>
                    <a:lnTo>
                      <a:pt x="699" y="7"/>
                    </a:lnTo>
                    <a:lnTo>
                      <a:pt x="694" y="10"/>
                    </a:lnTo>
                    <a:lnTo>
                      <a:pt x="684" y="17"/>
                    </a:lnTo>
                    <a:lnTo>
                      <a:pt x="678" y="19"/>
                    </a:lnTo>
                    <a:lnTo>
                      <a:pt x="666" y="19"/>
                    </a:lnTo>
                    <a:lnTo>
                      <a:pt x="659" y="15"/>
                    </a:lnTo>
                    <a:lnTo>
                      <a:pt x="658" y="14"/>
                    </a:lnTo>
                    <a:lnTo>
                      <a:pt x="658" y="15"/>
                    </a:lnTo>
                    <a:lnTo>
                      <a:pt x="653" y="15"/>
                    </a:lnTo>
                    <a:lnTo>
                      <a:pt x="648" y="12"/>
                    </a:lnTo>
                    <a:lnTo>
                      <a:pt x="645" y="14"/>
                    </a:lnTo>
                    <a:lnTo>
                      <a:pt x="643" y="17"/>
                    </a:lnTo>
                    <a:lnTo>
                      <a:pt x="641" y="17"/>
                    </a:lnTo>
                    <a:lnTo>
                      <a:pt x="640" y="14"/>
                    </a:lnTo>
                    <a:lnTo>
                      <a:pt x="641" y="12"/>
                    </a:lnTo>
                    <a:lnTo>
                      <a:pt x="645" y="10"/>
                    </a:lnTo>
                    <a:lnTo>
                      <a:pt x="643" y="9"/>
                    </a:lnTo>
                    <a:lnTo>
                      <a:pt x="636" y="10"/>
                    </a:lnTo>
                    <a:lnTo>
                      <a:pt x="628" y="14"/>
                    </a:lnTo>
                    <a:lnTo>
                      <a:pt x="621" y="17"/>
                    </a:lnTo>
                    <a:lnTo>
                      <a:pt x="618" y="22"/>
                    </a:lnTo>
                    <a:lnTo>
                      <a:pt x="620" y="25"/>
                    </a:lnTo>
                    <a:lnTo>
                      <a:pt x="626" y="27"/>
                    </a:lnTo>
                    <a:lnTo>
                      <a:pt x="623" y="29"/>
                    </a:lnTo>
                    <a:lnTo>
                      <a:pt x="616" y="29"/>
                    </a:lnTo>
                    <a:lnTo>
                      <a:pt x="610" y="34"/>
                    </a:lnTo>
                    <a:lnTo>
                      <a:pt x="605" y="44"/>
                    </a:lnTo>
                    <a:lnTo>
                      <a:pt x="603" y="52"/>
                    </a:lnTo>
                    <a:lnTo>
                      <a:pt x="600" y="52"/>
                    </a:lnTo>
                    <a:lnTo>
                      <a:pt x="600" y="50"/>
                    </a:lnTo>
                    <a:lnTo>
                      <a:pt x="601" y="42"/>
                    </a:lnTo>
                    <a:lnTo>
                      <a:pt x="608" y="32"/>
                    </a:lnTo>
                    <a:lnTo>
                      <a:pt x="608" y="30"/>
                    </a:lnTo>
                    <a:lnTo>
                      <a:pt x="606" y="30"/>
                    </a:lnTo>
                    <a:lnTo>
                      <a:pt x="593" y="34"/>
                    </a:lnTo>
                    <a:lnTo>
                      <a:pt x="588" y="34"/>
                    </a:lnTo>
                    <a:lnTo>
                      <a:pt x="585" y="34"/>
                    </a:lnTo>
                    <a:lnTo>
                      <a:pt x="581" y="29"/>
                    </a:lnTo>
                    <a:lnTo>
                      <a:pt x="576" y="27"/>
                    </a:lnTo>
                    <a:lnTo>
                      <a:pt x="573" y="27"/>
                    </a:lnTo>
                    <a:lnTo>
                      <a:pt x="573" y="29"/>
                    </a:lnTo>
                    <a:lnTo>
                      <a:pt x="580" y="32"/>
                    </a:lnTo>
                    <a:lnTo>
                      <a:pt x="583" y="35"/>
                    </a:lnTo>
                    <a:lnTo>
                      <a:pt x="581" y="35"/>
                    </a:lnTo>
                    <a:lnTo>
                      <a:pt x="573" y="34"/>
                    </a:lnTo>
                    <a:lnTo>
                      <a:pt x="565" y="34"/>
                    </a:lnTo>
                    <a:lnTo>
                      <a:pt x="555" y="37"/>
                    </a:lnTo>
                    <a:lnTo>
                      <a:pt x="543" y="47"/>
                    </a:lnTo>
                    <a:lnTo>
                      <a:pt x="530" y="54"/>
                    </a:lnTo>
                    <a:lnTo>
                      <a:pt x="520" y="60"/>
                    </a:lnTo>
                    <a:lnTo>
                      <a:pt x="510" y="69"/>
                    </a:lnTo>
                    <a:lnTo>
                      <a:pt x="497" y="79"/>
                    </a:lnTo>
                    <a:lnTo>
                      <a:pt x="488" y="80"/>
                    </a:lnTo>
                    <a:lnTo>
                      <a:pt x="485" y="82"/>
                    </a:lnTo>
                    <a:lnTo>
                      <a:pt x="478" y="85"/>
                    </a:lnTo>
                    <a:lnTo>
                      <a:pt x="473" y="85"/>
                    </a:lnTo>
                    <a:lnTo>
                      <a:pt x="465" y="90"/>
                    </a:lnTo>
                    <a:lnTo>
                      <a:pt x="457" y="90"/>
                    </a:lnTo>
                    <a:lnTo>
                      <a:pt x="453" y="87"/>
                    </a:lnTo>
                    <a:lnTo>
                      <a:pt x="447" y="87"/>
                    </a:lnTo>
                    <a:lnTo>
                      <a:pt x="440" y="84"/>
                    </a:lnTo>
                    <a:lnTo>
                      <a:pt x="435" y="82"/>
                    </a:lnTo>
                    <a:lnTo>
                      <a:pt x="427" y="79"/>
                    </a:lnTo>
                    <a:lnTo>
                      <a:pt x="425" y="79"/>
                    </a:lnTo>
                    <a:lnTo>
                      <a:pt x="419" y="84"/>
                    </a:lnTo>
                    <a:lnTo>
                      <a:pt x="410" y="92"/>
                    </a:lnTo>
                    <a:lnTo>
                      <a:pt x="409" y="97"/>
                    </a:lnTo>
                    <a:lnTo>
                      <a:pt x="404" y="100"/>
                    </a:lnTo>
                    <a:lnTo>
                      <a:pt x="400" y="107"/>
                    </a:lnTo>
                    <a:lnTo>
                      <a:pt x="397" y="105"/>
                    </a:lnTo>
                    <a:lnTo>
                      <a:pt x="394" y="103"/>
                    </a:lnTo>
                    <a:lnTo>
                      <a:pt x="392" y="105"/>
                    </a:lnTo>
                    <a:lnTo>
                      <a:pt x="395" y="115"/>
                    </a:lnTo>
                    <a:lnTo>
                      <a:pt x="402" y="133"/>
                    </a:lnTo>
                    <a:lnTo>
                      <a:pt x="407" y="148"/>
                    </a:lnTo>
                    <a:lnTo>
                      <a:pt x="410" y="162"/>
                    </a:lnTo>
                    <a:lnTo>
                      <a:pt x="409" y="175"/>
                    </a:lnTo>
                    <a:lnTo>
                      <a:pt x="404" y="183"/>
                    </a:lnTo>
                    <a:lnTo>
                      <a:pt x="399" y="188"/>
                    </a:lnTo>
                    <a:lnTo>
                      <a:pt x="399" y="191"/>
                    </a:lnTo>
                    <a:lnTo>
                      <a:pt x="409" y="201"/>
                    </a:lnTo>
                    <a:lnTo>
                      <a:pt x="414" y="203"/>
                    </a:lnTo>
                    <a:lnTo>
                      <a:pt x="414" y="198"/>
                    </a:lnTo>
                    <a:lnTo>
                      <a:pt x="415" y="200"/>
                    </a:lnTo>
                    <a:lnTo>
                      <a:pt x="419" y="198"/>
                    </a:lnTo>
                    <a:lnTo>
                      <a:pt x="424" y="198"/>
                    </a:lnTo>
                    <a:lnTo>
                      <a:pt x="419" y="201"/>
                    </a:lnTo>
                    <a:lnTo>
                      <a:pt x="419" y="203"/>
                    </a:lnTo>
                    <a:lnTo>
                      <a:pt x="430" y="213"/>
                    </a:lnTo>
                    <a:lnTo>
                      <a:pt x="429" y="215"/>
                    </a:lnTo>
                    <a:lnTo>
                      <a:pt x="424" y="213"/>
                    </a:lnTo>
                    <a:lnTo>
                      <a:pt x="422" y="216"/>
                    </a:lnTo>
                    <a:lnTo>
                      <a:pt x="420" y="228"/>
                    </a:lnTo>
                    <a:lnTo>
                      <a:pt x="422" y="233"/>
                    </a:lnTo>
                    <a:lnTo>
                      <a:pt x="424" y="235"/>
                    </a:lnTo>
                    <a:lnTo>
                      <a:pt x="427" y="231"/>
                    </a:lnTo>
                    <a:lnTo>
                      <a:pt x="434" y="231"/>
                    </a:lnTo>
                    <a:lnTo>
                      <a:pt x="437" y="233"/>
                    </a:lnTo>
                    <a:lnTo>
                      <a:pt x="439" y="235"/>
                    </a:lnTo>
                    <a:lnTo>
                      <a:pt x="445" y="233"/>
                    </a:lnTo>
                    <a:lnTo>
                      <a:pt x="452" y="235"/>
                    </a:lnTo>
                    <a:lnTo>
                      <a:pt x="458" y="238"/>
                    </a:lnTo>
                    <a:lnTo>
                      <a:pt x="452" y="241"/>
                    </a:lnTo>
                    <a:lnTo>
                      <a:pt x="453" y="246"/>
                    </a:lnTo>
                    <a:lnTo>
                      <a:pt x="452" y="251"/>
                    </a:lnTo>
                    <a:lnTo>
                      <a:pt x="444" y="251"/>
                    </a:lnTo>
                    <a:lnTo>
                      <a:pt x="445" y="248"/>
                    </a:lnTo>
                    <a:lnTo>
                      <a:pt x="440" y="246"/>
                    </a:lnTo>
                    <a:lnTo>
                      <a:pt x="437" y="248"/>
                    </a:lnTo>
                    <a:lnTo>
                      <a:pt x="430" y="246"/>
                    </a:lnTo>
                    <a:lnTo>
                      <a:pt x="429" y="245"/>
                    </a:lnTo>
                    <a:lnTo>
                      <a:pt x="425" y="238"/>
                    </a:lnTo>
                    <a:lnTo>
                      <a:pt x="422" y="236"/>
                    </a:lnTo>
                    <a:lnTo>
                      <a:pt x="419" y="238"/>
                    </a:lnTo>
                    <a:lnTo>
                      <a:pt x="414" y="233"/>
                    </a:lnTo>
                    <a:lnTo>
                      <a:pt x="414" y="226"/>
                    </a:lnTo>
                    <a:lnTo>
                      <a:pt x="420" y="213"/>
                    </a:lnTo>
                    <a:lnTo>
                      <a:pt x="419" y="210"/>
                    </a:lnTo>
                    <a:lnTo>
                      <a:pt x="417" y="210"/>
                    </a:lnTo>
                    <a:lnTo>
                      <a:pt x="412" y="213"/>
                    </a:lnTo>
                    <a:lnTo>
                      <a:pt x="412" y="226"/>
                    </a:lnTo>
                    <a:lnTo>
                      <a:pt x="410" y="235"/>
                    </a:lnTo>
                    <a:lnTo>
                      <a:pt x="405" y="240"/>
                    </a:lnTo>
                    <a:lnTo>
                      <a:pt x="405" y="243"/>
                    </a:lnTo>
                    <a:lnTo>
                      <a:pt x="409" y="238"/>
                    </a:lnTo>
                    <a:lnTo>
                      <a:pt x="412" y="238"/>
                    </a:lnTo>
                    <a:lnTo>
                      <a:pt x="414" y="240"/>
                    </a:lnTo>
                    <a:lnTo>
                      <a:pt x="420" y="240"/>
                    </a:lnTo>
                    <a:lnTo>
                      <a:pt x="422" y="245"/>
                    </a:lnTo>
                    <a:lnTo>
                      <a:pt x="422" y="253"/>
                    </a:lnTo>
                    <a:lnTo>
                      <a:pt x="417" y="258"/>
                    </a:lnTo>
                    <a:lnTo>
                      <a:pt x="410" y="260"/>
                    </a:lnTo>
                    <a:lnTo>
                      <a:pt x="417" y="253"/>
                    </a:lnTo>
                    <a:lnTo>
                      <a:pt x="417" y="250"/>
                    </a:lnTo>
                    <a:lnTo>
                      <a:pt x="414" y="250"/>
                    </a:lnTo>
                    <a:lnTo>
                      <a:pt x="412" y="248"/>
                    </a:lnTo>
                    <a:lnTo>
                      <a:pt x="409" y="250"/>
                    </a:lnTo>
                    <a:lnTo>
                      <a:pt x="400" y="255"/>
                    </a:lnTo>
                    <a:lnTo>
                      <a:pt x="400" y="258"/>
                    </a:lnTo>
                    <a:lnTo>
                      <a:pt x="397" y="260"/>
                    </a:lnTo>
                    <a:lnTo>
                      <a:pt x="392" y="261"/>
                    </a:lnTo>
                    <a:lnTo>
                      <a:pt x="390" y="258"/>
                    </a:lnTo>
                    <a:lnTo>
                      <a:pt x="389" y="256"/>
                    </a:lnTo>
                    <a:lnTo>
                      <a:pt x="382" y="258"/>
                    </a:lnTo>
                    <a:lnTo>
                      <a:pt x="379" y="256"/>
                    </a:lnTo>
                    <a:lnTo>
                      <a:pt x="379" y="251"/>
                    </a:lnTo>
                    <a:lnTo>
                      <a:pt x="375" y="251"/>
                    </a:lnTo>
                    <a:lnTo>
                      <a:pt x="372" y="251"/>
                    </a:lnTo>
                    <a:lnTo>
                      <a:pt x="369" y="251"/>
                    </a:lnTo>
                    <a:lnTo>
                      <a:pt x="369" y="248"/>
                    </a:lnTo>
                    <a:lnTo>
                      <a:pt x="365" y="246"/>
                    </a:lnTo>
                    <a:lnTo>
                      <a:pt x="362" y="248"/>
                    </a:lnTo>
                    <a:lnTo>
                      <a:pt x="359" y="248"/>
                    </a:lnTo>
                    <a:lnTo>
                      <a:pt x="359" y="243"/>
                    </a:lnTo>
                    <a:lnTo>
                      <a:pt x="357" y="240"/>
                    </a:lnTo>
                    <a:lnTo>
                      <a:pt x="357" y="236"/>
                    </a:lnTo>
                    <a:lnTo>
                      <a:pt x="362" y="235"/>
                    </a:lnTo>
                    <a:lnTo>
                      <a:pt x="367" y="228"/>
                    </a:lnTo>
                    <a:lnTo>
                      <a:pt x="369" y="228"/>
                    </a:lnTo>
                    <a:lnTo>
                      <a:pt x="372" y="225"/>
                    </a:lnTo>
                    <a:lnTo>
                      <a:pt x="372" y="221"/>
                    </a:lnTo>
                    <a:lnTo>
                      <a:pt x="365" y="216"/>
                    </a:lnTo>
                    <a:lnTo>
                      <a:pt x="362" y="215"/>
                    </a:lnTo>
                    <a:lnTo>
                      <a:pt x="357" y="215"/>
                    </a:lnTo>
                    <a:lnTo>
                      <a:pt x="350" y="218"/>
                    </a:lnTo>
                    <a:lnTo>
                      <a:pt x="346" y="218"/>
                    </a:lnTo>
                    <a:lnTo>
                      <a:pt x="341" y="216"/>
                    </a:lnTo>
                    <a:lnTo>
                      <a:pt x="337" y="216"/>
                    </a:lnTo>
                    <a:lnTo>
                      <a:pt x="322" y="221"/>
                    </a:lnTo>
                    <a:lnTo>
                      <a:pt x="322" y="223"/>
                    </a:lnTo>
                    <a:lnTo>
                      <a:pt x="324" y="226"/>
                    </a:lnTo>
                    <a:lnTo>
                      <a:pt x="329" y="230"/>
                    </a:lnTo>
                    <a:lnTo>
                      <a:pt x="329" y="231"/>
                    </a:lnTo>
                    <a:lnTo>
                      <a:pt x="324" y="231"/>
                    </a:lnTo>
                    <a:lnTo>
                      <a:pt x="321" y="231"/>
                    </a:lnTo>
                    <a:lnTo>
                      <a:pt x="319" y="228"/>
                    </a:lnTo>
                    <a:lnTo>
                      <a:pt x="314" y="228"/>
                    </a:lnTo>
                    <a:lnTo>
                      <a:pt x="306" y="226"/>
                    </a:lnTo>
                    <a:lnTo>
                      <a:pt x="296" y="228"/>
                    </a:lnTo>
                    <a:lnTo>
                      <a:pt x="292" y="230"/>
                    </a:lnTo>
                    <a:lnTo>
                      <a:pt x="292" y="231"/>
                    </a:lnTo>
                    <a:lnTo>
                      <a:pt x="287" y="231"/>
                    </a:lnTo>
                    <a:lnTo>
                      <a:pt x="287" y="231"/>
                    </a:lnTo>
                    <a:lnTo>
                      <a:pt x="282" y="231"/>
                    </a:lnTo>
                    <a:lnTo>
                      <a:pt x="276" y="235"/>
                    </a:lnTo>
                    <a:lnTo>
                      <a:pt x="276" y="236"/>
                    </a:lnTo>
                    <a:lnTo>
                      <a:pt x="272" y="238"/>
                    </a:lnTo>
                    <a:lnTo>
                      <a:pt x="266" y="241"/>
                    </a:lnTo>
                    <a:lnTo>
                      <a:pt x="261" y="245"/>
                    </a:lnTo>
                    <a:lnTo>
                      <a:pt x="257" y="245"/>
                    </a:lnTo>
                    <a:lnTo>
                      <a:pt x="259" y="243"/>
                    </a:lnTo>
                    <a:lnTo>
                      <a:pt x="259" y="240"/>
                    </a:lnTo>
                    <a:lnTo>
                      <a:pt x="256" y="241"/>
                    </a:lnTo>
                    <a:lnTo>
                      <a:pt x="252" y="246"/>
                    </a:lnTo>
                    <a:lnTo>
                      <a:pt x="251" y="248"/>
                    </a:lnTo>
                    <a:lnTo>
                      <a:pt x="257" y="256"/>
                    </a:lnTo>
                    <a:lnTo>
                      <a:pt x="264" y="265"/>
                    </a:lnTo>
                    <a:lnTo>
                      <a:pt x="271" y="266"/>
                    </a:lnTo>
                    <a:lnTo>
                      <a:pt x="276" y="273"/>
                    </a:lnTo>
                    <a:lnTo>
                      <a:pt x="282" y="275"/>
                    </a:lnTo>
                    <a:lnTo>
                      <a:pt x="284" y="280"/>
                    </a:lnTo>
                    <a:lnTo>
                      <a:pt x="289" y="281"/>
                    </a:lnTo>
                    <a:lnTo>
                      <a:pt x="294" y="285"/>
                    </a:lnTo>
                    <a:lnTo>
                      <a:pt x="292" y="286"/>
                    </a:lnTo>
                    <a:lnTo>
                      <a:pt x="284" y="286"/>
                    </a:lnTo>
                    <a:lnTo>
                      <a:pt x="284" y="281"/>
                    </a:lnTo>
                    <a:lnTo>
                      <a:pt x="277" y="278"/>
                    </a:lnTo>
                    <a:lnTo>
                      <a:pt x="274" y="275"/>
                    </a:lnTo>
                    <a:lnTo>
                      <a:pt x="272" y="276"/>
                    </a:lnTo>
                    <a:lnTo>
                      <a:pt x="267" y="281"/>
                    </a:lnTo>
                    <a:lnTo>
                      <a:pt x="264" y="281"/>
                    </a:lnTo>
                    <a:lnTo>
                      <a:pt x="261" y="276"/>
                    </a:lnTo>
                    <a:lnTo>
                      <a:pt x="264" y="273"/>
                    </a:lnTo>
                    <a:lnTo>
                      <a:pt x="264" y="271"/>
                    </a:lnTo>
                    <a:lnTo>
                      <a:pt x="261" y="271"/>
                    </a:lnTo>
                    <a:lnTo>
                      <a:pt x="257" y="276"/>
                    </a:lnTo>
                    <a:lnTo>
                      <a:pt x="257" y="285"/>
                    </a:lnTo>
                    <a:lnTo>
                      <a:pt x="259" y="286"/>
                    </a:lnTo>
                    <a:lnTo>
                      <a:pt x="259" y="289"/>
                    </a:lnTo>
                    <a:lnTo>
                      <a:pt x="254" y="293"/>
                    </a:lnTo>
                    <a:lnTo>
                      <a:pt x="251" y="299"/>
                    </a:lnTo>
                    <a:lnTo>
                      <a:pt x="249" y="304"/>
                    </a:lnTo>
                    <a:lnTo>
                      <a:pt x="251" y="311"/>
                    </a:lnTo>
                    <a:lnTo>
                      <a:pt x="259" y="319"/>
                    </a:lnTo>
                    <a:lnTo>
                      <a:pt x="267" y="323"/>
                    </a:lnTo>
                    <a:lnTo>
                      <a:pt x="272" y="328"/>
                    </a:lnTo>
                    <a:lnTo>
                      <a:pt x="276" y="328"/>
                    </a:lnTo>
                    <a:lnTo>
                      <a:pt x="281" y="324"/>
                    </a:lnTo>
                    <a:lnTo>
                      <a:pt x="287" y="321"/>
                    </a:lnTo>
                    <a:lnTo>
                      <a:pt x="294" y="324"/>
                    </a:lnTo>
                    <a:lnTo>
                      <a:pt x="304" y="326"/>
                    </a:lnTo>
                    <a:lnTo>
                      <a:pt x="309" y="328"/>
                    </a:lnTo>
                    <a:lnTo>
                      <a:pt x="311" y="333"/>
                    </a:lnTo>
                    <a:lnTo>
                      <a:pt x="312" y="334"/>
                    </a:lnTo>
                    <a:lnTo>
                      <a:pt x="316" y="333"/>
                    </a:lnTo>
                    <a:lnTo>
                      <a:pt x="314" y="326"/>
                    </a:lnTo>
                    <a:lnTo>
                      <a:pt x="316" y="324"/>
                    </a:lnTo>
                    <a:lnTo>
                      <a:pt x="321" y="326"/>
                    </a:lnTo>
                    <a:lnTo>
                      <a:pt x="321" y="329"/>
                    </a:lnTo>
                    <a:lnTo>
                      <a:pt x="316" y="334"/>
                    </a:lnTo>
                    <a:lnTo>
                      <a:pt x="316" y="338"/>
                    </a:lnTo>
                    <a:lnTo>
                      <a:pt x="319" y="338"/>
                    </a:lnTo>
                    <a:lnTo>
                      <a:pt x="324" y="333"/>
                    </a:lnTo>
                    <a:lnTo>
                      <a:pt x="327" y="331"/>
                    </a:lnTo>
                    <a:lnTo>
                      <a:pt x="334" y="329"/>
                    </a:lnTo>
                    <a:lnTo>
                      <a:pt x="344" y="324"/>
                    </a:lnTo>
                    <a:lnTo>
                      <a:pt x="350" y="323"/>
                    </a:lnTo>
                    <a:lnTo>
                      <a:pt x="354" y="319"/>
                    </a:lnTo>
                    <a:lnTo>
                      <a:pt x="357" y="319"/>
                    </a:lnTo>
                    <a:lnTo>
                      <a:pt x="357" y="321"/>
                    </a:lnTo>
                    <a:lnTo>
                      <a:pt x="360" y="323"/>
                    </a:lnTo>
                    <a:lnTo>
                      <a:pt x="369" y="318"/>
                    </a:lnTo>
                    <a:lnTo>
                      <a:pt x="374" y="318"/>
                    </a:lnTo>
                    <a:lnTo>
                      <a:pt x="377" y="316"/>
                    </a:lnTo>
                    <a:lnTo>
                      <a:pt x="375" y="319"/>
                    </a:lnTo>
                    <a:lnTo>
                      <a:pt x="369" y="323"/>
                    </a:lnTo>
                    <a:lnTo>
                      <a:pt x="369" y="324"/>
                    </a:lnTo>
                    <a:lnTo>
                      <a:pt x="372" y="326"/>
                    </a:lnTo>
                    <a:lnTo>
                      <a:pt x="367" y="333"/>
                    </a:lnTo>
                    <a:lnTo>
                      <a:pt x="360" y="334"/>
                    </a:lnTo>
                    <a:lnTo>
                      <a:pt x="359" y="331"/>
                    </a:lnTo>
                    <a:lnTo>
                      <a:pt x="355" y="331"/>
                    </a:lnTo>
                    <a:lnTo>
                      <a:pt x="349" y="336"/>
                    </a:lnTo>
                    <a:lnTo>
                      <a:pt x="349" y="338"/>
                    </a:lnTo>
                    <a:lnTo>
                      <a:pt x="355" y="338"/>
                    </a:lnTo>
                    <a:lnTo>
                      <a:pt x="357" y="341"/>
                    </a:lnTo>
                    <a:lnTo>
                      <a:pt x="357" y="346"/>
                    </a:lnTo>
                    <a:lnTo>
                      <a:pt x="349" y="354"/>
                    </a:lnTo>
                    <a:lnTo>
                      <a:pt x="349" y="359"/>
                    </a:lnTo>
                    <a:lnTo>
                      <a:pt x="346" y="363"/>
                    </a:lnTo>
                    <a:lnTo>
                      <a:pt x="346" y="366"/>
                    </a:lnTo>
                    <a:lnTo>
                      <a:pt x="346" y="368"/>
                    </a:lnTo>
                    <a:lnTo>
                      <a:pt x="347" y="371"/>
                    </a:lnTo>
                    <a:lnTo>
                      <a:pt x="346" y="374"/>
                    </a:lnTo>
                    <a:lnTo>
                      <a:pt x="341" y="381"/>
                    </a:lnTo>
                    <a:lnTo>
                      <a:pt x="337" y="383"/>
                    </a:lnTo>
                    <a:lnTo>
                      <a:pt x="332" y="383"/>
                    </a:lnTo>
                    <a:lnTo>
                      <a:pt x="329" y="384"/>
                    </a:lnTo>
                    <a:lnTo>
                      <a:pt x="324" y="387"/>
                    </a:lnTo>
                    <a:lnTo>
                      <a:pt x="321" y="389"/>
                    </a:lnTo>
                    <a:lnTo>
                      <a:pt x="316" y="389"/>
                    </a:lnTo>
                    <a:lnTo>
                      <a:pt x="307" y="384"/>
                    </a:lnTo>
                    <a:lnTo>
                      <a:pt x="306" y="386"/>
                    </a:lnTo>
                    <a:lnTo>
                      <a:pt x="304" y="384"/>
                    </a:lnTo>
                    <a:lnTo>
                      <a:pt x="301" y="379"/>
                    </a:lnTo>
                    <a:lnTo>
                      <a:pt x="299" y="381"/>
                    </a:lnTo>
                    <a:lnTo>
                      <a:pt x="294" y="386"/>
                    </a:lnTo>
                    <a:lnTo>
                      <a:pt x="289" y="389"/>
                    </a:lnTo>
                    <a:lnTo>
                      <a:pt x="284" y="394"/>
                    </a:lnTo>
                    <a:lnTo>
                      <a:pt x="276" y="397"/>
                    </a:lnTo>
                    <a:lnTo>
                      <a:pt x="272" y="399"/>
                    </a:lnTo>
                    <a:lnTo>
                      <a:pt x="267" y="399"/>
                    </a:lnTo>
                    <a:lnTo>
                      <a:pt x="264" y="397"/>
                    </a:lnTo>
                    <a:lnTo>
                      <a:pt x="256" y="397"/>
                    </a:lnTo>
                    <a:lnTo>
                      <a:pt x="249" y="402"/>
                    </a:lnTo>
                    <a:lnTo>
                      <a:pt x="244" y="402"/>
                    </a:lnTo>
                    <a:lnTo>
                      <a:pt x="241" y="404"/>
                    </a:lnTo>
                    <a:lnTo>
                      <a:pt x="241" y="411"/>
                    </a:lnTo>
                    <a:lnTo>
                      <a:pt x="238" y="417"/>
                    </a:lnTo>
                    <a:lnTo>
                      <a:pt x="234" y="421"/>
                    </a:lnTo>
                    <a:lnTo>
                      <a:pt x="234" y="417"/>
                    </a:lnTo>
                    <a:lnTo>
                      <a:pt x="228" y="412"/>
                    </a:lnTo>
                    <a:lnTo>
                      <a:pt x="221" y="412"/>
                    </a:lnTo>
                    <a:lnTo>
                      <a:pt x="218" y="414"/>
                    </a:lnTo>
                    <a:lnTo>
                      <a:pt x="219" y="417"/>
                    </a:lnTo>
                    <a:lnTo>
                      <a:pt x="223" y="419"/>
                    </a:lnTo>
                    <a:lnTo>
                      <a:pt x="219" y="422"/>
                    </a:lnTo>
                    <a:lnTo>
                      <a:pt x="218" y="422"/>
                    </a:lnTo>
                    <a:lnTo>
                      <a:pt x="216" y="419"/>
                    </a:lnTo>
                    <a:lnTo>
                      <a:pt x="211" y="414"/>
                    </a:lnTo>
                    <a:lnTo>
                      <a:pt x="209" y="414"/>
                    </a:lnTo>
                    <a:lnTo>
                      <a:pt x="203" y="421"/>
                    </a:lnTo>
                    <a:lnTo>
                      <a:pt x="199" y="426"/>
                    </a:lnTo>
                    <a:lnTo>
                      <a:pt x="198" y="427"/>
                    </a:lnTo>
                    <a:lnTo>
                      <a:pt x="194" y="427"/>
                    </a:lnTo>
                    <a:lnTo>
                      <a:pt x="183" y="436"/>
                    </a:lnTo>
                    <a:lnTo>
                      <a:pt x="181" y="442"/>
                    </a:lnTo>
                    <a:lnTo>
                      <a:pt x="179" y="444"/>
                    </a:lnTo>
                    <a:lnTo>
                      <a:pt x="174" y="446"/>
                    </a:lnTo>
                    <a:lnTo>
                      <a:pt x="169" y="444"/>
                    </a:lnTo>
                    <a:lnTo>
                      <a:pt x="168" y="446"/>
                    </a:lnTo>
                    <a:lnTo>
                      <a:pt x="173" y="451"/>
                    </a:lnTo>
                    <a:lnTo>
                      <a:pt x="173" y="452"/>
                    </a:lnTo>
                    <a:lnTo>
                      <a:pt x="169" y="454"/>
                    </a:lnTo>
                    <a:lnTo>
                      <a:pt x="166" y="449"/>
                    </a:lnTo>
                    <a:lnTo>
                      <a:pt x="164" y="451"/>
                    </a:lnTo>
                    <a:lnTo>
                      <a:pt x="163" y="454"/>
                    </a:lnTo>
                    <a:lnTo>
                      <a:pt x="156" y="461"/>
                    </a:lnTo>
                    <a:lnTo>
                      <a:pt x="156" y="462"/>
                    </a:lnTo>
                    <a:lnTo>
                      <a:pt x="161" y="469"/>
                    </a:lnTo>
                    <a:lnTo>
                      <a:pt x="161" y="474"/>
                    </a:lnTo>
                    <a:lnTo>
                      <a:pt x="161" y="477"/>
                    </a:lnTo>
                    <a:lnTo>
                      <a:pt x="158" y="482"/>
                    </a:lnTo>
                    <a:lnTo>
                      <a:pt x="159" y="485"/>
                    </a:lnTo>
                    <a:lnTo>
                      <a:pt x="163" y="484"/>
                    </a:lnTo>
                    <a:lnTo>
                      <a:pt x="166" y="481"/>
                    </a:lnTo>
                    <a:lnTo>
                      <a:pt x="166" y="484"/>
                    </a:lnTo>
                    <a:lnTo>
                      <a:pt x="168" y="489"/>
                    </a:lnTo>
                    <a:lnTo>
                      <a:pt x="164" y="490"/>
                    </a:lnTo>
                    <a:lnTo>
                      <a:pt x="163" y="492"/>
                    </a:lnTo>
                    <a:lnTo>
                      <a:pt x="164" y="494"/>
                    </a:lnTo>
                    <a:lnTo>
                      <a:pt x="168" y="494"/>
                    </a:lnTo>
                    <a:lnTo>
                      <a:pt x="169" y="492"/>
                    </a:lnTo>
                    <a:lnTo>
                      <a:pt x="173" y="492"/>
                    </a:lnTo>
                    <a:lnTo>
                      <a:pt x="174" y="494"/>
                    </a:lnTo>
                    <a:lnTo>
                      <a:pt x="174" y="495"/>
                    </a:lnTo>
                    <a:lnTo>
                      <a:pt x="179" y="497"/>
                    </a:lnTo>
                    <a:lnTo>
                      <a:pt x="184" y="499"/>
                    </a:lnTo>
                    <a:lnTo>
                      <a:pt x="189" y="499"/>
                    </a:lnTo>
                    <a:lnTo>
                      <a:pt x="193" y="495"/>
                    </a:lnTo>
                    <a:lnTo>
                      <a:pt x="194" y="487"/>
                    </a:lnTo>
                    <a:lnTo>
                      <a:pt x="198" y="484"/>
                    </a:lnTo>
                    <a:lnTo>
                      <a:pt x="206" y="484"/>
                    </a:lnTo>
                    <a:lnTo>
                      <a:pt x="211" y="482"/>
                    </a:lnTo>
                    <a:lnTo>
                      <a:pt x="206" y="487"/>
                    </a:lnTo>
                    <a:lnTo>
                      <a:pt x="203" y="487"/>
                    </a:lnTo>
                    <a:lnTo>
                      <a:pt x="194" y="494"/>
                    </a:lnTo>
                    <a:lnTo>
                      <a:pt x="193" y="499"/>
                    </a:lnTo>
                    <a:lnTo>
                      <a:pt x="191" y="500"/>
                    </a:lnTo>
                    <a:lnTo>
                      <a:pt x="194" y="505"/>
                    </a:lnTo>
                    <a:lnTo>
                      <a:pt x="196" y="509"/>
                    </a:lnTo>
                    <a:lnTo>
                      <a:pt x="189" y="510"/>
                    </a:lnTo>
                    <a:lnTo>
                      <a:pt x="186" y="509"/>
                    </a:lnTo>
                    <a:lnTo>
                      <a:pt x="186" y="505"/>
                    </a:lnTo>
                    <a:lnTo>
                      <a:pt x="184" y="504"/>
                    </a:lnTo>
                    <a:lnTo>
                      <a:pt x="181" y="504"/>
                    </a:lnTo>
                    <a:lnTo>
                      <a:pt x="178" y="500"/>
                    </a:lnTo>
                    <a:lnTo>
                      <a:pt x="171" y="499"/>
                    </a:lnTo>
                    <a:lnTo>
                      <a:pt x="169" y="495"/>
                    </a:lnTo>
                    <a:lnTo>
                      <a:pt x="164" y="499"/>
                    </a:lnTo>
                    <a:lnTo>
                      <a:pt x="161" y="499"/>
                    </a:lnTo>
                    <a:lnTo>
                      <a:pt x="159" y="504"/>
                    </a:lnTo>
                    <a:lnTo>
                      <a:pt x="156" y="505"/>
                    </a:lnTo>
                    <a:lnTo>
                      <a:pt x="151" y="504"/>
                    </a:lnTo>
                    <a:lnTo>
                      <a:pt x="151" y="507"/>
                    </a:lnTo>
                    <a:lnTo>
                      <a:pt x="153" y="510"/>
                    </a:lnTo>
                    <a:lnTo>
                      <a:pt x="154" y="510"/>
                    </a:lnTo>
                    <a:lnTo>
                      <a:pt x="153" y="514"/>
                    </a:lnTo>
                    <a:lnTo>
                      <a:pt x="151" y="520"/>
                    </a:lnTo>
                    <a:lnTo>
                      <a:pt x="153" y="524"/>
                    </a:lnTo>
                    <a:lnTo>
                      <a:pt x="156" y="524"/>
                    </a:lnTo>
                    <a:lnTo>
                      <a:pt x="156" y="532"/>
                    </a:lnTo>
                    <a:lnTo>
                      <a:pt x="158" y="534"/>
                    </a:lnTo>
                    <a:lnTo>
                      <a:pt x="158" y="537"/>
                    </a:lnTo>
                    <a:lnTo>
                      <a:pt x="161" y="540"/>
                    </a:lnTo>
                    <a:lnTo>
                      <a:pt x="161" y="542"/>
                    </a:lnTo>
                    <a:lnTo>
                      <a:pt x="156" y="544"/>
                    </a:lnTo>
                    <a:lnTo>
                      <a:pt x="154" y="545"/>
                    </a:lnTo>
                    <a:lnTo>
                      <a:pt x="171" y="552"/>
                    </a:lnTo>
                    <a:lnTo>
                      <a:pt x="178" y="552"/>
                    </a:lnTo>
                    <a:lnTo>
                      <a:pt x="184" y="550"/>
                    </a:lnTo>
                    <a:lnTo>
                      <a:pt x="188" y="549"/>
                    </a:lnTo>
                    <a:lnTo>
                      <a:pt x="191" y="550"/>
                    </a:lnTo>
                    <a:lnTo>
                      <a:pt x="194" y="549"/>
                    </a:lnTo>
                    <a:lnTo>
                      <a:pt x="201" y="542"/>
                    </a:lnTo>
                    <a:lnTo>
                      <a:pt x="201" y="537"/>
                    </a:lnTo>
                    <a:lnTo>
                      <a:pt x="198" y="535"/>
                    </a:lnTo>
                    <a:lnTo>
                      <a:pt x="198" y="532"/>
                    </a:lnTo>
                    <a:lnTo>
                      <a:pt x="204" y="530"/>
                    </a:lnTo>
                    <a:lnTo>
                      <a:pt x="211" y="525"/>
                    </a:lnTo>
                    <a:lnTo>
                      <a:pt x="223" y="519"/>
                    </a:lnTo>
                    <a:lnTo>
                      <a:pt x="226" y="519"/>
                    </a:lnTo>
                    <a:lnTo>
                      <a:pt x="221" y="520"/>
                    </a:lnTo>
                    <a:lnTo>
                      <a:pt x="211" y="529"/>
                    </a:lnTo>
                    <a:lnTo>
                      <a:pt x="206" y="532"/>
                    </a:lnTo>
                    <a:lnTo>
                      <a:pt x="204" y="535"/>
                    </a:lnTo>
                    <a:lnTo>
                      <a:pt x="209" y="537"/>
                    </a:lnTo>
                    <a:lnTo>
                      <a:pt x="209" y="540"/>
                    </a:lnTo>
                    <a:lnTo>
                      <a:pt x="204" y="547"/>
                    </a:lnTo>
                    <a:lnTo>
                      <a:pt x="199" y="550"/>
                    </a:lnTo>
                    <a:lnTo>
                      <a:pt x="199" y="554"/>
                    </a:lnTo>
                    <a:lnTo>
                      <a:pt x="201" y="560"/>
                    </a:lnTo>
                    <a:lnTo>
                      <a:pt x="199" y="564"/>
                    </a:lnTo>
                    <a:lnTo>
                      <a:pt x="199" y="567"/>
                    </a:lnTo>
                    <a:lnTo>
                      <a:pt x="199" y="570"/>
                    </a:lnTo>
                    <a:lnTo>
                      <a:pt x="199" y="575"/>
                    </a:lnTo>
                    <a:lnTo>
                      <a:pt x="193" y="577"/>
                    </a:lnTo>
                    <a:lnTo>
                      <a:pt x="189" y="579"/>
                    </a:lnTo>
                    <a:lnTo>
                      <a:pt x="189" y="582"/>
                    </a:lnTo>
                    <a:lnTo>
                      <a:pt x="186" y="582"/>
                    </a:lnTo>
                    <a:lnTo>
                      <a:pt x="184" y="582"/>
                    </a:lnTo>
                    <a:lnTo>
                      <a:pt x="186" y="587"/>
                    </a:lnTo>
                    <a:lnTo>
                      <a:pt x="186" y="592"/>
                    </a:lnTo>
                    <a:lnTo>
                      <a:pt x="189" y="592"/>
                    </a:lnTo>
                    <a:lnTo>
                      <a:pt x="193" y="592"/>
                    </a:lnTo>
                    <a:lnTo>
                      <a:pt x="196" y="590"/>
                    </a:lnTo>
                    <a:lnTo>
                      <a:pt x="198" y="593"/>
                    </a:lnTo>
                    <a:lnTo>
                      <a:pt x="194" y="597"/>
                    </a:lnTo>
                    <a:lnTo>
                      <a:pt x="189" y="595"/>
                    </a:lnTo>
                    <a:lnTo>
                      <a:pt x="188" y="598"/>
                    </a:lnTo>
                    <a:lnTo>
                      <a:pt x="188" y="600"/>
                    </a:lnTo>
                    <a:lnTo>
                      <a:pt x="188" y="602"/>
                    </a:lnTo>
                    <a:lnTo>
                      <a:pt x="189" y="605"/>
                    </a:lnTo>
                    <a:lnTo>
                      <a:pt x="186" y="607"/>
                    </a:lnTo>
                    <a:lnTo>
                      <a:pt x="183" y="608"/>
                    </a:lnTo>
                    <a:lnTo>
                      <a:pt x="178" y="610"/>
                    </a:lnTo>
                    <a:lnTo>
                      <a:pt x="174" y="610"/>
                    </a:lnTo>
                    <a:lnTo>
                      <a:pt x="173" y="610"/>
                    </a:lnTo>
                    <a:lnTo>
                      <a:pt x="176" y="613"/>
                    </a:lnTo>
                    <a:lnTo>
                      <a:pt x="181" y="613"/>
                    </a:lnTo>
                    <a:lnTo>
                      <a:pt x="183" y="615"/>
                    </a:lnTo>
                    <a:lnTo>
                      <a:pt x="188" y="610"/>
                    </a:lnTo>
                    <a:lnTo>
                      <a:pt x="198" y="605"/>
                    </a:lnTo>
                    <a:lnTo>
                      <a:pt x="201" y="605"/>
                    </a:lnTo>
                    <a:lnTo>
                      <a:pt x="204" y="605"/>
                    </a:lnTo>
                    <a:lnTo>
                      <a:pt x="208" y="602"/>
                    </a:lnTo>
                    <a:lnTo>
                      <a:pt x="216" y="600"/>
                    </a:lnTo>
                    <a:lnTo>
                      <a:pt x="214" y="603"/>
                    </a:lnTo>
                    <a:lnTo>
                      <a:pt x="211" y="605"/>
                    </a:lnTo>
                    <a:lnTo>
                      <a:pt x="211" y="607"/>
                    </a:lnTo>
                    <a:lnTo>
                      <a:pt x="214" y="608"/>
                    </a:lnTo>
                    <a:lnTo>
                      <a:pt x="216" y="612"/>
                    </a:lnTo>
                    <a:lnTo>
                      <a:pt x="214" y="613"/>
                    </a:lnTo>
                    <a:lnTo>
                      <a:pt x="218" y="617"/>
                    </a:lnTo>
                    <a:lnTo>
                      <a:pt x="223" y="613"/>
                    </a:lnTo>
                    <a:lnTo>
                      <a:pt x="224" y="610"/>
                    </a:lnTo>
                    <a:lnTo>
                      <a:pt x="226" y="612"/>
                    </a:lnTo>
                    <a:lnTo>
                      <a:pt x="224" y="613"/>
                    </a:lnTo>
                    <a:lnTo>
                      <a:pt x="228" y="618"/>
                    </a:lnTo>
                    <a:lnTo>
                      <a:pt x="229" y="627"/>
                    </a:lnTo>
                    <a:lnTo>
                      <a:pt x="228" y="630"/>
                    </a:lnTo>
                    <a:lnTo>
                      <a:pt x="231" y="635"/>
                    </a:lnTo>
                    <a:lnTo>
                      <a:pt x="233" y="637"/>
                    </a:lnTo>
                    <a:lnTo>
                      <a:pt x="236" y="630"/>
                    </a:lnTo>
                    <a:lnTo>
                      <a:pt x="234" y="627"/>
                    </a:lnTo>
                    <a:lnTo>
                      <a:pt x="239" y="620"/>
                    </a:lnTo>
                    <a:lnTo>
                      <a:pt x="241" y="617"/>
                    </a:lnTo>
                    <a:lnTo>
                      <a:pt x="246" y="612"/>
                    </a:lnTo>
                    <a:lnTo>
                      <a:pt x="248" y="612"/>
                    </a:lnTo>
                    <a:lnTo>
                      <a:pt x="252" y="608"/>
                    </a:lnTo>
                    <a:lnTo>
                      <a:pt x="259" y="608"/>
                    </a:lnTo>
                    <a:lnTo>
                      <a:pt x="252" y="612"/>
                    </a:lnTo>
                    <a:lnTo>
                      <a:pt x="246" y="618"/>
                    </a:lnTo>
                    <a:lnTo>
                      <a:pt x="246" y="620"/>
                    </a:lnTo>
                    <a:lnTo>
                      <a:pt x="251" y="627"/>
                    </a:lnTo>
                    <a:lnTo>
                      <a:pt x="254" y="627"/>
                    </a:lnTo>
                    <a:lnTo>
                      <a:pt x="262" y="623"/>
                    </a:lnTo>
                    <a:lnTo>
                      <a:pt x="271" y="623"/>
                    </a:lnTo>
                    <a:lnTo>
                      <a:pt x="276" y="620"/>
                    </a:lnTo>
                    <a:lnTo>
                      <a:pt x="279" y="620"/>
                    </a:lnTo>
                    <a:lnTo>
                      <a:pt x="287" y="615"/>
                    </a:lnTo>
                    <a:lnTo>
                      <a:pt x="291" y="615"/>
                    </a:lnTo>
                    <a:lnTo>
                      <a:pt x="287" y="617"/>
                    </a:lnTo>
                    <a:lnTo>
                      <a:pt x="282" y="623"/>
                    </a:lnTo>
                    <a:lnTo>
                      <a:pt x="282" y="625"/>
                    </a:lnTo>
                    <a:lnTo>
                      <a:pt x="279" y="628"/>
                    </a:lnTo>
                    <a:lnTo>
                      <a:pt x="266" y="635"/>
                    </a:lnTo>
                    <a:lnTo>
                      <a:pt x="259" y="638"/>
                    </a:lnTo>
                    <a:lnTo>
                      <a:pt x="256" y="647"/>
                    </a:lnTo>
                    <a:lnTo>
                      <a:pt x="254" y="650"/>
                    </a:lnTo>
                    <a:lnTo>
                      <a:pt x="256" y="653"/>
                    </a:lnTo>
                    <a:lnTo>
                      <a:pt x="261" y="657"/>
                    </a:lnTo>
                    <a:lnTo>
                      <a:pt x="252" y="655"/>
                    </a:lnTo>
                    <a:lnTo>
                      <a:pt x="249" y="657"/>
                    </a:lnTo>
                    <a:lnTo>
                      <a:pt x="246" y="662"/>
                    </a:lnTo>
                    <a:lnTo>
                      <a:pt x="244" y="667"/>
                    </a:lnTo>
                    <a:lnTo>
                      <a:pt x="238" y="673"/>
                    </a:lnTo>
                    <a:lnTo>
                      <a:pt x="234" y="677"/>
                    </a:lnTo>
                    <a:lnTo>
                      <a:pt x="236" y="680"/>
                    </a:lnTo>
                    <a:lnTo>
                      <a:pt x="238" y="681"/>
                    </a:lnTo>
                    <a:lnTo>
                      <a:pt x="238" y="685"/>
                    </a:lnTo>
                    <a:lnTo>
                      <a:pt x="234" y="683"/>
                    </a:lnTo>
                    <a:lnTo>
                      <a:pt x="233" y="680"/>
                    </a:lnTo>
                    <a:lnTo>
                      <a:pt x="229" y="680"/>
                    </a:lnTo>
                    <a:lnTo>
                      <a:pt x="226" y="685"/>
                    </a:lnTo>
                    <a:lnTo>
                      <a:pt x="219" y="688"/>
                    </a:lnTo>
                    <a:lnTo>
                      <a:pt x="221" y="690"/>
                    </a:lnTo>
                    <a:lnTo>
                      <a:pt x="219" y="693"/>
                    </a:lnTo>
                    <a:lnTo>
                      <a:pt x="216" y="693"/>
                    </a:lnTo>
                    <a:lnTo>
                      <a:pt x="214" y="690"/>
                    </a:lnTo>
                    <a:lnTo>
                      <a:pt x="213" y="691"/>
                    </a:lnTo>
                    <a:lnTo>
                      <a:pt x="201" y="700"/>
                    </a:lnTo>
                    <a:lnTo>
                      <a:pt x="198" y="705"/>
                    </a:lnTo>
                    <a:lnTo>
                      <a:pt x="199" y="706"/>
                    </a:lnTo>
                    <a:lnTo>
                      <a:pt x="198" y="708"/>
                    </a:lnTo>
                    <a:lnTo>
                      <a:pt x="194" y="706"/>
                    </a:lnTo>
                    <a:lnTo>
                      <a:pt x="194" y="703"/>
                    </a:lnTo>
                    <a:lnTo>
                      <a:pt x="186" y="706"/>
                    </a:lnTo>
                    <a:lnTo>
                      <a:pt x="181" y="710"/>
                    </a:lnTo>
                    <a:lnTo>
                      <a:pt x="178" y="711"/>
                    </a:lnTo>
                    <a:lnTo>
                      <a:pt x="176" y="713"/>
                    </a:lnTo>
                    <a:lnTo>
                      <a:pt x="173" y="715"/>
                    </a:lnTo>
                    <a:lnTo>
                      <a:pt x="166" y="715"/>
                    </a:lnTo>
                    <a:lnTo>
                      <a:pt x="159" y="721"/>
                    </a:lnTo>
                    <a:lnTo>
                      <a:pt x="148" y="725"/>
                    </a:lnTo>
                    <a:lnTo>
                      <a:pt x="140" y="730"/>
                    </a:lnTo>
                    <a:lnTo>
                      <a:pt x="138" y="736"/>
                    </a:lnTo>
                    <a:lnTo>
                      <a:pt x="136" y="738"/>
                    </a:lnTo>
                    <a:lnTo>
                      <a:pt x="138" y="741"/>
                    </a:lnTo>
                    <a:lnTo>
                      <a:pt x="138" y="745"/>
                    </a:lnTo>
                    <a:lnTo>
                      <a:pt x="136" y="746"/>
                    </a:lnTo>
                    <a:lnTo>
                      <a:pt x="135" y="743"/>
                    </a:lnTo>
                    <a:lnTo>
                      <a:pt x="131" y="743"/>
                    </a:lnTo>
                    <a:lnTo>
                      <a:pt x="131" y="745"/>
                    </a:lnTo>
                    <a:lnTo>
                      <a:pt x="131" y="748"/>
                    </a:lnTo>
                    <a:lnTo>
                      <a:pt x="130" y="750"/>
                    </a:lnTo>
                    <a:lnTo>
                      <a:pt x="126" y="746"/>
                    </a:lnTo>
                    <a:lnTo>
                      <a:pt x="126" y="741"/>
                    </a:lnTo>
                    <a:lnTo>
                      <a:pt x="128" y="740"/>
                    </a:lnTo>
                    <a:lnTo>
                      <a:pt x="125" y="738"/>
                    </a:lnTo>
                    <a:lnTo>
                      <a:pt x="120" y="738"/>
                    </a:lnTo>
                    <a:lnTo>
                      <a:pt x="118" y="736"/>
                    </a:lnTo>
                    <a:lnTo>
                      <a:pt x="113" y="738"/>
                    </a:lnTo>
                    <a:lnTo>
                      <a:pt x="106" y="738"/>
                    </a:lnTo>
                    <a:lnTo>
                      <a:pt x="101" y="741"/>
                    </a:lnTo>
                    <a:lnTo>
                      <a:pt x="98" y="745"/>
                    </a:lnTo>
                    <a:lnTo>
                      <a:pt x="91" y="746"/>
                    </a:lnTo>
                    <a:lnTo>
                      <a:pt x="86" y="750"/>
                    </a:lnTo>
                    <a:lnTo>
                      <a:pt x="81" y="755"/>
                    </a:lnTo>
                    <a:lnTo>
                      <a:pt x="81" y="758"/>
                    </a:lnTo>
                    <a:lnTo>
                      <a:pt x="80" y="760"/>
                    </a:lnTo>
                    <a:lnTo>
                      <a:pt x="78" y="758"/>
                    </a:lnTo>
                    <a:lnTo>
                      <a:pt x="71" y="761"/>
                    </a:lnTo>
                    <a:lnTo>
                      <a:pt x="68" y="763"/>
                    </a:lnTo>
                    <a:lnTo>
                      <a:pt x="68" y="766"/>
                    </a:lnTo>
                    <a:lnTo>
                      <a:pt x="66" y="766"/>
                    </a:lnTo>
                    <a:lnTo>
                      <a:pt x="61" y="765"/>
                    </a:lnTo>
                    <a:lnTo>
                      <a:pt x="58" y="766"/>
                    </a:lnTo>
                    <a:lnTo>
                      <a:pt x="56" y="770"/>
                    </a:lnTo>
                    <a:lnTo>
                      <a:pt x="55" y="773"/>
                    </a:lnTo>
                    <a:lnTo>
                      <a:pt x="56" y="776"/>
                    </a:lnTo>
                    <a:lnTo>
                      <a:pt x="60" y="775"/>
                    </a:lnTo>
                    <a:lnTo>
                      <a:pt x="60" y="773"/>
                    </a:lnTo>
                    <a:lnTo>
                      <a:pt x="60" y="770"/>
                    </a:lnTo>
                    <a:lnTo>
                      <a:pt x="63" y="768"/>
                    </a:lnTo>
                    <a:lnTo>
                      <a:pt x="65" y="770"/>
                    </a:lnTo>
                    <a:lnTo>
                      <a:pt x="65" y="773"/>
                    </a:lnTo>
                    <a:lnTo>
                      <a:pt x="65" y="775"/>
                    </a:lnTo>
                    <a:lnTo>
                      <a:pt x="68" y="773"/>
                    </a:lnTo>
                    <a:lnTo>
                      <a:pt x="73" y="766"/>
                    </a:lnTo>
                    <a:lnTo>
                      <a:pt x="75" y="766"/>
                    </a:lnTo>
                    <a:lnTo>
                      <a:pt x="76" y="768"/>
                    </a:lnTo>
                    <a:lnTo>
                      <a:pt x="76" y="771"/>
                    </a:lnTo>
                    <a:lnTo>
                      <a:pt x="76" y="773"/>
                    </a:lnTo>
                    <a:lnTo>
                      <a:pt x="81" y="773"/>
                    </a:lnTo>
                    <a:lnTo>
                      <a:pt x="83" y="768"/>
                    </a:lnTo>
                    <a:lnTo>
                      <a:pt x="83" y="771"/>
                    </a:lnTo>
                    <a:lnTo>
                      <a:pt x="85" y="771"/>
                    </a:lnTo>
                    <a:lnTo>
                      <a:pt x="86" y="768"/>
                    </a:lnTo>
                    <a:lnTo>
                      <a:pt x="90" y="766"/>
                    </a:lnTo>
                    <a:lnTo>
                      <a:pt x="95" y="768"/>
                    </a:lnTo>
                    <a:lnTo>
                      <a:pt x="98" y="765"/>
                    </a:lnTo>
                    <a:lnTo>
                      <a:pt x="101" y="760"/>
                    </a:lnTo>
                    <a:lnTo>
                      <a:pt x="101" y="756"/>
                    </a:lnTo>
                    <a:lnTo>
                      <a:pt x="105" y="755"/>
                    </a:lnTo>
                    <a:lnTo>
                      <a:pt x="108" y="750"/>
                    </a:lnTo>
                    <a:lnTo>
                      <a:pt x="111" y="750"/>
                    </a:lnTo>
                    <a:lnTo>
                      <a:pt x="116" y="753"/>
                    </a:lnTo>
                    <a:lnTo>
                      <a:pt x="115" y="755"/>
                    </a:lnTo>
                    <a:lnTo>
                      <a:pt x="111" y="756"/>
                    </a:lnTo>
                    <a:lnTo>
                      <a:pt x="108" y="760"/>
                    </a:lnTo>
                    <a:lnTo>
                      <a:pt x="108" y="763"/>
                    </a:lnTo>
                    <a:lnTo>
                      <a:pt x="110" y="765"/>
                    </a:lnTo>
                    <a:lnTo>
                      <a:pt x="116" y="760"/>
                    </a:lnTo>
                    <a:lnTo>
                      <a:pt x="118" y="756"/>
                    </a:lnTo>
                    <a:lnTo>
                      <a:pt x="120" y="756"/>
                    </a:lnTo>
                    <a:lnTo>
                      <a:pt x="121" y="758"/>
                    </a:lnTo>
                    <a:lnTo>
                      <a:pt x="123" y="755"/>
                    </a:lnTo>
                    <a:lnTo>
                      <a:pt x="125" y="756"/>
                    </a:lnTo>
                    <a:lnTo>
                      <a:pt x="126" y="758"/>
                    </a:lnTo>
                    <a:lnTo>
                      <a:pt x="125" y="761"/>
                    </a:lnTo>
                    <a:lnTo>
                      <a:pt x="126" y="761"/>
                    </a:lnTo>
                    <a:lnTo>
                      <a:pt x="130" y="756"/>
                    </a:lnTo>
                    <a:lnTo>
                      <a:pt x="133" y="758"/>
                    </a:lnTo>
                    <a:lnTo>
                      <a:pt x="136" y="755"/>
                    </a:lnTo>
                    <a:lnTo>
                      <a:pt x="141" y="755"/>
                    </a:lnTo>
                    <a:lnTo>
                      <a:pt x="146" y="748"/>
                    </a:lnTo>
                    <a:lnTo>
                      <a:pt x="149" y="746"/>
                    </a:lnTo>
                    <a:lnTo>
                      <a:pt x="153" y="748"/>
                    </a:lnTo>
                    <a:lnTo>
                      <a:pt x="153" y="750"/>
                    </a:lnTo>
                    <a:lnTo>
                      <a:pt x="149" y="755"/>
                    </a:lnTo>
                    <a:lnTo>
                      <a:pt x="146" y="760"/>
                    </a:lnTo>
                    <a:lnTo>
                      <a:pt x="146" y="761"/>
                    </a:lnTo>
                    <a:lnTo>
                      <a:pt x="149" y="761"/>
                    </a:lnTo>
                    <a:lnTo>
                      <a:pt x="156" y="755"/>
                    </a:lnTo>
                    <a:lnTo>
                      <a:pt x="156" y="748"/>
                    </a:lnTo>
                    <a:lnTo>
                      <a:pt x="156" y="746"/>
                    </a:lnTo>
                    <a:lnTo>
                      <a:pt x="159" y="750"/>
                    </a:lnTo>
                    <a:lnTo>
                      <a:pt x="163" y="748"/>
                    </a:lnTo>
                    <a:lnTo>
                      <a:pt x="166" y="748"/>
                    </a:lnTo>
                    <a:lnTo>
                      <a:pt x="171" y="748"/>
                    </a:lnTo>
                    <a:lnTo>
                      <a:pt x="174" y="743"/>
                    </a:lnTo>
                    <a:lnTo>
                      <a:pt x="176" y="743"/>
                    </a:lnTo>
                    <a:lnTo>
                      <a:pt x="178" y="745"/>
                    </a:lnTo>
                    <a:lnTo>
                      <a:pt x="181" y="740"/>
                    </a:lnTo>
                    <a:lnTo>
                      <a:pt x="183" y="736"/>
                    </a:lnTo>
                    <a:lnTo>
                      <a:pt x="184" y="738"/>
                    </a:lnTo>
                    <a:lnTo>
                      <a:pt x="183" y="741"/>
                    </a:lnTo>
                    <a:lnTo>
                      <a:pt x="183" y="745"/>
                    </a:lnTo>
                    <a:lnTo>
                      <a:pt x="186" y="745"/>
                    </a:lnTo>
                    <a:lnTo>
                      <a:pt x="189" y="741"/>
                    </a:lnTo>
                    <a:lnTo>
                      <a:pt x="188" y="740"/>
                    </a:lnTo>
                    <a:lnTo>
                      <a:pt x="191" y="736"/>
                    </a:lnTo>
                    <a:lnTo>
                      <a:pt x="191" y="735"/>
                    </a:lnTo>
                    <a:lnTo>
                      <a:pt x="184" y="735"/>
                    </a:lnTo>
                    <a:lnTo>
                      <a:pt x="183" y="733"/>
                    </a:lnTo>
                    <a:lnTo>
                      <a:pt x="188" y="733"/>
                    </a:lnTo>
                    <a:lnTo>
                      <a:pt x="196" y="728"/>
                    </a:lnTo>
                    <a:lnTo>
                      <a:pt x="206" y="728"/>
                    </a:lnTo>
                    <a:lnTo>
                      <a:pt x="208" y="726"/>
                    </a:lnTo>
                    <a:lnTo>
                      <a:pt x="208" y="723"/>
                    </a:lnTo>
                    <a:lnTo>
                      <a:pt x="204" y="723"/>
                    </a:lnTo>
                    <a:lnTo>
                      <a:pt x="208" y="721"/>
                    </a:lnTo>
                    <a:lnTo>
                      <a:pt x="211" y="721"/>
                    </a:lnTo>
                    <a:lnTo>
                      <a:pt x="214" y="720"/>
                    </a:lnTo>
                    <a:lnTo>
                      <a:pt x="216" y="720"/>
                    </a:lnTo>
                    <a:lnTo>
                      <a:pt x="218" y="723"/>
                    </a:lnTo>
                    <a:lnTo>
                      <a:pt x="219" y="723"/>
                    </a:lnTo>
                    <a:lnTo>
                      <a:pt x="221" y="720"/>
                    </a:lnTo>
                    <a:lnTo>
                      <a:pt x="221" y="720"/>
                    </a:lnTo>
                    <a:lnTo>
                      <a:pt x="224" y="716"/>
                    </a:lnTo>
                    <a:lnTo>
                      <a:pt x="224" y="713"/>
                    </a:lnTo>
                    <a:lnTo>
                      <a:pt x="226" y="711"/>
                    </a:lnTo>
                    <a:lnTo>
                      <a:pt x="228" y="713"/>
                    </a:lnTo>
                    <a:lnTo>
                      <a:pt x="228" y="716"/>
                    </a:lnTo>
                    <a:lnTo>
                      <a:pt x="231" y="718"/>
                    </a:lnTo>
                    <a:lnTo>
                      <a:pt x="236" y="713"/>
                    </a:lnTo>
                    <a:lnTo>
                      <a:pt x="239" y="711"/>
                    </a:lnTo>
                    <a:lnTo>
                      <a:pt x="243" y="711"/>
                    </a:lnTo>
                    <a:lnTo>
                      <a:pt x="244" y="706"/>
                    </a:lnTo>
                    <a:lnTo>
                      <a:pt x="246" y="706"/>
                    </a:lnTo>
                    <a:lnTo>
                      <a:pt x="249" y="708"/>
                    </a:lnTo>
                    <a:lnTo>
                      <a:pt x="252" y="708"/>
                    </a:lnTo>
                    <a:lnTo>
                      <a:pt x="257" y="701"/>
                    </a:lnTo>
                    <a:lnTo>
                      <a:pt x="257" y="698"/>
                    </a:lnTo>
                    <a:lnTo>
                      <a:pt x="256" y="698"/>
                    </a:lnTo>
                    <a:lnTo>
                      <a:pt x="252" y="698"/>
                    </a:lnTo>
                    <a:lnTo>
                      <a:pt x="252" y="698"/>
                    </a:lnTo>
                    <a:lnTo>
                      <a:pt x="259" y="693"/>
                    </a:lnTo>
                    <a:lnTo>
                      <a:pt x="262" y="691"/>
                    </a:lnTo>
                    <a:lnTo>
                      <a:pt x="267" y="688"/>
                    </a:lnTo>
                    <a:lnTo>
                      <a:pt x="269" y="688"/>
                    </a:lnTo>
                    <a:lnTo>
                      <a:pt x="271" y="690"/>
                    </a:lnTo>
                    <a:lnTo>
                      <a:pt x="276" y="686"/>
                    </a:lnTo>
                    <a:lnTo>
                      <a:pt x="279" y="685"/>
                    </a:lnTo>
                    <a:lnTo>
                      <a:pt x="281" y="681"/>
                    </a:lnTo>
                    <a:lnTo>
                      <a:pt x="284" y="680"/>
                    </a:lnTo>
                    <a:lnTo>
                      <a:pt x="286" y="678"/>
                    </a:lnTo>
                    <a:lnTo>
                      <a:pt x="289" y="677"/>
                    </a:lnTo>
                    <a:lnTo>
                      <a:pt x="291" y="680"/>
                    </a:lnTo>
                    <a:lnTo>
                      <a:pt x="292" y="681"/>
                    </a:lnTo>
                    <a:lnTo>
                      <a:pt x="294" y="678"/>
                    </a:lnTo>
                    <a:lnTo>
                      <a:pt x="297" y="678"/>
                    </a:lnTo>
                    <a:lnTo>
                      <a:pt x="299" y="677"/>
                    </a:lnTo>
                    <a:lnTo>
                      <a:pt x="299" y="673"/>
                    </a:lnTo>
                    <a:lnTo>
                      <a:pt x="304" y="673"/>
                    </a:lnTo>
                    <a:lnTo>
                      <a:pt x="304" y="672"/>
                    </a:lnTo>
                    <a:lnTo>
                      <a:pt x="306" y="672"/>
                    </a:lnTo>
                    <a:lnTo>
                      <a:pt x="312" y="673"/>
                    </a:lnTo>
                    <a:lnTo>
                      <a:pt x="314" y="668"/>
                    </a:lnTo>
                    <a:lnTo>
                      <a:pt x="316" y="668"/>
                    </a:lnTo>
                    <a:lnTo>
                      <a:pt x="317" y="672"/>
                    </a:lnTo>
                    <a:lnTo>
                      <a:pt x="319" y="672"/>
                    </a:lnTo>
                    <a:lnTo>
                      <a:pt x="321" y="668"/>
                    </a:lnTo>
                    <a:lnTo>
                      <a:pt x="322" y="670"/>
                    </a:lnTo>
                    <a:lnTo>
                      <a:pt x="324" y="670"/>
                    </a:lnTo>
                    <a:lnTo>
                      <a:pt x="327" y="663"/>
                    </a:lnTo>
                    <a:lnTo>
                      <a:pt x="326" y="663"/>
                    </a:lnTo>
                    <a:lnTo>
                      <a:pt x="322" y="665"/>
                    </a:lnTo>
                    <a:lnTo>
                      <a:pt x="324" y="662"/>
                    </a:lnTo>
                    <a:lnTo>
                      <a:pt x="329" y="658"/>
                    </a:lnTo>
                    <a:lnTo>
                      <a:pt x="331" y="658"/>
                    </a:lnTo>
                    <a:lnTo>
                      <a:pt x="332" y="658"/>
                    </a:lnTo>
                    <a:lnTo>
                      <a:pt x="334" y="658"/>
                    </a:lnTo>
                    <a:lnTo>
                      <a:pt x="332" y="655"/>
                    </a:lnTo>
                    <a:lnTo>
                      <a:pt x="329" y="653"/>
                    </a:lnTo>
                    <a:lnTo>
                      <a:pt x="332" y="653"/>
                    </a:lnTo>
                    <a:lnTo>
                      <a:pt x="336" y="655"/>
                    </a:lnTo>
                    <a:lnTo>
                      <a:pt x="341" y="650"/>
                    </a:lnTo>
                    <a:lnTo>
                      <a:pt x="347" y="650"/>
                    </a:lnTo>
                    <a:lnTo>
                      <a:pt x="352" y="647"/>
                    </a:lnTo>
                    <a:lnTo>
                      <a:pt x="355" y="645"/>
                    </a:lnTo>
                    <a:lnTo>
                      <a:pt x="360" y="640"/>
                    </a:lnTo>
                    <a:lnTo>
                      <a:pt x="360" y="633"/>
                    </a:lnTo>
                    <a:lnTo>
                      <a:pt x="359" y="632"/>
                    </a:lnTo>
                    <a:lnTo>
                      <a:pt x="357" y="632"/>
                    </a:lnTo>
                    <a:lnTo>
                      <a:pt x="355" y="628"/>
                    </a:lnTo>
                    <a:lnTo>
                      <a:pt x="354" y="627"/>
                    </a:lnTo>
                    <a:lnTo>
                      <a:pt x="347" y="627"/>
                    </a:lnTo>
                    <a:lnTo>
                      <a:pt x="349" y="622"/>
                    </a:lnTo>
                    <a:lnTo>
                      <a:pt x="347" y="618"/>
                    </a:lnTo>
                    <a:lnTo>
                      <a:pt x="354" y="615"/>
                    </a:lnTo>
                    <a:lnTo>
                      <a:pt x="355" y="613"/>
                    </a:lnTo>
                    <a:lnTo>
                      <a:pt x="359" y="613"/>
                    </a:lnTo>
                    <a:lnTo>
                      <a:pt x="360" y="610"/>
                    </a:lnTo>
                    <a:lnTo>
                      <a:pt x="359" y="610"/>
                    </a:lnTo>
                    <a:lnTo>
                      <a:pt x="362" y="608"/>
                    </a:lnTo>
                    <a:lnTo>
                      <a:pt x="365" y="608"/>
                    </a:lnTo>
                    <a:lnTo>
                      <a:pt x="372" y="605"/>
                    </a:lnTo>
                    <a:lnTo>
                      <a:pt x="377" y="608"/>
                    </a:lnTo>
                    <a:lnTo>
                      <a:pt x="382" y="605"/>
                    </a:lnTo>
                    <a:lnTo>
                      <a:pt x="382" y="608"/>
                    </a:lnTo>
                    <a:lnTo>
                      <a:pt x="384" y="612"/>
                    </a:lnTo>
                    <a:lnTo>
                      <a:pt x="385" y="610"/>
                    </a:lnTo>
                    <a:lnTo>
                      <a:pt x="392" y="605"/>
                    </a:lnTo>
                    <a:lnTo>
                      <a:pt x="390" y="603"/>
                    </a:lnTo>
                    <a:lnTo>
                      <a:pt x="387" y="603"/>
                    </a:lnTo>
                    <a:lnTo>
                      <a:pt x="387" y="600"/>
                    </a:lnTo>
                    <a:lnTo>
                      <a:pt x="389" y="600"/>
                    </a:lnTo>
                    <a:lnTo>
                      <a:pt x="394" y="602"/>
                    </a:lnTo>
                    <a:lnTo>
                      <a:pt x="402" y="600"/>
                    </a:lnTo>
                    <a:lnTo>
                      <a:pt x="404" y="593"/>
                    </a:lnTo>
                    <a:lnTo>
                      <a:pt x="402" y="588"/>
                    </a:lnTo>
                    <a:lnTo>
                      <a:pt x="395" y="585"/>
                    </a:lnTo>
                    <a:lnTo>
                      <a:pt x="392" y="585"/>
                    </a:lnTo>
                    <a:lnTo>
                      <a:pt x="389" y="587"/>
                    </a:lnTo>
                    <a:lnTo>
                      <a:pt x="389" y="585"/>
                    </a:lnTo>
                    <a:lnTo>
                      <a:pt x="392" y="583"/>
                    </a:lnTo>
                    <a:lnTo>
                      <a:pt x="399" y="582"/>
                    </a:lnTo>
                    <a:lnTo>
                      <a:pt x="402" y="585"/>
                    </a:lnTo>
                    <a:lnTo>
                      <a:pt x="409" y="585"/>
                    </a:lnTo>
                    <a:lnTo>
                      <a:pt x="414" y="582"/>
                    </a:lnTo>
                    <a:lnTo>
                      <a:pt x="414" y="579"/>
                    </a:lnTo>
                    <a:lnTo>
                      <a:pt x="424" y="574"/>
                    </a:lnTo>
                    <a:lnTo>
                      <a:pt x="430" y="569"/>
                    </a:lnTo>
                    <a:lnTo>
                      <a:pt x="435" y="569"/>
                    </a:lnTo>
                    <a:lnTo>
                      <a:pt x="437" y="567"/>
                    </a:lnTo>
                    <a:lnTo>
                      <a:pt x="437" y="564"/>
                    </a:lnTo>
                    <a:lnTo>
                      <a:pt x="447" y="557"/>
                    </a:lnTo>
                    <a:lnTo>
                      <a:pt x="457" y="557"/>
                    </a:lnTo>
                    <a:lnTo>
                      <a:pt x="467" y="549"/>
                    </a:lnTo>
                    <a:lnTo>
                      <a:pt x="473" y="547"/>
                    </a:lnTo>
                    <a:lnTo>
                      <a:pt x="482" y="539"/>
                    </a:lnTo>
                    <a:lnTo>
                      <a:pt x="478" y="544"/>
                    </a:lnTo>
                    <a:lnTo>
                      <a:pt x="478" y="549"/>
                    </a:lnTo>
                    <a:lnTo>
                      <a:pt x="482" y="550"/>
                    </a:lnTo>
                    <a:lnTo>
                      <a:pt x="485" y="550"/>
                    </a:lnTo>
                    <a:lnTo>
                      <a:pt x="487" y="552"/>
                    </a:lnTo>
                    <a:lnTo>
                      <a:pt x="493" y="547"/>
                    </a:lnTo>
                    <a:lnTo>
                      <a:pt x="498" y="545"/>
                    </a:lnTo>
                    <a:lnTo>
                      <a:pt x="507" y="542"/>
                    </a:lnTo>
                    <a:lnTo>
                      <a:pt x="510" y="539"/>
                    </a:lnTo>
                    <a:lnTo>
                      <a:pt x="508" y="544"/>
                    </a:lnTo>
                    <a:lnTo>
                      <a:pt x="502" y="547"/>
                    </a:lnTo>
                    <a:lnTo>
                      <a:pt x="495" y="549"/>
                    </a:lnTo>
                    <a:lnTo>
                      <a:pt x="485" y="559"/>
                    </a:lnTo>
                    <a:lnTo>
                      <a:pt x="483" y="562"/>
                    </a:lnTo>
                    <a:lnTo>
                      <a:pt x="490" y="569"/>
                    </a:lnTo>
                    <a:lnTo>
                      <a:pt x="490" y="574"/>
                    </a:lnTo>
                    <a:lnTo>
                      <a:pt x="485" y="570"/>
                    </a:lnTo>
                    <a:lnTo>
                      <a:pt x="482" y="570"/>
                    </a:lnTo>
                    <a:lnTo>
                      <a:pt x="480" y="570"/>
                    </a:lnTo>
                    <a:lnTo>
                      <a:pt x="475" y="570"/>
                    </a:lnTo>
                    <a:lnTo>
                      <a:pt x="472" y="567"/>
                    </a:lnTo>
                    <a:lnTo>
                      <a:pt x="470" y="562"/>
                    </a:lnTo>
                    <a:lnTo>
                      <a:pt x="462" y="565"/>
                    </a:lnTo>
                    <a:lnTo>
                      <a:pt x="458" y="565"/>
                    </a:lnTo>
                    <a:lnTo>
                      <a:pt x="452" y="570"/>
                    </a:lnTo>
                    <a:lnTo>
                      <a:pt x="445" y="570"/>
                    </a:lnTo>
                    <a:lnTo>
                      <a:pt x="440" y="574"/>
                    </a:lnTo>
                    <a:lnTo>
                      <a:pt x="440" y="579"/>
                    </a:lnTo>
                    <a:lnTo>
                      <a:pt x="440" y="580"/>
                    </a:lnTo>
                    <a:lnTo>
                      <a:pt x="437" y="587"/>
                    </a:lnTo>
                    <a:lnTo>
                      <a:pt x="430" y="590"/>
                    </a:lnTo>
                    <a:lnTo>
                      <a:pt x="429" y="597"/>
                    </a:lnTo>
                    <a:lnTo>
                      <a:pt x="415" y="607"/>
                    </a:lnTo>
                    <a:lnTo>
                      <a:pt x="410" y="612"/>
                    </a:lnTo>
                    <a:lnTo>
                      <a:pt x="412" y="615"/>
                    </a:lnTo>
                    <a:lnTo>
                      <a:pt x="417" y="622"/>
                    </a:lnTo>
                    <a:lnTo>
                      <a:pt x="419" y="617"/>
                    </a:lnTo>
                    <a:lnTo>
                      <a:pt x="422" y="617"/>
                    </a:lnTo>
                    <a:lnTo>
                      <a:pt x="425" y="615"/>
                    </a:lnTo>
                    <a:lnTo>
                      <a:pt x="430" y="615"/>
                    </a:lnTo>
                    <a:lnTo>
                      <a:pt x="430" y="618"/>
                    </a:lnTo>
                    <a:lnTo>
                      <a:pt x="420" y="623"/>
                    </a:lnTo>
                    <a:lnTo>
                      <a:pt x="417" y="623"/>
                    </a:lnTo>
                    <a:lnTo>
                      <a:pt x="415" y="628"/>
                    </a:lnTo>
                    <a:lnTo>
                      <a:pt x="410" y="625"/>
                    </a:lnTo>
                    <a:lnTo>
                      <a:pt x="407" y="627"/>
                    </a:lnTo>
                    <a:lnTo>
                      <a:pt x="404" y="627"/>
                    </a:lnTo>
                    <a:lnTo>
                      <a:pt x="404" y="632"/>
                    </a:lnTo>
                    <a:lnTo>
                      <a:pt x="400" y="630"/>
                    </a:lnTo>
                    <a:lnTo>
                      <a:pt x="395" y="632"/>
                    </a:lnTo>
                    <a:lnTo>
                      <a:pt x="397" y="637"/>
                    </a:lnTo>
                    <a:lnTo>
                      <a:pt x="404" y="643"/>
                    </a:lnTo>
                    <a:lnTo>
                      <a:pt x="405" y="642"/>
                    </a:lnTo>
                    <a:lnTo>
                      <a:pt x="407" y="638"/>
                    </a:lnTo>
                    <a:lnTo>
                      <a:pt x="410" y="642"/>
                    </a:lnTo>
                    <a:lnTo>
                      <a:pt x="412" y="637"/>
                    </a:lnTo>
                    <a:lnTo>
                      <a:pt x="415" y="637"/>
                    </a:lnTo>
                    <a:lnTo>
                      <a:pt x="415" y="640"/>
                    </a:lnTo>
                    <a:lnTo>
                      <a:pt x="419" y="638"/>
                    </a:lnTo>
                    <a:lnTo>
                      <a:pt x="419" y="637"/>
                    </a:lnTo>
                    <a:lnTo>
                      <a:pt x="422" y="635"/>
                    </a:lnTo>
                    <a:lnTo>
                      <a:pt x="427" y="632"/>
                    </a:lnTo>
                    <a:lnTo>
                      <a:pt x="427" y="627"/>
                    </a:lnTo>
                    <a:lnTo>
                      <a:pt x="430" y="623"/>
                    </a:lnTo>
                    <a:lnTo>
                      <a:pt x="432" y="627"/>
                    </a:lnTo>
                    <a:lnTo>
                      <a:pt x="430" y="628"/>
                    </a:lnTo>
                    <a:lnTo>
                      <a:pt x="432" y="632"/>
                    </a:lnTo>
                    <a:lnTo>
                      <a:pt x="437" y="630"/>
                    </a:lnTo>
                    <a:lnTo>
                      <a:pt x="445" y="625"/>
                    </a:lnTo>
                    <a:lnTo>
                      <a:pt x="450" y="625"/>
                    </a:lnTo>
                    <a:lnTo>
                      <a:pt x="452" y="628"/>
                    </a:lnTo>
                    <a:lnTo>
                      <a:pt x="453" y="625"/>
                    </a:lnTo>
                    <a:lnTo>
                      <a:pt x="457" y="618"/>
                    </a:lnTo>
                    <a:lnTo>
                      <a:pt x="462" y="615"/>
                    </a:lnTo>
                    <a:lnTo>
                      <a:pt x="463" y="615"/>
                    </a:lnTo>
                    <a:lnTo>
                      <a:pt x="458" y="620"/>
                    </a:lnTo>
                    <a:lnTo>
                      <a:pt x="458" y="625"/>
                    </a:lnTo>
                    <a:lnTo>
                      <a:pt x="462" y="622"/>
                    </a:lnTo>
                    <a:lnTo>
                      <a:pt x="467" y="617"/>
                    </a:lnTo>
                    <a:lnTo>
                      <a:pt x="470" y="608"/>
                    </a:lnTo>
                    <a:lnTo>
                      <a:pt x="473" y="607"/>
                    </a:lnTo>
                    <a:lnTo>
                      <a:pt x="473" y="610"/>
                    </a:lnTo>
                    <a:lnTo>
                      <a:pt x="470" y="615"/>
                    </a:lnTo>
                    <a:lnTo>
                      <a:pt x="470" y="617"/>
                    </a:lnTo>
                    <a:lnTo>
                      <a:pt x="475" y="612"/>
                    </a:lnTo>
                    <a:lnTo>
                      <a:pt x="477" y="615"/>
                    </a:lnTo>
                    <a:lnTo>
                      <a:pt x="477" y="617"/>
                    </a:lnTo>
                    <a:lnTo>
                      <a:pt x="482" y="618"/>
                    </a:lnTo>
                    <a:lnTo>
                      <a:pt x="485" y="620"/>
                    </a:lnTo>
                    <a:lnTo>
                      <a:pt x="488" y="617"/>
                    </a:lnTo>
                    <a:lnTo>
                      <a:pt x="490" y="612"/>
                    </a:lnTo>
                    <a:lnTo>
                      <a:pt x="497" y="612"/>
                    </a:lnTo>
                    <a:lnTo>
                      <a:pt x="502" y="608"/>
                    </a:lnTo>
                    <a:lnTo>
                      <a:pt x="498" y="607"/>
                    </a:lnTo>
                    <a:lnTo>
                      <a:pt x="500" y="603"/>
                    </a:lnTo>
                    <a:lnTo>
                      <a:pt x="508" y="600"/>
                    </a:lnTo>
                    <a:lnTo>
                      <a:pt x="510" y="597"/>
                    </a:lnTo>
                    <a:lnTo>
                      <a:pt x="510" y="593"/>
                    </a:lnTo>
                    <a:lnTo>
                      <a:pt x="507" y="593"/>
                    </a:lnTo>
                    <a:lnTo>
                      <a:pt x="503" y="592"/>
                    </a:lnTo>
                    <a:lnTo>
                      <a:pt x="497" y="590"/>
                    </a:lnTo>
                    <a:lnTo>
                      <a:pt x="500" y="588"/>
                    </a:lnTo>
                    <a:lnTo>
                      <a:pt x="503" y="588"/>
                    </a:lnTo>
                    <a:lnTo>
                      <a:pt x="507" y="588"/>
                    </a:lnTo>
                    <a:lnTo>
                      <a:pt x="510" y="587"/>
                    </a:lnTo>
                    <a:lnTo>
                      <a:pt x="510" y="583"/>
                    </a:lnTo>
                    <a:lnTo>
                      <a:pt x="505" y="585"/>
                    </a:lnTo>
                    <a:lnTo>
                      <a:pt x="500" y="582"/>
                    </a:lnTo>
                    <a:lnTo>
                      <a:pt x="500" y="577"/>
                    </a:lnTo>
                    <a:lnTo>
                      <a:pt x="507" y="577"/>
                    </a:lnTo>
                    <a:lnTo>
                      <a:pt x="508" y="575"/>
                    </a:lnTo>
                    <a:lnTo>
                      <a:pt x="512" y="577"/>
                    </a:lnTo>
                    <a:lnTo>
                      <a:pt x="512" y="575"/>
                    </a:lnTo>
                    <a:lnTo>
                      <a:pt x="510" y="570"/>
                    </a:lnTo>
                    <a:lnTo>
                      <a:pt x="518" y="567"/>
                    </a:lnTo>
                    <a:lnTo>
                      <a:pt x="523" y="570"/>
                    </a:lnTo>
                    <a:lnTo>
                      <a:pt x="527" y="569"/>
                    </a:lnTo>
                    <a:lnTo>
                      <a:pt x="532" y="569"/>
                    </a:lnTo>
                    <a:lnTo>
                      <a:pt x="523" y="575"/>
                    </a:lnTo>
                    <a:lnTo>
                      <a:pt x="523" y="579"/>
                    </a:lnTo>
                    <a:lnTo>
                      <a:pt x="525" y="585"/>
                    </a:lnTo>
                    <a:lnTo>
                      <a:pt x="527" y="585"/>
                    </a:lnTo>
                    <a:lnTo>
                      <a:pt x="530" y="577"/>
                    </a:lnTo>
                    <a:lnTo>
                      <a:pt x="533" y="575"/>
                    </a:lnTo>
                    <a:lnTo>
                      <a:pt x="537" y="575"/>
                    </a:lnTo>
                    <a:lnTo>
                      <a:pt x="535" y="577"/>
                    </a:lnTo>
                    <a:lnTo>
                      <a:pt x="532" y="580"/>
                    </a:lnTo>
                    <a:lnTo>
                      <a:pt x="533" y="583"/>
                    </a:lnTo>
                    <a:lnTo>
                      <a:pt x="538" y="580"/>
                    </a:lnTo>
                    <a:lnTo>
                      <a:pt x="540" y="577"/>
                    </a:lnTo>
                    <a:lnTo>
                      <a:pt x="543" y="580"/>
                    </a:lnTo>
                    <a:lnTo>
                      <a:pt x="548" y="577"/>
                    </a:lnTo>
                    <a:lnTo>
                      <a:pt x="550" y="577"/>
                    </a:lnTo>
                    <a:lnTo>
                      <a:pt x="555" y="574"/>
                    </a:lnTo>
                    <a:lnTo>
                      <a:pt x="560" y="572"/>
                    </a:lnTo>
                    <a:lnTo>
                      <a:pt x="565" y="574"/>
                    </a:lnTo>
                    <a:lnTo>
                      <a:pt x="563" y="575"/>
                    </a:lnTo>
                    <a:lnTo>
                      <a:pt x="558" y="575"/>
                    </a:lnTo>
                    <a:lnTo>
                      <a:pt x="553" y="580"/>
                    </a:lnTo>
                    <a:lnTo>
                      <a:pt x="550" y="580"/>
                    </a:lnTo>
                    <a:lnTo>
                      <a:pt x="548" y="583"/>
                    </a:lnTo>
                    <a:lnTo>
                      <a:pt x="550" y="585"/>
                    </a:lnTo>
                    <a:lnTo>
                      <a:pt x="558" y="587"/>
                    </a:lnTo>
                    <a:lnTo>
                      <a:pt x="561" y="590"/>
                    </a:lnTo>
                    <a:lnTo>
                      <a:pt x="561" y="592"/>
                    </a:lnTo>
                    <a:lnTo>
                      <a:pt x="556" y="588"/>
                    </a:lnTo>
                    <a:lnTo>
                      <a:pt x="550" y="587"/>
                    </a:lnTo>
                    <a:lnTo>
                      <a:pt x="545" y="588"/>
                    </a:lnTo>
                    <a:lnTo>
                      <a:pt x="545" y="593"/>
                    </a:lnTo>
                    <a:lnTo>
                      <a:pt x="548" y="593"/>
                    </a:lnTo>
                    <a:lnTo>
                      <a:pt x="551" y="592"/>
                    </a:lnTo>
                    <a:lnTo>
                      <a:pt x="556" y="595"/>
                    </a:lnTo>
                    <a:lnTo>
                      <a:pt x="553" y="595"/>
                    </a:lnTo>
                    <a:lnTo>
                      <a:pt x="548" y="595"/>
                    </a:lnTo>
                    <a:lnTo>
                      <a:pt x="550" y="598"/>
                    </a:lnTo>
                    <a:lnTo>
                      <a:pt x="556" y="600"/>
                    </a:lnTo>
                    <a:lnTo>
                      <a:pt x="558" y="603"/>
                    </a:lnTo>
                    <a:lnTo>
                      <a:pt x="555" y="605"/>
                    </a:lnTo>
                    <a:lnTo>
                      <a:pt x="551" y="605"/>
                    </a:lnTo>
                    <a:lnTo>
                      <a:pt x="551" y="608"/>
                    </a:lnTo>
                    <a:lnTo>
                      <a:pt x="556" y="608"/>
                    </a:lnTo>
                    <a:lnTo>
                      <a:pt x="561" y="607"/>
                    </a:lnTo>
                    <a:lnTo>
                      <a:pt x="565" y="610"/>
                    </a:lnTo>
                    <a:lnTo>
                      <a:pt x="570" y="612"/>
                    </a:lnTo>
                    <a:lnTo>
                      <a:pt x="576" y="608"/>
                    </a:lnTo>
                    <a:lnTo>
                      <a:pt x="578" y="612"/>
                    </a:lnTo>
                    <a:lnTo>
                      <a:pt x="578" y="613"/>
                    </a:lnTo>
                    <a:lnTo>
                      <a:pt x="575" y="615"/>
                    </a:lnTo>
                    <a:lnTo>
                      <a:pt x="576" y="618"/>
                    </a:lnTo>
                    <a:lnTo>
                      <a:pt x="578" y="618"/>
                    </a:lnTo>
                    <a:lnTo>
                      <a:pt x="578" y="622"/>
                    </a:lnTo>
                    <a:lnTo>
                      <a:pt x="583" y="622"/>
                    </a:lnTo>
                    <a:lnTo>
                      <a:pt x="586" y="618"/>
                    </a:lnTo>
                    <a:lnTo>
                      <a:pt x="585" y="617"/>
                    </a:lnTo>
                    <a:lnTo>
                      <a:pt x="585" y="615"/>
                    </a:lnTo>
                    <a:lnTo>
                      <a:pt x="591" y="615"/>
                    </a:lnTo>
                    <a:lnTo>
                      <a:pt x="588" y="618"/>
                    </a:lnTo>
                    <a:lnTo>
                      <a:pt x="588" y="622"/>
                    </a:lnTo>
                    <a:lnTo>
                      <a:pt x="581" y="627"/>
                    </a:lnTo>
                    <a:lnTo>
                      <a:pt x="586" y="630"/>
                    </a:lnTo>
                    <a:lnTo>
                      <a:pt x="585" y="632"/>
                    </a:lnTo>
                    <a:lnTo>
                      <a:pt x="581" y="632"/>
                    </a:lnTo>
                    <a:lnTo>
                      <a:pt x="580" y="632"/>
                    </a:lnTo>
                    <a:lnTo>
                      <a:pt x="581" y="635"/>
                    </a:lnTo>
                    <a:lnTo>
                      <a:pt x="593" y="637"/>
                    </a:lnTo>
                    <a:lnTo>
                      <a:pt x="596" y="635"/>
                    </a:lnTo>
                    <a:lnTo>
                      <a:pt x="600" y="637"/>
                    </a:lnTo>
                    <a:lnTo>
                      <a:pt x="605" y="635"/>
                    </a:lnTo>
                    <a:lnTo>
                      <a:pt x="610" y="637"/>
                    </a:lnTo>
                    <a:lnTo>
                      <a:pt x="616" y="635"/>
                    </a:lnTo>
                    <a:lnTo>
                      <a:pt x="618" y="637"/>
                    </a:lnTo>
                    <a:lnTo>
                      <a:pt x="618" y="638"/>
                    </a:lnTo>
                    <a:lnTo>
                      <a:pt x="621" y="640"/>
                    </a:lnTo>
                    <a:lnTo>
                      <a:pt x="625" y="643"/>
                    </a:lnTo>
                    <a:lnTo>
                      <a:pt x="628" y="645"/>
                    </a:lnTo>
                    <a:lnTo>
                      <a:pt x="628" y="648"/>
                    </a:lnTo>
                    <a:lnTo>
                      <a:pt x="633" y="648"/>
                    </a:lnTo>
                    <a:lnTo>
                      <a:pt x="640" y="645"/>
                    </a:lnTo>
                    <a:lnTo>
                      <a:pt x="641" y="643"/>
                    </a:lnTo>
                    <a:lnTo>
                      <a:pt x="643" y="645"/>
                    </a:lnTo>
                    <a:lnTo>
                      <a:pt x="643" y="648"/>
                    </a:lnTo>
                    <a:lnTo>
                      <a:pt x="640" y="650"/>
                    </a:lnTo>
                    <a:lnTo>
                      <a:pt x="635" y="652"/>
                    </a:lnTo>
                    <a:lnTo>
                      <a:pt x="636" y="653"/>
                    </a:lnTo>
                    <a:lnTo>
                      <a:pt x="643" y="655"/>
                    </a:lnTo>
                    <a:lnTo>
                      <a:pt x="645" y="658"/>
                    </a:lnTo>
                    <a:lnTo>
                      <a:pt x="648" y="662"/>
                    </a:lnTo>
                    <a:lnTo>
                      <a:pt x="654" y="663"/>
                    </a:lnTo>
                    <a:lnTo>
                      <a:pt x="663" y="662"/>
                    </a:lnTo>
                    <a:lnTo>
                      <a:pt x="668" y="660"/>
                    </a:lnTo>
                    <a:lnTo>
                      <a:pt x="668" y="663"/>
                    </a:lnTo>
                    <a:lnTo>
                      <a:pt x="671" y="660"/>
                    </a:lnTo>
                    <a:lnTo>
                      <a:pt x="678" y="655"/>
                    </a:lnTo>
                    <a:lnTo>
                      <a:pt x="679" y="655"/>
                    </a:lnTo>
                    <a:lnTo>
                      <a:pt x="678" y="658"/>
                    </a:lnTo>
                    <a:lnTo>
                      <a:pt x="673" y="662"/>
                    </a:lnTo>
                    <a:lnTo>
                      <a:pt x="673" y="668"/>
                    </a:lnTo>
                    <a:lnTo>
                      <a:pt x="669" y="673"/>
                    </a:lnTo>
                    <a:lnTo>
                      <a:pt x="668" y="673"/>
                    </a:lnTo>
                    <a:lnTo>
                      <a:pt x="663" y="672"/>
                    </a:lnTo>
                    <a:lnTo>
                      <a:pt x="661" y="672"/>
                    </a:lnTo>
                    <a:lnTo>
                      <a:pt x="663" y="677"/>
                    </a:lnTo>
                    <a:lnTo>
                      <a:pt x="664" y="681"/>
                    </a:lnTo>
                    <a:lnTo>
                      <a:pt x="668" y="683"/>
                    </a:lnTo>
                    <a:lnTo>
                      <a:pt x="671" y="681"/>
                    </a:lnTo>
                    <a:lnTo>
                      <a:pt x="674" y="683"/>
                    </a:lnTo>
                    <a:lnTo>
                      <a:pt x="673" y="686"/>
                    </a:lnTo>
                    <a:lnTo>
                      <a:pt x="671" y="686"/>
                    </a:lnTo>
                    <a:lnTo>
                      <a:pt x="671" y="688"/>
                    </a:lnTo>
                    <a:lnTo>
                      <a:pt x="678" y="695"/>
                    </a:lnTo>
                    <a:lnTo>
                      <a:pt x="679" y="693"/>
                    </a:lnTo>
                    <a:lnTo>
                      <a:pt x="684" y="693"/>
                    </a:lnTo>
                    <a:lnTo>
                      <a:pt x="688" y="690"/>
                    </a:lnTo>
                    <a:lnTo>
                      <a:pt x="693" y="680"/>
                    </a:lnTo>
                    <a:lnTo>
                      <a:pt x="691" y="686"/>
                    </a:lnTo>
                    <a:lnTo>
                      <a:pt x="691" y="691"/>
                    </a:lnTo>
                    <a:lnTo>
                      <a:pt x="689" y="695"/>
                    </a:lnTo>
                    <a:lnTo>
                      <a:pt x="686" y="696"/>
                    </a:lnTo>
                    <a:lnTo>
                      <a:pt x="683" y="700"/>
                    </a:lnTo>
                    <a:lnTo>
                      <a:pt x="684" y="703"/>
                    </a:lnTo>
                    <a:lnTo>
                      <a:pt x="688" y="705"/>
                    </a:lnTo>
                    <a:lnTo>
                      <a:pt x="686" y="706"/>
                    </a:lnTo>
                    <a:lnTo>
                      <a:pt x="686" y="716"/>
                    </a:lnTo>
                    <a:lnTo>
                      <a:pt x="688" y="720"/>
                    </a:lnTo>
                    <a:lnTo>
                      <a:pt x="691" y="720"/>
                    </a:lnTo>
                    <a:lnTo>
                      <a:pt x="689" y="723"/>
                    </a:lnTo>
                    <a:lnTo>
                      <a:pt x="691" y="726"/>
                    </a:lnTo>
                    <a:lnTo>
                      <a:pt x="699" y="735"/>
                    </a:lnTo>
                    <a:lnTo>
                      <a:pt x="701" y="735"/>
                    </a:lnTo>
                    <a:lnTo>
                      <a:pt x="703" y="738"/>
                    </a:lnTo>
                    <a:lnTo>
                      <a:pt x="704" y="736"/>
                    </a:lnTo>
                    <a:lnTo>
                      <a:pt x="708" y="740"/>
                    </a:lnTo>
                    <a:lnTo>
                      <a:pt x="711" y="738"/>
                    </a:lnTo>
                    <a:lnTo>
                      <a:pt x="709" y="736"/>
                    </a:lnTo>
                    <a:lnTo>
                      <a:pt x="711" y="735"/>
                    </a:lnTo>
                    <a:lnTo>
                      <a:pt x="713" y="736"/>
                    </a:lnTo>
                    <a:lnTo>
                      <a:pt x="714" y="736"/>
                    </a:lnTo>
                    <a:lnTo>
                      <a:pt x="718" y="733"/>
                    </a:lnTo>
                    <a:lnTo>
                      <a:pt x="714" y="726"/>
                    </a:lnTo>
                    <a:lnTo>
                      <a:pt x="711" y="728"/>
                    </a:lnTo>
                    <a:lnTo>
                      <a:pt x="709" y="728"/>
                    </a:lnTo>
                    <a:lnTo>
                      <a:pt x="708" y="726"/>
                    </a:lnTo>
                    <a:lnTo>
                      <a:pt x="711" y="723"/>
                    </a:lnTo>
                    <a:lnTo>
                      <a:pt x="711" y="720"/>
                    </a:lnTo>
                    <a:lnTo>
                      <a:pt x="709" y="716"/>
                    </a:lnTo>
                    <a:lnTo>
                      <a:pt x="706" y="716"/>
                    </a:lnTo>
                    <a:lnTo>
                      <a:pt x="706" y="713"/>
                    </a:lnTo>
                    <a:lnTo>
                      <a:pt x="708" y="711"/>
                    </a:lnTo>
                    <a:lnTo>
                      <a:pt x="709" y="706"/>
                    </a:lnTo>
                    <a:lnTo>
                      <a:pt x="711" y="706"/>
                    </a:lnTo>
                    <a:lnTo>
                      <a:pt x="711" y="711"/>
                    </a:lnTo>
                    <a:lnTo>
                      <a:pt x="713" y="715"/>
                    </a:lnTo>
                    <a:lnTo>
                      <a:pt x="716" y="710"/>
                    </a:lnTo>
                    <a:lnTo>
                      <a:pt x="718" y="713"/>
                    </a:lnTo>
                    <a:lnTo>
                      <a:pt x="719" y="715"/>
                    </a:lnTo>
                    <a:lnTo>
                      <a:pt x="718" y="720"/>
                    </a:lnTo>
                    <a:lnTo>
                      <a:pt x="719" y="723"/>
                    </a:lnTo>
                    <a:lnTo>
                      <a:pt x="721" y="723"/>
                    </a:lnTo>
                    <a:lnTo>
                      <a:pt x="726" y="720"/>
                    </a:lnTo>
                    <a:lnTo>
                      <a:pt x="728" y="720"/>
                    </a:lnTo>
                    <a:lnTo>
                      <a:pt x="726" y="723"/>
                    </a:lnTo>
                    <a:lnTo>
                      <a:pt x="723" y="726"/>
                    </a:lnTo>
                    <a:lnTo>
                      <a:pt x="723" y="730"/>
                    </a:lnTo>
                    <a:lnTo>
                      <a:pt x="724" y="733"/>
                    </a:lnTo>
                    <a:lnTo>
                      <a:pt x="723" y="738"/>
                    </a:lnTo>
                    <a:lnTo>
                      <a:pt x="724" y="740"/>
                    </a:lnTo>
                    <a:lnTo>
                      <a:pt x="729" y="741"/>
                    </a:lnTo>
                    <a:lnTo>
                      <a:pt x="729" y="740"/>
                    </a:lnTo>
                    <a:lnTo>
                      <a:pt x="733" y="736"/>
                    </a:lnTo>
                    <a:lnTo>
                      <a:pt x="733" y="740"/>
                    </a:lnTo>
                    <a:lnTo>
                      <a:pt x="731" y="741"/>
                    </a:lnTo>
                    <a:lnTo>
                      <a:pt x="733" y="746"/>
                    </a:lnTo>
                    <a:lnTo>
                      <a:pt x="736" y="748"/>
                    </a:lnTo>
                    <a:lnTo>
                      <a:pt x="739" y="741"/>
                    </a:lnTo>
                    <a:lnTo>
                      <a:pt x="741" y="735"/>
                    </a:lnTo>
                    <a:lnTo>
                      <a:pt x="743" y="733"/>
                    </a:lnTo>
                    <a:lnTo>
                      <a:pt x="743" y="721"/>
                    </a:lnTo>
                    <a:lnTo>
                      <a:pt x="746" y="713"/>
                    </a:lnTo>
                    <a:lnTo>
                      <a:pt x="746" y="703"/>
                    </a:lnTo>
                    <a:lnTo>
                      <a:pt x="746" y="696"/>
                    </a:lnTo>
                    <a:lnTo>
                      <a:pt x="744" y="693"/>
                    </a:lnTo>
                    <a:lnTo>
                      <a:pt x="744" y="693"/>
                    </a:lnTo>
                    <a:lnTo>
                      <a:pt x="746" y="693"/>
                    </a:lnTo>
                    <a:lnTo>
                      <a:pt x="747" y="700"/>
                    </a:lnTo>
                    <a:lnTo>
                      <a:pt x="751" y="700"/>
                    </a:lnTo>
                    <a:lnTo>
                      <a:pt x="752" y="695"/>
                    </a:lnTo>
                    <a:lnTo>
                      <a:pt x="757" y="691"/>
                    </a:lnTo>
                    <a:lnTo>
                      <a:pt x="754" y="698"/>
                    </a:lnTo>
                    <a:lnTo>
                      <a:pt x="752" y="705"/>
                    </a:lnTo>
                    <a:lnTo>
                      <a:pt x="754" y="711"/>
                    </a:lnTo>
                    <a:lnTo>
                      <a:pt x="749" y="720"/>
                    </a:lnTo>
                    <a:lnTo>
                      <a:pt x="749" y="725"/>
                    </a:lnTo>
                    <a:lnTo>
                      <a:pt x="751" y="726"/>
                    </a:lnTo>
                    <a:lnTo>
                      <a:pt x="747" y="730"/>
                    </a:lnTo>
                    <a:lnTo>
                      <a:pt x="747" y="736"/>
                    </a:lnTo>
                    <a:lnTo>
                      <a:pt x="747" y="740"/>
                    </a:lnTo>
                    <a:lnTo>
                      <a:pt x="749" y="745"/>
                    </a:lnTo>
                    <a:lnTo>
                      <a:pt x="752" y="748"/>
                    </a:lnTo>
                    <a:lnTo>
                      <a:pt x="754" y="753"/>
                    </a:lnTo>
                    <a:lnTo>
                      <a:pt x="756" y="753"/>
                    </a:lnTo>
                    <a:lnTo>
                      <a:pt x="756" y="758"/>
                    </a:lnTo>
                    <a:lnTo>
                      <a:pt x="761" y="760"/>
                    </a:lnTo>
                    <a:lnTo>
                      <a:pt x="762" y="758"/>
                    </a:lnTo>
                    <a:lnTo>
                      <a:pt x="766" y="760"/>
                    </a:lnTo>
                    <a:lnTo>
                      <a:pt x="769" y="758"/>
                    </a:lnTo>
                    <a:lnTo>
                      <a:pt x="776" y="758"/>
                    </a:lnTo>
                    <a:lnTo>
                      <a:pt x="776" y="760"/>
                    </a:lnTo>
                    <a:lnTo>
                      <a:pt x="769" y="763"/>
                    </a:lnTo>
                    <a:lnTo>
                      <a:pt x="766" y="765"/>
                    </a:lnTo>
                    <a:lnTo>
                      <a:pt x="766" y="766"/>
                    </a:lnTo>
                    <a:lnTo>
                      <a:pt x="769" y="768"/>
                    </a:lnTo>
                    <a:lnTo>
                      <a:pt x="767" y="770"/>
                    </a:lnTo>
                    <a:lnTo>
                      <a:pt x="764" y="770"/>
                    </a:lnTo>
                    <a:lnTo>
                      <a:pt x="764" y="773"/>
                    </a:lnTo>
                    <a:lnTo>
                      <a:pt x="767" y="778"/>
                    </a:lnTo>
                    <a:lnTo>
                      <a:pt x="767" y="781"/>
                    </a:lnTo>
                    <a:lnTo>
                      <a:pt x="766" y="783"/>
                    </a:lnTo>
                    <a:lnTo>
                      <a:pt x="762" y="780"/>
                    </a:lnTo>
                    <a:lnTo>
                      <a:pt x="761" y="776"/>
                    </a:lnTo>
                    <a:lnTo>
                      <a:pt x="759" y="778"/>
                    </a:lnTo>
                    <a:lnTo>
                      <a:pt x="761" y="781"/>
                    </a:lnTo>
                    <a:lnTo>
                      <a:pt x="757" y="784"/>
                    </a:lnTo>
                    <a:lnTo>
                      <a:pt x="757" y="789"/>
                    </a:lnTo>
                    <a:lnTo>
                      <a:pt x="759" y="791"/>
                    </a:lnTo>
                    <a:lnTo>
                      <a:pt x="757" y="793"/>
                    </a:lnTo>
                    <a:lnTo>
                      <a:pt x="754" y="793"/>
                    </a:lnTo>
                    <a:lnTo>
                      <a:pt x="752" y="796"/>
                    </a:lnTo>
                    <a:lnTo>
                      <a:pt x="752" y="798"/>
                    </a:lnTo>
                    <a:lnTo>
                      <a:pt x="756" y="798"/>
                    </a:lnTo>
                    <a:lnTo>
                      <a:pt x="757" y="798"/>
                    </a:lnTo>
                    <a:lnTo>
                      <a:pt x="759" y="801"/>
                    </a:lnTo>
                    <a:lnTo>
                      <a:pt x="762" y="804"/>
                    </a:lnTo>
                    <a:lnTo>
                      <a:pt x="766" y="804"/>
                    </a:lnTo>
                    <a:lnTo>
                      <a:pt x="767" y="806"/>
                    </a:lnTo>
                    <a:lnTo>
                      <a:pt x="767" y="808"/>
                    </a:lnTo>
                    <a:lnTo>
                      <a:pt x="764" y="808"/>
                    </a:lnTo>
                    <a:lnTo>
                      <a:pt x="762" y="808"/>
                    </a:lnTo>
                    <a:lnTo>
                      <a:pt x="764" y="811"/>
                    </a:lnTo>
                    <a:lnTo>
                      <a:pt x="767" y="813"/>
                    </a:lnTo>
                    <a:lnTo>
                      <a:pt x="769" y="816"/>
                    </a:lnTo>
                    <a:lnTo>
                      <a:pt x="772" y="819"/>
                    </a:lnTo>
                    <a:lnTo>
                      <a:pt x="774" y="819"/>
                    </a:lnTo>
                    <a:lnTo>
                      <a:pt x="772" y="821"/>
                    </a:lnTo>
                    <a:lnTo>
                      <a:pt x="769" y="821"/>
                    </a:lnTo>
                    <a:lnTo>
                      <a:pt x="766" y="824"/>
                    </a:lnTo>
                    <a:lnTo>
                      <a:pt x="767" y="829"/>
                    </a:lnTo>
                    <a:lnTo>
                      <a:pt x="771" y="836"/>
                    </a:lnTo>
                    <a:lnTo>
                      <a:pt x="774" y="838"/>
                    </a:lnTo>
                    <a:lnTo>
                      <a:pt x="779" y="838"/>
                    </a:lnTo>
                    <a:lnTo>
                      <a:pt x="782" y="839"/>
                    </a:lnTo>
                    <a:lnTo>
                      <a:pt x="777" y="841"/>
                    </a:lnTo>
                    <a:lnTo>
                      <a:pt x="772" y="841"/>
                    </a:lnTo>
                    <a:lnTo>
                      <a:pt x="769" y="841"/>
                    </a:lnTo>
                    <a:lnTo>
                      <a:pt x="766" y="846"/>
                    </a:lnTo>
                    <a:lnTo>
                      <a:pt x="759" y="854"/>
                    </a:lnTo>
                    <a:lnTo>
                      <a:pt x="752" y="858"/>
                    </a:lnTo>
                    <a:lnTo>
                      <a:pt x="752" y="863"/>
                    </a:lnTo>
                    <a:lnTo>
                      <a:pt x="756" y="866"/>
                    </a:lnTo>
                    <a:lnTo>
                      <a:pt x="761" y="863"/>
                    </a:lnTo>
                    <a:lnTo>
                      <a:pt x="764" y="856"/>
                    </a:lnTo>
                    <a:lnTo>
                      <a:pt x="764" y="854"/>
                    </a:lnTo>
                    <a:lnTo>
                      <a:pt x="767" y="853"/>
                    </a:lnTo>
                    <a:lnTo>
                      <a:pt x="772" y="848"/>
                    </a:lnTo>
                    <a:lnTo>
                      <a:pt x="774" y="849"/>
                    </a:lnTo>
                    <a:lnTo>
                      <a:pt x="777" y="849"/>
                    </a:lnTo>
                    <a:lnTo>
                      <a:pt x="784" y="849"/>
                    </a:lnTo>
                    <a:lnTo>
                      <a:pt x="781" y="853"/>
                    </a:lnTo>
                    <a:lnTo>
                      <a:pt x="781" y="854"/>
                    </a:lnTo>
                    <a:lnTo>
                      <a:pt x="786" y="854"/>
                    </a:lnTo>
                    <a:lnTo>
                      <a:pt x="786" y="856"/>
                    </a:lnTo>
                    <a:lnTo>
                      <a:pt x="781" y="861"/>
                    </a:lnTo>
                    <a:lnTo>
                      <a:pt x="781" y="864"/>
                    </a:lnTo>
                    <a:lnTo>
                      <a:pt x="782" y="868"/>
                    </a:lnTo>
                    <a:lnTo>
                      <a:pt x="779" y="873"/>
                    </a:lnTo>
                    <a:lnTo>
                      <a:pt x="777" y="876"/>
                    </a:lnTo>
                    <a:lnTo>
                      <a:pt x="779" y="878"/>
                    </a:lnTo>
                    <a:lnTo>
                      <a:pt x="779" y="879"/>
                    </a:lnTo>
                    <a:lnTo>
                      <a:pt x="776" y="879"/>
                    </a:lnTo>
                    <a:lnTo>
                      <a:pt x="772" y="879"/>
                    </a:lnTo>
                    <a:lnTo>
                      <a:pt x="769" y="882"/>
                    </a:lnTo>
                    <a:lnTo>
                      <a:pt x="769" y="884"/>
                    </a:lnTo>
                    <a:lnTo>
                      <a:pt x="772" y="886"/>
                    </a:lnTo>
                    <a:lnTo>
                      <a:pt x="774" y="884"/>
                    </a:lnTo>
                    <a:lnTo>
                      <a:pt x="779" y="884"/>
                    </a:lnTo>
                    <a:lnTo>
                      <a:pt x="779" y="886"/>
                    </a:lnTo>
                    <a:lnTo>
                      <a:pt x="776" y="889"/>
                    </a:lnTo>
                    <a:lnTo>
                      <a:pt x="772" y="887"/>
                    </a:lnTo>
                    <a:lnTo>
                      <a:pt x="771" y="887"/>
                    </a:lnTo>
                    <a:lnTo>
                      <a:pt x="767" y="891"/>
                    </a:lnTo>
                    <a:lnTo>
                      <a:pt x="766" y="896"/>
                    </a:lnTo>
                    <a:lnTo>
                      <a:pt x="769" y="899"/>
                    </a:lnTo>
                    <a:lnTo>
                      <a:pt x="772" y="897"/>
                    </a:lnTo>
                    <a:lnTo>
                      <a:pt x="772" y="896"/>
                    </a:lnTo>
                    <a:lnTo>
                      <a:pt x="776" y="896"/>
                    </a:lnTo>
                    <a:lnTo>
                      <a:pt x="781" y="894"/>
                    </a:lnTo>
                    <a:lnTo>
                      <a:pt x="786" y="887"/>
                    </a:lnTo>
                    <a:lnTo>
                      <a:pt x="791" y="881"/>
                    </a:lnTo>
                    <a:lnTo>
                      <a:pt x="792" y="873"/>
                    </a:lnTo>
                    <a:lnTo>
                      <a:pt x="799" y="861"/>
                    </a:lnTo>
                    <a:lnTo>
                      <a:pt x="801" y="861"/>
                    </a:lnTo>
                    <a:lnTo>
                      <a:pt x="801" y="861"/>
                    </a:lnTo>
                    <a:lnTo>
                      <a:pt x="801" y="861"/>
                    </a:lnTo>
                    <a:close/>
                    <a:moveTo>
                      <a:pt x="729" y="884"/>
                    </a:moveTo>
                    <a:lnTo>
                      <a:pt x="728" y="882"/>
                    </a:lnTo>
                    <a:lnTo>
                      <a:pt x="729" y="879"/>
                    </a:lnTo>
                    <a:lnTo>
                      <a:pt x="731" y="882"/>
                    </a:lnTo>
                    <a:lnTo>
                      <a:pt x="729" y="884"/>
                    </a:lnTo>
                    <a:lnTo>
                      <a:pt x="729" y="884"/>
                    </a:lnTo>
                    <a:close/>
                    <a:moveTo>
                      <a:pt x="756" y="892"/>
                    </a:moveTo>
                    <a:lnTo>
                      <a:pt x="759" y="889"/>
                    </a:lnTo>
                    <a:lnTo>
                      <a:pt x="762" y="891"/>
                    </a:lnTo>
                    <a:lnTo>
                      <a:pt x="759" y="894"/>
                    </a:lnTo>
                    <a:lnTo>
                      <a:pt x="756" y="892"/>
                    </a:lnTo>
                    <a:lnTo>
                      <a:pt x="756" y="892"/>
                    </a:lnTo>
                    <a:close/>
                    <a:moveTo>
                      <a:pt x="757" y="881"/>
                    </a:moveTo>
                    <a:lnTo>
                      <a:pt x="761" y="879"/>
                    </a:lnTo>
                    <a:lnTo>
                      <a:pt x="764" y="884"/>
                    </a:lnTo>
                    <a:lnTo>
                      <a:pt x="759" y="887"/>
                    </a:lnTo>
                    <a:lnTo>
                      <a:pt x="756" y="886"/>
                    </a:lnTo>
                    <a:lnTo>
                      <a:pt x="757" y="882"/>
                    </a:lnTo>
                    <a:lnTo>
                      <a:pt x="757" y="881"/>
                    </a:lnTo>
                    <a:lnTo>
                      <a:pt x="757" y="881"/>
                    </a:lnTo>
                    <a:close/>
                    <a:moveTo>
                      <a:pt x="756" y="871"/>
                    </a:moveTo>
                    <a:lnTo>
                      <a:pt x="759" y="876"/>
                    </a:lnTo>
                    <a:lnTo>
                      <a:pt x="756" y="879"/>
                    </a:lnTo>
                    <a:lnTo>
                      <a:pt x="756" y="874"/>
                    </a:lnTo>
                    <a:lnTo>
                      <a:pt x="754" y="873"/>
                    </a:lnTo>
                    <a:lnTo>
                      <a:pt x="756" y="871"/>
                    </a:lnTo>
                    <a:lnTo>
                      <a:pt x="756" y="871"/>
                    </a:lnTo>
                    <a:close/>
                    <a:moveTo>
                      <a:pt x="761" y="869"/>
                    </a:moveTo>
                    <a:lnTo>
                      <a:pt x="764" y="866"/>
                    </a:lnTo>
                    <a:lnTo>
                      <a:pt x="764" y="864"/>
                    </a:lnTo>
                    <a:lnTo>
                      <a:pt x="767" y="858"/>
                    </a:lnTo>
                    <a:lnTo>
                      <a:pt x="772" y="856"/>
                    </a:lnTo>
                    <a:lnTo>
                      <a:pt x="772" y="854"/>
                    </a:lnTo>
                    <a:lnTo>
                      <a:pt x="777" y="854"/>
                    </a:lnTo>
                    <a:lnTo>
                      <a:pt x="779" y="858"/>
                    </a:lnTo>
                    <a:lnTo>
                      <a:pt x="777" y="863"/>
                    </a:lnTo>
                    <a:lnTo>
                      <a:pt x="779" y="868"/>
                    </a:lnTo>
                    <a:lnTo>
                      <a:pt x="772" y="876"/>
                    </a:lnTo>
                    <a:lnTo>
                      <a:pt x="766" y="881"/>
                    </a:lnTo>
                    <a:lnTo>
                      <a:pt x="762" y="878"/>
                    </a:lnTo>
                    <a:lnTo>
                      <a:pt x="766" y="874"/>
                    </a:lnTo>
                    <a:lnTo>
                      <a:pt x="771" y="871"/>
                    </a:lnTo>
                    <a:lnTo>
                      <a:pt x="771" y="868"/>
                    </a:lnTo>
                    <a:lnTo>
                      <a:pt x="762" y="873"/>
                    </a:lnTo>
                    <a:lnTo>
                      <a:pt x="761" y="869"/>
                    </a:lnTo>
                    <a:lnTo>
                      <a:pt x="761" y="869"/>
                    </a:lnTo>
                    <a:close/>
                    <a:moveTo>
                      <a:pt x="718" y="884"/>
                    </a:moveTo>
                    <a:lnTo>
                      <a:pt x="719" y="882"/>
                    </a:lnTo>
                    <a:lnTo>
                      <a:pt x="723" y="884"/>
                    </a:lnTo>
                    <a:lnTo>
                      <a:pt x="723" y="887"/>
                    </a:lnTo>
                    <a:lnTo>
                      <a:pt x="726" y="892"/>
                    </a:lnTo>
                    <a:lnTo>
                      <a:pt x="723" y="897"/>
                    </a:lnTo>
                    <a:lnTo>
                      <a:pt x="721" y="896"/>
                    </a:lnTo>
                    <a:lnTo>
                      <a:pt x="721" y="892"/>
                    </a:lnTo>
                    <a:lnTo>
                      <a:pt x="716" y="886"/>
                    </a:lnTo>
                    <a:lnTo>
                      <a:pt x="718" y="884"/>
                    </a:lnTo>
                    <a:lnTo>
                      <a:pt x="718" y="884"/>
                    </a:lnTo>
                    <a:close/>
                    <a:moveTo>
                      <a:pt x="719" y="878"/>
                    </a:moveTo>
                    <a:lnTo>
                      <a:pt x="721" y="876"/>
                    </a:lnTo>
                    <a:lnTo>
                      <a:pt x="723" y="878"/>
                    </a:lnTo>
                    <a:lnTo>
                      <a:pt x="724" y="881"/>
                    </a:lnTo>
                    <a:lnTo>
                      <a:pt x="721" y="881"/>
                    </a:lnTo>
                    <a:lnTo>
                      <a:pt x="719" y="878"/>
                    </a:lnTo>
                    <a:lnTo>
                      <a:pt x="719" y="878"/>
                    </a:lnTo>
                    <a:close/>
                    <a:moveTo>
                      <a:pt x="716" y="873"/>
                    </a:moveTo>
                    <a:lnTo>
                      <a:pt x="719" y="869"/>
                    </a:lnTo>
                    <a:lnTo>
                      <a:pt x="719" y="874"/>
                    </a:lnTo>
                    <a:lnTo>
                      <a:pt x="716" y="873"/>
                    </a:lnTo>
                    <a:lnTo>
                      <a:pt x="716" y="873"/>
                    </a:lnTo>
                    <a:close/>
                    <a:moveTo>
                      <a:pt x="713" y="866"/>
                    </a:moveTo>
                    <a:lnTo>
                      <a:pt x="716" y="868"/>
                    </a:lnTo>
                    <a:lnTo>
                      <a:pt x="713" y="873"/>
                    </a:lnTo>
                    <a:lnTo>
                      <a:pt x="713" y="866"/>
                    </a:lnTo>
                    <a:lnTo>
                      <a:pt x="713" y="866"/>
                    </a:lnTo>
                    <a:close/>
                    <a:moveTo>
                      <a:pt x="711" y="846"/>
                    </a:moveTo>
                    <a:lnTo>
                      <a:pt x="709" y="843"/>
                    </a:lnTo>
                    <a:lnTo>
                      <a:pt x="713" y="844"/>
                    </a:lnTo>
                    <a:lnTo>
                      <a:pt x="711" y="846"/>
                    </a:lnTo>
                    <a:lnTo>
                      <a:pt x="711" y="846"/>
                    </a:lnTo>
                    <a:close/>
                    <a:moveTo>
                      <a:pt x="723" y="851"/>
                    </a:moveTo>
                    <a:lnTo>
                      <a:pt x="726" y="849"/>
                    </a:lnTo>
                    <a:lnTo>
                      <a:pt x="728" y="853"/>
                    </a:lnTo>
                    <a:lnTo>
                      <a:pt x="726" y="854"/>
                    </a:lnTo>
                    <a:lnTo>
                      <a:pt x="723" y="851"/>
                    </a:lnTo>
                    <a:lnTo>
                      <a:pt x="723" y="851"/>
                    </a:lnTo>
                    <a:close/>
                    <a:moveTo>
                      <a:pt x="724" y="844"/>
                    </a:moveTo>
                    <a:lnTo>
                      <a:pt x="728" y="839"/>
                    </a:lnTo>
                    <a:lnTo>
                      <a:pt x="733" y="838"/>
                    </a:lnTo>
                    <a:lnTo>
                      <a:pt x="736" y="841"/>
                    </a:lnTo>
                    <a:lnTo>
                      <a:pt x="733" y="843"/>
                    </a:lnTo>
                    <a:lnTo>
                      <a:pt x="729" y="843"/>
                    </a:lnTo>
                    <a:lnTo>
                      <a:pt x="726" y="846"/>
                    </a:lnTo>
                    <a:lnTo>
                      <a:pt x="724" y="844"/>
                    </a:lnTo>
                    <a:lnTo>
                      <a:pt x="724" y="844"/>
                    </a:lnTo>
                    <a:close/>
                    <a:moveTo>
                      <a:pt x="736" y="848"/>
                    </a:moveTo>
                    <a:lnTo>
                      <a:pt x="738" y="841"/>
                    </a:lnTo>
                    <a:lnTo>
                      <a:pt x="736" y="838"/>
                    </a:lnTo>
                    <a:lnTo>
                      <a:pt x="733" y="834"/>
                    </a:lnTo>
                    <a:lnTo>
                      <a:pt x="736" y="831"/>
                    </a:lnTo>
                    <a:lnTo>
                      <a:pt x="739" y="833"/>
                    </a:lnTo>
                    <a:lnTo>
                      <a:pt x="743" y="838"/>
                    </a:lnTo>
                    <a:lnTo>
                      <a:pt x="739" y="841"/>
                    </a:lnTo>
                    <a:lnTo>
                      <a:pt x="739" y="844"/>
                    </a:lnTo>
                    <a:lnTo>
                      <a:pt x="741" y="846"/>
                    </a:lnTo>
                    <a:lnTo>
                      <a:pt x="743" y="846"/>
                    </a:lnTo>
                    <a:lnTo>
                      <a:pt x="747" y="849"/>
                    </a:lnTo>
                    <a:lnTo>
                      <a:pt x="747" y="854"/>
                    </a:lnTo>
                    <a:lnTo>
                      <a:pt x="744" y="856"/>
                    </a:lnTo>
                    <a:lnTo>
                      <a:pt x="749" y="859"/>
                    </a:lnTo>
                    <a:lnTo>
                      <a:pt x="749" y="863"/>
                    </a:lnTo>
                    <a:lnTo>
                      <a:pt x="746" y="863"/>
                    </a:lnTo>
                    <a:lnTo>
                      <a:pt x="744" y="861"/>
                    </a:lnTo>
                    <a:lnTo>
                      <a:pt x="743" y="866"/>
                    </a:lnTo>
                    <a:lnTo>
                      <a:pt x="747" y="869"/>
                    </a:lnTo>
                    <a:lnTo>
                      <a:pt x="751" y="873"/>
                    </a:lnTo>
                    <a:lnTo>
                      <a:pt x="746" y="876"/>
                    </a:lnTo>
                    <a:lnTo>
                      <a:pt x="744" y="878"/>
                    </a:lnTo>
                    <a:lnTo>
                      <a:pt x="747" y="878"/>
                    </a:lnTo>
                    <a:lnTo>
                      <a:pt x="749" y="878"/>
                    </a:lnTo>
                    <a:lnTo>
                      <a:pt x="749" y="881"/>
                    </a:lnTo>
                    <a:lnTo>
                      <a:pt x="746" y="884"/>
                    </a:lnTo>
                    <a:lnTo>
                      <a:pt x="743" y="884"/>
                    </a:lnTo>
                    <a:lnTo>
                      <a:pt x="741" y="887"/>
                    </a:lnTo>
                    <a:lnTo>
                      <a:pt x="743" y="887"/>
                    </a:lnTo>
                    <a:lnTo>
                      <a:pt x="744" y="889"/>
                    </a:lnTo>
                    <a:lnTo>
                      <a:pt x="743" y="892"/>
                    </a:lnTo>
                    <a:lnTo>
                      <a:pt x="744" y="894"/>
                    </a:lnTo>
                    <a:lnTo>
                      <a:pt x="743" y="897"/>
                    </a:lnTo>
                    <a:lnTo>
                      <a:pt x="738" y="897"/>
                    </a:lnTo>
                    <a:lnTo>
                      <a:pt x="736" y="896"/>
                    </a:lnTo>
                    <a:lnTo>
                      <a:pt x="738" y="892"/>
                    </a:lnTo>
                    <a:lnTo>
                      <a:pt x="733" y="889"/>
                    </a:lnTo>
                    <a:lnTo>
                      <a:pt x="733" y="886"/>
                    </a:lnTo>
                    <a:lnTo>
                      <a:pt x="736" y="882"/>
                    </a:lnTo>
                    <a:lnTo>
                      <a:pt x="734" y="879"/>
                    </a:lnTo>
                    <a:lnTo>
                      <a:pt x="734" y="878"/>
                    </a:lnTo>
                    <a:lnTo>
                      <a:pt x="738" y="876"/>
                    </a:lnTo>
                    <a:lnTo>
                      <a:pt x="736" y="874"/>
                    </a:lnTo>
                    <a:lnTo>
                      <a:pt x="733" y="874"/>
                    </a:lnTo>
                    <a:lnTo>
                      <a:pt x="731" y="876"/>
                    </a:lnTo>
                    <a:lnTo>
                      <a:pt x="729" y="874"/>
                    </a:lnTo>
                    <a:lnTo>
                      <a:pt x="726" y="874"/>
                    </a:lnTo>
                    <a:lnTo>
                      <a:pt x="724" y="873"/>
                    </a:lnTo>
                    <a:lnTo>
                      <a:pt x="726" y="869"/>
                    </a:lnTo>
                    <a:lnTo>
                      <a:pt x="729" y="869"/>
                    </a:lnTo>
                    <a:lnTo>
                      <a:pt x="731" y="868"/>
                    </a:lnTo>
                    <a:lnTo>
                      <a:pt x="731" y="864"/>
                    </a:lnTo>
                    <a:lnTo>
                      <a:pt x="736" y="861"/>
                    </a:lnTo>
                    <a:lnTo>
                      <a:pt x="736" y="859"/>
                    </a:lnTo>
                    <a:lnTo>
                      <a:pt x="733" y="859"/>
                    </a:lnTo>
                    <a:lnTo>
                      <a:pt x="729" y="859"/>
                    </a:lnTo>
                    <a:lnTo>
                      <a:pt x="728" y="858"/>
                    </a:lnTo>
                    <a:lnTo>
                      <a:pt x="729" y="856"/>
                    </a:lnTo>
                    <a:lnTo>
                      <a:pt x="734" y="854"/>
                    </a:lnTo>
                    <a:lnTo>
                      <a:pt x="736" y="851"/>
                    </a:lnTo>
                    <a:lnTo>
                      <a:pt x="736" y="848"/>
                    </a:lnTo>
                    <a:lnTo>
                      <a:pt x="736" y="848"/>
                    </a:lnTo>
                    <a:close/>
                    <a:moveTo>
                      <a:pt x="764" y="844"/>
                    </a:moveTo>
                    <a:lnTo>
                      <a:pt x="761" y="841"/>
                    </a:lnTo>
                    <a:lnTo>
                      <a:pt x="764" y="838"/>
                    </a:lnTo>
                    <a:lnTo>
                      <a:pt x="766" y="834"/>
                    </a:lnTo>
                    <a:lnTo>
                      <a:pt x="767" y="836"/>
                    </a:lnTo>
                    <a:lnTo>
                      <a:pt x="767" y="841"/>
                    </a:lnTo>
                    <a:lnTo>
                      <a:pt x="764" y="844"/>
                    </a:lnTo>
                    <a:lnTo>
                      <a:pt x="764" y="844"/>
                    </a:lnTo>
                    <a:close/>
                    <a:moveTo>
                      <a:pt x="754" y="849"/>
                    </a:moveTo>
                    <a:lnTo>
                      <a:pt x="757" y="843"/>
                    </a:lnTo>
                    <a:lnTo>
                      <a:pt x="761" y="843"/>
                    </a:lnTo>
                    <a:lnTo>
                      <a:pt x="761" y="848"/>
                    </a:lnTo>
                    <a:lnTo>
                      <a:pt x="757" y="849"/>
                    </a:lnTo>
                    <a:lnTo>
                      <a:pt x="754" y="849"/>
                    </a:lnTo>
                    <a:lnTo>
                      <a:pt x="754" y="849"/>
                    </a:lnTo>
                    <a:close/>
                    <a:moveTo>
                      <a:pt x="751" y="844"/>
                    </a:moveTo>
                    <a:lnTo>
                      <a:pt x="752" y="841"/>
                    </a:lnTo>
                    <a:lnTo>
                      <a:pt x="759" y="836"/>
                    </a:lnTo>
                    <a:lnTo>
                      <a:pt x="759" y="839"/>
                    </a:lnTo>
                    <a:lnTo>
                      <a:pt x="757" y="841"/>
                    </a:lnTo>
                    <a:lnTo>
                      <a:pt x="754" y="844"/>
                    </a:lnTo>
                    <a:lnTo>
                      <a:pt x="751" y="844"/>
                    </a:lnTo>
                    <a:lnTo>
                      <a:pt x="751" y="844"/>
                    </a:lnTo>
                    <a:close/>
                    <a:moveTo>
                      <a:pt x="746" y="833"/>
                    </a:moveTo>
                    <a:lnTo>
                      <a:pt x="751" y="829"/>
                    </a:lnTo>
                    <a:lnTo>
                      <a:pt x="757" y="829"/>
                    </a:lnTo>
                    <a:lnTo>
                      <a:pt x="757" y="833"/>
                    </a:lnTo>
                    <a:lnTo>
                      <a:pt x="752" y="838"/>
                    </a:lnTo>
                    <a:lnTo>
                      <a:pt x="749" y="836"/>
                    </a:lnTo>
                    <a:lnTo>
                      <a:pt x="746" y="833"/>
                    </a:lnTo>
                    <a:lnTo>
                      <a:pt x="746" y="833"/>
                    </a:lnTo>
                    <a:close/>
                    <a:moveTo>
                      <a:pt x="752" y="823"/>
                    </a:moveTo>
                    <a:lnTo>
                      <a:pt x="757" y="816"/>
                    </a:lnTo>
                    <a:lnTo>
                      <a:pt x="761" y="814"/>
                    </a:lnTo>
                    <a:lnTo>
                      <a:pt x="764" y="821"/>
                    </a:lnTo>
                    <a:lnTo>
                      <a:pt x="761" y="826"/>
                    </a:lnTo>
                    <a:lnTo>
                      <a:pt x="754" y="828"/>
                    </a:lnTo>
                    <a:lnTo>
                      <a:pt x="752" y="824"/>
                    </a:lnTo>
                    <a:lnTo>
                      <a:pt x="752" y="823"/>
                    </a:lnTo>
                    <a:lnTo>
                      <a:pt x="752" y="823"/>
                    </a:lnTo>
                    <a:close/>
                    <a:moveTo>
                      <a:pt x="738" y="828"/>
                    </a:moveTo>
                    <a:lnTo>
                      <a:pt x="738" y="823"/>
                    </a:lnTo>
                    <a:lnTo>
                      <a:pt x="741" y="813"/>
                    </a:lnTo>
                    <a:lnTo>
                      <a:pt x="743" y="809"/>
                    </a:lnTo>
                    <a:lnTo>
                      <a:pt x="738" y="808"/>
                    </a:lnTo>
                    <a:lnTo>
                      <a:pt x="739" y="804"/>
                    </a:lnTo>
                    <a:lnTo>
                      <a:pt x="738" y="803"/>
                    </a:lnTo>
                    <a:lnTo>
                      <a:pt x="738" y="799"/>
                    </a:lnTo>
                    <a:lnTo>
                      <a:pt x="744" y="799"/>
                    </a:lnTo>
                    <a:lnTo>
                      <a:pt x="749" y="804"/>
                    </a:lnTo>
                    <a:lnTo>
                      <a:pt x="752" y="804"/>
                    </a:lnTo>
                    <a:lnTo>
                      <a:pt x="756" y="808"/>
                    </a:lnTo>
                    <a:lnTo>
                      <a:pt x="756" y="814"/>
                    </a:lnTo>
                    <a:lnTo>
                      <a:pt x="752" y="819"/>
                    </a:lnTo>
                    <a:lnTo>
                      <a:pt x="751" y="819"/>
                    </a:lnTo>
                    <a:lnTo>
                      <a:pt x="751" y="814"/>
                    </a:lnTo>
                    <a:lnTo>
                      <a:pt x="747" y="814"/>
                    </a:lnTo>
                    <a:lnTo>
                      <a:pt x="747" y="819"/>
                    </a:lnTo>
                    <a:lnTo>
                      <a:pt x="746" y="821"/>
                    </a:lnTo>
                    <a:lnTo>
                      <a:pt x="747" y="826"/>
                    </a:lnTo>
                    <a:lnTo>
                      <a:pt x="744" y="828"/>
                    </a:lnTo>
                    <a:lnTo>
                      <a:pt x="743" y="826"/>
                    </a:lnTo>
                    <a:lnTo>
                      <a:pt x="741" y="829"/>
                    </a:lnTo>
                    <a:lnTo>
                      <a:pt x="738" y="828"/>
                    </a:lnTo>
                    <a:lnTo>
                      <a:pt x="738" y="828"/>
                    </a:lnTo>
                    <a:close/>
                    <a:moveTo>
                      <a:pt x="724" y="823"/>
                    </a:moveTo>
                    <a:lnTo>
                      <a:pt x="721" y="819"/>
                    </a:lnTo>
                    <a:lnTo>
                      <a:pt x="724" y="814"/>
                    </a:lnTo>
                    <a:lnTo>
                      <a:pt x="723" y="813"/>
                    </a:lnTo>
                    <a:lnTo>
                      <a:pt x="723" y="809"/>
                    </a:lnTo>
                    <a:lnTo>
                      <a:pt x="724" y="806"/>
                    </a:lnTo>
                    <a:lnTo>
                      <a:pt x="729" y="808"/>
                    </a:lnTo>
                    <a:lnTo>
                      <a:pt x="729" y="803"/>
                    </a:lnTo>
                    <a:lnTo>
                      <a:pt x="731" y="803"/>
                    </a:lnTo>
                    <a:lnTo>
                      <a:pt x="734" y="808"/>
                    </a:lnTo>
                    <a:lnTo>
                      <a:pt x="733" y="811"/>
                    </a:lnTo>
                    <a:lnTo>
                      <a:pt x="734" y="814"/>
                    </a:lnTo>
                    <a:lnTo>
                      <a:pt x="736" y="813"/>
                    </a:lnTo>
                    <a:lnTo>
                      <a:pt x="738" y="814"/>
                    </a:lnTo>
                    <a:lnTo>
                      <a:pt x="734" y="823"/>
                    </a:lnTo>
                    <a:lnTo>
                      <a:pt x="728" y="829"/>
                    </a:lnTo>
                    <a:lnTo>
                      <a:pt x="728" y="833"/>
                    </a:lnTo>
                    <a:lnTo>
                      <a:pt x="724" y="836"/>
                    </a:lnTo>
                    <a:lnTo>
                      <a:pt x="719" y="838"/>
                    </a:lnTo>
                    <a:lnTo>
                      <a:pt x="721" y="834"/>
                    </a:lnTo>
                    <a:lnTo>
                      <a:pt x="719" y="831"/>
                    </a:lnTo>
                    <a:lnTo>
                      <a:pt x="718" y="839"/>
                    </a:lnTo>
                    <a:lnTo>
                      <a:pt x="716" y="838"/>
                    </a:lnTo>
                    <a:lnTo>
                      <a:pt x="716" y="834"/>
                    </a:lnTo>
                    <a:lnTo>
                      <a:pt x="718" y="831"/>
                    </a:lnTo>
                    <a:lnTo>
                      <a:pt x="718" y="828"/>
                    </a:lnTo>
                    <a:lnTo>
                      <a:pt x="719" y="824"/>
                    </a:lnTo>
                    <a:lnTo>
                      <a:pt x="723" y="828"/>
                    </a:lnTo>
                    <a:lnTo>
                      <a:pt x="724" y="824"/>
                    </a:lnTo>
                    <a:lnTo>
                      <a:pt x="724" y="823"/>
                    </a:lnTo>
                    <a:lnTo>
                      <a:pt x="724" y="823"/>
                    </a:lnTo>
                    <a:close/>
                    <a:moveTo>
                      <a:pt x="721" y="784"/>
                    </a:moveTo>
                    <a:lnTo>
                      <a:pt x="726" y="784"/>
                    </a:lnTo>
                    <a:lnTo>
                      <a:pt x="724" y="788"/>
                    </a:lnTo>
                    <a:lnTo>
                      <a:pt x="721" y="784"/>
                    </a:lnTo>
                    <a:lnTo>
                      <a:pt x="721" y="784"/>
                    </a:lnTo>
                    <a:close/>
                    <a:moveTo>
                      <a:pt x="709" y="784"/>
                    </a:moveTo>
                    <a:lnTo>
                      <a:pt x="714" y="783"/>
                    </a:lnTo>
                    <a:lnTo>
                      <a:pt x="716" y="781"/>
                    </a:lnTo>
                    <a:lnTo>
                      <a:pt x="719" y="783"/>
                    </a:lnTo>
                    <a:lnTo>
                      <a:pt x="721" y="788"/>
                    </a:lnTo>
                    <a:lnTo>
                      <a:pt x="721" y="796"/>
                    </a:lnTo>
                    <a:lnTo>
                      <a:pt x="721" y="803"/>
                    </a:lnTo>
                    <a:lnTo>
                      <a:pt x="718" y="804"/>
                    </a:lnTo>
                    <a:lnTo>
                      <a:pt x="716" y="813"/>
                    </a:lnTo>
                    <a:lnTo>
                      <a:pt x="714" y="814"/>
                    </a:lnTo>
                    <a:lnTo>
                      <a:pt x="713" y="821"/>
                    </a:lnTo>
                    <a:lnTo>
                      <a:pt x="711" y="826"/>
                    </a:lnTo>
                    <a:lnTo>
                      <a:pt x="709" y="829"/>
                    </a:lnTo>
                    <a:lnTo>
                      <a:pt x="708" y="831"/>
                    </a:lnTo>
                    <a:lnTo>
                      <a:pt x="708" y="828"/>
                    </a:lnTo>
                    <a:lnTo>
                      <a:pt x="708" y="824"/>
                    </a:lnTo>
                    <a:lnTo>
                      <a:pt x="706" y="823"/>
                    </a:lnTo>
                    <a:lnTo>
                      <a:pt x="704" y="816"/>
                    </a:lnTo>
                    <a:lnTo>
                      <a:pt x="706" y="813"/>
                    </a:lnTo>
                    <a:lnTo>
                      <a:pt x="709" y="813"/>
                    </a:lnTo>
                    <a:lnTo>
                      <a:pt x="713" y="811"/>
                    </a:lnTo>
                    <a:lnTo>
                      <a:pt x="711" y="809"/>
                    </a:lnTo>
                    <a:lnTo>
                      <a:pt x="709" y="811"/>
                    </a:lnTo>
                    <a:lnTo>
                      <a:pt x="706" y="811"/>
                    </a:lnTo>
                    <a:lnTo>
                      <a:pt x="706" y="808"/>
                    </a:lnTo>
                    <a:lnTo>
                      <a:pt x="708" y="806"/>
                    </a:lnTo>
                    <a:lnTo>
                      <a:pt x="709" y="804"/>
                    </a:lnTo>
                    <a:lnTo>
                      <a:pt x="704" y="803"/>
                    </a:lnTo>
                    <a:lnTo>
                      <a:pt x="704" y="801"/>
                    </a:lnTo>
                    <a:lnTo>
                      <a:pt x="709" y="801"/>
                    </a:lnTo>
                    <a:lnTo>
                      <a:pt x="711" y="798"/>
                    </a:lnTo>
                    <a:lnTo>
                      <a:pt x="711" y="793"/>
                    </a:lnTo>
                    <a:lnTo>
                      <a:pt x="714" y="791"/>
                    </a:lnTo>
                    <a:lnTo>
                      <a:pt x="711" y="788"/>
                    </a:lnTo>
                    <a:lnTo>
                      <a:pt x="709" y="784"/>
                    </a:lnTo>
                    <a:lnTo>
                      <a:pt x="709" y="784"/>
                    </a:lnTo>
                    <a:close/>
                    <a:moveTo>
                      <a:pt x="701" y="786"/>
                    </a:moveTo>
                    <a:lnTo>
                      <a:pt x="704" y="784"/>
                    </a:lnTo>
                    <a:lnTo>
                      <a:pt x="706" y="786"/>
                    </a:lnTo>
                    <a:lnTo>
                      <a:pt x="704" y="789"/>
                    </a:lnTo>
                    <a:lnTo>
                      <a:pt x="704" y="794"/>
                    </a:lnTo>
                    <a:lnTo>
                      <a:pt x="699" y="796"/>
                    </a:lnTo>
                    <a:lnTo>
                      <a:pt x="699" y="793"/>
                    </a:lnTo>
                    <a:lnTo>
                      <a:pt x="701" y="791"/>
                    </a:lnTo>
                    <a:lnTo>
                      <a:pt x="701" y="789"/>
                    </a:lnTo>
                    <a:lnTo>
                      <a:pt x="701" y="786"/>
                    </a:lnTo>
                    <a:lnTo>
                      <a:pt x="701" y="786"/>
                    </a:lnTo>
                    <a:close/>
                    <a:moveTo>
                      <a:pt x="724" y="796"/>
                    </a:moveTo>
                    <a:lnTo>
                      <a:pt x="728" y="791"/>
                    </a:lnTo>
                    <a:lnTo>
                      <a:pt x="728" y="786"/>
                    </a:lnTo>
                    <a:lnTo>
                      <a:pt x="731" y="784"/>
                    </a:lnTo>
                    <a:lnTo>
                      <a:pt x="736" y="784"/>
                    </a:lnTo>
                    <a:lnTo>
                      <a:pt x="734" y="781"/>
                    </a:lnTo>
                    <a:lnTo>
                      <a:pt x="736" y="780"/>
                    </a:lnTo>
                    <a:lnTo>
                      <a:pt x="733" y="776"/>
                    </a:lnTo>
                    <a:lnTo>
                      <a:pt x="733" y="770"/>
                    </a:lnTo>
                    <a:lnTo>
                      <a:pt x="738" y="765"/>
                    </a:lnTo>
                    <a:lnTo>
                      <a:pt x="739" y="750"/>
                    </a:lnTo>
                    <a:lnTo>
                      <a:pt x="743" y="745"/>
                    </a:lnTo>
                    <a:lnTo>
                      <a:pt x="744" y="746"/>
                    </a:lnTo>
                    <a:lnTo>
                      <a:pt x="744" y="751"/>
                    </a:lnTo>
                    <a:lnTo>
                      <a:pt x="751" y="755"/>
                    </a:lnTo>
                    <a:lnTo>
                      <a:pt x="752" y="758"/>
                    </a:lnTo>
                    <a:lnTo>
                      <a:pt x="754" y="775"/>
                    </a:lnTo>
                    <a:lnTo>
                      <a:pt x="751" y="780"/>
                    </a:lnTo>
                    <a:lnTo>
                      <a:pt x="749" y="780"/>
                    </a:lnTo>
                    <a:lnTo>
                      <a:pt x="751" y="770"/>
                    </a:lnTo>
                    <a:lnTo>
                      <a:pt x="749" y="760"/>
                    </a:lnTo>
                    <a:lnTo>
                      <a:pt x="747" y="765"/>
                    </a:lnTo>
                    <a:lnTo>
                      <a:pt x="747" y="780"/>
                    </a:lnTo>
                    <a:lnTo>
                      <a:pt x="746" y="781"/>
                    </a:lnTo>
                    <a:lnTo>
                      <a:pt x="744" y="786"/>
                    </a:lnTo>
                    <a:lnTo>
                      <a:pt x="743" y="788"/>
                    </a:lnTo>
                    <a:lnTo>
                      <a:pt x="739" y="786"/>
                    </a:lnTo>
                    <a:lnTo>
                      <a:pt x="738" y="793"/>
                    </a:lnTo>
                    <a:lnTo>
                      <a:pt x="731" y="796"/>
                    </a:lnTo>
                    <a:lnTo>
                      <a:pt x="726" y="799"/>
                    </a:lnTo>
                    <a:lnTo>
                      <a:pt x="724" y="796"/>
                    </a:lnTo>
                    <a:lnTo>
                      <a:pt x="724" y="796"/>
                    </a:lnTo>
                    <a:close/>
                    <a:moveTo>
                      <a:pt x="713" y="746"/>
                    </a:moveTo>
                    <a:lnTo>
                      <a:pt x="719" y="745"/>
                    </a:lnTo>
                    <a:lnTo>
                      <a:pt x="724" y="748"/>
                    </a:lnTo>
                    <a:lnTo>
                      <a:pt x="724" y="751"/>
                    </a:lnTo>
                    <a:lnTo>
                      <a:pt x="721" y="753"/>
                    </a:lnTo>
                    <a:lnTo>
                      <a:pt x="723" y="756"/>
                    </a:lnTo>
                    <a:lnTo>
                      <a:pt x="724" y="755"/>
                    </a:lnTo>
                    <a:lnTo>
                      <a:pt x="729" y="753"/>
                    </a:lnTo>
                    <a:lnTo>
                      <a:pt x="734" y="756"/>
                    </a:lnTo>
                    <a:lnTo>
                      <a:pt x="734" y="760"/>
                    </a:lnTo>
                    <a:lnTo>
                      <a:pt x="729" y="761"/>
                    </a:lnTo>
                    <a:lnTo>
                      <a:pt x="731" y="763"/>
                    </a:lnTo>
                    <a:lnTo>
                      <a:pt x="728" y="766"/>
                    </a:lnTo>
                    <a:lnTo>
                      <a:pt x="724" y="765"/>
                    </a:lnTo>
                    <a:lnTo>
                      <a:pt x="721" y="760"/>
                    </a:lnTo>
                    <a:lnTo>
                      <a:pt x="716" y="755"/>
                    </a:lnTo>
                    <a:lnTo>
                      <a:pt x="716" y="756"/>
                    </a:lnTo>
                    <a:lnTo>
                      <a:pt x="721" y="765"/>
                    </a:lnTo>
                    <a:lnTo>
                      <a:pt x="721" y="768"/>
                    </a:lnTo>
                    <a:lnTo>
                      <a:pt x="726" y="770"/>
                    </a:lnTo>
                    <a:lnTo>
                      <a:pt x="729" y="773"/>
                    </a:lnTo>
                    <a:lnTo>
                      <a:pt x="726" y="775"/>
                    </a:lnTo>
                    <a:lnTo>
                      <a:pt x="726" y="781"/>
                    </a:lnTo>
                    <a:lnTo>
                      <a:pt x="723" y="781"/>
                    </a:lnTo>
                    <a:lnTo>
                      <a:pt x="718" y="776"/>
                    </a:lnTo>
                    <a:lnTo>
                      <a:pt x="718" y="773"/>
                    </a:lnTo>
                    <a:lnTo>
                      <a:pt x="713" y="763"/>
                    </a:lnTo>
                    <a:lnTo>
                      <a:pt x="711" y="768"/>
                    </a:lnTo>
                    <a:lnTo>
                      <a:pt x="714" y="773"/>
                    </a:lnTo>
                    <a:lnTo>
                      <a:pt x="714" y="778"/>
                    </a:lnTo>
                    <a:lnTo>
                      <a:pt x="711" y="781"/>
                    </a:lnTo>
                    <a:lnTo>
                      <a:pt x="708" y="781"/>
                    </a:lnTo>
                    <a:lnTo>
                      <a:pt x="703" y="776"/>
                    </a:lnTo>
                    <a:lnTo>
                      <a:pt x="706" y="773"/>
                    </a:lnTo>
                    <a:lnTo>
                      <a:pt x="703" y="771"/>
                    </a:lnTo>
                    <a:lnTo>
                      <a:pt x="704" y="766"/>
                    </a:lnTo>
                    <a:lnTo>
                      <a:pt x="701" y="761"/>
                    </a:lnTo>
                    <a:lnTo>
                      <a:pt x="704" y="758"/>
                    </a:lnTo>
                    <a:lnTo>
                      <a:pt x="706" y="760"/>
                    </a:lnTo>
                    <a:lnTo>
                      <a:pt x="708" y="756"/>
                    </a:lnTo>
                    <a:lnTo>
                      <a:pt x="706" y="755"/>
                    </a:lnTo>
                    <a:lnTo>
                      <a:pt x="704" y="750"/>
                    </a:lnTo>
                    <a:lnTo>
                      <a:pt x="708" y="745"/>
                    </a:lnTo>
                    <a:lnTo>
                      <a:pt x="709" y="750"/>
                    </a:lnTo>
                    <a:lnTo>
                      <a:pt x="711" y="748"/>
                    </a:lnTo>
                    <a:lnTo>
                      <a:pt x="713" y="746"/>
                    </a:lnTo>
                    <a:lnTo>
                      <a:pt x="713" y="746"/>
                    </a:lnTo>
                    <a:close/>
                    <a:moveTo>
                      <a:pt x="713" y="741"/>
                    </a:moveTo>
                    <a:lnTo>
                      <a:pt x="718" y="738"/>
                    </a:lnTo>
                    <a:lnTo>
                      <a:pt x="719" y="741"/>
                    </a:lnTo>
                    <a:lnTo>
                      <a:pt x="716" y="743"/>
                    </a:lnTo>
                    <a:lnTo>
                      <a:pt x="713" y="741"/>
                    </a:lnTo>
                    <a:lnTo>
                      <a:pt x="713" y="741"/>
                    </a:lnTo>
                    <a:close/>
                    <a:moveTo>
                      <a:pt x="239" y="401"/>
                    </a:moveTo>
                    <a:lnTo>
                      <a:pt x="238" y="406"/>
                    </a:lnTo>
                    <a:lnTo>
                      <a:pt x="236" y="414"/>
                    </a:lnTo>
                    <a:lnTo>
                      <a:pt x="233" y="412"/>
                    </a:lnTo>
                    <a:lnTo>
                      <a:pt x="233" y="411"/>
                    </a:lnTo>
                    <a:lnTo>
                      <a:pt x="229" y="407"/>
                    </a:lnTo>
                    <a:lnTo>
                      <a:pt x="224" y="409"/>
                    </a:lnTo>
                    <a:lnTo>
                      <a:pt x="219" y="407"/>
                    </a:lnTo>
                    <a:lnTo>
                      <a:pt x="219" y="404"/>
                    </a:lnTo>
                    <a:lnTo>
                      <a:pt x="233" y="392"/>
                    </a:lnTo>
                    <a:lnTo>
                      <a:pt x="238" y="389"/>
                    </a:lnTo>
                    <a:lnTo>
                      <a:pt x="239" y="391"/>
                    </a:lnTo>
                    <a:lnTo>
                      <a:pt x="239" y="401"/>
                    </a:lnTo>
                    <a:lnTo>
                      <a:pt x="239" y="401"/>
                    </a:lnTo>
                    <a:close/>
                    <a:moveTo>
                      <a:pt x="244" y="401"/>
                    </a:moveTo>
                    <a:lnTo>
                      <a:pt x="244" y="401"/>
                    </a:lnTo>
                    <a:lnTo>
                      <a:pt x="246" y="397"/>
                    </a:lnTo>
                    <a:lnTo>
                      <a:pt x="246" y="396"/>
                    </a:lnTo>
                    <a:lnTo>
                      <a:pt x="244" y="392"/>
                    </a:lnTo>
                    <a:lnTo>
                      <a:pt x="244" y="389"/>
                    </a:lnTo>
                    <a:lnTo>
                      <a:pt x="241" y="386"/>
                    </a:lnTo>
                    <a:lnTo>
                      <a:pt x="244" y="384"/>
                    </a:lnTo>
                    <a:lnTo>
                      <a:pt x="252" y="383"/>
                    </a:lnTo>
                    <a:lnTo>
                      <a:pt x="261" y="387"/>
                    </a:lnTo>
                    <a:lnTo>
                      <a:pt x="262" y="391"/>
                    </a:lnTo>
                    <a:lnTo>
                      <a:pt x="257" y="392"/>
                    </a:lnTo>
                    <a:lnTo>
                      <a:pt x="248" y="401"/>
                    </a:lnTo>
                    <a:lnTo>
                      <a:pt x="244" y="401"/>
                    </a:lnTo>
                    <a:lnTo>
                      <a:pt x="244" y="401"/>
                    </a:lnTo>
                    <a:close/>
                    <a:moveTo>
                      <a:pt x="291" y="373"/>
                    </a:moveTo>
                    <a:lnTo>
                      <a:pt x="292" y="371"/>
                    </a:lnTo>
                    <a:lnTo>
                      <a:pt x="297" y="371"/>
                    </a:lnTo>
                    <a:lnTo>
                      <a:pt x="301" y="374"/>
                    </a:lnTo>
                    <a:lnTo>
                      <a:pt x="299" y="378"/>
                    </a:lnTo>
                    <a:lnTo>
                      <a:pt x="296" y="378"/>
                    </a:lnTo>
                    <a:lnTo>
                      <a:pt x="291" y="373"/>
                    </a:lnTo>
                    <a:lnTo>
                      <a:pt x="291" y="373"/>
                    </a:lnTo>
                    <a:close/>
                    <a:moveTo>
                      <a:pt x="537" y="583"/>
                    </a:moveTo>
                    <a:lnTo>
                      <a:pt x="540" y="582"/>
                    </a:lnTo>
                    <a:lnTo>
                      <a:pt x="543" y="582"/>
                    </a:lnTo>
                    <a:lnTo>
                      <a:pt x="542" y="585"/>
                    </a:lnTo>
                    <a:lnTo>
                      <a:pt x="537" y="583"/>
                    </a:lnTo>
                    <a:lnTo>
                      <a:pt x="537" y="583"/>
                    </a:lnTo>
                    <a:close/>
                    <a:moveTo>
                      <a:pt x="513" y="648"/>
                    </a:moveTo>
                    <a:lnTo>
                      <a:pt x="518" y="647"/>
                    </a:lnTo>
                    <a:lnTo>
                      <a:pt x="522" y="648"/>
                    </a:lnTo>
                    <a:lnTo>
                      <a:pt x="513" y="648"/>
                    </a:lnTo>
                    <a:lnTo>
                      <a:pt x="513" y="648"/>
                    </a:lnTo>
                    <a:close/>
                    <a:moveTo>
                      <a:pt x="566" y="637"/>
                    </a:moveTo>
                    <a:lnTo>
                      <a:pt x="573" y="635"/>
                    </a:lnTo>
                    <a:lnTo>
                      <a:pt x="576" y="635"/>
                    </a:lnTo>
                    <a:lnTo>
                      <a:pt x="571" y="640"/>
                    </a:lnTo>
                    <a:lnTo>
                      <a:pt x="566" y="642"/>
                    </a:lnTo>
                    <a:lnTo>
                      <a:pt x="566" y="637"/>
                    </a:lnTo>
                    <a:lnTo>
                      <a:pt x="566" y="637"/>
                    </a:lnTo>
                    <a:close/>
                    <a:moveTo>
                      <a:pt x="528" y="592"/>
                    </a:moveTo>
                    <a:lnTo>
                      <a:pt x="528" y="590"/>
                    </a:lnTo>
                    <a:lnTo>
                      <a:pt x="532" y="590"/>
                    </a:lnTo>
                    <a:lnTo>
                      <a:pt x="533" y="593"/>
                    </a:lnTo>
                    <a:lnTo>
                      <a:pt x="528" y="592"/>
                    </a:lnTo>
                    <a:lnTo>
                      <a:pt x="528" y="592"/>
                    </a:lnTo>
                    <a:close/>
                    <a:moveTo>
                      <a:pt x="535" y="610"/>
                    </a:moveTo>
                    <a:lnTo>
                      <a:pt x="535" y="603"/>
                    </a:lnTo>
                    <a:lnTo>
                      <a:pt x="538" y="602"/>
                    </a:lnTo>
                    <a:lnTo>
                      <a:pt x="540" y="602"/>
                    </a:lnTo>
                    <a:lnTo>
                      <a:pt x="542" y="607"/>
                    </a:lnTo>
                    <a:lnTo>
                      <a:pt x="543" y="607"/>
                    </a:lnTo>
                    <a:lnTo>
                      <a:pt x="545" y="608"/>
                    </a:lnTo>
                    <a:lnTo>
                      <a:pt x="542" y="612"/>
                    </a:lnTo>
                    <a:lnTo>
                      <a:pt x="535" y="610"/>
                    </a:lnTo>
                    <a:lnTo>
                      <a:pt x="535" y="610"/>
                    </a:lnTo>
                    <a:close/>
                    <a:moveTo>
                      <a:pt x="495" y="628"/>
                    </a:moveTo>
                    <a:lnTo>
                      <a:pt x="500" y="627"/>
                    </a:lnTo>
                    <a:lnTo>
                      <a:pt x="502" y="625"/>
                    </a:lnTo>
                    <a:lnTo>
                      <a:pt x="502" y="623"/>
                    </a:lnTo>
                    <a:lnTo>
                      <a:pt x="510" y="617"/>
                    </a:lnTo>
                    <a:lnTo>
                      <a:pt x="515" y="615"/>
                    </a:lnTo>
                    <a:lnTo>
                      <a:pt x="520" y="610"/>
                    </a:lnTo>
                    <a:lnTo>
                      <a:pt x="522" y="610"/>
                    </a:lnTo>
                    <a:lnTo>
                      <a:pt x="527" y="605"/>
                    </a:lnTo>
                    <a:lnTo>
                      <a:pt x="528" y="607"/>
                    </a:lnTo>
                    <a:lnTo>
                      <a:pt x="527" y="610"/>
                    </a:lnTo>
                    <a:lnTo>
                      <a:pt x="528" y="612"/>
                    </a:lnTo>
                    <a:lnTo>
                      <a:pt x="527" y="613"/>
                    </a:lnTo>
                    <a:lnTo>
                      <a:pt x="520" y="615"/>
                    </a:lnTo>
                    <a:lnTo>
                      <a:pt x="513" y="623"/>
                    </a:lnTo>
                    <a:lnTo>
                      <a:pt x="508" y="623"/>
                    </a:lnTo>
                    <a:lnTo>
                      <a:pt x="510" y="627"/>
                    </a:lnTo>
                    <a:lnTo>
                      <a:pt x="508" y="628"/>
                    </a:lnTo>
                    <a:lnTo>
                      <a:pt x="503" y="628"/>
                    </a:lnTo>
                    <a:lnTo>
                      <a:pt x="500" y="630"/>
                    </a:lnTo>
                    <a:lnTo>
                      <a:pt x="495" y="630"/>
                    </a:lnTo>
                    <a:lnTo>
                      <a:pt x="495" y="628"/>
                    </a:lnTo>
                    <a:lnTo>
                      <a:pt x="495" y="628"/>
                    </a:lnTo>
                    <a:close/>
                    <a:moveTo>
                      <a:pt x="495" y="620"/>
                    </a:moveTo>
                    <a:lnTo>
                      <a:pt x="502" y="615"/>
                    </a:lnTo>
                    <a:lnTo>
                      <a:pt x="502" y="618"/>
                    </a:lnTo>
                    <a:lnTo>
                      <a:pt x="497" y="620"/>
                    </a:lnTo>
                    <a:lnTo>
                      <a:pt x="497" y="620"/>
                    </a:lnTo>
                    <a:lnTo>
                      <a:pt x="495" y="620"/>
                    </a:lnTo>
                    <a:lnTo>
                      <a:pt x="495" y="620"/>
                    </a:lnTo>
                    <a:close/>
                    <a:moveTo>
                      <a:pt x="507" y="608"/>
                    </a:moveTo>
                    <a:lnTo>
                      <a:pt x="513" y="603"/>
                    </a:lnTo>
                    <a:lnTo>
                      <a:pt x="513" y="600"/>
                    </a:lnTo>
                    <a:lnTo>
                      <a:pt x="517" y="597"/>
                    </a:lnTo>
                    <a:lnTo>
                      <a:pt x="520" y="597"/>
                    </a:lnTo>
                    <a:lnTo>
                      <a:pt x="522" y="598"/>
                    </a:lnTo>
                    <a:lnTo>
                      <a:pt x="518" y="602"/>
                    </a:lnTo>
                    <a:lnTo>
                      <a:pt x="515" y="605"/>
                    </a:lnTo>
                    <a:lnTo>
                      <a:pt x="512" y="608"/>
                    </a:lnTo>
                    <a:lnTo>
                      <a:pt x="510" y="612"/>
                    </a:lnTo>
                    <a:lnTo>
                      <a:pt x="508" y="612"/>
                    </a:lnTo>
                    <a:lnTo>
                      <a:pt x="507" y="608"/>
                    </a:lnTo>
                    <a:lnTo>
                      <a:pt x="507" y="608"/>
                    </a:lnTo>
                    <a:close/>
                    <a:moveTo>
                      <a:pt x="513" y="580"/>
                    </a:moveTo>
                    <a:lnTo>
                      <a:pt x="517" y="577"/>
                    </a:lnTo>
                    <a:lnTo>
                      <a:pt x="520" y="579"/>
                    </a:lnTo>
                    <a:lnTo>
                      <a:pt x="518" y="582"/>
                    </a:lnTo>
                    <a:lnTo>
                      <a:pt x="520" y="583"/>
                    </a:lnTo>
                    <a:lnTo>
                      <a:pt x="518" y="585"/>
                    </a:lnTo>
                    <a:lnTo>
                      <a:pt x="513" y="580"/>
                    </a:lnTo>
                    <a:lnTo>
                      <a:pt x="513" y="580"/>
                    </a:lnTo>
                    <a:close/>
                    <a:moveTo>
                      <a:pt x="417" y="583"/>
                    </a:moveTo>
                    <a:lnTo>
                      <a:pt x="424" y="577"/>
                    </a:lnTo>
                    <a:lnTo>
                      <a:pt x="427" y="577"/>
                    </a:lnTo>
                    <a:lnTo>
                      <a:pt x="429" y="580"/>
                    </a:lnTo>
                    <a:lnTo>
                      <a:pt x="422" y="583"/>
                    </a:lnTo>
                    <a:lnTo>
                      <a:pt x="417" y="583"/>
                    </a:lnTo>
                    <a:lnTo>
                      <a:pt x="417" y="583"/>
                    </a:lnTo>
                    <a:close/>
                    <a:moveTo>
                      <a:pt x="367" y="615"/>
                    </a:moveTo>
                    <a:lnTo>
                      <a:pt x="370" y="613"/>
                    </a:lnTo>
                    <a:lnTo>
                      <a:pt x="374" y="615"/>
                    </a:lnTo>
                    <a:lnTo>
                      <a:pt x="370" y="617"/>
                    </a:lnTo>
                    <a:lnTo>
                      <a:pt x="367" y="615"/>
                    </a:lnTo>
                    <a:lnTo>
                      <a:pt x="367" y="615"/>
                    </a:lnTo>
                    <a:close/>
                    <a:moveTo>
                      <a:pt x="367" y="652"/>
                    </a:moveTo>
                    <a:lnTo>
                      <a:pt x="369" y="652"/>
                    </a:lnTo>
                    <a:lnTo>
                      <a:pt x="372" y="652"/>
                    </a:lnTo>
                    <a:lnTo>
                      <a:pt x="372" y="655"/>
                    </a:lnTo>
                    <a:lnTo>
                      <a:pt x="369" y="658"/>
                    </a:lnTo>
                    <a:lnTo>
                      <a:pt x="365" y="655"/>
                    </a:lnTo>
                    <a:lnTo>
                      <a:pt x="367" y="652"/>
                    </a:lnTo>
                    <a:lnTo>
                      <a:pt x="367" y="652"/>
                    </a:lnTo>
                    <a:close/>
                    <a:moveTo>
                      <a:pt x="347" y="673"/>
                    </a:moveTo>
                    <a:lnTo>
                      <a:pt x="346" y="672"/>
                    </a:lnTo>
                    <a:lnTo>
                      <a:pt x="349" y="670"/>
                    </a:lnTo>
                    <a:lnTo>
                      <a:pt x="350" y="670"/>
                    </a:lnTo>
                    <a:lnTo>
                      <a:pt x="354" y="668"/>
                    </a:lnTo>
                    <a:lnTo>
                      <a:pt x="355" y="670"/>
                    </a:lnTo>
                    <a:lnTo>
                      <a:pt x="359" y="667"/>
                    </a:lnTo>
                    <a:lnTo>
                      <a:pt x="357" y="663"/>
                    </a:lnTo>
                    <a:lnTo>
                      <a:pt x="359" y="662"/>
                    </a:lnTo>
                    <a:lnTo>
                      <a:pt x="364" y="660"/>
                    </a:lnTo>
                    <a:lnTo>
                      <a:pt x="365" y="662"/>
                    </a:lnTo>
                    <a:lnTo>
                      <a:pt x="365" y="665"/>
                    </a:lnTo>
                    <a:lnTo>
                      <a:pt x="367" y="665"/>
                    </a:lnTo>
                    <a:lnTo>
                      <a:pt x="369" y="663"/>
                    </a:lnTo>
                    <a:lnTo>
                      <a:pt x="372" y="662"/>
                    </a:lnTo>
                    <a:lnTo>
                      <a:pt x="374" y="665"/>
                    </a:lnTo>
                    <a:lnTo>
                      <a:pt x="370" y="668"/>
                    </a:lnTo>
                    <a:lnTo>
                      <a:pt x="369" y="672"/>
                    </a:lnTo>
                    <a:lnTo>
                      <a:pt x="372" y="672"/>
                    </a:lnTo>
                    <a:lnTo>
                      <a:pt x="374" y="675"/>
                    </a:lnTo>
                    <a:lnTo>
                      <a:pt x="370" y="675"/>
                    </a:lnTo>
                    <a:lnTo>
                      <a:pt x="367" y="673"/>
                    </a:lnTo>
                    <a:lnTo>
                      <a:pt x="364" y="677"/>
                    </a:lnTo>
                    <a:lnTo>
                      <a:pt x="362" y="677"/>
                    </a:lnTo>
                    <a:lnTo>
                      <a:pt x="360" y="675"/>
                    </a:lnTo>
                    <a:lnTo>
                      <a:pt x="355" y="678"/>
                    </a:lnTo>
                    <a:lnTo>
                      <a:pt x="352" y="678"/>
                    </a:lnTo>
                    <a:lnTo>
                      <a:pt x="347" y="673"/>
                    </a:lnTo>
                    <a:lnTo>
                      <a:pt x="347" y="673"/>
                    </a:lnTo>
                    <a:close/>
                    <a:moveTo>
                      <a:pt x="296" y="718"/>
                    </a:moveTo>
                    <a:lnTo>
                      <a:pt x="296" y="721"/>
                    </a:lnTo>
                    <a:lnTo>
                      <a:pt x="292" y="721"/>
                    </a:lnTo>
                    <a:lnTo>
                      <a:pt x="289" y="720"/>
                    </a:lnTo>
                    <a:lnTo>
                      <a:pt x="289" y="716"/>
                    </a:lnTo>
                    <a:lnTo>
                      <a:pt x="291" y="713"/>
                    </a:lnTo>
                    <a:lnTo>
                      <a:pt x="292" y="708"/>
                    </a:lnTo>
                    <a:lnTo>
                      <a:pt x="292" y="703"/>
                    </a:lnTo>
                    <a:lnTo>
                      <a:pt x="291" y="701"/>
                    </a:lnTo>
                    <a:lnTo>
                      <a:pt x="292" y="698"/>
                    </a:lnTo>
                    <a:lnTo>
                      <a:pt x="297" y="695"/>
                    </a:lnTo>
                    <a:lnTo>
                      <a:pt x="309" y="690"/>
                    </a:lnTo>
                    <a:lnTo>
                      <a:pt x="316" y="688"/>
                    </a:lnTo>
                    <a:lnTo>
                      <a:pt x="317" y="690"/>
                    </a:lnTo>
                    <a:lnTo>
                      <a:pt x="317" y="698"/>
                    </a:lnTo>
                    <a:lnTo>
                      <a:pt x="319" y="700"/>
                    </a:lnTo>
                    <a:lnTo>
                      <a:pt x="322" y="695"/>
                    </a:lnTo>
                    <a:lnTo>
                      <a:pt x="321" y="690"/>
                    </a:lnTo>
                    <a:lnTo>
                      <a:pt x="322" y="690"/>
                    </a:lnTo>
                    <a:lnTo>
                      <a:pt x="326" y="691"/>
                    </a:lnTo>
                    <a:lnTo>
                      <a:pt x="327" y="688"/>
                    </a:lnTo>
                    <a:lnTo>
                      <a:pt x="322" y="685"/>
                    </a:lnTo>
                    <a:lnTo>
                      <a:pt x="322" y="683"/>
                    </a:lnTo>
                    <a:lnTo>
                      <a:pt x="326" y="680"/>
                    </a:lnTo>
                    <a:lnTo>
                      <a:pt x="329" y="678"/>
                    </a:lnTo>
                    <a:lnTo>
                      <a:pt x="332" y="681"/>
                    </a:lnTo>
                    <a:lnTo>
                      <a:pt x="332" y="685"/>
                    </a:lnTo>
                    <a:lnTo>
                      <a:pt x="331" y="688"/>
                    </a:lnTo>
                    <a:lnTo>
                      <a:pt x="331" y="690"/>
                    </a:lnTo>
                    <a:lnTo>
                      <a:pt x="334" y="690"/>
                    </a:lnTo>
                    <a:lnTo>
                      <a:pt x="336" y="686"/>
                    </a:lnTo>
                    <a:lnTo>
                      <a:pt x="337" y="685"/>
                    </a:lnTo>
                    <a:lnTo>
                      <a:pt x="341" y="686"/>
                    </a:lnTo>
                    <a:lnTo>
                      <a:pt x="341" y="683"/>
                    </a:lnTo>
                    <a:lnTo>
                      <a:pt x="339" y="680"/>
                    </a:lnTo>
                    <a:lnTo>
                      <a:pt x="342" y="678"/>
                    </a:lnTo>
                    <a:lnTo>
                      <a:pt x="346" y="681"/>
                    </a:lnTo>
                    <a:lnTo>
                      <a:pt x="346" y="685"/>
                    </a:lnTo>
                    <a:lnTo>
                      <a:pt x="344" y="686"/>
                    </a:lnTo>
                    <a:lnTo>
                      <a:pt x="344" y="688"/>
                    </a:lnTo>
                    <a:lnTo>
                      <a:pt x="347" y="688"/>
                    </a:lnTo>
                    <a:lnTo>
                      <a:pt x="350" y="683"/>
                    </a:lnTo>
                    <a:lnTo>
                      <a:pt x="355" y="683"/>
                    </a:lnTo>
                    <a:lnTo>
                      <a:pt x="359" y="683"/>
                    </a:lnTo>
                    <a:lnTo>
                      <a:pt x="360" y="688"/>
                    </a:lnTo>
                    <a:lnTo>
                      <a:pt x="355" y="690"/>
                    </a:lnTo>
                    <a:lnTo>
                      <a:pt x="352" y="690"/>
                    </a:lnTo>
                    <a:lnTo>
                      <a:pt x="352" y="691"/>
                    </a:lnTo>
                    <a:lnTo>
                      <a:pt x="354" y="693"/>
                    </a:lnTo>
                    <a:lnTo>
                      <a:pt x="355" y="696"/>
                    </a:lnTo>
                    <a:lnTo>
                      <a:pt x="352" y="701"/>
                    </a:lnTo>
                    <a:lnTo>
                      <a:pt x="349" y="700"/>
                    </a:lnTo>
                    <a:lnTo>
                      <a:pt x="347" y="698"/>
                    </a:lnTo>
                    <a:lnTo>
                      <a:pt x="344" y="700"/>
                    </a:lnTo>
                    <a:lnTo>
                      <a:pt x="341" y="698"/>
                    </a:lnTo>
                    <a:lnTo>
                      <a:pt x="337" y="698"/>
                    </a:lnTo>
                    <a:lnTo>
                      <a:pt x="336" y="700"/>
                    </a:lnTo>
                    <a:lnTo>
                      <a:pt x="341" y="701"/>
                    </a:lnTo>
                    <a:lnTo>
                      <a:pt x="342" y="706"/>
                    </a:lnTo>
                    <a:lnTo>
                      <a:pt x="339" y="710"/>
                    </a:lnTo>
                    <a:lnTo>
                      <a:pt x="336" y="710"/>
                    </a:lnTo>
                    <a:lnTo>
                      <a:pt x="332" y="705"/>
                    </a:lnTo>
                    <a:lnTo>
                      <a:pt x="327" y="705"/>
                    </a:lnTo>
                    <a:lnTo>
                      <a:pt x="322" y="706"/>
                    </a:lnTo>
                    <a:lnTo>
                      <a:pt x="327" y="708"/>
                    </a:lnTo>
                    <a:lnTo>
                      <a:pt x="329" y="710"/>
                    </a:lnTo>
                    <a:lnTo>
                      <a:pt x="327" y="713"/>
                    </a:lnTo>
                    <a:lnTo>
                      <a:pt x="322" y="711"/>
                    </a:lnTo>
                    <a:lnTo>
                      <a:pt x="319" y="713"/>
                    </a:lnTo>
                    <a:lnTo>
                      <a:pt x="316" y="711"/>
                    </a:lnTo>
                    <a:lnTo>
                      <a:pt x="314" y="716"/>
                    </a:lnTo>
                    <a:lnTo>
                      <a:pt x="311" y="716"/>
                    </a:lnTo>
                    <a:lnTo>
                      <a:pt x="309" y="718"/>
                    </a:lnTo>
                    <a:lnTo>
                      <a:pt x="311" y="721"/>
                    </a:lnTo>
                    <a:lnTo>
                      <a:pt x="304" y="723"/>
                    </a:lnTo>
                    <a:lnTo>
                      <a:pt x="304" y="726"/>
                    </a:lnTo>
                    <a:lnTo>
                      <a:pt x="301" y="728"/>
                    </a:lnTo>
                    <a:lnTo>
                      <a:pt x="299" y="731"/>
                    </a:lnTo>
                    <a:lnTo>
                      <a:pt x="294" y="730"/>
                    </a:lnTo>
                    <a:lnTo>
                      <a:pt x="296" y="728"/>
                    </a:lnTo>
                    <a:lnTo>
                      <a:pt x="304" y="721"/>
                    </a:lnTo>
                    <a:lnTo>
                      <a:pt x="304" y="720"/>
                    </a:lnTo>
                    <a:lnTo>
                      <a:pt x="307" y="716"/>
                    </a:lnTo>
                    <a:lnTo>
                      <a:pt x="304" y="716"/>
                    </a:lnTo>
                    <a:lnTo>
                      <a:pt x="301" y="718"/>
                    </a:lnTo>
                    <a:lnTo>
                      <a:pt x="299" y="716"/>
                    </a:lnTo>
                    <a:lnTo>
                      <a:pt x="301" y="715"/>
                    </a:lnTo>
                    <a:lnTo>
                      <a:pt x="296" y="715"/>
                    </a:lnTo>
                    <a:lnTo>
                      <a:pt x="292" y="716"/>
                    </a:lnTo>
                    <a:lnTo>
                      <a:pt x="296" y="716"/>
                    </a:lnTo>
                    <a:lnTo>
                      <a:pt x="296" y="718"/>
                    </a:lnTo>
                    <a:lnTo>
                      <a:pt x="296" y="718"/>
                    </a:lnTo>
                    <a:close/>
                    <a:moveTo>
                      <a:pt x="287" y="736"/>
                    </a:moveTo>
                    <a:lnTo>
                      <a:pt x="291" y="735"/>
                    </a:lnTo>
                    <a:lnTo>
                      <a:pt x="289" y="738"/>
                    </a:lnTo>
                    <a:lnTo>
                      <a:pt x="287" y="736"/>
                    </a:lnTo>
                    <a:lnTo>
                      <a:pt x="287" y="736"/>
                    </a:lnTo>
                    <a:close/>
                    <a:moveTo>
                      <a:pt x="272" y="741"/>
                    </a:moveTo>
                    <a:lnTo>
                      <a:pt x="277" y="735"/>
                    </a:lnTo>
                    <a:lnTo>
                      <a:pt x="287" y="731"/>
                    </a:lnTo>
                    <a:lnTo>
                      <a:pt x="277" y="740"/>
                    </a:lnTo>
                    <a:lnTo>
                      <a:pt x="272" y="741"/>
                    </a:lnTo>
                    <a:lnTo>
                      <a:pt x="272" y="741"/>
                    </a:lnTo>
                    <a:close/>
                    <a:moveTo>
                      <a:pt x="241" y="765"/>
                    </a:moveTo>
                    <a:lnTo>
                      <a:pt x="238" y="765"/>
                    </a:lnTo>
                    <a:lnTo>
                      <a:pt x="239" y="763"/>
                    </a:lnTo>
                    <a:lnTo>
                      <a:pt x="244" y="761"/>
                    </a:lnTo>
                    <a:lnTo>
                      <a:pt x="243" y="765"/>
                    </a:lnTo>
                    <a:lnTo>
                      <a:pt x="241" y="765"/>
                    </a:lnTo>
                    <a:lnTo>
                      <a:pt x="241" y="765"/>
                    </a:lnTo>
                    <a:close/>
                    <a:moveTo>
                      <a:pt x="223" y="726"/>
                    </a:moveTo>
                    <a:lnTo>
                      <a:pt x="228" y="726"/>
                    </a:lnTo>
                    <a:lnTo>
                      <a:pt x="229" y="728"/>
                    </a:lnTo>
                    <a:lnTo>
                      <a:pt x="226" y="730"/>
                    </a:lnTo>
                    <a:lnTo>
                      <a:pt x="223" y="726"/>
                    </a:lnTo>
                    <a:lnTo>
                      <a:pt x="223" y="726"/>
                    </a:lnTo>
                    <a:close/>
                    <a:moveTo>
                      <a:pt x="128" y="765"/>
                    </a:moveTo>
                    <a:lnTo>
                      <a:pt x="128" y="765"/>
                    </a:lnTo>
                    <a:lnTo>
                      <a:pt x="130" y="763"/>
                    </a:lnTo>
                    <a:lnTo>
                      <a:pt x="131" y="766"/>
                    </a:lnTo>
                    <a:lnTo>
                      <a:pt x="128" y="765"/>
                    </a:lnTo>
                    <a:lnTo>
                      <a:pt x="128" y="765"/>
                    </a:lnTo>
                    <a:close/>
                    <a:moveTo>
                      <a:pt x="123" y="766"/>
                    </a:moveTo>
                    <a:lnTo>
                      <a:pt x="126" y="768"/>
                    </a:lnTo>
                    <a:lnTo>
                      <a:pt x="123" y="770"/>
                    </a:lnTo>
                    <a:lnTo>
                      <a:pt x="123" y="766"/>
                    </a:lnTo>
                    <a:lnTo>
                      <a:pt x="123" y="766"/>
                    </a:lnTo>
                    <a:close/>
                    <a:moveTo>
                      <a:pt x="145" y="783"/>
                    </a:moveTo>
                    <a:lnTo>
                      <a:pt x="145" y="786"/>
                    </a:lnTo>
                    <a:lnTo>
                      <a:pt x="143" y="788"/>
                    </a:lnTo>
                    <a:lnTo>
                      <a:pt x="141" y="784"/>
                    </a:lnTo>
                    <a:lnTo>
                      <a:pt x="145" y="783"/>
                    </a:lnTo>
                    <a:lnTo>
                      <a:pt x="145" y="783"/>
                    </a:lnTo>
                    <a:close/>
                    <a:moveTo>
                      <a:pt x="140" y="781"/>
                    </a:moveTo>
                    <a:lnTo>
                      <a:pt x="143" y="776"/>
                    </a:lnTo>
                    <a:lnTo>
                      <a:pt x="143" y="780"/>
                    </a:lnTo>
                    <a:lnTo>
                      <a:pt x="143" y="780"/>
                    </a:lnTo>
                    <a:lnTo>
                      <a:pt x="140" y="781"/>
                    </a:lnTo>
                    <a:lnTo>
                      <a:pt x="140" y="781"/>
                    </a:lnTo>
                    <a:close/>
                    <a:moveTo>
                      <a:pt x="120" y="786"/>
                    </a:moveTo>
                    <a:lnTo>
                      <a:pt x="123" y="781"/>
                    </a:lnTo>
                    <a:lnTo>
                      <a:pt x="128" y="776"/>
                    </a:lnTo>
                    <a:lnTo>
                      <a:pt x="128" y="775"/>
                    </a:lnTo>
                    <a:lnTo>
                      <a:pt x="135" y="775"/>
                    </a:lnTo>
                    <a:lnTo>
                      <a:pt x="131" y="778"/>
                    </a:lnTo>
                    <a:lnTo>
                      <a:pt x="130" y="780"/>
                    </a:lnTo>
                    <a:lnTo>
                      <a:pt x="123" y="783"/>
                    </a:lnTo>
                    <a:lnTo>
                      <a:pt x="120" y="786"/>
                    </a:lnTo>
                    <a:lnTo>
                      <a:pt x="120" y="786"/>
                    </a:lnTo>
                    <a:close/>
                    <a:moveTo>
                      <a:pt x="115" y="773"/>
                    </a:moveTo>
                    <a:lnTo>
                      <a:pt x="111" y="770"/>
                    </a:lnTo>
                    <a:lnTo>
                      <a:pt x="113" y="766"/>
                    </a:lnTo>
                    <a:lnTo>
                      <a:pt x="116" y="765"/>
                    </a:lnTo>
                    <a:lnTo>
                      <a:pt x="120" y="766"/>
                    </a:lnTo>
                    <a:lnTo>
                      <a:pt x="118" y="770"/>
                    </a:lnTo>
                    <a:lnTo>
                      <a:pt x="116" y="773"/>
                    </a:lnTo>
                    <a:lnTo>
                      <a:pt x="115" y="773"/>
                    </a:lnTo>
                    <a:lnTo>
                      <a:pt x="115" y="773"/>
                    </a:lnTo>
                    <a:close/>
                    <a:moveTo>
                      <a:pt x="90" y="770"/>
                    </a:moveTo>
                    <a:lnTo>
                      <a:pt x="93" y="770"/>
                    </a:lnTo>
                    <a:lnTo>
                      <a:pt x="95" y="773"/>
                    </a:lnTo>
                    <a:lnTo>
                      <a:pt x="91" y="775"/>
                    </a:lnTo>
                    <a:lnTo>
                      <a:pt x="90" y="770"/>
                    </a:lnTo>
                    <a:lnTo>
                      <a:pt x="90" y="770"/>
                    </a:lnTo>
                    <a:close/>
                    <a:moveTo>
                      <a:pt x="75" y="781"/>
                    </a:moveTo>
                    <a:lnTo>
                      <a:pt x="71" y="778"/>
                    </a:lnTo>
                    <a:lnTo>
                      <a:pt x="76" y="775"/>
                    </a:lnTo>
                    <a:lnTo>
                      <a:pt x="78" y="778"/>
                    </a:lnTo>
                    <a:lnTo>
                      <a:pt x="75" y="781"/>
                    </a:lnTo>
                    <a:lnTo>
                      <a:pt x="75" y="781"/>
                    </a:lnTo>
                    <a:close/>
                    <a:moveTo>
                      <a:pt x="56" y="791"/>
                    </a:moveTo>
                    <a:lnTo>
                      <a:pt x="61" y="796"/>
                    </a:lnTo>
                    <a:lnTo>
                      <a:pt x="58" y="798"/>
                    </a:lnTo>
                    <a:lnTo>
                      <a:pt x="55" y="794"/>
                    </a:lnTo>
                    <a:lnTo>
                      <a:pt x="56" y="791"/>
                    </a:lnTo>
                    <a:lnTo>
                      <a:pt x="56" y="791"/>
                    </a:lnTo>
                    <a:close/>
                    <a:moveTo>
                      <a:pt x="0" y="801"/>
                    </a:moveTo>
                    <a:lnTo>
                      <a:pt x="0" y="799"/>
                    </a:lnTo>
                    <a:lnTo>
                      <a:pt x="3" y="799"/>
                    </a:lnTo>
                    <a:lnTo>
                      <a:pt x="5" y="801"/>
                    </a:lnTo>
                    <a:lnTo>
                      <a:pt x="0" y="803"/>
                    </a:lnTo>
                    <a:lnTo>
                      <a:pt x="0" y="801"/>
                    </a:lnTo>
                    <a:lnTo>
                      <a:pt x="0" y="801"/>
                    </a:lnTo>
                    <a:close/>
                    <a:moveTo>
                      <a:pt x="204" y="617"/>
                    </a:moveTo>
                    <a:lnTo>
                      <a:pt x="203" y="615"/>
                    </a:lnTo>
                    <a:lnTo>
                      <a:pt x="208" y="613"/>
                    </a:lnTo>
                    <a:lnTo>
                      <a:pt x="206" y="615"/>
                    </a:lnTo>
                    <a:lnTo>
                      <a:pt x="204" y="617"/>
                    </a:lnTo>
                    <a:lnTo>
                      <a:pt x="204" y="617"/>
                    </a:lnTo>
                    <a:close/>
                    <a:moveTo>
                      <a:pt x="194" y="618"/>
                    </a:moveTo>
                    <a:lnTo>
                      <a:pt x="193" y="617"/>
                    </a:lnTo>
                    <a:lnTo>
                      <a:pt x="193" y="613"/>
                    </a:lnTo>
                    <a:lnTo>
                      <a:pt x="199" y="610"/>
                    </a:lnTo>
                    <a:lnTo>
                      <a:pt x="203" y="608"/>
                    </a:lnTo>
                    <a:lnTo>
                      <a:pt x="203" y="610"/>
                    </a:lnTo>
                    <a:lnTo>
                      <a:pt x="198" y="617"/>
                    </a:lnTo>
                    <a:lnTo>
                      <a:pt x="194" y="618"/>
                    </a:lnTo>
                    <a:lnTo>
                      <a:pt x="194" y="618"/>
                    </a:lnTo>
                    <a:close/>
                    <a:moveTo>
                      <a:pt x="10" y="784"/>
                    </a:moveTo>
                    <a:lnTo>
                      <a:pt x="10" y="780"/>
                    </a:lnTo>
                    <a:lnTo>
                      <a:pt x="13" y="778"/>
                    </a:lnTo>
                    <a:lnTo>
                      <a:pt x="15" y="780"/>
                    </a:lnTo>
                    <a:lnTo>
                      <a:pt x="20" y="776"/>
                    </a:lnTo>
                    <a:lnTo>
                      <a:pt x="22" y="775"/>
                    </a:lnTo>
                    <a:lnTo>
                      <a:pt x="25" y="768"/>
                    </a:lnTo>
                    <a:lnTo>
                      <a:pt x="27" y="768"/>
                    </a:lnTo>
                    <a:lnTo>
                      <a:pt x="32" y="771"/>
                    </a:lnTo>
                    <a:lnTo>
                      <a:pt x="33" y="770"/>
                    </a:lnTo>
                    <a:lnTo>
                      <a:pt x="38" y="770"/>
                    </a:lnTo>
                    <a:lnTo>
                      <a:pt x="42" y="768"/>
                    </a:lnTo>
                    <a:lnTo>
                      <a:pt x="43" y="766"/>
                    </a:lnTo>
                    <a:lnTo>
                      <a:pt x="50" y="768"/>
                    </a:lnTo>
                    <a:lnTo>
                      <a:pt x="53" y="771"/>
                    </a:lnTo>
                    <a:lnTo>
                      <a:pt x="50" y="775"/>
                    </a:lnTo>
                    <a:lnTo>
                      <a:pt x="56" y="781"/>
                    </a:lnTo>
                    <a:lnTo>
                      <a:pt x="56" y="783"/>
                    </a:lnTo>
                    <a:lnTo>
                      <a:pt x="50" y="781"/>
                    </a:lnTo>
                    <a:lnTo>
                      <a:pt x="47" y="784"/>
                    </a:lnTo>
                    <a:lnTo>
                      <a:pt x="40" y="784"/>
                    </a:lnTo>
                    <a:lnTo>
                      <a:pt x="35" y="784"/>
                    </a:lnTo>
                    <a:lnTo>
                      <a:pt x="27" y="784"/>
                    </a:lnTo>
                    <a:lnTo>
                      <a:pt x="20" y="789"/>
                    </a:lnTo>
                    <a:lnTo>
                      <a:pt x="18" y="788"/>
                    </a:lnTo>
                    <a:lnTo>
                      <a:pt x="15" y="789"/>
                    </a:lnTo>
                    <a:lnTo>
                      <a:pt x="10" y="788"/>
                    </a:lnTo>
                    <a:lnTo>
                      <a:pt x="10" y="78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51" name="Freeform 150"/>
              <p:cNvSpPr>
                <a:spLocks/>
              </p:cNvSpPr>
              <p:nvPr/>
            </p:nvSpPr>
            <p:spPr bwMode="auto">
              <a:xfrm>
                <a:off x="5376873" y="3043520"/>
                <a:ext cx="3210" cy="2075"/>
              </a:xfrm>
              <a:custGeom>
                <a:avLst/>
                <a:gdLst/>
                <a:ahLst/>
                <a:cxnLst>
                  <a:cxn ang="0">
                    <a:pos x="5" y="0"/>
                  </a:cxn>
                  <a:cxn ang="0">
                    <a:pos x="2" y="0"/>
                  </a:cxn>
                  <a:cxn ang="0">
                    <a:pos x="0" y="4"/>
                  </a:cxn>
                  <a:cxn ang="0">
                    <a:pos x="5" y="4"/>
                  </a:cxn>
                  <a:cxn ang="0">
                    <a:pos x="5" y="0"/>
                  </a:cxn>
                </a:cxnLst>
                <a:rect l="0" t="0" r="r" b="b"/>
                <a:pathLst>
                  <a:path w="5" h="4">
                    <a:moveTo>
                      <a:pt x="5" y="0"/>
                    </a:moveTo>
                    <a:lnTo>
                      <a:pt x="2" y="0"/>
                    </a:lnTo>
                    <a:lnTo>
                      <a:pt x="0" y="4"/>
                    </a:lnTo>
                    <a:lnTo>
                      <a:pt x="5" y="4"/>
                    </a:lnTo>
                    <a:lnTo>
                      <a:pt x="5"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52" name="Freeform 151"/>
              <p:cNvSpPr>
                <a:spLocks/>
              </p:cNvSpPr>
              <p:nvPr/>
            </p:nvSpPr>
            <p:spPr bwMode="auto">
              <a:xfrm>
                <a:off x="5415402" y="3053896"/>
                <a:ext cx="28896" cy="10376"/>
              </a:xfrm>
              <a:custGeom>
                <a:avLst/>
                <a:gdLst/>
                <a:ahLst/>
                <a:cxnLst>
                  <a:cxn ang="0">
                    <a:pos x="7" y="0"/>
                  </a:cxn>
                  <a:cxn ang="0">
                    <a:pos x="14" y="2"/>
                  </a:cxn>
                  <a:cxn ang="0">
                    <a:pos x="22" y="0"/>
                  </a:cxn>
                  <a:cxn ang="0">
                    <a:pos x="40" y="0"/>
                  </a:cxn>
                  <a:cxn ang="0">
                    <a:pos x="45" y="7"/>
                  </a:cxn>
                  <a:cxn ang="0">
                    <a:pos x="52" y="9"/>
                  </a:cxn>
                  <a:cxn ang="0">
                    <a:pos x="55" y="12"/>
                  </a:cxn>
                  <a:cxn ang="0">
                    <a:pos x="55" y="14"/>
                  </a:cxn>
                  <a:cxn ang="0">
                    <a:pos x="47" y="14"/>
                  </a:cxn>
                  <a:cxn ang="0">
                    <a:pos x="44" y="14"/>
                  </a:cxn>
                  <a:cxn ang="0">
                    <a:pos x="42" y="17"/>
                  </a:cxn>
                  <a:cxn ang="0">
                    <a:pos x="39" y="17"/>
                  </a:cxn>
                  <a:cxn ang="0">
                    <a:pos x="37" y="15"/>
                  </a:cxn>
                  <a:cxn ang="0">
                    <a:pos x="34" y="15"/>
                  </a:cxn>
                  <a:cxn ang="0">
                    <a:pos x="34" y="20"/>
                  </a:cxn>
                  <a:cxn ang="0">
                    <a:pos x="27" y="20"/>
                  </a:cxn>
                  <a:cxn ang="0">
                    <a:pos x="24" y="17"/>
                  </a:cxn>
                  <a:cxn ang="0">
                    <a:pos x="17" y="17"/>
                  </a:cxn>
                  <a:cxn ang="0">
                    <a:pos x="14" y="15"/>
                  </a:cxn>
                  <a:cxn ang="0">
                    <a:pos x="12" y="9"/>
                  </a:cxn>
                  <a:cxn ang="0">
                    <a:pos x="9" y="7"/>
                  </a:cxn>
                  <a:cxn ang="0">
                    <a:pos x="5" y="9"/>
                  </a:cxn>
                  <a:cxn ang="0">
                    <a:pos x="0" y="5"/>
                  </a:cxn>
                  <a:cxn ang="0">
                    <a:pos x="4" y="2"/>
                  </a:cxn>
                  <a:cxn ang="0">
                    <a:pos x="7" y="0"/>
                  </a:cxn>
                </a:cxnLst>
                <a:rect l="0" t="0" r="r" b="b"/>
                <a:pathLst>
                  <a:path w="55" h="20">
                    <a:moveTo>
                      <a:pt x="7" y="0"/>
                    </a:moveTo>
                    <a:lnTo>
                      <a:pt x="14" y="2"/>
                    </a:lnTo>
                    <a:lnTo>
                      <a:pt x="22" y="0"/>
                    </a:lnTo>
                    <a:lnTo>
                      <a:pt x="40" y="0"/>
                    </a:lnTo>
                    <a:lnTo>
                      <a:pt x="45" y="7"/>
                    </a:lnTo>
                    <a:lnTo>
                      <a:pt x="52" y="9"/>
                    </a:lnTo>
                    <a:lnTo>
                      <a:pt x="55" y="12"/>
                    </a:lnTo>
                    <a:lnTo>
                      <a:pt x="55" y="14"/>
                    </a:lnTo>
                    <a:lnTo>
                      <a:pt x="47" y="14"/>
                    </a:lnTo>
                    <a:lnTo>
                      <a:pt x="44" y="14"/>
                    </a:lnTo>
                    <a:lnTo>
                      <a:pt x="42" y="17"/>
                    </a:lnTo>
                    <a:lnTo>
                      <a:pt x="39" y="17"/>
                    </a:lnTo>
                    <a:lnTo>
                      <a:pt x="37" y="15"/>
                    </a:lnTo>
                    <a:lnTo>
                      <a:pt x="34" y="15"/>
                    </a:lnTo>
                    <a:lnTo>
                      <a:pt x="34" y="20"/>
                    </a:lnTo>
                    <a:lnTo>
                      <a:pt x="27" y="20"/>
                    </a:lnTo>
                    <a:lnTo>
                      <a:pt x="24" y="17"/>
                    </a:lnTo>
                    <a:lnTo>
                      <a:pt x="17" y="17"/>
                    </a:lnTo>
                    <a:lnTo>
                      <a:pt x="14" y="15"/>
                    </a:lnTo>
                    <a:lnTo>
                      <a:pt x="12" y="9"/>
                    </a:lnTo>
                    <a:lnTo>
                      <a:pt x="9" y="7"/>
                    </a:lnTo>
                    <a:lnTo>
                      <a:pt x="5" y="9"/>
                    </a:lnTo>
                    <a:lnTo>
                      <a:pt x="0" y="5"/>
                    </a:lnTo>
                    <a:lnTo>
                      <a:pt x="4" y="2"/>
                    </a:lnTo>
                    <a:lnTo>
                      <a:pt x="7"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53" name="Freeform 152"/>
              <p:cNvSpPr>
                <a:spLocks noEditPoints="1"/>
              </p:cNvSpPr>
              <p:nvPr/>
            </p:nvSpPr>
            <p:spPr bwMode="auto">
              <a:xfrm>
                <a:off x="5466774" y="3033144"/>
                <a:ext cx="36388" cy="26977"/>
              </a:xfrm>
              <a:custGeom>
                <a:avLst/>
                <a:gdLst/>
                <a:ahLst/>
                <a:cxnLst>
                  <a:cxn ang="0">
                    <a:pos x="56" y="47"/>
                  </a:cxn>
                  <a:cxn ang="0">
                    <a:pos x="63" y="39"/>
                  </a:cxn>
                  <a:cxn ang="0">
                    <a:pos x="61" y="30"/>
                  </a:cxn>
                  <a:cxn ang="0">
                    <a:pos x="66" y="27"/>
                  </a:cxn>
                  <a:cxn ang="0">
                    <a:pos x="65" y="19"/>
                  </a:cxn>
                  <a:cxn ang="0">
                    <a:pos x="66" y="12"/>
                  </a:cxn>
                  <a:cxn ang="0">
                    <a:pos x="63" y="12"/>
                  </a:cxn>
                  <a:cxn ang="0">
                    <a:pos x="55" y="9"/>
                  </a:cxn>
                  <a:cxn ang="0">
                    <a:pos x="41" y="9"/>
                  </a:cxn>
                  <a:cxn ang="0">
                    <a:pos x="28" y="7"/>
                  </a:cxn>
                  <a:cxn ang="0">
                    <a:pos x="26" y="10"/>
                  </a:cxn>
                  <a:cxn ang="0">
                    <a:pos x="45" y="17"/>
                  </a:cxn>
                  <a:cxn ang="0">
                    <a:pos x="45" y="22"/>
                  </a:cxn>
                  <a:cxn ang="0">
                    <a:pos x="45" y="32"/>
                  </a:cxn>
                  <a:cxn ang="0">
                    <a:pos x="55" y="37"/>
                  </a:cxn>
                  <a:cxn ang="0">
                    <a:pos x="43" y="39"/>
                  </a:cxn>
                  <a:cxn ang="0">
                    <a:pos x="38" y="39"/>
                  </a:cxn>
                  <a:cxn ang="0">
                    <a:pos x="26" y="39"/>
                  </a:cxn>
                  <a:cxn ang="0">
                    <a:pos x="20" y="39"/>
                  </a:cxn>
                  <a:cxn ang="0">
                    <a:pos x="11" y="39"/>
                  </a:cxn>
                  <a:cxn ang="0">
                    <a:pos x="1" y="39"/>
                  </a:cxn>
                  <a:cxn ang="0">
                    <a:pos x="1" y="44"/>
                  </a:cxn>
                  <a:cxn ang="0">
                    <a:pos x="13" y="50"/>
                  </a:cxn>
                  <a:cxn ang="0">
                    <a:pos x="16" y="49"/>
                  </a:cxn>
                  <a:cxn ang="0">
                    <a:pos x="30" y="45"/>
                  </a:cxn>
                  <a:cxn ang="0">
                    <a:pos x="48" y="49"/>
                  </a:cxn>
                  <a:cxn ang="0">
                    <a:pos x="53" y="49"/>
                  </a:cxn>
                  <a:cxn ang="0">
                    <a:pos x="58" y="49"/>
                  </a:cxn>
                  <a:cxn ang="0">
                    <a:pos x="43" y="0"/>
                  </a:cxn>
                  <a:cxn ang="0">
                    <a:pos x="43" y="5"/>
                  </a:cxn>
                  <a:cxn ang="0">
                    <a:pos x="38" y="2"/>
                  </a:cxn>
                  <a:cxn ang="0">
                    <a:pos x="33" y="29"/>
                  </a:cxn>
                  <a:cxn ang="0">
                    <a:pos x="40" y="34"/>
                  </a:cxn>
                  <a:cxn ang="0">
                    <a:pos x="30" y="30"/>
                  </a:cxn>
                </a:cxnLst>
                <a:rect l="0" t="0" r="r" b="b"/>
                <a:pathLst>
                  <a:path w="68" h="52">
                    <a:moveTo>
                      <a:pt x="58" y="49"/>
                    </a:moveTo>
                    <a:lnTo>
                      <a:pt x="56" y="47"/>
                    </a:lnTo>
                    <a:lnTo>
                      <a:pt x="63" y="42"/>
                    </a:lnTo>
                    <a:lnTo>
                      <a:pt x="63" y="39"/>
                    </a:lnTo>
                    <a:lnTo>
                      <a:pt x="63" y="35"/>
                    </a:lnTo>
                    <a:lnTo>
                      <a:pt x="61" y="30"/>
                    </a:lnTo>
                    <a:lnTo>
                      <a:pt x="61" y="29"/>
                    </a:lnTo>
                    <a:lnTo>
                      <a:pt x="66" y="27"/>
                    </a:lnTo>
                    <a:lnTo>
                      <a:pt x="66" y="22"/>
                    </a:lnTo>
                    <a:lnTo>
                      <a:pt x="65" y="19"/>
                    </a:lnTo>
                    <a:lnTo>
                      <a:pt x="68" y="14"/>
                    </a:lnTo>
                    <a:lnTo>
                      <a:pt x="66" y="12"/>
                    </a:lnTo>
                    <a:lnTo>
                      <a:pt x="66" y="12"/>
                    </a:lnTo>
                    <a:lnTo>
                      <a:pt x="63" y="12"/>
                    </a:lnTo>
                    <a:lnTo>
                      <a:pt x="58" y="12"/>
                    </a:lnTo>
                    <a:lnTo>
                      <a:pt x="55" y="9"/>
                    </a:lnTo>
                    <a:lnTo>
                      <a:pt x="43" y="7"/>
                    </a:lnTo>
                    <a:lnTo>
                      <a:pt x="41" y="9"/>
                    </a:lnTo>
                    <a:lnTo>
                      <a:pt x="36" y="7"/>
                    </a:lnTo>
                    <a:lnTo>
                      <a:pt x="28" y="7"/>
                    </a:lnTo>
                    <a:lnTo>
                      <a:pt x="26" y="10"/>
                    </a:lnTo>
                    <a:lnTo>
                      <a:pt x="26" y="10"/>
                    </a:lnTo>
                    <a:lnTo>
                      <a:pt x="31" y="12"/>
                    </a:lnTo>
                    <a:lnTo>
                      <a:pt x="45" y="17"/>
                    </a:lnTo>
                    <a:lnTo>
                      <a:pt x="43" y="19"/>
                    </a:lnTo>
                    <a:lnTo>
                      <a:pt x="45" y="22"/>
                    </a:lnTo>
                    <a:lnTo>
                      <a:pt x="43" y="27"/>
                    </a:lnTo>
                    <a:lnTo>
                      <a:pt x="45" y="32"/>
                    </a:lnTo>
                    <a:lnTo>
                      <a:pt x="50" y="32"/>
                    </a:lnTo>
                    <a:lnTo>
                      <a:pt x="55" y="37"/>
                    </a:lnTo>
                    <a:lnTo>
                      <a:pt x="53" y="40"/>
                    </a:lnTo>
                    <a:lnTo>
                      <a:pt x="43" y="39"/>
                    </a:lnTo>
                    <a:lnTo>
                      <a:pt x="41" y="40"/>
                    </a:lnTo>
                    <a:lnTo>
                      <a:pt x="38" y="39"/>
                    </a:lnTo>
                    <a:lnTo>
                      <a:pt x="31" y="40"/>
                    </a:lnTo>
                    <a:lnTo>
                      <a:pt x="26" y="39"/>
                    </a:lnTo>
                    <a:lnTo>
                      <a:pt x="21" y="40"/>
                    </a:lnTo>
                    <a:lnTo>
                      <a:pt x="20" y="39"/>
                    </a:lnTo>
                    <a:lnTo>
                      <a:pt x="18" y="37"/>
                    </a:lnTo>
                    <a:lnTo>
                      <a:pt x="11" y="39"/>
                    </a:lnTo>
                    <a:lnTo>
                      <a:pt x="6" y="35"/>
                    </a:lnTo>
                    <a:lnTo>
                      <a:pt x="1" y="39"/>
                    </a:lnTo>
                    <a:lnTo>
                      <a:pt x="0" y="40"/>
                    </a:lnTo>
                    <a:lnTo>
                      <a:pt x="1" y="44"/>
                    </a:lnTo>
                    <a:lnTo>
                      <a:pt x="6" y="45"/>
                    </a:lnTo>
                    <a:lnTo>
                      <a:pt x="13" y="50"/>
                    </a:lnTo>
                    <a:lnTo>
                      <a:pt x="16" y="52"/>
                    </a:lnTo>
                    <a:lnTo>
                      <a:pt x="16" y="49"/>
                    </a:lnTo>
                    <a:lnTo>
                      <a:pt x="18" y="45"/>
                    </a:lnTo>
                    <a:lnTo>
                      <a:pt x="30" y="45"/>
                    </a:lnTo>
                    <a:lnTo>
                      <a:pt x="35" y="49"/>
                    </a:lnTo>
                    <a:lnTo>
                      <a:pt x="48" y="49"/>
                    </a:lnTo>
                    <a:lnTo>
                      <a:pt x="50" y="47"/>
                    </a:lnTo>
                    <a:lnTo>
                      <a:pt x="53" y="49"/>
                    </a:lnTo>
                    <a:lnTo>
                      <a:pt x="58" y="49"/>
                    </a:lnTo>
                    <a:lnTo>
                      <a:pt x="58" y="49"/>
                    </a:lnTo>
                    <a:close/>
                    <a:moveTo>
                      <a:pt x="38" y="2"/>
                    </a:moveTo>
                    <a:lnTo>
                      <a:pt x="43" y="0"/>
                    </a:lnTo>
                    <a:lnTo>
                      <a:pt x="51" y="5"/>
                    </a:lnTo>
                    <a:lnTo>
                      <a:pt x="43" y="5"/>
                    </a:lnTo>
                    <a:lnTo>
                      <a:pt x="38" y="2"/>
                    </a:lnTo>
                    <a:lnTo>
                      <a:pt x="38" y="2"/>
                    </a:lnTo>
                    <a:close/>
                    <a:moveTo>
                      <a:pt x="30" y="30"/>
                    </a:moveTo>
                    <a:lnTo>
                      <a:pt x="33" y="29"/>
                    </a:lnTo>
                    <a:lnTo>
                      <a:pt x="38" y="30"/>
                    </a:lnTo>
                    <a:lnTo>
                      <a:pt x="40" y="34"/>
                    </a:lnTo>
                    <a:lnTo>
                      <a:pt x="33" y="32"/>
                    </a:lnTo>
                    <a:lnTo>
                      <a:pt x="30" y="3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54" name="Freeform 153"/>
              <p:cNvSpPr>
                <a:spLocks noEditPoints="1"/>
              </p:cNvSpPr>
              <p:nvPr/>
            </p:nvSpPr>
            <p:spPr bwMode="auto">
              <a:xfrm>
                <a:off x="5332993" y="2995791"/>
                <a:ext cx="138062" cy="42541"/>
              </a:xfrm>
              <a:custGeom>
                <a:avLst/>
                <a:gdLst/>
                <a:ahLst/>
                <a:cxnLst>
                  <a:cxn ang="0">
                    <a:pos x="54" y="32"/>
                  </a:cxn>
                  <a:cxn ang="0">
                    <a:pos x="51" y="42"/>
                  </a:cxn>
                  <a:cxn ang="0">
                    <a:pos x="48" y="40"/>
                  </a:cxn>
                  <a:cxn ang="0">
                    <a:pos x="49" y="37"/>
                  </a:cxn>
                  <a:cxn ang="0">
                    <a:pos x="15" y="24"/>
                  </a:cxn>
                  <a:cxn ang="0">
                    <a:pos x="11" y="27"/>
                  </a:cxn>
                  <a:cxn ang="0">
                    <a:pos x="0" y="34"/>
                  </a:cxn>
                  <a:cxn ang="0">
                    <a:pos x="11" y="32"/>
                  </a:cxn>
                  <a:cxn ang="0">
                    <a:pos x="21" y="32"/>
                  </a:cxn>
                  <a:cxn ang="0">
                    <a:pos x="35" y="24"/>
                  </a:cxn>
                  <a:cxn ang="0">
                    <a:pos x="49" y="17"/>
                  </a:cxn>
                  <a:cxn ang="0">
                    <a:pos x="64" y="14"/>
                  </a:cxn>
                  <a:cxn ang="0">
                    <a:pos x="83" y="17"/>
                  </a:cxn>
                  <a:cxn ang="0">
                    <a:pos x="69" y="22"/>
                  </a:cxn>
                  <a:cxn ang="0">
                    <a:pos x="91" y="25"/>
                  </a:cxn>
                  <a:cxn ang="0">
                    <a:pos x="106" y="29"/>
                  </a:cxn>
                  <a:cxn ang="0">
                    <a:pos x="114" y="29"/>
                  </a:cxn>
                  <a:cxn ang="0">
                    <a:pos x="129" y="37"/>
                  </a:cxn>
                  <a:cxn ang="0">
                    <a:pos x="141" y="39"/>
                  </a:cxn>
                  <a:cxn ang="0">
                    <a:pos x="154" y="39"/>
                  </a:cxn>
                  <a:cxn ang="0">
                    <a:pos x="169" y="60"/>
                  </a:cxn>
                  <a:cxn ang="0">
                    <a:pos x="186" y="62"/>
                  </a:cxn>
                  <a:cxn ang="0">
                    <a:pos x="189" y="70"/>
                  </a:cxn>
                  <a:cxn ang="0">
                    <a:pos x="176" y="82"/>
                  </a:cxn>
                  <a:cxn ang="0">
                    <a:pos x="194" y="82"/>
                  </a:cxn>
                  <a:cxn ang="0">
                    <a:pos x="221" y="83"/>
                  </a:cxn>
                  <a:cxn ang="0">
                    <a:pos x="237" y="78"/>
                  </a:cxn>
                  <a:cxn ang="0">
                    <a:pos x="255" y="77"/>
                  </a:cxn>
                  <a:cxn ang="0">
                    <a:pos x="250" y="68"/>
                  </a:cxn>
                  <a:cxn ang="0">
                    <a:pos x="226" y="58"/>
                  </a:cxn>
                  <a:cxn ang="0">
                    <a:pos x="226" y="50"/>
                  </a:cxn>
                  <a:cxn ang="0">
                    <a:pos x="214" y="50"/>
                  </a:cxn>
                  <a:cxn ang="0">
                    <a:pos x="199" y="44"/>
                  </a:cxn>
                  <a:cxn ang="0">
                    <a:pos x="187" y="40"/>
                  </a:cxn>
                  <a:cxn ang="0">
                    <a:pos x="184" y="40"/>
                  </a:cxn>
                  <a:cxn ang="0">
                    <a:pos x="166" y="30"/>
                  </a:cxn>
                  <a:cxn ang="0">
                    <a:pos x="141" y="22"/>
                  </a:cxn>
                  <a:cxn ang="0">
                    <a:pos x="129" y="10"/>
                  </a:cxn>
                  <a:cxn ang="0">
                    <a:pos x="104" y="5"/>
                  </a:cxn>
                  <a:cxn ang="0">
                    <a:pos x="86" y="2"/>
                  </a:cxn>
                  <a:cxn ang="0">
                    <a:pos x="61" y="4"/>
                  </a:cxn>
                  <a:cxn ang="0">
                    <a:pos x="33" y="10"/>
                  </a:cxn>
                  <a:cxn ang="0">
                    <a:pos x="15" y="19"/>
                  </a:cxn>
                </a:cxnLst>
                <a:rect l="0" t="0" r="r" b="b"/>
                <a:pathLst>
                  <a:path w="257" h="83">
                    <a:moveTo>
                      <a:pt x="48" y="34"/>
                    </a:moveTo>
                    <a:lnTo>
                      <a:pt x="49" y="32"/>
                    </a:lnTo>
                    <a:lnTo>
                      <a:pt x="54" y="32"/>
                    </a:lnTo>
                    <a:lnTo>
                      <a:pt x="59" y="37"/>
                    </a:lnTo>
                    <a:lnTo>
                      <a:pt x="58" y="40"/>
                    </a:lnTo>
                    <a:lnTo>
                      <a:pt x="51" y="42"/>
                    </a:lnTo>
                    <a:lnTo>
                      <a:pt x="46" y="40"/>
                    </a:lnTo>
                    <a:lnTo>
                      <a:pt x="44" y="39"/>
                    </a:lnTo>
                    <a:lnTo>
                      <a:pt x="48" y="40"/>
                    </a:lnTo>
                    <a:lnTo>
                      <a:pt x="49" y="40"/>
                    </a:lnTo>
                    <a:lnTo>
                      <a:pt x="53" y="39"/>
                    </a:lnTo>
                    <a:lnTo>
                      <a:pt x="49" y="37"/>
                    </a:lnTo>
                    <a:lnTo>
                      <a:pt x="48" y="34"/>
                    </a:lnTo>
                    <a:lnTo>
                      <a:pt x="48" y="34"/>
                    </a:lnTo>
                    <a:close/>
                    <a:moveTo>
                      <a:pt x="15" y="24"/>
                    </a:moveTo>
                    <a:lnTo>
                      <a:pt x="18" y="27"/>
                    </a:lnTo>
                    <a:lnTo>
                      <a:pt x="16" y="29"/>
                    </a:lnTo>
                    <a:lnTo>
                      <a:pt x="11" y="27"/>
                    </a:lnTo>
                    <a:lnTo>
                      <a:pt x="3" y="32"/>
                    </a:lnTo>
                    <a:lnTo>
                      <a:pt x="0" y="30"/>
                    </a:lnTo>
                    <a:lnTo>
                      <a:pt x="0" y="34"/>
                    </a:lnTo>
                    <a:lnTo>
                      <a:pt x="5" y="35"/>
                    </a:lnTo>
                    <a:lnTo>
                      <a:pt x="10" y="30"/>
                    </a:lnTo>
                    <a:lnTo>
                      <a:pt x="11" y="32"/>
                    </a:lnTo>
                    <a:lnTo>
                      <a:pt x="11" y="35"/>
                    </a:lnTo>
                    <a:lnTo>
                      <a:pt x="16" y="32"/>
                    </a:lnTo>
                    <a:lnTo>
                      <a:pt x="21" y="32"/>
                    </a:lnTo>
                    <a:lnTo>
                      <a:pt x="26" y="25"/>
                    </a:lnTo>
                    <a:lnTo>
                      <a:pt x="33" y="25"/>
                    </a:lnTo>
                    <a:lnTo>
                      <a:pt x="35" y="24"/>
                    </a:lnTo>
                    <a:lnTo>
                      <a:pt x="38" y="25"/>
                    </a:lnTo>
                    <a:lnTo>
                      <a:pt x="43" y="25"/>
                    </a:lnTo>
                    <a:lnTo>
                      <a:pt x="49" y="17"/>
                    </a:lnTo>
                    <a:lnTo>
                      <a:pt x="54" y="17"/>
                    </a:lnTo>
                    <a:lnTo>
                      <a:pt x="58" y="14"/>
                    </a:lnTo>
                    <a:lnTo>
                      <a:pt x="64" y="14"/>
                    </a:lnTo>
                    <a:lnTo>
                      <a:pt x="68" y="14"/>
                    </a:lnTo>
                    <a:lnTo>
                      <a:pt x="79" y="15"/>
                    </a:lnTo>
                    <a:lnTo>
                      <a:pt x="83" y="17"/>
                    </a:lnTo>
                    <a:lnTo>
                      <a:pt x="79" y="20"/>
                    </a:lnTo>
                    <a:lnTo>
                      <a:pt x="74" y="19"/>
                    </a:lnTo>
                    <a:lnTo>
                      <a:pt x="69" y="22"/>
                    </a:lnTo>
                    <a:lnTo>
                      <a:pt x="74" y="24"/>
                    </a:lnTo>
                    <a:lnTo>
                      <a:pt x="88" y="27"/>
                    </a:lnTo>
                    <a:lnTo>
                      <a:pt x="91" y="25"/>
                    </a:lnTo>
                    <a:lnTo>
                      <a:pt x="96" y="25"/>
                    </a:lnTo>
                    <a:lnTo>
                      <a:pt x="99" y="29"/>
                    </a:lnTo>
                    <a:lnTo>
                      <a:pt x="106" y="29"/>
                    </a:lnTo>
                    <a:lnTo>
                      <a:pt x="109" y="29"/>
                    </a:lnTo>
                    <a:lnTo>
                      <a:pt x="111" y="27"/>
                    </a:lnTo>
                    <a:lnTo>
                      <a:pt x="114" y="29"/>
                    </a:lnTo>
                    <a:lnTo>
                      <a:pt x="114" y="32"/>
                    </a:lnTo>
                    <a:lnTo>
                      <a:pt x="123" y="37"/>
                    </a:lnTo>
                    <a:lnTo>
                      <a:pt x="129" y="37"/>
                    </a:lnTo>
                    <a:lnTo>
                      <a:pt x="131" y="35"/>
                    </a:lnTo>
                    <a:lnTo>
                      <a:pt x="136" y="39"/>
                    </a:lnTo>
                    <a:lnTo>
                      <a:pt x="141" y="39"/>
                    </a:lnTo>
                    <a:lnTo>
                      <a:pt x="144" y="40"/>
                    </a:lnTo>
                    <a:lnTo>
                      <a:pt x="151" y="39"/>
                    </a:lnTo>
                    <a:lnTo>
                      <a:pt x="154" y="39"/>
                    </a:lnTo>
                    <a:lnTo>
                      <a:pt x="157" y="52"/>
                    </a:lnTo>
                    <a:lnTo>
                      <a:pt x="166" y="60"/>
                    </a:lnTo>
                    <a:lnTo>
                      <a:pt x="169" y="60"/>
                    </a:lnTo>
                    <a:lnTo>
                      <a:pt x="171" y="58"/>
                    </a:lnTo>
                    <a:lnTo>
                      <a:pt x="176" y="62"/>
                    </a:lnTo>
                    <a:lnTo>
                      <a:pt x="186" y="62"/>
                    </a:lnTo>
                    <a:lnTo>
                      <a:pt x="186" y="65"/>
                    </a:lnTo>
                    <a:lnTo>
                      <a:pt x="191" y="65"/>
                    </a:lnTo>
                    <a:lnTo>
                      <a:pt x="189" y="70"/>
                    </a:lnTo>
                    <a:lnTo>
                      <a:pt x="184" y="72"/>
                    </a:lnTo>
                    <a:lnTo>
                      <a:pt x="176" y="78"/>
                    </a:lnTo>
                    <a:lnTo>
                      <a:pt x="176" y="82"/>
                    </a:lnTo>
                    <a:lnTo>
                      <a:pt x="184" y="83"/>
                    </a:lnTo>
                    <a:lnTo>
                      <a:pt x="189" y="80"/>
                    </a:lnTo>
                    <a:lnTo>
                      <a:pt x="194" y="82"/>
                    </a:lnTo>
                    <a:lnTo>
                      <a:pt x="206" y="80"/>
                    </a:lnTo>
                    <a:lnTo>
                      <a:pt x="212" y="80"/>
                    </a:lnTo>
                    <a:lnTo>
                      <a:pt x="221" y="83"/>
                    </a:lnTo>
                    <a:lnTo>
                      <a:pt x="232" y="82"/>
                    </a:lnTo>
                    <a:lnTo>
                      <a:pt x="234" y="78"/>
                    </a:lnTo>
                    <a:lnTo>
                      <a:pt x="237" y="78"/>
                    </a:lnTo>
                    <a:lnTo>
                      <a:pt x="241" y="77"/>
                    </a:lnTo>
                    <a:lnTo>
                      <a:pt x="249" y="77"/>
                    </a:lnTo>
                    <a:lnTo>
                      <a:pt x="255" y="77"/>
                    </a:lnTo>
                    <a:lnTo>
                      <a:pt x="257" y="72"/>
                    </a:lnTo>
                    <a:lnTo>
                      <a:pt x="255" y="70"/>
                    </a:lnTo>
                    <a:lnTo>
                      <a:pt x="250" y="68"/>
                    </a:lnTo>
                    <a:lnTo>
                      <a:pt x="249" y="63"/>
                    </a:lnTo>
                    <a:lnTo>
                      <a:pt x="237" y="58"/>
                    </a:lnTo>
                    <a:lnTo>
                      <a:pt x="226" y="58"/>
                    </a:lnTo>
                    <a:lnTo>
                      <a:pt x="222" y="58"/>
                    </a:lnTo>
                    <a:lnTo>
                      <a:pt x="224" y="55"/>
                    </a:lnTo>
                    <a:lnTo>
                      <a:pt x="226" y="50"/>
                    </a:lnTo>
                    <a:lnTo>
                      <a:pt x="224" y="50"/>
                    </a:lnTo>
                    <a:lnTo>
                      <a:pt x="219" y="52"/>
                    </a:lnTo>
                    <a:lnTo>
                      <a:pt x="214" y="50"/>
                    </a:lnTo>
                    <a:lnTo>
                      <a:pt x="206" y="45"/>
                    </a:lnTo>
                    <a:lnTo>
                      <a:pt x="204" y="47"/>
                    </a:lnTo>
                    <a:lnTo>
                      <a:pt x="199" y="44"/>
                    </a:lnTo>
                    <a:lnTo>
                      <a:pt x="192" y="39"/>
                    </a:lnTo>
                    <a:lnTo>
                      <a:pt x="189" y="44"/>
                    </a:lnTo>
                    <a:lnTo>
                      <a:pt x="187" y="40"/>
                    </a:lnTo>
                    <a:lnTo>
                      <a:pt x="189" y="39"/>
                    </a:lnTo>
                    <a:lnTo>
                      <a:pt x="186" y="37"/>
                    </a:lnTo>
                    <a:lnTo>
                      <a:pt x="184" y="40"/>
                    </a:lnTo>
                    <a:lnTo>
                      <a:pt x="181" y="37"/>
                    </a:lnTo>
                    <a:lnTo>
                      <a:pt x="172" y="35"/>
                    </a:lnTo>
                    <a:lnTo>
                      <a:pt x="166" y="30"/>
                    </a:lnTo>
                    <a:lnTo>
                      <a:pt x="161" y="27"/>
                    </a:lnTo>
                    <a:lnTo>
                      <a:pt x="154" y="24"/>
                    </a:lnTo>
                    <a:lnTo>
                      <a:pt x="141" y="22"/>
                    </a:lnTo>
                    <a:lnTo>
                      <a:pt x="136" y="20"/>
                    </a:lnTo>
                    <a:lnTo>
                      <a:pt x="134" y="15"/>
                    </a:lnTo>
                    <a:lnTo>
                      <a:pt x="129" y="10"/>
                    </a:lnTo>
                    <a:lnTo>
                      <a:pt x="124" y="10"/>
                    </a:lnTo>
                    <a:lnTo>
                      <a:pt x="123" y="9"/>
                    </a:lnTo>
                    <a:lnTo>
                      <a:pt x="104" y="5"/>
                    </a:lnTo>
                    <a:lnTo>
                      <a:pt x="98" y="9"/>
                    </a:lnTo>
                    <a:lnTo>
                      <a:pt x="91" y="7"/>
                    </a:lnTo>
                    <a:lnTo>
                      <a:pt x="86" y="2"/>
                    </a:lnTo>
                    <a:lnTo>
                      <a:pt x="74" y="0"/>
                    </a:lnTo>
                    <a:lnTo>
                      <a:pt x="64" y="0"/>
                    </a:lnTo>
                    <a:lnTo>
                      <a:pt x="61" y="4"/>
                    </a:lnTo>
                    <a:lnTo>
                      <a:pt x="48" y="5"/>
                    </a:lnTo>
                    <a:lnTo>
                      <a:pt x="36" y="7"/>
                    </a:lnTo>
                    <a:lnTo>
                      <a:pt x="33" y="10"/>
                    </a:lnTo>
                    <a:lnTo>
                      <a:pt x="23" y="12"/>
                    </a:lnTo>
                    <a:lnTo>
                      <a:pt x="20" y="17"/>
                    </a:lnTo>
                    <a:lnTo>
                      <a:pt x="15" y="19"/>
                    </a:lnTo>
                    <a:lnTo>
                      <a:pt x="15" y="2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55" name="Freeform 154"/>
              <p:cNvSpPr>
                <a:spLocks noEditPoints="1"/>
              </p:cNvSpPr>
              <p:nvPr/>
            </p:nvSpPr>
            <p:spPr bwMode="auto">
              <a:xfrm>
                <a:off x="4878137" y="2592169"/>
                <a:ext cx="734190" cy="378720"/>
              </a:xfrm>
              <a:custGeom>
                <a:avLst/>
                <a:gdLst/>
                <a:ahLst/>
                <a:cxnLst>
                  <a:cxn ang="0">
                    <a:pos x="797" y="71"/>
                  </a:cxn>
                  <a:cxn ang="0">
                    <a:pos x="965" y="140"/>
                  </a:cxn>
                  <a:cxn ang="0">
                    <a:pos x="1146" y="223"/>
                  </a:cxn>
                  <a:cxn ang="0">
                    <a:pos x="1291" y="183"/>
                  </a:cxn>
                  <a:cxn ang="0">
                    <a:pos x="1356" y="149"/>
                  </a:cxn>
                  <a:cxn ang="0">
                    <a:pos x="1366" y="218"/>
                  </a:cxn>
                  <a:cxn ang="0">
                    <a:pos x="1319" y="228"/>
                  </a:cxn>
                  <a:cxn ang="0">
                    <a:pos x="1283" y="247"/>
                  </a:cxn>
                  <a:cxn ang="0">
                    <a:pos x="1276" y="289"/>
                  </a:cxn>
                  <a:cxn ang="0">
                    <a:pos x="1246" y="311"/>
                  </a:cxn>
                  <a:cxn ang="0">
                    <a:pos x="1178" y="336"/>
                  </a:cxn>
                  <a:cxn ang="0">
                    <a:pos x="1151" y="375"/>
                  </a:cxn>
                  <a:cxn ang="0">
                    <a:pos x="1145" y="384"/>
                  </a:cxn>
                  <a:cxn ang="0">
                    <a:pos x="1121" y="410"/>
                  </a:cxn>
                  <a:cxn ang="0">
                    <a:pos x="1116" y="367"/>
                  </a:cxn>
                  <a:cxn ang="0">
                    <a:pos x="1110" y="399"/>
                  </a:cxn>
                  <a:cxn ang="0">
                    <a:pos x="1110" y="412"/>
                  </a:cxn>
                  <a:cxn ang="0">
                    <a:pos x="1096" y="425"/>
                  </a:cxn>
                  <a:cxn ang="0">
                    <a:pos x="1101" y="455"/>
                  </a:cxn>
                  <a:cxn ang="0">
                    <a:pos x="1116" y="468"/>
                  </a:cxn>
                  <a:cxn ang="0">
                    <a:pos x="1095" y="482"/>
                  </a:cxn>
                  <a:cxn ang="0">
                    <a:pos x="1053" y="513"/>
                  </a:cxn>
                  <a:cxn ang="0">
                    <a:pos x="997" y="545"/>
                  </a:cxn>
                  <a:cxn ang="0">
                    <a:pos x="964" y="603"/>
                  </a:cxn>
                  <a:cxn ang="0">
                    <a:pos x="980" y="699"/>
                  </a:cxn>
                  <a:cxn ang="0">
                    <a:pos x="942" y="713"/>
                  </a:cxn>
                  <a:cxn ang="0">
                    <a:pos x="924" y="681"/>
                  </a:cxn>
                  <a:cxn ang="0">
                    <a:pos x="919" y="631"/>
                  </a:cxn>
                  <a:cxn ang="0">
                    <a:pos x="877" y="616"/>
                  </a:cxn>
                  <a:cxn ang="0">
                    <a:pos x="854" y="603"/>
                  </a:cxn>
                  <a:cxn ang="0">
                    <a:pos x="812" y="598"/>
                  </a:cxn>
                  <a:cxn ang="0">
                    <a:pos x="758" y="611"/>
                  </a:cxn>
                  <a:cxn ang="0">
                    <a:pos x="763" y="631"/>
                  </a:cxn>
                  <a:cxn ang="0">
                    <a:pos x="721" y="626"/>
                  </a:cxn>
                  <a:cxn ang="0">
                    <a:pos x="683" y="616"/>
                  </a:cxn>
                  <a:cxn ang="0">
                    <a:pos x="635" y="618"/>
                  </a:cxn>
                  <a:cxn ang="0">
                    <a:pos x="590" y="644"/>
                  </a:cxn>
                  <a:cxn ang="0">
                    <a:pos x="565" y="706"/>
                  </a:cxn>
                  <a:cxn ang="0">
                    <a:pos x="522" y="674"/>
                  </a:cxn>
                  <a:cxn ang="0">
                    <a:pos x="494" y="616"/>
                  </a:cxn>
                  <a:cxn ang="0">
                    <a:pos x="450" y="616"/>
                  </a:cxn>
                  <a:cxn ang="0">
                    <a:pos x="417" y="615"/>
                  </a:cxn>
                  <a:cxn ang="0">
                    <a:pos x="399" y="588"/>
                  </a:cxn>
                  <a:cxn ang="0">
                    <a:pos x="367" y="551"/>
                  </a:cxn>
                  <a:cxn ang="0">
                    <a:pos x="97" y="483"/>
                  </a:cxn>
                  <a:cxn ang="0">
                    <a:pos x="50" y="448"/>
                  </a:cxn>
                  <a:cxn ang="0">
                    <a:pos x="33" y="392"/>
                  </a:cxn>
                  <a:cxn ang="0">
                    <a:pos x="32" y="362"/>
                  </a:cxn>
                  <a:cxn ang="0">
                    <a:pos x="23" y="362"/>
                  </a:cxn>
                  <a:cxn ang="0">
                    <a:pos x="5" y="286"/>
                  </a:cxn>
                  <a:cxn ang="0">
                    <a:pos x="17" y="211"/>
                  </a:cxn>
                  <a:cxn ang="0">
                    <a:pos x="60" y="105"/>
                  </a:cxn>
                  <a:cxn ang="0">
                    <a:pos x="63" y="90"/>
                  </a:cxn>
                  <a:cxn ang="0">
                    <a:pos x="70" y="40"/>
                  </a:cxn>
                  <a:cxn ang="0">
                    <a:pos x="101" y="45"/>
                  </a:cxn>
                  <a:cxn ang="0">
                    <a:pos x="105" y="63"/>
                  </a:cxn>
                  <a:cxn ang="0">
                    <a:pos x="126" y="13"/>
                  </a:cxn>
                  <a:cxn ang="0">
                    <a:pos x="1183" y="331"/>
                  </a:cxn>
                  <a:cxn ang="0">
                    <a:pos x="1223" y="317"/>
                  </a:cxn>
                  <a:cxn ang="0">
                    <a:pos x="120" y="37"/>
                  </a:cxn>
                  <a:cxn ang="0">
                    <a:pos x="578" y="663"/>
                  </a:cxn>
                </a:cxnLst>
                <a:rect l="0" t="0" r="r" b="b"/>
                <a:pathLst>
                  <a:path w="1372" h="731">
                    <a:moveTo>
                      <a:pt x="120" y="0"/>
                    </a:moveTo>
                    <a:lnTo>
                      <a:pt x="749" y="56"/>
                    </a:lnTo>
                    <a:lnTo>
                      <a:pt x="754" y="56"/>
                    </a:lnTo>
                    <a:lnTo>
                      <a:pt x="759" y="56"/>
                    </a:lnTo>
                    <a:lnTo>
                      <a:pt x="764" y="61"/>
                    </a:lnTo>
                    <a:lnTo>
                      <a:pt x="764" y="63"/>
                    </a:lnTo>
                    <a:lnTo>
                      <a:pt x="768" y="65"/>
                    </a:lnTo>
                    <a:lnTo>
                      <a:pt x="769" y="66"/>
                    </a:lnTo>
                    <a:lnTo>
                      <a:pt x="774" y="68"/>
                    </a:lnTo>
                    <a:lnTo>
                      <a:pt x="774" y="68"/>
                    </a:lnTo>
                    <a:lnTo>
                      <a:pt x="779" y="70"/>
                    </a:lnTo>
                    <a:lnTo>
                      <a:pt x="783" y="73"/>
                    </a:lnTo>
                    <a:lnTo>
                      <a:pt x="784" y="73"/>
                    </a:lnTo>
                    <a:lnTo>
                      <a:pt x="789" y="71"/>
                    </a:lnTo>
                    <a:lnTo>
                      <a:pt x="793" y="73"/>
                    </a:lnTo>
                    <a:lnTo>
                      <a:pt x="797" y="71"/>
                    </a:lnTo>
                    <a:lnTo>
                      <a:pt x="802" y="76"/>
                    </a:lnTo>
                    <a:lnTo>
                      <a:pt x="806" y="76"/>
                    </a:lnTo>
                    <a:lnTo>
                      <a:pt x="807" y="81"/>
                    </a:lnTo>
                    <a:lnTo>
                      <a:pt x="816" y="83"/>
                    </a:lnTo>
                    <a:lnTo>
                      <a:pt x="821" y="85"/>
                    </a:lnTo>
                    <a:lnTo>
                      <a:pt x="824" y="88"/>
                    </a:lnTo>
                    <a:lnTo>
                      <a:pt x="827" y="90"/>
                    </a:lnTo>
                    <a:lnTo>
                      <a:pt x="836" y="90"/>
                    </a:lnTo>
                    <a:lnTo>
                      <a:pt x="841" y="86"/>
                    </a:lnTo>
                    <a:lnTo>
                      <a:pt x="842" y="90"/>
                    </a:lnTo>
                    <a:lnTo>
                      <a:pt x="844" y="93"/>
                    </a:lnTo>
                    <a:lnTo>
                      <a:pt x="856" y="93"/>
                    </a:lnTo>
                    <a:lnTo>
                      <a:pt x="859" y="95"/>
                    </a:lnTo>
                    <a:lnTo>
                      <a:pt x="864" y="96"/>
                    </a:lnTo>
                    <a:lnTo>
                      <a:pt x="867" y="98"/>
                    </a:lnTo>
                    <a:lnTo>
                      <a:pt x="965" y="140"/>
                    </a:lnTo>
                    <a:lnTo>
                      <a:pt x="970" y="146"/>
                    </a:lnTo>
                    <a:lnTo>
                      <a:pt x="985" y="158"/>
                    </a:lnTo>
                    <a:lnTo>
                      <a:pt x="1002" y="224"/>
                    </a:lnTo>
                    <a:lnTo>
                      <a:pt x="1000" y="254"/>
                    </a:lnTo>
                    <a:lnTo>
                      <a:pt x="997" y="259"/>
                    </a:lnTo>
                    <a:lnTo>
                      <a:pt x="993" y="264"/>
                    </a:lnTo>
                    <a:lnTo>
                      <a:pt x="990" y="269"/>
                    </a:lnTo>
                    <a:lnTo>
                      <a:pt x="982" y="272"/>
                    </a:lnTo>
                    <a:lnTo>
                      <a:pt x="977" y="277"/>
                    </a:lnTo>
                    <a:lnTo>
                      <a:pt x="980" y="284"/>
                    </a:lnTo>
                    <a:lnTo>
                      <a:pt x="1063" y="264"/>
                    </a:lnTo>
                    <a:lnTo>
                      <a:pt x="1075" y="261"/>
                    </a:lnTo>
                    <a:lnTo>
                      <a:pt x="1077" y="251"/>
                    </a:lnTo>
                    <a:lnTo>
                      <a:pt x="1121" y="239"/>
                    </a:lnTo>
                    <a:lnTo>
                      <a:pt x="1143" y="224"/>
                    </a:lnTo>
                    <a:lnTo>
                      <a:pt x="1146" y="223"/>
                    </a:lnTo>
                    <a:lnTo>
                      <a:pt x="1153" y="221"/>
                    </a:lnTo>
                    <a:lnTo>
                      <a:pt x="1165" y="211"/>
                    </a:lnTo>
                    <a:lnTo>
                      <a:pt x="1170" y="208"/>
                    </a:lnTo>
                    <a:lnTo>
                      <a:pt x="1175" y="206"/>
                    </a:lnTo>
                    <a:lnTo>
                      <a:pt x="1180" y="203"/>
                    </a:lnTo>
                    <a:lnTo>
                      <a:pt x="1188" y="201"/>
                    </a:lnTo>
                    <a:lnTo>
                      <a:pt x="1258" y="203"/>
                    </a:lnTo>
                    <a:lnTo>
                      <a:pt x="1264" y="198"/>
                    </a:lnTo>
                    <a:lnTo>
                      <a:pt x="1266" y="198"/>
                    </a:lnTo>
                    <a:lnTo>
                      <a:pt x="1268" y="196"/>
                    </a:lnTo>
                    <a:lnTo>
                      <a:pt x="1271" y="196"/>
                    </a:lnTo>
                    <a:lnTo>
                      <a:pt x="1276" y="196"/>
                    </a:lnTo>
                    <a:lnTo>
                      <a:pt x="1278" y="194"/>
                    </a:lnTo>
                    <a:lnTo>
                      <a:pt x="1279" y="191"/>
                    </a:lnTo>
                    <a:lnTo>
                      <a:pt x="1288" y="184"/>
                    </a:lnTo>
                    <a:lnTo>
                      <a:pt x="1291" y="183"/>
                    </a:lnTo>
                    <a:lnTo>
                      <a:pt x="1296" y="176"/>
                    </a:lnTo>
                    <a:lnTo>
                      <a:pt x="1299" y="171"/>
                    </a:lnTo>
                    <a:lnTo>
                      <a:pt x="1299" y="166"/>
                    </a:lnTo>
                    <a:lnTo>
                      <a:pt x="1306" y="163"/>
                    </a:lnTo>
                    <a:lnTo>
                      <a:pt x="1306" y="159"/>
                    </a:lnTo>
                    <a:lnTo>
                      <a:pt x="1309" y="154"/>
                    </a:lnTo>
                    <a:lnTo>
                      <a:pt x="1317" y="146"/>
                    </a:lnTo>
                    <a:lnTo>
                      <a:pt x="1321" y="143"/>
                    </a:lnTo>
                    <a:lnTo>
                      <a:pt x="1324" y="138"/>
                    </a:lnTo>
                    <a:lnTo>
                      <a:pt x="1326" y="138"/>
                    </a:lnTo>
                    <a:lnTo>
                      <a:pt x="1329" y="140"/>
                    </a:lnTo>
                    <a:lnTo>
                      <a:pt x="1332" y="143"/>
                    </a:lnTo>
                    <a:lnTo>
                      <a:pt x="1337" y="141"/>
                    </a:lnTo>
                    <a:lnTo>
                      <a:pt x="1344" y="143"/>
                    </a:lnTo>
                    <a:lnTo>
                      <a:pt x="1346" y="141"/>
                    </a:lnTo>
                    <a:lnTo>
                      <a:pt x="1356" y="149"/>
                    </a:lnTo>
                    <a:lnTo>
                      <a:pt x="1356" y="156"/>
                    </a:lnTo>
                    <a:lnTo>
                      <a:pt x="1351" y="184"/>
                    </a:lnTo>
                    <a:lnTo>
                      <a:pt x="1349" y="188"/>
                    </a:lnTo>
                    <a:lnTo>
                      <a:pt x="1351" y="188"/>
                    </a:lnTo>
                    <a:lnTo>
                      <a:pt x="1352" y="191"/>
                    </a:lnTo>
                    <a:lnTo>
                      <a:pt x="1354" y="193"/>
                    </a:lnTo>
                    <a:lnTo>
                      <a:pt x="1354" y="196"/>
                    </a:lnTo>
                    <a:lnTo>
                      <a:pt x="1354" y="199"/>
                    </a:lnTo>
                    <a:lnTo>
                      <a:pt x="1354" y="201"/>
                    </a:lnTo>
                    <a:lnTo>
                      <a:pt x="1354" y="203"/>
                    </a:lnTo>
                    <a:lnTo>
                      <a:pt x="1354" y="204"/>
                    </a:lnTo>
                    <a:lnTo>
                      <a:pt x="1354" y="204"/>
                    </a:lnTo>
                    <a:lnTo>
                      <a:pt x="1354" y="204"/>
                    </a:lnTo>
                    <a:lnTo>
                      <a:pt x="1364" y="209"/>
                    </a:lnTo>
                    <a:lnTo>
                      <a:pt x="1362" y="214"/>
                    </a:lnTo>
                    <a:lnTo>
                      <a:pt x="1366" y="218"/>
                    </a:lnTo>
                    <a:lnTo>
                      <a:pt x="1367" y="214"/>
                    </a:lnTo>
                    <a:lnTo>
                      <a:pt x="1372" y="216"/>
                    </a:lnTo>
                    <a:lnTo>
                      <a:pt x="1369" y="221"/>
                    </a:lnTo>
                    <a:lnTo>
                      <a:pt x="1364" y="221"/>
                    </a:lnTo>
                    <a:lnTo>
                      <a:pt x="1362" y="218"/>
                    </a:lnTo>
                    <a:lnTo>
                      <a:pt x="1357" y="221"/>
                    </a:lnTo>
                    <a:lnTo>
                      <a:pt x="1354" y="221"/>
                    </a:lnTo>
                    <a:lnTo>
                      <a:pt x="1349" y="224"/>
                    </a:lnTo>
                    <a:lnTo>
                      <a:pt x="1346" y="224"/>
                    </a:lnTo>
                    <a:lnTo>
                      <a:pt x="1342" y="224"/>
                    </a:lnTo>
                    <a:lnTo>
                      <a:pt x="1339" y="228"/>
                    </a:lnTo>
                    <a:lnTo>
                      <a:pt x="1336" y="228"/>
                    </a:lnTo>
                    <a:lnTo>
                      <a:pt x="1334" y="224"/>
                    </a:lnTo>
                    <a:lnTo>
                      <a:pt x="1329" y="224"/>
                    </a:lnTo>
                    <a:lnTo>
                      <a:pt x="1324" y="228"/>
                    </a:lnTo>
                    <a:lnTo>
                      <a:pt x="1319" y="228"/>
                    </a:lnTo>
                    <a:lnTo>
                      <a:pt x="1319" y="224"/>
                    </a:lnTo>
                    <a:lnTo>
                      <a:pt x="1321" y="221"/>
                    </a:lnTo>
                    <a:lnTo>
                      <a:pt x="1314" y="228"/>
                    </a:lnTo>
                    <a:lnTo>
                      <a:pt x="1309" y="234"/>
                    </a:lnTo>
                    <a:lnTo>
                      <a:pt x="1306" y="236"/>
                    </a:lnTo>
                    <a:lnTo>
                      <a:pt x="1306" y="234"/>
                    </a:lnTo>
                    <a:lnTo>
                      <a:pt x="1302" y="239"/>
                    </a:lnTo>
                    <a:lnTo>
                      <a:pt x="1299" y="239"/>
                    </a:lnTo>
                    <a:lnTo>
                      <a:pt x="1299" y="234"/>
                    </a:lnTo>
                    <a:lnTo>
                      <a:pt x="1296" y="239"/>
                    </a:lnTo>
                    <a:lnTo>
                      <a:pt x="1294" y="241"/>
                    </a:lnTo>
                    <a:lnTo>
                      <a:pt x="1291" y="241"/>
                    </a:lnTo>
                    <a:lnTo>
                      <a:pt x="1291" y="238"/>
                    </a:lnTo>
                    <a:lnTo>
                      <a:pt x="1288" y="241"/>
                    </a:lnTo>
                    <a:lnTo>
                      <a:pt x="1284" y="241"/>
                    </a:lnTo>
                    <a:lnTo>
                      <a:pt x="1283" y="247"/>
                    </a:lnTo>
                    <a:lnTo>
                      <a:pt x="1273" y="254"/>
                    </a:lnTo>
                    <a:lnTo>
                      <a:pt x="1269" y="261"/>
                    </a:lnTo>
                    <a:lnTo>
                      <a:pt x="1268" y="264"/>
                    </a:lnTo>
                    <a:lnTo>
                      <a:pt x="1266" y="267"/>
                    </a:lnTo>
                    <a:lnTo>
                      <a:pt x="1263" y="269"/>
                    </a:lnTo>
                    <a:lnTo>
                      <a:pt x="1263" y="272"/>
                    </a:lnTo>
                    <a:lnTo>
                      <a:pt x="1266" y="272"/>
                    </a:lnTo>
                    <a:lnTo>
                      <a:pt x="1266" y="276"/>
                    </a:lnTo>
                    <a:lnTo>
                      <a:pt x="1258" y="282"/>
                    </a:lnTo>
                    <a:lnTo>
                      <a:pt x="1258" y="284"/>
                    </a:lnTo>
                    <a:lnTo>
                      <a:pt x="1264" y="287"/>
                    </a:lnTo>
                    <a:lnTo>
                      <a:pt x="1266" y="296"/>
                    </a:lnTo>
                    <a:lnTo>
                      <a:pt x="1268" y="299"/>
                    </a:lnTo>
                    <a:lnTo>
                      <a:pt x="1274" y="299"/>
                    </a:lnTo>
                    <a:lnTo>
                      <a:pt x="1276" y="294"/>
                    </a:lnTo>
                    <a:lnTo>
                      <a:pt x="1276" y="289"/>
                    </a:lnTo>
                    <a:lnTo>
                      <a:pt x="1278" y="289"/>
                    </a:lnTo>
                    <a:lnTo>
                      <a:pt x="1281" y="296"/>
                    </a:lnTo>
                    <a:lnTo>
                      <a:pt x="1278" y="301"/>
                    </a:lnTo>
                    <a:lnTo>
                      <a:pt x="1266" y="306"/>
                    </a:lnTo>
                    <a:lnTo>
                      <a:pt x="1263" y="306"/>
                    </a:lnTo>
                    <a:lnTo>
                      <a:pt x="1263" y="302"/>
                    </a:lnTo>
                    <a:lnTo>
                      <a:pt x="1261" y="297"/>
                    </a:lnTo>
                    <a:lnTo>
                      <a:pt x="1256" y="306"/>
                    </a:lnTo>
                    <a:lnTo>
                      <a:pt x="1251" y="309"/>
                    </a:lnTo>
                    <a:lnTo>
                      <a:pt x="1249" y="309"/>
                    </a:lnTo>
                    <a:lnTo>
                      <a:pt x="1249" y="306"/>
                    </a:lnTo>
                    <a:lnTo>
                      <a:pt x="1249" y="302"/>
                    </a:lnTo>
                    <a:lnTo>
                      <a:pt x="1244" y="297"/>
                    </a:lnTo>
                    <a:lnTo>
                      <a:pt x="1244" y="302"/>
                    </a:lnTo>
                    <a:lnTo>
                      <a:pt x="1244" y="309"/>
                    </a:lnTo>
                    <a:lnTo>
                      <a:pt x="1246" y="311"/>
                    </a:lnTo>
                    <a:lnTo>
                      <a:pt x="1243" y="311"/>
                    </a:lnTo>
                    <a:lnTo>
                      <a:pt x="1233" y="312"/>
                    </a:lnTo>
                    <a:lnTo>
                      <a:pt x="1226" y="312"/>
                    </a:lnTo>
                    <a:lnTo>
                      <a:pt x="1223" y="312"/>
                    </a:lnTo>
                    <a:lnTo>
                      <a:pt x="1213" y="312"/>
                    </a:lnTo>
                    <a:lnTo>
                      <a:pt x="1211" y="311"/>
                    </a:lnTo>
                    <a:lnTo>
                      <a:pt x="1208" y="311"/>
                    </a:lnTo>
                    <a:lnTo>
                      <a:pt x="1199" y="316"/>
                    </a:lnTo>
                    <a:lnTo>
                      <a:pt x="1194" y="316"/>
                    </a:lnTo>
                    <a:lnTo>
                      <a:pt x="1188" y="321"/>
                    </a:lnTo>
                    <a:lnTo>
                      <a:pt x="1183" y="321"/>
                    </a:lnTo>
                    <a:lnTo>
                      <a:pt x="1180" y="324"/>
                    </a:lnTo>
                    <a:lnTo>
                      <a:pt x="1180" y="327"/>
                    </a:lnTo>
                    <a:lnTo>
                      <a:pt x="1173" y="331"/>
                    </a:lnTo>
                    <a:lnTo>
                      <a:pt x="1175" y="334"/>
                    </a:lnTo>
                    <a:lnTo>
                      <a:pt x="1178" y="336"/>
                    </a:lnTo>
                    <a:lnTo>
                      <a:pt x="1178" y="339"/>
                    </a:lnTo>
                    <a:lnTo>
                      <a:pt x="1176" y="342"/>
                    </a:lnTo>
                    <a:lnTo>
                      <a:pt x="1176" y="344"/>
                    </a:lnTo>
                    <a:lnTo>
                      <a:pt x="1173" y="347"/>
                    </a:lnTo>
                    <a:lnTo>
                      <a:pt x="1175" y="349"/>
                    </a:lnTo>
                    <a:lnTo>
                      <a:pt x="1173" y="352"/>
                    </a:lnTo>
                    <a:lnTo>
                      <a:pt x="1171" y="357"/>
                    </a:lnTo>
                    <a:lnTo>
                      <a:pt x="1168" y="357"/>
                    </a:lnTo>
                    <a:lnTo>
                      <a:pt x="1166" y="359"/>
                    </a:lnTo>
                    <a:lnTo>
                      <a:pt x="1165" y="365"/>
                    </a:lnTo>
                    <a:lnTo>
                      <a:pt x="1161" y="367"/>
                    </a:lnTo>
                    <a:lnTo>
                      <a:pt x="1158" y="369"/>
                    </a:lnTo>
                    <a:lnTo>
                      <a:pt x="1156" y="369"/>
                    </a:lnTo>
                    <a:lnTo>
                      <a:pt x="1156" y="372"/>
                    </a:lnTo>
                    <a:lnTo>
                      <a:pt x="1153" y="375"/>
                    </a:lnTo>
                    <a:lnTo>
                      <a:pt x="1151" y="375"/>
                    </a:lnTo>
                    <a:lnTo>
                      <a:pt x="1148" y="377"/>
                    </a:lnTo>
                    <a:lnTo>
                      <a:pt x="1151" y="372"/>
                    </a:lnTo>
                    <a:lnTo>
                      <a:pt x="1150" y="369"/>
                    </a:lnTo>
                    <a:lnTo>
                      <a:pt x="1145" y="370"/>
                    </a:lnTo>
                    <a:lnTo>
                      <a:pt x="1140" y="365"/>
                    </a:lnTo>
                    <a:lnTo>
                      <a:pt x="1138" y="362"/>
                    </a:lnTo>
                    <a:lnTo>
                      <a:pt x="1140" y="359"/>
                    </a:lnTo>
                    <a:lnTo>
                      <a:pt x="1146" y="350"/>
                    </a:lnTo>
                    <a:lnTo>
                      <a:pt x="1141" y="354"/>
                    </a:lnTo>
                    <a:lnTo>
                      <a:pt x="1138" y="357"/>
                    </a:lnTo>
                    <a:lnTo>
                      <a:pt x="1135" y="360"/>
                    </a:lnTo>
                    <a:lnTo>
                      <a:pt x="1136" y="365"/>
                    </a:lnTo>
                    <a:lnTo>
                      <a:pt x="1138" y="367"/>
                    </a:lnTo>
                    <a:lnTo>
                      <a:pt x="1138" y="374"/>
                    </a:lnTo>
                    <a:lnTo>
                      <a:pt x="1141" y="375"/>
                    </a:lnTo>
                    <a:lnTo>
                      <a:pt x="1145" y="384"/>
                    </a:lnTo>
                    <a:lnTo>
                      <a:pt x="1145" y="389"/>
                    </a:lnTo>
                    <a:lnTo>
                      <a:pt x="1140" y="397"/>
                    </a:lnTo>
                    <a:lnTo>
                      <a:pt x="1135" y="400"/>
                    </a:lnTo>
                    <a:lnTo>
                      <a:pt x="1131" y="409"/>
                    </a:lnTo>
                    <a:lnTo>
                      <a:pt x="1128" y="414"/>
                    </a:lnTo>
                    <a:lnTo>
                      <a:pt x="1128" y="415"/>
                    </a:lnTo>
                    <a:lnTo>
                      <a:pt x="1126" y="417"/>
                    </a:lnTo>
                    <a:lnTo>
                      <a:pt x="1126" y="415"/>
                    </a:lnTo>
                    <a:lnTo>
                      <a:pt x="1126" y="414"/>
                    </a:lnTo>
                    <a:lnTo>
                      <a:pt x="1121" y="422"/>
                    </a:lnTo>
                    <a:lnTo>
                      <a:pt x="1120" y="424"/>
                    </a:lnTo>
                    <a:lnTo>
                      <a:pt x="1120" y="425"/>
                    </a:lnTo>
                    <a:lnTo>
                      <a:pt x="1118" y="422"/>
                    </a:lnTo>
                    <a:lnTo>
                      <a:pt x="1120" y="417"/>
                    </a:lnTo>
                    <a:lnTo>
                      <a:pt x="1123" y="412"/>
                    </a:lnTo>
                    <a:lnTo>
                      <a:pt x="1121" y="410"/>
                    </a:lnTo>
                    <a:lnTo>
                      <a:pt x="1125" y="407"/>
                    </a:lnTo>
                    <a:lnTo>
                      <a:pt x="1125" y="405"/>
                    </a:lnTo>
                    <a:lnTo>
                      <a:pt x="1128" y="404"/>
                    </a:lnTo>
                    <a:lnTo>
                      <a:pt x="1123" y="404"/>
                    </a:lnTo>
                    <a:lnTo>
                      <a:pt x="1121" y="400"/>
                    </a:lnTo>
                    <a:lnTo>
                      <a:pt x="1121" y="399"/>
                    </a:lnTo>
                    <a:lnTo>
                      <a:pt x="1121" y="397"/>
                    </a:lnTo>
                    <a:lnTo>
                      <a:pt x="1120" y="397"/>
                    </a:lnTo>
                    <a:lnTo>
                      <a:pt x="1120" y="395"/>
                    </a:lnTo>
                    <a:lnTo>
                      <a:pt x="1118" y="397"/>
                    </a:lnTo>
                    <a:lnTo>
                      <a:pt x="1113" y="392"/>
                    </a:lnTo>
                    <a:lnTo>
                      <a:pt x="1113" y="389"/>
                    </a:lnTo>
                    <a:lnTo>
                      <a:pt x="1116" y="384"/>
                    </a:lnTo>
                    <a:lnTo>
                      <a:pt x="1118" y="377"/>
                    </a:lnTo>
                    <a:lnTo>
                      <a:pt x="1115" y="372"/>
                    </a:lnTo>
                    <a:lnTo>
                      <a:pt x="1116" y="367"/>
                    </a:lnTo>
                    <a:lnTo>
                      <a:pt x="1121" y="365"/>
                    </a:lnTo>
                    <a:lnTo>
                      <a:pt x="1120" y="364"/>
                    </a:lnTo>
                    <a:lnTo>
                      <a:pt x="1121" y="359"/>
                    </a:lnTo>
                    <a:lnTo>
                      <a:pt x="1120" y="357"/>
                    </a:lnTo>
                    <a:lnTo>
                      <a:pt x="1120" y="359"/>
                    </a:lnTo>
                    <a:lnTo>
                      <a:pt x="1118" y="364"/>
                    </a:lnTo>
                    <a:lnTo>
                      <a:pt x="1113" y="367"/>
                    </a:lnTo>
                    <a:lnTo>
                      <a:pt x="1110" y="369"/>
                    </a:lnTo>
                    <a:lnTo>
                      <a:pt x="1108" y="369"/>
                    </a:lnTo>
                    <a:lnTo>
                      <a:pt x="1111" y="372"/>
                    </a:lnTo>
                    <a:lnTo>
                      <a:pt x="1110" y="374"/>
                    </a:lnTo>
                    <a:lnTo>
                      <a:pt x="1110" y="380"/>
                    </a:lnTo>
                    <a:lnTo>
                      <a:pt x="1110" y="384"/>
                    </a:lnTo>
                    <a:lnTo>
                      <a:pt x="1110" y="385"/>
                    </a:lnTo>
                    <a:lnTo>
                      <a:pt x="1110" y="390"/>
                    </a:lnTo>
                    <a:lnTo>
                      <a:pt x="1110" y="399"/>
                    </a:lnTo>
                    <a:lnTo>
                      <a:pt x="1108" y="399"/>
                    </a:lnTo>
                    <a:lnTo>
                      <a:pt x="1101" y="394"/>
                    </a:lnTo>
                    <a:lnTo>
                      <a:pt x="1098" y="392"/>
                    </a:lnTo>
                    <a:lnTo>
                      <a:pt x="1095" y="387"/>
                    </a:lnTo>
                    <a:lnTo>
                      <a:pt x="1092" y="387"/>
                    </a:lnTo>
                    <a:lnTo>
                      <a:pt x="1092" y="385"/>
                    </a:lnTo>
                    <a:lnTo>
                      <a:pt x="1093" y="380"/>
                    </a:lnTo>
                    <a:lnTo>
                      <a:pt x="1090" y="385"/>
                    </a:lnTo>
                    <a:lnTo>
                      <a:pt x="1090" y="389"/>
                    </a:lnTo>
                    <a:lnTo>
                      <a:pt x="1093" y="390"/>
                    </a:lnTo>
                    <a:lnTo>
                      <a:pt x="1096" y="394"/>
                    </a:lnTo>
                    <a:lnTo>
                      <a:pt x="1101" y="395"/>
                    </a:lnTo>
                    <a:lnTo>
                      <a:pt x="1106" y="402"/>
                    </a:lnTo>
                    <a:lnTo>
                      <a:pt x="1111" y="404"/>
                    </a:lnTo>
                    <a:lnTo>
                      <a:pt x="1111" y="407"/>
                    </a:lnTo>
                    <a:lnTo>
                      <a:pt x="1110" y="412"/>
                    </a:lnTo>
                    <a:lnTo>
                      <a:pt x="1106" y="412"/>
                    </a:lnTo>
                    <a:lnTo>
                      <a:pt x="1105" y="409"/>
                    </a:lnTo>
                    <a:lnTo>
                      <a:pt x="1103" y="407"/>
                    </a:lnTo>
                    <a:lnTo>
                      <a:pt x="1105" y="412"/>
                    </a:lnTo>
                    <a:lnTo>
                      <a:pt x="1110" y="415"/>
                    </a:lnTo>
                    <a:lnTo>
                      <a:pt x="1111" y="419"/>
                    </a:lnTo>
                    <a:lnTo>
                      <a:pt x="1110" y="420"/>
                    </a:lnTo>
                    <a:lnTo>
                      <a:pt x="1110" y="422"/>
                    </a:lnTo>
                    <a:lnTo>
                      <a:pt x="1105" y="420"/>
                    </a:lnTo>
                    <a:lnTo>
                      <a:pt x="1110" y="425"/>
                    </a:lnTo>
                    <a:lnTo>
                      <a:pt x="1108" y="429"/>
                    </a:lnTo>
                    <a:lnTo>
                      <a:pt x="1105" y="427"/>
                    </a:lnTo>
                    <a:lnTo>
                      <a:pt x="1103" y="424"/>
                    </a:lnTo>
                    <a:lnTo>
                      <a:pt x="1096" y="424"/>
                    </a:lnTo>
                    <a:lnTo>
                      <a:pt x="1093" y="422"/>
                    </a:lnTo>
                    <a:lnTo>
                      <a:pt x="1096" y="425"/>
                    </a:lnTo>
                    <a:lnTo>
                      <a:pt x="1100" y="427"/>
                    </a:lnTo>
                    <a:lnTo>
                      <a:pt x="1103" y="427"/>
                    </a:lnTo>
                    <a:lnTo>
                      <a:pt x="1105" y="432"/>
                    </a:lnTo>
                    <a:lnTo>
                      <a:pt x="1110" y="434"/>
                    </a:lnTo>
                    <a:lnTo>
                      <a:pt x="1113" y="432"/>
                    </a:lnTo>
                    <a:lnTo>
                      <a:pt x="1115" y="434"/>
                    </a:lnTo>
                    <a:lnTo>
                      <a:pt x="1116" y="438"/>
                    </a:lnTo>
                    <a:lnTo>
                      <a:pt x="1115" y="442"/>
                    </a:lnTo>
                    <a:lnTo>
                      <a:pt x="1111" y="440"/>
                    </a:lnTo>
                    <a:lnTo>
                      <a:pt x="1111" y="443"/>
                    </a:lnTo>
                    <a:lnTo>
                      <a:pt x="1113" y="445"/>
                    </a:lnTo>
                    <a:lnTo>
                      <a:pt x="1115" y="450"/>
                    </a:lnTo>
                    <a:lnTo>
                      <a:pt x="1113" y="452"/>
                    </a:lnTo>
                    <a:lnTo>
                      <a:pt x="1110" y="452"/>
                    </a:lnTo>
                    <a:lnTo>
                      <a:pt x="1108" y="453"/>
                    </a:lnTo>
                    <a:lnTo>
                      <a:pt x="1101" y="455"/>
                    </a:lnTo>
                    <a:lnTo>
                      <a:pt x="1100" y="457"/>
                    </a:lnTo>
                    <a:lnTo>
                      <a:pt x="1096" y="455"/>
                    </a:lnTo>
                    <a:lnTo>
                      <a:pt x="1095" y="452"/>
                    </a:lnTo>
                    <a:lnTo>
                      <a:pt x="1093" y="452"/>
                    </a:lnTo>
                    <a:lnTo>
                      <a:pt x="1093" y="458"/>
                    </a:lnTo>
                    <a:lnTo>
                      <a:pt x="1092" y="462"/>
                    </a:lnTo>
                    <a:lnTo>
                      <a:pt x="1096" y="460"/>
                    </a:lnTo>
                    <a:lnTo>
                      <a:pt x="1106" y="458"/>
                    </a:lnTo>
                    <a:lnTo>
                      <a:pt x="1108" y="460"/>
                    </a:lnTo>
                    <a:lnTo>
                      <a:pt x="1108" y="465"/>
                    </a:lnTo>
                    <a:lnTo>
                      <a:pt x="1111" y="467"/>
                    </a:lnTo>
                    <a:lnTo>
                      <a:pt x="1111" y="463"/>
                    </a:lnTo>
                    <a:lnTo>
                      <a:pt x="1115" y="460"/>
                    </a:lnTo>
                    <a:lnTo>
                      <a:pt x="1115" y="460"/>
                    </a:lnTo>
                    <a:lnTo>
                      <a:pt x="1116" y="463"/>
                    </a:lnTo>
                    <a:lnTo>
                      <a:pt x="1116" y="468"/>
                    </a:lnTo>
                    <a:lnTo>
                      <a:pt x="1115" y="468"/>
                    </a:lnTo>
                    <a:lnTo>
                      <a:pt x="1110" y="472"/>
                    </a:lnTo>
                    <a:lnTo>
                      <a:pt x="1108" y="475"/>
                    </a:lnTo>
                    <a:lnTo>
                      <a:pt x="1105" y="477"/>
                    </a:lnTo>
                    <a:lnTo>
                      <a:pt x="1101" y="475"/>
                    </a:lnTo>
                    <a:lnTo>
                      <a:pt x="1098" y="475"/>
                    </a:lnTo>
                    <a:lnTo>
                      <a:pt x="1096" y="470"/>
                    </a:lnTo>
                    <a:lnTo>
                      <a:pt x="1096" y="473"/>
                    </a:lnTo>
                    <a:lnTo>
                      <a:pt x="1093" y="475"/>
                    </a:lnTo>
                    <a:lnTo>
                      <a:pt x="1090" y="473"/>
                    </a:lnTo>
                    <a:lnTo>
                      <a:pt x="1087" y="473"/>
                    </a:lnTo>
                    <a:lnTo>
                      <a:pt x="1090" y="475"/>
                    </a:lnTo>
                    <a:lnTo>
                      <a:pt x="1095" y="477"/>
                    </a:lnTo>
                    <a:lnTo>
                      <a:pt x="1096" y="478"/>
                    </a:lnTo>
                    <a:lnTo>
                      <a:pt x="1095" y="482"/>
                    </a:lnTo>
                    <a:lnTo>
                      <a:pt x="1095" y="482"/>
                    </a:lnTo>
                    <a:lnTo>
                      <a:pt x="1088" y="485"/>
                    </a:lnTo>
                    <a:lnTo>
                      <a:pt x="1085" y="483"/>
                    </a:lnTo>
                    <a:lnTo>
                      <a:pt x="1088" y="487"/>
                    </a:lnTo>
                    <a:lnTo>
                      <a:pt x="1095" y="487"/>
                    </a:lnTo>
                    <a:lnTo>
                      <a:pt x="1098" y="483"/>
                    </a:lnTo>
                    <a:lnTo>
                      <a:pt x="1100" y="485"/>
                    </a:lnTo>
                    <a:lnTo>
                      <a:pt x="1101" y="485"/>
                    </a:lnTo>
                    <a:lnTo>
                      <a:pt x="1096" y="490"/>
                    </a:lnTo>
                    <a:lnTo>
                      <a:pt x="1093" y="490"/>
                    </a:lnTo>
                    <a:lnTo>
                      <a:pt x="1092" y="488"/>
                    </a:lnTo>
                    <a:lnTo>
                      <a:pt x="1088" y="490"/>
                    </a:lnTo>
                    <a:lnTo>
                      <a:pt x="1088" y="490"/>
                    </a:lnTo>
                    <a:lnTo>
                      <a:pt x="1082" y="492"/>
                    </a:lnTo>
                    <a:lnTo>
                      <a:pt x="1070" y="497"/>
                    </a:lnTo>
                    <a:lnTo>
                      <a:pt x="1058" y="507"/>
                    </a:lnTo>
                    <a:lnTo>
                      <a:pt x="1053" y="513"/>
                    </a:lnTo>
                    <a:lnTo>
                      <a:pt x="1052" y="513"/>
                    </a:lnTo>
                    <a:lnTo>
                      <a:pt x="1050" y="512"/>
                    </a:lnTo>
                    <a:lnTo>
                      <a:pt x="1042" y="513"/>
                    </a:lnTo>
                    <a:lnTo>
                      <a:pt x="1038" y="517"/>
                    </a:lnTo>
                    <a:lnTo>
                      <a:pt x="1028" y="527"/>
                    </a:lnTo>
                    <a:lnTo>
                      <a:pt x="1028" y="530"/>
                    </a:lnTo>
                    <a:lnTo>
                      <a:pt x="1025" y="533"/>
                    </a:lnTo>
                    <a:lnTo>
                      <a:pt x="1022" y="533"/>
                    </a:lnTo>
                    <a:lnTo>
                      <a:pt x="1022" y="535"/>
                    </a:lnTo>
                    <a:lnTo>
                      <a:pt x="1018" y="540"/>
                    </a:lnTo>
                    <a:lnTo>
                      <a:pt x="1015" y="538"/>
                    </a:lnTo>
                    <a:lnTo>
                      <a:pt x="1012" y="540"/>
                    </a:lnTo>
                    <a:lnTo>
                      <a:pt x="1012" y="541"/>
                    </a:lnTo>
                    <a:lnTo>
                      <a:pt x="1007" y="541"/>
                    </a:lnTo>
                    <a:lnTo>
                      <a:pt x="1003" y="545"/>
                    </a:lnTo>
                    <a:lnTo>
                      <a:pt x="997" y="545"/>
                    </a:lnTo>
                    <a:lnTo>
                      <a:pt x="995" y="546"/>
                    </a:lnTo>
                    <a:lnTo>
                      <a:pt x="990" y="546"/>
                    </a:lnTo>
                    <a:lnTo>
                      <a:pt x="989" y="550"/>
                    </a:lnTo>
                    <a:lnTo>
                      <a:pt x="984" y="550"/>
                    </a:lnTo>
                    <a:lnTo>
                      <a:pt x="982" y="550"/>
                    </a:lnTo>
                    <a:lnTo>
                      <a:pt x="984" y="551"/>
                    </a:lnTo>
                    <a:lnTo>
                      <a:pt x="984" y="555"/>
                    </a:lnTo>
                    <a:lnTo>
                      <a:pt x="980" y="560"/>
                    </a:lnTo>
                    <a:lnTo>
                      <a:pt x="979" y="560"/>
                    </a:lnTo>
                    <a:lnTo>
                      <a:pt x="975" y="563"/>
                    </a:lnTo>
                    <a:lnTo>
                      <a:pt x="972" y="563"/>
                    </a:lnTo>
                    <a:lnTo>
                      <a:pt x="967" y="570"/>
                    </a:lnTo>
                    <a:lnTo>
                      <a:pt x="964" y="576"/>
                    </a:lnTo>
                    <a:lnTo>
                      <a:pt x="964" y="583"/>
                    </a:lnTo>
                    <a:lnTo>
                      <a:pt x="964" y="596"/>
                    </a:lnTo>
                    <a:lnTo>
                      <a:pt x="964" y="603"/>
                    </a:lnTo>
                    <a:lnTo>
                      <a:pt x="962" y="613"/>
                    </a:lnTo>
                    <a:lnTo>
                      <a:pt x="965" y="618"/>
                    </a:lnTo>
                    <a:lnTo>
                      <a:pt x="965" y="628"/>
                    </a:lnTo>
                    <a:lnTo>
                      <a:pt x="969" y="633"/>
                    </a:lnTo>
                    <a:lnTo>
                      <a:pt x="970" y="643"/>
                    </a:lnTo>
                    <a:lnTo>
                      <a:pt x="974" y="646"/>
                    </a:lnTo>
                    <a:lnTo>
                      <a:pt x="975" y="651"/>
                    </a:lnTo>
                    <a:lnTo>
                      <a:pt x="974" y="656"/>
                    </a:lnTo>
                    <a:lnTo>
                      <a:pt x="972" y="663"/>
                    </a:lnTo>
                    <a:lnTo>
                      <a:pt x="974" y="664"/>
                    </a:lnTo>
                    <a:lnTo>
                      <a:pt x="977" y="678"/>
                    </a:lnTo>
                    <a:lnTo>
                      <a:pt x="982" y="681"/>
                    </a:lnTo>
                    <a:lnTo>
                      <a:pt x="984" y="688"/>
                    </a:lnTo>
                    <a:lnTo>
                      <a:pt x="980" y="689"/>
                    </a:lnTo>
                    <a:lnTo>
                      <a:pt x="982" y="691"/>
                    </a:lnTo>
                    <a:lnTo>
                      <a:pt x="980" y="699"/>
                    </a:lnTo>
                    <a:lnTo>
                      <a:pt x="980" y="701"/>
                    </a:lnTo>
                    <a:lnTo>
                      <a:pt x="980" y="706"/>
                    </a:lnTo>
                    <a:lnTo>
                      <a:pt x="975" y="713"/>
                    </a:lnTo>
                    <a:lnTo>
                      <a:pt x="974" y="718"/>
                    </a:lnTo>
                    <a:lnTo>
                      <a:pt x="970" y="723"/>
                    </a:lnTo>
                    <a:lnTo>
                      <a:pt x="970" y="728"/>
                    </a:lnTo>
                    <a:lnTo>
                      <a:pt x="967" y="729"/>
                    </a:lnTo>
                    <a:lnTo>
                      <a:pt x="962" y="731"/>
                    </a:lnTo>
                    <a:lnTo>
                      <a:pt x="957" y="729"/>
                    </a:lnTo>
                    <a:lnTo>
                      <a:pt x="955" y="726"/>
                    </a:lnTo>
                    <a:lnTo>
                      <a:pt x="950" y="726"/>
                    </a:lnTo>
                    <a:lnTo>
                      <a:pt x="952" y="724"/>
                    </a:lnTo>
                    <a:lnTo>
                      <a:pt x="947" y="719"/>
                    </a:lnTo>
                    <a:lnTo>
                      <a:pt x="947" y="716"/>
                    </a:lnTo>
                    <a:lnTo>
                      <a:pt x="945" y="713"/>
                    </a:lnTo>
                    <a:lnTo>
                      <a:pt x="942" y="713"/>
                    </a:lnTo>
                    <a:lnTo>
                      <a:pt x="940" y="711"/>
                    </a:lnTo>
                    <a:lnTo>
                      <a:pt x="940" y="706"/>
                    </a:lnTo>
                    <a:lnTo>
                      <a:pt x="939" y="701"/>
                    </a:lnTo>
                    <a:lnTo>
                      <a:pt x="934" y="698"/>
                    </a:lnTo>
                    <a:lnTo>
                      <a:pt x="932" y="694"/>
                    </a:lnTo>
                    <a:lnTo>
                      <a:pt x="935" y="693"/>
                    </a:lnTo>
                    <a:lnTo>
                      <a:pt x="935" y="689"/>
                    </a:lnTo>
                    <a:lnTo>
                      <a:pt x="939" y="686"/>
                    </a:lnTo>
                    <a:lnTo>
                      <a:pt x="935" y="688"/>
                    </a:lnTo>
                    <a:lnTo>
                      <a:pt x="932" y="686"/>
                    </a:lnTo>
                    <a:lnTo>
                      <a:pt x="932" y="688"/>
                    </a:lnTo>
                    <a:lnTo>
                      <a:pt x="930" y="689"/>
                    </a:lnTo>
                    <a:lnTo>
                      <a:pt x="930" y="686"/>
                    </a:lnTo>
                    <a:lnTo>
                      <a:pt x="929" y="686"/>
                    </a:lnTo>
                    <a:lnTo>
                      <a:pt x="927" y="684"/>
                    </a:lnTo>
                    <a:lnTo>
                      <a:pt x="924" y="681"/>
                    </a:lnTo>
                    <a:lnTo>
                      <a:pt x="924" y="676"/>
                    </a:lnTo>
                    <a:lnTo>
                      <a:pt x="922" y="674"/>
                    </a:lnTo>
                    <a:lnTo>
                      <a:pt x="929" y="666"/>
                    </a:lnTo>
                    <a:lnTo>
                      <a:pt x="929" y="663"/>
                    </a:lnTo>
                    <a:lnTo>
                      <a:pt x="925" y="661"/>
                    </a:lnTo>
                    <a:lnTo>
                      <a:pt x="922" y="663"/>
                    </a:lnTo>
                    <a:lnTo>
                      <a:pt x="924" y="664"/>
                    </a:lnTo>
                    <a:lnTo>
                      <a:pt x="920" y="668"/>
                    </a:lnTo>
                    <a:lnTo>
                      <a:pt x="919" y="668"/>
                    </a:lnTo>
                    <a:lnTo>
                      <a:pt x="917" y="664"/>
                    </a:lnTo>
                    <a:lnTo>
                      <a:pt x="917" y="661"/>
                    </a:lnTo>
                    <a:lnTo>
                      <a:pt x="922" y="653"/>
                    </a:lnTo>
                    <a:lnTo>
                      <a:pt x="925" y="643"/>
                    </a:lnTo>
                    <a:lnTo>
                      <a:pt x="925" y="638"/>
                    </a:lnTo>
                    <a:lnTo>
                      <a:pt x="922" y="633"/>
                    </a:lnTo>
                    <a:lnTo>
                      <a:pt x="919" y="631"/>
                    </a:lnTo>
                    <a:lnTo>
                      <a:pt x="915" y="628"/>
                    </a:lnTo>
                    <a:lnTo>
                      <a:pt x="917" y="626"/>
                    </a:lnTo>
                    <a:lnTo>
                      <a:pt x="914" y="626"/>
                    </a:lnTo>
                    <a:lnTo>
                      <a:pt x="910" y="625"/>
                    </a:lnTo>
                    <a:lnTo>
                      <a:pt x="910" y="620"/>
                    </a:lnTo>
                    <a:lnTo>
                      <a:pt x="909" y="620"/>
                    </a:lnTo>
                    <a:lnTo>
                      <a:pt x="905" y="618"/>
                    </a:lnTo>
                    <a:lnTo>
                      <a:pt x="904" y="610"/>
                    </a:lnTo>
                    <a:lnTo>
                      <a:pt x="899" y="608"/>
                    </a:lnTo>
                    <a:lnTo>
                      <a:pt x="895" y="606"/>
                    </a:lnTo>
                    <a:lnTo>
                      <a:pt x="891" y="606"/>
                    </a:lnTo>
                    <a:lnTo>
                      <a:pt x="887" y="610"/>
                    </a:lnTo>
                    <a:lnTo>
                      <a:pt x="887" y="610"/>
                    </a:lnTo>
                    <a:lnTo>
                      <a:pt x="886" y="611"/>
                    </a:lnTo>
                    <a:lnTo>
                      <a:pt x="884" y="610"/>
                    </a:lnTo>
                    <a:lnTo>
                      <a:pt x="877" y="616"/>
                    </a:lnTo>
                    <a:lnTo>
                      <a:pt x="874" y="616"/>
                    </a:lnTo>
                    <a:lnTo>
                      <a:pt x="866" y="618"/>
                    </a:lnTo>
                    <a:lnTo>
                      <a:pt x="866" y="616"/>
                    </a:lnTo>
                    <a:lnTo>
                      <a:pt x="866" y="615"/>
                    </a:lnTo>
                    <a:lnTo>
                      <a:pt x="867" y="615"/>
                    </a:lnTo>
                    <a:lnTo>
                      <a:pt x="867" y="615"/>
                    </a:lnTo>
                    <a:lnTo>
                      <a:pt x="867" y="613"/>
                    </a:lnTo>
                    <a:lnTo>
                      <a:pt x="864" y="610"/>
                    </a:lnTo>
                    <a:lnTo>
                      <a:pt x="859" y="606"/>
                    </a:lnTo>
                    <a:lnTo>
                      <a:pt x="859" y="606"/>
                    </a:lnTo>
                    <a:lnTo>
                      <a:pt x="862" y="608"/>
                    </a:lnTo>
                    <a:lnTo>
                      <a:pt x="862" y="606"/>
                    </a:lnTo>
                    <a:lnTo>
                      <a:pt x="859" y="603"/>
                    </a:lnTo>
                    <a:lnTo>
                      <a:pt x="857" y="601"/>
                    </a:lnTo>
                    <a:lnTo>
                      <a:pt x="856" y="600"/>
                    </a:lnTo>
                    <a:lnTo>
                      <a:pt x="854" y="603"/>
                    </a:lnTo>
                    <a:lnTo>
                      <a:pt x="857" y="605"/>
                    </a:lnTo>
                    <a:lnTo>
                      <a:pt x="854" y="603"/>
                    </a:lnTo>
                    <a:lnTo>
                      <a:pt x="849" y="600"/>
                    </a:lnTo>
                    <a:lnTo>
                      <a:pt x="844" y="600"/>
                    </a:lnTo>
                    <a:lnTo>
                      <a:pt x="837" y="600"/>
                    </a:lnTo>
                    <a:lnTo>
                      <a:pt x="837" y="598"/>
                    </a:lnTo>
                    <a:lnTo>
                      <a:pt x="844" y="598"/>
                    </a:lnTo>
                    <a:lnTo>
                      <a:pt x="847" y="598"/>
                    </a:lnTo>
                    <a:lnTo>
                      <a:pt x="846" y="596"/>
                    </a:lnTo>
                    <a:lnTo>
                      <a:pt x="841" y="596"/>
                    </a:lnTo>
                    <a:lnTo>
                      <a:pt x="836" y="600"/>
                    </a:lnTo>
                    <a:lnTo>
                      <a:pt x="832" y="598"/>
                    </a:lnTo>
                    <a:lnTo>
                      <a:pt x="826" y="600"/>
                    </a:lnTo>
                    <a:lnTo>
                      <a:pt x="822" y="598"/>
                    </a:lnTo>
                    <a:lnTo>
                      <a:pt x="819" y="600"/>
                    </a:lnTo>
                    <a:lnTo>
                      <a:pt x="812" y="598"/>
                    </a:lnTo>
                    <a:lnTo>
                      <a:pt x="809" y="600"/>
                    </a:lnTo>
                    <a:lnTo>
                      <a:pt x="804" y="596"/>
                    </a:lnTo>
                    <a:lnTo>
                      <a:pt x="804" y="595"/>
                    </a:lnTo>
                    <a:lnTo>
                      <a:pt x="804" y="591"/>
                    </a:lnTo>
                    <a:lnTo>
                      <a:pt x="801" y="591"/>
                    </a:lnTo>
                    <a:lnTo>
                      <a:pt x="799" y="595"/>
                    </a:lnTo>
                    <a:lnTo>
                      <a:pt x="797" y="598"/>
                    </a:lnTo>
                    <a:lnTo>
                      <a:pt x="794" y="598"/>
                    </a:lnTo>
                    <a:lnTo>
                      <a:pt x="791" y="598"/>
                    </a:lnTo>
                    <a:lnTo>
                      <a:pt x="786" y="598"/>
                    </a:lnTo>
                    <a:lnTo>
                      <a:pt x="771" y="600"/>
                    </a:lnTo>
                    <a:lnTo>
                      <a:pt x="768" y="603"/>
                    </a:lnTo>
                    <a:lnTo>
                      <a:pt x="759" y="606"/>
                    </a:lnTo>
                    <a:lnTo>
                      <a:pt x="754" y="610"/>
                    </a:lnTo>
                    <a:lnTo>
                      <a:pt x="754" y="613"/>
                    </a:lnTo>
                    <a:lnTo>
                      <a:pt x="758" y="611"/>
                    </a:lnTo>
                    <a:lnTo>
                      <a:pt x="761" y="610"/>
                    </a:lnTo>
                    <a:lnTo>
                      <a:pt x="763" y="610"/>
                    </a:lnTo>
                    <a:lnTo>
                      <a:pt x="764" y="611"/>
                    </a:lnTo>
                    <a:lnTo>
                      <a:pt x="768" y="613"/>
                    </a:lnTo>
                    <a:lnTo>
                      <a:pt x="766" y="615"/>
                    </a:lnTo>
                    <a:lnTo>
                      <a:pt x="759" y="618"/>
                    </a:lnTo>
                    <a:lnTo>
                      <a:pt x="759" y="621"/>
                    </a:lnTo>
                    <a:lnTo>
                      <a:pt x="761" y="625"/>
                    </a:lnTo>
                    <a:lnTo>
                      <a:pt x="768" y="626"/>
                    </a:lnTo>
                    <a:lnTo>
                      <a:pt x="774" y="631"/>
                    </a:lnTo>
                    <a:lnTo>
                      <a:pt x="773" y="633"/>
                    </a:lnTo>
                    <a:lnTo>
                      <a:pt x="769" y="633"/>
                    </a:lnTo>
                    <a:lnTo>
                      <a:pt x="768" y="636"/>
                    </a:lnTo>
                    <a:lnTo>
                      <a:pt x="768" y="631"/>
                    </a:lnTo>
                    <a:lnTo>
                      <a:pt x="766" y="630"/>
                    </a:lnTo>
                    <a:lnTo>
                      <a:pt x="763" y="631"/>
                    </a:lnTo>
                    <a:lnTo>
                      <a:pt x="761" y="628"/>
                    </a:lnTo>
                    <a:lnTo>
                      <a:pt x="756" y="626"/>
                    </a:lnTo>
                    <a:lnTo>
                      <a:pt x="753" y="621"/>
                    </a:lnTo>
                    <a:lnTo>
                      <a:pt x="749" y="621"/>
                    </a:lnTo>
                    <a:lnTo>
                      <a:pt x="751" y="626"/>
                    </a:lnTo>
                    <a:lnTo>
                      <a:pt x="751" y="631"/>
                    </a:lnTo>
                    <a:lnTo>
                      <a:pt x="748" y="633"/>
                    </a:lnTo>
                    <a:lnTo>
                      <a:pt x="746" y="630"/>
                    </a:lnTo>
                    <a:lnTo>
                      <a:pt x="741" y="628"/>
                    </a:lnTo>
                    <a:lnTo>
                      <a:pt x="738" y="630"/>
                    </a:lnTo>
                    <a:lnTo>
                      <a:pt x="734" y="633"/>
                    </a:lnTo>
                    <a:lnTo>
                      <a:pt x="729" y="631"/>
                    </a:lnTo>
                    <a:lnTo>
                      <a:pt x="726" y="630"/>
                    </a:lnTo>
                    <a:lnTo>
                      <a:pt x="721" y="630"/>
                    </a:lnTo>
                    <a:lnTo>
                      <a:pt x="719" y="628"/>
                    </a:lnTo>
                    <a:lnTo>
                      <a:pt x="721" y="626"/>
                    </a:lnTo>
                    <a:lnTo>
                      <a:pt x="724" y="625"/>
                    </a:lnTo>
                    <a:lnTo>
                      <a:pt x="723" y="621"/>
                    </a:lnTo>
                    <a:lnTo>
                      <a:pt x="718" y="623"/>
                    </a:lnTo>
                    <a:lnTo>
                      <a:pt x="716" y="621"/>
                    </a:lnTo>
                    <a:lnTo>
                      <a:pt x="716" y="618"/>
                    </a:lnTo>
                    <a:lnTo>
                      <a:pt x="714" y="616"/>
                    </a:lnTo>
                    <a:lnTo>
                      <a:pt x="711" y="616"/>
                    </a:lnTo>
                    <a:lnTo>
                      <a:pt x="709" y="616"/>
                    </a:lnTo>
                    <a:lnTo>
                      <a:pt x="711" y="613"/>
                    </a:lnTo>
                    <a:lnTo>
                      <a:pt x="708" y="613"/>
                    </a:lnTo>
                    <a:lnTo>
                      <a:pt x="703" y="615"/>
                    </a:lnTo>
                    <a:lnTo>
                      <a:pt x="703" y="616"/>
                    </a:lnTo>
                    <a:lnTo>
                      <a:pt x="703" y="620"/>
                    </a:lnTo>
                    <a:lnTo>
                      <a:pt x="699" y="620"/>
                    </a:lnTo>
                    <a:lnTo>
                      <a:pt x="685" y="618"/>
                    </a:lnTo>
                    <a:lnTo>
                      <a:pt x="683" y="616"/>
                    </a:lnTo>
                    <a:lnTo>
                      <a:pt x="671" y="613"/>
                    </a:lnTo>
                    <a:lnTo>
                      <a:pt x="666" y="613"/>
                    </a:lnTo>
                    <a:lnTo>
                      <a:pt x="658" y="615"/>
                    </a:lnTo>
                    <a:lnTo>
                      <a:pt x="655" y="618"/>
                    </a:lnTo>
                    <a:lnTo>
                      <a:pt x="651" y="618"/>
                    </a:lnTo>
                    <a:lnTo>
                      <a:pt x="646" y="623"/>
                    </a:lnTo>
                    <a:lnTo>
                      <a:pt x="641" y="623"/>
                    </a:lnTo>
                    <a:lnTo>
                      <a:pt x="643" y="620"/>
                    </a:lnTo>
                    <a:lnTo>
                      <a:pt x="641" y="616"/>
                    </a:lnTo>
                    <a:lnTo>
                      <a:pt x="643" y="613"/>
                    </a:lnTo>
                    <a:lnTo>
                      <a:pt x="641" y="608"/>
                    </a:lnTo>
                    <a:lnTo>
                      <a:pt x="641" y="611"/>
                    </a:lnTo>
                    <a:lnTo>
                      <a:pt x="636" y="615"/>
                    </a:lnTo>
                    <a:lnTo>
                      <a:pt x="635" y="615"/>
                    </a:lnTo>
                    <a:lnTo>
                      <a:pt x="631" y="611"/>
                    </a:lnTo>
                    <a:lnTo>
                      <a:pt x="635" y="618"/>
                    </a:lnTo>
                    <a:lnTo>
                      <a:pt x="635" y="623"/>
                    </a:lnTo>
                    <a:lnTo>
                      <a:pt x="636" y="626"/>
                    </a:lnTo>
                    <a:lnTo>
                      <a:pt x="633" y="630"/>
                    </a:lnTo>
                    <a:lnTo>
                      <a:pt x="630" y="630"/>
                    </a:lnTo>
                    <a:lnTo>
                      <a:pt x="621" y="634"/>
                    </a:lnTo>
                    <a:lnTo>
                      <a:pt x="611" y="639"/>
                    </a:lnTo>
                    <a:lnTo>
                      <a:pt x="608" y="639"/>
                    </a:lnTo>
                    <a:lnTo>
                      <a:pt x="603" y="643"/>
                    </a:lnTo>
                    <a:lnTo>
                      <a:pt x="600" y="643"/>
                    </a:lnTo>
                    <a:lnTo>
                      <a:pt x="605" y="639"/>
                    </a:lnTo>
                    <a:lnTo>
                      <a:pt x="601" y="638"/>
                    </a:lnTo>
                    <a:lnTo>
                      <a:pt x="598" y="639"/>
                    </a:lnTo>
                    <a:lnTo>
                      <a:pt x="596" y="638"/>
                    </a:lnTo>
                    <a:lnTo>
                      <a:pt x="592" y="639"/>
                    </a:lnTo>
                    <a:lnTo>
                      <a:pt x="595" y="643"/>
                    </a:lnTo>
                    <a:lnTo>
                      <a:pt x="590" y="644"/>
                    </a:lnTo>
                    <a:lnTo>
                      <a:pt x="587" y="643"/>
                    </a:lnTo>
                    <a:lnTo>
                      <a:pt x="588" y="648"/>
                    </a:lnTo>
                    <a:lnTo>
                      <a:pt x="583" y="649"/>
                    </a:lnTo>
                    <a:lnTo>
                      <a:pt x="582" y="648"/>
                    </a:lnTo>
                    <a:lnTo>
                      <a:pt x="577" y="653"/>
                    </a:lnTo>
                    <a:lnTo>
                      <a:pt x="580" y="656"/>
                    </a:lnTo>
                    <a:lnTo>
                      <a:pt x="575" y="659"/>
                    </a:lnTo>
                    <a:lnTo>
                      <a:pt x="572" y="661"/>
                    </a:lnTo>
                    <a:lnTo>
                      <a:pt x="573" y="669"/>
                    </a:lnTo>
                    <a:lnTo>
                      <a:pt x="570" y="673"/>
                    </a:lnTo>
                    <a:lnTo>
                      <a:pt x="567" y="679"/>
                    </a:lnTo>
                    <a:lnTo>
                      <a:pt x="565" y="684"/>
                    </a:lnTo>
                    <a:lnTo>
                      <a:pt x="567" y="688"/>
                    </a:lnTo>
                    <a:lnTo>
                      <a:pt x="567" y="698"/>
                    </a:lnTo>
                    <a:lnTo>
                      <a:pt x="567" y="701"/>
                    </a:lnTo>
                    <a:lnTo>
                      <a:pt x="565" y="706"/>
                    </a:lnTo>
                    <a:lnTo>
                      <a:pt x="563" y="713"/>
                    </a:lnTo>
                    <a:lnTo>
                      <a:pt x="562" y="711"/>
                    </a:lnTo>
                    <a:lnTo>
                      <a:pt x="560" y="708"/>
                    </a:lnTo>
                    <a:lnTo>
                      <a:pt x="555" y="708"/>
                    </a:lnTo>
                    <a:lnTo>
                      <a:pt x="550" y="706"/>
                    </a:lnTo>
                    <a:lnTo>
                      <a:pt x="542" y="703"/>
                    </a:lnTo>
                    <a:lnTo>
                      <a:pt x="538" y="699"/>
                    </a:lnTo>
                    <a:lnTo>
                      <a:pt x="535" y="698"/>
                    </a:lnTo>
                    <a:lnTo>
                      <a:pt x="532" y="698"/>
                    </a:lnTo>
                    <a:lnTo>
                      <a:pt x="530" y="698"/>
                    </a:lnTo>
                    <a:lnTo>
                      <a:pt x="528" y="696"/>
                    </a:lnTo>
                    <a:lnTo>
                      <a:pt x="527" y="694"/>
                    </a:lnTo>
                    <a:lnTo>
                      <a:pt x="527" y="689"/>
                    </a:lnTo>
                    <a:lnTo>
                      <a:pt x="522" y="676"/>
                    </a:lnTo>
                    <a:lnTo>
                      <a:pt x="522" y="674"/>
                    </a:lnTo>
                    <a:lnTo>
                      <a:pt x="522" y="674"/>
                    </a:lnTo>
                    <a:lnTo>
                      <a:pt x="522" y="669"/>
                    </a:lnTo>
                    <a:lnTo>
                      <a:pt x="523" y="666"/>
                    </a:lnTo>
                    <a:lnTo>
                      <a:pt x="518" y="661"/>
                    </a:lnTo>
                    <a:lnTo>
                      <a:pt x="517" y="658"/>
                    </a:lnTo>
                    <a:lnTo>
                      <a:pt x="515" y="654"/>
                    </a:lnTo>
                    <a:lnTo>
                      <a:pt x="512" y="653"/>
                    </a:lnTo>
                    <a:lnTo>
                      <a:pt x="510" y="649"/>
                    </a:lnTo>
                    <a:lnTo>
                      <a:pt x="508" y="648"/>
                    </a:lnTo>
                    <a:lnTo>
                      <a:pt x="505" y="639"/>
                    </a:lnTo>
                    <a:lnTo>
                      <a:pt x="503" y="638"/>
                    </a:lnTo>
                    <a:lnTo>
                      <a:pt x="502" y="636"/>
                    </a:lnTo>
                    <a:lnTo>
                      <a:pt x="502" y="631"/>
                    </a:lnTo>
                    <a:lnTo>
                      <a:pt x="500" y="628"/>
                    </a:lnTo>
                    <a:lnTo>
                      <a:pt x="500" y="626"/>
                    </a:lnTo>
                    <a:lnTo>
                      <a:pt x="497" y="621"/>
                    </a:lnTo>
                    <a:lnTo>
                      <a:pt x="494" y="616"/>
                    </a:lnTo>
                    <a:lnTo>
                      <a:pt x="489" y="613"/>
                    </a:lnTo>
                    <a:lnTo>
                      <a:pt x="487" y="610"/>
                    </a:lnTo>
                    <a:lnTo>
                      <a:pt x="484" y="608"/>
                    </a:lnTo>
                    <a:lnTo>
                      <a:pt x="480" y="608"/>
                    </a:lnTo>
                    <a:lnTo>
                      <a:pt x="480" y="606"/>
                    </a:lnTo>
                    <a:lnTo>
                      <a:pt x="477" y="606"/>
                    </a:lnTo>
                    <a:lnTo>
                      <a:pt x="474" y="606"/>
                    </a:lnTo>
                    <a:lnTo>
                      <a:pt x="469" y="606"/>
                    </a:lnTo>
                    <a:lnTo>
                      <a:pt x="465" y="606"/>
                    </a:lnTo>
                    <a:lnTo>
                      <a:pt x="464" y="608"/>
                    </a:lnTo>
                    <a:lnTo>
                      <a:pt x="462" y="608"/>
                    </a:lnTo>
                    <a:lnTo>
                      <a:pt x="460" y="608"/>
                    </a:lnTo>
                    <a:lnTo>
                      <a:pt x="459" y="608"/>
                    </a:lnTo>
                    <a:lnTo>
                      <a:pt x="457" y="608"/>
                    </a:lnTo>
                    <a:lnTo>
                      <a:pt x="454" y="611"/>
                    </a:lnTo>
                    <a:lnTo>
                      <a:pt x="450" y="616"/>
                    </a:lnTo>
                    <a:lnTo>
                      <a:pt x="449" y="620"/>
                    </a:lnTo>
                    <a:lnTo>
                      <a:pt x="449" y="620"/>
                    </a:lnTo>
                    <a:lnTo>
                      <a:pt x="449" y="623"/>
                    </a:lnTo>
                    <a:lnTo>
                      <a:pt x="445" y="623"/>
                    </a:lnTo>
                    <a:lnTo>
                      <a:pt x="442" y="625"/>
                    </a:lnTo>
                    <a:lnTo>
                      <a:pt x="442" y="626"/>
                    </a:lnTo>
                    <a:lnTo>
                      <a:pt x="439" y="628"/>
                    </a:lnTo>
                    <a:lnTo>
                      <a:pt x="437" y="626"/>
                    </a:lnTo>
                    <a:lnTo>
                      <a:pt x="435" y="626"/>
                    </a:lnTo>
                    <a:lnTo>
                      <a:pt x="430" y="623"/>
                    </a:lnTo>
                    <a:lnTo>
                      <a:pt x="427" y="623"/>
                    </a:lnTo>
                    <a:lnTo>
                      <a:pt x="427" y="621"/>
                    </a:lnTo>
                    <a:lnTo>
                      <a:pt x="422" y="618"/>
                    </a:lnTo>
                    <a:lnTo>
                      <a:pt x="419" y="618"/>
                    </a:lnTo>
                    <a:lnTo>
                      <a:pt x="417" y="616"/>
                    </a:lnTo>
                    <a:lnTo>
                      <a:pt x="417" y="615"/>
                    </a:lnTo>
                    <a:lnTo>
                      <a:pt x="415" y="615"/>
                    </a:lnTo>
                    <a:lnTo>
                      <a:pt x="414" y="613"/>
                    </a:lnTo>
                    <a:lnTo>
                      <a:pt x="412" y="613"/>
                    </a:lnTo>
                    <a:lnTo>
                      <a:pt x="410" y="611"/>
                    </a:lnTo>
                    <a:lnTo>
                      <a:pt x="409" y="611"/>
                    </a:lnTo>
                    <a:lnTo>
                      <a:pt x="409" y="610"/>
                    </a:lnTo>
                    <a:lnTo>
                      <a:pt x="407" y="606"/>
                    </a:lnTo>
                    <a:lnTo>
                      <a:pt x="404" y="603"/>
                    </a:lnTo>
                    <a:lnTo>
                      <a:pt x="400" y="600"/>
                    </a:lnTo>
                    <a:lnTo>
                      <a:pt x="400" y="598"/>
                    </a:lnTo>
                    <a:lnTo>
                      <a:pt x="402" y="596"/>
                    </a:lnTo>
                    <a:lnTo>
                      <a:pt x="404" y="596"/>
                    </a:lnTo>
                    <a:lnTo>
                      <a:pt x="404" y="593"/>
                    </a:lnTo>
                    <a:lnTo>
                      <a:pt x="400" y="590"/>
                    </a:lnTo>
                    <a:lnTo>
                      <a:pt x="400" y="588"/>
                    </a:lnTo>
                    <a:lnTo>
                      <a:pt x="399" y="588"/>
                    </a:lnTo>
                    <a:lnTo>
                      <a:pt x="397" y="586"/>
                    </a:lnTo>
                    <a:lnTo>
                      <a:pt x="397" y="581"/>
                    </a:lnTo>
                    <a:lnTo>
                      <a:pt x="396" y="578"/>
                    </a:lnTo>
                    <a:lnTo>
                      <a:pt x="392" y="576"/>
                    </a:lnTo>
                    <a:lnTo>
                      <a:pt x="389" y="576"/>
                    </a:lnTo>
                    <a:lnTo>
                      <a:pt x="389" y="573"/>
                    </a:lnTo>
                    <a:lnTo>
                      <a:pt x="391" y="571"/>
                    </a:lnTo>
                    <a:lnTo>
                      <a:pt x="386" y="570"/>
                    </a:lnTo>
                    <a:lnTo>
                      <a:pt x="382" y="568"/>
                    </a:lnTo>
                    <a:lnTo>
                      <a:pt x="384" y="566"/>
                    </a:lnTo>
                    <a:lnTo>
                      <a:pt x="381" y="563"/>
                    </a:lnTo>
                    <a:lnTo>
                      <a:pt x="379" y="563"/>
                    </a:lnTo>
                    <a:lnTo>
                      <a:pt x="379" y="561"/>
                    </a:lnTo>
                    <a:lnTo>
                      <a:pt x="376" y="558"/>
                    </a:lnTo>
                    <a:lnTo>
                      <a:pt x="372" y="553"/>
                    </a:lnTo>
                    <a:lnTo>
                      <a:pt x="367" y="551"/>
                    </a:lnTo>
                    <a:lnTo>
                      <a:pt x="329" y="550"/>
                    </a:lnTo>
                    <a:lnTo>
                      <a:pt x="327" y="558"/>
                    </a:lnTo>
                    <a:lnTo>
                      <a:pt x="259" y="556"/>
                    </a:lnTo>
                    <a:lnTo>
                      <a:pt x="176" y="522"/>
                    </a:lnTo>
                    <a:lnTo>
                      <a:pt x="178" y="520"/>
                    </a:lnTo>
                    <a:lnTo>
                      <a:pt x="176" y="518"/>
                    </a:lnTo>
                    <a:lnTo>
                      <a:pt x="118" y="520"/>
                    </a:lnTo>
                    <a:lnTo>
                      <a:pt x="118" y="515"/>
                    </a:lnTo>
                    <a:lnTo>
                      <a:pt x="118" y="510"/>
                    </a:lnTo>
                    <a:lnTo>
                      <a:pt x="118" y="503"/>
                    </a:lnTo>
                    <a:lnTo>
                      <a:pt x="110" y="492"/>
                    </a:lnTo>
                    <a:lnTo>
                      <a:pt x="103" y="487"/>
                    </a:lnTo>
                    <a:lnTo>
                      <a:pt x="101" y="488"/>
                    </a:lnTo>
                    <a:lnTo>
                      <a:pt x="98" y="488"/>
                    </a:lnTo>
                    <a:lnTo>
                      <a:pt x="97" y="487"/>
                    </a:lnTo>
                    <a:lnTo>
                      <a:pt x="97" y="483"/>
                    </a:lnTo>
                    <a:lnTo>
                      <a:pt x="97" y="482"/>
                    </a:lnTo>
                    <a:lnTo>
                      <a:pt x="90" y="480"/>
                    </a:lnTo>
                    <a:lnTo>
                      <a:pt x="87" y="478"/>
                    </a:lnTo>
                    <a:lnTo>
                      <a:pt x="80" y="477"/>
                    </a:lnTo>
                    <a:lnTo>
                      <a:pt x="80" y="472"/>
                    </a:lnTo>
                    <a:lnTo>
                      <a:pt x="77" y="470"/>
                    </a:lnTo>
                    <a:lnTo>
                      <a:pt x="70" y="470"/>
                    </a:lnTo>
                    <a:lnTo>
                      <a:pt x="67" y="468"/>
                    </a:lnTo>
                    <a:lnTo>
                      <a:pt x="63" y="467"/>
                    </a:lnTo>
                    <a:lnTo>
                      <a:pt x="58" y="465"/>
                    </a:lnTo>
                    <a:lnTo>
                      <a:pt x="50" y="465"/>
                    </a:lnTo>
                    <a:lnTo>
                      <a:pt x="47" y="463"/>
                    </a:lnTo>
                    <a:lnTo>
                      <a:pt x="45" y="460"/>
                    </a:lnTo>
                    <a:lnTo>
                      <a:pt x="47" y="460"/>
                    </a:lnTo>
                    <a:lnTo>
                      <a:pt x="48" y="455"/>
                    </a:lnTo>
                    <a:lnTo>
                      <a:pt x="50" y="448"/>
                    </a:lnTo>
                    <a:lnTo>
                      <a:pt x="48" y="445"/>
                    </a:lnTo>
                    <a:lnTo>
                      <a:pt x="45" y="440"/>
                    </a:lnTo>
                    <a:lnTo>
                      <a:pt x="43" y="440"/>
                    </a:lnTo>
                    <a:lnTo>
                      <a:pt x="45" y="438"/>
                    </a:lnTo>
                    <a:lnTo>
                      <a:pt x="43" y="437"/>
                    </a:lnTo>
                    <a:lnTo>
                      <a:pt x="38" y="432"/>
                    </a:lnTo>
                    <a:lnTo>
                      <a:pt x="33" y="422"/>
                    </a:lnTo>
                    <a:lnTo>
                      <a:pt x="33" y="415"/>
                    </a:lnTo>
                    <a:lnTo>
                      <a:pt x="28" y="412"/>
                    </a:lnTo>
                    <a:lnTo>
                      <a:pt x="28" y="410"/>
                    </a:lnTo>
                    <a:lnTo>
                      <a:pt x="28" y="405"/>
                    </a:lnTo>
                    <a:lnTo>
                      <a:pt x="28" y="400"/>
                    </a:lnTo>
                    <a:lnTo>
                      <a:pt x="28" y="399"/>
                    </a:lnTo>
                    <a:lnTo>
                      <a:pt x="30" y="399"/>
                    </a:lnTo>
                    <a:lnTo>
                      <a:pt x="33" y="395"/>
                    </a:lnTo>
                    <a:lnTo>
                      <a:pt x="33" y="392"/>
                    </a:lnTo>
                    <a:lnTo>
                      <a:pt x="30" y="390"/>
                    </a:lnTo>
                    <a:lnTo>
                      <a:pt x="27" y="389"/>
                    </a:lnTo>
                    <a:lnTo>
                      <a:pt x="25" y="384"/>
                    </a:lnTo>
                    <a:lnTo>
                      <a:pt x="23" y="382"/>
                    </a:lnTo>
                    <a:lnTo>
                      <a:pt x="23" y="379"/>
                    </a:lnTo>
                    <a:lnTo>
                      <a:pt x="23" y="375"/>
                    </a:lnTo>
                    <a:lnTo>
                      <a:pt x="23" y="374"/>
                    </a:lnTo>
                    <a:lnTo>
                      <a:pt x="25" y="372"/>
                    </a:lnTo>
                    <a:lnTo>
                      <a:pt x="25" y="369"/>
                    </a:lnTo>
                    <a:lnTo>
                      <a:pt x="27" y="367"/>
                    </a:lnTo>
                    <a:lnTo>
                      <a:pt x="28" y="367"/>
                    </a:lnTo>
                    <a:lnTo>
                      <a:pt x="32" y="372"/>
                    </a:lnTo>
                    <a:lnTo>
                      <a:pt x="35" y="374"/>
                    </a:lnTo>
                    <a:lnTo>
                      <a:pt x="33" y="372"/>
                    </a:lnTo>
                    <a:lnTo>
                      <a:pt x="32" y="369"/>
                    </a:lnTo>
                    <a:lnTo>
                      <a:pt x="32" y="362"/>
                    </a:lnTo>
                    <a:lnTo>
                      <a:pt x="30" y="362"/>
                    </a:lnTo>
                    <a:lnTo>
                      <a:pt x="30" y="359"/>
                    </a:lnTo>
                    <a:lnTo>
                      <a:pt x="32" y="359"/>
                    </a:lnTo>
                    <a:lnTo>
                      <a:pt x="33" y="360"/>
                    </a:lnTo>
                    <a:lnTo>
                      <a:pt x="38" y="359"/>
                    </a:lnTo>
                    <a:lnTo>
                      <a:pt x="42" y="357"/>
                    </a:lnTo>
                    <a:lnTo>
                      <a:pt x="37" y="357"/>
                    </a:lnTo>
                    <a:lnTo>
                      <a:pt x="35" y="355"/>
                    </a:lnTo>
                    <a:lnTo>
                      <a:pt x="32" y="355"/>
                    </a:lnTo>
                    <a:lnTo>
                      <a:pt x="30" y="354"/>
                    </a:lnTo>
                    <a:lnTo>
                      <a:pt x="28" y="354"/>
                    </a:lnTo>
                    <a:lnTo>
                      <a:pt x="27" y="352"/>
                    </a:lnTo>
                    <a:lnTo>
                      <a:pt x="25" y="357"/>
                    </a:lnTo>
                    <a:lnTo>
                      <a:pt x="25" y="362"/>
                    </a:lnTo>
                    <a:lnTo>
                      <a:pt x="25" y="362"/>
                    </a:lnTo>
                    <a:lnTo>
                      <a:pt x="23" y="362"/>
                    </a:lnTo>
                    <a:lnTo>
                      <a:pt x="22" y="360"/>
                    </a:lnTo>
                    <a:lnTo>
                      <a:pt x="17" y="355"/>
                    </a:lnTo>
                    <a:lnTo>
                      <a:pt x="15" y="352"/>
                    </a:lnTo>
                    <a:lnTo>
                      <a:pt x="17" y="349"/>
                    </a:lnTo>
                    <a:lnTo>
                      <a:pt x="15" y="345"/>
                    </a:lnTo>
                    <a:lnTo>
                      <a:pt x="5" y="331"/>
                    </a:lnTo>
                    <a:lnTo>
                      <a:pt x="5" y="329"/>
                    </a:lnTo>
                    <a:lnTo>
                      <a:pt x="5" y="326"/>
                    </a:lnTo>
                    <a:lnTo>
                      <a:pt x="7" y="322"/>
                    </a:lnTo>
                    <a:lnTo>
                      <a:pt x="7" y="317"/>
                    </a:lnTo>
                    <a:lnTo>
                      <a:pt x="5" y="314"/>
                    </a:lnTo>
                    <a:lnTo>
                      <a:pt x="5" y="312"/>
                    </a:lnTo>
                    <a:lnTo>
                      <a:pt x="8" y="307"/>
                    </a:lnTo>
                    <a:lnTo>
                      <a:pt x="8" y="302"/>
                    </a:lnTo>
                    <a:lnTo>
                      <a:pt x="8" y="294"/>
                    </a:lnTo>
                    <a:lnTo>
                      <a:pt x="5" y="286"/>
                    </a:lnTo>
                    <a:lnTo>
                      <a:pt x="0" y="281"/>
                    </a:lnTo>
                    <a:lnTo>
                      <a:pt x="0" y="276"/>
                    </a:lnTo>
                    <a:lnTo>
                      <a:pt x="3" y="271"/>
                    </a:lnTo>
                    <a:lnTo>
                      <a:pt x="10" y="267"/>
                    </a:lnTo>
                    <a:lnTo>
                      <a:pt x="12" y="261"/>
                    </a:lnTo>
                    <a:lnTo>
                      <a:pt x="10" y="259"/>
                    </a:lnTo>
                    <a:lnTo>
                      <a:pt x="10" y="257"/>
                    </a:lnTo>
                    <a:lnTo>
                      <a:pt x="13" y="254"/>
                    </a:lnTo>
                    <a:lnTo>
                      <a:pt x="15" y="249"/>
                    </a:lnTo>
                    <a:lnTo>
                      <a:pt x="17" y="241"/>
                    </a:lnTo>
                    <a:lnTo>
                      <a:pt x="15" y="236"/>
                    </a:lnTo>
                    <a:lnTo>
                      <a:pt x="15" y="233"/>
                    </a:lnTo>
                    <a:lnTo>
                      <a:pt x="17" y="229"/>
                    </a:lnTo>
                    <a:lnTo>
                      <a:pt x="13" y="224"/>
                    </a:lnTo>
                    <a:lnTo>
                      <a:pt x="13" y="219"/>
                    </a:lnTo>
                    <a:lnTo>
                      <a:pt x="17" y="211"/>
                    </a:lnTo>
                    <a:lnTo>
                      <a:pt x="15" y="203"/>
                    </a:lnTo>
                    <a:lnTo>
                      <a:pt x="17" y="198"/>
                    </a:lnTo>
                    <a:lnTo>
                      <a:pt x="23" y="191"/>
                    </a:lnTo>
                    <a:lnTo>
                      <a:pt x="25" y="186"/>
                    </a:lnTo>
                    <a:lnTo>
                      <a:pt x="28" y="184"/>
                    </a:lnTo>
                    <a:lnTo>
                      <a:pt x="30" y="178"/>
                    </a:lnTo>
                    <a:lnTo>
                      <a:pt x="35" y="173"/>
                    </a:lnTo>
                    <a:lnTo>
                      <a:pt x="38" y="166"/>
                    </a:lnTo>
                    <a:lnTo>
                      <a:pt x="40" y="154"/>
                    </a:lnTo>
                    <a:lnTo>
                      <a:pt x="45" y="144"/>
                    </a:lnTo>
                    <a:lnTo>
                      <a:pt x="47" y="135"/>
                    </a:lnTo>
                    <a:lnTo>
                      <a:pt x="53" y="121"/>
                    </a:lnTo>
                    <a:lnTo>
                      <a:pt x="57" y="116"/>
                    </a:lnTo>
                    <a:lnTo>
                      <a:pt x="60" y="111"/>
                    </a:lnTo>
                    <a:lnTo>
                      <a:pt x="60" y="108"/>
                    </a:lnTo>
                    <a:lnTo>
                      <a:pt x="60" y="105"/>
                    </a:lnTo>
                    <a:lnTo>
                      <a:pt x="63" y="98"/>
                    </a:lnTo>
                    <a:lnTo>
                      <a:pt x="63" y="95"/>
                    </a:lnTo>
                    <a:lnTo>
                      <a:pt x="65" y="95"/>
                    </a:lnTo>
                    <a:lnTo>
                      <a:pt x="68" y="96"/>
                    </a:lnTo>
                    <a:lnTo>
                      <a:pt x="77" y="96"/>
                    </a:lnTo>
                    <a:lnTo>
                      <a:pt x="80" y="98"/>
                    </a:lnTo>
                    <a:lnTo>
                      <a:pt x="83" y="98"/>
                    </a:lnTo>
                    <a:lnTo>
                      <a:pt x="87" y="101"/>
                    </a:lnTo>
                    <a:lnTo>
                      <a:pt x="90" y="105"/>
                    </a:lnTo>
                    <a:lnTo>
                      <a:pt x="88" y="100"/>
                    </a:lnTo>
                    <a:lnTo>
                      <a:pt x="87" y="98"/>
                    </a:lnTo>
                    <a:lnTo>
                      <a:pt x="82" y="96"/>
                    </a:lnTo>
                    <a:lnTo>
                      <a:pt x="77" y="93"/>
                    </a:lnTo>
                    <a:lnTo>
                      <a:pt x="70" y="93"/>
                    </a:lnTo>
                    <a:lnTo>
                      <a:pt x="63" y="91"/>
                    </a:lnTo>
                    <a:lnTo>
                      <a:pt x="63" y="90"/>
                    </a:lnTo>
                    <a:lnTo>
                      <a:pt x="65" y="88"/>
                    </a:lnTo>
                    <a:lnTo>
                      <a:pt x="67" y="88"/>
                    </a:lnTo>
                    <a:lnTo>
                      <a:pt x="70" y="85"/>
                    </a:lnTo>
                    <a:lnTo>
                      <a:pt x="70" y="81"/>
                    </a:lnTo>
                    <a:lnTo>
                      <a:pt x="72" y="78"/>
                    </a:lnTo>
                    <a:lnTo>
                      <a:pt x="67" y="76"/>
                    </a:lnTo>
                    <a:lnTo>
                      <a:pt x="65" y="75"/>
                    </a:lnTo>
                    <a:lnTo>
                      <a:pt x="67" y="70"/>
                    </a:lnTo>
                    <a:lnTo>
                      <a:pt x="70" y="70"/>
                    </a:lnTo>
                    <a:lnTo>
                      <a:pt x="72" y="68"/>
                    </a:lnTo>
                    <a:lnTo>
                      <a:pt x="70" y="66"/>
                    </a:lnTo>
                    <a:lnTo>
                      <a:pt x="68" y="66"/>
                    </a:lnTo>
                    <a:lnTo>
                      <a:pt x="67" y="63"/>
                    </a:lnTo>
                    <a:lnTo>
                      <a:pt x="68" y="58"/>
                    </a:lnTo>
                    <a:lnTo>
                      <a:pt x="67" y="51"/>
                    </a:lnTo>
                    <a:lnTo>
                      <a:pt x="70" y="40"/>
                    </a:lnTo>
                    <a:lnTo>
                      <a:pt x="67" y="32"/>
                    </a:lnTo>
                    <a:lnTo>
                      <a:pt x="67" y="28"/>
                    </a:lnTo>
                    <a:lnTo>
                      <a:pt x="70" y="20"/>
                    </a:lnTo>
                    <a:lnTo>
                      <a:pt x="72" y="17"/>
                    </a:lnTo>
                    <a:lnTo>
                      <a:pt x="73" y="15"/>
                    </a:lnTo>
                    <a:lnTo>
                      <a:pt x="85" y="25"/>
                    </a:lnTo>
                    <a:lnTo>
                      <a:pt x="90" y="28"/>
                    </a:lnTo>
                    <a:lnTo>
                      <a:pt x="101" y="28"/>
                    </a:lnTo>
                    <a:lnTo>
                      <a:pt x="105" y="30"/>
                    </a:lnTo>
                    <a:lnTo>
                      <a:pt x="106" y="35"/>
                    </a:lnTo>
                    <a:lnTo>
                      <a:pt x="110" y="33"/>
                    </a:lnTo>
                    <a:lnTo>
                      <a:pt x="111" y="33"/>
                    </a:lnTo>
                    <a:lnTo>
                      <a:pt x="113" y="37"/>
                    </a:lnTo>
                    <a:lnTo>
                      <a:pt x="111" y="38"/>
                    </a:lnTo>
                    <a:lnTo>
                      <a:pt x="106" y="40"/>
                    </a:lnTo>
                    <a:lnTo>
                      <a:pt x="101" y="45"/>
                    </a:lnTo>
                    <a:lnTo>
                      <a:pt x="101" y="46"/>
                    </a:lnTo>
                    <a:lnTo>
                      <a:pt x="106" y="46"/>
                    </a:lnTo>
                    <a:lnTo>
                      <a:pt x="108" y="43"/>
                    </a:lnTo>
                    <a:lnTo>
                      <a:pt x="113" y="40"/>
                    </a:lnTo>
                    <a:lnTo>
                      <a:pt x="115" y="40"/>
                    </a:lnTo>
                    <a:lnTo>
                      <a:pt x="115" y="43"/>
                    </a:lnTo>
                    <a:lnTo>
                      <a:pt x="111" y="46"/>
                    </a:lnTo>
                    <a:lnTo>
                      <a:pt x="110" y="51"/>
                    </a:lnTo>
                    <a:lnTo>
                      <a:pt x="108" y="56"/>
                    </a:lnTo>
                    <a:lnTo>
                      <a:pt x="108" y="58"/>
                    </a:lnTo>
                    <a:lnTo>
                      <a:pt x="106" y="55"/>
                    </a:lnTo>
                    <a:lnTo>
                      <a:pt x="103" y="56"/>
                    </a:lnTo>
                    <a:lnTo>
                      <a:pt x="103" y="55"/>
                    </a:lnTo>
                    <a:lnTo>
                      <a:pt x="98" y="60"/>
                    </a:lnTo>
                    <a:lnTo>
                      <a:pt x="100" y="61"/>
                    </a:lnTo>
                    <a:lnTo>
                      <a:pt x="105" y="63"/>
                    </a:lnTo>
                    <a:lnTo>
                      <a:pt x="110" y="60"/>
                    </a:lnTo>
                    <a:lnTo>
                      <a:pt x="111" y="56"/>
                    </a:lnTo>
                    <a:lnTo>
                      <a:pt x="113" y="53"/>
                    </a:lnTo>
                    <a:lnTo>
                      <a:pt x="115" y="48"/>
                    </a:lnTo>
                    <a:lnTo>
                      <a:pt x="116" y="46"/>
                    </a:lnTo>
                    <a:lnTo>
                      <a:pt x="118" y="42"/>
                    </a:lnTo>
                    <a:lnTo>
                      <a:pt x="121" y="38"/>
                    </a:lnTo>
                    <a:lnTo>
                      <a:pt x="126" y="35"/>
                    </a:lnTo>
                    <a:lnTo>
                      <a:pt x="125" y="32"/>
                    </a:lnTo>
                    <a:lnTo>
                      <a:pt x="123" y="28"/>
                    </a:lnTo>
                    <a:lnTo>
                      <a:pt x="121" y="28"/>
                    </a:lnTo>
                    <a:lnTo>
                      <a:pt x="125" y="25"/>
                    </a:lnTo>
                    <a:lnTo>
                      <a:pt x="126" y="23"/>
                    </a:lnTo>
                    <a:lnTo>
                      <a:pt x="123" y="20"/>
                    </a:lnTo>
                    <a:lnTo>
                      <a:pt x="121" y="17"/>
                    </a:lnTo>
                    <a:lnTo>
                      <a:pt x="126" y="13"/>
                    </a:lnTo>
                    <a:lnTo>
                      <a:pt x="126" y="10"/>
                    </a:lnTo>
                    <a:lnTo>
                      <a:pt x="121" y="7"/>
                    </a:lnTo>
                    <a:lnTo>
                      <a:pt x="120" y="0"/>
                    </a:lnTo>
                    <a:lnTo>
                      <a:pt x="120" y="0"/>
                    </a:lnTo>
                    <a:close/>
                    <a:moveTo>
                      <a:pt x="1259" y="311"/>
                    </a:moveTo>
                    <a:lnTo>
                      <a:pt x="1259" y="312"/>
                    </a:lnTo>
                    <a:lnTo>
                      <a:pt x="1263" y="312"/>
                    </a:lnTo>
                    <a:lnTo>
                      <a:pt x="1264" y="311"/>
                    </a:lnTo>
                    <a:lnTo>
                      <a:pt x="1268" y="311"/>
                    </a:lnTo>
                    <a:lnTo>
                      <a:pt x="1266" y="309"/>
                    </a:lnTo>
                    <a:lnTo>
                      <a:pt x="1261" y="309"/>
                    </a:lnTo>
                    <a:lnTo>
                      <a:pt x="1261" y="309"/>
                    </a:lnTo>
                    <a:lnTo>
                      <a:pt x="1259" y="311"/>
                    </a:lnTo>
                    <a:lnTo>
                      <a:pt x="1259" y="311"/>
                    </a:lnTo>
                    <a:close/>
                    <a:moveTo>
                      <a:pt x="1185" y="329"/>
                    </a:moveTo>
                    <a:lnTo>
                      <a:pt x="1183" y="331"/>
                    </a:lnTo>
                    <a:lnTo>
                      <a:pt x="1186" y="329"/>
                    </a:lnTo>
                    <a:lnTo>
                      <a:pt x="1188" y="329"/>
                    </a:lnTo>
                    <a:lnTo>
                      <a:pt x="1193" y="327"/>
                    </a:lnTo>
                    <a:lnTo>
                      <a:pt x="1198" y="327"/>
                    </a:lnTo>
                    <a:lnTo>
                      <a:pt x="1206" y="326"/>
                    </a:lnTo>
                    <a:lnTo>
                      <a:pt x="1209" y="324"/>
                    </a:lnTo>
                    <a:lnTo>
                      <a:pt x="1218" y="324"/>
                    </a:lnTo>
                    <a:lnTo>
                      <a:pt x="1219" y="324"/>
                    </a:lnTo>
                    <a:lnTo>
                      <a:pt x="1221" y="324"/>
                    </a:lnTo>
                    <a:lnTo>
                      <a:pt x="1228" y="322"/>
                    </a:lnTo>
                    <a:lnTo>
                      <a:pt x="1229" y="319"/>
                    </a:lnTo>
                    <a:lnTo>
                      <a:pt x="1226" y="321"/>
                    </a:lnTo>
                    <a:lnTo>
                      <a:pt x="1223" y="319"/>
                    </a:lnTo>
                    <a:lnTo>
                      <a:pt x="1218" y="322"/>
                    </a:lnTo>
                    <a:lnTo>
                      <a:pt x="1221" y="319"/>
                    </a:lnTo>
                    <a:lnTo>
                      <a:pt x="1223" y="317"/>
                    </a:lnTo>
                    <a:lnTo>
                      <a:pt x="1223" y="316"/>
                    </a:lnTo>
                    <a:lnTo>
                      <a:pt x="1214" y="319"/>
                    </a:lnTo>
                    <a:lnTo>
                      <a:pt x="1208" y="319"/>
                    </a:lnTo>
                    <a:lnTo>
                      <a:pt x="1201" y="322"/>
                    </a:lnTo>
                    <a:lnTo>
                      <a:pt x="1196" y="321"/>
                    </a:lnTo>
                    <a:lnTo>
                      <a:pt x="1190" y="322"/>
                    </a:lnTo>
                    <a:lnTo>
                      <a:pt x="1185" y="324"/>
                    </a:lnTo>
                    <a:lnTo>
                      <a:pt x="1181" y="327"/>
                    </a:lnTo>
                    <a:lnTo>
                      <a:pt x="1181" y="329"/>
                    </a:lnTo>
                    <a:lnTo>
                      <a:pt x="1185" y="329"/>
                    </a:lnTo>
                    <a:lnTo>
                      <a:pt x="1185" y="329"/>
                    </a:lnTo>
                    <a:close/>
                    <a:moveTo>
                      <a:pt x="120" y="22"/>
                    </a:moveTo>
                    <a:lnTo>
                      <a:pt x="115" y="25"/>
                    </a:lnTo>
                    <a:lnTo>
                      <a:pt x="115" y="32"/>
                    </a:lnTo>
                    <a:lnTo>
                      <a:pt x="118" y="38"/>
                    </a:lnTo>
                    <a:lnTo>
                      <a:pt x="120" y="37"/>
                    </a:lnTo>
                    <a:lnTo>
                      <a:pt x="118" y="28"/>
                    </a:lnTo>
                    <a:lnTo>
                      <a:pt x="118" y="25"/>
                    </a:lnTo>
                    <a:lnTo>
                      <a:pt x="121" y="23"/>
                    </a:lnTo>
                    <a:lnTo>
                      <a:pt x="120" y="22"/>
                    </a:lnTo>
                    <a:lnTo>
                      <a:pt x="120" y="22"/>
                    </a:lnTo>
                    <a:close/>
                    <a:moveTo>
                      <a:pt x="580" y="661"/>
                    </a:moveTo>
                    <a:lnTo>
                      <a:pt x="582" y="659"/>
                    </a:lnTo>
                    <a:lnTo>
                      <a:pt x="587" y="653"/>
                    </a:lnTo>
                    <a:lnTo>
                      <a:pt x="590" y="649"/>
                    </a:lnTo>
                    <a:lnTo>
                      <a:pt x="585" y="653"/>
                    </a:lnTo>
                    <a:lnTo>
                      <a:pt x="580" y="661"/>
                    </a:lnTo>
                    <a:lnTo>
                      <a:pt x="580" y="661"/>
                    </a:lnTo>
                    <a:close/>
                    <a:moveTo>
                      <a:pt x="573" y="671"/>
                    </a:moveTo>
                    <a:lnTo>
                      <a:pt x="575" y="671"/>
                    </a:lnTo>
                    <a:lnTo>
                      <a:pt x="578" y="666"/>
                    </a:lnTo>
                    <a:lnTo>
                      <a:pt x="578" y="663"/>
                    </a:lnTo>
                    <a:lnTo>
                      <a:pt x="573" y="671"/>
                    </a:lnTo>
                    <a:lnTo>
                      <a:pt x="573" y="671"/>
                    </a:lnTo>
                    <a:close/>
                    <a:moveTo>
                      <a:pt x="572" y="701"/>
                    </a:moveTo>
                    <a:lnTo>
                      <a:pt x="570" y="694"/>
                    </a:lnTo>
                    <a:lnTo>
                      <a:pt x="570" y="684"/>
                    </a:lnTo>
                    <a:lnTo>
                      <a:pt x="573" y="674"/>
                    </a:lnTo>
                    <a:lnTo>
                      <a:pt x="568" y="684"/>
                    </a:lnTo>
                    <a:lnTo>
                      <a:pt x="568" y="694"/>
                    </a:lnTo>
                    <a:lnTo>
                      <a:pt x="568" y="694"/>
                    </a:lnTo>
                    <a:lnTo>
                      <a:pt x="572" y="701"/>
                    </a:lnTo>
                    <a:lnTo>
                      <a:pt x="572" y="701"/>
                    </a:lnTo>
                    <a:close/>
                  </a:path>
                </a:pathLst>
              </a:custGeom>
              <a:solidFill>
                <a:srgbClr val="FFC000"/>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dirty="0">
                  <a:solidFill>
                    <a:prstClr val="black"/>
                  </a:solidFill>
                  <a:latin typeface="Calibri" panose="020F0502020204030204"/>
                  <a:cs typeface="Arial" panose="020B0604020202020204" pitchFamily="34" charset="0"/>
                </a:endParaRPr>
              </a:p>
            </p:txBody>
          </p:sp>
          <p:sp>
            <p:nvSpPr>
              <p:cNvPr id="156" name="Freeform 158"/>
              <p:cNvSpPr>
                <a:spLocks/>
              </p:cNvSpPr>
              <p:nvPr/>
            </p:nvSpPr>
            <p:spPr bwMode="auto">
              <a:xfrm>
                <a:off x="5266637" y="3082949"/>
                <a:ext cx="86690" cy="36316"/>
              </a:xfrm>
              <a:custGeom>
                <a:avLst/>
                <a:gdLst/>
                <a:ahLst/>
                <a:cxnLst>
                  <a:cxn ang="0">
                    <a:pos x="60" y="70"/>
                  </a:cxn>
                  <a:cxn ang="0">
                    <a:pos x="68" y="67"/>
                  </a:cxn>
                  <a:cxn ang="0">
                    <a:pos x="68" y="58"/>
                  </a:cxn>
                  <a:cxn ang="0">
                    <a:pos x="76" y="53"/>
                  </a:cxn>
                  <a:cxn ang="0">
                    <a:pos x="90" y="50"/>
                  </a:cxn>
                  <a:cxn ang="0">
                    <a:pos x="95" y="52"/>
                  </a:cxn>
                  <a:cxn ang="0">
                    <a:pos x="100" y="50"/>
                  </a:cxn>
                  <a:cxn ang="0">
                    <a:pos x="110" y="45"/>
                  </a:cxn>
                  <a:cxn ang="0">
                    <a:pos x="113" y="42"/>
                  </a:cxn>
                  <a:cxn ang="0">
                    <a:pos x="121" y="35"/>
                  </a:cxn>
                  <a:cxn ang="0">
                    <a:pos x="123" y="32"/>
                  </a:cxn>
                  <a:cxn ang="0">
                    <a:pos x="128" y="35"/>
                  </a:cxn>
                  <a:cxn ang="0">
                    <a:pos x="135" y="37"/>
                  </a:cxn>
                  <a:cxn ang="0">
                    <a:pos x="140" y="33"/>
                  </a:cxn>
                  <a:cxn ang="0">
                    <a:pos x="148" y="28"/>
                  </a:cxn>
                  <a:cxn ang="0">
                    <a:pos x="151" y="25"/>
                  </a:cxn>
                  <a:cxn ang="0">
                    <a:pos x="155" y="27"/>
                  </a:cxn>
                  <a:cxn ang="0">
                    <a:pos x="161" y="25"/>
                  </a:cxn>
                  <a:cxn ang="0">
                    <a:pos x="161" y="22"/>
                  </a:cxn>
                  <a:cxn ang="0">
                    <a:pos x="150" y="17"/>
                  </a:cxn>
                  <a:cxn ang="0">
                    <a:pos x="151" y="20"/>
                  </a:cxn>
                  <a:cxn ang="0">
                    <a:pos x="140" y="20"/>
                  </a:cxn>
                  <a:cxn ang="0">
                    <a:pos x="133" y="17"/>
                  </a:cxn>
                  <a:cxn ang="0">
                    <a:pos x="130" y="15"/>
                  </a:cxn>
                  <a:cxn ang="0">
                    <a:pos x="133" y="13"/>
                  </a:cxn>
                  <a:cxn ang="0">
                    <a:pos x="140" y="13"/>
                  </a:cxn>
                  <a:cxn ang="0">
                    <a:pos x="146" y="15"/>
                  </a:cxn>
                  <a:cxn ang="0">
                    <a:pos x="136" y="8"/>
                  </a:cxn>
                  <a:cxn ang="0">
                    <a:pos x="128" y="8"/>
                  </a:cxn>
                  <a:cxn ang="0">
                    <a:pos x="125" y="10"/>
                  </a:cxn>
                  <a:cxn ang="0">
                    <a:pos x="110" y="7"/>
                  </a:cxn>
                  <a:cxn ang="0">
                    <a:pos x="95" y="2"/>
                  </a:cxn>
                  <a:cxn ang="0">
                    <a:pos x="88" y="3"/>
                  </a:cxn>
                  <a:cxn ang="0">
                    <a:pos x="86" y="5"/>
                  </a:cxn>
                  <a:cxn ang="0">
                    <a:pos x="80" y="5"/>
                  </a:cxn>
                  <a:cxn ang="0">
                    <a:pos x="62" y="7"/>
                  </a:cxn>
                  <a:cxn ang="0">
                    <a:pos x="42" y="10"/>
                  </a:cxn>
                  <a:cxn ang="0">
                    <a:pos x="37" y="10"/>
                  </a:cxn>
                  <a:cxn ang="0">
                    <a:pos x="33" y="17"/>
                  </a:cxn>
                  <a:cxn ang="0">
                    <a:pos x="22" y="20"/>
                  </a:cxn>
                  <a:cxn ang="0">
                    <a:pos x="12" y="28"/>
                  </a:cxn>
                  <a:cxn ang="0">
                    <a:pos x="10" y="38"/>
                  </a:cxn>
                  <a:cxn ang="0">
                    <a:pos x="3" y="43"/>
                  </a:cxn>
                  <a:cxn ang="0">
                    <a:pos x="3" y="45"/>
                  </a:cxn>
                  <a:cxn ang="0">
                    <a:pos x="5" y="62"/>
                  </a:cxn>
                  <a:cxn ang="0">
                    <a:pos x="15" y="65"/>
                  </a:cxn>
                  <a:cxn ang="0">
                    <a:pos x="23" y="67"/>
                  </a:cxn>
                  <a:cxn ang="0">
                    <a:pos x="22" y="65"/>
                  </a:cxn>
                  <a:cxn ang="0">
                    <a:pos x="30" y="68"/>
                  </a:cxn>
                  <a:cxn ang="0">
                    <a:pos x="43" y="72"/>
                  </a:cxn>
                  <a:cxn ang="0">
                    <a:pos x="45" y="65"/>
                  </a:cxn>
                  <a:cxn ang="0">
                    <a:pos x="50" y="65"/>
                  </a:cxn>
                  <a:cxn ang="0">
                    <a:pos x="53" y="67"/>
                  </a:cxn>
                  <a:cxn ang="0">
                    <a:pos x="55" y="67"/>
                  </a:cxn>
                  <a:cxn ang="0">
                    <a:pos x="57" y="72"/>
                  </a:cxn>
                </a:cxnLst>
                <a:rect l="0" t="0" r="r" b="b"/>
                <a:pathLst>
                  <a:path w="163" h="72">
                    <a:moveTo>
                      <a:pt x="57" y="72"/>
                    </a:moveTo>
                    <a:lnTo>
                      <a:pt x="60" y="70"/>
                    </a:lnTo>
                    <a:lnTo>
                      <a:pt x="67" y="70"/>
                    </a:lnTo>
                    <a:lnTo>
                      <a:pt x="68" y="67"/>
                    </a:lnTo>
                    <a:lnTo>
                      <a:pt x="68" y="62"/>
                    </a:lnTo>
                    <a:lnTo>
                      <a:pt x="68" y="58"/>
                    </a:lnTo>
                    <a:lnTo>
                      <a:pt x="68" y="53"/>
                    </a:lnTo>
                    <a:lnTo>
                      <a:pt x="76" y="53"/>
                    </a:lnTo>
                    <a:lnTo>
                      <a:pt x="85" y="48"/>
                    </a:lnTo>
                    <a:lnTo>
                      <a:pt x="90" y="50"/>
                    </a:lnTo>
                    <a:lnTo>
                      <a:pt x="93" y="52"/>
                    </a:lnTo>
                    <a:lnTo>
                      <a:pt x="95" y="52"/>
                    </a:lnTo>
                    <a:lnTo>
                      <a:pt x="98" y="53"/>
                    </a:lnTo>
                    <a:lnTo>
                      <a:pt x="100" y="50"/>
                    </a:lnTo>
                    <a:lnTo>
                      <a:pt x="105" y="48"/>
                    </a:lnTo>
                    <a:lnTo>
                      <a:pt x="110" y="45"/>
                    </a:lnTo>
                    <a:lnTo>
                      <a:pt x="111" y="43"/>
                    </a:lnTo>
                    <a:lnTo>
                      <a:pt x="113" y="42"/>
                    </a:lnTo>
                    <a:lnTo>
                      <a:pt x="116" y="35"/>
                    </a:lnTo>
                    <a:lnTo>
                      <a:pt x="121" y="35"/>
                    </a:lnTo>
                    <a:lnTo>
                      <a:pt x="121" y="32"/>
                    </a:lnTo>
                    <a:lnTo>
                      <a:pt x="123" y="32"/>
                    </a:lnTo>
                    <a:lnTo>
                      <a:pt x="126" y="33"/>
                    </a:lnTo>
                    <a:lnTo>
                      <a:pt x="128" y="35"/>
                    </a:lnTo>
                    <a:lnTo>
                      <a:pt x="133" y="35"/>
                    </a:lnTo>
                    <a:lnTo>
                      <a:pt x="135" y="37"/>
                    </a:lnTo>
                    <a:lnTo>
                      <a:pt x="136" y="33"/>
                    </a:lnTo>
                    <a:lnTo>
                      <a:pt x="140" y="33"/>
                    </a:lnTo>
                    <a:lnTo>
                      <a:pt x="145" y="30"/>
                    </a:lnTo>
                    <a:lnTo>
                      <a:pt x="148" y="28"/>
                    </a:lnTo>
                    <a:lnTo>
                      <a:pt x="150" y="25"/>
                    </a:lnTo>
                    <a:lnTo>
                      <a:pt x="151" y="25"/>
                    </a:lnTo>
                    <a:lnTo>
                      <a:pt x="153" y="25"/>
                    </a:lnTo>
                    <a:lnTo>
                      <a:pt x="155" y="27"/>
                    </a:lnTo>
                    <a:lnTo>
                      <a:pt x="158" y="27"/>
                    </a:lnTo>
                    <a:lnTo>
                      <a:pt x="161" y="25"/>
                    </a:lnTo>
                    <a:lnTo>
                      <a:pt x="163" y="25"/>
                    </a:lnTo>
                    <a:lnTo>
                      <a:pt x="161" y="22"/>
                    </a:lnTo>
                    <a:lnTo>
                      <a:pt x="155" y="18"/>
                    </a:lnTo>
                    <a:lnTo>
                      <a:pt x="150" y="17"/>
                    </a:lnTo>
                    <a:lnTo>
                      <a:pt x="150" y="17"/>
                    </a:lnTo>
                    <a:lnTo>
                      <a:pt x="151" y="20"/>
                    </a:lnTo>
                    <a:lnTo>
                      <a:pt x="146" y="20"/>
                    </a:lnTo>
                    <a:lnTo>
                      <a:pt x="140" y="20"/>
                    </a:lnTo>
                    <a:lnTo>
                      <a:pt x="138" y="18"/>
                    </a:lnTo>
                    <a:lnTo>
                      <a:pt x="133" y="17"/>
                    </a:lnTo>
                    <a:lnTo>
                      <a:pt x="130" y="17"/>
                    </a:lnTo>
                    <a:lnTo>
                      <a:pt x="130" y="15"/>
                    </a:lnTo>
                    <a:lnTo>
                      <a:pt x="133" y="15"/>
                    </a:lnTo>
                    <a:lnTo>
                      <a:pt x="133" y="13"/>
                    </a:lnTo>
                    <a:lnTo>
                      <a:pt x="135" y="12"/>
                    </a:lnTo>
                    <a:lnTo>
                      <a:pt x="140" y="13"/>
                    </a:lnTo>
                    <a:lnTo>
                      <a:pt x="146" y="15"/>
                    </a:lnTo>
                    <a:lnTo>
                      <a:pt x="146" y="15"/>
                    </a:lnTo>
                    <a:lnTo>
                      <a:pt x="141" y="12"/>
                    </a:lnTo>
                    <a:lnTo>
                      <a:pt x="136" y="8"/>
                    </a:lnTo>
                    <a:lnTo>
                      <a:pt x="131" y="8"/>
                    </a:lnTo>
                    <a:lnTo>
                      <a:pt x="128" y="8"/>
                    </a:lnTo>
                    <a:lnTo>
                      <a:pt x="125" y="7"/>
                    </a:lnTo>
                    <a:lnTo>
                      <a:pt x="125" y="10"/>
                    </a:lnTo>
                    <a:lnTo>
                      <a:pt x="121" y="8"/>
                    </a:lnTo>
                    <a:lnTo>
                      <a:pt x="110" y="7"/>
                    </a:lnTo>
                    <a:lnTo>
                      <a:pt x="100" y="7"/>
                    </a:lnTo>
                    <a:lnTo>
                      <a:pt x="95" y="2"/>
                    </a:lnTo>
                    <a:lnTo>
                      <a:pt x="90" y="0"/>
                    </a:lnTo>
                    <a:lnTo>
                      <a:pt x="88" y="3"/>
                    </a:lnTo>
                    <a:lnTo>
                      <a:pt x="90" y="3"/>
                    </a:lnTo>
                    <a:lnTo>
                      <a:pt x="86" y="5"/>
                    </a:lnTo>
                    <a:lnTo>
                      <a:pt x="85" y="7"/>
                    </a:lnTo>
                    <a:lnTo>
                      <a:pt x="80" y="5"/>
                    </a:lnTo>
                    <a:lnTo>
                      <a:pt x="71" y="8"/>
                    </a:lnTo>
                    <a:lnTo>
                      <a:pt x="62" y="7"/>
                    </a:lnTo>
                    <a:lnTo>
                      <a:pt x="48" y="7"/>
                    </a:lnTo>
                    <a:lnTo>
                      <a:pt x="42" y="10"/>
                    </a:lnTo>
                    <a:lnTo>
                      <a:pt x="38" y="8"/>
                    </a:lnTo>
                    <a:lnTo>
                      <a:pt x="37" y="10"/>
                    </a:lnTo>
                    <a:lnTo>
                      <a:pt x="35" y="12"/>
                    </a:lnTo>
                    <a:lnTo>
                      <a:pt x="33" y="17"/>
                    </a:lnTo>
                    <a:lnTo>
                      <a:pt x="27" y="20"/>
                    </a:lnTo>
                    <a:lnTo>
                      <a:pt x="22" y="20"/>
                    </a:lnTo>
                    <a:lnTo>
                      <a:pt x="17" y="25"/>
                    </a:lnTo>
                    <a:lnTo>
                      <a:pt x="12" y="28"/>
                    </a:lnTo>
                    <a:lnTo>
                      <a:pt x="13" y="33"/>
                    </a:lnTo>
                    <a:lnTo>
                      <a:pt x="10" y="38"/>
                    </a:lnTo>
                    <a:lnTo>
                      <a:pt x="3" y="43"/>
                    </a:lnTo>
                    <a:lnTo>
                      <a:pt x="3" y="43"/>
                    </a:lnTo>
                    <a:lnTo>
                      <a:pt x="3" y="45"/>
                    </a:lnTo>
                    <a:lnTo>
                      <a:pt x="3" y="45"/>
                    </a:lnTo>
                    <a:lnTo>
                      <a:pt x="0" y="57"/>
                    </a:lnTo>
                    <a:lnTo>
                      <a:pt x="5" y="62"/>
                    </a:lnTo>
                    <a:lnTo>
                      <a:pt x="7" y="62"/>
                    </a:lnTo>
                    <a:lnTo>
                      <a:pt x="15" y="65"/>
                    </a:lnTo>
                    <a:lnTo>
                      <a:pt x="22" y="68"/>
                    </a:lnTo>
                    <a:lnTo>
                      <a:pt x="23" y="67"/>
                    </a:lnTo>
                    <a:lnTo>
                      <a:pt x="20" y="65"/>
                    </a:lnTo>
                    <a:lnTo>
                      <a:pt x="22" y="65"/>
                    </a:lnTo>
                    <a:lnTo>
                      <a:pt x="27" y="65"/>
                    </a:lnTo>
                    <a:lnTo>
                      <a:pt x="30" y="68"/>
                    </a:lnTo>
                    <a:lnTo>
                      <a:pt x="32" y="72"/>
                    </a:lnTo>
                    <a:lnTo>
                      <a:pt x="43" y="72"/>
                    </a:lnTo>
                    <a:lnTo>
                      <a:pt x="47" y="67"/>
                    </a:lnTo>
                    <a:lnTo>
                      <a:pt x="45" y="65"/>
                    </a:lnTo>
                    <a:lnTo>
                      <a:pt x="47" y="63"/>
                    </a:lnTo>
                    <a:lnTo>
                      <a:pt x="50" y="65"/>
                    </a:lnTo>
                    <a:lnTo>
                      <a:pt x="50" y="67"/>
                    </a:lnTo>
                    <a:lnTo>
                      <a:pt x="53" y="67"/>
                    </a:lnTo>
                    <a:lnTo>
                      <a:pt x="53" y="65"/>
                    </a:lnTo>
                    <a:lnTo>
                      <a:pt x="55" y="67"/>
                    </a:lnTo>
                    <a:lnTo>
                      <a:pt x="55" y="68"/>
                    </a:lnTo>
                    <a:lnTo>
                      <a:pt x="57" y="72"/>
                    </a:lnTo>
                    <a:lnTo>
                      <a:pt x="57" y="7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57" name="Freeform 160"/>
              <p:cNvSpPr>
                <a:spLocks/>
              </p:cNvSpPr>
              <p:nvPr/>
            </p:nvSpPr>
            <p:spPr bwMode="auto">
              <a:xfrm>
                <a:off x="5275199" y="3055971"/>
                <a:ext cx="14983" cy="29052"/>
              </a:xfrm>
              <a:custGeom>
                <a:avLst/>
                <a:gdLst/>
                <a:ahLst/>
                <a:cxnLst>
                  <a:cxn ang="0">
                    <a:pos x="0" y="13"/>
                  </a:cxn>
                  <a:cxn ang="0">
                    <a:pos x="0" y="13"/>
                  </a:cxn>
                  <a:cxn ang="0">
                    <a:pos x="0" y="11"/>
                  </a:cxn>
                  <a:cxn ang="0">
                    <a:pos x="3" y="10"/>
                  </a:cxn>
                  <a:cxn ang="0">
                    <a:pos x="7" y="10"/>
                  </a:cxn>
                  <a:cxn ang="0">
                    <a:pos x="7" y="11"/>
                  </a:cxn>
                  <a:cxn ang="0">
                    <a:pos x="8" y="11"/>
                  </a:cxn>
                  <a:cxn ang="0">
                    <a:pos x="8" y="10"/>
                  </a:cxn>
                  <a:cxn ang="0">
                    <a:pos x="10" y="10"/>
                  </a:cxn>
                  <a:cxn ang="0">
                    <a:pos x="10" y="10"/>
                  </a:cxn>
                  <a:cxn ang="0">
                    <a:pos x="13" y="5"/>
                  </a:cxn>
                  <a:cxn ang="0">
                    <a:pos x="15" y="1"/>
                  </a:cxn>
                  <a:cxn ang="0">
                    <a:pos x="15" y="0"/>
                  </a:cxn>
                  <a:cxn ang="0">
                    <a:pos x="18" y="0"/>
                  </a:cxn>
                  <a:cxn ang="0">
                    <a:pos x="20" y="0"/>
                  </a:cxn>
                  <a:cxn ang="0">
                    <a:pos x="22" y="1"/>
                  </a:cxn>
                  <a:cxn ang="0">
                    <a:pos x="23" y="0"/>
                  </a:cxn>
                  <a:cxn ang="0">
                    <a:pos x="27" y="0"/>
                  </a:cxn>
                  <a:cxn ang="0">
                    <a:pos x="28" y="1"/>
                  </a:cxn>
                  <a:cxn ang="0">
                    <a:pos x="27" y="5"/>
                  </a:cxn>
                  <a:cxn ang="0">
                    <a:pos x="27" y="15"/>
                  </a:cxn>
                  <a:cxn ang="0">
                    <a:pos x="23" y="18"/>
                  </a:cxn>
                  <a:cxn ang="0">
                    <a:pos x="23" y="25"/>
                  </a:cxn>
                  <a:cxn ang="0">
                    <a:pos x="25" y="28"/>
                  </a:cxn>
                  <a:cxn ang="0">
                    <a:pos x="25" y="34"/>
                  </a:cxn>
                  <a:cxn ang="0">
                    <a:pos x="23" y="41"/>
                  </a:cxn>
                  <a:cxn ang="0">
                    <a:pos x="17" y="49"/>
                  </a:cxn>
                  <a:cxn ang="0">
                    <a:pos x="13" y="48"/>
                  </a:cxn>
                  <a:cxn ang="0">
                    <a:pos x="8" y="51"/>
                  </a:cxn>
                  <a:cxn ang="0">
                    <a:pos x="7" y="54"/>
                  </a:cxn>
                  <a:cxn ang="0">
                    <a:pos x="7" y="54"/>
                  </a:cxn>
                  <a:cxn ang="0">
                    <a:pos x="5" y="56"/>
                  </a:cxn>
                  <a:cxn ang="0">
                    <a:pos x="3" y="54"/>
                  </a:cxn>
                  <a:cxn ang="0">
                    <a:pos x="0" y="54"/>
                  </a:cxn>
                  <a:cxn ang="0">
                    <a:pos x="0" y="15"/>
                  </a:cxn>
                  <a:cxn ang="0">
                    <a:pos x="0" y="13"/>
                  </a:cxn>
                </a:cxnLst>
                <a:rect l="0" t="0" r="r" b="b"/>
                <a:pathLst>
                  <a:path w="28" h="56">
                    <a:moveTo>
                      <a:pt x="0" y="13"/>
                    </a:moveTo>
                    <a:lnTo>
                      <a:pt x="0" y="13"/>
                    </a:lnTo>
                    <a:lnTo>
                      <a:pt x="0" y="11"/>
                    </a:lnTo>
                    <a:lnTo>
                      <a:pt x="3" y="10"/>
                    </a:lnTo>
                    <a:lnTo>
                      <a:pt x="7" y="10"/>
                    </a:lnTo>
                    <a:lnTo>
                      <a:pt x="7" y="11"/>
                    </a:lnTo>
                    <a:lnTo>
                      <a:pt x="8" y="11"/>
                    </a:lnTo>
                    <a:lnTo>
                      <a:pt x="8" y="10"/>
                    </a:lnTo>
                    <a:lnTo>
                      <a:pt x="10" y="10"/>
                    </a:lnTo>
                    <a:lnTo>
                      <a:pt x="10" y="10"/>
                    </a:lnTo>
                    <a:lnTo>
                      <a:pt x="13" y="5"/>
                    </a:lnTo>
                    <a:lnTo>
                      <a:pt x="15" y="1"/>
                    </a:lnTo>
                    <a:lnTo>
                      <a:pt x="15" y="0"/>
                    </a:lnTo>
                    <a:lnTo>
                      <a:pt x="18" y="0"/>
                    </a:lnTo>
                    <a:lnTo>
                      <a:pt x="20" y="0"/>
                    </a:lnTo>
                    <a:lnTo>
                      <a:pt x="22" y="1"/>
                    </a:lnTo>
                    <a:lnTo>
                      <a:pt x="23" y="0"/>
                    </a:lnTo>
                    <a:lnTo>
                      <a:pt x="27" y="0"/>
                    </a:lnTo>
                    <a:lnTo>
                      <a:pt x="28" y="1"/>
                    </a:lnTo>
                    <a:lnTo>
                      <a:pt x="27" y="5"/>
                    </a:lnTo>
                    <a:lnTo>
                      <a:pt x="27" y="15"/>
                    </a:lnTo>
                    <a:lnTo>
                      <a:pt x="23" y="18"/>
                    </a:lnTo>
                    <a:lnTo>
                      <a:pt x="23" y="25"/>
                    </a:lnTo>
                    <a:lnTo>
                      <a:pt x="25" y="28"/>
                    </a:lnTo>
                    <a:lnTo>
                      <a:pt x="25" y="34"/>
                    </a:lnTo>
                    <a:lnTo>
                      <a:pt x="23" y="41"/>
                    </a:lnTo>
                    <a:lnTo>
                      <a:pt x="17" y="49"/>
                    </a:lnTo>
                    <a:lnTo>
                      <a:pt x="13" y="48"/>
                    </a:lnTo>
                    <a:lnTo>
                      <a:pt x="8" y="51"/>
                    </a:lnTo>
                    <a:lnTo>
                      <a:pt x="7" y="54"/>
                    </a:lnTo>
                    <a:lnTo>
                      <a:pt x="7" y="54"/>
                    </a:lnTo>
                    <a:lnTo>
                      <a:pt x="5" y="56"/>
                    </a:lnTo>
                    <a:lnTo>
                      <a:pt x="3" y="54"/>
                    </a:lnTo>
                    <a:lnTo>
                      <a:pt x="0" y="54"/>
                    </a:lnTo>
                    <a:lnTo>
                      <a:pt x="0" y="15"/>
                    </a:lnTo>
                    <a:lnTo>
                      <a:pt x="0" y="1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58" name="Freeform 161"/>
              <p:cNvSpPr>
                <a:spLocks/>
              </p:cNvSpPr>
              <p:nvPr/>
            </p:nvSpPr>
            <p:spPr bwMode="auto">
              <a:xfrm>
                <a:off x="5233460" y="3062197"/>
                <a:ext cx="53512" cy="49804"/>
              </a:xfrm>
              <a:custGeom>
                <a:avLst/>
                <a:gdLst/>
                <a:ahLst/>
                <a:cxnLst>
                  <a:cxn ang="0">
                    <a:pos x="48" y="95"/>
                  </a:cxn>
                  <a:cxn ang="0">
                    <a:pos x="49" y="93"/>
                  </a:cxn>
                  <a:cxn ang="0">
                    <a:pos x="49" y="90"/>
                  </a:cxn>
                  <a:cxn ang="0">
                    <a:pos x="54" y="86"/>
                  </a:cxn>
                  <a:cxn ang="0">
                    <a:pos x="61" y="85"/>
                  </a:cxn>
                  <a:cxn ang="0">
                    <a:pos x="64" y="83"/>
                  </a:cxn>
                  <a:cxn ang="0">
                    <a:pos x="64" y="81"/>
                  </a:cxn>
                  <a:cxn ang="0">
                    <a:pos x="71" y="76"/>
                  </a:cxn>
                  <a:cxn ang="0">
                    <a:pos x="74" y="71"/>
                  </a:cxn>
                  <a:cxn ang="0">
                    <a:pos x="73" y="66"/>
                  </a:cxn>
                  <a:cxn ang="0">
                    <a:pos x="78" y="63"/>
                  </a:cxn>
                  <a:cxn ang="0">
                    <a:pos x="83" y="58"/>
                  </a:cxn>
                  <a:cxn ang="0">
                    <a:pos x="88" y="58"/>
                  </a:cxn>
                  <a:cxn ang="0">
                    <a:pos x="94" y="55"/>
                  </a:cxn>
                  <a:cxn ang="0">
                    <a:pos x="96" y="50"/>
                  </a:cxn>
                  <a:cxn ang="0">
                    <a:pos x="98" y="48"/>
                  </a:cxn>
                  <a:cxn ang="0">
                    <a:pos x="99" y="46"/>
                  </a:cxn>
                  <a:cxn ang="0">
                    <a:pos x="98" y="45"/>
                  </a:cxn>
                  <a:cxn ang="0">
                    <a:pos x="93" y="45"/>
                  </a:cxn>
                  <a:cxn ang="0">
                    <a:pos x="91" y="46"/>
                  </a:cxn>
                  <a:cxn ang="0">
                    <a:pos x="88" y="45"/>
                  </a:cxn>
                  <a:cxn ang="0">
                    <a:pos x="84" y="45"/>
                  </a:cxn>
                  <a:cxn ang="0">
                    <a:pos x="83" y="41"/>
                  </a:cxn>
                  <a:cxn ang="0">
                    <a:pos x="81" y="43"/>
                  </a:cxn>
                  <a:cxn ang="0">
                    <a:pos x="79" y="41"/>
                  </a:cxn>
                  <a:cxn ang="0">
                    <a:pos x="76" y="41"/>
                  </a:cxn>
                  <a:cxn ang="0">
                    <a:pos x="76" y="2"/>
                  </a:cxn>
                  <a:cxn ang="0">
                    <a:pos x="76" y="0"/>
                  </a:cxn>
                  <a:cxn ang="0">
                    <a:pos x="34" y="0"/>
                  </a:cxn>
                  <a:cxn ang="0">
                    <a:pos x="33" y="12"/>
                  </a:cxn>
                  <a:cxn ang="0">
                    <a:pos x="23" y="13"/>
                  </a:cxn>
                  <a:cxn ang="0">
                    <a:pos x="26" y="15"/>
                  </a:cxn>
                  <a:cxn ang="0">
                    <a:pos x="28" y="17"/>
                  </a:cxn>
                  <a:cxn ang="0">
                    <a:pos x="31" y="21"/>
                  </a:cxn>
                  <a:cxn ang="0">
                    <a:pos x="36" y="25"/>
                  </a:cxn>
                  <a:cxn ang="0">
                    <a:pos x="38" y="25"/>
                  </a:cxn>
                  <a:cxn ang="0">
                    <a:pos x="39" y="26"/>
                  </a:cxn>
                  <a:cxn ang="0">
                    <a:pos x="41" y="30"/>
                  </a:cxn>
                  <a:cxn ang="0">
                    <a:pos x="43" y="31"/>
                  </a:cxn>
                  <a:cxn ang="0">
                    <a:pos x="46" y="31"/>
                  </a:cxn>
                  <a:cxn ang="0">
                    <a:pos x="49" y="33"/>
                  </a:cxn>
                  <a:cxn ang="0">
                    <a:pos x="49" y="36"/>
                  </a:cxn>
                  <a:cxn ang="0">
                    <a:pos x="46" y="38"/>
                  </a:cxn>
                  <a:cxn ang="0">
                    <a:pos x="16" y="38"/>
                  </a:cxn>
                  <a:cxn ang="0">
                    <a:pos x="1" y="60"/>
                  </a:cxn>
                  <a:cxn ang="0">
                    <a:pos x="1" y="63"/>
                  </a:cxn>
                  <a:cxn ang="0">
                    <a:pos x="1" y="65"/>
                  </a:cxn>
                  <a:cxn ang="0">
                    <a:pos x="1" y="66"/>
                  </a:cxn>
                  <a:cxn ang="0">
                    <a:pos x="3" y="68"/>
                  </a:cxn>
                  <a:cxn ang="0">
                    <a:pos x="3" y="68"/>
                  </a:cxn>
                  <a:cxn ang="0">
                    <a:pos x="3" y="71"/>
                  </a:cxn>
                  <a:cxn ang="0">
                    <a:pos x="1" y="73"/>
                  </a:cxn>
                  <a:cxn ang="0">
                    <a:pos x="0" y="75"/>
                  </a:cxn>
                  <a:cxn ang="0">
                    <a:pos x="0" y="75"/>
                  </a:cxn>
                  <a:cxn ang="0">
                    <a:pos x="3" y="80"/>
                  </a:cxn>
                  <a:cxn ang="0">
                    <a:pos x="6" y="85"/>
                  </a:cxn>
                  <a:cxn ang="0">
                    <a:pos x="10" y="85"/>
                  </a:cxn>
                  <a:cxn ang="0">
                    <a:pos x="13" y="88"/>
                  </a:cxn>
                  <a:cxn ang="0">
                    <a:pos x="26" y="93"/>
                  </a:cxn>
                  <a:cxn ang="0">
                    <a:pos x="33" y="93"/>
                  </a:cxn>
                  <a:cxn ang="0">
                    <a:pos x="39" y="91"/>
                  </a:cxn>
                  <a:cxn ang="0">
                    <a:pos x="48" y="95"/>
                  </a:cxn>
                </a:cxnLst>
                <a:rect l="0" t="0" r="r" b="b"/>
                <a:pathLst>
                  <a:path w="99" h="95">
                    <a:moveTo>
                      <a:pt x="48" y="95"/>
                    </a:moveTo>
                    <a:lnTo>
                      <a:pt x="49" y="93"/>
                    </a:lnTo>
                    <a:lnTo>
                      <a:pt x="49" y="90"/>
                    </a:lnTo>
                    <a:lnTo>
                      <a:pt x="54" y="86"/>
                    </a:lnTo>
                    <a:lnTo>
                      <a:pt x="61" y="85"/>
                    </a:lnTo>
                    <a:lnTo>
                      <a:pt x="64" y="83"/>
                    </a:lnTo>
                    <a:lnTo>
                      <a:pt x="64" y="81"/>
                    </a:lnTo>
                    <a:lnTo>
                      <a:pt x="71" y="76"/>
                    </a:lnTo>
                    <a:lnTo>
                      <a:pt x="74" y="71"/>
                    </a:lnTo>
                    <a:lnTo>
                      <a:pt x="73" y="66"/>
                    </a:lnTo>
                    <a:lnTo>
                      <a:pt x="78" y="63"/>
                    </a:lnTo>
                    <a:lnTo>
                      <a:pt x="83" y="58"/>
                    </a:lnTo>
                    <a:lnTo>
                      <a:pt x="88" y="58"/>
                    </a:lnTo>
                    <a:lnTo>
                      <a:pt x="94" y="55"/>
                    </a:lnTo>
                    <a:lnTo>
                      <a:pt x="96" y="50"/>
                    </a:lnTo>
                    <a:lnTo>
                      <a:pt x="98" y="48"/>
                    </a:lnTo>
                    <a:lnTo>
                      <a:pt x="99" y="46"/>
                    </a:lnTo>
                    <a:lnTo>
                      <a:pt x="98" y="45"/>
                    </a:lnTo>
                    <a:lnTo>
                      <a:pt x="93" y="45"/>
                    </a:lnTo>
                    <a:lnTo>
                      <a:pt x="91" y="46"/>
                    </a:lnTo>
                    <a:lnTo>
                      <a:pt x="88" y="45"/>
                    </a:lnTo>
                    <a:lnTo>
                      <a:pt x="84" y="45"/>
                    </a:lnTo>
                    <a:lnTo>
                      <a:pt x="83" y="41"/>
                    </a:lnTo>
                    <a:lnTo>
                      <a:pt x="81" y="43"/>
                    </a:lnTo>
                    <a:lnTo>
                      <a:pt x="79" y="41"/>
                    </a:lnTo>
                    <a:lnTo>
                      <a:pt x="76" y="41"/>
                    </a:lnTo>
                    <a:lnTo>
                      <a:pt x="76" y="2"/>
                    </a:lnTo>
                    <a:lnTo>
                      <a:pt x="76" y="0"/>
                    </a:lnTo>
                    <a:lnTo>
                      <a:pt x="34" y="0"/>
                    </a:lnTo>
                    <a:lnTo>
                      <a:pt x="33" y="12"/>
                    </a:lnTo>
                    <a:lnTo>
                      <a:pt x="23" y="13"/>
                    </a:lnTo>
                    <a:lnTo>
                      <a:pt x="26" y="15"/>
                    </a:lnTo>
                    <a:lnTo>
                      <a:pt x="28" y="17"/>
                    </a:lnTo>
                    <a:lnTo>
                      <a:pt x="31" y="21"/>
                    </a:lnTo>
                    <a:lnTo>
                      <a:pt x="36" y="25"/>
                    </a:lnTo>
                    <a:lnTo>
                      <a:pt x="38" y="25"/>
                    </a:lnTo>
                    <a:lnTo>
                      <a:pt x="39" y="26"/>
                    </a:lnTo>
                    <a:lnTo>
                      <a:pt x="41" y="30"/>
                    </a:lnTo>
                    <a:lnTo>
                      <a:pt x="43" y="31"/>
                    </a:lnTo>
                    <a:lnTo>
                      <a:pt x="46" y="31"/>
                    </a:lnTo>
                    <a:lnTo>
                      <a:pt x="49" y="33"/>
                    </a:lnTo>
                    <a:lnTo>
                      <a:pt x="49" y="36"/>
                    </a:lnTo>
                    <a:lnTo>
                      <a:pt x="46" y="38"/>
                    </a:lnTo>
                    <a:lnTo>
                      <a:pt x="16" y="38"/>
                    </a:lnTo>
                    <a:lnTo>
                      <a:pt x="1" y="60"/>
                    </a:lnTo>
                    <a:lnTo>
                      <a:pt x="1" y="63"/>
                    </a:lnTo>
                    <a:lnTo>
                      <a:pt x="1" y="65"/>
                    </a:lnTo>
                    <a:lnTo>
                      <a:pt x="1" y="66"/>
                    </a:lnTo>
                    <a:lnTo>
                      <a:pt x="3" y="68"/>
                    </a:lnTo>
                    <a:lnTo>
                      <a:pt x="3" y="68"/>
                    </a:lnTo>
                    <a:lnTo>
                      <a:pt x="3" y="71"/>
                    </a:lnTo>
                    <a:lnTo>
                      <a:pt x="1" y="73"/>
                    </a:lnTo>
                    <a:lnTo>
                      <a:pt x="0" y="75"/>
                    </a:lnTo>
                    <a:lnTo>
                      <a:pt x="0" y="75"/>
                    </a:lnTo>
                    <a:lnTo>
                      <a:pt x="3" y="80"/>
                    </a:lnTo>
                    <a:lnTo>
                      <a:pt x="6" y="85"/>
                    </a:lnTo>
                    <a:lnTo>
                      <a:pt x="10" y="85"/>
                    </a:lnTo>
                    <a:lnTo>
                      <a:pt x="13" y="88"/>
                    </a:lnTo>
                    <a:lnTo>
                      <a:pt x="26" y="93"/>
                    </a:lnTo>
                    <a:lnTo>
                      <a:pt x="33" y="93"/>
                    </a:lnTo>
                    <a:lnTo>
                      <a:pt x="39" y="91"/>
                    </a:lnTo>
                    <a:lnTo>
                      <a:pt x="48" y="9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59" name="Freeform 162"/>
              <p:cNvSpPr>
                <a:spLocks noEditPoints="1"/>
              </p:cNvSpPr>
              <p:nvPr/>
            </p:nvSpPr>
            <p:spPr bwMode="auto">
              <a:xfrm>
                <a:off x="4941282" y="2860905"/>
                <a:ext cx="370306" cy="240720"/>
              </a:xfrm>
              <a:custGeom>
                <a:avLst/>
                <a:gdLst/>
                <a:ahLst/>
                <a:cxnLst>
                  <a:cxn ang="0">
                    <a:pos x="261" y="43"/>
                  </a:cxn>
                  <a:cxn ang="0">
                    <a:pos x="279" y="63"/>
                  </a:cxn>
                  <a:cxn ang="0">
                    <a:pos x="289" y="88"/>
                  </a:cxn>
                  <a:cxn ang="0">
                    <a:pos x="309" y="103"/>
                  </a:cxn>
                  <a:cxn ang="0">
                    <a:pos x="331" y="102"/>
                  </a:cxn>
                  <a:cxn ang="0">
                    <a:pos x="359" y="88"/>
                  </a:cxn>
                  <a:cxn ang="0">
                    <a:pos x="384" y="118"/>
                  </a:cxn>
                  <a:cxn ang="0">
                    <a:pos x="404" y="156"/>
                  </a:cxn>
                  <a:cxn ang="0">
                    <a:pos x="432" y="188"/>
                  </a:cxn>
                  <a:cxn ang="0">
                    <a:pos x="449" y="196"/>
                  </a:cxn>
                  <a:cxn ang="0">
                    <a:pos x="437" y="216"/>
                  </a:cxn>
                  <a:cxn ang="0">
                    <a:pos x="429" y="274"/>
                  </a:cxn>
                  <a:cxn ang="0">
                    <a:pos x="435" y="309"/>
                  </a:cxn>
                  <a:cxn ang="0">
                    <a:pos x="474" y="366"/>
                  </a:cxn>
                  <a:cxn ang="0">
                    <a:pos x="527" y="372"/>
                  </a:cxn>
                  <a:cxn ang="0">
                    <a:pos x="568" y="379"/>
                  </a:cxn>
                  <a:cxn ang="0">
                    <a:pos x="591" y="344"/>
                  </a:cxn>
                  <a:cxn ang="0">
                    <a:pos x="653" y="303"/>
                  </a:cxn>
                  <a:cxn ang="0">
                    <a:pos x="684" y="322"/>
                  </a:cxn>
                  <a:cxn ang="0">
                    <a:pos x="668" y="357"/>
                  </a:cxn>
                  <a:cxn ang="0">
                    <a:pos x="656" y="366"/>
                  </a:cxn>
                  <a:cxn ang="0">
                    <a:pos x="631" y="386"/>
                  </a:cxn>
                  <a:cxn ang="0">
                    <a:pos x="575" y="406"/>
                  </a:cxn>
                  <a:cxn ang="0">
                    <a:pos x="563" y="427"/>
                  </a:cxn>
                  <a:cxn ang="0">
                    <a:pos x="542" y="460"/>
                  </a:cxn>
                  <a:cxn ang="0">
                    <a:pos x="495" y="425"/>
                  </a:cxn>
                  <a:cxn ang="0">
                    <a:pos x="492" y="425"/>
                  </a:cxn>
                  <a:cxn ang="0">
                    <a:pos x="485" y="429"/>
                  </a:cxn>
                  <a:cxn ang="0">
                    <a:pos x="404" y="425"/>
                  </a:cxn>
                  <a:cxn ang="0">
                    <a:pos x="351" y="407"/>
                  </a:cxn>
                  <a:cxn ang="0">
                    <a:pos x="291" y="381"/>
                  </a:cxn>
                  <a:cxn ang="0">
                    <a:pos x="251" y="356"/>
                  </a:cxn>
                  <a:cxn ang="0">
                    <a:pos x="239" y="322"/>
                  </a:cxn>
                  <a:cxn ang="0">
                    <a:pos x="236" y="278"/>
                  </a:cxn>
                  <a:cxn ang="0">
                    <a:pos x="186" y="219"/>
                  </a:cxn>
                  <a:cxn ang="0">
                    <a:pos x="160" y="193"/>
                  </a:cxn>
                  <a:cxn ang="0">
                    <a:pos x="163" y="171"/>
                  </a:cxn>
                  <a:cxn ang="0">
                    <a:pos x="136" y="138"/>
                  </a:cxn>
                  <a:cxn ang="0">
                    <a:pos x="111" y="115"/>
                  </a:cxn>
                  <a:cxn ang="0">
                    <a:pos x="93" y="77"/>
                  </a:cxn>
                  <a:cxn ang="0">
                    <a:pos x="80" y="38"/>
                  </a:cxn>
                  <a:cxn ang="0">
                    <a:pos x="50" y="43"/>
                  </a:cxn>
                  <a:cxn ang="0">
                    <a:pos x="68" y="100"/>
                  </a:cxn>
                  <a:cxn ang="0">
                    <a:pos x="91" y="136"/>
                  </a:cxn>
                  <a:cxn ang="0">
                    <a:pos x="108" y="160"/>
                  </a:cxn>
                  <a:cxn ang="0">
                    <a:pos x="120" y="201"/>
                  </a:cxn>
                  <a:cxn ang="0">
                    <a:pos x="131" y="226"/>
                  </a:cxn>
                  <a:cxn ang="0">
                    <a:pos x="138" y="261"/>
                  </a:cxn>
                  <a:cxn ang="0">
                    <a:pos x="103" y="223"/>
                  </a:cxn>
                  <a:cxn ang="0">
                    <a:pos x="86" y="175"/>
                  </a:cxn>
                  <a:cxn ang="0">
                    <a:pos x="58" y="156"/>
                  </a:cxn>
                  <a:cxn ang="0">
                    <a:pos x="38" y="131"/>
                  </a:cxn>
                  <a:cxn ang="0">
                    <a:pos x="53" y="121"/>
                  </a:cxn>
                  <a:cxn ang="0">
                    <a:pos x="25" y="82"/>
                  </a:cxn>
                  <a:cxn ang="0">
                    <a:pos x="15" y="42"/>
                  </a:cxn>
                  <a:cxn ang="0">
                    <a:pos x="128" y="210"/>
                  </a:cxn>
                  <a:cxn ang="0">
                    <a:pos x="130" y="221"/>
                  </a:cxn>
                  <a:cxn ang="0">
                    <a:pos x="439" y="216"/>
                  </a:cxn>
                </a:cxnLst>
                <a:rect l="0" t="0" r="r" b="b"/>
                <a:pathLst>
                  <a:path w="693" h="464">
                    <a:moveTo>
                      <a:pt x="0" y="2"/>
                    </a:moveTo>
                    <a:lnTo>
                      <a:pt x="58" y="0"/>
                    </a:lnTo>
                    <a:lnTo>
                      <a:pt x="60" y="2"/>
                    </a:lnTo>
                    <a:lnTo>
                      <a:pt x="58" y="4"/>
                    </a:lnTo>
                    <a:lnTo>
                      <a:pt x="141" y="38"/>
                    </a:lnTo>
                    <a:lnTo>
                      <a:pt x="209" y="40"/>
                    </a:lnTo>
                    <a:lnTo>
                      <a:pt x="211" y="32"/>
                    </a:lnTo>
                    <a:lnTo>
                      <a:pt x="249" y="33"/>
                    </a:lnTo>
                    <a:lnTo>
                      <a:pt x="254" y="35"/>
                    </a:lnTo>
                    <a:lnTo>
                      <a:pt x="258" y="40"/>
                    </a:lnTo>
                    <a:lnTo>
                      <a:pt x="261" y="43"/>
                    </a:lnTo>
                    <a:lnTo>
                      <a:pt x="261" y="45"/>
                    </a:lnTo>
                    <a:lnTo>
                      <a:pt x="263" y="45"/>
                    </a:lnTo>
                    <a:lnTo>
                      <a:pt x="266" y="48"/>
                    </a:lnTo>
                    <a:lnTo>
                      <a:pt x="264" y="50"/>
                    </a:lnTo>
                    <a:lnTo>
                      <a:pt x="268" y="52"/>
                    </a:lnTo>
                    <a:lnTo>
                      <a:pt x="273" y="53"/>
                    </a:lnTo>
                    <a:lnTo>
                      <a:pt x="271" y="55"/>
                    </a:lnTo>
                    <a:lnTo>
                      <a:pt x="271" y="58"/>
                    </a:lnTo>
                    <a:lnTo>
                      <a:pt x="274" y="58"/>
                    </a:lnTo>
                    <a:lnTo>
                      <a:pt x="278" y="60"/>
                    </a:lnTo>
                    <a:lnTo>
                      <a:pt x="279" y="63"/>
                    </a:lnTo>
                    <a:lnTo>
                      <a:pt x="279" y="68"/>
                    </a:lnTo>
                    <a:lnTo>
                      <a:pt x="281" y="70"/>
                    </a:lnTo>
                    <a:lnTo>
                      <a:pt x="282" y="70"/>
                    </a:lnTo>
                    <a:lnTo>
                      <a:pt x="282" y="72"/>
                    </a:lnTo>
                    <a:lnTo>
                      <a:pt x="286" y="75"/>
                    </a:lnTo>
                    <a:lnTo>
                      <a:pt x="286" y="78"/>
                    </a:lnTo>
                    <a:lnTo>
                      <a:pt x="284" y="78"/>
                    </a:lnTo>
                    <a:lnTo>
                      <a:pt x="282" y="80"/>
                    </a:lnTo>
                    <a:lnTo>
                      <a:pt x="282" y="82"/>
                    </a:lnTo>
                    <a:lnTo>
                      <a:pt x="286" y="85"/>
                    </a:lnTo>
                    <a:lnTo>
                      <a:pt x="289" y="88"/>
                    </a:lnTo>
                    <a:lnTo>
                      <a:pt x="291" y="92"/>
                    </a:lnTo>
                    <a:lnTo>
                      <a:pt x="291" y="93"/>
                    </a:lnTo>
                    <a:lnTo>
                      <a:pt x="292" y="93"/>
                    </a:lnTo>
                    <a:lnTo>
                      <a:pt x="294" y="95"/>
                    </a:lnTo>
                    <a:lnTo>
                      <a:pt x="296" y="95"/>
                    </a:lnTo>
                    <a:lnTo>
                      <a:pt x="297" y="97"/>
                    </a:lnTo>
                    <a:lnTo>
                      <a:pt x="299" y="97"/>
                    </a:lnTo>
                    <a:lnTo>
                      <a:pt x="299" y="98"/>
                    </a:lnTo>
                    <a:lnTo>
                      <a:pt x="301" y="100"/>
                    </a:lnTo>
                    <a:lnTo>
                      <a:pt x="304" y="100"/>
                    </a:lnTo>
                    <a:lnTo>
                      <a:pt x="309" y="103"/>
                    </a:lnTo>
                    <a:lnTo>
                      <a:pt x="309" y="105"/>
                    </a:lnTo>
                    <a:lnTo>
                      <a:pt x="312" y="105"/>
                    </a:lnTo>
                    <a:lnTo>
                      <a:pt x="317" y="108"/>
                    </a:lnTo>
                    <a:lnTo>
                      <a:pt x="319" y="108"/>
                    </a:lnTo>
                    <a:lnTo>
                      <a:pt x="321" y="110"/>
                    </a:lnTo>
                    <a:lnTo>
                      <a:pt x="324" y="108"/>
                    </a:lnTo>
                    <a:lnTo>
                      <a:pt x="324" y="107"/>
                    </a:lnTo>
                    <a:lnTo>
                      <a:pt x="327" y="105"/>
                    </a:lnTo>
                    <a:lnTo>
                      <a:pt x="331" y="105"/>
                    </a:lnTo>
                    <a:lnTo>
                      <a:pt x="331" y="102"/>
                    </a:lnTo>
                    <a:lnTo>
                      <a:pt x="331" y="102"/>
                    </a:lnTo>
                    <a:lnTo>
                      <a:pt x="332" y="98"/>
                    </a:lnTo>
                    <a:lnTo>
                      <a:pt x="336" y="93"/>
                    </a:lnTo>
                    <a:lnTo>
                      <a:pt x="339" y="90"/>
                    </a:lnTo>
                    <a:lnTo>
                      <a:pt x="341" y="90"/>
                    </a:lnTo>
                    <a:lnTo>
                      <a:pt x="342" y="90"/>
                    </a:lnTo>
                    <a:lnTo>
                      <a:pt x="344" y="90"/>
                    </a:lnTo>
                    <a:lnTo>
                      <a:pt x="346" y="90"/>
                    </a:lnTo>
                    <a:lnTo>
                      <a:pt x="347" y="88"/>
                    </a:lnTo>
                    <a:lnTo>
                      <a:pt x="351" y="88"/>
                    </a:lnTo>
                    <a:lnTo>
                      <a:pt x="356" y="88"/>
                    </a:lnTo>
                    <a:lnTo>
                      <a:pt x="359" y="88"/>
                    </a:lnTo>
                    <a:lnTo>
                      <a:pt x="362" y="88"/>
                    </a:lnTo>
                    <a:lnTo>
                      <a:pt x="362" y="90"/>
                    </a:lnTo>
                    <a:lnTo>
                      <a:pt x="366" y="90"/>
                    </a:lnTo>
                    <a:lnTo>
                      <a:pt x="369" y="92"/>
                    </a:lnTo>
                    <a:lnTo>
                      <a:pt x="371" y="95"/>
                    </a:lnTo>
                    <a:lnTo>
                      <a:pt x="376" y="98"/>
                    </a:lnTo>
                    <a:lnTo>
                      <a:pt x="379" y="103"/>
                    </a:lnTo>
                    <a:lnTo>
                      <a:pt x="382" y="108"/>
                    </a:lnTo>
                    <a:lnTo>
                      <a:pt x="382" y="110"/>
                    </a:lnTo>
                    <a:lnTo>
                      <a:pt x="384" y="113"/>
                    </a:lnTo>
                    <a:lnTo>
                      <a:pt x="384" y="118"/>
                    </a:lnTo>
                    <a:lnTo>
                      <a:pt x="385" y="120"/>
                    </a:lnTo>
                    <a:lnTo>
                      <a:pt x="387" y="121"/>
                    </a:lnTo>
                    <a:lnTo>
                      <a:pt x="390" y="130"/>
                    </a:lnTo>
                    <a:lnTo>
                      <a:pt x="392" y="131"/>
                    </a:lnTo>
                    <a:lnTo>
                      <a:pt x="394" y="135"/>
                    </a:lnTo>
                    <a:lnTo>
                      <a:pt x="397" y="136"/>
                    </a:lnTo>
                    <a:lnTo>
                      <a:pt x="399" y="140"/>
                    </a:lnTo>
                    <a:lnTo>
                      <a:pt x="400" y="143"/>
                    </a:lnTo>
                    <a:lnTo>
                      <a:pt x="405" y="148"/>
                    </a:lnTo>
                    <a:lnTo>
                      <a:pt x="404" y="151"/>
                    </a:lnTo>
                    <a:lnTo>
                      <a:pt x="404" y="156"/>
                    </a:lnTo>
                    <a:lnTo>
                      <a:pt x="404" y="156"/>
                    </a:lnTo>
                    <a:lnTo>
                      <a:pt x="404" y="158"/>
                    </a:lnTo>
                    <a:lnTo>
                      <a:pt x="409" y="171"/>
                    </a:lnTo>
                    <a:lnTo>
                      <a:pt x="409" y="176"/>
                    </a:lnTo>
                    <a:lnTo>
                      <a:pt x="410" y="178"/>
                    </a:lnTo>
                    <a:lnTo>
                      <a:pt x="412" y="180"/>
                    </a:lnTo>
                    <a:lnTo>
                      <a:pt x="414" y="180"/>
                    </a:lnTo>
                    <a:lnTo>
                      <a:pt x="417" y="180"/>
                    </a:lnTo>
                    <a:lnTo>
                      <a:pt x="420" y="181"/>
                    </a:lnTo>
                    <a:lnTo>
                      <a:pt x="424" y="185"/>
                    </a:lnTo>
                    <a:lnTo>
                      <a:pt x="432" y="188"/>
                    </a:lnTo>
                    <a:lnTo>
                      <a:pt x="437" y="190"/>
                    </a:lnTo>
                    <a:lnTo>
                      <a:pt x="442" y="190"/>
                    </a:lnTo>
                    <a:lnTo>
                      <a:pt x="444" y="193"/>
                    </a:lnTo>
                    <a:lnTo>
                      <a:pt x="445" y="195"/>
                    </a:lnTo>
                    <a:lnTo>
                      <a:pt x="444" y="198"/>
                    </a:lnTo>
                    <a:lnTo>
                      <a:pt x="449" y="195"/>
                    </a:lnTo>
                    <a:lnTo>
                      <a:pt x="449" y="188"/>
                    </a:lnTo>
                    <a:lnTo>
                      <a:pt x="452" y="186"/>
                    </a:lnTo>
                    <a:lnTo>
                      <a:pt x="452" y="188"/>
                    </a:lnTo>
                    <a:lnTo>
                      <a:pt x="452" y="193"/>
                    </a:lnTo>
                    <a:lnTo>
                      <a:pt x="449" y="196"/>
                    </a:lnTo>
                    <a:lnTo>
                      <a:pt x="449" y="201"/>
                    </a:lnTo>
                    <a:lnTo>
                      <a:pt x="444" y="205"/>
                    </a:lnTo>
                    <a:lnTo>
                      <a:pt x="444" y="210"/>
                    </a:lnTo>
                    <a:lnTo>
                      <a:pt x="440" y="210"/>
                    </a:lnTo>
                    <a:lnTo>
                      <a:pt x="442" y="208"/>
                    </a:lnTo>
                    <a:lnTo>
                      <a:pt x="442" y="203"/>
                    </a:lnTo>
                    <a:lnTo>
                      <a:pt x="439" y="203"/>
                    </a:lnTo>
                    <a:lnTo>
                      <a:pt x="439" y="210"/>
                    </a:lnTo>
                    <a:lnTo>
                      <a:pt x="435" y="213"/>
                    </a:lnTo>
                    <a:lnTo>
                      <a:pt x="439" y="214"/>
                    </a:lnTo>
                    <a:lnTo>
                      <a:pt x="437" y="216"/>
                    </a:lnTo>
                    <a:lnTo>
                      <a:pt x="435" y="223"/>
                    </a:lnTo>
                    <a:lnTo>
                      <a:pt x="434" y="224"/>
                    </a:lnTo>
                    <a:lnTo>
                      <a:pt x="434" y="229"/>
                    </a:lnTo>
                    <a:lnTo>
                      <a:pt x="435" y="233"/>
                    </a:lnTo>
                    <a:lnTo>
                      <a:pt x="434" y="234"/>
                    </a:lnTo>
                    <a:lnTo>
                      <a:pt x="434" y="238"/>
                    </a:lnTo>
                    <a:lnTo>
                      <a:pt x="430" y="249"/>
                    </a:lnTo>
                    <a:lnTo>
                      <a:pt x="432" y="256"/>
                    </a:lnTo>
                    <a:lnTo>
                      <a:pt x="430" y="266"/>
                    </a:lnTo>
                    <a:lnTo>
                      <a:pt x="427" y="271"/>
                    </a:lnTo>
                    <a:lnTo>
                      <a:pt x="429" y="274"/>
                    </a:lnTo>
                    <a:lnTo>
                      <a:pt x="430" y="283"/>
                    </a:lnTo>
                    <a:lnTo>
                      <a:pt x="429" y="288"/>
                    </a:lnTo>
                    <a:lnTo>
                      <a:pt x="435" y="296"/>
                    </a:lnTo>
                    <a:lnTo>
                      <a:pt x="435" y="303"/>
                    </a:lnTo>
                    <a:lnTo>
                      <a:pt x="434" y="304"/>
                    </a:lnTo>
                    <a:lnTo>
                      <a:pt x="434" y="296"/>
                    </a:lnTo>
                    <a:lnTo>
                      <a:pt x="429" y="289"/>
                    </a:lnTo>
                    <a:lnTo>
                      <a:pt x="427" y="294"/>
                    </a:lnTo>
                    <a:lnTo>
                      <a:pt x="430" y="298"/>
                    </a:lnTo>
                    <a:lnTo>
                      <a:pt x="434" y="308"/>
                    </a:lnTo>
                    <a:lnTo>
                      <a:pt x="435" y="309"/>
                    </a:lnTo>
                    <a:lnTo>
                      <a:pt x="434" y="312"/>
                    </a:lnTo>
                    <a:lnTo>
                      <a:pt x="435" y="316"/>
                    </a:lnTo>
                    <a:lnTo>
                      <a:pt x="437" y="321"/>
                    </a:lnTo>
                    <a:lnTo>
                      <a:pt x="450" y="334"/>
                    </a:lnTo>
                    <a:lnTo>
                      <a:pt x="452" y="339"/>
                    </a:lnTo>
                    <a:lnTo>
                      <a:pt x="457" y="344"/>
                    </a:lnTo>
                    <a:lnTo>
                      <a:pt x="457" y="347"/>
                    </a:lnTo>
                    <a:lnTo>
                      <a:pt x="459" y="351"/>
                    </a:lnTo>
                    <a:lnTo>
                      <a:pt x="469" y="362"/>
                    </a:lnTo>
                    <a:lnTo>
                      <a:pt x="472" y="366"/>
                    </a:lnTo>
                    <a:lnTo>
                      <a:pt x="474" y="366"/>
                    </a:lnTo>
                    <a:lnTo>
                      <a:pt x="480" y="366"/>
                    </a:lnTo>
                    <a:lnTo>
                      <a:pt x="482" y="367"/>
                    </a:lnTo>
                    <a:lnTo>
                      <a:pt x="488" y="369"/>
                    </a:lnTo>
                    <a:lnTo>
                      <a:pt x="493" y="376"/>
                    </a:lnTo>
                    <a:lnTo>
                      <a:pt x="497" y="382"/>
                    </a:lnTo>
                    <a:lnTo>
                      <a:pt x="502" y="379"/>
                    </a:lnTo>
                    <a:lnTo>
                      <a:pt x="510" y="377"/>
                    </a:lnTo>
                    <a:lnTo>
                      <a:pt x="512" y="381"/>
                    </a:lnTo>
                    <a:lnTo>
                      <a:pt x="515" y="381"/>
                    </a:lnTo>
                    <a:lnTo>
                      <a:pt x="525" y="376"/>
                    </a:lnTo>
                    <a:lnTo>
                      <a:pt x="527" y="372"/>
                    </a:lnTo>
                    <a:lnTo>
                      <a:pt x="535" y="372"/>
                    </a:lnTo>
                    <a:lnTo>
                      <a:pt x="540" y="372"/>
                    </a:lnTo>
                    <a:lnTo>
                      <a:pt x="545" y="369"/>
                    </a:lnTo>
                    <a:lnTo>
                      <a:pt x="552" y="369"/>
                    </a:lnTo>
                    <a:lnTo>
                      <a:pt x="557" y="371"/>
                    </a:lnTo>
                    <a:lnTo>
                      <a:pt x="558" y="367"/>
                    </a:lnTo>
                    <a:lnTo>
                      <a:pt x="565" y="369"/>
                    </a:lnTo>
                    <a:lnTo>
                      <a:pt x="562" y="372"/>
                    </a:lnTo>
                    <a:lnTo>
                      <a:pt x="560" y="374"/>
                    </a:lnTo>
                    <a:lnTo>
                      <a:pt x="565" y="376"/>
                    </a:lnTo>
                    <a:lnTo>
                      <a:pt x="568" y="379"/>
                    </a:lnTo>
                    <a:lnTo>
                      <a:pt x="570" y="377"/>
                    </a:lnTo>
                    <a:lnTo>
                      <a:pt x="572" y="376"/>
                    </a:lnTo>
                    <a:lnTo>
                      <a:pt x="577" y="371"/>
                    </a:lnTo>
                    <a:lnTo>
                      <a:pt x="577" y="366"/>
                    </a:lnTo>
                    <a:lnTo>
                      <a:pt x="578" y="361"/>
                    </a:lnTo>
                    <a:lnTo>
                      <a:pt x="573" y="364"/>
                    </a:lnTo>
                    <a:lnTo>
                      <a:pt x="573" y="364"/>
                    </a:lnTo>
                    <a:lnTo>
                      <a:pt x="583" y="357"/>
                    </a:lnTo>
                    <a:lnTo>
                      <a:pt x="586" y="357"/>
                    </a:lnTo>
                    <a:lnTo>
                      <a:pt x="591" y="352"/>
                    </a:lnTo>
                    <a:lnTo>
                      <a:pt x="591" y="344"/>
                    </a:lnTo>
                    <a:lnTo>
                      <a:pt x="600" y="336"/>
                    </a:lnTo>
                    <a:lnTo>
                      <a:pt x="600" y="334"/>
                    </a:lnTo>
                    <a:lnTo>
                      <a:pt x="600" y="321"/>
                    </a:lnTo>
                    <a:lnTo>
                      <a:pt x="610" y="312"/>
                    </a:lnTo>
                    <a:lnTo>
                      <a:pt x="605" y="311"/>
                    </a:lnTo>
                    <a:lnTo>
                      <a:pt x="605" y="308"/>
                    </a:lnTo>
                    <a:lnTo>
                      <a:pt x="621" y="304"/>
                    </a:lnTo>
                    <a:lnTo>
                      <a:pt x="641" y="306"/>
                    </a:lnTo>
                    <a:lnTo>
                      <a:pt x="645" y="301"/>
                    </a:lnTo>
                    <a:lnTo>
                      <a:pt x="651" y="301"/>
                    </a:lnTo>
                    <a:lnTo>
                      <a:pt x="653" y="303"/>
                    </a:lnTo>
                    <a:lnTo>
                      <a:pt x="660" y="299"/>
                    </a:lnTo>
                    <a:lnTo>
                      <a:pt x="660" y="298"/>
                    </a:lnTo>
                    <a:lnTo>
                      <a:pt x="668" y="298"/>
                    </a:lnTo>
                    <a:lnTo>
                      <a:pt x="679" y="299"/>
                    </a:lnTo>
                    <a:lnTo>
                      <a:pt x="683" y="299"/>
                    </a:lnTo>
                    <a:lnTo>
                      <a:pt x="681" y="296"/>
                    </a:lnTo>
                    <a:lnTo>
                      <a:pt x="686" y="296"/>
                    </a:lnTo>
                    <a:lnTo>
                      <a:pt x="693" y="304"/>
                    </a:lnTo>
                    <a:lnTo>
                      <a:pt x="693" y="309"/>
                    </a:lnTo>
                    <a:lnTo>
                      <a:pt x="689" y="314"/>
                    </a:lnTo>
                    <a:lnTo>
                      <a:pt x="684" y="322"/>
                    </a:lnTo>
                    <a:lnTo>
                      <a:pt x="673" y="331"/>
                    </a:lnTo>
                    <a:lnTo>
                      <a:pt x="671" y="334"/>
                    </a:lnTo>
                    <a:lnTo>
                      <a:pt x="671" y="341"/>
                    </a:lnTo>
                    <a:lnTo>
                      <a:pt x="666" y="342"/>
                    </a:lnTo>
                    <a:lnTo>
                      <a:pt x="665" y="344"/>
                    </a:lnTo>
                    <a:lnTo>
                      <a:pt x="668" y="347"/>
                    </a:lnTo>
                    <a:lnTo>
                      <a:pt x="671" y="347"/>
                    </a:lnTo>
                    <a:lnTo>
                      <a:pt x="671" y="349"/>
                    </a:lnTo>
                    <a:lnTo>
                      <a:pt x="666" y="356"/>
                    </a:lnTo>
                    <a:lnTo>
                      <a:pt x="666" y="357"/>
                    </a:lnTo>
                    <a:lnTo>
                      <a:pt x="668" y="357"/>
                    </a:lnTo>
                    <a:lnTo>
                      <a:pt x="670" y="356"/>
                    </a:lnTo>
                    <a:lnTo>
                      <a:pt x="673" y="356"/>
                    </a:lnTo>
                    <a:lnTo>
                      <a:pt x="670" y="359"/>
                    </a:lnTo>
                    <a:lnTo>
                      <a:pt x="666" y="372"/>
                    </a:lnTo>
                    <a:lnTo>
                      <a:pt x="661" y="379"/>
                    </a:lnTo>
                    <a:lnTo>
                      <a:pt x="660" y="381"/>
                    </a:lnTo>
                    <a:lnTo>
                      <a:pt x="658" y="376"/>
                    </a:lnTo>
                    <a:lnTo>
                      <a:pt x="653" y="374"/>
                    </a:lnTo>
                    <a:lnTo>
                      <a:pt x="653" y="372"/>
                    </a:lnTo>
                    <a:lnTo>
                      <a:pt x="655" y="371"/>
                    </a:lnTo>
                    <a:lnTo>
                      <a:pt x="656" y="366"/>
                    </a:lnTo>
                    <a:lnTo>
                      <a:pt x="653" y="366"/>
                    </a:lnTo>
                    <a:lnTo>
                      <a:pt x="648" y="372"/>
                    </a:lnTo>
                    <a:lnTo>
                      <a:pt x="643" y="376"/>
                    </a:lnTo>
                    <a:lnTo>
                      <a:pt x="643" y="376"/>
                    </a:lnTo>
                    <a:lnTo>
                      <a:pt x="641" y="376"/>
                    </a:lnTo>
                    <a:lnTo>
                      <a:pt x="638" y="376"/>
                    </a:lnTo>
                    <a:lnTo>
                      <a:pt x="638" y="377"/>
                    </a:lnTo>
                    <a:lnTo>
                      <a:pt x="636" y="381"/>
                    </a:lnTo>
                    <a:lnTo>
                      <a:pt x="633" y="386"/>
                    </a:lnTo>
                    <a:lnTo>
                      <a:pt x="633" y="386"/>
                    </a:lnTo>
                    <a:lnTo>
                      <a:pt x="631" y="386"/>
                    </a:lnTo>
                    <a:lnTo>
                      <a:pt x="631" y="387"/>
                    </a:lnTo>
                    <a:lnTo>
                      <a:pt x="630" y="387"/>
                    </a:lnTo>
                    <a:lnTo>
                      <a:pt x="630" y="386"/>
                    </a:lnTo>
                    <a:lnTo>
                      <a:pt x="626" y="386"/>
                    </a:lnTo>
                    <a:lnTo>
                      <a:pt x="623" y="387"/>
                    </a:lnTo>
                    <a:lnTo>
                      <a:pt x="623" y="389"/>
                    </a:lnTo>
                    <a:lnTo>
                      <a:pt x="581" y="389"/>
                    </a:lnTo>
                    <a:lnTo>
                      <a:pt x="580" y="401"/>
                    </a:lnTo>
                    <a:lnTo>
                      <a:pt x="570" y="402"/>
                    </a:lnTo>
                    <a:lnTo>
                      <a:pt x="573" y="404"/>
                    </a:lnTo>
                    <a:lnTo>
                      <a:pt x="575" y="406"/>
                    </a:lnTo>
                    <a:lnTo>
                      <a:pt x="578" y="410"/>
                    </a:lnTo>
                    <a:lnTo>
                      <a:pt x="583" y="414"/>
                    </a:lnTo>
                    <a:lnTo>
                      <a:pt x="585" y="414"/>
                    </a:lnTo>
                    <a:lnTo>
                      <a:pt x="586" y="415"/>
                    </a:lnTo>
                    <a:lnTo>
                      <a:pt x="588" y="419"/>
                    </a:lnTo>
                    <a:lnTo>
                      <a:pt x="590" y="420"/>
                    </a:lnTo>
                    <a:lnTo>
                      <a:pt x="593" y="420"/>
                    </a:lnTo>
                    <a:lnTo>
                      <a:pt x="596" y="422"/>
                    </a:lnTo>
                    <a:lnTo>
                      <a:pt x="596" y="425"/>
                    </a:lnTo>
                    <a:lnTo>
                      <a:pt x="593" y="427"/>
                    </a:lnTo>
                    <a:lnTo>
                      <a:pt x="563" y="427"/>
                    </a:lnTo>
                    <a:lnTo>
                      <a:pt x="548" y="449"/>
                    </a:lnTo>
                    <a:lnTo>
                      <a:pt x="548" y="452"/>
                    </a:lnTo>
                    <a:lnTo>
                      <a:pt x="548" y="454"/>
                    </a:lnTo>
                    <a:lnTo>
                      <a:pt x="548" y="455"/>
                    </a:lnTo>
                    <a:lnTo>
                      <a:pt x="550" y="457"/>
                    </a:lnTo>
                    <a:lnTo>
                      <a:pt x="550" y="457"/>
                    </a:lnTo>
                    <a:lnTo>
                      <a:pt x="550" y="460"/>
                    </a:lnTo>
                    <a:lnTo>
                      <a:pt x="548" y="462"/>
                    </a:lnTo>
                    <a:lnTo>
                      <a:pt x="547" y="464"/>
                    </a:lnTo>
                    <a:lnTo>
                      <a:pt x="547" y="464"/>
                    </a:lnTo>
                    <a:lnTo>
                      <a:pt x="542" y="460"/>
                    </a:lnTo>
                    <a:lnTo>
                      <a:pt x="535" y="455"/>
                    </a:lnTo>
                    <a:lnTo>
                      <a:pt x="535" y="452"/>
                    </a:lnTo>
                    <a:lnTo>
                      <a:pt x="530" y="452"/>
                    </a:lnTo>
                    <a:lnTo>
                      <a:pt x="513" y="439"/>
                    </a:lnTo>
                    <a:lnTo>
                      <a:pt x="510" y="435"/>
                    </a:lnTo>
                    <a:lnTo>
                      <a:pt x="510" y="434"/>
                    </a:lnTo>
                    <a:lnTo>
                      <a:pt x="507" y="429"/>
                    </a:lnTo>
                    <a:lnTo>
                      <a:pt x="502" y="425"/>
                    </a:lnTo>
                    <a:lnTo>
                      <a:pt x="497" y="425"/>
                    </a:lnTo>
                    <a:lnTo>
                      <a:pt x="497" y="425"/>
                    </a:lnTo>
                    <a:lnTo>
                      <a:pt x="495" y="425"/>
                    </a:lnTo>
                    <a:lnTo>
                      <a:pt x="495" y="425"/>
                    </a:lnTo>
                    <a:lnTo>
                      <a:pt x="503" y="429"/>
                    </a:lnTo>
                    <a:lnTo>
                      <a:pt x="508" y="434"/>
                    </a:lnTo>
                    <a:lnTo>
                      <a:pt x="508" y="435"/>
                    </a:lnTo>
                    <a:lnTo>
                      <a:pt x="505" y="432"/>
                    </a:lnTo>
                    <a:lnTo>
                      <a:pt x="498" y="429"/>
                    </a:lnTo>
                    <a:lnTo>
                      <a:pt x="493" y="427"/>
                    </a:lnTo>
                    <a:lnTo>
                      <a:pt x="490" y="427"/>
                    </a:lnTo>
                    <a:lnTo>
                      <a:pt x="488" y="427"/>
                    </a:lnTo>
                    <a:lnTo>
                      <a:pt x="490" y="425"/>
                    </a:lnTo>
                    <a:lnTo>
                      <a:pt x="492" y="425"/>
                    </a:lnTo>
                    <a:lnTo>
                      <a:pt x="492" y="424"/>
                    </a:lnTo>
                    <a:lnTo>
                      <a:pt x="488" y="424"/>
                    </a:lnTo>
                    <a:lnTo>
                      <a:pt x="485" y="425"/>
                    </a:lnTo>
                    <a:lnTo>
                      <a:pt x="485" y="422"/>
                    </a:lnTo>
                    <a:lnTo>
                      <a:pt x="483" y="422"/>
                    </a:lnTo>
                    <a:lnTo>
                      <a:pt x="478" y="425"/>
                    </a:lnTo>
                    <a:lnTo>
                      <a:pt x="478" y="427"/>
                    </a:lnTo>
                    <a:lnTo>
                      <a:pt x="482" y="427"/>
                    </a:lnTo>
                    <a:lnTo>
                      <a:pt x="487" y="427"/>
                    </a:lnTo>
                    <a:lnTo>
                      <a:pt x="487" y="429"/>
                    </a:lnTo>
                    <a:lnTo>
                      <a:pt x="485" y="429"/>
                    </a:lnTo>
                    <a:lnTo>
                      <a:pt x="478" y="429"/>
                    </a:lnTo>
                    <a:lnTo>
                      <a:pt x="474" y="429"/>
                    </a:lnTo>
                    <a:lnTo>
                      <a:pt x="467" y="434"/>
                    </a:lnTo>
                    <a:lnTo>
                      <a:pt x="462" y="434"/>
                    </a:lnTo>
                    <a:lnTo>
                      <a:pt x="450" y="439"/>
                    </a:lnTo>
                    <a:lnTo>
                      <a:pt x="445" y="439"/>
                    </a:lnTo>
                    <a:lnTo>
                      <a:pt x="432" y="435"/>
                    </a:lnTo>
                    <a:lnTo>
                      <a:pt x="425" y="432"/>
                    </a:lnTo>
                    <a:lnTo>
                      <a:pt x="417" y="432"/>
                    </a:lnTo>
                    <a:lnTo>
                      <a:pt x="409" y="429"/>
                    </a:lnTo>
                    <a:lnTo>
                      <a:pt x="404" y="425"/>
                    </a:lnTo>
                    <a:lnTo>
                      <a:pt x="402" y="427"/>
                    </a:lnTo>
                    <a:lnTo>
                      <a:pt x="399" y="425"/>
                    </a:lnTo>
                    <a:lnTo>
                      <a:pt x="392" y="424"/>
                    </a:lnTo>
                    <a:lnTo>
                      <a:pt x="389" y="419"/>
                    </a:lnTo>
                    <a:lnTo>
                      <a:pt x="387" y="417"/>
                    </a:lnTo>
                    <a:lnTo>
                      <a:pt x="384" y="419"/>
                    </a:lnTo>
                    <a:lnTo>
                      <a:pt x="377" y="417"/>
                    </a:lnTo>
                    <a:lnTo>
                      <a:pt x="371" y="415"/>
                    </a:lnTo>
                    <a:lnTo>
                      <a:pt x="367" y="412"/>
                    </a:lnTo>
                    <a:lnTo>
                      <a:pt x="362" y="409"/>
                    </a:lnTo>
                    <a:lnTo>
                      <a:pt x="351" y="407"/>
                    </a:lnTo>
                    <a:lnTo>
                      <a:pt x="341" y="404"/>
                    </a:lnTo>
                    <a:lnTo>
                      <a:pt x="332" y="397"/>
                    </a:lnTo>
                    <a:lnTo>
                      <a:pt x="329" y="397"/>
                    </a:lnTo>
                    <a:lnTo>
                      <a:pt x="317" y="386"/>
                    </a:lnTo>
                    <a:lnTo>
                      <a:pt x="316" y="384"/>
                    </a:lnTo>
                    <a:lnTo>
                      <a:pt x="312" y="384"/>
                    </a:lnTo>
                    <a:lnTo>
                      <a:pt x="312" y="386"/>
                    </a:lnTo>
                    <a:lnTo>
                      <a:pt x="307" y="386"/>
                    </a:lnTo>
                    <a:lnTo>
                      <a:pt x="299" y="382"/>
                    </a:lnTo>
                    <a:lnTo>
                      <a:pt x="296" y="382"/>
                    </a:lnTo>
                    <a:lnTo>
                      <a:pt x="291" y="381"/>
                    </a:lnTo>
                    <a:lnTo>
                      <a:pt x="289" y="381"/>
                    </a:lnTo>
                    <a:lnTo>
                      <a:pt x="284" y="379"/>
                    </a:lnTo>
                    <a:lnTo>
                      <a:pt x="281" y="374"/>
                    </a:lnTo>
                    <a:lnTo>
                      <a:pt x="276" y="367"/>
                    </a:lnTo>
                    <a:lnTo>
                      <a:pt x="271" y="362"/>
                    </a:lnTo>
                    <a:lnTo>
                      <a:pt x="264" y="361"/>
                    </a:lnTo>
                    <a:lnTo>
                      <a:pt x="264" y="359"/>
                    </a:lnTo>
                    <a:lnTo>
                      <a:pt x="266" y="356"/>
                    </a:lnTo>
                    <a:lnTo>
                      <a:pt x="264" y="356"/>
                    </a:lnTo>
                    <a:lnTo>
                      <a:pt x="258" y="357"/>
                    </a:lnTo>
                    <a:lnTo>
                      <a:pt x="251" y="356"/>
                    </a:lnTo>
                    <a:lnTo>
                      <a:pt x="249" y="352"/>
                    </a:lnTo>
                    <a:lnTo>
                      <a:pt x="246" y="352"/>
                    </a:lnTo>
                    <a:lnTo>
                      <a:pt x="243" y="351"/>
                    </a:lnTo>
                    <a:lnTo>
                      <a:pt x="241" y="346"/>
                    </a:lnTo>
                    <a:lnTo>
                      <a:pt x="238" y="341"/>
                    </a:lnTo>
                    <a:lnTo>
                      <a:pt x="238" y="337"/>
                    </a:lnTo>
                    <a:lnTo>
                      <a:pt x="234" y="334"/>
                    </a:lnTo>
                    <a:lnTo>
                      <a:pt x="231" y="326"/>
                    </a:lnTo>
                    <a:lnTo>
                      <a:pt x="231" y="324"/>
                    </a:lnTo>
                    <a:lnTo>
                      <a:pt x="234" y="322"/>
                    </a:lnTo>
                    <a:lnTo>
                      <a:pt x="239" y="322"/>
                    </a:lnTo>
                    <a:lnTo>
                      <a:pt x="241" y="321"/>
                    </a:lnTo>
                    <a:lnTo>
                      <a:pt x="238" y="319"/>
                    </a:lnTo>
                    <a:lnTo>
                      <a:pt x="236" y="317"/>
                    </a:lnTo>
                    <a:lnTo>
                      <a:pt x="236" y="316"/>
                    </a:lnTo>
                    <a:lnTo>
                      <a:pt x="243" y="311"/>
                    </a:lnTo>
                    <a:lnTo>
                      <a:pt x="244" y="308"/>
                    </a:lnTo>
                    <a:lnTo>
                      <a:pt x="244" y="303"/>
                    </a:lnTo>
                    <a:lnTo>
                      <a:pt x="239" y="291"/>
                    </a:lnTo>
                    <a:lnTo>
                      <a:pt x="236" y="284"/>
                    </a:lnTo>
                    <a:lnTo>
                      <a:pt x="234" y="281"/>
                    </a:lnTo>
                    <a:lnTo>
                      <a:pt x="236" y="278"/>
                    </a:lnTo>
                    <a:lnTo>
                      <a:pt x="236" y="273"/>
                    </a:lnTo>
                    <a:lnTo>
                      <a:pt x="228" y="263"/>
                    </a:lnTo>
                    <a:lnTo>
                      <a:pt x="226" y="258"/>
                    </a:lnTo>
                    <a:lnTo>
                      <a:pt x="219" y="251"/>
                    </a:lnTo>
                    <a:lnTo>
                      <a:pt x="213" y="241"/>
                    </a:lnTo>
                    <a:lnTo>
                      <a:pt x="206" y="233"/>
                    </a:lnTo>
                    <a:lnTo>
                      <a:pt x="199" y="228"/>
                    </a:lnTo>
                    <a:lnTo>
                      <a:pt x="198" y="226"/>
                    </a:lnTo>
                    <a:lnTo>
                      <a:pt x="198" y="224"/>
                    </a:lnTo>
                    <a:lnTo>
                      <a:pt x="189" y="221"/>
                    </a:lnTo>
                    <a:lnTo>
                      <a:pt x="186" y="219"/>
                    </a:lnTo>
                    <a:lnTo>
                      <a:pt x="186" y="218"/>
                    </a:lnTo>
                    <a:lnTo>
                      <a:pt x="188" y="216"/>
                    </a:lnTo>
                    <a:lnTo>
                      <a:pt x="191" y="213"/>
                    </a:lnTo>
                    <a:lnTo>
                      <a:pt x="188" y="210"/>
                    </a:lnTo>
                    <a:lnTo>
                      <a:pt x="186" y="206"/>
                    </a:lnTo>
                    <a:lnTo>
                      <a:pt x="186" y="203"/>
                    </a:lnTo>
                    <a:lnTo>
                      <a:pt x="183" y="203"/>
                    </a:lnTo>
                    <a:lnTo>
                      <a:pt x="176" y="203"/>
                    </a:lnTo>
                    <a:lnTo>
                      <a:pt x="168" y="196"/>
                    </a:lnTo>
                    <a:lnTo>
                      <a:pt x="165" y="193"/>
                    </a:lnTo>
                    <a:lnTo>
                      <a:pt x="160" y="193"/>
                    </a:lnTo>
                    <a:lnTo>
                      <a:pt x="156" y="190"/>
                    </a:lnTo>
                    <a:lnTo>
                      <a:pt x="156" y="186"/>
                    </a:lnTo>
                    <a:lnTo>
                      <a:pt x="158" y="180"/>
                    </a:lnTo>
                    <a:lnTo>
                      <a:pt x="163" y="176"/>
                    </a:lnTo>
                    <a:lnTo>
                      <a:pt x="165" y="175"/>
                    </a:lnTo>
                    <a:lnTo>
                      <a:pt x="168" y="178"/>
                    </a:lnTo>
                    <a:lnTo>
                      <a:pt x="170" y="175"/>
                    </a:lnTo>
                    <a:lnTo>
                      <a:pt x="170" y="173"/>
                    </a:lnTo>
                    <a:lnTo>
                      <a:pt x="168" y="171"/>
                    </a:lnTo>
                    <a:lnTo>
                      <a:pt x="166" y="173"/>
                    </a:lnTo>
                    <a:lnTo>
                      <a:pt x="163" y="171"/>
                    </a:lnTo>
                    <a:lnTo>
                      <a:pt x="163" y="168"/>
                    </a:lnTo>
                    <a:lnTo>
                      <a:pt x="158" y="163"/>
                    </a:lnTo>
                    <a:lnTo>
                      <a:pt x="155" y="163"/>
                    </a:lnTo>
                    <a:lnTo>
                      <a:pt x="150" y="161"/>
                    </a:lnTo>
                    <a:lnTo>
                      <a:pt x="148" y="158"/>
                    </a:lnTo>
                    <a:lnTo>
                      <a:pt x="150" y="155"/>
                    </a:lnTo>
                    <a:lnTo>
                      <a:pt x="146" y="153"/>
                    </a:lnTo>
                    <a:lnTo>
                      <a:pt x="143" y="155"/>
                    </a:lnTo>
                    <a:lnTo>
                      <a:pt x="135" y="146"/>
                    </a:lnTo>
                    <a:lnTo>
                      <a:pt x="133" y="141"/>
                    </a:lnTo>
                    <a:lnTo>
                      <a:pt x="136" y="138"/>
                    </a:lnTo>
                    <a:lnTo>
                      <a:pt x="136" y="133"/>
                    </a:lnTo>
                    <a:lnTo>
                      <a:pt x="133" y="131"/>
                    </a:lnTo>
                    <a:lnTo>
                      <a:pt x="130" y="133"/>
                    </a:lnTo>
                    <a:lnTo>
                      <a:pt x="128" y="131"/>
                    </a:lnTo>
                    <a:lnTo>
                      <a:pt x="125" y="131"/>
                    </a:lnTo>
                    <a:lnTo>
                      <a:pt x="125" y="130"/>
                    </a:lnTo>
                    <a:lnTo>
                      <a:pt x="121" y="126"/>
                    </a:lnTo>
                    <a:lnTo>
                      <a:pt x="120" y="123"/>
                    </a:lnTo>
                    <a:lnTo>
                      <a:pt x="116" y="118"/>
                    </a:lnTo>
                    <a:lnTo>
                      <a:pt x="113" y="116"/>
                    </a:lnTo>
                    <a:lnTo>
                      <a:pt x="111" y="115"/>
                    </a:lnTo>
                    <a:lnTo>
                      <a:pt x="111" y="110"/>
                    </a:lnTo>
                    <a:lnTo>
                      <a:pt x="110" y="107"/>
                    </a:lnTo>
                    <a:lnTo>
                      <a:pt x="106" y="105"/>
                    </a:lnTo>
                    <a:lnTo>
                      <a:pt x="103" y="98"/>
                    </a:lnTo>
                    <a:lnTo>
                      <a:pt x="101" y="97"/>
                    </a:lnTo>
                    <a:lnTo>
                      <a:pt x="100" y="97"/>
                    </a:lnTo>
                    <a:lnTo>
                      <a:pt x="98" y="93"/>
                    </a:lnTo>
                    <a:lnTo>
                      <a:pt x="100" y="92"/>
                    </a:lnTo>
                    <a:lnTo>
                      <a:pt x="100" y="88"/>
                    </a:lnTo>
                    <a:lnTo>
                      <a:pt x="95" y="82"/>
                    </a:lnTo>
                    <a:lnTo>
                      <a:pt x="93" y="77"/>
                    </a:lnTo>
                    <a:lnTo>
                      <a:pt x="93" y="75"/>
                    </a:lnTo>
                    <a:lnTo>
                      <a:pt x="93" y="70"/>
                    </a:lnTo>
                    <a:lnTo>
                      <a:pt x="91" y="67"/>
                    </a:lnTo>
                    <a:lnTo>
                      <a:pt x="90" y="58"/>
                    </a:lnTo>
                    <a:lnTo>
                      <a:pt x="86" y="53"/>
                    </a:lnTo>
                    <a:lnTo>
                      <a:pt x="86" y="50"/>
                    </a:lnTo>
                    <a:lnTo>
                      <a:pt x="90" y="45"/>
                    </a:lnTo>
                    <a:lnTo>
                      <a:pt x="90" y="43"/>
                    </a:lnTo>
                    <a:lnTo>
                      <a:pt x="85" y="42"/>
                    </a:lnTo>
                    <a:lnTo>
                      <a:pt x="80" y="42"/>
                    </a:lnTo>
                    <a:lnTo>
                      <a:pt x="80" y="38"/>
                    </a:lnTo>
                    <a:lnTo>
                      <a:pt x="75" y="35"/>
                    </a:lnTo>
                    <a:lnTo>
                      <a:pt x="73" y="37"/>
                    </a:lnTo>
                    <a:lnTo>
                      <a:pt x="68" y="37"/>
                    </a:lnTo>
                    <a:lnTo>
                      <a:pt x="67" y="35"/>
                    </a:lnTo>
                    <a:lnTo>
                      <a:pt x="62" y="28"/>
                    </a:lnTo>
                    <a:lnTo>
                      <a:pt x="55" y="27"/>
                    </a:lnTo>
                    <a:lnTo>
                      <a:pt x="52" y="22"/>
                    </a:lnTo>
                    <a:lnTo>
                      <a:pt x="53" y="27"/>
                    </a:lnTo>
                    <a:lnTo>
                      <a:pt x="55" y="30"/>
                    </a:lnTo>
                    <a:lnTo>
                      <a:pt x="52" y="38"/>
                    </a:lnTo>
                    <a:lnTo>
                      <a:pt x="50" y="43"/>
                    </a:lnTo>
                    <a:lnTo>
                      <a:pt x="52" y="52"/>
                    </a:lnTo>
                    <a:lnTo>
                      <a:pt x="52" y="67"/>
                    </a:lnTo>
                    <a:lnTo>
                      <a:pt x="50" y="72"/>
                    </a:lnTo>
                    <a:lnTo>
                      <a:pt x="53" y="73"/>
                    </a:lnTo>
                    <a:lnTo>
                      <a:pt x="57" y="80"/>
                    </a:lnTo>
                    <a:lnTo>
                      <a:pt x="57" y="83"/>
                    </a:lnTo>
                    <a:lnTo>
                      <a:pt x="58" y="85"/>
                    </a:lnTo>
                    <a:lnTo>
                      <a:pt x="60" y="87"/>
                    </a:lnTo>
                    <a:lnTo>
                      <a:pt x="67" y="92"/>
                    </a:lnTo>
                    <a:lnTo>
                      <a:pt x="68" y="97"/>
                    </a:lnTo>
                    <a:lnTo>
                      <a:pt x="68" y="100"/>
                    </a:lnTo>
                    <a:lnTo>
                      <a:pt x="70" y="105"/>
                    </a:lnTo>
                    <a:lnTo>
                      <a:pt x="73" y="107"/>
                    </a:lnTo>
                    <a:lnTo>
                      <a:pt x="77" y="108"/>
                    </a:lnTo>
                    <a:lnTo>
                      <a:pt x="77" y="113"/>
                    </a:lnTo>
                    <a:lnTo>
                      <a:pt x="78" y="115"/>
                    </a:lnTo>
                    <a:lnTo>
                      <a:pt x="81" y="116"/>
                    </a:lnTo>
                    <a:lnTo>
                      <a:pt x="86" y="121"/>
                    </a:lnTo>
                    <a:lnTo>
                      <a:pt x="85" y="126"/>
                    </a:lnTo>
                    <a:lnTo>
                      <a:pt x="85" y="131"/>
                    </a:lnTo>
                    <a:lnTo>
                      <a:pt x="90" y="135"/>
                    </a:lnTo>
                    <a:lnTo>
                      <a:pt x="91" y="136"/>
                    </a:lnTo>
                    <a:lnTo>
                      <a:pt x="96" y="141"/>
                    </a:lnTo>
                    <a:lnTo>
                      <a:pt x="98" y="151"/>
                    </a:lnTo>
                    <a:lnTo>
                      <a:pt x="100" y="151"/>
                    </a:lnTo>
                    <a:lnTo>
                      <a:pt x="101" y="153"/>
                    </a:lnTo>
                    <a:lnTo>
                      <a:pt x="100" y="156"/>
                    </a:lnTo>
                    <a:lnTo>
                      <a:pt x="100" y="160"/>
                    </a:lnTo>
                    <a:lnTo>
                      <a:pt x="105" y="165"/>
                    </a:lnTo>
                    <a:lnTo>
                      <a:pt x="106" y="163"/>
                    </a:lnTo>
                    <a:lnTo>
                      <a:pt x="106" y="161"/>
                    </a:lnTo>
                    <a:lnTo>
                      <a:pt x="106" y="160"/>
                    </a:lnTo>
                    <a:lnTo>
                      <a:pt x="108" y="160"/>
                    </a:lnTo>
                    <a:lnTo>
                      <a:pt x="110" y="163"/>
                    </a:lnTo>
                    <a:lnTo>
                      <a:pt x="111" y="166"/>
                    </a:lnTo>
                    <a:lnTo>
                      <a:pt x="113" y="175"/>
                    </a:lnTo>
                    <a:lnTo>
                      <a:pt x="113" y="178"/>
                    </a:lnTo>
                    <a:lnTo>
                      <a:pt x="113" y="185"/>
                    </a:lnTo>
                    <a:lnTo>
                      <a:pt x="115" y="186"/>
                    </a:lnTo>
                    <a:lnTo>
                      <a:pt x="115" y="190"/>
                    </a:lnTo>
                    <a:lnTo>
                      <a:pt x="116" y="193"/>
                    </a:lnTo>
                    <a:lnTo>
                      <a:pt x="116" y="196"/>
                    </a:lnTo>
                    <a:lnTo>
                      <a:pt x="120" y="198"/>
                    </a:lnTo>
                    <a:lnTo>
                      <a:pt x="120" y="201"/>
                    </a:lnTo>
                    <a:lnTo>
                      <a:pt x="118" y="205"/>
                    </a:lnTo>
                    <a:lnTo>
                      <a:pt x="121" y="210"/>
                    </a:lnTo>
                    <a:lnTo>
                      <a:pt x="121" y="213"/>
                    </a:lnTo>
                    <a:lnTo>
                      <a:pt x="120" y="218"/>
                    </a:lnTo>
                    <a:lnTo>
                      <a:pt x="120" y="221"/>
                    </a:lnTo>
                    <a:lnTo>
                      <a:pt x="125" y="224"/>
                    </a:lnTo>
                    <a:lnTo>
                      <a:pt x="128" y="228"/>
                    </a:lnTo>
                    <a:lnTo>
                      <a:pt x="128" y="231"/>
                    </a:lnTo>
                    <a:lnTo>
                      <a:pt x="131" y="229"/>
                    </a:lnTo>
                    <a:lnTo>
                      <a:pt x="131" y="226"/>
                    </a:lnTo>
                    <a:lnTo>
                      <a:pt x="131" y="226"/>
                    </a:lnTo>
                    <a:lnTo>
                      <a:pt x="135" y="226"/>
                    </a:lnTo>
                    <a:lnTo>
                      <a:pt x="136" y="229"/>
                    </a:lnTo>
                    <a:lnTo>
                      <a:pt x="138" y="233"/>
                    </a:lnTo>
                    <a:lnTo>
                      <a:pt x="141" y="234"/>
                    </a:lnTo>
                    <a:lnTo>
                      <a:pt x="143" y="238"/>
                    </a:lnTo>
                    <a:lnTo>
                      <a:pt x="146" y="241"/>
                    </a:lnTo>
                    <a:lnTo>
                      <a:pt x="146" y="244"/>
                    </a:lnTo>
                    <a:lnTo>
                      <a:pt x="150" y="246"/>
                    </a:lnTo>
                    <a:lnTo>
                      <a:pt x="150" y="251"/>
                    </a:lnTo>
                    <a:lnTo>
                      <a:pt x="145" y="258"/>
                    </a:lnTo>
                    <a:lnTo>
                      <a:pt x="138" y="261"/>
                    </a:lnTo>
                    <a:lnTo>
                      <a:pt x="135" y="259"/>
                    </a:lnTo>
                    <a:lnTo>
                      <a:pt x="133" y="256"/>
                    </a:lnTo>
                    <a:lnTo>
                      <a:pt x="133" y="253"/>
                    </a:lnTo>
                    <a:lnTo>
                      <a:pt x="130" y="249"/>
                    </a:lnTo>
                    <a:lnTo>
                      <a:pt x="130" y="244"/>
                    </a:lnTo>
                    <a:lnTo>
                      <a:pt x="126" y="241"/>
                    </a:lnTo>
                    <a:lnTo>
                      <a:pt x="121" y="241"/>
                    </a:lnTo>
                    <a:lnTo>
                      <a:pt x="118" y="236"/>
                    </a:lnTo>
                    <a:lnTo>
                      <a:pt x="116" y="234"/>
                    </a:lnTo>
                    <a:lnTo>
                      <a:pt x="113" y="233"/>
                    </a:lnTo>
                    <a:lnTo>
                      <a:pt x="103" y="223"/>
                    </a:lnTo>
                    <a:lnTo>
                      <a:pt x="100" y="218"/>
                    </a:lnTo>
                    <a:lnTo>
                      <a:pt x="95" y="218"/>
                    </a:lnTo>
                    <a:lnTo>
                      <a:pt x="95" y="214"/>
                    </a:lnTo>
                    <a:lnTo>
                      <a:pt x="91" y="214"/>
                    </a:lnTo>
                    <a:lnTo>
                      <a:pt x="88" y="211"/>
                    </a:lnTo>
                    <a:lnTo>
                      <a:pt x="86" y="208"/>
                    </a:lnTo>
                    <a:lnTo>
                      <a:pt x="91" y="201"/>
                    </a:lnTo>
                    <a:lnTo>
                      <a:pt x="93" y="195"/>
                    </a:lnTo>
                    <a:lnTo>
                      <a:pt x="91" y="186"/>
                    </a:lnTo>
                    <a:lnTo>
                      <a:pt x="88" y="178"/>
                    </a:lnTo>
                    <a:lnTo>
                      <a:pt x="86" y="175"/>
                    </a:lnTo>
                    <a:lnTo>
                      <a:pt x="83" y="175"/>
                    </a:lnTo>
                    <a:lnTo>
                      <a:pt x="80" y="173"/>
                    </a:lnTo>
                    <a:lnTo>
                      <a:pt x="72" y="166"/>
                    </a:lnTo>
                    <a:lnTo>
                      <a:pt x="70" y="158"/>
                    </a:lnTo>
                    <a:lnTo>
                      <a:pt x="72" y="155"/>
                    </a:lnTo>
                    <a:lnTo>
                      <a:pt x="70" y="155"/>
                    </a:lnTo>
                    <a:lnTo>
                      <a:pt x="67" y="160"/>
                    </a:lnTo>
                    <a:lnTo>
                      <a:pt x="63" y="160"/>
                    </a:lnTo>
                    <a:lnTo>
                      <a:pt x="60" y="161"/>
                    </a:lnTo>
                    <a:lnTo>
                      <a:pt x="58" y="158"/>
                    </a:lnTo>
                    <a:lnTo>
                      <a:pt x="58" y="156"/>
                    </a:lnTo>
                    <a:lnTo>
                      <a:pt x="55" y="155"/>
                    </a:lnTo>
                    <a:lnTo>
                      <a:pt x="53" y="155"/>
                    </a:lnTo>
                    <a:lnTo>
                      <a:pt x="53" y="153"/>
                    </a:lnTo>
                    <a:lnTo>
                      <a:pt x="47" y="150"/>
                    </a:lnTo>
                    <a:lnTo>
                      <a:pt x="43" y="150"/>
                    </a:lnTo>
                    <a:lnTo>
                      <a:pt x="40" y="145"/>
                    </a:lnTo>
                    <a:lnTo>
                      <a:pt x="40" y="141"/>
                    </a:lnTo>
                    <a:lnTo>
                      <a:pt x="35" y="140"/>
                    </a:lnTo>
                    <a:lnTo>
                      <a:pt x="30" y="133"/>
                    </a:lnTo>
                    <a:lnTo>
                      <a:pt x="32" y="131"/>
                    </a:lnTo>
                    <a:lnTo>
                      <a:pt x="38" y="131"/>
                    </a:lnTo>
                    <a:lnTo>
                      <a:pt x="42" y="133"/>
                    </a:lnTo>
                    <a:lnTo>
                      <a:pt x="48" y="133"/>
                    </a:lnTo>
                    <a:lnTo>
                      <a:pt x="52" y="136"/>
                    </a:lnTo>
                    <a:lnTo>
                      <a:pt x="53" y="133"/>
                    </a:lnTo>
                    <a:lnTo>
                      <a:pt x="53" y="131"/>
                    </a:lnTo>
                    <a:lnTo>
                      <a:pt x="50" y="130"/>
                    </a:lnTo>
                    <a:lnTo>
                      <a:pt x="48" y="130"/>
                    </a:lnTo>
                    <a:lnTo>
                      <a:pt x="52" y="126"/>
                    </a:lnTo>
                    <a:lnTo>
                      <a:pt x="55" y="128"/>
                    </a:lnTo>
                    <a:lnTo>
                      <a:pt x="55" y="125"/>
                    </a:lnTo>
                    <a:lnTo>
                      <a:pt x="53" y="121"/>
                    </a:lnTo>
                    <a:lnTo>
                      <a:pt x="53" y="120"/>
                    </a:lnTo>
                    <a:lnTo>
                      <a:pt x="57" y="116"/>
                    </a:lnTo>
                    <a:lnTo>
                      <a:pt x="53" y="112"/>
                    </a:lnTo>
                    <a:lnTo>
                      <a:pt x="52" y="110"/>
                    </a:lnTo>
                    <a:lnTo>
                      <a:pt x="48" y="103"/>
                    </a:lnTo>
                    <a:lnTo>
                      <a:pt x="43" y="98"/>
                    </a:lnTo>
                    <a:lnTo>
                      <a:pt x="42" y="95"/>
                    </a:lnTo>
                    <a:lnTo>
                      <a:pt x="38" y="90"/>
                    </a:lnTo>
                    <a:lnTo>
                      <a:pt x="32" y="85"/>
                    </a:lnTo>
                    <a:lnTo>
                      <a:pt x="28" y="85"/>
                    </a:lnTo>
                    <a:lnTo>
                      <a:pt x="25" y="82"/>
                    </a:lnTo>
                    <a:lnTo>
                      <a:pt x="22" y="75"/>
                    </a:lnTo>
                    <a:lnTo>
                      <a:pt x="22" y="68"/>
                    </a:lnTo>
                    <a:lnTo>
                      <a:pt x="22" y="65"/>
                    </a:lnTo>
                    <a:lnTo>
                      <a:pt x="18" y="63"/>
                    </a:lnTo>
                    <a:lnTo>
                      <a:pt x="18" y="58"/>
                    </a:lnTo>
                    <a:lnTo>
                      <a:pt x="20" y="57"/>
                    </a:lnTo>
                    <a:lnTo>
                      <a:pt x="18" y="52"/>
                    </a:lnTo>
                    <a:lnTo>
                      <a:pt x="13" y="48"/>
                    </a:lnTo>
                    <a:lnTo>
                      <a:pt x="13" y="45"/>
                    </a:lnTo>
                    <a:lnTo>
                      <a:pt x="15" y="43"/>
                    </a:lnTo>
                    <a:lnTo>
                      <a:pt x="15" y="42"/>
                    </a:lnTo>
                    <a:lnTo>
                      <a:pt x="8" y="35"/>
                    </a:lnTo>
                    <a:lnTo>
                      <a:pt x="7" y="30"/>
                    </a:lnTo>
                    <a:lnTo>
                      <a:pt x="7" y="27"/>
                    </a:lnTo>
                    <a:lnTo>
                      <a:pt x="10" y="25"/>
                    </a:lnTo>
                    <a:lnTo>
                      <a:pt x="7" y="22"/>
                    </a:lnTo>
                    <a:lnTo>
                      <a:pt x="3" y="17"/>
                    </a:lnTo>
                    <a:lnTo>
                      <a:pt x="0" y="7"/>
                    </a:lnTo>
                    <a:lnTo>
                      <a:pt x="0" y="2"/>
                    </a:lnTo>
                    <a:lnTo>
                      <a:pt x="0" y="2"/>
                    </a:lnTo>
                    <a:close/>
                    <a:moveTo>
                      <a:pt x="125" y="211"/>
                    </a:moveTo>
                    <a:lnTo>
                      <a:pt x="128" y="210"/>
                    </a:lnTo>
                    <a:lnTo>
                      <a:pt x="128" y="206"/>
                    </a:lnTo>
                    <a:lnTo>
                      <a:pt x="125" y="203"/>
                    </a:lnTo>
                    <a:lnTo>
                      <a:pt x="123" y="205"/>
                    </a:lnTo>
                    <a:lnTo>
                      <a:pt x="125" y="206"/>
                    </a:lnTo>
                    <a:lnTo>
                      <a:pt x="125" y="211"/>
                    </a:lnTo>
                    <a:lnTo>
                      <a:pt x="125" y="211"/>
                    </a:lnTo>
                    <a:close/>
                    <a:moveTo>
                      <a:pt x="130" y="221"/>
                    </a:moveTo>
                    <a:lnTo>
                      <a:pt x="130" y="224"/>
                    </a:lnTo>
                    <a:lnTo>
                      <a:pt x="131" y="224"/>
                    </a:lnTo>
                    <a:lnTo>
                      <a:pt x="133" y="221"/>
                    </a:lnTo>
                    <a:lnTo>
                      <a:pt x="130" y="221"/>
                    </a:lnTo>
                    <a:lnTo>
                      <a:pt x="130" y="221"/>
                    </a:lnTo>
                    <a:close/>
                    <a:moveTo>
                      <a:pt x="440" y="214"/>
                    </a:moveTo>
                    <a:lnTo>
                      <a:pt x="442" y="214"/>
                    </a:lnTo>
                    <a:lnTo>
                      <a:pt x="442" y="211"/>
                    </a:lnTo>
                    <a:lnTo>
                      <a:pt x="440" y="211"/>
                    </a:lnTo>
                    <a:lnTo>
                      <a:pt x="440" y="214"/>
                    </a:lnTo>
                    <a:lnTo>
                      <a:pt x="440" y="214"/>
                    </a:lnTo>
                    <a:close/>
                    <a:moveTo>
                      <a:pt x="439" y="219"/>
                    </a:moveTo>
                    <a:lnTo>
                      <a:pt x="439" y="221"/>
                    </a:lnTo>
                    <a:lnTo>
                      <a:pt x="440" y="216"/>
                    </a:lnTo>
                    <a:lnTo>
                      <a:pt x="439" y="216"/>
                    </a:lnTo>
                    <a:lnTo>
                      <a:pt x="439" y="219"/>
                    </a:lnTo>
                    <a:lnTo>
                      <a:pt x="439" y="219"/>
                    </a:lnTo>
                    <a:close/>
                    <a:moveTo>
                      <a:pt x="435" y="229"/>
                    </a:moveTo>
                    <a:lnTo>
                      <a:pt x="439" y="226"/>
                    </a:lnTo>
                    <a:lnTo>
                      <a:pt x="439" y="223"/>
                    </a:lnTo>
                    <a:lnTo>
                      <a:pt x="435" y="22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grpSp>
        <p:grpSp>
          <p:nvGrpSpPr>
            <p:cNvPr id="63" name="Group 9"/>
            <p:cNvGrpSpPr/>
            <p:nvPr/>
          </p:nvGrpSpPr>
          <p:grpSpPr>
            <a:xfrm>
              <a:off x="5259146" y="3095400"/>
              <a:ext cx="717067" cy="920340"/>
              <a:chOff x="5259146" y="3095400"/>
              <a:chExt cx="717067" cy="920340"/>
            </a:xfrm>
            <a:grpFill/>
          </p:grpSpPr>
          <p:sp>
            <p:nvSpPr>
              <p:cNvPr id="128" name="Freeform 155"/>
              <p:cNvSpPr>
                <a:spLocks/>
              </p:cNvSpPr>
              <p:nvPr/>
            </p:nvSpPr>
            <p:spPr bwMode="auto">
              <a:xfrm>
                <a:off x="5352257" y="3158692"/>
                <a:ext cx="71706" cy="29052"/>
              </a:xfrm>
              <a:custGeom>
                <a:avLst/>
                <a:gdLst/>
                <a:ahLst/>
                <a:cxnLst>
                  <a:cxn ang="0">
                    <a:pos x="116" y="50"/>
                  </a:cxn>
                  <a:cxn ang="0">
                    <a:pos x="107" y="37"/>
                  </a:cxn>
                  <a:cxn ang="0">
                    <a:pos x="114" y="30"/>
                  </a:cxn>
                  <a:cxn ang="0">
                    <a:pos x="119" y="29"/>
                  </a:cxn>
                  <a:cxn ang="0">
                    <a:pos x="114" y="25"/>
                  </a:cxn>
                  <a:cxn ang="0">
                    <a:pos x="111" y="30"/>
                  </a:cxn>
                  <a:cxn ang="0">
                    <a:pos x="106" y="24"/>
                  </a:cxn>
                  <a:cxn ang="0">
                    <a:pos x="99" y="19"/>
                  </a:cxn>
                  <a:cxn ang="0">
                    <a:pos x="91" y="12"/>
                  </a:cxn>
                  <a:cxn ang="0">
                    <a:pos x="78" y="17"/>
                  </a:cxn>
                  <a:cxn ang="0">
                    <a:pos x="79" y="22"/>
                  </a:cxn>
                  <a:cxn ang="0">
                    <a:pos x="73" y="30"/>
                  </a:cxn>
                  <a:cxn ang="0">
                    <a:pos x="61" y="33"/>
                  </a:cxn>
                  <a:cxn ang="0">
                    <a:pos x="61" y="38"/>
                  </a:cxn>
                  <a:cxn ang="0">
                    <a:pos x="69" y="45"/>
                  </a:cxn>
                  <a:cxn ang="0">
                    <a:pos x="66" y="50"/>
                  </a:cxn>
                  <a:cxn ang="0">
                    <a:pos x="59" y="52"/>
                  </a:cxn>
                  <a:cxn ang="0">
                    <a:pos x="49" y="55"/>
                  </a:cxn>
                  <a:cxn ang="0">
                    <a:pos x="49" y="50"/>
                  </a:cxn>
                  <a:cxn ang="0">
                    <a:pos x="48" y="43"/>
                  </a:cxn>
                  <a:cxn ang="0">
                    <a:pos x="44" y="40"/>
                  </a:cxn>
                  <a:cxn ang="0">
                    <a:pos x="44" y="45"/>
                  </a:cxn>
                  <a:cxn ang="0">
                    <a:pos x="38" y="47"/>
                  </a:cxn>
                  <a:cxn ang="0">
                    <a:pos x="31" y="40"/>
                  </a:cxn>
                  <a:cxn ang="0">
                    <a:pos x="21" y="33"/>
                  </a:cxn>
                  <a:cxn ang="0">
                    <a:pos x="19" y="30"/>
                  </a:cxn>
                  <a:cxn ang="0">
                    <a:pos x="14" y="30"/>
                  </a:cxn>
                  <a:cxn ang="0">
                    <a:pos x="6" y="30"/>
                  </a:cxn>
                  <a:cxn ang="0">
                    <a:pos x="1" y="29"/>
                  </a:cxn>
                  <a:cxn ang="0">
                    <a:pos x="1" y="22"/>
                  </a:cxn>
                  <a:cxn ang="0">
                    <a:pos x="3" y="17"/>
                  </a:cxn>
                  <a:cxn ang="0">
                    <a:pos x="1" y="12"/>
                  </a:cxn>
                  <a:cxn ang="0">
                    <a:pos x="3" y="5"/>
                  </a:cxn>
                  <a:cxn ang="0">
                    <a:pos x="9" y="4"/>
                  </a:cxn>
                  <a:cxn ang="0">
                    <a:pos x="13" y="9"/>
                  </a:cxn>
                  <a:cxn ang="0">
                    <a:pos x="18" y="10"/>
                  </a:cxn>
                  <a:cxn ang="0">
                    <a:pos x="18" y="12"/>
                  </a:cxn>
                  <a:cxn ang="0">
                    <a:pos x="18" y="14"/>
                  </a:cxn>
                  <a:cxn ang="0">
                    <a:pos x="26" y="15"/>
                  </a:cxn>
                  <a:cxn ang="0">
                    <a:pos x="23" y="12"/>
                  </a:cxn>
                  <a:cxn ang="0">
                    <a:pos x="31" y="12"/>
                  </a:cxn>
                  <a:cxn ang="0">
                    <a:pos x="46" y="19"/>
                  </a:cxn>
                  <a:cxn ang="0">
                    <a:pos x="54" y="14"/>
                  </a:cxn>
                  <a:cxn ang="0">
                    <a:pos x="78" y="5"/>
                  </a:cxn>
                  <a:cxn ang="0">
                    <a:pos x="86" y="0"/>
                  </a:cxn>
                  <a:cxn ang="0">
                    <a:pos x="91" y="4"/>
                  </a:cxn>
                  <a:cxn ang="0">
                    <a:pos x="106" y="5"/>
                  </a:cxn>
                  <a:cxn ang="0">
                    <a:pos x="122" y="12"/>
                  </a:cxn>
                  <a:cxn ang="0">
                    <a:pos x="127" y="19"/>
                  </a:cxn>
                  <a:cxn ang="0">
                    <a:pos x="132" y="22"/>
                  </a:cxn>
                  <a:cxn ang="0">
                    <a:pos x="132" y="29"/>
                  </a:cxn>
                  <a:cxn ang="0">
                    <a:pos x="131" y="40"/>
                  </a:cxn>
                  <a:cxn ang="0">
                    <a:pos x="126" y="47"/>
                  </a:cxn>
                  <a:cxn ang="0">
                    <a:pos x="121" y="53"/>
                  </a:cxn>
                </a:cxnLst>
                <a:rect l="0" t="0" r="r" b="b"/>
                <a:pathLst>
                  <a:path w="134" h="57">
                    <a:moveTo>
                      <a:pt x="121" y="53"/>
                    </a:moveTo>
                    <a:lnTo>
                      <a:pt x="116" y="50"/>
                    </a:lnTo>
                    <a:lnTo>
                      <a:pt x="111" y="43"/>
                    </a:lnTo>
                    <a:lnTo>
                      <a:pt x="107" y="37"/>
                    </a:lnTo>
                    <a:lnTo>
                      <a:pt x="111" y="35"/>
                    </a:lnTo>
                    <a:lnTo>
                      <a:pt x="114" y="30"/>
                    </a:lnTo>
                    <a:lnTo>
                      <a:pt x="116" y="30"/>
                    </a:lnTo>
                    <a:lnTo>
                      <a:pt x="119" y="29"/>
                    </a:lnTo>
                    <a:lnTo>
                      <a:pt x="117" y="25"/>
                    </a:lnTo>
                    <a:lnTo>
                      <a:pt x="114" y="25"/>
                    </a:lnTo>
                    <a:lnTo>
                      <a:pt x="112" y="29"/>
                    </a:lnTo>
                    <a:lnTo>
                      <a:pt x="111" y="30"/>
                    </a:lnTo>
                    <a:lnTo>
                      <a:pt x="107" y="29"/>
                    </a:lnTo>
                    <a:lnTo>
                      <a:pt x="106" y="24"/>
                    </a:lnTo>
                    <a:lnTo>
                      <a:pt x="103" y="19"/>
                    </a:lnTo>
                    <a:lnTo>
                      <a:pt x="99" y="19"/>
                    </a:lnTo>
                    <a:lnTo>
                      <a:pt x="94" y="14"/>
                    </a:lnTo>
                    <a:lnTo>
                      <a:pt x="91" y="12"/>
                    </a:lnTo>
                    <a:lnTo>
                      <a:pt x="86" y="14"/>
                    </a:lnTo>
                    <a:lnTo>
                      <a:pt x="78" y="17"/>
                    </a:lnTo>
                    <a:lnTo>
                      <a:pt x="78" y="20"/>
                    </a:lnTo>
                    <a:lnTo>
                      <a:pt x="79" y="22"/>
                    </a:lnTo>
                    <a:lnTo>
                      <a:pt x="79" y="24"/>
                    </a:lnTo>
                    <a:lnTo>
                      <a:pt x="73" y="30"/>
                    </a:lnTo>
                    <a:lnTo>
                      <a:pt x="64" y="32"/>
                    </a:lnTo>
                    <a:lnTo>
                      <a:pt x="61" y="33"/>
                    </a:lnTo>
                    <a:lnTo>
                      <a:pt x="59" y="35"/>
                    </a:lnTo>
                    <a:lnTo>
                      <a:pt x="61" y="38"/>
                    </a:lnTo>
                    <a:lnTo>
                      <a:pt x="66" y="42"/>
                    </a:lnTo>
                    <a:lnTo>
                      <a:pt x="69" y="45"/>
                    </a:lnTo>
                    <a:lnTo>
                      <a:pt x="69" y="48"/>
                    </a:lnTo>
                    <a:lnTo>
                      <a:pt x="66" y="50"/>
                    </a:lnTo>
                    <a:lnTo>
                      <a:pt x="63" y="48"/>
                    </a:lnTo>
                    <a:lnTo>
                      <a:pt x="59" y="52"/>
                    </a:lnTo>
                    <a:lnTo>
                      <a:pt x="56" y="57"/>
                    </a:lnTo>
                    <a:lnTo>
                      <a:pt x="49" y="55"/>
                    </a:lnTo>
                    <a:lnTo>
                      <a:pt x="48" y="53"/>
                    </a:lnTo>
                    <a:lnTo>
                      <a:pt x="49" y="50"/>
                    </a:lnTo>
                    <a:lnTo>
                      <a:pt x="48" y="45"/>
                    </a:lnTo>
                    <a:lnTo>
                      <a:pt x="48" y="43"/>
                    </a:lnTo>
                    <a:lnTo>
                      <a:pt x="46" y="42"/>
                    </a:lnTo>
                    <a:lnTo>
                      <a:pt x="44" y="40"/>
                    </a:lnTo>
                    <a:lnTo>
                      <a:pt x="43" y="43"/>
                    </a:lnTo>
                    <a:lnTo>
                      <a:pt x="44" y="45"/>
                    </a:lnTo>
                    <a:lnTo>
                      <a:pt x="43" y="47"/>
                    </a:lnTo>
                    <a:lnTo>
                      <a:pt x="38" y="47"/>
                    </a:lnTo>
                    <a:lnTo>
                      <a:pt x="34" y="45"/>
                    </a:lnTo>
                    <a:lnTo>
                      <a:pt x="31" y="40"/>
                    </a:lnTo>
                    <a:lnTo>
                      <a:pt x="29" y="33"/>
                    </a:lnTo>
                    <a:lnTo>
                      <a:pt x="21" y="33"/>
                    </a:lnTo>
                    <a:lnTo>
                      <a:pt x="18" y="32"/>
                    </a:lnTo>
                    <a:lnTo>
                      <a:pt x="19" y="30"/>
                    </a:lnTo>
                    <a:lnTo>
                      <a:pt x="16" y="29"/>
                    </a:lnTo>
                    <a:lnTo>
                      <a:pt x="14" y="30"/>
                    </a:lnTo>
                    <a:lnTo>
                      <a:pt x="9" y="30"/>
                    </a:lnTo>
                    <a:lnTo>
                      <a:pt x="6" y="30"/>
                    </a:lnTo>
                    <a:lnTo>
                      <a:pt x="3" y="30"/>
                    </a:lnTo>
                    <a:lnTo>
                      <a:pt x="1" y="29"/>
                    </a:lnTo>
                    <a:lnTo>
                      <a:pt x="1" y="27"/>
                    </a:lnTo>
                    <a:lnTo>
                      <a:pt x="1" y="22"/>
                    </a:lnTo>
                    <a:lnTo>
                      <a:pt x="6" y="20"/>
                    </a:lnTo>
                    <a:lnTo>
                      <a:pt x="3" y="17"/>
                    </a:lnTo>
                    <a:lnTo>
                      <a:pt x="0" y="15"/>
                    </a:lnTo>
                    <a:lnTo>
                      <a:pt x="1" y="12"/>
                    </a:lnTo>
                    <a:lnTo>
                      <a:pt x="3" y="9"/>
                    </a:lnTo>
                    <a:lnTo>
                      <a:pt x="3" y="5"/>
                    </a:lnTo>
                    <a:lnTo>
                      <a:pt x="6" y="4"/>
                    </a:lnTo>
                    <a:lnTo>
                      <a:pt x="9" y="4"/>
                    </a:lnTo>
                    <a:lnTo>
                      <a:pt x="11" y="7"/>
                    </a:lnTo>
                    <a:lnTo>
                      <a:pt x="13" y="9"/>
                    </a:lnTo>
                    <a:lnTo>
                      <a:pt x="16" y="10"/>
                    </a:lnTo>
                    <a:lnTo>
                      <a:pt x="18" y="10"/>
                    </a:lnTo>
                    <a:lnTo>
                      <a:pt x="19" y="10"/>
                    </a:lnTo>
                    <a:lnTo>
                      <a:pt x="18" y="12"/>
                    </a:lnTo>
                    <a:lnTo>
                      <a:pt x="18" y="12"/>
                    </a:lnTo>
                    <a:lnTo>
                      <a:pt x="18" y="14"/>
                    </a:lnTo>
                    <a:lnTo>
                      <a:pt x="23" y="15"/>
                    </a:lnTo>
                    <a:lnTo>
                      <a:pt x="26" y="15"/>
                    </a:lnTo>
                    <a:lnTo>
                      <a:pt x="26" y="14"/>
                    </a:lnTo>
                    <a:lnTo>
                      <a:pt x="23" y="12"/>
                    </a:lnTo>
                    <a:lnTo>
                      <a:pt x="24" y="10"/>
                    </a:lnTo>
                    <a:lnTo>
                      <a:pt x="31" y="12"/>
                    </a:lnTo>
                    <a:lnTo>
                      <a:pt x="39" y="19"/>
                    </a:lnTo>
                    <a:lnTo>
                      <a:pt x="46" y="19"/>
                    </a:lnTo>
                    <a:lnTo>
                      <a:pt x="51" y="19"/>
                    </a:lnTo>
                    <a:lnTo>
                      <a:pt x="54" y="14"/>
                    </a:lnTo>
                    <a:lnTo>
                      <a:pt x="69" y="7"/>
                    </a:lnTo>
                    <a:lnTo>
                      <a:pt x="78" y="5"/>
                    </a:lnTo>
                    <a:lnTo>
                      <a:pt x="84" y="2"/>
                    </a:lnTo>
                    <a:lnTo>
                      <a:pt x="86" y="0"/>
                    </a:lnTo>
                    <a:lnTo>
                      <a:pt x="91" y="2"/>
                    </a:lnTo>
                    <a:lnTo>
                      <a:pt x="91" y="4"/>
                    </a:lnTo>
                    <a:lnTo>
                      <a:pt x="96" y="5"/>
                    </a:lnTo>
                    <a:lnTo>
                      <a:pt x="106" y="5"/>
                    </a:lnTo>
                    <a:lnTo>
                      <a:pt x="112" y="7"/>
                    </a:lnTo>
                    <a:lnTo>
                      <a:pt x="122" y="12"/>
                    </a:lnTo>
                    <a:lnTo>
                      <a:pt x="126" y="17"/>
                    </a:lnTo>
                    <a:lnTo>
                      <a:pt x="127" y="19"/>
                    </a:lnTo>
                    <a:lnTo>
                      <a:pt x="131" y="20"/>
                    </a:lnTo>
                    <a:lnTo>
                      <a:pt x="132" y="22"/>
                    </a:lnTo>
                    <a:lnTo>
                      <a:pt x="131" y="25"/>
                    </a:lnTo>
                    <a:lnTo>
                      <a:pt x="132" y="29"/>
                    </a:lnTo>
                    <a:lnTo>
                      <a:pt x="134" y="33"/>
                    </a:lnTo>
                    <a:lnTo>
                      <a:pt x="131" y="40"/>
                    </a:lnTo>
                    <a:lnTo>
                      <a:pt x="129" y="45"/>
                    </a:lnTo>
                    <a:lnTo>
                      <a:pt x="126" y="47"/>
                    </a:lnTo>
                    <a:lnTo>
                      <a:pt x="124" y="47"/>
                    </a:lnTo>
                    <a:lnTo>
                      <a:pt x="121" y="5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29" name="Freeform 156"/>
              <p:cNvSpPr>
                <a:spLocks/>
              </p:cNvSpPr>
              <p:nvPr/>
            </p:nvSpPr>
            <p:spPr bwMode="auto">
              <a:xfrm>
                <a:off x="5313728" y="3140016"/>
                <a:ext cx="43880" cy="36316"/>
              </a:xfrm>
              <a:custGeom>
                <a:avLst/>
                <a:gdLst/>
                <a:ahLst/>
                <a:cxnLst>
                  <a:cxn ang="0">
                    <a:pos x="73" y="64"/>
                  </a:cxn>
                  <a:cxn ang="0">
                    <a:pos x="73" y="65"/>
                  </a:cxn>
                  <a:cxn ang="0">
                    <a:pos x="73" y="70"/>
                  </a:cxn>
                  <a:cxn ang="0">
                    <a:pos x="68" y="68"/>
                  </a:cxn>
                  <a:cxn ang="0">
                    <a:pos x="65" y="67"/>
                  </a:cxn>
                  <a:cxn ang="0">
                    <a:pos x="62" y="59"/>
                  </a:cxn>
                  <a:cxn ang="0">
                    <a:pos x="57" y="57"/>
                  </a:cxn>
                  <a:cxn ang="0">
                    <a:pos x="62" y="60"/>
                  </a:cxn>
                  <a:cxn ang="0">
                    <a:pos x="63" y="67"/>
                  </a:cxn>
                  <a:cxn ang="0">
                    <a:pos x="57" y="65"/>
                  </a:cxn>
                  <a:cxn ang="0">
                    <a:pos x="50" y="60"/>
                  </a:cxn>
                  <a:cxn ang="0">
                    <a:pos x="53" y="54"/>
                  </a:cxn>
                  <a:cxn ang="0">
                    <a:pos x="47" y="47"/>
                  </a:cxn>
                  <a:cxn ang="0">
                    <a:pos x="40" y="40"/>
                  </a:cxn>
                  <a:cxn ang="0">
                    <a:pos x="32" y="34"/>
                  </a:cxn>
                  <a:cxn ang="0">
                    <a:pos x="27" y="27"/>
                  </a:cxn>
                  <a:cxn ang="0">
                    <a:pos x="18" y="22"/>
                  </a:cxn>
                  <a:cxn ang="0">
                    <a:pos x="18" y="25"/>
                  </a:cxn>
                  <a:cxn ang="0">
                    <a:pos x="25" y="34"/>
                  </a:cxn>
                  <a:cxn ang="0">
                    <a:pos x="20" y="39"/>
                  </a:cxn>
                  <a:cxn ang="0">
                    <a:pos x="15" y="32"/>
                  </a:cxn>
                  <a:cxn ang="0">
                    <a:pos x="2" y="27"/>
                  </a:cxn>
                  <a:cxn ang="0">
                    <a:pos x="2" y="19"/>
                  </a:cxn>
                  <a:cxn ang="0">
                    <a:pos x="5" y="12"/>
                  </a:cxn>
                  <a:cxn ang="0">
                    <a:pos x="0" y="10"/>
                  </a:cxn>
                  <a:cxn ang="0">
                    <a:pos x="3" y="4"/>
                  </a:cxn>
                  <a:cxn ang="0">
                    <a:pos x="5" y="2"/>
                  </a:cxn>
                  <a:cxn ang="0">
                    <a:pos x="13" y="0"/>
                  </a:cxn>
                  <a:cxn ang="0">
                    <a:pos x="30" y="4"/>
                  </a:cxn>
                  <a:cxn ang="0">
                    <a:pos x="40" y="5"/>
                  </a:cxn>
                  <a:cxn ang="0">
                    <a:pos x="43" y="9"/>
                  </a:cxn>
                  <a:cxn ang="0">
                    <a:pos x="50" y="12"/>
                  </a:cxn>
                  <a:cxn ang="0">
                    <a:pos x="52" y="14"/>
                  </a:cxn>
                  <a:cxn ang="0">
                    <a:pos x="58" y="10"/>
                  </a:cxn>
                  <a:cxn ang="0">
                    <a:pos x="62" y="15"/>
                  </a:cxn>
                  <a:cxn ang="0">
                    <a:pos x="65" y="24"/>
                  </a:cxn>
                  <a:cxn ang="0">
                    <a:pos x="72" y="32"/>
                  </a:cxn>
                  <a:cxn ang="0">
                    <a:pos x="78" y="35"/>
                  </a:cxn>
                  <a:cxn ang="0">
                    <a:pos x="81" y="39"/>
                  </a:cxn>
                  <a:cxn ang="0">
                    <a:pos x="75" y="40"/>
                  </a:cxn>
                  <a:cxn ang="0">
                    <a:pos x="73" y="47"/>
                  </a:cxn>
                  <a:cxn ang="0">
                    <a:pos x="75" y="52"/>
                  </a:cxn>
                  <a:cxn ang="0">
                    <a:pos x="73" y="57"/>
                  </a:cxn>
                  <a:cxn ang="0">
                    <a:pos x="73" y="64"/>
                  </a:cxn>
                  <a:cxn ang="0">
                    <a:pos x="73" y="64"/>
                  </a:cxn>
                </a:cxnLst>
                <a:rect l="0" t="0" r="r" b="b"/>
                <a:pathLst>
                  <a:path w="81" h="70">
                    <a:moveTo>
                      <a:pt x="73" y="64"/>
                    </a:moveTo>
                    <a:lnTo>
                      <a:pt x="73" y="64"/>
                    </a:lnTo>
                    <a:lnTo>
                      <a:pt x="75" y="65"/>
                    </a:lnTo>
                    <a:lnTo>
                      <a:pt x="73" y="65"/>
                    </a:lnTo>
                    <a:lnTo>
                      <a:pt x="75" y="68"/>
                    </a:lnTo>
                    <a:lnTo>
                      <a:pt x="73" y="70"/>
                    </a:lnTo>
                    <a:lnTo>
                      <a:pt x="70" y="70"/>
                    </a:lnTo>
                    <a:lnTo>
                      <a:pt x="68" y="68"/>
                    </a:lnTo>
                    <a:lnTo>
                      <a:pt x="67" y="68"/>
                    </a:lnTo>
                    <a:lnTo>
                      <a:pt x="65" y="67"/>
                    </a:lnTo>
                    <a:lnTo>
                      <a:pt x="65" y="64"/>
                    </a:lnTo>
                    <a:lnTo>
                      <a:pt x="62" y="59"/>
                    </a:lnTo>
                    <a:lnTo>
                      <a:pt x="58" y="57"/>
                    </a:lnTo>
                    <a:lnTo>
                      <a:pt x="57" y="57"/>
                    </a:lnTo>
                    <a:lnTo>
                      <a:pt x="57" y="59"/>
                    </a:lnTo>
                    <a:lnTo>
                      <a:pt x="62" y="60"/>
                    </a:lnTo>
                    <a:lnTo>
                      <a:pt x="63" y="64"/>
                    </a:lnTo>
                    <a:lnTo>
                      <a:pt x="63" y="67"/>
                    </a:lnTo>
                    <a:lnTo>
                      <a:pt x="62" y="67"/>
                    </a:lnTo>
                    <a:lnTo>
                      <a:pt x="57" y="65"/>
                    </a:lnTo>
                    <a:lnTo>
                      <a:pt x="52" y="64"/>
                    </a:lnTo>
                    <a:lnTo>
                      <a:pt x="50" y="60"/>
                    </a:lnTo>
                    <a:lnTo>
                      <a:pt x="50" y="57"/>
                    </a:lnTo>
                    <a:lnTo>
                      <a:pt x="53" y="54"/>
                    </a:lnTo>
                    <a:lnTo>
                      <a:pt x="52" y="52"/>
                    </a:lnTo>
                    <a:lnTo>
                      <a:pt x="47" y="47"/>
                    </a:lnTo>
                    <a:lnTo>
                      <a:pt x="43" y="45"/>
                    </a:lnTo>
                    <a:lnTo>
                      <a:pt x="40" y="40"/>
                    </a:lnTo>
                    <a:lnTo>
                      <a:pt x="33" y="39"/>
                    </a:lnTo>
                    <a:lnTo>
                      <a:pt x="32" y="34"/>
                    </a:lnTo>
                    <a:lnTo>
                      <a:pt x="27" y="30"/>
                    </a:lnTo>
                    <a:lnTo>
                      <a:pt x="27" y="27"/>
                    </a:lnTo>
                    <a:lnTo>
                      <a:pt x="22" y="25"/>
                    </a:lnTo>
                    <a:lnTo>
                      <a:pt x="18" y="22"/>
                    </a:lnTo>
                    <a:lnTo>
                      <a:pt x="17" y="24"/>
                    </a:lnTo>
                    <a:lnTo>
                      <a:pt x="18" y="25"/>
                    </a:lnTo>
                    <a:lnTo>
                      <a:pt x="25" y="30"/>
                    </a:lnTo>
                    <a:lnTo>
                      <a:pt x="25" y="34"/>
                    </a:lnTo>
                    <a:lnTo>
                      <a:pt x="23" y="39"/>
                    </a:lnTo>
                    <a:lnTo>
                      <a:pt x="20" y="39"/>
                    </a:lnTo>
                    <a:lnTo>
                      <a:pt x="18" y="35"/>
                    </a:lnTo>
                    <a:lnTo>
                      <a:pt x="15" y="32"/>
                    </a:lnTo>
                    <a:lnTo>
                      <a:pt x="8" y="32"/>
                    </a:lnTo>
                    <a:lnTo>
                      <a:pt x="2" y="27"/>
                    </a:lnTo>
                    <a:lnTo>
                      <a:pt x="0" y="24"/>
                    </a:lnTo>
                    <a:lnTo>
                      <a:pt x="2" y="19"/>
                    </a:lnTo>
                    <a:lnTo>
                      <a:pt x="7" y="15"/>
                    </a:lnTo>
                    <a:lnTo>
                      <a:pt x="5" y="12"/>
                    </a:lnTo>
                    <a:lnTo>
                      <a:pt x="2" y="10"/>
                    </a:lnTo>
                    <a:lnTo>
                      <a:pt x="0" y="10"/>
                    </a:lnTo>
                    <a:lnTo>
                      <a:pt x="2" y="9"/>
                    </a:lnTo>
                    <a:lnTo>
                      <a:pt x="3" y="4"/>
                    </a:lnTo>
                    <a:lnTo>
                      <a:pt x="3" y="4"/>
                    </a:lnTo>
                    <a:lnTo>
                      <a:pt x="5" y="2"/>
                    </a:lnTo>
                    <a:lnTo>
                      <a:pt x="5" y="2"/>
                    </a:lnTo>
                    <a:lnTo>
                      <a:pt x="13" y="0"/>
                    </a:lnTo>
                    <a:lnTo>
                      <a:pt x="27" y="4"/>
                    </a:lnTo>
                    <a:lnTo>
                      <a:pt x="30" y="4"/>
                    </a:lnTo>
                    <a:lnTo>
                      <a:pt x="37" y="2"/>
                    </a:lnTo>
                    <a:lnTo>
                      <a:pt x="40" y="5"/>
                    </a:lnTo>
                    <a:lnTo>
                      <a:pt x="43" y="7"/>
                    </a:lnTo>
                    <a:lnTo>
                      <a:pt x="43" y="9"/>
                    </a:lnTo>
                    <a:lnTo>
                      <a:pt x="48" y="12"/>
                    </a:lnTo>
                    <a:lnTo>
                      <a:pt x="50" y="12"/>
                    </a:lnTo>
                    <a:lnTo>
                      <a:pt x="53" y="12"/>
                    </a:lnTo>
                    <a:lnTo>
                      <a:pt x="52" y="14"/>
                    </a:lnTo>
                    <a:lnTo>
                      <a:pt x="57" y="14"/>
                    </a:lnTo>
                    <a:lnTo>
                      <a:pt x="58" y="10"/>
                    </a:lnTo>
                    <a:lnTo>
                      <a:pt x="60" y="10"/>
                    </a:lnTo>
                    <a:lnTo>
                      <a:pt x="62" y="15"/>
                    </a:lnTo>
                    <a:lnTo>
                      <a:pt x="62" y="19"/>
                    </a:lnTo>
                    <a:lnTo>
                      <a:pt x="65" y="24"/>
                    </a:lnTo>
                    <a:lnTo>
                      <a:pt x="70" y="29"/>
                    </a:lnTo>
                    <a:lnTo>
                      <a:pt x="72" y="32"/>
                    </a:lnTo>
                    <a:lnTo>
                      <a:pt x="75" y="35"/>
                    </a:lnTo>
                    <a:lnTo>
                      <a:pt x="78" y="35"/>
                    </a:lnTo>
                    <a:lnTo>
                      <a:pt x="81" y="39"/>
                    </a:lnTo>
                    <a:lnTo>
                      <a:pt x="81" y="39"/>
                    </a:lnTo>
                    <a:lnTo>
                      <a:pt x="78" y="39"/>
                    </a:lnTo>
                    <a:lnTo>
                      <a:pt x="75" y="40"/>
                    </a:lnTo>
                    <a:lnTo>
                      <a:pt x="75" y="44"/>
                    </a:lnTo>
                    <a:lnTo>
                      <a:pt x="73" y="47"/>
                    </a:lnTo>
                    <a:lnTo>
                      <a:pt x="72" y="50"/>
                    </a:lnTo>
                    <a:lnTo>
                      <a:pt x="75" y="52"/>
                    </a:lnTo>
                    <a:lnTo>
                      <a:pt x="78" y="55"/>
                    </a:lnTo>
                    <a:lnTo>
                      <a:pt x="73" y="57"/>
                    </a:lnTo>
                    <a:lnTo>
                      <a:pt x="73" y="62"/>
                    </a:lnTo>
                    <a:lnTo>
                      <a:pt x="73" y="64"/>
                    </a:lnTo>
                    <a:lnTo>
                      <a:pt x="73" y="64"/>
                    </a:lnTo>
                    <a:lnTo>
                      <a:pt x="73" y="6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30" name="Freeform 157"/>
              <p:cNvSpPr>
                <a:spLocks/>
              </p:cNvSpPr>
              <p:nvPr/>
            </p:nvSpPr>
            <p:spPr bwMode="auto">
              <a:xfrm>
                <a:off x="5293394" y="3095400"/>
                <a:ext cx="59934" cy="50842"/>
              </a:xfrm>
              <a:custGeom>
                <a:avLst/>
                <a:gdLst/>
                <a:ahLst/>
                <a:cxnLst>
                  <a:cxn ang="0">
                    <a:pos x="43" y="88"/>
                  </a:cxn>
                  <a:cxn ang="0">
                    <a:pos x="51" y="86"/>
                  </a:cxn>
                  <a:cxn ang="0">
                    <a:pos x="68" y="90"/>
                  </a:cxn>
                  <a:cxn ang="0">
                    <a:pos x="78" y="91"/>
                  </a:cxn>
                  <a:cxn ang="0">
                    <a:pos x="81" y="95"/>
                  </a:cxn>
                  <a:cxn ang="0">
                    <a:pos x="88" y="98"/>
                  </a:cxn>
                  <a:cxn ang="0">
                    <a:pos x="91" y="96"/>
                  </a:cxn>
                  <a:cxn ang="0">
                    <a:pos x="93" y="93"/>
                  </a:cxn>
                  <a:cxn ang="0">
                    <a:pos x="90" y="85"/>
                  </a:cxn>
                  <a:cxn ang="0">
                    <a:pos x="93" y="76"/>
                  </a:cxn>
                  <a:cxn ang="0">
                    <a:pos x="93" y="75"/>
                  </a:cxn>
                  <a:cxn ang="0">
                    <a:pos x="90" y="78"/>
                  </a:cxn>
                  <a:cxn ang="0">
                    <a:pos x="90" y="71"/>
                  </a:cxn>
                  <a:cxn ang="0">
                    <a:pos x="91" y="63"/>
                  </a:cxn>
                  <a:cxn ang="0">
                    <a:pos x="95" y="55"/>
                  </a:cxn>
                  <a:cxn ang="0">
                    <a:pos x="96" y="56"/>
                  </a:cxn>
                  <a:cxn ang="0">
                    <a:pos x="96" y="60"/>
                  </a:cxn>
                  <a:cxn ang="0">
                    <a:pos x="96" y="65"/>
                  </a:cxn>
                  <a:cxn ang="0">
                    <a:pos x="100" y="61"/>
                  </a:cxn>
                  <a:cxn ang="0">
                    <a:pos x="100" y="43"/>
                  </a:cxn>
                  <a:cxn ang="0">
                    <a:pos x="100" y="38"/>
                  </a:cxn>
                  <a:cxn ang="0">
                    <a:pos x="98" y="35"/>
                  </a:cxn>
                  <a:cxn ang="0">
                    <a:pos x="101" y="33"/>
                  </a:cxn>
                  <a:cxn ang="0">
                    <a:pos x="103" y="30"/>
                  </a:cxn>
                  <a:cxn ang="0">
                    <a:pos x="110" y="22"/>
                  </a:cxn>
                  <a:cxn ang="0">
                    <a:pos x="108" y="18"/>
                  </a:cxn>
                  <a:cxn ang="0">
                    <a:pos x="108" y="13"/>
                  </a:cxn>
                  <a:cxn ang="0">
                    <a:pos x="108" y="5"/>
                  </a:cxn>
                  <a:cxn ang="0">
                    <a:pos x="111" y="0"/>
                  </a:cxn>
                  <a:cxn ang="0">
                    <a:pos x="105" y="2"/>
                  </a:cxn>
                  <a:cxn ang="0">
                    <a:pos x="101" y="0"/>
                  </a:cxn>
                  <a:cxn ang="0">
                    <a:pos x="98" y="3"/>
                  </a:cxn>
                  <a:cxn ang="0">
                    <a:pos x="90" y="8"/>
                  </a:cxn>
                  <a:cxn ang="0">
                    <a:pos x="85" y="12"/>
                  </a:cxn>
                  <a:cxn ang="0">
                    <a:pos x="78" y="10"/>
                  </a:cxn>
                  <a:cxn ang="0">
                    <a:pos x="73" y="7"/>
                  </a:cxn>
                  <a:cxn ang="0">
                    <a:pos x="71" y="10"/>
                  </a:cxn>
                  <a:cxn ang="0">
                    <a:pos x="63" y="17"/>
                  </a:cxn>
                  <a:cxn ang="0">
                    <a:pos x="60" y="20"/>
                  </a:cxn>
                  <a:cxn ang="0">
                    <a:pos x="50" y="25"/>
                  </a:cxn>
                  <a:cxn ang="0">
                    <a:pos x="45" y="27"/>
                  </a:cxn>
                  <a:cxn ang="0">
                    <a:pos x="40" y="25"/>
                  </a:cxn>
                  <a:cxn ang="0">
                    <a:pos x="26" y="28"/>
                  </a:cxn>
                  <a:cxn ang="0">
                    <a:pos x="18" y="33"/>
                  </a:cxn>
                  <a:cxn ang="0">
                    <a:pos x="18" y="42"/>
                  </a:cxn>
                  <a:cxn ang="0">
                    <a:pos x="10" y="45"/>
                  </a:cxn>
                  <a:cxn ang="0">
                    <a:pos x="7" y="48"/>
                  </a:cxn>
                  <a:cxn ang="0">
                    <a:pos x="0" y="47"/>
                  </a:cxn>
                  <a:cxn ang="0">
                    <a:pos x="8" y="58"/>
                  </a:cxn>
                  <a:cxn ang="0">
                    <a:pos x="12" y="63"/>
                  </a:cxn>
                  <a:cxn ang="0">
                    <a:pos x="25" y="76"/>
                  </a:cxn>
                  <a:cxn ang="0">
                    <a:pos x="40" y="88"/>
                  </a:cxn>
                </a:cxnLst>
                <a:rect l="0" t="0" r="r" b="b"/>
                <a:pathLst>
                  <a:path w="111" h="98">
                    <a:moveTo>
                      <a:pt x="41" y="90"/>
                    </a:moveTo>
                    <a:lnTo>
                      <a:pt x="43" y="88"/>
                    </a:lnTo>
                    <a:lnTo>
                      <a:pt x="43" y="88"/>
                    </a:lnTo>
                    <a:lnTo>
                      <a:pt x="51" y="86"/>
                    </a:lnTo>
                    <a:lnTo>
                      <a:pt x="65" y="90"/>
                    </a:lnTo>
                    <a:lnTo>
                      <a:pt x="68" y="90"/>
                    </a:lnTo>
                    <a:lnTo>
                      <a:pt x="75" y="88"/>
                    </a:lnTo>
                    <a:lnTo>
                      <a:pt x="78" y="91"/>
                    </a:lnTo>
                    <a:lnTo>
                      <a:pt x="81" y="93"/>
                    </a:lnTo>
                    <a:lnTo>
                      <a:pt x="81" y="95"/>
                    </a:lnTo>
                    <a:lnTo>
                      <a:pt x="86" y="98"/>
                    </a:lnTo>
                    <a:lnTo>
                      <a:pt x="88" y="98"/>
                    </a:lnTo>
                    <a:lnTo>
                      <a:pt x="91" y="98"/>
                    </a:lnTo>
                    <a:lnTo>
                      <a:pt x="91" y="96"/>
                    </a:lnTo>
                    <a:lnTo>
                      <a:pt x="93" y="96"/>
                    </a:lnTo>
                    <a:lnTo>
                      <a:pt x="93" y="93"/>
                    </a:lnTo>
                    <a:lnTo>
                      <a:pt x="90" y="90"/>
                    </a:lnTo>
                    <a:lnTo>
                      <a:pt x="90" y="85"/>
                    </a:lnTo>
                    <a:lnTo>
                      <a:pt x="91" y="80"/>
                    </a:lnTo>
                    <a:lnTo>
                      <a:pt x="93" y="76"/>
                    </a:lnTo>
                    <a:lnTo>
                      <a:pt x="93" y="71"/>
                    </a:lnTo>
                    <a:lnTo>
                      <a:pt x="93" y="75"/>
                    </a:lnTo>
                    <a:lnTo>
                      <a:pt x="91" y="76"/>
                    </a:lnTo>
                    <a:lnTo>
                      <a:pt x="90" y="78"/>
                    </a:lnTo>
                    <a:lnTo>
                      <a:pt x="90" y="75"/>
                    </a:lnTo>
                    <a:lnTo>
                      <a:pt x="90" y="71"/>
                    </a:lnTo>
                    <a:lnTo>
                      <a:pt x="93" y="66"/>
                    </a:lnTo>
                    <a:lnTo>
                      <a:pt x="91" y="63"/>
                    </a:lnTo>
                    <a:lnTo>
                      <a:pt x="91" y="60"/>
                    </a:lnTo>
                    <a:lnTo>
                      <a:pt x="95" y="55"/>
                    </a:lnTo>
                    <a:lnTo>
                      <a:pt x="96" y="55"/>
                    </a:lnTo>
                    <a:lnTo>
                      <a:pt x="96" y="56"/>
                    </a:lnTo>
                    <a:lnTo>
                      <a:pt x="96" y="56"/>
                    </a:lnTo>
                    <a:lnTo>
                      <a:pt x="96" y="60"/>
                    </a:lnTo>
                    <a:lnTo>
                      <a:pt x="96" y="60"/>
                    </a:lnTo>
                    <a:lnTo>
                      <a:pt x="96" y="65"/>
                    </a:lnTo>
                    <a:lnTo>
                      <a:pt x="98" y="65"/>
                    </a:lnTo>
                    <a:lnTo>
                      <a:pt x="100" y="61"/>
                    </a:lnTo>
                    <a:lnTo>
                      <a:pt x="100" y="53"/>
                    </a:lnTo>
                    <a:lnTo>
                      <a:pt x="100" y="43"/>
                    </a:lnTo>
                    <a:lnTo>
                      <a:pt x="101" y="42"/>
                    </a:lnTo>
                    <a:lnTo>
                      <a:pt x="100" y="38"/>
                    </a:lnTo>
                    <a:lnTo>
                      <a:pt x="98" y="38"/>
                    </a:lnTo>
                    <a:lnTo>
                      <a:pt x="98" y="35"/>
                    </a:lnTo>
                    <a:lnTo>
                      <a:pt x="100" y="33"/>
                    </a:lnTo>
                    <a:lnTo>
                      <a:pt x="101" y="33"/>
                    </a:lnTo>
                    <a:lnTo>
                      <a:pt x="101" y="35"/>
                    </a:lnTo>
                    <a:lnTo>
                      <a:pt x="103" y="30"/>
                    </a:lnTo>
                    <a:lnTo>
                      <a:pt x="108" y="25"/>
                    </a:lnTo>
                    <a:lnTo>
                      <a:pt x="110" y="22"/>
                    </a:lnTo>
                    <a:lnTo>
                      <a:pt x="110" y="20"/>
                    </a:lnTo>
                    <a:lnTo>
                      <a:pt x="108" y="18"/>
                    </a:lnTo>
                    <a:lnTo>
                      <a:pt x="106" y="17"/>
                    </a:lnTo>
                    <a:lnTo>
                      <a:pt x="108" y="13"/>
                    </a:lnTo>
                    <a:lnTo>
                      <a:pt x="108" y="10"/>
                    </a:lnTo>
                    <a:lnTo>
                      <a:pt x="108" y="5"/>
                    </a:lnTo>
                    <a:lnTo>
                      <a:pt x="110" y="2"/>
                    </a:lnTo>
                    <a:lnTo>
                      <a:pt x="111" y="0"/>
                    </a:lnTo>
                    <a:lnTo>
                      <a:pt x="108" y="2"/>
                    </a:lnTo>
                    <a:lnTo>
                      <a:pt x="105" y="2"/>
                    </a:lnTo>
                    <a:lnTo>
                      <a:pt x="103" y="0"/>
                    </a:lnTo>
                    <a:lnTo>
                      <a:pt x="101" y="0"/>
                    </a:lnTo>
                    <a:lnTo>
                      <a:pt x="100" y="0"/>
                    </a:lnTo>
                    <a:lnTo>
                      <a:pt x="98" y="3"/>
                    </a:lnTo>
                    <a:lnTo>
                      <a:pt x="95" y="5"/>
                    </a:lnTo>
                    <a:lnTo>
                      <a:pt x="90" y="8"/>
                    </a:lnTo>
                    <a:lnTo>
                      <a:pt x="86" y="8"/>
                    </a:lnTo>
                    <a:lnTo>
                      <a:pt x="85" y="12"/>
                    </a:lnTo>
                    <a:lnTo>
                      <a:pt x="83" y="10"/>
                    </a:lnTo>
                    <a:lnTo>
                      <a:pt x="78" y="10"/>
                    </a:lnTo>
                    <a:lnTo>
                      <a:pt x="76" y="8"/>
                    </a:lnTo>
                    <a:lnTo>
                      <a:pt x="73" y="7"/>
                    </a:lnTo>
                    <a:lnTo>
                      <a:pt x="71" y="7"/>
                    </a:lnTo>
                    <a:lnTo>
                      <a:pt x="71" y="10"/>
                    </a:lnTo>
                    <a:lnTo>
                      <a:pt x="66" y="10"/>
                    </a:lnTo>
                    <a:lnTo>
                      <a:pt x="63" y="17"/>
                    </a:lnTo>
                    <a:lnTo>
                      <a:pt x="61" y="18"/>
                    </a:lnTo>
                    <a:lnTo>
                      <a:pt x="60" y="20"/>
                    </a:lnTo>
                    <a:lnTo>
                      <a:pt x="55" y="23"/>
                    </a:lnTo>
                    <a:lnTo>
                      <a:pt x="50" y="25"/>
                    </a:lnTo>
                    <a:lnTo>
                      <a:pt x="48" y="28"/>
                    </a:lnTo>
                    <a:lnTo>
                      <a:pt x="45" y="27"/>
                    </a:lnTo>
                    <a:lnTo>
                      <a:pt x="43" y="27"/>
                    </a:lnTo>
                    <a:lnTo>
                      <a:pt x="40" y="25"/>
                    </a:lnTo>
                    <a:lnTo>
                      <a:pt x="35" y="23"/>
                    </a:lnTo>
                    <a:lnTo>
                      <a:pt x="26" y="28"/>
                    </a:lnTo>
                    <a:lnTo>
                      <a:pt x="18" y="28"/>
                    </a:lnTo>
                    <a:lnTo>
                      <a:pt x="18" y="33"/>
                    </a:lnTo>
                    <a:lnTo>
                      <a:pt x="18" y="37"/>
                    </a:lnTo>
                    <a:lnTo>
                      <a:pt x="18" y="42"/>
                    </a:lnTo>
                    <a:lnTo>
                      <a:pt x="17" y="45"/>
                    </a:lnTo>
                    <a:lnTo>
                      <a:pt x="10" y="45"/>
                    </a:lnTo>
                    <a:lnTo>
                      <a:pt x="7" y="47"/>
                    </a:lnTo>
                    <a:lnTo>
                      <a:pt x="7" y="48"/>
                    </a:lnTo>
                    <a:lnTo>
                      <a:pt x="5" y="48"/>
                    </a:lnTo>
                    <a:lnTo>
                      <a:pt x="0" y="47"/>
                    </a:lnTo>
                    <a:lnTo>
                      <a:pt x="0" y="48"/>
                    </a:lnTo>
                    <a:lnTo>
                      <a:pt x="8" y="58"/>
                    </a:lnTo>
                    <a:lnTo>
                      <a:pt x="12" y="61"/>
                    </a:lnTo>
                    <a:lnTo>
                      <a:pt x="12" y="63"/>
                    </a:lnTo>
                    <a:lnTo>
                      <a:pt x="20" y="70"/>
                    </a:lnTo>
                    <a:lnTo>
                      <a:pt x="25" y="76"/>
                    </a:lnTo>
                    <a:lnTo>
                      <a:pt x="36" y="88"/>
                    </a:lnTo>
                    <a:lnTo>
                      <a:pt x="40" y="88"/>
                    </a:lnTo>
                    <a:lnTo>
                      <a:pt x="41" y="9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31" name="Freeform 159"/>
              <p:cNvSpPr>
                <a:spLocks/>
              </p:cNvSpPr>
              <p:nvPr/>
            </p:nvSpPr>
            <p:spPr bwMode="auto">
              <a:xfrm>
                <a:off x="5259146" y="3102662"/>
                <a:ext cx="33177" cy="16601"/>
              </a:xfrm>
              <a:custGeom>
                <a:avLst/>
                <a:gdLst/>
                <a:ahLst/>
                <a:cxnLst>
                  <a:cxn ang="0">
                    <a:pos x="23" y="0"/>
                  </a:cxn>
                  <a:cxn ang="0">
                    <a:pos x="26" y="2"/>
                  </a:cxn>
                  <a:cxn ang="0">
                    <a:pos x="28" y="4"/>
                  </a:cxn>
                  <a:cxn ang="0">
                    <a:pos x="30" y="4"/>
                  </a:cxn>
                  <a:cxn ang="0">
                    <a:pos x="33" y="5"/>
                  </a:cxn>
                  <a:cxn ang="0">
                    <a:pos x="38" y="5"/>
                  </a:cxn>
                  <a:cxn ang="0">
                    <a:pos x="41" y="7"/>
                  </a:cxn>
                  <a:cxn ang="0">
                    <a:pos x="45" y="10"/>
                  </a:cxn>
                  <a:cxn ang="0">
                    <a:pos x="46" y="12"/>
                  </a:cxn>
                  <a:cxn ang="0">
                    <a:pos x="50" y="14"/>
                  </a:cxn>
                  <a:cxn ang="0">
                    <a:pos x="50" y="12"/>
                  </a:cxn>
                  <a:cxn ang="0">
                    <a:pos x="51" y="10"/>
                  </a:cxn>
                  <a:cxn ang="0">
                    <a:pos x="55" y="9"/>
                  </a:cxn>
                  <a:cxn ang="0">
                    <a:pos x="58" y="10"/>
                  </a:cxn>
                  <a:cxn ang="0">
                    <a:pos x="61" y="10"/>
                  </a:cxn>
                  <a:cxn ang="0">
                    <a:pos x="61" y="15"/>
                  </a:cxn>
                  <a:cxn ang="0">
                    <a:pos x="60" y="19"/>
                  </a:cxn>
                  <a:cxn ang="0">
                    <a:pos x="60" y="20"/>
                  </a:cxn>
                  <a:cxn ang="0">
                    <a:pos x="60" y="24"/>
                  </a:cxn>
                  <a:cxn ang="0">
                    <a:pos x="60" y="25"/>
                  </a:cxn>
                  <a:cxn ang="0">
                    <a:pos x="58" y="27"/>
                  </a:cxn>
                  <a:cxn ang="0">
                    <a:pos x="60" y="29"/>
                  </a:cxn>
                  <a:cxn ang="0">
                    <a:pos x="56" y="34"/>
                  </a:cxn>
                  <a:cxn ang="0">
                    <a:pos x="45" y="34"/>
                  </a:cxn>
                  <a:cxn ang="0">
                    <a:pos x="43" y="30"/>
                  </a:cxn>
                  <a:cxn ang="0">
                    <a:pos x="40" y="27"/>
                  </a:cxn>
                  <a:cxn ang="0">
                    <a:pos x="35" y="27"/>
                  </a:cxn>
                  <a:cxn ang="0">
                    <a:pos x="33" y="27"/>
                  </a:cxn>
                  <a:cxn ang="0">
                    <a:pos x="36" y="29"/>
                  </a:cxn>
                  <a:cxn ang="0">
                    <a:pos x="35" y="30"/>
                  </a:cxn>
                  <a:cxn ang="0">
                    <a:pos x="28" y="27"/>
                  </a:cxn>
                  <a:cxn ang="0">
                    <a:pos x="20" y="24"/>
                  </a:cxn>
                  <a:cxn ang="0">
                    <a:pos x="16" y="24"/>
                  </a:cxn>
                  <a:cxn ang="0">
                    <a:pos x="11" y="24"/>
                  </a:cxn>
                  <a:cxn ang="0">
                    <a:pos x="6" y="20"/>
                  </a:cxn>
                  <a:cxn ang="0">
                    <a:pos x="3" y="20"/>
                  </a:cxn>
                  <a:cxn ang="0">
                    <a:pos x="0" y="19"/>
                  </a:cxn>
                  <a:cxn ang="0">
                    <a:pos x="1" y="17"/>
                  </a:cxn>
                  <a:cxn ang="0">
                    <a:pos x="1" y="14"/>
                  </a:cxn>
                  <a:cxn ang="0">
                    <a:pos x="6" y="10"/>
                  </a:cxn>
                  <a:cxn ang="0">
                    <a:pos x="13" y="9"/>
                  </a:cxn>
                  <a:cxn ang="0">
                    <a:pos x="16" y="7"/>
                  </a:cxn>
                  <a:cxn ang="0">
                    <a:pos x="16" y="5"/>
                  </a:cxn>
                  <a:cxn ang="0">
                    <a:pos x="23" y="0"/>
                  </a:cxn>
                </a:cxnLst>
                <a:rect l="0" t="0" r="r" b="b"/>
                <a:pathLst>
                  <a:path w="61" h="34">
                    <a:moveTo>
                      <a:pt x="23" y="0"/>
                    </a:moveTo>
                    <a:lnTo>
                      <a:pt x="26" y="2"/>
                    </a:lnTo>
                    <a:lnTo>
                      <a:pt x="28" y="4"/>
                    </a:lnTo>
                    <a:lnTo>
                      <a:pt x="30" y="4"/>
                    </a:lnTo>
                    <a:lnTo>
                      <a:pt x="33" y="5"/>
                    </a:lnTo>
                    <a:lnTo>
                      <a:pt x="38" y="5"/>
                    </a:lnTo>
                    <a:lnTo>
                      <a:pt x="41" y="7"/>
                    </a:lnTo>
                    <a:lnTo>
                      <a:pt x="45" y="10"/>
                    </a:lnTo>
                    <a:lnTo>
                      <a:pt x="46" y="12"/>
                    </a:lnTo>
                    <a:lnTo>
                      <a:pt x="50" y="14"/>
                    </a:lnTo>
                    <a:lnTo>
                      <a:pt x="50" y="12"/>
                    </a:lnTo>
                    <a:lnTo>
                      <a:pt x="51" y="10"/>
                    </a:lnTo>
                    <a:lnTo>
                      <a:pt x="55" y="9"/>
                    </a:lnTo>
                    <a:lnTo>
                      <a:pt x="58" y="10"/>
                    </a:lnTo>
                    <a:lnTo>
                      <a:pt x="61" y="10"/>
                    </a:lnTo>
                    <a:lnTo>
                      <a:pt x="61" y="15"/>
                    </a:lnTo>
                    <a:lnTo>
                      <a:pt x="60" y="19"/>
                    </a:lnTo>
                    <a:lnTo>
                      <a:pt x="60" y="20"/>
                    </a:lnTo>
                    <a:lnTo>
                      <a:pt x="60" y="24"/>
                    </a:lnTo>
                    <a:lnTo>
                      <a:pt x="60" y="25"/>
                    </a:lnTo>
                    <a:lnTo>
                      <a:pt x="58" y="27"/>
                    </a:lnTo>
                    <a:lnTo>
                      <a:pt x="60" y="29"/>
                    </a:lnTo>
                    <a:lnTo>
                      <a:pt x="56" y="34"/>
                    </a:lnTo>
                    <a:lnTo>
                      <a:pt x="45" y="34"/>
                    </a:lnTo>
                    <a:lnTo>
                      <a:pt x="43" y="30"/>
                    </a:lnTo>
                    <a:lnTo>
                      <a:pt x="40" y="27"/>
                    </a:lnTo>
                    <a:lnTo>
                      <a:pt x="35" y="27"/>
                    </a:lnTo>
                    <a:lnTo>
                      <a:pt x="33" y="27"/>
                    </a:lnTo>
                    <a:lnTo>
                      <a:pt x="36" y="29"/>
                    </a:lnTo>
                    <a:lnTo>
                      <a:pt x="35" y="30"/>
                    </a:lnTo>
                    <a:lnTo>
                      <a:pt x="28" y="27"/>
                    </a:lnTo>
                    <a:lnTo>
                      <a:pt x="20" y="24"/>
                    </a:lnTo>
                    <a:lnTo>
                      <a:pt x="16" y="24"/>
                    </a:lnTo>
                    <a:lnTo>
                      <a:pt x="11" y="24"/>
                    </a:lnTo>
                    <a:lnTo>
                      <a:pt x="6" y="20"/>
                    </a:lnTo>
                    <a:lnTo>
                      <a:pt x="3" y="20"/>
                    </a:lnTo>
                    <a:lnTo>
                      <a:pt x="0" y="19"/>
                    </a:lnTo>
                    <a:lnTo>
                      <a:pt x="1" y="17"/>
                    </a:lnTo>
                    <a:lnTo>
                      <a:pt x="1" y="14"/>
                    </a:lnTo>
                    <a:lnTo>
                      <a:pt x="6" y="10"/>
                    </a:lnTo>
                    <a:lnTo>
                      <a:pt x="13" y="9"/>
                    </a:lnTo>
                    <a:lnTo>
                      <a:pt x="16" y="7"/>
                    </a:lnTo>
                    <a:lnTo>
                      <a:pt x="16" y="5"/>
                    </a:lnTo>
                    <a:lnTo>
                      <a:pt x="23"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32" name="Freeform 163"/>
              <p:cNvSpPr>
                <a:spLocks noEditPoints="1"/>
              </p:cNvSpPr>
              <p:nvPr/>
            </p:nvSpPr>
            <p:spPr bwMode="auto">
              <a:xfrm>
                <a:off x="5468915" y="3209534"/>
                <a:ext cx="507298" cy="467953"/>
              </a:xfrm>
              <a:custGeom>
                <a:avLst/>
                <a:gdLst/>
                <a:ahLst/>
                <a:cxnLst>
                  <a:cxn ang="0">
                    <a:pos x="565" y="121"/>
                  </a:cxn>
                  <a:cxn ang="0">
                    <a:pos x="572" y="116"/>
                  </a:cxn>
                  <a:cxn ang="0">
                    <a:pos x="575" y="116"/>
                  </a:cxn>
                  <a:cxn ang="0">
                    <a:pos x="596" y="118"/>
                  </a:cxn>
                  <a:cxn ang="0">
                    <a:pos x="572" y="75"/>
                  </a:cxn>
                  <a:cxn ang="0">
                    <a:pos x="522" y="51"/>
                  </a:cxn>
                  <a:cxn ang="0">
                    <a:pos x="484" y="75"/>
                  </a:cxn>
                  <a:cxn ang="0">
                    <a:pos x="432" y="65"/>
                  </a:cxn>
                  <a:cxn ang="0">
                    <a:pos x="404" y="73"/>
                  </a:cxn>
                  <a:cxn ang="0">
                    <a:pos x="347" y="76"/>
                  </a:cxn>
                  <a:cxn ang="0">
                    <a:pos x="342" y="23"/>
                  </a:cxn>
                  <a:cxn ang="0">
                    <a:pos x="307" y="17"/>
                  </a:cxn>
                  <a:cxn ang="0">
                    <a:pos x="226" y="30"/>
                  </a:cxn>
                  <a:cxn ang="0">
                    <a:pos x="218" y="88"/>
                  </a:cxn>
                  <a:cxn ang="0">
                    <a:pos x="143" y="80"/>
                  </a:cxn>
                  <a:cxn ang="0">
                    <a:pos x="91" y="111"/>
                  </a:cxn>
                  <a:cxn ang="0">
                    <a:pos x="80" y="213"/>
                  </a:cxn>
                  <a:cxn ang="0">
                    <a:pos x="13" y="254"/>
                  </a:cxn>
                  <a:cxn ang="0">
                    <a:pos x="18" y="321"/>
                  </a:cxn>
                  <a:cxn ang="0">
                    <a:pos x="85" y="359"/>
                  </a:cxn>
                  <a:cxn ang="0">
                    <a:pos x="146" y="359"/>
                  </a:cxn>
                  <a:cxn ang="0">
                    <a:pos x="211" y="367"/>
                  </a:cxn>
                  <a:cxn ang="0">
                    <a:pos x="289" y="414"/>
                  </a:cxn>
                  <a:cxn ang="0">
                    <a:pos x="385" y="495"/>
                  </a:cxn>
                  <a:cxn ang="0">
                    <a:pos x="407" y="610"/>
                  </a:cxn>
                  <a:cxn ang="0">
                    <a:pos x="485" y="656"/>
                  </a:cxn>
                  <a:cxn ang="0">
                    <a:pos x="513" y="709"/>
                  </a:cxn>
                  <a:cxn ang="0">
                    <a:pos x="469" y="761"/>
                  </a:cxn>
                  <a:cxn ang="0">
                    <a:pos x="430" y="811"/>
                  </a:cxn>
                  <a:cxn ang="0">
                    <a:pos x="500" y="842"/>
                  </a:cxn>
                  <a:cxn ang="0">
                    <a:pos x="540" y="900"/>
                  </a:cxn>
                  <a:cxn ang="0">
                    <a:pos x="572" y="837"/>
                  </a:cxn>
                  <a:cxn ang="0">
                    <a:pos x="588" y="814"/>
                  </a:cxn>
                  <a:cxn ang="0">
                    <a:pos x="568" y="850"/>
                  </a:cxn>
                  <a:cxn ang="0">
                    <a:pos x="633" y="761"/>
                  </a:cxn>
                  <a:cxn ang="0">
                    <a:pos x="628" y="713"/>
                  </a:cxn>
                  <a:cxn ang="0">
                    <a:pos x="661" y="676"/>
                  </a:cxn>
                  <a:cxn ang="0">
                    <a:pos x="724" y="638"/>
                  </a:cxn>
                  <a:cxn ang="0">
                    <a:pos x="743" y="634"/>
                  </a:cxn>
                  <a:cxn ang="0">
                    <a:pos x="789" y="626"/>
                  </a:cxn>
                  <a:cxn ang="0">
                    <a:pos x="824" y="576"/>
                  </a:cxn>
                  <a:cxn ang="0">
                    <a:pos x="849" y="487"/>
                  </a:cxn>
                  <a:cxn ang="0">
                    <a:pos x="852" y="410"/>
                  </a:cxn>
                  <a:cxn ang="0">
                    <a:pos x="857" y="405"/>
                  </a:cxn>
                  <a:cxn ang="0">
                    <a:pos x="914" y="342"/>
                  </a:cxn>
                  <a:cxn ang="0">
                    <a:pos x="935" y="249"/>
                  </a:cxn>
                  <a:cxn ang="0">
                    <a:pos x="846" y="189"/>
                  </a:cxn>
                  <a:cxn ang="0">
                    <a:pos x="776" y="178"/>
                  </a:cxn>
                  <a:cxn ang="0">
                    <a:pos x="733" y="174"/>
                  </a:cxn>
                  <a:cxn ang="0">
                    <a:pos x="711" y="184"/>
                  </a:cxn>
                  <a:cxn ang="0">
                    <a:pos x="684" y="151"/>
                  </a:cxn>
                  <a:cxn ang="0">
                    <a:pos x="646" y="136"/>
                  </a:cxn>
                  <a:cxn ang="0">
                    <a:pos x="595" y="168"/>
                  </a:cxn>
                  <a:cxn ang="0">
                    <a:pos x="591" y="161"/>
                  </a:cxn>
                  <a:cxn ang="0">
                    <a:pos x="595" y="154"/>
                  </a:cxn>
                  <a:cxn ang="0">
                    <a:pos x="580" y="121"/>
                  </a:cxn>
                  <a:cxn ang="0">
                    <a:pos x="545" y="144"/>
                  </a:cxn>
                  <a:cxn ang="0">
                    <a:pos x="553" y="116"/>
                  </a:cxn>
                  <a:cxn ang="0">
                    <a:pos x="568" y="75"/>
                  </a:cxn>
                </a:cxnLst>
                <a:rect l="0" t="0" r="r" b="b"/>
                <a:pathLst>
                  <a:path w="949" h="900">
                    <a:moveTo>
                      <a:pt x="555" y="133"/>
                    </a:moveTo>
                    <a:lnTo>
                      <a:pt x="557" y="129"/>
                    </a:lnTo>
                    <a:lnTo>
                      <a:pt x="560" y="128"/>
                    </a:lnTo>
                    <a:lnTo>
                      <a:pt x="562" y="129"/>
                    </a:lnTo>
                    <a:lnTo>
                      <a:pt x="560" y="131"/>
                    </a:lnTo>
                    <a:lnTo>
                      <a:pt x="557" y="133"/>
                    </a:lnTo>
                    <a:lnTo>
                      <a:pt x="555" y="133"/>
                    </a:lnTo>
                    <a:lnTo>
                      <a:pt x="555" y="133"/>
                    </a:lnTo>
                    <a:close/>
                    <a:moveTo>
                      <a:pt x="550" y="131"/>
                    </a:moveTo>
                    <a:lnTo>
                      <a:pt x="552" y="131"/>
                    </a:lnTo>
                    <a:lnTo>
                      <a:pt x="553" y="129"/>
                    </a:lnTo>
                    <a:lnTo>
                      <a:pt x="558" y="125"/>
                    </a:lnTo>
                    <a:lnTo>
                      <a:pt x="560" y="125"/>
                    </a:lnTo>
                    <a:lnTo>
                      <a:pt x="565" y="121"/>
                    </a:lnTo>
                    <a:lnTo>
                      <a:pt x="563" y="120"/>
                    </a:lnTo>
                    <a:lnTo>
                      <a:pt x="562" y="120"/>
                    </a:lnTo>
                    <a:lnTo>
                      <a:pt x="560" y="120"/>
                    </a:lnTo>
                    <a:lnTo>
                      <a:pt x="558" y="121"/>
                    </a:lnTo>
                    <a:lnTo>
                      <a:pt x="553" y="125"/>
                    </a:lnTo>
                    <a:lnTo>
                      <a:pt x="550" y="131"/>
                    </a:lnTo>
                    <a:lnTo>
                      <a:pt x="550" y="131"/>
                    </a:lnTo>
                    <a:close/>
                    <a:moveTo>
                      <a:pt x="572" y="116"/>
                    </a:moveTo>
                    <a:lnTo>
                      <a:pt x="570" y="115"/>
                    </a:lnTo>
                    <a:lnTo>
                      <a:pt x="567" y="113"/>
                    </a:lnTo>
                    <a:lnTo>
                      <a:pt x="567" y="116"/>
                    </a:lnTo>
                    <a:lnTo>
                      <a:pt x="568" y="118"/>
                    </a:lnTo>
                    <a:lnTo>
                      <a:pt x="572" y="118"/>
                    </a:lnTo>
                    <a:lnTo>
                      <a:pt x="572" y="116"/>
                    </a:lnTo>
                    <a:lnTo>
                      <a:pt x="572" y="116"/>
                    </a:lnTo>
                    <a:close/>
                    <a:moveTo>
                      <a:pt x="572" y="111"/>
                    </a:moveTo>
                    <a:lnTo>
                      <a:pt x="570" y="108"/>
                    </a:lnTo>
                    <a:lnTo>
                      <a:pt x="573" y="105"/>
                    </a:lnTo>
                    <a:lnTo>
                      <a:pt x="575" y="105"/>
                    </a:lnTo>
                    <a:lnTo>
                      <a:pt x="578" y="101"/>
                    </a:lnTo>
                    <a:lnTo>
                      <a:pt x="582" y="103"/>
                    </a:lnTo>
                    <a:lnTo>
                      <a:pt x="578" y="105"/>
                    </a:lnTo>
                    <a:lnTo>
                      <a:pt x="577" y="106"/>
                    </a:lnTo>
                    <a:lnTo>
                      <a:pt x="573" y="110"/>
                    </a:lnTo>
                    <a:lnTo>
                      <a:pt x="572" y="111"/>
                    </a:lnTo>
                    <a:lnTo>
                      <a:pt x="572" y="111"/>
                    </a:lnTo>
                    <a:close/>
                    <a:moveTo>
                      <a:pt x="573" y="115"/>
                    </a:moveTo>
                    <a:lnTo>
                      <a:pt x="575" y="116"/>
                    </a:lnTo>
                    <a:lnTo>
                      <a:pt x="582" y="116"/>
                    </a:lnTo>
                    <a:lnTo>
                      <a:pt x="583" y="118"/>
                    </a:lnTo>
                    <a:lnTo>
                      <a:pt x="586" y="116"/>
                    </a:lnTo>
                    <a:lnTo>
                      <a:pt x="586" y="113"/>
                    </a:lnTo>
                    <a:lnTo>
                      <a:pt x="585" y="111"/>
                    </a:lnTo>
                    <a:lnTo>
                      <a:pt x="577" y="113"/>
                    </a:lnTo>
                    <a:lnTo>
                      <a:pt x="573" y="113"/>
                    </a:lnTo>
                    <a:lnTo>
                      <a:pt x="573" y="115"/>
                    </a:lnTo>
                    <a:lnTo>
                      <a:pt x="573" y="115"/>
                    </a:lnTo>
                    <a:close/>
                    <a:moveTo>
                      <a:pt x="586" y="120"/>
                    </a:moveTo>
                    <a:lnTo>
                      <a:pt x="590" y="118"/>
                    </a:lnTo>
                    <a:lnTo>
                      <a:pt x="591" y="116"/>
                    </a:lnTo>
                    <a:lnTo>
                      <a:pt x="595" y="116"/>
                    </a:lnTo>
                    <a:lnTo>
                      <a:pt x="596" y="118"/>
                    </a:lnTo>
                    <a:lnTo>
                      <a:pt x="595" y="121"/>
                    </a:lnTo>
                    <a:lnTo>
                      <a:pt x="590" y="121"/>
                    </a:lnTo>
                    <a:lnTo>
                      <a:pt x="586" y="120"/>
                    </a:lnTo>
                    <a:lnTo>
                      <a:pt x="586" y="120"/>
                    </a:lnTo>
                    <a:close/>
                    <a:moveTo>
                      <a:pt x="572" y="75"/>
                    </a:moveTo>
                    <a:lnTo>
                      <a:pt x="568" y="71"/>
                    </a:lnTo>
                    <a:lnTo>
                      <a:pt x="567" y="66"/>
                    </a:lnTo>
                    <a:lnTo>
                      <a:pt x="568" y="65"/>
                    </a:lnTo>
                    <a:lnTo>
                      <a:pt x="572" y="66"/>
                    </a:lnTo>
                    <a:lnTo>
                      <a:pt x="575" y="71"/>
                    </a:lnTo>
                    <a:lnTo>
                      <a:pt x="573" y="75"/>
                    </a:lnTo>
                    <a:lnTo>
                      <a:pt x="573" y="75"/>
                    </a:lnTo>
                    <a:lnTo>
                      <a:pt x="572" y="75"/>
                    </a:lnTo>
                    <a:lnTo>
                      <a:pt x="572" y="75"/>
                    </a:lnTo>
                    <a:close/>
                    <a:moveTo>
                      <a:pt x="550" y="31"/>
                    </a:moveTo>
                    <a:lnTo>
                      <a:pt x="548" y="30"/>
                    </a:lnTo>
                    <a:lnTo>
                      <a:pt x="547" y="25"/>
                    </a:lnTo>
                    <a:lnTo>
                      <a:pt x="543" y="20"/>
                    </a:lnTo>
                    <a:lnTo>
                      <a:pt x="543" y="20"/>
                    </a:lnTo>
                    <a:lnTo>
                      <a:pt x="543" y="23"/>
                    </a:lnTo>
                    <a:lnTo>
                      <a:pt x="542" y="27"/>
                    </a:lnTo>
                    <a:lnTo>
                      <a:pt x="535" y="30"/>
                    </a:lnTo>
                    <a:lnTo>
                      <a:pt x="535" y="30"/>
                    </a:lnTo>
                    <a:lnTo>
                      <a:pt x="535" y="30"/>
                    </a:lnTo>
                    <a:lnTo>
                      <a:pt x="533" y="33"/>
                    </a:lnTo>
                    <a:lnTo>
                      <a:pt x="528" y="40"/>
                    </a:lnTo>
                    <a:lnTo>
                      <a:pt x="522" y="46"/>
                    </a:lnTo>
                    <a:lnTo>
                      <a:pt x="522" y="51"/>
                    </a:lnTo>
                    <a:lnTo>
                      <a:pt x="517" y="60"/>
                    </a:lnTo>
                    <a:lnTo>
                      <a:pt x="513" y="65"/>
                    </a:lnTo>
                    <a:lnTo>
                      <a:pt x="510" y="71"/>
                    </a:lnTo>
                    <a:lnTo>
                      <a:pt x="505" y="71"/>
                    </a:lnTo>
                    <a:lnTo>
                      <a:pt x="503" y="73"/>
                    </a:lnTo>
                    <a:lnTo>
                      <a:pt x="502" y="76"/>
                    </a:lnTo>
                    <a:lnTo>
                      <a:pt x="498" y="80"/>
                    </a:lnTo>
                    <a:lnTo>
                      <a:pt x="495" y="78"/>
                    </a:lnTo>
                    <a:lnTo>
                      <a:pt x="495" y="73"/>
                    </a:lnTo>
                    <a:lnTo>
                      <a:pt x="493" y="71"/>
                    </a:lnTo>
                    <a:lnTo>
                      <a:pt x="492" y="70"/>
                    </a:lnTo>
                    <a:lnTo>
                      <a:pt x="490" y="70"/>
                    </a:lnTo>
                    <a:lnTo>
                      <a:pt x="487" y="71"/>
                    </a:lnTo>
                    <a:lnTo>
                      <a:pt x="484" y="75"/>
                    </a:lnTo>
                    <a:lnTo>
                      <a:pt x="480" y="73"/>
                    </a:lnTo>
                    <a:lnTo>
                      <a:pt x="477" y="70"/>
                    </a:lnTo>
                    <a:lnTo>
                      <a:pt x="477" y="68"/>
                    </a:lnTo>
                    <a:lnTo>
                      <a:pt x="475" y="66"/>
                    </a:lnTo>
                    <a:lnTo>
                      <a:pt x="474" y="63"/>
                    </a:lnTo>
                    <a:lnTo>
                      <a:pt x="472" y="61"/>
                    </a:lnTo>
                    <a:lnTo>
                      <a:pt x="469" y="60"/>
                    </a:lnTo>
                    <a:lnTo>
                      <a:pt x="465" y="56"/>
                    </a:lnTo>
                    <a:lnTo>
                      <a:pt x="459" y="56"/>
                    </a:lnTo>
                    <a:lnTo>
                      <a:pt x="454" y="58"/>
                    </a:lnTo>
                    <a:lnTo>
                      <a:pt x="444" y="58"/>
                    </a:lnTo>
                    <a:lnTo>
                      <a:pt x="439" y="56"/>
                    </a:lnTo>
                    <a:lnTo>
                      <a:pt x="434" y="60"/>
                    </a:lnTo>
                    <a:lnTo>
                      <a:pt x="432" y="65"/>
                    </a:lnTo>
                    <a:lnTo>
                      <a:pt x="437" y="68"/>
                    </a:lnTo>
                    <a:lnTo>
                      <a:pt x="439" y="70"/>
                    </a:lnTo>
                    <a:lnTo>
                      <a:pt x="440" y="75"/>
                    </a:lnTo>
                    <a:lnTo>
                      <a:pt x="440" y="76"/>
                    </a:lnTo>
                    <a:lnTo>
                      <a:pt x="435" y="76"/>
                    </a:lnTo>
                    <a:lnTo>
                      <a:pt x="429" y="76"/>
                    </a:lnTo>
                    <a:lnTo>
                      <a:pt x="427" y="75"/>
                    </a:lnTo>
                    <a:lnTo>
                      <a:pt x="425" y="75"/>
                    </a:lnTo>
                    <a:lnTo>
                      <a:pt x="425" y="75"/>
                    </a:lnTo>
                    <a:lnTo>
                      <a:pt x="425" y="75"/>
                    </a:lnTo>
                    <a:lnTo>
                      <a:pt x="417" y="75"/>
                    </a:lnTo>
                    <a:lnTo>
                      <a:pt x="414" y="75"/>
                    </a:lnTo>
                    <a:lnTo>
                      <a:pt x="412" y="73"/>
                    </a:lnTo>
                    <a:lnTo>
                      <a:pt x="404" y="73"/>
                    </a:lnTo>
                    <a:lnTo>
                      <a:pt x="399" y="75"/>
                    </a:lnTo>
                    <a:lnTo>
                      <a:pt x="397" y="83"/>
                    </a:lnTo>
                    <a:lnTo>
                      <a:pt x="387" y="81"/>
                    </a:lnTo>
                    <a:lnTo>
                      <a:pt x="381" y="83"/>
                    </a:lnTo>
                    <a:lnTo>
                      <a:pt x="381" y="86"/>
                    </a:lnTo>
                    <a:lnTo>
                      <a:pt x="377" y="90"/>
                    </a:lnTo>
                    <a:lnTo>
                      <a:pt x="372" y="90"/>
                    </a:lnTo>
                    <a:lnTo>
                      <a:pt x="371" y="88"/>
                    </a:lnTo>
                    <a:lnTo>
                      <a:pt x="367" y="90"/>
                    </a:lnTo>
                    <a:lnTo>
                      <a:pt x="366" y="93"/>
                    </a:lnTo>
                    <a:lnTo>
                      <a:pt x="361" y="91"/>
                    </a:lnTo>
                    <a:lnTo>
                      <a:pt x="351" y="83"/>
                    </a:lnTo>
                    <a:lnTo>
                      <a:pt x="347" y="80"/>
                    </a:lnTo>
                    <a:lnTo>
                      <a:pt x="347" y="76"/>
                    </a:lnTo>
                    <a:lnTo>
                      <a:pt x="342" y="71"/>
                    </a:lnTo>
                    <a:lnTo>
                      <a:pt x="337" y="68"/>
                    </a:lnTo>
                    <a:lnTo>
                      <a:pt x="337" y="63"/>
                    </a:lnTo>
                    <a:lnTo>
                      <a:pt x="339" y="60"/>
                    </a:lnTo>
                    <a:lnTo>
                      <a:pt x="337" y="58"/>
                    </a:lnTo>
                    <a:lnTo>
                      <a:pt x="337" y="55"/>
                    </a:lnTo>
                    <a:lnTo>
                      <a:pt x="339" y="51"/>
                    </a:lnTo>
                    <a:lnTo>
                      <a:pt x="339" y="46"/>
                    </a:lnTo>
                    <a:lnTo>
                      <a:pt x="344" y="38"/>
                    </a:lnTo>
                    <a:lnTo>
                      <a:pt x="346" y="33"/>
                    </a:lnTo>
                    <a:lnTo>
                      <a:pt x="351" y="28"/>
                    </a:lnTo>
                    <a:lnTo>
                      <a:pt x="351" y="25"/>
                    </a:lnTo>
                    <a:lnTo>
                      <a:pt x="346" y="27"/>
                    </a:lnTo>
                    <a:lnTo>
                      <a:pt x="342" y="23"/>
                    </a:lnTo>
                    <a:lnTo>
                      <a:pt x="342" y="20"/>
                    </a:lnTo>
                    <a:lnTo>
                      <a:pt x="336" y="20"/>
                    </a:lnTo>
                    <a:lnTo>
                      <a:pt x="332" y="18"/>
                    </a:lnTo>
                    <a:lnTo>
                      <a:pt x="334" y="15"/>
                    </a:lnTo>
                    <a:lnTo>
                      <a:pt x="337" y="12"/>
                    </a:lnTo>
                    <a:lnTo>
                      <a:pt x="337" y="5"/>
                    </a:lnTo>
                    <a:lnTo>
                      <a:pt x="334" y="0"/>
                    </a:lnTo>
                    <a:lnTo>
                      <a:pt x="327" y="0"/>
                    </a:lnTo>
                    <a:lnTo>
                      <a:pt x="326" y="2"/>
                    </a:lnTo>
                    <a:lnTo>
                      <a:pt x="324" y="0"/>
                    </a:lnTo>
                    <a:lnTo>
                      <a:pt x="321" y="0"/>
                    </a:lnTo>
                    <a:lnTo>
                      <a:pt x="321" y="3"/>
                    </a:lnTo>
                    <a:lnTo>
                      <a:pt x="319" y="10"/>
                    </a:lnTo>
                    <a:lnTo>
                      <a:pt x="307" y="17"/>
                    </a:lnTo>
                    <a:lnTo>
                      <a:pt x="299" y="18"/>
                    </a:lnTo>
                    <a:lnTo>
                      <a:pt x="287" y="22"/>
                    </a:lnTo>
                    <a:lnTo>
                      <a:pt x="284" y="20"/>
                    </a:lnTo>
                    <a:lnTo>
                      <a:pt x="278" y="22"/>
                    </a:lnTo>
                    <a:lnTo>
                      <a:pt x="269" y="27"/>
                    </a:lnTo>
                    <a:lnTo>
                      <a:pt x="261" y="30"/>
                    </a:lnTo>
                    <a:lnTo>
                      <a:pt x="259" y="28"/>
                    </a:lnTo>
                    <a:lnTo>
                      <a:pt x="248" y="30"/>
                    </a:lnTo>
                    <a:lnTo>
                      <a:pt x="239" y="30"/>
                    </a:lnTo>
                    <a:lnTo>
                      <a:pt x="233" y="27"/>
                    </a:lnTo>
                    <a:lnTo>
                      <a:pt x="224" y="25"/>
                    </a:lnTo>
                    <a:lnTo>
                      <a:pt x="218" y="23"/>
                    </a:lnTo>
                    <a:lnTo>
                      <a:pt x="221" y="28"/>
                    </a:lnTo>
                    <a:lnTo>
                      <a:pt x="226" y="30"/>
                    </a:lnTo>
                    <a:lnTo>
                      <a:pt x="231" y="35"/>
                    </a:lnTo>
                    <a:lnTo>
                      <a:pt x="233" y="38"/>
                    </a:lnTo>
                    <a:lnTo>
                      <a:pt x="226" y="48"/>
                    </a:lnTo>
                    <a:lnTo>
                      <a:pt x="229" y="53"/>
                    </a:lnTo>
                    <a:lnTo>
                      <a:pt x="228" y="60"/>
                    </a:lnTo>
                    <a:lnTo>
                      <a:pt x="238" y="63"/>
                    </a:lnTo>
                    <a:lnTo>
                      <a:pt x="246" y="63"/>
                    </a:lnTo>
                    <a:lnTo>
                      <a:pt x="254" y="63"/>
                    </a:lnTo>
                    <a:lnTo>
                      <a:pt x="254" y="68"/>
                    </a:lnTo>
                    <a:lnTo>
                      <a:pt x="249" y="70"/>
                    </a:lnTo>
                    <a:lnTo>
                      <a:pt x="238" y="73"/>
                    </a:lnTo>
                    <a:lnTo>
                      <a:pt x="233" y="76"/>
                    </a:lnTo>
                    <a:lnTo>
                      <a:pt x="231" y="81"/>
                    </a:lnTo>
                    <a:lnTo>
                      <a:pt x="218" y="88"/>
                    </a:lnTo>
                    <a:lnTo>
                      <a:pt x="214" y="93"/>
                    </a:lnTo>
                    <a:lnTo>
                      <a:pt x="206" y="98"/>
                    </a:lnTo>
                    <a:lnTo>
                      <a:pt x="201" y="103"/>
                    </a:lnTo>
                    <a:lnTo>
                      <a:pt x="191" y="105"/>
                    </a:lnTo>
                    <a:lnTo>
                      <a:pt x="185" y="103"/>
                    </a:lnTo>
                    <a:lnTo>
                      <a:pt x="176" y="96"/>
                    </a:lnTo>
                    <a:lnTo>
                      <a:pt x="166" y="91"/>
                    </a:lnTo>
                    <a:lnTo>
                      <a:pt x="160" y="91"/>
                    </a:lnTo>
                    <a:lnTo>
                      <a:pt x="160" y="85"/>
                    </a:lnTo>
                    <a:lnTo>
                      <a:pt x="160" y="80"/>
                    </a:lnTo>
                    <a:lnTo>
                      <a:pt x="155" y="76"/>
                    </a:lnTo>
                    <a:lnTo>
                      <a:pt x="153" y="73"/>
                    </a:lnTo>
                    <a:lnTo>
                      <a:pt x="146" y="75"/>
                    </a:lnTo>
                    <a:lnTo>
                      <a:pt x="143" y="80"/>
                    </a:lnTo>
                    <a:lnTo>
                      <a:pt x="140" y="80"/>
                    </a:lnTo>
                    <a:lnTo>
                      <a:pt x="136" y="78"/>
                    </a:lnTo>
                    <a:lnTo>
                      <a:pt x="131" y="78"/>
                    </a:lnTo>
                    <a:lnTo>
                      <a:pt x="128" y="80"/>
                    </a:lnTo>
                    <a:lnTo>
                      <a:pt x="101" y="80"/>
                    </a:lnTo>
                    <a:lnTo>
                      <a:pt x="100" y="88"/>
                    </a:lnTo>
                    <a:lnTo>
                      <a:pt x="101" y="93"/>
                    </a:lnTo>
                    <a:lnTo>
                      <a:pt x="111" y="95"/>
                    </a:lnTo>
                    <a:lnTo>
                      <a:pt x="115" y="101"/>
                    </a:lnTo>
                    <a:lnTo>
                      <a:pt x="111" y="103"/>
                    </a:lnTo>
                    <a:lnTo>
                      <a:pt x="115" y="106"/>
                    </a:lnTo>
                    <a:lnTo>
                      <a:pt x="113" y="110"/>
                    </a:lnTo>
                    <a:lnTo>
                      <a:pt x="108" y="106"/>
                    </a:lnTo>
                    <a:lnTo>
                      <a:pt x="91" y="111"/>
                    </a:lnTo>
                    <a:lnTo>
                      <a:pt x="93" y="123"/>
                    </a:lnTo>
                    <a:lnTo>
                      <a:pt x="96" y="128"/>
                    </a:lnTo>
                    <a:lnTo>
                      <a:pt x="106" y="134"/>
                    </a:lnTo>
                    <a:lnTo>
                      <a:pt x="111" y="144"/>
                    </a:lnTo>
                    <a:lnTo>
                      <a:pt x="111" y="151"/>
                    </a:lnTo>
                    <a:lnTo>
                      <a:pt x="111" y="154"/>
                    </a:lnTo>
                    <a:lnTo>
                      <a:pt x="98" y="201"/>
                    </a:lnTo>
                    <a:lnTo>
                      <a:pt x="93" y="213"/>
                    </a:lnTo>
                    <a:lnTo>
                      <a:pt x="95" y="214"/>
                    </a:lnTo>
                    <a:lnTo>
                      <a:pt x="91" y="218"/>
                    </a:lnTo>
                    <a:lnTo>
                      <a:pt x="87" y="216"/>
                    </a:lnTo>
                    <a:lnTo>
                      <a:pt x="87" y="216"/>
                    </a:lnTo>
                    <a:lnTo>
                      <a:pt x="82" y="213"/>
                    </a:lnTo>
                    <a:lnTo>
                      <a:pt x="80" y="213"/>
                    </a:lnTo>
                    <a:lnTo>
                      <a:pt x="75" y="213"/>
                    </a:lnTo>
                    <a:lnTo>
                      <a:pt x="73" y="211"/>
                    </a:lnTo>
                    <a:lnTo>
                      <a:pt x="72" y="216"/>
                    </a:lnTo>
                    <a:lnTo>
                      <a:pt x="55" y="221"/>
                    </a:lnTo>
                    <a:lnTo>
                      <a:pt x="42" y="223"/>
                    </a:lnTo>
                    <a:lnTo>
                      <a:pt x="40" y="226"/>
                    </a:lnTo>
                    <a:lnTo>
                      <a:pt x="37" y="226"/>
                    </a:lnTo>
                    <a:lnTo>
                      <a:pt x="32" y="231"/>
                    </a:lnTo>
                    <a:lnTo>
                      <a:pt x="25" y="232"/>
                    </a:lnTo>
                    <a:lnTo>
                      <a:pt x="22" y="236"/>
                    </a:lnTo>
                    <a:lnTo>
                      <a:pt x="22" y="241"/>
                    </a:lnTo>
                    <a:lnTo>
                      <a:pt x="20" y="244"/>
                    </a:lnTo>
                    <a:lnTo>
                      <a:pt x="20" y="247"/>
                    </a:lnTo>
                    <a:lnTo>
                      <a:pt x="13" y="254"/>
                    </a:lnTo>
                    <a:lnTo>
                      <a:pt x="17" y="262"/>
                    </a:lnTo>
                    <a:lnTo>
                      <a:pt x="18" y="266"/>
                    </a:lnTo>
                    <a:lnTo>
                      <a:pt x="15" y="269"/>
                    </a:lnTo>
                    <a:lnTo>
                      <a:pt x="12" y="269"/>
                    </a:lnTo>
                    <a:lnTo>
                      <a:pt x="3" y="272"/>
                    </a:lnTo>
                    <a:lnTo>
                      <a:pt x="3" y="277"/>
                    </a:lnTo>
                    <a:lnTo>
                      <a:pt x="2" y="279"/>
                    </a:lnTo>
                    <a:lnTo>
                      <a:pt x="3" y="282"/>
                    </a:lnTo>
                    <a:lnTo>
                      <a:pt x="2" y="287"/>
                    </a:lnTo>
                    <a:lnTo>
                      <a:pt x="0" y="291"/>
                    </a:lnTo>
                    <a:lnTo>
                      <a:pt x="2" y="294"/>
                    </a:lnTo>
                    <a:lnTo>
                      <a:pt x="0" y="297"/>
                    </a:lnTo>
                    <a:lnTo>
                      <a:pt x="7" y="304"/>
                    </a:lnTo>
                    <a:lnTo>
                      <a:pt x="18" y="321"/>
                    </a:lnTo>
                    <a:lnTo>
                      <a:pt x="13" y="329"/>
                    </a:lnTo>
                    <a:lnTo>
                      <a:pt x="28" y="327"/>
                    </a:lnTo>
                    <a:lnTo>
                      <a:pt x="35" y="329"/>
                    </a:lnTo>
                    <a:lnTo>
                      <a:pt x="40" y="335"/>
                    </a:lnTo>
                    <a:lnTo>
                      <a:pt x="42" y="342"/>
                    </a:lnTo>
                    <a:lnTo>
                      <a:pt x="53" y="342"/>
                    </a:lnTo>
                    <a:lnTo>
                      <a:pt x="65" y="342"/>
                    </a:lnTo>
                    <a:lnTo>
                      <a:pt x="75" y="334"/>
                    </a:lnTo>
                    <a:lnTo>
                      <a:pt x="83" y="329"/>
                    </a:lnTo>
                    <a:lnTo>
                      <a:pt x="87" y="332"/>
                    </a:lnTo>
                    <a:lnTo>
                      <a:pt x="85" y="337"/>
                    </a:lnTo>
                    <a:lnTo>
                      <a:pt x="83" y="339"/>
                    </a:lnTo>
                    <a:lnTo>
                      <a:pt x="83" y="345"/>
                    </a:lnTo>
                    <a:lnTo>
                      <a:pt x="85" y="359"/>
                    </a:lnTo>
                    <a:lnTo>
                      <a:pt x="85" y="364"/>
                    </a:lnTo>
                    <a:lnTo>
                      <a:pt x="88" y="367"/>
                    </a:lnTo>
                    <a:lnTo>
                      <a:pt x="93" y="365"/>
                    </a:lnTo>
                    <a:lnTo>
                      <a:pt x="96" y="365"/>
                    </a:lnTo>
                    <a:lnTo>
                      <a:pt x="103" y="365"/>
                    </a:lnTo>
                    <a:lnTo>
                      <a:pt x="105" y="364"/>
                    </a:lnTo>
                    <a:lnTo>
                      <a:pt x="108" y="365"/>
                    </a:lnTo>
                    <a:lnTo>
                      <a:pt x="108" y="365"/>
                    </a:lnTo>
                    <a:lnTo>
                      <a:pt x="108" y="365"/>
                    </a:lnTo>
                    <a:lnTo>
                      <a:pt x="123" y="365"/>
                    </a:lnTo>
                    <a:lnTo>
                      <a:pt x="130" y="365"/>
                    </a:lnTo>
                    <a:lnTo>
                      <a:pt x="138" y="362"/>
                    </a:lnTo>
                    <a:lnTo>
                      <a:pt x="141" y="362"/>
                    </a:lnTo>
                    <a:lnTo>
                      <a:pt x="146" y="359"/>
                    </a:lnTo>
                    <a:lnTo>
                      <a:pt x="153" y="359"/>
                    </a:lnTo>
                    <a:lnTo>
                      <a:pt x="160" y="357"/>
                    </a:lnTo>
                    <a:lnTo>
                      <a:pt x="163" y="347"/>
                    </a:lnTo>
                    <a:lnTo>
                      <a:pt x="175" y="340"/>
                    </a:lnTo>
                    <a:lnTo>
                      <a:pt x="183" y="339"/>
                    </a:lnTo>
                    <a:lnTo>
                      <a:pt x="191" y="335"/>
                    </a:lnTo>
                    <a:lnTo>
                      <a:pt x="196" y="335"/>
                    </a:lnTo>
                    <a:lnTo>
                      <a:pt x="201" y="339"/>
                    </a:lnTo>
                    <a:lnTo>
                      <a:pt x="206" y="335"/>
                    </a:lnTo>
                    <a:lnTo>
                      <a:pt x="209" y="337"/>
                    </a:lnTo>
                    <a:lnTo>
                      <a:pt x="209" y="342"/>
                    </a:lnTo>
                    <a:lnTo>
                      <a:pt x="211" y="350"/>
                    </a:lnTo>
                    <a:lnTo>
                      <a:pt x="208" y="357"/>
                    </a:lnTo>
                    <a:lnTo>
                      <a:pt x="211" y="367"/>
                    </a:lnTo>
                    <a:lnTo>
                      <a:pt x="209" y="372"/>
                    </a:lnTo>
                    <a:lnTo>
                      <a:pt x="213" y="380"/>
                    </a:lnTo>
                    <a:lnTo>
                      <a:pt x="218" y="382"/>
                    </a:lnTo>
                    <a:lnTo>
                      <a:pt x="219" y="389"/>
                    </a:lnTo>
                    <a:lnTo>
                      <a:pt x="226" y="390"/>
                    </a:lnTo>
                    <a:lnTo>
                      <a:pt x="234" y="395"/>
                    </a:lnTo>
                    <a:lnTo>
                      <a:pt x="239" y="400"/>
                    </a:lnTo>
                    <a:lnTo>
                      <a:pt x="241" y="397"/>
                    </a:lnTo>
                    <a:lnTo>
                      <a:pt x="251" y="395"/>
                    </a:lnTo>
                    <a:lnTo>
                      <a:pt x="259" y="404"/>
                    </a:lnTo>
                    <a:lnTo>
                      <a:pt x="266" y="402"/>
                    </a:lnTo>
                    <a:lnTo>
                      <a:pt x="274" y="410"/>
                    </a:lnTo>
                    <a:lnTo>
                      <a:pt x="278" y="410"/>
                    </a:lnTo>
                    <a:lnTo>
                      <a:pt x="289" y="414"/>
                    </a:lnTo>
                    <a:lnTo>
                      <a:pt x="296" y="415"/>
                    </a:lnTo>
                    <a:lnTo>
                      <a:pt x="297" y="422"/>
                    </a:lnTo>
                    <a:lnTo>
                      <a:pt x="302" y="423"/>
                    </a:lnTo>
                    <a:lnTo>
                      <a:pt x="307" y="425"/>
                    </a:lnTo>
                    <a:lnTo>
                      <a:pt x="322" y="425"/>
                    </a:lnTo>
                    <a:lnTo>
                      <a:pt x="332" y="430"/>
                    </a:lnTo>
                    <a:lnTo>
                      <a:pt x="334" y="433"/>
                    </a:lnTo>
                    <a:lnTo>
                      <a:pt x="332" y="443"/>
                    </a:lnTo>
                    <a:lnTo>
                      <a:pt x="334" y="452"/>
                    </a:lnTo>
                    <a:lnTo>
                      <a:pt x="332" y="457"/>
                    </a:lnTo>
                    <a:lnTo>
                      <a:pt x="341" y="470"/>
                    </a:lnTo>
                    <a:lnTo>
                      <a:pt x="341" y="482"/>
                    </a:lnTo>
                    <a:lnTo>
                      <a:pt x="382" y="482"/>
                    </a:lnTo>
                    <a:lnTo>
                      <a:pt x="385" y="495"/>
                    </a:lnTo>
                    <a:lnTo>
                      <a:pt x="384" y="505"/>
                    </a:lnTo>
                    <a:lnTo>
                      <a:pt x="397" y="507"/>
                    </a:lnTo>
                    <a:lnTo>
                      <a:pt x="409" y="526"/>
                    </a:lnTo>
                    <a:lnTo>
                      <a:pt x="410" y="538"/>
                    </a:lnTo>
                    <a:lnTo>
                      <a:pt x="399" y="560"/>
                    </a:lnTo>
                    <a:lnTo>
                      <a:pt x="399" y="563"/>
                    </a:lnTo>
                    <a:lnTo>
                      <a:pt x="395" y="566"/>
                    </a:lnTo>
                    <a:lnTo>
                      <a:pt x="397" y="568"/>
                    </a:lnTo>
                    <a:lnTo>
                      <a:pt x="397" y="573"/>
                    </a:lnTo>
                    <a:lnTo>
                      <a:pt x="402" y="578"/>
                    </a:lnTo>
                    <a:lnTo>
                      <a:pt x="402" y="585"/>
                    </a:lnTo>
                    <a:lnTo>
                      <a:pt x="407" y="591"/>
                    </a:lnTo>
                    <a:lnTo>
                      <a:pt x="405" y="605"/>
                    </a:lnTo>
                    <a:lnTo>
                      <a:pt x="407" y="610"/>
                    </a:lnTo>
                    <a:lnTo>
                      <a:pt x="405" y="615"/>
                    </a:lnTo>
                    <a:lnTo>
                      <a:pt x="407" y="620"/>
                    </a:lnTo>
                    <a:lnTo>
                      <a:pt x="415" y="618"/>
                    </a:lnTo>
                    <a:lnTo>
                      <a:pt x="419" y="620"/>
                    </a:lnTo>
                    <a:lnTo>
                      <a:pt x="430" y="620"/>
                    </a:lnTo>
                    <a:lnTo>
                      <a:pt x="437" y="621"/>
                    </a:lnTo>
                    <a:lnTo>
                      <a:pt x="449" y="618"/>
                    </a:lnTo>
                    <a:lnTo>
                      <a:pt x="455" y="621"/>
                    </a:lnTo>
                    <a:lnTo>
                      <a:pt x="459" y="623"/>
                    </a:lnTo>
                    <a:lnTo>
                      <a:pt x="460" y="628"/>
                    </a:lnTo>
                    <a:lnTo>
                      <a:pt x="467" y="651"/>
                    </a:lnTo>
                    <a:lnTo>
                      <a:pt x="472" y="659"/>
                    </a:lnTo>
                    <a:lnTo>
                      <a:pt x="475" y="661"/>
                    </a:lnTo>
                    <a:lnTo>
                      <a:pt x="485" y="656"/>
                    </a:lnTo>
                    <a:lnTo>
                      <a:pt x="490" y="658"/>
                    </a:lnTo>
                    <a:lnTo>
                      <a:pt x="495" y="661"/>
                    </a:lnTo>
                    <a:lnTo>
                      <a:pt x="498" y="661"/>
                    </a:lnTo>
                    <a:lnTo>
                      <a:pt x="495" y="664"/>
                    </a:lnTo>
                    <a:lnTo>
                      <a:pt x="495" y="686"/>
                    </a:lnTo>
                    <a:lnTo>
                      <a:pt x="493" y="688"/>
                    </a:lnTo>
                    <a:lnTo>
                      <a:pt x="493" y="689"/>
                    </a:lnTo>
                    <a:lnTo>
                      <a:pt x="493" y="691"/>
                    </a:lnTo>
                    <a:lnTo>
                      <a:pt x="493" y="694"/>
                    </a:lnTo>
                    <a:lnTo>
                      <a:pt x="492" y="696"/>
                    </a:lnTo>
                    <a:lnTo>
                      <a:pt x="497" y="694"/>
                    </a:lnTo>
                    <a:lnTo>
                      <a:pt x="508" y="696"/>
                    </a:lnTo>
                    <a:lnTo>
                      <a:pt x="508" y="699"/>
                    </a:lnTo>
                    <a:lnTo>
                      <a:pt x="513" y="709"/>
                    </a:lnTo>
                    <a:lnTo>
                      <a:pt x="512" y="716"/>
                    </a:lnTo>
                    <a:lnTo>
                      <a:pt x="513" y="726"/>
                    </a:lnTo>
                    <a:lnTo>
                      <a:pt x="515" y="732"/>
                    </a:lnTo>
                    <a:lnTo>
                      <a:pt x="513" y="736"/>
                    </a:lnTo>
                    <a:lnTo>
                      <a:pt x="508" y="736"/>
                    </a:lnTo>
                    <a:lnTo>
                      <a:pt x="502" y="739"/>
                    </a:lnTo>
                    <a:lnTo>
                      <a:pt x="502" y="741"/>
                    </a:lnTo>
                    <a:lnTo>
                      <a:pt x="498" y="742"/>
                    </a:lnTo>
                    <a:lnTo>
                      <a:pt x="497" y="742"/>
                    </a:lnTo>
                    <a:lnTo>
                      <a:pt x="487" y="749"/>
                    </a:lnTo>
                    <a:lnTo>
                      <a:pt x="484" y="751"/>
                    </a:lnTo>
                    <a:lnTo>
                      <a:pt x="480" y="752"/>
                    </a:lnTo>
                    <a:lnTo>
                      <a:pt x="472" y="759"/>
                    </a:lnTo>
                    <a:lnTo>
                      <a:pt x="469" y="761"/>
                    </a:lnTo>
                    <a:lnTo>
                      <a:pt x="469" y="766"/>
                    </a:lnTo>
                    <a:lnTo>
                      <a:pt x="465" y="766"/>
                    </a:lnTo>
                    <a:lnTo>
                      <a:pt x="462" y="766"/>
                    </a:lnTo>
                    <a:lnTo>
                      <a:pt x="454" y="774"/>
                    </a:lnTo>
                    <a:lnTo>
                      <a:pt x="452" y="777"/>
                    </a:lnTo>
                    <a:lnTo>
                      <a:pt x="454" y="782"/>
                    </a:lnTo>
                    <a:lnTo>
                      <a:pt x="449" y="784"/>
                    </a:lnTo>
                    <a:lnTo>
                      <a:pt x="447" y="786"/>
                    </a:lnTo>
                    <a:lnTo>
                      <a:pt x="442" y="794"/>
                    </a:lnTo>
                    <a:lnTo>
                      <a:pt x="439" y="797"/>
                    </a:lnTo>
                    <a:lnTo>
                      <a:pt x="435" y="804"/>
                    </a:lnTo>
                    <a:lnTo>
                      <a:pt x="435" y="806"/>
                    </a:lnTo>
                    <a:lnTo>
                      <a:pt x="430" y="809"/>
                    </a:lnTo>
                    <a:lnTo>
                      <a:pt x="430" y="811"/>
                    </a:lnTo>
                    <a:lnTo>
                      <a:pt x="434" y="811"/>
                    </a:lnTo>
                    <a:lnTo>
                      <a:pt x="435" y="812"/>
                    </a:lnTo>
                    <a:lnTo>
                      <a:pt x="449" y="809"/>
                    </a:lnTo>
                    <a:lnTo>
                      <a:pt x="454" y="812"/>
                    </a:lnTo>
                    <a:lnTo>
                      <a:pt x="459" y="819"/>
                    </a:lnTo>
                    <a:lnTo>
                      <a:pt x="464" y="820"/>
                    </a:lnTo>
                    <a:lnTo>
                      <a:pt x="467" y="825"/>
                    </a:lnTo>
                    <a:lnTo>
                      <a:pt x="472" y="835"/>
                    </a:lnTo>
                    <a:lnTo>
                      <a:pt x="475" y="835"/>
                    </a:lnTo>
                    <a:lnTo>
                      <a:pt x="480" y="830"/>
                    </a:lnTo>
                    <a:lnTo>
                      <a:pt x="482" y="830"/>
                    </a:lnTo>
                    <a:lnTo>
                      <a:pt x="488" y="839"/>
                    </a:lnTo>
                    <a:lnTo>
                      <a:pt x="495" y="842"/>
                    </a:lnTo>
                    <a:lnTo>
                      <a:pt x="500" y="842"/>
                    </a:lnTo>
                    <a:lnTo>
                      <a:pt x="507" y="847"/>
                    </a:lnTo>
                    <a:lnTo>
                      <a:pt x="507" y="854"/>
                    </a:lnTo>
                    <a:lnTo>
                      <a:pt x="512" y="852"/>
                    </a:lnTo>
                    <a:lnTo>
                      <a:pt x="520" y="857"/>
                    </a:lnTo>
                    <a:lnTo>
                      <a:pt x="527" y="862"/>
                    </a:lnTo>
                    <a:lnTo>
                      <a:pt x="532" y="870"/>
                    </a:lnTo>
                    <a:lnTo>
                      <a:pt x="538" y="874"/>
                    </a:lnTo>
                    <a:lnTo>
                      <a:pt x="537" y="880"/>
                    </a:lnTo>
                    <a:lnTo>
                      <a:pt x="532" y="885"/>
                    </a:lnTo>
                    <a:lnTo>
                      <a:pt x="535" y="892"/>
                    </a:lnTo>
                    <a:lnTo>
                      <a:pt x="535" y="894"/>
                    </a:lnTo>
                    <a:lnTo>
                      <a:pt x="535" y="895"/>
                    </a:lnTo>
                    <a:lnTo>
                      <a:pt x="538" y="899"/>
                    </a:lnTo>
                    <a:lnTo>
                      <a:pt x="540" y="900"/>
                    </a:lnTo>
                    <a:lnTo>
                      <a:pt x="548" y="894"/>
                    </a:lnTo>
                    <a:lnTo>
                      <a:pt x="552" y="887"/>
                    </a:lnTo>
                    <a:lnTo>
                      <a:pt x="557" y="870"/>
                    </a:lnTo>
                    <a:lnTo>
                      <a:pt x="560" y="860"/>
                    </a:lnTo>
                    <a:lnTo>
                      <a:pt x="562" y="859"/>
                    </a:lnTo>
                    <a:lnTo>
                      <a:pt x="560" y="855"/>
                    </a:lnTo>
                    <a:lnTo>
                      <a:pt x="557" y="850"/>
                    </a:lnTo>
                    <a:lnTo>
                      <a:pt x="558" y="847"/>
                    </a:lnTo>
                    <a:lnTo>
                      <a:pt x="562" y="845"/>
                    </a:lnTo>
                    <a:lnTo>
                      <a:pt x="562" y="842"/>
                    </a:lnTo>
                    <a:lnTo>
                      <a:pt x="565" y="839"/>
                    </a:lnTo>
                    <a:lnTo>
                      <a:pt x="565" y="835"/>
                    </a:lnTo>
                    <a:lnTo>
                      <a:pt x="568" y="837"/>
                    </a:lnTo>
                    <a:lnTo>
                      <a:pt x="572" y="837"/>
                    </a:lnTo>
                    <a:lnTo>
                      <a:pt x="575" y="832"/>
                    </a:lnTo>
                    <a:lnTo>
                      <a:pt x="575" y="829"/>
                    </a:lnTo>
                    <a:lnTo>
                      <a:pt x="577" y="827"/>
                    </a:lnTo>
                    <a:lnTo>
                      <a:pt x="578" y="822"/>
                    </a:lnTo>
                    <a:lnTo>
                      <a:pt x="580" y="820"/>
                    </a:lnTo>
                    <a:lnTo>
                      <a:pt x="582" y="820"/>
                    </a:lnTo>
                    <a:lnTo>
                      <a:pt x="583" y="816"/>
                    </a:lnTo>
                    <a:lnTo>
                      <a:pt x="582" y="812"/>
                    </a:lnTo>
                    <a:lnTo>
                      <a:pt x="580" y="811"/>
                    </a:lnTo>
                    <a:lnTo>
                      <a:pt x="580" y="804"/>
                    </a:lnTo>
                    <a:lnTo>
                      <a:pt x="578" y="802"/>
                    </a:lnTo>
                    <a:lnTo>
                      <a:pt x="580" y="802"/>
                    </a:lnTo>
                    <a:lnTo>
                      <a:pt x="583" y="807"/>
                    </a:lnTo>
                    <a:lnTo>
                      <a:pt x="588" y="814"/>
                    </a:lnTo>
                    <a:lnTo>
                      <a:pt x="591" y="814"/>
                    </a:lnTo>
                    <a:lnTo>
                      <a:pt x="593" y="812"/>
                    </a:lnTo>
                    <a:lnTo>
                      <a:pt x="595" y="814"/>
                    </a:lnTo>
                    <a:lnTo>
                      <a:pt x="596" y="817"/>
                    </a:lnTo>
                    <a:lnTo>
                      <a:pt x="593" y="817"/>
                    </a:lnTo>
                    <a:lnTo>
                      <a:pt x="591" y="825"/>
                    </a:lnTo>
                    <a:lnTo>
                      <a:pt x="586" y="834"/>
                    </a:lnTo>
                    <a:lnTo>
                      <a:pt x="582" y="834"/>
                    </a:lnTo>
                    <a:lnTo>
                      <a:pt x="580" y="839"/>
                    </a:lnTo>
                    <a:lnTo>
                      <a:pt x="578" y="842"/>
                    </a:lnTo>
                    <a:lnTo>
                      <a:pt x="577" y="842"/>
                    </a:lnTo>
                    <a:lnTo>
                      <a:pt x="572" y="844"/>
                    </a:lnTo>
                    <a:lnTo>
                      <a:pt x="568" y="847"/>
                    </a:lnTo>
                    <a:lnTo>
                      <a:pt x="568" y="850"/>
                    </a:lnTo>
                    <a:lnTo>
                      <a:pt x="563" y="850"/>
                    </a:lnTo>
                    <a:lnTo>
                      <a:pt x="562" y="852"/>
                    </a:lnTo>
                    <a:lnTo>
                      <a:pt x="562" y="854"/>
                    </a:lnTo>
                    <a:lnTo>
                      <a:pt x="567" y="855"/>
                    </a:lnTo>
                    <a:lnTo>
                      <a:pt x="582" y="845"/>
                    </a:lnTo>
                    <a:lnTo>
                      <a:pt x="590" y="837"/>
                    </a:lnTo>
                    <a:lnTo>
                      <a:pt x="601" y="819"/>
                    </a:lnTo>
                    <a:lnTo>
                      <a:pt x="606" y="811"/>
                    </a:lnTo>
                    <a:lnTo>
                      <a:pt x="610" y="799"/>
                    </a:lnTo>
                    <a:lnTo>
                      <a:pt x="621" y="781"/>
                    </a:lnTo>
                    <a:lnTo>
                      <a:pt x="631" y="769"/>
                    </a:lnTo>
                    <a:lnTo>
                      <a:pt x="633" y="766"/>
                    </a:lnTo>
                    <a:lnTo>
                      <a:pt x="633" y="764"/>
                    </a:lnTo>
                    <a:lnTo>
                      <a:pt x="633" y="761"/>
                    </a:lnTo>
                    <a:lnTo>
                      <a:pt x="635" y="761"/>
                    </a:lnTo>
                    <a:lnTo>
                      <a:pt x="636" y="756"/>
                    </a:lnTo>
                    <a:lnTo>
                      <a:pt x="640" y="754"/>
                    </a:lnTo>
                    <a:lnTo>
                      <a:pt x="640" y="749"/>
                    </a:lnTo>
                    <a:lnTo>
                      <a:pt x="640" y="747"/>
                    </a:lnTo>
                    <a:lnTo>
                      <a:pt x="640" y="746"/>
                    </a:lnTo>
                    <a:lnTo>
                      <a:pt x="638" y="744"/>
                    </a:lnTo>
                    <a:lnTo>
                      <a:pt x="638" y="739"/>
                    </a:lnTo>
                    <a:lnTo>
                      <a:pt x="633" y="734"/>
                    </a:lnTo>
                    <a:lnTo>
                      <a:pt x="633" y="731"/>
                    </a:lnTo>
                    <a:lnTo>
                      <a:pt x="633" y="727"/>
                    </a:lnTo>
                    <a:lnTo>
                      <a:pt x="633" y="726"/>
                    </a:lnTo>
                    <a:lnTo>
                      <a:pt x="631" y="719"/>
                    </a:lnTo>
                    <a:lnTo>
                      <a:pt x="628" y="713"/>
                    </a:lnTo>
                    <a:lnTo>
                      <a:pt x="631" y="711"/>
                    </a:lnTo>
                    <a:lnTo>
                      <a:pt x="636" y="709"/>
                    </a:lnTo>
                    <a:lnTo>
                      <a:pt x="635" y="706"/>
                    </a:lnTo>
                    <a:lnTo>
                      <a:pt x="633" y="704"/>
                    </a:lnTo>
                    <a:lnTo>
                      <a:pt x="638" y="703"/>
                    </a:lnTo>
                    <a:lnTo>
                      <a:pt x="638" y="699"/>
                    </a:lnTo>
                    <a:lnTo>
                      <a:pt x="633" y="696"/>
                    </a:lnTo>
                    <a:lnTo>
                      <a:pt x="638" y="696"/>
                    </a:lnTo>
                    <a:lnTo>
                      <a:pt x="640" y="691"/>
                    </a:lnTo>
                    <a:lnTo>
                      <a:pt x="643" y="693"/>
                    </a:lnTo>
                    <a:lnTo>
                      <a:pt x="651" y="686"/>
                    </a:lnTo>
                    <a:lnTo>
                      <a:pt x="655" y="684"/>
                    </a:lnTo>
                    <a:lnTo>
                      <a:pt x="655" y="681"/>
                    </a:lnTo>
                    <a:lnTo>
                      <a:pt x="661" y="676"/>
                    </a:lnTo>
                    <a:lnTo>
                      <a:pt x="670" y="673"/>
                    </a:lnTo>
                    <a:lnTo>
                      <a:pt x="680" y="663"/>
                    </a:lnTo>
                    <a:lnTo>
                      <a:pt x="688" y="661"/>
                    </a:lnTo>
                    <a:lnTo>
                      <a:pt x="693" y="658"/>
                    </a:lnTo>
                    <a:lnTo>
                      <a:pt x="698" y="653"/>
                    </a:lnTo>
                    <a:lnTo>
                      <a:pt x="703" y="653"/>
                    </a:lnTo>
                    <a:lnTo>
                      <a:pt x="706" y="656"/>
                    </a:lnTo>
                    <a:lnTo>
                      <a:pt x="709" y="656"/>
                    </a:lnTo>
                    <a:lnTo>
                      <a:pt x="709" y="653"/>
                    </a:lnTo>
                    <a:lnTo>
                      <a:pt x="713" y="648"/>
                    </a:lnTo>
                    <a:lnTo>
                      <a:pt x="723" y="641"/>
                    </a:lnTo>
                    <a:lnTo>
                      <a:pt x="728" y="641"/>
                    </a:lnTo>
                    <a:lnTo>
                      <a:pt x="728" y="638"/>
                    </a:lnTo>
                    <a:lnTo>
                      <a:pt x="724" y="638"/>
                    </a:lnTo>
                    <a:lnTo>
                      <a:pt x="721" y="636"/>
                    </a:lnTo>
                    <a:lnTo>
                      <a:pt x="719" y="634"/>
                    </a:lnTo>
                    <a:lnTo>
                      <a:pt x="724" y="633"/>
                    </a:lnTo>
                    <a:lnTo>
                      <a:pt x="729" y="629"/>
                    </a:lnTo>
                    <a:lnTo>
                      <a:pt x="734" y="631"/>
                    </a:lnTo>
                    <a:lnTo>
                      <a:pt x="738" y="629"/>
                    </a:lnTo>
                    <a:lnTo>
                      <a:pt x="741" y="628"/>
                    </a:lnTo>
                    <a:lnTo>
                      <a:pt x="744" y="628"/>
                    </a:lnTo>
                    <a:lnTo>
                      <a:pt x="744" y="629"/>
                    </a:lnTo>
                    <a:lnTo>
                      <a:pt x="739" y="633"/>
                    </a:lnTo>
                    <a:lnTo>
                      <a:pt x="733" y="634"/>
                    </a:lnTo>
                    <a:lnTo>
                      <a:pt x="731" y="636"/>
                    </a:lnTo>
                    <a:lnTo>
                      <a:pt x="733" y="636"/>
                    </a:lnTo>
                    <a:lnTo>
                      <a:pt x="743" y="634"/>
                    </a:lnTo>
                    <a:lnTo>
                      <a:pt x="754" y="629"/>
                    </a:lnTo>
                    <a:lnTo>
                      <a:pt x="753" y="628"/>
                    </a:lnTo>
                    <a:lnTo>
                      <a:pt x="756" y="626"/>
                    </a:lnTo>
                    <a:lnTo>
                      <a:pt x="759" y="626"/>
                    </a:lnTo>
                    <a:lnTo>
                      <a:pt x="758" y="628"/>
                    </a:lnTo>
                    <a:lnTo>
                      <a:pt x="758" y="628"/>
                    </a:lnTo>
                    <a:lnTo>
                      <a:pt x="759" y="633"/>
                    </a:lnTo>
                    <a:lnTo>
                      <a:pt x="759" y="633"/>
                    </a:lnTo>
                    <a:lnTo>
                      <a:pt x="766" y="633"/>
                    </a:lnTo>
                    <a:lnTo>
                      <a:pt x="769" y="631"/>
                    </a:lnTo>
                    <a:lnTo>
                      <a:pt x="776" y="631"/>
                    </a:lnTo>
                    <a:lnTo>
                      <a:pt x="784" y="633"/>
                    </a:lnTo>
                    <a:lnTo>
                      <a:pt x="789" y="629"/>
                    </a:lnTo>
                    <a:lnTo>
                      <a:pt x="789" y="626"/>
                    </a:lnTo>
                    <a:lnTo>
                      <a:pt x="787" y="626"/>
                    </a:lnTo>
                    <a:lnTo>
                      <a:pt x="789" y="623"/>
                    </a:lnTo>
                    <a:lnTo>
                      <a:pt x="799" y="616"/>
                    </a:lnTo>
                    <a:lnTo>
                      <a:pt x="809" y="615"/>
                    </a:lnTo>
                    <a:lnTo>
                      <a:pt x="814" y="611"/>
                    </a:lnTo>
                    <a:lnTo>
                      <a:pt x="814" y="608"/>
                    </a:lnTo>
                    <a:lnTo>
                      <a:pt x="814" y="606"/>
                    </a:lnTo>
                    <a:lnTo>
                      <a:pt x="809" y="598"/>
                    </a:lnTo>
                    <a:lnTo>
                      <a:pt x="812" y="593"/>
                    </a:lnTo>
                    <a:lnTo>
                      <a:pt x="816" y="590"/>
                    </a:lnTo>
                    <a:lnTo>
                      <a:pt x="816" y="585"/>
                    </a:lnTo>
                    <a:lnTo>
                      <a:pt x="819" y="583"/>
                    </a:lnTo>
                    <a:lnTo>
                      <a:pt x="822" y="581"/>
                    </a:lnTo>
                    <a:lnTo>
                      <a:pt x="824" y="576"/>
                    </a:lnTo>
                    <a:lnTo>
                      <a:pt x="822" y="576"/>
                    </a:lnTo>
                    <a:lnTo>
                      <a:pt x="829" y="566"/>
                    </a:lnTo>
                    <a:lnTo>
                      <a:pt x="837" y="556"/>
                    </a:lnTo>
                    <a:lnTo>
                      <a:pt x="839" y="551"/>
                    </a:lnTo>
                    <a:lnTo>
                      <a:pt x="836" y="538"/>
                    </a:lnTo>
                    <a:lnTo>
                      <a:pt x="834" y="535"/>
                    </a:lnTo>
                    <a:lnTo>
                      <a:pt x="837" y="526"/>
                    </a:lnTo>
                    <a:lnTo>
                      <a:pt x="841" y="523"/>
                    </a:lnTo>
                    <a:lnTo>
                      <a:pt x="841" y="520"/>
                    </a:lnTo>
                    <a:lnTo>
                      <a:pt x="847" y="515"/>
                    </a:lnTo>
                    <a:lnTo>
                      <a:pt x="849" y="513"/>
                    </a:lnTo>
                    <a:lnTo>
                      <a:pt x="847" y="505"/>
                    </a:lnTo>
                    <a:lnTo>
                      <a:pt x="851" y="495"/>
                    </a:lnTo>
                    <a:lnTo>
                      <a:pt x="849" y="487"/>
                    </a:lnTo>
                    <a:lnTo>
                      <a:pt x="851" y="482"/>
                    </a:lnTo>
                    <a:lnTo>
                      <a:pt x="851" y="478"/>
                    </a:lnTo>
                    <a:lnTo>
                      <a:pt x="852" y="470"/>
                    </a:lnTo>
                    <a:lnTo>
                      <a:pt x="851" y="440"/>
                    </a:lnTo>
                    <a:lnTo>
                      <a:pt x="851" y="435"/>
                    </a:lnTo>
                    <a:lnTo>
                      <a:pt x="852" y="430"/>
                    </a:lnTo>
                    <a:lnTo>
                      <a:pt x="852" y="427"/>
                    </a:lnTo>
                    <a:lnTo>
                      <a:pt x="851" y="428"/>
                    </a:lnTo>
                    <a:lnTo>
                      <a:pt x="847" y="427"/>
                    </a:lnTo>
                    <a:lnTo>
                      <a:pt x="847" y="423"/>
                    </a:lnTo>
                    <a:lnTo>
                      <a:pt x="851" y="419"/>
                    </a:lnTo>
                    <a:lnTo>
                      <a:pt x="849" y="414"/>
                    </a:lnTo>
                    <a:lnTo>
                      <a:pt x="851" y="410"/>
                    </a:lnTo>
                    <a:lnTo>
                      <a:pt x="852" y="410"/>
                    </a:lnTo>
                    <a:lnTo>
                      <a:pt x="854" y="405"/>
                    </a:lnTo>
                    <a:lnTo>
                      <a:pt x="851" y="400"/>
                    </a:lnTo>
                    <a:lnTo>
                      <a:pt x="844" y="397"/>
                    </a:lnTo>
                    <a:lnTo>
                      <a:pt x="846" y="397"/>
                    </a:lnTo>
                    <a:lnTo>
                      <a:pt x="847" y="395"/>
                    </a:lnTo>
                    <a:lnTo>
                      <a:pt x="847" y="397"/>
                    </a:lnTo>
                    <a:lnTo>
                      <a:pt x="852" y="399"/>
                    </a:lnTo>
                    <a:lnTo>
                      <a:pt x="856" y="400"/>
                    </a:lnTo>
                    <a:lnTo>
                      <a:pt x="857" y="395"/>
                    </a:lnTo>
                    <a:lnTo>
                      <a:pt x="861" y="395"/>
                    </a:lnTo>
                    <a:lnTo>
                      <a:pt x="861" y="399"/>
                    </a:lnTo>
                    <a:lnTo>
                      <a:pt x="864" y="400"/>
                    </a:lnTo>
                    <a:lnTo>
                      <a:pt x="861" y="402"/>
                    </a:lnTo>
                    <a:lnTo>
                      <a:pt x="857" y="405"/>
                    </a:lnTo>
                    <a:lnTo>
                      <a:pt x="857" y="409"/>
                    </a:lnTo>
                    <a:lnTo>
                      <a:pt x="859" y="409"/>
                    </a:lnTo>
                    <a:lnTo>
                      <a:pt x="864" y="404"/>
                    </a:lnTo>
                    <a:lnTo>
                      <a:pt x="871" y="400"/>
                    </a:lnTo>
                    <a:lnTo>
                      <a:pt x="879" y="390"/>
                    </a:lnTo>
                    <a:lnTo>
                      <a:pt x="882" y="382"/>
                    </a:lnTo>
                    <a:lnTo>
                      <a:pt x="884" y="377"/>
                    </a:lnTo>
                    <a:lnTo>
                      <a:pt x="887" y="374"/>
                    </a:lnTo>
                    <a:lnTo>
                      <a:pt x="890" y="365"/>
                    </a:lnTo>
                    <a:lnTo>
                      <a:pt x="894" y="360"/>
                    </a:lnTo>
                    <a:lnTo>
                      <a:pt x="905" y="352"/>
                    </a:lnTo>
                    <a:lnTo>
                      <a:pt x="907" y="349"/>
                    </a:lnTo>
                    <a:lnTo>
                      <a:pt x="912" y="347"/>
                    </a:lnTo>
                    <a:lnTo>
                      <a:pt x="914" y="342"/>
                    </a:lnTo>
                    <a:lnTo>
                      <a:pt x="925" y="334"/>
                    </a:lnTo>
                    <a:lnTo>
                      <a:pt x="935" y="322"/>
                    </a:lnTo>
                    <a:lnTo>
                      <a:pt x="937" y="319"/>
                    </a:lnTo>
                    <a:lnTo>
                      <a:pt x="944" y="307"/>
                    </a:lnTo>
                    <a:lnTo>
                      <a:pt x="945" y="302"/>
                    </a:lnTo>
                    <a:lnTo>
                      <a:pt x="947" y="299"/>
                    </a:lnTo>
                    <a:lnTo>
                      <a:pt x="947" y="294"/>
                    </a:lnTo>
                    <a:lnTo>
                      <a:pt x="944" y="291"/>
                    </a:lnTo>
                    <a:lnTo>
                      <a:pt x="945" y="286"/>
                    </a:lnTo>
                    <a:lnTo>
                      <a:pt x="949" y="284"/>
                    </a:lnTo>
                    <a:lnTo>
                      <a:pt x="947" y="272"/>
                    </a:lnTo>
                    <a:lnTo>
                      <a:pt x="945" y="271"/>
                    </a:lnTo>
                    <a:lnTo>
                      <a:pt x="944" y="266"/>
                    </a:lnTo>
                    <a:lnTo>
                      <a:pt x="935" y="249"/>
                    </a:lnTo>
                    <a:lnTo>
                      <a:pt x="935" y="242"/>
                    </a:lnTo>
                    <a:lnTo>
                      <a:pt x="934" y="236"/>
                    </a:lnTo>
                    <a:lnTo>
                      <a:pt x="919" y="231"/>
                    </a:lnTo>
                    <a:lnTo>
                      <a:pt x="909" y="231"/>
                    </a:lnTo>
                    <a:lnTo>
                      <a:pt x="902" y="232"/>
                    </a:lnTo>
                    <a:lnTo>
                      <a:pt x="899" y="227"/>
                    </a:lnTo>
                    <a:lnTo>
                      <a:pt x="892" y="226"/>
                    </a:lnTo>
                    <a:lnTo>
                      <a:pt x="887" y="221"/>
                    </a:lnTo>
                    <a:lnTo>
                      <a:pt x="881" y="218"/>
                    </a:lnTo>
                    <a:lnTo>
                      <a:pt x="876" y="218"/>
                    </a:lnTo>
                    <a:lnTo>
                      <a:pt x="866" y="206"/>
                    </a:lnTo>
                    <a:lnTo>
                      <a:pt x="856" y="196"/>
                    </a:lnTo>
                    <a:lnTo>
                      <a:pt x="852" y="194"/>
                    </a:lnTo>
                    <a:lnTo>
                      <a:pt x="846" y="189"/>
                    </a:lnTo>
                    <a:lnTo>
                      <a:pt x="841" y="189"/>
                    </a:lnTo>
                    <a:lnTo>
                      <a:pt x="826" y="181"/>
                    </a:lnTo>
                    <a:lnTo>
                      <a:pt x="819" y="181"/>
                    </a:lnTo>
                    <a:lnTo>
                      <a:pt x="812" y="178"/>
                    </a:lnTo>
                    <a:lnTo>
                      <a:pt x="807" y="179"/>
                    </a:lnTo>
                    <a:lnTo>
                      <a:pt x="801" y="179"/>
                    </a:lnTo>
                    <a:lnTo>
                      <a:pt x="796" y="178"/>
                    </a:lnTo>
                    <a:lnTo>
                      <a:pt x="792" y="179"/>
                    </a:lnTo>
                    <a:lnTo>
                      <a:pt x="789" y="183"/>
                    </a:lnTo>
                    <a:lnTo>
                      <a:pt x="787" y="179"/>
                    </a:lnTo>
                    <a:lnTo>
                      <a:pt x="781" y="176"/>
                    </a:lnTo>
                    <a:lnTo>
                      <a:pt x="779" y="178"/>
                    </a:lnTo>
                    <a:lnTo>
                      <a:pt x="776" y="176"/>
                    </a:lnTo>
                    <a:lnTo>
                      <a:pt x="776" y="178"/>
                    </a:lnTo>
                    <a:lnTo>
                      <a:pt x="776" y="181"/>
                    </a:lnTo>
                    <a:lnTo>
                      <a:pt x="771" y="178"/>
                    </a:lnTo>
                    <a:lnTo>
                      <a:pt x="771" y="176"/>
                    </a:lnTo>
                    <a:lnTo>
                      <a:pt x="768" y="174"/>
                    </a:lnTo>
                    <a:lnTo>
                      <a:pt x="769" y="176"/>
                    </a:lnTo>
                    <a:lnTo>
                      <a:pt x="768" y="178"/>
                    </a:lnTo>
                    <a:lnTo>
                      <a:pt x="761" y="174"/>
                    </a:lnTo>
                    <a:lnTo>
                      <a:pt x="758" y="176"/>
                    </a:lnTo>
                    <a:lnTo>
                      <a:pt x="753" y="174"/>
                    </a:lnTo>
                    <a:lnTo>
                      <a:pt x="739" y="169"/>
                    </a:lnTo>
                    <a:lnTo>
                      <a:pt x="733" y="169"/>
                    </a:lnTo>
                    <a:lnTo>
                      <a:pt x="733" y="171"/>
                    </a:lnTo>
                    <a:lnTo>
                      <a:pt x="734" y="173"/>
                    </a:lnTo>
                    <a:lnTo>
                      <a:pt x="733" y="174"/>
                    </a:lnTo>
                    <a:lnTo>
                      <a:pt x="731" y="173"/>
                    </a:lnTo>
                    <a:lnTo>
                      <a:pt x="729" y="173"/>
                    </a:lnTo>
                    <a:lnTo>
                      <a:pt x="728" y="176"/>
                    </a:lnTo>
                    <a:lnTo>
                      <a:pt x="724" y="178"/>
                    </a:lnTo>
                    <a:lnTo>
                      <a:pt x="723" y="179"/>
                    </a:lnTo>
                    <a:lnTo>
                      <a:pt x="721" y="184"/>
                    </a:lnTo>
                    <a:lnTo>
                      <a:pt x="719" y="181"/>
                    </a:lnTo>
                    <a:lnTo>
                      <a:pt x="718" y="178"/>
                    </a:lnTo>
                    <a:lnTo>
                      <a:pt x="714" y="178"/>
                    </a:lnTo>
                    <a:lnTo>
                      <a:pt x="716" y="183"/>
                    </a:lnTo>
                    <a:lnTo>
                      <a:pt x="711" y="189"/>
                    </a:lnTo>
                    <a:lnTo>
                      <a:pt x="711" y="196"/>
                    </a:lnTo>
                    <a:lnTo>
                      <a:pt x="709" y="189"/>
                    </a:lnTo>
                    <a:lnTo>
                      <a:pt x="711" y="184"/>
                    </a:lnTo>
                    <a:lnTo>
                      <a:pt x="711" y="179"/>
                    </a:lnTo>
                    <a:lnTo>
                      <a:pt x="713" y="173"/>
                    </a:lnTo>
                    <a:lnTo>
                      <a:pt x="714" y="171"/>
                    </a:lnTo>
                    <a:lnTo>
                      <a:pt x="713" y="169"/>
                    </a:lnTo>
                    <a:lnTo>
                      <a:pt x="709" y="169"/>
                    </a:lnTo>
                    <a:lnTo>
                      <a:pt x="714" y="164"/>
                    </a:lnTo>
                    <a:lnTo>
                      <a:pt x="708" y="158"/>
                    </a:lnTo>
                    <a:lnTo>
                      <a:pt x="704" y="151"/>
                    </a:lnTo>
                    <a:lnTo>
                      <a:pt x="701" y="153"/>
                    </a:lnTo>
                    <a:lnTo>
                      <a:pt x="694" y="151"/>
                    </a:lnTo>
                    <a:lnTo>
                      <a:pt x="693" y="154"/>
                    </a:lnTo>
                    <a:lnTo>
                      <a:pt x="689" y="156"/>
                    </a:lnTo>
                    <a:lnTo>
                      <a:pt x="688" y="153"/>
                    </a:lnTo>
                    <a:lnTo>
                      <a:pt x="684" y="151"/>
                    </a:lnTo>
                    <a:lnTo>
                      <a:pt x="684" y="148"/>
                    </a:lnTo>
                    <a:lnTo>
                      <a:pt x="681" y="146"/>
                    </a:lnTo>
                    <a:lnTo>
                      <a:pt x="678" y="146"/>
                    </a:lnTo>
                    <a:lnTo>
                      <a:pt x="676" y="144"/>
                    </a:lnTo>
                    <a:lnTo>
                      <a:pt x="673" y="143"/>
                    </a:lnTo>
                    <a:lnTo>
                      <a:pt x="670" y="146"/>
                    </a:lnTo>
                    <a:lnTo>
                      <a:pt x="670" y="144"/>
                    </a:lnTo>
                    <a:lnTo>
                      <a:pt x="668" y="143"/>
                    </a:lnTo>
                    <a:lnTo>
                      <a:pt x="666" y="139"/>
                    </a:lnTo>
                    <a:lnTo>
                      <a:pt x="663" y="141"/>
                    </a:lnTo>
                    <a:lnTo>
                      <a:pt x="658" y="139"/>
                    </a:lnTo>
                    <a:lnTo>
                      <a:pt x="650" y="134"/>
                    </a:lnTo>
                    <a:lnTo>
                      <a:pt x="648" y="134"/>
                    </a:lnTo>
                    <a:lnTo>
                      <a:pt x="646" y="136"/>
                    </a:lnTo>
                    <a:lnTo>
                      <a:pt x="643" y="134"/>
                    </a:lnTo>
                    <a:lnTo>
                      <a:pt x="640" y="134"/>
                    </a:lnTo>
                    <a:lnTo>
                      <a:pt x="638" y="138"/>
                    </a:lnTo>
                    <a:lnTo>
                      <a:pt x="636" y="138"/>
                    </a:lnTo>
                    <a:lnTo>
                      <a:pt x="635" y="134"/>
                    </a:lnTo>
                    <a:lnTo>
                      <a:pt x="630" y="134"/>
                    </a:lnTo>
                    <a:lnTo>
                      <a:pt x="625" y="136"/>
                    </a:lnTo>
                    <a:lnTo>
                      <a:pt x="623" y="141"/>
                    </a:lnTo>
                    <a:lnTo>
                      <a:pt x="623" y="143"/>
                    </a:lnTo>
                    <a:lnTo>
                      <a:pt x="618" y="148"/>
                    </a:lnTo>
                    <a:lnTo>
                      <a:pt x="611" y="151"/>
                    </a:lnTo>
                    <a:lnTo>
                      <a:pt x="601" y="156"/>
                    </a:lnTo>
                    <a:lnTo>
                      <a:pt x="598" y="161"/>
                    </a:lnTo>
                    <a:lnTo>
                      <a:pt x="595" y="168"/>
                    </a:lnTo>
                    <a:lnTo>
                      <a:pt x="595" y="173"/>
                    </a:lnTo>
                    <a:lnTo>
                      <a:pt x="591" y="176"/>
                    </a:lnTo>
                    <a:lnTo>
                      <a:pt x="588" y="179"/>
                    </a:lnTo>
                    <a:lnTo>
                      <a:pt x="588" y="183"/>
                    </a:lnTo>
                    <a:lnTo>
                      <a:pt x="590" y="188"/>
                    </a:lnTo>
                    <a:lnTo>
                      <a:pt x="588" y="196"/>
                    </a:lnTo>
                    <a:lnTo>
                      <a:pt x="586" y="191"/>
                    </a:lnTo>
                    <a:lnTo>
                      <a:pt x="583" y="186"/>
                    </a:lnTo>
                    <a:lnTo>
                      <a:pt x="583" y="181"/>
                    </a:lnTo>
                    <a:lnTo>
                      <a:pt x="586" y="178"/>
                    </a:lnTo>
                    <a:lnTo>
                      <a:pt x="591" y="174"/>
                    </a:lnTo>
                    <a:lnTo>
                      <a:pt x="590" y="169"/>
                    </a:lnTo>
                    <a:lnTo>
                      <a:pt x="591" y="164"/>
                    </a:lnTo>
                    <a:lnTo>
                      <a:pt x="591" y="161"/>
                    </a:lnTo>
                    <a:lnTo>
                      <a:pt x="588" y="161"/>
                    </a:lnTo>
                    <a:lnTo>
                      <a:pt x="583" y="163"/>
                    </a:lnTo>
                    <a:lnTo>
                      <a:pt x="577" y="161"/>
                    </a:lnTo>
                    <a:lnTo>
                      <a:pt x="572" y="161"/>
                    </a:lnTo>
                    <a:lnTo>
                      <a:pt x="567" y="163"/>
                    </a:lnTo>
                    <a:lnTo>
                      <a:pt x="565" y="161"/>
                    </a:lnTo>
                    <a:lnTo>
                      <a:pt x="568" y="161"/>
                    </a:lnTo>
                    <a:lnTo>
                      <a:pt x="572" y="158"/>
                    </a:lnTo>
                    <a:lnTo>
                      <a:pt x="577" y="158"/>
                    </a:lnTo>
                    <a:lnTo>
                      <a:pt x="583" y="158"/>
                    </a:lnTo>
                    <a:lnTo>
                      <a:pt x="588" y="158"/>
                    </a:lnTo>
                    <a:lnTo>
                      <a:pt x="591" y="153"/>
                    </a:lnTo>
                    <a:lnTo>
                      <a:pt x="593" y="153"/>
                    </a:lnTo>
                    <a:lnTo>
                      <a:pt x="595" y="154"/>
                    </a:lnTo>
                    <a:lnTo>
                      <a:pt x="598" y="154"/>
                    </a:lnTo>
                    <a:lnTo>
                      <a:pt x="601" y="151"/>
                    </a:lnTo>
                    <a:lnTo>
                      <a:pt x="610" y="149"/>
                    </a:lnTo>
                    <a:lnTo>
                      <a:pt x="610" y="144"/>
                    </a:lnTo>
                    <a:lnTo>
                      <a:pt x="615" y="138"/>
                    </a:lnTo>
                    <a:lnTo>
                      <a:pt x="615" y="133"/>
                    </a:lnTo>
                    <a:lnTo>
                      <a:pt x="618" y="129"/>
                    </a:lnTo>
                    <a:lnTo>
                      <a:pt x="618" y="126"/>
                    </a:lnTo>
                    <a:lnTo>
                      <a:pt x="611" y="125"/>
                    </a:lnTo>
                    <a:lnTo>
                      <a:pt x="606" y="121"/>
                    </a:lnTo>
                    <a:lnTo>
                      <a:pt x="601" y="121"/>
                    </a:lnTo>
                    <a:lnTo>
                      <a:pt x="595" y="125"/>
                    </a:lnTo>
                    <a:lnTo>
                      <a:pt x="588" y="125"/>
                    </a:lnTo>
                    <a:lnTo>
                      <a:pt x="580" y="121"/>
                    </a:lnTo>
                    <a:lnTo>
                      <a:pt x="572" y="121"/>
                    </a:lnTo>
                    <a:lnTo>
                      <a:pt x="565" y="128"/>
                    </a:lnTo>
                    <a:lnTo>
                      <a:pt x="565" y="129"/>
                    </a:lnTo>
                    <a:lnTo>
                      <a:pt x="567" y="131"/>
                    </a:lnTo>
                    <a:lnTo>
                      <a:pt x="568" y="134"/>
                    </a:lnTo>
                    <a:lnTo>
                      <a:pt x="565" y="134"/>
                    </a:lnTo>
                    <a:lnTo>
                      <a:pt x="563" y="134"/>
                    </a:lnTo>
                    <a:lnTo>
                      <a:pt x="562" y="139"/>
                    </a:lnTo>
                    <a:lnTo>
                      <a:pt x="560" y="136"/>
                    </a:lnTo>
                    <a:lnTo>
                      <a:pt x="558" y="134"/>
                    </a:lnTo>
                    <a:lnTo>
                      <a:pt x="553" y="136"/>
                    </a:lnTo>
                    <a:lnTo>
                      <a:pt x="547" y="144"/>
                    </a:lnTo>
                    <a:lnTo>
                      <a:pt x="540" y="151"/>
                    </a:lnTo>
                    <a:lnTo>
                      <a:pt x="545" y="144"/>
                    </a:lnTo>
                    <a:lnTo>
                      <a:pt x="545" y="139"/>
                    </a:lnTo>
                    <a:lnTo>
                      <a:pt x="547" y="138"/>
                    </a:lnTo>
                    <a:lnTo>
                      <a:pt x="547" y="134"/>
                    </a:lnTo>
                    <a:lnTo>
                      <a:pt x="545" y="134"/>
                    </a:lnTo>
                    <a:lnTo>
                      <a:pt x="540" y="138"/>
                    </a:lnTo>
                    <a:lnTo>
                      <a:pt x="537" y="143"/>
                    </a:lnTo>
                    <a:lnTo>
                      <a:pt x="535" y="148"/>
                    </a:lnTo>
                    <a:lnTo>
                      <a:pt x="530" y="151"/>
                    </a:lnTo>
                    <a:lnTo>
                      <a:pt x="535" y="144"/>
                    </a:lnTo>
                    <a:lnTo>
                      <a:pt x="535" y="139"/>
                    </a:lnTo>
                    <a:lnTo>
                      <a:pt x="543" y="129"/>
                    </a:lnTo>
                    <a:lnTo>
                      <a:pt x="545" y="123"/>
                    </a:lnTo>
                    <a:lnTo>
                      <a:pt x="548" y="120"/>
                    </a:lnTo>
                    <a:lnTo>
                      <a:pt x="553" y="116"/>
                    </a:lnTo>
                    <a:lnTo>
                      <a:pt x="558" y="113"/>
                    </a:lnTo>
                    <a:lnTo>
                      <a:pt x="562" y="111"/>
                    </a:lnTo>
                    <a:lnTo>
                      <a:pt x="567" y="106"/>
                    </a:lnTo>
                    <a:lnTo>
                      <a:pt x="578" y="95"/>
                    </a:lnTo>
                    <a:lnTo>
                      <a:pt x="578" y="93"/>
                    </a:lnTo>
                    <a:lnTo>
                      <a:pt x="582" y="91"/>
                    </a:lnTo>
                    <a:lnTo>
                      <a:pt x="578" y="88"/>
                    </a:lnTo>
                    <a:lnTo>
                      <a:pt x="580" y="85"/>
                    </a:lnTo>
                    <a:lnTo>
                      <a:pt x="582" y="85"/>
                    </a:lnTo>
                    <a:lnTo>
                      <a:pt x="582" y="80"/>
                    </a:lnTo>
                    <a:lnTo>
                      <a:pt x="577" y="76"/>
                    </a:lnTo>
                    <a:lnTo>
                      <a:pt x="572" y="76"/>
                    </a:lnTo>
                    <a:lnTo>
                      <a:pt x="570" y="78"/>
                    </a:lnTo>
                    <a:lnTo>
                      <a:pt x="568" y="75"/>
                    </a:lnTo>
                    <a:lnTo>
                      <a:pt x="565" y="66"/>
                    </a:lnTo>
                    <a:lnTo>
                      <a:pt x="560" y="55"/>
                    </a:lnTo>
                    <a:lnTo>
                      <a:pt x="555" y="48"/>
                    </a:lnTo>
                    <a:lnTo>
                      <a:pt x="552" y="40"/>
                    </a:lnTo>
                    <a:lnTo>
                      <a:pt x="552" y="36"/>
                    </a:lnTo>
                    <a:lnTo>
                      <a:pt x="550" y="3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33" name="Freeform 164"/>
              <p:cNvSpPr>
                <a:spLocks/>
              </p:cNvSpPr>
              <p:nvPr/>
            </p:nvSpPr>
            <p:spPr bwMode="auto">
              <a:xfrm>
                <a:off x="5720423" y="3204346"/>
                <a:ext cx="36388" cy="46692"/>
              </a:xfrm>
              <a:custGeom>
                <a:avLst/>
                <a:gdLst/>
                <a:ahLst/>
                <a:cxnLst>
                  <a:cxn ang="0">
                    <a:pos x="0" y="71"/>
                  </a:cxn>
                  <a:cxn ang="0">
                    <a:pos x="2" y="73"/>
                  </a:cxn>
                  <a:cxn ang="0">
                    <a:pos x="3" y="76"/>
                  </a:cxn>
                  <a:cxn ang="0">
                    <a:pos x="5" y="78"/>
                  </a:cxn>
                  <a:cxn ang="0">
                    <a:pos x="5" y="80"/>
                  </a:cxn>
                  <a:cxn ang="0">
                    <a:pos x="8" y="83"/>
                  </a:cxn>
                  <a:cxn ang="0">
                    <a:pos x="12" y="85"/>
                  </a:cxn>
                  <a:cxn ang="0">
                    <a:pos x="15" y="81"/>
                  </a:cxn>
                  <a:cxn ang="0">
                    <a:pos x="18" y="80"/>
                  </a:cxn>
                  <a:cxn ang="0">
                    <a:pos x="20" y="80"/>
                  </a:cxn>
                  <a:cxn ang="0">
                    <a:pos x="21" y="81"/>
                  </a:cxn>
                  <a:cxn ang="0">
                    <a:pos x="23" y="83"/>
                  </a:cxn>
                  <a:cxn ang="0">
                    <a:pos x="23" y="88"/>
                  </a:cxn>
                  <a:cxn ang="0">
                    <a:pos x="26" y="90"/>
                  </a:cxn>
                  <a:cxn ang="0">
                    <a:pos x="30" y="86"/>
                  </a:cxn>
                  <a:cxn ang="0">
                    <a:pos x="31" y="83"/>
                  </a:cxn>
                  <a:cxn ang="0">
                    <a:pos x="33" y="81"/>
                  </a:cxn>
                  <a:cxn ang="0">
                    <a:pos x="38" y="81"/>
                  </a:cxn>
                  <a:cxn ang="0">
                    <a:pos x="41" y="75"/>
                  </a:cxn>
                  <a:cxn ang="0">
                    <a:pos x="45" y="70"/>
                  </a:cxn>
                  <a:cxn ang="0">
                    <a:pos x="50" y="61"/>
                  </a:cxn>
                  <a:cxn ang="0">
                    <a:pos x="50" y="56"/>
                  </a:cxn>
                  <a:cxn ang="0">
                    <a:pos x="56" y="50"/>
                  </a:cxn>
                  <a:cxn ang="0">
                    <a:pos x="61" y="43"/>
                  </a:cxn>
                  <a:cxn ang="0">
                    <a:pos x="63" y="40"/>
                  </a:cxn>
                  <a:cxn ang="0">
                    <a:pos x="63" y="40"/>
                  </a:cxn>
                  <a:cxn ang="0">
                    <a:pos x="68" y="35"/>
                  </a:cxn>
                  <a:cxn ang="0">
                    <a:pos x="68" y="30"/>
                  </a:cxn>
                  <a:cxn ang="0">
                    <a:pos x="63" y="25"/>
                  </a:cxn>
                  <a:cxn ang="0">
                    <a:pos x="61" y="27"/>
                  </a:cxn>
                  <a:cxn ang="0">
                    <a:pos x="58" y="25"/>
                  </a:cxn>
                  <a:cxn ang="0">
                    <a:pos x="58" y="22"/>
                  </a:cxn>
                  <a:cxn ang="0">
                    <a:pos x="50" y="13"/>
                  </a:cxn>
                  <a:cxn ang="0">
                    <a:pos x="46" y="12"/>
                  </a:cxn>
                  <a:cxn ang="0">
                    <a:pos x="41" y="8"/>
                  </a:cxn>
                  <a:cxn ang="0">
                    <a:pos x="28" y="5"/>
                  </a:cxn>
                  <a:cxn ang="0">
                    <a:pos x="21" y="2"/>
                  </a:cxn>
                  <a:cxn ang="0">
                    <a:pos x="15" y="0"/>
                  </a:cxn>
                  <a:cxn ang="0">
                    <a:pos x="10" y="3"/>
                  </a:cxn>
                  <a:cxn ang="0">
                    <a:pos x="5" y="5"/>
                  </a:cxn>
                  <a:cxn ang="0">
                    <a:pos x="5" y="5"/>
                  </a:cxn>
                  <a:cxn ang="0">
                    <a:pos x="5" y="5"/>
                  </a:cxn>
                  <a:cxn ang="0">
                    <a:pos x="3" y="7"/>
                  </a:cxn>
                  <a:cxn ang="0">
                    <a:pos x="0" y="12"/>
                  </a:cxn>
                  <a:cxn ang="0">
                    <a:pos x="0" y="18"/>
                  </a:cxn>
                  <a:cxn ang="0">
                    <a:pos x="2" y="23"/>
                  </a:cxn>
                  <a:cxn ang="0">
                    <a:pos x="2" y="28"/>
                  </a:cxn>
                  <a:cxn ang="0">
                    <a:pos x="2" y="32"/>
                  </a:cxn>
                  <a:cxn ang="0">
                    <a:pos x="7" y="33"/>
                  </a:cxn>
                  <a:cxn ang="0">
                    <a:pos x="8" y="37"/>
                  </a:cxn>
                  <a:cxn ang="0">
                    <a:pos x="10" y="41"/>
                  </a:cxn>
                  <a:cxn ang="0">
                    <a:pos x="12" y="45"/>
                  </a:cxn>
                  <a:cxn ang="0">
                    <a:pos x="12" y="48"/>
                  </a:cxn>
                  <a:cxn ang="0">
                    <a:pos x="12" y="51"/>
                  </a:cxn>
                  <a:cxn ang="0">
                    <a:pos x="8" y="55"/>
                  </a:cxn>
                  <a:cxn ang="0">
                    <a:pos x="8" y="60"/>
                  </a:cxn>
                  <a:cxn ang="0">
                    <a:pos x="10" y="63"/>
                  </a:cxn>
                  <a:cxn ang="0">
                    <a:pos x="8" y="68"/>
                  </a:cxn>
                  <a:cxn ang="0">
                    <a:pos x="2" y="71"/>
                  </a:cxn>
                  <a:cxn ang="0">
                    <a:pos x="0" y="71"/>
                  </a:cxn>
                </a:cxnLst>
                <a:rect l="0" t="0" r="r" b="b"/>
                <a:pathLst>
                  <a:path w="68" h="90">
                    <a:moveTo>
                      <a:pt x="0" y="71"/>
                    </a:moveTo>
                    <a:lnTo>
                      <a:pt x="2" y="73"/>
                    </a:lnTo>
                    <a:lnTo>
                      <a:pt x="3" y="76"/>
                    </a:lnTo>
                    <a:lnTo>
                      <a:pt x="5" y="78"/>
                    </a:lnTo>
                    <a:lnTo>
                      <a:pt x="5" y="80"/>
                    </a:lnTo>
                    <a:lnTo>
                      <a:pt x="8" y="83"/>
                    </a:lnTo>
                    <a:lnTo>
                      <a:pt x="12" y="85"/>
                    </a:lnTo>
                    <a:lnTo>
                      <a:pt x="15" y="81"/>
                    </a:lnTo>
                    <a:lnTo>
                      <a:pt x="18" y="80"/>
                    </a:lnTo>
                    <a:lnTo>
                      <a:pt x="20" y="80"/>
                    </a:lnTo>
                    <a:lnTo>
                      <a:pt x="21" y="81"/>
                    </a:lnTo>
                    <a:lnTo>
                      <a:pt x="23" y="83"/>
                    </a:lnTo>
                    <a:lnTo>
                      <a:pt x="23" y="88"/>
                    </a:lnTo>
                    <a:lnTo>
                      <a:pt x="26" y="90"/>
                    </a:lnTo>
                    <a:lnTo>
                      <a:pt x="30" y="86"/>
                    </a:lnTo>
                    <a:lnTo>
                      <a:pt x="31" y="83"/>
                    </a:lnTo>
                    <a:lnTo>
                      <a:pt x="33" y="81"/>
                    </a:lnTo>
                    <a:lnTo>
                      <a:pt x="38" y="81"/>
                    </a:lnTo>
                    <a:lnTo>
                      <a:pt x="41" y="75"/>
                    </a:lnTo>
                    <a:lnTo>
                      <a:pt x="45" y="70"/>
                    </a:lnTo>
                    <a:lnTo>
                      <a:pt x="50" y="61"/>
                    </a:lnTo>
                    <a:lnTo>
                      <a:pt x="50" y="56"/>
                    </a:lnTo>
                    <a:lnTo>
                      <a:pt x="56" y="50"/>
                    </a:lnTo>
                    <a:lnTo>
                      <a:pt x="61" y="43"/>
                    </a:lnTo>
                    <a:lnTo>
                      <a:pt x="63" y="40"/>
                    </a:lnTo>
                    <a:lnTo>
                      <a:pt x="63" y="40"/>
                    </a:lnTo>
                    <a:lnTo>
                      <a:pt x="68" y="35"/>
                    </a:lnTo>
                    <a:lnTo>
                      <a:pt x="68" y="30"/>
                    </a:lnTo>
                    <a:lnTo>
                      <a:pt x="63" y="25"/>
                    </a:lnTo>
                    <a:lnTo>
                      <a:pt x="61" y="27"/>
                    </a:lnTo>
                    <a:lnTo>
                      <a:pt x="58" y="25"/>
                    </a:lnTo>
                    <a:lnTo>
                      <a:pt x="58" y="22"/>
                    </a:lnTo>
                    <a:lnTo>
                      <a:pt x="50" y="13"/>
                    </a:lnTo>
                    <a:lnTo>
                      <a:pt x="46" y="12"/>
                    </a:lnTo>
                    <a:lnTo>
                      <a:pt x="41" y="8"/>
                    </a:lnTo>
                    <a:lnTo>
                      <a:pt x="28" y="5"/>
                    </a:lnTo>
                    <a:lnTo>
                      <a:pt x="21" y="2"/>
                    </a:lnTo>
                    <a:lnTo>
                      <a:pt x="15" y="0"/>
                    </a:lnTo>
                    <a:lnTo>
                      <a:pt x="10" y="3"/>
                    </a:lnTo>
                    <a:lnTo>
                      <a:pt x="5" y="5"/>
                    </a:lnTo>
                    <a:lnTo>
                      <a:pt x="5" y="5"/>
                    </a:lnTo>
                    <a:lnTo>
                      <a:pt x="5" y="5"/>
                    </a:lnTo>
                    <a:lnTo>
                      <a:pt x="3" y="7"/>
                    </a:lnTo>
                    <a:lnTo>
                      <a:pt x="0" y="12"/>
                    </a:lnTo>
                    <a:lnTo>
                      <a:pt x="0" y="18"/>
                    </a:lnTo>
                    <a:lnTo>
                      <a:pt x="2" y="23"/>
                    </a:lnTo>
                    <a:lnTo>
                      <a:pt x="2" y="28"/>
                    </a:lnTo>
                    <a:lnTo>
                      <a:pt x="2" y="32"/>
                    </a:lnTo>
                    <a:lnTo>
                      <a:pt x="7" y="33"/>
                    </a:lnTo>
                    <a:lnTo>
                      <a:pt x="8" y="37"/>
                    </a:lnTo>
                    <a:lnTo>
                      <a:pt x="10" y="41"/>
                    </a:lnTo>
                    <a:lnTo>
                      <a:pt x="12" y="45"/>
                    </a:lnTo>
                    <a:lnTo>
                      <a:pt x="12" y="48"/>
                    </a:lnTo>
                    <a:lnTo>
                      <a:pt x="12" y="51"/>
                    </a:lnTo>
                    <a:lnTo>
                      <a:pt x="8" y="55"/>
                    </a:lnTo>
                    <a:lnTo>
                      <a:pt x="8" y="60"/>
                    </a:lnTo>
                    <a:lnTo>
                      <a:pt x="10" y="63"/>
                    </a:lnTo>
                    <a:lnTo>
                      <a:pt x="8" y="68"/>
                    </a:lnTo>
                    <a:lnTo>
                      <a:pt x="2" y="71"/>
                    </a:lnTo>
                    <a:lnTo>
                      <a:pt x="0" y="7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34" name="Freeform 165"/>
              <p:cNvSpPr>
                <a:spLocks/>
              </p:cNvSpPr>
              <p:nvPr/>
            </p:nvSpPr>
            <p:spPr bwMode="auto">
              <a:xfrm>
                <a:off x="5675472" y="3200196"/>
                <a:ext cx="51372" cy="49804"/>
              </a:xfrm>
              <a:custGeom>
                <a:avLst/>
                <a:gdLst/>
                <a:ahLst/>
                <a:cxnLst>
                  <a:cxn ang="0">
                    <a:pos x="38" y="95"/>
                  </a:cxn>
                  <a:cxn ang="0">
                    <a:pos x="42" y="96"/>
                  </a:cxn>
                  <a:cxn ang="0">
                    <a:pos x="53" y="96"/>
                  </a:cxn>
                  <a:cxn ang="0">
                    <a:pos x="52" y="90"/>
                  </a:cxn>
                  <a:cxn ang="0">
                    <a:pos x="45" y="85"/>
                  </a:cxn>
                  <a:cxn ang="0">
                    <a:pos x="52" y="76"/>
                  </a:cxn>
                  <a:cxn ang="0">
                    <a:pos x="67" y="78"/>
                  </a:cxn>
                  <a:cxn ang="0">
                    <a:pos x="78" y="76"/>
                  </a:cxn>
                  <a:cxn ang="0">
                    <a:pos x="87" y="81"/>
                  </a:cxn>
                  <a:cxn ang="0">
                    <a:pos x="95" y="73"/>
                  </a:cxn>
                  <a:cxn ang="0">
                    <a:pos x="93" y="65"/>
                  </a:cxn>
                  <a:cxn ang="0">
                    <a:pos x="97" y="58"/>
                  </a:cxn>
                  <a:cxn ang="0">
                    <a:pos x="95" y="51"/>
                  </a:cxn>
                  <a:cxn ang="0">
                    <a:pos x="92" y="43"/>
                  </a:cxn>
                  <a:cxn ang="0">
                    <a:pos x="87" y="38"/>
                  </a:cxn>
                  <a:cxn ang="0">
                    <a:pos x="85" y="28"/>
                  </a:cxn>
                  <a:cxn ang="0">
                    <a:pos x="88" y="17"/>
                  </a:cxn>
                  <a:cxn ang="0">
                    <a:pos x="90" y="15"/>
                  </a:cxn>
                  <a:cxn ang="0">
                    <a:pos x="95" y="7"/>
                  </a:cxn>
                  <a:cxn ang="0">
                    <a:pos x="82" y="3"/>
                  </a:cxn>
                  <a:cxn ang="0">
                    <a:pos x="68" y="2"/>
                  </a:cxn>
                  <a:cxn ang="0">
                    <a:pos x="57" y="2"/>
                  </a:cxn>
                  <a:cxn ang="0">
                    <a:pos x="40" y="2"/>
                  </a:cxn>
                  <a:cxn ang="0">
                    <a:pos x="23" y="3"/>
                  </a:cxn>
                  <a:cxn ang="0">
                    <a:pos x="22" y="10"/>
                  </a:cxn>
                  <a:cxn ang="0">
                    <a:pos x="20" y="17"/>
                  </a:cxn>
                  <a:cxn ang="0">
                    <a:pos x="13" y="23"/>
                  </a:cxn>
                  <a:cxn ang="0">
                    <a:pos x="3" y="28"/>
                  </a:cxn>
                  <a:cxn ang="0">
                    <a:pos x="0" y="42"/>
                  </a:cxn>
                  <a:cxn ang="0">
                    <a:pos x="5" y="47"/>
                  </a:cxn>
                  <a:cxn ang="0">
                    <a:pos x="8" y="51"/>
                  </a:cxn>
                  <a:cxn ang="0">
                    <a:pos x="12" y="58"/>
                  </a:cxn>
                  <a:cxn ang="0">
                    <a:pos x="17" y="60"/>
                  </a:cxn>
                  <a:cxn ang="0">
                    <a:pos x="20" y="65"/>
                  </a:cxn>
                  <a:cxn ang="0">
                    <a:pos x="22" y="76"/>
                  </a:cxn>
                  <a:cxn ang="0">
                    <a:pos x="28" y="81"/>
                  </a:cxn>
                  <a:cxn ang="0">
                    <a:pos x="33" y="88"/>
                  </a:cxn>
                  <a:cxn ang="0">
                    <a:pos x="35" y="91"/>
                  </a:cxn>
                </a:cxnLst>
                <a:rect l="0" t="0" r="r" b="b"/>
                <a:pathLst>
                  <a:path w="97" h="96">
                    <a:moveTo>
                      <a:pt x="38" y="95"/>
                    </a:moveTo>
                    <a:lnTo>
                      <a:pt x="38" y="95"/>
                    </a:lnTo>
                    <a:lnTo>
                      <a:pt x="40" y="95"/>
                    </a:lnTo>
                    <a:lnTo>
                      <a:pt x="42" y="96"/>
                    </a:lnTo>
                    <a:lnTo>
                      <a:pt x="48" y="96"/>
                    </a:lnTo>
                    <a:lnTo>
                      <a:pt x="53" y="96"/>
                    </a:lnTo>
                    <a:lnTo>
                      <a:pt x="53" y="95"/>
                    </a:lnTo>
                    <a:lnTo>
                      <a:pt x="52" y="90"/>
                    </a:lnTo>
                    <a:lnTo>
                      <a:pt x="50" y="88"/>
                    </a:lnTo>
                    <a:lnTo>
                      <a:pt x="45" y="85"/>
                    </a:lnTo>
                    <a:lnTo>
                      <a:pt x="47" y="80"/>
                    </a:lnTo>
                    <a:lnTo>
                      <a:pt x="52" y="76"/>
                    </a:lnTo>
                    <a:lnTo>
                      <a:pt x="57" y="78"/>
                    </a:lnTo>
                    <a:lnTo>
                      <a:pt x="67" y="78"/>
                    </a:lnTo>
                    <a:lnTo>
                      <a:pt x="72" y="76"/>
                    </a:lnTo>
                    <a:lnTo>
                      <a:pt x="78" y="76"/>
                    </a:lnTo>
                    <a:lnTo>
                      <a:pt x="82" y="80"/>
                    </a:lnTo>
                    <a:lnTo>
                      <a:pt x="87" y="81"/>
                    </a:lnTo>
                    <a:lnTo>
                      <a:pt x="93" y="78"/>
                    </a:lnTo>
                    <a:lnTo>
                      <a:pt x="95" y="73"/>
                    </a:lnTo>
                    <a:lnTo>
                      <a:pt x="93" y="70"/>
                    </a:lnTo>
                    <a:lnTo>
                      <a:pt x="93" y="65"/>
                    </a:lnTo>
                    <a:lnTo>
                      <a:pt x="97" y="61"/>
                    </a:lnTo>
                    <a:lnTo>
                      <a:pt x="97" y="58"/>
                    </a:lnTo>
                    <a:lnTo>
                      <a:pt x="97" y="55"/>
                    </a:lnTo>
                    <a:lnTo>
                      <a:pt x="95" y="51"/>
                    </a:lnTo>
                    <a:lnTo>
                      <a:pt x="93" y="47"/>
                    </a:lnTo>
                    <a:lnTo>
                      <a:pt x="92" y="43"/>
                    </a:lnTo>
                    <a:lnTo>
                      <a:pt x="87" y="42"/>
                    </a:lnTo>
                    <a:lnTo>
                      <a:pt x="87" y="38"/>
                    </a:lnTo>
                    <a:lnTo>
                      <a:pt x="87" y="33"/>
                    </a:lnTo>
                    <a:lnTo>
                      <a:pt x="85" y="28"/>
                    </a:lnTo>
                    <a:lnTo>
                      <a:pt x="85" y="22"/>
                    </a:lnTo>
                    <a:lnTo>
                      <a:pt x="88" y="17"/>
                    </a:lnTo>
                    <a:lnTo>
                      <a:pt x="90" y="15"/>
                    </a:lnTo>
                    <a:lnTo>
                      <a:pt x="90" y="15"/>
                    </a:lnTo>
                    <a:lnTo>
                      <a:pt x="95" y="10"/>
                    </a:lnTo>
                    <a:lnTo>
                      <a:pt x="95" y="7"/>
                    </a:lnTo>
                    <a:lnTo>
                      <a:pt x="90" y="5"/>
                    </a:lnTo>
                    <a:lnTo>
                      <a:pt x="82" y="3"/>
                    </a:lnTo>
                    <a:lnTo>
                      <a:pt x="72" y="0"/>
                    </a:lnTo>
                    <a:lnTo>
                      <a:pt x="68" y="2"/>
                    </a:lnTo>
                    <a:lnTo>
                      <a:pt x="65" y="3"/>
                    </a:lnTo>
                    <a:lnTo>
                      <a:pt x="57" y="2"/>
                    </a:lnTo>
                    <a:lnTo>
                      <a:pt x="47" y="3"/>
                    </a:lnTo>
                    <a:lnTo>
                      <a:pt x="40" y="2"/>
                    </a:lnTo>
                    <a:lnTo>
                      <a:pt x="28" y="2"/>
                    </a:lnTo>
                    <a:lnTo>
                      <a:pt x="23" y="3"/>
                    </a:lnTo>
                    <a:lnTo>
                      <a:pt x="22" y="8"/>
                    </a:lnTo>
                    <a:lnTo>
                      <a:pt x="22" y="10"/>
                    </a:lnTo>
                    <a:lnTo>
                      <a:pt x="20" y="13"/>
                    </a:lnTo>
                    <a:lnTo>
                      <a:pt x="20" y="17"/>
                    </a:lnTo>
                    <a:lnTo>
                      <a:pt x="17" y="20"/>
                    </a:lnTo>
                    <a:lnTo>
                      <a:pt x="13" y="23"/>
                    </a:lnTo>
                    <a:lnTo>
                      <a:pt x="7" y="23"/>
                    </a:lnTo>
                    <a:lnTo>
                      <a:pt x="3" y="28"/>
                    </a:lnTo>
                    <a:lnTo>
                      <a:pt x="3" y="33"/>
                    </a:lnTo>
                    <a:lnTo>
                      <a:pt x="0" y="42"/>
                    </a:lnTo>
                    <a:lnTo>
                      <a:pt x="0" y="45"/>
                    </a:lnTo>
                    <a:lnTo>
                      <a:pt x="5" y="47"/>
                    </a:lnTo>
                    <a:lnTo>
                      <a:pt x="7" y="50"/>
                    </a:lnTo>
                    <a:lnTo>
                      <a:pt x="8" y="51"/>
                    </a:lnTo>
                    <a:lnTo>
                      <a:pt x="10" y="55"/>
                    </a:lnTo>
                    <a:lnTo>
                      <a:pt x="12" y="58"/>
                    </a:lnTo>
                    <a:lnTo>
                      <a:pt x="13" y="60"/>
                    </a:lnTo>
                    <a:lnTo>
                      <a:pt x="17" y="60"/>
                    </a:lnTo>
                    <a:lnTo>
                      <a:pt x="18" y="61"/>
                    </a:lnTo>
                    <a:lnTo>
                      <a:pt x="20" y="65"/>
                    </a:lnTo>
                    <a:lnTo>
                      <a:pt x="22" y="71"/>
                    </a:lnTo>
                    <a:lnTo>
                      <a:pt x="22" y="76"/>
                    </a:lnTo>
                    <a:lnTo>
                      <a:pt x="23" y="78"/>
                    </a:lnTo>
                    <a:lnTo>
                      <a:pt x="28" y="81"/>
                    </a:lnTo>
                    <a:lnTo>
                      <a:pt x="28" y="86"/>
                    </a:lnTo>
                    <a:lnTo>
                      <a:pt x="33" y="88"/>
                    </a:lnTo>
                    <a:lnTo>
                      <a:pt x="33" y="90"/>
                    </a:lnTo>
                    <a:lnTo>
                      <a:pt x="35" y="91"/>
                    </a:lnTo>
                    <a:lnTo>
                      <a:pt x="38" y="9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35" name="Freeform 166"/>
              <p:cNvSpPr>
                <a:spLocks/>
              </p:cNvSpPr>
              <p:nvPr/>
            </p:nvSpPr>
            <p:spPr bwMode="auto">
              <a:xfrm>
                <a:off x="5631592" y="3172181"/>
                <a:ext cx="64215" cy="86120"/>
              </a:xfrm>
              <a:custGeom>
                <a:avLst/>
                <a:gdLst/>
                <a:ahLst/>
                <a:cxnLst>
                  <a:cxn ang="0">
                    <a:pos x="20" y="73"/>
                  </a:cxn>
                  <a:cxn ang="0">
                    <a:pos x="23" y="73"/>
                  </a:cxn>
                  <a:cxn ang="0">
                    <a:pos x="33" y="78"/>
                  </a:cxn>
                  <a:cxn ang="0">
                    <a:pos x="30" y="88"/>
                  </a:cxn>
                  <a:cxn ang="0">
                    <a:pos x="32" y="93"/>
                  </a:cxn>
                  <a:cxn ang="0">
                    <a:pos x="38" y="96"/>
                  </a:cxn>
                  <a:cxn ang="0">
                    <a:pos x="47" y="98"/>
                  </a:cxn>
                  <a:cxn ang="0">
                    <a:pos x="42" y="106"/>
                  </a:cxn>
                  <a:cxn ang="0">
                    <a:pos x="35" y="119"/>
                  </a:cxn>
                  <a:cxn ang="0">
                    <a:pos x="33" y="128"/>
                  </a:cxn>
                  <a:cxn ang="0">
                    <a:pos x="35" y="133"/>
                  </a:cxn>
                  <a:cxn ang="0">
                    <a:pos x="33" y="141"/>
                  </a:cxn>
                  <a:cxn ang="0">
                    <a:pos x="43" y="149"/>
                  </a:cxn>
                  <a:cxn ang="0">
                    <a:pos x="47" y="156"/>
                  </a:cxn>
                  <a:cxn ang="0">
                    <a:pos x="62" y="166"/>
                  </a:cxn>
                  <a:cxn ang="0">
                    <a:pos x="67" y="161"/>
                  </a:cxn>
                  <a:cxn ang="0">
                    <a:pos x="73" y="163"/>
                  </a:cxn>
                  <a:cxn ang="0">
                    <a:pos x="77" y="156"/>
                  </a:cxn>
                  <a:cxn ang="0">
                    <a:pos x="93" y="156"/>
                  </a:cxn>
                  <a:cxn ang="0">
                    <a:pos x="100" y="146"/>
                  </a:cxn>
                  <a:cxn ang="0">
                    <a:pos x="110" y="148"/>
                  </a:cxn>
                  <a:cxn ang="0">
                    <a:pos x="121" y="148"/>
                  </a:cxn>
                  <a:cxn ang="0">
                    <a:pos x="116" y="143"/>
                  </a:cxn>
                  <a:cxn ang="0">
                    <a:pos x="111" y="139"/>
                  </a:cxn>
                  <a:cxn ang="0">
                    <a:pos x="106" y="131"/>
                  </a:cxn>
                  <a:cxn ang="0">
                    <a:pos x="105" y="124"/>
                  </a:cxn>
                  <a:cxn ang="0">
                    <a:pos x="101" y="114"/>
                  </a:cxn>
                  <a:cxn ang="0">
                    <a:pos x="96" y="113"/>
                  </a:cxn>
                  <a:cxn ang="0">
                    <a:pos x="93" y="108"/>
                  </a:cxn>
                  <a:cxn ang="0">
                    <a:pos x="90" y="103"/>
                  </a:cxn>
                  <a:cxn ang="0">
                    <a:pos x="83" y="98"/>
                  </a:cxn>
                  <a:cxn ang="0">
                    <a:pos x="86" y="86"/>
                  </a:cxn>
                  <a:cxn ang="0">
                    <a:pos x="90" y="76"/>
                  </a:cxn>
                  <a:cxn ang="0">
                    <a:pos x="100" y="73"/>
                  </a:cxn>
                  <a:cxn ang="0">
                    <a:pos x="103" y="66"/>
                  </a:cxn>
                  <a:cxn ang="0">
                    <a:pos x="105" y="61"/>
                  </a:cxn>
                  <a:cxn ang="0">
                    <a:pos x="103" y="58"/>
                  </a:cxn>
                  <a:cxn ang="0">
                    <a:pos x="101" y="48"/>
                  </a:cxn>
                  <a:cxn ang="0">
                    <a:pos x="85" y="40"/>
                  </a:cxn>
                  <a:cxn ang="0">
                    <a:pos x="78" y="38"/>
                  </a:cxn>
                  <a:cxn ang="0">
                    <a:pos x="70" y="43"/>
                  </a:cxn>
                  <a:cxn ang="0">
                    <a:pos x="67" y="41"/>
                  </a:cxn>
                  <a:cxn ang="0">
                    <a:pos x="70" y="30"/>
                  </a:cxn>
                  <a:cxn ang="0">
                    <a:pos x="63" y="21"/>
                  </a:cxn>
                  <a:cxn ang="0">
                    <a:pos x="48" y="8"/>
                  </a:cxn>
                  <a:cxn ang="0">
                    <a:pos x="43" y="2"/>
                  </a:cxn>
                  <a:cxn ang="0">
                    <a:pos x="37" y="0"/>
                  </a:cxn>
                  <a:cxn ang="0">
                    <a:pos x="28" y="10"/>
                  </a:cxn>
                  <a:cxn ang="0">
                    <a:pos x="20" y="13"/>
                  </a:cxn>
                  <a:cxn ang="0">
                    <a:pos x="15" y="23"/>
                  </a:cxn>
                  <a:cxn ang="0">
                    <a:pos x="23" y="28"/>
                  </a:cxn>
                  <a:cxn ang="0">
                    <a:pos x="28" y="36"/>
                  </a:cxn>
                  <a:cxn ang="0">
                    <a:pos x="15" y="38"/>
                  </a:cxn>
                  <a:cxn ang="0">
                    <a:pos x="8" y="38"/>
                  </a:cxn>
                  <a:cxn ang="0">
                    <a:pos x="3" y="48"/>
                  </a:cxn>
                  <a:cxn ang="0">
                    <a:pos x="2" y="58"/>
                  </a:cxn>
                  <a:cxn ang="0">
                    <a:pos x="17" y="71"/>
                  </a:cxn>
                </a:cxnLst>
                <a:rect l="0" t="0" r="r" b="b"/>
                <a:pathLst>
                  <a:path w="121" h="166">
                    <a:moveTo>
                      <a:pt x="17" y="73"/>
                    </a:moveTo>
                    <a:lnTo>
                      <a:pt x="20" y="73"/>
                    </a:lnTo>
                    <a:lnTo>
                      <a:pt x="22" y="75"/>
                    </a:lnTo>
                    <a:lnTo>
                      <a:pt x="23" y="73"/>
                    </a:lnTo>
                    <a:lnTo>
                      <a:pt x="30" y="73"/>
                    </a:lnTo>
                    <a:lnTo>
                      <a:pt x="33" y="78"/>
                    </a:lnTo>
                    <a:lnTo>
                      <a:pt x="33" y="85"/>
                    </a:lnTo>
                    <a:lnTo>
                      <a:pt x="30" y="88"/>
                    </a:lnTo>
                    <a:lnTo>
                      <a:pt x="28" y="91"/>
                    </a:lnTo>
                    <a:lnTo>
                      <a:pt x="32" y="93"/>
                    </a:lnTo>
                    <a:lnTo>
                      <a:pt x="38" y="93"/>
                    </a:lnTo>
                    <a:lnTo>
                      <a:pt x="38" y="96"/>
                    </a:lnTo>
                    <a:lnTo>
                      <a:pt x="42" y="100"/>
                    </a:lnTo>
                    <a:lnTo>
                      <a:pt x="47" y="98"/>
                    </a:lnTo>
                    <a:lnTo>
                      <a:pt x="47" y="101"/>
                    </a:lnTo>
                    <a:lnTo>
                      <a:pt x="42" y="106"/>
                    </a:lnTo>
                    <a:lnTo>
                      <a:pt x="40" y="111"/>
                    </a:lnTo>
                    <a:lnTo>
                      <a:pt x="35" y="119"/>
                    </a:lnTo>
                    <a:lnTo>
                      <a:pt x="35" y="124"/>
                    </a:lnTo>
                    <a:lnTo>
                      <a:pt x="33" y="128"/>
                    </a:lnTo>
                    <a:lnTo>
                      <a:pt x="33" y="131"/>
                    </a:lnTo>
                    <a:lnTo>
                      <a:pt x="35" y="133"/>
                    </a:lnTo>
                    <a:lnTo>
                      <a:pt x="33" y="136"/>
                    </a:lnTo>
                    <a:lnTo>
                      <a:pt x="33" y="141"/>
                    </a:lnTo>
                    <a:lnTo>
                      <a:pt x="38" y="144"/>
                    </a:lnTo>
                    <a:lnTo>
                      <a:pt x="43" y="149"/>
                    </a:lnTo>
                    <a:lnTo>
                      <a:pt x="43" y="153"/>
                    </a:lnTo>
                    <a:lnTo>
                      <a:pt x="47" y="156"/>
                    </a:lnTo>
                    <a:lnTo>
                      <a:pt x="57" y="164"/>
                    </a:lnTo>
                    <a:lnTo>
                      <a:pt x="62" y="166"/>
                    </a:lnTo>
                    <a:lnTo>
                      <a:pt x="63" y="163"/>
                    </a:lnTo>
                    <a:lnTo>
                      <a:pt x="67" y="161"/>
                    </a:lnTo>
                    <a:lnTo>
                      <a:pt x="68" y="163"/>
                    </a:lnTo>
                    <a:lnTo>
                      <a:pt x="73" y="163"/>
                    </a:lnTo>
                    <a:lnTo>
                      <a:pt x="77" y="159"/>
                    </a:lnTo>
                    <a:lnTo>
                      <a:pt x="77" y="156"/>
                    </a:lnTo>
                    <a:lnTo>
                      <a:pt x="83" y="154"/>
                    </a:lnTo>
                    <a:lnTo>
                      <a:pt x="93" y="156"/>
                    </a:lnTo>
                    <a:lnTo>
                      <a:pt x="95" y="148"/>
                    </a:lnTo>
                    <a:lnTo>
                      <a:pt x="100" y="146"/>
                    </a:lnTo>
                    <a:lnTo>
                      <a:pt x="108" y="146"/>
                    </a:lnTo>
                    <a:lnTo>
                      <a:pt x="110" y="148"/>
                    </a:lnTo>
                    <a:lnTo>
                      <a:pt x="113" y="148"/>
                    </a:lnTo>
                    <a:lnTo>
                      <a:pt x="121" y="148"/>
                    </a:lnTo>
                    <a:lnTo>
                      <a:pt x="118" y="144"/>
                    </a:lnTo>
                    <a:lnTo>
                      <a:pt x="116" y="143"/>
                    </a:lnTo>
                    <a:lnTo>
                      <a:pt x="116" y="141"/>
                    </a:lnTo>
                    <a:lnTo>
                      <a:pt x="111" y="139"/>
                    </a:lnTo>
                    <a:lnTo>
                      <a:pt x="111" y="134"/>
                    </a:lnTo>
                    <a:lnTo>
                      <a:pt x="106" y="131"/>
                    </a:lnTo>
                    <a:lnTo>
                      <a:pt x="105" y="129"/>
                    </a:lnTo>
                    <a:lnTo>
                      <a:pt x="105" y="124"/>
                    </a:lnTo>
                    <a:lnTo>
                      <a:pt x="103" y="118"/>
                    </a:lnTo>
                    <a:lnTo>
                      <a:pt x="101" y="114"/>
                    </a:lnTo>
                    <a:lnTo>
                      <a:pt x="100" y="113"/>
                    </a:lnTo>
                    <a:lnTo>
                      <a:pt x="96" y="113"/>
                    </a:lnTo>
                    <a:lnTo>
                      <a:pt x="95" y="111"/>
                    </a:lnTo>
                    <a:lnTo>
                      <a:pt x="93" y="108"/>
                    </a:lnTo>
                    <a:lnTo>
                      <a:pt x="91" y="104"/>
                    </a:lnTo>
                    <a:lnTo>
                      <a:pt x="90" y="103"/>
                    </a:lnTo>
                    <a:lnTo>
                      <a:pt x="88" y="100"/>
                    </a:lnTo>
                    <a:lnTo>
                      <a:pt x="83" y="98"/>
                    </a:lnTo>
                    <a:lnTo>
                      <a:pt x="83" y="95"/>
                    </a:lnTo>
                    <a:lnTo>
                      <a:pt x="86" y="86"/>
                    </a:lnTo>
                    <a:lnTo>
                      <a:pt x="86" y="81"/>
                    </a:lnTo>
                    <a:lnTo>
                      <a:pt x="90" y="76"/>
                    </a:lnTo>
                    <a:lnTo>
                      <a:pt x="96" y="76"/>
                    </a:lnTo>
                    <a:lnTo>
                      <a:pt x="100" y="73"/>
                    </a:lnTo>
                    <a:lnTo>
                      <a:pt x="103" y="70"/>
                    </a:lnTo>
                    <a:lnTo>
                      <a:pt x="103" y="66"/>
                    </a:lnTo>
                    <a:lnTo>
                      <a:pt x="105" y="63"/>
                    </a:lnTo>
                    <a:lnTo>
                      <a:pt x="105" y="61"/>
                    </a:lnTo>
                    <a:lnTo>
                      <a:pt x="105" y="61"/>
                    </a:lnTo>
                    <a:lnTo>
                      <a:pt x="103" y="58"/>
                    </a:lnTo>
                    <a:lnTo>
                      <a:pt x="103" y="51"/>
                    </a:lnTo>
                    <a:lnTo>
                      <a:pt x="101" y="48"/>
                    </a:lnTo>
                    <a:lnTo>
                      <a:pt x="93" y="46"/>
                    </a:lnTo>
                    <a:lnTo>
                      <a:pt x="85" y="40"/>
                    </a:lnTo>
                    <a:lnTo>
                      <a:pt x="80" y="36"/>
                    </a:lnTo>
                    <a:lnTo>
                      <a:pt x="78" y="38"/>
                    </a:lnTo>
                    <a:lnTo>
                      <a:pt x="73" y="40"/>
                    </a:lnTo>
                    <a:lnTo>
                      <a:pt x="70" y="43"/>
                    </a:lnTo>
                    <a:lnTo>
                      <a:pt x="68" y="46"/>
                    </a:lnTo>
                    <a:lnTo>
                      <a:pt x="67" y="41"/>
                    </a:lnTo>
                    <a:lnTo>
                      <a:pt x="68" y="35"/>
                    </a:lnTo>
                    <a:lnTo>
                      <a:pt x="70" y="30"/>
                    </a:lnTo>
                    <a:lnTo>
                      <a:pt x="68" y="23"/>
                    </a:lnTo>
                    <a:lnTo>
                      <a:pt x="63" y="21"/>
                    </a:lnTo>
                    <a:lnTo>
                      <a:pt x="55" y="15"/>
                    </a:lnTo>
                    <a:lnTo>
                      <a:pt x="48" y="8"/>
                    </a:lnTo>
                    <a:lnTo>
                      <a:pt x="47" y="5"/>
                    </a:lnTo>
                    <a:lnTo>
                      <a:pt x="43" y="2"/>
                    </a:lnTo>
                    <a:lnTo>
                      <a:pt x="38" y="0"/>
                    </a:lnTo>
                    <a:lnTo>
                      <a:pt x="37" y="0"/>
                    </a:lnTo>
                    <a:lnTo>
                      <a:pt x="37" y="2"/>
                    </a:lnTo>
                    <a:lnTo>
                      <a:pt x="28" y="10"/>
                    </a:lnTo>
                    <a:lnTo>
                      <a:pt x="23" y="13"/>
                    </a:lnTo>
                    <a:lnTo>
                      <a:pt x="20" y="13"/>
                    </a:lnTo>
                    <a:lnTo>
                      <a:pt x="13" y="20"/>
                    </a:lnTo>
                    <a:lnTo>
                      <a:pt x="15" y="23"/>
                    </a:lnTo>
                    <a:lnTo>
                      <a:pt x="17" y="28"/>
                    </a:lnTo>
                    <a:lnTo>
                      <a:pt x="23" y="28"/>
                    </a:lnTo>
                    <a:lnTo>
                      <a:pt x="28" y="31"/>
                    </a:lnTo>
                    <a:lnTo>
                      <a:pt x="28" y="36"/>
                    </a:lnTo>
                    <a:lnTo>
                      <a:pt x="20" y="40"/>
                    </a:lnTo>
                    <a:lnTo>
                      <a:pt x="15" y="38"/>
                    </a:lnTo>
                    <a:lnTo>
                      <a:pt x="12" y="40"/>
                    </a:lnTo>
                    <a:lnTo>
                      <a:pt x="8" y="38"/>
                    </a:lnTo>
                    <a:lnTo>
                      <a:pt x="5" y="41"/>
                    </a:lnTo>
                    <a:lnTo>
                      <a:pt x="3" y="48"/>
                    </a:lnTo>
                    <a:lnTo>
                      <a:pt x="0" y="51"/>
                    </a:lnTo>
                    <a:lnTo>
                      <a:pt x="2" y="58"/>
                    </a:lnTo>
                    <a:lnTo>
                      <a:pt x="8" y="65"/>
                    </a:lnTo>
                    <a:lnTo>
                      <a:pt x="17" y="71"/>
                    </a:lnTo>
                    <a:lnTo>
                      <a:pt x="17" y="7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36" name="Freeform 167"/>
              <p:cNvSpPr>
                <a:spLocks noEditPoints="1"/>
              </p:cNvSpPr>
              <p:nvPr/>
            </p:nvSpPr>
            <p:spPr bwMode="auto">
              <a:xfrm>
                <a:off x="5478547" y="3123414"/>
                <a:ext cx="172310" cy="141112"/>
              </a:xfrm>
              <a:custGeom>
                <a:avLst/>
                <a:gdLst/>
                <a:ahLst/>
                <a:cxnLst>
                  <a:cxn ang="0">
                    <a:pos x="183" y="269"/>
                  </a:cxn>
                  <a:cxn ang="0">
                    <a:pos x="215" y="242"/>
                  </a:cxn>
                  <a:cxn ang="0">
                    <a:pos x="228" y="229"/>
                  </a:cxn>
                  <a:cxn ang="0">
                    <a:pos x="215" y="204"/>
                  </a:cxn>
                  <a:cxn ang="0">
                    <a:pos x="206" y="191"/>
                  </a:cxn>
                  <a:cxn ang="0">
                    <a:pos x="243" y="196"/>
                  </a:cxn>
                  <a:cxn ang="0">
                    <a:pos x="281" y="184"/>
                  </a:cxn>
                  <a:cxn ang="0">
                    <a:pos x="294" y="158"/>
                  </a:cxn>
                  <a:cxn ang="0">
                    <a:pos x="294" y="131"/>
                  </a:cxn>
                  <a:cxn ang="0">
                    <a:pos x="314" y="124"/>
                  </a:cxn>
                  <a:cxn ang="0">
                    <a:pos x="306" y="106"/>
                  </a:cxn>
                  <a:cxn ang="0">
                    <a:pos x="321" y="93"/>
                  </a:cxn>
                  <a:cxn ang="0">
                    <a:pos x="298" y="88"/>
                  </a:cxn>
                  <a:cxn ang="0">
                    <a:pos x="283" y="90"/>
                  </a:cxn>
                  <a:cxn ang="0">
                    <a:pos x="298" y="78"/>
                  </a:cxn>
                  <a:cxn ang="0">
                    <a:pos x="278" y="66"/>
                  </a:cxn>
                  <a:cxn ang="0">
                    <a:pos x="261" y="58"/>
                  </a:cxn>
                  <a:cxn ang="0">
                    <a:pos x="250" y="51"/>
                  </a:cxn>
                  <a:cxn ang="0">
                    <a:pos x="273" y="45"/>
                  </a:cxn>
                  <a:cxn ang="0">
                    <a:pos x="243" y="41"/>
                  </a:cxn>
                  <a:cxn ang="0">
                    <a:pos x="211" y="50"/>
                  </a:cxn>
                  <a:cxn ang="0">
                    <a:pos x="190" y="56"/>
                  </a:cxn>
                  <a:cxn ang="0">
                    <a:pos x="140" y="50"/>
                  </a:cxn>
                  <a:cxn ang="0">
                    <a:pos x="125" y="40"/>
                  </a:cxn>
                  <a:cxn ang="0">
                    <a:pos x="98" y="26"/>
                  </a:cxn>
                  <a:cxn ang="0">
                    <a:pos x="85" y="8"/>
                  </a:cxn>
                  <a:cxn ang="0">
                    <a:pos x="73" y="25"/>
                  </a:cxn>
                  <a:cxn ang="0">
                    <a:pos x="82" y="30"/>
                  </a:cxn>
                  <a:cxn ang="0">
                    <a:pos x="67" y="31"/>
                  </a:cxn>
                  <a:cxn ang="0">
                    <a:pos x="45" y="50"/>
                  </a:cxn>
                  <a:cxn ang="0">
                    <a:pos x="37" y="81"/>
                  </a:cxn>
                  <a:cxn ang="0">
                    <a:pos x="30" y="61"/>
                  </a:cxn>
                  <a:cxn ang="0">
                    <a:pos x="39" y="36"/>
                  </a:cxn>
                  <a:cxn ang="0">
                    <a:pos x="39" y="23"/>
                  </a:cxn>
                  <a:cxn ang="0">
                    <a:pos x="34" y="21"/>
                  </a:cxn>
                  <a:cxn ang="0">
                    <a:pos x="12" y="43"/>
                  </a:cxn>
                  <a:cxn ang="0">
                    <a:pos x="0" y="75"/>
                  </a:cxn>
                  <a:cxn ang="0">
                    <a:pos x="20" y="99"/>
                  </a:cxn>
                  <a:cxn ang="0">
                    <a:pos x="19" y="116"/>
                  </a:cxn>
                  <a:cxn ang="0">
                    <a:pos x="44" y="124"/>
                  </a:cxn>
                  <a:cxn ang="0">
                    <a:pos x="73" y="124"/>
                  </a:cxn>
                  <a:cxn ang="0">
                    <a:pos x="105" y="143"/>
                  </a:cxn>
                  <a:cxn ang="0">
                    <a:pos x="130" y="144"/>
                  </a:cxn>
                  <a:cxn ang="0">
                    <a:pos x="138" y="156"/>
                  </a:cxn>
                  <a:cxn ang="0">
                    <a:pos x="130" y="174"/>
                  </a:cxn>
                  <a:cxn ang="0">
                    <a:pos x="132" y="196"/>
                  </a:cxn>
                  <a:cxn ang="0">
                    <a:pos x="135" y="222"/>
                  </a:cxn>
                  <a:cxn ang="0">
                    <a:pos x="140" y="236"/>
                  </a:cxn>
                  <a:cxn ang="0">
                    <a:pos x="148" y="257"/>
                  </a:cxn>
                  <a:cxn ang="0">
                    <a:pos x="122" y="11"/>
                  </a:cxn>
                  <a:cxn ang="0">
                    <a:pos x="105" y="10"/>
                  </a:cxn>
                  <a:cxn ang="0">
                    <a:pos x="100" y="5"/>
                  </a:cxn>
                  <a:cxn ang="0">
                    <a:pos x="80" y="0"/>
                  </a:cxn>
                  <a:cxn ang="0">
                    <a:pos x="221" y="36"/>
                  </a:cxn>
                  <a:cxn ang="0">
                    <a:pos x="216" y="40"/>
                  </a:cxn>
                </a:cxnLst>
                <a:rect l="0" t="0" r="r" b="b"/>
                <a:pathLst>
                  <a:path w="323" h="271">
                    <a:moveTo>
                      <a:pt x="148" y="257"/>
                    </a:moveTo>
                    <a:lnTo>
                      <a:pt x="158" y="262"/>
                    </a:lnTo>
                    <a:lnTo>
                      <a:pt x="167" y="269"/>
                    </a:lnTo>
                    <a:lnTo>
                      <a:pt x="173" y="271"/>
                    </a:lnTo>
                    <a:lnTo>
                      <a:pt x="183" y="269"/>
                    </a:lnTo>
                    <a:lnTo>
                      <a:pt x="188" y="264"/>
                    </a:lnTo>
                    <a:lnTo>
                      <a:pt x="196" y="259"/>
                    </a:lnTo>
                    <a:lnTo>
                      <a:pt x="200" y="254"/>
                    </a:lnTo>
                    <a:lnTo>
                      <a:pt x="213" y="247"/>
                    </a:lnTo>
                    <a:lnTo>
                      <a:pt x="215" y="242"/>
                    </a:lnTo>
                    <a:lnTo>
                      <a:pt x="220" y="239"/>
                    </a:lnTo>
                    <a:lnTo>
                      <a:pt x="231" y="236"/>
                    </a:lnTo>
                    <a:lnTo>
                      <a:pt x="236" y="234"/>
                    </a:lnTo>
                    <a:lnTo>
                      <a:pt x="236" y="229"/>
                    </a:lnTo>
                    <a:lnTo>
                      <a:pt x="228" y="229"/>
                    </a:lnTo>
                    <a:lnTo>
                      <a:pt x="220" y="229"/>
                    </a:lnTo>
                    <a:lnTo>
                      <a:pt x="210" y="226"/>
                    </a:lnTo>
                    <a:lnTo>
                      <a:pt x="211" y="219"/>
                    </a:lnTo>
                    <a:lnTo>
                      <a:pt x="208" y="214"/>
                    </a:lnTo>
                    <a:lnTo>
                      <a:pt x="215" y="204"/>
                    </a:lnTo>
                    <a:lnTo>
                      <a:pt x="213" y="201"/>
                    </a:lnTo>
                    <a:lnTo>
                      <a:pt x="208" y="196"/>
                    </a:lnTo>
                    <a:lnTo>
                      <a:pt x="203" y="194"/>
                    </a:lnTo>
                    <a:lnTo>
                      <a:pt x="200" y="189"/>
                    </a:lnTo>
                    <a:lnTo>
                      <a:pt x="206" y="191"/>
                    </a:lnTo>
                    <a:lnTo>
                      <a:pt x="215" y="193"/>
                    </a:lnTo>
                    <a:lnTo>
                      <a:pt x="221" y="196"/>
                    </a:lnTo>
                    <a:lnTo>
                      <a:pt x="230" y="196"/>
                    </a:lnTo>
                    <a:lnTo>
                      <a:pt x="241" y="194"/>
                    </a:lnTo>
                    <a:lnTo>
                      <a:pt x="243" y="196"/>
                    </a:lnTo>
                    <a:lnTo>
                      <a:pt x="251" y="193"/>
                    </a:lnTo>
                    <a:lnTo>
                      <a:pt x="260" y="188"/>
                    </a:lnTo>
                    <a:lnTo>
                      <a:pt x="266" y="186"/>
                    </a:lnTo>
                    <a:lnTo>
                      <a:pt x="269" y="188"/>
                    </a:lnTo>
                    <a:lnTo>
                      <a:pt x="281" y="184"/>
                    </a:lnTo>
                    <a:lnTo>
                      <a:pt x="289" y="183"/>
                    </a:lnTo>
                    <a:lnTo>
                      <a:pt x="301" y="176"/>
                    </a:lnTo>
                    <a:lnTo>
                      <a:pt x="303" y="169"/>
                    </a:lnTo>
                    <a:lnTo>
                      <a:pt x="303" y="164"/>
                    </a:lnTo>
                    <a:lnTo>
                      <a:pt x="294" y="158"/>
                    </a:lnTo>
                    <a:lnTo>
                      <a:pt x="288" y="151"/>
                    </a:lnTo>
                    <a:lnTo>
                      <a:pt x="286" y="144"/>
                    </a:lnTo>
                    <a:lnTo>
                      <a:pt x="289" y="141"/>
                    </a:lnTo>
                    <a:lnTo>
                      <a:pt x="291" y="134"/>
                    </a:lnTo>
                    <a:lnTo>
                      <a:pt x="294" y="131"/>
                    </a:lnTo>
                    <a:lnTo>
                      <a:pt x="298" y="133"/>
                    </a:lnTo>
                    <a:lnTo>
                      <a:pt x="301" y="131"/>
                    </a:lnTo>
                    <a:lnTo>
                      <a:pt x="306" y="133"/>
                    </a:lnTo>
                    <a:lnTo>
                      <a:pt x="314" y="129"/>
                    </a:lnTo>
                    <a:lnTo>
                      <a:pt x="314" y="124"/>
                    </a:lnTo>
                    <a:lnTo>
                      <a:pt x="309" y="121"/>
                    </a:lnTo>
                    <a:lnTo>
                      <a:pt x="303" y="121"/>
                    </a:lnTo>
                    <a:lnTo>
                      <a:pt x="301" y="116"/>
                    </a:lnTo>
                    <a:lnTo>
                      <a:pt x="299" y="113"/>
                    </a:lnTo>
                    <a:lnTo>
                      <a:pt x="306" y="106"/>
                    </a:lnTo>
                    <a:lnTo>
                      <a:pt x="309" y="106"/>
                    </a:lnTo>
                    <a:lnTo>
                      <a:pt x="314" y="103"/>
                    </a:lnTo>
                    <a:lnTo>
                      <a:pt x="323" y="95"/>
                    </a:lnTo>
                    <a:lnTo>
                      <a:pt x="323" y="93"/>
                    </a:lnTo>
                    <a:lnTo>
                      <a:pt x="321" y="93"/>
                    </a:lnTo>
                    <a:lnTo>
                      <a:pt x="313" y="88"/>
                    </a:lnTo>
                    <a:lnTo>
                      <a:pt x="309" y="88"/>
                    </a:lnTo>
                    <a:lnTo>
                      <a:pt x="306" y="90"/>
                    </a:lnTo>
                    <a:lnTo>
                      <a:pt x="301" y="88"/>
                    </a:lnTo>
                    <a:lnTo>
                      <a:pt x="298" y="88"/>
                    </a:lnTo>
                    <a:lnTo>
                      <a:pt x="294" y="90"/>
                    </a:lnTo>
                    <a:lnTo>
                      <a:pt x="286" y="91"/>
                    </a:lnTo>
                    <a:lnTo>
                      <a:pt x="281" y="91"/>
                    </a:lnTo>
                    <a:lnTo>
                      <a:pt x="278" y="90"/>
                    </a:lnTo>
                    <a:lnTo>
                      <a:pt x="283" y="90"/>
                    </a:lnTo>
                    <a:lnTo>
                      <a:pt x="286" y="90"/>
                    </a:lnTo>
                    <a:lnTo>
                      <a:pt x="289" y="88"/>
                    </a:lnTo>
                    <a:lnTo>
                      <a:pt x="291" y="85"/>
                    </a:lnTo>
                    <a:lnTo>
                      <a:pt x="296" y="81"/>
                    </a:lnTo>
                    <a:lnTo>
                      <a:pt x="298" y="78"/>
                    </a:lnTo>
                    <a:lnTo>
                      <a:pt x="294" y="76"/>
                    </a:lnTo>
                    <a:lnTo>
                      <a:pt x="294" y="75"/>
                    </a:lnTo>
                    <a:lnTo>
                      <a:pt x="293" y="71"/>
                    </a:lnTo>
                    <a:lnTo>
                      <a:pt x="286" y="68"/>
                    </a:lnTo>
                    <a:lnTo>
                      <a:pt x="278" y="66"/>
                    </a:lnTo>
                    <a:lnTo>
                      <a:pt x="276" y="65"/>
                    </a:lnTo>
                    <a:lnTo>
                      <a:pt x="273" y="63"/>
                    </a:lnTo>
                    <a:lnTo>
                      <a:pt x="268" y="63"/>
                    </a:lnTo>
                    <a:lnTo>
                      <a:pt x="266" y="60"/>
                    </a:lnTo>
                    <a:lnTo>
                      <a:pt x="261" y="58"/>
                    </a:lnTo>
                    <a:lnTo>
                      <a:pt x="260" y="58"/>
                    </a:lnTo>
                    <a:lnTo>
                      <a:pt x="260" y="63"/>
                    </a:lnTo>
                    <a:lnTo>
                      <a:pt x="256" y="58"/>
                    </a:lnTo>
                    <a:lnTo>
                      <a:pt x="255" y="55"/>
                    </a:lnTo>
                    <a:lnTo>
                      <a:pt x="250" y="51"/>
                    </a:lnTo>
                    <a:lnTo>
                      <a:pt x="248" y="50"/>
                    </a:lnTo>
                    <a:lnTo>
                      <a:pt x="251" y="48"/>
                    </a:lnTo>
                    <a:lnTo>
                      <a:pt x="261" y="48"/>
                    </a:lnTo>
                    <a:lnTo>
                      <a:pt x="266" y="46"/>
                    </a:lnTo>
                    <a:lnTo>
                      <a:pt x="273" y="45"/>
                    </a:lnTo>
                    <a:lnTo>
                      <a:pt x="273" y="41"/>
                    </a:lnTo>
                    <a:lnTo>
                      <a:pt x="266" y="43"/>
                    </a:lnTo>
                    <a:lnTo>
                      <a:pt x="256" y="41"/>
                    </a:lnTo>
                    <a:lnTo>
                      <a:pt x="248" y="41"/>
                    </a:lnTo>
                    <a:lnTo>
                      <a:pt x="243" y="41"/>
                    </a:lnTo>
                    <a:lnTo>
                      <a:pt x="233" y="45"/>
                    </a:lnTo>
                    <a:lnTo>
                      <a:pt x="228" y="43"/>
                    </a:lnTo>
                    <a:lnTo>
                      <a:pt x="225" y="43"/>
                    </a:lnTo>
                    <a:lnTo>
                      <a:pt x="215" y="50"/>
                    </a:lnTo>
                    <a:lnTo>
                      <a:pt x="211" y="50"/>
                    </a:lnTo>
                    <a:lnTo>
                      <a:pt x="205" y="53"/>
                    </a:lnTo>
                    <a:lnTo>
                      <a:pt x="203" y="55"/>
                    </a:lnTo>
                    <a:lnTo>
                      <a:pt x="196" y="56"/>
                    </a:lnTo>
                    <a:lnTo>
                      <a:pt x="193" y="58"/>
                    </a:lnTo>
                    <a:lnTo>
                      <a:pt x="190" y="56"/>
                    </a:lnTo>
                    <a:lnTo>
                      <a:pt x="180" y="50"/>
                    </a:lnTo>
                    <a:lnTo>
                      <a:pt x="178" y="46"/>
                    </a:lnTo>
                    <a:lnTo>
                      <a:pt x="175" y="45"/>
                    </a:lnTo>
                    <a:lnTo>
                      <a:pt x="162" y="46"/>
                    </a:lnTo>
                    <a:lnTo>
                      <a:pt x="140" y="50"/>
                    </a:lnTo>
                    <a:lnTo>
                      <a:pt x="128" y="50"/>
                    </a:lnTo>
                    <a:lnTo>
                      <a:pt x="123" y="48"/>
                    </a:lnTo>
                    <a:lnTo>
                      <a:pt x="122" y="45"/>
                    </a:lnTo>
                    <a:lnTo>
                      <a:pt x="122" y="41"/>
                    </a:lnTo>
                    <a:lnTo>
                      <a:pt x="125" y="40"/>
                    </a:lnTo>
                    <a:lnTo>
                      <a:pt x="125" y="36"/>
                    </a:lnTo>
                    <a:lnTo>
                      <a:pt x="120" y="30"/>
                    </a:lnTo>
                    <a:lnTo>
                      <a:pt x="115" y="28"/>
                    </a:lnTo>
                    <a:lnTo>
                      <a:pt x="103" y="30"/>
                    </a:lnTo>
                    <a:lnTo>
                      <a:pt x="98" y="26"/>
                    </a:lnTo>
                    <a:lnTo>
                      <a:pt x="95" y="26"/>
                    </a:lnTo>
                    <a:lnTo>
                      <a:pt x="92" y="28"/>
                    </a:lnTo>
                    <a:lnTo>
                      <a:pt x="87" y="21"/>
                    </a:lnTo>
                    <a:lnTo>
                      <a:pt x="87" y="16"/>
                    </a:lnTo>
                    <a:lnTo>
                      <a:pt x="85" y="8"/>
                    </a:lnTo>
                    <a:lnTo>
                      <a:pt x="83" y="8"/>
                    </a:lnTo>
                    <a:lnTo>
                      <a:pt x="77" y="10"/>
                    </a:lnTo>
                    <a:lnTo>
                      <a:pt x="70" y="18"/>
                    </a:lnTo>
                    <a:lnTo>
                      <a:pt x="72" y="23"/>
                    </a:lnTo>
                    <a:lnTo>
                      <a:pt x="73" y="25"/>
                    </a:lnTo>
                    <a:lnTo>
                      <a:pt x="78" y="21"/>
                    </a:lnTo>
                    <a:lnTo>
                      <a:pt x="82" y="23"/>
                    </a:lnTo>
                    <a:lnTo>
                      <a:pt x="87" y="26"/>
                    </a:lnTo>
                    <a:lnTo>
                      <a:pt x="85" y="28"/>
                    </a:lnTo>
                    <a:lnTo>
                      <a:pt x="82" y="30"/>
                    </a:lnTo>
                    <a:lnTo>
                      <a:pt x="77" y="28"/>
                    </a:lnTo>
                    <a:lnTo>
                      <a:pt x="75" y="26"/>
                    </a:lnTo>
                    <a:lnTo>
                      <a:pt x="73" y="28"/>
                    </a:lnTo>
                    <a:lnTo>
                      <a:pt x="73" y="30"/>
                    </a:lnTo>
                    <a:lnTo>
                      <a:pt x="67" y="31"/>
                    </a:lnTo>
                    <a:lnTo>
                      <a:pt x="57" y="35"/>
                    </a:lnTo>
                    <a:lnTo>
                      <a:pt x="47" y="38"/>
                    </a:lnTo>
                    <a:lnTo>
                      <a:pt x="44" y="41"/>
                    </a:lnTo>
                    <a:lnTo>
                      <a:pt x="44" y="45"/>
                    </a:lnTo>
                    <a:lnTo>
                      <a:pt x="45" y="50"/>
                    </a:lnTo>
                    <a:lnTo>
                      <a:pt x="45" y="60"/>
                    </a:lnTo>
                    <a:lnTo>
                      <a:pt x="47" y="65"/>
                    </a:lnTo>
                    <a:lnTo>
                      <a:pt x="49" y="70"/>
                    </a:lnTo>
                    <a:lnTo>
                      <a:pt x="45" y="76"/>
                    </a:lnTo>
                    <a:lnTo>
                      <a:pt x="37" y="81"/>
                    </a:lnTo>
                    <a:lnTo>
                      <a:pt x="32" y="80"/>
                    </a:lnTo>
                    <a:lnTo>
                      <a:pt x="32" y="75"/>
                    </a:lnTo>
                    <a:lnTo>
                      <a:pt x="29" y="70"/>
                    </a:lnTo>
                    <a:lnTo>
                      <a:pt x="27" y="65"/>
                    </a:lnTo>
                    <a:lnTo>
                      <a:pt x="30" y="61"/>
                    </a:lnTo>
                    <a:lnTo>
                      <a:pt x="32" y="58"/>
                    </a:lnTo>
                    <a:lnTo>
                      <a:pt x="40" y="50"/>
                    </a:lnTo>
                    <a:lnTo>
                      <a:pt x="40" y="43"/>
                    </a:lnTo>
                    <a:lnTo>
                      <a:pt x="37" y="38"/>
                    </a:lnTo>
                    <a:lnTo>
                      <a:pt x="39" y="36"/>
                    </a:lnTo>
                    <a:lnTo>
                      <a:pt x="37" y="35"/>
                    </a:lnTo>
                    <a:lnTo>
                      <a:pt x="34" y="31"/>
                    </a:lnTo>
                    <a:lnTo>
                      <a:pt x="32" y="28"/>
                    </a:lnTo>
                    <a:lnTo>
                      <a:pt x="34" y="25"/>
                    </a:lnTo>
                    <a:lnTo>
                      <a:pt x="39" y="23"/>
                    </a:lnTo>
                    <a:lnTo>
                      <a:pt x="45" y="21"/>
                    </a:lnTo>
                    <a:lnTo>
                      <a:pt x="50" y="16"/>
                    </a:lnTo>
                    <a:lnTo>
                      <a:pt x="47" y="16"/>
                    </a:lnTo>
                    <a:lnTo>
                      <a:pt x="45" y="16"/>
                    </a:lnTo>
                    <a:lnTo>
                      <a:pt x="34" y="21"/>
                    </a:lnTo>
                    <a:lnTo>
                      <a:pt x="25" y="31"/>
                    </a:lnTo>
                    <a:lnTo>
                      <a:pt x="24" y="33"/>
                    </a:lnTo>
                    <a:lnTo>
                      <a:pt x="20" y="35"/>
                    </a:lnTo>
                    <a:lnTo>
                      <a:pt x="15" y="40"/>
                    </a:lnTo>
                    <a:lnTo>
                      <a:pt x="12" y="43"/>
                    </a:lnTo>
                    <a:lnTo>
                      <a:pt x="4" y="53"/>
                    </a:lnTo>
                    <a:lnTo>
                      <a:pt x="4" y="58"/>
                    </a:lnTo>
                    <a:lnTo>
                      <a:pt x="4" y="61"/>
                    </a:lnTo>
                    <a:lnTo>
                      <a:pt x="4" y="68"/>
                    </a:lnTo>
                    <a:lnTo>
                      <a:pt x="0" y="75"/>
                    </a:lnTo>
                    <a:lnTo>
                      <a:pt x="0" y="78"/>
                    </a:lnTo>
                    <a:lnTo>
                      <a:pt x="2" y="78"/>
                    </a:lnTo>
                    <a:lnTo>
                      <a:pt x="7" y="78"/>
                    </a:lnTo>
                    <a:lnTo>
                      <a:pt x="17" y="93"/>
                    </a:lnTo>
                    <a:lnTo>
                      <a:pt x="20" y="99"/>
                    </a:lnTo>
                    <a:lnTo>
                      <a:pt x="22" y="103"/>
                    </a:lnTo>
                    <a:lnTo>
                      <a:pt x="20" y="108"/>
                    </a:lnTo>
                    <a:lnTo>
                      <a:pt x="20" y="111"/>
                    </a:lnTo>
                    <a:lnTo>
                      <a:pt x="19" y="113"/>
                    </a:lnTo>
                    <a:lnTo>
                      <a:pt x="19" y="116"/>
                    </a:lnTo>
                    <a:lnTo>
                      <a:pt x="24" y="121"/>
                    </a:lnTo>
                    <a:lnTo>
                      <a:pt x="30" y="123"/>
                    </a:lnTo>
                    <a:lnTo>
                      <a:pt x="35" y="124"/>
                    </a:lnTo>
                    <a:lnTo>
                      <a:pt x="40" y="126"/>
                    </a:lnTo>
                    <a:lnTo>
                      <a:pt x="44" y="124"/>
                    </a:lnTo>
                    <a:lnTo>
                      <a:pt x="50" y="124"/>
                    </a:lnTo>
                    <a:lnTo>
                      <a:pt x="57" y="126"/>
                    </a:lnTo>
                    <a:lnTo>
                      <a:pt x="59" y="124"/>
                    </a:lnTo>
                    <a:lnTo>
                      <a:pt x="65" y="124"/>
                    </a:lnTo>
                    <a:lnTo>
                      <a:pt x="73" y="124"/>
                    </a:lnTo>
                    <a:lnTo>
                      <a:pt x="77" y="126"/>
                    </a:lnTo>
                    <a:lnTo>
                      <a:pt x="95" y="143"/>
                    </a:lnTo>
                    <a:lnTo>
                      <a:pt x="102" y="141"/>
                    </a:lnTo>
                    <a:lnTo>
                      <a:pt x="103" y="143"/>
                    </a:lnTo>
                    <a:lnTo>
                      <a:pt x="105" y="143"/>
                    </a:lnTo>
                    <a:lnTo>
                      <a:pt x="110" y="144"/>
                    </a:lnTo>
                    <a:lnTo>
                      <a:pt x="113" y="146"/>
                    </a:lnTo>
                    <a:lnTo>
                      <a:pt x="118" y="143"/>
                    </a:lnTo>
                    <a:lnTo>
                      <a:pt x="123" y="143"/>
                    </a:lnTo>
                    <a:lnTo>
                      <a:pt x="130" y="144"/>
                    </a:lnTo>
                    <a:lnTo>
                      <a:pt x="132" y="143"/>
                    </a:lnTo>
                    <a:lnTo>
                      <a:pt x="135" y="143"/>
                    </a:lnTo>
                    <a:lnTo>
                      <a:pt x="138" y="144"/>
                    </a:lnTo>
                    <a:lnTo>
                      <a:pt x="140" y="153"/>
                    </a:lnTo>
                    <a:lnTo>
                      <a:pt x="138" y="156"/>
                    </a:lnTo>
                    <a:lnTo>
                      <a:pt x="138" y="159"/>
                    </a:lnTo>
                    <a:lnTo>
                      <a:pt x="137" y="163"/>
                    </a:lnTo>
                    <a:lnTo>
                      <a:pt x="132" y="164"/>
                    </a:lnTo>
                    <a:lnTo>
                      <a:pt x="128" y="168"/>
                    </a:lnTo>
                    <a:lnTo>
                      <a:pt x="130" y="174"/>
                    </a:lnTo>
                    <a:lnTo>
                      <a:pt x="130" y="178"/>
                    </a:lnTo>
                    <a:lnTo>
                      <a:pt x="128" y="183"/>
                    </a:lnTo>
                    <a:lnTo>
                      <a:pt x="128" y="191"/>
                    </a:lnTo>
                    <a:lnTo>
                      <a:pt x="132" y="194"/>
                    </a:lnTo>
                    <a:lnTo>
                      <a:pt x="132" y="196"/>
                    </a:lnTo>
                    <a:lnTo>
                      <a:pt x="137" y="207"/>
                    </a:lnTo>
                    <a:lnTo>
                      <a:pt x="128" y="221"/>
                    </a:lnTo>
                    <a:lnTo>
                      <a:pt x="130" y="224"/>
                    </a:lnTo>
                    <a:lnTo>
                      <a:pt x="132" y="224"/>
                    </a:lnTo>
                    <a:lnTo>
                      <a:pt x="135" y="222"/>
                    </a:lnTo>
                    <a:lnTo>
                      <a:pt x="135" y="224"/>
                    </a:lnTo>
                    <a:lnTo>
                      <a:pt x="137" y="227"/>
                    </a:lnTo>
                    <a:lnTo>
                      <a:pt x="138" y="229"/>
                    </a:lnTo>
                    <a:lnTo>
                      <a:pt x="142" y="234"/>
                    </a:lnTo>
                    <a:lnTo>
                      <a:pt x="140" y="236"/>
                    </a:lnTo>
                    <a:lnTo>
                      <a:pt x="143" y="241"/>
                    </a:lnTo>
                    <a:lnTo>
                      <a:pt x="148" y="252"/>
                    </a:lnTo>
                    <a:lnTo>
                      <a:pt x="148" y="257"/>
                    </a:lnTo>
                    <a:lnTo>
                      <a:pt x="148" y="257"/>
                    </a:lnTo>
                    <a:lnTo>
                      <a:pt x="148" y="257"/>
                    </a:lnTo>
                    <a:close/>
                    <a:moveTo>
                      <a:pt x="117" y="6"/>
                    </a:moveTo>
                    <a:lnTo>
                      <a:pt x="120" y="6"/>
                    </a:lnTo>
                    <a:lnTo>
                      <a:pt x="125" y="11"/>
                    </a:lnTo>
                    <a:lnTo>
                      <a:pt x="125" y="15"/>
                    </a:lnTo>
                    <a:lnTo>
                      <a:pt x="122" y="11"/>
                    </a:lnTo>
                    <a:lnTo>
                      <a:pt x="118" y="10"/>
                    </a:lnTo>
                    <a:lnTo>
                      <a:pt x="117" y="6"/>
                    </a:lnTo>
                    <a:lnTo>
                      <a:pt x="117" y="6"/>
                    </a:lnTo>
                    <a:close/>
                    <a:moveTo>
                      <a:pt x="100" y="5"/>
                    </a:moveTo>
                    <a:lnTo>
                      <a:pt x="105" y="10"/>
                    </a:lnTo>
                    <a:lnTo>
                      <a:pt x="108" y="10"/>
                    </a:lnTo>
                    <a:lnTo>
                      <a:pt x="107" y="13"/>
                    </a:lnTo>
                    <a:lnTo>
                      <a:pt x="100" y="11"/>
                    </a:lnTo>
                    <a:lnTo>
                      <a:pt x="98" y="6"/>
                    </a:lnTo>
                    <a:lnTo>
                      <a:pt x="100" y="5"/>
                    </a:lnTo>
                    <a:lnTo>
                      <a:pt x="100" y="5"/>
                    </a:lnTo>
                    <a:close/>
                    <a:moveTo>
                      <a:pt x="77" y="0"/>
                    </a:moveTo>
                    <a:lnTo>
                      <a:pt x="80" y="5"/>
                    </a:lnTo>
                    <a:lnTo>
                      <a:pt x="85" y="5"/>
                    </a:lnTo>
                    <a:lnTo>
                      <a:pt x="80" y="0"/>
                    </a:lnTo>
                    <a:lnTo>
                      <a:pt x="77" y="0"/>
                    </a:lnTo>
                    <a:lnTo>
                      <a:pt x="77" y="0"/>
                    </a:lnTo>
                    <a:close/>
                    <a:moveTo>
                      <a:pt x="213" y="38"/>
                    </a:moveTo>
                    <a:lnTo>
                      <a:pt x="218" y="35"/>
                    </a:lnTo>
                    <a:lnTo>
                      <a:pt x="221" y="36"/>
                    </a:lnTo>
                    <a:lnTo>
                      <a:pt x="228" y="31"/>
                    </a:lnTo>
                    <a:lnTo>
                      <a:pt x="230" y="35"/>
                    </a:lnTo>
                    <a:lnTo>
                      <a:pt x="226" y="40"/>
                    </a:lnTo>
                    <a:lnTo>
                      <a:pt x="221" y="38"/>
                    </a:lnTo>
                    <a:lnTo>
                      <a:pt x="216" y="40"/>
                    </a:lnTo>
                    <a:lnTo>
                      <a:pt x="216" y="40"/>
                    </a:lnTo>
                    <a:lnTo>
                      <a:pt x="213" y="38"/>
                    </a:lnTo>
                    <a:lnTo>
                      <a:pt x="213" y="3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37" name="Freeform 168"/>
              <p:cNvSpPr>
                <a:spLocks/>
              </p:cNvSpPr>
              <p:nvPr/>
            </p:nvSpPr>
            <p:spPr bwMode="auto">
              <a:xfrm>
                <a:off x="5401489" y="3125489"/>
                <a:ext cx="156256" cy="195067"/>
              </a:xfrm>
              <a:custGeom>
                <a:avLst/>
                <a:gdLst/>
                <a:ahLst/>
                <a:cxnLst>
                  <a:cxn ang="0">
                    <a:pos x="235" y="307"/>
                  </a:cxn>
                  <a:cxn ang="0">
                    <a:pos x="232" y="269"/>
                  </a:cxn>
                  <a:cxn ang="0">
                    <a:pos x="235" y="258"/>
                  </a:cxn>
                  <a:cxn ang="0">
                    <a:pos x="255" y="241"/>
                  </a:cxn>
                  <a:cxn ang="0">
                    <a:pos x="277" y="236"/>
                  </a:cxn>
                  <a:cxn ang="0">
                    <a:pos x="290" y="254"/>
                  </a:cxn>
                  <a:cxn ang="0">
                    <a:pos x="280" y="226"/>
                  </a:cxn>
                  <a:cxn ang="0">
                    <a:pos x="272" y="221"/>
                  </a:cxn>
                  <a:cxn ang="0">
                    <a:pos x="270" y="188"/>
                  </a:cxn>
                  <a:cxn ang="0">
                    <a:pos x="274" y="161"/>
                  </a:cxn>
                  <a:cxn ang="0">
                    <a:pos x="280" y="141"/>
                  </a:cxn>
                  <a:cxn ang="0">
                    <a:pos x="260" y="140"/>
                  </a:cxn>
                  <a:cxn ang="0">
                    <a:pos x="244" y="138"/>
                  </a:cxn>
                  <a:cxn ang="0">
                    <a:pos x="201" y="121"/>
                  </a:cxn>
                  <a:cxn ang="0">
                    <a:pos x="177" y="121"/>
                  </a:cxn>
                  <a:cxn ang="0">
                    <a:pos x="162" y="108"/>
                  </a:cxn>
                  <a:cxn ang="0">
                    <a:pos x="149" y="75"/>
                  </a:cxn>
                  <a:cxn ang="0">
                    <a:pos x="146" y="58"/>
                  </a:cxn>
                  <a:cxn ang="0">
                    <a:pos x="162" y="32"/>
                  </a:cxn>
                  <a:cxn ang="0">
                    <a:pos x="189" y="13"/>
                  </a:cxn>
                  <a:cxn ang="0">
                    <a:pos x="194" y="5"/>
                  </a:cxn>
                  <a:cxn ang="0">
                    <a:pos x="176" y="5"/>
                  </a:cxn>
                  <a:cxn ang="0">
                    <a:pos x="167" y="12"/>
                  </a:cxn>
                  <a:cxn ang="0">
                    <a:pos x="139" y="25"/>
                  </a:cxn>
                  <a:cxn ang="0">
                    <a:pos x="121" y="33"/>
                  </a:cxn>
                  <a:cxn ang="0">
                    <a:pos x="114" y="35"/>
                  </a:cxn>
                  <a:cxn ang="0">
                    <a:pos x="96" y="35"/>
                  </a:cxn>
                  <a:cxn ang="0">
                    <a:pos x="83" y="57"/>
                  </a:cxn>
                  <a:cxn ang="0">
                    <a:pos x="76" y="68"/>
                  </a:cxn>
                  <a:cxn ang="0">
                    <a:pos x="56" y="83"/>
                  </a:cxn>
                  <a:cxn ang="0">
                    <a:pos x="54" y="103"/>
                  </a:cxn>
                  <a:cxn ang="0">
                    <a:pos x="46" y="93"/>
                  </a:cxn>
                  <a:cxn ang="0">
                    <a:pos x="41" y="96"/>
                  </a:cxn>
                  <a:cxn ang="0">
                    <a:pos x="28" y="116"/>
                  </a:cxn>
                  <a:cxn ang="0">
                    <a:pos x="36" y="133"/>
                  </a:cxn>
                  <a:cxn ang="0">
                    <a:pos x="38" y="143"/>
                  </a:cxn>
                  <a:cxn ang="0">
                    <a:pos x="38" y="158"/>
                  </a:cxn>
                  <a:cxn ang="0">
                    <a:pos x="36" y="186"/>
                  </a:cxn>
                  <a:cxn ang="0">
                    <a:pos x="48" y="194"/>
                  </a:cxn>
                  <a:cxn ang="0">
                    <a:pos x="31" y="216"/>
                  </a:cxn>
                  <a:cxn ang="0">
                    <a:pos x="1" y="246"/>
                  </a:cxn>
                  <a:cxn ang="0">
                    <a:pos x="29" y="264"/>
                  </a:cxn>
                  <a:cxn ang="0">
                    <a:pos x="51" y="279"/>
                  </a:cxn>
                  <a:cxn ang="0">
                    <a:pos x="68" y="273"/>
                  </a:cxn>
                  <a:cxn ang="0">
                    <a:pos x="86" y="283"/>
                  </a:cxn>
                  <a:cxn ang="0">
                    <a:pos x="104" y="288"/>
                  </a:cxn>
                  <a:cxn ang="0">
                    <a:pos x="119" y="307"/>
                  </a:cxn>
                  <a:cxn ang="0">
                    <a:pos x="141" y="324"/>
                  </a:cxn>
                  <a:cxn ang="0">
                    <a:pos x="152" y="336"/>
                  </a:cxn>
                  <a:cxn ang="0">
                    <a:pos x="181" y="332"/>
                  </a:cxn>
                  <a:cxn ang="0">
                    <a:pos x="204" y="334"/>
                  </a:cxn>
                  <a:cxn ang="0">
                    <a:pos x="201" y="366"/>
                  </a:cxn>
                  <a:cxn ang="0">
                    <a:pos x="217" y="376"/>
                  </a:cxn>
                </a:cxnLst>
                <a:rect l="0" t="0" r="r" b="b"/>
                <a:pathLst>
                  <a:path w="290" h="376">
                    <a:moveTo>
                      <a:pt x="217" y="376"/>
                    </a:moveTo>
                    <a:lnTo>
                      <a:pt x="222" y="364"/>
                    </a:lnTo>
                    <a:lnTo>
                      <a:pt x="235" y="317"/>
                    </a:lnTo>
                    <a:lnTo>
                      <a:pt x="235" y="314"/>
                    </a:lnTo>
                    <a:lnTo>
                      <a:pt x="235" y="307"/>
                    </a:lnTo>
                    <a:lnTo>
                      <a:pt x="230" y="297"/>
                    </a:lnTo>
                    <a:lnTo>
                      <a:pt x="220" y="291"/>
                    </a:lnTo>
                    <a:lnTo>
                      <a:pt x="217" y="286"/>
                    </a:lnTo>
                    <a:lnTo>
                      <a:pt x="215" y="274"/>
                    </a:lnTo>
                    <a:lnTo>
                      <a:pt x="232" y="269"/>
                    </a:lnTo>
                    <a:lnTo>
                      <a:pt x="237" y="273"/>
                    </a:lnTo>
                    <a:lnTo>
                      <a:pt x="239" y="269"/>
                    </a:lnTo>
                    <a:lnTo>
                      <a:pt x="235" y="266"/>
                    </a:lnTo>
                    <a:lnTo>
                      <a:pt x="239" y="264"/>
                    </a:lnTo>
                    <a:lnTo>
                      <a:pt x="235" y="258"/>
                    </a:lnTo>
                    <a:lnTo>
                      <a:pt x="225" y="256"/>
                    </a:lnTo>
                    <a:lnTo>
                      <a:pt x="224" y="251"/>
                    </a:lnTo>
                    <a:lnTo>
                      <a:pt x="225" y="243"/>
                    </a:lnTo>
                    <a:lnTo>
                      <a:pt x="252" y="243"/>
                    </a:lnTo>
                    <a:lnTo>
                      <a:pt x="255" y="241"/>
                    </a:lnTo>
                    <a:lnTo>
                      <a:pt x="260" y="241"/>
                    </a:lnTo>
                    <a:lnTo>
                      <a:pt x="264" y="243"/>
                    </a:lnTo>
                    <a:lnTo>
                      <a:pt x="267" y="243"/>
                    </a:lnTo>
                    <a:lnTo>
                      <a:pt x="270" y="238"/>
                    </a:lnTo>
                    <a:lnTo>
                      <a:pt x="277" y="236"/>
                    </a:lnTo>
                    <a:lnTo>
                      <a:pt x="279" y="239"/>
                    </a:lnTo>
                    <a:lnTo>
                      <a:pt x="284" y="243"/>
                    </a:lnTo>
                    <a:lnTo>
                      <a:pt x="284" y="248"/>
                    </a:lnTo>
                    <a:lnTo>
                      <a:pt x="284" y="254"/>
                    </a:lnTo>
                    <a:lnTo>
                      <a:pt x="290" y="254"/>
                    </a:lnTo>
                    <a:lnTo>
                      <a:pt x="290" y="249"/>
                    </a:lnTo>
                    <a:lnTo>
                      <a:pt x="285" y="238"/>
                    </a:lnTo>
                    <a:lnTo>
                      <a:pt x="282" y="233"/>
                    </a:lnTo>
                    <a:lnTo>
                      <a:pt x="284" y="231"/>
                    </a:lnTo>
                    <a:lnTo>
                      <a:pt x="280" y="226"/>
                    </a:lnTo>
                    <a:lnTo>
                      <a:pt x="279" y="224"/>
                    </a:lnTo>
                    <a:lnTo>
                      <a:pt x="277" y="221"/>
                    </a:lnTo>
                    <a:lnTo>
                      <a:pt x="277" y="219"/>
                    </a:lnTo>
                    <a:lnTo>
                      <a:pt x="274" y="221"/>
                    </a:lnTo>
                    <a:lnTo>
                      <a:pt x="272" y="221"/>
                    </a:lnTo>
                    <a:lnTo>
                      <a:pt x="270" y="218"/>
                    </a:lnTo>
                    <a:lnTo>
                      <a:pt x="279" y="204"/>
                    </a:lnTo>
                    <a:lnTo>
                      <a:pt x="274" y="193"/>
                    </a:lnTo>
                    <a:lnTo>
                      <a:pt x="274" y="191"/>
                    </a:lnTo>
                    <a:lnTo>
                      <a:pt x="270" y="188"/>
                    </a:lnTo>
                    <a:lnTo>
                      <a:pt x="270" y="180"/>
                    </a:lnTo>
                    <a:lnTo>
                      <a:pt x="272" y="175"/>
                    </a:lnTo>
                    <a:lnTo>
                      <a:pt x="272" y="171"/>
                    </a:lnTo>
                    <a:lnTo>
                      <a:pt x="270" y="165"/>
                    </a:lnTo>
                    <a:lnTo>
                      <a:pt x="274" y="161"/>
                    </a:lnTo>
                    <a:lnTo>
                      <a:pt x="279" y="160"/>
                    </a:lnTo>
                    <a:lnTo>
                      <a:pt x="280" y="156"/>
                    </a:lnTo>
                    <a:lnTo>
                      <a:pt x="280" y="153"/>
                    </a:lnTo>
                    <a:lnTo>
                      <a:pt x="282" y="150"/>
                    </a:lnTo>
                    <a:lnTo>
                      <a:pt x="280" y="141"/>
                    </a:lnTo>
                    <a:lnTo>
                      <a:pt x="277" y="140"/>
                    </a:lnTo>
                    <a:lnTo>
                      <a:pt x="274" y="140"/>
                    </a:lnTo>
                    <a:lnTo>
                      <a:pt x="272" y="141"/>
                    </a:lnTo>
                    <a:lnTo>
                      <a:pt x="265" y="140"/>
                    </a:lnTo>
                    <a:lnTo>
                      <a:pt x="260" y="140"/>
                    </a:lnTo>
                    <a:lnTo>
                      <a:pt x="255" y="143"/>
                    </a:lnTo>
                    <a:lnTo>
                      <a:pt x="252" y="141"/>
                    </a:lnTo>
                    <a:lnTo>
                      <a:pt x="247" y="140"/>
                    </a:lnTo>
                    <a:lnTo>
                      <a:pt x="245" y="140"/>
                    </a:lnTo>
                    <a:lnTo>
                      <a:pt x="244" y="138"/>
                    </a:lnTo>
                    <a:lnTo>
                      <a:pt x="237" y="140"/>
                    </a:lnTo>
                    <a:lnTo>
                      <a:pt x="219" y="123"/>
                    </a:lnTo>
                    <a:lnTo>
                      <a:pt x="215" y="121"/>
                    </a:lnTo>
                    <a:lnTo>
                      <a:pt x="207" y="121"/>
                    </a:lnTo>
                    <a:lnTo>
                      <a:pt x="201" y="121"/>
                    </a:lnTo>
                    <a:lnTo>
                      <a:pt x="199" y="123"/>
                    </a:lnTo>
                    <a:lnTo>
                      <a:pt x="192" y="121"/>
                    </a:lnTo>
                    <a:lnTo>
                      <a:pt x="186" y="121"/>
                    </a:lnTo>
                    <a:lnTo>
                      <a:pt x="182" y="123"/>
                    </a:lnTo>
                    <a:lnTo>
                      <a:pt x="177" y="121"/>
                    </a:lnTo>
                    <a:lnTo>
                      <a:pt x="172" y="120"/>
                    </a:lnTo>
                    <a:lnTo>
                      <a:pt x="166" y="118"/>
                    </a:lnTo>
                    <a:lnTo>
                      <a:pt x="161" y="113"/>
                    </a:lnTo>
                    <a:lnTo>
                      <a:pt x="161" y="110"/>
                    </a:lnTo>
                    <a:lnTo>
                      <a:pt x="162" y="108"/>
                    </a:lnTo>
                    <a:lnTo>
                      <a:pt x="162" y="105"/>
                    </a:lnTo>
                    <a:lnTo>
                      <a:pt x="164" y="100"/>
                    </a:lnTo>
                    <a:lnTo>
                      <a:pt x="162" y="96"/>
                    </a:lnTo>
                    <a:lnTo>
                      <a:pt x="159" y="90"/>
                    </a:lnTo>
                    <a:lnTo>
                      <a:pt x="149" y="75"/>
                    </a:lnTo>
                    <a:lnTo>
                      <a:pt x="144" y="75"/>
                    </a:lnTo>
                    <a:lnTo>
                      <a:pt x="142" y="75"/>
                    </a:lnTo>
                    <a:lnTo>
                      <a:pt x="142" y="72"/>
                    </a:lnTo>
                    <a:lnTo>
                      <a:pt x="146" y="65"/>
                    </a:lnTo>
                    <a:lnTo>
                      <a:pt x="146" y="58"/>
                    </a:lnTo>
                    <a:lnTo>
                      <a:pt x="146" y="55"/>
                    </a:lnTo>
                    <a:lnTo>
                      <a:pt x="146" y="50"/>
                    </a:lnTo>
                    <a:lnTo>
                      <a:pt x="154" y="40"/>
                    </a:lnTo>
                    <a:lnTo>
                      <a:pt x="157" y="37"/>
                    </a:lnTo>
                    <a:lnTo>
                      <a:pt x="162" y="32"/>
                    </a:lnTo>
                    <a:lnTo>
                      <a:pt x="166" y="30"/>
                    </a:lnTo>
                    <a:lnTo>
                      <a:pt x="167" y="28"/>
                    </a:lnTo>
                    <a:lnTo>
                      <a:pt x="176" y="18"/>
                    </a:lnTo>
                    <a:lnTo>
                      <a:pt x="187" y="13"/>
                    </a:lnTo>
                    <a:lnTo>
                      <a:pt x="189" y="13"/>
                    </a:lnTo>
                    <a:lnTo>
                      <a:pt x="192" y="13"/>
                    </a:lnTo>
                    <a:lnTo>
                      <a:pt x="192" y="12"/>
                    </a:lnTo>
                    <a:lnTo>
                      <a:pt x="196" y="10"/>
                    </a:lnTo>
                    <a:lnTo>
                      <a:pt x="196" y="8"/>
                    </a:lnTo>
                    <a:lnTo>
                      <a:pt x="194" y="5"/>
                    </a:lnTo>
                    <a:lnTo>
                      <a:pt x="184" y="0"/>
                    </a:lnTo>
                    <a:lnTo>
                      <a:pt x="181" y="0"/>
                    </a:lnTo>
                    <a:lnTo>
                      <a:pt x="181" y="2"/>
                    </a:lnTo>
                    <a:lnTo>
                      <a:pt x="179" y="3"/>
                    </a:lnTo>
                    <a:lnTo>
                      <a:pt x="176" y="5"/>
                    </a:lnTo>
                    <a:lnTo>
                      <a:pt x="174" y="7"/>
                    </a:lnTo>
                    <a:lnTo>
                      <a:pt x="171" y="5"/>
                    </a:lnTo>
                    <a:lnTo>
                      <a:pt x="167" y="7"/>
                    </a:lnTo>
                    <a:lnTo>
                      <a:pt x="164" y="8"/>
                    </a:lnTo>
                    <a:lnTo>
                      <a:pt x="167" y="12"/>
                    </a:lnTo>
                    <a:lnTo>
                      <a:pt x="166" y="13"/>
                    </a:lnTo>
                    <a:lnTo>
                      <a:pt x="159" y="17"/>
                    </a:lnTo>
                    <a:lnTo>
                      <a:pt x="151" y="20"/>
                    </a:lnTo>
                    <a:lnTo>
                      <a:pt x="144" y="25"/>
                    </a:lnTo>
                    <a:lnTo>
                      <a:pt x="139" y="25"/>
                    </a:lnTo>
                    <a:lnTo>
                      <a:pt x="131" y="27"/>
                    </a:lnTo>
                    <a:lnTo>
                      <a:pt x="124" y="25"/>
                    </a:lnTo>
                    <a:lnTo>
                      <a:pt x="119" y="28"/>
                    </a:lnTo>
                    <a:lnTo>
                      <a:pt x="119" y="30"/>
                    </a:lnTo>
                    <a:lnTo>
                      <a:pt x="121" y="33"/>
                    </a:lnTo>
                    <a:lnTo>
                      <a:pt x="119" y="37"/>
                    </a:lnTo>
                    <a:lnTo>
                      <a:pt x="116" y="40"/>
                    </a:lnTo>
                    <a:lnTo>
                      <a:pt x="114" y="40"/>
                    </a:lnTo>
                    <a:lnTo>
                      <a:pt x="114" y="35"/>
                    </a:lnTo>
                    <a:lnTo>
                      <a:pt x="114" y="35"/>
                    </a:lnTo>
                    <a:lnTo>
                      <a:pt x="117" y="33"/>
                    </a:lnTo>
                    <a:lnTo>
                      <a:pt x="113" y="33"/>
                    </a:lnTo>
                    <a:lnTo>
                      <a:pt x="106" y="30"/>
                    </a:lnTo>
                    <a:lnTo>
                      <a:pt x="103" y="32"/>
                    </a:lnTo>
                    <a:lnTo>
                      <a:pt x="96" y="35"/>
                    </a:lnTo>
                    <a:lnTo>
                      <a:pt x="93" y="38"/>
                    </a:lnTo>
                    <a:lnTo>
                      <a:pt x="88" y="43"/>
                    </a:lnTo>
                    <a:lnTo>
                      <a:pt x="81" y="55"/>
                    </a:lnTo>
                    <a:lnTo>
                      <a:pt x="81" y="58"/>
                    </a:lnTo>
                    <a:lnTo>
                      <a:pt x="83" y="57"/>
                    </a:lnTo>
                    <a:lnTo>
                      <a:pt x="84" y="60"/>
                    </a:lnTo>
                    <a:lnTo>
                      <a:pt x="84" y="63"/>
                    </a:lnTo>
                    <a:lnTo>
                      <a:pt x="84" y="67"/>
                    </a:lnTo>
                    <a:lnTo>
                      <a:pt x="81" y="68"/>
                    </a:lnTo>
                    <a:lnTo>
                      <a:pt x="76" y="68"/>
                    </a:lnTo>
                    <a:lnTo>
                      <a:pt x="73" y="70"/>
                    </a:lnTo>
                    <a:lnTo>
                      <a:pt x="66" y="77"/>
                    </a:lnTo>
                    <a:lnTo>
                      <a:pt x="63" y="77"/>
                    </a:lnTo>
                    <a:lnTo>
                      <a:pt x="58" y="83"/>
                    </a:lnTo>
                    <a:lnTo>
                      <a:pt x="56" y="83"/>
                    </a:lnTo>
                    <a:lnTo>
                      <a:pt x="51" y="83"/>
                    </a:lnTo>
                    <a:lnTo>
                      <a:pt x="53" y="88"/>
                    </a:lnTo>
                    <a:lnTo>
                      <a:pt x="58" y="92"/>
                    </a:lnTo>
                    <a:lnTo>
                      <a:pt x="58" y="98"/>
                    </a:lnTo>
                    <a:lnTo>
                      <a:pt x="54" y="103"/>
                    </a:lnTo>
                    <a:lnTo>
                      <a:pt x="53" y="101"/>
                    </a:lnTo>
                    <a:lnTo>
                      <a:pt x="48" y="98"/>
                    </a:lnTo>
                    <a:lnTo>
                      <a:pt x="48" y="98"/>
                    </a:lnTo>
                    <a:lnTo>
                      <a:pt x="49" y="95"/>
                    </a:lnTo>
                    <a:lnTo>
                      <a:pt x="46" y="93"/>
                    </a:lnTo>
                    <a:lnTo>
                      <a:pt x="44" y="90"/>
                    </a:lnTo>
                    <a:lnTo>
                      <a:pt x="39" y="85"/>
                    </a:lnTo>
                    <a:lnTo>
                      <a:pt x="38" y="88"/>
                    </a:lnTo>
                    <a:lnTo>
                      <a:pt x="39" y="92"/>
                    </a:lnTo>
                    <a:lnTo>
                      <a:pt x="41" y="96"/>
                    </a:lnTo>
                    <a:lnTo>
                      <a:pt x="38" y="103"/>
                    </a:lnTo>
                    <a:lnTo>
                      <a:pt x="36" y="108"/>
                    </a:lnTo>
                    <a:lnTo>
                      <a:pt x="33" y="110"/>
                    </a:lnTo>
                    <a:lnTo>
                      <a:pt x="31" y="110"/>
                    </a:lnTo>
                    <a:lnTo>
                      <a:pt x="28" y="116"/>
                    </a:lnTo>
                    <a:lnTo>
                      <a:pt x="29" y="118"/>
                    </a:lnTo>
                    <a:lnTo>
                      <a:pt x="29" y="123"/>
                    </a:lnTo>
                    <a:lnTo>
                      <a:pt x="29" y="128"/>
                    </a:lnTo>
                    <a:lnTo>
                      <a:pt x="34" y="133"/>
                    </a:lnTo>
                    <a:lnTo>
                      <a:pt x="36" y="133"/>
                    </a:lnTo>
                    <a:lnTo>
                      <a:pt x="39" y="131"/>
                    </a:lnTo>
                    <a:lnTo>
                      <a:pt x="41" y="135"/>
                    </a:lnTo>
                    <a:lnTo>
                      <a:pt x="41" y="138"/>
                    </a:lnTo>
                    <a:lnTo>
                      <a:pt x="38" y="141"/>
                    </a:lnTo>
                    <a:lnTo>
                      <a:pt x="38" y="143"/>
                    </a:lnTo>
                    <a:lnTo>
                      <a:pt x="41" y="146"/>
                    </a:lnTo>
                    <a:lnTo>
                      <a:pt x="41" y="153"/>
                    </a:lnTo>
                    <a:lnTo>
                      <a:pt x="38" y="155"/>
                    </a:lnTo>
                    <a:lnTo>
                      <a:pt x="36" y="158"/>
                    </a:lnTo>
                    <a:lnTo>
                      <a:pt x="38" y="158"/>
                    </a:lnTo>
                    <a:lnTo>
                      <a:pt x="39" y="163"/>
                    </a:lnTo>
                    <a:lnTo>
                      <a:pt x="39" y="170"/>
                    </a:lnTo>
                    <a:lnTo>
                      <a:pt x="39" y="180"/>
                    </a:lnTo>
                    <a:lnTo>
                      <a:pt x="36" y="185"/>
                    </a:lnTo>
                    <a:lnTo>
                      <a:pt x="36" y="186"/>
                    </a:lnTo>
                    <a:lnTo>
                      <a:pt x="38" y="191"/>
                    </a:lnTo>
                    <a:lnTo>
                      <a:pt x="43" y="190"/>
                    </a:lnTo>
                    <a:lnTo>
                      <a:pt x="43" y="191"/>
                    </a:lnTo>
                    <a:lnTo>
                      <a:pt x="44" y="194"/>
                    </a:lnTo>
                    <a:lnTo>
                      <a:pt x="48" y="194"/>
                    </a:lnTo>
                    <a:lnTo>
                      <a:pt x="48" y="196"/>
                    </a:lnTo>
                    <a:lnTo>
                      <a:pt x="44" y="199"/>
                    </a:lnTo>
                    <a:lnTo>
                      <a:pt x="43" y="204"/>
                    </a:lnTo>
                    <a:lnTo>
                      <a:pt x="34" y="213"/>
                    </a:lnTo>
                    <a:lnTo>
                      <a:pt x="31" y="216"/>
                    </a:lnTo>
                    <a:lnTo>
                      <a:pt x="24" y="223"/>
                    </a:lnTo>
                    <a:lnTo>
                      <a:pt x="16" y="224"/>
                    </a:lnTo>
                    <a:lnTo>
                      <a:pt x="8" y="229"/>
                    </a:lnTo>
                    <a:lnTo>
                      <a:pt x="1" y="238"/>
                    </a:lnTo>
                    <a:lnTo>
                      <a:pt x="1" y="246"/>
                    </a:lnTo>
                    <a:lnTo>
                      <a:pt x="0" y="249"/>
                    </a:lnTo>
                    <a:lnTo>
                      <a:pt x="6" y="253"/>
                    </a:lnTo>
                    <a:lnTo>
                      <a:pt x="14" y="258"/>
                    </a:lnTo>
                    <a:lnTo>
                      <a:pt x="26" y="264"/>
                    </a:lnTo>
                    <a:lnTo>
                      <a:pt x="29" y="264"/>
                    </a:lnTo>
                    <a:lnTo>
                      <a:pt x="36" y="269"/>
                    </a:lnTo>
                    <a:lnTo>
                      <a:pt x="34" y="273"/>
                    </a:lnTo>
                    <a:lnTo>
                      <a:pt x="36" y="276"/>
                    </a:lnTo>
                    <a:lnTo>
                      <a:pt x="43" y="276"/>
                    </a:lnTo>
                    <a:lnTo>
                      <a:pt x="51" y="279"/>
                    </a:lnTo>
                    <a:lnTo>
                      <a:pt x="54" y="281"/>
                    </a:lnTo>
                    <a:lnTo>
                      <a:pt x="63" y="283"/>
                    </a:lnTo>
                    <a:lnTo>
                      <a:pt x="64" y="281"/>
                    </a:lnTo>
                    <a:lnTo>
                      <a:pt x="64" y="276"/>
                    </a:lnTo>
                    <a:lnTo>
                      <a:pt x="68" y="273"/>
                    </a:lnTo>
                    <a:lnTo>
                      <a:pt x="69" y="273"/>
                    </a:lnTo>
                    <a:lnTo>
                      <a:pt x="78" y="276"/>
                    </a:lnTo>
                    <a:lnTo>
                      <a:pt x="81" y="278"/>
                    </a:lnTo>
                    <a:lnTo>
                      <a:pt x="83" y="281"/>
                    </a:lnTo>
                    <a:lnTo>
                      <a:pt x="86" y="283"/>
                    </a:lnTo>
                    <a:lnTo>
                      <a:pt x="86" y="283"/>
                    </a:lnTo>
                    <a:lnTo>
                      <a:pt x="88" y="283"/>
                    </a:lnTo>
                    <a:lnTo>
                      <a:pt x="91" y="284"/>
                    </a:lnTo>
                    <a:lnTo>
                      <a:pt x="99" y="288"/>
                    </a:lnTo>
                    <a:lnTo>
                      <a:pt x="104" y="288"/>
                    </a:lnTo>
                    <a:lnTo>
                      <a:pt x="106" y="291"/>
                    </a:lnTo>
                    <a:lnTo>
                      <a:pt x="113" y="296"/>
                    </a:lnTo>
                    <a:lnTo>
                      <a:pt x="113" y="301"/>
                    </a:lnTo>
                    <a:lnTo>
                      <a:pt x="116" y="307"/>
                    </a:lnTo>
                    <a:lnTo>
                      <a:pt x="119" y="307"/>
                    </a:lnTo>
                    <a:lnTo>
                      <a:pt x="131" y="311"/>
                    </a:lnTo>
                    <a:lnTo>
                      <a:pt x="136" y="317"/>
                    </a:lnTo>
                    <a:lnTo>
                      <a:pt x="136" y="322"/>
                    </a:lnTo>
                    <a:lnTo>
                      <a:pt x="137" y="322"/>
                    </a:lnTo>
                    <a:lnTo>
                      <a:pt x="141" y="324"/>
                    </a:lnTo>
                    <a:lnTo>
                      <a:pt x="144" y="331"/>
                    </a:lnTo>
                    <a:lnTo>
                      <a:pt x="142" y="332"/>
                    </a:lnTo>
                    <a:lnTo>
                      <a:pt x="144" y="336"/>
                    </a:lnTo>
                    <a:lnTo>
                      <a:pt x="147" y="337"/>
                    </a:lnTo>
                    <a:lnTo>
                      <a:pt x="152" y="336"/>
                    </a:lnTo>
                    <a:lnTo>
                      <a:pt x="157" y="337"/>
                    </a:lnTo>
                    <a:lnTo>
                      <a:pt x="162" y="337"/>
                    </a:lnTo>
                    <a:lnTo>
                      <a:pt x="166" y="336"/>
                    </a:lnTo>
                    <a:lnTo>
                      <a:pt x="174" y="332"/>
                    </a:lnTo>
                    <a:lnTo>
                      <a:pt x="181" y="332"/>
                    </a:lnTo>
                    <a:lnTo>
                      <a:pt x="186" y="336"/>
                    </a:lnTo>
                    <a:lnTo>
                      <a:pt x="194" y="332"/>
                    </a:lnTo>
                    <a:lnTo>
                      <a:pt x="199" y="332"/>
                    </a:lnTo>
                    <a:lnTo>
                      <a:pt x="201" y="334"/>
                    </a:lnTo>
                    <a:lnTo>
                      <a:pt x="204" y="334"/>
                    </a:lnTo>
                    <a:lnTo>
                      <a:pt x="209" y="337"/>
                    </a:lnTo>
                    <a:lnTo>
                      <a:pt x="211" y="339"/>
                    </a:lnTo>
                    <a:lnTo>
                      <a:pt x="215" y="339"/>
                    </a:lnTo>
                    <a:lnTo>
                      <a:pt x="215" y="341"/>
                    </a:lnTo>
                    <a:lnTo>
                      <a:pt x="201" y="366"/>
                    </a:lnTo>
                    <a:lnTo>
                      <a:pt x="201" y="367"/>
                    </a:lnTo>
                    <a:lnTo>
                      <a:pt x="207" y="367"/>
                    </a:lnTo>
                    <a:lnTo>
                      <a:pt x="212" y="367"/>
                    </a:lnTo>
                    <a:lnTo>
                      <a:pt x="217" y="371"/>
                    </a:lnTo>
                    <a:lnTo>
                      <a:pt x="217" y="37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38" name="Freeform 169"/>
              <p:cNvSpPr>
                <a:spLocks noEditPoints="1"/>
              </p:cNvSpPr>
              <p:nvPr/>
            </p:nvSpPr>
            <p:spPr bwMode="auto">
              <a:xfrm>
                <a:off x="5374733" y="3255188"/>
                <a:ext cx="77058" cy="73669"/>
              </a:xfrm>
              <a:custGeom>
                <a:avLst/>
                <a:gdLst/>
                <a:ahLst/>
                <a:cxnLst>
                  <a:cxn ang="0">
                    <a:pos x="138" y="34"/>
                  </a:cxn>
                  <a:cxn ang="0">
                    <a:pos x="133" y="29"/>
                  </a:cxn>
                  <a:cxn ang="0">
                    <a:pos x="121" y="24"/>
                  </a:cxn>
                  <a:cxn ang="0">
                    <a:pos x="116" y="27"/>
                  </a:cxn>
                  <a:cxn ang="0">
                    <a:pos x="115" y="34"/>
                  </a:cxn>
                  <a:cxn ang="0">
                    <a:pos x="103" y="30"/>
                  </a:cxn>
                  <a:cxn ang="0">
                    <a:pos x="88" y="27"/>
                  </a:cxn>
                  <a:cxn ang="0">
                    <a:pos x="88" y="20"/>
                  </a:cxn>
                  <a:cxn ang="0">
                    <a:pos x="78" y="15"/>
                  </a:cxn>
                  <a:cxn ang="0">
                    <a:pos x="58" y="4"/>
                  </a:cxn>
                  <a:cxn ang="0">
                    <a:pos x="50" y="5"/>
                  </a:cxn>
                  <a:cxn ang="0">
                    <a:pos x="32" y="14"/>
                  </a:cxn>
                  <a:cxn ang="0">
                    <a:pos x="20" y="17"/>
                  </a:cxn>
                  <a:cxn ang="0">
                    <a:pos x="23" y="25"/>
                  </a:cxn>
                  <a:cxn ang="0">
                    <a:pos x="23" y="34"/>
                  </a:cxn>
                  <a:cxn ang="0">
                    <a:pos x="13" y="47"/>
                  </a:cxn>
                  <a:cxn ang="0">
                    <a:pos x="12" y="55"/>
                  </a:cxn>
                  <a:cxn ang="0">
                    <a:pos x="2" y="62"/>
                  </a:cxn>
                  <a:cxn ang="0">
                    <a:pos x="5" y="68"/>
                  </a:cxn>
                  <a:cxn ang="0">
                    <a:pos x="7" y="78"/>
                  </a:cxn>
                  <a:cxn ang="0">
                    <a:pos x="0" y="85"/>
                  </a:cxn>
                  <a:cxn ang="0">
                    <a:pos x="8" y="90"/>
                  </a:cxn>
                  <a:cxn ang="0">
                    <a:pos x="18" y="97"/>
                  </a:cxn>
                  <a:cxn ang="0">
                    <a:pos x="22" y="92"/>
                  </a:cxn>
                  <a:cxn ang="0">
                    <a:pos x="27" y="85"/>
                  </a:cxn>
                  <a:cxn ang="0">
                    <a:pos x="28" y="92"/>
                  </a:cxn>
                  <a:cxn ang="0">
                    <a:pos x="28" y="87"/>
                  </a:cxn>
                  <a:cxn ang="0">
                    <a:pos x="32" y="93"/>
                  </a:cxn>
                  <a:cxn ang="0">
                    <a:pos x="30" y="102"/>
                  </a:cxn>
                  <a:cxn ang="0">
                    <a:pos x="22" y="113"/>
                  </a:cxn>
                  <a:cxn ang="0">
                    <a:pos x="27" y="120"/>
                  </a:cxn>
                  <a:cxn ang="0">
                    <a:pos x="17" y="127"/>
                  </a:cxn>
                  <a:cxn ang="0">
                    <a:pos x="23" y="130"/>
                  </a:cxn>
                  <a:cxn ang="0">
                    <a:pos x="30" y="132"/>
                  </a:cxn>
                  <a:cxn ang="0">
                    <a:pos x="42" y="135"/>
                  </a:cxn>
                  <a:cxn ang="0">
                    <a:pos x="52" y="143"/>
                  </a:cxn>
                  <a:cxn ang="0">
                    <a:pos x="76" y="103"/>
                  </a:cxn>
                  <a:cxn ang="0">
                    <a:pos x="105" y="93"/>
                  </a:cxn>
                  <a:cxn ang="0">
                    <a:pos x="131" y="73"/>
                  </a:cxn>
                  <a:cxn ang="0">
                    <a:pos x="143" y="58"/>
                  </a:cxn>
                  <a:cxn ang="0">
                    <a:pos x="145" y="52"/>
                  </a:cxn>
                  <a:cxn ang="0">
                    <a:pos x="140" y="39"/>
                  </a:cxn>
                  <a:cxn ang="0">
                    <a:pos x="138" y="34"/>
                  </a:cxn>
                  <a:cxn ang="0">
                    <a:pos x="138" y="34"/>
                  </a:cxn>
                  <a:cxn ang="0">
                    <a:pos x="18" y="103"/>
                  </a:cxn>
                  <a:cxn ang="0">
                    <a:pos x="25" y="95"/>
                  </a:cxn>
                  <a:cxn ang="0">
                    <a:pos x="23" y="100"/>
                  </a:cxn>
                  <a:cxn ang="0">
                    <a:pos x="22" y="105"/>
                  </a:cxn>
                  <a:cxn ang="0">
                    <a:pos x="18" y="103"/>
                  </a:cxn>
                </a:cxnLst>
                <a:rect l="0" t="0" r="r" b="b"/>
                <a:pathLst>
                  <a:path w="145" h="143">
                    <a:moveTo>
                      <a:pt x="138" y="34"/>
                    </a:moveTo>
                    <a:lnTo>
                      <a:pt x="138" y="34"/>
                    </a:lnTo>
                    <a:lnTo>
                      <a:pt x="135" y="32"/>
                    </a:lnTo>
                    <a:lnTo>
                      <a:pt x="133" y="29"/>
                    </a:lnTo>
                    <a:lnTo>
                      <a:pt x="130" y="27"/>
                    </a:lnTo>
                    <a:lnTo>
                      <a:pt x="121" y="24"/>
                    </a:lnTo>
                    <a:lnTo>
                      <a:pt x="120" y="24"/>
                    </a:lnTo>
                    <a:lnTo>
                      <a:pt x="116" y="27"/>
                    </a:lnTo>
                    <a:lnTo>
                      <a:pt x="116" y="32"/>
                    </a:lnTo>
                    <a:lnTo>
                      <a:pt x="115" y="34"/>
                    </a:lnTo>
                    <a:lnTo>
                      <a:pt x="106" y="32"/>
                    </a:lnTo>
                    <a:lnTo>
                      <a:pt x="103" y="30"/>
                    </a:lnTo>
                    <a:lnTo>
                      <a:pt x="95" y="27"/>
                    </a:lnTo>
                    <a:lnTo>
                      <a:pt x="88" y="27"/>
                    </a:lnTo>
                    <a:lnTo>
                      <a:pt x="86" y="24"/>
                    </a:lnTo>
                    <a:lnTo>
                      <a:pt x="88" y="20"/>
                    </a:lnTo>
                    <a:lnTo>
                      <a:pt x="81" y="15"/>
                    </a:lnTo>
                    <a:lnTo>
                      <a:pt x="78" y="15"/>
                    </a:lnTo>
                    <a:lnTo>
                      <a:pt x="66" y="9"/>
                    </a:lnTo>
                    <a:lnTo>
                      <a:pt x="58" y="4"/>
                    </a:lnTo>
                    <a:lnTo>
                      <a:pt x="52" y="0"/>
                    </a:lnTo>
                    <a:lnTo>
                      <a:pt x="50" y="5"/>
                    </a:lnTo>
                    <a:lnTo>
                      <a:pt x="43" y="7"/>
                    </a:lnTo>
                    <a:lnTo>
                      <a:pt x="32" y="14"/>
                    </a:lnTo>
                    <a:lnTo>
                      <a:pt x="27" y="14"/>
                    </a:lnTo>
                    <a:lnTo>
                      <a:pt x="20" y="17"/>
                    </a:lnTo>
                    <a:lnTo>
                      <a:pt x="23" y="22"/>
                    </a:lnTo>
                    <a:lnTo>
                      <a:pt x="23" y="25"/>
                    </a:lnTo>
                    <a:lnTo>
                      <a:pt x="25" y="29"/>
                    </a:lnTo>
                    <a:lnTo>
                      <a:pt x="23" y="34"/>
                    </a:lnTo>
                    <a:lnTo>
                      <a:pt x="15" y="43"/>
                    </a:lnTo>
                    <a:lnTo>
                      <a:pt x="13" y="47"/>
                    </a:lnTo>
                    <a:lnTo>
                      <a:pt x="17" y="48"/>
                    </a:lnTo>
                    <a:lnTo>
                      <a:pt x="12" y="55"/>
                    </a:lnTo>
                    <a:lnTo>
                      <a:pt x="7" y="55"/>
                    </a:lnTo>
                    <a:lnTo>
                      <a:pt x="2" y="62"/>
                    </a:lnTo>
                    <a:lnTo>
                      <a:pt x="3" y="65"/>
                    </a:lnTo>
                    <a:lnTo>
                      <a:pt x="5" y="68"/>
                    </a:lnTo>
                    <a:lnTo>
                      <a:pt x="5" y="73"/>
                    </a:lnTo>
                    <a:lnTo>
                      <a:pt x="7" y="78"/>
                    </a:lnTo>
                    <a:lnTo>
                      <a:pt x="3" y="83"/>
                    </a:lnTo>
                    <a:lnTo>
                      <a:pt x="0" y="85"/>
                    </a:lnTo>
                    <a:lnTo>
                      <a:pt x="3" y="88"/>
                    </a:lnTo>
                    <a:lnTo>
                      <a:pt x="8" y="90"/>
                    </a:lnTo>
                    <a:lnTo>
                      <a:pt x="13" y="95"/>
                    </a:lnTo>
                    <a:lnTo>
                      <a:pt x="18" y="97"/>
                    </a:lnTo>
                    <a:lnTo>
                      <a:pt x="20" y="97"/>
                    </a:lnTo>
                    <a:lnTo>
                      <a:pt x="22" y="92"/>
                    </a:lnTo>
                    <a:lnTo>
                      <a:pt x="23" y="88"/>
                    </a:lnTo>
                    <a:lnTo>
                      <a:pt x="27" y="85"/>
                    </a:lnTo>
                    <a:lnTo>
                      <a:pt x="27" y="88"/>
                    </a:lnTo>
                    <a:lnTo>
                      <a:pt x="28" y="92"/>
                    </a:lnTo>
                    <a:lnTo>
                      <a:pt x="28" y="90"/>
                    </a:lnTo>
                    <a:lnTo>
                      <a:pt x="28" y="87"/>
                    </a:lnTo>
                    <a:lnTo>
                      <a:pt x="30" y="87"/>
                    </a:lnTo>
                    <a:lnTo>
                      <a:pt x="32" y="93"/>
                    </a:lnTo>
                    <a:lnTo>
                      <a:pt x="30" y="98"/>
                    </a:lnTo>
                    <a:lnTo>
                      <a:pt x="30" y="102"/>
                    </a:lnTo>
                    <a:lnTo>
                      <a:pt x="28" y="108"/>
                    </a:lnTo>
                    <a:lnTo>
                      <a:pt x="22" y="113"/>
                    </a:lnTo>
                    <a:lnTo>
                      <a:pt x="25" y="113"/>
                    </a:lnTo>
                    <a:lnTo>
                      <a:pt x="27" y="120"/>
                    </a:lnTo>
                    <a:lnTo>
                      <a:pt x="22" y="122"/>
                    </a:lnTo>
                    <a:lnTo>
                      <a:pt x="17" y="127"/>
                    </a:lnTo>
                    <a:lnTo>
                      <a:pt x="18" y="130"/>
                    </a:lnTo>
                    <a:lnTo>
                      <a:pt x="23" y="130"/>
                    </a:lnTo>
                    <a:lnTo>
                      <a:pt x="28" y="128"/>
                    </a:lnTo>
                    <a:lnTo>
                      <a:pt x="30" y="132"/>
                    </a:lnTo>
                    <a:lnTo>
                      <a:pt x="38" y="133"/>
                    </a:lnTo>
                    <a:lnTo>
                      <a:pt x="42" y="135"/>
                    </a:lnTo>
                    <a:lnTo>
                      <a:pt x="50" y="143"/>
                    </a:lnTo>
                    <a:lnTo>
                      <a:pt x="52" y="143"/>
                    </a:lnTo>
                    <a:lnTo>
                      <a:pt x="57" y="140"/>
                    </a:lnTo>
                    <a:lnTo>
                      <a:pt x="76" y="103"/>
                    </a:lnTo>
                    <a:lnTo>
                      <a:pt x="80" y="102"/>
                    </a:lnTo>
                    <a:lnTo>
                      <a:pt x="105" y="93"/>
                    </a:lnTo>
                    <a:lnTo>
                      <a:pt x="115" y="87"/>
                    </a:lnTo>
                    <a:lnTo>
                      <a:pt x="131" y="73"/>
                    </a:lnTo>
                    <a:lnTo>
                      <a:pt x="138" y="58"/>
                    </a:lnTo>
                    <a:lnTo>
                      <a:pt x="143" y="58"/>
                    </a:lnTo>
                    <a:lnTo>
                      <a:pt x="143" y="57"/>
                    </a:lnTo>
                    <a:lnTo>
                      <a:pt x="145" y="52"/>
                    </a:lnTo>
                    <a:lnTo>
                      <a:pt x="145" y="47"/>
                    </a:lnTo>
                    <a:lnTo>
                      <a:pt x="140" y="39"/>
                    </a:lnTo>
                    <a:lnTo>
                      <a:pt x="140" y="37"/>
                    </a:lnTo>
                    <a:lnTo>
                      <a:pt x="138" y="34"/>
                    </a:lnTo>
                    <a:lnTo>
                      <a:pt x="138" y="34"/>
                    </a:lnTo>
                    <a:lnTo>
                      <a:pt x="138" y="34"/>
                    </a:lnTo>
                    <a:close/>
                    <a:moveTo>
                      <a:pt x="18" y="103"/>
                    </a:moveTo>
                    <a:lnTo>
                      <a:pt x="18" y="103"/>
                    </a:lnTo>
                    <a:lnTo>
                      <a:pt x="20" y="98"/>
                    </a:lnTo>
                    <a:lnTo>
                      <a:pt x="25" y="95"/>
                    </a:lnTo>
                    <a:lnTo>
                      <a:pt x="25" y="97"/>
                    </a:lnTo>
                    <a:lnTo>
                      <a:pt x="23" y="100"/>
                    </a:lnTo>
                    <a:lnTo>
                      <a:pt x="23" y="102"/>
                    </a:lnTo>
                    <a:lnTo>
                      <a:pt x="22" y="105"/>
                    </a:lnTo>
                    <a:lnTo>
                      <a:pt x="20" y="107"/>
                    </a:lnTo>
                    <a:lnTo>
                      <a:pt x="18" y="10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39" name="Freeform 170"/>
              <p:cNvSpPr>
                <a:spLocks/>
              </p:cNvSpPr>
              <p:nvPr/>
            </p:nvSpPr>
            <p:spPr bwMode="auto">
              <a:xfrm>
                <a:off x="5370452" y="3271790"/>
                <a:ext cx="168029" cy="216856"/>
              </a:xfrm>
              <a:custGeom>
                <a:avLst/>
                <a:gdLst/>
                <a:ahLst/>
                <a:cxnLst>
                  <a:cxn ang="0">
                    <a:pos x="286" y="245"/>
                  </a:cxn>
                  <a:cxn ang="0">
                    <a:pos x="268" y="244"/>
                  </a:cxn>
                  <a:cxn ang="0">
                    <a:pos x="268" y="217"/>
                  </a:cxn>
                  <a:cxn ang="0">
                    <a:pos x="248" y="222"/>
                  </a:cxn>
                  <a:cxn ang="0">
                    <a:pos x="218" y="209"/>
                  </a:cxn>
                  <a:cxn ang="0">
                    <a:pos x="190" y="184"/>
                  </a:cxn>
                  <a:cxn ang="0">
                    <a:pos x="185" y="167"/>
                  </a:cxn>
                  <a:cxn ang="0">
                    <a:pos x="186" y="152"/>
                  </a:cxn>
                  <a:cxn ang="0">
                    <a:pos x="200" y="142"/>
                  </a:cxn>
                  <a:cxn ang="0">
                    <a:pos x="205" y="121"/>
                  </a:cxn>
                  <a:cxn ang="0">
                    <a:pos x="220" y="106"/>
                  </a:cxn>
                  <a:cxn ang="0">
                    <a:pos x="255" y="96"/>
                  </a:cxn>
                  <a:cxn ang="0">
                    <a:pos x="265" y="93"/>
                  </a:cxn>
                  <a:cxn ang="0">
                    <a:pos x="278" y="94"/>
                  </a:cxn>
                  <a:cxn ang="0">
                    <a:pos x="260" y="84"/>
                  </a:cxn>
                  <a:cxn ang="0">
                    <a:pos x="270" y="56"/>
                  </a:cxn>
                  <a:cxn ang="0">
                    <a:pos x="258" y="49"/>
                  </a:cxn>
                  <a:cxn ang="0">
                    <a:pos x="233" y="49"/>
                  </a:cxn>
                  <a:cxn ang="0">
                    <a:pos x="211" y="53"/>
                  </a:cxn>
                  <a:cxn ang="0">
                    <a:pos x="203" y="48"/>
                  </a:cxn>
                  <a:cxn ang="0">
                    <a:pos x="195" y="34"/>
                  </a:cxn>
                  <a:cxn ang="0">
                    <a:pos x="172" y="18"/>
                  </a:cxn>
                  <a:cxn ang="0">
                    <a:pos x="158" y="5"/>
                  </a:cxn>
                  <a:cxn ang="0">
                    <a:pos x="147" y="3"/>
                  </a:cxn>
                  <a:cxn ang="0">
                    <a:pos x="150" y="23"/>
                  </a:cxn>
                  <a:cxn ang="0">
                    <a:pos x="122" y="53"/>
                  </a:cxn>
                  <a:cxn ang="0">
                    <a:pos x="64" y="106"/>
                  </a:cxn>
                  <a:cxn ang="0">
                    <a:pos x="45" y="99"/>
                  </a:cxn>
                  <a:cxn ang="0">
                    <a:pos x="25" y="96"/>
                  </a:cxn>
                  <a:cxn ang="0">
                    <a:pos x="32" y="79"/>
                  </a:cxn>
                  <a:cxn ang="0">
                    <a:pos x="12" y="88"/>
                  </a:cxn>
                  <a:cxn ang="0">
                    <a:pos x="0" y="106"/>
                  </a:cxn>
                  <a:cxn ang="0">
                    <a:pos x="2" y="116"/>
                  </a:cxn>
                  <a:cxn ang="0">
                    <a:pos x="7" y="131"/>
                  </a:cxn>
                  <a:cxn ang="0">
                    <a:pos x="10" y="141"/>
                  </a:cxn>
                  <a:cxn ang="0">
                    <a:pos x="39" y="154"/>
                  </a:cxn>
                  <a:cxn ang="0">
                    <a:pos x="49" y="176"/>
                  </a:cxn>
                  <a:cxn ang="0">
                    <a:pos x="67" y="197"/>
                  </a:cxn>
                  <a:cxn ang="0">
                    <a:pos x="80" y="219"/>
                  </a:cxn>
                  <a:cxn ang="0">
                    <a:pos x="90" y="242"/>
                  </a:cxn>
                  <a:cxn ang="0">
                    <a:pos x="97" y="254"/>
                  </a:cxn>
                  <a:cxn ang="0">
                    <a:pos x="110" y="274"/>
                  </a:cxn>
                  <a:cxn ang="0">
                    <a:pos x="127" y="295"/>
                  </a:cxn>
                  <a:cxn ang="0">
                    <a:pos x="130" y="308"/>
                  </a:cxn>
                  <a:cxn ang="0">
                    <a:pos x="133" y="318"/>
                  </a:cxn>
                  <a:cxn ang="0">
                    <a:pos x="145" y="330"/>
                  </a:cxn>
                  <a:cxn ang="0">
                    <a:pos x="160" y="340"/>
                  </a:cxn>
                  <a:cxn ang="0">
                    <a:pos x="175" y="348"/>
                  </a:cxn>
                  <a:cxn ang="0">
                    <a:pos x="186" y="357"/>
                  </a:cxn>
                  <a:cxn ang="0">
                    <a:pos x="201" y="368"/>
                  </a:cxn>
                  <a:cxn ang="0">
                    <a:pos x="223" y="375"/>
                  </a:cxn>
                  <a:cxn ang="0">
                    <a:pos x="238" y="383"/>
                  </a:cxn>
                  <a:cxn ang="0">
                    <a:pos x="251" y="395"/>
                  </a:cxn>
                  <a:cxn ang="0">
                    <a:pos x="261" y="403"/>
                  </a:cxn>
                  <a:cxn ang="0">
                    <a:pos x="279" y="416"/>
                  </a:cxn>
                  <a:cxn ang="0">
                    <a:pos x="299" y="408"/>
                  </a:cxn>
                  <a:cxn ang="0">
                    <a:pos x="301" y="393"/>
                  </a:cxn>
                  <a:cxn ang="0">
                    <a:pos x="298" y="388"/>
                  </a:cxn>
                  <a:cxn ang="0">
                    <a:pos x="313" y="367"/>
                  </a:cxn>
                  <a:cxn ang="0">
                    <a:pos x="306" y="342"/>
                  </a:cxn>
                  <a:cxn ang="0">
                    <a:pos x="309" y="312"/>
                  </a:cxn>
                  <a:cxn ang="0">
                    <a:pos x="314" y="277"/>
                  </a:cxn>
                </a:cxnLst>
                <a:rect l="0" t="0" r="r" b="b"/>
                <a:pathLst>
                  <a:path w="314" h="416">
                    <a:moveTo>
                      <a:pt x="291" y="245"/>
                    </a:moveTo>
                    <a:lnTo>
                      <a:pt x="291" y="245"/>
                    </a:lnTo>
                    <a:lnTo>
                      <a:pt x="288" y="244"/>
                    </a:lnTo>
                    <a:lnTo>
                      <a:pt x="286" y="245"/>
                    </a:lnTo>
                    <a:lnTo>
                      <a:pt x="279" y="245"/>
                    </a:lnTo>
                    <a:lnTo>
                      <a:pt x="276" y="245"/>
                    </a:lnTo>
                    <a:lnTo>
                      <a:pt x="271" y="247"/>
                    </a:lnTo>
                    <a:lnTo>
                      <a:pt x="268" y="244"/>
                    </a:lnTo>
                    <a:lnTo>
                      <a:pt x="268" y="239"/>
                    </a:lnTo>
                    <a:lnTo>
                      <a:pt x="266" y="225"/>
                    </a:lnTo>
                    <a:lnTo>
                      <a:pt x="266" y="219"/>
                    </a:lnTo>
                    <a:lnTo>
                      <a:pt x="268" y="217"/>
                    </a:lnTo>
                    <a:lnTo>
                      <a:pt x="270" y="212"/>
                    </a:lnTo>
                    <a:lnTo>
                      <a:pt x="266" y="209"/>
                    </a:lnTo>
                    <a:lnTo>
                      <a:pt x="258" y="214"/>
                    </a:lnTo>
                    <a:lnTo>
                      <a:pt x="248" y="222"/>
                    </a:lnTo>
                    <a:lnTo>
                      <a:pt x="236" y="222"/>
                    </a:lnTo>
                    <a:lnTo>
                      <a:pt x="225" y="222"/>
                    </a:lnTo>
                    <a:lnTo>
                      <a:pt x="223" y="215"/>
                    </a:lnTo>
                    <a:lnTo>
                      <a:pt x="218" y="209"/>
                    </a:lnTo>
                    <a:lnTo>
                      <a:pt x="211" y="207"/>
                    </a:lnTo>
                    <a:lnTo>
                      <a:pt x="196" y="209"/>
                    </a:lnTo>
                    <a:lnTo>
                      <a:pt x="201" y="201"/>
                    </a:lnTo>
                    <a:lnTo>
                      <a:pt x="190" y="184"/>
                    </a:lnTo>
                    <a:lnTo>
                      <a:pt x="183" y="177"/>
                    </a:lnTo>
                    <a:lnTo>
                      <a:pt x="185" y="174"/>
                    </a:lnTo>
                    <a:lnTo>
                      <a:pt x="183" y="171"/>
                    </a:lnTo>
                    <a:lnTo>
                      <a:pt x="185" y="167"/>
                    </a:lnTo>
                    <a:lnTo>
                      <a:pt x="186" y="162"/>
                    </a:lnTo>
                    <a:lnTo>
                      <a:pt x="185" y="159"/>
                    </a:lnTo>
                    <a:lnTo>
                      <a:pt x="186" y="157"/>
                    </a:lnTo>
                    <a:lnTo>
                      <a:pt x="186" y="152"/>
                    </a:lnTo>
                    <a:lnTo>
                      <a:pt x="195" y="149"/>
                    </a:lnTo>
                    <a:lnTo>
                      <a:pt x="198" y="149"/>
                    </a:lnTo>
                    <a:lnTo>
                      <a:pt x="201" y="146"/>
                    </a:lnTo>
                    <a:lnTo>
                      <a:pt x="200" y="142"/>
                    </a:lnTo>
                    <a:lnTo>
                      <a:pt x="196" y="134"/>
                    </a:lnTo>
                    <a:lnTo>
                      <a:pt x="203" y="127"/>
                    </a:lnTo>
                    <a:lnTo>
                      <a:pt x="203" y="124"/>
                    </a:lnTo>
                    <a:lnTo>
                      <a:pt x="205" y="121"/>
                    </a:lnTo>
                    <a:lnTo>
                      <a:pt x="205" y="116"/>
                    </a:lnTo>
                    <a:lnTo>
                      <a:pt x="208" y="112"/>
                    </a:lnTo>
                    <a:lnTo>
                      <a:pt x="215" y="111"/>
                    </a:lnTo>
                    <a:lnTo>
                      <a:pt x="220" y="106"/>
                    </a:lnTo>
                    <a:lnTo>
                      <a:pt x="223" y="106"/>
                    </a:lnTo>
                    <a:lnTo>
                      <a:pt x="225" y="103"/>
                    </a:lnTo>
                    <a:lnTo>
                      <a:pt x="238" y="101"/>
                    </a:lnTo>
                    <a:lnTo>
                      <a:pt x="255" y="96"/>
                    </a:lnTo>
                    <a:lnTo>
                      <a:pt x="256" y="91"/>
                    </a:lnTo>
                    <a:lnTo>
                      <a:pt x="258" y="93"/>
                    </a:lnTo>
                    <a:lnTo>
                      <a:pt x="263" y="93"/>
                    </a:lnTo>
                    <a:lnTo>
                      <a:pt x="265" y="93"/>
                    </a:lnTo>
                    <a:lnTo>
                      <a:pt x="270" y="96"/>
                    </a:lnTo>
                    <a:lnTo>
                      <a:pt x="270" y="96"/>
                    </a:lnTo>
                    <a:lnTo>
                      <a:pt x="274" y="98"/>
                    </a:lnTo>
                    <a:lnTo>
                      <a:pt x="278" y="94"/>
                    </a:lnTo>
                    <a:lnTo>
                      <a:pt x="276" y="88"/>
                    </a:lnTo>
                    <a:lnTo>
                      <a:pt x="271" y="84"/>
                    </a:lnTo>
                    <a:lnTo>
                      <a:pt x="266" y="84"/>
                    </a:lnTo>
                    <a:lnTo>
                      <a:pt x="260" y="84"/>
                    </a:lnTo>
                    <a:lnTo>
                      <a:pt x="260" y="83"/>
                    </a:lnTo>
                    <a:lnTo>
                      <a:pt x="274" y="58"/>
                    </a:lnTo>
                    <a:lnTo>
                      <a:pt x="274" y="56"/>
                    </a:lnTo>
                    <a:lnTo>
                      <a:pt x="270" y="56"/>
                    </a:lnTo>
                    <a:lnTo>
                      <a:pt x="268" y="54"/>
                    </a:lnTo>
                    <a:lnTo>
                      <a:pt x="263" y="51"/>
                    </a:lnTo>
                    <a:lnTo>
                      <a:pt x="260" y="51"/>
                    </a:lnTo>
                    <a:lnTo>
                      <a:pt x="258" y="49"/>
                    </a:lnTo>
                    <a:lnTo>
                      <a:pt x="253" y="49"/>
                    </a:lnTo>
                    <a:lnTo>
                      <a:pt x="245" y="53"/>
                    </a:lnTo>
                    <a:lnTo>
                      <a:pt x="240" y="49"/>
                    </a:lnTo>
                    <a:lnTo>
                      <a:pt x="233" y="49"/>
                    </a:lnTo>
                    <a:lnTo>
                      <a:pt x="225" y="53"/>
                    </a:lnTo>
                    <a:lnTo>
                      <a:pt x="221" y="54"/>
                    </a:lnTo>
                    <a:lnTo>
                      <a:pt x="216" y="54"/>
                    </a:lnTo>
                    <a:lnTo>
                      <a:pt x="211" y="53"/>
                    </a:lnTo>
                    <a:lnTo>
                      <a:pt x="206" y="54"/>
                    </a:lnTo>
                    <a:lnTo>
                      <a:pt x="203" y="53"/>
                    </a:lnTo>
                    <a:lnTo>
                      <a:pt x="201" y="49"/>
                    </a:lnTo>
                    <a:lnTo>
                      <a:pt x="203" y="48"/>
                    </a:lnTo>
                    <a:lnTo>
                      <a:pt x="200" y="41"/>
                    </a:lnTo>
                    <a:lnTo>
                      <a:pt x="196" y="39"/>
                    </a:lnTo>
                    <a:lnTo>
                      <a:pt x="195" y="39"/>
                    </a:lnTo>
                    <a:lnTo>
                      <a:pt x="195" y="34"/>
                    </a:lnTo>
                    <a:lnTo>
                      <a:pt x="190" y="28"/>
                    </a:lnTo>
                    <a:lnTo>
                      <a:pt x="178" y="24"/>
                    </a:lnTo>
                    <a:lnTo>
                      <a:pt x="175" y="24"/>
                    </a:lnTo>
                    <a:lnTo>
                      <a:pt x="172" y="18"/>
                    </a:lnTo>
                    <a:lnTo>
                      <a:pt x="172" y="13"/>
                    </a:lnTo>
                    <a:lnTo>
                      <a:pt x="165" y="8"/>
                    </a:lnTo>
                    <a:lnTo>
                      <a:pt x="163" y="5"/>
                    </a:lnTo>
                    <a:lnTo>
                      <a:pt x="158" y="5"/>
                    </a:lnTo>
                    <a:lnTo>
                      <a:pt x="150" y="1"/>
                    </a:lnTo>
                    <a:lnTo>
                      <a:pt x="147" y="0"/>
                    </a:lnTo>
                    <a:lnTo>
                      <a:pt x="145" y="0"/>
                    </a:lnTo>
                    <a:lnTo>
                      <a:pt x="147" y="3"/>
                    </a:lnTo>
                    <a:lnTo>
                      <a:pt x="147" y="5"/>
                    </a:lnTo>
                    <a:lnTo>
                      <a:pt x="152" y="13"/>
                    </a:lnTo>
                    <a:lnTo>
                      <a:pt x="152" y="18"/>
                    </a:lnTo>
                    <a:lnTo>
                      <a:pt x="150" y="23"/>
                    </a:lnTo>
                    <a:lnTo>
                      <a:pt x="150" y="24"/>
                    </a:lnTo>
                    <a:lnTo>
                      <a:pt x="145" y="24"/>
                    </a:lnTo>
                    <a:lnTo>
                      <a:pt x="138" y="39"/>
                    </a:lnTo>
                    <a:lnTo>
                      <a:pt x="122" y="53"/>
                    </a:lnTo>
                    <a:lnTo>
                      <a:pt x="112" y="59"/>
                    </a:lnTo>
                    <a:lnTo>
                      <a:pt x="87" y="68"/>
                    </a:lnTo>
                    <a:lnTo>
                      <a:pt x="83" y="69"/>
                    </a:lnTo>
                    <a:lnTo>
                      <a:pt x="64" y="106"/>
                    </a:lnTo>
                    <a:lnTo>
                      <a:pt x="59" y="109"/>
                    </a:lnTo>
                    <a:lnTo>
                      <a:pt x="57" y="109"/>
                    </a:lnTo>
                    <a:lnTo>
                      <a:pt x="49" y="101"/>
                    </a:lnTo>
                    <a:lnTo>
                      <a:pt x="45" y="99"/>
                    </a:lnTo>
                    <a:lnTo>
                      <a:pt x="37" y="98"/>
                    </a:lnTo>
                    <a:lnTo>
                      <a:pt x="35" y="94"/>
                    </a:lnTo>
                    <a:lnTo>
                      <a:pt x="30" y="96"/>
                    </a:lnTo>
                    <a:lnTo>
                      <a:pt x="25" y="96"/>
                    </a:lnTo>
                    <a:lnTo>
                      <a:pt x="24" y="93"/>
                    </a:lnTo>
                    <a:lnTo>
                      <a:pt x="29" y="88"/>
                    </a:lnTo>
                    <a:lnTo>
                      <a:pt x="34" y="86"/>
                    </a:lnTo>
                    <a:lnTo>
                      <a:pt x="32" y="79"/>
                    </a:lnTo>
                    <a:lnTo>
                      <a:pt x="29" y="79"/>
                    </a:lnTo>
                    <a:lnTo>
                      <a:pt x="29" y="79"/>
                    </a:lnTo>
                    <a:lnTo>
                      <a:pt x="17" y="84"/>
                    </a:lnTo>
                    <a:lnTo>
                      <a:pt x="12" y="88"/>
                    </a:lnTo>
                    <a:lnTo>
                      <a:pt x="4" y="94"/>
                    </a:lnTo>
                    <a:lnTo>
                      <a:pt x="2" y="101"/>
                    </a:lnTo>
                    <a:lnTo>
                      <a:pt x="0" y="104"/>
                    </a:lnTo>
                    <a:lnTo>
                      <a:pt x="0" y="106"/>
                    </a:lnTo>
                    <a:lnTo>
                      <a:pt x="5" y="109"/>
                    </a:lnTo>
                    <a:lnTo>
                      <a:pt x="5" y="112"/>
                    </a:lnTo>
                    <a:lnTo>
                      <a:pt x="2" y="114"/>
                    </a:lnTo>
                    <a:lnTo>
                      <a:pt x="2" y="116"/>
                    </a:lnTo>
                    <a:lnTo>
                      <a:pt x="7" y="121"/>
                    </a:lnTo>
                    <a:lnTo>
                      <a:pt x="10" y="126"/>
                    </a:lnTo>
                    <a:lnTo>
                      <a:pt x="10" y="131"/>
                    </a:lnTo>
                    <a:lnTo>
                      <a:pt x="7" y="131"/>
                    </a:lnTo>
                    <a:lnTo>
                      <a:pt x="2" y="132"/>
                    </a:lnTo>
                    <a:lnTo>
                      <a:pt x="2" y="136"/>
                    </a:lnTo>
                    <a:lnTo>
                      <a:pt x="5" y="139"/>
                    </a:lnTo>
                    <a:lnTo>
                      <a:pt x="10" y="141"/>
                    </a:lnTo>
                    <a:lnTo>
                      <a:pt x="17" y="147"/>
                    </a:lnTo>
                    <a:lnTo>
                      <a:pt x="24" y="147"/>
                    </a:lnTo>
                    <a:lnTo>
                      <a:pt x="34" y="154"/>
                    </a:lnTo>
                    <a:lnTo>
                      <a:pt x="39" y="154"/>
                    </a:lnTo>
                    <a:lnTo>
                      <a:pt x="40" y="157"/>
                    </a:lnTo>
                    <a:lnTo>
                      <a:pt x="45" y="166"/>
                    </a:lnTo>
                    <a:lnTo>
                      <a:pt x="47" y="171"/>
                    </a:lnTo>
                    <a:lnTo>
                      <a:pt x="49" y="176"/>
                    </a:lnTo>
                    <a:lnTo>
                      <a:pt x="59" y="181"/>
                    </a:lnTo>
                    <a:lnTo>
                      <a:pt x="64" y="187"/>
                    </a:lnTo>
                    <a:lnTo>
                      <a:pt x="65" y="192"/>
                    </a:lnTo>
                    <a:lnTo>
                      <a:pt x="67" y="197"/>
                    </a:lnTo>
                    <a:lnTo>
                      <a:pt x="69" y="204"/>
                    </a:lnTo>
                    <a:lnTo>
                      <a:pt x="72" y="209"/>
                    </a:lnTo>
                    <a:lnTo>
                      <a:pt x="75" y="210"/>
                    </a:lnTo>
                    <a:lnTo>
                      <a:pt x="80" y="219"/>
                    </a:lnTo>
                    <a:lnTo>
                      <a:pt x="80" y="224"/>
                    </a:lnTo>
                    <a:lnTo>
                      <a:pt x="78" y="225"/>
                    </a:lnTo>
                    <a:lnTo>
                      <a:pt x="83" y="232"/>
                    </a:lnTo>
                    <a:lnTo>
                      <a:pt x="90" y="242"/>
                    </a:lnTo>
                    <a:lnTo>
                      <a:pt x="93" y="245"/>
                    </a:lnTo>
                    <a:lnTo>
                      <a:pt x="92" y="250"/>
                    </a:lnTo>
                    <a:lnTo>
                      <a:pt x="93" y="252"/>
                    </a:lnTo>
                    <a:lnTo>
                      <a:pt x="97" y="254"/>
                    </a:lnTo>
                    <a:lnTo>
                      <a:pt x="105" y="260"/>
                    </a:lnTo>
                    <a:lnTo>
                      <a:pt x="107" y="264"/>
                    </a:lnTo>
                    <a:lnTo>
                      <a:pt x="107" y="270"/>
                    </a:lnTo>
                    <a:lnTo>
                      <a:pt x="110" y="274"/>
                    </a:lnTo>
                    <a:lnTo>
                      <a:pt x="117" y="275"/>
                    </a:lnTo>
                    <a:lnTo>
                      <a:pt x="117" y="280"/>
                    </a:lnTo>
                    <a:lnTo>
                      <a:pt x="125" y="290"/>
                    </a:lnTo>
                    <a:lnTo>
                      <a:pt x="127" y="295"/>
                    </a:lnTo>
                    <a:lnTo>
                      <a:pt x="133" y="305"/>
                    </a:lnTo>
                    <a:lnTo>
                      <a:pt x="135" y="310"/>
                    </a:lnTo>
                    <a:lnTo>
                      <a:pt x="132" y="310"/>
                    </a:lnTo>
                    <a:lnTo>
                      <a:pt x="130" y="308"/>
                    </a:lnTo>
                    <a:lnTo>
                      <a:pt x="130" y="312"/>
                    </a:lnTo>
                    <a:lnTo>
                      <a:pt x="130" y="315"/>
                    </a:lnTo>
                    <a:lnTo>
                      <a:pt x="130" y="318"/>
                    </a:lnTo>
                    <a:lnTo>
                      <a:pt x="133" y="318"/>
                    </a:lnTo>
                    <a:lnTo>
                      <a:pt x="137" y="320"/>
                    </a:lnTo>
                    <a:lnTo>
                      <a:pt x="137" y="322"/>
                    </a:lnTo>
                    <a:lnTo>
                      <a:pt x="137" y="325"/>
                    </a:lnTo>
                    <a:lnTo>
                      <a:pt x="145" y="330"/>
                    </a:lnTo>
                    <a:lnTo>
                      <a:pt x="152" y="333"/>
                    </a:lnTo>
                    <a:lnTo>
                      <a:pt x="152" y="337"/>
                    </a:lnTo>
                    <a:lnTo>
                      <a:pt x="157" y="340"/>
                    </a:lnTo>
                    <a:lnTo>
                      <a:pt x="160" y="340"/>
                    </a:lnTo>
                    <a:lnTo>
                      <a:pt x="162" y="343"/>
                    </a:lnTo>
                    <a:lnTo>
                      <a:pt x="163" y="347"/>
                    </a:lnTo>
                    <a:lnTo>
                      <a:pt x="167" y="348"/>
                    </a:lnTo>
                    <a:lnTo>
                      <a:pt x="175" y="348"/>
                    </a:lnTo>
                    <a:lnTo>
                      <a:pt x="176" y="345"/>
                    </a:lnTo>
                    <a:lnTo>
                      <a:pt x="175" y="350"/>
                    </a:lnTo>
                    <a:lnTo>
                      <a:pt x="180" y="353"/>
                    </a:lnTo>
                    <a:lnTo>
                      <a:pt x="186" y="357"/>
                    </a:lnTo>
                    <a:lnTo>
                      <a:pt x="191" y="360"/>
                    </a:lnTo>
                    <a:lnTo>
                      <a:pt x="191" y="363"/>
                    </a:lnTo>
                    <a:lnTo>
                      <a:pt x="195" y="365"/>
                    </a:lnTo>
                    <a:lnTo>
                      <a:pt x="201" y="368"/>
                    </a:lnTo>
                    <a:lnTo>
                      <a:pt x="203" y="367"/>
                    </a:lnTo>
                    <a:lnTo>
                      <a:pt x="206" y="368"/>
                    </a:lnTo>
                    <a:lnTo>
                      <a:pt x="216" y="373"/>
                    </a:lnTo>
                    <a:lnTo>
                      <a:pt x="223" y="375"/>
                    </a:lnTo>
                    <a:lnTo>
                      <a:pt x="228" y="375"/>
                    </a:lnTo>
                    <a:lnTo>
                      <a:pt x="230" y="377"/>
                    </a:lnTo>
                    <a:lnTo>
                      <a:pt x="231" y="380"/>
                    </a:lnTo>
                    <a:lnTo>
                      <a:pt x="238" y="383"/>
                    </a:lnTo>
                    <a:lnTo>
                      <a:pt x="241" y="387"/>
                    </a:lnTo>
                    <a:lnTo>
                      <a:pt x="246" y="390"/>
                    </a:lnTo>
                    <a:lnTo>
                      <a:pt x="250" y="392"/>
                    </a:lnTo>
                    <a:lnTo>
                      <a:pt x="251" y="395"/>
                    </a:lnTo>
                    <a:lnTo>
                      <a:pt x="251" y="397"/>
                    </a:lnTo>
                    <a:lnTo>
                      <a:pt x="251" y="400"/>
                    </a:lnTo>
                    <a:lnTo>
                      <a:pt x="256" y="400"/>
                    </a:lnTo>
                    <a:lnTo>
                      <a:pt x="261" y="403"/>
                    </a:lnTo>
                    <a:lnTo>
                      <a:pt x="268" y="408"/>
                    </a:lnTo>
                    <a:lnTo>
                      <a:pt x="274" y="415"/>
                    </a:lnTo>
                    <a:lnTo>
                      <a:pt x="279" y="415"/>
                    </a:lnTo>
                    <a:lnTo>
                      <a:pt x="279" y="416"/>
                    </a:lnTo>
                    <a:lnTo>
                      <a:pt x="286" y="413"/>
                    </a:lnTo>
                    <a:lnTo>
                      <a:pt x="291" y="410"/>
                    </a:lnTo>
                    <a:lnTo>
                      <a:pt x="294" y="411"/>
                    </a:lnTo>
                    <a:lnTo>
                      <a:pt x="299" y="408"/>
                    </a:lnTo>
                    <a:lnTo>
                      <a:pt x="301" y="405"/>
                    </a:lnTo>
                    <a:lnTo>
                      <a:pt x="296" y="402"/>
                    </a:lnTo>
                    <a:lnTo>
                      <a:pt x="298" y="397"/>
                    </a:lnTo>
                    <a:lnTo>
                      <a:pt x="301" y="393"/>
                    </a:lnTo>
                    <a:lnTo>
                      <a:pt x="304" y="395"/>
                    </a:lnTo>
                    <a:lnTo>
                      <a:pt x="303" y="392"/>
                    </a:lnTo>
                    <a:lnTo>
                      <a:pt x="301" y="392"/>
                    </a:lnTo>
                    <a:lnTo>
                      <a:pt x="298" y="388"/>
                    </a:lnTo>
                    <a:lnTo>
                      <a:pt x="301" y="382"/>
                    </a:lnTo>
                    <a:lnTo>
                      <a:pt x="308" y="378"/>
                    </a:lnTo>
                    <a:lnTo>
                      <a:pt x="313" y="373"/>
                    </a:lnTo>
                    <a:lnTo>
                      <a:pt x="313" y="367"/>
                    </a:lnTo>
                    <a:lnTo>
                      <a:pt x="306" y="353"/>
                    </a:lnTo>
                    <a:lnTo>
                      <a:pt x="308" y="350"/>
                    </a:lnTo>
                    <a:lnTo>
                      <a:pt x="308" y="343"/>
                    </a:lnTo>
                    <a:lnTo>
                      <a:pt x="306" y="342"/>
                    </a:lnTo>
                    <a:lnTo>
                      <a:pt x="304" y="337"/>
                    </a:lnTo>
                    <a:lnTo>
                      <a:pt x="308" y="333"/>
                    </a:lnTo>
                    <a:lnTo>
                      <a:pt x="309" y="325"/>
                    </a:lnTo>
                    <a:lnTo>
                      <a:pt x="309" y="312"/>
                    </a:lnTo>
                    <a:lnTo>
                      <a:pt x="306" y="305"/>
                    </a:lnTo>
                    <a:lnTo>
                      <a:pt x="309" y="299"/>
                    </a:lnTo>
                    <a:lnTo>
                      <a:pt x="309" y="284"/>
                    </a:lnTo>
                    <a:lnTo>
                      <a:pt x="314" y="277"/>
                    </a:lnTo>
                    <a:lnTo>
                      <a:pt x="313" y="274"/>
                    </a:lnTo>
                    <a:lnTo>
                      <a:pt x="291" y="24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40" name="Freeform 171"/>
              <p:cNvSpPr>
                <a:spLocks/>
              </p:cNvSpPr>
              <p:nvPr/>
            </p:nvSpPr>
            <p:spPr bwMode="auto">
              <a:xfrm>
                <a:off x="5526708" y="3383849"/>
                <a:ext cx="161607" cy="158751"/>
              </a:xfrm>
              <a:custGeom>
                <a:avLst/>
                <a:gdLst/>
                <a:ahLst/>
                <a:cxnLst>
                  <a:cxn ang="0">
                    <a:pos x="291" y="225"/>
                  </a:cxn>
                  <a:cxn ang="0">
                    <a:pos x="289" y="172"/>
                  </a:cxn>
                  <a:cxn ang="0">
                    <a:pos x="274" y="147"/>
                  </a:cxn>
                  <a:cxn ang="0">
                    <a:pos x="224" y="122"/>
                  </a:cxn>
                  <a:cxn ang="0">
                    <a:pos x="226" y="98"/>
                  </a:cxn>
                  <a:cxn ang="0">
                    <a:pos x="199" y="90"/>
                  </a:cxn>
                  <a:cxn ang="0">
                    <a:pos x="188" y="80"/>
                  </a:cxn>
                  <a:cxn ang="0">
                    <a:pos x="166" y="75"/>
                  </a:cxn>
                  <a:cxn ang="0">
                    <a:pos x="143" y="60"/>
                  </a:cxn>
                  <a:cxn ang="0">
                    <a:pos x="126" y="60"/>
                  </a:cxn>
                  <a:cxn ang="0">
                    <a:pos x="110" y="47"/>
                  </a:cxn>
                  <a:cxn ang="0">
                    <a:pos x="103" y="32"/>
                  </a:cxn>
                  <a:cxn ang="0">
                    <a:pos x="101" y="7"/>
                  </a:cxn>
                  <a:cxn ang="0">
                    <a:pos x="93" y="4"/>
                  </a:cxn>
                  <a:cxn ang="0">
                    <a:pos x="75" y="4"/>
                  </a:cxn>
                  <a:cxn ang="0">
                    <a:pos x="52" y="22"/>
                  </a:cxn>
                  <a:cxn ang="0">
                    <a:pos x="33" y="27"/>
                  </a:cxn>
                  <a:cxn ang="0">
                    <a:pos x="15" y="30"/>
                  </a:cxn>
                  <a:cxn ang="0">
                    <a:pos x="23" y="62"/>
                  </a:cxn>
                  <a:cxn ang="0">
                    <a:pos x="15" y="90"/>
                  </a:cxn>
                  <a:cxn ang="0">
                    <a:pos x="17" y="118"/>
                  </a:cxn>
                  <a:cxn ang="0">
                    <a:pos x="17" y="128"/>
                  </a:cxn>
                  <a:cxn ang="0">
                    <a:pos x="22" y="152"/>
                  </a:cxn>
                  <a:cxn ang="0">
                    <a:pos x="10" y="167"/>
                  </a:cxn>
                  <a:cxn ang="0">
                    <a:pos x="12" y="177"/>
                  </a:cxn>
                  <a:cxn ang="0">
                    <a:pos x="15" y="185"/>
                  </a:cxn>
                  <a:cxn ang="0">
                    <a:pos x="23" y="195"/>
                  </a:cxn>
                  <a:cxn ang="0">
                    <a:pos x="23" y="210"/>
                  </a:cxn>
                  <a:cxn ang="0">
                    <a:pos x="40" y="225"/>
                  </a:cxn>
                  <a:cxn ang="0">
                    <a:pos x="33" y="248"/>
                  </a:cxn>
                  <a:cxn ang="0">
                    <a:pos x="67" y="306"/>
                  </a:cxn>
                  <a:cxn ang="0">
                    <a:pos x="78" y="303"/>
                  </a:cxn>
                  <a:cxn ang="0">
                    <a:pos x="85" y="291"/>
                  </a:cxn>
                  <a:cxn ang="0">
                    <a:pos x="106" y="285"/>
                  </a:cxn>
                  <a:cxn ang="0">
                    <a:pos x="123" y="285"/>
                  </a:cxn>
                  <a:cxn ang="0">
                    <a:pos x="138" y="289"/>
                  </a:cxn>
                  <a:cxn ang="0">
                    <a:pos x="145" y="298"/>
                  </a:cxn>
                  <a:cxn ang="0">
                    <a:pos x="148" y="286"/>
                  </a:cxn>
                  <a:cxn ang="0">
                    <a:pos x="178" y="281"/>
                  </a:cxn>
                  <a:cxn ang="0">
                    <a:pos x="191" y="266"/>
                  </a:cxn>
                  <a:cxn ang="0">
                    <a:pos x="188" y="251"/>
                  </a:cxn>
                  <a:cxn ang="0">
                    <a:pos x="199" y="228"/>
                  </a:cxn>
                  <a:cxn ang="0">
                    <a:pos x="264" y="218"/>
                  </a:cxn>
                  <a:cxn ang="0">
                    <a:pos x="287" y="231"/>
                  </a:cxn>
                </a:cxnLst>
                <a:rect l="0" t="0" r="r" b="b"/>
                <a:pathLst>
                  <a:path w="302" h="306">
                    <a:moveTo>
                      <a:pt x="287" y="231"/>
                    </a:moveTo>
                    <a:lnTo>
                      <a:pt x="291" y="228"/>
                    </a:lnTo>
                    <a:lnTo>
                      <a:pt x="291" y="225"/>
                    </a:lnTo>
                    <a:lnTo>
                      <a:pt x="302" y="203"/>
                    </a:lnTo>
                    <a:lnTo>
                      <a:pt x="301" y="191"/>
                    </a:lnTo>
                    <a:lnTo>
                      <a:pt x="289" y="172"/>
                    </a:lnTo>
                    <a:lnTo>
                      <a:pt x="276" y="170"/>
                    </a:lnTo>
                    <a:lnTo>
                      <a:pt x="277" y="160"/>
                    </a:lnTo>
                    <a:lnTo>
                      <a:pt x="274" y="147"/>
                    </a:lnTo>
                    <a:lnTo>
                      <a:pt x="233" y="147"/>
                    </a:lnTo>
                    <a:lnTo>
                      <a:pt x="233" y="135"/>
                    </a:lnTo>
                    <a:lnTo>
                      <a:pt x="224" y="122"/>
                    </a:lnTo>
                    <a:lnTo>
                      <a:pt x="226" y="117"/>
                    </a:lnTo>
                    <a:lnTo>
                      <a:pt x="224" y="108"/>
                    </a:lnTo>
                    <a:lnTo>
                      <a:pt x="226" y="98"/>
                    </a:lnTo>
                    <a:lnTo>
                      <a:pt x="224" y="95"/>
                    </a:lnTo>
                    <a:lnTo>
                      <a:pt x="214" y="90"/>
                    </a:lnTo>
                    <a:lnTo>
                      <a:pt x="199" y="90"/>
                    </a:lnTo>
                    <a:lnTo>
                      <a:pt x="194" y="88"/>
                    </a:lnTo>
                    <a:lnTo>
                      <a:pt x="189" y="87"/>
                    </a:lnTo>
                    <a:lnTo>
                      <a:pt x="188" y="80"/>
                    </a:lnTo>
                    <a:lnTo>
                      <a:pt x="181" y="79"/>
                    </a:lnTo>
                    <a:lnTo>
                      <a:pt x="170" y="75"/>
                    </a:lnTo>
                    <a:lnTo>
                      <a:pt x="166" y="75"/>
                    </a:lnTo>
                    <a:lnTo>
                      <a:pt x="158" y="67"/>
                    </a:lnTo>
                    <a:lnTo>
                      <a:pt x="151" y="69"/>
                    </a:lnTo>
                    <a:lnTo>
                      <a:pt x="143" y="60"/>
                    </a:lnTo>
                    <a:lnTo>
                      <a:pt x="133" y="62"/>
                    </a:lnTo>
                    <a:lnTo>
                      <a:pt x="131" y="65"/>
                    </a:lnTo>
                    <a:lnTo>
                      <a:pt x="126" y="60"/>
                    </a:lnTo>
                    <a:lnTo>
                      <a:pt x="118" y="55"/>
                    </a:lnTo>
                    <a:lnTo>
                      <a:pt x="111" y="54"/>
                    </a:lnTo>
                    <a:lnTo>
                      <a:pt x="110" y="47"/>
                    </a:lnTo>
                    <a:lnTo>
                      <a:pt x="105" y="45"/>
                    </a:lnTo>
                    <a:lnTo>
                      <a:pt x="101" y="37"/>
                    </a:lnTo>
                    <a:lnTo>
                      <a:pt x="103" y="32"/>
                    </a:lnTo>
                    <a:lnTo>
                      <a:pt x="100" y="22"/>
                    </a:lnTo>
                    <a:lnTo>
                      <a:pt x="103" y="15"/>
                    </a:lnTo>
                    <a:lnTo>
                      <a:pt x="101" y="7"/>
                    </a:lnTo>
                    <a:lnTo>
                      <a:pt x="101" y="2"/>
                    </a:lnTo>
                    <a:lnTo>
                      <a:pt x="98" y="0"/>
                    </a:lnTo>
                    <a:lnTo>
                      <a:pt x="93" y="4"/>
                    </a:lnTo>
                    <a:lnTo>
                      <a:pt x="88" y="0"/>
                    </a:lnTo>
                    <a:lnTo>
                      <a:pt x="83" y="0"/>
                    </a:lnTo>
                    <a:lnTo>
                      <a:pt x="75" y="4"/>
                    </a:lnTo>
                    <a:lnTo>
                      <a:pt x="67" y="5"/>
                    </a:lnTo>
                    <a:lnTo>
                      <a:pt x="55" y="12"/>
                    </a:lnTo>
                    <a:lnTo>
                      <a:pt x="52" y="22"/>
                    </a:lnTo>
                    <a:lnTo>
                      <a:pt x="45" y="24"/>
                    </a:lnTo>
                    <a:lnTo>
                      <a:pt x="38" y="24"/>
                    </a:lnTo>
                    <a:lnTo>
                      <a:pt x="33" y="27"/>
                    </a:lnTo>
                    <a:lnTo>
                      <a:pt x="30" y="27"/>
                    </a:lnTo>
                    <a:lnTo>
                      <a:pt x="22" y="30"/>
                    </a:lnTo>
                    <a:lnTo>
                      <a:pt x="15" y="30"/>
                    </a:lnTo>
                    <a:lnTo>
                      <a:pt x="0" y="30"/>
                    </a:lnTo>
                    <a:lnTo>
                      <a:pt x="22" y="59"/>
                    </a:lnTo>
                    <a:lnTo>
                      <a:pt x="23" y="62"/>
                    </a:lnTo>
                    <a:lnTo>
                      <a:pt x="18" y="69"/>
                    </a:lnTo>
                    <a:lnTo>
                      <a:pt x="18" y="84"/>
                    </a:lnTo>
                    <a:lnTo>
                      <a:pt x="15" y="90"/>
                    </a:lnTo>
                    <a:lnTo>
                      <a:pt x="18" y="97"/>
                    </a:lnTo>
                    <a:lnTo>
                      <a:pt x="18" y="110"/>
                    </a:lnTo>
                    <a:lnTo>
                      <a:pt x="17" y="118"/>
                    </a:lnTo>
                    <a:lnTo>
                      <a:pt x="13" y="122"/>
                    </a:lnTo>
                    <a:lnTo>
                      <a:pt x="15" y="127"/>
                    </a:lnTo>
                    <a:lnTo>
                      <a:pt x="17" y="128"/>
                    </a:lnTo>
                    <a:lnTo>
                      <a:pt x="17" y="135"/>
                    </a:lnTo>
                    <a:lnTo>
                      <a:pt x="15" y="138"/>
                    </a:lnTo>
                    <a:lnTo>
                      <a:pt x="22" y="152"/>
                    </a:lnTo>
                    <a:lnTo>
                      <a:pt x="22" y="158"/>
                    </a:lnTo>
                    <a:lnTo>
                      <a:pt x="17" y="163"/>
                    </a:lnTo>
                    <a:lnTo>
                      <a:pt x="10" y="167"/>
                    </a:lnTo>
                    <a:lnTo>
                      <a:pt x="7" y="173"/>
                    </a:lnTo>
                    <a:lnTo>
                      <a:pt x="10" y="177"/>
                    </a:lnTo>
                    <a:lnTo>
                      <a:pt x="12" y="177"/>
                    </a:lnTo>
                    <a:lnTo>
                      <a:pt x="13" y="180"/>
                    </a:lnTo>
                    <a:lnTo>
                      <a:pt x="13" y="180"/>
                    </a:lnTo>
                    <a:lnTo>
                      <a:pt x="15" y="185"/>
                    </a:lnTo>
                    <a:lnTo>
                      <a:pt x="20" y="188"/>
                    </a:lnTo>
                    <a:lnTo>
                      <a:pt x="22" y="191"/>
                    </a:lnTo>
                    <a:lnTo>
                      <a:pt x="23" y="195"/>
                    </a:lnTo>
                    <a:lnTo>
                      <a:pt x="22" y="200"/>
                    </a:lnTo>
                    <a:lnTo>
                      <a:pt x="23" y="201"/>
                    </a:lnTo>
                    <a:lnTo>
                      <a:pt x="23" y="210"/>
                    </a:lnTo>
                    <a:lnTo>
                      <a:pt x="28" y="215"/>
                    </a:lnTo>
                    <a:lnTo>
                      <a:pt x="38" y="221"/>
                    </a:lnTo>
                    <a:lnTo>
                      <a:pt x="40" y="225"/>
                    </a:lnTo>
                    <a:lnTo>
                      <a:pt x="37" y="231"/>
                    </a:lnTo>
                    <a:lnTo>
                      <a:pt x="38" y="236"/>
                    </a:lnTo>
                    <a:lnTo>
                      <a:pt x="33" y="248"/>
                    </a:lnTo>
                    <a:lnTo>
                      <a:pt x="37" y="253"/>
                    </a:lnTo>
                    <a:lnTo>
                      <a:pt x="48" y="263"/>
                    </a:lnTo>
                    <a:lnTo>
                      <a:pt x="67" y="306"/>
                    </a:lnTo>
                    <a:lnTo>
                      <a:pt x="73" y="306"/>
                    </a:lnTo>
                    <a:lnTo>
                      <a:pt x="75" y="303"/>
                    </a:lnTo>
                    <a:lnTo>
                      <a:pt x="78" y="303"/>
                    </a:lnTo>
                    <a:lnTo>
                      <a:pt x="78" y="303"/>
                    </a:lnTo>
                    <a:lnTo>
                      <a:pt x="81" y="299"/>
                    </a:lnTo>
                    <a:lnTo>
                      <a:pt x="85" y="291"/>
                    </a:lnTo>
                    <a:lnTo>
                      <a:pt x="95" y="283"/>
                    </a:lnTo>
                    <a:lnTo>
                      <a:pt x="101" y="280"/>
                    </a:lnTo>
                    <a:lnTo>
                      <a:pt x="106" y="285"/>
                    </a:lnTo>
                    <a:lnTo>
                      <a:pt x="115" y="285"/>
                    </a:lnTo>
                    <a:lnTo>
                      <a:pt x="118" y="283"/>
                    </a:lnTo>
                    <a:lnTo>
                      <a:pt x="123" y="285"/>
                    </a:lnTo>
                    <a:lnTo>
                      <a:pt x="133" y="283"/>
                    </a:lnTo>
                    <a:lnTo>
                      <a:pt x="136" y="283"/>
                    </a:lnTo>
                    <a:lnTo>
                      <a:pt x="138" y="289"/>
                    </a:lnTo>
                    <a:lnTo>
                      <a:pt x="141" y="298"/>
                    </a:lnTo>
                    <a:lnTo>
                      <a:pt x="143" y="301"/>
                    </a:lnTo>
                    <a:lnTo>
                      <a:pt x="145" y="298"/>
                    </a:lnTo>
                    <a:lnTo>
                      <a:pt x="145" y="294"/>
                    </a:lnTo>
                    <a:lnTo>
                      <a:pt x="148" y="289"/>
                    </a:lnTo>
                    <a:lnTo>
                      <a:pt x="148" y="286"/>
                    </a:lnTo>
                    <a:lnTo>
                      <a:pt x="151" y="281"/>
                    </a:lnTo>
                    <a:lnTo>
                      <a:pt x="166" y="281"/>
                    </a:lnTo>
                    <a:lnTo>
                      <a:pt x="178" y="281"/>
                    </a:lnTo>
                    <a:lnTo>
                      <a:pt x="183" y="285"/>
                    </a:lnTo>
                    <a:lnTo>
                      <a:pt x="184" y="278"/>
                    </a:lnTo>
                    <a:lnTo>
                      <a:pt x="191" y="266"/>
                    </a:lnTo>
                    <a:lnTo>
                      <a:pt x="191" y="260"/>
                    </a:lnTo>
                    <a:lnTo>
                      <a:pt x="189" y="255"/>
                    </a:lnTo>
                    <a:lnTo>
                      <a:pt x="188" y="251"/>
                    </a:lnTo>
                    <a:lnTo>
                      <a:pt x="196" y="240"/>
                    </a:lnTo>
                    <a:lnTo>
                      <a:pt x="199" y="231"/>
                    </a:lnTo>
                    <a:lnTo>
                      <a:pt x="199" y="228"/>
                    </a:lnTo>
                    <a:lnTo>
                      <a:pt x="204" y="225"/>
                    </a:lnTo>
                    <a:lnTo>
                      <a:pt x="238" y="216"/>
                    </a:lnTo>
                    <a:lnTo>
                      <a:pt x="264" y="218"/>
                    </a:lnTo>
                    <a:lnTo>
                      <a:pt x="281" y="228"/>
                    </a:lnTo>
                    <a:lnTo>
                      <a:pt x="284" y="228"/>
                    </a:lnTo>
                    <a:lnTo>
                      <a:pt x="287" y="23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41" name="Freeform 172"/>
              <p:cNvSpPr>
                <a:spLocks/>
              </p:cNvSpPr>
              <p:nvPr/>
            </p:nvSpPr>
            <p:spPr bwMode="auto">
              <a:xfrm>
                <a:off x="5624100" y="3495909"/>
                <a:ext cx="111306" cy="103759"/>
              </a:xfrm>
              <a:custGeom>
                <a:avLst/>
                <a:gdLst/>
                <a:ahLst/>
                <a:cxnLst>
                  <a:cxn ang="0">
                    <a:pos x="1" y="62"/>
                  </a:cxn>
                  <a:cxn ang="0">
                    <a:pos x="8" y="44"/>
                  </a:cxn>
                  <a:cxn ang="0">
                    <a:pos x="5" y="35"/>
                  </a:cxn>
                  <a:cxn ang="0">
                    <a:pos x="16" y="15"/>
                  </a:cxn>
                  <a:cxn ang="0">
                    <a:pos x="21" y="9"/>
                  </a:cxn>
                  <a:cxn ang="0">
                    <a:pos x="81" y="2"/>
                  </a:cxn>
                  <a:cxn ang="0">
                    <a:pos x="101" y="12"/>
                  </a:cxn>
                  <a:cxn ang="0">
                    <a:pos x="106" y="22"/>
                  </a:cxn>
                  <a:cxn ang="0">
                    <a:pos x="111" y="34"/>
                  </a:cxn>
                  <a:cxn ang="0">
                    <a:pos x="114" y="54"/>
                  </a:cxn>
                  <a:cxn ang="0">
                    <a:pos x="114" y="64"/>
                  </a:cxn>
                  <a:cxn ang="0">
                    <a:pos x="124" y="67"/>
                  </a:cxn>
                  <a:cxn ang="0">
                    <a:pos x="139" y="69"/>
                  </a:cxn>
                  <a:cxn ang="0">
                    <a:pos x="158" y="67"/>
                  </a:cxn>
                  <a:cxn ang="0">
                    <a:pos x="168" y="72"/>
                  </a:cxn>
                  <a:cxn ang="0">
                    <a:pos x="176" y="100"/>
                  </a:cxn>
                  <a:cxn ang="0">
                    <a:pos x="184" y="110"/>
                  </a:cxn>
                  <a:cxn ang="0">
                    <a:pos x="199" y="107"/>
                  </a:cxn>
                  <a:cxn ang="0">
                    <a:pos x="207" y="110"/>
                  </a:cxn>
                  <a:cxn ang="0">
                    <a:pos x="204" y="135"/>
                  </a:cxn>
                  <a:cxn ang="0">
                    <a:pos x="202" y="138"/>
                  </a:cxn>
                  <a:cxn ang="0">
                    <a:pos x="202" y="143"/>
                  </a:cxn>
                  <a:cxn ang="0">
                    <a:pos x="201" y="147"/>
                  </a:cxn>
                  <a:cxn ang="0">
                    <a:pos x="201" y="155"/>
                  </a:cxn>
                  <a:cxn ang="0">
                    <a:pos x="196" y="167"/>
                  </a:cxn>
                  <a:cxn ang="0">
                    <a:pos x="191" y="176"/>
                  </a:cxn>
                  <a:cxn ang="0">
                    <a:pos x="178" y="188"/>
                  </a:cxn>
                  <a:cxn ang="0">
                    <a:pos x="168" y="191"/>
                  </a:cxn>
                  <a:cxn ang="0">
                    <a:pos x="161" y="200"/>
                  </a:cxn>
                  <a:cxn ang="0">
                    <a:pos x="156" y="196"/>
                  </a:cxn>
                  <a:cxn ang="0">
                    <a:pos x="139" y="193"/>
                  </a:cxn>
                  <a:cxn ang="0">
                    <a:pos x="108" y="191"/>
                  </a:cxn>
                  <a:cxn ang="0">
                    <a:pos x="106" y="186"/>
                  </a:cxn>
                  <a:cxn ang="0">
                    <a:pos x="116" y="171"/>
                  </a:cxn>
                  <a:cxn ang="0">
                    <a:pos x="118" y="163"/>
                  </a:cxn>
                  <a:cxn ang="0">
                    <a:pos x="126" y="155"/>
                  </a:cxn>
                  <a:cxn ang="0">
                    <a:pos x="124" y="145"/>
                  </a:cxn>
                  <a:cxn ang="0">
                    <a:pos x="111" y="133"/>
                  </a:cxn>
                  <a:cxn ang="0">
                    <a:pos x="86" y="127"/>
                  </a:cxn>
                  <a:cxn ang="0">
                    <a:pos x="71" y="118"/>
                  </a:cxn>
                  <a:cxn ang="0">
                    <a:pos x="46" y="110"/>
                  </a:cxn>
                  <a:cxn ang="0">
                    <a:pos x="36" y="100"/>
                  </a:cxn>
                  <a:cxn ang="0">
                    <a:pos x="16" y="85"/>
                  </a:cxn>
                  <a:cxn ang="0">
                    <a:pos x="5" y="75"/>
                  </a:cxn>
                  <a:cxn ang="0">
                    <a:pos x="0" y="69"/>
                  </a:cxn>
                </a:cxnLst>
                <a:rect l="0" t="0" r="r" b="b"/>
                <a:pathLst>
                  <a:path w="207" h="200">
                    <a:moveTo>
                      <a:pt x="0" y="69"/>
                    </a:moveTo>
                    <a:lnTo>
                      <a:pt x="1" y="62"/>
                    </a:lnTo>
                    <a:lnTo>
                      <a:pt x="8" y="50"/>
                    </a:lnTo>
                    <a:lnTo>
                      <a:pt x="8" y="44"/>
                    </a:lnTo>
                    <a:lnTo>
                      <a:pt x="6" y="39"/>
                    </a:lnTo>
                    <a:lnTo>
                      <a:pt x="5" y="35"/>
                    </a:lnTo>
                    <a:lnTo>
                      <a:pt x="13" y="24"/>
                    </a:lnTo>
                    <a:lnTo>
                      <a:pt x="16" y="15"/>
                    </a:lnTo>
                    <a:lnTo>
                      <a:pt x="16" y="12"/>
                    </a:lnTo>
                    <a:lnTo>
                      <a:pt x="21" y="9"/>
                    </a:lnTo>
                    <a:lnTo>
                      <a:pt x="55" y="0"/>
                    </a:lnTo>
                    <a:lnTo>
                      <a:pt x="81" y="2"/>
                    </a:lnTo>
                    <a:lnTo>
                      <a:pt x="98" y="12"/>
                    </a:lnTo>
                    <a:lnTo>
                      <a:pt x="101" y="12"/>
                    </a:lnTo>
                    <a:lnTo>
                      <a:pt x="106" y="17"/>
                    </a:lnTo>
                    <a:lnTo>
                      <a:pt x="106" y="22"/>
                    </a:lnTo>
                    <a:lnTo>
                      <a:pt x="111" y="27"/>
                    </a:lnTo>
                    <a:lnTo>
                      <a:pt x="111" y="34"/>
                    </a:lnTo>
                    <a:lnTo>
                      <a:pt x="116" y="40"/>
                    </a:lnTo>
                    <a:lnTo>
                      <a:pt x="114" y="54"/>
                    </a:lnTo>
                    <a:lnTo>
                      <a:pt x="116" y="59"/>
                    </a:lnTo>
                    <a:lnTo>
                      <a:pt x="114" y="64"/>
                    </a:lnTo>
                    <a:lnTo>
                      <a:pt x="116" y="69"/>
                    </a:lnTo>
                    <a:lnTo>
                      <a:pt x="124" y="67"/>
                    </a:lnTo>
                    <a:lnTo>
                      <a:pt x="128" y="69"/>
                    </a:lnTo>
                    <a:lnTo>
                      <a:pt x="139" y="69"/>
                    </a:lnTo>
                    <a:lnTo>
                      <a:pt x="146" y="70"/>
                    </a:lnTo>
                    <a:lnTo>
                      <a:pt x="158" y="67"/>
                    </a:lnTo>
                    <a:lnTo>
                      <a:pt x="164" y="70"/>
                    </a:lnTo>
                    <a:lnTo>
                      <a:pt x="168" y="72"/>
                    </a:lnTo>
                    <a:lnTo>
                      <a:pt x="169" y="77"/>
                    </a:lnTo>
                    <a:lnTo>
                      <a:pt x="176" y="100"/>
                    </a:lnTo>
                    <a:lnTo>
                      <a:pt x="181" y="108"/>
                    </a:lnTo>
                    <a:lnTo>
                      <a:pt x="184" y="110"/>
                    </a:lnTo>
                    <a:lnTo>
                      <a:pt x="194" y="105"/>
                    </a:lnTo>
                    <a:lnTo>
                      <a:pt x="199" y="107"/>
                    </a:lnTo>
                    <a:lnTo>
                      <a:pt x="204" y="110"/>
                    </a:lnTo>
                    <a:lnTo>
                      <a:pt x="207" y="110"/>
                    </a:lnTo>
                    <a:lnTo>
                      <a:pt x="204" y="113"/>
                    </a:lnTo>
                    <a:lnTo>
                      <a:pt x="204" y="135"/>
                    </a:lnTo>
                    <a:lnTo>
                      <a:pt x="202" y="137"/>
                    </a:lnTo>
                    <a:lnTo>
                      <a:pt x="202" y="138"/>
                    </a:lnTo>
                    <a:lnTo>
                      <a:pt x="202" y="140"/>
                    </a:lnTo>
                    <a:lnTo>
                      <a:pt x="202" y="143"/>
                    </a:lnTo>
                    <a:lnTo>
                      <a:pt x="201" y="145"/>
                    </a:lnTo>
                    <a:lnTo>
                      <a:pt x="201" y="147"/>
                    </a:lnTo>
                    <a:lnTo>
                      <a:pt x="199" y="153"/>
                    </a:lnTo>
                    <a:lnTo>
                      <a:pt x="201" y="155"/>
                    </a:lnTo>
                    <a:lnTo>
                      <a:pt x="199" y="163"/>
                    </a:lnTo>
                    <a:lnTo>
                      <a:pt x="196" y="167"/>
                    </a:lnTo>
                    <a:lnTo>
                      <a:pt x="193" y="171"/>
                    </a:lnTo>
                    <a:lnTo>
                      <a:pt x="191" y="176"/>
                    </a:lnTo>
                    <a:lnTo>
                      <a:pt x="179" y="183"/>
                    </a:lnTo>
                    <a:lnTo>
                      <a:pt x="178" y="188"/>
                    </a:lnTo>
                    <a:lnTo>
                      <a:pt x="174" y="193"/>
                    </a:lnTo>
                    <a:lnTo>
                      <a:pt x="168" y="191"/>
                    </a:lnTo>
                    <a:lnTo>
                      <a:pt x="166" y="193"/>
                    </a:lnTo>
                    <a:lnTo>
                      <a:pt x="161" y="200"/>
                    </a:lnTo>
                    <a:lnTo>
                      <a:pt x="159" y="196"/>
                    </a:lnTo>
                    <a:lnTo>
                      <a:pt x="156" y="196"/>
                    </a:lnTo>
                    <a:lnTo>
                      <a:pt x="149" y="198"/>
                    </a:lnTo>
                    <a:lnTo>
                      <a:pt x="139" y="193"/>
                    </a:lnTo>
                    <a:lnTo>
                      <a:pt x="126" y="190"/>
                    </a:lnTo>
                    <a:lnTo>
                      <a:pt x="108" y="191"/>
                    </a:lnTo>
                    <a:lnTo>
                      <a:pt x="104" y="191"/>
                    </a:lnTo>
                    <a:lnTo>
                      <a:pt x="106" y="186"/>
                    </a:lnTo>
                    <a:lnTo>
                      <a:pt x="113" y="180"/>
                    </a:lnTo>
                    <a:lnTo>
                      <a:pt x="116" y="171"/>
                    </a:lnTo>
                    <a:lnTo>
                      <a:pt x="114" y="167"/>
                    </a:lnTo>
                    <a:lnTo>
                      <a:pt x="118" y="163"/>
                    </a:lnTo>
                    <a:lnTo>
                      <a:pt x="121" y="160"/>
                    </a:lnTo>
                    <a:lnTo>
                      <a:pt x="126" y="155"/>
                    </a:lnTo>
                    <a:lnTo>
                      <a:pt x="126" y="150"/>
                    </a:lnTo>
                    <a:lnTo>
                      <a:pt x="124" y="145"/>
                    </a:lnTo>
                    <a:lnTo>
                      <a:pt x="116" y="140"/>
                    </a:lnTo>
                    <a:lnTo>
                      <a:pt x="111" y="133"/>
                    </a:lnTo>
                    <a:lnTo>
                      <a:pt x="96" y="132"/>
                    </a:lnTo>
                    <a:lnTo>
                      <a:pt x="86" y="127"/>
                    </a:lnTo>
                    <a:lnTo>
                      <a:pt x="75" y="118"/>
                    </a:lnTo>
                    <a:lnTo>
                      <a:pt x="71" y="118"/>
                    </a:lnTo>
                    <a:lnTo>
                      <a:pt x="61" y="113"/>
                    </a:lnTo>
                    <a:lnTo>
                      <a:pt x="46" y="110"/>
                    </a:lnTo>
                    <a:lnTo>
                      <a:pt x="43" y="105"/>
                    </a:lnTo>
                    <a:lnTo>
                      <a:pt x="36" y="100"/>
                    </a:lnTo>
                    <a:lnTo>
                      <a:pt x="31" y="100"/>
                    </a:lnTo>
                    <a:lnTo>
                      <a:pt x="16" y="85"/>
                    </a:lnTo>
                    <a:lnTo>
                      <a:pt x="10" y="77"/>
                    </a:lnTo>
                    <a:lnTo>
                      <a:pt x="5" y="75"/>
                    </a:lnTo>
                    <a:lnTo>
                      <a:pt x="0" y="70"/>
                    </a:lnTo>
                    <a:lnTo>
                      <a:pt x="0" y="6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42" name="Freeform 173"/>
              <p:cNvSpPr>
                <a:spLocks/>
              </p:cNvSpPr>
              <p:nvPr/>
            </p:nvSpPr>
            <p:spPr bwMode="auto">
              <a:xfrm>
                <a:off x="5691526" y="3629757"/>
                <a:ext cx="65285" cy="65368"/>
              </a:xfrm>
              <a:custGeom>
                <a:avLst/>
                <a:gdLst/>
                <a:ahLst/>
                <a:cxnLst>
                  <a:cxn ang="0">
                    <a:pos x="17" y="2"/>
                  </a:cxn>
                  <a:cxn ang="0">
                    <a:pos x="32" y="0"/>
                  </a:cxn>
                  <a:cxn ang="0">
                    <a:pos x="42" y="10"/>
                  </a:cxn>
                  <a:cxn ang="0">
                    <a:pos x="50" y="16"/>
                  </a:cxn>
                  <a:cxn ang="0">
                    <a:pos x="58" y="26"/>
                  </a:cxn>
                  <a:cxn ang="0">
                    <a:pos x="65" y="21"/>
                  </a:cxn>
                  <a:cxn ang="0">
                    <a:pos x="78" y="33"/>
                  </a:cxn>
                  <a:cxn ang="0">
                    <a:pos x="90" y="38"/>
                  </a:cxn>
                  <a:cxn ang="0">
                    <a:pos x="95" y="43"/>
                  </a:cxn>
                  <a:cxn ang="0">
                    <a:pos x="110" y="53"/>
                  </a:cxn>
                  <a:cxn ang="0">
                    <a:pos x="121" y="65"/>
                  </a:cxn>
                  <a:cxn ang="0">
                    <a:pos x="115" y="76"/>
                  </a:cxn>
                  <a:cxn ang="0">
                    <a:pos x="118" y="85"/>
                  </a:cxn>
                  <a:cxn ang="0">
                    <a:pos x="121" y="90"/>
                  </a:cxn>
                  <a:cxn ang="0">
                    <a:pos x="121" y="93"/>
                  </a:cxn>
                  <a:cxn ang="0">
                    <a:pos x="116" y="103"/>
                  </a:cxn>
                  <a:cxn ang="0">
                    <a:pos x="110" y="109"/>
                  </a:cxn>
                  <a:cxn ang="0">
                    <a:pos x="110" y="113"/>
                  </a:cxn>
                  <a:cxn ang="0">
                    <a:pos x="95" y="123"/>
                  </a:cxn>
                  <a:cxn ang="0">
                    <a:pos x="91" y="121"/>
                  </a:cxn>
                  <a:cxn ang="0">
                    <a:pos x="88" y="126"/>
                  </a:cxn>
                  <a:cxn ang="0">
                    <a:pos x="81" y="124"/>
                  </a:cxn>
                  <a:cxn ang="0">
                    <a:pos x="75" y="123"/>
                  </a:cxn>
                  <a:cxn ang="0">
                    <a:pos x="63" y="123"/>
                  </a:cxn>
                  <a:cxn ang="0">
                    <a:pos x="53" y="124"/>
                  </a:cxn>
                  <a:cxn ang="0">
                    <a:pos x="55" y="121"/>
                  </a:cxn>
                  <a:cxn ang="0">
                    <a:pos x="50" y="119"/>
                  </a:cxn>
                  <a:cxn ang="0">
                    <a:pos x="40" y="116"/>
                  </a:cxn>
                  <a:cxn ang="0">
                    <a:pos x="23" y="116"/>
                  </a:cxn>
                  <a:cxn ang="0">
                    <a:pos x="13" y="109"/>
                  </a:cxn>
                  <a:cxn ang="0">
                    <a:pos x="3" y="100"/>
                  </a:cxn>
                  <a:cxn ang="0">
                    <a:pos x="0" y="83"/>
                  </a:cxn>
                  <a:cxn ang="0">
                    <a:pos x="0" y="80"/>
                  </a:cxn>
                  <a:cxn ang="0">
                    <a:pos x="5" y="75"/>
                  </a:cxn>
                  <a:cxn ang="0">
                    <a:pos x="2" y="58"/>
                  </a:cxn>
                  <a:cxn ang="0">
                    <a:pos x="2" y="48"/>
                  </a:cxn>
                  <a:cxn ang="0">
                    <a:pos x="5" y="40"/>
                  </a:cxn>
                  <a:cxn ang="0">
                    <a:pos x="7" y="26"/>
                  </a:cxn>
                  <a:cxn ang="0">
                    <a:pos x="7" y="20"/>
                  </a:cxn>
                  <a:cxn ang="0">
                    <a:pos x="10" y="8"/>
                  </a:cxn>
                  <a:cxn ang="0">
                    <a:pos x="13" y="2"/>
                  </a:cxn>
                </a:cxnLst>
                <a:rect l="0" t="0" r="r" b="b"/>
                <a:pathLst>
                  <a:path w="123" h="126">
                    <a:moveTo>
                      <a:pt x="13" y="2"/>
                    </a:moveTo>
                    <a:lnTo>
                      <a:pt x="17" y="2"/>
                    </a:lnTo>
                    <a:lnTo>
                      <a:pt x="18" y="3"/>
                    </a:lnTo>
                    <a:lnTo>
                      <a:pt x="32" y="0"/>
                    </a:lnTo>
                    <a:lnTo>
                      <a:pt x="37" y="3"/>
                    </a:lnTo>
                    <a:lnTo>
                      <a:pt x="42" y="10"/>
                    </a:lnTo>
                    <a:lnTo>
                      <a:pt x="47" y="11"/>
                    </a:lnTo>
                    <a:lnTo>
                      <a:pt x="50" y="16"/>
                    </a:lnTo>
                    <a:lnTo>
                      <a:pt x="55" y="26"/>
                    </a:lnTo>
                    <a:lnTo>
                      <a:pt x="58" y="26"/>
                    </a:lnTo>
                    <a:lnTo>
                      <a:pt x="63" y="21"/>
                    </a:lnTo>
                    <a:lnTo>
                      <a:pt x="65" y="21"/>
                    </a:lnTo>
                    <a:lnTo>
                      <a:pt x="71" y="30"/>
                    </a:lnTo>
                    <a:lnTo>
                      <a:pt x="78" y="33"/>
                    </a:lnTo>
                    <a:lnTo>
                      <a:pt x="83" y="33"/>
                    </a:lnTo>
                    <a:lnTo>
                      <a:pt x="90" y="38"/>
                    </a:lnTo>
                    <a:lnTo>
                      <a:pt x="90" y="45"/>
                    </a:lnTo>
                    <a:lnTo>
                      <a:pt x="95" y="43"/>
                    </a:lnTo>
                    <a:lnTo>
                      <a:pt x="103" y="48"/>
                    </a:lnTo>
                    <a:lnTo>
                      <a:pt x="110" y="53"/>
                    </a:lnTo>
                    <a:lnTo>
                      <a:pt x="115" y="61"/>
                    </a:lnTo>
                    <a:lnTo>
                      <a:pt x="121" y="65"/>
                    </a:lnTo>
                    <a:lnTo>
                      <a:pt x="120" y="71"/>
                    </a:lnTo>
                    <a:lnTo>
                      <a:pt x="115" y="76"/>
                    </a:lnTo>
                    <a:lnTo>
                      <a:pt x="118" y="83"/>
                    </a:lnTo>
                    <a:lnTo>
                      <a:pt x="118" y="85"/>
                    </a:lnTo>
                    <a:lnTo>
                      <a:pt x="118" y="86"/>
                    </a:lnTo>
                    <a:lnTo>
                      <a:pt x="121" y="90"/>
                    </a:lnTo>
                    <a:lnTo>
                      <a:pt x="123" y="91"/>
                    </a:lnTo>
                    <a:lnTo>
                      <a:pt x="121" y="93"/>
                    </a:lnTo>
                    <a:lnTo>
                      <a:pt x="116" y="96"/>
                    </a:lnTo>
                    <a:lnTo>
                      <a:pt x="116" y="103"/>
                    </a:lnTo>
                    <a:lnTo>
                      <a:pt x="113" y="106"/>
                    </a:lnTo>
                    <a:lnTo>
                      <a:pt x="110" y="109"/>
                    </a:lnTo>
                    <a:lnTo>
                      <a:pt x="111" y="111"/>
                    </a:lnTo>
                    <a:lnTo>
                      <a:pt x="110" y="113"/>
                    </a:lnTo>
                    <a:lnTo>
                      <a:pt x="103" y="119"/>
                    </a:lnTo>
                    <a:lnTo>
                      <a:pt x="95" y="123"/>
                    </a:lnTo>
                    <a:lnTo>
                      <a:pt x="93" y="121"/>
                    </a:lnTo>
                    <a:lnTo>
                      <a:pt x="91" y="121"/>
                    </a:lnTo>
                    <a:lnTo>
                      <a:pt x="91" y="124"/>
                    </a:lnTo>
                    <a:lnTo>
                      <a:pt x="88" y="126"/>
                    </a:lnTo>
                    <a:lnTo>
                      <a:pt x="85" y="124"/>
                    </a:lnTo>
                    <a:lnTo>
                      <a:pt x="81" y="124"/>
                    </a:lnTo>
                    <a:lnTo>
                      <a:pt x="78" y="124"/>
                    </a:lnTo>
                    <a:lnTo>
                      <a:pt x="75" y="123"/>
                    </a:lnTo>
                    <a:lnTo>
                      <a:pt x="71" y="121"/>
                    </a:lnTo>
                    <a:lnTo>
                      <a:pt x="63" y="123"/>
                    </a:lnTo>
                    <a:lnTo>
                      <a:pt x="58" y="124"/>
                    </a:lnTo>
                    <a:lnTo>
                      <a:pt x="53" y="124"/>
                    </a:lnTo>
                    <a:lnTo>
                      <a:pt x="53" y="123"/>
                    </a:lnTo>
                    <a:lnTo>
                      <a:pt x="55" y="121"/>
                    </a:lnTo>
                    <a:lnTo>
                      <a:pt x="53" y="119"/>
                    </a:lnTo>
                    <a:lnTo>
                      <a:pt x="50" y="119"/>
                    </a:lnTo>
                    <a:lnTo>
                      <a:pt x="47" y="119"/>
                    </a:lnTo>
                    <a:lnTo>
                      <a:pt x="40" y="116"/>
                    </a:lnTo>
                    <a:lnTo>
                      <a:pt x="33" y="114"/>
                    </a:lnTo>
                    <a:lnTo>
                      <a:pt x="23" y="116"/>
                    </a:lnTo>
                    <a:lnTo>
                      <a:pt x="20" y="114"/>
                    </a:lnTo>
                    <a:lnTo>
                      <a:pt x="13" y="109"/>
                    </a:lnTo>
                    <a:lnTo>
                      <a:pt x="10" y="109"/>
                    </a:lnTo>
                    <a:lnTo>
                      <a:pt x="3" y="100"/>
                    </a:lnTo>
                    <a:lnTo>
                      <a:pt x="0" y="91"/>
                    </a:lnTo>
                    <a:lnTo>
                      <a:pt x="0" y="83"/>
                    </a:lnTo>
                    <a:lnTo>
                      <a:pt x="0" y="81"/>
                    </a:lnTo>
                    <a:lnTo>
                      <a:pt x="0" y="80"/>
                    </a:lnTo>
                    <a:lnTo>
                      <a:pt x="5" y="78"/>
                    </a:lnTo>
                    <a:lnTo>
                      <a:pt x="5" y="75"/>
                    </a:lnTo>
                    <a:lnTo>
                      <a:pt x="3" y="66"/>
                    </a:lnTo>
                    <a:lnTo>
                      <a:pt x="2" y="58"/>
                    </a:lnTo>
                    <a:lnTo>
                      <a:pt x="5" y="55"/>
                    </a:lnTo>
                    <a:lnTo>
                      <a:pt x="2" y="48"/>
                    </a:lnTo>
                    <a:lnTo>
                      <a:pt x="5" y="43"/>
                    </a:lnTo>
                    <a:lnTo>
                      <a:pt x="5" y="40"/>
                    </a:lnTo>
                    <a:lnTo>
                      <a:pt x="7" y="36"/>
                    </a:lnTo>
                    <a:lnTo>
                      <a:pt x="7" y="26"/>
                    </a:lnTo>
                    <a:lnTo>
                      <a:pt x="5" y="23"/>
                    </a:lnTo>
                    <a:lnTo>
                      <a:pt x="7" y="20"/>
                    </a:lnTo>
                    <a:lnTo>
                      <a:pt x="5" y="13"/>
                    </a:lnTo>
                    <a:lnTo>
                      <a:pt x="10" y="8"/>
                    </a:lnTo>
                    <a:lnTo>
                      <a:pt x="12" y="3"/>
                    </a:lnTo>
                    <a:lnTo>
                      <a:pt x="13" y="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43" name="Freeform 174"/>
              <p:cNvSpPr>
                <a:spLocks noEditPoints="1"/>
              </p:cNvSpPr>
              <p:nvPr/>
            </p:nvSpPr>
            <p:spPr bwMode="auto">
              <a:xfrm>
                <a:off x="5536340" y="3529112"/>
                <a:ext cx="207628" cy="471065"/>
              </a:xfrm>
              <a:custGeom>
                <a:avLst/>
                <a:gdLst/>
                <a:ahLst/>
                <a:cxnLst>
                  <a:cxn ang="0">
                    <a:pos x="100" y="3"/>
                  </a:cxn>
                  <a:cxn ang="0">
                    <a:pos x="127" y="14"/>
                  </a:cxn>
                  <a:cxn ang="0">
                    <a:pos x="175" y="13"/>
                  </a:cxn>
                  <a:cxn ang="0">
                    <a:pos x="240" y="54"/>
                  </a:cxn>
                  <a:cxn ang="0">
                    <a:pos x="286" y="96"/>
                  </a:cxn>
                  <a:cxn ang="0">
                    <a:pos x="291" y="126"/>
                  </a:cxn>
                  <a:cxn ang="0">
                    <a:pos x="339" y="129"/>
                  </a:cxn>
                  <a:cxn ang="0">
                    <a:pos x="364" y="89"/>
                  </a:cxn>
                  <a:cxn ang="0">
                    <a:pos x="389" y="117"/>
                  </a:cxn>
                  <a:cxn ang="0">
                    <a:pos x="358" y="136"/>
                  </a:cxn>
                  <a:cxn ang="0">
                    <a:pos x="326" y="162"/>
                  </a:cxn>
                  <a:cxn ang="0">
                    <a:pos x="304" y="194"/>
                  </a:cxn>
                  <a:cxn ang="0">
                    <a:pos x="296" y="234"/>
                  </a:cxn>
                  <a:cxn ang="0">
                    <a:pos x="291" y="274"/>
                  </a:cxn>
                  <a:cxn ang="0">
                    <a:pos x="294" y="302"/>
                  </a:cxn>
                  <a:cxn ang="0">
                    <a:pos x="324" y="345"/>
                  </a:cxn>
                  <a:cxn ang="0">
                    <a:pos x="344" y="368"/>
                  </a:cxn>
                  <a:cxn ang="0">
                    <a:pos x="331" y="400"/>
                  </a:cxn>
                  <a:cxn ang="0">
                    <a:pos x="261" y="425"/>
                  </a:cxn>
                  <a:cxn ang="0">
                    <a:pos x="221" y="420"/>
                  </a:cxn>
                  <a:cxn ang="0">
                    <a:pos x="230" y="445"/>
                  </a:cxn>
                  <a:cxn ang="0">
                    <a:pos x="230" y="466"/>
                  </a:cxn>
                  <a:cxn ang="0">
                    <a:pos x="200" y="490"/>
                  </a:cxn>
                  <a:cxn ang="0">
                    <a:pos x="161" y="480"/>
                  </a:cxn>
                  <a:cxn ang="0">
                    <a:pos x="185" y="518"/>
                  </a:cxn>
                  <a:cxn ang="0">
                    <a:pos x="190" y="514"/>
                  </a:cxn>
                  <a:cxn ang="0">
                    <a:pos x="206" y="529"/>
                  </a:cxn>
                  <a:cxn ang="0">
                    <a:pos x="180" y="529"/>
                  </a:cxn>
                  <a:cxn ang="0">
                    <a:pos x="176" y="548"/>
                  </a:cxn>
                  <a:cxn ang="0">
                    <a:pos x="171" y="574"/>
                  </a:cxn>
                  <a:cxn ang="0">
                    <a:pos x="173" y="597"/>
                  </a:cxn>
                  <a:cxn ang="0">
                    <a:pos x="142" y="612"/>
                  </a:cxn>
                  <a:cxn ang="0">
                    <a:pos x="137" y="644"/>
                  </a:cxn>
                  <a:cxn ang="0">
                    <a:pos x="180" y="661"/>
                  </a:cxn>
                  <a:cxn ang="0">
                    <a:pos x="185" y="684"/>
                  </a:cxn>
                  <a:cxn ang="0">
                    <a:pos x="168" y="704"/>
                  </a:cxn>
                  <a:cxn ang="0">
                    <a:pos x="150" y="729"/>
                  </a:cxn>
                  <a:cxn ang="0">
                    <a:pos x="137" y="747"/>
                  </a:cxn>
                  <a:cxn ang="0">
                    <a:pos x="128" y="775"/>
                  </a:cxn>
                  <a:cxn ang="0">
                    <a:pos x="138" y="803"/>
                  </a:cxn>
                  <a:cxn ang="0">
                    <a:pos x="143" y="815"/>
                  </a:cxn>
                  <a:cxn ang="0">
                    <a:pos x="65" y="795"/>
                  </a:cxn>
                  <a:cxn ang="0">
                    <a:pos x="27" y="760"/>
                  </a:cxn>
                  <a:cxn ang="0">
                    <a:pos x="40" y="679"/>
                  </a:cxn>
                  <a:cxn ang="0">
                    <a:pos x="39" y="622"/>
                  </a:cxn>
                  <a:cxn ang="0">
                    <a:pos x="24" y="594"/>
                  </a:cxn>
                  <a:cxn ang="0">
                    <a:pos x="20" y="564"/>
                  </a:cxn>
                  <a:cxn ang="0">
                    <a:pos x="14" y="513"/>
                  </a:cxn>
                  <a:cxn ang="0">
                    <a:pos x="14" y="433"/>
                  </a:cxn>
                  <a:cxn ang="0">
                    <a:pos x="20" y="355"/>
                  </a:cxn>
                  <a:cxn ang="0">
                    <a:pos x="25" y="302"/>
                  </a:cxn>
                  <a:cxn ang="0">
                    <a:pos x="0" y="234"/>
                  </a:cxn>
                  <a:cxn ang="0">
                    <a:pos x="10" y="174"/>
                  </a:cxn>
                  <a:cxn ang="0">
                    <a:pos x="35" y="116"/>
                  </a:cxn>
                  <a:cxn ang="0">
                    <a:pos x="32" y="81"/>
                  </a:cxn>
                  <a:cxn ang="0">
                    <a:pos x="259" y="896"/>
                  </a:cxn>
                  <a:cxn ang="0">
                    <a:pos x="259" y="896"/>
                  </a:cxn>
                  <a:cxn ang="0">
                    <a:pos x="160" y="848"/>
                  </a:cxn>
                  <a:cxn ang="0">
                    <a:pos x="175" y="867"/>
                  </a:cxn>
                  <a:cxn ang="0">
                    <a:pos x="226" y="893"/>
                  </a:cxn>
                  <a:cxn ang="0">
                    <a:pos x="231" y="903"/>
                  </a:cxn>
                  <a:cxn ang="0">
                    <a:pos x="175" y="905"/>
                  </a:cxn>
                  <a:cxn ang="0">
                    <a:pos x="180" y="893"/>
                  </a:cxn>
                </a:cxnLst>
                <a:rect l="0" t="0" r="r" b="b"/>
                <a:pathLst>
                  <a:path w="389" h="908">
                    <a:moveTo>
                      <a:pt x="60" y="23"/>
                    </a:moveTo>
                    <a:lnTo>
                      <a:pt x="63" y="19"/>
                    </a:lnTo>
                    <a:lnTo>
                      <a:pt x="67" y="11"/>
                    </a:lnTo>
                    <a:lnTo>
                      <a:pt x="77" y="3"/>
                    </a:lnTo>
                    <a:lnTo>
                      <a:pt x="83" y="0"/>
                    </a:lnTo>
                    <a:lnTo>
                      <a:pt x="88" y="5"/>
                    </a:lnTo>
                    <a:lnTo>
                      <a:pt x="97" y="5"/>
                    </a:lnTo>
                    <a:lnTo>
                      <a:pt x="100" y="3"/>
                    </a:lnTo>
                    <a:lnTo>
                      <a:pt x="105" y="5"/>
                    </a:lnTo>
                    <a:lnTo>
                      <a:pt x="115" y="3"/>
                    </a:lnTo>
                    <a:lnTo>
                      <a:pt x="118" y="3"/>
                    </a:lnTo>
                    <a:lnTo>
                      <a:pt x="120" y="9"/>
                    </a:lnTo>
                    <a:lnTo>
                      <a:pt x="123" y="18"/>
                    </a:lnTo>
                    <a:lnTo>
                      <a:pt x="125" y="21"/>
                    </a:lnTo>
                    <a:lnTo>
                      <a:pt x="127" y="18"/>
                    </a:lnTo>
                    <a:lnTo>
                      <a:pt x="127" y="14"/>
                    </a:lnTo>
                    <a:lnTo>
                      <a:pt x="130" y="9"/>
                    </a:lnTo>
                    <a:lnTo>
                      <a:pt x="130" y="6"/>
                    </a:lnTo>
                    <a:lnTo>
                      <a:pt x="133" y="1"/>
                    </a:lnTo>
                    <a:lnTo>
                      <a:pt x="148" y="1"/>
                    </a:lnTo>
                    <a:lnTo>
                      <a:pt x="160" y="1"/>
                    </a:lnTo>
                    <a:lnTo>
                      <a:pt x="165" y="6"/>
                    </a:lnTo>
                    <a:lnTo>
                      <a:pt x="170" y="11"/>
                    </a:lnTo>
                    <a:lnTo>
                      <a:pt x="175" y="13"/>
                    </a:lnTo>
                    <a:lnTo>
                      <a:pt x="181" y="21"/>
                    </a:lnTo>
                    <a:lnTo>
                      <a:pt x="196" y="36"/>
                    </a:lnTo>
                    <a:lnTo>
                      <a:pt x="201" y="36"/>
                    </a:lnTo>
                    <a:lnTo>
                      <a:pt x="208" y="41"/>
                    </a:lnTo>
                    <a:lnTo>
                      <a:pt x="211" y="46"/>
                    </a:lnTo>
                    <a:lnTo>
                      <a:pt x="226" y="49"/>
                    </a:lnTo>
                    <a:lnTo>
                      <a:pt x="236" y="54"/>
                    </a:lnTo>
                    <a:lnTo>
                      <a:pt x="240" y="54"/>
                    </a:lnTo>
                    <a:lnTo>
                      <a:pt x="251" y="63"/>
                    </a:lnTo>
                    <a:lnTo>
                      <a:pt x="261" y="68"/>
                    </a:lnTo>
                    <a:lnTo>
                      <a:pt x="276" y="69"/>
                    </a:lnTo>
                    <a:lnTo>
                      <a:pt x="281" y="76"/>
                    </a:lnTo>
                    <a:lnTo>
                      <a:pt x="289" y="81"/>
                    </a:lnTo>
                    <a:lnTo>
                      <a:pt x="291" y="86"/>
                    </a:lnTo>
                    <a:lnTo>
                      <a:pt x="291" y="91"/>
                    </a:lnTo>
                    <a:lnTo>
                      <a:pt x="286" y="96"/>
                    </a:lnTo>
                    <a:lnTo>
                      <a:pt x="283" y="99"/>
                    </a:lnTo>
                    <a:lnTo>
                      <a:pt x="279" y="103"/>
                    </a:lnTo>
                    <a:lnTo>
                      <a:pt x="281" y="107"/>
                    </a:lnTo>
                    <a:lnTo>
                      <a:pt x="278" y="116"/>
                    </a:lnTo>
                    <a:lnTo>
                      <a:pt x="271" y="122"/>
                    </a:lnTo>
                    <a:lnTo>
                      <a:pt x="269" y="127"/>
                    </a:lnTo>
                    <a:lnTo>
                      <a:pt x="273" y="127"/>
                    </a:lnTo>
                    <a:lnTo>
                      <a:pt x="291" y="126"/>
                    </a:lnTo>
                    <a:lnTo>
                      <a:pt x="304" y="129"/>
                    </a:lnTo>
                    <a:lnTo>
                      <a:pt x="314" y="134"/>
                    </a:lnTo>
                    <a:lnTo>
                      <a:pt x="321" y="132"/>
                    </a:lnTo>
                    <a:lnTo>
                      <a:pt x="324" y="132"/>
                    </a:lnTo>
                    <a:lnTo>
                      <a:pt x="326" y="136"/>
                    </a:lnTo>
                    <a:lnTo>
                      <a:pt x="331" y="129"/>
                    </a:lnTo>
                    <a:lnTo>
                      <a:pt x="333" y="127"/>
                    </a:lnTo>
                    <a:lnTo>
                      <a:pt x="339" y="129"/>
                    </a:lnTo>
                    <a:lnTo>
                      <a:pt x="343" y="124"/>
                    </a:lnTo>
                    <a:lnTo>
                      <a:pt x="344" y="119"/>
                    </a:lnTo>
                    <a:lnTo>
                      <a:pt x="356" y="112"/>
                    </a:lnTo>
                    <a:lnTo>
                      <a:pt x="358" y="107"/>
                    </a:lnTo>
                    <a:lnTo>
                      <a:pt x="361" y="103"/>
                    </a:lnTo>
                    <a:lnTo>
                      <a:pt x="364" y="99"/>
                    </a:lnTo>
                    <a:lnTo>
                      <a:pt x="366" y="91"/>
                    </a:lnTo>
                    <a:lnTo>
                      <a:pt x="364" y="89"/>
                    </a:lnTo>
                    <a:lnTo>
                      <a:pt x="366" y="83"/>
                    </a:lnTo>
                    <a:lnTo>
                      <a:pt x="371" y="79"/>
                    </a:lnTo>
                    <a:lnTo>
                      <a:pt x="382" y="81"/>
                    </a:lnTo>
                    <a:lnTo>
                      <a:pt x="382" y="84"/>
                    </a:lnTo>
                    <a:lnTo>
                      <a:pt x="387" y="94"/>
                    </a:lnTo>
                    <a:lnTo>
                      <a:pt x="386" y="101"/>
                    </a:lnTo>
                    <a:lnTo>
                      <a:pt x="387" y="111"/>
                    </a:lnTo>
                    <a:lnTo>
                      <a:pt x="389" y="117"/>
                    </a:lnTo>
                    <a:lnTo>
                      <a:pt x="387" y="121"/>
                    </a:lnTo>
                    <a:lnTo>
                      <a:pt x="382" y="121"/>
                    </a:lnTo>
                    <a:lnTo>
                      <a:pt x="376" y="124"/>
                    </a:lnTo>
                    <a:lnTo>
                      <a:pt x="376" y="126"/>
                    </a:lnTo>
                    <a:lnTo>
                      <a:pt x="372" y="127"/>
                    </a:lnTo>
                    <a:lnTo>
                      <a:pt x="371" y="127"/>
                    </a:lnTo>
                    <a:lnTo>
                      <a:pt x="361" y="134"/>
                    </a:lnTo>
                    <a:lnTo>
                      <a:pt x="358" y="136"/>
                    </a:lnTo>
                    <a:lnTo>
                      <a:pt x="354" y="137"/>
                    </a:lnTo>
                    <a:lnTo>
                      <a:pt x="346" y="144"/>
                    </a:lnTo>
                    <a:lnTo>
                      <a:pt x="343" y="146"/>
                    </a:lnTo>
                    <a:lnTo>
                      <a:pt x="343" y="151"/>
                    </a:lnTo>
                    <a:lnTo>
                      <a:pt x="339" y="151"/>
                    </a:lnTo>
                    <a:lnTo>
                      <a:pt x="336" y="151"/>
                    </a:lnTo>
                    <a:lnTo>
                      <a:pt x="328" y="159"/>
                    </a:lnTo>
                    <a:lnTo>
                      <a:pt x="326" y="162"/>
                    </a:lnTo>
                    <a:lnTo>
                      <a:pt x="328" y="167"/>
                    </a:lnTo>
                    <a:lnTo>
                      <a:pt x="323" y="169"/>
                    </a:lnTo>
                    <a:lnTo>
                      <a:pt x="321" y="171"/>
                    </a:lnTo>
                    <a:lnTo>
                      <a:pt x="316" y="179"/>
                    </a:lnTo>
                    <a:lnTo>
                      <a:pt x="313" y="182"/>
                    </a:lnTo>
                    <a:lnTo>
                      <a:pt x="309" y="189"/>
                    </a:lnTo>
                    <a:lnTo>
                      <a:pt x="309" y="191"/>
                    </a:lnTo>
                    <a:lnTo>
                      <a:pt x="304" y="194"/>
                    </a:lnTo>
                    <a:lnTo>
                      <a:pt x="303" y="197"/>
                    </a:lnTo>
                    <a:lnTo>
                      <a:pt x="301" y="202"/>
                    </a:lnTo>
                    <a:lnTo>
                      <a:pt x="296" y="207"/>
                    </a:lnTo>
                    <a:lnTo>
                      <a:pt x="298" y="214"/>
                    </a:lnTo>
                    <a:lnTo>
                      <a:pt x="296" y="217"/>
                    </a:lnTo>
                    <a:lnTo>
                      <a:pt x="298" y="220"/>
                    </a:lnTo>
                    <a:lnTo>
                      <a:pt x="298" y="230"/>
                    </a:lnTo>
                    <a:lnTo>
                      <a:pt x="296" y="234"/>
                    </a:lnTo>
                    <a:lnTo>
                      <a:pt x="296" y="237"/>
                    </a:lnTo>
                    <a:lnTo>
                      <a:pt x="293" y="242"/>
                    </a:lnTo>
                    <a:lnTo>
                      <a:pt x="296" y="249"/>
                    </a:lnTo>
                    <a:lnTo>
                      <a:pt x="293" y="252"/>
                    </a:lnTo>
                    <a:lnTo>
                      <a:pt x="294" y="260"/>
                    </a:lnTo>
                    <a:lnTo>
                      <a:pt x="296" y="269"/>
                    </a:lnTo>
                    <a:lnTo>
                      <a:pt x="296" y="272"/>
                    </a:lnTo>
                    <a:lnTo>
                      <a:pt x="291" y="274"/>
                    </a:lnTo>
                    <a:lnTo>
                      <a:pt x="291" y="275"/>
                    </a:lnTo>
                    <a:lnTo>
                      <a:pt x="291" y="277"/>
                    </a:lnTo>
                    <a:lnTo>
                      <a:pt x="291" y="277"/>
                    </a:lnTo>
                    <a:lnTo>
                      <a:pt x="289" y="285"/>
                    </a:lnTo>
                    <a:lnTo>
                      <a:pt x="291" y="294"/>
                    </a:lnTo>
                    <a:lnTo>
                      <a:pt x="291" y="295"/>
                    </a:lnTo>
                    <a:lnTo>
                      <a:pt x="293" y="299"/>
                    </a:lnTo>
                    <a:lnTo>
                      <a:pt x="294" y="302"/>
                    </a:lnTo>
                    <a:lnTo>
                      <a:pt x="293" y="303"/>
                    </a:lnTo>
                    <a:lnTo>
                      <a:pt x="294" y="307"/>
                    </a:lnTo>
                    <a:lnTo>
                      <a:pt x="304" y="315"/>
                    </a:lnTo>
                    <a:lnTo>
                      <a:pt x="314" y="318"/>
                    </a:lnTo>
                    <a:lnTo>
                      <a:pt x="328" y="327"/>
                    </a:lnTo>
                    <a:lnTo>
                      <a:pt x="329" y="330"/>
                    </a:lnTo>
                    <a:lnTo>
                      <a:pt x="329" y="335"/>
                    </a:lnTo>
                    <a:lnTo>
                      <a:pt x="324" y="345"/>
                    </a:lnTo>
                    <a:lnTo>
                      <a:pt x="323" y="348"/>
                    </a:lnTo>
                    <a:lnTo>
                      <a:pt x="328" y="355"/>
                    </a:lnTo>
                    <a:lnTo>
                      <a:pt x="333" y="358"/>
                    </a:lnTo>
                    <a:lnTo>
                      <a:pt x="339" y="358"/>
                    </a:lnTo>
                    <a:lnTo>
                      <a:pt x="343" y="355"/>
                    </a:lnTo>
                    <a:lnTo>
                      <a:pt x="343" y="357"/>
                    </a:lnTo>
                    <a:lnTo>
                      <a:pt x="344" y="360"/>
                    </a:lnTo>
                    <a:lnTo>
                      <a:pt x="344" y="368"/>
                    </a:lnTo>
                    <a:lnTo>
                      <a:pt x="343" y="373"/>
                    </a:lnTo>
                    <a:lnTo>
                      <a:pt x="338" y="380"/>
                    </a:lnTo>
                    <a:lnTo>
                      <a:pt x="336" y="387"/>
                    </a:lnTo>
                    <a:lnTo>
                      <a:pt x="334" y="390"/>
                    </a:lnTo>
                    <a:lnTo>
                      <a:pt x="334" y="387"/>
                    </a:lnTo>
                    <a:lnTo>
                      <a:pt x="333" y="388"/>
                    </a:lnTo>
                    <a:lnTo>
                      <a:pt x="329" y="395"/>
                    </a:lnTo>
                    <a:lnTo>
                      <a:pt x="331" y="400"/>
                    </a:lnTo>
                    <a:lnTo>
                      <a:pt x="329" y="405"/>
                    </a:lnTo>
                    <a:lnTo>
                      <a:pt x="316" y="411"/>
                    </a:lnTo>
                    <a:lnTo>
                      <a:pt x="306" y="415"/>
                    </a:lnTo>
                    <a:lnTo>
                      <a:pt x="304" y="413"/>
                    </a:lnTo>
                    <a:lnTo>
                      <a:pt x="303" y="415"/>
                    </a:lnTo>
                    <a:lnTo>
                      <a:pt x="288" y="421"/>
                    </a:lnTo>
                    <a:lnTo>
                      <a:pt x="271" y="425"/>
                    </a:lnTo>
                    <a:lnTo>
                      <a:pt x="261" y="425"/>
                    </a:lnTo>
                    <a:lnTo>
                      <a:pt x="253" y="425"/>
                    </a:lnTo>
                    <a:lnTo>
                      <a:pt x="246" y="425"/>
                    </a:lnTo>
                    <a:lnTo>
                      <a:pt x="241" y="425"/>
                    </a:lnTo>
                    <a:lnTo>
                      <a:pt x="236" y="423"/>
                    </a:lnTo>
                    <a:lnTo>
                      <a:pt x="230" y="420"/>
                    </a:lnTo>
                    <a:lnTo>
                      <a:pt x="226" y="420"/>
                    </a:lnTo>
                    <a:lnTo>
                      <a:pt x="223" y="418"/>
                    </a:lnTo>
                    <a:lnTo>
                      <a:pt x="221" y="420"/>
                    </a:lnTo>
                    <a:lnTo>
                      <a:pt x="221" y="423"/>
                    </a:lnTo>
                    <a:lnTo>
                      <a:pt x="223" y="425"/>
                    </a:lnTo>
                    <a:lnTo>
                      <a:pt x="223" y="433"/>
                    </a:lnTo>
                    <a:lnTo>
                      <a:pt x="225" y="436"/>
                    </a:lnTo>
                    <a:lnTo>
                      <a:pt x="225" y="438"/>
                    </a:lnTo>
                    <a:lnTo>
                      <a:pt x="230" y="438"/>
                    </a:lnTo>
                    <a:lnTo>
                      <a:pt x="230" y="443"/>
                    </a:lnTo>
                    <a:lnTo>
                      <a:pt x="230" y="445"/>
                    </a:lnTo>
                    <a:lnTo>
                      <a:pt x="228" y="446"/>
                    </a:lnTo>
                    <a:lnTo>
                      <a:pt x="228" y="448"/>
                    </a:lnTo>
                    <a:lnTo>
                      <a:pt x="223" y="451"/>
                    </a:lnTo>
                    <a:lnTo>
                      <a:pt x="225" y="453"/>
                    </a:lnTo>
                    <a:lnTo>
                      <a:pt x="223" y="456"/>
                    </a:lnTo>
                    <a:lnTo>
                      <a:pt x="223" y="460"/>
                    </a:lnTo>
                    <a:lnTo>
                      <a:pt x="225" y="465"/>
                    </a:lnTo>
                    <a:lnTo>
                      <a:pt x="230" y="466"/>
                    </a:lnTo>
                    <a:lnTo>
                      <a:pt x="228" y="470"/>
                    </a:lnTo>
                    <a:lnTo>
                      <a:pt x="226" y="471"/>
                    </a:lnTo>
                    <a:lnTo>
                      <a:pt x="228" y="475"/>
                    </a:lnTo>
                    <a:lnTo>
                      <a:pt x="226" y="480"/>
                    </a:lnTo>
                    <a:lnTo>
                      <a:pt x="221" y="483"/>
                    </a:lnTo>
                    <a:lnTo>
                      <a:pt x="221" y="485"/>
                    </a:lnTo>
                    <a:lnTo>
                      <a:pt x="215" y="490"/>
                    </a:lnTo>
                    <a:lnTo>
                      <a:pt x="200" y="490"/>
                    </a:lnTo>
                    <a:lnTo>
                      <a:pt x="193" y="488"/>
                    </a:lnTo>
                    <a:lnTo>
                      <a:pt x="185" y="481"/>
                    </a:lnTo>
                    <a:lnTo>
                      <a:pt x="175" y="478"/>
                    </a:lnTo>
                    <a:lnTo>
                      <a:pt x="170" y="480"/>
                    </a:lnTo>
                    <a:lnTo>
                      <a:pt x="168" y="478"/>
                    </a:lnTo>
                    <a:lnTo>
                      <a:pt x="170" y="476"/>
                    </a:lnTo>
                    <a:lnTo>
                      <a:pt x="166" y="476"/>
                    </a:lnTo>
                    <a:lnTo>
                      <a:pt x="161" y="480"/>
                    </a:lnTo>
                    <a:lnTo>
                      <a:pt x="161" y="488"/>
                    </a:lnTo>
                    <a:lnTo>
                      <a:pt x="166" y="493"/>
                    </a:lnTo>
                    <a:lnTo>
                      <a:pt x="168" y="499"/>
                    </a:lnTo>
                    <a:lnTo>
                      <a:pt x="168" y="511"/>
                    </a:lnTo>
                    <a:lnTo>
                      <a:pt x="170" y="514"/>
                    </a:lnTo>
                    <a:lnTo>
                      <a:pt x="175" y="518"/>
                    </a:lnTo>
                    <a:lnTo>
                      <a:pt x="183" y="518"/>
                    </a:lnTo>
                    <a:lnTo>
                      <a:pt x="185" y="518"/>
                    </a:lnTo>
                    <a:lnTo>
                      <a:pt x="183" y="519"/>
                    </a:lnTo>
                    <a:lnTo>
                      <a:pt x="180" y="521"/>
                    </a:lnTo>
                    <a:lnTo>
                      <a:pt x="183" y="523"/>
                    </a:lnTo>
                    <a:lnTo>
                      <a:pt x="191" y="521"/>
                    </a:lnTo>
                    <a:lnTo>
                      <a:pt x="193" y="518"/>
                    </a:lnTo>
                    <a:lnTo>
                      <a:pt x="188" y="518"/>
                    </a:lnTo>
                    <a:lnTo>
                      <a:pt x="186" y="516"/>
                    </a:lnTo>
                    <a:lnTo>
                      <a:pt x="190" y="514"/>
                    </a:lnTo>
                    <a:lnTo>
                      <a:pt x="193" y="514"/>
                    </a:lnTo>
                    <a:lnTo>
                      <a:pt x="198" y="511"/>
                    </a:lnTo>
                    <a:lnTo>
                      <a:pt x="201" y="513"/>
                    </a:lnTo>
                    <a:lnTo>
                      <a:pt x="205" y="518"/>
                    </a:lnTo>
                    <a:lnTo>
                      <a:pt x="203" y="521"/>
                    </a:lnTo>
                    <a:lnTo>
                      <a:pt x="201" y="521"/>
                    </a:lnTo>
                    <a:lnTo>
                      <a:pt x="205" y="526"/>
                    </a:lnTo>
                    <a:lnTo>
                      <a:pt x="206" y="529"/>
                    </a:lnTo>
                    <a:lnTo>
                      <a:pt x="206" y="534"/>
                    </a:lnTo>
                    <a:lnTo>
                      <a:pt x="196" y="539"/>
                    </a:lnTo>
                    <a:lnTo>
                      <a:pt x="193" y="538"/>
                    </a:lnTo>
                    <a:lnTo>
                      <a:pt x="191" y="534"/>
                    </a:lnTo>
                    <a:lnTo>
                      <a:pt x="191" y="531"/>
                    </a:lnTo>
                    <a:lnTo>
                      <a:pt x="191" y="529"/>
                    </a:lnTo>
                    <a:lnTo>
                      <a:pt x="186" y="526"/>
                    </a:lnTo>
                    <a:lnTo>
                      <a:pt x="180" y="529"/>
                    </a:lnTo>
                    <a:lnTo>
                      <a:pt x="175" y="531"/>
                    </a:lnTo>
                    <a:lnTo>
                      <a:pt x="175" y="534"/>
                    </a:lnTo>
                    <a:lnTo>
                      <a:pt x="176" y="538"/>
                    </a:lnTo>
                    <a:lnTo>
                      <a:pt x="181" y="538"/>
                    </a:lnTo>
                    <a:lnTo>
                      <a:pt x="188" y="539"/>
                    </a:lnTo>
                    <a:lnTo>
                      <a:pt x="188" y="541"/>
                    </a:lnTo>
                    <a:lnTo>
                      <a:pt x="183" y="546"/>
                    </a:lnTo>
                    <a:lnTo>
                      <a:pt x="176" y="548"/>
                    </a:lnTo>
                    <a:lnTo>
                      <a:pt x="173" y="551"/>
                    </a:lnTo>
                    <a:lnTo>
                      <a:pt x="175" y="553"/>
                    </a:lnTo>
                    <a:lnTo>
                      <a:pt x="173" y="558"/>
                    </a:lnTo>
                    <a:lnTo>
                      <a:pt x="168" y="561"/>
                    </a:lnTo>
                    <a:lnTo>
                      <a:pt x="170" y="566"/>
                    </a:lnTo>
                    <a:lnTo>
                      <a:pt x="171" y="569"/>
                    </a:lnTo>
                    <a:lnTo>
                      <a:pt x="171" y="571"/>
                    </a:lnTo>
                    <a:lnTo>
                      <a:pt x="171" y="574"/>
                    </a:lnTo>
                    <a:lnTo>
                      <a:pt x="176" y="579"/>
                    </a:lnTo>
                    <a:lnTo>
                      <a:pt x="176" y="583"/>
                    </a:lnTo>
                    <a:lnTo>
                      <a:pt x="175" y="586"/>
                    </a:lnTo>
                    <a:lnTo>
                      <a:pt x="176" y="586"/>
                    </a:lnTo>
                    <a:lnTo>
                      <a:pt x="170" y="591"/>
                    </a:lnTo>
                    <a:lnTo>
                      <a:pt x="168" y="594"/>
                    </a:lnTo>
                    <a:lnTo>
                      <a:pt x="168" y="596"/>
                    </a:lnTo>
                    <a:lnTo>
                      <a:pt x="173" y="597"/>
                    </a:lnTo>
                    <a:lnTo>
                      <a:pt x="175" y="599"/>
                    </a:lnTo>
                    <a:lnTo>
                      <a:pt x="175" y="601"/>
                    </a:lnTo>
                    <a:lnTo>
                      <a:pt x="166" y="602"/>
                    </a:lnTo>
                    <a:lnTo>
                      <a:pt x="161" y="601"/>
                    </a:lnTo>
                    <a:lnTo>
                      <a:pt x="155" y="602"/>
                    </a:lnTo>
                    <a:lnTo>
                      <a:pt x="150" y="607"/>
                    </a:lnTo>
                    <a:lnTo>
                      <a:pt x="145" y="607"/>
                    </a:lnTo>
                    <a:lnTo>
                      <a:pt x="142" y="612"/>
                    </a:lnTo>
                    <a:lnTo>
                      <a:pt x="138" y="612"/>
                    </a:lnTo>
                    <a:lnTo>
                      <a:pt x="137" y="617"/>
                    </a:lnTo>
                    <a:lnTo>
                      <a:pt x="135" y="621"/>
                    </a:lnTo>
                    <a:lnTo>
                      <a:pt x="128" y="626"/>
                    </a:lnTo>
                    <a:lnTo>
                      <a:pt x="128" y="627"/>
                    </a:lnTo>
                    <a:lnTo>
                      <a:pt x="132" y="631"/>
                    </a:lnTo>
                    <a:lnTo>
                      <a:pt x="132" y="636"/>
                    </a:lnTo>
                    <a:lnTo>
                      <a:pt x="137" y="644"/>
                    </a:lnTo>
                    <a:lnTo>
                      <a:pt x="142" y="647"/>
                    </a:lnTo>
                    <a:lnTo>
                      <a:pt x="145" y="649"/>
                    </a:lnTo>
                    <a:lnTo>
                      <a:pt x="152" y="654"/>
                    </a:lnTo>
                    <a:lnTo>
                      <a:pt x="161" y="662"/>
                    </a:lnTo>
                    <a:lnTo>
                      <a:pt x="170" y="661"/>
                    </a:lnTo>
                    <a:lnTo>
                      <a:pt x="173" y="661"/>
                    </a:lnTo>
                    <a:lnTo>
                      <a:pt x="176" y="661"/>
                    </a:lnTo>
                    <a:lnTo>
                      <a:pt x="180" y="661"/>
                    </a:lnTo>
                    <a:lnTo>
                      <a:pt x="181" y="664"/>
                    </a:lnTo>
                    <a:lnTo>
                      <a:pt x="180" y="666"/>
                    </a:lnTo>
                    <a:lnTo>
                      <a:pt x="180" y="667"/>
                    </a:lnTo>
                    <a:lnTo>
                      <a:pt x="181" y="672"/>
                    </a:lnTo>
                    <a:lnTo>
                      <a:pt x="181" y="677"/>
                    </a:lnTo>
                    <a:lnTo>
                      <a:pt x="178" y="681"/>
                    </a:lnTo>
                    <a:lnTo>
                      <a:pt x="181" y="681"/>
                    </a:lnTo>
                    <a:lnTo>
                      <a:pt x="185" y="684"/>
                    </a:lnTo>
                    <a:lnTo>
                      <a:pt x="181" y="686"/>
                    </a:lnTo>
                    <a:lnTo>
                      <a:pt x="181" y="689"/>
                    </a:lnTo>
                    <a:lnTo>
                      <a:pt x="183" y="691"/>
                    </a:lnTo>
                    <a:lnTo>
                      <a:pt x="178" y="694"/>
                    </a:lnTo>
                    <a:lnTo>
                      <a:pt x="175" y="695"/>
                    </a:lnTo>
                    <a:lnTo>
                      <a:pt x="173" y="699"/>
                    </a:lnTo>
                    <a:lnTo>
                      <a:pt x="171" y="700"/>
                    </a:lnTo>
                    <a:lnTo>
                      <a:pt x="168" y="704"/>
                    </a:lnTo>
                    <a:lnTo>
                      <a:pt x="166" y="709"/>
                    </a:lnTo>
                    <a:lnTo>
                      <a:pt x="161" y="709"/>
                    </a:lnTo>
                    <a:lnTo>
                      <a:pt x="157" y="714"/>
                    </a:lnTo>
                    <a:lnTo>
                      <a:pt x="155" y="719"/>
                    </a:lnTo>
                    <a:lnTo>
                      <a:pt x="153" y="724"/>
                    </a:lnTo>
                    <a:lnTo>
                      <a:pt x="148" y="727"/>
                    </a:lnTo>
                    <a:lnTo>
                      <a:pt x="148" y="730"/>
                    </a:lnTo>
                    <a:lnTo>
                      <a:pt x="150" y="729"/>
                    </a:lnTo>
                    <a:lnTo>
                      <a:pt x="153" y="730"/>
                    </a:lnTo>
                    <a:lnTo>
                      <a:pt x="155" y="737"/>
                    </a:lnTo>
                    <a:lnTo>
                      <a:pt x="153" y="740"/>
                    </a:lnTo>
                    <a:lnTo>
                      <a:pt x="150" y="744"/>
                    </a:lnTo>
                    <a:lnTo>
                      <a:pt x="148" y="749"/>
                    </a:lnTo>
                    <a:lnTo>
                      <a:pt x="143" y="752"/>
                    </a:lnTo>
                    <a:lnTo>
                      <a:pt x="140" y="750"/>
                    </a:lnTo>
                    <a:lnTo>
                      <a:pt x="137" y="747"/>
                    </a:lnTo>
                    <a:lnTo>
                      <a:pt x="133" y="745"/>
                    </a:lnTo>
                    <a:lnTo>
                      <a:pt x="137" y="749"/>
                    </a:lnTo>
                    <a:lnTo>
                      <a:pt x="137" y="752"/>
                    </a:lnTo>
                    <a:lnTo>
                      <a:pt x="138" y="754"/>
                    </a:lnTo>
                    <a:lnTo>
                      <a:pt x="137" y="757"/>
                    </a:lnTo>
                    <a:lnTo>
                      <a:pt x="130" y="762"/>
                    </a:lnTo>
                    <a:lnTo>
                      <a:pt x="127" y="769"/>
                    </a:lnTo>
                    <a:lnTo>
                      <a:pt x="128" y="775"/>
                    </a:lnTo>
                    <a:lnTo>
                      <a:pt x="133" y="782"/>
                    </a:lnTo>
                    <a:lnTo>
                      <a:pt x="137" y="792"/>
                    </a:lnTo>
                    <a:lnTo>
                      <a:pt x="137" y="795"/>
                    </a:lnTo>
                    <a:lnTo>
                      <a:pt x="138" y="797"/>
                    </a:lnTo>
                    <a:lnTo>
                      <a:pt x="137" y="798"/>
                    </a:lnTo>
                    <a:lnTo>
                      <a:pt x="133" y="802"/>
                    </a:lnTo>
                    <a:lnTo>
                      <a:pt x="137" y="803"/>
                    </a:lnTo>
                    <a:lnTo>
                      <a:pt x="138" y="803"/>
                    </a:lnTo>
                    <a:lnTo>
                      <a:pt x="143" y="807"/>
                    </a:lnTo>
                    <a:lnTo>
                      <a:pt x="143" y="810"/>
                    </a:lnTo>
                    <a:lnTo>
                      <a:pt x="152" y="815"/>
                    </a:lnTo>
                    <a:lnTo>
                      <a:pt x="157" y="818"/>
                    </a:lnTo>
                    <a:lnTo>
                      <a:pt x="158" y="823"/>
                    </a:lnTo>
                    <a:lnTo>
                      <a:pt x="155" y="822"/>
                    </a:lnTo>
                    <a:lnTo>
                      <a:pt x="150" y="820"/>
                    </a:lnTo>
                    <a:lnTo>
                      <a:pt x="143" y="815"/>
                    </a:lnTo>
                    <a:lnTo>
                      <a:pt x="138" y="813"/>
                    </a:lnTo>
                    <a:lnTo>
                      <a:pt x="137" y="812"/>
                    </a:lnTo>
                    <a:lnTo>
                      <a:pt x="105" y="812"/>
                    </a:lnTo>
                    <a:lnTo>
                      <a:pt x="88" y="815"/>
                    </a:lnTo>
                    <a:lnTo>
                      <a:pt x="83" y="813"/>
                    </a:lnTo>
                    <a:lnTo>
                      <a:pt x="72" y="812"/>
                    </a:lnTo>
                    <a:lnTo>
                      <a:pt x="68" y="803"/>
                    </a:lnTo>
                    <a:lnTo>
                      <a:pt x="65" y="795"/>
                    </a:lnTo>
                    <a:lnTo>
                      <a:pt x="60" y="790"/>
                    </a:lnTo>
                    <a:lnTo>
                      <a:pt x="59" y="779"/>
                    </a:lnTo>
                    <a:lnTo>
                      <a:pt x="59" y="772"/>
                    </a:lnTo>
                    <a:lnTo>
                      <a:pt x="54" y="772"/>
                    </a:lnTo>
                    <a:lnTo>
                      <a:pt x="45" y="775"/>
                    </a:lnTo>
                    <a:lnTo>
                      <a:pt x="42" y="780"/>
                    </a:lnTo>
                    <a:lnTo>
                      <a:pt x="37" y="780"/>
                    </a:lnTo>
                    <a:lnTo>
                      <a:pt x="27" y="760"/>
                    </a:lnTo>
                    <a:lnTo>
                      <a:pt x="25" y="754"/>
                    </a:lnTo>
                    <a:lnTo>
                      <a:pt x="29" y="734"/>
                    </a:lnTo>
                    <a:lnTo>
                      <a:pt x="34" y="727"/>
                    </a:lnTo>
                    <a:lnTo>
                      <a:pt x="42" y="720"/>
                    </a:lnTo>
                    <a:lnTo>
                      <a:pt x="44" y="709"/>
                    </a:lnTo>
                    <a:lnTo>
                      <a:pt x="42" y="697"/>
                    </a:lnTo>
                    <a:lnTo>
                      <a:pt x="39" y="689"/>
                    </a:lnTo>
                    <a:lnTo>
                      <a:pt x="40" y="679"/>
                    </a:lnTo>
                    <a:lnTo>
                      <a:pt x="45" y="674"/>
                    </a:lnTo>
                    <a:lnTo>
                      <a:pt x="40" y="664"/>
                    </a:lnTo>
                    <a:lnTo>
                      <a:pt x="40" y="659"/>
                    </a:lnTo>
                    <a:lnTo>
                      <a:pt x="45" y="654"/>
                    </a:lnTo>
                    <a:lnTo>
                      <a:pt x="42" y="644"/>
                    </a:lnTo>
                    <a:lnTo>
                      <a:pt x="40" y="632"/>
                    </a:lnTo>
                    <a:lnTo>
                      <a:pt x="37" y="627"/>
                    </a:lnTo>
                    <a:lnTo>
                      <a:pt x="39" y="622"/>
                    </a:lnTo>
                    <a:lnTo>
                      <a:pt x="44" y="617"/>
                    </a:lnTo>
                    <a:lnTo>
                      <a:pt x="44" y="612"/>
                    </a:lnTo>
                    <a:lnTo>
                      <a:pt x="39" y="604"/>
                    </a:lnTo>
                    <a:lnTo>
                      <a:pt x="30" y="599"/>
                    </a:lnTo>
                    <a:lnTo>
                      <a:pt x="25" y="599"/>
                    </a:lnTo>
                    <a:lnTo>
                      <a:pt x="24" y="601"/>
                    </a:lnTo>
                    <a:lnTo>
                      <a:pt x="22" y="597"/>
                    </a:lnTo>
                    <a:lnTo>
                      <a:pt x="24" y="594"/>
                    </a:lnTo>
                    <a:lnTo>
                      <a:pt x="34" y="594"/>
                    </a:lnTo>
                    <a:lnTo>
                      <a:pt x="40" y="589"/>
                    </a:lnTo>
                    <a:lnTo>
                      <a:pt x="39" y="584"/>
                    </a:lnTo>
                    <a:lnTo>
                      <a:pt x="35" y="583"/>
                    </a:lnTo>
                    <a:lnTo>
                      <a:pt x="32" y="584"/>
                    </a:lnTo>
                    <a:lnTo>
                      <a:pt x="27" y="584"/>
                    </a:lnTo>
                    <a:lnTo>
                      <a:pt x="25" y="574"/>
                    </a:lnTo>
                    <a:lnTo>
                      <a:pt x="20" y="564"/>
                    </a:lnTo>
                    <a:lnTo>
                      <a:pt x="20" y="559"/>
                    </a:lnTo>
                    <a:lnTo>
                      <a:pt x="20" y="551"/>
                    </a:lnTo>
                    <a:lnTo>
                      <a:pt x="14" y="549"/>
                    </a:lnTo>
                    <a:lnTo>
                      <a:pt x="10" y="543"/>
                    </a:lnTo>
                    <a:lnTo>
                      <a:pt x="10" y="526"/>
                    </a:lnTo>
                    <a:lnTo>
                      <a:pt x="15" y="523"/>
                    </a:lnTo>
                    <a:lnTo>
                      <a:pt x="17" y="518"/>
                    </a:lnTo>
                    <a:lnTo>
                      <a:pt x="14" y="513"/>
                    </a:lnTo>
                    <a:lnTo>
                      <a:pt x="10" y="511"/>
                    </a:lnTo>
                    <a:lnTo>
                      <a:pt x="7" y="499"/>
                    </a:lnTo>
                    <a:lnTo>
                      <a:pt x="7" y="486"/>
                    </a:lnTo>
                    <a:lnTo>
                      <a:pt x="9" y="470"/>
                    </a:lnTo>
                    <a:lnTo>
                      <a:pt x="4" y="463"/>
                    </a:lnTo>
                    <a:lnTo>
                      <a:pt x="2" y="455"/>
                    </a:lnTo>
                    <a:lnTo>
                      <a:pt x="12" y="445"/>
                    </a:lnTo>
                    <a:lnTo>
                      <a:pt x="14" y="433"/>
                    </a:lnTo>
                    <a:lnTo>
                      <a:pt x="19" y="430"/>
                    </a:lnTo>
                    <a:lnTo>
                      <a:pt x="24" y="426"/>
                    </a:lnTo>
                    <a:lnTo>
                      <a:pt x="9" y="400"/>
                    </a:lnTo>
                    <a:lnTo>
                      <a:pt x="10" y="392"/>
                    </a:lnTo>
                    <a:lnTo>
                      <a:pt x="10" y="385"/>
                    </a:lnTo>
                    <a:lnTo>
                      <a:pt x="10" y="370"/>
                    </a:lnTo>
                    <a:lnTo>
                      <a:pt x="15" y="362"/>
                    </a:lnTo>
                    <a:lnTo>
                      <a:pt x="20" y="355"/>
                    </a:lnTo>
                    <a:lnTo>
                      <a:pt x="20" y="348"/>
                    </a:lnTo>
                    <a:lnTo>
                      <a:pt x="15" y="340"/>
                    </a:lnTo>
                    <a:lnTo>
                      <a:pt x="12" y="338"/>
                    </a:lnTo>
                    <a:lnTo>
                      <a:pt x="17" y="330"/>
                    </a:lnTo>
                    <a:lnTo>
                      <a:pt x="15" y="322"/>
                    </a:lnTo>
                    <a:lnTo>
                      <a:pt x="20" y="313"/>
                    </a:lnTo>
                    <a:lnTo>
                      <a:pt x="24" y="312"/>
                    </a:lnTo>
                    <a:lnTo>
                      <a:pt x="25" y="302"/>
                    </a:lnTo>
                    <a:lnTo>
                      <a:pt x="24" y="284"/>
                    </a:lnTo>
                    <a:lnTo>
                      <a:pt x="20" y="282"/>
                    </a:lnTo>
                    <a:lnTo>
                      <a:pt x="17" y="269"/>
                    </a:lnTo>
                    <a:lnTo>
                      <a:pt x="14" y="262"/>
                    </a:lnTo>
                    <a:lnTo>
                      <a:pt x="7" y="254"/>
                    </a:lnTo>
                    <a:lnTo>
                      <a:pt x="7" y="250"/>
                    </a:lnTo>
                    <a:lnTo>
                      <a:pt x="2" y="244"/>
                    </a:lnTo>
                    <a:lnTo>
                      <a:pt x="0" y="234"/>
                    </a:lnTo>
                    <a:lnTo>
                      <a:pt x="0" y="225"/>
                    </a:lnTo>
                    <a:lnTo>
                      <a:pt x="9" y="222"/>
                    </a:lnTo>
                    <a:lnTo>
                      <a:pt x="9" y="212"/>
                    </a:lnTo>
                    <a:lnTo>
                      <a:pt x="12" y="207"/>
                    </a:lnTo>
                    <a:lnTo>
                      <a:pt x="12" y="197"/>
                    </a:lnTo>
                    <a:lnTo>
                      <a:pt x="9" y="191"/>
                    </a:lnTo>
                    <a:lnTo>
                      <a:pt x="7" y="176"/>
                    </a:lnTo>
                    <a:lnTo>
                      <a:pt x="10" y="174"/>
                    </a:lnTo>
                    <a:lnTo>
                      <a:pt x="12" y="157"/>
                    </a:lnTo>
                    <a:lnTo>
                      <a:pt x="17" y="152"/>
                    </a:lnTo>
                    <a:lnTo>
                      <a:pt x="24" y="137"/>
                    </a:lnTo>
                    <a:lnTo>
                      <a:pt x="30" y="131"/>
                    </a:lnTo>
                    <a:lnTo>
                      <a:pt x="34" y="129"/>
                    </a:lnTo>
                    <a:lnTo>
                      <a:pt x="39" y="124"/>
                    </a:lnTo>
                    <a:lnTo>
                      <a:pt x="35" y="122"/>
                    </a:lnTo>
                    <a:lnTo>
                      <a:pt x="35" y="116"/>
                    </a:lnTo>
                    <a:lnTo>
                      <a:pt x="34" y="114"/>
                    </a:lnTo>
                    <a:lnTo>
                      <a:pt x="30" y="111"/>
                    </a:lnTo>
                    <a:lnTo>
                      <a:pt x="32" y="107"/>
                    </a:lnTo>
                    <a:lnTo>
                      <a:pt x="35" y="104"/>
                    </a:lnTo>
                    <a:lnTo>
                      <a:pt x="35" y="99"/>
                    </a:lnTo>
                    <a:lnTo>
                      <a:pt x="30" y="93"/>
                    </a:lnTo>
                    <a:lnTo>
                      <a:pt x="29" y="84"/>
                    </a:lnTo>
                    <a:lnTo>
                      <a:pt x="32" y="81"/>
                    </a:lnTo>
                    <a:lnTo>
                      <a:pt x="30" y="76"/>
                    </a:lnTo>
                    <a:lnTo>
                      <a:pt x="25" y="73"/>
                    </a:lnTo>
                    <a:lnTo>
                      <a:pt x="29" y="68"/>
                    </a:lnTo>
                    <a:lnTo>
                      <a:pt x="57" y="53"/>
                    </a:lnTo>
                    <a:lnTo>
                      <a:pt x="63" y="28"/>
                    </a:lnTo>
                    <a:lnTo>
                      <a:pt x="60" y="23"/>
                    </a:lnTo>
                    <a:lnTo>
                      <a:pt x="60" y="23"/>
                    </a:lnTo>
                    <a:close/>
                    <a:moveTo>
                      <a:pt x="259" y="896"/>
                    </a:moveTo>
                    <a:lnTo>
                      <a:pt x="263" y="900"/>
                    </a:lnTo>
                    <a:lnTo>
                      <a:pt x="268" y="896"/>
                    </a:lnTo>
                    <a:lnTo>
                      <a:pt x="273" y="896"/>
                    </a:lnTo>
                    <a:lnTo>
                      <a:pt x="278" y="891"/>
                    </a:lnTo>
                    <a:lnTo>
                      <a:pt x="271" y="891"/>
                    </a:lnTo>
                    <a:lnTo>
                      <a:pt x="268" y="895"/>
                    </a:lnTo>
                    <a:lnTo>
                      <a:pt x="261" y="895"/>
                    </a:lnTo>
                    <a:lnTo>
                      <a:pt x="259" y="896"/>
                    </a:lnTo>
                    <a:lnTo>
                      <a:pt x="259" y="896"/>
                    </a:lnTo>
                    <a:close/>
                    <a:moveTo>
                      <a:pt x="150" y="827"/>
                    </a:moveTo>
                    <a:lnTo>
                      <a:pt x="152" y="827"/>
                    </a:lnTo>
                    <a:lnTo>
                      <a:pt x="155" y="832"/>
                    </a:lnTo>
                    <a:lnTo>
                      <a:pt x="163" y="838"/>
                    </a:lnTo>
                    <a:lnTo>
                      <a:pt x="165" y="850"/>
                    </a:lnTo>
                    <a:lnTo>
                      <a:pt x="163" y="847"/>
                    </a:lnTo>
                    <a:lnTo>
                      <a:pt x="160" y="848"/>
                    </a:lnTo>
                    <a:lnTo>
                      <a:pt x="158" y="852"/>
                    </a:lnTo>
                    <a:lnTo>
                      <a:pt x="150" y="827"/>
                    </a:lnTo>
                    <a:lnTo>
                      <a:pt x="150" y="827"/>
                    </a:lnTo>
                    <a:close/>
                    <a:moveTo>
                      <a:pt x="158" y="853"/>
                    </a:moveTo>
                    <a:lnTo>
                      <a:pt x="163" y="855"/>
                    </a:lnTo>
                    <a:lnTo>
                      <a:pt x="168" y="855"/>
                    </a:lnTo>
                    <a:lnTo>
                      <a:pt x="171" y="858"/>
                    </a:lnTo>
                    <a:lnTo>
                      <a:pt x="175" y="867"/>
                    </a:lnTo>
                    <a:lnTo>
                      <a:pt x="180" y="867"/>
                    </a:lnTo>
                    <a:lnTo>
                      <a:pt x="186" y="872"/>
                    </a:lnTo>
                    <a:lnTo>
                      <a:pt x="186" y="877"/>
                    </a:lnTo>
                    <a:lnTo>
                      <a:pt x="191" y="878"/>
                    </a:lnTo>
                    <a:lnTo>
                      <a:pt x="211" y="883"/>
                    </a:lnTo>
                    <a:lnTo>
                      <a:pt x="213" y="885"/>
                    </a:lnTo>
                    <a:lnTo>
                      <a:pt x="220" y="888"/>
                    </a:lnTo>
                    <a:lnTo>
                      <a:pt x="226" y="893"/>
                    </a:lnTo>
                    <a:lnTo>
                      <a:pt x="231" y="893"/>
                    </a:lnTo>
                    <a:lnTo>
                      <a:pt x="240" y="891"/>
                    </a:lnTo>
                    <a:lnTo>
                      <a:pt x="245" y="893"/>
                    </a:lnTo>
                    <a:lnTo>
                      <a:pt x="245" y="896"/>
                    </a:lnTo>
                    <a:lnTo>
                      <a:pt x="240" y="900"/>
                    </a:lnTo>
                    <a:lnTo>
                      <a:pt x="236" y="898"/>
                    </a:lnTo>
                    <a:lnTo>
                      <a:pt x="231" y="900"/>
                    </a:lnTo>
                    <a:lnTo>
                      <a:pt x="231" y="903"/>
                    </a:lnTo>
                    <a:lnTo>
                      <a:pt x="226" y="906"/>
                    </a:lnTo>
                    <a:lnTo>
                      <a:pt x="221" y="908"/>
                    </a:lnTo>
                    <a:lnTo>
                      <a:pt x="215" y="906"/>
                    </a:lnTo>
                    <a:lnTo>
                      <a:pt x="210" y="903"/>
                    </a:lnTo>
                    <a:lnTo>
                      <a:pt x="200" y="903"/>
                    </a:lnTo>
                    <a:lnTo>
                      <a:pt x="193" y="903"/>
                    </a:lnTo>
                    <a:lnTo>
                      <a:pt x="183" y="903"/>
                    </a:lnTo>
                    <a:lnTo>
                      <a:pt x="175" y="905"/>
                    </a:lnTo>
                    <a:lnTo>
                      <a:pt x="171" y="905"/>
                    </a:lnTo>
                    <a:lnTo>
                      <a:pt x="170" y="896"/>
                    </a:lnTo>
                    <a:lnTo>
                      <a:pt x="181" y="896"/>
                    </a:lnTo>
                    <a:lnTo>
                      <a:pt x="188" y="895"/>
                    </a:lnTo>
                    <a:lnTo>
                      <a:pt x="191" y="893"/>
                    </a:lnTo>
                    <a:lnTo>
                      <a:pt x="193" y="891"/>
                    </a:lnTo>
                    <a:lnTo>
                      <a:pt x="186" y="893"/>
                    </a:lnTo>
                    <a:lnTo>
                      <a:pt x="180" y="893"/>
                    </a:lnTo>
                    <a:lnTo>
                      <a:pt x="171" y="895"/>
                    </a:lnTo>
                    <a:lnTo>
                      <a:pt x="170" y="895"/>
                    </a:lnTo>
                    <a:lnTo>
                      <a:pt x="158" y="85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44" name="Freeform 175"/>
              <p:cNvSpPr>
                <a:spLocks noEditPoints="1"/>
              </p:cNvSpPr>
              <p:nvPr/>
            </p:nvSpPr>
            <p:spPr bwMode="auto">
              <a:xfrm>
                <a:off x="5507444" y="3476194"/>
                <a:ext cx="140202" cy="539546"/>
              </a:xfrm>
              <a:custGeom>
                <a:avLst/>
                <a:gdLst/>
                <a:ahLst/>
                <a:cxnLst>
                  <a:cxn ang="0">
                    <a:pos x="178" y="997"/>
                  </a:cxn>
                  <a:cxn ang="0">
                    <a:pos x="176" y="1013"/>
                  </a:cxn>
                  <a:cxn ang="0">
                    <a:pos x="224" y="1007"/>
                  </a:cxn>
                  <a:cxn ang="0">
                    <a:pos x="171" y="954"/>
                  </a:cxn>
                  <a:cxn ang="0">
                    <a:pos x="203" y="922"/>
                  </a:cxn>
                  <a:cxn ang="0">
                    <a:pos x="97" y="811"/>
                  </a:cxn>
                  <a:cxn ang="0">
                    <a:pos x="92" y="686"/>
                  </a:cxn>
                  <a:cxn ang="0">
                    <a:pos x="72" y="532"/>
                  </a:cxn>
                  <a:cxn ang="0">
                    <a:pos x="55" y="346"/>
                  </a:cxn>
                  <a:cxn ang="0">
                    <a:pos x="88" y="201"/>
                  </a:cxn>
                  <a:cxn ang="0">
                    <a:pos x="58" y="23"/>
                  </a:cxn>
                  <a:cxn ang="0">
                    <a:pos x="30" y="68"/>
                  </a:cxn>
                  <a:cxn ang="0">
                    <a:pos x="30" y="203"/>
                  </a:cxn>
                  <a:cxn ang="0">
                    <a:pos x="20" y="311"/>
                  </a:cxn>
                  <a:cxn ang="0">
                    <a:pos x="28" y="414"/>
                  </a:cxn>
                  <a:cxn ang="0">
                    <a:pos x="7" y="492"/>
                  </a:cxn>
                  <a:cxn ang="0">
                    <a:pos x="15" y="575"/>
                  </a:cxn>
                  <a:cxn ang="0">
                    <a:pos x="48" y="623"/>
                  </a:cxn>
                  <a:cxn ang="0">
                    <a:pos x="50" y="668"/>
                  </a:cxn>
                  <a:cxn ang="0">
                    <a:pos x="43" y="739"/>
                  </a:cxn>
                  <a:cxn ang="0">
                    <a:pos x="17" y="733"/>
                  </a:cxn>
                  <a:cxn ang="0">
                    <a:pos x="23" y="763"/>
                  </a:cxn>
                  <a:cxn ang="0">
                    <a:pos x="53" y="789"/>
                  </a:cxn>
                  <a:cxn ang="0">
                    <a:pos x="48" y="819"/>
                  </a:cxn>
                  <a:cxn ang="0">
                    <a:pos x="55" y="861"/>
                  </a:cxn>
                  <a:cxn ang="0">
                    <a:pos x="85" y="905"/>
                  </a:cxn>
                  <a:cxn ang="0">
                    <a:pos x="95" y="907"/>
                  </a:cxn>
                  <a:cxn ang="0">
                    <a:pos x="107" y="922"/>
                  </a:cxn>
                  <a:cxn ang="0">
                    <a:pos x="100" y="952"/>
                  </a:cxn>
                  <a:cxn ang="0">
                    <a:pos x="145" y="937"/>
                  </a:cxn>
                  <a:cxn ang="0">
                    <a:pos x="128" y="964"/>
                  </a:cxn>
                  <a:cxn ang="0">
                    <a:pos x="143" y="965"/>
                  </a:cxn>
                  <a:cxn ang="0">
                    <a:pos x="163" y="942"/>
                  </a:cxn>
                  <a:cxn ang="0">
                    <a:pos x="25" y="640"/>
                  </a:cxn>
                  <a:cxn ang="0">
                    <a:pos x="15" y="616"/>
                  </a:cxn>
                  <a:cxn ang="0">
                    <a:pos x="10" y="675"/>
                  </a:cxn>
                  <a:cxn ang="0">
                    <a:pos x="22" y="675"/>
                  </a:cxn>
                  <a:cxn ang="0">
                    <a:pos x="37" y="695"/>
                  </a:cxn>
                  <a:cxn ang="0">
                    <a:pos x="18" y="698"/>
                  </a:cxn>
                  <a:cxn ang="0">
                    <a:pos x="42" y="690"/>
                  </a:cxn>
                  <a:cxn ang="0">
                    <a:pos x="25" y="703"/>
                  </a:cxn>
                  <a:cxn ang="0">
                    <a:pos x="25" y="724"/>
                  </a:cxn>
                  <a:cxn ang="0">
                    <a:pos x="37" y="816"/>
                  </a:cxn>
                  <a:cxn ang="0">
                    <a:pos x="23" y="819"/>
                  </a:cxn>
                  <a:cxn ang="0">
                    <a:pos x="32" y="846"/>
                  </a:cxn>
                  <a:cxn ang="0">
                    <a:pos x="50" y="831"/>
                  </a:cxn>
                  <a:cxn ang="0">
                    <a:pos x="42" y="874"/>
                  </a:cxn>
                  <a:cxn ang="0">
                    <a:pos x="60" y="882"/>
                  </a:cxn>
                  <a:cxn ang="0">
                    <a:pos x="67" y="900"/>
                  </a:cxn>
                  <a:cxn ang="0">
                    <a:pos x="67" y="912"/>
                  </a:cxn>
                  <a:cxn ang="0">
                    <a:pos x="72" y="925"/>
                  </a:cxn>
                  <a:cxn ang="0">
                    <a:pos x="80" y="930"/>
                  </a:cxn>
                  <a:cxn ang="0">
                    <a:pos x="93" y="967"/>
                  </a:cxn>
                  <a:cxn ang="0">
                    <a:pos x="90" y="969"/>
                  </a:cxn>
                  <a:cxn ang="0">
                    <a:pos x="107" y="975"/>
                  </a:cxn>
                  <a:cxn ang="0">
                    <a:pos x="141" y="990"/>
                  </a:cxn>
                  <a:cxn ang="0">
                    <a:pos x="150" y="984"/>
                  </a:cxn>
                  <a:cxn ang="0">
                    <a:pos x="178" y="985"/>
                  </a:cxn>
                  <a:cxn ang="0">
                    <a:pos x="263" y="1033"/>
                  </a:cxn>
                  <a:cxn ang="0">
                    <a:pos x="241" y="1018"/>
                  </a:cxn>
                  <a:cxn ang="0">
                    <a:pos x="216" y="1025"/>
                  </a:cxn>
                </a:cxnLst>
                <a:rect l="0" t="0" r="r" b="b"/>
                <a:pathLst>
                  <a:path w="263" h="1040">
                    <a:moveTo>
                      <a:pt x="224" y="1007"/>
                    </a:moveTo>
                    <a:lnTo>
                      <a:pt x="223" y="998"/>
                    </a:lnTo>
                    <a:lnTo>
                      <a:pt x="219" y="998"/>
                    </a:lnTo>
                    <a:lnTo>
                      <a:pt x="216" y="995"/>
                    </a:lnTo>
                    <a:lnTo>
                      <a:pt x="206" y="993"/>
                    </a:lnTo>
                    <a:lnTo>
                      <a:pt x="195" y="990"/>
                    </a:lnTo>
                    <a:lnTo>
                      <a:pt x="190" y="989"/>
                    </a:lnTo>
                    <a:lnTo>
                      <a:pt x="190" y="990"/>
                    </a:lnTo>
                    <a:lnTo>
                      <a:pt x="190" y="992"/>
                    </a:lnTo>
                    <a:lnTo>
                      <a:pt x="188" y="993"/>
                    </a:lnTo>
                    <a:lnTo>
                      <a:pt x="186" y="992"/>
                    </a:lnTo>
                    <a:lnTo>
                      <a:pt x="178" y="989"/>
                    </a:lnTo>
                    <a:lnTo>
                      <a:pt x="175" y="987"/>
                    </a:lnTo>
                    <a:lnTo>
                      <a:pt x="173" y="989"/>
                    </a:lnTo>
                    <a:lnTo>
                      <a:pt x="175" y="990"/>
                    </a:lnTo>
                    <a:lnTo>
                      <a:pt x="185" y="995"/>
                    </a:lnTo>
                    <a:lnTo>
                      <a:pt x="186" y="997"/>
                    </a:lnTo>
                    <a:lnTo>
                      <a:pt x="183" y="997"/>
                    </a:lnTo>
                    <a:lnTo>
                      <a:pt x="181" y="997"/>
                    </a:lnTo>
                    <a:lnTo>
                      <a:pt x="181" y="998"/>
                    </a:lnTo>
                    <a:lnTo>
                      <a:pt x="180" y="998"/>
                    </a:lnTo>
                    <a:lnTo>
                      <a:pt x="178" y="997"/>
                    </a:lnTo>
                    <a:lnTo>
                      <a:pt x="173" y="993"/>
                    </a:lnTo>
                    <a:lnTo>
                      <a:pt x="171" y="995"/>
                    </a:lnTo>
                    <a:lnTo>
                      <a:pt x="171" y="998"/>
                    </a:lnTo>
                    <a:lnTo>
                      <a:pt x="170" y="998"/>
                    </a:lnTo>
                    <a:lnTo>
                      <a:pt x="161" y="998"/>
                    </a:lnTo>
                    <a:lnTo>
                      <a:pt x="160" y="1000"/>
                    </a:lnTo>
                    <a:lnTo>
                      <a:pt x="161" y="1002"/>
                    </a:lnTo>
                    <a:lnTo>
                      <a:pt x="160" y="1002"/>
                    </a:lnTo>
                    <a:lnTo>
                      <a:pt x="156" y="1002"/>
                    </a:lnTo>
                    <a:lnTo>
                      <a:pt x="151" y="1003"/>
                    </a:lnTo>
                    <a:lnTo>
                      <a:pt x="153" y="1005"/>
                    </a:lnTo>
                    <a:lnTo>
                      <a:pt x="158" y="1007"/>
                    </a:lnTo>
                    <a:lnTo>
                      <a:pt x="163" y="1007"/>
                    </a:lnTo>
                    <a:lnTo>
                      <a:pt x="163" y="1003"/>
                    </a:lnTo>
                    <a:lnTo>
                      <a:pt x="165" y="1003"/>
                    </a:lnTo>
                    <a:lnTo>
                      <a:pt x="168" y="1003"/>
                    </a:lnTo>
                    <a:lnTo>
                      <a:pt x="173" y="1007"/>
                    </a:lnTo>
                    <a:lnTo>
                      <a:pt x="175" y="1007"/>
                    </a:lnTo>
                    <a:lnTo>
                      <a:pt x="176" y="1008"/>
                    </a:lnTo>
                    <a:lnTo>
                      <a:pt x="176" y="1010"/>
                    </a:lnTo>
                    <a:lnTo>
                      <a:pt x="180" y="1012"/>
                    </a:lnTo>
                    <a:lnTo>
                      <a:pt x="176" y="1013"/>
                    </a:lnTo>
                    <a:lnTo>
                      <a:pt x="173" y="1017"/>
                    </a:lnTo>
                    <a:lnTo>
                      <a:pt x="176" y="1020"/>
                    </a:lnTo>
                    <a:lnTo>
                      <a:pt x="180" y="1020"/>
                    </a:lnTo>
                    <a:lnTo>
                      <a:pt x="183" y="1022"/>
                    </a:lnTo>
                    <a:lnTo>
                      <a:pt x="186" y="1025"/>
                    </a:lnTo>
                    <a:lnTo>
                      <a:pt x="190" y="1025"/>
                    </a:lnTo>
                    <a:lnTo>
                      <a:pt x="190" y="1023"/>
                    </a:lnTo>
                    <a:lnTo>
                      <a:pt x="186" y="1022"/>
                    </a:lnTo>
                    <a:lnTo>
                      <a:pt x="181" y="1018"/>
                    </a:lnTo>
                    <a:lnTo>
                      <a:pt x="181" y="1017"/>
                    </a:lnTo>
                    <a:lnTo>
                      <a:pt x="183" y="1017"/>
                    </a:lnTo>
                    <a:lnTo>
                      <a:pt x="186" y="1018"/>
                    </a:lnTo>
                    <a:lnTo>
                      <a:pt x="190" y="1015"/>
                    </a:lnTo>
                    <a:lnTo>
                      <a:pt x="190" y="1013"/>
                    </a:lnTo>
                    <a:lnTo>
                      <a:pt x="186" y="1013"/>
                    </a:lnTo>
                    <a:lnTo>
                      <a:pt x="185" y="1012"/>
                    </a:lnTo>
                    <a:lnTo>
                      <a:pt x="195" y="1008"/>
                    </a:lnTo>
                    <a:lnTo>
                      <a:pt x="198" y="1007"/>
                    </a:lnTo>
                    <a:lnTo>
                      <a:pt x="218" y="1010"/>
                    </a:lnTo>
                    <a:lnTo>
                      <a:pt x="219" y="1008"/>
                    </a:lnTo>
                    <a:lnTo>
                      <a:pt x="219" y="1007"/>
                    </a:lnTo>
                    <a:lnTo>
                      <a:pt x="224" y="1007"/>
                    </a:lnTo>
                    <a:lnTo>
                      <a:pt x="224" y="1007"/>
                    </a:lnTo>
                    <a:close/>
                    <a:moveTo>
                      <a:pt x="223" y="997"/>
                    </a:moveTo>
                    <a:lnTo>
                      <a:pt x="216" y="995"/>
                    </a:lnTo>
                    <a:lnTo>
                      <a:pt x="205" y="989"/>
                    </a:lnTo>
                    <a:lnTo>
                      <a:pt x="196" y="985"/>
                    </a:lnTo>
                    <a:lnTo>
                      <a:pt x="193" y="985"/>
                    </a:lnTo>
                    <a:lnTo>
                      <a:pt x="188" y="984"/>
                    </a:lnTo>
                    <a:lnTo>
                      <a:pt x="183" y="979"/>
                    </a:lnTo>
                    <a:lnTo>
                      <a:pt x="183" y="977"/>
                    </a:lnTo>
                    <a:lnTo>
                      <a:pt x="183" y="975"/>
                    </a:lnTo>
                    <a:lnTo>
                      <a:pt x="190" y="972"/>
                    </a:lnTo>
                    <a:lnTo>
                      <a:pt x="191" y="970"/>
                    </a:lnTo>
                    <a:lnTo>
                      <a:pt x="196" y="969"/>
                    </a:lnTo>
                    <a:lnTo>
                      <a:pt x="200" y="964"/>
                    </a:lnTo>
                    <a:lnTo>
                      <a:pt x="198" y="960"/>
                    </a:lnTo>
                    <a:lnTo>
                      <a:pt x="193" y="959"/>
                    </a:lnTo>
                    <a:lnTo>
                      <a:pt x="185" y="964"/>
                    </a:lnTo>
                    <a:lnTo>
                      <a:pt x="181" y="967"/>
                    </a:lnTo>
                    <a:lnTo>
                      <a:pt x="178" y="967"/>
                    </a:lnTo>
                    <a:lnTo>
                      <a:pt x="173" y="962"/>
                    </a:lnTo>
                    <a:lnTo>
                      <a:pt x="173" y="957"/>
                    </a:lnTo>
                    <a:lnTo>
                      <a:pt x="171" y="954"/>
                    </a:lnTo>
                    <a:lnTo>
                      <a:pt x="176" y="950"/>
                    </a:lnTo>
                    <a:lnTo>
                      <a:pt x="176" y="947"/>
                    </a:lnTo>
                    <a:lnTo>
                      <a:pt x="173" y="947"/>
                    </a:lnTo>
                    <a:lnTo>
                      <a:pt x="170" y="945"/>
                    </a:lnTo>
                    <a:lnTo>
                      <a:pt x="173" y="942"/>
                    </a:lnTo>
                    <a:lnTo>
                      <a:pt x="176" y="942"/>
                    </a:lnTo>
                    <a:lnTo>
                      <a:pt x="181" y="945"/>
                    </a:lnTo>
                    <a:lnTo>
                      <a:pt x="181" y="942"/>
                    </a:lnTo>
                    <a:lnTo>
                      <a:pt x="186" y="939"/>
                    </a:lnTo>
                    <a:lnTo>
                      <a:pt x="186" y="937"/>
                    </a:lnTo>
                    <a:lnTo>
                      <a:pt x="186" y="934"/>
                    </a:lnTo>
                    <a:lnTo>
                      <a:pt x="188" y="930"/>
                    </a:lnTo>
                    <a:lnTo>
                      <a:pt x="191" y="930"/>
                    </a:lnTo>
                    <a:lnTo>
                      <a:pt x="195" y="934"/>
                    </a:lnTo>
                    <a:lnTo>
                      <a:pt x="196" y="932"/>
                    </a:lnTo>
                    <a:lnTo>
                      <a:pt x="203" y="929"/>
                    </a:lnTo>
                    <a:lnTo>
                      <a:pt x="211" y="954"/>
                    </a:lnTo>
                    <a:lnTo>
                      <a:pt x="210" y="955"/>
                    </a:lnTo>
                    <a:lnTo>
                      <a:pt x="211" y="955"/>
                    </a:lnTo>
                    <a:lnTo>
                      <a:pt x="223" y="997"/>
                    </a:lnTo>
                    <a:lnTo>
                      <a:pt x="223" y="997"/>
                    </a:lnTo>
                    <a:close/>
                    <a:moveTo>
                      <a:pt x="203" y="922"/>
                    </a:moveTo>
                    <a:lnTo>
                      <a:pt x="196" y="917"/>
                    </a:lnTo>
                    <a:lnTo>
                      <a:pt x="191" y="915"/>
                    </a:lnTo>
                    <a:lnTo>
                      <a:pt x="190" y="914"/>
                    </a:lnTo>
                    <a:lnTo>
                      <a:pt x="158" y="914"/>
                    </a:lnTo>
                    <a:lnTo>
                      <a:pt x="141" y="917"/>
                    </a:lnTo>
                    <a:lnTo>
                      <a:pt x="136" y="915"/>
                    </a:lnTo>
                    <a:lnTo>
                      <a:pt x="125" y="914"/>
                    </a:lnTo>
                    <a:lnTo>
                      <a:pt x="121" y="905"/>
                    </a:lnTo>
                    <a:lnTo>
                      <a:pt x="118" y="897"/>
                    </a:lnTo>
                    <a:lnTo>
                      <a:pt x="113" y="892"/>
                    </a:lnTo>
                    <a:lnTo>
                      <a:pt x="112" y="881"/>
                    </a:lnTo>
                    <a:lnTo>
                      <a:pt x="112" y="874"/>
                    </a:lnTo>
                    <a:lnTo>
                      <a:pt x="107" y="874"/>
                    </a:lnTo>
                    <a:lnTo>
                      <a:pt x="98" y="877"/>
                    </a:lnTo>
                    <a:lnTo>
                      <a:pt x="95" y="882"/>
                    </a:lnTo>
                    <a:lnTo>
                      <a:pt x="90" y="882"/>
                    </a:lnTo>
                    <a:lnTo>
                      <a:pt x="80" y="862"/>
                    </a:lnTo>
                    <a:lnTo>
                      <a:pt x="78" y="856"/>
                    </a:lnTo>
                    <a:lnTo>
                      <a:pt x="82" y="836"/>
                    </a:lnTo>
                    <a:lnTo>
                      <a:pt x="87" y="829"/>
                    </a:lnTo>
                    <a:lnTo>
                      <a:pt x="95" y="822"/>
                    </a:lnTo>
                    <a:lnTo>
                      <a:pt x="97" y="811"/>
                    </a:lnTo>
                    <a:lnTo>
                      <a:pt x="95" y="799"/>
                    </a:lnTo>
                    <a:lnTo>
                      <a:pt x="92" y="791"/>
                    </a:lnTo>
                    <a:lnTo>
                      <a:pt x="93" y="781"/>
                    </a:lnTo>
                    <a:lnTo>
                      <a:pt x="98" y="776"/>
                    </a:lnTo>
                    <a:lnTo>
                      <a:pt x="93" y="766"/>
                    </a:lnTo>
                    <a:lnTo>
                      <a:pt x="93" y="761"/>
                    </a:lnTo>
                    <a:lnTo>
                      <a:pt x="98" y="756"/>
                    </a:lnTo>
                    <a:lnTo>
                      <a:pt x="95" y="746"/>
                    </a:lnTo>
                    <a:lnTo>
                      <a:pt x="93" y="734"/>
                    </a:lnTo>
                    <a:lnTo>
                      <a:pt x="90" y="729"/>
                    </a:lnTo>
                    <a:lnTo>
                      <a:pt x="92" y="724"/>
                    </a:lnTo>
                    <a:lnTo>
                      <a:pt x="97" y="719"/>
                    </a:lnTo>
                    <a:lnTo>
                      <a:pt x="97" y="714"/>
                    </a:lnTo>
                    <a:lnTo>
                      <a:pt x="92" y="706"/>
                    </a:lnTo>
                    <a:lnTo>
                      <a:pt x="83" y="701"/>
                    </a:lnTo>
                    <a:lnTo>
                      <a:pt x="78" y="701"/>
                    </a:lnTo>
                    <a:lnTo>
                      <a:pt x="77" y="703"/>
                    </a:lnTo>
                    <a:lnTo>
                      <a:pt x="75" y="699"/>
                    </a:lnTo>
                    <a:lnTo>
                      <a:pt x="77" y="696"/>
                    </a:lnTo>
                    <a:lnTo>
                      <a:pt x="87" y="696"/>
                    </a:lnTo>
                    <a:lnTo>
                      <a:pt x="93" y="691"/>
                    </a:lnTo>
                    <a:lnTo>
                      <a:pt x="92" y="686"/>
                    </a:lnTo>
                    <a:lnTo>
                      <a:pt x="88" y="685"/>
                    </a:lnTo>
                    <a:lnTo>
                      <a:pt x="85" y="686"/>
                    </a:lnTo>
                    <a:lnTo>
                      <a:pt x="80" y="686"/>
                    </a:lnTo>
                    <a:lnTo>
                      <a:pt x="78" y="676"/>
                    </a:lnTo>
                    <a:lnTo>
                      <a:pt x="73" y="666"/>
                    </a:lnTo>
                    <a:lnTo>
                      <a:pt x="73" y="661"/>
                    </a:lnTo>
                    <a:lnTo>
                      <a:pt x="73" y="653"/>
                    </a:lnTo>
                    <a:lnTo>
                      <a:pt x="67" y="651"/>
                    </a:lnTo>
                    <a:lnTo>
                      <a:pt x="63" y="645"/>
                    </a:lnTo>
                    <a:lnTo>
                      <a:pt x="63" y="628"/>
                    </a:lnTo>
                    <a:lnTo>
                      <a:pt x="68" y="625"/>
                    </a:lnTo>
                    <a:lnTo>
                      <a:pt x="70" y="620"/>
                    </a:lnTo>
                    <a:lnTo>
                      <a:pt x="67" y="615"/>
                    </a:lnTo>
                    <a:lnTo>
                      <a:pt x="63" y="613"/>
                    </a:lnTo>
                    <a:lnTo>
                      <a:pt x="60" y="601"/>
                    </a:lnTo>
                    <a:lnTo>
                      <a:pt x="60" y="588"/>
                    </a:lnTo>
                    <a:lnTo>
                      <a:pt x="62" y="572"/>
                    </a:lnTo>
                    <a:lnTo>
                      <a:pt x="57" y="565"/>
                    </a:lnTo>
                    <a:lnTo>
                      <a:pt x="55" y="557"/>
                    </a:lnTo>
                    <a:lnTo>
                      <a:pt x="65" y="547"/>
                    </a:lnTo>
                    <a:lnTo>
                      <a:pt x="67" y="535"/>
                    </a:lnTo>
                    <a:lnTo>
                      <a:pt x="72" y="532"/>
                    </a:lnTo>
                    <a:lnTo>
                      <a:pt x="77" y="528"/>
                    </a:lnTo>
                    <a:lnTo>
                      <a:pt x="62" y="502"/>
                    </a:lnTo>
                    <a:lnTo>
                      <a:pt x="63" y="494"/>
                    </a:lnTo>
                    <a:lnTo>
                      <a:pt x="63" y="487"/>
                    </a:lnTo>
                    <a:lnTo>
                      <a:pt x="63" y="472"/>
                    </a:lnTo>
                    <a:lnTo>
                      <a:pt x="68" y="464"/>
                    </a:lnTo>
                    <a:lnTo>
                      <a:pt x="73" y="457"/>
                    </a:lnTo>
                    <a:lnTo>
                      <a:pt x="73" y="450"/>
                    </a:lnTo>
                    <a:lnTo>
                      <a:pt x="68" y="442"/>
                    </a:lnTo>
                    <a:lnTo>
                      <a:pt x="65" y="440"/>
                    </a:lnTo>
                    <a:lnTo>
                      <a:pt x="70" y="432"/>
                    </a:lnTo>
                    <a:lnTo>
                      <a:pt x="68" y="424"/>
                    </a:lnTo>
                    <a:lnTo>
                      <a:pt x="73" y="415"/>
                    </a:lnTo>
                    <a:lnTo>
                      <a:pt x="77" y="414"/>
                    </a:lnTo>
                    <a:lnTo>
                      <a:pt x="78" y="404"/>
                    </a:lnTo>
                    <a:lnTo>
                      <a:pt x="77" y="386"/>
                    </a:lnTo>
                    <a:lnTo>
                      <a:pt x="73" y="384"/>
                    </a:lnTo>
                    <a:lnTo>
                      <a:pt x="70" y="371"/>
                    </a:lnTo>
                    <a:lnTo>
                      <a:pt x="67" y="364"/>
                    </a:lnTo>
                    <a:lnTo>
                      <a:pt x="60" y="356"/>
                    </a:lnTo>
                    <a:lnTo>
                      <a:pt x="60" y="352"/>
                    </a:lnTo>
                    <a:lnTo>
                      <a:pt x="55" y="346"/>
                    </a:lnTo>
                    <a:lnTo>
                      <a:pt x="53" y="336"/>
                    </a:lnTo>
                    <a:lnTo>
                      <a:pt x="53" y="327"/>
                    </a:lnTo>
                    <a:lnTo>
                      <a:pt x="62" y="324"/>
                    </a:lnTo>
                    <a:lnTo>
                      <a:pt x="62" y="314"/>
                    </a:lnTo>
                    <a:lnTo>
                      <a:pt x="65" y="309"/>
                    </a:lnTo>
                    <a:lnTo>
                      <a:pt x="65" y="299"/>
                    </a:lnTo>
                    <a:lnTo>
                      <a:pt x="62" y="293"/>
                    </a:lnTo>
                    <a:lnTo>
                      <a:pt x="60" y="278"/>
                    </a:lnTo>
                    <a:lnTo>
                      <a:pt x="63" y="276"/>
                    </a:lnTo>
                    <a:lnTo>
                      <a:pt x="65" y="259"/>
                    </a:lnTo>
                    <a:lnTo>
                      <a:pt x="70" y="254"/>
                    </a:lnTo>
                    <a:lnTo>
                      <a:pt x="77" y="239"/>
                    </a:lnTo>
                    <a:lnTo>
                      <a:pt x="83" y="233"/>
                    </a:lnTo>
                    <a:lnTo>
                      <a:pt x="87" y="231"/>
                    </a:lnTo>
                    <a:lnTo>
                      <a:pt x="92" y="226"/>
                    </a:lnTo>
                    <a:lnTo>
                      <a:pt x="88" y="224"/>
                    </a:lnTo>
                    <a:lnTo>
                      <a:pt x="88" y="218"/>
                    </a:lnTo>
                    <a:lnTo>
                      <a:pt x="87" y="216"/>
                    </a:lnTo>
                    <a:lnTo>
                      <a:pt x="83" y="213"/>
                    </a:lnTo>
                    <a:lnTo>
                      <a:pt x="85" y="209"/>
                    </a:lnTo>
                    <a:lnTo>
                      <a:pt x="88" y="206"/>
                    </a:lnTo>
                    <a:lnTo>
                      <a:pt x="88" y="201"/>
                    </a:lnTo>
                    <a:lnTo>
                      <a:pt x="83" y="195"/>
                    </a:lnTo>
                    <a:lnTo>
                      <a:pt x="82" y="186"/>
                    </a:lnTo>
                    <a:lnTo>
                      <a:pt x="85" y="183"/>
                    </a:lnTo>
                    <a:lnTo>
                      <a:pt x="83" y="178"/>
                    </a:lnTo>
                    <a:lnTo>
                      <a:pt x="78" y="175"/>
                    </a:lnTo>
                    <a:lnTo>
                      <a:pt x="82" y="170"/>
                    </a:lnTo>
                    <a:lnTo>
                      <a:pt x="110" y="155"/>
                    </a:lnTo>
                    <a:lnTo>
                      <a:pt x="116" y="130"/>
                    </a:lnTo>
                    <a:lnTo>
                      <a:pt x="113" y="125"/>
                    </a:lnTo>
                    <a:lnTo>
                      <a:pt x="110" y="125"/>
                    </a:lnTo>
                    <a:lnTo>
                      <a:pt x="108" y="128"/>
                    </a:lnTo>
                    <a:lnTo>
                      <a:pt x="102" y="128"/>
                    </a:lnTo>
                    <a:lnTo>
                      <a:pt x="83" y="85"/>
                    </a:lnTo>
                    <a:lnTo>
                      <a:pt x="72" y="75"/>
                    </a:lnTo>
                    <a:lnTo>
                      <a:pt x="68" y="70"/>
                    </a:lnTo>
                    <a:lnTo>
                      <a:pt x="73" y="58"/>
                    </a:lnTo>
                    <a:lnTo>
                      <a:pt x="72" y="53"/>
                    </a:lnTo>
                    <a:lnTo>
                      <a:pt x="75" y="47"/>
                    </a:lnTo>
                    <a:lnTo>
                      <a:pt x="73" y="43"/>
                    </a:lnTo>
                    <a:lnTo>
                      <a:pt x="63" y="37"/>
                    </a:lnTo>
                    <a:lnTo>
                      <a:pt x="58" y="32"/>
                    </a:lnTo>
                    <a:lnTo>
                      <a:pt x="58" y="23"/>
                    </a:lnTo>
                    <a:lnTo>
                      <a:pt x="57" y="22"/>
                    </a:lnTo>
                    <a:lnTo>
                      <a:pt x="58" y="17"/>
                    </a:lnTo>
                    <a:lnTo>
                      <a:pt x="57" y="13"/>
                    </a:lnTo>
                    <a:lnTo>
                      <a:pt x="55" y="10"/>
                    </a:lnTo>
                    <a:lnTo>
                      <a:pt x="50" y="7"/>
                    </a:lnTo>
                    <a:lnTo>
                      <a:pt x="48" y="2"/>
                    </a:lnTo>
                    <a:lnTo>
                      <a:pt x="45" y="0"/>
                    </a:lnTo>
                    <a:lnTo>
                      <a:pt x="42" y="4"/>
                    </a:lnTo>
                    <a:lnTo>
                      <a:pt x="40" y="9"/>
                    </a:lnTo>
                    <a:lnTo>
                      <a:pt x="45" y="12"/>
                    </a:lnTo>
                    <a:lnTo>
                      <a:pt x="43" y="15"/>
                    </a:lnTo>
                    <a:lnTo>
                      <a:pt x="38" y="18"/>
                    </a:lnTo>
                    <a:lnTo>
                      <a:pt x="35" y="17"/>
                    </a:lnTo>
                    <a:lnTo>
                      <a:pt x="30" y="20"/>
                    </a:lnTo>
                    <a:lnTo>
                      <a:pt x="23" y="23"/>
                    </a:lnTo>
                    <a:lnTo>
                      <a:pt x="27" y="25"/>
                    </a:lnTo>
                    <a:lnTo>
                      <a:pt x="27" y="32"/>
                    </a:lnTo>
                    <a:lnTo>
                      <a:pt x="25" y="35"/>
                    </a:lnTo>
                    <a:lnTo>
                      <a:pt x="27" y="42"/>
                    </a:lnTo>
                    <a:lnTo>
                      <a:pt x="30" y="58"/>
                    </a:lnTo>
                    <a:lnTo>
                      <a:pt x="30" y="65"/>
                    </a:lnTo>
                    <a:lnTo>
                      <a:pt x="30" y="68"/>
                    </a:lnTo>
                    <a:lnTo>
                      <a:pt x="27" y="72"/>
                    </a:lnTo>
                    <a:lnTo>
                      <a:pt x="28" y="80"/>
                    </a:lnTo>
                    <a:lnTo>
                      <a:pt x="32" y="88"/>
                    </a:lnTo>
                    <a:lnTo>
                      <a:pt x="35" y="95"/>
                    </a:lnTo>
                    <a:lnTo>
                      <a:pt x="35" y="107"/>
                    </a:lnTo>
                    <a:lnTo>
                      <a:pt x="33" y="110"/>
                    </a:lnTo>
                    <a:lnTo>
                      <a:pt x="32" y="111"/>
                    </a:lnTo>
                    <a:lnTo>
                      <a:pt x="33" y="126"/>
                    </a:lnTo>
                    <a:lnTo>
                      <a:pt x="33" y="130"/>
                    </a:lnTo>
                    <a:lnTo>
                      <a:pt x="30" y="133"/>
                    </a:lnTo>
                    <a:lnTo>
                      <a:pt x="27" y="135"/>
                    </a:lnTo>
                    <a:lnTo>
                      <a:pt x="27" y="143"/>
                    </a:lnTo>
                    <a:lnTo>
                      <a:pt x="28" y="145"/>
                    </a:lnTo>
                    <a:lnTo>
                      <a:pt x="32" y="143"/>
                    </a:lnTo>
                    <a:lnTo>
                      <a:pt x="33" y="145"/>
                    </a:lnTo>
                    <a:lnTo>
                      <a:pt x="30" y="148"/>
                    </a:lnTo>
                    <a:lnTo>
                      <a:pt x="30" y="170"/>
                    </a:lnTo>
                    <a:lnTo>
                      <a:pt x="35" y="180"/>
                    </a:lnTo>
                    <a:lnTo>
                      <a:pt x="35" y="186"/>
                    </a:lnTo>
                    <a:lnTo>
                      <a:pt x="33" y="191"/>
                    </a:lnTo>
                    <a:lnTo>
                      <a:pt x="30" y="198"/>
                    </a:lnTo>
                    <a:lnTo>
                      <a:pt x="30" y="203"/>
                    </a:lnTo>
                    <a:lnTo>
                      <a:pt x="35" y="209"/>
                    </a:lnTo>
                    <a:lnTo>
                      <a:pt x="33" y="214"/>
                    </a:lnTo>
                    <a:lnTo>
                      <a:pt x="33" y="226"/>
                    </a:lnTo>
                    <a:lnTo>
                      <a:pt x="30" y="229"/>
                    </a:lnTo>
                    <a:lnTo>
                      <a:pt x="30" y="236"/>
                    </a:lnTo>
                    <a:lnTo>
                      <a:pt x="32" y="239"/>
                    </a:lnTo>
                    <a:lnTo>
                      <a:pt x="32" y="243"/>
                    </a:lnTo>
                    <a:lnTo>
                      <a:pt x="28" y="248"/>
                    </a:lnTo>
                    <a:lnTo>
                      <a:pt x="27" y="253"/>
                    </a:lnTo>
                    <a:lnTo>
                      <a:pt x="25" y="256"/>
                    </a:lnTo>
                    <a:lnTo>
                      <a:pt x="27" y="264"/>
                    </a:lnTo>
                    <a:lnTo>
                      <a:pt x="25" y="266"/>
                    </a:lnTo>
                    <a:lnTo>
                      <a:pt x="22" y="274"/>
                    </a:lnTo>
                    <a:lnTo>
                      <a:pt x="22" y="278"/>
                    </a:lnTo>
                    <a:lnTo>
                      <a:pt x="25" y="284"/>
                    </a:lnTo>
                    <a:lnTo>
                      <a:pt x="27" y="291"/>
                    </a:lnTo>
                    <a:lnTo>
                      <a:pt x="30" y="294"/>
                    </a:lnTo>
                    <a:lnTo>
                      <a:pt x="27" y="298"/>
                    </a:lnTo>
                    <a:lnTo>
                      <a:pt x="23" y="303"/>
                    </a:lnTo>
                    <a:lnTo>
                      <a:pt x="27" y="306"/>
                    </a:lnTo>
                    <a:lnTo>
                      <a:pt x="23" y="309"/>
                    </a:lnTo>
                    <a:lnTo>
                      <a:pt x="20" y="311"/>
                    </a:lnTo>
                    <a:lnTo>
                      <a:pt x="20" y="316"/>
                    </a:lnTo>
                    <a:lnTo>
                      <a:pt x="22" y="321"/>
                    </a:lnTo>
                    <a:lnTo>
                      <a:pt x="22" y="326"/>
                    </a:lnTo>
                    <a:lnTo>
                      <a:pt x="27" y="339"/>
                    </a:lnTo>
                    <a:lnTo>
                      <a:pt x="27" y="346"/>
                    </a:lnTo>
                    <a:lnTo>
                      <a:pt x="25" y="349"/>
                    </a:lnTo>
                    <a:lnTo>
                      <a:pt x="25" y="352"/>
                    </a:lnTo>
                    <a:lnTo>
                      <a:pt x="30" y="359"/>
                    </a:lnTo>
                    <a:lnTo>
                      <a:pt x="32" y="367"/>
                    </a:lnTo>
                    <a:lnTo>
                      <a:pt x="30" y="372"/>
                    </a:lnTo>
                    <a:lnTo>
                      <a:pt x="30" y="374"/>
                    </a:lnTo>
                    <a:lnTo>
                      <a:pt x="30" y="379"/>
                    </a:lnTo>
                    <a:lnTo>
                      <a:pt x="30" y="382"/>
                    </a:lnTo>
                    <a:lnTo>
                      <a:pt x="28" y="386"/>
                    </a:lnTo>
                    <a:lnTo>
                      <a:pt x="30" y="387"/>
                    </a:lnTo>
                    <a:lnTo>
                      <a:pt x="35" y="394"/>
                    </a:lnTo>
                    <a:lnTo>
                      <a:pt x="37" y="399"/>
                    </a:lnTo>
                    <a:lnTo>
                      <a:pt x="33" y="402"/>
                    </a:lnTo>
                    <a:lnTo>
                      <a:pt x="30" y="404"/>
                    </a:lnTo>
                    <a:lnTo>
                      <a:pt x="27" y="410"/>
                    </a:lnTo>
                    <a:lnTo>
                      <a:pt x="27" y="412"/>
                    </a:lnTo>
                    <a:lnTo>
                      <a:pt x="28" y="414"/>
                    </a:lnTo>
                    <a:lnTo>
                      <a:pt x="27" y="419"/>
                    </a:lnTo>
                    <a:lnTo>
                      <a:pt x="23" y="422"/>
                    </a:lnTo>
                    <a:lnTo>
                      <a:pt x="23" y="425"/>
                    </a:lnTo>
                    <a:lnTo>
                      <a:pt x="23" y="432"/>
                    </a:lnTo>
                    <a:lnTo>
                      <a:pt x="22" y="435"/>
                    </a:lnTo>
                    <a:lnTo>
                      <a:pt x="22" y="440"/>
                    </a:lnTo>
                    <a:lnTo>
                      <a:pt x="20" y="442"/>
                    </a:lnTo>
                    <a:lnTo>
                      <a:pt x="20" y="447"/>
                    </a:lnTo>
                    <a:lnTo>
                      <a:pt x="17" y="450"/>
                    </a:lnTo>
                    <a:lnTo>
                      <a:pt x="18" y="452"/>
                    </a:lnTo>
                    <a:lnTo>
                      <a:pt x="20" y="455"/>
                    </a:lnTo>
                    <a:lnTo>
                      <a:pt x="17" y="459"/>
                    </a:lnTo>
                    <a:lnTo>
                      <a:pt x="17" y="465"/>
                    </a:lnTo>
                    <a:lnTo>
                      <a:pt x="15" y="469"/>
                    </a:lnTo>
                    <a:lnTo>
                      <a:pt x="12" y="470"/>
                    </a:lnTo>
                    <a:lnTo>
                      <a:pt x="12" y="474"/>
                    </a:lnTo>
                    <a:lnTo>
                      <a:pt x="10" y="477"/>
                    </a:lnTo>
                    <a:lnTo>
                      <a:pt x="10" y="480"/>
                    </a:lnTo>
                    <a:lnTo>
                      <a:pt x="12" y="484"/>
                    </a:lnTo>
                    <a:lnTo>
                      <a:pt x="12" y="489"/>
                    </a:lnTo>
                    <a:lnTo>
                      <a:pt x="10" y="492"/>
                    </a:lnTo>
                    <a:lnTo>
                      <a:pt x="7" y="492"/>
                    </a:lnTo>
                    <a:lnTo>
                      <a:pt x="4" y="490"/>
                    </a:lnTo>
                    <a:lnTo>
                      <a:pt x="0" y="490"/>
                    </a:lnTo>
                    <a:lnTo>
                      <a:pt x="0" y="494"/>
                    </a:lnTo>
                    <a:lnTo>
                      <a:pt x="0" y="499"/>
                    </a:lnTo>
                    <a:lnTo>
                      <a:pt x="0" y="505"/>
                    </a:lnTo>
                    <a:lnTo>
                      <a:pt x="4" y="510"/>
                    </a:lnTo>
                    <a:lnTo>
                      <a:pt x="9" y="513"/>
                    </a:lnTo>
                    <a:lnTo>
                      <a:pt x="10" y="518"/>
                    </a:lnTo>
                    <a:lnTo>
                      <a:pt x="9" y="523"/>
                    </a:lnTo>
                    <a:lnTo>
                      <a:pt x="17" y="535"/>
                    </a:lnTo>
                    <a:lnTo>
                      <a:pt x="18" y="538"/>
                    </a:lnTo>
                    <a:lnTo>
                      <a:pt x="20" y="542"/>
                    </a:lnTo>
                    <a:lnTo>
                      <a:pt x="20" y="548"/>
                    </a:lnTo>
                    <a:lnTo>
                      <a:pt x="18" y="558"/>
                    </a:lnTo>
                    <a:lnTo>
                      <a:pt x="17" y="560"/>
                    </a:lnTo>
                    <a:lnTo>
                      <a:pt x="18" y="562"/>
                    </a:lnTo>
                    <a:lnTo>
                      <a:pt x="17" y="565"/>
                    </a:lnTo>
                    <a:lnTo>
                      <a:pt x="15" y="565"/>
                    </a:lnTo>
                    <a:lnTo>
                      <a:pt x="12" y="565"/>
                    </a:lnTo>
                    <a:lnTo>
                      <a:pt x="10" y="568"/>
                    </a:lnTo>
                    <a:lnTo>
                      <a:pt x="12" y="573"/>
                    </a:lnTo>
                    <a:lnTo>
                      <a:pt x="15" y="575"/>
                    </a:lnTo>
                    <a:lnTo>
                      <a:pt x="12" y="585"/>
                    </a:lnTo>
                    <a:lnTo>
                      <a:pt x="14" y="588"/>
                    </a:lnTo>
                    <a:lnTo>
                      <a:pt x="12" y="590"/>
                    </a:lnTo>
                    <a:lnTo>
                      <a:pt x="14" y="593"/>
                    </a:lnTo>
                    <a:lnTo>
                      <a:pt x="14" y="595"/>
                    </a:lnTo>
                    <a:lnTo>
                      <a:pt x="12" y="597"/>
                    </a:lnTo>
                    <a:lnTo>
                      <a:pt x="14" y="600"/>
                    </a:lnTo>
                    <a:lnTo>
                      <a:pt x="20" y="610"/>
                    </a:lnTo>
                    <a:lnTo>
                      <a:pt x="23" y="611"/>
                    </a:lnTo>
                    <a:lnTo>
                      <a:pt x="25" y="615"/>
                    </a:lnTo>
                    <a:lnTo>
                      <a:pt x="32" y="618"/>
                    </a:lnTo>
                    <a:lnTo>
                      <a:pt x="38" y="616"/>
                    </a:lnTo>
                    <a:lnTo>
                      <a:pt x="38" y="610"/>
                    </a:lnTo>
                    <a:lnTo>
                      <a:pt x="40" y="608"/>
                    </a:lnTo>
                    <a:lnTo>
                      <a:pt x="45" y="608"/>
                    </a:lnTo>
                    <a:lnTo>
                      <a:pt x="48" y="613"/>
                    </a:lnTo>
                    <a:lnTo>
                      <a:pt x="50" y="611"/>
                    </a:lnTo>
                    <a:lnTo>
                      <a:pt x="53" y="611"/>
                    </a:lnTo>
                    <a:lnTo>
                      <a:pt x="50" y="615"/>
                    </a:lnTo>
                    <a:lnTo>
                      <a:pt x="45" y="620"/>
                    </a:lnTo>
                    <a:lnTo>
                      <a:pt x="45" y="621"/>
                    </a:lnTo>
                    <a:lnTo>
                      <a:pt x="48" y="623"/>
                    </a:lnTo>
                    <a:lnTo>
                      <a:pt x="52" y="621"/>
                    </a:lnTo>
                    <a:lnTo>
                      <a:pt x="52" y="625"/>
                    </a:lnTo>
                    <a:lnTo>
                      <a:pt x="53" y="633"/>
                    </a:lnTo>
                    <a:lnTo>
                      <a:pt x="55" y="635"/>
                    </a:lnTo>
                    <a:lnTo>
                      <a:pt x="53" y="636"/>
                    </a:lnTo>
                    <a:lnTo>
                      <a:pt x="52" y="635"/>
                    </a:lnTo>
                    <a:lnTo>
                      <a:pt x="50" y="631"/>
                    </a:lnTo>
                    <a:lnTo>
                      <a:pt x="47" y="630"/>
                    </a:lnTo>
                    <a:lnTo>
                      <a:pt x="45" y="631"/>
                    </a:lnTo>
                    <a:lnTo>
                      <a:pt x="47" y="635"/>
                    </a:lnTo>
                    <a:lnTo>
                      <a:pt x="50" y="636"/>
                    </a:lnTo>
                    <a:lnTo>
                      <a:pt x="52" y="640"/>
                    </a:lnTo>
                    <a:lnTo>
                      <a:pt x="48" y="640"/>
                    </a:lnTo>
                    <a:lnTo>
                      <a:pt x="47" y="641"/>
                    </a:lnTo>
                    <a:lnTo>
                      <a:pt x="47" y="646"/>
                    </a:lnTo>
                    <a:lnTo>
                      <a:pt x="50" y="651"/>
                    </a:lnTo>
                    <a:lnTo>
                      <a:pt x="47" y="655"/>
                    </a:lnTo>
                    <a:lnTo>
                      <a:pt x="47" y="658"/>
                    </a:lnTo>
                    <a:lnTo>
                      <a:pt x="48" y="658"/>
                    </a:lnTo>
                    <a:lnTo>
                      <a:pt x="43" y="663"/>
                    </a:lnTo>
                    <a:lnTo>
                      <a:pt x="45" y="665"/>
                    </a:lnTo>
                    <a:lnTo>
                      <a:pt x="50" y="668"/>
                    </a:lnTo>
                    <a:lnTo>
                      <a:pt x="48" y="671"/>
                    </a:lnTo>
                    <a:lnTo>
                      <a:pt x="48" y="676"/>
                    </a:lnTo>
                    <a:lnTo>
                      <a:pt x="45" y="680"/>
                    </a:lnTo>
                    <a:lnTo>
                      <a:pt x="45" y="683"/>
                    </a:lnTo>
                    <a:lnTo>
                      <a:pt x="47" y="685"/>
                    </a:lnTo>
                    <a:lnTo>
                      <a:pt x="52" y="685"/>
                    </a:lnTo>
                    <a:lnTo>
                      <a:pt x="55" y="688"/>
                    </a:lnTo>
                    <a:lnTo>
                      <a:pt x="55" y="691"/>
                    </a:lnTo>
                    <a:lnTo>
                      <a:pt x="60" y="691"/>
                    </a:lnTo>
                    <a:lnTo>
                      <a:pt x="62" y="695"/>
                    </a:lnTo>
                    <a:lnTo>
                      <a:pt x="62" y="701"/>
                    </a:lnTo>
                    <a:lnTo>
                      <a:pt x="57" y="706"/>
                    </a:lnTo>
                    <a:lnTo>
                      <a:pt x="52" y="709"/>
                    </a:lnTo>
                    <a:lnTo>
                      <a:pt x="48" y="709"/>
                    </a:lnTo>
                    <a:lnTo>
                      <a:pt x="48" y="714"/>
                    </a:lnTo>
                    <a:lnTo>
                      <a:pt x="50" y="719"/>
                    </a:lnTo>
                    <a:lnTo>
                      <a:pt x="48" y="721"/>
                    </a:lnTo>
                    <a:lnTo>
                      <a:pt x="48" y="723"/>
                    </a:lnTo>
                    <a:lnTo>
                      <a:pt x="50" y="724"/>
                    </a:lnTo>
                    <a:lnTo>
                      <a:pt x="47" y="728"/>
                    </a:lnTo>
                    <a:lnTo>
                      <a:pt x="43" y="734"/>
                    </a:lnTo>
                    <a:lnTo>
                      <a:pt x="43" y="739"/>
                    </a:lnTo>
                    <a:lnTo>
                      <a:pt x="47" y="741"/>
                    </a:lnTo>
                    <a:lnTo>
                      <a:pt x="45" y="744"/>
                    </a:lnTo>
                    <a:lnTo>
                      <a:pt x="45" y="751"/>
                    </a:lnTo>
                    <a:lnTo>
                      <a:pt x="42" y="753"/>
                    </a:lnTo>
                    <a:lnTo>
                      <a:pt x="40" y="758"/>
                    </a:lnTo>
                    <a:lnTo>
                      <a:pt x="38" y="754"/>
                    </a:lnTo>
                    <a:lnTo>
                      <a:pt x="40" y="753"/>
                    </a:lnTo>
                    <a:lnTo>
                      <a:pt x="42" y="746"/>
                    </a:lnTo>
                    <a:lnTo>
                      <a:pt x="42" y="743"/>
                    </a:lnTo>
                    <a:lnTo>
                      <a:pt x="42" y="741"/>
                    </a:lnTo>
                    <a:lnTo>
                      <a:pt x="40" y="739"/>
                    </a:lnTo>
                    <a:lnTo>
                      <a:pt x="33" y="741"/>
                    </a:lnTo>
                    <a:lnTo>
                      <a:pt x="30" y="744"/>
                    </a:lnTo>
                    <a:lnTo>
                      <a:pt x="27" y="744"/>
                    </a:lnTo>
                    <a:lnTo>
                      <a:pt x="27" y="743"/>
                    </a:lnTo>
                    <a:lnTo>
                      <a:pt x="32" y="741"/>
                    </a:lnTo>
                    <a:lnTo>
                      <a:pt x="33" y="739"/>
                    </a:lnTo>
                    <a:lnTo>
                      <a:pt x="33" y="733"/>
                    </a:lnTo>
                    <a:lnTo>
                      <a:pt x="32" y="731"/>
                    </a:lnTo>
                    <a:lnTo>
                      <a:pt x="27" y="733"/>
                    </a:lnTo>
                    <a:lnTo>
                      <a:pt x="18" y="734"/>
                    </a:lnTo>
                    <a:lnTo>
                      <a:pt x="17" y="733"/>
                    </a:lnTo>
                    <a:lnTo>
                      <a:pt x="14" y="734"/>
                    </a:lnTo>
                    <a:lnTo>
                      <a:pt x="12" y="736"/>
                    </a:lnTo>
                    <a:lnTo>
                      <a:pt x="15" y="741"/>
                    </a:lnTo>
                    <a:lnTo>
                      <a:pt x="17" y="741"/>
                    </a:lnTo>
                    <a:lnTo>
                      <a:pt x="18" y="744"/>
                    </a:lnTo>
                    <a:lnTo>
                      <a:pt x="15" y="744"/>
                    </a:lnTo>
                    <a:lnTo>
                      <a:pt x="14" y="749"/>
                    </a:lnTo>
                    <a:lnTo>
                      <a:pt x="10" y="751"/>
                    </a:lnTo>
                    <a:lnTo>
                      <a:pt x="9" y="754"/>
                    </a:lnTo>
                    <a:lnTo>
                      <a:pt x="2" y="758"/>
                    </a:lnTo>
                    <a:lnTo>
                      <a:pt x="2" y="761"/>
                    </a:lnTo>
                    <a:lnTo>
                      <a:pt x="9" y="768"/>
                    </a:lnTo>
                    <a:lnTo>
                      <a:pt x="12" y="768"/>
                    </a:lnTo>
                    <a:lnTo>
                      <a:pt x="14" y="766"/>
                    </a:lnTo>
                    <a:lnTo>
                      <a:pt x="14" y="764"/>
                    </a:lnTo>
                    <a:lnTo>
                      <a:pt x="10" y="763"/>
                    </a:lnTo>
                    <a:lnTo>
                      <a:pt x="9" y="761"/>
                    </a:lnTo>
                    <a:lnTo>
                      <a:pt x="12" y="756"/>
                    </a:lnTo>
                    <a:lnTo>
                      <a:pt x="17" y="756"/>
                    </a:lnTo>
                    <a:lnTo>
                      <a:pt x="18" y="754"/>
                    </a:lnTo>
                    <a:lnTo>
                      <a:pt x="20" y="759"/>
                    </a:lnTo>
                    <a:lnTo>
                      <a:pt x="23" y="763"/>
                    </a:lnTo>
                    <a:lnTo>
                      <a:pt x="30" y="761"/>
                    </a:lnTo>
                    <a:lnTo>
                      <a:pt x="32" y="759"/>
                    </a:lnTo>
                    <a:lnTo>
                      <a:pt x="35" y="761"/>
                    </a:lnTo>
                    <a:lnTo>
                      <a:pt x="37" y="763"/>
                    </a:lnTo>
                    <a:lnTo>
                      <a:pt x="43" y="766"/>
                    </a:lnTo>
                    <a:lnTo>
                      <a:pt x="45" y="769"/>
                    </a:lnTo>
                    <a:lnTo>
                      <a:pt x="43" y="769"/>
                    </a:lnTo>
                    <a:lnTo>
                      <a:pt x="42" y="771"/>
                    </a:lnTo>
                    <a:lnTo>
                      <a:pt x="43" y="774"/>
                    </a:lnTo>
                    <a:lnTo>
                      <a:pt x="40" y="776"/>
                    </a:lnTo>
                    <a:lnTo>
                      <a:pt x="38" y="779"/>
                    </a:lnTo>
                    <a:lnTo>
                      <a:pt x="40" y="781"/>
                    </a:lnTo>
                    <a:lnTo>
                      <a:pt x="45" y="784"/>
                    </a:lnTo>
                    <a:lnTo>
                      <a:pt x="43" y="784"/>
                    </a:lnTo>
                    <a:lnTo>
                      <a:pt x="40" y="783"/>
                    </a:lnTo>
                    <a:lnTo>
                      <a:pt x="38" y="781"/>
                    </a:lnTo>
                    <a:lnTo>
                      <a:pt x="35" y="781"/>
                    </a:lnTo>
                    <a:lnTo>
                      <a:pt x="35" y="784"/>
                    </a:lnTo>
                    <a:lnTo>
                      <a:pt x="38" y="788"/>
                    </a:lnTo>
                    <a:lnTo>
                      <a:pt x="40" y="791"/>
                    </a:lnTo>
                    <a:lnTo>
                      <a:pt x="47" y="793"/>
                    </a:lnTo>
                    <a:lnTo>
                      <a:pt x="53" y="789"/>
                    </a:lnTo>
                    <a:lnTo>
                      <a:pt x="57" y="791"/>
                    </a:lnTo>
                    <a:lnTo>
                      <a:pt x="58" y="791"/>
                    </a:lnTo>
                    <a:lnTo>
                      <a:pt x="63" y="789"/>
                    </a:lnTo>
                    <a:lnTo>
                      <a:pt x="60" y="793"/>
                    </a:lnTo>
                    <a:lnTo>
                      <a:pt x="62" y="794"/>
                    </a:lnTo>
                    <a:lnTo>
                      <a:pt x="60" y="794"/>
                    </a:lnTo>
                    <a:lnTo>
                      <a:pt x="55" y="794"/>
                    </a:lnTo>
                    <a:lnTo>
                      <a:pt x="55" y="796"/>
                    </a:lnTo>
                    <a:lnTo>
                      <a:pt x="52" y="794"/>
                    </a:lnTo>
                    <a:lnTo>
                      <a:pt x="43" y="796"/>
                    </a:lnTo>
                    <a:lnTo>
                      <a:pt x="42" y="799"/>
                    </a:lnTo>
                    <a:lnTo>
                      <a:pt x="43" y="801"/>
                    </a:lnTo>
                    <a:lnTo>
                      <a:pt x="48" y="804"/>
                    </a:lnTo>
                    <a:lnTo>
                      <a:pt x="48" y="807"/>
                    </a:lnTo>
                    <a:lnTo>
                      <a:pt x="53" y="809"/>
                    </a:lnTo>
                    <a:lnTo>
                      <a:pt x="57" y="807"/>
                    </a:lnTo>
                    <a:lnTo>
                      <a:pt x="55" y="809"/>
                    </a:lnTo>
                    <a:lnTo>
                      <a:pt x="52" y="812"/>
                    </a:lnTo>
                    <a:lnTo>
                      <a:pt x="52" y="814"/>
                    </a:lnTo>
                    <a:lnTo>
                      <a:pt x="53" y="816"/>
                    </a:lnTo>
                    <a:lnTo>
                      <a:pt x="52" y="819"/>
                    </a:lnTo>
                    <a:lnTo>
                      <a:pt x="48" y="819"/>
                    </a:lnTo>
                    <a:lnTo>
                      <a:pt x="48" y="822"/>
                    </a:lnTo>
                    <a:lnTo>
                      <a:pt x="52" y="832"/>
                    </a:lnTo>
                    <a:lnTo>
                      <a:pt x="53" y="836"/>
                    </a:lnTo>
                    <a:lnTo>
                      <a:pt x="53" y="841"/>
                    </a:lnTo>
                    <a:lnTo>
                      <a:pt x="57" y="844"/>
                    </a:lnTo>
                    <a:lnTo>
                      <a:pt x="60" y="846"/>
                    </a:lnTo>
                    <a:lnTo>
                      <a:pt x="60" y="839"/>
                    </a:lnTo>
                    <a:lnTo>
                      <a:pt x="63" y="831"/>
                    </a:lnTo>
                    <a:lnTo>
                      <a:pt x="67" y="829"/>
                    </a:lnTo>
                    <a:lnTo>
                      <a:pt x="67" y="831"/>
                    </a:lnTo>
                    <a:lnTo>
                      <a:pt x="65" y="831"/>
                    </a:lnTo>
                    <a:lnTo>
                      <a:pt x="62" y="839"/>
                    </a:lnTo>
                    <a:lnTo>
                      <a:pt x="63" y="842"/>
                    </a:lnTo>
                    <a:lnTo>
                      <a:pt x="67" y="844"/>
                    </a:lnTo>
                    <a:lnTo>
                      <a:pt x="70" y="844"/>
                    </a:lnTo>
                    <a:lnTo>
                      <a:pt x="68" y="846"/>
                    </a:lnTo>
                    <a:lnTo>
                      <a:pt x="63" y="846"/>
                    </a:lnTo>
                    <a:lnTo>
                      <a:pt x="58" y="851"/>
                    </a:lnTo>
                    <a:lnTo>
                      <a:pt x="60" y="852"/>
                    </a:lnTo>
                    <a:lnTo>
                      <a:pt x="58" y="856"/>
                    </a:lnTo>
                    <a:lnTo>
                      <a:pt x="58" y="861"/>
                    </a:lnTo>
                    <a:lnTo>
                      <a:pt x="55" y="861"/>
                    </a:lnTo>
                    <a:lnTo>
                      <a:pt x="53" y="866"/>
                    </a:lnTo>
                    <a:lnTo>
                      <a:pt x="53" y="867"/>
                    </a:lnTo>
                    <a:lnTo>
                      <a:pt x="60" y="872"/>
                    </a:lnTo>
                    <a:lnTo>
                      <a:pt x="70" y="874"/>
                    </a:lnTo>
                    <a:lnTo>
                      <a:pt x="73" y="877"/>
                    </a:lnTo>
                    <a:lnTo>
                      <a:pt x="73" y="879"/>
                    </a:lnTo>
                    <a:lnTo>
                      <a:pt x="72" y="879"/>
                    </a:lnTo>
                    <a:lnTo>
                      <a:pt x="72" y="882"/>
                    </a:lnTo>
                    <a:lnTo>
                      <a:pt x="73" y="886"/>
                    </a:lnTo>
                    <a:lnTo>
                      <a:pt x="78" y="881"/>
                    </a:lnTo>
                    <a:lnTo>
                      <a:pt x="78" y="884"/>
                    </a:lnTo>
                    <a:lnTo>
                      <a:pt x="77" y="887"/>
                    </a:lnTo>
                    <a:lnTo>
                      <a:pt x="73" y="889"/>
                    </a:lnTo>
                    <a:lnTo>
                      <a:pt x="70" y="892"/>
                    </a:lnTo>
                    <a:lnTo>
                      <a:pt x="72" y="894"/>
                    </a:lnTo>
                    <a:lnTo>
                      <a:pt x="77" y="894"/>
                    </a:lnTo>
                    <a:lnTo>
                      <a:pt x="77" y="895"/>
                    </a:lnTo>
                    <a:lnTo>
                      <a:pt x="80" y="900"/>
                    </a:lnTo>
                    <a:lnTo>
                      <a:pt x="82" y="900"/>
                    </a:lnTo>
                    <a:lnTo>
                      <a:pt x="85" y="897"/>
                    </a:lnTo>
                    <a:lnTo>
                      <a:pt x="85" y="902"/>
                    </a:lnTo>
                    <a:lnTo>
                      <a:pt x="85" y="905"/>
                    </a:lnTo>
                    <a:lnTo>
                      <a:pt x="83" y="905"/>
                    </a:lnTo>
                    <a:lnTo>
                      <a:pt x="82" y="904"/>
                    </a:lnTo>
                    <a:lnTo>
                      <a:pt x="78" y="904"/>
                    </a:lnTo>
                    <a:lnTo>
                      <a:pt x="78" y="907"/>
                    </a:lnTo>
                    <a:lnTo>
                      <a:pt x="82" y="912"/>
                    </a:lnTo>
                    <a:lnTo>
                      <a:pt x="83" y="912"/>
                    </a:lnTo>
                    <a:lnTo>
                      <a:pt x="85" y="917"/>
                    </a:lnTo>
                    <a:lnTo>
                      <a:pt x="88" y="919"/>
                    </a:lnTo>
                    <a:lnTo>
                      <a:pt x="92" y="922"/>
                    </a:lnTo>
                    <a:lnTo>
                      <a:pt x="95" y="922"/>
                    </a:lnTo>
                    <a:lnTo>
                      <a:pt x="93" y="917"/>
                    </a:lnTo>
                    <a:lnTo>
                      <a:pt x="93" y="914"/>
                    </a:lnTo>
                    <a:lnTo>
                      <a:pt x="93" y="910"/>
                    </a:lnTo>
                    <a:lnTo>
                      <a:pt x="97" y="914"/>
                    </a:lnTo>
                    <a:lnTo>
                      <a:pt x="97" y="917"/>
                    </a:lnTo>
                    <a:lnTo>
                      <a:pt x="100" y="920"/>
                    </a:lnTo>
                    <a:lnTo>
                      <a:pt x="102" y="915"/>
                    </a:lnTo>
                    <a:lnTo>
                      <a:pt x="105" y="914"/>
                    </a:lnTo>
                    <a:lnTo>
                      <a:pt x="105" y="910"/>
                    </a:lnTo>
                    <a:lnTo>
                      <a:pt x="102" y="909"/>
                    </a:lnTo>
                    <a:lnTo>
                      <a:pt x="95" y="909"/>
                    </a:lnTo>
                    <a:lnTo>
                      <a:pt x="95" y="907"/>
                    </a:lnTo>
                    <a:lnTo>
                      <a:pt x="100" y="907"/>
                    </a:lnTo>
                    <a:lnTo>
                      <a:pt x="107" y="909"/>
                    </a:lnTo>
                    <a:lnTo>
                      <a:pt x="108" y="910"/>
                    </a:lnTo>
                    <a:lnTo>
                      <a:pt x="113" y="910"/>
                    </a:lnTo>
                    <a:lnTo>
                      <a:pt x="112" y="907"/>
                    </a:lnTo>
                    <a:lnTo>
                      <a:pt x="107" y="905"/>
                    </a:lnTo>
                    <a:lnTo>
                      <a:pt x="98" y="904"/>
                    </a:lnTo>
                    <a:lnTo>
                      <a:pt x="98" y="902"/>
                    </a:lnTo>
                    <a:lnTo>
                      <a:pt x="102" y="902"/>
                    </a:lnTo>
                    <a:lnTo>
                      <a:pt x="108" y="904"/>
                    </a:lnTo>
                    <a:lnTo>
                      <a:pt x="116" y="909"/>
                    </a:lnTo>
                    <a:lnTo>
                      <a:pt x="116" y="914"/>
                    </a:lnTo>
                    <a:lnTo>
                      <a:pt x="115" y="917"/>
                    </a:lnTo>
                    <a:lnTo>
                      <a:pt x="113" y="920"/>
                    </a:lnTo>
                    <a:lnTo>
                      <a:pt x="116" y="925"/>
                    </a:lnTo>
                    <a:lnTo>
                      <a:pt x="116" y="929"/>
                    </a:lnTo>
                    <a:lnTo>
                      <a:pt x="113" y="930"/>
                    </a:lnTo>
                    <a:lnTo>
                      <a:pt x="115" y="925"/>
                    </a:lnTo>
                    <a:lnTo>
                      <a:pt x="112" y="919"/>
                    </a:lnTo>
                    <a:lnTo>
                      <a:pt x="108" y="917"/>
                    </a:lnTo>
                    <a:lnTo>
                      <a:pt x="107" y="919"/>
                    </a:lnTo>
                    <a:lnTo>
                      <a:pt x="107" y="922"/>
                    </a:lnTo>
                    <a:lnTo>
                      <a:pt x="108" y="925"/>
                    </a:lnTo>
                    <a:lnTo>
                      <a:pt x="107" y="929"/>
                    </a:lnTo>
                    <a:lnTo>
                      <a:pt x="105" y="927"/>
                    </a:lnTo>
                    <a:lnTo>
                      <a:pt x="103" y="924"/>
                    </a:lnTo>
                    <a:lnTo>
                      <a:pt x="102" y="924"/>
                    </a:lnTo>
                    <a:lnTo>
                      <a:pt x="98" y="925"/>
                    </a:lnTo>
                    <a:lnTo>
                      <a:pt x="92" y="925"/>
                    </a:lnTo>
                    <a:lnTo>
                      <a:pt x="88" y="927"/>
                    </a:lnTo>
                    <a:lnTo>
                      <a:pt x="92" y="930"/>
                    </a:lnTo>
                    <a:lnTo>
                      <a:pt x="92" y="935"/>
                    </a:lnTo>
                    <a:lnTo>
                      <a:pt x="93" y="939"/>
                    </a:lnTo>
                    <a:lnTo>
                      <a:pt x="95" y="940"/>
                    </a:lnTo>
                    <a:lnTo>
                      <a:pt x="93" y="944"/>
                    </a:lnTo>
                    <a:lnTo>
                      <a:pt x="95" y="945"/>
                    </a:lnTo>
                    <a:lnTo>
                      <a:pt x="97" y="945"/>
                    </a:lnTo>
                    <a:lnTo>
                      <a:pt x="100" y="942"/>
                    </a:lnTo>
                    <a:lnTo>
                      <a:pt x="102" y="944"/>
                    </a:lnTo>
                    <a:lnTo>
                      <a:pt x="105" y="944"/>
                    </a:lnTo>
                    <a:lnTo>
                      <a:pt x="105" y="945"/>
                    </a:lnTo>
                    <a:lnTo>
                      <a:pt x="102" y="947"/>
                    </a:lnTo>
                    <a:lnTo>
                      <a:pt x="98" y="950"/>
                    </a:lnTo>
                    <a:lnTo>
                      <a:pt x="100" y="952"/>
                    </a:lnTo>
                    <a:lnTo>
                      <a:pt x="105" y="952"/>
                    </a:lnTo>
                    <a:lnTo>
                      <a:pt x="112" y="955"/>
                    </a:lnTo>
                    <a:lnTo>
                      <a:pt x="113" y="955"/>
                    </a:lnTo>
                    <a:lnTo>
                      <a:pt x="116" y="952"/>
                    </a:lnTo>
                    <a:lnTo>
                      <a:pt x="115" y="947"/>
                    </a:lnTo>
                    <a:lnTo>
                      <a:pt x="115" y="944"/>
                    </a:lnTo>
                    <a:lnTo>
                      <a:pt x="113" y="940"/>
                    </a:lnTo>
                    <a:lnTo>
                      <a:pt x="112" y="942"/>
                    </a:lnTo>
                    <a:lnTo>
                      <a:pt x="108" y="942"/>
                    </a:lnTo>
                    <a:lnTo>
                      <a:pt x="110" y="940"/>
                    </a:lnTo>
                    <a:lnTo>
                      <a:pt x="113" y="939"/>
                    </a:lnTo>
                    <a:lnTo>
                      <a:pt x="113" y="935"/>
                    </a:lnTo>
                    <a:lnTo>
                      <a:pt x="115" y="935"/>
                    </a:lnTo>
                    <a:lnTo>
                      <a:pt x="120" y="937"/>
                    </a:lnTo>
                    <a:lnTo>
                      <a:pt x="121" y="935"/>
                    </a:lnTo>
                    <a:lnTo>
                      <a:pt x="123" y="937"/>
                    </a:lnTo>
                    <a:lnTo>
                      <a:pt x="125" y="939"/>
                    </a:lnTo>
                    <a:lnTo>
                      <a:pt x="126" y="937"/>
                    </a:lnTo>
                    <a:lnTo>
                      <a:pt x="131" y="935"/>
                    </a:lnTo>
                    <a:lnTo>
                      <a:pt x="135" y="937"/>
                    </a:lnTo>
                    <a:lnTo>
                      <a:pt x="140" y="937"/>
                    </a:lnTo>
                    <a:lnTo>
                      <a:pt x="145" y="937"/>
                    </a:lnTo>
                    <a:lnTo>
                      <a:pt x="145" y="939"/>
                    </a:lnTo>
                    <a:lnTo>
                      <a:pt x="141" y="939"/>
                    </a:lnTo>
                    <a:lnTo>
                      <a:pt x="140" y="942"/>
                    </a:lnTo>
                    <a:lnTo>
                      <a:pt x="138" y="942"/>
                    </a:lnTo>
                    <a:lnTo>
                      <a:pt x="135" y="939"/>
                    </a:lnTo>
                    <a:lnTo>
                      <a:pt x="131" y="940"/>
                    </a:lnTo>
                    <a:lnTo>
                      <a:pt x="123" y="945"/>
                    </a:lnTo>
                    <a:lnTo>
                      <a:pt x="121" y="947"/>
                    </a:lnTo>
                    <a:lnTo>
                      <a:pt x="120" y="945"/>
                    </a:lnTo>
                    <a:lnTo>
                      <a:pt x="116" y="949"/>
                    </a:lnTo>
                    <a:lnTo>
                      <a:pt x="118" y="952"/>
                    </a:lnTo>
                    <a:lnTo>
                      <a:pt x="116" y="954"/>
                    </a:lnTo>
                    <a:lnTo>
                      <a:pt x="115" y="955"/>
                    </a:lnTo>
                    <a:lnTo>
                      <a:pt x="115" y="957"/>
                    </a:lnTo>
                    <a:lnTo>
                      <a:pt x="116" y="959"/>
                    </a:lnTo>
                    <a:lnTo>
                      <a:pt x="115" y="960"/>
                    </a:lnTo>
                    <a:lnTo>
                      <a:pt x="115" y="962"/>
                    </a:lnTo>
                    <a:lnTo>
                      <a:pt x="121" y="965"/>
                    </a:lnTo>
                    <a:lnTo>
                      <a:pt x="126" y="969"/>
                    </a:lnTo>
                    <a:lnTo>
                      <a:pt x="128" y="969"/>
                    </a:lnTo>
                    <a:lnTo>
                      <a:pt x="130" y="967"/>
                    </a:lnTo>
                    <a:lnTo>
                      <a:pt x="128" y="964"/>
                    </a:lnTo>
                    <a:lnTo>
                      <a:pt x="131" y="960"/>
                    </a:lnTo>
                    <a:lnTo>
                      <a:pt x="135" y="960"/>
                    </a:lnTo>
                    <a:lnTo>
                      <a:pt x="135" y="959"/>
                    </a:lnTo>
                    <a:lnTo>
                      <a:pt x="131" y="954"/>
                    </a:lnTo>
                    <a:lnTo>
                      <a:pt x="138" y="954"/>
                    </a:lnTo>
                    <a:lnTo>
                      <a:pt x="141" y="950"/>
                    </a:lnTo>
                    <a:lnTo>
                      <a:pt x="146" y="944"/>
                    </a:lnTo>
                    <a:lnTo>
                      <a:pt x="148" y="942"/>
                    </a:lnTo>
                    <a:lnTo>
                      <a:pt x="150" y="944"/>
                    </a:lnTo>
                    <a:lnTo>
                      <a:pt x="153" y="945"/>
                    </a:lnTo>
                    <a:lnTo>
                      <a:pt x="156" y="945"/>
                    </a:lnTo>
                    <a:lnTo>
                      <a:pt x="156" y="947"/>
                    </a:lnTo>
                    <a:lnTo>
                      <a:pt x="153" y="947"/>
                    </a:lnTo>
                    <a:lnTo>
                      <a:pt x="150" y="952"/>
                    </a:lnTo>
                    <a:lnTo>
                      <a:pt x="150" y="954"/>
                    </a:lnTo>
                    <a:lnTo>
                      <a:pt x="145" y="957"/>
                    </a:lnTo>
                    <a:lnTo>
                      <a:pt x="145" y="962"/>
                    </a:lnTo>
                    <a:lnTo>
                      <a:pt x="146" y="965"/>
                    </a:lnTo>
                    <a:lnTo>
                      <a:pt x="145" y="967"/>
                    </a:lnTo>
                    <a:lnTo>
                      <a:pt x="141" y="969"/>
                    </a:lnTo>
                    <a:lnTo>
                      <a:pt x="141" y="967"/>
                    </a:lnTo>
                    <a:lnTo>
                      <a:pt x="143" y="965"/>
                    </a:lnTo>
                    <a:lnTo>
                      <a:pt x="143" y="960"/>
                    </a:lnTo>
                    <a:lnTo>
                      <a:pt x="141" y="960"/>
                    </a:lnTo>
                    <a:lnTo>
                      <a:pt x="140" y="962"/>
                    </a:lnTo>
                    <a:lnTo>
                      <a:pt x="138" y="964"/>
                    </a:lnTo>
                    <a:lnTo>
                      <a:pt x="136" y="964"/>
                    </a:lnTo>
                    <a:lnTo>
                      <a:pt x="133" y="964"/>
                    </a:lnTo>
                    <a:lnTo>
                      <a:pt x="131" y="965"/>
                    </a:lnTo>
                    <a:lnTo>
                      <a:pt x="135" y="969"/>
                    </a:lnTo>
                    <a:lnTo>
                      <a:pt x="143" y="977"/>
                    </a:lnTo>
                    <a:lnTo>
                      <a:pt x="150" y="977"/>
                    </a:lnTo>
                    <a:lnTo>
                      <a:pt x="153" y="980"/>
                    </a:lnTo>
                    <a:lnTo>
                      <a:pt x="156" y="979"/>
                    </a:lnTo>
                    <a:lnTo>
                      <a:pt x="160" y="980"/>
                    </a:lnTo>
                    <a:lnTo>
                      <a:pt x="161" y="979"/>
                    </a:lnTo>
                    <a:lnTo>
                      <a:pt x="165" y="974"/>
                    </a:lnTo>
                    <a:lnTo>
                      <a:pt x="163" y="967"/>
                    </a:lnTo>
                    <a:lnTo>
                      <a:pt x="163" y="964"/>
                    </a:lnTo>
                    <a:lnTo>
                      <a:pt x="163" y="962"/>
                    </a:lnTo>
                    <a:lnTo>
                      <a:pt x="163" y="955"/>
                    </a:lnTo>
                    <a:lnTo>
                      <a:pt x="165" y="949"/>
                    </a:lnTo>
                    <a:lnTo>
                      <a:pt x="163" y="944"/>
                    </a:lnTo>
                    <a:lnTo>
                      <a:pt x="163" y="942"/>
                    </a:lnTo>
                    <a:lnTo>
                      <a:pt x="170" y="939"/>
                    </a:lnTo>
                    <a:lnTo>
                      <a:pt x="175" y="932"/>
                    </a:lnTo>
                    <a:lnTo>
                      <a:pt x="178" y="930"/>
                    </a:lnTo>
                    <a:lnTo>
                      <a:pt x="183" y="930"/>
                    </a:lnTo>
                    <a:lnTo>
                      <a:pt x="185" y="929"/>
                    </a:lnTo>
                    <a:lnTo>
                      <a:pt x="185" y="924"/>
                    </a:lnTo>
                    <a:lnTo>
                      <a:pt x="188" y="922"/>
                    </a:lnTo>
                    <a:lnTo>
                      <a:pt x="193" y="920"/>
                    </a:lnTo>
                    <a:lnTo>
                      <a:pt x="200" y="924"/>
                    </a:lnTo>
                    <a:lnTo>
                      <a:pt x="203" y="922"/>
                    </a:lnTo>
                    <a:lnTo>
                      <a:pt x="203" y="922"/>
                    </a:lnTo>
                    <a:lnTo>
                      <a:pt x="203" y="922"/>
                    </a:lnTo>
                    <a:close/>
                    <a:moveTo>
                      <a:pt x="251" y="1038"/>
                    </a:moveTo>
                    <a:lnTo>
                      <a:pt x="253" y="1040"/>
                    </a:lnTo>
                    <a:lnTo>
                      <a:pt x="256" y="1037"/>
                    </a:lnTo>
                    <a:lnTo>
                      <a:pt x="254" y="1037"/>
                    </a:lnTo>
                    <a:lnTo>
                      <a:pt x="254" y="1037"/>
                    </a:lnTo>
                    <a:lnTo>
                      <a:pt x="251" y="1038"/>
                    </a:lnTo>
                    <a:lnTo>
                      <a:pt x="251" y="1038"/>
                    </a:lnTo>
                    <a:close/>
                    <a:moveTo>
                      <a:pt x="32" y="641"/>
                    </a:moveTo>
                    <a:lnTo>
                      <a:pt x="27" y="638"/>
                    </a:lnTo>
                    <a:lnTo>
                      <a:pt x="25" y="640"/>
                    </a:lnTo>
                    <a:lnTo>
                      <a:pt x="25" y="641"/>
                    </a:lnTo>
                    <a:lnTo>
                      <a:pt x="30" y="646"/>
                    </a:lnTo>
                    <a:lnTo>
                      <a:pt x="28" y="648"/>
                    </a:lnTo>
                    <a:lnTo>
                      <a:pt x="33" y="653"/>
                    </a:lnTo>
                    <a:lnTo>
                      <a:pt x="32" y="653"/>
                    </a:lnTo>
                    <a:lnTo>
                      <a:pt x="28" y="651"/>
                    </a:lnTo>
                    <a:lnTo>
                      <a:pt x="25" y="655"/>
                    </a:lnTo>
                    <a:lnTo>
                      <a:pt x="27" y="660"/>
                    </a:lnTo>
                    <a:lnTo>
                      <a:pt x="27" y="661"/>
                    </a:lnTo>
                    <a:lnTo>
                      <a:pt x="18" y="663"/>
                    </a:lnTo>
                    <a:lnTo>
                      <a:pt x="12" y="660"/>
                    </a:lnTo>
                    <a:lnTo>
                      <a:pt x="15" y="655"/>
                    </a:lnTo>
                    <a:lnTo>
                      <a:pt x="14" y="641"/>
                    </a:lnTo>
                    <a:lnTo>
                      <a:pt x="12" y="636"/>
                    </a:lnTo>
                    <a:lnTo>
                      <a:pt x="10" y="635"/>
                    </a:lnTo>
                    <a:lnTo>
                      <a:pt x="10" y="633"/>
                    </a:lnTo>
                    <a:lnTo>
                      <a:pt x="10" y="630"/>
                    </a:lnTo>
                    <a:lnTo>
                      <a:pt x="14" y="628"/>
                    </a:lnTo>
                    <a:lnTo>
                      <a:pt x="14" y="625"/>
                    </a:lnTo>
                    <a:lnTo>
                      <a:pt x="12" y="621"/>
                    </a:lnTo>
                    <a:lnTo>
                      <a:pt x="12" y="620"/>
                    </a:lnTo>
                    <a:lnTo>
                      <a:pt x="15" y="616"/>
                    </a:lnTo>
                    <a:lnTo>
                      <a:pt x="20" y="616"/>
                    </a:lnTo>
                    <a:lnTo>
                      <a:pt x="25" y="618"/>
                    </a:lnTo>
                    <a:lnTo>
                      <a:pt x="30" y="625"/>
                    </a:lnTo>
                    <a:lnTo>
                      <a:pt x="28" y="630"/>
                    </a:lnTo>
                    <a:lnTo>
                      <a:pt x="30" y="631"/>
                    </a:lnTo>
                    <a:lnTo>
                      <a:pt x="30" y="636"/>
                    </a:lnTo>
                    <a:lnTo>
                      <a:pt x="25" y="635"/>
                    </a:lnTo>
                    <a:lnTo>
                      <a:pt x="30" y="638"/>
                    </a:lnTo>
                    <a:lnTo>
                      <a:pt x="32" y="640"/>
                    </a:lnTo>
                    <a:lnTo>
                      <a:pt x="32" y="641"/>
                    </a:lnTo>
                    <a:lnTo>
                      <a:pt x="32" y="641"/>
                    </a:lnTo>
                    <a:close/>
                    <a:moveTo>
                      <a:pt x="35" y="630"/>
                    </a:moveTo>
                    <a:lnTo>
                      <a:pt x="38" y="630"/>
                    </a:lnTo>
                    <a:lnTo>
                      <a:pt x="42" y="631"/>
                    </a:lnTo>
                    <a:lnTo>
                      <a:pt x="40" y="633"/>
                    </a:lnTo>
                    <a:lnTo>
                      <a:pt x="35" y="630"/>
                    </a:lnTo>
                    <a:lnTo>
                      <a:pt x="35" y="630"/>
                    </a:lnTo>
                    <a:close/>
                    <a:moveTo>
                      <a:pt x="7" y="671"/>
                    </a:moveTo>
                    <a:lnTo>
                      <a:pt x="9" y="670"/>
                    </a:lnTo>
                    <a:lnTo>
                      <a:pt x="12" y="670"/>
                    </a:lnTo>
                    <a:lnTo>
                      <a:pt x="15" y="671"/>
                    </a:lnTo>
                    <a:lnTo>
                      <a:pt x="10" y="675"/>
                    </a:lnTo>
                    <a:lnTo>
                      <a:pt x="7" y="671"/>
                    </a:lnTo>
                    <a:lnTo>
                      <a:pt x="7" y="671"/>
                    </a:lnTo>
                    <a:close/>
                    <a:moveTo>
                      <a:pt x="40" y="676"/>
                    </a:moveTo>
                    <a:lnTo>
                      <a:pt x="45" y="673"/>
                    </a:lnTo>
                    <a:lnTo>
                      <a:pt x="45" y="676"/>
                    </a:lnTo>
                    <a:lnTo>
                      <a:pt x="42" y="680"/>
                    </a:lnTo>
                    <a:lnTo>
                      <a:pt x="40" y="676"/>
                    </a:lnTo>
                    <a:lnTo>
                      <a:pt x="40" y="676"/>
                    </a:lnTo>
                    <a:close/>
                    <a:moveTo>
                      <a:pt x="33" y="676"/>
                    </a:moveTo>
                    <a:lnTo>
                      <a:pt x="37" y="676"/>
                    </a:lnTo>
                    <a:lnTo>
                      <a:pt x="37" y="681"/>
                    </a:lnTo>
                    <a:lnTo>
                      <a:pt x="33" y="683"/>
                    </a:lnTo>
                    <a:lnTo>
                      <a:pt x="33" y="680"/>
                    </a:lnTo>
                    <a:lnTo>
                      <a:pt x="30" y="678"/>
                    </a:lnTo>
                    <a:lnTo>
                      <a:pt x="33" y="676"/>
                    </a:lnTo>
                    <a:lnTo>
                      <a:pt x="33" y="676"/>
                    </a:lnTo>
                    <a:close/>
                    <a:moveTo>
                      <a:pt x="22" y="675"/>
                    </a:moveTo>
                    <a:lnTo>
                      <a:pt x="23" y="673"/>
                    </a:lnTo>
                    <a:lnTo>
                      <a:pt x="30" y="675"/>
                    </a:lnTo>
                    <a:lnTo>
                      <a:pt x="25" y="678"/>
                    </a:lnTo>
                    <a:lnTo>
                      <a:pt x="22" y="675"/>
                    </a:lnTo>
                    <a:lnTo>
                      <a:pt x="22" y="675"/>
                    </a:lnTo>
                    <a:close/>
                    <a:moveTo>
                      <a:pt x="23" y="683"/>
                    </a:moveTo>
                    <a:lnTo>
                      <a:pt x="25" y="681"/>
                    </a:lnTo>
                    <a:lnTo>
                      <a:pt x="27" y="683"/>
                    </a:lnTo>
                    <a:lnTo>
                      <a:pt x="27" y="685"/>
                    </a:lnTo>
                    <a:lnTo>
                      <a:pt x="23" y="683"/>
                    </a:lnTo>
                    <a:lnTo>
                      <a:pt x="23" y="683"/>
                    </a:lnTo>
                    <a:close/>
                    <a:moveTo>
                      <a:pt x="17" y="688"/>
                    </a:moveTo>
                    <a:lnTo>
                      <a:pt x="18" y="685"/>
                    </a:lnTo>
                    <a:lnTo>
                      <a:pt x="23" y="686"/>
                    </a:lnTo>
                    <a:lnTo>
                      <a:pt x="25" y="688"/>
                    </a:lnTo>
                    <a:lnTo>
                      <a:pt x="25" y="690"/>
                    </a:lnTo>
                    <a:lnTo>
                      <a:pt x="22" y="691"/>
                    </a:lnTo>
                    <a:lnTo>
                      <a:pt x="18" y="690"/>
                    </a:lnTo>
                    <a:lnTo>
                      <a:pt x="17" y="688"/>
                    </a:lnTo>
                    <a:lnTo>
                      <a:pt x="17" y="688"/>
                    </a:lnTo>
                    <a:close/>
                    <a:moveTo>
                      <a:pt x="14" y="696"/>
                    </a:moveTo>
                    <a:lnTo>
                      <a:pt x="17" y="698"/>
                    </a:lnTo>
                    <a:lnTo>
                      <a:pt x="14" y="699"/>
                    </a:lnTo>
                    <a:lnTo>
                      <a:pt x="12" y="698"/>
                    </a:lnTo>
                    <a:lnTo>
                      <a:pt x="14" y="696"/>
                    </a:lnTo>
                    <a:lnTo>
                      <a:pt x="14" y="696"/>
                    </a:lnTo>
                    <a:close/>
                    <a:moveTo>
                      <a:pt x="37" y="695"/>
                    </a:moveTo>
                    <a:lnTo>
                      <a:pt x="38" y="699"/>
                    </a:lnTo>
                    <a:lnTo>
                      <a:pt x="35" y="699"/>
                    </a:lnTo>
                    <a:lnTo>
                      <a:pt x="37" y="695"/>
                    </a:lnTo>
                    <a:lnTo>
                      <a:pt x="37" y="695"/>
                    </a:lnTo>
                    <a:close/>
                    <a:moveTo>
                      <a:pt x="28" y="693"/>
                    </a:moveTo>
                    <a:lnTo>
                      <a:pt x="33" y="691"/>
                    </a:lnTo>
                    <a:lnTo>
                      <a:pt x="33" y="696"/>
                    </a:lnTo>
                    <a:lnTo>
                      <a:pt x="28" y="693"/>
                    </a:lnTo>
                    <a:lnTo>
                      <a:pt x="28" y="693"/>
                    </a:lnTo>
                    <a:close/>
                    <a:moveTo>
                      <a:pt x="18" y="726"/>
                    </a:moveTo>
                    <a:lnTo>
                      <a:pt x="20" y="726"/>
                    </a:lnTo>
                    <a:lnTo>
                      <a:pt x="22" y="731"/>
                    </a:lnTo>
                    <a:lnTo>
                      <a:pt x="18" y="729"/>
                    </a:lnTo>
                    <a:lnTo>
                      <a:pt x="18" y="726"/>
                    </a:lnTo>
                    <a:lnTo>
                      <a:pt x="18" y="726"/>
                    </a:lnTo>
                    <a:close/>
                    <a:moveTo>
                      <a:pt x="18" y="698"/>
                    </a:moveTo>
                    <a:lnTo>
                      <a:pt x="18" y="695"/>
                    </a:lnTo>
                    <a:lnTo>
                      <a:pt x="18" y="693"/>
                    </a:lnTo>
                    <a:lnTo>
                      <a:pt x="23" y="693"/>
                    </a:lnTo>
                    <a:lnTo>
                      <a:pt x="25" y="696"/>
                    </a:lnTo>
                    <a:lnTo>
                      <a:pt x="22" y="698"/>
                    </a:lnTo>
                    <a:lnTo>
                      <a:pt x="18" y="698"/>
                    </a:lnTo>
                    <a:lnTo>
                      <a:pt x="18" y="698"/>
                    </a:lnTo>
                    <a:close/>
                    <a:moveTo>
                      <a:pt x="9" y="706"/>
                    </a:moveTo>
                    <a:lnTo>
                      <a:pt x="2" y="703"/>
                    </a:lnTo>
                    <a:lnTo>
                      <a:pt x="4" y="699"/>
                    </a:lnTo>
                    <a:lnTo>
                      <a:pt x="9" y="699"/>
                    </a:lnTo>
                    <a:lnTo>
                      <a:pt x="10" y="703"/>
                    </a:lnTo>
                    <a:lnTo>
                      <a:pt x="9" y="706"/>
                    </a:lnTo>
                    <a:lnTo>
                      <a:pt x="9" y="706"/>
                    </a:lnTo>
                    <a:close/>
                    <a:moveTo>
                      <a:pt x="27" y="719"/>
                    </a:moveTo>
                    <a:lnTo>
                      <a:pt x="30" y="719"/>
                    </a:lnTo>
                    <a:lnTo>
                      <a:pt x="30" y="724"/>
                    </a:lnTo>
                    <a:lnTo>
                      <a:pt x="27" y="719"/>
                    </a:lnTo>
                    <a:lnTo>
                      <a:pt x="27" y="719"/>
                    </a:lnTo>
                    <a:close/>
                    <a:moveTo>
                      <a:pt x="32" y="726"/>
                    </a:moveTo>
                    <a:lnTo>
                      <a:pt x="37" y="724"/>
                    </a:lnTo>
                    <a:lnTo>
                      <a:pt x="35" y="728"/>
                    </a:lnTo>
                    <a:lnTo>
                      <a:pt x="32" y="726"/>
                    </a:lnTo>
                    <a:lnTo>
                      <a:pt x="32" y="726"/>
                    </a:lnTo>
                    <a:close/>
                    <a:moveTo>
                      <a:pt x="42" y="686"/>
                    </a:moveTo>
                    <a:lnTo>
                      <a:pt x="43" y="686"/>
                    </a:lnTo>
                    <a:lnTo>
                      <a:pt x="47" y="690"/>
                    </a:lnTo>
                    <a:lnTo>
                      <a:pt x="42" y="690"/>
                    </a:lnTo>
                    <a:lnTo>
                      <a:pt x="42" y="686"/>
                    </a:lnTo>
                    <a:lnTo>
                      <a:pt x="42" y="686"/>
                    </a:lnTo>
                    <a:close/>
                    <a:moveTo>
                      <a:pt x="48" y="691"/>
                    </a:moveTo>
                    <a:lnTo>
                      <a:pt x="53" y="691"/>
                    </a:lnTo>
                    <a:lnTo>
                      <a:pt x="55" y="695"/>
                    </a:lnTo>
                    <a:lnTo>
                      <a:pt x="58" y="698"/>
                    </a:lnTo>
                    <a:lnTo>
                      <a:pt x="55" y="701"/>
                    </a:lnTo>
                    <a:lnTo>
                      <a:pt x="55" y="704"/>
                    </a:lnTo>
                    <a:lnTo>
                      <a:pt x="52" y="704"/>
                    </a:lnTo>
                    <a:lnTo>
                      <a:pt x="48" y="704"/>
                    </a:lnTo>
                    <a:lnTo>
                      <a:pt x="47" y="703"/>
                    </a:lnTo>
                    <a:lnTo>
                      <a:pt x="43" y="706"/>
                    </a:lnTo>
                    <a:lnTo>
                      <a:pt x="43" y="703"/>
                    </a:lnTo>
                    <a:lnTo>
                      <a:pt x="42" y="698"/>
                    </a:lnTo>
                    <a:lnTo>
                      <a:pt x="43" y="693"/>
                    </a:lnTo>
                    <a:lnTo>
                      <a:pt x="48" y="691"/>
                    </a:lnTo>
                    <a:lnTo>
                      <a:pt x="48" y="691"/>
                    </a:lnTo>
                    <a:close/>
                    <a:moveTo>
                      <a:pt x="22" y="703"/>
                    </a:moveTo>
                    <a:lnTo>
                      <a:pt x="23" y="699"/>
                    </a:lnTo>
                    <a:lnTo>
                      <a:pt x="33" y="699"/>
                    </a:lnTo>
                    <a:lnTo>
                      <a:pt x="30" y="703"/>
                    </a:lnTo>
                    <a:lnTo>
                      <a:pt x="25" y="703"/>
                    </a:lnTo>
                    <a:lnTo>
                      <a:pt x="23" y="704"/>
                    </a:lnTo>
                    <a:lnTo>
                      <a:pt x="23" y="704"/>
                    </a:lnTo>
                    <a:lnTo>
                      <a:pt x="22" y="703"/>
                    </a:lnTo>
                    <a:lnTo>
                      <a:pt x="22" y="703"/>
                    </a:lnTo>
                    <a:close/>
                    <a:moveTo>
                      <a:pt x="27" y="711"/>
                    </a:moveTo>
                    <a:lnTo>
                      <a:pt x="25" y="709"/>
                    </a:lnTo>
                    <a:lnTo>
                      <a:pt x="30" y="708"/>
                    </a:lnTo>
                    <a:lnTo>
                      <a:pt x="33" y="708"/>
                    </a:lnTo>
                    <a:lnTo>
                      <a:pt x="33" y="711"/>
                    </a:lnTo>
                    <a:lnTo>
                      <a:pt x="27" y="711"/>
                    </a:lnTo>
                    <a:lnTo>
                      <a:pt x="27" y="711"/>
                    </a:lnTo>
                    <a:close/>
                    <a:moveTo>
                      <a:pt x="30" y="714"/>
                    </a:moveTo>
                    <a:lnTo>
                      <a:pt x="33" y="713"/>
                    </a:lnTo>
                    <a:lnTo>
                      <a:pt x="38" y="713"/>
                    </a:lnTo>
                    <a:lnTo>
                      <a:pt x="40" y="719"/>
                    </a:lnTo>
                    <a:lnTo>
                      <a:pt x="37" y="723"/>
                    </a:lnTo>
                    <a:lnTo>
                      <a:pt x="33" y="721"/>
                    </a:lnTo>
                    <a:lnTo>
                      <a:pt x="32" y="716"/>
                    </a:lnTo>
                    <a:lnTo>
                      <a:pt x="30" y="714"/>
                    </a:lnTo>
                    <a:lnTo>
                      <a:pt x="30" y="714"/>
                    </a:lnTo>
                    <a:close/>
                    <a:moveTo>
                      <a:pt x="22" y="726"/>
                    </a:moveTo>
                    <a:lnTo>
                      <a:pt x="25" y="724"/>
                    </a:lnTo>
                    <a:lnTo>
                      <a:pt x="25" y="726"/>
                    </a:lnTo>
                    <a:lnTo>
                      <a:pt x="30" y="726"/>
                    </a:lnTo>
                    <a:lnTo>
                      <a:pt x="32" y="729"/>
                    </a:lnTo>
                    <a:lnTo>
                      <a:pt x="27" y="731"/>
                    </a:lnTo>
                    <a:lnTo>
                      <a:pt x="22" y="726"/>
                    </a:lnTo>
                    <a:lnTo>
                      <a:pt x="22" y="726"/>
                    </a:lnTo>
                    <a:close/>
                    <a:moveTo>
                      <a:pt x="35" y="811"/>
                    </a:moveTo>
                    <a:lnTo>
                      <a:pt x="38" y="809"/>
                    </a:lnTo>
                    <a:lnTo>
                      <a:pt x="37" y="807"/>
                    </a:lnTo>
                    <a:lnTo>
                      <a:pt x="35" y="809"/>
                    </a:lnTo>
                    <a:lnTo>
                      <a:pt x="28" y="801"/>
                    </a:lnTo>
                    <a:lnTo>
                      <a:pt x="25" y="797"/>
                    </a:lnTo>
                    <a:lnTo>
                      <a:pt x="27" y="794"/>
                    </a:lnTo>
                    <a:lnTo>
                      <a:pt x="30" y="794"/>
                    </a:lnTo>
                    <a:lnTo>
                      <a:pt x="35" y="793"/>
                    </a:lnTo>
                    <a:lnTo>
                      <a:pt x="35" y="799"/>
                    </a:lnTo>
                    <a:lnTo>
                      <a:pt x="40" y="801"/>
                    </a:lnTo>
                    <a:lnTo>
                      <a:pt x="40" y="806"/>
                    </a:lnTo>
                    <a:lnTo>
                      <a:pt x="43" y="809"/>
                    </a:lnTo>
                    <a:lnTo>
                      <a:pt x="47" y="816"/>
                    </a:lnTo>
                    <a:lnTo>
                      <a:pt x="42" y="816"/>
                    </a:lnTo>
                    <a:lnTo>
                      <a:pt x="37" y="816"/>
                    </a:lnTo>
                    <a:lnTo>
                      <a:pt x="35" y="811"/>
                    </a:lnTo>
                    <a:lnTo>
                      <a:pt x="35" y="811"/>
                    </a:lnTo>
                    <a:close/>
                    <a:moveTo>
                      <a:pt x="17" y="802"/>
                    </a:moveTo>
                    <a:lnTo>
                      <a:pt x="17" y="801"/>
                    </a:lnTo>
                    <a:lnTo>
                      <a:pt x="18" y="799"/>
                    </a:lnTo>
                    <a:lnTo>
                      <a:pt x="23" y="799"/>
                    </a:lnTo>
                    <a:lnTo>
                      <a:pt x="30" y="809"/>
                    </a:lnTo>
                    <a:lnTo>
                      <a:pt x="33" y="814"/>
                    </a:lnTo>
                    <a:lnTo>
                      <a:pt x="33" y="819"/>
                    </a:lnTo>
                    <a:lnTo>
                      <a:pt x="32" y="821"/>
                    </a:lnTo>
                    <a:lnTo>
                      <a:pt x="28" y="819"/>
                    </a:lnTo>
                    <a:lnTo>
                      <a:pt x="27" y="812"/>
                    </a:lnTo>
                    <a:lnTo>
                      <a:pt x="27" y="811"/>
                    </a:lnTo>
                    <a:lnTo>
                      <a:pt x="23" y="809"/>
                    </a:lnTo>
                    <a:lnTo>
                      <a:pt x="18" y="807"/>
                    </a:lnTo>
                    <a:lnTo>
                      <a:pt x="17" y="802"/>
                    </a:lnTo>
                    <a:lnTo>
                      <a:pt x="17" y="802"/>
                    </a:lnTo>
                    <a:close/>
                    <a:moveTo>
                      <a:pt x="18" y="811"/>
                    </a:moveTo>
                    <a:lnTo>
                      <a:pt x="20" y="811"/>
                    </a:lnTo>
                    <a:lnTo>
                      <a:pt x="23" y="812"/>
                    </a:lnTo>
                    <a:lnTo>
                      <a:pt x="25" y="816"/>
                    </a:lnTo>
                    <a:lnTo>
                      <a:pt x="23" y="819"/>
                    </a:lnTo>
                    <a:lnTo>
                      <a:pt x="22" y="821"/>
                    </a:lnTo>
                    <a:lnTo>
                      <a:pt x="22" y="817"/>
                    </a:lnTo>
                    <a:lnTo>
                      <a:pt x="18" y="816"/>
                    </a:lnTo>
                    <a:lnTo>
                      <a:pt x="18" y="811"/>
                    </a:lnTo>
                    <a:lnTo>
                      <a:pt x="18" y="811"/>
                    </a:lnTo>
                    <a:close/>
                    <a:moveTo>
                      <a:pt x="27" y="836"/>
                    </a:moveTo>
                    <a:lnTo>
                      <a:pt x="25" y="836"/>
                    </a:lnTo>
                    <a:lnTo>
                      <a:pt x="25" y="832"/>
                    </a:lnTo>
                    <a:lnTo>
                      <a:pt x="23" y="824"/>
                    </a:lnTo>
                    <a:lnTo>
                      <a:pt x="25" y="822"/>
                    </a:lnTo>
                    <a:lnTo>
                      <a:pt x="27" y="824"/>
                    </a:lnTo>
                    <a:lnTo>
                      <a:pt x="32" y="826"/>
                    </a:lnTo>
                    <a:lnTo>
                      <a:pt x="33" y="829"/>
                    </a:lnTo>
                    <a:lnTo>
                      <a:pt x="32" y="831"/>
                    </a:lnTo>
                    <a:lnTo>
                      <a:pt x="27" y="836"/>
                    </a:lnTo>
                    <a:lnTo>
                      <a:pt x="27" y="836"/>
                    </a:lnTo>
                    <a:close/>
                    <a:moveTo>
                      <a:pt x="33" y="852"/>
                    </a:moveTo>
                    <a:lnTo>
                      <a:pt x="30" y="856"/>
                    </a:lnTo>
                    <a:lnTo>
                      <a:pt x="28" y="852"/>
                    </a:lnTo>
                    <a:lnTo>
                      <a:pt x="28" y="851"/>
                    </a:lnTo>
                    <a:lnTo>
                      <a:pt x="27" y="847"/>
                    </a:lnTo>
                    <a:lnTo>
                      <a:pt x="32" y="846"/>
                    </a:lnTo>
                    <a:lnTo>
                      <a:pt x="35" y="849"/>
                    </a:lnTo>
                    <a:lnTo>
                      <a:pt x="33" y="852"/>
                    </a:lnTo>
                    <a:lnTo>
                      <a:pt x="33" y="852"/>
                    </a:lnTo>
                    <a:close/>
                    <a:moveTo>
                      <a:pt x="47" y="851"/>
                    </a:moveTo>
                    <a:lnTo>
                      <a:pt x="45" y="856"/>
                    </a:lnTo>
                    <a:lnTo>
                      <a:pt x="42" y="857"/>
                    </a:lnTo>
                    <a:lnTo>
                      <a:pt x="38" y="854"/>
                    </a:lnTo>
                    <a:lnTo>
                      <a:pt x="37" y="847"/>
                    </a:lnTo>
                    <a:lnTo>
                      <a:pt x="32" y="839"/>
                    </a:lnTo>
                    <a:lnTo>
                      <a:pt x="37" y="839"/>
                    </a:lnTo>
                    <a:lnTo>
                      <a:pt x="40" y="836"/>
                    </a:lnTo>
                    <a:lnTo>
                      <a:pt x="40" y="832"/>
                    </a:lnTo>
                    <a:lnTo>
                      <a:pt x="38" y="836"/>
                    </a:lnTo>
                    <a:lnTo>
                      <a:pt x="37" y="836"/>
                    </a:lnTo>
                    <a:lnTo>
                      <a:pt x="35" y="832"/>
                    </a:lnTo>
                    <a:lnTo>
                      <a:pt x="37" y="829"/>
                    </a:lnTo>
                    <a:lnTo>
                      <a:pt x="35" y="827"/>
                    </a:lnTo>
                    <a:lnTo>
                      <a:pt x="33" y="822"/>
                    </a:lnTo>
                    <a:lnTo>
                      <a:pt x="37" y="819"/>
                    </a:lnTo>
                    <a:lnTo>
                      <a:pt x="43" y="819"/>
                    </a:lnTo>
                    <a:lnTo>
                      <a:pt x="47" y="822"/>
                    </a:lnTo>
                    <a:lnTo>
                      <a:pt x="50" y="831"/>
                    </a:lnTo>
                    <a:lnTo>
                      <a:pt x="52" y="836"/>
                    </a:lnTo>
                    <a:lnTo>
                      <a:pt x="53" y="844"/>
                    </a:lnTo>
                    <a:lnTo>
                      <a:pt x="52" y="846"/>
                    </a:lnTo>
                    <a:lnTo>
                      <a:pt x="55" y="852"/>
                    </a:lnTo>
                    <a:lnTo>
                      <a:pt x="53" y="859"/>
                    </a:lnTo>
                    <a:lnTo>
                      <a:pt x="50" y="861"/>
                    </a:lnTo>
                    <a:lnTo>
                      <a:pt x="48" y="859"/>
                    </a:lnTo>
                    <a:lnTo>
                      <a:pt x="47" y="854"/>
                    </a:lnTo>
                    <a:lnTo>
                      <a:pt x="47" y="851"/>
                    </a:lnTo>
                    <a:lnTo>
                      <a:pt x="47" y="851"/>
                    </a:lnTo>
                    <a:close/>
                    <a:moveTo>
                      <a:pt x="42" y="874"/>
                    </a:moveTo>
                    <a:lnTo>
                      <a:pt x="40" y="871"/>
                    </a:lnTo>
                    <a:lnTo>
                      <a:pt x="38" y="867"/>
                    </a:lnTo>
                    <a:lnTo>
                      <a:pt x="40" y="866"/>
                    </a:lnTo>
                    <a:lnTo>
                      <a:pt x="40" y="862"/>
                    </a:lnTo>
                    <a:lnTo>
                      <a:pt x="42" y="862"/>
                    </a:lnTo>
                    <a:lnTo>
                      <a:pt x="43" y="864"/>
                    </a:lnTo>
                    <a:lnTo>
                      <a:pt x="48" y="864"/>
                    </a:lnTo>
                    <a:lnTo>
                      <a:pt x="47" y="867"/>
                    </a:lnTo>
                    <a:lnTo>
                      <a:pt x="47" y="871"/>
                    </a:lnTo>
                    <a:lnTo>
                      <a:pt x="45" y="874"/>
                    </a:lnTo>
                    <a:lnTo>
                      <a:pt x="42" y="874"/>
                    </a:lnTo>
                    <a:lnTo>
                      <a:pt x="42" y="874"/>
                    </a:lnTo>
                    <a:close/>
                    <a:moveTo>
                      <a:pt x="40" y="879"/>
                    </a:moveTo>
                    <a:lnTo>
                      <a:pt x="40" y="876"/>
                    </a:lnTo>
                    <a:lnTo>
                      <a:pt x="45" y="876"/>
                    </a:lnTo>
                    <a:lnTo>
                      <a:pt x="42" y="877"/>
                    </a:lnTo>
                    <a:lnTo>
                      <a:pt x="40" y="879"/>
                    </a:lnTo>
                    <a:lnTo>
                      <a:pt x="40" y="879"/>
                    </a:lnTo>
                    <a:close/>
                    <a:moveTo>
                      <a:pt x="48" y="877"/>
                    </a:moveTo>
                    <a:lnTo>
                      <a:pt x="50" y="879"/>
                    </a:lnTo>
                    <a:lnTo>
                      <a:pt x="50" y="884"/>
                    </a:lnTo>
                    <a:lnTo>
                      <a:pt x="48" y="886"/>
                    </a:lnTo>
                    <a:lnTo>
                      <a:pt x="47" y="881"/>
                    </a:lnTo>
                    <a:lnTo>
                      <a:pt x="48" y="877"/>
                    </a:lnTo>
                    <a:lnTo>
                      <a:pt x="48" y="877"/>
                    </a:lnTo>
                    <a:close/>
                    <a:moveTo>
                      <a:pt x="52" y="876"/>
                    </a:moveTo>
                    <a:lnTo>
                      <a:pt x="53" y="874"/>
                    </a:lnTo>
                    <a:lnTo>
                      <a:pt x="55" y="874"/>
                    </a:lnTo>
                    <a:lnTo>
                      <a:pt x="58" y="876"/>
                    </a:lnTo>
                    <a:lnTo>
                      <a:pt x="62" y="876"/>
                    </a:lnTo>
                    <a:lnTo>
                      <a:pt x="65" y="882"/>
                    </a:lnTo>
                    <a:lnTo>
                      <a:pt x="67" y="887"/>
                    </a:lnTo>
                    <a:lnTo>
                      <a:pt x="60" y="882"/>
                    </a:lnTo>
                    <a:lnTo>
                      <a:pt x="57" y="881"/>
                    </a:lnTo>
                    <a:lnTo>
                      <a:pt x="52" y="876"/>
                    </a:lnTo>
                    <a:lnTo>
                      <a:pt x="52" y="876"/>
                    </a:lnTo>
                    <a:close/>
                    <a:moveTo>
                      <a:pt x="52" y="882"/>
                    </a:moveTo>
                    <a:lnTo>
                      <a:pt x="55" y="882"/>
                    </a:lnTo>
                    <a:lnTo>
                      <a:pt x="60" y="884"/>
                    </a:lnTo>
                    <a:lnTo>
                      <a:pt x="65" y="891"/>
                    </a:lnTo>
                    <a:lnTo>
                      <a:pt x="63" y="894"/>
                    </a:lnTo>
                    <a:lnTo>
                      <a:pt x="58" y="894"/>
                    </a:lnTo>
                    <a:lnTo>
                      <a:pt x="53" y="887"/>
                    </a:lnTo>
                    <a:lnTo>
                      <a:pt x="52" y="882"/>
                    </a:lnTo>
                    <a:lnTo>
                      <a:pt x="52" y="882"/>
                    </a:lnTo>
                    <a:close/>
                    <a:moveTo>
                      <a:pt x="57" y="904"/>
                    </a:moveTo>
                    <a:lnTo>
                      <a:pt x="50" y="905"/>
                    </a:lnTo>
                    <a:lnTo>
                      <a:pt x="48" y="904"/>
                    </a:lnTo>
                    <a:lnTo>
                      <a:pt x="50" y="902"/>
                    </a:lnTo>
                    <a:lnTo>
                      <a:pt x="52" y="897"/>
                    </a:lnTo>
                    <a:lnTo>
                      <a:pt x="50" y="894"/>
                    </a:lnTo>
                    <a:lnTo>
                      <a:pt x="53" y="894"/>
                    </a:lnTo>
                    <a:lnTo>
                      <a:pt x="57" y="895"/>
                    </a:lnTo>
                    <a:lnTo>
                      <a:pt x="60" y="895"/>
                    </a:lnTo>
                    <a:lnTo>
                      <a:pt x="67" y="900"/>
                    </a:lnTo>
                    <a:lnTo>
                      <a:pt x="67" y="902"/>
                    </a:lnTo>
                    <a:lnTo>
                      <a:pt x="62" y="902"/>
                    </a:lnTo>
                    <a:lnTo>
                      <a:pt x="62" y="904"/>
                    </a:lnTo>
                    <a:lnTo>
                      <a:pt x="57" y="904"/>
                    </a:lnTo>
                    <a:lnTo>
                      <a:pt x="57" y="904"/>
                    </a:lnTo>
                    <a:close/>
                    <a:moveTo>
                      <a:pt x="63" y="922"/>
                    </a:moveTo>
                    <a:lnTo>
                      <a:pt x="60" y="922"/>
                    </a:lnTo>
                    <a:lnTo>
                      <a:pt x="58" y="920"/>
                    </a:lnTo>
                    <a:lnTo>
                      <a:pt x="57" y="917"/>
                    </a:lnTo>
                    <a:lnTo>
                      <a:pt x="57" y="915"/>
                    </a:lnTo>
                    <a:lnTo>
                      <a:pt x="60" y="914"/>
                    </a:lnTo>
                    <a:lnTo>
                      <a:pt x="58" y="912"/>
                    </a:lnTo>
                    <a:lnTo>
                      <a:pt x="57" y="910"/>
                    </a:lnTo>
                    <a:lnTo>
                      <a:pt x="62" y="910"/>
                    </a:lnTo>
                    <a:lnTo>
                      <a:pt x="63" y="914"/>
                    </a:lnTo>
                    <a:lnTo>
                      <a:pt x="63" y="917"/>
                    </a:lnTo>
                    <a:lnTo>
                      <a:pt x="60" y="919"/>
                    </a:lnTo>
                    <a:lnTo>
                      <a:pt x="63" y="922"/>
                    </a:lnTo>
                    <a:lnTo>
                      <a:pt x="63" y="922"/>
                    </a:lnTo>
                    <a:close/>
                    <a:moveTo>
                      <a:pt x="63" y="915"/>
                    </a:moveTo>
                    <a:lnTo>
                      <a:pt x="65" y="912"/>
                    </a:lnTo>
                    <a:lnTo>
                      <a:pt x="67" y="912"/>
                    </a:lnTo>
                    <a:lnTo>
                      <a:pt x="68" y="914"/>
                    </a:lnTo>
                    <a:lnTo>
                      <a:pt x="70" y="915"/>
                    </a:lnTo>
                    <a:lnTo>
                      <a:pt x="70" y="920"/>
                    </a:lnTo>
                    <a:lnTo>
                      <a:pt x="68" y="922"/>
                    </a:lnTo>
                    <a:lnTo>
                      <a:pt x="67" y="922"/>
                    </a:lnTo>
                    <a:lnTo>
                      <a:pt x="65" y="919"/>
                    </a:lnTo>
                    <a:lnTo>
                      <a:pt x="65" y="919"/>
                    </a:lnTo>
                    <a:lnTo>
                      <a:pt x="63" y="915"/>
                    </a:lnTo>
                    <a:lnTo>
                      <a:pt x="63" y="915"/>
                    </a:lnTo>
                    <a:close/>
                    <a:moveTo>
                      <a:pt x="72" y="917"/>
                    </a:moveTo>
                    <a:lnTo>
                      <a:pt x="77" y="919"/>
                    </a:lnTo>
                    <a:lnTo>
                      <a:pt x="78" y="922"/>
                    </a:lnTo>
                    <a:lnTo>
                      <a:pt x="77" y="922"/>
                    </a:lnTo>
                    <a:lnTo>
                      <a:pt x="73" y="920"/>
                    </a:lnTo>
                    <a:lnTo>
                      <a:pt x="72" y="917"/>
                    </a:lnTo>
                    <a:lnTo>
                      <a:pt x="72" y="917"/>
                    </a:lnTo>
                    <a:close/>
                    <a:moveTo>
                      <a:pt x="70" y="932"/>
                    </a:moveTo>
                    <a:lnTo>
                      <a:pt x="68" y="932"/>
                    </a:lnTo>
                    <a:lnTo>
                      <a:pt x="67" y="932"/>
                    </a:lnTo>
                    <a:lnTo>
                      <a:pt x="68" y="930"/>
                    </a:lnTo>
                    <a:lnTo>
                      <a:pt x="68" y="925"/>
                    </a:lnTo>
                    <a:lnTo>
                      <a:pt x="72" y="925"/>
                    </a:lnTo>
                    <a:lnTo>
                      <a:pt x="72" y="927"/>
                    </a:lnTo>
                    <a:lnTo>
                      <a:pt x="70" y="932"/>
                    </a:lnTo>
                    <a:lnTo>
                      <a:pt x="70" y="932"/>
                    </a:lnTo>
                    <a:close/>
                    <a:moveTo>
                      <a:pt x="83" y="920"/>
                    </a:moveTo>
                    <a:lnTo>
                      <a:pt x="78" y="919"/>
                    </a:lnTo>
                    <a:lnTo>
                      <a:pt x="75" y="915"/>
                    </a:lnTo>
                    <a:lnTo>
                      <a:pt x="75" y="909"/>
                    </a:lnTo>
                    <a:lnTo>
                      <a:pt x="77" y="909"/>
                    </a:lnTo>
                    <a:lnTo>
                      <a:pt x="80" y="914"/>
                    </a:lnTo>
                    <a:lnTo>
                      <a:pt x="83" y="917"/>
                    </a:lnTo>
                    <a:lnTo>
                      <a:pt x="85" y="920"/>
                    </a:lnTo>
                    <a:lnTo>
                      <a:pt x="83" y="920"/>
                    </a:lnTo>
                    <a:lnTo>
                      <a:pt x="83" y="920"/>
                    </a:lnTo>
                    <a:close/>
                    <a:moveTo>
                      <a:pt x="83" y="927"/>
                    </a:moveTo>
                    <a:lnTo>
                      <a:pt x="80" y="924"/>
                    </a:lnTo>
                    <a:lnTo>
                      <a:pt x="80" y="922"/>
                    </a:lnTo>
                    <a:lnTo>
                      <a:pt x="83" y="924"/>
                    </a:lnTo>
                    <a:lnTo>
                      <a:pt x="85" y="927"/>
                    </a:lnTo>
                    <a:lnTo>
                      <a:pt x="83" y="927"/>
                    </a:lnTo>
                    <a:lnTo>
                      <a:pt x="83" y="927"/>
                    </a:lnTo>
                    <a:close/>
                    <a:moveTo>
                      <a:pt x="85" y="935"/>
                    </a:moveTo>
                    <a:lnTo>
                      <a:pt x="80" y="930"/>
                    </a:lnTo>
                    <a:lnTo>
                      <a:pt x="78" y="927"/>
                    </a:lnTo>
                    <a:lnTo>
                      <a:pt x="80" y="925"/>
                    </a:lnTo>
                    <a:lnTo>
                      <a:pt x="87" y="932"/>
                    </a:lnTo>
                    <a:lnTo>
                      <a:pt x="87" y="935"/>
                    </a:lnTo>
                    <a:lnTo>
                      <a:pt x="85" y="935"/>
                    </a:lnTo>
                    <a:lnTo>
                      <a:pt x="85" y="935"/>
                    </a:lnTo>
                    <a:close/>
                    <a:moveTo>
                      <a:pt x="90" y="945"/>
                    </a:moveTo>
                    <a:lnTo>
                      <a:pt x="88" y="944"/>
                    </a:lnTo>
                    <a:lnTo>
                      <a:pt x="87" y="942"/>
                    </a:lnTo>
                    <a:lnTo>
                      <a:pt x="85" y="940"/>
                    </a:lnTo>
                    <a:lnTo>
                      <a:pt x="80" y="940"/>
                    </a:lnTo>
                    <a:lnTo>
                      <a:pt x="78" y="939"/>
                    </a:lnTo>
                    <a:lnTo>
                      <a:pt x="83" y="939"/>
                    </a:lnTo>
                    <a:lnTo>
                      <a:pt x="87" y="939"/>
                    </a:lnTo>
                    <a:lnTo>
                      <a:pt x="92" y="937"/>
                    </a:lnTo>
                    <a:lnTo>
                      <a:pt x="93" y="942"/>
                    </a:lnTo>
                    <a:lnTo>
                      <a:pt x="90" y="945"/>
                    </a:lnTo>
                    <a:lnTo>
                      <a:pt x="90" y="945"/>
                    </a:lnTo>
                    <a:close/>
                    <a:moveTo>
                      <a:pt x="105" y="967"/>
                    </a:moveTo>
                    <a:lnTo>
                      <a:pt x="98" y="965"/>
                    </a:lnTo>
                    <a:lnTo>
                      <a:pt x="97" y="967"/>
                    </a:lnTo>
                    <a:lnTo>
                      <a:pt x="93" y="967"/>
                    </a:lnTo>
                    <a:lnTo>
                      <a:pt x="90" y="964"/>
                    </a:lnTo>
                    <a:lnTo>
                      <a:pt x="83" y="960"/>
                    </a:lnTo>
                    <a:lnTo>
                      <a:pt x="78" y="960"/>
                    </a:lnTo>
                    <a:lnTo>
                      <a:pt x="77" y="955"/>
                    </a:lnTo>
                    <a:lnTo>
                      <a:pt x="75" y="950"/>
                    </a:lnTo>
                    <a:lnTo>
                      <a:pt x="77" y="949"/>
                    </a:lnTo>
                    <a:lnTo>
                      <a:pt x="78" y="950"/>
                    </a:lnTo>
                    <a:lnTo>
                      <a:pt x="83" y="955"/>
                    </a:lnTo>
                    <a:lnTo>
                      <a:pt x="87" y="957"/>
                    </a:lnTo>
                    <a:lnTo>
                      <a:pt x="92" y="957"/>
                    </a:lnTo>
                    <a:lnTo>
                      <a:pt x="95" y="959"/>
                    </a:lnTo>
                    <a:lnTo>
                      <a:pt x="100" y="960"/>
                    </a:lnTo>
                    <a:lnTo>
                      <a:pt x="105" y="960"/>
                    </a:lnTo>
                    <a:lnTo>
                      <a:pt x="107" y="962"/>
                    </a:lnTo>
                    <a:lnTo>
                      <a:pt x="112" y="965"/>
                    </a:lnTo>
                    <a:lnTo>
                      <a:pt x="113" y="967"/>
                    </a:lnTo>
                    <a:lnTo>
                      <a:pt x="115" y="969"/>
                    </a:lnTo>
                    <a:lnTo>
                      <a:pt x="115" y="969"/>
                    </a:lnTo>
                    <a:lnTo>
                      <a:pt x="110" y="969"/>
                    </a:lnTo>
                    <a:lnTo>
                      <a:pt x="105" y="967"/>
                    </a:lnTo>
                    <a:lnTo>
                      <a:pt x="105" y="967"/>
                    </a:lnTo>
                    <a:close/>
                    <a:moveTo>
                      <a:pt x="90" y="969"/>
                    </a:moveTo>
                    <a:lnTo>
                      <a:pt x="90" y="969"/>
                    </a:lnTo>
                    <a:lnTo>
                      <a:pt x="93" y="972"/>
                    </a:lnTo>
                    <a:lnTo>
                      <a:pt x="87" y="970"/>
                    </a:lnTo>
                    <a:lnTo>
                      <a:pt x="90" y="969"/>
                    </a:lnTo>
                    <a:lnTo>
                      <a:pt x="90" y="969"/>
                    </a:lnTo>
                    <a:close/>
                    <a:moveTo>
                      <a:pt x="123" y="989"/>
                    </a:moveTo>
                    <a:lnTo>
                      <a:pt x="125" y="990"/>
                    </a:lnTo>
                    <a:lnTo>
                      <a:pt x="126" y="989"/>
                    </a:lnTo>
                    <a:lnTo>
                      <a:pt x="125" y="987"/>
                    </a:lnTo>
                    <a:lnTo>
                      <a:pt x="121" y="989"/>
                    </a:lnTo>
                    <a:lnTo>
                      <a:pt x="123" y="989"/>
                    </a:lnTo>
                    <a:lnTo>
                      <a:pt x="123" y="989"/>
                    </a:lnTo>
                    <a:close/>
                    <a:moveTo>
                      <a:pt x="135" y="990"/>
                    </a:moveTo>
                    <a:lnTo>
                      <a:pt x="131" y="992"/>
                    </a:lnTo>
                    <a:lnTo>
                      <a:pt x="128" y="990"/>
                    </a:lnTo>
                    <a:lnTo>
                      <a:pt x="128" y="987"/>
                    </a:lnTo>
                    <a:lnTo>
                      <a:pt x="126" y="985"/>
                    </a:lnTo>
                    <a:lnTo>
                      <a:pt x="120" y="987"/>
                    </a:lnTo>
                    <a:lnTo>
                      <a:pt x="116" y="985"/>
                    </a:lnTo>
                    <a:lnTo>
                      <a:pt x="112" y="980"/>
                    </a:lnTo>
                    <a:lnTo>
                      <a:pt x="108" y="980"/>
                    </a:lnTo>
                    <a:lnTo>
                      <a:pt x="107" y="975"/>
                    </a:lnTo>
                    <a:lnTo>
                      <a:pt x="102" y="974"/>
                    </a:lnTo>
                    <a:lnTo>
                      <a:pt x="102" y="972"/>
                    </a:lnTo>
                    <a:lnTo>
                      <a:pt x="103" y="970"/>
                    </a:lnTo>
                    <a:lnTo>
                      <a:pt x="107" y="969"/>
                    </a:lnTo>
                    <a:lnTo>
                      <a:pt x="108" y="972"/>
                    </a:lnTo>
                    <a:lnTo>
                      <a:pt x="112" y="972"/>
                    </a:lnTo>
                    <a:lnTo>
                      <a:pt x="115" y="970"/>
                    </a:lnTo>
                    <a:lnTo>
                      <a:pt x="120" y="970"/>
                    </a:lnTo>
                    <a:lnTo>
                      <a:pt x="126" y="975"/>
                    </a:lnTo>
                    <a:lnTo>
                      <a:pt x="130" y="975"/>
                    </a:lnTo>
                    <a:lnTo>
                      <a:pt x="131" y="979"/>
                    </a:lnTo>
                    <a:lnTo>
                      <a:pt x="136" y="977"/>
                    </a:lnTo>
                    <a:lnTo>
                      <a:pt x="140" y="979"/>
                    </a:lnTo>
                    <a:lnTo>
                      <a:pt x="141" y="982"/>
                    </a:lnTo>
                    <a:lnTo>
                      <a:pt x="138" y="982"/>
                    </a:lnTo>
                    <a:lnTo>
                      <a:pt x="135" y="982"/>
                    </a:lnTo>
                    <a:lnTo>
                      <a:pt x="138" y="984"/>
                    </a:lnTo>
                    <a:lnTo>
                      <a:pt x="138" y="985"/>
                    </a:lnTo>
                    <a:lnTo>
                      <a:pt x="133" y="989"/>
                    </a:lnTo>
                    <a:lnTo>
                      <a:pt x="135" y="990"/>
                    </a:lnTo>
                    <a:lnTo>
                      <a:pt x="135" y="990"/>
                    </a:lnTo>
                    <a:close/>
                    <a:moveTo>
                      <a:pt x="141" y="990"/>
                    </a:moveTo>
                    <a:lnTo>
                      <a:pt x="138" y="993"/>
                    </a:lnTo>
                    <a:lnTo>
                      <a:pt x="138" y="995"/>
                    </a:lnTo>
                    <a:lnTo>
                      <a:pt x="141" y="995"/>
                    </a:lnTo>
                    <a:lnTo>
                      <a:pt x="143" y="992"/>
                    </a:lnTo>
                    <a:lnTo>
                      <a:pt x="145" y="990"/>
                    </a:lnTo>
                    <a:lnTo>
                      <a:pt x="143" y="989"/>
                    </a:lnTo>
                    <a:lnTo>
                      <a:pt x="141" y="990"/>
                    </a:lnTo>
                    <a:lnTo>
                      <a:pt x="141" y="990"/>
                    </a:lnTo>
                    <a:close/>
                    <a:moveTo>
                      <a:pt x="168" y="985"/>
                    </a:moveTo>
                    <a:lnTo>
                      <a:pt x="166" y="990"/>
                    </a:lnTo>
                    <a:lnTo>
                      <a:pt x="168" y="992"/>
                    </a:lnTo>
                    <a:lnTo>
                      <a:pt x="165" y="993"/>
                    </a:lnTo>
                    <a:lnTo>
                      <a:pt x="161" y="993"/>
                    </a:lnTo>
                    <a:lnTo>
                      <a:pt x="160" y="990"/>
                    </a:lnTo>
                    <a:lnTo>
                      <a:pt x="156" y="992"/>
                    </a:lnTo>
                    <a:lnTo>
                      <a:pt x="155" y="990"/>
                    </a:lnTo>
                    <a:lnTo>
                      <a:pt x="150" y="990"/>
                    </a:lnTo>
                    <a:lnTo>
                      <a:pt x="148" y="992"/>
                    </a:lnTo>
                    <a:lnTo>
                      <a:pt x="146" y="989"/>
                    </a:lnTo>
                    <a:lnTo>
                      <a:pt x="143" y="987"/>
                    </a:lnTo>
                    <a:lnTo>
                      <a:pt x="143" y="984"/>
                    </a:lnTo>
                    <a:lnTo>
                      <a:pt x="150" y="984"/>
                    </a:lnTo>
                    <a:lnTo>
                      <a:pt x="151" y="982"/>
                    </a:lnTo>
                    <a:lnTo>
                      <a:pt x="160" y="985"/>
                    </a:lnTo>
                    <a:lnTo>
                      <a:pt x="161" y="987"/>
                    </a:lnTo>
                    <a:lnTo>
                      <a:pt x="163" y="985"/>
                    </a:lnTo>
                    <a:lnTo>
                      <a:pt x="166" y="985"/>
                    </a:lnTo>
                    <a:lnTo>
                      <a:pt x="168" y="985"/>
                    </a:lnTo>
                    <a:lnTo>
                      <a:pt x="168" y="985"/>
                    </a:lnTo>
                    <a:close/>
                    <a:moveTo>
                      <a:pt x="181" y="985"/>
                    </a:moveTo>
                    <a:lnTo>
                      <a:pt x="176" y="980"/>
                    </a:lnTo>
                    <a:lnTo>
                      <a:pt x="180" y="979"/>
                    </a:lnTo>
                    <a:lnTo>
                      <a:pt x="178" y="975"/>
                    </a:lnTo>
                    <a:lnTo>
                      <a:pt x="178" y="974"/>
                    </a:lnTo>
                    <a:lnTo>
                      <a:pt x="175" y="970"/>
                    </a:lnTo>
                    <a:lnTo>
                      <a:pt x="175" y="965"/>
                    </a:lnTo>
                    <a:lnTo>
                      <a:pt x="171" y="964"/>
                    </a:lnTo>
                    <a:lnTo>
                      <a:pt x="170" y="969"/>
                    </a:lnTo>
                    <a:lnTo>
                      <a:pt x="168" y="972"/>
                    </a:lnTo>
                    <a:lnTo>
                      <a:pt x="171" y="975"/>
                    </a:lnTo>
                    <a:lnTo>
                      <a:pt x="170" y="979"/>
                    </a:lnTo>
                    <a:lnTo>
                      <a:pt x="170" y="982"/>
                    </a:lnTo>
                    <a:lnTo>
                      <a:pt x="173" y="984"/>
                    </a:lnTo>
                    <a:lnTo>
                      <a:pt x="178" y="985"/>
                    </a:lnTo>
                    <a:lnTo>
                      <a:pt x="180" y="987"/>
                    </a:lnTo>
                    <a:lnTo>
                      <a:pt x="181" y="985"/>
                    </a:lnTo>
                    <a:lnTo>
                      <a:pt x="181" y="985"/>
                    </a:lnTo>
                    <a:close/>
                    <a:moveTo>
                      <a:pt x="163" y="1017"/>
                    </a:moveTo>
                    <a:lnTo>
                      <a:pt x="168" y="1015"/>
                    </a:lnTo>
                    <a:lnTo>
                      <a:pt x="170" y="1017"/>
                    </a:lnTo>
                    <a:lnTo>
                      <a:pt x="166" y="1020"/>
                    </a:lnTo>
                    <a:lnTo>
                      <a:pt x="163" y="1017"/>
                    </a:lnTo>
                    <a:lnTo>
                      <a:pt x="163" y="1017"/>
                    </a:lnTo>
                    <a:close/>
                    <a:moveTo>
                      <a:pt x="165" y="1013"/>
                    </a:moveTo>
                    <a:lnTo>
                      <a:pt x="163" y="1012"/>
                    </a:lnTo>
                    <a:lnTo>
                      <a:pt x="165" y="1008"/>
                    </a:lnTo>
                    <a:lnTo>
                      <a:pt x="168" y="1010"/>
                    </a:lnTo>
                    <a:lnTo>
                      <a:pt x="168" y="1013"/>
                    </a:lnTo>
                    <a:lnTo>
                      <a:pt x="165" y="1013"/>
                    </a:lnTo>
                    <a:lnTo>
                      <a:pt x="165" y="1013"/>
                    </a:lnTo>
                    <a:close/>
                    <a:moveTo>
                      <a:pt x="259" y="1037"/>
                    </a:moveTo>
                    <a:lnTo>
                      <a:pt x="258" y="1033"/>
                    </a:lnTo>
                    <a:lnTo>
                      <a:pt x="261" y="1030"/>
                    </a:lnTo>
                    <a:lnTo>
                      <a:pt x="259" y="1028"/>
                    </a:lnTo>
                    <a:lnTo>
                      <a:pt x="263" y="1030"/>
                    </a:lnTo>
                    <a:lnTo>
                      <a:pt x="263" y="1033"/>
                    </a:lnTo>
                    <a:lnTo>
                      <a:pt x="263" y="1037"/>
                    </a:lnTo>
                    <a:lnTo>
                      <a:pt x="259" y="1037"/>
                    </a:lnTo>
                    <a:lnTo>
                      <a:pt x="259" y="1037"/>
                    </a:lnTo>
                    <a:close/>
                    <a:moveTo>
                      <a:pt x="200" y="1013"/>
                    </a:moveTo>
                    <a:lnTo>
                      <a:pt x="203" y="1013"/>
                    </a:lnTo>
                    <a:lnTo>
                      <a:pt x="208" y="1013"/>
                    </a:lnTo>
                    <a:lnTo>
                      <a:pt x="210" y="1012"/>
                    </a:lnTo>
                    <a:lnTo>
                      <a:pt x="214" y="1013"/>
                    </a:lnTo>
                    <a:lnTo>
                      <a:pt x="226" y="1010"/>
                    </a:lnTo>
                    <a:lnTo>
                      <a:pt x="233" y="1008"/>
                    </a:lnTo>
                    <a:lnTo>
                      <a:pt x="241" y="1008"/>
                    </a:lnTo>
                    <a:lnTo>
                      <a:pt x="246" y="1008"/>
                    </a:lnTo>
                    <a:lnTo>
                      <a:pt x="254" y="1008"/>
                    </a:lnTo>
                    <a:lnTo>
                      <a:pt x="258" y="1008"/>
                    </a:lnTo>
                    <a:lnTo>
                      <a:pt x="259" y="1013"/>
                    </a:lnTo>
                    <a:lnTo>
                      <a:pt x="261" y="1015"/>
                    </a:lnTo>
                    <a:lnTo>
                      <a:pt x="259" y="1017"/>
                    </a:lnTo>
                    <a:lnTo>
                      <a:pt x="256" y="1020"/>
                    </a:lnTo>
                    <a:lnTo>
                      <a:pt x="253" y="1017"/>
                    </a:lnTo>
                    <a:lnTo>
                      <a:pt x="251" y="1015"/>
                    </a:lnTo>
                    <a:lnTo>
                      <a:pt x="246" y="1018"/>
                    </a:lnTo>
                    <a:lnTo>
                      <a:pt x="241" y="1018"/>
                    </a:lnTo>
                    <a:lnTo>
                      <a:pt x="238" y="1017"/>
                    </a:lnTo>
                    <a:lnTo>
                      <a:pt x="236" y="1012"/>
                    </a:lnTo>
                    <a:lnTo>
                      <a:pt x="233" y="1012"/>
                    </a:lnTo>
                    <a:lnTo>
                      <a:pt x="229" y="1015"/>
                    </a:lnTo>
                    <a:lnTo>
                      <a:pt x="226" y="1015"/>
                    </a:lnTo>
                    <a:lnTo>
                      <a:pt x="219" y="1017"/>
                    </a:lnTo>
                    <a:lnTo>
                      <a:pt x="224" y="1020"/>
                    </a:lnTo>
                    <a:lnTo>
                      <a:pt x="226" y="1018"/>
                    </a:lnTo>
                    <a:lnTo>
                      <a:pt x="231" y="1020"/>
                    </a:lnTo>
                    <a:lnTo>
                      <a:pt x="234" y="1022"/>
                    </a:lnTo>
                    <a:lnTo>
                      <a:pt x="233" y="1023"/>
                    </a:lnTo>
                    <a:lnTo>
                      <a:pt x="236" y="1025"/>
                    </a:lnTo>
                    <a:lnTo>
                      <a:pt x="241" y="1028"/>
                    </a:lnTo>
                    <a:lnTo>
                      <a:pt x="241" y="1033"/>
                    </a:lnTo>
                    <a:lnTo>
                      <a:pt x="239" y="1032"/>
                    </a:lnTo>
                    <a:lnTo>
                      <a:pt x="234" y="1028"/>
                    </a:lnTo>
                    <a:lnTo>
                      <a:pt x="231" y="1027"/>
                    </a:lnTo>
                    <a:lnTo>
                      <a:pt x="226" y="1028"/>
                    </a:lnTo>
                    <a:lnTo>
                      <a:pt x="223" y="1027"/>
                    </a:lnTo>
                    <a:lnTo>
                      <a:pt x="221" y="1023"/>
                    </a:lnTo>
                    <a:lnTo>
                      <a:pt x="216" y="1023"/>
                    </a:lnTo>
                    <a:lnTo>
                      <a:pt x="216" y="1025"/>
                    </a:lnTo>
                    <a:lnTo>
                      <a:pt x="219" y="1027"/>
                    </a:lnTo>
                    <a:lnTo>
                      <a:pt x="219" y="1030"/>
                    </a:lnTo>
                    <a:lnTo>
                      <a:pt x="218" y="1030"/>
                    </a:lnTo>
                    <a:lnTo>
                      <a:pt x="211" y="1028"/>
                    </a:lnTo>
                    <a:lnTo>
                      <a:pt x="208" y="1030"/>
                    </a:lnTo>
                    <a:lnTo>
                      <a:pt x="208" y="1027"/>
                    </a:lnTo>
                    <a:lnTo>
                      <a:pt x="205" y="1027"/>
                    </a:lnTo>
                    <a:lnTo>
                      <a:pt x="206" y="1023"/>
                    </a:lnTo>
                    <a:lnTo>
                      <a:pt x="203" y="1025"/>
                    </a:lnTo>
                    <a:lnTo>
                      <a:pt x="198" y="1023"/>
                    </a:lnTo>
                    <a:lnTo>
                      <a:pt x="198" y="1022"/>
                    </a:lnTo>
                    <a:lnTo>
                      <a:pt x="203" y="1020"/>
                    </a:lnTo>
                    <a:lnTo>
                      <a:pt x="210" y="1017"/>
                    </a:lnTo>
                    <a:lnTo>
                      <a:pt x="206" y="1015"/>
                    </a:lnTo>
                    <a:lnTo>
                      <a:pt x="203" y="1017"/>
                    </a:lnTo>
                    <a:lnTo>
                      <a:pt x="200" y="101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grpSp>
        <p:sp>
          <p:nvSpPr>
            <p:cNvPr id="64" name="Rectangle 176"/>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65" name="Rectangle 177"/>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66" name="Rectangle 178"/>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67" name="Rectangle 179"/>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68" name="Rectangle 180"/>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69" name="Rectangle 181"/>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70" name="Rectangle 182"/>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71" name="Rectangle 183"/>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72" name="Rectangle 184"/>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73" name="Rectangle 185"/>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74" name="Rectangle 186"/>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75" name="Rectangle 187"/>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76" name="Rectangle 188"/>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77" name="Rectangle 189"/>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78" name="Rectangle 190"/>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79" name="Rectangle 191"/>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80" name="Rectangle 192"/>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81" name="Rectangle 193"/>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82" name="Rectangle 194"/>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83" name="Rectangle 195"/>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84" name="Rectangle 196"/>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85" name="Rectangle 197"/>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86" name="Rectangle 198"/>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87" name="Rectangle 199"/>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88" name="Rectangle 200"/>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89" name="Rectangle 201"/>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90" name="Rectangle 202"/>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91" name="Rectangle 203"/>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92" name="Rectangle 204"/>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93" name="Rectangle 206"/>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94" name="Rectangle 207"/>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95" name="Rectangle 208"/>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96" name="Rectangle 209"/>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97" name="Rectangle 210"/>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98" name="Rectangle 211"/>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99" name="Rectangle 212"/>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00" name="Rectangle 213"/>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01" name="Rectangle 214"/>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02" name="Rectangle 215"/>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03" name="Rectangle 216"/>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04" name="Rectangle 217"/>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05" name="Rectangle 218"/>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06" name="Rectangle 219"/>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07" name="Rectangle 220"/>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08" name="Rectangle 221"/>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09" name="Rectangle 222"/>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10" name="Rectangle 223"/>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11" name="Rectangle 224"/>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12" name="Rectangle 225"/>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13" name="Rectangle 226"/>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14" name="Rectangle 227"/>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15" name="Rectangle 228"/>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16" name="Rectangle 229"/>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17" name="Rectangle 230"/>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18" name="Rectangle 231"/>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19" name="Rectangle 232"/>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20" name="Rectangle 233"/>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21" name="Rectangle 234"/>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22" name="Rectangle 235"/>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23" name="Rectangle 236"/>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24" name="Rectangle 237"/>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25" name="Rectangle 238"/>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26" name="Rectangle 239"/>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27" name="Rectangle 240"/>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grpSp>
      <p:sp>
        <p:nvSpPr>
          <p:cNvPr id="9" name="Text Placeholder 8"/>
          <p:cNvSpPr>
            <a:spLocks noGrp="1"/>
          </p:cNvSpPr>
          <p:nvPr>
            <p:ph type="body" sz="quarter" idx="11"/>
          </p:nvPr>
        </p:nvSpPr>
        <p:spPr/>
        <p:txBody>
          <a:bodyPr/>
          <a:lstStyle/>
          <a:p>
            <a:r>
              <a:rPr lang="ko-KR" altLang="en-US" sz="2123" dirty="0">
                <a:solidFill>
                  <a:schemeClr val="accent2"/>
                </a:solidFill>
                <a:latin typeface="경기천년제목 Bold" panose="02020803020101020101" pitchFamily="18" charset="-127"/>
                <a:ea typeface="경기천년제목 Bold" panose="02020803020101020101" pitchFamily="18" charset="-127"/>
              </a:rPr>
              <a:t>연료전지 국내</a:t>
            </a:r>
            <a:r>
              <a:rPr lang="en-US" altLang="ko-KR" sz="2123" dirty="0">
                <a:solidFill>
                  <a:schemeClr val="accent2"/>
                </a:solidFill>
                <a:latin typeface="경기천년제목 Bold" panose="02020803020101020101" pitchFamily="18" charset="-127"/>
                <a:ea typeface="경기천년제목 Bold" panose="02020803020101020101" pitchFamily="18" charset="-127"/>
              </a:rPr>
              <a:t>/</a:t>
            </a:r>
            <a:r>
              <a:rPr lang="ko-KR" altLang="en-US" sz="2123" dirty="0">
                <a:solidFill>
                  <a:schemeClr val="accent2"/>
                </a:solidFill>
                <a:latin typeface="경기천년제목 Bold" panose="02020803020101020101" pitchFamily="18" charset="-127"/>
                <a:ea typeface="경기천년제목 Bold" panose="02020803020101020101" pitchFamily="18" charset="-127"/>
              </a:rPr>
              <a:t>외 기술동향</a:t>
            </a:r>
            <a:endParaRPr lang="en-US" sz="2123" dirty="0">
              <a:solidFill>
                <a:schemeClr val="accent2"/>
              </a:solidFill>
              <a:latin typeface="경기천년제목 Bold" panose="02020803020101020101" pitchFamily="18" charset="-127"/>
              <a:ea typeface="경기천년제목 Bold" panose="02020803020101020101" pitchFamily="18" charset="-127"/>
            </a:endParaRPr>
          </a:p>
        </p:txBody>
      </p:sp>
      <p:pic>
        <p:nvPicPr>
          <p:cNvPr id="310" name="그림 309"/>
          <p:cNvPicPr>
            <a:picLocks noChangeAspect="1"/>
          </p:cNvPicPr>
          <p:nvPr/>
        </p:nvPicPr>
        <p:blipFill>
          <a:blip r:embed="rId3"/>
          <a:stretch>
            <a:fillRect/>
          </a:stretch>
        </p:blipFill>
        <p:spPr>
          <a:xfrm>
            <a:off x="3564894" y="1640377"/>
            <a:ext cx="1419016" cy="830769"/>
          </a:xfrm>
          <a:prstGeom prst="roundRect">
            <a:avLst>
              <a:gd name="adj" fmla="val 8594"/>
            </a:avLst>
          </a:prstGeom>
          <a:solidFill>
            <a:srgbClr val="FFFFFF">
              <a:shade val="85000"/>
            </a:srgbClr>
          </a:solidFill>
          <a:ln>
            <a:noFill/>
          </a:ln>
          <a:effectLst>
            <a:reflection blurRad="12700" stA="38000" endPos="9000" dist="5000" dir="5400000" sy="-100000" algn="bl" rotWithShape="0"/>
          </a:effectLst>
        </p:spPr>
      </p:pic>
      <p:pic>
        <p:nvPicPr>
          <p:cNvPr id="311" name="그림 310"/>
          <p:cNvPicPr>
            <a:picLocks noChangeAspect="1"/>
          </p:cNvPicPr>
          <p:nvPr/>
        </p:nvPicPr>
        <p:blipFill rotWithShape="1">
          <a:blip r:embed="rId4"/>
          <a:srcRect l="47548"/>
          <a:stretch/>
        </p:blipFill>
        <p:spPr>
          <a:xfrm>
            <a:off x="4839192" y="4651279"/>
            <a:ext cx="1651562" cy="830769"/>
          </a:xfrm>
          <a:prstGeom prst="roundRect">
            <a:avLst>
              <a:gd name="adj" fmla="val 8594"/>
            </a:avLst>
          </a:prstGeom>
          <a:solidFill>
            <a:srgbClr val="FFFFFF">
              <a:shade val="85000"/>
            </a:srgbClr>
          </a:solidFill>
          <a:ln>
            <a:noFill/>
          </a:ln>
          <a:effectLst>
            <a:reflection blurRad="12700" stA="38000" endPos="9000" dist="5000" dir="5400000" sy="-100000" algn="bl" rotWithShape="0"/>
          </a:effectLst>
        </p:spPr>
      </p:pic>
      <p:pic>
        <p:nvPicPr>
          <p:cNvPr id="313" name="Picture 12" descr="noimag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411" r="8577"/>
          <a:stretch/>
        </p:blipFill>
        <p:spPr bwMode="auto">
          <a:xfrm>
            <a:off x="7256859" y="1452840"/>
            <a:ext cx="1214297" cy="830769"/>
          </a:xfrm>
          <a:prstGeom prst="roundRect">
            <a:avLst>
              <a:gd name="adj" fmla="val 8594"/>
            </a:avLst>
          </a:prstGeom>
          <a:solidFill>
            <a:srgbClr val="FFFFFF">
              <a:shade val="85000"/>
            </a:srgbClr>
          </a:solidFill>
          <a:ln>
            <a:noFill/>
          </a:ln>
          <a:effectLst>
            <a:reflection blurRad="12700" stA="38000" endPos="9000" dist="5000" dir="5400000" sy="-100000" algn="bl" rotWithShape="0"/>
          </a:effectLst>
          <a:extLst/>
        </p:spPr>
      </p:pic>
      <p:cxnSp>
        <p:nvCxnSpPr>
          <p:cNvPr id="315" name="Elbow Connector 252"/>
          <p:cNvCxnSpPr>
            <a:stCxn id="311" idx="1"/>
            <a:endCxn id="302" idx="2"/>
          </p:cNvCxnSpPr>
          <p:nvPr/>
        </p:nvCxnSpPr>
        <p:spPr>
          <a:xfrm rot="10800000">
            <a:off x="3253531" y="3736829"/>
            <a:ext cx="1585662" cy="1329835"/>
          </a:xfrm>
          <a:prstGeom prst="bentConnector3">
            <a:avLst>
              <a:gd name="adj1" fmla="val 31813"/>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316" name="TextBox 315"/>
          <p:cNvSpPr txBox="1"/>
          <p:nvPr/>
        </p:nvSpPr>
        <p:spPr>
          <a:xfrm>
            <a:off x="4873407" y="5671653"/>
            <a:ext cx="2073422" cy="142027"/>
          </a:xfrm>
          <a:prstGeom prst="rect">
            <a:avLst/>
          </a:prstGeom>
          <a:noFill/>
        </p:spPr>
        <p:txBody>
          <a:bodyPr wrap="square" lIns="0" tIns="0" rIns="0" bIns="0" rtlCol="0">
            <a:spAutoFit/>
          </a:bodyPr>
          <a:lstStyle/>
          <a:p>
            <a:pPr defTabSz="742771"/>
            <a:r>
              <a:rPr lang="en-US" sz="923" dirty="0">
                <a:solidFill>
                  <a:srgbClr val="4B5050"/>
                </a:solidFill>
                <a:latin typeface="경기천년제목 Bold" panose="02020803020101020101" pitchFamily="18" charset="-127"/>
                <a:ea typeface="경기천년제목 Bold" panose="02020803020101020101" pitchFamily="18" charset="-127"/>
              </a:rPr>
              <a:t>3.7MW</a:t>
            </a:r>
            <a:r>
              <a:rPr lang="ko-KR" altLang="en-US" sz="923" dirty="0">
                <a:solidFill>
                  <a:srgbClr val="4B5050"/>
                </a:solidFill>
                <a:latin typeface="경기천년제목 Bold" panose="02020803020101020101" pitchFamily="18" charset="-127"/>
                <a:ea typeface="경기천년제목 Bold" panose="02020803020101020101" pitchFamily="18" charset="-127"/>
              </a:rPr>
              <a:t>급 발전소 개발</a:t>
            </a:r>
            <a:endParaRPr lang="en-US" sz="923" dirty="0">
              <a:solidFill>
                <a:srgbClr val="4B5050"/>
              </a:solidFill>
              <a:latin typeface="경기천년제목 Bold" panose="02020803020101020101" pitchFamily="18" charset="-127"/>
              <a:ea typeface="경기천년제목 Bold" panose="02020803020101020101" pitchFamily="18" charset="-127"/>
            </a:endParaRPr>
          </a:p>
        </p:txBody>
      </p:sp>
      <p:sp>
        <p:nvSpPr>
          <p:cNvPr id="317" name="TextBox 316"/>
          <p:cNvSpPr txBox="1"/>
          <p:nvPr/>
        </p:nvSpPr>
        <p:spPr>
          <a:xfrm>
            <a:off x="4873408" y="5487779"/>
            <a:ext cx="1789111" cy="138499"/>
          </a:xfrm>
          <a:prstGeom prst="rect">
            <a:avLst/>
          </a:prstGeom>
          <a:noFill/>
        </p:spPr>
        <p:txBody>
          <a:bodyPr wrap="square" lIns="0" tIns="0" rIns="0" bIns="0" rtlCol="0">
            <a:spAutoFit/>
          </a:bodyPr>
          <a:lstStyle/>
          <a:p>
            <a:pPr defTabSz="742771"/>
            <a:r>
              <a:rPr lang="en-US" sz="900" b="1" dirty="0" err="1">
                <a:solidFill>
                  <a:srgbClr val="19B49B"/>
                </a:solidFill>
                <a:latin typeface="경기천년제목 Bold" panose="02020803020101020101" pitchFamily="18" charset="-127"/>
                <a:ea typeface="경기천년제목 Bold" panose="02020803020101020101" pitchFamily="18" charset="-127"/>
              </a:rPr>
              <a:t>FuelCell</a:t>
            </a:r>
            <a:r>
              <a:rPr lang="en-US" sz="900" b="1" dirty="0">
                <a:solidFill>
                  <a:srgbClr val="19B49B"/>
                </a:solidFill>
                <a:latin typeface="경기천년제목 Bold" panose="02020803020101020101" pitchFamily="18" charset="-127"/>
                <a:ea typeface="경기천년제목 Bold" panose="02020803020101020101" pitchFamily="18" charset="-127"/>
              </a:rPr>
              <a:t> Energy</a:t>
            </a:r>
          </a:p>
        </p:txBody>
      </p:sp>
      <p:pic>
        <p:nvPicPr>
          <p:cNvPr id="322" name="Picture 2" descr="bloom energyì ëí ì´ë¯¸ì§ ê²ìê²°ê³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6017" y="4571661"/>
            <a:ext cx="1345938" cy="830769"/>
          </a:xfrm>
          <a:prstGeom prst="roundRect">
            <a:avLst>
              <a:gd name="adj" fmla="val 8594"/>
            </a:avLst>
          </a:prstGeom>
          <a:solidFill>
            <a:srgbClr val="FFFFFF">
              <a:shade val="85000"/>
            </a:srgbClr>
          </a:solidFill>
          <a:ln>
            <a:noFill/>
          </a:ln>
          <a:effectLst>
            <a:reflection blurRad="12700" stA="38000" endPos="9000" dist="5000" dir="5400000" sy="-100000" algn="bl" rotWithShape="0"/>
          </a:effectLst>
          <a:extLst/>
        </p:spPr>
      </p:pic>
      <p:cxnSp>
        <p:nvCxnSpPr>
          <p:cNvPr id="324" name="Elbow Connector 252"/>
          <p:cNvCxnSpPr>
            <a:stCxn id="322" idx="0"/>
            <a:endCxn id="299" idx="2"/>
          </p:cNvCxnSpPr>
          <p:nvPr/>
        </p:nvCxnSpPr>
        <p:spPr>
          <a:xfrm rot="5400000" flipH="1" flipV="1">
            <a:off x="1514732" y="3925382"/>
            <a:ext cx="790532" cy="502024"/>
          </a:xfrm>
          <a:prstGeom prst="bentConnector4">
            <a:avLst>
              <a:gd name="adj1" fmla="val 99841"/>
              <a:gd name="adj2" fmla="val 98103"/>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325" name="TextBox 324"/>
          <p:cNvSpPr txBox="1"/>
          <p:nvPr/>
        </p:nvSpPr>
        <p:spPr>
          <a:xfrm>
            <a:off x="374518" y="5570348"/>
            <a:ext cx="1937461" cy="568104"/>
          </a:xfrm>
          <a:prstGeom prst="rect">
            <a:avLst/>
          </a:prstGeom>
          <a:noFill/>
        </p:spPr>
        <p:txBody>
          <a:bodyPr wrap="square" lIns="0" tIns="0" rIns="0" bIns="0" rtlCol="0">
            <a:spAutoFit/>
          </a:bodyPr>
          <a:lstStyle/>
          <a:p>
            <a:pPr algn="r" defTabSz="742771"/>
            <a:r>
              <a:rPr lang="en-US" altLang="ko-KR" sz="923" dirty="0">
                <a:solidFill>
                  <a:srgbClr val="C00000"/>
                </a:solidFill>
                <a:latin typeface="경기천년제목 Bold" panose="02020803020101020101" pitchFamily="18" charset="-127"/>
                <a:ea typeface="경기천년제목 Bold" panose="02020803020101020101" pitchFamily="18" charset="-127"/>
              </a:rPr>
              <a:t>SOFC</a:t>
            </a:r>
          </a:p>
          <a:p>
            <a:pPr algn="r" defTabSz="742771"/>
            <a:r>
              <a:rPr lang="en-US" altLang="ko-KR" sz="923" dirty="0">
                <a:solidFill>
                  <a:srgbClr val="C00000"/>
                </a:solidFill>
                <a:latin typeface="경기천년제목 Bold" panose="02020803020101020101" pitchFamily="18" charset="-127"/>
                <a:ea typeface="경기천년제목 Bold" panose="02020803020101020101" pitchFamily="18" charset="-127"/>
              </a:rPr>
              <a:t>Bloom Box </a:t>
            </a:r>
            <a:r>
              <a:rPr lang="ko-KR" altLang="en-US" sz="923" dirty="0">
                <a:solidFill>
                  <a:srgbClr val="C00000"/>
                </a:solidFill>
                <a:latin typeface="경기천년제목 Bold" panose="02020803020101020101" pitchFamily="18" charset="-127"/>
                <a:ea typeface="경기천년제목 Bold" panose="02020803020101020101" pitchFamily="18" charset="-127"/>
              </a:rPr>
              <a:t>개발 </a:t>
            </a:r>
            <a:r>
              <a:rPr lang="en-US" altLang="ko-KR" sz="923" dirty="0">
                <a:solidFill>
                  <a:srgbClr val="C00000"/>
                </a:solidFill>
                <a:latin typeface="경기천년제목 Bold" panose="02020803020101020101" pitchFamily="18" charset="-127"/>
                <a:ea typeface="경기천년제목 Bold" panose="02020803020101020101" pitchFamily="18" charset="-127"/>
              </a:rPr>
              <a:t>: </a:t>
            </a:r>
          </a:p>
          <a:p>
            <a:pPr algn="r" defTabSz="742771"/>
            <a:r>
              <a:rPr lang="ko-KR" altLang="en-US" sz="923" dirty="0">
                <a:solidFill>
                  <a:srgbClr val="C00000"/>
                </a:solidFill>
                <a:latin typeface="경기천년제목 Bold" panose="02020803020101020101" pitchFamily="18" charset="-127"/>
                <a:ea typeface="경기천년제목 Bold" panose="02020803020101020101" pitchFamily="18" charset="-127"/>
              </a:rPr>
              <a:t>세라믹 멤브레인 연료전지</a:t>
            </a:r>
            <a:r>
              <a:rPr lang="en-US" altLang="ko-KR" sz="923" dirty="0">
                <a:solidFill>
                  <a:srgbClr val="C00000"/>
                </a:solidFill>
                <a:latin typeface="경기천년제목 Bold" panose="02020803020101020101" pitchFamily="18" charset="-127"/>
                <a:ea typeface="경기천년제목 Bold" panose="02020803020101020101" pitchFamily="18" charset="-127"/>
              </a:rPr>
              <a:t>, </a:t>
            </a:r>
            <a:r>
              <a:rPr lang="ko-KR" altLang="en-US" sz="923" dirty="0">
                <a:solidFill>
                  <a:srgbClr val="C00000"/>
                </a:solidFill>
                <a:latin typeface="경기천년제목 Bold" panose="02020803020101020101" pitchFamily="18" charset="-127"/>
                <a:ea typeface="경기천년제목 Bold" panose="02020803020101020101" pitchFamily="18" charset="-127"/>
              </a:rPr>
              <a:t>연료전지 </a:t>
            </a:r>
            <a:r>
              <a:rPr lang="ko-KR" altLang="en-US" sz="923" dirty="0" smtClean="0">
                <a:solidFill>
                  <a:srgbClr val="C00000"/>
                </a:solidFill>
                <a:latin typeface="경기천년제목 Bold" panose="02020803020101020101" pitchFamily="18" charset="-127"/>
                <a:ea typeface="경기천년제목 Bold" panose="02020803020101020101" pitchFamily="18" charset="-127"/>
              </a:rPr>
              <a:t>서버</a:t>
            </a:r>
            <a:endParaRPr lang="en-US" altLang="ko-KR" sz="923" dirty="0" smtClean="0">
              <a:solidFill>
                <a:srgbClr val="C00000"/>
              </a:solidFill>
              <a:latin typeface="경기천년제목 Bold" panose="02020803020101020101" pitchFamily="18" charset="-127"/>
              <a:ea typeface="경기천년제목 Bold" panose="02020803020101020101" pitchFamily="18" charset="-127"/>
            </a:endParaRPr>
          </a:p>
          <a:p>
            <a:pPr algn="r" defTabSz="742771"/>
            <a:r>
              <a:rPr lang="en-US" altLang="ko-KR" sz="923" dirty="0" smtClean="0">
                <a:solidFill>
                  <a:srgbClr val="C00000"/>
                </a:solidFill>
                <a:latin typeface="경기천년제목 Bold" panose="02020803020101020101" pitchFamily="18" charset="-127"/>
                <a:ea typeface="경기천년제목 Bold" panose="02020803020101020101" pitchFamily="18" charset="-127"/>
              </a:rPr>
              <a:t>SK </a:t>
            </a:r>
            <a:r>
              <a:rPr lang="ko-KR" altLang="en-US" sz="923" dirty="0" smtClean="0">
                <a:solidFill>
                  <a:srgbClr val="C00000"/>
                </a:solidFill>
                <a:latin typeface="경기천년제목 Bold" panose="02020803020101020101" pitchFamily="18" charset="-127"/>
                <a:ea typeface="경기천년제목 Bold" panose="02020803020101020101" pitchFamily="18" charset="-127"/>
              </a:rPr>
              <a:t>건설을 통한 국내 시장 진입</a:t>
            </a:r>
            <a:endParaRPr lang="en-US" altLang="ko-KR" sz="923" dirty="0">
              <a:solidFill>
                <a:srgbClr val="C00000"/>
              </a:solidFill>
              <a:latin typeface="경기천년제목 Bold" panose="02020803020101020101" pitchFamily="18" charset="-127"/>
              <a:ea typeface="경기천년제목 Bold" panose="02020803020101020101" pitchFamily="18" charset="-127"/>
            </a:endParaRPr>
          </a:p>
        </p:txBody>
      </p:sp>
      <p:sp>
        <p:nvSpPr>
          <p:cNvPr id="326" name="TextBox 325"/>
          <p:cNvSpPr txBox="1"/>
          <p:nvPr/>
        </p:nvSpPr>
        <p:spPr>
          <a:xfrm>
            <a:off x="527328" y="5409218"/>
            <a:ext cx="1789111" cy="138499"/>
          </a:xfrm>
          <a:prstGeom prst="rect">
            <a:avLst/>
          </a:prstGeom>
          <a:noFill/>
        </p:spPr>
        <p:txBody>
          <a:bodyPr wrap="square" lIns="0" tIns="0" rIns="0" bIns="0" rtlCol="0">
            <a:spAutoFit/>
          </a:bodyPr>
          <a:lstStyle/>
          <a:p>
            <a:pPr algn="r" defTabSz="742771"/>
            <a:r>
              <a:rPr lang="en-US" sz="900" b="1" dirty="0">
                <a:solidFill>
                  <a:srgbClr val="19B49B"/>
                </a:solidFill>
                <a:latin typeface="경기천년제목 Bold" panose="02020803020101020101" pitchFamily="18" charset="-127"/>
                <a:ea typeface="경기천년제목 Bold" panose="02020803020101020101" pitchFamily="18" charset="-127"/>
              </a:rPr>
              <a:t>Bloom Energy (USA)</a:t>
            </a:r>
          </a:p>
        </p:txBody>
      </p:sp>
      <p:cxnSp>
        <p:nvCxnSpPr>
          <p:cNvPr id="328" name="Elbow Connector 252"/>
          <p:cNvCxnSpPr>
            <a:endCxn id="298" idx="2"/>
          </p:cNvCxnSpPr>
          <p:nvPr/>
        </p:nvCxnSpPr>
        <p:spPr>
          <a:xfrm>
            <a:off x="1345810" y="2744770"/>
            <a:ext cx="864824" cy="667607"/>
          </a:xfrm>
          <a:prstGeom prst="bentConnector3">
            <a:avLst>
              <a:gd name="adj1" fmla="val 218"/>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grpSp>
        <p:nvGrpSpPr>
          <p:cNvPr id="329" name="그룹 328"/>
          <p:cNvGrpSpPr/>
          <p:nvPr/>
        </p:nvGrpSpPr>
        <p:grpSpPr>
          <a:xfrm>
            <a:off x="330445" y="1615206"/>
            <a:ext cx="2020555" cy="1129540"/>
            <a:chOff x="397011" y="799719"/>
            <a:chExt cx="2188935" cy="1223668"/>
          </a:xfrm>
        </p:grpSpPr>
        <p:sp>
          <p:nvSpPr>
            <p:cNvPr id="330" name="TextBox 329"/>
            <p:cNvSpPr txBox="1"/>
            <p:nvPr/>
          </p:nvSpPr>
          <p:spPr>
            <a:xfrm>
              <a:off x="487030" y="1869524"/>
              <a:ext cx="2098916" cy="153863"/>
            </a:xfrm>
            <a:prstGeom prst="rect">
              <a:avLst/>
            </a:prstGeom>
            <a:noFill/>
          </p:spPr>
          <p:txBody>
            <a:bodyPr wrap="square" lIns="0" tIns="0" rIns="0" bIns="0" rtlCol="0">
              <a:spAutoFit/>
            </a:bodyPr>
            <a:lstStyle/>
            <a:p>
              <a:pPr algn="r" defTabSz="742771"/>
              <a:r>
                <a:rPr lang="en-US" altLang="ko-KR" sz="923" dirty="0">
                  <a:solidFill>
                    <a:srgbClr val="4B5050"/>
                  </a:solidFill>
                  <a:latin typeface="경기천년제목 Bold" panose="02020803020101020101" pitchFamily="18" charset="-127"/>
                  <a:ea typeface="경기천년제목 Bold" panose="02020803020101020101" pitchFamily="18" charset="-127"/>
                </a:rPr>
                <a:t>PEMFC </a:t>
              </a:r>
              <a:r>
                <a:rPr lang="ko-KR" altLang="en-US" sz="923" dirty="0">
                  <a:solidFill>
                    <a:srgbClr val="4B5050"/>
                  </a:solidFill>
                  <a:latin typeface="경기천년제목 Bold" panose="02020803020101020101" pitchFamily="18" charset="-127"/>
                  <a:ea typeface="경기천년제목 Bold" panose="02020803020101020101" pitchFamily="18" charset="-127"/>
                </a:rPr>
                <a:t>연료전지 세계최고기술보유</a:t>
              </a:r>
              <a:endParaRPr lang="en-US" altLang="ko-KR" sz="923" dirty="0">
                <a:solidFill>
                  <a:srgbClr val="4B5050"/>
                </a:solidFill>
                <a:latin typeface="경기천년제목 Bold" panose="02020803020101020101" pitchFamily="18" charset="-127"/>
                <a:ea typeface="경기천년제목 Bold" panose="02020803020101020101" pitchFamily="18" charset="-127"/>
              </a:endParaRPr>
            </a:p>
          </p:txBody>
        </p:sp>
        <p:sp>
          <p:nvSpPr>
            <p:cNvPr id="331" name="TextBox 330"/>
            <p:cNvSpPr txBox="1"/>
            <p:nvPr/>
          </p:nvSpPr>
          <p:spPr>
            <a:xfrm>
              <a:off x="397011" y="1701565"/>
              <a:ext cx="2188935" cy="150041"/>
            </a:xfrm>
            <a:prstGeom prst="rect">
              <a:avLst/>
            </a:prstGeom>
            <a:noFill/>
          </p:spPr>
          <p:txBody>
            <a:bodyPr wrap="square" lIns="0" tIns="0" rIns="0" bIns="0" rtlCol="0">
              <a:spAutoFit/>
            </a:bodyPr>
            <a:lstStyle/>
            <a:p>
              <a:pPr algn="r" defTabSz="742771"/>
              <a:r>
                <a:rPr lang="en-US" sz="900" b="1" dirty="0">
                  <a:solidFill>
                    <a:srgbClr val="19B49B"/>
                  </a:solidFill>
                  <a:latin typeface="경기천년제목 Bold" panose="02020803020101020101" pitchFamily="18" charset="-127"/>
                  <a:ea typeface="경기천년제목 Bold" panose="02020803020101020101" pitchFamily="18" charset="-127"/>
                </a:rPr>
                <a:t>Ballard Power Systems (Canada)</a:t>
              </a:r>
            </a:p>
          </p:txBody>
        </p:sp>
        <p:pic>
          <p:nvPicPr>
            <p:cNvPr id="332" name="Picture 6" descr="Ballard Power ElectraGen Back-Upì ëí ì´ë¯¸ì§ ê²ìê²°ê³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35657" y="799719"/>
              <a:ext cx="1203208" cy="900000"/>
            </a:xfrm>
            <a:prstGeom prst="roundRect">
              <a:avLst>
                <a:gd name="adj" fmla="val 8594"/>
              </a:avLst>
            </a:prstGeom>
            <a:solidFill>
              <a:srgbClr val="FFFFFF">
                <a:shade val="85000"/>
              </a:srgbClr>
            </a:solidFill>
            <a:ln>
              <a:noFill/>
            </a:ln>
            <a:effectLst>
              <a:reflection blurRad="12700" stA="38000" endPos="9000" dist="5000" dir="5400000" sy="-100000" algn="bl" rotWithShape="0"/>
            </a:effectLst>
            <a:extLst/>
          </p:spPr>
        </p:pic>
      </p:grpSp>
      <p:pic>
        <p:nvPicPr>
          <p:cNvPr id="333" name="Picture 8" descr="Kolon Hydroponics MW Power Pla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2589" y="4946590"/>
            <a:ext cx="1474738" cy="830769"/>
          </a:xfrm>
          <a:prstGeom prst="roundRect">
            <a:avLst>
              <a:gd name="adj" fmla="val 8594"/>
            </a:avLst>
          </a:prstGeom>
          <a:solidFill>
            <a:srgbClr val="FFFFFF">
              <a:shade val="85000"/>
            </a:srgbClr>
          </a:solidFill>
          <a:ln>
            <a:noFill/>
          </a:ln>
          <a:effectLst>
            <a:reflection blurRad="12700" stA="38000" endPos="9000" dist="5000" dir="5400000" sy="-100000" algn="bl" rotWithShape="0"/>
          </a:effectLst>
          <a:extLst/>
        </p:spPr>
      </p:pic>
      <p:cxnSp>
        <p:nvCxnSpPr>
          <p:cNvPr id="335" name="Elbow Connector 252"/>
          <p:cNvCxnSpPr>
            <a:stCxn id="333" idx="0"/>
            <a:endCxn id="301" idx="5"/>
          </p:cNvCxnSpPr>
          <p:nvPr/>
        </p:nvCxnSpPr>
        <p:spPr>
          <a:xfrm rot="16200000" flipV="1">
            <a:off x="2573792" y="3970422"/>
            <a:ext cx="1557227" cy="395108"/>
          </a:xfrm>
          <a:prstGeom prst="bentConnector2">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336" name="TextBox 335"/>
          <p:cNvSpPr txBox="1"/>
          <p:nvPr/>
        </p:nvSpPr>
        <p:spPr>
          <a:xfrm>
            <a:off x="2818458" y="5994870"/>
            <a:ext cx="2559419" cy="426079"/>
          </a:xfrm>
          <a:prstGeom prst="rect">
            <a:avLst/>
          </a:prstGeom>
          <a:noFill/>
        </p:spPr>
        <p:txBody>
          <a:bodyPr wrap="square" lIns="0" tIns="0" rIns="0" bIns="0" rtlCol="0">
            <a:spAutoFit/>
          </a:bodyPr>
          <a:lstStyle/>
          <a:p>
            <a:pPr defTabSz="742771"/>
            <a:r>
              <a:rPr lang="ko-KR" altLang="en-US" sz="923" dirty="0">
                <a:solidFill>
                  <a:srgbClr val="4B5050"/>
                </a:solidFill>
                <a:latin typeface="경기천년제목 Bold" panose="02020803020101020101" pitchFamily="18" charset="-127"/>
                <a:ea typeface="경기천년제목 Bold" panose="02020803020101020101" pitchFamily="18" charset="-127"/>
              </a:rPr>
              <a:t>운송용과 백업전원용 </a:t>
            </a:r>
            <a:r>
              <a:rPr lang="en-US" altLang="ko-KR" sz="923" dirty="0">
                <a:solidFill>
                  <a:srgbClr val="4B5050"/>
                </a:solidFill>
                <a:latin typeface="경기천년제목 Bold" panose="02020803020101020101" pitchFamily="18" charset="-127"/>
                <a:ea typeface="경기천년제목 Bold" panose="02020803020101020101" pitchFamily="18" charset="-127"/>
              </a:rPr>
              <a:t>PEMFC </a:t>
            </a:r>
            <a:r>
              <a:rPr lang="ko-KR" altLang="en-US" sz="923" dirty="0">
                <a:solidFill>
                  <a:srgbClr val="4B5050"/>
                </a:solidFill>
                <a:latin typeface="경기천년제목 Bold" panose="02020803020101020101" pitchFamily="18" charset="-127"/>
                <a:ea typeface="경기천년제목 Bold" panose="02020803020101020101" pitchFamily="18" charset="-127"/>
              </a:rPr>
              <a:t>스택 및 부품 기술 보유</a:t>
            </a:r>
            <a:endParaRPr lang="en-US" altLang="ko-KR" sz="923" dirty="0">
              <a:solidFill>
                <a:srgbClr val="4B5050"/>
              </a:solidFill>
              <a:latin typeface="경기천년제목 Bold" panose="02020803020101020101" pitchFamily="18" charset="-127"/>
              <a:ea typeface="경기천년제목 Bold" panose="02020803020101020101" pitchFamily="18" charset="-127"/>
            </a:endParaRPr>
          </a:p>
          <a:p>
            <a:pPr defTabSz="742771"/>
            <a:r>
              <a:rPr lang="ko-KR" altLang="en-US" sz="923" dirty="0">
                <a:solidFill>
                  <a:srgbClr val="4B5050"/>
                </a:solidFill>
                <a:latin typeface="경기천년제목 Bold" panose="02020803020101020101" pitchFamily="18" charset="-127"/>
                <a:ea typeface="경기천년제목 Bold" panose="02020803020101020101" pitchFamily="18" charset="-127"/>
              </a:rPr>
              <a:t>코오롱 하이드로제닉스 합작 법인 설립 후 한화토탈 공장내 </a:t>
            </a:r>
            <a:r>
              <a:rPr lang="en-US" altLang="ko-KR" sz="923" dirty="0">
                <a:solidFill>
                  <a:srgbClr val="4B5050"/>
                </a:solidFill>
                <a:latin typeface="경기천년제목 Bold" panose="02020803020101020101" pitchFamily="18" charset="-127"/>
                <a:ea typeface="경기천년제목 Bold" panose="02020803020101020101" pitchFamily="18" charset="-127"/>
              </a:rPr>
              <a:t>1MW</a:t>
            </a:r>
            <a:r>
              <a:rPr lang="ko-KR" altLang="en-US" sz="923" dirty="0">
                <a:solidFill>
                  <a:srgbClr val="4B5050"/>
                </a:solidFill>
                <a:latin typeface="경기천년제목 Bold" panose="02020803020101020101" pitchFamily="18" charset="-127"/>
                <a:ea typeface="경기천년제목 Bold" panose="02020803020101020101" pitchFamily="18" charset="-127"/>
              </a:rPr>
              <a:t>급 연료전지발전시설 실증사업 완료</a:t>
            </a:r>
            <a:endParaRPr lang="en-US" altLang="ko-KR" sz="923" dirty="0">
              <a:solidFill>
                <a:srgbClr val="4B5050"/>
              </a:solidFill>
              <a:latin typeface="경기천년제목 Bold" panose="02020803020101020101" pitchFamily="18" charset="-127"/>
              <a:ea typeface="경기천년제목 Bold" panose="02020803020101020101" pitchFamily="18" charset="-127"/>
            </a:endParaRPr>
          </a:p>
        </p:txBody>
      </p:sp>
      <p:sp>
        <p:nvSpPr>
          <p:cNvPr id="337" name="TextBox 336"/>
          <p:cNvSpPr txBox="1"/>
          <p:nvPr/>
        </p:nvSpPr>
        <p:spPr>
          <a:xfrm>
            <a:off x="2816470" y="5807360"/>
            <a:ext cx="1789111" cy="138499"/>
          </a:xfrm>
          <a:prstGeom prst="rect">
            <a:avLst/>
          </a:prstGeom>
          <a:noFill/>
        </p:spPr>
        <p:txBody>
          <a:bodyPr wrap="square" lIns="0" tIns="0" rIns="0" bIns="0" rtlCol="0">
            <a:spAutoFit/>
          </a:bodyPr>
          <a:lstStyle/>
          <a:p>
            <a:pPr defTabSz="742771"/>
            <a:r>
              <a:rPr lang="en-US" sz="900" b="1" dirty="0">
                <a:solidFill>
                  <a:srgbClr val="19B49B"/>
                </a:solidFill>
                <a:latin typeface="경기천년제목 Bold" panose="02020803020101020101" pitchFamily="18" charset="-127"/>
                <a:ea typeface="경기천년제목 Bold" panose="02020803020101020101" pitchFamily="18" charset="-127"/>
              </a:rPr>
              <a:t>Hydrogenics (Canada)</a:t>
            </a:r>
          </a:p>
        </p:txBody>
      </p:sp>
      <p:cxnSp>
        <p:nvCxnSpPr>
          <p:cNvPr id="339" name="Elbow Connector 252"/>
          <p:cNvCxnSpPr>
            <a:stCxn id="340" idx="2"/>
            <a:endCxn id="303" idx="1"/>
          </p:cNvCxnSpPr>
          <p:nvPr/>
        </p:nvCxnSpPr>
        <p:spPr>
          <a:xfrm rot="16200000" flipH="1">
            <a:off x="4212062" y="2897949"/>
            <a:ext cx="750653" cy="512446"/>
          </a:xfrm>
          <a:prstGeom prst="bentConnector4">
            <a:avLst>
              <a:gd name="adj1" fmla="val 34040"/>
              <a:gd name="adj2" fmla="val 67"/>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341" name="TextBox 340"/>
          <p:cNvSpPr txBox="1"/>
          <p:nvPr/>
        </p:nvSpPr>
        <p:spPr>
          <a:xfrm>
            <a:off x="3568824" y="2474809"/>
            <a:ext cx="1789111" cy="138499"/>
          </a:xfrm>
          <a:prstGeom prst="rect">
            <a:avLst/>
          </a:prstGeom>
          <a:noFill/>
        </p:spPr>
        <p:txBody>
          <a:bodyPr wrap="square" lIns="0" tIns="0" rIns="0" bIns="0" rtlCol="0">
            <a:spAutoFit/>
          </a:bodyPr>
          <a:lstStyle/>
          <a:p>
            <a:pPr defTabSz="742771"/>
            <a:r>
              <a:rPr lang="en-US" sz="900" b="1" dirty="0">
                <a:solidFill>
                  <a:srgbClr val="19B49B"/>
                </a:solidFill>
                <a:latin typeface="경기천년제목 Bold" panose="02020803020101020101" pitchFamily="18" charset="-127"/>
                <a:ea typeface="경기천년제목 Bold" panose="02020803020101020101" pitchFamily="18" charset="-127"/>
              </a:rPr>
              <a:t>Ceres Power (UK)</a:t>
            </a:r>
          </a:p>
        </p:txBody>
      </p:sp>
      <p:cxnSp>
        <p:nvCxnSpPr>
          <p:cNvPr id="342" name="Elbow Connector 252"/>
          <p:cNvCxnSpPr>
            <a:stCxn id="344" idx="1"/>
            <a:endCxn id="304" idx="2"/>
          </p:cNvCxnSpPr>
          <p:nvPr/>
        </p:nvCxnSpPr>
        <p:spPr>
          <a:xfrm rot="10800000" flipH="1">
            <a:off x="7259411" y="3844206"/>
            <a:ext cx="566207" cy="1296239"/>
          </a:xfrm>
          <a:prstGeom prst="bentConnector5">
            <a:avLst>
              <a:gd name="adj1" fmla="val -37786"/>
              <a:gd name="adj2" fmla="val 53449"/>
              <a:gd name="adj3" fmla="val -37664"/>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grpSp>
        <p:nvGrpSpPr>
          <p:cNvPr id="36" name="그룹 35"/>
          <p:cNvGrpSpPr/>
          <p:nvPr/>
        </p:nvGrpSpPr>
        <p:grpSpPr>
          <a:xfrm>
            <a:off x="7258381" y="4231316"/>
            <a:ext cx="2096080" cy="1854044"/>
            <a:chOff x="7450496" y="4531444"/>
            <a:chExt cx="2270753" cy="2008548"/>
          </a:xfrm>
        </p:grpSpPr>
        <p:pic>
          <p:nvPicPr>
            <p:cNvPr id="309" name="Picture 10" descr="í¬ì¤ì½ìëì§ ì°ë£ì ì§ì ëí ì´ë¯¸ì§ ê²ìê²°ê³¼"/>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50496" y="4531444"/>
              <a:ext cx="1415730" cy="900000"/>
            </a:xfrm>
            <a:prstGeom prst="roundRect">
              <a:avLst>
                <a:gd name="adj" fmla="val 8594"/>
              </a:avLst>
            </a:prstGeom>
            <a:solidFill>
              <a:srgbClr val="FFFFFF">
                <a:shade val="85000"/>
              </a:srgbClr>
            </a:solidFill>
            <a:ln>
              <a:noFill/>
            </a:ln>
            <a:effectLst>
              <a:reflection blurRad="12700" stA="38000" endPos="9000" dist="5000" dir="5400000" sy="-100000" algn="bl" rotWithShape="0"/>
            </a:effectLst>
            <a:extLst/>
          </p:spPr>
        </p:pic>
        <p:sp>
          <p:nvSpPr>
            <p:cNvPr id="343" name="TextBox 342"/>
            <p:cNvSpPr txBox="1"/>
            <p:nvPr/>
          </p:nvSpPr>
          <p:spPr>
            <a:xfrm>
              <a:off x="7451611" y="5616823"/>
              <a:ext cx="2269638" cy="923169"/>
            </a:xfrm>
            <a:prstGeom prst="rect">
              <a:avLst/>
            </a:prstGeom>
            <a:noFill/>
          </p:spPr>
          <p:txBody>
            <a:bodyPr wrap="square" lIns="0" tIns="0" rIns="0" bIns="0" rtlCol="0">
              <a:spAutoFit/>
            </a:bodyPr>
            <a:lstStyle/>
            <a:p>
              <a:pPr defTabSz="742771"/>
              <a:r>
                <a:rPr lang="en-US" altLang="ko-KR" sz="923" dirty="0">
                  <a:solidFill>
                    <a:srgbClr val="4B5050"/>
                  </a:solidFill>
                  <a:latin typeface="경기천년제목 Bold" panose="02020803020101020101" pitchFamily="18" charset="-127"/>
                  <a:ea typeface="경기천년제목 Bold" panose="02020803020101020101" pitchFamily="18" charset="-127"/>
                </a:rPr>
                <a:t>MCFC </a:t>
              </a:r>
              <a:r>
                <a:rPr lang="ko-KR" altLang="en-US" sz="923" dirty="0">
                  <a:solidFill>
                    <a:srgbClr val="4B5050"/>
                  </a:solidFill>
                  <a:latin typeface="경기천년제목 Bold" panose="02020803020101020101" pitchFamily="18" charset="-127"/>
                  <a:ea typeface="경기천년제목 Bold" panose="02020803020101020101" pitchFamily="18" charset="-127"/>
                </a:rPr>
                <a:t>연료전지 한국남동발전 설치</a:t>
              </a:r>
              <a:endParaRPr lang="en-US" altLang="ko-KR" sz="923" dirty="0">
                <a:solidFill>
                  <a:srgbClr val="4B5050"/>
                </a:solidFill>
                <a:latin typeface="경기천년제목 Bold" panose="02020803020101020101" pitchFamily="18" charset="-127"/>
                <a:ea typeface="경기천년제목 Bold" panose="02020803020101020101" pitchFamily="18" charset="-127"/>
              </a:endParaRPr>
            </a:p>
            <a:p>
              <a:pPr defTabSz="742771"/>
              <a:r>
                <a:rPr lang="ko-KR" altLang="en-US" sz="923" dirty="0">
                  <a:solidFill>
                    <a:srgbClr val="4B5050"/>
                  </a:solidFill>
                  <a:latin typeface="경기천년제목 Bold" panose="02020803020101020101" pitchFamily="18" charset="-127"/>
                  <a:ea typeface="경기천년제목 Bold" panose="02020803020101020101" pitchFamily="18" charset="-127"/>
                </a:rPr>
                <a:t>미국 퓨열셀에너지사 인수 후 연료전지 전공정 국산화</a:t>
              </a:r>
              <a:endParaRPr lang="en-US" altLang="ko-KR" sz="923" dirty="0">
                <a:solidFill>
                  <a:srgbClr val="4B5050"/>
                </a:solidFill>
                <a:latin typeface="경기천년제목 Bold" panose="02020803020101020101" pitchFamily="18" charset="-127"/>
                <a:ea typeface="경기천년제목 Bold" panose="02020803020101020101" pitchFamily="18" charset="-127"/>
              </a:endParaRPr>
            </a:p>
            <a:p>
              <a:pPr defTabSz="742771"/>
              <a:r>
                <a:rPr lang="ko-KR" altLang="en-US" sz="923" dirty="0">
                  <a:solidFill>
                    <a:srgbClr val="4B5050"/>
                  </a:solidFill>
                  <a:latin typeface="경기천년제목 Bold" panose="02020803020101020101" pitchFamily="18" charset="-127"/>
                  <a:ea typeface="경기천년제목 Bold" panose="02020803020101020101" pitchFamily="18" charset="-127"/>
                </a:rPr>
                <a:t>한국수력원자력</a:t>
              </a:r>
              <a:r>
                <a:rPr lang="en-US" altLang="ko-KR" sz="923" dirty="0">
                  <a:solidFill>
                    <a:srgbClr val="4B5050"/>
                  </a:solidFill>
                  <a:latin typeface="경기천년제목 Bold" panose="02020803020101020101" pitchFamily="18" charset="-127"/>
                  <a:ea typeface="경기천년제목 Bold" panose="02020803020101020101" pitchFamily="18" charset="-127"/>
                </a:rPr>
                <a:t>, </a:t>
              </a:r>
              <a:r>
                <a:rPr lang="ko-KR" altLang="en-US" sz="923" dirty="0">
                  <a:solidFill>
                    <a:srgbClr val="4B5050"/>
                  </a:solidFill>
                  <a:latin typeface="경기천년제목 Bold" panose="02020803020101020101" pitchFamily="18" charset="-127"/>
                  <a:ea typeface="경기천년제목 Bold" panose="02020803020101020101" pitchFamily="18" charset="-127"/>
                </a:rPr>
                <a:t>삼천리와 함께 경기그린에너지㈜를 설립하여 연간 </a:t>
              </a:r>
              <a:r>
                <a:rPr lang="en-US" altLang="ko-KR" sz="923" dirty="0">
                  <a:solidFill>
                    <a:srgbClr val="4B5050"/>
                  </a:solidFill>
                  <a:latin typeface="경기천년제목 Bold" panose="02020803020101020101" pitchFamily="18" charset="-127"/>
                  <a:ea typeface="경기천년제목 Bold" panose="02020803020101020101" pitchFamily="18" charset="-127"/>
                </a:rPr>
                <a:t>46MW </a:t>
              </a:r>
              <a:r>
                <a:rPr lang="ko-KR" altLang="en-US" sz="923" dirty="0">
                  <a:solidFill>
                    <a:srgbClr val="4B5050"/>
                  </a:solidFill>
                  <a:latin typeface="경기천년제목 Bold" panose="02020803020101020101" pitchFamily="18" charset="-127"/>
                  <a:ea typeface="경기천년제목 Bold" panose="02020803020101020101" pitchFamily="18" charset="-127"/>
                </a:rPr>
                <a:t>전력생산 연료전지 발전소 운영 중</a:t>
              </a:r>
              <a:endParaRPr lang="en-US" altLang="ko-KR" sz="923" dirty="0">
                <a:solidFill>
                  <a:srgbClr val="4B5050"/>
                </a:solidFill>
                <a:latin typeface="경기천년제목 Bold" panose="02020803020101020101" pitchFamily="18" charset="-127"/>
                <a:ea typeface="경기천년제목 Bold" panose="02020803020101020101" pitchFamily="18" charset="-127"/>
              </a:endParaRPr>
            </a:p>
          </p:txBody>
        </p:sp>
        <p:sp>
          <p:nvSpPr>
            <p:cNvPr id="344" name="TextBox 343"/>
            <p:cNvSpPr txBox="1"/>
            <p:nvPr/>
          </p:nvSpPr>
          <p:spPr>
            <a:xfrm>
              <a:off x="7451611" y="5441310"/>
              <a:ext cx="1938204" cy="150041"/>
            </a:xfrm>
            <a:prstGeom prst="rect">
              <a:avLst/>
            </a:prstGeom>
            <a:noFill/>
          </p:spPr>
          <p:txBody>
            <a:bodyPr wrap="square" lIns="0" tIns="0" rIns="0" bIns="0" rtlCol="0">
              <a:spAutoFit/>
            </a:bodyPr>
            <a:lstStyle/>
            <a:p>
              <a:pPr defTabSz="742771"/>
              <a:r>
                <a:rPr lang="ko-KR" altLang="en-US" sz="900" b="1" dirty="0">
                  <a:solidFill>
                    <a:srgbClr val="19B49B"/>
                  </a:solidFill>
                  <a:latin typeface="경기천년제목 Bold" panose="02020803020101020101" pitchFamily="18" charset="-127"/>
                  <a:ea typeface="경기천년제목 Bold" panose="02020803020101020101" pitchFamily="18" charset="-127"/>
                </a:rPr>
                <a:t>포스코에너지 </a:t>
              </a:r>
              <a:r>
                <a:rPr lang="en-US" altLang="ko-KR" sz="900" b="1" dirty="0">
                  <a:solidFill>
                    <a:srgbClr val="19B49B"/>
                  </a:solidFill>
                  <a:latin typeface="경기천년제목 Bold" panose="02020803020101020101" pitchFamily="18" charset="-127"/>
                  <a:ea typeface="경기천년제목 Bold" panose="02020803020101020101" pitchFamily="18" charset="-127"/>
                </a:rPr>
                <a:t>(Korea)</a:t>
              </a:r>
              <a:endParaRPr lang="en-US" sz="900" b="1" dirty="0">
                <a:solidFill>
                  <a:srgbClr val="19B49B"/>
                </a:solidFill>
                <a:latin typeface="경기천년제목 Bold" panose="02020803020101020101" pitchFamily="18" charset="-127"/>
                <a:ea typeface="경기천년제목 Bold" panose="02020803020101020101" pitchFamily="18" charset="-127"/>
              </a:endParaRPr>
            </a:p>
          </p:txBody>
        </p:sp>
      </p:grpSp>
      <p:cxnSp>
        <p:nvCxnSpPr>
          <p:cNvPr id="345" name="Elbow Connector 252"/>
          <p:cNvCxnSpPr>
            <a:stCxn id="347" idx="1"/>
          </p:cNvCxnSpPr>
          <p:nvPr/>
        </p:nvCxnSpPr>
        <p:spPr>
          <a:xfrm rot="10800000" flipH="1" flipV="1">
            <a:off x="7256041" y="2404835"/>
            <a:ext cx="564339" cy="1461473"/>
          </a:xfrm>
          <a:prstGeom prst="bentConnector4">
            <a:avLst>
              <a:gd name="adj1" fmla="val -37392"/>
              <a:gd name="adj2" fmla="val 98492"/>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346" name="TextBox 345"/>
          <p:cNvSpPr txBox="1"/>
          <p:nvPr/>
        </p:nvSpPr>
        <p:spPr>
          <a:xfrm>
            <a:off x="7256041" y="2497596"/>
            <a:ext cx="1959530" cy="284052"/>
          </a:xfrm>
          <a:prstGeom prst="rect">
            <a:avLst/>
          </a:prstGeom>
          <a:noFill/>
        </p:spPr>
        <p:txBody>
          <a:bodyPr wrap="square" lIns="0" tIns="0" rIns="0" bIns="0" rtlCol="0">
            <a:spAutoFit/>
          </a:bodyPr>
          <a:lstStyle/>
          <a:p>
            <a:pPr defTabSz="742771"/>
            <a:r>
              <a:rPr lang="en-US" altLang="ko-KR" sz="923" dirty="0">
                <a:solidFill>
                  <a:srgbClr val="4B5050"/>
                </a:solidFill>
                <a:latin typeface="경기천년제목 Bold" panose="02020803020101020101" pitchFamily="18" charset="-127"/>
                <a:ea typeface="경기천년제목 Bold" panose="02020803020101020101" pitchFamily="18" charset="-127"/>
              </a:rPr>
              <a:t>400kW</a:t>
            </a:r>
            <a:r>
              <a:rPr lang="ko-KR" altLang="en-US" sz="923" dirty="0">
                <a:solidFill>
                  <a:srgbClr val="4B5050"/>
                </a:solidFill>
                <a:latin typeface="경기천년제목 Bold" panose="02020803020101020101" pitchFamily="18" charset="-127"/>
                <a:ea typeface="경기천년제목 Bold" panose="02020803020101020101" pitchFamily="18" charset="-127"/>
              </a:rPr>
              <a:t>급 </a:t>
            </a:r>
            <a:r>
              <a:rPr lang="en-US" altLang="ko-KR" sz="923" dirty="0">
                <a:solidFill>
                  <a:srgbClr val="4B5050"/>
                </a:solidFill>
                <a:latin typeface="경기천년제목 Bold" panose="02020803020101020101" pitchFamily="18" charset="-127"/>
                <a:ea typeface="경기천년제목 Bold" panose="02020803020101020101" pitchFamily="18" charset="-127"/>
              </a:rPr>
              <a:t>PAFC, 10kW PEMFC </a:t>
            </a:r>
            <a:r>
              <a:rPr lang="ko-KR" altLang="en-US" sz="923" dirty="0">
                <a:solidFill>
                  <a:srgbClr val="4B5050"/>
                </a:solidFill>
                <a:latin typeface="경기천년제목 Bold" panose="02020803020101020101" pitchFamily="18" charset="-127"/>
                <a:ea typeface="경기천년제목 Bold" panose="02020803020101020101" pitchFamily="18" charset="-127"/>
              </a:rPr>
              <a:t>연료전지 개발</a:t>
            </a:r>
            <a:endParaRPr lang="en-US" altLang="ko-KR" sz="923" dirty="0">
              <a:solidFill>
                <a:srgbClr val="4B5050"/>
              </a:solidFill>
              <a:latin typeface="경기천년제목 Bold" panose="02020803020101020101" pitchFamily="18" charset="-127"/>
              <a:ea typeface="경기천년제목 Bold" panose="02020803020101020101" pitchFamily="18" charset="-127"/>
            </a:endParaRPr>
          </a:p>
        </p:txBody>
      </p:sp>
      <p:sp>
        <p:nvSpPr>
          <p:cNvPr id="347" name="TextBox 346"/>
          <p:cNvSpPr txBox="1"/>
          <p:nvPr/>
        </p:nvSpPr>
        <p:spPr>
          <a:xfrm>
            <a:off x="7256042" y="2335586"/>
            <a:ext cx="1789111" cy="138499"/>
          </a:xfrm>
          <a:prstGeom prst="rect">
            <a:avLst/>
          </a:prstGeom>
          <a:noFill/>
        </p:spPr>
        <p:txBody>
          <a:bodyPr wrap="square" lIns="0" tIns="0" rIns="0" bIns="0" rtlCol="0">
            <a:spAutoFit/>
          </a:bodyPr>
          <a:lstStyle/>
          <a:p>
            <a:pPr defTabSz="742771"/>
            <a:r>
              <a:rPr lang="ko-KR" altLang="en-US" sz="900" b="1" dirty="0">
                <a:solidFill>
                  <a:srgbClr val="19B49B"/>
                </a:solidFill>
                <a:latin typeface="경기천년제목 Bold" panose="02020803020101020101" pitchFamily="18" charset="-127"/>
                <a:ea typeface="경기천년제목 Bold" panose="02020803020101020101" pitchFamily="18" charset="-127"/>
              </a:rPr>
              <a:t>두산 </a:t>
            </a:r>
            <a:r>
              <a:rPr lang="ko-KR" altLang="en-US" sz="900" b="1" dirty="0" err="1">
                <a:solidFill>
                  <a:srgbClr val="19B49B"/>
                </a:solidFill>
                <a:latin typeface="경기천년제목 Bold" panose="02020803020101020101" pitchFamily="18" charset="-127"/>
                <a:ea typeface="경기천년제목 Bold" panose="02020803020101020101" pitchFamily="18" charset="-127"/>
              </a:rPr>
              <a:t>퓨얼셀</a:t>
            </a:r>
            <a:r>
              <a:rPr lang="ko-KR" altLang="en-US" sz="900" b="1" dirty="0">
                <a:solidFill>
                  <a:srgbClr val="19B49B"/>
                </a:solidFill>
                <a:latin typeface="경기천년제목 Bold" panose="02020803020101020101" pitchFamily="18" charset="-127"/>
                <a:ea typeface="경기천년제목 Bold" panose="02020803020101020101" pitchFamily="18" charset="-127"/>
              </a:rPr>
              <a:t> </a:t>
            </a:r>
            <a:r>
              <a:rPr lang="en-US" altLang="ko-KR" sz="900" b="1" dirty="0">
                <a:solidFill>
                  <a:srgbClr val="19B49B"/>
                </a:solidFill>
                <a:latin typeface="경기천년제목 Bold" panose="02020803020101020101" pitchFamily="18" charset="-127"/>
                <a:ea typeface="경기천년제목 Bold" panose="02020803020101020101" pitchFamily="18" charset="-127"/>
              </a:rPr>
              <a:t>(Korea)</a:t>
            </a:r>
            <a:endParaRPr lang="en-US" sz="900" b="1" dirty="0">
              <a:solidFill>
                <a:srgbClr val="19B49B"/>
              </a:solidFill>
              <a:latin typeface="경기천년제목 Bold" panose="02020803020101020101" pitchFamily="18" charset="-127"/>
              <a:ea typeface="경기천년제목 Bold" panose="02020803020101020101" pitchFamily="18" charset="-127"/>
            </a:endParaRPr>
          </a:p>
        </p:txBody>
      </p:sp>
      <p:sp>
        <p:nvSpPr>
          <p:cNvPr id="298" name="Freeform 46"/>
          <p:cNvSpPr>
            <a:spLocks noEditPoints="1"/>
          </p:cNvSpPr>
          <p:nvPr/>
        </p:nvSpPr>
        <p:spPr bwMode="auto">
          <a:xfrm>
            <a:off x="2136072" y="3172770"/>
            <a:ext cx="152400" cy="242888"/>
          </a:xfrm>
          <a:custGeom>
            <a:avLst/>
            <a:gdLst>
              <a:gd name="T0" fmla="*/ 140 w 186"/>
              <a:gd name="T1" fmla="*/ 189 h 296"/>
              <a:gd name="T2" fmla="*/ 96 w 186"/>
              <a:gd name="T3" fmla="*/ 292 h 296"/>
              <a:gd name="T4" fmla="*/ 91 w 186"/>
              <a:gd name="T5" fmla="*/ 292 h 296"/>
              <a:gd name="T6" fmla="*/ 45 w 186"/>
              <a:gd name="T7" fmla="*/ 189 h 296"/>
              <a:gd name="T8" fmla="*/ 0 w 186"/>
              <a:gd name="T9" fmla="*/ 92 h 296"/>
              <a:gd name="T10" fmla="*/ 92 w 186"/>
              <a:gd name="T11" fmla="*/ 0 h 296"/>
              <a:gd name="T12" fmla="*/ 186 w 186"/>
              <a:gd name="T13" fmla="*/ 92 h 296"/>
              <a:gd name="T14" fmla="*/ 140 w 186"/>
              <a:gd name="T15" fmla="*/ 189 h 296"/>
              <a:gd name="T16" fmla="*/ 129 w 186"/>
              <a:gd name="T17" fmla="*/ 94 h 296"/>
              <a:gd name="T18" fmla="*/ 93 w 186"/>
              <a:gd name="T19" fmla="*/ 59 h 296"/>
              <a:gd name="T20" fmla="*/ 58 w 186"/>
              <a:gd name="T21" fmla="*/ 94 h 296"/>
              <a:gd name="T22" fmla="*/ 93 w 186"/>
              <a:gd name="T23" fmla="*/ 131 h 296"/>
              <a:gd name="T24" fmla="*/ 129 w 186"/>
              <a:gd name="T25" fmla="*/ 9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96">
                <a:moveTo>
                  <a:pt x="140" y="189"/>
                </a:moveTo>
                <a:cubicBezTo>
                  <a:pt x="101" y="245"/>
                  <a:pt x="96" y="292"/>
                  <a:pt x="96" y="292"/>
                </a:cubicBezTo>
                <a:cubicBezTo>
                  <a:pt x="95" y="296"/>
                  <a:pt x="92" y="296"/>
                  <a:pt x="91" y="292"/>
                </a:cubicBezTo>
                <a:cubicBezTo>
                  <a:pt x="91" y="292"/>
                  <a:pt x="83" y="245"/>
                  <a:pt x="45" y="189"/>
                </a:cubicBezTo>
                <a:cubicBezTo>
                  <a:pt x="14" y="145"/>
                  <a:pt x="0" y="128"/>
                  <a:pt x="0" y="92"/>
                </a:cubicBezTo>
                <a:cubicBezTo>
                  <a:pt x="0" y="41"/>
                  <a:pt x="41" y="0"/>
                  <a:pt x="92" y="0"/>
                </a:cubicBezTo>
                <a:cubicBezTo>
                  <a:pt x="144" y="0"/>
                  <a:pt x="186" y="41"/>
                  <a:pt x="186" y="92"/>
                </a:cubicBezTo>
                <a:cubicBezTo>
                  <a:pt x="186" y="128"/>
                  <a:pt x="158" y="163"/>
                  <a:pt x="140" y="189"/>
                </a:cubicBezTo>
                <a:close/>
                <a:moveTo>
                  <a:pt x="129" y="94"/>
                </a:moveTo>
                <a:cubicBezTo>
                  <a:pt x="129" y="74"/>
                  <a:pt x="114" y="59"/>
                  <a:pt x="93" y="59"/>
                </a:cubicBezTo>
                <a:cubicBezTo>
                  <a:pt x="74" y="59"/>
                  <a:pt x="58" y="74"/>
                  <a:pt x="58" y="94"/>
                </a:cubicBezTo>
                <a:cubicBezTo>
                  <a:pt x="58" y="114"/>
                  <a:pt x="74" y="131"/>
                  <a:pt x="93" y="131"/>
                </a:cubicBezTo>
                <a:cubicBezTo>
                  <a:pt x="114" y="131"/>
                  <a:pt x="129" y="114"/>
                  <a:pt x="129" y="94"/>
                </a:cubicBezTo>
                <a:close/>
              </a:path>
            </a:pathLst>
          </a:custGeom>
          <a:solidFill>
            <a:srgbClr val="19B49B"/>
          </a:solidFill>
          <a:ln>
            <a:noFill/>
          </a:ln>
          <a:extLst/>
        </p:spPr>
        <p:txBody>
          <a:bodyPr vert="horz" wrap="square" lIns="91440" tIns="45720" rIns="91440" bIns="45720" numCol="1" anchor="t" anchorCtr="0" compatLnSpc="1">
            <a:prstTxWarp prst="textNoShape">
              <a:avLst/>
            </a:prstTxWarp>
          </a:bodyPr>
          <a:lstStyle/>
          <a:p>
            <a:pPr defTabSz="742771"/>
            <a:endParaRPr lang="en-US">
              <a:solidFill>
                <a:prstClr val="black"/>
              </a:solidFill>
              <a:latin typeface="Calibri" panose="020F0502020204030204"/>
            </a:endParaRPr>
          </a:p>
        </p:txBody>
      </p:sp>
      <p:sp>
        <p:nvSpPr>
          <p:cNvPr id="299" name="Freeform 46"/>
          <p:cNvSpPr>
            <a:spLocks noEditPoints="1"/>
          </p:cNvSpPr>
          <p:nvPr/>
        </p:nvSpPr>
        <p:spPr bwMode="auto">
          <a:xfrm>
            <a:off x="2086448" y="3541522"/>
            <a:ext cx="152400" cy="242888"/>
          </a:xfrm>
          <a:custGeom>
            <a:avLst/>
            <a:gdLst>
              <a:gd name="T0" fmla="*/ 140 w 186"/>
              <a:gd name="T1" fmla="*/ 189 h 296"/>
              <a:gd name="T2" fmla="*/ 96 w 186"/>
              <a:gd name="T3" fmla="*/ 292 h 296"/>
              <a:gd name="T4" fmla="*/ 91 w 186"/>
              <a:gd name="T5" fmla="*/ 292 h 296"/>
              <a:gd name="T6" fmla="*/ 45 w 186"/>
              <a:gd name="T7" fmla="*/ 189 h 296"/>
              <a:gd name="T8" fmla="*/ 0 w 186"/>
              <a:gd name="T9" fmla="*/ 92 h 296"/>
              <a:gd name="T10" fmla="*/ 92 w 186"/>
              <a:gd name="T11" fmla="*/ 0 h 296"/>
              <a:gd name="T12" fmla="*/ 186 w 186"/>
              <a:gd name="T13" fmla="*/ 92 h 296"/>
              <a:gd name="T14" fmla="*/ 140 w 186"/>
              <a:gd name="T15" fmla="*/ 189 h 296"/>
              <a:gd name="T16" fmla="*/ 129 w 186"/>
              <a:gd name="T17" fmla="*/ 94 h 296"/>
              <a:gd name="T18" fmla="*/ 93 w 186"/>
              <a:gd name="T19" fmla="*/ 59 h 296"/>
              <a:gd name="T20" fmla="*/ 58 w 186"/>
              <a:gd name="T21" fmla="*/ 94 h 296"/>
              <a:gd name="T22" fmla="*/ 93 w 186"/>
              <a:gd name="T23" fmla="*/ 131 h 296"/>
              <a:gd name="T24" fmla="*/ 129 w 186"/>
              <a:gd name="T25" fmla="*/ 9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96">
                <a:moveTo>
                  <a:pt x="140" y="189"/>
                </a:moveTo>
                <a:cubicBezTo>
                  <a:pt x="101" y="245"/>
                  <a:pt x="96" y="292"/>
                  <a:pt x="96" y="292"/>
                </a:cubicBezTo>
                <a:cubicBezTo>
                  <a:pt x="95" y="296"/>
                  <a:pt x="92" y="296"/>
                  <a:pt x="91" y="292"/>
                </a:cubicBezTo>
                <a:cubicBezTo>
                  <a:pt x="91" y="292"/>
                  <a:pt x="83" y="245"/>
                  <a:pt x="45" y="189"/>
                </a:cubicBezTo>
                <a:cubicBezTo>
                  <a:pt x="14" y="145"/>
                  <a:pt x="0" y="128"/>
                  <a:pt x="0" y="92"/>
                </a:cubicBezTo>
                <a:cubicBezTo>
                  <a:pt x="0" y="41"/>
                  <a:pt x="41" y="0"/>
                  <a:pt x="92" y="0"/>
                </a:cubicBezTo>
                <a:cubicBezTo>
                  <a:pt x="144" y="0"/>
                  <a:pt x="186" y="41"/>
                  <a:pt x="186" y="92"/>
                </a:cubicBezTo>
                <a:cubicBezTo>
                  <a:pt x="186" y="128"/>
                  <a:pt x="158" y="163"/>
                  <a:pt x="140" y="189"/>
                </a:cubicBezTo>
                <a:close/>
                <a:moveTo>
                  <a:pt x="129" y="94"/>
                </a:moveTo>
                <a:cubicBezTo>
                  <a:pt x="129" y="74"/>
                  <a:pt x="114" y="59"/>
                  <a:pt x="93" y="59"/>
                </a:cubicBezTo>
                <a:cubicBezTo>
                  <a:pt x="74" y="59"/>
                  <a:pt x="58" y="74"/>
                  <a:pt x="58" y="94"/>
                </a:cubicBezTo>
                <a:cubicBezTo>
                  <a:pt x="58" y="114"/>
                  <a:pt x="74" y="131"/>
                  <a:pt x="93" y="131"/>
                </a:cubicBezTo>
                <a:cubicBezTo>
                  <a:pt x="114" y="131"/>
                  <a:pt x="129" y="114"/>
                  <a:pt x="129" y="94"/>
                </a:cubicBezTo>
                <a:close/>
              </a:path>
            </a:pathLst>
          </a:custGeom>
          <a:solidFill>
            <a:srgbClr val="19B49B"/>
          </a:solidFill>
          <a:ln>
            <a:noFill/>
          </a:ln>
          <a:extLst/>
        </p:spPr>
        <p:txBody>
          <a:bodyPr vert="horz" wrap="square" lIns="91440" tIns="45720" rIns="91440" bIns="45720" numCol="1" anchor="t" anchorCtr="0" compatLnSpc="1">
            <a:prstTxWarp prst="textNoShape">
              <a:avLst/>
            </a:prstTxWarp>
          </a:bodyPr>
          <a:lstStyle/>
          <a:p>
            <a:pPr defTabSz="742771"/>
            <a:endParaRPr lang="en-US">
              <a:solidFill>
                <a:prstClr val="black"/>
              </a:solidFill>
              <a:latin typeface="Calibri" panose="020F0502020204030204"/>
            </a:endParaRPr>
          </a:p>
        </p:txBody>
      </p:sp>
      <p:sp>
        <p:nvSpPr>
          <p:cNvPr id="301" name="Freeform 46"/>
          <p:cNvSpPr>
            <a:spLocks noEditPoints="1"/>
          </p:cNvSpPr>
          <p:nvPr/>
        </p:nvSpPr>
        <p:spPr bwMode="auto">
          <a:xfrm>
            <a:off x="3079469" y="3389362"/>
            <a:ext cx="152400" cy="242888"/>
          </a:xfrm>
          <a:custGeom>
            <a:avLst/>
            <a:gdLst>
              <a:gd name="T0" fmla="*/ 140 w 186"/>
              <a:gd name="T1" fmla="*/ 189 h 296"/>
              <a:gd name="T2" fmla="*/ 96 w 186"/>
              <a:gd name="T3" fmla="*/ 292 h 296"/>
              <a:gd name="T4" fmla="*/ 91 w 186"/>
              <a:gd name="T5" fmla="*/ 292 h 296"/>
              <a:gd name="T6" fmla="*/ 45 w 186"/>
              <a:gd name="T7" fmla="*/ 189 h 296"/>
              <a:gd name="T8" fmla="*/ 0 w 186"/>
              <a:gd name="T9" fmla="*/ 92 h 296"/>
              <a:gd name="T10" fmla="*/ 92 w 186"/>
              <a:gd name="T11" fmla="*/ 0 h 296"/>
              <a:gd name="T12" fmla="*/ 186 w 186"/>
              <a:gd name="T13" fmla="*/ 92 h 296"/>
              <a:gd name="T14" fmla="*/ 140 w 186"/>
              <a:gd name="T15" fmla="*/ 189 h 296"/>
              <a:gd name="T16" fmla="*/ 129 w 186"/>
              <a:gd name="T17" fmla="*/ 94 h 296"/>
              <a:gd name="T18" fmla="*/ 93 w 186"/>
              <a:gd name="T19" fmla="*/ 59 h 296"/>
              <a:gd name="T20" fmla="*/ 58 w 186"/>
              <a:gd name="T21" fmla="*/ 94 h 296"/>
              <a:gd name="T22" fmla="*/ 93 w 186"/>
              <a:gd name="T23" fmla="*/ 131 h 296"/>
              <a:gd name="T24" fmla="*/ 129 w 186"/>
              <a:gd name="T25" fmla="*/ 9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96">
                <a:moveTo>
                  <a:pt x="140" y="189"/>
                </a:moveTo>
                <a:cubicBezTo>
                  <a:pt x="101" y="245"/>
                  <a:pt x="96" y="292"/>
                  <a:pt x="96" y="292"/>
                </a:cubicBezTo>
                <a:cubicBezTo>
                  <a:pt x="95" y="296"/>
                  <a:pt x="92" y="296"/>
                  <a:pt x="91" y="292"/>
                </a:cubicBezTo>
                <a:cubicBezTo>
                  <a:pt x="91" y="292"/>
                  <a:pt x="83" y="245"/>
                  <a:pt x="45" y="189"/>
                </a:cubicBezTo>
                <a:cubicBezTo>
                  <a:pt x="14" y="145"/>
                  <a:pt x="0" y="128"/>
                  <a:pt x="0" y="92"/>
                </a:cubicBezTo>
                <a:cubicBezTo>
                  <a:pt x="0" y="41"/>
                  <a:pt x="41" y="0"/>
                  <a:pt x="92" y="0"/>
                </a:cubicBezTo>
                <a:cubicBezTo>
                  <a:pt x="144" y="0"/>
                  <a:pt x="186" y="41"/>
                  <a:pt x="186" y="92"/>
                </a:cubicBezTo>
                <a:cubicBezTo>
                  <a:pt x="186" y="128"/>
                  <a:pt x="158" y="163"/>
                  <a:pt x="140" y="189"/>
                </a:cubicBezTo>
                <a:close/>
                <a:moveTo>
                  <a:pt x="129" y="94"/>
                </a:moveTo>
                <a:cubicBezTo>
                  <a:pt x="129" y="74"/>
                  <a:pt x="114" y="59"/>
                  <a:pt x="93" y="59"/>
                </a:cubicBezTo>
                <a:cubicBezTo>
                  <a:pt x="74" y="59"/>
                  <a:pt x="58" y="74"/>
                  <a:pt x="58" y="94"/>
                </a:cubicBezTo>
                <a:cubicBezTo>
                  <a:pt x="58" y="114"/>
                  <a:pt x="74" y="131"/>
                  <a:pt x="93" y="131"/>
                </a:cubicBezTo>
                <a:cubicBezTo>
                  <a:pt x="114" y="131"/>
                  <a:pt x="129" y="114"/>
                  <a:pt x="129" y="94"/>
                </a:cubicBezTo>
                <a:close/>
              </a:path>
            </a:pathLst>
          </a:custGeom>
          <a:solidFill>
            <a:srgbClr val="19B49B"/>
          </a:solidFill>
          <a:ln>
            <a:noFill/>
          </a:ln>
          <a:extLst/>
        </p:spPr>
        <p:txBody>
          <a:bodyPr vert="horz" wrap="square" lIns="91440" tIns="45720" rIns="91440" bIns="45720" numCol="1" anchor="t" anchorCtr="0" compatLnSpc="1">
            <a:prstTxWarp prst="textNoShape">
              <a:avLst/>
            </a:prstTxWarp>
          </a:bodyPr>
          <a:lstStyle/>
          <a:p>
            <a:pPr defTabSz="742771"/>
            <a:endParaRPr lang="en-US">
              <a:solidFill>
                <a:prstClr val="black"/>
              </a:solidFill>
              <a:latin typeface="Calibri" panose="020F0502020204030204"/>
            </a:endParaRPr>
          </a:p>
        </p:txBody>
      </p:sp>
      <p:sp>
        <p:nvSpPr>
          <p:cNvPr id="302" name="Freeform 46"/>
          <p:cNvSpPr>
            <a:spLocks noEditPoints="1"/>
          </p:cNvSpPr>
          <p:nvPr/>
        </p:nvSpPr>
        <p:spPr bwMode="auto">
          <a:xfrm>
            <a:off x="3178968" y="3497222"/>
            <a:ext cx="152400" cy="242888"/>
          </a:xfrm>
          <a:custGeom>
            <a:avLst/>
            <a:gdLst>
              <a:gd name="T0" fmla="*/ 140 w 186"/>
              <a:gd name="T1" fmla="*/ 189 h 296"/>
              <a:gd name="T2" fmla="*/ 96 w 186"/>
              <a:gd name="T3" fmla="*/ 292 h 296"/>
              <a:gd name="T4" fmla="*/ 91 w 186"/>
              <a:gd name="T5" fmla="*/ 292 h 296"/>
              <a:gd name="T6" fmla="*/ 45 w 186"/>
              <a:gd name="T7" fmla="*/ 189 h 296"/>
              <a:gd name="T8" fmla="*/ 0 w 186"/>
              <a:gd name="T9" fmla="*/ 92 h 296"/>
              <a:gd name="T10" fmla="*/ 92 w 186"/>
              <a:gd name="T11" fmla="*/ 0 h 296"/>
              <a:gd name="T12" fmla="*/ 186 w 186"/>
              <a:gd name="T13" fmla="*/ 92 h 296"/>
              <a:gd name="T14" fmla="*/ 140 w 186"/>
              <a:gd name="T15" fmla="*/ 189 h 296"/>
              <a:gd name="T16" fmla="*/ 129 w 186"/>
              <a:gd name="T17" fmla="*/ 94 h 296"/>
              <a:gd name="T18" fmla="*/ 93 w 186"/>
              <a:gd name="T19" fmla="*/ 59 h 296"/>
              <a:gd name="T20" fmla="*/ 58 w 186"/>
              <a:gd name="T21" fmla="*/ 94 h 296"/>
              <a:gd name="T22" fmla="*/ 93 w 186"/>
              <a:gd name="T23" fmla="*/ 131 h 296"/>
              <a:gd name="T24" fmla="*/ 129 w 186"/>
              <a:gd name="T25" fmla="*/ 9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96">
                <a:moveTo>
                  <a:pt x="140" y="189"/>
                </a:moveTo>
                <a:cubicBezTo>
                  <a:pt x="101" y="245"/>
                  <a:pt x="96" y="292"/>
                  <a:pt x="96" y="292"/>
                </a:cubicBezTo>
                <a:cubicBezTo>
                  <a:pt x="95" y="296"/>
                  <a:pt x="92" y="296"/>
                  <a:pt x="91" y="292"/>
                </a:cubicBezTo>
                <a:cubicBezTo>
                  <a:pt x="91" y="292"/>
                  <a:pt x="83" y="245"/>
                  <a:pt x="45" y="189"/>
                </a:cubicBezTo>
                <a:cubicBezTo>
                  <a:pt x="14" y="145"/>
                  <a:pt x="0" y="128"/>
                  <a:pt x="0" y="92"/>
                </a:cubicBezTo>
                <a:cubicBezTo>
                  <a:pt x="0" y="41"/>
                  <a:pt x="41" y="0"/>
                  <a:pt x="92" y="0"/>
                </a:cubicBezTo>
                <a:cubicBezTo>
                  <a:pt x="144" y="0"/>
                  <a:pt x="186" y="41"/>
                  <a:pt x="186" y="92"/>
                </a:cubicBezTo>
                <a:cubicBezTo>
                  <a:pt x="186" y="128"/>
                  <a:pt x="158" y="163"/>
                  <a:pt x="140" y="189"/>
                </a:cubicBezTo>
                <a:close/>
                <a:moveTo>
                  <a:pt x="129" y="94"/>
                </a:moveTo>
                <a:cubicBezTo>
                  <a:pt x="129" y="74"/>
                  <a:pt x="114" y="59"/>
                  <a:pt x="93" y="59"/>
                </a:cubicBezTo>
                <a:cubicBezTo>
                  <a:pt x="74" y="59"/>
                  <a:pt x="58" y="74"/>
                  <a:pt x="58" y="94"/>
                </a:cubicBezTo>
                <a:cubicBezTo>
                  <a:pt x="58" y="114"/>
                  <a:pt x="74" y="131"/>
                  <a:pt x="93" y="131"/>
                </a:cubicBezTo>
                <a:cubicBezTo>
                  <a:pt x="114" y="131"/>
                  <a:pt x="129" y="114"/>
                  <a:pt x="129" y="94"/>
                </a:cubicBezTo>
                <a:close/>
              </a:path>
            </a:pathLst>
          </a:custGeom>
          <a:solidFill>
            <a:srgbClr val="19B49B"/>
          </a:solidFill>
          <a:ln>
            <a:noFill/>
          </a:ln>
          <a:extLst/>
        </p:spPr>
        <p:txBody>
          <a:bodyPr vert="horz" wrap="square" lIns="91440" tIns="45720" rIns="91440" bIns="45720" numCol="1" anchor="t" anchorCtr="0" compatLnSpc="1">
            <a:prstTxWarp prst="textNoShape">
              <a:avLst/>
            </a:prstTxWarp>
          </a:bodyPr>
          <a:lstStyle/>
          <a:p>
            <a:pPr defTabSz="742771"/>
            <a:endParaRPr lang="en-US">
              <a:solidFill>
                <a:prstClr val="black"/>
              </a:solidFill>
              <a:latin typeface="Calibri" panose="020F0502020204030204"/>
            </a:endParaRPr>
          </a:p>
        </p:txBody>
      </p:sp>
      <p:sp>
        <p:nvSpPr>
          <p:cNvPr id="303" name="Freeform 46"/>
          <p:cNvSpPr>
            <a:spLocks noEditPoints="1"/>
          </p:cNvSpPr>
          <p:nvPr/>
        </p:nvSpPr>
        <p:spPr bwMode="auto">
          <a:xfrm>
            <a:off x="4764952" y="3289893"/>
            <a:ext cx="152400" cy="242888"/>
          </a:xfrm>
          <a:custGeom>
            <a:avLst/>
            <a:gdLst>
              <a:gd name="T0" fmla="*/ 140 w 186"/>
              <a:gd name="T1" fmla="*/ 189 h 296"/>
              <a:gd name="T2" fmla="*/ 96 w 186"/>
              <a:gd name="T3" fmla="*/ 292 h 296"/>
              <a:gd name="T4" fmla="*/ 91 w 186"/>
              <a:gd name="T5" fmla="*/ 292 h 296"/>
              <a:gd name="T6" fmla="*/ 45 w 186"/>
              <a:gd name="T7" fmla="*/ 189 h 296"/>
              <a:gd name="T8" fmla="*/ 0 w 186"/>
              <a:gd name="T9" fmla="*/ 92 h 296"/>
              <a:gd name="T10" fmla="*/ 92 w 186"/>
              <a:gd name="T11" fmla="*/ 0 h 296"/>
              <a:gd name="T12" fmla="*/ 186 w 186"/>
              <a:gd name="T13" fmla="*/ 92 h 296"/>
              <a:gd name="T14" fmla="*/ 140 w 186"/>
              <a:gd name="T15" fmla="*/ 189 h 296"/>
              <a:gd name="T16" fmla="*/ 129 w 186"/>
              <a:gd name="T17" fmla="*/ 94 h 296"/>
              <a:gd name="T18" fmla="*/ 93 w 186"/>
              <a:gd name="T19" fmla="*/ 59 h 296"/>
              <a:gd name="T20" fmla="*/ 58 w 186"/>
              <a:gd name="T21" fmla="*/ 94 h 296"/>
              <a:gd name="T22" fmla="*/ 93 w 186"/>
              <a:gd name="T23" fmla="*/ 131 h 296"/>
              <a:gd name="T24" fmla="*/ 129 w 186"/>
              <a:gd name="T25" fmla="*/ 9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96">
                <a:moveTo>
                  <a:pt x="140" y="189"/>
                </a:moveTo>
                <a:cubicBezTo>
                  <a:pt x="101" y="245"/>
                  <a:pt x="96" y="292"/>
                  <a:pt x="96" y="292"/>
                </a:cubicBezTo>
                <a:cubicBezTo>
                  <a:pt x="95" y="296"/>
                  <a:pt x="92" y="296"/>
                  <a:pt x="91" y="292"/>
                </a:cubicBezTo>
                <a:cubicBezTo>
                  <a:pt x="91" y="292"/>
                  <a:pt x="83" y="245"/>
                  <a:pt x="45" y="189"/>
                </a:cubicBezTo>
                <a:cubicBezTo>
                  <a:pt x="14" y="145"/>
                  <a:pt x="0" y="128"/>
                  <a:pt x="0" y="92"/>
                </a:cubicBezTo>
                <a:cubicBezTo>
                  <a:pt x="0" y="41"/>
                  <a:pt x="41" y="0"/>
                  <a:pt x="92" y="0"/>
                </a:cubicBezTo>
                <a:cubicBezTo>
                  <a:pt x="144" y="0"/>
                  <a:pt x="186" y="41"/>
                  <a:pt x="186" y="92"/>
                </a:cubicBezTo>
                <a:cubicBezTo>
                  <a:pt x="186" y="128"/>
                  <a:pt x="158" y="163"/>
                  <a:pt x="140" y="189"/>
                </a:cubicBezTo>
                <a:close/>
                <a:moveTo>
                  <a:pt x="129" y="94"/>
                </a:moveTo>
                <a:cubicBezTo>
                  <a:pt x="129" y="74"/>
                  <a:pt x="114" y="59"/>
                  <a:pt x="93" y="59"/>
                </a:cubicBezTo>
                <a:cubicBezTo>
                  <a:pt x="74" y="59"/>
                  <a:pt x="58" y="74"/>
                  <a:pt x="58" y="94"/>
                </a:cubicBezTo>
                <a:cubicBezTo>
                  <a:pt x="58" y="114"/>
                  <a:pt x="74" y="131"/>
                  <a:pt x="93" y="131"/>
                </a:cubicBezTo>
                <a:cubicBezTo>
                  <a:pt x="114" y="131"/>
                  <a:pt x="129" y="114"/>
                  <a:pt x="129" y="94"/>
                </a:cubicBezTo>
                <a:close/>
              </a:path>
            </a:pathLst>
          </a:custGeom>
          <a:solidFill>
            <a:srgbClr val="19B49B"/>
          </a:solidFill>
          <a:ln>
            <a:noFill/>
          </a:ln>
          <a:extLst/>
        </p:spPr>
        <p:txBody>
          <a:bodyPr vert="horz" wrap="square" lIns="91440" tIns="45720" rIns="91440" bIns="45720" numCol="1" anchor="t" anchorCtr="0" compatLnSpc="1">
            <a:prstTxWarp prst="textNoShape">
              <a:avLst/>
            </a:prstTxWarp>
          </a:bodyPr>
          <a:lstStyle/>
          <a:p>
            <a:pPr defTabSz="742771"/>
            <a:endParaRPr lang="en-US">
              <a:solidFill>
                <a:prstClr val="black"/>
              </a:solidFill>
              <a:latin typeface="Calibri" panose="020F0502020204030204"/>
            </a:endParaRPr>
          </a:p>
        </p:txBody>
      </p:sp>
      <p:sp>
        <p:nvSpPr>
          <p:cNvPr id="304" name="Freeform 46"/>
          <p:cNvSpPr>
            <a:spLocks noEditPoints="1"/>
          </p:cNvSpPr>
          <p:nvPr/>
        </p:nvSpPr>
        <p:spPr bwMode="auto">
          <a:xfrm>
            <a:off x="7751056" y="3604598"/>
            <a:ext cx="152400" cy="242888"/>
          </a:xfrm>
          <a:custGeom>
            <a:avLst/>
            <a:gdLst>
              <a:gd name="T0" fmla="*/ 140 w 186"/>
              <a:gd name="T1" fmla="*/ 189 h 296"/>
              <a:gd name="T2" fmla="*/ 96 w 186"/>
              <a:gd name="T3" fmla="*/ 292 h 296"/>
              <a:gd name="T4" fmla="*/ 91 w 186"/>
              <a:gd name="T5" fmla="*/ 292 h 296"/>
              <a:gd name="T6" fmla="*/ 45 w 186"/>
              <a:gd name="T7" fmla="*/ 189 h 296"/>
              <a:gd name="T8" fmla="*/ 0 w 186"/>
              <a:gd name="T9" fmla="*/ 92 h 296"/>
              <a:gd name="T10" fmla="*/ 92 w 186"/>
              <a:gd name="T11" fmla="*/ 0 h 296"/>
              <a:gd name="T12" fmla="*/ 186 w 186"/>
              <a:gd name="T13" fmla="*/ 92 h 296"/>
              <a:gd name="T14" fmla="*/ 140 w 186"/>
              <a:gd name="T15" fmla="*/ 189 h 296"/>
              <a:gd name="T16" fmla="*/ 129 w 186"/>
              <a:gd name="T17" fmla="*/ 94 h 296"/>
              <a:gd name="T18" fmla="*/ 93 w 186"/>
              <a:gd name="T19" fmla="*/ 59 h 296"/>
              <a:gd name="T20" fmla="*/ 58 w 186"/>
              <a:gd name="T21" fmla="*/ 94 h 296"/>
              <a:gd name="T22" fmla="*/ 93 w 186"/>
              <a:gd name="T23" fmla="*/ 131 h 296"/>
              <a:gd name="T24" fmla="*/ 129 w 186"/>
              <a:gd name="T25" fmla="*/ 9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96">
                <a:moveTo>
                  <a:pt x="140" y="189"/>
                </a:moveTo>
                <a:cubicBezTo>
                  <a:pt x="101" y="245"/>
                  <a:pt x="96" y="292"/>
                  <a:pt x="96" y="292"/>
                </a:cubicBezTo>
                <a:cubicBezTo>
                  <a:pt x="95" y="296"/>
                  <a:pt x="92" y="296"/>
                  <a:pt x="91" y="292"/>
                </a:cubicBezTo>
                <a:cubicBezTo>
                  <a:pt x="91" y="292"/>
                  <a:pt x="83" y="245"/>
                  <a:pt x="45" y="189"/>
                </a:cubicBezTo>
                <a:cubicBezTo>
                  <a:pt x="14" y="145"/>
                  <a:pt x="0" y="128"/>
                  <a:pt x="0" y="92"/>
                </a:cubicBezTo>
                <a:cubicBezTo>
                  <a:pt x="0" y="41"/>
                  <a:pt x="41" y="0"/>
                  <a:pt x="92" y="0"/>
                </a:cubicBezTo>
                <a:cubicBezTo>
                  <a:pt x="144" y="0"/>
                  <a:pt x="186" y="41"/>
                  <a:pt x="186" y="92"/>
                </a:cubicBezTo>
                <a:cubicBezTo>
                  <a:pt x="186" y="128"/>
                  <a:pt x="158" y="163"/>
                  <a:pt x="140" y="189"/>
                </a:cubicBezTo>
                <a:close/>
                <a:moveTo>
                  <a:pt x="129" y="94"/>
                </a:moveTo>
                <a:cubicBezTo>
                  <a:pt x="129" y="74"/>
                  <a:pt x="114" y="59"/>
                  <a:pt x="93" y="59"/>
                </a:cubicBezTo>
                <a:cubicBezTo>
                  <a:pt x="74" y="59"/>
                  <a:pt x="58" y="74"/>
                  <a:pt x="58" y="94"/>
                </a:cubicBezTo>
                <a:cubicBezTo>
                  <a:pt x="58" y="114"/>
                  <a:pt x="74" y="131"/>
                  <a:pt x="93" y="131"/>
                </a:cubicBezTo>
                <a:cubicBezTo>
                  <a:pt x="114" y="131"/>
                  <a:pt x="129" y="114"/>
                  <a:pt x="129" y="94"/>
                </a:cubicBezTo>
                <a:close/>
              </a:path>
            </a:pathLst>
          </a:custGeom>
          <a:solidFill>
            <a:srgbClr val="19B49B"/>
          </a:solidFill>
          <a:ln>
            <a:noFill/>
          </a:ln>
          <a:extLst/>
        </p:spPr>
        <p:txBody>
          <a:bodyPr vert="horz" wrap="square" lIns="91440" tIns="45720" rIns="91440" bIns="45720" numCol="1" anchor="t" anchorCtr="0" compatLnSpc="1">
            <a:prstTxWarp prst="textNoShape">
              <a:avLst/>
            </a:prstTxWarp>
          </a:bodyPr>
          <a:lstStyle/>
          <a:p>
            <a:pPr defTabSz="742771"/>
            <a:endParaRPr lang="en-US">
              <a:solidFill>
                <a:prstClr val="black"/>
              </a:solidFill>
              <a:latin typeface="Calibri" panose="020F0502020204030204"/>
            </a:endParaRPr>
          </a:p>
        </p:txBody>
      </p:sp>
      <p:cxnSp>
        <p:nvCxnSpPr>
          <p:cNvPr id="308" name="Elbow Connector 252"/>
          <p:cNvCxnSpPr>
            <a:stCxn id="322" idx="0"/>
            <a:endCxn id="304" idx="2"/>
          </p:cNvCxnSpPr>
          <p:nvPr/>
        </p:nvCxnSpPr>
        <p:spPr>
          <a:xfrm rot="5400000" flipH="1" flipV="1">
            <a:off x="4378574" y="1124618"/>
            <a:ext cx="727456" cy="6166631"/>
          </a:xfrm>
          <a:prstGeom prst="bentConnector4">
            <a:avLst>
              <a:gd name="adj1" fmla="val 18349"/>
              <a:gd name="adj2" fmla="val 87358"/>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pic>
        <p:nvPicPr>
          <p:cNvPr id="300" name="Picture 4" descr="http://www.bhkw-infothek.de/wp-content/uploads/CFCL-Hannover-Messe-2011-Bild-2-200x133.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46641" y="1654591"/>
            <a:ext cx="1120594" cy="745196"/>
          </a:xfrm>
          <a:prstGeom prst="roundRect">
            <a:avLst>
              <a:gd name="adj" fmla="val 8594"/>
            </a:avLst>
          </a:prstGeom>
          <a:solidFill>
            <a:srgbClr val="FFFFFF">
              <a:shade val="85000"/>
            </a:srgbClr>
          </a:solidFill>
          <a:ln>
            <a:noFill/>
          </a:ln>
          <a:effectLst>
            <a:reflection blurRad="12700" stA="38000" endPos="9000" dist="5000" dir="5400000" sy="-100000" algn="bl" rotWithShape="0"/>
          </a:effectLst>
          <a:extLst/>
        </p:spPr>
      </p:pic>
      <p:sp>
        <p:nvSpPr>
          <p:cNvPr id="305" name="TextBox 304"/>
          <p:cNvSpPr txBox="1"/>
          <p:nvPr/>
        </p:nvSpPr>
        <p:spPr>
          <a:xfrm>
            <a:off x="5526296" y="2458758"/>
            <a:ext cx="1140938" cy="138499"/>
          </a:xfrm>
          <a:prstGeom prst="rect">
            <a:avLst/>
          </a:prstGeom>
          <a:noFill/>
        </p:spPr>
        <p:txBody>
          <a:bodyPr wrap="square" lIns="0" tIns="0" rIns="0" bIns="0" rtlCol="0">
            <a:spAutoFit/>
          </a:bodyPr>
          <a:lstStyle/>
          <a:p>
            <a:pPr defTabSz="742771"/>
            <a:r>
              <a:rPr lang="en-US" sz="900" b="1" dirty="0" err="1">
                <a:solidFill>
                  <a:srgbClr val="19B49B"/>
                </a:solidFill>
                <a:latin typeface="경기천년제목 Bold" panose="02020803020101020101" pitchFamily="18" charset="-127"/>
                <a:ea typeface="경기천년제목 Bold" panose="02020803020101020101" pitchFamily="18" charset="-127"/>
              </a:rPr>
              <a:t>SOLIDpower</a:t>
            </a:r>
            <a:r>
              <a:rPr lang="en-US" sz="900" b="1" dirty="0">
                <a:solidFill>
                  <a:srgbClr val="19B49B"/>
                </a:solidFill>
                <a:latin typeface="경기천년제목 Bold" panose="02020803020101020101" pitchFamily="18" charset="-127"/>
                <a:ea typeface="경기천년제목 Bold" panose="02020803020101020101" pitchFamily="18" charset="-127"/>
              </a:rPr>
              <a:t> (Italy)</a:t>
            </a:r>
          </a:p>
        </p:txBody>
      </p:sp>
      <p:sp>
        <p:nvSpPr>
          <p:cNvPr id="306" name="TextBox 305"/>
          <p:cNvSpPr txBox="1"/>
          <p:nvPr/>
        </p:nvSpPr>
        <p:spPr>
          <a:xfrm>
            <a:off x="5526296" y="2610694"/>
            <a:ext cx="1303074" cy="284052"/>
          </a:xfrm>
          <a:prstGeom prst="rect">
            <a:avLst/>
          </a:prstGeom>
          <a:noFill/>
        </p:spPr>
        <p:txBody>
          <a:bodyPr wrap="square" lIns="0" tIns="0" rIns="0" bIns="0" rtlCol="0">
            <a:spAutoFit/>
          </a:bodyPr>
          <a:lstStyle/>
          <a:p>
            <a:pPr defTabSz="742771"/>
            <a:r>
              <a:rPr lang="ko-KR" altLang="en-US" sz="923" dirty="0">
                <a:solidFill>
                  <a:srgbClr val="C00000"/>
                </a:solidFill>
                <a:latin typeface="경기천년제목 Bold" panose="02020803020101020101" pitchFamily="18" charset="-127"/>
                <a:ea typeface="경기천년제목 Bold" panose="02020803020101020101" pitchFamily="18" charset="-127"/>
              </a:rPr>
              <a:t>대전 국제과학비즈니스벨트</a:t>
            </a:r>
            <a:endParaRPr lang="en-US" altLang="ko-KR" sz="923" dirty="0">
              <a:solidFill>
                <a:srgbClr val="C00000"/>
              </a:solidFill>
              <a:latin typeface="경기천년제목 Bold" panose="02020803020101020101" pitchFamily="18" charset="-127"/>
              <a:ea typeface="경기천년제목 Bold" panose="02020803020101020101" pitchFamily="18" charset="-127"/>
            </a:endParaRPr>
          </a:p>
          <a:p>
            <a:pPr defTabSz="742771"/>
            <a:r>
              <a:rPr lang="ko-KR" altLang="en-US" sz="923" dirty="0">
                <a:solidFill>
                  <a:srgbClr val="C00000"/>
                </a:solidFill>
                <a:latin typeface="경기천년제목 Bold" panose="02020803020101020101" pitchFamily="18" charset="-127"/>
                <a:ea typeface="경기천년제목 Bold" panose="02020803020101020101" pitchFamily="18" charset="-127"/>
              </a:rPr>
              <a:t>생산시설 건립 예정 </a:t>
            </a:r>
            <a:endParaRPr lang="en-US" altLang="ko-KR" sz="923" dirty="0">
              <a:solidFill>
                <a:srgbClr val="C00000"/>
              </a:solidFill>
              <a:latin typeface="경기천년제목 Bold" panose="02020803020101020101" pitchFamily="18" charset="-127"/>
              <a:ea typeface="경기천년제목 Bold" panose="02020803020101020101" pitchFamily="18" charset="-127"/>
            </a:endParaRPr>
          </a:p>
        </p:txBody>
      </p:sp>
      <p:sp>
        <p:nvSpPr>
          <p:cNvPr id="307" name="Freeform 46"/>
          <p:cNvSpPr>
            <a:spLocks noEditPoints="1"/>
          </p:cNvSpPr>
          <p:nvPr/>
        </p:nvSpPr>
        <p:spPr bwMode="auto">
          <a:xfrm>
            <a:off x="5053167" y="3453167"/>
            <a:ext cx="152400" cy="242888"/>
          </a:xfrm>
          <a:custGeom>
            <a:avLst/>
            <a:gdLst>
              <a:gd name="T0" fmla="*/ 140 w 186"/>
              <a:gd name="T1" fmla="*/ 189 h 296"/>
              <a:gd name="T2" fmla="*/ 96 w 186"/>
              <a:gd name="T3" fmla="*/ 292 h 296"/>
              <a:gd name="T4" fmla="*/ 91 w 186"/>
              <a:gd name="T5" fmla="*/ 292 h 296"/>
              <a:gd name="T6" fmla="*/ 45 w 186"/>
              <a:gd name="T7" fmla="*/ 189 h 296"/>
              <a:gd name="T8" fmla="*/ 0 w 186"/>
              <a:gd name="T9" fmla="*/ 92 h 296"/>
              <a:gd name="T10" fmla="*/ 92 w 186"/>
              <a:gd name="T11" fmla="*/ 0 h 296"/>
              <a:gd name="T12" fmla="*/ 186 w 186"/>
              <a:gd name="T13" fmla="*/ 92 h 296"/>
              <a:gd name="T14" fmla="*/ 140 w 186"/>
              <a:gd name="T15" fmla="*/ 189 h 296"/>
              <a:gd name="T16" fmla="*/ 129 w 186"/>
              <a:gd name="T17" fmla="*/ 94 h 296"/>
              <a:gd name="T18" fmla="*/ 93 w 186"/>
              <a:gd name="T19" fmla="*/ 59 h 296"/>
              <a:gd name="T20" fmla="*/ 58 w 186"/>
              <a:gd name="T21" fmla="*/ 94 h 296"/>
              <a:gd name="T22" fmla="*/ 93 w 186"/>
              <a:gd name="T23" fmla="*/ 131 h 296"/>
              <a:gd name="T24" fmla="*/ 129 w 186"/>
              <a:gd name="T25" fmla="*/ 9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96">
                <a:moveTo>
                  <a:pt x="140" y="189"/>
                </a:moveTo>
                <a:cubicBezTo>
                  <a:pt x="101" y="245"/>
                  <a:pt x="96" y="292"/>
                  <a:pt x="96" y="292"/>
                </a:cubicBezTo>
                <a:cubicBezTo>
                  <a:pt x="95" y="296"/>
                  <a:pt x="92" y="296"/>
                  <a:pt x="91" y="292"/>
                </a:cubicBezTo>
                <a:cubicBezTo>
                  <a:pt x="91" y="292"/>
                  <a:pt x="83" y="245"/>
                  <a:pt x="45" y="189"/>
                </a:cubicBezTo>
                <a:cubicBezTo>
                  <a:pt x="14" y="145"/>
                  <a:pt x="0" y="128"/>
                  <a:pt x="0" y="92"/>
                </a:cubicBezTo>
                <a:cubicBezTo>
                  <a:pt x="0" y="41"/>
                  <a:pt x="41" y="0"/>
                  <a:pt x="92" y="0"/>
                </a:cubicBezTo>
                <a:cubicBezTo>
                  <a:pt x="144" y="0"/>
                  <a:pt x="186" y="41"/>
                  <a:pt x="186" y="92"/>
                </a:cubicBezTo>
                <a:cubicBezTo>
                  <a:pt x="186" y="128"/>
                  <a:pt x="158" y="163"/>
                  <a:pt x="140" y="189"/>
                </a:cubicBezTo>
                <a:close/>
                <a:moveTo>
                  <a:pt x="129" y="94"/>
                </a:moveTo>
                <a:cubicBezTo>
                  <a:pt x="129" y="74"/>
                  <a:pt x="114" y="59"/>
                  <a:pt x="93" y="59"/>
                </a:cubicBezTo>
                <a:cubicBezTo>
                  <a:pt x="74" y="59"/>
                  <a:pt x="58" y="74"/>
                  <a:pt x="58" y="94"/>
                </a:cubicBezTo>
                <a:cubicBezTo>
                  <a:pt x="58" y="114"/>
                  <a:pt x="74" y="131"/>
                  <a:pt x="93" y="131"/>
                </a:cubicBezTo>
                <a:cubicBezTo>
                  <a:pt x="114" y="131"/>
                  <a:pt x="129" y="114"/>
                  <a:pt x="129" y="94"/>
                </a:cubicBezTo>
                <a:close/>
              </a:path>
            </a:pathLst>
          </a:custGeom>
          <a:solidFill>
            <a:srgbClr val="19B49B"/>
          </a:solidFill>
          <a:ln>
            <a:noFill/>
          </a:ln>
          <a:extLst/>
        </p:spPr>
        <p:txBody>
          <a:bodyPr vert="horz" wrap="square" lIns="91440" tIns="45720" rIns="91440" bIns="45720" numCol="1" anchor="t" anchorCtr="0" compatLnSpc="1">
            <a:prstTxWarp prst="textNoShape">
              <a:avLst/>
            </a:prstTxWarp>
          </a:bodyPr>
          <a:lstStyle/>
          <a:p>
            <a:pPr defTabSz="742771"/>
            <a:endParaRPr lang="en-US">
              <a:solidFill>
                <a:prstClr val="black"/>
              </a:solidFill>
              <a:latin typeface="Calibri" panose="020F0502020204030204"/>
            </a:endParaRPr>
          </a:p>
        </p:txBody>
      </p:sp>
      <p:cxnSp>
        <p:nvCxnSpPr>
          <p:cNvPr id="312" name="Elbow Connector 252"/>
          <p:cNvCxnSpPr>
            <a:stCxn id="306" idx="2"/>
            <a:endCxn id="307" idx="2"/>
          </p:cNvCxnSpPr>
          <p:nvPr/>
        </p:nvCxnSpPr>
        <p:spPr>
          <a:xfrm rot="5400000">
            <a:off x="5253769" y="2768708"/>
            <a:ext cx="798027" cy="1050105"/>
          </a:xfrm>
          <a:prstGeom prst="bentConnector2">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340" name="TextBox 339"/>
          <p:cNvSpPr txBox="1"/>
          <p:nvPr/>
        </p:nvSpPr>
        <p:spPr>
          <a:xfrm>
            <a:off x="3568824" y="2636820"/>
            <a:ext cx="1524680" cy="142027"/>
          </a:xfrm>
          <a:prstGeom prst="rect">
            <a:avLst/>
          </a:prstGeom>
          <a:noFill/>
        </p:spPr>
        <p:txBody>
          <a:bodyPr wrap="square" lIns="0" tIns="0" rIns="0" bIns="0" rtlCol="0">
            <a:spAutoFit/>
          </a:bodyPr>
          <a:lstStyle/>
          <a:p>
            <a:pPr defTabSz="742771"/>
            <a:r>
              <a:rPr lang="en-US" altLang="ko-KR" sz="923" dirty="0">
                <a:solidFill>
                  <a:srgbClr val="4B5050"/>
                </a:solidFill>
                <a:latin typeface="경기천년제목 Bold" panose="02020803020101020101" pitchFamily="18" charset="-127"/>
                <a:ea typeface="경기천년제목 Bold" panose="02020803020101020101" pitchFamily="18" charset="-127"/>
              </a:rPr>
              <a:t>5kW</a:t>
            </a:r>
            <a:r>
              <a:rPr lang="ko-KR" altLang="en-US" sz="923" dirty="0">
                <a:solidFill>
                  <a:srgbClr val="4B5050"/>
                </a:solidFill>
                <a:latin typeface="경기천년제목 Bold" panose="02020803020101020101" pitchFamily="18" charset="-127"/>
                <a:ea typeface="경기천년제목 Bold" panose="02020803020101020101" pitchFamily="18" charset="-127"/>
              </a:rPr>
              <a:t>급 </a:t>
            </a:r>
            <a:r>
              <a:rPr lang="en-US" altLang="ko-KR" sz="923" dirty="0">
                <a:solidFill>
                  <a:srgbClr val="4B5050"/>
                </a:solidFill>
                <a:latin typeface="경기천년제목 Bold" panose="02020803020101020101" pitchFamily="18" charset="-127"/>
                <a:ea typeface="경기천년제목 Bold" panose="02020803020101020101" pitchFamily="18" charset="-127"/>
              </a:rPr>
              <a:t>SOFC </a:t>
            </a:r>
            <a:r>
              <a:rPr lang="ko-KR" altLang="en-US" sz="923" dirty="0">
                <a:solidFill>
                  <a:srgbClr val="4B5050"/>
                </a:solidFill>
                <a:latin typeface="경기천년제목 Bold" panose="02020803020101020101" pitchFamily="18" charset="-127"/>
                <a:ea typeface="경기천년제목 Bold" panose="02020803020101020101" pitchFamily="18" charset="-127"/>
              </a:rPr>
              <a:t>모듈 시스템 개발</a:t>
            </a:r>
            <a:endParaRPr lang="en-US" altLang="ko-KR" sz="923" dirty="0">
              <a:solidFill>
                <a:srgbClr val="4B5050"/>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411560712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4"/>
          <p:cNvGrpSpPr/>
          <p:nvPr/>
        </p:nvGrpSpPr>
        <p:grpSpPr>
          <a:xfrm>
            <a:off x="6672113" y="4746748"/>
            <a:ext cx="2897622" cy="1585847"/>
            <a:chOff x="594361" y="2462211"/>
            <a:chExt cx="3538996" cy="1463858"/>
          </a:xfrm>
        </p:grpSpPr>
        <p:sp>
          <p:nvSpPr>
            <p:cNvPr id="62" name="Rectangle 7"/>
            <p:cNvSpPr/>
            <p:nvPr/>
          </p:nvSpPr>
          <p:spPr>
            <a:xfrm>
              <a:off x="594361" y="2462211"/>
              <a:ext cx="3538996" cy="14638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p>
          </p:txBody>
        </p:sp>
        <p:sp>
          <p:nvSpPr>
            <p:cNvPr id="63" name="TextBox 62"/>
            <p:cNvSpPr txBox="1"/>
            <p:nvPr/>
          </p:nvSpPr>
          <p:spPr>
            <a:xfrm>
              <a:off x="658883" y="2592416"/>
              <a:ext cx="3409950" cy="189401"/>
            </a:xfrm>
            <a:prstGeom prst="rect">
              <a:avLst/>
            </a:prstGeom>
            <a:noFill/>
          </p:spPr>
          <p:txBody>
            <a:bodyPr wrap="square" lIns="0" tIns="0" rIns="0" bIns="0" rtlCol="0">
              <a:spAutoFit/>
            </a:bodyPr>
            <a:lstStyle/>
            <a:p>
              <a:pPr algn="ctr">
                <a:lnSpc>
                  <a:spcPts val="1625"/>
                </a:lnSpc>
                <a:spcAft>
                  <a:spcPts val="650"/>
                </a:spcAft>
              </a:pPr>
              <a:r>
                <a:rPr lang="en-US" sz="1400" b="1" spc="22" dirty="0" smtClean="0">
                  <a:solidFill>
                    <a:schemeClr val="bg1"/>
                  </a:solidFill>
                  <a:latin typeface="경기천년제목 Bold" panose="02020803020101020101" pitchFamily="18" charset="-127"/>
                  <a:ea typeface="경기천년제목 Bold" panose="02020803020101020101" pitchFamily="18" charset="-127"/>
                </a:rPr>
                <a:t>Solid Oxide Water Electrolysis</a:t>
              </a:r>
              <a:endParaRPr lang="en-US" sz="1400" b="1" spc="22" dirty="0">
                <a:solidFill>
                  <a:schemeClr val="bg1"/>
                </a:solidFill>
                <a:latin typeface="경기천년제목 Bold" panose="02020803020101020101" pitchFamily="18" charset="-127"/>
                <a:ea typeface="경기천년제목 Bold" panose="02020803020101020101" pitchFamily="18" charset="-127"/>
              </a:endParaRPr>
            </a:p>
          </p:txBody>
        </p:sp>
      </p:grpSp>
      <p:sp>
        <p:nvSpPr>
          <p:cNvPr id="9" name="Text Placeholder 8"/>
          <p:cNvSpPr>
            <a:spLocks noGrp="1"/>
          </p:cNvSpPr>
          <p:nvPr>
            <p:ph type="body" sz="quarter" idx="11"/>
          </p:nvPr>
        </p:nvSpPr>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연구개발 대상 기술의 개요</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360868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수전해 기술 개략도 및 개념</a:t>
            </a:r>
            <a:endParaRPr lang="en-US" sz="1200" b="1" dirty="0">
              <a:latin typeface="경기천년제목 Bold" panose="02020803020101020101" pitchFamily="18" charset="-127"/>
              <a:ea typeface="경기천년제목 Bold" panose="02020803020101020101" pitchFamily="18" charset="-127"/>
            </a:endParaRPr>
          </a:p>
        </p:txBody>
      </p:sp>
      <p:pic>
        <p:nvPicPr>
          <p:cNvPr id="25" name="그림 24"/>
          <p:cNvPicPr>
            <a:picLocks noChangeAspect="1"/>
          </p:cNvPicPr>
          <p:nvPr/>
        </p:nvPicPr>
        <p:blipFill rotWithShape="1">
          <a:blip r:embed="rId3"/>
          <a:srcRect r="5389"/>
          <a:stretch/>
        </p:blipFill>
        <p:spPr>
          <a:xfrm>
            <a:off x="262826" y="1356591"/>
            <a:ext cx="2897622" cy="3312368"/>
          </a:xfrm>
          <a:prstGeom prst="rect">
            <a:avLst/>
          </a:prstGeom>
          <a:ln>
            <a:noFill/>
          </a:ln>
        </p:spPr>
      </p:pic>
      <p:pic>
        <p:nvPicPr>
          <p:cNvPr id="30" name="그림 29"/>
          <p:cNvPicPr>
            <a:picLocks noChangeAspect="1"/>
          </p:cNvPicPr>
          <p:nvPr/>
        </p:nvPicPr>
        <p:blipFill rotWithShape="1">
          <a:blip r:embed="rId4"/>
          <a:srcRect r="3091"/>
          <a:stretch/>
        </p:blipFill>
        <p:spPr>
          <a:xfrm>
            <a:off x="3453537" y="1369909"/>
            <a:ext cx="3000451" cy="3285732"/>
          </a:xfrm>
          <a:prstGeom prst="rect">
            <a:avLst/>
          </a:prstGeom>
          <a:ln>
            <a:noFill/>
          </a:ln>
        </p:spPr>
      </p:pic>
      <p:pic>
        <p:nvPicPr>
          <p:cNvPr id="33" name="그림 32"/>
          <p:cNvPicPr>
            <a:picLocks noChangeAspect="1"/>
          </p:cNvPicPr>
          <p:nvPr/>
        </p:nvPicPr>
        <p:blipFill>
          <a:blip r:embed="rId5"/>
          <a:stretch>
            <a:fillRect/>
          </a:stretch>
        </p:blipFill>
        <p:spPr>
          <a:xfrm>
            <a:off x="6543878" y="1369909"/>
            <a:ext cx="3154093" cy="3285732"/>
          </a:xfrm>
          <a:prstGeom prst="rect">
            <a:avLst/>
          </a:prstGeom>
          <a:ln>
            <a:noFill/>
          </a:ln>
        </p:spPr>
      </p:pic>
      <p:grpSp>
        <p:nvGrpSpPr>
          <p:cNvPr id="42" name="Group 4"/>
          <p:cNvGrpSpPr/>
          <p:nvPr/>
        </p:nvGrpSpPr>
        <p:grpSpPr>
          <a:xfrm>
            <a:off x="262826" y="4746748"/>
            <a:ext cx="2897622" cy="1585847"/>
            <a:chOff x="594361" y="2462211"/>
            <a:chExt cx="3538996" cy="1463858"/>
          </a:xfrm>
        </p:grpSpPr>
        <p:sp>
          <p:nvSpPr>
            <p:cNvPr id="43" name="Rectangle 7"/>
            <p:cNvSpPr/>
            <p:nvPr/>
          </p:nvSpPr>
          <p:spPr>
            <a:xfrm>
              <a:off x="594361" y="2462211"/>
              <a:ext cx="3538996" cy="1463858"/>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p>
          </p:txBody>
        </p:sp>
        <p:sp>
          <p:nvSpPr>
            <p:cNvPr id="44" name="TextBox 43"/>
            <p:cNvSpPr txBox="1"/>
            <p:nvPr/>
          </p:nvSpPr>
          <p:spPr>
            <a:xfrm>
              <a:off x="652995" y="2596650"/>
              <a:ext cx="3409950" cy="189401"/>
            </a:xfrm>
            <a:prstGeom prst="rect">
              <a:avLst/>
            </a:prstGeom>
            <a:noFill/>
          </p:spPr>
          <p:txBody>
            <a:bodyPr wrap="square" lIns="0" tIns="0" rIns="0" bIns="0" rtlCol="0">
              <a:spAutoFit/>
            </a:bodyPr>
            <a:lstStyle/>
            <a:p>
              <a:pPr algn="ctr">
                <a:lnSpc>
                  <a:spcPts val="1625"/>
                </a:lnSpc>
                <a:spcAft>
                  <a:spcPts val="650"/>
                </a:spcAft>
              </a:pPr>
              <a:r>
                <a:rPr lang="en-US" sz="1400" b="1" spc="22" dirty="0" smtClean="0">
                  <a:solidFill>
                    <a:schemeClr val="bg1"/>
                  </a:solidFill>
                  <a:latin typeface="경기천년제목 Bold" panose="02020803020101020101" pitchFamily="18" charset="-127"/>
                  <a:ea typeface="경기천년제목 Bold" panose="02020803020101020101" pitchFamily="18" charset="-127"/>
                </a:rPr>
                <a:t>Alkaline Water Electrolysis</a:t>
              </a:r>
              <a:endParaRPr lang="en-US" sz="1400" b="1" spc="22" dirty="0">
                <a:solidFill>
                  <a:schemeClr val="bg1"/>
                </a:solidFill>
                <a:latin typeface="경기천년제목 Bold" panose="02020803020101020101" pitchFamily="18" charset="-127"/>
                <a:ea typeface="경기천년제목 Bold" panose="02020803020101020101" pitchFamily="18" charset="-127"/>
              </a:endParaRPr>
            </a:p>
          </p:txBody>
        </p:sp>
      </p:grpSp>
      <p:graphicFrame>
        <p:nvGraphicFramePr>
          <p:cNvPr id="55" name="표 54"/>
          <p:cNvGraphicFramePr>
            <a:graphicFrameLocks noGrp="1"/>
          </p:cNvGraphicFramePr>
          <p:nvPr>
            <p:extLst>
              <p:ext uri="{D42A27DB-BD31-4B8C-83A1-F6EECF244321}">
                <p14:modId xmlns:p14="http://schemas.microsoft.com/office/powerpoint/2010/main" val="4270832446"/>
              </p:ext>
            </p:extLst>
          </p:nvPr>
        </p:nvGraphicFramePr>
        <p:xfrm>
          <a:off x="272234" y="5302178"/>
          <a:ext cx="2869164" cy="914400"/>
        </p:xfrm>
        <a:graphic>
          <a:graphicData uri="http://schemas.openxmlformats.org/drawingml/2006/table">
            <a:tbl>
              <a:tblPr firstRow="1" bandRow="1">
                <a:tableStyleId>{2D5ABB26-0587-4C30-8999-92F81FD0307C}</a:tableStyleId>
              </a:tblPr>
              <a:tblGrid>
                <a:gridCol w="820080">
                  <a:extLst>
                    <a:ext uri="{9D8B030D-6E8A-4147-A177-3AD203B41FA5}">
                      <a16:colId xmlns:a16="http://schemas.microsoft.com/office/drawing/2014/main" val="2276545015"/>
                    </a:ext>
                  </a:extLst>
                </a:gridCol>
                <a:gridCol w="216024">
                  <a:extLst>
                    <a:ext uri="{9D8B030D-6E8A-4147-A177-3AD203B41FA5}">
                      <a16:colId xmlns:a16="http://schemas.microsoft.com/office/drawing/2014/main" val="2958447415"/>
                    </a:ext>
                  </a:extLst>
                </a:gridCol>
                <a:gridCol w="1152128">
                  <a:extLst>
                    <a:ext uri="{9D8B030D-6E8A-4147-A177-3AD203B41FA5}">
                      <a16:colId xmlns:a16="http://schemas.microsoft.com/office/drawing/2014/main" val="1759679377"/>
                    </a:ext>
                  </a:extLst>
                </a:gridCol>
                <a:gridCol w="680932">
                  <a:extLst>
                    <a:ext uri="{9D8B030D-6E8A-4147-A177-3AD203B41FA5}">
                      <a16:colId xmlns:a16="http://schemas.microsoft.com/office/drawing/2014/main" val="358362544"/>
                    </a:ext>
                  </a:extLst>
                </a:gridCol>
              </a:tblGrid>
              <a:tr h="87023">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2OH-</a:t>
                      </a:r>
                      <a:endParaRPr lang="ko-KR" altLang="en-US" sz="1200" b="1" i="1"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tc>
                <a:tc>
                  <a:txBody>
                    <a:bodyPr/>
                    <a:lstStyle/>
                    <a:p>
                      <a:pPr algn="ctr" latinLnBrk="1"/>
                      <a:r>
                        <a:rPr lang="ko-KR" altLang="en-US" sz="18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a:t>
                      </a:r>
                      <a:endParaRPr lang="ko-KR" altLang="en-US" sz="1800" b="1" i="1"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tc>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½ O</a:t>
                      </a:r>
                      <a:r>
                        <a:rPr lang="en-US" altLang="ko-KR" sz="1200" b="1" i="1" baseline="-25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 </a:t>
                      </a:r>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 H</a:t>
                      </a:r>
                      <a:r>
                        <a:rPr lang="en-US" altLang="ko-KR" sz="1200" b="1" i="1" baseline="-25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a:t>
                      </a:r>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O + 2e-</a:t>
                      </a:r>
                      <a:endParaRPr lang="ko-KR" altLang="en-US" sz="1200" b="1" i="1"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tc>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Anode</a:t>
                      </a:r>
                      <a:endParaRPr lang="ko-KR" altLang="en-US" sz="1200" b="1" i="1"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tc>
                <a:extLst>
                  <a:ext uri="{0D108BD9-81ED-4DB2-BD59-A6C34878D82A}">
                    <a16:rowId xmlns:a16="http://schemas.microsoft.com/office/drawing/2014/main" val="2614215763"/>
                  </a:ext>
                </a:extLst>
              </a:tr>
              <a:tr h="87023">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2H</a:t>
                      </a:r>
                      <a:r>
                        <a:rPr lang="en-US" altLang="ko-KR" sz="1200" b="1" i="1" baseline="-25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a:t>
                      </a:r>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O + 2e-</a:t>
                      </a:r>
                      <a:endParaRPr lang="ko-KR" altLang="en-US" sz="1200" b="1" i="1"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lnB w="12700" cap="flat" cmpd="sng" algn="ctr">
                      <a:solidFill>
                        <a:schemeClr val="bg1"/>
                      </a:solidFill>
                      <a:prstDash val="solid"/>
                      <a:round/>
                      <a:headEnd type="none" w="med" len="med"/>
                      <a:tailEnd type="none" w="med" len="med"/>
                    </a:lnB>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8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a:t>
                      </a:r>
                    </a:p>
                  </a:txBody>
                  <a:tcPr marL="0" marR="0" marT="0" marB="0" anchor="ctr">
                    <a:lnB w="12700" cap="flat" cmpd="sng" algn="ctr">
                      <a:solidFill>
                        <a:schemeClr val="bg1"/>
                      </a:solidFill>
                      <a:prstDash val="solid"/>
                      <a:round/>
                      <a:headEnd type="none" w="med" len="med"/>
                      <a:tailEnd type="none" w="med" len="med"/>
                    </a:lnB>
                  </a:tcPr>
                </a:tc>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H</a:t>
                      </a:r>
                      <a:r>
                        <a:rPr lang="en-US" altLang="ko-KR" sz="1200" b="1" i="1" baseline="-25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a:t>
                      </a:r>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 + 2OH-</a:t>
                      </a:r>
                      <a:endParaRPr lang="ko-KR" altLang="en-US" sz="1200" b="1" i="1"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lnB w="12700" cap="flat" cmpd="sng" algn="ctr">
                      <a:solidFill>
                        <a:schemeClr val="bg1"/>
                      </a:solidFill>
                      <a:prstDash val="solid"/>
                      <a:round/>
                      <a:headEnd type="none" w="med" len="med"/>
                      <a:tailEnd type="none" w="med" len="med"/>
                    </a:lnB>
                  </a:tcPr>
                </a:tc>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Cathode</a:t>
                      </a:r>
                      <a:endParaRPr lang="ko-KR" altLang="en-US" sz="1200" b="1" i="1"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46740923"/>
                  </a:ext>
                </a:extLst>
              </a:tr>
              <a:tr h="116030">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H</a:t>
                      </a:r>
                      <a:r>
                        <a:rPr lang="en-US" altLang="ko-KR" sz="1200" b="1" i="1" baseline="-25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a:t>
                      </a:r>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O</a:t>
                      </a:r>
                      <a:endParaRPr lang="ko-KR" altLang="en-US" sz="1200" b="1" i="1"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lnT w="12700" cap="flat" cmpd="sng" algn="ctr">
                      <a:solidFill>
                        <a:schemeClr val="bg1"/>
                      </a:solidFill>
                      <a:prstDash val="solid"/>
                      <a:round/>
                      <a:headEnd type="none" w="med" len="med"/>
                      <a:tailEnd type="none" w="med" len="med"/>
                    </a:lnT>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a:t>
                      </a:r>
                    </a:p>
                  </a:txBody>
                  <a:tcPr marL="0" marR="0" marT="0" marB="0" anchor="ctr">
                    <a:lnT w="12700" cap="flat" cmpd="sng" algn="ctr">
                      <a:solidFill>
                        <a:schemeClr val="bg1"/>
                      </a:solidFill>
                      <a:prstDash val="solid"/>
                      <a:round/>
                      <a:headEnd type="none" w="med" len="med"/>
                      <a:tailEnd type="none" w="med" len="med"/>
                    </a:lnT>
                  </a:tcPr>
                </a:tc>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H</a:t>
                      </a:r>
                      <a:r>
                        <a:rPr lang="en-US" altLang="ko-KR" sz="1200" b="1" i="1" baseline="-25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a:t>
                      </a:r>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 + 1/2 O</a:t>
                      </a:r>
                      <a:r>
                        <a:rPr lang="en-US" altLang="ko-KR" sz="1200" b="1" i="1" baseline="-25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a:t>
                      </a:r>
                      <a:endParaRPr lang="ko-KR" altLang="en-US" sz="1200" b="1" i="1" baseline="-25000"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lnT w="12700" cap="flat" cmpd="sng" algn="ctr">
                      <a:solidFill>
                        <a:schemeClr val="bg1"/>
                      </a:solidFill>
                      <a:prstDash val="solid"/>
                      <a:round/>
                      <a:headEnd type="none" w="med" len="med"/>
                      <a:tailEnd type="none" w="med" len="med"/>
                    </a:lnT>
                  </a:tcPr>
                </a:tc>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Total </a:t>
                      </a:r>
                    </a:p>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reaction</a:t>
                      </a:r>
                      <a:endParaRPr lang="ko-KR" altLang="en-US" sz="1200" b="1" i="1"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646566856"/>
                  </a:ext>
                </a:extLst>
              </a:tr>
            </a:tbl>
          </a:graphicData>
        </a:graphic>
      </p:graphicFrame>
      <p:graphicFrame>
        <p:nvGraphicFramePr>
          <p:cNvPr id="57" name="표 56"/>
          <p:cNvGraphicFramePr>
            <a:graphicFrameLocks noGrp="1"/>
          </p:cNvGraphicFramePr>
          <p:nvPr>
            <p:extLst>
              <p:ext uri="{D42A27DB-BD31-4B8C-83A1-F6EECF244321}">
                <p14:modId xmlns:p14="http://schemas.microsoft.com/office/powerpoint/2010/main" val="3602772842"/>
              </p:ext>
            </p:extLst>
          </p:nvPr>
        </p:nvGraphicFramePr>
        <p:xfrm>
          <a:off x="6676816" y="5309611"/>
          <a:ext cx="2869164" cy="914400"/>
        </p:xfrm>
        <a:graphic>
          <a:graphicData uri="http://schemas.openxmlformats.org/drawingml/2006/table">
            <a:tbl>
              <a:tblPr firstRow="1" bandRow="1">
                <a:tableStyleId>{2D5ABB26-0587-4C30-8999-92F81FD0307C}</a:tableStyleId>
              </a:tblPr>
              <a:tblGrid>
                <a:gridCol w="820080">
                  <a:extLst>
                    <a:ext uri="{9D8B030D-6E8A-4147-A177-3AD203B41FA5}">
                      <a16:colId xmlns:a16="http://schemas.microsoft.com/office/drawing/2014/main" val="2276545015"/>
                    </a:ext>
                  </a:extLst>
                </a:gridCol>
                <a:gridCol w="216024">
                  <a:extLst>
                    <a:ext uri="{9D8B030D-6E8A-4147-A177-3AD203B41FA5}">
                      <a16:colId xmlns:a16="http://schemas.microsoft.com/office/drawing/2014/main" val="2958447415"/>
                    </a:ext>
                  </a:extLst>
                </a:gridCol>
                <a:gridCol w="1152128">
                  <a:extLst>
                    <a:ext uri="{9D8B030D-6E8A-4147-A177-3AD203B41FA5}">
                      <a16:colId xmlns:a16="http://schemas.microsoft.com/office/drawing/2014/main" val="1759679377"/>
                    </a:ext>
                  </a:extLst>
                </a:gridCol>
                <a:gridCol w="680932">
                  <a:extLst>
                    <a:ext uri="{9D8B030D-6E8A-4147-A177-3AD203B41FA5}">
                      <a16:colId xmlns:a16="http://schemas.microsoft.com/office/drawing/2014/main" val="358362544"/>
                    </a:ext>
                  </a:extLst>
                </a:gridCol>
              </a:tblGrid>
              <a:tr h="136701">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H</a:t>
                      </a:r>
                      <a:r>
                        <a:rPr lang="en-US" altLang="ko-KR" sz="1200" b="1" i="1" baseline="-25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a:t>
                      </a:r>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O + 2e-</a:t>
                      </a:r>
                      <a:endParaRPr lang="ko-KR" altLang="en-US" sz="1200" b="1" i="1" baseline="30000"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tc>
                <a:tc>
                  <a:txBody>
                    <a:bodyPr/>
                    <a:lstStyle/>
                    <a:p>
                      <a:pPr algn="ctr" latinLnBrk="1"/>
                      <a:r>
                        <a:rPr lang="ko-KR" altLang="en-US" sz="18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a:t>
                      </a:r>
                      <a:endParaRPr lang="ko-KR" altLang="en-US" sz="1800" b="1" i="1"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tc>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H</a:t>
                      </a:r>
                      <a:r>
                        <a:rPr lang="en-US" altLang="ko-KR" sz="1200" b="1" i="1" baseline="-25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a:t>
                      </a:r>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 + O</a:t>
                      </a:r>
                      <a:r>
                        <a:rPr lang="en-US" altLang="ko-KR" sz="1200" b="1" i="1" baseline="-25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a:t>
                      </a:r>
                      <a:r>
                        <a:rPr lang="en-US" altLang="ko-KR" sz="1200" b="1" i="1" baseline="30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a:t>
                      </a:r>
                      <a:endParaRPr lang="ko-KR" altLang="en-US" sz="1200" b="1" i="1" baseline="30000"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tc>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Anode</a:t>
                      </a:r>
                      <a:endParaRPr lang="ko-KR" altLang="en-US" sz="1200" b="1" i="1"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tc>
                <a:extLst>
                  <a:ext uri="{0D108BD9-81ED-4DB2-BD59-A6C34878D82A}">
                    <a16:rowId xmlns:a16="http://schemas.microsoft.com/office/drawing/2014/main" val="2614215763"/>
                  </a:ext>
                </a:extLst>
              </a:tr>
              <a:tr h="136701">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O</a:t>
                      </a:r>
                      <a:r>
                        <a:rPr lang="en-US" altLang="ko-KR" sz="1200" b="1" i="1" baseline="-25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a:t>
                      </a:r>
                      <a:r>
                        <a:rPr lang="en-US" altLang="ko-KR" sz="1200" b="1" i="1" baseline="30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a:t>
                      </a:r>
                      <a:endParaRPr lang="ko-KR" altLang="en-US" sz="1200" b="1" i="1" baseline="30000"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lnB w="12700" cap="flat" cmpd="sng" algn="ctr">
                      <a:solidFill>
                        <a:schemeClr val="bg1"/>
                      </a:solidFill>
                      <a:prstDash val="solid"/>
                      <a:round/>
                      <a:headEnd type="none" w="med" len="med"/>
                      <a:tailEnd type="none" w="med" len="med"/>
                    </a:lnB>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8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a:t>
                      </a:r>
                    </a:p>
                  </a:txBody>
                  <a:tcPr marL="0" marR="0" marT="0" marB="0" anchor="ctr">
                    <a:lnB w="12700" cap="flat" cmpd="sng" algn="ctr">
                      <a:solidFill>
                        <a:schemeClr val="bg1"/>
                      </a:solidFill>
                      <a:prstDash val="solid"/>
                      <a:round/>
                      <a:headEnd type="none" w="med" len="med"/>
                      <a:tailEnd type="none" w="med" len="med"/>
                    </a:lnB>
                  </a:tcPr>
                </a:tc>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½ O</a:t>
                      </a:r>
                      <a:r>
                        <a:rPr lang="en-US" altLang="ko-KR" sz="1200" b="1" i="1" baseline="-25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a:t>
                      </a:r>
                      <a:r>
                        <a:rPr lang="en-US" altLang="ko-KR" sz="1200" b="1" i="1" baseline="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 + </a:t>
                      </a:r>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2e-</a:t>
                      </a:r>
                      <a:endParaRPr lang="ko-KR" altLang="en-US" sz="1200" b="1" i="1" baseline="-25000"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lnB w="12700" cap="flat" cmpd="sng" algn="ctr">
                      <a:solidFill>
                        <a:schemeClr val="bg1"/>
                      </a:solidFill>
                      <a:prstDash val="solid"/>
                      <a:round/>
                      <a:headEnd type="none" w="med" len="med"/>
                      <a:tailEnd type="none" w="med" len="med"/>
                    </a:lnB>
                  </a:tcPr>
                </a:tc>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Cathode</a:t>
                      </a:r>
                      <a:endParaRPr lang="ko-KR" altLang="en-US" sz="1200" b="1" i="1"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46740923"/>
                  </a:ext>
                </a:extLst>
              </a:tr>
              <a:tr h="182268">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H</a:t>
                      </a:r>
                      <a:r>
                        <a:rPr lang="en-US" altLang="ko-KR" sz="1200" b="1" i="1" baseline="-25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a:t>
                      </a:r>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O</a:t>
                      </a:r>
                      <a:endParaRPr lang="ko-KR" altLang="en-US" sz="1200" b="1" i="1"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lnT w="12700" cap="flat" cmpd="sng" algn="ctr">
                      <a:solidFill>
                        <a:schemeClr val="bg1"/>
                      </a:solidFill>
                      <a:prstDash val="solid"/>
                      <a:round/>
                      <a:headEnd type="none" w="med" len="med"/>
                      <a:tailEnd type="none" w="med" len="med"/>
                    </a:lnT>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a:t>
                      </a:r>
                    </a:p>
                  </a:txBody>
                  <a:tcPr marL="0" marR="0" marT="0" marB="0" anchor="ctr">
                    <a:lnT w="12700" cap="flat" cmpd="sng" algn="ctr">
                      <a:solidFill>
                        <a:schemeClr val="bg1"/>
                      </a:solidFill>
                      <a:prstDash val="solid"/>
                      <a:round/>
                      <a:headEnd type="none" w="med" len="med"/>
                      <a:tailEnd type="none" w="med" len="med"/>
                    </a:lnT>
                  </a:tcPr>
                </a:tc>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H</a:t>
                      </a:r>
                      <a:r>
                        <a:rPr lang="en-US" altLang="ko-KR" sz="1200" b="1" i="1" baseline="-25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a:t>
                      </a:r>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 + 1/2 O</a:t>
                      </a:r>
                      <a:r>
                        <a:rPr lang="en-US" altLang="ko-KR" sz="1200" b="1" i="1" baseline="-25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a:t>
                      </a:r>
                      <a:endParaRPr lang="ko-KR" altLang="en-US" sz="1200" b="1" i="1" baseline="-25000"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lnT w="12700" cap="flat" cmpd="sng" algn="ctr">
                      <a:solidFill>
                        <a:schemeClr val="bg1"/>
                      </a:solidFill>
                      <a:prstDash val="solid"/>
                      <a:round/>
                      <a:headEnd type="none" w="med" len="med"/>
                      <a:tailEnd type="none" w="med" len="med"/>
                    </a:lnT>
                  </a:tcPr>
                </a:tc>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Total </a:t>
                      </a:r>
                    </a:p>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reaction</a:t>
                      </a:r>
                      <a:endParaRPr lang="ko-KR" altLang="en-US" sz="1200" b="1" i="1"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646566856"/>
                  </a:ext>
                </a:extLst>
              </a:tr>
            </a:tbl>
          </a:graphicData>
        </a:graphic>
      </p:graphicFrame>
      <p:grpSp>
        <p:nvGrpSpPr>
          <p:cNvPr id="58" name="Group 4"/>
          <p:cNvGrpSpPr/>
          <p:nvPr/>
        </p:nvGrpSpPr>
        <p:grpSpPr>
          <a:xfrm>
            <a:off x="3491637" y="4751334"/>
            <a:ext cx="2897622" cy="1585847"/>
            <a:chOff x="594361" y="2462211"/>
            <a:chExt cx="3538996" cy="1463858"/>
          </a:xfrm>
        </p:grpSpPr>
        <p:sp>
          <p:nvSpPr>
            <p:cNvPr id="59" name="Rectangle 7"/>
            <p:cNvSpPr/>
            <p:nvPr/>
          </p:nvSpPr>
          <p:spPr>
            <a:xfrm>
              <a:off x="594361" y="2462211"/>
              <a:ext cx="3538996" cy="14638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p>
          </p:txBody>
        </p:sp>
        <p:sp>
          <p:nvSpPr>
            <p:cNvPr id="60" name="TextBox 59"/>
            <p:cNvSpPr txBox="1"/>
            <p:nvPr/>
          </p:nvSpPr>
          <p:spPr>
            <a:xfrm>
              <a:off x="658883" y="2592416"/>
              <a:ext cx="3409950" cy="189401"/>
            </a:xfrm>
            <a:prstGeom prst="rect">
              <a:avLst/>
            </a:prstGeom>
            <a:noFill/>
          </p:spPr>
          <p:txBody>
            <a:bodyPr wrap="square" lIns="0" tIns="0" rIns="0" bIns="0" rtlCol="0">
              <a:spAutoFit/>
            </a:bodyPr>
            <a:lstStyle/>
            <a:p>
              <a:pPr algn="ctr">
                <a:lnSpc>
                  <a:spcPts val="1625"/>
                </a:lnSpc>
                <a:spcAft>
                  <a:spcPts val="650"/>
                </a:spcAft>
              </a:pPr>
              <a:r>
                <a:rPr lang="en-US" sz="1400" b="1" spc="22" dirty="0" smtClean="0">
                  <a:solidFill>
                    <a:schemeClr val="bg1"/>
                  </a:solidFill>
                  <a:latin typeface="경기천년제목 Bold" panose="02020803020101020101" pitchFamily="18" charset="-127"/>
                  <a:ea typeface="경기천년제목 Bold" panose="02020803020101020101" pitchFamily="18" charset="-127"/>
                </a:rPr>
                <a:t>PEM Water Electrolysis</a:t>
              </a:r>
              <a:endParaRPr lang="en-US" sz="1400" b="1" spc="22" dirty="0">
                <a:solidFill>
                  <a:schemeClr val="bg1"/>
                </a:solidFill>
                <a:latin typeface="경기천년제목 Bold" panose="02020803020101020101" pitchFamily="18" charset="-127"/>
                <a:ea typeface="경기천년제목 Bold" panose="02020803020101020101" pitchFamily="18" charset="-127"/>
              </a:endParaRPr>
            </a:p>
          </p:txBody>
        </p:sp>
      </p:grpSp>
      <p:graphicFrame>
        <p:nvGraphicFramePr>
          <p:cNvPr id="56" name="표 55"/>
          <p:cNvGraphicFramePr>
            <a:graphicFrameLocks noGrp="1"/>
          </p:cNvGraphicFramePr>
          <p:nvPr>
            <p:extLst>
              <p:ext uri="{D42A27DB-BD31-4B8C-83A1-F6EECF244321}">
                <p14:modId xmlns:p14="http://schemas.microsoft.com/office/powerpoint/2010/main" val="4264398139"/>
              </p:ext>
            </p:extLst>
          </p:nvPr>
        </p:nvGraphicFramePr>
        <p:xfrm>
          <a:off x="3501162" y="5309611"/>
          <a:ext cx="2869164" cy="914400"/>
        </p:xfrm>
        <a:graphic>
          <a:graphicData uri="http://schemas.openxmlformats.org/drawingml/2006/table">
            <a:tbl>
              <a:tblPr firstRow="1" bandRow="1">
                <a:tableStyleId>{2D5ABB26-0587-4C30-8999-92F81FD0307C}</a:tableStyleId>
              </a:tblPr>
              <a:tblGrid>
                <a:gridCol w="820080">
                  <a:extLst>
                    <a:ext uri="{9D8B030D-6E8A-4147-A177-3AD203B41FA5}">
                      <a16:colId xmlns:a16="http://schemas.microsoft.com/office/drawing/2014/main" val="2276545015"/>
                    </a:ext>
                  </a:extLst>
                </a:gridCol>
                <a:gridCol w="216024">
                  <a:extLst>
                    <a:ext uri="{9D8B030D-6E8A-4147-A177-3AD203B41FA5}">
                      <a16:colId xmlns:a16="http://schemas.microsoft.com/office/drawing/2014/main" val="2958447415"/>
                    </a:ext>
                  </a:extLst>
                </a:gridCol>
                <a:gridCol w="1152128">
                  <a:extLst>
                    <a:ext uri="{9D8B030D-6E8A-4147-A177-3AD203B41FA5}">
                      <a16:colId xmlns:a16="http://schemas.microsoft.com/office/drawing/2014/main" val="1759679377"/>
                    </a:ext>
                  </a:extLst>
                </a:gridCol>
                <a:gridCol w="680932">
                  <a:extLst>
                    <a:ext uri="{9D8B030D-6E8A-4147-A177-3AD203B41FA5}">
                      <a16:colId xmlns:a16="http://schemas.microsoft.com/office/drawing/2014/main" val="358362544"/>
                    </a:ext>
                  </a:extLst>
                </a:gridCol>
              </a:tblGrid>
              <a:tr h="105432">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H</a:t>
                      </a:r>
                      <a:r>
                        <a:rPr lang="en-US" altLang="ko-KR" sz="1200" b="1" i="1" baseline="-25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a:t>
                      </a:r>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O</a:t>
                      </a:r>
                      <a:endParaRPr lang="ko-KR" altLang="en-US" sz="1200" b="1" i="1"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tc>
                <a:tc>
                  <a:txBody>
                    <a:bodyPr/>
                    <a:lstStyle/>
                    <a:p>
                      <a:pPr algn="ctr" latinLnBrk="1"/>
                      <a:r>
                        <a:rPr lang="ko-KR" altLang="en-US" sz="18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a:t>
                      </a:r>
                      <a:endParaRPr lang="ko-KR" altLang="en-US" sz="1800" b="1" i="1"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tc>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2H</a:t>
                      </a:r>
                      <a:r>
                        <a:rPr lang="en-US" altLang="ko-KR" sz="1200" b="1" i="1" baseline="30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a:t>
                      </a:r>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 + ½ O</a:t>
                      </a:r>
                      <a:r>
                        <a:rPr lang="en-US" altLang="ko-KR" sz="1200" b="1" i="1" baseline="-25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a:t>
                      </a:r>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 +2e-</a:t>
                      </a:r>
                      <a:endParaRPr lang="ko-KR" altLang="en-US" sz="1200" b="1" i="1"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tc>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Anode</a:t>
                      </a:r>
                      <a:endParaRPr lang="ko-KR" altLang="en-US" sz="1200" b="1" i="1"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tc>
                <a:extLst>
                  <a:ext uri="{0D108BD9-81ED-4DB2-BD59-A6C34878D82A}">
                    <a16:rowId xmlns:a16="http://schemas.microsoft.com/office/drawing/2014/main" val="2614215763"/>
                  </a:ext>
                </a:extLst>
              </a:tr>
              <a:tr h="105432">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2H</a:t>
                      </a:r>
                      <a:r>
                        <a:rPr lang="en-US" altLang="ko-KR" sz="1200" b="1" i="1" baseline="30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a:t>
                      </a:r>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 + 2e-</a:t>
                      </a:r>
                      <a:endParaRPr lang="ko-KR" altLang="en-US"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lnB w="12700" cap="flat" cmpd="sng" algn="ctr">
                      <a:solidFill>
                        <a:schemeClr val="bg1"/>
                      </a:solidFill>
                      <a:prstDash val="solid"/>
                      <a:round/>
                      <a:headEnd type="none" w="med" len="med"/>
                      <a:tailEnd type="none" w="med" len="med"/>
                    </a:lnB>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8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a:t>
                      </a:r>
                    </a:p>
                  </a:txBody>
                  <a:tcPr marL="0" marR="0" marT="0" marB="0" anchor="ctr">
                    <a:lnB w="12700" cap="flat" cmpd="sng" algn="ctr">
                      <a:solidFill>
                        <a:schemeClr val="bg1"/>
                      </a:solidFill>
                      <a:prstDash val="solid"/>
                      <a:round/>
                      <a:headEnd type="none" w="med" len="med"/>
                      <a:tailEnd type="none" w="med" len="med"/>
                    </a:lnB>
                  </a:tcPr>
                </a:tc>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H</a:t>
                      </a:r>
                      <a:r>
                        <a:rPr lang="en-US" altLang="ko-KR" sz="1200" b="1" i="1" baseline="-25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a:t>
                      </a:r>
                      <a:endParaRPr lang="ko-KR" altLang="en-US" sz="1200" b="1" i="1"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lnB w="12700" cap="flat" cmpd="sng" algn="ctr">
                      <a:solidFill>
                        <a:schemeClr val="bg1"/>
                      </a:solidFill>
                      <a:prstDash val="solid"/>
                      <a:round/>
                      <a:headEnd type="none" w="med" len="med"/>
                      <a:tailEnd type="none" w="med" len="med"/>
                    </a:lnB>
                  </a:tcPr>
                </a:tc>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Cathode</a:t>
                      </a:r>
                      <a:endParaRPr lang="ko-KR" altLang="en-US" sz="1200" b="1" i="1"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46740923"/>
                  </a:ext>
                </a:extLst>
              </a:tr>
              <a:tr h="105432">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H</a:t>
                      </a:r>
                      <a:r>
                        <a:rPr lang="en-US" altLang="ko-KR" sz="1200" b="1" i="1" baseline="-25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a:t>
                      </a:r>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O</a:t>
                      </a:r>
                      <a:endParaRPr lang="ko-KR" altLang="en-US" sz="1200" b="1" i="1"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lnT w="12700" cap="flat" cmpd="sng" algn="ctr">
                      <a:solidFill>
                        <a:schemeClr val="bg1"/>
                      </a:solidFill>
                      <a:prstDash val="solid"/>
                      <a:round/>
                      <a:headEnd type="none" w="med" len="med"/>
                      <a:tailEnd type="none" w="med" len="med"/>
                    </a:lnT>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a:t>
                      </a:r>
                    </a:p>
                  </a:txBody>
                  <a:tcPr marL="0" marR="0" marT="0" marB="0" anchor="ctr">
                    <a:lnT w="12700" cap="flat" cmpd="sng" algn="ctr">
                      <a:solidFill>
                        <a:schemeClr val="bg1"/>
                      </a:solidFill>
                      <a:prstDash val="solid"/>
                      <a:round/>
                      <a:headEnd type="none" w="med" len="med"/>
                      <a:tailEnd type="none" w="med" len="med"/>
                    </a:lnT>
                  </a:tcPr>
                </a:tc>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H</a:t>
                      </a:r>
                      <a:r>
                        <a:rPr lang="en-US" altLang="ko-KR" sz="1200" b="1" i="1" baseline="-25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a:t>
                      </a:r>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 + 1/2 O</a:t>
                      </a:r>
                      <a:r>
                        <a:rPr lang="en-US" altLang="ko-KR" sz="1200" b="1" i="1" baseline="-25000"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2</a:t>
                      </a:r>
                      <a:endParaRPr lang="ko-KR" altLang="en-US" sz="1200" b="1" i="1" baseline="-25000"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lnT w="12700" cap="flat" cmpd="sng" algn="ctr">
                      <a:solidFill>
                        <a:schemeClr val="bg1"/>
                      </a:solidFill>
                      <a:prstDash val="solid"/>
                      <a:round/>
                      <a:headEnd type="none" w="med" len="med"/>
                      <a:tailEnd type="none" w="med" len="med"/>
                    </a:lnT>
                  </a:tcPr>
                </a:tc>
                <a:tc>
                  <a:txBody>
                    <a:bodyPr/>
                    <a:lstStyle/>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Total </a:t>
                      </a:r>
                    </a:p>
                    <a:p>
                      <a:pPr algn="ctr" latinLnBrk="1"/>
                      <a:r>
                        <a:rPr lang="en-US" altLang="ko-KR" sz="1200" b="1" i="1" dirty="0" smtClean="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rPr>
                        <a:t>reaction</a:t>
                      </a:r>
                      <a:endParaRPr lang="ko-KR" altLang="en-US" sz="1200" b="1" i="1" dirty="0">
                        <a:solidFill>
                          <a:schemeClr val="bg1"/>
                        </a:solidFill>
                        <a:latin typeface="Times New Roman" panose="02020603050405020304" pitchFamily="18" charset="0"/>
                        <a:ea typeface="경기천년제목V Bold" panose="02020803020101020101" pitchFamily="18" charset="-127"/>
                        <a:cs typeface="Times New Roman" panose="02020603050405020304" pitchFamily="18" charset="0"/>
                      </a:endParaRPr>
                    </a:p>
                  </a:txBody>
                  <a:tcPr marL="0" marR="0" marT="0" marB="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646566856"/>
                  </a:ext>
                </a:extLst>
              </a:tr>
            </a:tbl>
          </a:graphicData>
        </a:graphic>
      </p:graphicFrame>
    </p:spTree>
    <p:extLst>
      <p:ext uri="{BB962C8B-B14F-4D97-AF65-F5344CB8AC3E}">
        <p14:creationId xmlns:p14="http://schemas.microsoft.com/office/powerpoint/2010/main" val="314395768"/>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연구개발 대상 기술의 개요</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360868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수전해 기술별</a:t>
            </a:r>
            <a:r>
              <a:rPr lang="en-US" altLang="ko-KR" sz="1200" b="1" dirty="0" smtClean="0">
                <a:latin typeface="경기천년제목 Bold" panose="02020803020101020101" pitchFamily="18" charset="-127"/>
                <a:ea typeface="경기천년제목 Bold" panose="02020803020101020101" pitchFamily="18" charset="-127"/>
              </a:rPr>
              <a:t> </a:t>
            </a:r>
            <a:r>
              <a:rPr lang="ko-KR" altLang="en-US" sz="1200" b="1" dirty="0" smtClean="0">
                <a:latin typeface="경기천년제목 Bold" panose="02020803020101020101" pitchFamily="18" charset="-127"/>
                <a:ea typeface="경기천년제목 Bold" panose="02020803020101020101" pitchFamily="18" charset="-127"/>
              </a:rPr>
              <a:t>설계 사양 및 기술 특성</a:t>
            </a:r>
            <a:endParaRPr lang="en-US" sz="1200" b="1" dirty="0">
              <a:latin typeface="경기천년제목 Bold" panose="02020803020101020101" pitchFamily="18" charset="-127"/>
              <a:ea typeface="경기천년제목 Bold" panose="02020803020101020101" pitchFamily="18" charset="-127"/>
            </a:endParaRPr>
          </a:p>
        </p:txBody>
      </p:sp>
      <p:graphicFrame>
        <p:nvGraphicFramePr>
          <p:cNvPr id="19" name="표 18"/>
          <p:cNvGraphicFramePr>
            <a:graphicFrameLocks noGrp="1"/>
          </p:cNvGraphicFramePr>
          <p:nvPr>
            <p:extLst>
              <p:ext uri="{D42A27DB-BD31-4B8C-83A1-F6EECF244321}">
                <p14:modId xmlns:p14="http://schemas.microsoft.com/office/powerpoint/2010/main" val="2597280025"/>
              </p:ext>
            </p:extLst>
          </p:nvPr>
        </p:nvGraphicFramePr>
        <p:xfrm>
          <a:off x="1275259" y="1602945"/>
          <a:ext cx="7272808" cy="4479108"/>
        </p:xfrm>
        <a:graphic>
          <a:graphicData uri="http://schemas.openxmlformats.org/drawingml/2006/table">
            <a:tbl>
              <a:tblPr firstRow="1" bandRow="1">
                <a:tableStyleId>{2D5ABB26-0587-4C30-8999-92F81FD0307C}</a:tableStyleId>
              </a:tblPr>
              <a:tblGrid>
                <a:gridCol w="1818202">
                  <a:extLst>
                    <a:ext uri="{9D8B030D-6E8A-4147-A177-3AD203B41FA5}">
                      <a16:colId xmlns:a16="http://schemas.microsoft.com/office/drawing/2014/main" val="2261844243"/>
                    </a:ext>
                  </a:extLst>
                </a:gridCol>
                <a:gridCol w="1818202">
                  <a:extLst>
                    <a:ext uri="{9D8B030D-6E8A-4147-A177-3AD203B41FA5}">
                      <a16:colId xmlns:a16="http://schemas.microsoft.com/office/drawing/2014/main" val="611294019"/>
                    </a:ext>
                  </a:extLst>
                </a:gridCol>
                <a:gridCol w="1818202">
                  <a:extLst>
                    <a:ext uri="{9D8B030D-6E8A-4147-A177-3AD203B41FA5}">
                      <a16:colId xmlns:a16="http://schemas.microsoft.com/office/drawing/2014/main" val="3199063832"/>
                    </a:ext>
                  </a:extLst>
                </a:gridCol>
                <a:gridCol w="1818202">
                  <a:extLst>
                    <a:ext uri="{9D8B030D-6E8A-4147-A177-3AD203B41FA5}">
                      <a16:colId xmlns:a16="http://schemas.microsoft.com/office/drawing/2014/main" val="1808826660"/>
                    </a:ext>
                  </a:extLst>
                </a:gridCol>
              </a:tblGrid>
              <a:tr h="337699">
                <a:tc>
                  <a:txBody>
                    <a:bodyPr/>
                    <a:lstStyle/>
                    <a:p>
                      <a:pPr algn="ctr"/>
                      <a:endParaRPr lang="ko-KR" altLang="en-US" sz="1400" dirty="0">
                        <a:solidFill>
                          <a:schemeClr val="bg1"/>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tc>
                  <a:txBody>
                    <a:bodyPr/>
                    <a:lstStyle/>
                    <a:p>
                      <a:pPr algn="ctr"/>
                      <a:r>
                        <a:rPr lang="en-US" altLang="ko-KR" sz="1400" dirty="0" smtClean="0">
                          <a:solidFill>
                            <a:schemeClr val="bg1"/>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PEM</a:t>
                      </a:r>
                      <a:r>
                        <a:rPr lang="en-US" altLang="ko-KR" sz="1400" baseline="0" dirty="0" smtClean="0">
                          <a:solidFill>
                            <a:schemeClr val="bg1"/>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 </a:t>
                      </a:r>
                      <a:endParaRPr lang="ko-KR" altLang="en-US" sz="1400" dirty="0">
                        <a:solidFill>
                          <a:schemeClr val="bg1"/>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tc>
                  <a:txBody>
                    <a:bodyPr/>
                    <a:lstStyle/>
                    <a:p>
                      <a:pPr algn="ctr"/>
                      <a:r>
                        <a:rPr lang="en-US" altLang="ko-KR" sz="1400" dirty="0" smtClean="0">
                          <a:solidFill>
                            <a:schemeClr val="bg1"/>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Alkaline</a:t>
                      </a:r>
                      <a:endParaRPr lang="ko-KR" altLang="en-US" sz="1400" dirty="0">
                        <a:solidFill>
                          <a:schemeClr val="bg1"/>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tc>
                  <a:txBody>
                    <a:bodyPr/>
                    <a:lstStyle/>
                    <a:p>
                      <a:pPr algn="ctr"/>
                      <a:r>
                        <a:rPr lang="en-US" altLang="ko-KR" sz="1400" dirty="0" smtClean="0">
                          <a:solidFill>
                            <a:schemeClr val="bg1"/>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Solid</a:t>
                      </a:r>
                      <a:r>
                        <a:rPr lang="en-US" altLang="ko-KR" sz="1400" baseline="0" dirty="0" smtClean="0">
                          <a:solidFill>
                            <a:schemeClr val="bg1"/>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 oxide</a:t>
                      </a:r>
                      <a:endParaRPr lang="ko-KR" altLang="en-US" sz="1400" dirty="0">
                        <a:solidFill>
                          <a:schemeClr val="bg1"/>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extLst>
                  <a:ext uri="{0D108BD9-81ED-4DB2-BD59-A6C34878D82A}">
                    <a16:rowId xmlns:a16="http://schemas.microsoft.com/office/drawing/2014/main" val="1089418457"/>
                  </a:ext>
                </a:extLst>
              </a:tr>
              <a:tr h="337699">
                <a:tc>
                  <a:txBody>
                    <a:bodyPr/>
                    <a:lstStyle/>
                    <a:p>
                      <a:pPr algn="ctr" latinLnBrk="1"/>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Electrolyte</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tc>
                  <a:txBody>
                    <a:bodyPr/>
                    <a:lstStyle/>
                    <a:p>
                      <a:pPr algn="ctr" latinLnBrk="1"/>
                      <a:r>
                        <a:rPr lang="en-US" altLang="ko-KR" sz="1200" dirty="0" err="1" smtClean="0">
                          <a:latin typeface="경기천년제목 Bold" panose="02020803020101020101" pitchFamily="18" charset="-127"/>
                          <a:ea typeface="경기천년제목 Bold" panose="02020803020101020101" pitchFamily="18" charset="-127"/>
                        </a:rPr>
                        <a:t>Nafion</a:t>
                      </a:r>
                      <a:r>
                        <a:rPr lang="en-US" altLang="ko-KR" sz="1200" baseline="0" dirty="0" smtClean="0">
                          <a:latin typeface="경기천년제목 Bold" panose="02020803020101020101" pitchFamily="18" charset="-127"/>
                          <a:ea typeface="경기천년제목 Bold" panose="02020803020101020101" pitchFamily="18" charset="-127"/>
                        </a:rPr>
                        <a:t> Membrane</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KOH</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YSZ</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654713791"/>
                  </a:ext>
                </a:extLst>
              </a:tr>
              <a:tr h="337699">
                <a:tc>
                  <a:txBody>
                    <a:bodyPr/>
                    <a:lstStyle/>
                    <a:p>
                      <a:pPr algn="ctr" latinLnBrk="1"/>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Catalysis</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Pt</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Ni/Fe</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Ni doped</a:t>
                      </a:r>
                      <a:r>
                        <a:rPr lang="en-US" altLang="ko-KR" sz="1200" baseline="0" dirty="0" smtClean="0">
                          <a:latin typeface="경기천년제목 Bold" panose="02020803020101020101" pitchFamily="18" charset="-127"/>
                          <a:ea typeface="경기천년제목 Bold" panose="02020803020101020101" pitchFamily="18" charset="-127"/>
                        </a:rPr>
                        <a:t> Ceramic</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40506792"/>
                  </a:ext>
                </a:extLst>
              </a:tr>
              <a:tr h="412096">
                <a:tc>
                  <a:txBody>
                    <a:bodyPr/>
                    <a:lstStyle/>
                    <a:p>
                      <a:pPr algn="ctr" latinLnBrk="1"/>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Operating temperature</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50~80</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60~90</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700~1000</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59053930"/>
                  </a:ext>
                </a:extLst>
              </a:tr>
              <a:tr h="337699">
                <a:tc>
                  <a:txBody>
                    <a:bodyPr/>
                    <a:lstStyle/>
                    <a:p>
                      <a:pPr algn="ctr" latinLnBrk="1"/>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Operating</a:t>
                      </a:r>
                      <a:r>
                        <a:rPr lang="en-US" altLang="ko-KR" sz="1400" baseline="0" dirty="0" smtClean="0">
                          <a:solidFill>
                            <a:schemeClr val="bg1"/>
                          </a:solidFill>
                          <a:latin typeface="경기천년제목 Bold" panose="02020803020101020101" pitchFamily="18" charset="-127"/>
                          <a:ea typeface="경기천년제목 Bold" panose="02020803020101020101" pitchFamily="18" charset="-127"/>
                        </a:rPr>
                        <a:t> pressure</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20~448 barg</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10~30barg</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1~15barg</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595462647"/>
                  </a:ext>
                </a:extLst>
              </a:tr>
              <a:tr h="337699">
                <a:tc>
                  <a:txBody>
                    <a:bodyPr/>
                    <a:lstStyle/>
                    <a:p>
                      <a:pPr algn="ctr" latinLnBrk="1"/>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Current density</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2~3</a:t>
                      </a:r>
                      <a:r>
                        <a:rPr lang="en-US" altLang="ko-KR" sz="1200" baseline="0" dirty="0" smtClean="0">
                          <a:latin typeface="경기천년제목 Bold" panose="02020803020101020101" pitchFamily="18" charset="-127"/>
                          <a:ea typeface="경기천년제목 Bold" panose="02020803020101020101" pitchFamily="18" charset="-127"/>
                        </a:rPr>
                        <a:t> A/cm</a:t>
                      </a:r>
                      <a:r>
                        <a:rPr lang="en-US" altLang="ko-KR" sz="1200" baseline="30000" dirty="0" smtClean="0">
                          <a:latin typeface="경기천년제목 Bold" panose="02020803020101020101" pitchFamily="18" charset="-127"/>
                          <a:ea typeface="경기천년제목 Bold" panose="02020803020101020101" pitchFamily="18" charset="-127"/>
                        </a:rPr>
                        <a:t>2</a:t>
                      </a:r>
                      <a:endParaRPr lang="ko-KR" altLang="en-US" sz="1200" baseline="300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0.25~0.45 </a:t>
                      </a:r>
                      <a:r>
                        <a:rPr lang="en-US" altLang="ko-KR" sz="1200" baseline="0" dirty="0" smtClean="0">
                          <a:latin typeface="경기천년제목 Bold" panose="02020803020101020101" pitchFamily="18" charset="-127"/>
                          <a:ea typeface="경기천년제목 Bold" panose="02020803020101020101" pitchFamily="18" charset="-127"/>
                        </a:rPr>
                        <a:t>A/cm</a:t>
                      </a:r>
                      <a:r>
                        <a:rPr lang="en-US" altLang="ko-KR" sz="1200" baseline="30000" dirty="0" smtClean="0">
                          <a:latin typeface="경기천년제목 Bold" panose="02020803020101020101" pitchFamily="18" charset="-127"/>
                          <a:ea typeface="경기천년제목 Bold" panose="02020803020101020101" pitchFamily="18" charset="-127"/>
                        </a:rPr>
                        <a:t>2</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0.3~1.0 </a:t>
                      </a:r>
                      <a:r>
                        <a:rPr lang="en-US" altLang="ko-KR" sz="1200" baseline="0" dirty="0" smtClean="0">
                          <a:latin typeface="경기천년제목 Bold" panose="02020803020101020101" pitchFamily="18" charset="-127"/>
                          <a:ea typeface="경기천년제목 Bold" panose="02020803020101020101" pitchFamily="18" charset="-127"/>
                        </a:rPr>
                        <a:t>A/cm</a:t>
                      </a:r>
                      <a:r>
                        <a:rPr lang="en-US" altLang="ko-KR" sz="1200" baseline="30000" dirty="0" smtClean="0">
                          <a:latin typeface="경기천년제목 Bold" panose="02020803020101020101" pitchFamily="18" charset="-127"/>
                          <a:ea typeface="경기천년제목 Bold" panose="02020803020101020101" pitchFamily="18" charset="-127"/>
                        </a:rPr>
                        <a:t>2</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99339762"/>
                  </a:ext>
                </a:extLst>
              </a:tr>
              <a:tr h="337699">
                <a:tc>
                  <a:txBody>
                    <a:bodyPr/>
                    <a:lstStyle/>
                    <a:p>
                      <a:pPr algn="ctr" latinLnBrk="1"/>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Start</a:t>
                      </a:r>
                      <a:r>
                        <a:rPr lang="en-US" altLang="ko-KR" sz="1400" baseline="0" dirty="0" smtClean="0">
                          <a:solidFill>
                            <a:schemeClr val="bg1"/>
                          </a:solidFill>
                          <a:latin typeface="경기천년제목 Bold" panose="02020803020101020101" pitchFamily="18" charset="-127"/>
                          <a:ea typeface="경기천년제목 Bold" panose="02020803020101020101" pitchFamily="18" charset="-127"/>
                        </a:rPr>
                        <a:t> up time</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&lt;10s</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1~5 min</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&gt;</a:t>
                      </a:r>
                      <a:r>
                        <a:rPr lang="en-US" altLang="ko-KR" sz="1200" baseline="0" dirty="0" smtClean="0">
                          <a:latin typeface="경기천년제목 Bold" panose="02020803020101020101" pitchFamily="18" charset="-127"/>
                          <a:ea typeface="경기천년제목 Bold" panose="02020803020101020101" pitchFamily="18" charset="-127"/>
                        </a:rPr>
                        <a:t> 15hr</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32183459"/>
                  </a:ext>
                </a:extLst>
              </a:tr>
              <a:tr h="337699">
                <a:tc>
                  <a:txBody>
                    <a:bodyPr/>
                    <a:lstStyle/>
                    <a:p>
                      <a:pPr algn="ctr" latinLnBrk="1"/>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Stack efficiency</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60~68%</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63~71%</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85%</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468294646"/>
                  </a:ext>
                </a:extLst>
              </a:tr>
              <a:tr h="337699">
                <a:tc>
                  <a:txBody>
                    <a:bodyPr/>
                    <a:lstStyle/>
                    <a:p>
                      <a:pPr algn="ctr" latinLnBrk="1"/>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System</a:t>
                      </a:r>
                      <a:r>
                        <a:rPr lang="en-US" altLang="ko-KR" sz="1400" baseline="0" dirty="0" smtClean="0">
                          <a:solidFill>
                            <a:schemeClr val="bg1"/>
                          </a:solidFill>
                          <a:latin typeface="경기천년제목 Bold" panose="02020803020101020101" pitchFamily="18" charset="-127"/>
                          <a:ea typeface="경기천년제목 Bold" panose="02020803020101020101" pitchFamily="18" charset="-127"/>
                        </a:rPr>
                        <a:t> efficiency</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tc>
                  <a:txBody>
                    <a:bodyPr/>
                    <a:lstStyle/>
                    <a:p>
                      <a:pPr algn="ctr" latinLnBrk="1"/>
                      <a:r>
                        <a:rPr lang="en-US" altLang="ko-KR" sz="1200" dirty="0" smtClean="0">
                          <a:solidFill>
                            <a:srgbClr val="C00000"/>
                          </a:solidFill>
                          <a:latin typeface="경기천년제목 Bold" panose="02020803020101020101" pitchFamily="18" charset="-127"/>
                          <a:ea typeface="경기천년제목 Bold" panose="02020803020101020101" pitchFamily="18" charset="-127"/>
                        </a:rPr>
                        <a:t>46~60%</a:t>
                      </a:r>
                      <a:endParaRPr lang="ko-KR" altLang="en-US" sz="1200" dirty="0">
                        <a:solidFill>
                          <a:srgbClr val="C00000"/>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solidFill>
                            <a:srgbClr val="C00000"/>
                          </a:solidFill>
                          <a:latin typeface="경기천년제목 Bold" panose="02020803020101020101" pitchFamily="18" charset="-127"/>
                          <a:ea typeface="경기천년제목 Bold" panose="02020803020101020101" pitchFamily="18" charset="-127"/>
                        </a:rPr>
                        <a:t>51~60%</a:t>
                      </a:r>
                      <a:endParaRPr lang="ko-KR" altLang="en-US" sz="1200" dirty="0">
                        <a:solidFill>
                          <a:srgbClr val="C00000"/>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solidFill>
                            <a:srgbClr val="C00000"/>
                          </a:solidFill>
                          <a:latin typeface="경기천년제목 Bold" panose="02020803020101020101" pitchFamily="18" charset="-127"/>
                          <a:ea typeface="경기천년제목 Bold" panose="02020803020101020101" pitchFamily="18" charset="-127"/>
                        </a:rPr>
                        <a:t>76~81%</a:t>
                      </a:r>
                      <a:endParaRPr lang="ko-KR" altLang="en-US" sz="1200" dirty="0">
                        <a:solidFill>
                          <a:srgbClr val="C00000"/>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18385477"/>
                  </a:ext>
                </a:extLst>
              </a:tr>
              <a:tr h="337699">
                <a:tc>
                  <a:txBody>
                    <a:bodyPr/>
                    <a:lstStyle/>
                    <a:p>
                      <a:pPr algn="ctr" latinLnBrk="1"/>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Maximum</a:t>
                      </a:r>
                      <a:r>
                        <a:rPr lang="en-US" altLang="ko-KR" sz="1400" baseline="0" dirty="0" smtClean="0">
                          <a:solidFill>
                            <a:schemeClr val="bg1"/>
                          </a:solidFill>
                          <a:latin typeface="경기천년제목 Bold" panose="02020803020101020101" pitchFamily="18" charset="-127"/>
                          <a:ea typeface="경기천년제목 Bold" panose="02020803020101020101" pitchFamily="18" charset="-127"/>
                        </a:rPr>
                        <a:t> power</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tc>
                  <a:txBody>
                    <a:bodyPr/>
                    <a:lstStyle/>
                    <a:p>
                      <a:pPr algn="ctr" latinLnBrk="1"/>
                      <a:r>
                        <a:rPr lang="en-US" altLang="ko-KR" sz="1200" dirty="0" smtClean="0">
                          <a:solidFill>
                            <a:srgbClr val="C00000"/>
                          </a:solidFill>
                          <a:latin typeface="경기천년제목 Bold" panose="02020803020101020101" pitchFamily="18" charset="-127"/>
                          <a:ea typeface="경기천년제목 Bold" panose="02020803020101020101" pitchFamily="18" charset="-127"/>
                        </a:rPr>
                        <a:t>6MW</a:t>
                      </a:r>
                      <a:endParaRPr lang="ko-KR" altLang="en-US" sz="1200" dirty="0">
                        <a:solidFill>
                          <a:srgbClr val="C00000"/>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solidFill>
                            <a:srgbClr val="C00000"/>
                          </a:solidFill>
                          <a:latin typeface="경기천년제목 Bold" panose="02020803020101020101" pitchFamily="18" charset="-127"/>
                          <a:ea typeface="경기천년제목 Bold" panose="02020803020101020101" pitchFamily="18" charset="-127"/>
                        </a:rPr>
                        <a:t>2MW</a:t>
                      </a:r>
                      <a:endParaRPr lang="ko-KR" altLang="en-US" sz="1200" dirty="0">
                        <a:solidFill>
                          <a:srgbClr val="C00000"/>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solidFill>
                            <a:srgbClr val="C00000"/>
                          </a:solidFill>
                          <a:latin typeface="경기천년제목 Bold" panose="02020803020101020101" pitchFamily="18" charset="-127"/>
                          <a:ea typeface="경기천년제목 Bold" panose="02020803020101020101" pitchFamily="18" charset="-127"/>
                        </a:rPr>
                        <a:t>10kW</a:t>
                      </a:r>
                      <a:endParaRPr lang="ko-KR" altLang="en-US" sz="1200" dirty="0">
                        <a:solidFill>
                          <a:srgbClr val="C00000"/>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972772369"/>
                  </a:ext>
                </a:extLst>
              </a:tr>
              <a:tr h="337699">
                <a:tc>
                  <a:txBody>
                    <a:bodyPr/>
                    <a:lstStyle/>
                    <a:p>
                      <a:pPr algn="ctr" latinLnBrk="1"/>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Durability</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tc>
                  <a:txBody>
                    <a:bodyPr/>
                    <a:lstStyle/>
                    <a:p>
                      <a:pPr algn="ctr" latinLnBrk="1"/>
                      <a:r>
                        <a:rPr lang="en-US" altLang="ko-KR" sz="1200" dirty="0" smtClean="0">
                          <a:solidFill>
                            <a:srgbClr val="C00000"/>
                          </a:solidFill>
                          <a:latin typeface="경기천년제목 Bold" panose="02020803020101020101" pitchFamily="18" charset="-127"/>
                          <a:ea typeface="경기천년제목 Bold" panose="02020803020101020101" pitchFamily="18" charset="-127"/>
                        </a:rPr>
                        <a:t>60,000h</a:t>
                      </a:r>
                      <a:endParaRPr lang="ko-KR" altLang="en-US" sz="1200" dirty="0">
                        <a:solidFill>
                          <a:srgbClr val="C00000"/>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solidFill>
                            <a:srgbClr val="C00000"/>
                          </a:solidFill>
                          <a:latin typeface="경기천년제목 Bold" panose="02020803020101020101" pitchFamily="18" charset="-127"/>
                          <a:ea typeface="경기천년제목 Bold" panose="02020803020101020101" pitchFamily="18" charset="-127"/>
                        </a:rPr>
                        <a:t>55,000h</a:t>
                      </a:r>
                      <a:endParaRPr lang="ko-KR" altLang="en-US" sz="1200" dirty="0">
                        <a:solidFill>
                          <a:srgbClr val="C00000"/>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solidFill>
                            <a:srgbClr val="C00000"/>
                          </a:solidFill>
                          <a:latin typeface="경기천년제목 Bold" panose="02020803020101020101" pitchFamily="18" charset="-127"/>
                          <a:ea typeface="경기천년제목 Bold" panose="02020803020101020101" pitchFamily="18" charset="-127"/>
                        </a:rPr>
                        <a:t>8,000h</a:t>
                      </a:r>
                      <a:endParaRPr lang="ko-KR" altLang="en-US" sz="1200" dirty="0">
                        <a:solidFill>
                          <a:srgbClr val="C00000"/>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218224448"/>
                  </a:ext>
                </a:extLst>
              </a:tr>
              <a:tr h="337699">
                <a:tc>
                  <a:txBody>
                    <a:bodyPr/>
                    <a:lstStyle/>
                    <a:p>
                      <a:pPr algn="ctr" latinLnBrk="1"/>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Unit</a:t>
                      </a:r>
                      <a:r>
                        <a:rPr lang="en-US" altLang="ko-KR" sz="1400" baseline="0" dirty="0" smtClean="0">
                          <a:solidFill>
                            <a:schemeClr val="bg1"/>
                          </a:solidFill>
                          <a:latin typeface="경기천년제목 Bold" panose="02020803020101020101" pitchFamily="18" charset="-127"/>
                          <a:ea typeface="경기천년제목 Bold" panose="02020803020101020101" pitchFamily="18" charset="-127"/>
                        </a:rPr>
                        <a:t> cost($/kW)</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2,600</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1,700</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3,000</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584254167"/>
                  </a:ext>
                </a:extLst>
              </a:tr>
              <a:tr h="337699">
                <a:tc>
                  <a:txBody>
                    <a:bodyPr/>
                    <a:lstStyle/>
                    <a:p>
                      <a:pPr algn="ctr" latinLnBrk="1"/>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Annual O&amp;M cost </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9B49B"/>
                    </a:solidFill>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3~5%</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2~3%</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n/a</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771182909"/>
                  </a:ext>
                </a:extLst>
              </a:tr>
            </a:tbl>
          </a:graphicData>
        </a:graphic>
      </p:graphicFrame>
    </p:spTree>
    <p:extLst>
      <p:ext uri="{BB962C8B-B14F-4D97-AF65-F5344CB8AC3E}">
        <p14:creationId xmlns:p14="http://schemas.microsoft.com/office/powerpoint/2010/main" val="126547307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Chevron 57"/>
          <p:cNvSpPr/>
          <p:nvPr/>
        </p:nvSpPr>
        <p:spPr>
          <a:xfrm rot="8180766">
            <a:off x="5844255" y="5420552"/>
            <a:ext cx="912318" cy="299939"/>
          </a:xfrm>
          <a:prstGeom prst="chevron">
            <a:avLst>
              <a:gd name="adj" fmla="val 58079"/>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solidFill>
                <a:schemeClr val="tx1"/>
              </a:solidFill>
            </a:endParaRPr>
          </a:p>
        </p:txBody>
      </p:sp>
      <p:sp>
        <p:nvSpPr>
          <p:cNvPr id="243" name="Chevron 57"/>
          <p:cNvSpPr/>
          <p:nvPr/>
        </p:nvSpPr>
        <p:spPr>
          <a:xfrm rot="8180766">
            <a:off x="853155" y="5405312"/>
            <a:ext cx="912318" cy="299939"/>
          </a:xfrm>
          <a:prstGeom prst="chevron">
            <a:avLst>
              <a:gd name="adj" fmla="val 58079"/>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solidFill>
                <a:schemeClr val="tx1"/>
              </a:solidFill>
            </a:endParaRPr>
          </a:p>
        </p:txBody>
      </p:sp>
      <p:sp>
        <p:nvSpPr>
          <p:cNvPr id="32" name="직사각형 31"/>
          <p:cNvSpPr/>
          <p:nvPr/>
        </p:nvSpPr>
        <p:spPr>
          <a:xfrm>
            <a:off x="2559802" y="1495183"/>
            <a:ext cx="779279" cy="7340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 Placeholder 8"/>
          <p:cNvSpPr>
            <a:spLocks noGrp="1"/>
          </p:cNvSpPr>
          <p:nvPr>
            <p:ph type="body" sz="quarter" idx="11"/>
          </p:nvPr>
        </p:nvSpPr>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연구개발 대상 기술의 개요</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360868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연료전지 기술별 개요 및 원리</a:t>
            </a:r>
            <a:endParaRPr lang="en-US" sz="1200" b="1" dirty="0">
              <a:latin typeface="경기천년제목 Bold" panose="02020803020101020101" pitchFamily="18" charset="-127"/>
              <a:ea typeface="경기천년제목 Bold" panose="02020803020101020101" pitchFamily="18" charset="-127"/>
            </a:endParaRPr>
          </a:p>
        </p:txBody>
      </p:sp>
      <p:cxnSp>
        <p:nvCxnSpPr>
          <p:cNvPr id="5" name="Straight Connector 26"/>
          <p:cNvCxnSpPr/>
          <p:nvPr/>
        </p:nvCxnSpPr>
        <p:spPr>
          <a:xfrm>
            <a:off x="4953000" y="2314575"/>
            <a:ext cx="0" cy="297180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26"/>
          <p:cNvCxnSpPr/>
          <p:nvPr/>
        </p:nvCxnSpPr>
        <p:spPr>
          <a:xfrm rot="16200000">
            <a:off x="4991100" y="2301875"/>
            <a:ext cx="0" cy="297180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정육면체 3"/>
          <p:cNvSpPr/>
          <p:nvPr/>
        </p:nvSpPr>
        <p:spPr>
          <a:xfrm>
            <a:off x="1603399" y="1854609"/>
            <a:ext cx="1170514" cy="1847851"/>
          </a:xfrm>
          <a:prstGeom prst="cube">
            <a:avLst>
              <a:gd name="adj" fmla="val 6628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Chevron 57"/>
          <p:cNvSpPr/>
          <p:nvPr/>
        </p:nvSpPr>
        <p:spPr>
          <a:xfrm>
            <a:off x="629596" y="2497015"/>
            <a:ext cx="912318" cy="299939"/>
          </a:xfrm>
          <a:prstGeom prst="chevron">
            <a:avLst>
              <a:gd name="adj" fmla="val 58079"/>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solidFill>
                <a:schemeClr val="tx1"/>
              </a:solidFill>
            </a:endParaRPr>
          </a:p>
        </p:txBody>
      </p:sp>
      <p:sp>
        <p:nvSpPr>
          <p:cNvPr id="20" name="Chevron 57"/>
          <p:cNvSpPr/>
          <p:nvPr/>
        </p:nvSpPr>
        <p:spPr>
          <a:xfrm>
            <a:off x="1072315" y="1926753"/>
            <a:ext cx="912318" cy="299939"/>
          </a:xfrm>
          <a:prstGeom prst="chevron">
            <a:avLst>
              <a:gd name="adj" fmla="val 58079"/>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solidFill>
                <a:schemeClr val="tx1"/>
              </a:solidFill>
            </a:endParaRPr>
          </a:p>
        </p:txBody>
      </p:sp>
      <p:sp>
        <p:nvSpPr>
          <p:cNvPr id="21" name="정육면체 20"/>
          <p:cNvSpPr/>
          <p:nvPr/>
        </p:nvSpPr>
        <p:spPr>
          <a:xfrm>
            <a:off x="1984665" y="1854163"/>
            <a:ext cx="1170514" cy="1848297"/>
          </a:xfrm>
          <a:prstGeom prst="cube">
            <a:avLst>
              <a:gd name="adj" fmla="val 66283"/>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정육면체 21"/>
          <p:cNvSpPr/>
          <p:nvPr/>
        </p:nvSpPr>
        <p:spPr>
          <a:xfrm>
            <a:off x="2365899" y="1853717"/>
            <a:ext cx="1170514" cy="1848743"/>
          </a:xfrm>
          <a:prstGeom prst="cube">
            <a:avLst>
              <a:gd name="adj" fmla="val 6628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p:cNvCxnSpPr>
            <a:stCxn id="21" idx="2"/>
            <a:endCxn id="22" idx="2"/>
          </p:cNvCxnSpPr>
          <p:nvPr/>
        </p:nvCxnSpPr>
        <p:spPr>
          <a:xfrm flipV="1">
            <a:off x="1984665" y="3166014"/>
            <a:ext cx="381234" cy="2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984649" y="2923093"/>
            <a:ext cx="762500" cy="307777"/>
          </a:xfrm>
          <a:prstGeom prst="rect">
            <a:avLst/>
          </a:prstGeom>
          <a:noFill/>
        </p:spPr>
        <p:txBody>
          <a:bodyPr wrap="square" rtlCol="0">
            <a:spAutoFit/>
          </a:bodyPr>
          <a:lstStyle/>
          <a:p>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H</a:t>
            </a:r>
            <a:r>
              <a:rPr lang="en-US" altLang="ko-KR" sz="1400" baseline="30000" dirty="0" smtClean="0">
                <a:solidFill>
                  <a:schemeClr val="bg1"/>
                </a:solidFill>
                <a:latin typeface="경기천년제목 Bold" panose="02020803020101020101" pitchFamily="18" charset="-127"/>
                <a:ea typeface="경기천년제목 Bold" panose="02020803020101020101" pitchFamily="18" charset="-127"/>
              </a:rPr>
              <a:t>+</a:t>
            </a:r>
            <a:endParaRPr lang="ko-KR" altLang="en-US" sz="1400" baseline="30000" dirty="0">
              <a:solidFill>
                <a:schemeClr val="bg1"/>
              </a:solidFill>
              <a:latin typeface="경기천년제목 Bold" panose="02020803020101020101" pitchFamily="18" charset="-127"/>
              <a:ea typeface="경기천년제목 Bold" panose="02020803020101020101" pitchFamily="18" charset="-127"/>
            </a:endParaRPr>
          </a:p>
        </p:txBody>
      </p:sp>
      <p:sp>
        <p:nvSpPr>
          <p:cNvPr id="24" name="Chevron 57"/>
          <p:cNvSpPr/>
          <p:nvPr/>
        </p:nvSpPr>
        <p:spPr>
          <a:xfrm rot="10800000">
            <a:off x="2972842" y="3075319"/>
            <a:ext cx="912318" cy="299939"/>
          </a:xfrm>
          <a:prstGeom prst="chevron">
            <a:avLst>
              <a:gd name="adj" fmla="val 58079"/>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solidFill>
                <a:schemeClr val="tx1"/>
              </a:solidFill>
            </a:endParaRPr>
          </a:p>
        </p:txBody>
      </p:sp>
      <p:sp>
        <p:nvSpPr>
          <p:cNvPr id="25" name="Chevron 57"/>
          <p:cNvSpPr/>
          <p:nvPr/>
        </p:nvSpPr>
        <p:spPr>
          <a:xfrm rot="18890732">
            <a:off x="3189915" y="2271608"/>
            <a:ext cx="912318" cy="299939"/>
          </a:xfrm>
          <a:prstGeom prst="chevron">
            <a:avLst>
              <a:gd name="adj" fmla="val 58079"/>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solidFill>
                <a:schemeClr val="tx1"/>
              </a:solidFill>
            </a:endParaRPr>
          </a:p>
        </p:txBody>
      </p:sp>
      <p:sp>
        <p:nvSpPr>
          <p:cNvPr id="27" name="TextBox 26"/>
          <p:cNvSpPr txBox="1"/>
          <p:nvPr/>
        </p:nvSpPr>
        <p:spPr>
          <a:xfrm>
            <a:off x="915824" y="2489177"/>
            <a:ext cx="394816" cy="307777"/>
          </a:xfrm>
          <a:prstGeom prst="rect">
            <a:avLst/>
          </a:prstGeom>
          <a:noFill/>
        </p:spPr>
        <p:txBody>
          <a:bodyPr wrap="square" rtlCol="0">
            <a:spAutoFit/>
          </a:bodyPr>
          <a:lstStyle/>
          <a:p>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H</a:t>
            </a:r>
            <a:r>
              <a:rPr lang="en-US" altLang="ko-KR" sz="1400" baseline="-25000" dirty="0" smtClean="0">
                <a:solidFill>
                  <a:schemeClr val="bg1"/>
                </a:solidFill>
                <a:latin typeface="경기천년제목 Bold" panose="02020803020101020101" pitchFamily="18" charset="-127"/>
                <a:ea typeface="경기천년제목 Bold" panose="02020803020101020101" pitchFamily="18" charset="-127"/>
              </a:rPr>
              <a:t>2</a:t>
            </a:r>
            <a:endParaRPr lang="ko-KR" altLang="en-US" sz="1400" baseline="-25000" dirty="0">
              <a:solidFill>
                <a:schemeClr val="bg1"/>
              </a:solidFill>
              <a:latin typeface="경기천년제목 Bold" panose="02020803020101020101" pitchFamily="18" charset="-127"/>
              <a:ea typeface="경기천년제목 Bold" panose="02020803020101020101" pitchFamily="18" charset="-127"/>
            </a:endParaRPr>
          </a:p>
        </p:txBody>
      </p:sp>
      <p:sp>
        <p:nvSpPr>
          <p:cNvPr id="28" name="TextBox 27"/>
          <p:cNvSpPr txBox="1"/>
          <p:nvPr/>
        </p:nvSpPr>
        <p:spPr>
          <a:xfrm>
            <a:off x="1334025" y="1918915"/>
            <a:ext cx="394816" cy="307777"/>
          </a:xfrm>
          <a:prstGeom prst="rect">
            <a:avLst/>
          </a:prstGeom>
          <a:noFill/>
        </p:spPr>
        <p:txBody>
          <a:bodyPr wrap="square" rtlCol="0">
            <a:spAutoFit/>
          </a:bodyPr>
          <a:lstStyle/>
          <a:p>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H</a:t>
            </a:r>
            <a:r>
              <a:rPr lang="en-US" altLang="ko-KR" sz="1400" baseline="-25000" dirty="0" smtClean="0">
                <a:solidFill>
                  <a:schemeClr val="bg1"/>
                </a:solidFill>
                <a:latin typeface="경기천년제목 Bold" panose="02020803020101020101" pitchFamily="18" charset="-127"/>
                <a:ea typeface="경기천년제목 Bold" panose="02020803020101020101" pitchFamily="18" charset="-127"/>
              </a:rPr>
              <a:t>2</a:t>
            </a:r>
            <a:endParaRPr lang="ko-KR" altLang="en-US" sz="1400" baseline="-25000" dirty="0">
              <a:solidFill>
                <a:schemeClr val="bg1"/>
              </a:solidFill>
              <a:latin typeface="경기천년제목 Bold" panose="02020803020101020101" pitchFamily="18" charset="-127"/>
              <a:ea typeface="경기천년제목 Bold" panose="02020803020101020101" pitchFamily="18" charset="-127"/>
            </a:endParaRPr>
          </a:p>
        </p:txBody>
      </p:sp>
      <p:cxnSp>
        <p:nvCxnSpPr>
          <p:cNvPr id="29" name="직선 화살표 연결선 28"/>
          <p:cNvCxnSpPr>
            <a:endCxn id="4" idx="0"/>
          </p:cNvCxnSpPr>
          <p:nvPr/>
        </p:nvCxnSpPr>
        <p:spPr>
          <a:xfrm flipV="1">
            <a:off x="2059628" y="1854609"/>
            <a:ext cx="516954" cy="51883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a:stCxn id="22" idx="0"/>
          </p:cNvCxnSpPr>
          <p:nvPr/>
        </p:nvCxnSpPr>
        <p:spPr>
          <a:xfrm flipH="1">
            <a:off x="2794693" y="1853717"/>
            <a:ext cx="544389" cy="5675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099615" y="1860200"/>
            <a:ext cx="762500" cy="307777"/>
          </a:xfrm>
          <a:prstGeom prst="rect">
            <a:avLst/>
          </a:prstGeom>
          <a:noFill/>
        </p:spPr>
        <p:txBody>
          <a:bodyPr wrap="square" rtlCol="0">
            <a:spAutoFit/>
          </a:bodyPr>
          <a:lstStyle/>
          <a:p>
            <a:r>
              <a:rPr lang="en-US" altLang="ko-KR" sz="1400" dirty="0" smtClean="0">
                <a:latin typeface="경기천년제목 Bold" panose="02020803020101020101" pitchFamily="18" charset="-127"/>
                <a:ea typeface="경기천년제목 Bold" panose="02020803020101020101" pitchFamily="18" charset="-127"/>
              </a:rPr>
              <a:t>e</a:t>
            </a:r>
            <a:r>
              <a:rPr lang="en-US" altLang="ko-KR" sz="1400" baseline="30000" dirty="0" smtClean="0">
                <a:latin typeface="경기천년제목 Bold" panose="02020803020101020101" pitchFamily="18" charset="-127"/>
                <a:ea typeface="경기천년제목 Bold" panose="02020803020101020101" pitchFamily="18" charset="-127"/>
              </a:rPr>
              <a:t>-</a:t>
            </a:r>
            <a:endParaRPr lang="ko-KR" altLang="en-US" sz="1400" baseline="30000" dirty="0">
              <a:latin typeface="경기천년제목 Bold" panose="02020803020101020101" pitchFamily="18" charset="-127"/>
              <a:ea typeface="경기천년제목 Bold" panose="02020803020101020101" pitchFamily="18" charset="-127"/>
            </a:endParaRPr>
          </a:p>
        </p:txBody>
      </p:sp>
      <p:sp>
        <p:nvSpPr>
          <p:cNvPr id="41" name="TextBox 40"/>
          <p:cNvSpPr txBox="1"/>
          <p:nvPr/>
        </p:nvSpPr>
        <p:spPr>
          <a:xfrm>
            <a:off x="2862099" y="1906275"/>
            <a:ext cx="762500" cy="307777"/>
          </a:xfrm>
          <a:prstGeom prst="rect">
            <a:avLst/>
          </a:prstGeom>
          <a:noFill/>
        </p:spPr>
        <p:txBody>
          <a:bodyPr wrap="square" rtlCol="0">
            <a:spAutoFit/>
          </a:bodyPr>
          <a:lstStyle/>
          <a:p>
            <a:r>
              <a:rPr lang="en-US" altLang="ko-KR" sz="1400" dirty="0" smtClean="0">
                <a:latin typeface="경기천년제목 Bold" panose="02020803020101020101" pitchFamily="18" charset="-127"/>
                <a:ea typeface="경기천년제목 Bold" panose="02020803020101020101" pitchFamily="18" charset="-127"/>
              </a:rPr>
              <a:t>e</a:t>
            </a:r>
            <a:r>
              <a:rPr lang="en-US" altLang="ko-KR" sz="1400" baseline="30000" dirty="0" smtClean="0">
                <a:latin typeface="경기천년제목 Bold" panose="02020803020101020101" pitchFamily="18" charset="-127"/>
                <a:ea typeface="경기천년제목 Bold" panose="02020803020101020101" pitchFamily="18" charset="-127"/>
              </a:rPr>
              <a:t>-</a:t>
            </a:r>
            <a:endParaRPr lang="ko-KR" altLang="en-US" sz="1400" baseline="30000" dirty="0">
              <a:latin typeface="경기천년제목 Bold" panose="02020803020101020101" pitchFamily="18" charset="-127"/>
              <a:ea typeface="경기천년제목 Bold" panose="02020803020101020101" pitchFamily="18" charset="-127"/>
            </a:endParaRPr>
          </a:p>
        </p:txBody>
      </p:sp>
      <p:sp>
        <p:nvSpPr>
          <p:cNvPr id="42" name="TextBox 41"/>
          <p:cNvSpPr txBox="1"/>
          <p:nvPr/>
        </p:nvSpPr>
        <p:spPr>
          <a:xfrm>
            <a:off x="3268830" y="3071400"/>
            <a:ext cx="762500" cy="307777"/>
          </a:xfrm>
          <a:prstGeom prst="rect">
            <a:avLst/>
          </a:prstGeom>
          <a:noFill/>
        </p:spPr>
        <p:txBody>
          <a:bodyPr wrap="square" rtlCol="0">
            <a:spAutoFit/>
          </a:bodyPr>
          <a:lstStyle/>
          <a:p>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O</a:t>
            </a:r>
            <a:r>
              <a:rPr lang="en-US" altLang="ko-KR" sz="1400" baseline="-25000" dirty="0" smtClean="0">
                <a:solidFill>
                  <a:schemeClr val="bg1"/>
                </a:solidFill>
                <a:latin typeface="경기천년제목 Bold" panose="02020803020101020101" pitchFamily="18" charset="-127"/>
                <a:ea typeface="경기천년제목 Bold" panose="02020803020101020101" pitchFamily="18" charset="-127"/>
              </a:rPr>
              <a:t>2</a:t>
            </a:r>
            <a:endParaRPr lang="ko-KR" altLang="en-US" sz="1400" baseline="-25000" dirty="0">
              <a:solidFill>
                <a:schemeClr val="bg1"/>
              </a:solidFill>
              <a:latin typeface="경기천년제목 Bold" panose="02020803020101020101" pitchFamily="18" charset="-127"/>
              <a:ea typeface="경기천년제목 Bold" panose="02020803020101020101" pitchFamily="18" charset="-127"/>
            </a:endParaRPr>
          </a:p>
        </p:txBody>
      </p:sp>
      <p:sp>
        <p:nvSpPr>
          <p:cNvPr id="43" name="TextBox 42"/>
          <p:cNvSpPr txBox="1"/>
          <p:nvPr/>
        </p:nvSpPr>
        <p:spPr>
          <a:xfrm rot="18999181">
            <a:off x="3359778" y="2179340"/>
            <a:ext cx="762500" cy="307777"/>
          </a:xfrm>
          <a:prstGeom prst="rect">
            <a:avLst/>
          </a:prstGeom>
          <a:noFill/>
        </p:spPr>
        <p:txBody>
          <a:bodyPr wrap="square" rtlCol="0">
            <a:spAutoFit/>
          </a:bodyPr>
          <a:lstStyle/>
          <a:p>
            <a:r>
              <a:rPr lang="en-US" altLang="ko-KR" sz="1400" dirty="0" smtClean="0">
                <a:latin typeface="경기천년제목 Bold" panose="02020803020101020101" pitchFamily="18" charset="-127"/>
                <a:ea typeface="경기천년제목 Bold" panose="02020803020101020101" pitchFamily="18" charset="-127"/>
              </a:rPr>
              <a:t>H</a:t>
            </a:r>
            <a:r>
              <a:rPr lang="en-US" altLang="ko-KR" sz="1400" baseline="-25000" dirty="0" smtClean="0">
                <a:latin typeface="경기천년제목 Bold" panose="02020803020101020101" pitchFamily="18" charset="-127"/>
                <a:ea typeface="경기천년제목 Bold" panose="02020803020101020101" pitchFamily="18" charset="-127"/>
              </a:rPr>
              <a:t>2</a:t>
            </a:r>
            <a:r>
              <a:rPr lang="en-US" altLang="ko-KR" sz="1400" dirty="0" smtClean="0">
                <a:latin typeface="경기천년제목 Bold" panose="02020803020101020101" pitchFamily="18" charset="-127"/>
                <a:ea typeface="경기천년제목 Bold" panose="02020803020101020101" pitchFamily="18" charset="-127"/>
              </a:rPr>
              <a:t>O</a:t>
            </a:r>
            <a:endParaRPr lang="ko-KR" altLang="en-US" sz="1400" baseline="-25000" dirty="0">
              <a:latin typeface="경기천년제목 Bold" panose="02020803020101020101" pitchFamily="18" charset="-127"/>
              <a:ea typeface="경기천년제목 Bold" panose="02020803020101020101" pitchFamily="18" charset="-127"/>
            </a:endParaRPr>
          </a:p>
        </p:txBody>
      </p:sp>
      <p:pic>
        <p:nvPicPr>
          <p:cNvPr id="44" name="그림 43"/>
          <p:cNvPicPr>
            <a:picLocks noChangeAspect="1"/>
          </p:cNvPicPr>
          <p:nvPr/>
        </p:nvPicPr>
        <p:blipFill>
          <a:blip r:embed="rId3"/>
          <a:stretch>
            <a:fillRect/>
          </a:stretch>
        </p:blipFill>
        <p:spPr>
          <a:xfrm>
            <a:off x="2808704" y="1319600"/>
            <a:ext cx="243861" cy="359695"/>
          </a:xfrm>
          <a:prstGeom prst="rect">
            <a:avLst/>
          </a:prstGeom>
          <a:solidFill>
            <a:schemeClr val="bg1"/>
          </a:solidFill>
        </p:spPr>
      </p:pic>
      <p:sp>
        <p:nvSpPr>
          <p:cNvPr id="45" name="TextBox 44"/>
          <p:cNvSpPr txBox="1"/>
          <p:nvPr/>
        </p:nvSpPr>
        <p:spPr>
          <a:xfrm rot="16200000">
            <a:off x="1059405" y="3004841"/>
            <a:ext cx="1444193" cy="276999"/>
          </a:xfrm>
          <a:prstGeom prst="rect">
            <a:avLst/>
          </a:prstGeom>
          <a:noFill/>
        </p:spPr>
        <p:txBody>
          <a:bodyPr wrap="square" rtlCol="0">
            <a:spAutoFit/>
          </a:bodyPr>
          <a:lstStyle/>
          <a:p>
            <a:pPr algn="ctr"/>
            <a:r>
              <a:rPr lang="en-US" altLang="ko-KR" sz="1200" dirty="0" smtClean="0">
                <a:latin typeface="경기천년제목 Bold" panose="02020803020101020101" pitchFamily="18" charset="-127"/>
                <a:ea typeface="경기천년제목 Bold" panose="02020803020101020101" pitchFamily="18" charset="-127"/>
              </a:rPr>
              <a:t>H</a:t>
            </a:r>
            <a:r>
              <a:rPr lang="en-US" altLang="ko-KR" sz="1200" baseline="-25000" dirty="0" smtClean="0">
                <a:latin typeface="경기천년제목 Bold" panose="02020803020101020101" pitchFamily="18" charset="-127"/>
                <a:ea typeface="경기천년제목 Bold" panose="02020803020101020101" pitchFamily="18" charset="-127"/>
              </a:rPr>
              <a:t>2</a:t>
            </a:r>
            <a:r>
              <a:rPr lang="en-US" altLang="ko-KR" sz="1200" dirty="0" smtClean="0">
                <a:latin typeface="경기천년제목 Bold" panose="02020803020101020101" pitchFamily="18" charset="-127"/>
                <a:ea typeface="경기천년제목 Bold" panose="02020803020101020101" pitchFamily="18" charset="-127"/>
              </a:rPr>
              <a:t>→H</a:t>
            </a:r>
            <a:r>
              <a:rPr lang="en-US" altLang="ko-KR" sz="1200" baseline="30000" dirty="0" smtClean="0">
                <a:latin typeface="경기천년제목 Bold" panose="02020803020101020101" pitchFamily="18" charset="-127"/>
                <a:ea typeface="경기천년제목 Bold" panose="02020803020101020101" pitchFamily="18" charset="-127"/>
              </a:rPr>
              <a:t>+</a:t>
            </a:r>
            <a:r>
              <a:rPr lang="en-US" altLang="ko-KR" sz="1200" dirty="0" smtClean="0">
                <a:latin typeface="경기천년제목 Bold" panose="02020803020101020101" pitchFamily="18" charset="-127"/>
                <a:ea typeface="경기천년제목 Bold" panose="02020803020101020101" pitchFamily="18" charset="-127"/>
              </a:rPr>
              <a:t>+e</a:t>
            </a:r>
            <a:r>
              <a:rPr lang="en-US" altLang="ko-KR" sz="1200" baseline="30000" dirty="0" smtClean="0">
                <a:latin typeface="경기천년제목 Bold" panose="02020803020101020101" pitchFamily="18" charset="-127"/>
                <a:ea typeface="경기천년제목 Bold" panose="02020803020101020101" pitchFamily="18" charset="-127"/>
              </a:rPr>
              <a:t>-</a:t>
            </a:r>
            <a:endParaRPr lang="ko-KR" altLang="en-US" sz="1200" baseline="30000" dirty="0">
              <a:latin typeface="경기천년제목 Bold" panose="02020803020101020101" pitchFamily="18" charset="-127"/>
              <a:ea typeface="경기천년제목 Bold" panose="02020803020101020101" pitchFamily="18" charset="-127"/>
            </a:endParaRPr>
          </a:p>
        </p:txBody>
      </p:sp>
      <p:sp>
        <p:nvSpPr>
          <p:cNvPr id="46" name="TextBox 45"/>
          <p:cNvSpPr txBox="1"/>
          <p:nvPr/>
        </p:nvSpPr>
        <p:spPr>
          <a:xfrm rot="16200000">
            <a:off x="1806007" y="3032664"/>
            <a:ext cx="1524000" cy="276999"/>
          </a:xfrm>
          <a:prstGeom prst="rect">
            <a:avLst/>
          </a:prstGeom>
          <a:noFill/>
        </p:spPr>
        <p:txBody>
          <a:bodyPr wrap="square" rtlCol="0">
            <a:spAutoFit/>
          </a:bodyPr>
          <a:lstStyle/>
          <a:p>
            <a:pPr algn="ctr"/>
            <a:r>
              <a:rPr lang="en-US" altLang="ko-KR" sz="1200" dirty="0" smtClean="0">
                <a:latin typeface="경기천년제목 Bold" panose="02020803020101020101" pitchFamily="18" charset="-127"/>
                <a:ea typeface="경기천년제목 Bold" panose="02020803020101020101" pitchFamily="18" charset="-127"/>
              </a:rPr>
              <a:t> ½ O</a:t>
            </a:r>
            <a:r>
              <a:rPr lang="en-US" altLang="ko-KR" sz="1200" baseline="-25000" dirty="0" smtClean="0">
                <a:latin typeface="경기천년제목 Bold" panose="02020803020101020101" pitchFamily="18" charset="-127"/>
                <a:ea typeface="경기천년제목 Bold" panose="02020803020101020101" pitchFamily="18" charset="-127"/>
              </a:rPr>
              <a:t>2</a:t>
            </a:r>
            <a:r>
              <a:rPr lang="en-US" altLang="ko-KR" sz="1200" dirty="0" smtClean="0">
                <a:latin typeface="경기천년제목 Bold" panose="02020803020101020101" pitchFamily="18" charset="-127"/>
                <a:ea typeface="경기천년제목 Bold" panose="02020803020101020101" pitchFamily="18" charset="-127"/>
              </a:rPr>
              <a:t>+e</a:t>
            </a:r>
            <a:r>
              <a:rPr lang="en-US" altLang="ko-KR" sz="1200" baseline="30000" dirty="0" smtClean="0">
                <a:latin typeface="경기천년제목 Bold" panose="02020803020101020101" pitchFamily="18" charset="-127"/>
                <a:ea typeface="경기천년제목 Bold" panose="02020803020101020101" pitchFamily="18" charset="-127"/>
              </a:rPr>
              <a:t>-</a:t>
            </a:r>
            <a:r>
              <a:rPr lang="en-US" altLang="ko-KR" sz="1200" dirty="0" smtClean="0">
                <a:latin typeface="경기천년제목 Bold" panose="02020803020101020101" pitchFamily="18" charset="-127"/>
                <a:ea typeface="경기천년제목 Bold" panose="02020803020101020101" pitchFamily="18" charset="-127"/>
              </a:rPr>
              <a:t>→ H</a:t>
            </a:r>
            <a:r>
              <a:rPr lang="en-US" altLang="ko-KR" sz="1200" baseline="-25000" dirty="0" smtClean="0">
                <a:latin typeface="경기천년제목 Bold" panose="02020803020101020101" pitchFamily="18" charset="-127"/>
                <a:ea typeface="경기천년제목 Bold" panose="02020803020101020101" pitchFamily="18" charset="-127"/>
              </a:rPr>
              <a:t>2</a:t>
            </a:r>
            <a:r>
              <a:rPr lang="en-US" altLang="ko-KR" sz="1200" dirty="0" smtClean="0">
                <a:latin typeface="경기천년제목 Bold" panose="02020803020101020101" pitchFamily="18" charset="-127"/>
                <a:ea typeface="경기천년제목 Bold" panose="02020803020101020101" pitchFamily="18" charset="-127"/>
              </a:rPr>
              <a:t>O</a:t>
            </a:r>
            <a:endParaRPr lang="ko-KR" altLang="en-US" sz="1200" dirty="0">
              <a:latin typeface="경기천년제목 Bold" panose="02020803020101020101" pitchFamily="18" charset="-127"/>
              <a:ea typeface="경기천년제목 Bold" panose="02020803020101020101" pitchFamily="18" charset="-127"/>
            </a:endParaRPr>
          </a:p>
        </p:txBody>
      </p:sp>
      <p:sp>
        <p:nvSpPr>
          <p:cNvPr id="48" name="Rectangle 7"/>
          <p:cNvSpPr/>
          <p:nvPr/>
        </p:nvSpPr>
        <p:spPr>
          <a:xfrm>
            <a:off x="3972814" y="3488656"/>
            <a:ext cx="975424" cy="301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경기천년제목 Bold" panose="02020803020101020101" pitchFamily="18" charset="-127"/>
                <a:ea typeface="경기천년제목 Bold" panose="02020803020101020101" pitchFamily="18" charset="-127"/>
              </a:rPr>
              <a:t>PEMFC</a:t>
            </a:r>
            <a:endParaRPr lang="en-US" sz="1400" dirty="0">
              <a:latin typeface="경기천년제목 Bold" panose="02020803020101020101" pitchFamily="18" charset="-127"/>
              <a:ea typeface="경기천년제목 Bold" panose="02020803020101020101" pitchFamily="18" charset="-127"/>
            </a:endParaRPr>
          </a:p>
        </p:txBody>
      </p:sp>
      <p:sp>
        <p:nvSpPr>
          <p:cNvPr id="64" name="TextBox 63"/>
          <p:cNvSpPr txBox="1"/>
          <p:nvPr/>
        </p:nvSpPr>
        <p:spPr>
          <a:xfrm rot="18808223">
            <a:off x="1581122" y="2271984"/>
            <a:ext cx="708941" cy="276999"/>
          </a:xfrm>
          <a:prstGeom prst="rect">
            <a:avLst/>
          </a:prstGeom>
          <a:noFill/>
        </p:spPr>
        <p:txBody>
          <a:bodyPr wrap="square" rtlCol="0">
            <a:spAutoFit/>
          </a:bodyPr>
          <a:lstStyle/>
          <a:p>
            <a:pPr algn="ctr"/>
            <a:r>
              <a:rPr lang="en-US" altLang="ko-KR" sz="1200" dirty="0" smtClean="0">
                <a:solidFill>
                  <a:srgbClr val="19B49B"/>
                </a:solidFill>
                <a:latin typeface="경기천년제목 Bold" panose="02020803020101020101" pitchFamily="18" charset="-127"/>
                <a:ea typeface="경기천년제목 Bold" panose="02020803020101020101" pitchFamily="18" charset="-127"/>
              </a:rPr>
              <a:t>Anode</a:t>
            </a:r>
            <a:endParaRPr lang="ko-KR" altLang="en-US" sz="1200" baseline="30000" dirty="0">
              <a:solidFill>
                <a:srgbClr val="19B49B"/>
              </a:solidFill>
              <a:latin typeface="경기천년제목 Bold" panose="02020803020101020101" pitchFamily="18" charset="-127"/>
              <a:ea typeface="경기천년제목 Bold" panose="02020803020101020101" pitchFamily="18" charset="-127"/>
            </a:endParaRPr>
          </a:p>
        </p:txBody>
      </p:sp>
      <p:sp>
        <p:nvSpPr>
          <p:cNvPr id="65" name="TextBox 64"/>
          <p:cNvSpPr txBox="1"/>
          <p:nvPr/>
        </p:nvSpPr>
        <p:spPr>
          <a:xfrm rot="18912006">
            <a:off x="1808127" y="2129126"/>
            <a:ext cx="1444193" cy="276999"/>
          </a:xfrm>
          <a:prstGeom prst="rect">
            <a:avLst/>
          </a:prstGeom>
          <a:noFill/>
        </p:spPr>
        <p:txBody>
          <a:bodyPr wrap="square" rtlCol="0">
            <a:spAutoFit/>
          </a:bodyPr>
          <a:lstStyle/>
          <a:p>
            <a:pPr algn="ctr"/>
            <a:r>
              <a:rPr lang="en-US" altLang="ko-KR" sz="1200" dirty="0" smtClean="0">
                <a:latin typeface="경기천년제목 Bold" panose="02020803020101020101" pitchFamily="18" charset="-127"/>
                <a:ea typeface="경기천년제목 Bold" panose="02020803020101020101" pitchFamily="18" charset="-127"/>
              </a:rPr>
              <a:t>Electrolyte</a:t>
            </a:r>
            <a:endParaRPr lang="ko-KR" altLang="en-US" sz="1200" baseline="30000" dirty="0">
              <a:latin typeface="경기천년제목 Bold" panose="02020803020101020101" pitchFamily="18" charset="-127"/>
              <a:ea typeface="경기천년제목 Bold" panose="02020803020101020101" pitchFamily="18" charset="-127"/>
            </a:endParaRPr>
          </a:p>
        </p:txBody>
      </p:sp>
      <p:sp>
        <p:nvSpPr>
          <p:cNvPr id="66" name="TextBox 65"/>
          <p:cNvSpPr txBox="1"/>
          <p:nvPr/>
        </p:nvSpPr>
        <p:spPr>
          <a:xfrm rot="18931193">
            <a:off x="2651256" y="2326558"/>
            <a:ext cx="839014" cy="276999"/>
          </a:xfrm>
          <a:prstGeom prst="rect">
            <a:avLst/>
          </a:prstGeom>
          <a:noFill/>
        </p:spPr>
        <p:txBody>
          <a:bodyPr wrap="square" rtlCol="0">
            <a:spAutoFit/>
          </a:bodyPr>
          <a:lstStyle/>
          <a:p>
            <a:pPr algn="ctr"/>
            <a:r>
              <a:rPr lang="en-US" altLang="ko-KR" sz="1200" dirty="0" smtClean="0">
                <a:solidFill>
                  <a:srgbClr val="19B49B"/>
                </a:solidFill>
                <a:latin typeface="경기천년제목 Bold" panose="02020803020101020101" pitchFamily="18" charset="-127"/>
                <a:ea typeface="경기천년제목 Bold" panose="02020803020101020101" pitchFamily="18" charset="-127"/>
              </a:rPr>
              <a:t>Cathode</a:t>
            </a:r>
            <a:endParaRPr lang="ko-KR" altLang="en-US" sz="1200" baseline="30000" dirty="0">
              <a:solidFill>
                <a:srgbClr val="19B49B"/>
              </a:solidFill>
              <a:latin typeface="경기천년제목 Bold" panose="02020803020101020101" pitchFamily="18" charset="-127"/>
              <a:ea typeface="경기천년제목 Bold" panose="02020803020101020101" pitchFamily="18" charset="-127"/>
            </a:endParaRPr>
          </a:p>
        </p:txBody>
      </p:sp>
      <p:sp>
        <p:nvSpPr>
          <p:cNvPr id="126" name="Rectangle 7"/>
          <p:cNvSpPr/>
          <p:nvPr/>
        </p:nvSpPr>
        <p:spPr>
          <a:xfrm>
            <a:off x="4953000" y="3488656"/>
            <a:ext cx="975424" cy="301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경기천년제목 Bold" panose="02020803020101020101" pitchFamily="18" charset="-127"/>
                <a:ea typeface="경기천년제목 Bold" panose="02020803020101020101" pitchFamily="18" charset="-127"/>
              </a:rPr>
              <a:t>PAFC</a:t>
            </a:r>
            <a:endParaRPr lang="en-US" sz="1400" dirty="0">
              <a:latin typeface="경기천년제목 Bold" panose="02020803020101020101" pitchFamily="18" charset="-127"/>
              <a:ea typeface="경기천년제목 Bold" panose="02020803020101020101" pitchFamily="18" charset="-127"/>
            </a:endParaRPr>
          </a:p>
        </p:txBody>
      </p:sp>
      <p:sp>
        <p:nvSpPr>
          <p:cNvPr id="187" name="Rectangle 7"/>
          <p:cNvSpPr/>
          <p:nvPr/>
        </p:nvSpPr>
        <p:spPr>
          <a:xfrm>
            <a:off x="3972814" y="3800475"/>
            <a:ext cx="975424" cy="301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경기천년제목 Bold" panose="02020803020101020101" pitchFamily="18" charset="-127"/>
                <a:ea typeface="경기천년제목 Bold" panose="02020803020101020101" pitchFamily="18" charset="-127"/>
              </a:rPr>
              <a:t>MCFC</a:t>
            </a:r>
            <a:endParaRPr lang="en-US" sz="1400" dirty="0">
              <a:latin typeface="경기천년제목 Bold" panose="02020803020101020101" pitchFamily="18" charset="-127"/>
              <a:ea typeface="경기천년제목 Bold" panose="02020803020101020101" pitchFamily="18" charset="-127"/>
            </a:endParaRPr>
          </a:p>
        </p:txBody>
      </p:sp>
      <p:sp>
        <p:nvSpPr>
          <p:cNvPr id="188" name="Rectangle 7"/>
          <p:cNvSpPr/>
          <p:nvPr/>
        </p:nvSpPr>
        <p:spPr>
          <a:xfrm>
            <a:off x="4953000" y="3800475"/>
            <a:ext cx="975424" cy="301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경기천년제목 Bold" panose="02020803020101020101" pitchFamily="18" charset="-127"/>
                <a:ea typeface="경기천년제목 Bold" panose="02020803020101020101" pitchFamily="18" charset="-127"/>
              </a:rPr>
              <a:t>SOFC</a:t>
            </a:r>
            <a:endParaRPr lang="en-US" sz="1400" dirty="0">
              <a:latin typeface="경기천년제목 Bold" panose="02020803020101020101" pitchFamily="18" charset="-127"/>
              <a:ea typeface="경기천년제목 Bold" panose="02020803020101020101" pitchFamily="18" charset="-127"/>
            </a:endParaRPr>
          </a:p>
        </p:txBody>
      </p:sp>
      <p:sp>
        <p:nvSpPr>
          <p:cNvPr id="189" name="직사각형 188"/>
          <p:cNvSpPr/>
          <p:nvPr/>
        </p:nvSpPr>
        <p:spPr>
          <a:xfrm>
            <a:off x="7558513" y="1431450"/>
            <a:ext cx="779279" cy="7340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0" name="정육면체 189"/>
          <p:cNvSpPr/>
          <p:nvPr/>
        </p:nvSpPr>
        <p:spPr>
          <a:xfrm>
            <a:off x="6602110" y="1790876"/>
            <a:ext cx="1170514" cy="1847851"/>
          </a:xfrm>
          <a:prstGeom prst="cube">
            <a:avLst>
              <a:gd name="adj" fmla="val 6628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1" name="Chevron 57"/>
          <p:cNvSpPr/>
          <p:nvPr/>
        </p:nvSpPr>
        <p:spPr>
          <a:xfrm>
            <a:off x="5628307" y="2433282"/>
            <a:ext cx="912318" cy="299939"/>
          </a:xfrm>
          <a:prstGeom prst="chevron">
            <a:avLst>
              <a:gd name="adj" fmla="val 58079"/>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solidFill>
                <a:schemeClr val="tx1"/>
              </a:solidFill>
            </a:endParaRPr>
          </a:p>
        </p:txBody>
      </p:sp>
      <p:sp>
        <p:nvSpPr>
          <p:cNvPr id="192" name="Chevron 57"/>
          <p:cNvSpPr/>
          <p:nvPr/>
        </p:nvSpPr>
        <p:spPr>
          <a:xfrm>
            <a:off x="6071026" y="1863020"/>
            <a:ext cx="912318" cy="299939"/>
          </a:xfrm>
          <a:prstGeom prst="chevron">
            <a:avLst>
              <a:gd name="adj" fmla="val 58079"/>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solidFill>
                <a:schemeClr val="tx1"/>
              </a:solidFill>
            </a:endParaRPr>
          </a:p>
        </p:txBody>
      </p:sp>
      <p:sp>
        <p:nvSpPr>
          <p:cNvPr id="193" name="정육면체 192"/>
          <p:cNvSpPr/>
          <p:nvPr/>
        </p:nvSpPr>
        <p:spPr>
          <a:xfrm>
            <a:off x="6983376" y="1790430"/>
            <a:ext cx="1170514" cy="1848297"/>
          </a:xfrm>
          <a:prstGeom prst="cube">
            <a:avLst>
              <a:gd name="adj" fmla="val 66283"/>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4" name="정육면체 193"/>
          <p:cNvSpPr/>
          <p:nvPr/>
        </p:nvSpPr>
        <p:spPr>
          <a:xfrm>
            <a:off x="7364610" y="1789984"/>
            <a:ext cx="1170514" cy="1848743"/>
          </a:xfrm>
          <a:prstGeom prst="cube">
            <a:avLst>
              <a:gd name="adj" fmla="val 6628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5" name="직선 화살표 연결선 194"/>
          <p:cNvCxnSpPr>
            <a:stCxn id="193" idx="2"/>
            <a:endCxn id="194" idx="2"/>
          </p:cNvCxnSpPr>
          <p:nvPr/>
        </p:nvCxnSpPr>
        <p:spPr>
          <a:xfrm flipV="1">
            <a:off x="6983376" y="3102281"/>
            <a:ext cx="381234" cy="2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p:cNvSpPr txBox="1"/>
          <p:nvPr/>
        </p:nvSpPr>
        <p:spPr>
          <a:xfrm>
            <a:off x="6983360" y="2859360"/>
            <a:ext cx="762500" cy="307777"/>
          </a:xfrm>
          <a:prstGeom prst="rect">
            <a:avLst/>
          </a:prstGeom>
          <a:noFill/>
        </p:spPr>
        <p:txBody>
          <a:bodyPr wrap="square" rtlCol="0">
            <a:spAutoFit/>
          </a:bodyPr>
          <a:lstStyle/>
          <a:p>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H</a:t>
            </a:r>
            <a:r>
              <a:rPr lang="en-US" altLang="ko-KR" sz="1400" baseline="30000" dirty="0" smtClean="0">
                <a:solidFill>
                  <a:schemeClr val="bg1"/>
                </a:solidFill>
                <a:latin typeface="경기천년제목 Bold" panose="02020803020101020101" pitchFamily="18" charset="-127"/>
                <a:ea typeface="경기천년제목 Bold" panose="02020803020101020101" pitchFamily="18" charset="-127"/>
              </a:rPr>
              <a:t>+</a:t>
            </a:r>
            <a:endParaRPr lang="ko-KR" altLang="en-US" sz="1400" baseline="30000" dirty="0">
              <a:solidFill>
                <a:schemeClr val="bg1"/>
              </a:solidFill>
              <a:latin typeface="경기천년제목 Bold" panose="02020803020101020101" pitchFamily="18" charset="-127"/>
              <a:ea typeface="경기천년제목 Bold" panose="02020803020101020101" pitchFamily="18" charset="-127"/>
            </a:endParaRPr>
          </a:p>
        </p:txBody>
      </p:sp>
      <p:sp>
        <p:nvSpPr>
          <p:cNvPr id="197" name="Chevron 57"/>
          <p:cNvSpPr/>
          <p:nvPr/>
        </p:nvSpPr>
        <p:spPr>
          <a:xfrm rot="10800000">
            <a:off x="7971553" y="3011586"/>
            <a:ext cx="912318" cy="299939"/>
          </a:xfrm>
          <a:prstGeom prst="chevron">
            <a:avLst>
              <a:gd name="adj" fmla="val 58079"/>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solidFill>
                <a:schemeClr val="tx1"/>
              </a:solidFill>
            </a:endParaRPr>
          </a:p>
        </p:txBody>
      </p:sp>
      <p:sp>
        <p:nvSpPr>
          <p:cNvPr id="198" name="Chevron 57"/>
          <p:cNvSpPr/>
          <p:nvPr/>
        </p:nvSpPr>
        <p:spPr>
          <a:xfrm rot="18890732">
            <a:off x="8188626" y="2207875"/>
            <a:ext cx="912318" cy="299939"/>
          </a:xfrm>
          <a:prstGeom prst="chevron">
            <a:avLst>
              <a:gd name="adj" fmla="val 58079"/>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solidFill>
                <a:schemeClr val="tx1"/>
              </a:solidFill>
            </a:endParaRPr>
          </a:p>
        </p:txBody>
      </p:sp>
      <p:sp>
        <p:nvSpPr>
          <p:cNvPr id="199" name="TextBox 198"/>
          <p:cNvSpPr txBox="1"/>
          <p:nvPr/>
        </p:nvSpPr>
        <p:spPr>
          <a:xfrm>
            <a:off x="5914535" y="2425444"/>
            <a:ext cx="394816" cy="307777"/>
          </a:xfrm>
          <a:prstGeom prst="rect">
            <a:avLst/>
          </a:prstGeom>
          <a:noFill/>
        </p:spPr>
        <p:txBody>
          <a:bodyPr wrap="square" rtlCol="0">
            <a:spAutoFit/>
          </a:bodyPr>
          <a:lstStyle/>
          <a:p>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H</a:t>
            </a:r>
            <a:r>
              <a:rPr lang="en-US" altLang="ko-KR" sz="1400" baseline="-25000" dirty="0" smtClean="0">
                <a:solidFill>
                  <a:schemeClr val="bg1"/>
                </a:solidFill>
                <a:latin typeface="경기천년제목 Bold" panose="02020803020101020101" pitchFamily="18" charset="-127"/>
                <a:ea typeface="경기천년제목 Bold" panose="02020803020101020101" pitchFamily="18" charset="-127"/>
              </a:rPr>
              <a:t>2</a:t>
            </a:r>
            <a:endParaRPr lang="ko-KR" altLang="en-US" sz="1400" baseline="-25000" dirty="0">
              <a:solidFill>
                <a:schemeClr val="bg1"/>
              </a:solidFill>
              <a:latin typeface="경기천년제목 Bold" panose="02020803020101020101" pitchFamily="18" charset="-127"/>
              <a:ea typeface="경기천년제목 Bold" panose="02020803020101020101" pitchFamily="18" charset="-127"/>
            </a:endParaRPr>
          </a:p>
        </p:txBody>
      </p:sp>
      <p:sp>
        <p:nvSpPr>
          <p:cNvPr id="200" name="TextBox 199"/>
          <p:cNvSpPr txBox="1"/>
          <p:nvPr/>
        </p:nvSpPr>
        <p:spPr>
          <a:xfrm>
            <a:off x="6332736" y="1855182"/>
            <a:ext cx="394816" cy="307777"/>
          </a:xfrm>
          <a:prstGeom prst="rect">
            <a:avLst/>
          </a:prstGeom>
          <a:noFill/>
        </p:spPr>
        <p:txBody>
          <a:bodyPr wrap="square" rtlCol="0">
            <a:spAutoFit/>
          </a:bodyPr>
          <a:lstStyle/>
          <a:p>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H</a:t>
            </a:r>
            <a:r>
              <a:rPr lang="en-US" altLang="ko-KR" sz="1400" baseline="-25000" dirty="0" smtClean="0">
                <a:solidFill>
                  <a:schemeClr val="bg1"/>
                </a:solidFill>
                <a:latin typeface="경기천년제목 Bold" panose="02020803020101020101" pitchFamily="18" charset="-127"/>
                <a:ea typeface="경기천년제목 Bold" panose="02020803020101020101" pitchFamily="18" charset="-127"/>
              </a:rPr>
              <a:t>2</a:t>
            </a:r>
            <a:endParaRPr lang="ko-KR" altLang="en-US" sz="1400" baseline="-25000" dirty="0">
              <a:solidFill>
                <a:schemeClr val="bg1"/>
              </a:solidFill>
              <a:latin typeface="경기천년제목 Bold" panose="02020803020101020101" pitchFamily="18" charset="-127"/>
              <a:ea typeface="경기천년제목 Bold" panose="02020803020101020101" pitchFamily="18" charset="-127"/>
            </a:endParaRPr>
          </a:p>
        </p:txBody>
      </p:sp>
      <p:cxnSp>
        <p:nvCxnSpPr>
          <p:cNvPr id="201" name="직선 화살표 연결선 200"/>
          <p:cNvCxnSpPr>
            <a:endCxn id="190" idx="0"/>
          </p:cNvCxnSpPr>
          <p:nvPr/>
        </p:nvCxnSpPr>
        <p:spPr>
          <a:xfrm flipV="1">
            <a:off x="7058339" y="1790876"/>
            <a:ext cx="516954" cy="51883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2" name="직선 화살표 연결선 201"/>
          <p:cNvCxnSpPr>
            <a:stCxn id="194" idx="0"/>
          </p:cNvCxnSpPr>
          <p:nvPr/>
        </p:nvCxnSpPr>
        <p:spPr>
          <a:xfrm flipH="1">
            <a:off x="7793404" y="1789984"/>
            <a:ext cx="544389" cy="5675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7098326" y="1796467"/>
            <a:ext cx="762500" cy="307777"/>
          </a:xfrm>
          <a:prstGeom prst="rect">
            <a:avLst/>
          </a:prstGeom>
          <a:noFill/>
        </p:spPr>
        <p:txBody>
          <a:bodyPr wrap="square" rtlCol="0">
            <a:spAutoFit/>
          </a:bodyPr>
          <a:lstStyle/>
          <a:p>
            <a:r>
              <a:rPr lang="en-US" altLang="ko-KR" sz="1400" dirty="0" smtClean="0">
                <a:latin typeface="경기천년제목 Bold" panose="02020803020101020101" pitchFamily="18" charset="-127"/>
                <a:ea typeface="경기천년제목 Bold" panose="02020803020101020101" pitchFamily="18" charset="-127"/>
              </a:rPr>
              <a:t>e</a:t>
            </a:r>
            <a:r>
              <a:rPr lang="en-US" altLang="ko-KR" sz="1400" baseline="30000" dirty="0" smtClean="0">
                <a:latin typeface="경기천년제목 Bold" panose="02020803020101020101" pitchFamily="18" charset="-127"/>
                <a:ea typeface="경기천년제목 Bold" panose="02020803020101020101" pitchFamily="18" charset="-127"/>
              </a:rPr>
              <a:t>-</a:t>
            </a:r>
            <a:endParaRPr lang="ko-KR" altLang="en-US" sz="1400" baseline="30000" dirty="0">
              <a:latin typeface="경기천년제목 Bold" panose="02020803020101020101" pitchFamily="18" charset="-127"/>
              <a:ea typeface="경기천년제목 Bold" panose="02020803020101020101" pitchFamily="18" charset="-127"/>
            </a:endParaRPr>
          </a:p>
        </p:txBody>
      </p:sp>
      <p:sp>
        <p:nvSpPr>
          <p:cNvPr id="204" name="TextBox 203"/>
          <p:cNvSpPr txBox="1"/>
          <p:nvPr/>
        </p:nvSpPr>
        <p:spPr>
          <a:xfrm>
            <a:off x="7860810" y="1842542"/>
            <a:ext cx="762500" cy="307777"/>
          </a:xfrm>
          <a:prstGeom prst="rect">
            <a:avLst/>
          </a:prstGeom>
          <a:noFill/>
        </p:spPr>
        <p:txBody>
          <a:bodyPr wrap="square" rtlCol="0">
            <a:spAutoFit/>
          </a:bodyPr>
          <a:lstStyle/>
          <a:p>
            <a:r>
              <a:rPr lang="en-US" altLang="ko-KR" sz="1400" dirty="0" smtClean="0">
                <a:latin typeface="경기천년제목 Bold" panose="02020803020101020101" pitchFamily="18" charset="-127"/>
                <a:ea typeface="경기천년제목 Bold" panose="02020803020101020101" pitchFamily="18" charset="-127"/>
              </a:rPr>
              <a:t>e</a:t>
            </a:r>
            <a:r>
              <a:rPr lang="en-US" altLang="ko-KR" sz="1400" baseline="30000" dirty="0" smtClean="0">
                <a:latin typeface="경기천년제목 Bold" panose="02020803020101020101" pitchFamily="18" charset="-127"/>
                <a:ea typeface="경기천년제목 Bold" panose="02020803020101020101" pitchFamily="18" charset="-127"/>
              </a:rPr>
              <a:t>-</a:t>
            </a:r>
            <a:endParaRPr lang="ko-KR" altLang="en-US" sz="1400" baseline="30000" dirty="0">
              <a:latin typeface="경기천년제목 Bold" panose="02020803020101020101" pitchFamily="18" charset="-127"/>
              <a:ea typeface="경기천년제목 Bold" panose="02020803020101020101" pitchFamily="18" charset="-127"/>
            </a:endParaRPr>
          </a:p>
        </p:txBody>
      </p:sp>
      <p:sp>
        <p:nvSpPr>
          <p:cNvPr id="205" name="TextBox 204"/>
          <p:cNvSpPr txBox="1"/>
          <p:nvPr/>
        </p:nvSpPr>
        <p:spPr>
          <a:xfrm>
            <a:off x="8267541" y="3007667"/>
            <a:ext cx="762500" cy="307777"/>
          </a:xfrm>
          <a:prstGeom prst="rect">
            <a:avLst/>
          </a:prstGeom>
          <a:noFill/>
        </p:spPr>
        <p:txBody>
          <a:bodyPr wrap="square" rtlCol="0">
            <a:spAutoFit/>
          </a:bodyPr>
          <a:lstStyle/>
          <a:p>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O</a:t>
            </a:r>
            <a:r>
              <a:rPr lang="en-US" altLang="ko-KR" sz="1400" baseline="-25000" dirty="0" smtClean="0">
                <a:solidFill>
                  <a:schemeClr val="bg1"/>
                </a:solidFill>
                <a:latin typeface="경기천년제목 Bold" panose="02020803020101020101" pitchFamily="18" charset="-127"/>
                <a:ea typeface="경기천년제목 Bold" panose="02020803020101020101" pitchFamily="18" charset="-127"/>
              </a:rPr>
              <a:t>2</a:t>
            </a:r>
            <a:endParaRPr lang="ko-KR" altLang="en-US" sz="1400" baseline="-25000" dirty="0">
              <a:solidFill>
                <a:schemeClr val="bg1"/>
              </a:solidFill>
              <a:latin typeface="경기천년제목 Bold" panose="02020803020101020101" pitchFamily="18" charset="-127"/>
              <a:ea typeface="경기천년제목 Bold" panose="02020803020101020101" pitchFamily="18" charset="-127"/>
            </a:endParaRPr>
          </a:p>
        </p:txBody>
      </p:sp>
      <p:sp>
        <p:nvSpPr>
          <p:cNvPr id="206" name="TextBox 205"/>
          <p:cNvSpPr txBox="1"/>
          <p:nvPr/>
        </p:nvSpPr>
        <p:spPr>
          <a:xfrm rot="18999181">
            <a:off x="8358489" y="2115607"/>
            <a:ext cx="762500" cy="307777"/>
          </a:xfrm>
          <a:prstGeom prst="rect">
            <a:avLst/>
          </a:prstGeom>
          <a:noFill/>
        </p:spPr>
        <p:txBody>
          <a:bodyPr wrap="square" rtlCol="0">
            <a:spAutoFit/>
          </a:bodyPr>
          <a:lstStyle/>
          <a:p>
            <a:r>
              <a:rPr lang="en-US" altLang="ko-KR" sz="1400" dirty="0" smtClean="0">
                <a:latin typeface="경기천년제목 Bold" panose="02020803020101020101" pitchFamily="18" charset="-127"/>
                <a:ea typeface="경기천년제목 Bold" panose="02020803020101020101" pitchFamily="18" charset="-127"/>
              </a:rPr>
              <a:t>H</a:t>
            </a:r>
            <a:r>
              <a:rPr lang="en-US" altLang="ko-KR" sz="1400" baseline="-25000" dirty="0" smtClean="0">
                <a:latin typeface="경기천년제목 Bold" panose="02020803020101020101" pitchFamily="18" charset="-127"/>
                <a:ea typeface="경기천년제목 Bold" panose="02020803020101020101" pitchFamily="18" charset="-127"/>
              </a:rPr>
              <a:t>2</a:t>
            </a:r>
            <a:r>
              <a:rPr lang="en-US" altLang="ko-KR" sz="1400" dirty="0" smtClean="0">
                <a:latin typeface="경기천년제목 Bold" panose="02020803020101020101" pitchFamily="18" charset="-127"/>
                <a:ea typeface="경기천년제목 Bold" panose="02020803020101020101" pitchFamily="18" charset="-127"/>
              </a:rPr>
              <a:t>O</a:t>
            </a:r>
            <a:endParaRPr lang="ko-KR" altLang="en-US" sz="1400" baseline="-25000" dirty="0">
              <a:latin typeface="경기천년제목 Bold" panose="02020803020101020101" pitchFamily="18" charset="-127"/>
              <a:ea typeface="경기천년제목 Bold" panose="02020803020101020101" pitchFamily="18" charset="-127"/>
            </a:endParaRPr>
          </a:p>
        </p:txBody>
      </p:sp>
      <p:pic>
        <p:nvPicPr>
          <p:cNvPr id="207" name="그림 206"/>
          <p:cNvPicPr>
            <a:picLocks noChangeAspect="1"/>
          </p:cNvPicPr>
          <p:nvPr/>
        </p:nvPicPr>
        <p:blipFill>
          <a:blip r:embed="rId3"/>
          <a:stretch>
            <a:fillRect/>
          </a:stretch>
        </p:blipFill>
        <p:spPr>
          <a:xfrm>
            <a:off x="7807415" y="1255867"/>
            <a:ext cx="243861" cy="359695"/>
          </a:xfrm>
          <a:prstGeom prst="rect">
            <a:avLst/>
          </a:prstGeom>
          <a:solidFill>
            <a:schemeClr val="bg1"/>
          </a:solidFill>
        </p:spPr>
      </p:pic>
      <p:sp>
        <p:nvSpPr>
          <p:cNvPr id="208" name="TextBox 207"/>
          <p:cNvSpPr txBox="1"/>
          <p:nvPr/>
        </p:nvSpPr>
        <p:spPr>
          <a:xfrm rot="16200000">
            <a:off x="6058116" y="2941108"/>
            <a:ext cx="1444193" cy="276999"/>
          </a:xfrm>
          <a:prstGeom prst="rect">
            <a:avLst/>
          </a:prstGeom>
          <a:noFill/>
        </p:spPr>
        <p:txBody>
          <a:bodyPr wrap="square" rtlCol="0">
            <a:spAutoFit/>
          </a:bodyPr>
          <a:lstStyle/>
          <a:p>
            <a:pPr algn="ctr"/>
            <a:r>
              <a:rPr lang="en-US" altLang="ko-KR" sz="1200" dirty="0" smtClean="0">
                <a:latin typeface="경기천년제목 Bold" panose="02020803020101020101" pitchFamily="18" charset="-127"/>
                <a:ea typeface="경기천년제목 Bold" panose="02020803020101020101" pitchFamily="18" charset="-127"/>
              </a:rPr>
              <a:t>H</a:t>
            </a:r>
            <a:r>
              <a:rPr lang="en-US" altLang="ko-KR" sz="1200" baseline="-25000" dirty="0" smtClean="0">
                <a:latin typeface="경기천년제목 Bold" panose="02020803020101020101" pitchFamily="18" charset="-127"/>
                <a:ea typeface="경기천년제목 Bold" panose="02020803020101020101" pitchFamily="18" charset="-127"/>
              </a:rPr>
              <a:t>2</a:t>
            </a:r>
            <a:r>
              <a:rPr lang="en-US" altLang="ko-KR" sz="1200" dirty="0" smtClean="0">
                <a:latin typeface="경기천년제목 Bold" panose="02020803020101020101" pitchFamily="18" charset="-127"/>
                <a:ea typeface="경기천년제목 Bold" panose="02020803020101020101" pitchFamily="18" charset="-127"/>
              </a:rPr>
              <a:t>→H</a:t>
            </a:r>
            <a:r>
              <a:rPr lang="en-US" altLang="ko-KR" sz="1200" baseline="30000" dirty="0" smtClean="0">
                <a:latin typeface="경기천년제목 Bold" panose="02020803020101020101" pitchFamily="18" charset="-127"/>
                <a:ea typeface="경기천년제목 Bold" panose="02020803020101020101" pitchFamily="18" charset="-127"/>
              </a:rPr>
              <a:t>+</a:t>
            </a:r>
            <a:r>
              <a:rPr lang="en-US" altLang="ko-KR" sz="1200" dirty="0" smtClean="0">
                <a:latin typeface="경기천년제목 Bold" panose="02020803020101020101" pitchFamily="18" charset="-127"/>
                <a:ea typeface="경기천년제목 Bold" panose="02020803020101020101" pitchFamily="18" charset="-127"/>
              </a:rPr>
              <a:t>+e</a:t>
            </a:r>
            <a:r>
              <a:rPr lang="en-US" altLang="ko-KR" sz="1200" baseline="30000" dirty="0" smtClean="0">
                <a:latin typeface="경기천년제목 Bold" panose="02020803020101020101" pitchFamily="18" charset="-127"/>
                <a:ea typeface="경기천년제목 Bold" panose="02020803020101020101" pitchFamily="18" charset="-127"/>
              </a:rPr>
              <a:t>-</a:t>
            </a:r>
            <a:endParaRPr lang="ko-KR" altLang="en-US" sz="1200" baseline="30000" dirty="0">
              <a:latin typeface="경기천년제목 Bold" panose="02020803020101020101" pitchFamily="18" charset="-127"/>
              <a:ea typeface="경기천년제목 Bold" panose="02020803020101020101" pitchFamily="18" charset="-127"/>
            </a:endParaRPr>
          </a:p>
        </p:txBody>
      </p:sp>
      <p:sp>
        <p:nvSpPr>
          <p:cNvPr id="209" name="TextBox 208"/>
          <p:cNvSpPr txBox="1"/>
          <p:nvPr/>
        </p:nvSpPr>
        <p:spPr>
          <a:xfrm rot="16200000">
            <a:off x="6804718" y="2968931"/>
            <a:ext cx="1524000" cy="276999"/>
          </a:xfrm>
          <a:prstGeom prst="rect">
            <a:avLst/>
          </a:prstGeom>
          <a:noFill/>
        </p:spPr>
        <p:txBody>
          <a:bodyPr wrap="square" rtlCol="0">
            <a:spAutoFit/>
          </a:bodyPr>
          <a:lstStyle/>
          <a:p>
            <a:pPr algn="ctr"/>
            <a:r>
              <a:rPr lang="en-US" altLang="ko-KR" sz="1200" dirty="0" smtClean="0">
                <a:latin typeface="경기천년제목 Bold" panose="02020803020101020101" pitchFamily="18" charset="-127"/>
                <a:ea typeface="경기천년제목 Bold" panose="02020803020101020101" pitchFamily="18" charset="-127"/>
              </a:rPr>
              <a:t> ½ O</a:t>
            </a:r>
            <a:r>
              <a:rPr lang="en-US" altLang="ko-KR" sz="1200" baseline="-25000" dirty="0" smtClean="0">
                <a:latin typeface="경기천년제목 Bold" panose="02020803020101020101" pitchFamily="18" charset="-127"/>
                <a:ea typeface="경기천년제목 Bold" panose="02020803020101020101" pitchFamily="18" charset="-127"/>
              </a:rPr>
              <a:t>2</a:t>
            </a:r>
            <a:r>
              <a:rPr lang="en-US" altLang="ko-KR" sz="1200" dirty="0" smtClean="0">
                <a:latin typeface="경기천년제목 Bold" panose="02020803020101020101" pitchFamily="18" charset="-127"/>
                <a:ea typeface="경기천년제목 Bold" panose="02020803020101020101" pitchFamily="18" charset="-127"/>
              </a:rPr>
              <a:t>+e</a:t>
            </a:r>
            <a:r>
              <a:rPr lang="en-US" altLang="ko-KR" sz="1200" baseline="30000" dirty="0" smtClean="0">
                <a:latin typeface="경기천년제목 Bold" panose="02020803020101020101" pitchFamily="18" charset="-127"/>
                <a:ea typeface="경기천년제목 Bold" panose="02020803020101020101" pitchFamily="18" charset="-127"/>
              </a:rPr>
              <a:t>-</a:t>
            </a:r>
            <a:r>
              <a:rPr lang="en-US" altLang="ko-KR" sz="1200" dirty="0" smtClean="0">
                <a:latin typeface="경기천년제목 Bold" panose="02020803020101020101" pitchFamily="18" charset="-127"/>
                <a:ea typeface="경기천년제목 Bold" panose="02020803020101020101" pitchFamily="18" charset="-127"/>
              </a:rPr>
              <a:t>→ H</a:t>
            </a:r>
            <a:r>
              <a:rPr lang="en-US" altLang="ko-KR" sz="1200" baseline="-25000" dirty="0" smtClean="0">
                <a:latin typeface="경기천년제목 Bold" panose="02020803020101020101" pitchFamily="18" charset="-127"/>
                <a:ea typeface="경기천년제목 Bold" panose="02020803020101020101" pitchFamily="18" charset="-127"/>
              </a:rPr>
              <a:t>2</a:t>
            </a:r>
            <a:r>
              <a:rPr lang="en-US" altLang="ko-KR" sz="1200" dirty="0" smtClean="0">
                <a:latin typeface="경기천년제목 Bold" panose="02020803020101020101" pitchFamily="18" charset="-127"/>
                <a:ea typeface="경기천년제목 Bold" panose="02020803020101020101" pitchFamily="18" charset="-127"/>
              </a:rPr>
              <a:t>O</a:t>
            </a:r>
            <a:endParaRPr lang="ko-KR" altLang="en-US" sz="1200" dirty="0">
              <a:latin typeface="경기천년제목 Bold" panose="02020803020101020101" pitchFamily="18" charset="-127"/>
              <a:ea typeface="경기천년제목 Bold" panose="02020803020101020101" pitchFamily="18" charset="-127"/>
            </a:endParaRPr>
          </a:p>
        </p:txBody>
      </p:sp>
      <p:sp>
        <p:nvSpPr>
          <p:cNvPr id="210" name="TextBox 209"/>
          <p:cNvSpPr txBox="1"/>
          <p:nvPr/>
        </p:nvSpPr>
        <p:spPr>
          <a:xfrm rot="18808223">
            <a:off x="6579833" y="2208251"/>
            <a:ext cx="708941" cy="276999"/>
          </a:xfrm>
          <a:prstGeom prst="rect">
            <a:avLst/>
          </a:prstGeom>
          <a:noFill/>
        </p:spPr>
        <p:txBody>
          <a:bodyPr wrap="square" rtlCol="0">
            <a:spAutoFit/>
          </a:bodyPr>
          <a:lstStyle/>
          <a:p>
            <a:pPr algn="ctr"/>
            <a:r>
              <a:rPr lang="en-US" altLang="ko-KR" sz="1200" dirty="0" smtClean="0">
                <a:solidFill>
                  <a:srgbClr val="19B49B"/>
                </a:solidFill>
                <a:latin typeface="경기천년제목 Bold" panose="02020803020101020101" pitchFamily="18" charset="-127"/>
                <a:ea typeface="경기천년제목 Bold" panose="02020803020101020101" pitchFamily="18" charset="-127"/>
              </a:rPr>
              <a:t>Anode</a:t>
            </a:r>
            <a:endParaRPr lang="ko-KR" altLang="en-US" sz="1200" baseline="30000" dirty="0">
              <a:solidFill>
                <a:srgbClr val="19B49B"/>
              </a:solidFill>
              <a:latin typeface="경기천년제목 Bold" panose="02020803020101020101" pitchFamily="18" charset="-127"/>
              <a:ea typeface="경기천년제목 Bold" panose="02020803020101020101" pitchFamily="18" charset="-127"/>
            </a:endParaRPr>
          </a:p>
        </p:txBody>
      </p:sp>
      <p:sp>
        <p:nvSpPr>
          <p:cNvPr id="211" name="TextBox 210"/>
          <p:cNvSpPr txBox="1"/>
          <p:nvPr/>
        </p:nvSpPr>
        <p:spPr>
          <a:xfrm rot="18912006">
            <a:off x="6806838" y="2065393"/>
            <a:ext cx="1444193" cy="276999"/>
          </a:xfrm>
          <a:prstGeom prst="rect">
            <a:avLst/>
          </a:prstGeom>
          <a:noFill/>
        </p:spPr>
        <p:txBody>
          <a:bodyPr wrap="square" rtlCol="0">
            <a:spAutoFit/>
          </a:bodyPr>
          <a:lstStyle/>
          <a:p>
            <a:pPr algn="ctr"/>
            <a:r>
              <a:rPr lang="en-US" altLang="ko-KR" sz="1200" dirty="0" smtClean="0">
                <a:latin typeface="경기천년제목 Bold" panose="02020803020101020101" pitchFamily="18" charset="-127"/>
                <a:ea typeface="경기천년제목 Bold" panose="02020803020101020101" pitchFamily="18" charset="-127"/>
              </a:rPr>
              <a:t>Electrolyte</a:t>
            </a:r>
            <a:endParaRPr lang="ko-KR" altLang="en-US" sz="1200" baseline="30000" dirty="0">
              <a:latin typeface="경기천년제목 Bold" panose="02020803020101020101" pitchFamily="18" charset="-127"/>
              <a:ea typeface="경기천년제목 Bold" panose="02020803020101020101" pitchFamily="18" charset="-127"/>
            </a:endParaRPr>
          </a:p>
        </p:txBody>
      </p:sp>
      <p:sp>
        <p:nvSpPr>
          <p:cNvPr id="212" name="TextBox 211"/>
          <p:cNvSpPr txBox="1"/>
          <p:nvPr/>
        </p:nvSpPr>
        <p:spPr>
          <a:xfrm rot="18931193">
            <a:off x="7649967" y="2262825"/>
            <a:ext cx="839014" cy="276999"/>
          </a:xfrm>
          <a:prstGeom prst="rect">
            <a:avLst/>
          </a:prstGeom>
          <a:noFill/>
        </p:spPr>
        <p:txBody>
          <a:bodyPr wrap="square" rtlCol="0">
            <a:spAutoFit/>
          </a:bodyPr>
          <a:lstStyle/>
          <a:p>
            <a:pPr algn="ctr"/>
            <a:r>
              <a:rPr lang="en-US" altLang="ko-KR" sz="1200" dirty="0" smtClean="0">
                <a:solidFill>
                  <a:srgbClr val="19B49B"/>
                </a:solidFill>
                <a:latin typeface="경기천년제목 Bold" panose="02020803020101020101" pitchFamily="18" charset="-127"/>
                <a:ea typeface="경기천년제목 Bold" panose="02020803020101020101" pitchFamily="18" charset="-127"/>
              </a:rPr>
              <a:t>Cathode</a:t>
            </a:r>
            <a:endParaRPr lang="ko-KR" altLang="en-US" sz="1200" baseline="30000" dirty="0">
              <a:solidFill>
                <a:srgbClr val="19B49B"/>
              </a:solidFill>
              <a:latin typeface="경기천년제목 Bold" panose="02020803020101020101" pitchFamily="18" charset="-127"/>
              <a:ea typeface="경기천년제목 Bold" panose="02020803020101020101" pitchFamily="18" charset="-127"/>
            </a:endParaRPr>
          </a:p>
        </p:txBody>
      </p:sp>
      <p:sp>
        <p:nvSpPr>
          <p:cNvPr id="213" name="직사각형 212"/>
          <p:cNvSpPr/>
          <p:nvPr/>
        </p:nvSpPr>
        <p:spPr>
          <a:xfrm>
            <a:off x="2537633" y="4074903"/>
            <a:ext cx="779279" cy="7340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4" name="정육면체 213"/>
          <p:cNvSpPr/>
          <p:nvPr/>
        </p:nvSpPr>
        <p:spPr>
          <a:xfrm>
            <a:off x="1581230" y="4434329"/>
            <a:ext cx="1170514" cy="1847851"/>
          </a:xfrm>
          <a:prstGeom prst="cube">
            <a:avLst>
              <a:gd name="adj" fmla="val 6628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5" name="Chevron 57"/>
          <p:cNvSpPr/>
          <p:nvPr/>
        </p:nvSpPr>
        <p:spPr>
          <a:xfrm>
            <a:off x="688930" y="4834230"/>
            <a:ext cx="912318" cy="299939"/>
          </a:xfrm>
          <a:prstGeom prst="chevron">
            <a:avLst>
              <a:gd name="adj" fmla="val 58079"/>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solidFill>
                <a:schemeClr val="tx1"/>
              </a:solidFill>
            </a:endParaRPr>
          </a:p>
        </p:txBody>
      </p:sp>
      <p:sp>
        <p:nvSpPr>
          <p:cNvPr id="216" name="Chevron 57"/>
          <p:cNvSpPr/>
          <p:nvPr/>
        </p:nvSpPr>
        <p:spPr>
          <a:xfrm>
            <a:off x="1108489" y="4406985"/>
            <a:ext cx="912318" cy="299939"/>
          </a:xfrm>
          <a:prstGeom prst="chevron">
            <a:avLst>
              <a:gd name="adj" fmla="val 58079"/>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solidFill>
                <a:schemeClr val="tx1"/>
              </a:solidFill>
            </a:endParaRPr>
          </a:p>
        </p:txBody>
      </p:sp>
      <p:sp>
        <p:nvSpPr>
          <p:cNvPr id="217" name="정육면체 216"/>
          <p:cNvSpPr/>
          <p:nvPr/>
        </p:nvSpPr>
        <p:spPr>
          <a:xfrm>
            <a:off x="1962496" y="4433883"/>
            <a:ext cx="1170514" cy="1848297"/>
          </a:xfrm>
          <a:prstGeom prst="cube">
            <a:avLst>
              <a:gd name="adj" fmla="val 66283"/>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8" name="정육면체 217"/>
          <p:cNvSpPr/>
          <p:nvPr/>
        </p:nvSpPr>
        <p:spPr>
          <a:xfrm>
            <a:off x="2343730" y="4433437"/>
            <a:ext cx="1170514" cy="1848743"/>
          </a:xfrm>
          <a:prstGeom prst="cube">
            <a:avLst>
              <a:gd name="adj" fmla="val 6628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9" name="직선 화살표 연결선 218"/>
          <p:cNvCxnSpPr/>
          <p:nvPr/>
        </p:nvCxnSpPr>
        <p:spPr>
          <a:xfrm flipH="1">
            <a:off x="1962464" y="5768408"/>
            <a:ext cx="381266" cy="2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p:cNvSpPr txBox="1"/>
          <p:nvPr/>
        </p:nvSpPr>
        <p:spPr>
          <a:xfrm>
            <a:off x="1845548" y="5411772"/>
            <a:ext cx="762500" cy="307777"/>
          </a:xfrm>
          <a:prstGeom prst="rect">
            <a:avLst/>
          </a:prstGeom>
          <a:noFill/>
        </p:spPr>
        <p:txBody>
          <a:bodyPr wrap="square" rtlCol="0">
            <a:spAutoFit/>
          </a:bodyPr>
          <a:lstStyle/>
          <a:p>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CO</a:t>
            </a:r>
            <a:r>
              <a:rPr lang="en-US" altLang="ko-KR" sz="1400" baseline="-25000" dirty="0" smtClean="0">
                <a:solidFill>
                  <a:schemeClr val="bg1"/>
                </a:solidFill>
                <a:latin typeface="경기천년제목 Bold" panose="02020803020101020101" pitchFamily="18" charset="-127"/>
                <a:ea typeface="경기천년제목 Bold" panose="02020803020101020101" pitchFamily="18" charset="-127"/>
              </a:rPr>
              <a:t>3</a:t>
            </a:r>
            <a:r>
              <a:rPr lang="en-US" altLang="ko-KR" sz="1400" baseline="30000" dirty="0" smtClean="0">
                <a:solidFill>
                  <a:schemeClr val="bg1"/>
                </a:solidFill>
                <a:latin typeface="경기천년제목 Bold" panose="02020803020101020101" pitchFamily="18" charset="-127"/>
                <a:ea typeface="경기천년제목 Bold" panose="02020803020101020101" pitchFamily="18" charset="-127"/>
              </a:rPr>
              <a:t>2-</a:t>
            </a:r>
            <a:endParaRPr lang="ko-KR" altLang="en-US" sz="1400" baseline="30000" dirty="0">
              <a:solidFill>
                <a:schemeClr val="bg1"/>
              </a:solidFill>
              <a:latin typeface="경기천년제목 Bold" panose="02020803020101020101" pitchFamily="18" charset="-127"/>
              <a:ea typeface="경기천년제목 Bold" panose="02020803020101020101" pitchFamily="18" charset="-127"/>
            </a:endParaRPr>
          </a:p>
        </p:txBody>
      </p:sp>
      <p:sp>
        <p:nvSpPr>
          <p:cNvPr id="221" name="Chevron 57"/>
          <p:cNvSpPr/>
          <p:nvPr/>
        </p:nvSpPr>
        <p:spPr>
          <a:xfrm rot="10800000">
            <a:off x="3324369" y="4973799"/>
            <a:ext cx="912318" cy="299939"/>
          </a:xfrm>
          <a:prstGeom prst="chevron">
            <a:avLst>
              <a:gd name="adj" fmla="val 58079"/>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solidFill>
                <a:schemeClr val="tx1"/>
              </a:solidFill>
            </a:endParaRPr>
          </a:p>
        </p:txBody>
      </p:sp>
      <p:sp>
        <p:nvSpPr>
          <p:cNvPr id="222" name="Chevron 57"/>
          <p:cNvSpPr/>
          <p:nvPr/>
        </p:nvSpPr>
        <p:spPr>
          <a:xfrm rot="8180766">
            <a:off x="210082" y="5457413"/>
            <a:ext cx="912318" cy="299939"/>
          </a:xfrm>
          <a:prstGeom prst="chevron">
            <a:avLst>
              <a:gd name="adj" fmla="val 58079"/>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solidFill>
                <a:schemeClr val="tx1"/>
              </a:solidFill>
            </a:endParaRPr>
          </a:p>
        </p:txBody>
      </p:sp>
      <p:sp>
        <p:nvSpPr>
          <p:cNvPr id="223" name="TextBox 222"/>
          <p:cNvSpPr txBox="1"/>
          <p:nvPr/>
        </p:nvSpPr>
        <p:spPr>
          <a:xfrm>
            <a:off x="901234" y="4826392"/>
            <a:ext cx="468740" cy="307777"/>
          </a:xfrm>
          <a:prstGeom prst="rect">
            <a:avLst/>
          </a:prstGeom>
          <a:noFill/>
        </p:spPr>
        <p:txBody>
          <a:bodyPr wrap="square" rtlCol="0">
            <a:spAutoFit/>
          </a:bodyPr>
          <a:lstStyle/>
          <a:p>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CO</a:t>
            </a:r>
            <a:endParaRPr lang="ko-KR" altLang="en-US" sz="1400" baseline="-25000" dirty="0">
              <a:solidFill>
                <a:schemeClr val="bg1"/>
              </a:solidFill>
              <a:latin typeface="경기천년제목 Bold" panose="02020803020101020101" pitchFamily="18" charset="-127"/>
              <a:ea typeface="경기천년제목 Bold" panose="02020803020101020101" pitchFamily="18" charset="-127"/>
            </a:endParaRPr>
          </a:p>
        </p:txBody>
      </p:sp>
      <p:sp>
        <p:nvSpPr>
          <p:cNvPr id="224" name="TextBox 223"/>
          <p:cNvSpPr txBox="1"/>
          <p:nvPr/>
        </p:nvSpPr>
        <p:spPr>
          <a:xfrm>
            <a:off x="1370199" y="4399147"/>
            <a:ext cx="394816" cy="307777"/>
          </a:xfrm>
          <a:prstGeom prst="rect">
            <a:avLst/>
          </a:prstGeom>
          <a:noFill/>
        </p:spPr>
        <p:txBody>
          <a:bodyPr wrap="square" rtlCol="0">
            <a:spAutoFit/>
          </a:bodyPr>
          <a:lstStyle/>
          <a:p>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H</a:t>
            </a:r>
            <a:r>
              <a:rPr lang="en-US" altLang="ko-KR" sz="1400" baseline="-25000" dirty="0" smtClean="0">
                <a:solidFill>
                  <a:schemeClr val="bg1"/>
                </a:solidFill>
                <a:latin typeface="경기천년제목 Bold" panose="02020803020101020101" pitchFamily="18" charset="-127"/>
                <a:ea typeface="경기천년제목 Bold" panose="02020803020101020101" pitchFamily="18" charset="-127"/>
              </a:rPr>
              <a:t>2</a:t>
            </a:r>
            <a:endParaRPr lang="ko-KR" altLang="en-US" sz="1400" baseline="-25000" dirty="0">
              <a:solidFill>
                <a:schemeClr val="bg1"/>
              </a:solidFill>
              <a:latin typeface="경기천년제목 Bold" panose="02020803020101020101" pitchFamily="18" charset="-127"/>
              <a:ea typeface="경기천년제목 Bold" panose="02020803020101020101" pitchFamily="18" charset="-127"/>
            </a:endParaRPr>
          </a:p>
        </p:txBody>
      </p:sp>
      <p:cxnSp>
        <p:nvCxnSpPr>
          <p:cNvPr id="225" name="직선 화살표 연결선 224"/>
          <p:cNvCxnSpPr>
            <a:endCxn id="214" idx="0"/>
          </p:cNvCxnSpPr>
          <p:nvPr/>
        </p:nvCxnSpPr>
        <p:spPr>
          <a:xfrm flipV="1">
            <a:off x="2037459" y="4434329"/>
            <a:ext cx="516954" cy="51883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6" name="직선 화살표 연결선 225"/>
          <p:cNvCxnSpPr>
            <a:stCxn id="218" idx="0"/>
          </p:cNvCxnSpPr>
          <p:nvPr/>
        </p:nvCxnSpPr>
        <p:spPr>
          <a:xfrm flipH="1">
            <a:off x="2772524" y="4433437"/>
            <a:ext cx="544389" cy="5675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7" name="TextBox 226"/>
          <p:cNvSpPr txBox="1"/>
          <p:nvPr/>
        </p:nvSpPr>
        <p:spPr>
          <a:xfrm>
            <a:off x="1994219" y="4456969"/>
            <a:ext cx="762500" cy="307777"/>
          </a:xfrm>
          <a:prstGeom prst="rect">
            <a:avLst/>
          </a:prstGeom>
          <a:noFill/>
        </p:spPr>
        <p:txBody>
          <a:bodyPr wrap="square" rtlCol="0">
            <a:spAutoFit/>
          </a:bodyPr>
          <a:lstStyle/>
          <a:p>
            <a:r>
              <a:rPr lang="en-US" altLang="ko-KR" sz="1400" dirty="0" smtClean="0">
                <a:latin typeface="경기천년제목 Bold" panose="02020803020101020101" pitchFamily="18" charset="-127"/>
                <a:ea typeface="경기천년제목 Bold" panose="02020803020101020101" pitchFamily="18" charset="-127"/>
              </a:rPr>
              <a:t>4e</a:t>
            </a:r>
            <a:r>
              <a:rPr lang="en-US" altLang="ko-KR" sz="1400" baseline="30000" dirty="0" smtClean="0">
                <a:latin typeface="경기천년제목 Bold" panose="02020803020101020101" pitchFamily="18" charset="-127"/>
                <a:ea typeface="경기천년제목 Bold" panose="02020803020101020101" pitchFamily="18" charset="-127"/>
              </a:rPr>
              <a:t>-</a:t>
            </a:r>
            <a:endParaRPr lang="ko-KR" altLang="en-US" sz="1400" baseline="30000" dirty="0">
              <a:latin typeface="경기천년제목 Bold" panose="02020803020101020101" pitchFamily="18" charset="-127"/>
              <a:ea typeface="경기천년제목 Bold" panose="02020803020101020101" pitchFamily="18" charset="-127"/>
            </a:endParaRPr>
          </a:p>
        </p:txBody>
      </p:sp>
      <p:sp>
        <p:nvSpPr>
          <p:cNvPr id="228" name="TextBox 227"/>
          <p:cNvSpPr txBox="1"/>
          <p:nvPr/>
        </p:nvSpPr>
        <p:spPr>
          <a:xfrm>
            <a:off x="2813814" y="4378681"/>
            <a:ext cx="762500" cy="307777"/>
          </a:xfrm>
          <a:prstGeom prst="rect">
            <a:avLst/>
          </a:prstGeom>
          <a:noFill/>
        </p:spPr>
        <p:txBody>
          <a:bodyPr wrap="square" rtlCol="0">
            <a:spAutoFit/>
          </a:bodyPr>
          <a:lstStyle/>
          <a:p>
            <a:r>
              <a:rPr lang="en-US" altLang="ko-KR" sz="1400" dirty="0" smtClean="0">
                <a:latin typeface="경기천년제목 Bold" panose="02020803020101020101" pitchFamily="18" charset="-127"/>
                <a:ea typeface="경기천년제목 Bold" panose="02020803020101020101" pitchFamily="18" charset="-127"/>
              </a:rPr>
              <a:t>4e</a:t>
            </a:r>
            <a:r>
              <a:rPr lang="en-US" altLang="ko-KR" sz="1400" baseline="30000" dirty="0" smtClean="0">
                <a:latin typeface="경기천년제목 Bold" panose="02020803020101020101" pitchFamily="18" charset="-127"/>
                <a:ea typeface="경기천년제목 Bold" panose="02020803020101020101" pitchFamily="18" charset="-127"/>
              </a:rPr>
              <a:t>-</a:t>
            </a:r>
            <a:endParaRPr lang="ko-KR" altLang="en-US" sz="1400" baseline="30000" dirty="0">
              <a:latin typeface="경기천년제목 Bold" panose="02020803020101020101" pitchFamily="18" charset="-127"/>
              <a:ea typeface="경기천년제목 Bold" panose="02020803020101020101" pitchFamily="18" charset="-127"/>
            </a:endParaRPr>
          </a:p>
        </p:txBody>
      </p:sp>
      <p:sp>
        <p:nvSpPr>
          <p:cNvPr id="229" name="TextBox 228"/>
          <p:cNvSpPr txBox="1"/>
          <p:nvPr/>
        </p:nvSpPr>
        <p:spPr>
          <a:xfrm>
            <a:off x="3620357" y="4969880"/>
            <a:ext cx="762500" cy="307777"/>
          </a:xfrm>
          <a:prstGeom prst="rect">
            <a:avLst/>
          </a:prstGeom>
          <a:noFill/>
        </p:spPr>
        <p:txBody>
          <a:bodyPr wrap="square" rtlCol="0">
            <a:spAutoFit/>
          </a:bodyPr>
          <a:lstStyle/>
          <a:p>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O</a:t>
            </a:r>
            <a:r>
              <a:rPr lang="en-US" altLang="ko-KR" sz="1400" baseline="-25000" dirty="0" smtClean="0">
                <a:solidFill>
                  <a:schemeClr val="bg1"/>
                </a:solidFill>
                <a:latin typeface="경기천년제목 Bold" panose="02020803020101020101" pitchFamily="18" charset="-127"/>
                <a:ea typeface="경기천년제목 Bold" panose="02020803020101020101" pitchFamily="18" charset="-127"/>
              </a:rPr>
              <a:t>2</a:t>
            </a:r>
            <a:endParaRPr lang="ko-KR" altLang="en-US" sz="1400" baseline="-25000" dirty="0">
              <a:solidFill>
                <a:schemeClr val="bg1"/>
              </a:solidFill>
              <a:latin typeface="경기천년제목 Bold" panose="02020803020101020101" pitchFamily="18" charset="-127"/>
              <a:ea typeface="경기천년제목 Bold" panose="02020803020101020101" pitchFamily="18" charset="-127"/>
            </a:endParaRPr>
          </a:p>
        </p:txBody>
      </p:sp>
      <p:sp>
        <p:nvSpPr>
          <p:cNvPr id="230" name="TextBox 229"/>
          <p:cNvSpPr txBox="1"/>
          <p:nvPr/>
        </p:nvSpPr>
        <p:spPr>
          <a:xfrm rot="18999181">
            <a:off x="383414" y="5352647"/>
            <a:ext cx="762500" cy="307777"/>
          </a:xfrm>
          <a:prstGeom prst="rect">
            <a:avLst/>
          </a:prstGeom>
          <a:noFill/>
        </p:spPr>
        <p:txBody>
          <a:bodyPr wrap="square" rtlCol="0">
            <a:spAutoFit/>
          </a:bodyPr>
          <a:lstStyle/>
          <a:p>
            <a:r>
              <a:rPr lang="en-US" altLang="ko-KR" sz="1400" dirty="0" smtClean="0">
                <a:latin typeface="경기천년제목 Bold" panose="02020803020101020101" pitchFamily="18" charset="-127"/>
                <a:ea typeface="경기천년제목 Bold" panose="02020803020101020101" pitchFamily="18" charset="-127"/>
              </a:rPr>
              <a:t>H</a:t>
            </a:r>
            <a:r>
              <a:rPr lang="en-US" altLang="ko-KR" sz="1400" baseline="-25000" dirty="0" smtClean="0">
                <a:latin typeface="경기천년제목 Bold" panose="02020803020101020101" pitchFamily="18" charset="-127"/>
                <a:ea typeface="경기천년제목 Bold" panose="02020803020101020101" pitchFamily="18" charset="-127"/>
              </a:rPr>
              <a:t>2</a:t>
            </a:r>
            <a:r>
              <a:rPr lang="en-US" altLang="ko-KR" sz="1400" dirty="0" smtClean="0">
                <a:latin typeface="경기천년제목 Bold" panose="02020803020101020101" pitchFamily="18" charset="-127"/>
                <a:ea typeface="경기천년제목 Bold" panose="02020803020101020101" pitchFamily="18" charset="-127"/>
              </a:rPr>
              <a:t>O</a:t>
            </a:r>
            <a:endParaRPr lang="ko-KR" altLang="en-US" sz="1400" baseline="-25000" dirty="0">
              <a:latin typeface="경기천년제목 Bold" panose="02020803020101020101" pitchFamily="18" charset="-127"/>
              <a:ea typeface="경기천년제목 Bold" panose="02020803020101020101" pitchFamily="18" charset="-127"/>
            </a:endParaRPr>
          </a:p>
        </p:txBody>
      </p:sp>
      <p:pic>
        <p:nvPicPr>
          <p:cNvPr id="231" name="그림 230"/>
          <p:cNvPicPr>
            <a:picLocks noChangeAspect="1"/>
          </p:cNvPicPr>
          <p:nvPr/>
        </p:nvPicPr>
        <p:blipFill>
          <a:blip r:embed="rId3"/>
          <a:stretch>
            <a:fillRect/>
          </a:stretch>
        </p:blipFill>
        <p:spPr>
          <a:xfrm>
            <a:off x="2786535" y="3899320"/>
            <a:ext cx="243861" cy="359695"/>
          </a:xfrm>
          <a:prstGeom prst="rect">
            <a:avLst/>
          </a:prstGeom>
          <a:solidFill>
            <a:schemeClr val="bg1"/>
          </a:solidFill>
        </p:spPr>
      </p:pic>
      <p:sp>
        <p:nvSpPr>
          <p:cNvPr id="232" name="TextBox 231"/>
          <p:cNvSpPr txBox="1"/>
          <p:nvPr/>
        </p:nvSpPr>
        <p:spPr>
          <a:xfrm>
            <a:off x="351148" y="5839017"/>
            <a:ext cx="1661698" cy="461665"/>
          </a:xfrm>
          <a:prstGeom prst="rect">
            <a:avLst/>
          </a:prstGeom>
          <a:noFill/>
        </p:spPr>
        <p:txBody>
          <a:bodyPr wrap="square" rtlCol="0">
            <a:spAutoFit/>
          </a:bodyPr>
          <a:lstStyle/>
          <a:p>
            <a:pPr algn="ctr"/>
            <a:r>
              <a:rPr lang="en-US" altLang="ko-KR" sz="1200" dirty="0" smtClean="0">
                <a:latin typeface="경기천년제목 Bold" panose="02020803020101020101" pitchFamily="18" charset="-127"/>
                <a:ea typeface="경기천년제목 Bold" panose="02020803020101020101" pitchFamily="18" charset="-127"/>
              </a:rPr>
              <a:t>2H</a:t>
            </a:r>
            <a:r>
              <a:rPr lang="en-US" altLang="ko-KR" sz="1200" baseline="-25000" dirty="0" smtClean="0">
                <a:latin typeface="경기천년제목 Bold" panose="02020803020101020101" pitchFamily="18" charset="-127"/>
                <a:ea typeface="경기천년제목 Bold" panose="02020803020101020101" pitchFamily="18" charset="-127"/>
              </a:rPr>
              <a:t>2 </a:t>
            </a:r>
            <a:r>
              <a:rPr lang="en-US" altLang="ko-KR" sz="1200" dirty="0" smtClean="0">
                <a:latin typeface="경기천년제목 Bold" panose="02020803020101020101" pitchFamily="18" charset="-127"/>
                <a:ea typeface="경기천년제목 Bold" panose="02020803020101020101" pitchFamily="18" charset="-127"/>
              </a:rPr>
              <a:t>+ 2CO</a:t>
            </a:r>
            <a:r>
              <a:rPr lang="en-US" altLang="ko-KR" sz="1200" baseline="-25000" dirty="0" smtClean="0">
                <a:latin typeface="경기천년제목 Bold" panose="02020803020101020101" pitchFamily="18" charset="-127"/>
                <a:ea typeface="경기천년제목 Bold" panose="02020803020101020101" pitchFamily="18" charset="-127"/>
              </a:rPr>
              <a:t>3</a:t>
            </a:r>
            <a:r>
              <a:rPr lang="en-US" altLang="ko-KR" sz="1200" baseline="30000" dirty="0" smtClean="0">
                <a:latin typeface="경기천년제목 Bold" panose="02020803020101020101" pitchFamily="18" charset="-127"/>
                <a:ea typeface="경기천년제목 Bold" panose="02020803020101020101" pitchFamily="18" charset="-127"/>
              </a:rPr>
              <a:t>2-</a:t>
            </a:r>
            <a:r>
              <a:rPr lang="en-US" altLang="ko-KR" sz="1200" dirty="0" smtClean="0">
                <a:latin typeface="경기천년제목 Bold" panose="02020803020101020101" pitchFamily="18" charset="-127"/>
                <a:ea typeface="경기천년제목 Bold" panose="02020803020101020101" pitchFamily="18" charset="-127"/>
              </a:rPr>
              <a:t>→2H</a:t>
            </a:r>
            <a:r>
              <a:rPr lang="en-US" altLang="ko-KR" sz="1200" baseline="-25000" dirty="0" smtClean="0">
                <a:latin typeface="경기천년제목 Bold" panose="02020803020101020101" pitchFamily="18" charset="-127"/>
                <a:ea typeface="경기천년제목 Bold" panose="02020803020101020101" pitchFamily="18" charset="-127"/>
              </a:rPr>
              <a:t>2</a:t>
            </a:r>
            <a:r>
              <a:rPr lang="en-US" altLang="ko-KR" sz="1200" dirty="0" smtClean="0">
                <a:latin typeface="경기천년제목 Bold" panose="02020803020101020101" pitchFamily="18" charset="-127"/>
                <a:ea typeface="경기천년제목 Bold" panose="02020803020101020101" pitchFamily="18" charset="-127"/>
              </a:rPr>
              <a:t>O+2CO</a:t>
            </a:r>
            <a:r>
              <a:rPr lang="en-US" altLang="ko-KR" sz="1200" baseline="-25000" dirty="0">
                <a:latin typeface="경기천년제목 Bold" panose="02020803020101020101" pitchFamily="18" charset="-127"/>
                <a:ea typeface="경기천년제목 Bold" panose="02020803020101020101" pitchFamily="18" charset="-127"/>
              </a:rPr>
              <a:t>2</a:t>
            </a:r>
            <a:r>
              <a:rPr lang="en-US" altLang="ko-KR" sz="1200" dirty="0" smtClean="0">
                <a:latin typeface="경기천년제목 Bold" panose="02020803020101020101" pitchFamily="18" charset="-127"/>
                <a:ea typeface="경기천년제목 Bold" panose="02020803020101020101" pitchFamily="18" charset="-127"/>
              </a:rPr>
              <a:t>+4e-</a:t>
            </a:r>
            <a:endParaRPr lang="ko-KR" altLang="en-US" sz="1200" dirty="0">
              <a:latin typeface="경기천년제목 Bold" panose="02020803020101020101" pitchFamily="18" charset="-127"/>
              <a:ea typeface="경기천년제목 Bold" panose="02020803020101020101" pitchFamily="18" charset="-127"/>
            </a:endParaRPr>
          </a:p>
        </p:txBody>
      </p:sp>
      <p:sp>
        <p:nvSpPr>
          <p:cNvPr id="233" name="TextBox 232"/>
          <p:cNvSpPr txBox="1"/>
          <p:nvPr/>
        </p:nvSpPr>
        <p:spPr>
          <a:xfrm>
            <a:off x="2242732" y="6042186"/>
            <a:ext cx="1931231" cy="276999"/>
          </a:xfrm>
          <a:prstGeom prst="rect">
            <a:avLst/>
          </a:prstGeom>
          <a:noFill/>
        </p:spPr>
        <p:txBody>
          <a:bodyPr wrap="square" rtlCol="0">
            <a:spAutoFit/>
          </a:bodyPr>
          <a:lstStyle/>
          <a:p>
            <a:pPr algn="ctr"/>
            <a:r>
              <a:rPr lang="en-US" altLang="ko-KR" sz="1200" dirty="0" smtClean="0">
                <a:latin typeface="경기천년제목 Bold" panose="02020803020101020101" pitchFamily="18" charset="-127"/>
                <a:ea typeface="경기천년제목 Bold" panose="02020803020101020101" pitchFamily="18" charset="-127"/>
              </a:rPr>
              <a:t>2CO</a:t>
            </a:r>
            <a:r>
              <a:rPr lang="en-US" altLang="ko-KR" sz="1200" baseline="-25000" dirty="0" smtClean="0">
                <a:latin typeface="경기천년제목 Bold" panose="02020803020101020101" pitchFamily="18" charset="-127"/>
                <a:ea typeface="경기천년제목 Bold" panose="02020803020101020101" pitchFamily="18" charset="-127"/>
              </a:rPr>
              <a:t>2</a:t>
            </a:r>
            <a:r>
              <a:rPr lang="en-US" altLang="ko-KR" sz="1200" dirty="0" smtClean="0">
                <a:latin typeface="경기천년제목 Bold" panose="02020803020101020101" pitchFamily="18" charset="-127"/>
                <a:ea typeface="경기천년제목 Bold" panose="02020803020101020101" pitchFamily="18" charset="-127"/>
              </a:rPr>
              <a:t>+O</a:t>
            </a:r>
            <a:r>
              <a:rPr lang="en-US" altLang="ko-KR" sz="1200" baseline="-25000" dirty="0" smtClean="0">
                <a:latin typeface="경기천년제목 Bold" panose="02020803020101020101" pitchFamily="18" charset="-127"/>
                <a:ea typeface="경기천년제목 Bold" panose="02020803020101020101" pitchFamily="18" charset="-127"/>
              </a:rPr>
              <a:t>2</a:t>
            </a:r>
            <a:r>
              <a:rPr lang="en-US" altLang="ko-KR" sz="1200" dirty="0" smtClean="0">
                <a:latin typeface="경기천년제목 Bold" panose="02020803020101020101" pitchFamily="18" charset="-127"/>
                <a:ea typeface="경기천년제목 Bold" panose="02020803020101020101" pitchFamily="18" charset="-127"/>
              </a:rPr>
              <a:t>+4e</a:t>
            </a:r>
            <a:r>
              <a:rPr lang="en-US" altLang="ko-KR" sz="1200" baseline="30000" dirty="0" smtClean="0">
                <a:latin typeface="경기천년제목 Bold" panose="02020803020101020101" pitchFamily="18" charset="-127"/>
                <a:ea typeface="경기천년제목 Bold" panose="02020803020101020101" pitchFamily="18" charset="-127"/>
              </a:rPr>
              <a:t>-</a:t>
            </a:r>
            <a:r>
              <a:rPr lang="en-US" altLang="ko-KR" sz="1200" dirty="0" smtClean="0">
                <a:latin typeface="경기천년제목 Bold" panose="02020803020101020101" pitchFamily="18" charset="-127"/>
                <a:ea typeface="경기천년제목 Bold" panose="02020803020101020101" pitchFamily="18" charset="-127"/>
              </a:rPr>
              <a:t>→2CO</a:t>
            </a:r>
            <a:r>
              <a:rPr lang="en-US" altLang="ko-KR" sz="1200" baseline="-25000" dirty="0" smtClean="0">
                <a:latin typeface="경기천년제목 Bold" panose="02020803020101020101" pitchFamily="18" charset="-127"/>
                <a:ea typeface="경기천년제목 Bold" panose="02020803020101020101" pitchFamily="18" charset="-127"/>
              </a:rPr>
              <a:t>3</a:t>
            </a:r>
            <a:r>
              <a:rPr lang="en-US" altLang="ko-KR" sz="1200" baseline="30000" dirty="0" smtClean="0">
                <a:latin typeface="경기천년제목 Bold" panose="02020803020101020101" pitchFamily="18" charset="-127"/>
                <a:ea typeface="경기천년제목 Bold" panose="02020803020101020101" pitchFamily="18" charset="-127"/>
              </a:rPr>
              <a:t>2-</a:t>
            </a:r>
            <a:endParaRPr lang="ko-KR" altLang="en-US" sz="1200" baseline="30000" dirty="0">
              <a:latin typeface="경기천년제목 Bold" panose="02020803020101020101" pitchFamily="18" charset="-127"/>
              <a:ea typeface="경기천년제목 Bold" panose="02020803020101020101" pitchFamily="18" charset="-127"/>
            </a:endParaRPr>
          </a:p>
        </p:txBody>
      </p:sp>
      <p:sp>
        <p:nvSpPr>
          <p:cNvPr id="234" name="TextBox 233"/>
          <p:cNvSpPr txBox="1"/>
          <p:nvPr/>
        </p:nvSpPr>
        <p:spPr>
          <a:xfrm rot="18808223">
            <a:off x="1492288" y="4893939"/>
            <a:ext cx="708941" cy="276999"/>
          </a:xfrm>
          <a:prstGeom prst="rect">
            <a:avLst/>
          </a:prstGeom>
          <a:noFill/>
        </p:spPr>
        <p:txBody>
          <a:bodyPr wrap="square" rtlCol="0">
            <a:spAutoFit/>
          </a:bodyPr>
          <a:lstStyle/>
          <a:p>
            <a:pPr algn="ctr"/>
            <a:r>
              <a:rPr lang="en-US" altLang="ko-KR" sz="1200" dirty="0" smtClean="0">
                <a:solidFill>
                  <a:srgbClr val="19B49B"/>
                </a:solidFill>
                <a:latin typeface="경기천년제목 Bold" panose="02020803020101020101" pitchFamily="18" charset="-127"/>
                <a:ea typeface="경기천년제목 Bold" panose="02020803020101020101" pitchFamily="18" charset="-127"/>
              </a:rPr>
              <a:t>Anode</a:t>
            </a:r>
            <a:endParaRPr lang="ko-KR" altLang="en-US" sz="1200" baseline="30000" dirty="0">
              <a:solidFill>
                <a:srgbClr val="19B49B"/>
              </a:solidFill>
              <a:latin typeface="경기천년제목 Bold" panose="02020803020101020101" pitchFamily="18" charset="-127"/>
              <a:ea typeface="경기천년제목 Bold" panose="02020803020101020101" pitchFamily="18" charset="-127"/>
            </a:endParaRPr>
          </a:p>
        </p:txBody>
      </p:sp>
      <p:sp>
        <p:nvSpPr>
          <p:cNvPr id="235" name="TextBox 234"/>
          <p:cNvSpPr txBox="1"/>
          <p:nvPr/>
        </p:nvSpPr>
        <p:spPr>
          <a:xfrm rot="18912006">
            <a:off x="1785958" y="4708846"/>
            <a:ext cx="1444193" cy="276999"/>
          </a:xfrm>
          <a:prstGeom prst="rect">
            <a:avLst/>
          </a:prstGeom>
          <a:noFill/>
        </p:spPr>
        <p:txBody>
          <a:bodyPr wrap="square" rtlCol="0">
            <a:spAutoFit/>
          </a:bodyPr>
          <a:lstStyle/>
          <a:p>
            <a:pPr algn="ctr"/>
            <a:r>
              <a:rPr lang="en-US" altLang="ko-KR" sz="1200" dirty="0" smtClean="0">
                <a:latin typeface="경기천년제목 Bold" panose="02020803020101020101" pitchFamily="18" charset="-127"/>
                <a:ea typeface="경기천년제목 Bold" panose="02020803020101020101" pitchFamily="18" charset="-127"/>
              </a:rPr>
              <a:t>Electrolyte</a:t>
            </a:r>
            <a:endParaRPr lang="ko-KR" altLang="en-US" sz="1200" baseline="30000" dirty="0">
              <a:latin typeface="경기천년제목 Bold" panose="02020803020101020101" pitchFamily="18" charset="-127"/>
              <a:ea typeface="경기천년제목 Bold" panose="02020803020101020101" pitchFamily="18" charset="-127"/>
            </a:endParaRPr>
          </a:p>
        </p:txBody>
      </p:sp>
      <p:sp>
        <p:nvSpPr>
          <p:cNvPr id="236" name="TextBox 235"/>
          <p:cNvSpPr txBox="1"/>
          <p:nvPr/>
        </p:nvSpPr>
        <p:spPr>
          <a:xfrm rot="18931193">
            <a:off x="2629087" y="4906278"/>
            <a:ext cx="839014" cy="276999"/>
          </a:xfrm>
          <a:prstGeom prst="rect">
            <a:avLst/>
          </a:prstGeom>
          <a:noFill/>
        </p:spPr>
        <p:txBody>
          <a:bodyPr wrap="square" rtlCol="0">
            <a:spAutoFit/>
          </a:bodyPr>
          <a:lstStyle/>
          <a:p>
            <a:pPr algn="ctr"/>
            <a:r>
              <a:rPr lang="en-US" altLang="ko-KR" sz="1200" dirty="0" smtClean="0">
                <a:solidFill>
                  <a:srgbClr val="19B49B"/>
                </a:solidFill>
                <a:latin typeface="경기천년제목 Bold" panose="02020803020101020101" pitchFamily="18" charset="-127"/>
                <a:ea typeface="경기천년제목 Bold" panose="02020803020101020101" pitchFamily="18" charset="-127"/>
              </a:rPr>
              <a:t>Cathode</a:t>
            </a:r>
            <a:endParaRPr lang="ko-KR" altLang="en-US" sz="1200" baseline="30000" dirty="0">
              <a:solidFill>
                <a:srgbClr val="19B49B"/>
              </a:solidFill>
              <a:latin typeface="경기천년제목 Bold" panose="02020803020101020101" pitchFamily="18" charset="-127"/>
              <a:ea typeface="경기천년제목 Bold" panose="02020803020101020101" pitchFamily="18" charset="-127"/>
            </a:endParaRPr>
          </a:p>
        </p:txBody>
      </p:sp>
      <p:sp>
        <p:nvSpPr>
          <p:cNvPr id="237" name="Chevron 57"/>
          <p:cNvSpPr/>
          <p:nvPr/>
        </p:nvSpPr>
        <p:spPr>
          <a:xfrm rot="10800000">
            <a:off x="2981616" y="5469604"/>
            <a:ext cx="912318" cy="299939"/>
          </a:xfrm>
          <a:prstGeom prst="chevron">
            <a:avLst>
              <a:gd name="adj" fmla="val 58079"/>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solidFill>
                <a:schemeClr val="tx1"/>
              </a:solidFill>
            </a:endParaRPr>
          </a:p>
        </p:txBody>
      </p:sp>
      <p:sp>
        <p:nvSpPr>
          <p:cNvPr id="238" name="TextBox 237"/>
          <p:cNvSpPr txBox="1"/>
          <p:nvPr/>
        </p:nvSpPr>
        <p:spPr>
          <a:xfrm>
            <a:off x="3192018" y="5456066"/>
            <a:ext cx="762500" cy="307777"/>
          </a:xfrm>
          <a:prstGeom prst="rect">
            <a:avLst/>
          </a:prstGeom>
          <a:noFill/>
        </p:spPr>
        <p:txBody>
          <a:bodyPr wrap="square" rtlCol="0">
            <a:spAutoFit/>
          </a:bodyPr>
          <a:lstStyle/>
          <a:p>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CO</a:t>
            </a:r>
            <a:r>
              <a:rPr lang="en-US" altLang="ko-KR" sz="1400" baseline="-25000" dirty="0" smtClean="0">
                <a:solidFill>
                  <a:schemeClr val="bg1"/>
                </a:solidFill>
                <a:latin typeface="경기천년제목 Bold" panose="02020803020101020101" pitchFamily="18" charset="-127"/>
                <a:ea typeface="경기천년제목 Bold" panose="02020803020101020101" pitchFamily="18" charset="-127"/>
              </a:rPr>
              <a:t>2</a:t>
            </a:r>
            <a:endParaRPr lang="ko-KR" altLang="en-US" sz="1400" baseline="-25000" dirty="0">
              <a:solidFill>
                <a:schemeClr val="bg1"/>
              </a:solidFill>
              <a:latin typeface="경기천년제목 Bold" panose="02020803020101020101" pitchFamily="18" charset="-127"/>
              <a:ea typeface="경기천년제목 Bold" panose="02020803020101020101" pitchFamily="18" charset="-127"/>
            </a:endParaRPr>
          </a:p>
        </p:txBody>
      </p:sp>
      <p:sp>
        <p:nvSpPr>
          <p:cNvPr id="244" name="TextBox 243"/>
          <p:cNvSpPr txBox="1"/>
          <p:nvPr/>
        </p:nvSpPr>
        <p:spPr>
          <a:xfrm rot="18999181">
            <a:off x="1026487" y="5300546"/>
            <a:ext cx="762500" cy="307777"/>
          </a:xfrm>
          <a:prstGeom prst="rect">
            <a:avLst/>
          </a:prstGeom>
          <a:noFill/>
        </p:spPr>
        <p:txBody>
          <a:bodyPr wrap="square" rtlCol="0">
            <a:spAutoFit/>
          </a:bodyPr>
          <a:lstStyle/>
          <a:p>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CO</a:t>
            </a:r>
            <a:r>
              <a:rPr lang="en-US" altLang="ko-KR" sz="1400" baseline="-25000" dirty="0" smtClean="0">
                <a:solidFill>
                  <a:schemeClr val="bg1"/>
                </a:solidFill>
                <a:latin typeface="경기천년제목 Bold" panose="02020803020101020101" pitchFamily="18" charset="-127"/>
                <a:ea typeface="경기천년제목 Bold" panose="02020803020101020101" pitchFamily="18" charset="-127"/>
              </a:rPr>
              <a:t>2</a:t>
            </a:r>
            <a:endParaRPr lang="ko-KR" altLang="en-US" sz="1400" baseline="-25000" dirty="0">
              <a:solidFill>
                <a:schemeClr val="bg1"/>
              </a:solidFill>
              <a:latin typeface="경기천년제목 Bold" panose="02020803020101020101" pitchFamily="18" charset="-127"/>
              <a:ea typeface="경기천년제목 Bold" panose="02020803020101020101" pitchFamily="18" charset="-127"/>
            </a:endParaRPr>
          </a:p>
        </p:txBody>
      </p:sp>
      <p:sp>
        <p:nvSpPr>
          <p:cNvPr id="245" name="직사각형 244"/>
          <p:cNvSpPr/>
          <p:nvPr/>
        </p:nvSpPr>
        <p:spPr>
          <a:xfrm>
            <a:off x="7561280" y="4027791"/>
            <a:ext cx="779279" cy="7340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6" name="정육면체 245"/>
          <p:cNvSpPr/>
          <p:nvPr/>
        </p:nvSpPr>
        <p:spPr>
          <a:xfrm>
            <a:off x="6604877" y="4387217"/>
            <a:ext cx="1170514" cy="1847851"/>
          </a:xfrm>
          <a:prstGeom prst="cube">
            <a:avLst>
              <a:gd name="adj" fmla="val 6628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8" name="Chevron 57"/>
          <p:cNvSpPr/>
          <p:nvPr/>
        </p:nvSpPr>
        <p:spPr>
          <a:xfrm>
            <a:off x="6073793" y="4459361"/>
            <a:ext cx="912318" cy="299939"/>
          </a:xfrm>
          <a:prstGeom prst="chevron">
            <a:avLst>
              <a:gd name="adj" fmla="val 58079"/>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solidFill>
                <a:schemeClr val="tx1"/>
              </a:solidFill>
            </a:endParaRPr>
          </a:p>
        </p:txBody>
      </p:sp>
      <p:sp>
        <p:nvSpPr>
          <p:cNvPr id="249" name="정육면체 248"/>
          <p:cNvSpPr/>
          <p:nvPr/>
        </p:nvSpPr>
        <p:spPr>
          <a:xfrm>
            <a:off x="6986143" y="4386771"/>
            <a:ext cx="1170514" cy="1848297"/>
          </a:xfrm>
          <a:prstGeom prst="cube">
            <a:avLst>
              <a:gd name="adj" fmla="val 66283"/>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0" name="정육면체 249"/>
          <p:cNvSpPr/>
          <p:nvPr/>
        </p:nvSpPr>
        <p:spPr>
          <a:xfrm>
            <a:off x="7367377" y="4386325"/>
            <a:ext cx="1170514" cy="1848743"/>
          </a:xfrm>
          <a:prstGeom prst="cube">
            <a:avLst>
              <a:gd name="adj" fmla="val 6628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1" name="직선 화살표 연결선 250"/>
          <p:cNvCxnSpPr>
            <a:stCxn id="250" idx="2"/>
            <a:endCxn id="246" idx="4"/>
          </p:cNvCxnSpPr>
          <p:nvPr/>
        </p:nvCxnSpPr>
        <p:spPr>
          <a:xfrm flipH="1">
            <a:off x="6999539" y="5698622"/>
            <a:ext cx="367838" cy="44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2" name="TextBox 251"/>
          <p:cNvSpPr txBox="1"/>
          <p:nvPr/>
        </p:nvSpPr>
        <p:spPr>
          <a:xfrm>
            <a:off x="6813716" y="5399887"/>
            <a:ext cx="762500" cy="307777"/>
          </a:xfrm>
          <a:prstGeom prst="rect">
            <a:avLst/>
          </a:prstGeom>
          <a:noFill/>
        </p:spPr>
        <p:txBody>
          <a:bodyPr wrap="square" rtlCol="0">
            <a:spAutoFit/>
          </a:bodyPr>
          <a:lstStyle/>
          <a:p>
            <a:pPr algn="ct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O</a:t>
            </a:r>
            <a:r>
              <a:rPr lang="en-US" altLang="ko-KR" sz="1400" baseline="30000" dirty="0" smtClean="0">
                <a:solidFill>
                  <a:schemeClr val="bg1"/>
                </a:solidFill>
                <a:latin typeface="경기천년제목 Bold" panose="02020803020101020101" pitchFamily="18" charset="-127"/>
                <a:ea typeface="경기천년제목 Bold" panose="02020803020101020101" pitchFamily="18" charset="-127"/>
              </a:rPr>
              <a:t>2-</a:t>
            </a:r>
            <a:endParaRPr lang="ko-KR" altLang="en-US" sz="1400" baseline="30000" dirty="0">
              <a:solidFill>
                <a:schemeClr val="bg1"/>
              </a:solidFill>
              <a:latin typeface="경기천년제목 Bold" panose="02020803020101020101" pitchFamily="18" charset="-127"/>
              <a:ea typeface="경기천년제목 Bold" panose="02020803020101020101" pitchFamily="18" charset="-127"/>
            </a:endParaRPr>
          </a:p>
        </p:txBody>
      </p:sp>
      <p:sp>
        <p:nvSpPr>
          <p:cNvPr id="253" name="Chevron 57"/>
          <p:cNvSpPr/>
          <p:nvPr/>
        </p:nvSpPr>
        <p:spPr>
          <a:xfrm rot="10800000">
            <a:off x="7974320" y="5607927"/>
            <a:ext cx="912318" cy="299939"/>
          </a:xfrm>
          <a:prstGeom prst="chevron">
            <a:avLst>
              <a:gd name="adj" fmla="val 58079"/>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solidFill>
                <a:schemeClr val="tx1"/>
              </a:solidFill>
            </a:endParaRPr>
          </a:p>
        </p:txBody>
      </p:sp>
      <p:sp>
        <p:nvSpPr>
          <p:cNvPr id="256" name="TextBox 255"/>
          <p:cNvSpPr txBox="1"/>
          <p:nvPr/>
        </p:nvSpPr>
        <p:spPr>
          <a:xfrm>
            <a:off x="6335503" y="4451523"/>
            <a:ext cx="394816" cy="307777"/>
          </a:xfrm>
          <a:prstGeom prst="rect">
            <a:avLst/>
          </a:prstGeom>
          <a:noFill/>
        </p:spPr>
        <p:txBody>
          <a:bodyPr wrap="square" rtlCol="0">
            <a:spAutoFit/>
          </a:bodyPr>
          <a:lstStyle/>
          <a:p>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H</a:t>
            </a:r>
            <a:r>
              <a:rPr lang="en-US" altLang="ko-KR" sz="1400" baseline="-25000" dirty="0" smtClean="0">
                <a:solidFill>
                  <a:schemeClr val="bg1"/>
                </a:solidFill>
                <a:latin typeface="경기천년제목 Bold" panose="02020803020101020101" pitchFamily="18" charset="-127"/>
                <a:ea typeface="경기천년제목 Bold" panose="02020803020101020101" pitchFamily="18" charset="-127"/>
              </a:rPr>
              <a:t>2</a:t>
            </a:r>
            <a:endParaRPr lang="ko-KR" altLang="en-US" sz="1400" baseline="-25000" dirty="0">
              <a:solidFill>
                <a:schemeClr val="bg1"/>
              </a:solidFill>
              <a:latin typeface="경기천년제목 Bold" panose="02020803020101020101" pitchFamily="18" charset="-127"/>
              <a:ea typeface="경기천년제목 Bold" panose="02020803020101020101" pitchFamily="18" charset="-127"/>
            </a:endParaRPr>
          </a:p>
        </p:txBody>
      </p:sp>
      <p:cxnSp>
        <p:nvCxnSpPr>
          <p:cNvPr id="257" name="직선 화살표 연결선 256"/>
          <p:cNvCxnSpPr>
            <a:endCxn id="246" idx="0"/>
          </p:cNvCxnSpPr>
          <p:nvPr/>
        </p:nvCxnSpPr>
        <p:spPr>
          <a:xfrm flipV="1">
            <a:off x="7061106" y="4387217"/>
            <a:ext cx="516954" cy="51883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8" name="직선 화살표 연결선 257"/>
          <p:cNvCxnSpPr>
            <a:stCxn id="250" idx="0"/>
          </p:cNvCxnSpPr>
          <p:nvPr/>
        </p:nvCxnSpPr>
        <p:spPr>
          <a:xfrm flipH="1">
            <a:off x="7796171" y="4386325"/>
            <a:ext cx="544389" cy="5675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9" name="TextBox 258"/>
          <p:cNvSpPr txBox="1"/>
          <p:nvPr/>
        </p:nvSpPr>
        <p:spPr>
          <a:xfrm>
            <a:off x="7025103" y="4392786"/>
            <a:ext cx="762500" cy="307777"/>
          </a:xfrm>
          <a:prstGeom prst="rect">
            <a:avLst/>
          </a:prstGeom>
          <a:noFill/>
        </p:spPr>
        <p:txBody>
          <a:bodyPr wrap="square" rtlCol="0">
            <a:spAutoFit/>
          </a:bodyPr>
          <a:lstStyle/>
          <a:p>
            <a:r>
              <a:rPr lang="en-US" altLang="ko-KR" sz="1400" dirty="0" smtClean="0">
                <a:latin typeface="경기천년제목 Bold" panose="02020803020101020101" pitchFamily="18" charset="-127"/>
                <a:ea typeface="경기천년제목 Bold" panose="02020803020101020101" pitchFamily="18" charset="-127"/>
              </a:rPr>
              <a:t>2e</a:t>
            </a:r>
            <a:r>
              <a:rPr lang="en-US" altLang="ko-KR" sz="1400" baseline="30000" dirty="0" smtClean="0">
                <a:latin typeface="경기천년제목 Bold" panose="02020803020101020101" pitchFamily="18" charset="-127"/>
                <a:ea typeface="경기천년제목 Bold" panose="02020803020101020101" pitchFamily="18" charset="-127"/>
              </a:rPr>
              <a:t>-</a:t>
            </a:r>
            <a:endParaRPr lang="ko-KR" altLang="en-US" sz="1400" baseline="30000" dirty="0">
              <a:latin typeface="경기천년제목 Bold" panose="02020803020101020101" pitchFamily="18" charset="-127"/>
              <a:ea typeface="경기천년제목 Bold" panose="02020803020101020101" pitchFamily="18" charset="-127"/>
            </a:endParaRPr>
          </a:p>
        </p:txBody>
      </p:sp>
      <p:sp>
        <p:nvSpPr>
          <p:cNvPr id="260" name="TextBox 259"/>
          <p:cNvSpPr txBox="1"/>
          <p:nvPr/>
        </p:nvSpPr>
        <p:spPr>
          <a:xfrm>
            <a:off x="7824836" y="4321154"/>
            <a:ext cx="762500" cy="307777"/>
          </a:xfrm>
          <a:prstGeom prst="rect">
            <a:avLst/>
          </a:prstGeom>
          <a:noFill/>
        </p:spPr>
        <p:txBody>
          <a:bodyPr wrap="square" rtlCol="0">
            <a:spAutoFit/>
          </a:bodyPr>
          <a:lstStyle/>
          <a:p>
            <a:r>
              <a:rPr lang="en-US" altLang="ko-KR" sz="1400" dirty="0" smtClean="0">
                <a:latin typeface="경기천년제목 Bold" panose="02020803020101020101" pitchFamily="18" charset="-127"/>
                <a:ea typeface="경기천년제목 Bold" panose="02020803020101020101" pitchFamily="18" charset="-127"/>
              </a:rPr>
              <a:t>2e</a:t>
            </a:r>
            <a:r>
              <a:rPr lang="en-US" altLang="ko-KR" sz="1400" baseline="30000" dirty="0" smtClean="0">
                <a:latin typeface="경기천년제목 Bold" panose="02020803020101020101" pitchFamily="18" charset="-127"/>
                <a:ea typeface="경기천년제목 Bold" panose="02020803020101020101" pitchFamily="18" charset="-127"/>
              </a:rPr>
              <a:t>-</a:t>
            </a:r>
            <a:endParaRPr lang="ko-KR" altLang="en-US" sz="1400" baseline="30000" dirty="0">
              <a:latin typeface="경기천년제목 Bold" panose="02020803020101020101" pitchFamily="18" charset="-127"/>
              <a:ea typeface="경기천년제목 Bold" panose="02020803020101020101" pitchFamily="18" charset="-127"/>
            </a:endParaRPr>
          </a:p>
        </p:txBody>
      </p:sp>
      <p:sp>
        <p:nvSpPr>
          <p:cNvPr id="261" name="TextBox 260"/>
          <p:cNvSpPr txBox="1"/>
          <p:nvPr/>
        </p:nvSpPr>
        <p:spPr>
          <a:xfrm>
            <a:off x="8270308" y="5604008"/>
            <a:ext cx="762500" cy="307777"/>
          </a:xfrm>
          <a:prstGeom prst="rect">
            <a:avLst/>
          </a:prstGeom>
          <a:noFill/>
        </p:spPr>
        <p:txBody>
          <a:bodyPr wrap="square" rtlCol="0">
            <a:spAutoFit/>
          </a:bodyPr>
          <a:lstStyle/>
          <a:p>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O</a:t>
            </a:r>
            <a:r>
              <a:rPr lang="en-US" altLang="ko-KR" sz="1400" baseline="-25000" dirty="0" smtClean="0">
                <a:solidFill>
                  <a:schemeClr val="bg1"/>
                </a:solidFill>
                <a:latin typeface="경기천년제목 Bold" panose="02020803020101020101" pitchFamily="18" charset="-127"/>
                <a:ea typeface="경기천년제목 Bold" panose="02020803020101020101" pitchFamily="18" charset="-127"/>
              </a:rPr>
              <a:t>2</a:t>
            </a:r>
            <a:endParaRPr lang="ko-KR" altLang="en-US" sz="1400" baseline="-25000" dirty="0">
              <a:solidFill>
                <a:schemeClr val="bg1"/>
              </a:solidFill>
              <a:latin typeface="경기천년제목 Bold" panose="02020803020101020101" pitchFamily="18" charset="-127"/>
              <a:ea typeface="경기천년제목 Bold" panose="02020803020101020101" pitchFamily="18" charset="-127"/>
            </a:endParaRPr>
          </a:p>
        </p:txBody>
      </p:sp>
      <p:pic>
        <p:nvPicPr>
          <p:cNvPr id="263" name="그림 262"/>
          <p:cNvPicPr>
            <a:picLocks noChangeAspect="1"/>
          </p:cNvPicPr>
          <p:nvPr/>
        </p:nvPicPr>
        <p:blipFill>
          <a:blip r:embed="rId3"/>
          <a:stretch>
            <a:fillRect/>
          </a:stretch>
        </p:blipFill>
        <p:spPr>
          <a:xfrm>
            <a:off x="7810182" y="3852208"/>
            <a:ext cx="243861" cy="359695"/>
          </a:xfrm>
          <a:prstGeom prst="rect">
            <a:avLst/>
          </a:prstGeom>
          <a:solidFill>
            <a:schemeClr val="bg1"/>
          </a:solidFill>
        </p:spPr>
      </p:pic>
      <p:sp>
        <p:nvSpPr>
          <p:cNvPr id="264" name="TextBox 263"/>
          <p:cNvSpPr txBox="1"/>
          <p:nvPr/>
        </p:nvSpPr>
        <p:spPr>
          <a:xfrm>
            <a:off x="5598521" y="5989220"/>
            <a:ext cx="1444193" cy="276999"/>
          </a:xfrm>
          <a:prstGeom prst="rect">
            <a:avLst/>
          </a:prstGeom>
          <a:noFill/>
        </p:spPr>
        <p:txBody>
          <a:bodyPr wrap="square" rtlCol="0">
            <a:spAutoFit/>
          </a:bodyPr>
          <a:lstStyle/>
          <a:p>
            <a:pPr algn="ctr"/>
            <a:r>
              <a:rPr lang="en-US" altLang="ko-KR" sz="1200" dirty="0" smtClean="0">
                <a:latin typeface="경기천년제목 Bold" panose="02020803020101020101" pitchFamily="18" charset="-127"/>
                <a:ea typeface="경기천년제목 Bold" panose="02020803020101020101" pitchFamily="18" charset="-127"/>
              </a:rPr>
              <a:t>H</a:t>
            </a:r>
            <a:r>
              <a:rPr lang="en-US" altLang="ko-KR" sz="1200" baseline="-25000" dirty="0" smtClean="0">
                <a:latin typeface="경기천년제목 Bold" panose="02020803020101020101" pitchFamily="18" charset="-127"/>
                <a:ea typeface="경기천년제목 Bold" panose="02020803020101020101" pitchFamily="18" charset="-127"/>
              </a:rPr>
              <a:t>2</a:t>
            </a:r>
            <a:r>
              <a:rPr lang="en-US" altLang="ko-KR" sz="1200" dirty="0" smtClean="0">
                <a:latin typeface="경기천년제목 Bold" panose="02020803020101020101" pitchFamily="18" charset="-127"/>
                <a:ea typeface="경기천년제목 Bold" panose="02020803020101020101" pitchFamily="18" charset="-127"/>
              </a:rPr>
              <a:t>+O</a:t>
            </a:r>
            <a:r>
              <a:rPr lang="en-US" altLang="ko-KR" sz="1200" baseline="30000" dirty="0" smtClean="0">
                <a:latin typeface="경기천년제목 Bold" panose="02020803020101020101" pitchFamily="18" charset="-127"/>
                <a:ea typeface="경기천년제목 Bold" panose="02020803020101020101" pitchFamily="18" charset="-127"/>
              </a:rPr>
              <a:t>2-</a:t>
            </a:r>
            <a:r>
              <a:rPr lang="en-US" altLang="ko-KR" sz="1200" dirty="0" smtClean="0">
                <a:latin typeface="경기천년제목 Bold" panose="02020803020101020101" pitchFamily="18" charset="-127"/>
                <a:ea typeface="경기천년제목 Bold" panose="02020803020101020101" pitchFamily="18" charset="-127"/>
              </a:rPr>
              <a:t>→H</a:t>
            </a:r>
            <a:r>
              <a:rPr lang="en-US" altLang="ko-KR" sz="1200" baseline="-25000" dirty="0" smtClean="0">
                <a:latin typeface="경기천년제목 Bold" panose="02020803020101020101" pitchFamily="18" charset="-127"/>
                <a:ea typeface="경기천년제목 Bold" panose="02020803020101020101" pitchFamily="18" charset="-127"/>
              </a:rPr>
              <a:t>2</a:t>
            </a:r>
            <a:r>
              <a:rPr lang="en-US" altLang="ko-KR" sz="1200" dirty="0" smtClean="0">
                <a:latin typeface="경기천년제목 Bold" panose="02020803020101020101" pitchFamily="18" charset="-127"/>
                <a:ea typeface="경기천년제목 Bold" panose="02020803020101020101" pitchFamily="18" charset="-127"/>
              </a:rPr>
              <a:t>O+2e</a:t>
            </a:r>
            <a:r>
              <a:rPr lang="en-US" altLang="ko-KR" sz="1200" baseline="30000" dirty="0" smtClean="0">
                <a:latin typeface="경기천년제목 Bold" panose="02020803020101020101" pitchFamily="18" charset="-127"/>
                <a:ea typeface="경기천년제목 Bold" panose="02020803020101020101" pitchFamily="18" charset="-127"/>
              </a:rPr>
              <a:t>-</a:t>
            </a:r>
            <a:endParaRPr lang="ko-KR" altLang="en-US" sz="1200" baseline="30000" dirty="0">
              <a:latin typeface="경기천년제목 Bold" panose="02020803020101020101" pitchFamily="18" charset="-127"/>
              <a:ea typeface="경기천년제목 Bold" panose="02020803020101020101" pitchFamily="18" charset="-127"/>
            </a:endParaRPr>
          </a:p>
        </p:txBody>
      </p:sp>
      <p:sp>
        <p:nvSpPr>
          <p:cNvPr id="265" name="TextBox 264"/>
          <p:cNvSpPr txBox="1"/>
          <p:nvPr/>
        </p:nvSpPr>
        <p:spPr>
          <a:xfrm rot="16200000">
            <a:off x="6807485" y="5565272"/>
            <a:ext cx="1524000" cy="276999"/>
          </a:xfrm>
          <a:prstGeom prst="rect">
            <a:avLst/>
          </a:prstGeom>
          <a:noFill/>
        </p:spPr>
        <p:txBody>
          <a:bodyPr wrap="square" rtlCol="0">
            <a:spAutoFit/>
          </a:bodyPr>
          <a:lstStyle/>
          <a:p>
            <a:pPr algn="ctr"/>
            <a:r>
              <a:rPr lang="en-US" altLang="ko-KR" sz="1200" dirty="0" smtClean="0">
                <a:latin typeface="경기천년제목 Bold" panose="02020803020101020101" pitchFamily="18" charset="-127"/>
                <a:ea typeface="경기천년제목 Bold" panose="02020803020101020101" pitchFamily="18" charset="-127"/>
              </a:rPr>
              <a:t> ½ O</a:t>
            </a:r>
            <a:r>
              <a:rPr lang="en-US" altLang="ko-KR" sz="1200" baseline="-25000" dirty="0" smtClean="0">
                <a:latin typeface="경기천년제목 Bold" panose="02020803020101020101" pitchFamily="18" charset="-127"/>
                <a:ea typeface="경기천년제목 Bold" panose="02020803020101020101" pitchFamily="18" charset="-127"/>
              </a:rPr>
              <a:t>2</a:t>
            </a:r>
            <a:r>
              <a:rPr lang="en-US" altLang="ko-KR" sz="1200" dirty="0" smtClean="0">
                <a:latin typeface="경기천년제목 Bold" panose="02020803020101020101" pitchFamily="18" charset="-127"/>
                <a:ea typeface="경기천년제목 Bold" panose="02020803020101020101" pitchFamily="18" charset="-127"/>
              </a:rPr>
              <a:t>+2e</a:t>
            </a:r>
            <a:r>
              <a:rPr lang="en-US" altLang="ko-KR" sz="1200" baseline="30000" dirty="0" smtClean="0">
                <a:latin typeface="경기천년제목 Bold" panose="02020803020101020101" pitchFamily="18" charset="-127"/>
                <a:ea typeface="경기천년제목 Bold" panose="02020803020101020101" pitchFamily="18" charset="-127"/>
              </a:rPr>
              <a:t>-</a:t>
            </a:r>
            <a:r>
              <a:rPr lang="en-US" altLang="ko-KR" sz="1200" dirty="0" smtClean="0">
                <a:latin typeface="경기천년제목 Bold" panose="02020803020101020101" pitchFamily="18" charset="-127"/>
                <a:ea typeface="경기천년제목 Bold" panose="02020803020101020101" pitchFamily="18" charset="-127"/>
              </a:rPr>
              <a:t>→ O</a:t>
            </a:r>
            <a:r>
              <a:rPr lang="en-US" altLang="ko-KR" sz="1200" baseline="-25000" dirty="0" smtClean="0">
                <a:latin typeface="경기천년제목 Bold" panose="02020803020101020101" pitchFamily="18" charset="-127"/>
                <a:ea typeface="경기천년제목 Bold" panose="02020803020101020101" pitchFamily="18" charset="-127"/>
              </a:rPr>
              <a:t>2</a:t>
            </a:r>
            <a:r>
              <a:rPr lang="en-US" altLang="ko-KR" sz="1200" baseline="30000" dirty="0" smtClean="0">
                <a:latin typeface="경기천년제목 Bold" panose="02020803020101020101" pitchFamily="18" charset="-127"/>
                <a:ea typeface="경기천년제목 Bold" panose="02020803020101020101" pitchFamily="18" charset="-127"/>
              </a:rPr>
              <a:t>-</a:t>
            </a:r>
            <a:endParaRPr lang="ko-KR" altLang="en-US" sz="1200" baseline="30000" dirty="0">
              <a:latin typeface="경기천년제목 Bold" panose="02020803020101020101" pitchFamily="18" charset="-127"/>
              <a:ea typeface="경기천년제목 Bold" panose="02020803020101020101" pitchFamily="18" charset="-127"/>
            </a:endParaRPr>
          </a:p>
        </p:txBody>
      </p:sp>
      <p:sp>
        <p:nvSpPr>
          <p:cNvPr id="266" name="TextBox 265"/>
          <p:cNvSpPr txBox="1"/>
          <p:nvPr/>
        </p:nvSpPr>
        <p:spPr>
          <a:xfrm rot="18808223">
            <a:off x="6582600" y="4804592"/>
            <a:ext cx="708941" cy="276999"/>
          </a:xfrm>
          <a:prstGeom prst="rect">
            <a:avLst/>
          </a:prstGeom>
          <a:noFill/>
        </p:spPr>
        <p:txBody>
          <a:bodyPr wrap="square" rtlCol="0">
            <a:spAutoFit/>
          </a:bodyPr>
          <a:lstStyle/>
          <a:p>
            <a:pPr algn="ctr"/>
            <a:r>
              <a:rPr lang="en-US" altLang="ko-KR" sz="1200" dirty="0" smtClean="0">
                <a:solidFill>
                  <a:srgbClr val="19B49B"/>
                </a:solidFill>
                <a:latin typeface="경기천년제목 Bold" panose="02020803020101020101" pitchFamily="18" charset="-127"/>
                <a:ea typeface="경기천년제목 Bold" panose="02020803020101020101" pitchFamily="18" charset="-127"/>
              </a:rPr>
              <a:t>Anode</a:t>
            </a:r>
            <a:endParaRPr lang="ko-KR" altLang="en-US" sz="1200" baseline="30000" dirty="0">
              <a:solidFill>
                <a:srgbClr val="19B49B"/>
              </a:solidFill>
              <a:latin typeface="경기천년제목 Bold" panose="02020803020101020101" pitchFamily="18" charset="-127"/>
              <a:ea typeface="경기천년제목 Bold" panose="02020803020101020101" pitchFamily="18" charset="-127"/>
            </a:endParaRPr>
          </a:p>
        </p:txBody>
      </p:sp>
      <p:sp>
        <p:nvSpPr>
          <p:cNvPr id="267" name="TextBox 266"/>
          <p:cNvSpPr txBox="1"/>
          <p:nvPr/>
        </p:nvSpPr>
        <p:spPr>
          <a:xfrm rot="18912006">
            <a:off x="6809605" y="4661734"/>
            <a:ext cx="1444193" cy="276999"/>
          </a:xfrm>
          <a:prstGeom prst="rect">
            <a:avLst/>
          </a:prstGeom>
          <a:noFill/>
        </p:spPr>
        <p:txBody>
          <a:bodyPr wrap="square" rtlCol="0">
            <a:spAutoFit/>
          </a:bodyPr>
          <a:lstStyle/>
          <a:p>
            <a:pPr algn="ctr"/>
            <a:r>
              <a:rPr lang="en-US" altLang="ko-KR" sz="1200" dirty="0" smtClean="0">
                <a:latin typeface="경기천년제목 Bold" panose="02020803020101020101" pitchFamily="18" charset="-127"/>
                <a:ea typeface="경기천년제목 Bold" panose="02020803020101020101" pitchFamily="18" charset="-127"/>
              </a:rPr>
              <a:t>Electrolyte</a:t>
            </a:r>
            <a:endParaRPr lang="ko-KR" altLang="en-US" sz="1200" baseline="30000" dirty="0">
              <a:latin typeface="경기천년제목 Bold" panose="02020803020101020101" pitchFamily="18" charset="-127"/>
              <a:ea typeface="경기천년제목 Bold" panose="02020803020101020101" pitchFamily="18" charset="-127"/>
            </a:endParaRPr>
          </a:p>
        </p:txBody>
      </p:sp>
      <p:sp>
        <p:nvSpPr>
          <p:cNvPr id="268" name="TextBox 267"/>
          <p:cNvSpPr txBox="1"/>
          <p:nvPr/>
        </p:nvSpPr>
        <p:spPr>
          <a:xfrm rot="18931193">
            <a:off x="7652734" y="4859166"/>
            <a:ext cx="839014" cy="276999"/>
          </a:xfrm>
          <a:prstGeom prst="rect">
            <a:avLst/>
          </a:prstGeom>
          <a:noFill/>
        </p:spPr>
        <p:txBody>
          <a:bodyPr wrap="square" rtlCol="0">
            <a:spAutoFit/>
          </a:bodyPr>
          <a:lstStyle/>
          <a:p>
            <a:pPr algn="ctr"/>
            <a:r>
              <a:rPr lang="en-US" altLang="ko-KR" sz="1200" dirty="0" smtClean="0">
                <a:solidFill>
                  <a:srgbClr val="19B49B"/>
                </a:solidFill>
                <a:latin typeface="경기천년제목 Bold" panose="02020803020101020101" pitchFamily="18" charset="-127"/>
                <a:ea typeface="경기천년제목 Bold" panose="02020803020101020101" pitchFamily="18" charset="-127"/>
              </a:rPr>
              <a:t>Cathode</a:t>
            </a:r>
            <a:endParaRPr lang="ko-KR" altLang="en-US" sz="1200" baseline="30000" dirty="0">
              <a:solidFill>
                <a:srgbClr val="19B49B"/>
              </a:solidFill>
              <a:latin typeface="경기천년제목 Bold" panose="02020803020101020101" pitchFamily="18" charset="-127"/>
              <a:ea typeface="경기천년제목 Bold" panose="02020803020101020101" pitchFamily="18" charset="-127"/>
            </a:endParaRPr>
          </a:p>
        </p:txBody>
      </p:sp>
      <p:sp>
        <p:nvSpPr>
          <p:cNvPr id="269" name="Chevron 57"/>
          <p:cNvSpPr/>
          <p:nvPr/>
        </p:nvSpPr>
        <p:spPr>
          <a:xfrm rot="10800000">
            <a:off x="8320946" y="4986436"/>
            <a:ext cx="912318" cy="299939"/>
          </a:xfrm>
          <a:prstGeom prst="chevron">
            <a:avLst>
              <a:gd name="adj" fmla="val 58079"/>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solidFill>
                <a:schemeClr val="tx1"/>
              </a:solidFill>
            </a:endParaRPr>
          </a:p>
        </p:txBody>
      </p:sp>
      <p:sp>
        <p:nvSpPr>
          <p:cNvPr id="270" name="TextBox 269"/>
          <p:cNvSpPr txBox="1"/>
          <p:nvPr/>
        </p:nvSpPr>
        <p:spPr>
          <a:xfrm>
            <a:off x="8616934" y="4982517"/>
            <a:ext cx="762500" cy="307777"/>
          </a:xfrm>
          <a:prstGeom prst="rect">
            <a:avLst/>
          </a:prstGeom>
          <a:noFill/>
        </p:spPr>
        <p:txBody>
          <a:bodyPr wrap="square" rtlCol="0">
            <a:spAutoFit/>
          </a:bodyPr>
          <a:lstStyle/>
          <a:p>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O</a:t>
            </a:r>
            <a:r>
              <a:rPr lang="en-US" altLang="ko-KR" sz="1400" baseline="-25000" dirty="0" smtClean="0">
                <a:solidFill>
                  <a:schemeClr val="bg1"/>
                </a:solidFill>
                <a:latin typeface="경기천년제목 Bold" panose="02020803020101020101" pitchFamily="18" charset="-127"/>
                <a:ea typeface="경기천년제목 Bold" panose="02020803020101020101" pitchFamily="18" charset="-127"/>
              </a:rPr>
              <a:t>2</a:t>
            </a:r>
            <a:endParaRPr lang="ko-KR" altLang="en-US" sz="1400" baseline="-25000" dirty="0">
              <a:solidFill>
                <a:schemeClr val="bg1"/>
              </a:solidFill>
              <a:latin typeface="경기천년제목 Bold" panose="02020803020101020101" pitchFamily="18" charset="-127"/>
              <a:ea typeface="경기천년제목 Bold" panose="02020803020101020101" pitchFamily="18" charset="-127"/>
            </a:endParaRPr>
          </a:p>
        </p:txBody>
      </p:sp>
      <p:sp>
        <p:nvSpPr>
          <p:cNvPr id="278" name="Chevron 57"/>
          <p:cNvSpPr/>
          <p:nvPr/>
        </p:nvSpPr>
        <p:spPr>
          <a:xfrm>
            <a:off x="5680030" y="4849470"/>
            <a:ext cx="912318" cy="299939"/>
          </a:xfrm>
          <a:prstGeom prst="chevron">
            <a:avLst>
              <a:gd name="adj" fmla="val 58079"/>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solidFill>
                <a:schemeClr val="tx1"/>
              </a:solidFill>
            </a:endParaRPr>
          </a:p>
        </p:txBody>
      </p:sp>
      <p:sp>
        <p:nvSpPr>
          <p:cNvPr id="279" name="Chevron 57"/>
          <p:cNvSpPr/>
          <p:nvPr/>
        </p:nvSpPr>
        <p:spPr>
          <a:xfrm rot="8180766">
            <a:off x="5201182" y="5472653"/>
            <a:ext cx="912318" cy="299939"/>
          </a:xfrm>
          <a:prstGeom prst="chevron">
            <a:avLst>
              <a:gd name="adj" fmla="val 58079"/>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16">
              <a:solidFill>
                <a:schemeClr val="tx1"/>
              </a:solidFill>
            </a:endParaRPr>
          </a:p>
        </p:txBody>
      </p:sp>
      <p:sp>
        <p:nvSpPr>
          <p:cNvPr id="280" name="TextBox 279"/>
          <p:cNvSpPr txBox="1"/>
          <p:nvPr/>
        </p:nvSpPr>
        <p:spPr>
          <a:xfrm>
            <a:off x="5892334" y="4841632"/>
            <a:ext cx="468740" cy="307777"/>
          </a:xfrm>
          <a:prstGeom prst="rect">
            <a:avLst/>
          </a:prstGeom>
          <a:noFill/>
        </p:spPr>
        <p:txBody>
          <a:bodyPr wrap="square" rtlCol="0">
            <a:spAutoFit/>
          </a:bodyPr>
          <a:lstStyle/>
          <a:p>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CO</a:t>
            </a:r>
            <a:endParaRPr lang="ko-KR" altLang="en-US" sz="1400" baseline="-25000" dirty="0">
              <a:solidFill>
                <a:schemeClr val="bg1"/>
              </a:solidFill>
              <a:latin typeface="경기천년제목 Bold" panose="02020803020101020101" pitchFamily="18" charset="-127"/>
              <a:ea typeface="경기천년제목 Bold" panose="02020803020101020101" pitchFamily="18" charset="-127"/>
            </a:endParaRPr>
          </a:p>
        </p:txBody>
      </p:sp>
      <p:sp>
        <p:nvSpPr>
          <p:cNvPr id="281" name="TextBox 280"/>
          <p:cNvSpPr txBox="1"/>
          <p:nvPr/>
        </p:nvSpPr>
        <p:spPr>
          <a:xfrm rot="18999181">
            <a:off x="5374514" y="5367887"/>
            <a:ext cx="762500" cy="307777"/>
          </a:xfrm>
          <a:prstGeom prst="rect">
            <a:avLst/>
          </a:prstGeom>
          <a:noFill/>
        </p:spPr>
        <p:txBody>
          <a:bodyPr wrap="square" rtlCol="0">
            <a:spAutoFit/>
          </a:bodyPr>
          <a:lstStyle/>
          <a:p>
            <a:r>
              <a:rPr lang="en-US" altLang="ko-KR" sz="1400" dirty="0" smtClean="0">
                <a:latin typeface="경기천년제목 Bold" panose="02020803020101020101" pitchFamily="18" charset="-127"/>
                <a:ea typeface="경기천년제목 Bold" panose="02020803020101020101" pitchFamily="18" charset="-127"/>
              </a:rPr>
              <a:t>H</a:t>
            </a:r>
            <a:r>
              <a:rPr lang="en-US" altLang="ko-KR" sz="1400" baseline="-25000" dirty="0" smtClean="0">
                <a:latin typeface="경기천년제목 Bold" panose="02020803020101020101" pitchFamily="18" charset="-127"/>
                <a:ea typeface="경기천년제목 Bold" panose="02020803020101020101" pitchFamily="18" charset="-127"/>
              </a:rPr>
              <a:t>2</a:t>
            </a:r>
            <a:r>
              <a:rPr lang="en-US" altLang="ko-KR" sz="1400" dirty="0" smtClean="0">
                <a:latin typeface="경기천년제목 Bold" panose="02020803020101020101" pitchFamily="18" charset="-127"/>
                <a:ea typeface="경기천년제목 Bold" panose="02020803020101020101" pitchFamily="18" charset="-127"/>
              </a:rPr>
              <a:t>O</a:t>
            </a:r>
            <a:endParaRPr lang="ko-KR" altLang="en-US" sz="1400" baseline="-25000" dirty="0">
              <a:latin typeface="경기천년제목 Bold" panose="02020803020101020101" pitchFamily="18" charset="-127"/>
              <a:ea typeface="경기천년제목 Bold" panose="02020803020101020101" pitchFamily="18" charset="-127"/>
            </a:endParaRPr>
          </a:p>
        </p:txBody>
      </p:sp>
      <p:sp>
        <p:nvSpPr>
          <p:cNvPr id="282" name="TextBox 281"/>
          <p:cNvSpPr txBox="1"/>
          <p:nvPr/>
        </p:nvSpPr>
        <p:spPr>
          <a:xfrm rot="18999181">
            <a:off x="6017587" y="5315786"/>
            <a:ext cx="762500" cy="307777"/>
          </a:xfrm>
          <a:prstGeom prst="rect">
            <a:avLst/>
          </a:prstGeom>
          <a:noFill/>
        </p:spPr>
        <p:txBody>
          <a:bodyPr wrap="square" rtlCol="0">
            <a:spAutoFit/>
          </a:bodyPr>
          <a:lstStyle/>
          <a:p>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CO</a:t>
            </a:r>
            <a:r>
              <a:rPr lang="en-US" altLang="ko-KR" sz="1400" baseline="-25000" dirty="0" smtClean="0">
                <a:solidFill>
                  <a:schemeClr val="bg1"/>
                </a:solidFill>
                <a:latin typeface="경기천년제목 Bold" panose="02020803020101020101" pitchFamily="18" charset="-127"/>
                <a:ea typeface="경기천년제목 Bold" panose="02020803020101020101" pitchFamily="18" charset="-127"/>
              </a:rPr>
              <a:t>2</a:t>
            </a:r>
            <a:endParaRPr lang="ko-KR" altLang="en-US" sz="1400" baseline="-25000" dirty="0">
              <a:solidFill>
                <a:schemeClr val="bg1"/>
              </a:solidFill>
              <a:latin typeface="경기천년제목 Bold" panose="02020803020101020101" pitchFamily="18" charset="-127"/>
              <a:ea typeface="경기천년제목 Bold" panose="02020803020101020101" pitchFamily="18" charset="-127"/>
            </a:endParaRPr>
          </a:p>
        </p:txBody>
      </p:sp>
      <p:sp>
        <p:nvSpPr>
          <p:cNvPr id="283" name="TextBox 282"/>
          <p:cNvSpPr txBox="1"/>
          <p:nvPr/>
        </p:nvSpPr>
        <p:spPr>
          <a:xfrm>
            <a:off x="5559845" y="6210751"/>
            <a:ext cx="1466182" cy="276999"/>
          </a:xfrm>
          <a:prstGeom prst="rect">
            <a:avLst/>
          </a:prstGeom>
          <a:noFill/>
        </p:spPr>
        <p:txBody>
          <a:bodyPr wrap="square" rtlCol="0">
            <a:spAutoFit/>
          </a:bodyPr>
          <a:lstStyle/>
          <a:p>
            <a:pPr algn="ctr"/>
            <a:r>
              <a:rPr lang="en-US" altLang="ko-KR" sz="1200" dirty="0" smtClean="0">
                <a:latin typeface="경기천년제목 Bold" panose="02020803020101020101" pitchFamily="18" charset="-127"/>
                <a:ea typeface="경기천년제목 Bold" panose="02020803020101020101" pitchFamily="18" charset="-127"/>
              </a:rPr>
              <a:t>CO+O</a:t>
            </a:r>
            <a:r>
              <a:rPr lang="en-US" altLang="ko-KR" sz="1200" baseline="30000" dirty="0" smtClean="0">
                <a:latin typeface="경기천년제목 Bold" panose="02020803020101020101" pitchFamily="18" charset="-127"/>
                <a:ea typeface="경기천년제목 Bold" panose="02020803020101020101" pitchFamily="18" charset="-127"/>
              </a:rPr>
              <a:t>2-</a:t>
            </a:r>
            <a:r>
              <a:rPr lang="en-US" altLang="ko-KR" sz="1200" dirty="0" smtClean="0">
                <a:latin typeface="경기천년제목 Bold" panose="02020803020101020101" pitchFamily="18" charset="-127"/>
                <a:ea typeface="경기천년제목 Bold" panose="02020803020101020101" pitchFamily="18" charset="-127"/>
              </a:rPr>
              <a:t>→CO</a:t>
            </a:r>
            <a:r>
              <a:rPr lang="en-US" altLang="ko-KR" sz="1200" baseline="-25000" dirty="0" smtClean="0">
                <a:latin typeface="경기천년제목 Bold" panose="02020803020101020101" pitchFamily="18" charset="-127"/>
                <a:ea typeface="경기천년제목 Bold" panose="02020803020101020101" pitchFamily="18" charset="-127"/>
              </a:rPr>
              <a:t>2</a:t>
            </a:r>
            <a:r>
              <a:rPr lang="en-US" altLang="ko-KR" sz="1200" dirty="0" smtClean="0">
                <a:latin typeface="경기천년제목 Bold" panose="02020803020101020101" pitchFamily="18" charset="-127"/>
                <a:ea typeface="경기천년제목 Bold" panose="02020803020101020101" pitchFamily="18" charset="-127"/>
              </a:rPr>
              <a:t>+2e</a:t>
            </a:r>
            <a:r>
              <a:rPr lang="en-US" altLang="ko-KR" sz="1200" baseline="30000" dirty="0" smtClean="0">
                <a:latin typeface="경기천년제목 Bold" panose="02020803020101020101" pitchFamily="18" charset="-127"/>
                <a:ea typeface="경기천년제목 Bold" panose="02020803020101020101" pitchFamily="18" charset="-127"/>
              </a:rPr>
              <a:t>-</a:t>
            </a:r>
            <a:endParaRPr lang="ko-KR" altLang="en-US" sz="1200" baseline="30000" dirty="0">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274062164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32886" y="767788"/>
            <a:ext cx="4701114"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연차별 개발 추진 방법 및 전략</a:t>
            </a:r>
            <a:r>
              <a:rPr lang="en-US" altLang="ko-KR" sz="2300" dirty="0" smtClean="0">
                <a:solidFill>
                  <a:schemeClr val="accent2"/>
                </a:solidFill>
                <a:latin typeface="경기천년제목 Bold" panose="02020803020101020101" pitchFamily="18" charset="-127"/>
                <a:ea typeface="경기천년제목 Bold" panose="02020803020101020101" pitchFamily="18" charset="-127"/>
              </a:rPr>
              <a:t>/</a:t>
            </a:r>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체계 </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연구개발 추진 전략 및 방법</a:t>
            </a:r>
            <a:endParaRPr lang="en-US" sz="1200" b="1" dirty="0">
              <a:latin typeface="경기천년제목 Bold" panose="02020803020101020101" pitchFamily="18" charset="-127"/>
              <a:ea typeface="경기천년제목 Bold" panose="02020803020101020101" pitchFamily="18" charset="-127"/>
            </a:endParaRPr>
          </a:p>
        </p:txBody>
      </p:sp>
      <p:sp>
        <p:nvSpPr>
          <p:cNvPr id="4" name="Rectangle 14"/>
          <p:cNvSpPr/>
          <p:nvPr/>
        </p:nvSpPr>
        <p:spPr>
          <a:xfrm>
            <a:off x="0" y="1522763"/>
            <a:ext cx="1252106" cy="4597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5" name="TextBox 4"/>
          <p:cNvSpPr txBox="1"/>
          <p:nvPr/>
        </p:nvSpPr>
        <p:spPr>
          <a:xfrm>
            <a:off x="153071" y="1522763"/>
            <a:ext cx="945964" cy="738664"/>
          </a:xfrm>
          <a:prstGeom prst="rect">
            <a:avLst/>
          </a:prstGeom>
          <a:noFill/>
        </p:spPr>
        <p:txBody>
          <a:bodyPr wrap="square" rtlCol="0">
            <a:spAutoFit/>
          </a:bodyPr>
          <a:lstStyle/>
          <a:p>
            <a:pPr algn="ct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수전해 공정 모델링</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sp>
        <p:nvSpPr>
          <p:cNvPr id="6" name="TextBox 5"/>
          <p:cNvSpPr txBox="1"/>
          <p:nvPr/>
        </p:nvSpPr>
        <p:spPr>
          <a:xfrm>
            <a:off x="153071" y="5381212"/>
            <a:ext cx="945964" cy="738664"/>
          </a:xfrm>
          <a:prstGeom prst="rect">
            <a:avLst/>
          </a:prstGeom>
          <a:noFill/>
        </p:spPr>
        <p:txBody>
          <a:bodyPr wrap="square" rtlCol="0">
            <a:spAutoFit/>
          </a:bodyPr>
          <a:lstStyle/>
          <a:p>
            <a:pPr algn="ct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연료전지 공정 모델링</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sp>
        <p:nvSpPr>
          <p:cNvPr id="7" name="직사각형 6"/>
          <p:cNvSpPr/>
          <p:nvPr/>
        </p:nvSpPr>
        <p:spPr>
          <a:xfrm>
            <a:off x="1405177" y="1522763"/>
            <a:ext cx="1705576"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latin typeface="경기천년제목 Bold" panose="02020803020101020101" pitchFamily="18" charset="-127"/>
                <a:ea typeface="경기천년제목 Bold" panose="02020803020101020101" pitchFamily="18" charset="-127"/>
              </a:rPr>
              <a:t>PEM</a:t>
            </a:r>
            <a:r>
              <a:rPr lang="ko-KR" altLang="en-US" sz="1400" dirty="0">
                <a:latin typeface="경기천년제목 Bold" panose="02020803020101020101" pitchFamily="18" charset="-127"/>
                <a:ea typeface="경기천년제목 Bold" panose="02020803020101020101" pitchFamily="18" charset="-127"/>
              </a:rPr>
              <a:t> </a:t>
            </a:r>
            <a:r>
              <a:rPr lang="ko-KR" altLang="en-US" sz="1400" dirty="0" smtClean="0">
                <a:latin typeface="경기천년제목 Bold" panose="02020803020101020101" pitchFamily="18" charset="-127"/>
                <a:ea typeface="경기천년제목 Bold" panose="02020803020101020101" pitchFamily="18" charset="-127"/>
              </a:rPr>
              <a:t>수전해 기술 보유 기관</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기업</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8" name="직사각형 7"/>
          <p:cNvSpPr/>
          <p:nvPr/>
        </p:nvSpPr>
        <p:spPr>
          <a:xfrm>
            <a:off x="1405177" y="2629727"/>
            <a:ext cx="1705576"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알칼라인 수전해 기술 보유 기관</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기업</a:t>
            </a:r>
            <a:endParaRPr lang="ko-KR" altLang="en-US" sz="1400" dirty="0">
              <a:latin typeface="경기천년제목 Bold" panose="02020803020101020101" pitchFamily="18" charset="-127"/>
              <a:ea typeface="경기천년제목 Bold" panose="02020803020101020101" pitchFamily="18" charset="-127"/>
            </a:endParaRPr>
          </a:p>
        </p:txBody>
      </p:sp>
      <p:grpSp>
        <p:nvGrpSpPr>
          <p:cNvPr id="2" name="그룹 1"/>
          <p:cNvGrpSpPr/>
          <p:nvPr/>
        </p:nvGrpSpPr>
        <p:grpSpPr>
          <a:xfrm>
            <a:off x="3927603" y="2459938"/>
            <a:ext cx="1673097" cy="947397"/>
            <a:chOff x="4422903" y="2109568"/>
            <a:chExt cx="1673097" cy="947397"/>
          </a:xfrm>
        </p:grpSpPr>
        <p:sp>
          <p:nvSpPr>
            <p:cNvPr id="11" name="Freeform 26"/>
            <p:cNvSpPr>
              <a:spLocks noEditPoints="1"/>
            </p:cNvSpPr>
            <p:nvPr/>
          </p:nvSpPr>
          <p:spPr bwMode="auto">
            <a:xfrm>
              <a:off x="4422903" y="2109568"/>
              <a:ext cx="1673097" cy="947397"/>
            </a:xfrm>
            <a:custGeom>
              <a:avLst/>
              <a:gdLst>
                <a:gd name="T0" fmla="*/ 20 w 228"/>
                <a:gd name="T1" fmla="*/ 125 h 156"/>
                <a:gd name="T2" fmla="*/ 20 w 228"/>
                <a:gd name="T3" fmla="*/ 10 h 156"/>
                <a:gd name="T4" fmla="*/ 24 w 228"/>
                <a:gd name="T5" fmla="*/ 3 h 156"/>
                <a:gd name="T6" fmla="*/ 31 w 228"/>
                <a:gd name="T7" fmla="*/ 0 h 156"/>
                <a:gd name="T8" fmla="*/ 197 w 228"/>
                <a:gd name="T9" fmla="*/ 0 h 156"/>
                <a:gd name="T10" fmla="*/ 204 w 228"/>
                <a:gd name="T11" fmla="*/ 3 h 156"/>
                <a:gd name="T12" fmla="*/ 207 w 228"/>
                <a:gd name="T13" fmla="*/ 10 h 156"/>
                <a:gd name="T14" fmla="*/ 207 w 228"/>
                <a:gd name="T15" fmla="*/ 125 h 156"/>
                <a:gd name="T16" fmla="*/ 228 w 228"/>
                <a:gd name="T17" fmla="*/ 145 h 156"/>
                <a:gd name="T18" fmla="*/ 225 w 228"/>
                <a:gd name="T19" fmla="*/ 153 h 156"/>
                <a:gd name="T20" fmla="*/ 218 w 228"/>
                <a:gd name="T21" fmla="*/ 156 h 156"/>
                <a:gd name="T22" fmla="*/ 10 w 228"/>
                <a:gd name="T23" fmla="*/ 156 h 156"/>
                <a:gd name="T24" fmla="*/ 2 w 228"/>
                <a:gd name="T25" fmla="*/ 153 h 156"/>
                <a:gd name="T26" fmla="*/ 0 w 228"/>
                <a:gd name="T27" fmla="*/ 145 h 156"/>
                <a:gd name="T28" fmla="*/ 20 w 228"/>
                <a:gd name="T29" fmla="*/ 125 h 156"/>
                <a:gd name="T30" fmla="*/ 31 w 228"/>
                <a:gd name="T31" fmla="*/ 125 h 156"/>
                <a:gd name="T32" fmla="*/ 197 w 228"/>
                <a:gd name="T33" fmla="*/ 125 h 156"/>
                <a:gd name="T34" fmla="*/ 197 w 228"/>
                <a:gd name="T35" fmla="*/ 10 h 156"/>
                <a:gd name="T36" fmla="*/ 31 w 228"/>
                <a:gd name="T37" fmla="*/ 10 h 156"/>
                <a:gd name="T38" fmla="*/ 31 w 228"/>
                <a:gd name="T39" fmla="*/ 125 h 156"/>
                <a:gd name="T40" fmla="*/ 85 w 228"/>
                <a:gd name="T41" fmla="*/ 144 h 156"/>
                <a:gd name="T42" fmla="*/ 88 w 228"/>
                <a:gd name="T43" fmla="*/ 145 h 156"/>
                <a:gd name="T44" fmla="*/ 140 w 228"/>
                <a:gd name="T45" fmla="*/ 145 h 156"/>
                <a:gd name="T46" fmla="*/ 143 w 228"/>
                <a:gd name="T47" fmla="*/ 144 h 156"/>
                <a:gd name="T48" fmla="*/ 143 w 228"/>
                <a:gd name="T49" fmla="*/ 144 h 156"/>
                <a:gd name="T50" fmla="*/ 136 w 228"/>
                <a:gd name="T51" fmla="*/ 137 h 156"/>
                <a:gd name="T52" fmla="*/ 132 w 228"/>
                <a:gd name="T53" fmla="*/ 136 h 156"/>
                <a:gd name="T54" fmla="*/ 95 w 228"/>
                <a:gd name="T55" fmla="*/ 136 h 156"/>
                <a:gd name="T56" fmla="*/ 92 w 228"/>
                <a:gd name="T57" fmla="*/ 137 h 156"/>
                <a:gd name="T58" fmla="*/ 85 w 228"/>
                <a:gd name="T59" fmla="*/ 1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8" h="156">
                  <a:moveTo>
                    <a:pt x="20" y="125"/>
                  </a:moveTo>
                  <a:cubicBezTo>
                    <a:pt x="20" y="10"/>
                    <a:pt x="20" y="10"/>
                    <a:pt x="20" y="10"/>
                  </a:cubicBezTo>
                  <a:cubicBezTo>
                    <a:pt x="20" y="7"/>
                    <a:pt x="21" y="5"/>
                    <a:pt x="24" y="3"/>
                  </a:cubicBezTo>
                  <a:cubicBezTo>
                    <a:pt x="26" y="1"/>
                    <a:pt x="28" y="0"/>
                    <a:pt x="31" y="0"/>
                  </a:cubicBezTo>
                  <a:cubicBezTo>
                    <a:pt x="197" y="0"/>
                    <a:pt x="197" y="0"/>
                    <a:pt x="197" y="0"/>
                  </a:cubicBezTo>
                  <a:cubicBezTo>
                    <a:pt x="199" y="0"/>
                    <a:pt x="202" y="1"/>
                    <a:pt x="204" y="3"/>
                  </a:cubicBezTo>
                  <a:cubicBezTo>
                    <a:pt x="206" y="5"/>
                    <a:pt x="207" y="7"/>
                    <a:pt x="207" y="10"/>
                  </a:cubicBezTo>
                  <a:cubicBezTo>
                    <a:pt x="207" y="125"/>
                    <a:pt x="207" y="125"/>
                    <a:pt x="207" y="125"/>
                  </a:cubicBezTo>
                  <a:cubicBezTo>
                    <a:pt x="228" y="145"/>
                    <a:pt x="228" y="145"/>
                    <a:pt x="228" y="145"/>
                  </a:cubicBezTo>
                  <a:cubicBezTo>
                    <a:pt x="228" y="148"/>
                    <a:pt x="227" y="151"/>
                    <a:pt x="225" y="153"/>
                  </a:cubicBezTo>
                  <a:cubicBezTo>
                    <a:pt x="223" y="155"/>
                    <a:pt x="221" y="156"/>
                    <a:pt x="218" y="156"/>
                  </a:cubicBezTo>
                  <a:cubicBezTo>
                    <a:pt x="10" y="156"/>
                    <a:pt x="10" y="156"/>
                    <a:pt x="10" y="156"/>
                  </a:cubicBezTo>
                  <a:cubicBezTo>
                    <a:pt x="7" y="156"/>
                    <a:pt x="4" y="155"/>
                    <a:pt x="2" y="153"/>
                  </a:cubicBezTo>
                  <a:cubicBezTo>
                    <a:pt x="0" y="151"/>
                    <a:pt x="0" y="148"/>
                    <a:pt x="0" y="145"/>
                  </a:cubicBezTo>
                  <a:lnTo>
                    <a:pt x="20" y="125"/>
                  </a:lnTo>
                  <a:close/>
                  <a:moveTo>
                    <a:pt x="31" y="125"/>
                  </a:moveTo>
                  <a:cubicBezTo>
                    <a:pt x="197" y="125"/>
                    <a:pt x="197" y="125"/>
                    <a:pt x="197" y="125"/>
                  </a:cubicBezTo>
                  <a:cubicBezTo>
                    <a:pt x="197" y="10"/>
                    <a:pt x="197" y="10"/>
                    <a:pt x="197" y="10"/>
                  </a:cubicBezTo>
                  <a:cubicBezTo>
                    <a:pt x="31" y="10"/>
                    <a:pt x="31" y="10"/>
                    <a:pt x="31" y="10"/>
                  </a:cubicBezTo>
                  <a:lnTo>
                    <a:pt x="31" y="125"/>
                  </a:lnTo>
                  <a:close/>
                  <a:moveTo>
                    <a:pt x="85" y="144"/>
                  </a:moveTo>
                  <a:cubicBezTo>
                    <a:pt x="85" y="145"/>
                    <a:pt x="86" y="145"/>
                    <a:pt x="88" y="145"/>
                  </a:cubicBezTo>
                  <a:cubicBezTo>
                    <a:pt x="140" y="145"/>
                    <a:pt x="140" y="145"/>
                    <a:pt x="140" y="145"/>
                  </a:cubicBezTo>
                  <a:cubicBezTo>
                    <a:pt x="142" y="145"/>
                    <a:pt x="143" y="145"/>
                    <a:pt x="143" y="144"/>
                  </a:cubicBezTo>
                  <a:cubicBezTo>
                    <a:pt x="143" y="144"/>
                    <a:pt x="143" y="144"/>
                    <a:pt x="143" y="144"/>
                  </a:cubicBezTo>
                  <a:cubicBezTo>
                    <a:pt x="136" y="137"/>
                    <a:pt x="136" y="137"/>
                    <a:pt x="136" y="137"/>
                  </a:cubicBezTo>
                  <a:cubicBezTo>
                    <a:pt x="136" y="137"/>
                    <a:pt x="134" y="136"/>
                    <a:pt x="132" y="136"/>
                  </a:cubicBezTo>
                  <a:cubicBezTo>
                    <a:pt x="95" y="136"/>
                    <a:pt x="95" y="136"/>
                    <a:pt x="95" y="136"/>
                  </a:cubicBezTo>
                  <a:cubicBezTo>
                    <a:pt x="93" y="136"/>
                    <a:pt x="92" y="137"/>
                    <a:pt x="92" y="137"/>
                  </a:cubicBezTo>
                  <a:cubicBezTo>
                    <a:pt x="85" y="144"/>
                    <a:pt x="85" y="144"/>
                    <a:pt x="85" y="144"/>
                  </a:cubicBezTo>
                  <a:close/>
                </a:path>
              </a:pathLst>
            </a:custGeom>
            <a:solidFill>
              <a:schemeClr val="accent1"/>
            </a:solidFill>
            <a:ln>
              <a:noFill/>
            </a:ln>
          </p:spPr>
          <p:txBody>
            <a:bodyPr vert="horz" wrap="square" lIns="99060" tIns="49530" rIns="99060" bIns="49530" numCol="1" anchor="t" anchorCtr="0" compatLnSpc="1">
              <a:prstTxWarp prst="textNoShape">
                <a:avLst/>
              </a:prstTxWarp>
            </a:bodyPr>
            <a:lstStyle/>
            <a:p>
              <a:endParaRPr lang="en-US" sz="1716"/>
            </a:p>
          </p:txBody>
        </p:sp>
        <p:pic>
          <p:nvPicPr>
            <p:cNvPr id="12" name="그림 11"/>
            <p:cNvPicPr>
              <a:picLocks noChangeAspect="1"/>
            </p:cNvPicPr>
            <p:nvPr/>
          </p:nvPicPr>
          <p:blipFill>
            <a:blip r:embed="rId3"/>
            <a:stretch>
              <a:fillRect/>
            </a:stretch>
          </p:blipFill>
          <p:spPr>
            <a:xfrm>
              <a:off x="4642104" y="2144604"/>
              <a:ext cx="1234693" cy="726705"/>
            </a:xfrm>
            <a:prstGeom prst="rect">
              <a:avLst/>
            </a:prstGeom>
          </p:spPr>
        </p:pic>
      </p:grpSp>
      <p:cxnSp>
        <p:nvCxnSpPr>
          <p:cNvPr id="15" name="꺾인 연결선 14"/>
          <p:cNvCxnSpPr>
            <a:stCxn id="7" idx="3"/>
            <a:endCxn id="21" idx="1"/>
          </p:cNvCxnSpPr>
          <p:nvPr/>
        </p:nvCxnSpPr>
        <p:spPr>
          <a:xfrm>
            <a:off x="3110753" y="1742398"/>
            <a:ext cx="966843" cy="1107490"/>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p:cNvCxnSpPr>
            <a:stCxn id="8" idx="3"/>
            <a:endCxn id="21" idx="1"/>
          </p:cNvCxnSpPr>
          <p:nvPr/>
        </p:nvCxnSpPr>
        <p:spPr>
          <a:xfrm>
            <a:off x="3110753" y="2849362"/>
            <a:ext cx="966843" cy="52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4077596" y="2678398"/>
            <a:ext cx="537883" cy="342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p:cNvSpPr txBox="1"/>
          <p:nvPr/>
        </p:nvSpPr>
        <p:spPr>
          <a:xfrm>
            <a:off x="3789829" y="2153215"/>
            <a:ext cx="2011272" cy="307777"/>
          </a:xfrm>
          <a:prstGeom prst="rect">
            <a:avLst/>
          </a:prstGeom>
          <a:noFill/>
        </p:spPr>
        <p:txBody>
          <a:bodyPr wrap="square" rtlCol="0">
            <a:spAutoFit/>
          </a:bodyPr>
          <a:lstStyle/>
          <a:p>
            <a:pPr algn="ctr"/>
            <a:r>
              <a:rPr lang="ko-KR" altLang="en-US" sz="1400" dirty="0" smtClean="0">
                <a:solidFill>
                  <a:schemeClr val="bg1">
                    <a:lumMod val="50000"/>
                  </a:schemeClr>
                </a:solidFill>
                <a:latin typeface="경기천년제목 Bold" panose="02020803020101020101" pitchFamily="18" charset="-127"/>
                <a:ea typeface="경기천년제목 Bold" panose="02020803020101020101" pitchFamily="18" charset="-127"/>
              </a:rPr>
              <a:t>공정시뮬레이터 모델링</a:t>
            </a:r>
            <a:endParaRPr lang="ko-KR" altLang="en-US" sz="1400" dirty="0">
              <a:solidFill>
                <a:schemeClr val="bg1">
                  <a:lumMod val="50000"/>
                </a:schemeClr>
              </a:solidFill>
              <a:latin typeface="경기천년제목 Bold" panose="02020803020101020101" pitchFamily="18" charset="-127"/>
              <a:ea typeface="경기천년제목 Bold" panose="02020803020101020101" pitchFamily="18" charset="-127"/>
            </a:endParaRPr>
          </a:p>
        </p:txBody>
      </p:sp>
      <p:sp>
        <p:nvSpPr>
          <p:cNvPr id="25" name="TextBox 24"/>
          <p:cNvSpPr txBox="1"/>
          <p:nvPr/>
        </p:nvSpPr>
        <p:spPr>
          <a:xfrm>
            <a:off x="3045120" y="2813751"/>
            <a:ext cx="1074357" cy="307777"/>
          </a:xfrm>
          <a:prstGeom prst="rect">
            <a:avLst/>
          </a:prstGeom>
          <a:noFill/>
        </p:spPr>
        <p:txBody>
          <a:bodyPr wrap="square" rtlCol="0">
            <a:spAutoFit/>
          </a:bodyPr>
          <a:lstStyle/>
          <a:p>
            <a:pPr algn="ct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설계 사양</a:t>
            </a:r>
            <a:endParaRPr lang="ko-KR" altLang="en-US" sz="1400" dirty="0">
              <a:solidFill>
                <a:srgbClr val="19B49B"/>
              </a:solidFill>
              <a:latin typeface="경기천년제목 Bold" panose="02020803020101020101" pitchFamily="18" charset="-127"/>
              <a:ea typeface="경기천년제목 Bold" panose="02020803020101020101" pitchFamily="18" charset="-127"/>
            </a:endParaRPr>
          </a:p>
        </p:txBody>
      </p:sp>
      <p:sp>
        <p:nvSpPr>
          <p:cNvPr id="27" name="순서도: 다중 문서 26"/>
          <p:cNvSpPr/>
          <p:nvPr/>
        </p:nvSpPr>
        <p:spPr>
          <a:xfrm>
            <a:off x="5674369" y="1197783"/>
            <a:ext cx="1517863" cy="953881"/>
          </a:xfrm>
          <a:prstGeom prst="flowChartMultidocument">
            <a:avLst/>
          </a:prstGeom>
          <a:solidFill>
            <a:srgbClr val="91969B"/>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p:cNvSpPr txBox="1"/>
          <p:nvPr/>
        </p:nvSpPr>
        <p:spPr>
          <a:xfrm>
            <a:off x="5674369" y="1594065"/>
            <a:ext cx="1306148" cy="307777"/>
          </a:xfrm>
          <a:prstGeom prst="rect">
            <a:avLst/>
          </a:prstGeom>
          <a:noFill/>
        </p:spPr>
        <p:txBody>
          <a:bodyPr wrap="square" rtlCol="0">
            <a:spAutoFit/>
          </a:bodyPr>
          <a:lstStyle/>
          <a:p>
            <a:pPr algn="ct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운전자료수집</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p:txBody>
      </p:sp>
      <p:sp>
        <p:nvSpPr>
          <p:cNvPr id="33" name="순서도: 다중 문서 32"/>
          <p:cNvSpPr/>
          <p:nvPr/>
        </p:nvSpPr>
        <p:spPr>
          <a:xfrm>
            <a:off x="8001353" y="1197783"/>
            <a:ext cx="1517863" cy="953881"/>
          </a:xfrm>
          <a:prstGeom prst="flowChartMultidocument">
            <a:avLst/>
          </a:prstGeom>
          <a:solidFill>
            <a:srgbClr val="91969B"/>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p:cNvSpPr txBox="1"/>
          <p:nvPr/>
        </p:nvSpPr>
        <p:spPr>
          <a:xfrm>
            <a:off x="7938600" y="1594065"/>
            <a:ext cx="1306148" cy="307777"/>
          </a:xfrm>
          <a:prstGeom prst="rect">
            <a:avLst/>
          </a:prstGeom>
          <a:noFill/>
        </p:spPr>
        <p:txBody>
          <a:bodyPr wrap="square" rtlCol="0">
            <a:spAutoFit/>
          </a:bodyPr>
          <a:lstStyle/>
          <a:p>
            <a:pPr algn="ct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유사 실험 결과</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p:txBody>
      </p:sp>
      <p:cxnSp>
        <p:nvCxnSpPr>
          <p:cNvPr id="40" name="직선 화살표 연결선 39"/>
          <p:cNvCxnSpPr>
            <a:stCxn id="7" idx="3"/>
            <a:endCxn id="28" idx="1"/>
          </p:cNvCxnSpPr>
          <p:nvPr/>
        </p:nvCxnSpPr>
        <p:spPr>
          <a:xfrm>
            <a:off x="3110753" y="1742398"/>
            <a:ext cx="2563616" cy="5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a:stCxn id="27" idx="3"/>
          </p:cNvCxnSpPr>
          <p:nvPr/>
        </p:nvCxnSpPr>
        <p:spPr>
          <a:xfrm flipV="1">
            <a:off x="7192231" y="1674723"/>
            <a:ext cx="8280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235329" y="1413113"/>
            <a:ext cx="703271" cy="523220"/>
          </a:xfrm>
          <a:prstGeom prst="rect">
            <a:avLst/>
          </a:prstGeom>
          <a:noFill/>
        </p:spPr>
        <p:txBody>
          <a:bodyPr wrap="square" rtlCol="0">
            <a:spAutoFit/>
          </a:bodyPr>
          <a:lstStyle/>
          <a:p>
            <a:pPr algn="ct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수집 </a:t>
            </a:r>
            <a:endParaRPr lang="en-US" altLang="ko-KR" sz="1400" dirty="0" smtClean="0">
              <a:solidFill>
                <a:srgbClr val="19B49B"/>
              </a:solidFill>
              <a:latin typeface="경기천년제목 Bold" panose="02020803020101020101" pitchFamily="18" charset="-127"/>
              <a:ea typeface="경기천년제목 Bold" panose="02020803020101020101" pitchFamily="18" charset="-127"/>
            </a:endParaRPr>
          </a:p>
          <a:p>
            <a:pPr algn="ct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불가 시</a:t>
            </a:r>
            <a:endParaRPr lang="ko-KR" altLang="en-US" sz="1400" dirty="0">
              <a:solidFill>
                <a:srgbClr val="19B49B"/>
              </a:solidFill>
              <a:latin typeface="경기천년제목 Bold" panose="02020803020101020101" pitchFamily="18" charset="-127"/>
              <a:ea typeface="경기천년제목 Bold" panose="02020803020101020101" pitchFamily="18" charset="-127"/>
            </a:endParaRPr>
          </a:p>
        </p:txBody>
      </p:sp>
      <p:sp>
        <p:nvSpPr>
          <p:cNvPr id="45" name="오각형 44"/>
          <p:cNvSpPr/>
          <p:nvPr/>
        </p:nvSpPr>
        <p:spPr>
          <a:xfrm>
            <a:off x="5450705" y="2703045"/>
            <a:ext cx="3323502" cy="307777"/>
          </a:xfrm>
          <a:prstGeom prst="homePlate">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smtClean="0">
                <a:latin typeface="경기천년제목 Bold" panose="02020803020101020101" pitchFamily="18" charset="-127"/>
                <a:ea typeface="경기천년제목 Bold" panose="02020803020101020101" pitchFamily="18" charset="-127"/>
              </a:rPr>
              <a:t>Heat and mass balance(T, P, m, h…)</a:t>
            </a:r>
            <a:endParaRPr lang="ko-KR" altLang="en-US" sz="1300" dirty="0">
              <a:latin typeface="경기천년제목 Bold" panose="02020803020101020101" pitchFamily="18" charset="-127"/>
              <a:ea typeface="경기천년제목 Bold" panose="02020803020101020101" pitchFamily="18" charset="-127"/>
            </a:endParaRPr>
          </a:p>
        </p:txBody>
      </p:sp>
      <p:cxnSp>
        <p:nvCxnSpPr>
          <p:cNvPr id="46" name="직선 화살표 연결선 45"/>
          <p:cNvCxnSpPr>
            <a:endCxn id="27" idx="2"/>
          </p:cNvCxnSpPr>
          <p:nvPr/>
        </p:nvCxnSpPr>
        <p:spPr>
          <a:xfrm flipV="1">
            <a:off x="6293589" y="2115539"/>
            <a:ext cx="0" cy="5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flipV="1">
            <a:off x="8448854" y="2115539"/>
            <a:ext cx="0" cy="57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147220" y="2188883"/>
            <a:ext cx="1037533" cy="523220"/>
          </a:xfrm>
          <a:prstGeom prst="rect">
            <a:avLst/>
          </a:prstGeom>
          <a:noFill/>
        </p:spPr>
        <p:txBody>
          <a:bodyPr wrap="square" rtlCol="0">
            <a:spAutoFit/>
          </a:bodyPr>
          <a:lstStyle/>
          <a:p>
            <a:pPr algn="ct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결과 비교 분석</a:t>
            </a:r>
            <a:endParaRPr lang="ko-KR" altLang="en-US" sz="1400" dirty="0">
              <a:solidFill>
                <a:srgbClr val="19B49B"/>
              </a:solidFill>
              <a:latin typeface="경기천년제목 Bold" panose="02020803020101020101" pitchFamily="18" charset="-127"/>
              <a:ea typeface="경기천년제목 Bold" panose="02020803020101020101" pitchFamily="18" charset="-127"/>
            </a:endParaRPr>
          </a:p>
        </p:txBody>
      </p:sp>
      <p:sp>
        <p:nvSpPr>
          <p:cNvPr id="51" name="TextBox 50"/>
          <p:cNvSpPr txBox="1"/>
          <p:nvPr/>
        </p:nvSpPr>
        <p:spPr>
          <a:xfrm rot="16200000">
            <a:off x="2943041" y="2131243"/>
            <a:ext cx="1074357" cy="307777"/>
          </a:xfrm>
          <a:prstGeom prst="rect">
            <a:avLst/>
          </a:prstGeom>
          <a:noFill/>
        </p:spPr>
        <p:txBody>
          <a:bodyPr wrap="square" rtlCol="0">
            <a:spAutoFit/>
          </a:bodyPr>
          <a:lstStyle/>
          <a:p>
            <a:pPr algn="ct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설계 사양</a:t>
            </a:r>
            <a:endParaRPr lang="ko-KR" altLang="en-US" sz="1400" dirty="0">
              <a:solidFill>
                <a:srgbClr val="19B49B"/>
              </a:solidFill>
              <a:latin typeface="경기천년제목 Bold" panose="02020803020101020101" pitchFamily="18" charset="-127"/>
              <a:ea typeface="경기천년제목 Bold" panose="02020803020101020101" pitchFamily="18" charset="-127"/>
            </a:endParaRPr>
          </a:p>
        </p:txBody>
      </p:sp>
      <p:sp>
        <p:nvSpPr>
          <p:cNvPr id="52" name="TextBox 51"/>
          <p:cNvSpPr txBox="1"/>
          <p:nvPr/>
        </p:nvSpPr>
        <p:spPr>
          <a:xfrm>
            <a:off x="7578229" y="2188883"/>
            <a:ext cx="1037533" cy="523220"/>
          </a:xfrm>
          <a:prstGeom prst="rect">
            <a:avLst/>
          </a:prstGeom>
          <a:noFill/>
        </p:spPr>
        <p:txBody>
          <a:bodyPr wrap="square" rtlCol="0">
            <a:spAutoFit/>
          </a:bodyPr>
          <a:lstStyle/>
          <a:p>
            <a:pPr algn="ct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결과 비교 분석</a:t>
            </a:r>
            <a:endParaRPr lang="ko-KR" altLang="en-US" sz="1400" dirty="0">
              <a:solidFill>
                <a:srgbClr val="19B49B"/>
              </a:solidFill>
              <a:latin typeface="경기천년제목 Bold" panose="02020803020101020101" pitchFamily="18" charset="-127"/>
              <a:ea typeface="경기천년제목 Bold" panose="02020803020101020101" pitchFamily="18" charset="-127"/>
            </a:endParaRPr>
          </a:p>
        </p:txBody>
      </p:sp>
      <p:sp>
        <p:nvSpPr>
          <p:cNvPr id="53" name="오각형 52"/>
          <p:cNvSpPr/>
          <p:nvPr/>
        </p:nvSpPr>
        <p:spPr>
          <a:xfrm>
            <a:off x="8731263" y="2511889"/>
            <a:ext cx="1064558" cy="674946"/>
          </a:xfrm>
          <a:prstGeom prst="homePlate">
            <a:avLst>
              <a:gd name="adj" fmla="val 337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rgbClr val="FFCC66"/>
                </a:solidFill>
                <a:latin typeface="경기천년제목 Bold" panose="02020803020101020101" pitchFamily="18" charset="-127"/>
                <a:ea typeface="경기천년제목 Bold" panose="02020803020101020101" pitchFamily="18" charset="-127"/>
              </a:rPr>
              <a:t>신뢰도 검증</a:t>
            </a:r>
            <a:endParaRPr lang="ko-KR" altLang="en-US" dirty="0">
              <a:solidFill>
                <a:srgbClr val="FFCC66"/>
              </a:solidFill>
              <a:latin typeface="경기천년제목 Bold" panose="02020803020101020101" pitchFamily="18" charset="-127"/>
              <a:ea typeface="경기천년제목 Bold" panose="02020803020101020101" pitchFamily="18" charset="-127"/>
            </a:endParaRPr>
          </a:p>
        </p:txBody>
      </p:sp>
      <p:sp>
        <p:nvSpPr>
          <p:cNvPr id="54" name="직사각형 53"/>
          <p:cNvSpPr/>
          <p:nvPr/>
        </p:nvSpPr>
        <p:spPr>
          <a:xfrm>
            <a:off x="1405177" y="3829929"/>
            <a:ext cx="1705576"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latin typeface="경기천년제목 Bold" panose="02020803020101020101" pitchFamily="18" charset="-127"/>
                <a:ea typeface="경기천년제목 Bold" panose="02020803020101020101" pitchFamily="18" charset="-127"/>
              </a:rPr>
              <a:t>PEMFC</a:t>
            </a:r>
            <a:r>
              <a:rPr lang="ko-KR" altLang="en-US" sz="1400" dirty="0" smtClean="0">
                <a:latin typeface="경기천년제목 Bold" panose="02020803020101020101" pitchFamily="18" charset="-127"/>
                <a:ea typeface="경기천년제목 Bold" panose="02020803020101020101" pitchFamily="18" charset="-127"/>
              </a:rPr>
              <a:t> 기술 보유 기관</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기업</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55" name="직사각형 54"/>
          <p:cNvSpPr/>
          <p:nvPr/>
        </p:nvSpPr>
        <p:spPr>
          <a:xfrm>
            <a:off x="1405177" y="4439529"/>
            <a:ext cx="1705576"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latin typeface="경기천년제목 Bold" panose="02020803020101020101" pitchFamily="18" charset="-127"/>
                <a:ea typeface="경기천년제목 Bold" panose="02020803020101020101" pitchFamily="18" charset="-127"/>
              </a:rPr>
              <a:t>PAFC</a:t>
            </a:r>
            <a:r>
              <a:rPr lang="ko-KR" altLang="en-US" sz="1400" dirty="0" smtClean="0">
                <a:latin typeface="경기천년제목 Bold" panose="02020803020101020101" pitchFamily="18" charset="-127"/>
                <a:ea typeface="경기천년제목 Bold" panose="02020803020101020101" pitchFamily="18" charset="-127"/>
              </a:rPr>
              <a:t> 기술 보유 기업</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두산퓨얼셀</a:t>
            </a:r>
            <a:r>
              <a:rPr lang="en-US" altLang="ko-KR" sz="1400" dirty="0" smtClean="0">
                <a:latin typeface="경기천년제목 Bold" panose="02020803020101020101" pitchFamily="18" charset="-127"/>
                <a:ea typeface="경기천년제목 Bold" panose="02020803020101020101" pitchFamily="18" charset="-127"/>
              </a:rPr>
              <a:t>)</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56" name="직사각형 55"/>
          <p:cNvSpPr/>
          <p:nvPr/>
        </p:nvSpPr>
        <p:spPr>
          <a:xfrm>
            <a:off x="1405177" y="5049129"/>
            <a:ext cx="1705576"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latin typeface="경기천년제목 Bold" panose="02020803020101020101" pitchFamily="18" charset="-127"/>
                <a:ea typeface="경기천년제목 Bold" panose="02020803020101020101" pitchFamily="18" charset="-127"/>
              </a:rPr>
              <a:t>MCFC</a:t>
            </a:r>
            <a:r>
              <a:rPr lang="ko-KR" altLang="en-US" sz="1400" dirty="0" smtClean="0">
                <a:latin typeface="경기천년제목 Bold" panose="02020803020101020101" pitchFamily="18" charset="-127"/>
                <a:ea typeface="경기천년제목 Bold" panose="02020803020101020101" pitchFamily="18" charset="-127"/>
              </a:rPr>
              <a:t> 기술 보유 기업</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포스코에너지</a:t>
            </a:r>
            <a:r>
              <a:rPr lang="en-US" altLang="ko-KR" sz="1400" dirty="0" smtClean="0">
                <a:latin typeface="경기천년제목 Bold" panose="02020803020101020101" pitchFamily="18" charset="-127"/>
                <a:ea typeface="경기천년제목 Bold" panose="02020803020101020101" pitchFamily="18" charset="-127"/>
              </a:rPr>
              <a:t>)</a:t>
            </a:r>
            <a:endParaRPr lang="ko-KR" altLang="en-US" sz="1400" dirty="0">
              <a:latin typeface="경기천년제목 Bold" panose="02020803020101020101" pitchFamily="18" charset="-127"/>
              <a:ea typeface="경기천년제목 Bold" panose="02020803020101020101" pitchFamily="18" charset="-127"/>
            </a:endParaRPr>
          </a:p>
        </p:txBody>
      </p:sp>
      <p:sp>
        <p:nvSpPr>
          <p:cNvPr id="57" name="직사각형 56"/>
          <p:cNvSpPr/>
          <p:nvPr/>
        </p:nvSpPr>
        <p:spPr>
          <a:xfrm>
            <a:off x="1405177" y="5658729"/>
            <a:ext cx="1705576" cy="43927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smtClean="0">
                <a:latin typeface="경기천년제목 Bold" panose="02020803020101020101" pitchFamily="18" charset="-127"/>
                <a:ea typeface="경기천년제목 Bold" panose="02020803020101020101" pitchFamily="18" charset="-127"/>
              </a:rPr>
              <a:t>SOFC</a:t>
            </a:r>
            <a:r>
              <a:rPr lang="ko-KR" altLang="en-US" sz="1400" dirty="0" smtClean="0">
                <a:latin typeface="경기천년제목 Bold" panose="02020803020101020101" pitchFamily="18" charset="-127"/>
                <a:ea typeface="경기천년제목 Bold" panose="02020803020101020101" pitchFamily="18" charset="-127"/>
              </a:rPr>
              <a:t> 기술 보유 기업</a:t>
            </a:r>
            <a:r>
              <a:rPr lang="en-US" altLang="ko-KR" sz="1400" dirty="0" smtClean="0">
                <a:latin typeface="경기천년제목 Bold" panose="02020803020101020101" pitchFamily="18" charset="-127"/>
                <a:ea typeface="경기천년제목 Bold" panose="02020803020101020101" pitchFamily="18" charset="-127"/>
              </a:rPr>
              <a:t>(SK</a:t>
            </a:r>
            <a:r>
              <a:rPr lang="ko-KR" altLang="en-US" sz="1400" dirty="0" smtClean="0">
                <a:latin typeface="경기천년제목 Bold" panose="02020803020101020101" pitchFamily="18" charset="-127"/>
                <a:ea typeface="경기천년제목 Bold" panose="02020803020101020101" pitchFamily="18" charset="-127"/>
              </a:rPr>
              <a:t>건설 </a:t>
            </a:r>
            <a:r>
              <a:rPr lang="en-US" altLang="ko-KR" sz="1400" dirty="0" smtClean="0">
                <a:latin typeface="경기천년제목 Bold" panose="02020803020101020101" pitchFamily="18" charset="-127"/>
                <a:ea typeface="경기천년제목 Bold" panose="02020803020101020101" pitchFamily="18" charset="-127"/>
              </a:rPr>
              <a:t>or</a:t>
            </a:r>
            <a:r>
              <a:rPr lang="ko-KR" altLang="en-US" sz="1400" dirty="0" smtClean="0">
                <a:latin typeface="경기천년제목 Bold" panose="02020803020101020101" pitchFamily="18" charset="-127"/>
                <a:ea typeface="경기천년제목 Bold" panose="02020803020101020101" pitchFamily="18" charset="-127"/>
              </a:rPr>
              <a:t> </a:t>
            </a:r>
            <a:r>
              <a:rPr lang="en-US" altLang="ko-KR" sz="1400" dirty="0" smtClean="0">
                <a:latin typeface="경기천년제목 Bold" panose="02020803020101020101" pitchFamily="18" charset="-127"/>
                <a:ea typeface="경기천년제목 Bold" panose="02020803020101020101" pitchFamily="18" charset="-127"/>
              </a:rPr>
              <a:t>LG)</a:t>
            </a:r>
            <a:endParaRPr lang="ko-KR" altLang="en-US" sz="1400" dirty="0">
              <a:latin typeface="경기천년제목 Bold" panose="02020803020101020101" pitchFamily="18" charset="-127"/>
              <a:ea typeface="경기천년제목 Bold" panose="02020803020101020101" pitchFamily="18" charset="-127"/>
            </a:endParaRPr>
          </a:p>
        </p:txBody>
      </p:sp>
      <p:grpSp>
        <p:nvGrpSpPr>
          <p:cNvPr id="68" name="그룹 67"/>
          <p:cNvGrpSpPr/>
          <p:nvPr/>
        </p:nvGrpSpPr>
        <p:grpSpPr>
          <a:xfrm>
            <a:off x="4346537" y="3769428"/>
            <a:ext cx="1673097" cy="947397"/>
            <a:chOff x="4346537" y="3769428"/>
            <a:chExt cx="1673097" cy="947397"/>
          </a:xfrm>
        </p:grpSpPr>
        <p:grpSp>
          <p:nvGrpSpPr>
            <p:cNvPr id="65" name="그룹 64"/>
            <p:cNvGrpSpPr/>
            <p:nvPr/>
          </p:nvGrpSpPr>
          <p:grpSpPr>
            <a:xfrm>
              <a:off x="4346537" y="3769428"/>
              <a:ext cx="1673097" cy="947397"/>
              <a:chOff x="4346537" y="3769428"/>
              <a:chExt cx="1673097" cy="947397"/>
            </a:xfrm>
          </p:grpSpPr>
          <p:sp>
            <p:nvSpPr>
              <p:cNvPr id="62" name="Freeform 26"/>
              <p:cNvSpPr>
                <a:spLocks noEditPoints="1"/>
              </p:cNvSpPr>
              <p:nvPr/>
            </p:nvSpPr>
            <p:spPr bwMode="auto">
              <a:xfrm>
                <a:off x="4346537" y="3769428"/>
                <a:ext cx="1673097" cy="947397"/>
              </a:xfrm>
              <a:custGeom>
                <a:avLst/>
                <a:gdLst>
                  <a:gd name="T0" fmla="*/ 20 w 228"/>
                  <a:gd name="T1" fmla="*/ 125 h 156"/>
                  <a:gd name="T2" fmla="*/ 20 w 228"/>
                  <a:gd name="T3" fmla="*/ 10 h 156"/>
                  <a:gd name="T4" fmla="*/ 24 w 228"/>
                  <a:gd name="T5" fmla="*/ 3 h 156"/>
                  <a:gd name="T6" fmla="*/ 31 w 228"/>
                  <a:gd name="T7" fmla="*/ 0 h 156"/>
                  <a:gd name="T8" fmla="*/ 197 w 228"/>
                  <a:gd name="T9" fmla="*/ 0 h 156"/>
                  <a:gd name="T10" fmla="*/ 204 w 228"/>
                  <a:gd name="T11" fmla="*/ 3 h 156"/>
                  <a:gd name="T12" fmla="*/ 207 w 228"/>
                  <a:gd name="T13" fmla="*/ 10 h 156"/>
                  <a:gd name="T14" fmla="*/ 207 w 228"/>
                  <a:gd name="T15" fmla="*/ 125 h 156"/>
                  <a:gd name="T16" fmla="*/ 228 w 228"/>
                  <a:gd name="T17" fmla="*/ 145 h 156"/>
                  <a:gd name="T18" fmla="*/ 225 w 228"/>
                  <a:gd name="T19" fmla="*/ 153 h 156"/>
                  <a:gd name="T20" fmla="*/ 218 w 228"/>
                  <a:gd name="T21" fmla="*/ 156 h 156"/>
                  <a:gd name="T22" fmla="*/ 10 w 228"/>
                  <a:gd name="T23" fmla="*/ 156 h 156"/>
                  <a:gd name="T24" fmla="*/ 2 w 228"/>
                  <a:gd name="T25" fmla="*/ 153 h 156"/>
                  <a:gd name="T26" fmla="*/ 0 w 228"/>
                  <a:gd name="T27" fmla="*/ 145 h 156"/>
                  <a:gd name="T28" fmla="*/ 20 w 228"/>
                  <a:gd name="T29" fmla="*/ 125 h 156"/>
                  <a:gd name="T30" fmla="*/ 31 w 228"/>
                  <a:gd name="T31" fmla="*/ 125 h 156"/>
                  <a:gd name="T32" fmla="*/ 197 w 228"/>
                  <a:gd name="T33" fmla="*/ 125 h 156"/>
                  <a:gd name="T34" fmla="*/ 197 w 228"/>
                  <a:gd name="T35" fmla="*/ 10 h 156"/>
                  <a:gd name="T36" fmla="*/ 31 w 228"/>
                  <a:gd name="T37" fmla="*/ 10 h 156"/>
                  <a:gd name="T38" fmla="*/ 31 w 228"/>
                  <a:gd name="T39" fmla="*/ 125 h 156"/>
                  <a:gd name="T40" fmla="*/ 85 w 228"/>
                  <a:gd name="T41" fmla="*/ 144 h 156"/>
                  <a:gd name="T42" fmla="*/ 88 w 228"/>
                  <a:gd name="T43" fmla="*/ 145 h 156"/>
                  <a:gd name="T44" fmla="*/ 140 w 228"/>
                  <a:gd name="T45" fmla="*/ 145 h 156"/>
                  <a:gd name="T46" fmla="*/ 143 w 228"/>
                  <a:gd name="T47" fmla="*/ 144 h 156"/>
                  <a:gd name="T48" fmla="*/ 143 w 228"/>
                  <a:gd name="T49" fmla="*/ 144 h 156"/>
                  <a:gd name="T50" fmla="*/ 136 w 228"/>
                  <a:gd name="T51" fmla="*/ 137 h 156"/>
                  <a:gd name="T52" fmla="*/ 132 w 228"/>
                  <a:gd name="T53" fmla="*/ 136 h 156"/>
                  <a:gd name="T54" fmla="*/ 95 w 228"/>
                  <a:gd name="T55" fmla="*/ 136 h 156"/>
                  <a:gd name="T56" fmla="*/ 92 w 228"/>
                  <a:gd name="T57" fmla="*/ 137 h 156"/>
                  <a:gd name="T58" fmla="*/ 85 w 228"/>
                  <a:gd name="T59" fmla="*/ 1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8" h="156">
                    <a:moveTo>
                      <a:pt x="20" y="125"/>
                    </a:moveTo>
                    <a:cubicBezTo>
                      <a:pt x="20" y="10"/>
                      <a:pt x="20" y="10"/>
                      <a:pt x="20" y="10"/>
                    </a:cubicBezTo>
                    <a:cubicBezTo>
                      <a:pt x="20" y="7"/>
                      <a:pt x="21" y="5"/>
                      <a:pt x="24" y="3"/>
                    </a:cubicBezTo>
                    <a:cubicBezTo>
                      <a:pt x="26" y="1"/>
                      <a:pt x="28" y="0"/>
                      <a:pt x="31" y="0"/>
                    </a:cubicBezTo>
                    <a:cubicBezTo>
                      <a:pt x="197" y="0"/>
                      <a:pt x="197" y="0"/>
                      <a:pt x="197" y="0"/>
                    </a:cubicBezTo>
                    <a:cubicBezTo>
                      <a:pt x="199" y="0"/>
                      <a:pt x="202" y="1"/>
                      <a:pt x="204" y="3"/>
                    </a:cubicBezTo>
                    <a:cubicBezTo>
                      <a:pt x="206" y="5"/>
                      <a:pt x="207" y="7"/>
                      <a:pt x="207" y="10"/>
                    </a:cubicBezTo>
                    <a:cubicBezTo>
                      <a:pt x="207" y="125"/>
                      <a:pt x="207" y="125"/>
                      <a:pt x="207" y="125"/>
                    </a:cubicBezTo>
                    <a:cubicBezTo>
                      <a:pt x="228" y="145"/>
                      <a:pt x="228" y="145"/>
                      <a:pt x="228" y="145"/>
                    </a:cubicBezTo>
                    <a:cubicBezTo>
                      <a:pt x="228" y="148"/>
                      <a:pt x="227" y="151"/>
                      <a:pt x="225" y="153"/>
                    </a:cubicBezTo>
                    <a:cubicBezTo>
                      <a:pt x="223" y="155"/>
                      <a:pt x="221" y="156"/>
                      <a:pt x="218" y="156"/>
                    </a:cubicBezTo>
                    <a:cubicBezTo>
                      <a:pt x="10" y="156"/>
                      <a:pt x="10" y="156"/>
                      <a:pt x="10" y="156"/>
                    </a:cubicBezTo>
                    <a:cubicBezTo>
                      <a:pt x="7" y="156"/>
                      <a:pt x="4" y="155"/>
                      <a:pt x="2" y="153"/>
                    </a:cubicBezTo>
                    <a:cubicBezTo>
                      <a:pt x="0" y="151"/>
                      <a:pt x="0" y="148"/>
                      <a:pt x="0" y="145"/>
                    </a:cubicBezTo>
                    <a:lnTo>
                      <a:pt x="20" y="125"/>
                    </a:lnTo>
                    <a:close/>
                    <a:moveTo>
                      <a:pt x="31" y="125"/>
                    </a:moveTo>
                    <a:cubicBezTo>
                      <a:pt x="197" y="125"/>
                      <a:pt x="197" y="125"/>
                      <a:pt x="197" y="125"/>
                    </a:cubicBezTo>
                    <a:cubicBezTo>
                      <a:pt x="197" y="10"/>
                      <a:pt x="197" y="10"/>
                      <a:pt x="197" y="10"/>
                    </a:cubicBezTo>
                    <a:cubicBezTo>
                      <a:pt x="31" y="10"/>
                      <a:pt x="31" y="10"/>
                      <a:pt x="31" y="10"/>
                    </a:cubicBezTo>
                    <a:lnTo>
                      <a:pt x="31" y="125"/>
                    </a:lnTo>
                    <a:close/>
                    <a:moveTo>
                      <a:pt x="85" y="144"/>
                    </a:moveTo>
                    <a:cubicBezTo>
                      <a:pt x="85" y="145"/>
                      <a:pt x="86" y="145"/>
                      <a:pt x="88" y="145"/>
                    </a:cubicBezTo>
                    <a:cubicBezTo>
                      <a:pt x="140" y="145"/>
                      <a:pt x="140" y="145"/>
                      <a:pt x="140" y="145"/>
                    </a:cubicBezTo>
                    <a:cubicBezTo>
                      <a:pt x="142" y="145"/>
                      <a:pt x="143" y="145"/>
                      <a:pt x="143" y="144"/>
                    </a:cubicBezTo>
                    <a:cubicBezTo>
                      <a:pt x="143" y="144"/>
                      <a:pt x="143" y="144"/>
                      <a:pt x="143" y="144"/>
                    </a:cubicBezTo>
                    <a:cubicBezTo>
                      <a:pt x="136" y="137"/>
                      <a:pt x="136" y="137"/>
                      <a:pt x="136" y="137"/>
                    </a:cubicBezTo>
                    <a:cubicBezTo>
                      <a:pt x="136" y="137"/>
                      <a:pt x="134" y="136"/>
                      <a:pt x="132" y="136"/>
                    </a:cubicBezTo>
                    <a:cubicBezTo>
                      <a:pt x="95" y="136"/>
                      <a:pt x="95" y="136"/>
                      <a:pt x="95" y="136"/>
                    </a:cubicBezTo>
                    <a:cubicBezTo>
                      <a:pt x="93" y="136"/>
                      <a:pt x="92" y="137"/>
                      <a:pt x="92" y="137"/>
                    </a:cubicBezTo>
                    <a:cubicBezTo>
                      <a:pt x="85" y="144"/>
                      <a:pt x="85" y="144"/>
                      <a:pt x="85" y="144"/>
                    </a:cubicBezTo>
                    <a:close/>
                  </a:path>
                </a:pathLst>
              </a:custGeom>
              <a:solidFill>
                <a:schemeClr val="accent1"/>
              </a:solidFill>
              <a:ln>
                <a:noFill/>
              </a:ln>
            </p:spPr>
            <p:txBody>
              <a:bodyPr vert="horz" wrap="square" lIns="99060" tIns="49530" rIns="99060" bIns="49530" numCol="1" anchor="t" anchorCtr="0" compatLnSpc="1">
                <a:prstTxWarp prst="textNoShape">
                  <a:avLst/>
                </a:prstTxWarp>
              </a:bodyPr>
              <a:lstStyle/>
              <a:p>
                <a:endParaRPr lang="en-US" sz="1716"/>
              </a:p>
            </p:txBody>
          </p:sp>
          <p:pic>
            <p:nvPicPr>
              <p:cNvPr id="14337" name="_x355719488" descr="EMB0000603c2069"/>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4009"/>
              <a:stretch/>
            </p:blipFill>
            <p:spPr bwMode="auto">
              <a:xfrm>
                <a:off x="4565737" y="3793705"/>
                <a:ext cx="1234692" cy="731142"/>
              </a:xfrm>
              <a:prstGeom prst="rect">
                <a:avLst/>
              </a:prstGeom>
              <a:noFill/>
              <a:extLst>
                <a:ext uri="{909E8E84-426E-40DD-AFC4-6F175D3DCCD1}">
                  <a14:hiddenFill xmlns:a14="http://schemas.microsoft.com/office/drawing/2010/main">
                    <a:solidFill>
                      <a:srgbClr val="FFFFFF"/>
                    </a:solidFill>
                  </a14:hiddenFill>
                </a:ext>
              </a:extLst>
            </p:spPr>
          </p:pic>
        </p:grpSp>
        <p:sp>
          <p:nvSpPr>
            <p:cNvPr id="66" name="직사각형 65"/>
            <p:cNvSpPr/>
            <p:nvPr/>
          </p:nvSpPr>
          <p:spPr>
            <a:xfrm>
              <a:off x="4493419" y="4044244"/>
              <a:ext cx="273112" cy="2485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0" name="그룹 69"/>
          <p:cNvGrpSpPr/>
          <p:nvPr/>
        </p:nvGrpSpPr>
        <p:grpSpPr>
          <a:xfrm>
            <a:off x="4346535" y="5150602"/>
            <a:ext cx="1673097" cy="947397"/>
            <a:chOff x="4346535" y="5150602"/>
            <a:chExt cx="1673097" cy="947397"/>
          </a:xfrm>
        </p:grpSpPr>
        <p:grpSp>
          <p:nvGrpSpPr>
            <p:cNvPr id="58" name="그룹 57"/>
            <p:cNvGrpSpPr/>
            <p:nvPr/>
          </p:nvGrpSpPr>
          <p:grpSpPr>
            <a:xfrm>
              <a:off x="4346535" y="5150602"/>
              <a:ext cx="1673097" cy="947397"/>
              <a:chOff x="4422903" y="2109568"/>
              <a:chExt cx="1673097" cy="947397"/>
            </a:xfrm>
          </p:grpSpPr>
          <p:sp>
            <p:nvSpPr>
              <p:cNvPr id="59" name="Freeform 26"/>
              <p:cNvSpPr>
                <a:spLocks noEditPoints="1"/>
              </p:cNvSpPr>
              <p:nvPr/>
            </p:nvSpPr>
            <p:spPr bwMode="auto">
              <a:xfrm>
                <a:off x="4422903" y="2109568"/>
                <a:ext cx="1673097" cy="947397"/>
              </a:xfrm>
              <a:custGeom>
                <a:avLst/>
                <a:gdLst>
                  <a:gd name="T0" fmla="*/ 20 w 228"/>
                  <a:gd name="T1" fmla="*/ 125 h 156"/>
                  <a:gd name="T2" fmla="*/ 20 w 228"/>
                  <a:gd name="T3" fmla="*/ 10 h 156"/>
                  <a:gd name="T4" fmla="*/ 24 w 228"/>
                  <a:gd name="T5" fmla="*/ 3 h 156"/>
                  <a:gd name="T6" fmla="*/ 31 w 228"/>
                  <a:gd name="T7" fmla="*/ 0 h 156"/>
                  <a:gd name="T8" fmla="*/ 197 w 228"/>
                  <a:gd name="T9" fmla="*/ 0 h 156"/>
                  <a:gd name="T10" fmla="*/ 204 w 228"/>
                  <a:gd name="T11" fmla="*/ 3 h 156"/>
                  <a:gd name="T12" fmla="*/ 207 w 228"/>
                  <a:gd name="T13" fmla="*/ 10 h 156"/>
                  <a:gd name="T14" fmla="*/ 207 w 228"/>
                  <a:gd name="T15" fmla="*/ 125 h 156"/>
                  <a:gd name="T16" fmla="*/ 228 w 228"/>
                  <a:gd name="T17" fmla="*/ 145 h 156"/>
                  <a:gd name="T18" fmla="*/ 225 w 228"/>
                  <a:gd name="T19" fmla="*/ 153 h 156"/>
                  <a:gd name="T20" fmla="*/ 218 w 228"/>
                  <a:gd name="T21" fmla="*/ 156 h 156"/>
                  <a:gd name="T22" fmla="*/ 10 w 228"/>
                  <a:gd name="T23" fmla="*/ 156 h 156"/>
                  <a:gd name="T24" fmla="*/ 2 w 228"/>
                  <a:gd name="T25" fmla="*/ 153 h 156"/>
                  <a:gd name="T26" fmla="*/ 0 w 228"/>
                  <a:gd name="T27" fmla="*/ 145 h 156"/>
                  <a:gd name="T28" fmla="*/ 20 w 228"/>
                  <a:gd name="T29" fmla="*/ 125 h 156"/>
                  <a:gd name="T30" fmla="*/ 31 w 228"/>
                  <a:gd name="T31" fmla="*/ 125 h 156"/>
                  <a:gd name="T32" fmla="*/ 197 w 228"/>
                  <a:gd name="T33" fmla="*/ 125 h 156"/>
                  <a:gd name="T34" fmla="*/ 197 w 228"/>
                  <a:gd name="T35" fmla="*/ 10 h 156"/>
                  <a:gd name="T36" fmla="*/ 31 w 228"/>
                  <a:gd name="T37" fmla="*/ 10 h 156"/>
                  <a:gd name="T38" fmla="*/ 31 w 228"/>
                  <a:gd name="T39" fmla="*/ 125 h 156"/>
                  <a:gd name="T40" fmla="*/ 85 w 228"/>
                  <a:gd name="T41" fmla="*/ 144 h 156"/>
                  <a:gd name="T42" fmla="*/ 88 w 228"/>
                  <a:gd name="T43" fmla="*/ 145 h 156"/>
                  <a:gd name="T44" fmla="*/ 140 w 228"/>
                  <a:gd name="T45" fmla="*/ 145 h 156"/>
                  <a:gd name="T46" fmla="*/ 143 w 228"/>
                  <a:gd name="T47" fmla="*/ 144 h 156"/>
                  <a:gd name="T48" fmla="*/ 143 w 228"/>
                  <a:gd name="T49" fmla="*/ 144 h 156"/>
                  <a:gd name="T50" fmla="*/ 136 w 228"/>
                  <a:gd name="T51" fmla="*/ 137 h 156"/>
                  <a:gd name="T52" fmla="*/ 132 w 228"/>
                  <a:gd name="T53" fmla="*/ 136 h 156"/>
                  <a:gd name="T54" fmla="*/ 95 w 228"/>
                  <a:gd name="T55" fmla="*/ 136 h 156"/>
                  <a:gd name="T56" fmla="*/ 92 w 228"/>
                  <a:gd name="T57" fmla="*/ 137 h 156"/>
                  <a:gd name="T58" fmla="*/ 85 w 228"/>
                  <a:gd name="T59" fmla="*/ 1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8" h="156">
                    <a:moveTo>
                      <a:pt x="20" y="125"/>
                    </a:moveTo>
                    <a:cubicBezTo>
                      <a:pt x="20" y="10"/>
                      <a:pt x="20" y="10"/>
                      <a:pt x="20" y="10"/>
                    </a:cubicBezTo>
                    <a:cubicBezTo>
                      <a:pt x="20" y="7"/>
                      <a:pt x="21" y="5"/>
                      <a:pt x="24" y="3"/>
                    </a:cubicBezTo>
                    <a:cubicBezTo>
                      <a:pt x="26" y="1"/>
                      <a:pt x="28" y="0"/>
                      <a:pt x="31" y="0"/>
                    </a:cubicBezTo>
                    <a:cubicBezTo>
                      <a:pt x="197" y="0"/>
                      <a:pt x="197" y="0"/>
                      <a:pt x="197" y="0"/>
                    </a:cubicBezTo>
                    <a:cubicBezTo>
                      <a:pt x="199" y="0"/>
                      <a:pt x="202" y="1"/>
                      <a:pt x="204" y="3"/>
                    </a:cubicBezTo>
                    <a:cubicBezTo>
                      <a:pt x="206" y="5"/>
                      <a:pt x="207" y="7"/>
                      <a:pt x="207" y="10"/>
                    </a:cubicBezTo>
                    <a:cubicBezTo>
                      <a:pt x="207" y="125"/>
                      <a:pt x="207" y="125"/>
                      <a:pt x="207" y="125"/>
                    </a:cubicBezTo>
                    <a:cubicBezTo>
                      <a:pt x="228" y="145"/>
                      <a:pt x="228" y="145"/>
                      <a:pt x="228" y="145"/>
                    </a:cubicBezTo>
                    <a:cubicBezTo>
                      <a:pt x="228" y="148"/>
                      <a:pt x="227" y="151"/>
                      <a:pt x="225" y="153"/>
                    </a:cubicBezTo>
                    <a:cubicBezTo>
                      <a:pt x="223" y="155"/>
                      <a:pt x="221" y="156"/>
                      <a:pt x="218" y="156"/>
                    </a:cubicBezTo>
                    <a:cubicBezTo>
                      <a:pt x="10" y="156"/>
                      <a:pt x="10" y="156"/>
                      <a:pt x="10" y="156"/>
                    </a:cubicBezTo>
                    <a:cubicBezTo>
                      <a:pt x="7" y="156"/>
                      <a:pt x="4" y="155"/>
                      <a:pt x="2" y="153"/>
                    </a:cubicBezTo>
                    <a:cubicBezTo>
                      <a:pt x="0" y="151"/>
                      <a:pt x="0" y="148"/>
                      <a:pt x="0" y="145"/>
                    </a:cubicBezTo>
                    <a:lnTo>
                      <a:pt x="20" y="125"/>
                    </a:lnTo>
                    <a:close/>
                    <a:moveTo>
                      <a:pt x="31" y="125"/>
                    </a:moveTo>
                    <a:cubicBezTo>
                      <a:pt x="197" y="125"/>
                      <a:pt x="197" y="125"/>
                      <a:pt x="197" y="125"/>
                    </a:cubicBezTo>
                    <a:cubicBezTo>
                      <a:pt x="197" y="10"/>
                      <a:pt x="197" y="10"/>
                      <a:pt x="197" y="10"/>
                    </a:cubicBezTo>
                    <a:cubicBezTo>
                      <a:pt x="31" y="10"/>
                      <a:pt x="31" y="10"/>
                      <a:pt x="31" y="10"/>
                    </a:cubicBezTo>
                    <a:lnTo>
                      <a:pt x="31" y="125"/>
                    </a:lnTo>
                    <a:close/>
                    <a:moveTo>
                      <a:pt x="85" y="144"/>
                    </a:moveTo>
                    <a:cubicBezTo>
                      <a:pt x="85" y="145"/>
                      <a:pt x="86" y="145"/>
                      <a:pt x="88" y="145"/>
                    </a:cubicBezTo>
                    <a:cubicBezTo>
                      <a:pt x="140" y="145"/>
                      <a:pt x="140" y="145"/>
                      <a:pt x="140" y="145"/>
                    </a:cubicBezTo>
                    <a:cubicBezTo>
                      <a:pt x="142" y="145"/>
                      <a:pt x="143" y="145"/>
                      <a:pt x="143" y="144"/>
                    </a:cubicBezTo>
                    <a:cubicBezTo>
                      <a:pt x="143" y="144"/>
                      <a:pt x="143" y="144"/>
                      <a:pt x="143" y="144"/>
                    </a:cubicBezTo>
                    <a:cubicBezTo>
                      <a:pt x="136" y="137"/>
                      <a:pt x="136" y="137"/>
                      <a:pt x="136" y="137"/>
                    </a:cubicBezTo>
                    <a:cubicBezTo>
                      <a:pt x="136" y="137"/>
                      <a:pt x="134" y="136"/>
                      <a:pt x="132" y="136"/>
                    </a:cubicBezTo>
                    <a:cubicBezTo>
                      <a:pt x="95" y="136"/>
                      <a:pt x="95" y="136"/>
                      <a:pt x="95" y="136"/>
                    </a:cubicBezTo>
                    <a:cubicBezTo>
                      <a:pt x="93" y="136"/>
                      <a:pt x="92" y="137"/>
                      <a:pt x="92" y="137"/>
                    </a:cubicBezTo>
                    <a:cubicBezTo>
                      <a:pt x="85" y="144"/>
                      <a:pt x="85" y="144"/>
                      <a:pt x="85" y="144"/>
                    </a:cubicBezTo>
                    <a:close/>
                  </a:path>
                </a:pathLst>
              </a:custGeom>
              <a:solidFill>
                <a:schemeClr val="accent1"/>
              </a:solidFill>
              <a:ln>
                <a:noFill/>
              </a:ln>
            </p:spPr>
            <p:txBody>
              <a:bodyPr vert="horz" wrap="square" lIns="99060" tIns="49530" rIns="99060" bIns="49530" numCol="1" anchor="t" anchorCtr="0" compatLnSpc="1">
                <a:prstTxWarp prst="textNoShape">
                  <a:avLst/>
                </a:prstTxWarp>
              </a:bodyPr>
              <a:lstStyle/>
              <a:p>
                <a:endParaRPr lang="en-US" sz="1716"/>
              </a:p>
            </p:txBody>
          </p:sp>
          <p:pic>
            <p:nvPicPr>
              <p:cNvPr id="60" name="그림 59"/>
              <p:cNvPicPr>
                <a:picLocks noChangeAspect="1"/>
              </p:cNvPicPr>
              <p:nvPr/>
            </p:nvPicPr>
            <p:blipFill>
              <a:blip r:embed="rId3"/>
              <a:stretch>
                <a:fillRect/>
              </a:stretch>
            </p:blipFill>
            <p:spPr>
              <a:xfrm>
                <a:off x="4642104" y="2144604"/>
                <a:ext cx="1234693" cy="726705"/>
              </a:xfrm>
              <a:prstGeom prst="rect">
                <a:avLst/>
              </a:prstGeom>
            </p:spPr>
          </p:pic>
        </p:grpSp>
        <p:sp>
          <p:nvSpPr>
            <p:cNvPr id="69" name="직사각형 68"/>
            <p:cNvSpPr/>
            <p:nvPr/>
          </p:nvSpPr>
          <p:spPr>
            <a:xfrm>
              <a:off x="4493419" y="5448300"/>
              <a:ext cx="233362" cy="268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73" name="꺾인 연결선 72"/>
          <p:cNvCxnSpPr>
            <a:stCxn id="54" idx="3"/>
            <a:endCxn id="69" idx="1"/>
          </p:cNvCxnSpPr>
          <p:nvPr/>
        </p:nvCxnSpPr>
        <p:spPr>
          <a:xfrm>
            <a:off x="3110753" y="4049564"/>
            <a:ext cx="1382666" cy="15331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꺾인 연결선 74"/>
          <p:cNvCxnSpPr>
            <a:stCxn id="55" idx="3"/>
            <a:endCxn id="69" idx="1"/>
          </p:cNvCxnSpPr>
          <p:nvPr/>
        </p:nvCxnSpPr>
        <p:spPr>
          <a:xfrm>
            <a:off x="3110753" y="4659164"/>
            <a:ext cx="1382666" cy="9235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꺾인 연결선 77"/>
          <p:cNvCxnSpPr>
            <a:stCxn id="56" idx="3"/>
            <a:endCxn id="69" idx="1"/>
          </p:cNvCxnSpPr>
          <p:nvPr/>
        </p:nvCxnSpPr>
        <p:spPr>
          <a:xfrm>
            <a:off x="3110753" y="5268764"/>
            <a:ext cx="1382666" cy="3139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꺾인 연결선 80"/>
          <p:cNvCxnSpPr>
            <a:stCxn id="57" idx="3"/>
            <a:endCxn id="69" idx="1"/>
          </p:cNvCxnSpPr>
          <p:nvPr/>
        </p:nvCxnSpPr>
        <p:spPr>
          <a:xfrm flipV="1">
            <a:off x="3110753" y="5582715"/>
            <a:ext cx="1382666" cy="2956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3257637" y="5635056"/>
            <a:ext cx="1074357" cy="523220"/>
          </a:xfrm>
          <a:prstGeom prst="rect">
            <a:avLst/>
          </a:prstGeom>
          <a:noFill/>
        </p:spPr>
        <p:txBody>
          <a:bodyPr wrap="square" rtlCol="0">
            <a:spAutoFit/>
          </a:bodyPr>
          <a:lstStyle/>
          <a:p>
            <a:pPr algn="ct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설계 사양</a:t>
            </a:r>
            <a:endParaRPr lang="en-US" altLang="ko-KR" sz="1400" dirty="0" smtClean="0">
              <a:solidFill>
                <a:srgbClr val="19B49B"/>
              </a:solidFill>
              <a:latin typeface="경기천년제목 Bold" panose="02020803020101020101" pitchFamily="18" charset="-127"/>
              <a:ea typeface="경기천년제목 Bold" panose="02020803020101020101" pitchFamily="18" charset="-127"/>
            </a:endParaRPr>
          </a:p>
          <a:p>
            <a:pPr algn="ct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입수</a:t>
            </a:r>
            <a:endParaRPr lang="ko-KR" altLang="en-US" sz="1400" dirty="0">
              <a:solidFill>
                <a:srgbClr val="19B49B"/>
              </a:solidFill>
              <a:latin typeface="경기천년제목 Bold" panose="02020803020101020101" pitchFamily="18" charset="-127"/>
              <a:ea typeface="경기천년제목 Bold" panose="02020803020101020101" pitchFamily="18" charset="-127"/>
            </a:endParaRPr>
          </a:p>
        </p:txBody>
      </p:sp>
      <p:sp>
        <p:nvSpPr>
          <p:cNvPr id="89" name="TextBox 88"/>
          <p:cNvSpPr txBox="1"/>
          <p:nvPr/>
        </p:nvSpPr>
        <p:spPr>
          <a:xfrm>
            <a:off x="4052530" y="3495452"/>
            <a:ext cx="2334519" cy="307777"/>
          </a:xfrm>
          <a:prstGeom prst="rect">
            <a:avLst/>
          </a:prstGeom>
          <a:noFill/>
        </p:spPr>
        <p:txBody>
          <a:bodyPr wrap="square" rtlCol="0">
            <a:spAutoFit/>
          </a:bodyPr>
          <a:lstStyle/>
          <a:p>
            <a:pPr algn="ctr"/>
            <a:r>
              <a:rPr lang="ko-KR" altLang="en-US" sz="1400" dirty="0" smtClean="0">
                <a:solidFill>
                  <a:schemeClr val="bg1">
                    <a:lumMod val="50000"/>
                  </a:schemeClr>
                </a:solidFill>
                <a:latin typeface="경기천년제목 Bold" panose="02020803020101020101" pitchFamily="18" charset="-127"/>
                <a:ea typeface="경기천년제목 Bold" panose="02020803020101020101" pitchFamily="18" charset="-127"/>
              </a:rPr>
              <a:t>단위 전지 전기화학 모델 개발</a:t>
            </a:r>
            <a:endParaRPr lang="ko-KR" altLang="en-US" sz="1400" dirty="0">
              <a:solidFill>
                <a:schemeClr val="bg1">
                  <a:lumMod val="50000"/>
                </a:schemeClr>
              </a:solidFill>
              <a:latin typeface="경기천년제목 Bold" panose="02020803020101020101" pitchFamily="18" charset="-127"/>
              <a:ea typeface="경기천년제목 Bold" panose="02020803020101020101" pitchFamily="18" charset="-127"/>
            </a:endParaRPr>
          </a:p>
        </p:txBody>
      </p:sp>
      <p:cxnSp>
        <p:nvCxnSpPr>
          <p:cNvPr id="90" name="직선 화살표 연결선 89"/>
          <p:cNvCxnSpPr>
            <a:stCxn id="60" idx="0"/>
          </p:cNvCxnSpPr>
          <p:nvPr/>
        </p:nvCxnSpPr>
        <p:spPr>
          <a:xfrm flipV="1">
            <a:off x="5183083" y="4716826"/>
            <a:ext cx="0" cy="468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3869286" y="4793277"/>
            <a:ext cx="2517595" cy="307777"/>
          </a:xfrm>
          <a:prstGeom prst="rect">
            <a:avLst/>
          </a:prstGeom>
          <a:noFill/>
        </p:spPr>
        <p:txBody>
          <a:bodyPr wrap="square" rtlCol="0">
            <a:spAutoFit/>
          </a:bodyPr>
          <a:lstStyle/>
          <a:p>
            <a:pPr algn="ct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설계 사양 미 입수</a:t>
            </a:r>
            <a:endParaRPr lang="ko-KR" altLang="en-US" sz="1400" dirty="0">
              <a:solidFill>
                <a:srgbClr val="19B49B"/>
              </a:solidFill>
              <a:latin typeface="경기천년제목 Bold" panose="02020803020101020101" pitchFamily="18" charset="-127"/>
              <a:ea typeface="경기천년제목 Bold" panose="02020803020101020101" pitchFamily="18" charset="-127"/>
            </a:endParaRPr>
          </a:p>
        </p:txBody>
      </p:sp>
      <p:sp>
        <p:nvSpPr>
          <p:cNvPr id="94" name="TextBox 93"/>
          <p:cNvSpPr txBox="1"/>
          <p:nvPr/>
        </p:nvSpPr>
        <p:spPr>
          <a:xfrm>
            <a:off x="3983361" y="6107647"/>
            <a:ext cx="2334519" cy="307777"/>
          </a:xfrm>
          <a:prstGeom prst="rect">
            <a:avLst/>
          </a:prstGeom>
          <a:noFill/>
        </p:spPr>
        <p:txBody>
          <a:bodyPr wrap="square" rtlCol="0">
            <a:spAutoFit/>
          </a:bodyPr>
          <a:lstStyle/>
          <a:p>
            <a:pPr algn="ctr"/>
            <a:r>
              <a:rPr lang="ko-KR" altLang="en-US" sz="1400" dirty="0" smtClean="0">
                <a:solidFill>
                  <a:schemeClr val="bg1">
                    <a:lumMod val="50000"/>
                  </a:schemeClr>
                </a:solidFill>
                <a:latin typeface="경기천년제목 Bold" panose="02020803020101020101" pitchFamily="18" charset="-127"/>
                <a:ea typeface="경기천년제목 Bold" panose="02020803020101020101" pitchFamily="18" charset="-127"/>
              </a:rPr>
              <a:t>연료전지 공정 모델 개발</a:t>
            </a:r>
            <a:endParaRPr lang="ko-KR" altLang="en-US" sz="1400" dirty="0">
              <a:solidFill>
                <a:schemeClr val="bg1">
                  <a:lumMod val="50000"/>
                </a:schemeClr>
              </a:solidFill>
              <a:latin typeface="경기천년제목 Bold" panose="02020803020101020101" pitchFamily="18" charset="-127"/>
              <a:ea typeface="경기천년제목 Bold" panose="02020803020101020101" pitchFamily="18" charset="-127"/>
            </a:endParaRPr>
          </a:p>
        </p:txBody>
      </p:sp>
      <p:cxnSp>
        <p:nvCxnSpPr>
          <p:cNvPr id="95" name="꺾인 연결선 94"/>
          <p:cNvCxnSpPr>
            <a:stCxn id="14337" idx="3"/>
            <a:endCxn id="59" idx="8"/>
          </p:cNvCxnSpPr>
          <p:nvPr/>
        </p:nvCxnSpPr>
        <p:spPr>
          <a:xfrm>
            <a:off x="5800429" y="4159276"/>
            <a:ext cx="219203" cy="1871919"/>
          </a:xfrm>
          <a:prstGeom prst="bentConnector3">
            <a:avLst>
              <a:gd name="adj1" fmla="val 252085"/>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순서도: 다중 문서 99"/>
          <p:cNvSpPr/>
          <p:nvPr/>
        </p:nvSpPr>
        <p:spPr>
          <a:xfrm>
            <a:off x="6534911" y="3741242"/>
            <a:ext cx="1517863" cy="953881"/>
          </a:xfrm>
          <a:prstGeom prst="flowChartMultidocument">
            <a:avLst/>
          </a:prstGeom>
          <a:solidFill>
            <a:srgbClr val="91969B"/>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순서도: 다중 문서 100"/>
          <p:cNvSpPr/>
          <p:nvPr/>
        </p:nvSpPr>
        <p:spPr>
          <a:xfrm>
            <a:off x="8252366" y="3741242"/>
            <a:ext cx="1517863" cy="953881"/>
          </a:xfrm>
          <a:prstGeom prst="flowChartMultidocument">
            <a:avLst/>
          </a:prstGeom>
          <a:solidFill>
            <a:srgbClr val="91969B"/>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TextBox 101"/>
          <p:cNvSpPr txBox="1"/>
          <p:nvPr/>
        </p:nvSpPr>
        <p:spPr>
          <a:xfrm>
            <a:off x="6509976" y="4115310"/>
            <a:ext cx="1306148" cy="307777"/>
          </a:xfrm>
          <a:prstGeom prst="rect">
            <a:avLst/>
          </a:prstGeom>
          <a:noFill/>
        </p:spPr>
        <p:txBody>
          <a:bodyPr wrap="square" rtlCol="0">
            <a:spAutoFit/>
          </a:bodyPr>
          <a:lstStyle/>
          <a:p>
            <a:pPr algn="ct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운전자료수집</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p:txBody>
      </p:sp>
      <p:sp>
        <p:nvSpPr>
          <p:cNvPr id="103" name="TextBox 102"/>
          <p:cNvSpPr txBox="1"/>
          <p:nvPr/>
        </p:nvSpPr>
        <p:spPr>
          <a:xfrm>
            <a:off x="8262538" y="4113212"/>
            <a:ext cx="1306148" cy="307777"/>
          </a:xfrm>
          <a:prstGeom prst="rect">
            <a:avLst/>
          </a:prstGeom>
          <a:noFill/>
        </p:spPr>
        <p:txBody>
          <a:bodyPr wrap="square" rtlCol="0">
            <a:spAutoFit/>
          </a:bodyPr>
          <a:lstStyle/>
          <a:p>
            <a:pPr algn="ct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유사 실험 결과</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p:txBody>
      </p:sp>
      <p:sp>
        <p:nvSpPr>
          <p:cNvPr id="104" name="오각형 103"/>
          <p:cNvSpPr/>
          <p:nvPr/>
        </p:nvSpPr>
        <p:spPr>
          <a:xfrm>
            <a:off x="5872746" y="5437299"/>
            <a:ext cx="3323502" cy="307777"/>
          </a:xfrm>
          <a:prstGeom prst="homePlate">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smtClean="0">
                <a:latin typeface="경기천년제목 Bold" panose="02020803020101020101" pitchFamily="18" charset="-127"/>
                <a:ea typeface="경기천년제목 Bold" panose="02020803020101020101" pitchFamily="18" charset="-127"/>
              </a:rPr>
              <a:t>Heat and mass balance(T, P, m, h…)</a:t>
            </a:r>
            <a:endParaRPr lang="ko-KR" altLang="en-US" sz="1300" dirty="0">
              <a:latin typeface="경기천년제목 Bold" panose="02020803020101020101" pitchFamily="18" charset="-127"/>
              <a:ea typeface="경기천년제목 Bold" panose="02020803020101020101" pitchFamily="18" charset="-127"/>
            </a:endParaRPr>
          </a:p>
        </p:txBody>
      </p:sp>
      <p:cxnSp>
        <p:nvCxnSpPr>
          <p:cNvPr id="105" name="직선 화살표 연결선 104"/>
          <p:cNvCxnSpPr/>
          <p:nvPr/>
        </p:nvCxnSpPr>
        <p:spPr>
          <a:xfrm flipV="1">
            <a:off x="6720840" y="4728300"/>
            <a:ext cx="0" cy="72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직선 화살표 연결선 105"/>
          <p:cNvCxnSpPr/>
          <p:nvPr/>
        </p:nvCxnSpPr>
        <p:spPr>
          <a:xfrm flipV="1">
            <a:off x="8448854" y="4717299"/>
            <a:ext cx="0" cy="72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6568698" y="4880902"/>
            <a:ext cx="1037533" cy="523220"/>
          </a:xfrm>
          <a:prstGeom prst="rect">
            <a:avLst/>
          </a:prstGeom>
          <a:noFill/>
        </p:spPr>
        <p:txBody>
          <a:bodyPr wrap="square" rtlCol="0">
            <a:spAutoFit/>
          </a:bodyPr>
          <a:lstStyle/>
          <a:p>
            <a:pPr algn="ct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설계 사양 입수</a:t>
            </a:r>
            <a:endParaRPr lang="ko-KR" altLang="en-US" sz="1400" dirty="0">
              <a:solidFill>
                <a:srgbClr val="19B49B"/>
              </a:solidFill>
              <a:latin typeface="경기천년제목 Bold" panose="02020803020101020101" pitchFamily="18" charset="-127"/>
              <a:ea typeface="경기천년제목 Bold" panose="02020803020101020101" pitchFamily="18" charset="-127"/>
            </a:endParaRPr>
          </a:p>
        </p:txBody>
      </p:sp>
      <p:sp>
        <p:nvSpPr>
          <p:cNvPr id="108" name="TextBox 107"/>
          <p:cNvSpPr txBox="1"/>
          <p:nvPr/>
        </p:nvSpPr>
        <p:spPr>
          <a:xfrm>
            <a:off x="7578229" y="4875231"/>
            <a:ext cx="1037533" cy="523220"/>
          </a:xfrm>
          <a:prstGeom prst="rect">
            <a:avLst/>
          </a:prstGeom>
          <a:noFill/>
        </p:spPr>
        <p:txBody>
          <a:bodyPr wrap="square" rtlCol="0">
            <a:spAutoFit/>
          </a:bodyPr>
          <a:lstStyle/>
          <a:p>
            <a:pPr algn="ct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설계 사양 미 입수</a:t>
            </a:r>
            <a:endParaRPr lang="ko-KR" altLang="en-US" sz="1400" dirty="0">
              <a:solidFill>
                <a:srgbClr val="19B49B"/>
              </a:solidFill>
              <a:latin typeface="경기천년제목 Bold" panose="02020803020101020101" pitchFamily="18" charset="-127"/>
              <a:ea typeface="경기천년제목 Bold" panose="02020803020101020101" pitchFamily="18" charset="-127"/>
            </a:endParaRPr>
          </a:p>
        </p:txBody>
      </p:sp>
      <p:sp>
        <p:nvSpPr>
          <p:cNvPr id="110" name="오각형 109"/>
          <p:cNvSpPr/>
          <p:nvPr/>
        </p:nvSpPr>
        <p:spPr>
          <a:xfrm>
            <a:off x="9037666" y="5253714"/>
            <a:ext cx="1064558" cy="674946"/>
          </a:xfrm>
          <a:prstGeom prst="homePlate">
            <a:avLst>
              <a:gd name="adj" fmla="val 337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rgbClr val="FFCC66"/>
                </a:solidFill>
                <a:latin typeface="경기천년제목 Bold" panose="02020803020101020101" pitchFamily="18" charset="-127"/>
                <a:ea typeface="경기천년제목 Bold" panose="02020803020101020101" pitchFamily="18" charset="-127"/>
              </a:rPr>
              <a:t>신뢰도 검증</a:t>
            </a:r>
            <a:endParaRPr lang="ko-KR" altLang="en-US" dirty="0">
              <a:solidFill>
                <a:srgbClr val="FFCC66"/>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421590442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32886" y="767788"/>
            <a:ext cx="4701114"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연차별 개발 추진 방법 및 전략</a:t>
            </a:r>
            <a:r>
              <a:rPr lang="en-US" altLang="ko-KR" sz="2300" dirty="0" smtClean="0">
                <a:solidFill>
                  <a:schemeClr val="accent2"/>
                </a:solidFill>
                <a:latin typeface="경기천년제목 Bold" panose="02020803020101020101" pitchFamily="18" charset="-127"/>
                <a:ea typeface="경기천년제목 Bold" panose="02020803020101020101" pitchFamily="18" charset="-127"/>
              </a:rPr>
              <a:t>/</a:t>
            </a:r>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체계 </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연구개발 추진 전략 및 방법</a:t>
            </a:r>
            <a:endParaRPr lang="en-US" sz="1200" b="1" dirty="0">
              <a:latin typeface="경기천년제목 Bold" panose="02020803020101020101" pitchFamily="18" charset="-127"/>
              <a:ea typeface="경기천년제목 Bold" panose="02020803020101020101" pitchFamily="18" charset="-127"/>
            </a:endParaRPr>
          </a:p>
        </p:txBody>
      </p:sp>
      <p:sp>
        <p:nvSpPr>
          <p:cNvPr id="4" name="Rectangle 14"/>
          <p:cNvSpPr/>
          <p:nvPr/>
        </p:nvSpPr>
        <p:spPr>
          <a:xfrm>
            <a:off x="0" y="1522763"/>
            <a:ext cx="1252106" cy="45971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5" name="TextBox 4"/>
          <p:cNvSpPr txBox="1"/>
          <p:nvPr/>
        </p:nvSpPr>
        <p:spPr>
          <a:xfrm>
            <a:off x="0" y="1522763"/>
            <a:ext cx="1252106" cy="954107"/>
          </a:xfrm>
          <a:prstGeom prst="rect">
            <a:avLst/>
          </a:prstGeom>
          <a:noFill/>
        </p:spPr>
        <p:txBody>
          <a:bodyPr wrap="square" rtlCol="0">
            <a:spAutoFit/>
          </a:bodyPr>
          <a:lstStyle/>
          <a:p>
            <a:pPr algn="ct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수전해</a:t>
            </a:r>
            <a:r>
              <a:rPr lang="en-US" altLang="ko-KR" sz="1400" dirty="0" smtClean="0">
                <a:solidFill>
                  <a:srgbClr val="F6F8FA"/>
                </a:solidFill>
                <a:latin typeface="경기천년제목 Bold" panose="02020803020101020101" pitchFamily="18" charset="-127"/>
                <a:ea typeface="경기천년제목 Bold" panose="02020803020101020101" pitchFamily="18" charset="-127"/>
              </a:rPr>
              <a:t>-</a:t>
            </a: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연료전지 통합 연계 공정 모델링 최적화</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sp>
        <p:nvSpPr>
          <p:cNvPr id="69" name="TextBox 68"/>
          <p:cNvSpPr txBox="1"/>
          <p:nvPr/>
        </p:nvSpPr>
        <p:spPr>
          <a:xfrm>
            <a:off x="0" y="3021100"/>
            <a:ext cx="1252106" cy="1600438"/>
          </a:xfrm>
          <a:prstGeom prst="rect">
            <a:avLst/>
          </a:prstGeom>
          <a:noFill/>
        </p:spPr>
        <p:txBody>
          <a:bodyPr wrap="square" rtlCol="0">
            <a:spAutoFit/>
          </a:bodyPr>
          <a:lstStyle/>
          <a:p>
            <a:pPr algn="ct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경제성 분석</a:t>
            </a:r>
            <a:endParaRPr lang="en-US" altLang="ko-KR" sz="1400" dirty="0">
              <a:solidFill>
                <a:srgbClr val="F6F8FA"/>
              </a:solidFill>
              <a:latin typeface="경기천년제목 Bold" panose="02020803020101020101" pitchFamily="18" charset="-127"/>
              <a:ea typeface="경기천년제목 Bold" panose="02020803020101020101" pitchFamily="18" charset="-127"/>
            </a:endParaRPr>
          </a:p>
          <a:p>
            <a:pPr algn="ctr"/>
            <a:r>
              <a:rPr lang="en-US" altLang="ko-KR" sz="1400" dirty="0" smtClean="0">
                <a:solidFill>
                  <a:srgbClr val="F6F8FA"/>
                </a:solidFill>
                <a:latin typeface="경기천년제목 Bold" panose="02020803020101020101" pitchFamily="18" charset="-127"/>
                <a:ea typeface="경기천년제목 Bold" panose="02020803020101020101" pitchFamily="18" charset="-127"/>
              </a:rPr>
              <a:t>(</a:t>
            </a: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전력원가</a:t>
            </a:r>
            <a:r>
              <a:rPr lang="en-US" altLang="ko-KR" sz="1400" dirty="0" smtClean="0">
                <a:solidFill>
                  <a:srgbClr val="F6F8FA"/>
                </a:solidFill>
                <a:latin typeface="경기천년제목 Bold" panose="02020803020101020101" pitchFamily="18" charset="-127"/>
                <a:ea typeface="경기천년제목 Bold" panose="02020803020101020101" pitchFamily="18" charset="-127"/>
              </a:rPr>
              <a:t>, </a:t>
            </a: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순현가치분석</a:t>
            </a:r>
            <a:r>
              <a:rPr lang="en-US" altLang="ko-KR" sz="1400" dirty="0" smtClean="0">
                <a:solidFill>
                  <a:srgbClr val="F6F8FA"/>
                </a:solidFill>
                <a:latin typeface="경기천년제목 Bold" panose="02020803020101020101" pitchFamily="18" charset="-127"/>
                <a:ea typeface="경기천년제목 Bold" panose="02020803020101020101" pitchFamily="18" charset="-127"/>
              </a:rPr>
              <a:t>, </a:t>
            </a: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투자비 회수기간 분석</a:t>
            </a:r>
            <a:r>
              <a:rPr lang="en-US" altLang="ko-KR" sz="1400" dirty="0" smtClean="0">
                <a:solidFill>
                  <a:srgbClr val="F6F8FA"/>
                </a:solidFill>
                <a:latin typeface="경기천년제목 Bold" panose="02020803020101020101" pitchFamily="18" charset="-127"/>
                <a:ea typeface="경기천년제목 Bold" panose="02020803020101020101" pitchFamily="18" charset="-127"/>
              </a:rPr>
              <a:t>,</a:t>
            </a:r>
          </a:p>
          <a:p>
            <a:pPr algn="ct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내부 수익률</a:t>
            </a:r>
            <a:r>
              <a:rPr lang="en-US" altLang="ko-KR" sz="1400" dirty="0" smtClean="0">
                <a:solidFill>
                  <a:srgbClr val="F6F8FA"/>
                </a:solidFill>
                <a:latin typeface="경기천년제목 Bold" panose="02020803020101020101" pitchFamily="18" charset="-127"/>
                <a:ea typeface="경기천년제목 Bold" panose="02020803020101020101" pitchFamily="18" charset="-127"/>
              </a:rPr>
              <a:t>) </a:t>
            </a: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모델링</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sp>
        <p:nvSpPr>
          <p:cNvPr id="70" name="TextBox 69"/>
          <p:cNvSpPr txBox="1"/>
          <p:nvPr/>
        </p:nvSpPr>
        <p:spPr>
          <a:xfrm>
            <a:off x="6833" y="5165768"/>
            <a:ext cx="1252106" cy="954107"/>
          </a:xfrm>
          <a:prstGeom prst="rect">
            <a:avLst/>
          </a:prstGeom>
          <a:noFill/>
        </p:spPr>
        <p:txBody>
          <a:bodyPr wrap="square" rtlCol="0">
            <a:spAutoFit/>
          </a:bodyPr>
          <a:lstStyle/>
          <a:p>
            <a:pPr algn="ctr"/>
            <a:r>
              <a:rPr lang="ko-KR" altLang="en-US" sz="1400" dirty="0" smtClean="0">
                <a:solidFill>
                  <a:srgbClr val="F6F8FA"/>
                </a:solidFill>
                <a:latin typeface="경기천년제목 Bold" panose="02020803020101020101" pitchFamily="18" charset="-127"/>
                <a:ea typeface="경기천년제목 Bold" panose="02020803020101020101" pitchFamily="18" charset="-127"/>
              </a:rPr>
              <a:t>경제성 민감 지표 반영 경제성 민감도 분석</a:t>
            </a:r>
            <a:endParaRPr lang="ko-KR" altLang="en-US" sz="1400" dirty="0">
              <a:solidFill>
                <a:srgbClr val="F6F8FA"/>
              </a:solidFill>
              <a:latin typeface="경기천년제목 Bold" panose="02020803020101020101" pitchFamily="18" charset="-127"/>
              <a:ea typeface="경기천년제목 Bold" panose="02020803020101020101" pitchFamily="18" charset="-127"/>
            </a:endParaRPr>
          </a:p>
        </p:txBody>
      </p:sp>
      <p:sp>
        <p:nvSpPr>
          <p:cNvPr id="2" name="오각형 1"/>
          <p:cNvSpPr/>
          <p:nvPr/>
        </p:nvSpPr>
        <p:spPr>
          <a:xfrm>
            <a:off x="1252106" y="1692132"/>
            <a:ext cx="1657350" cy="1028700"/>
          </a:xfrm>
          <a:prstGeom prst="homePlate">
            <a:avLst>
              <a:gd name="adj" fmla="val 36111"/>
            </a:avLst>
          </a:prstGeom>
          <a:solidFill>
            <a:schemeClr val="bg1">
              <a:lumMod val="7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19B49B"/>
                </a:solidFill>
                <a:latin typeface="경기천년제목 Bold" panose="02020803020101020101" pitchFamily="18" charset="-127"/>
                <a:ea typeface="경기천년제목 Bold" panose="02020803020101020101" pitchFamily="18" charset="-127"/>
              </a:rPr>
              <a:t>수전해</a:t>
            </a:r>
            <a:r>
              <a:rPr lang="en-US" altLang="ko-KR" sz="1400" dirty="0">
                <a:solidFill>
                  <a:srgbClr val="19B49B"/>
                </a:solidFill>
                <a:latin typeface="경기천년제목 Bold" panose="02020803020101020101" pitchFamily="18" charset="-127"/>
                <a:ea typeface="경기천년제목 Bold" panose="02020803020101020101" pitchFamily="18" charset="-127"/>
              </a:rPr>
              <a:t>/</a:t>
            </a:r>
            <a:r>
              <a:rPr lang="ko-KR" altLang="en-US" sz="1400" dirty="0">
                <a:solidFill>
                  <a:srgbClr val="19B49B"/>
                </a:solidFill>
                <a:latin typeface="경기천년제목 Bold" panose="02020803020101020101" pitchFamily="18" charset="-127"/>
                <a:ea typeface="경기천년제목 Bold" panose="02020803020101020101" pitchFamily="18" charset="-127"/>
              </a:rPr>
              <a:t>연료전지 </a:t>
            </a:r>
            <a:r>
              <a:rPr lang="ko-KR" altLang="en-US" sz="1400" dirty="0">
                <a:latin typeface="경기천년제목 Bold" panose="02020803020101020101" pitchFamily="18" charset="-127"/>
                <a:ea typeface="경기천년제목 Bold" panose="02020803020101020101" pitchFamily="18" charset="-127"/>
              </a:rPr>
              <a:t>성능 영향 주요 </a:t>
            </a:r>
            <a:r>
              <a:rPr lang="ko-KR" altLang="en-US" sz="1400" dirty="0">
                <a:solidFill>
                  <a:srgbClr val="19B49B"/>
                </a:solidFill>
                <a:latin typeface="경기천년제목 Bold" panose="02020803020101020101" pitchFamily="18" charset="-127"/>
                <a:ea typeface="경기천년제목 Bold" panose="02020803020101020101" pitchFamily="18" charset="-127"/>
              </a:rPr>
              <a:t>설계 인자 변화</a:t>
            </a:r>
            <a:r>
              <a:rPr lang="ko-KR" altLang="en-US" sz="1400" dirty="0">
                <a:latin typeface="경기천년제목 Bold" panose="02020803020101020101" pitchFamily="18" charset="-127"/>
                <a:ea typeface="경기천년제목 Bold" panose="02020803020101020101" pitchFamily="18" charset="-127"/>
              </a:rPr>
              <a:t>에 따른 </a:t>
            </a:r>
            <a:r>
              <a:rPr lang="ko-KR" altLang="en-US" sz="1400" dirty="0">
                <a:solidFill>
                  <a:srgbClr val="19B49B"/>
                </a:solidFill>
                <a:latin typeface="경기천년제목 Bold" panose="02020803020101020101" pitchFamily="18" charset="-127"/>
                <a:ea typeface="경기천년제목 Bold" panose="02020803020101020101" pitchFamily="18" charset="-127"/>
              </a:rPr>
              <a:t>민감도 </a:t>
            </a: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해석</a:t>
            </a:r>
            <a:endParaRPr lang="ko-KR" altLang="en-US" sz="1400" dirty="0">
              <a:solidFill>
                <a:srgbClr val="19B49B"/>
              </a:solidFill>
              <a:latin typeface="경기천년제목 Bold" panose="02020803020101020101" pitchFamily="18" charset="-127"/>
              <a:ea typeface="경기천년제목 Bold" panose="02020803020101020101" pitchFamily="18" charset="-127"/>
            </a:endParaRPr>
          </a:p>
        </p:txBody>
      </p:sp>
      <p:sp>
        <p:nvSpPr>
          <p:cNvPr id="73" name="오각형 72"/>
          <p:cNvSpPr/>
          <p:nvPr/>
        </p:nvSpPr>
        <p:spPr>
          <a:xfrm>
            <a:off x="3033281" y="1692132"/>
            <a:ext cx="1705174" cy="1028700"/>
          </a:xfrm>
          <a:prstGeom prst="homePlate">
            <a:avLst>
              <a:gd name="adj" fmla="val 3611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통합 공정 최적화 </a:t>
            </a:r>
            <a:r>
              <a:rPr lang="ko-KR" altLang="en-US" sz="1400" dirty="0" smtClean="0">
                <a:latin typeface="경기천년제목 Bold" panose="02020803020101020101" pitchFamily="18" charset="-127"/>
                <a:ea typeface="경기천년제목 Bold" panose="02020803020101020101" pitchFamily="18" charset="-127"/>
              </a:rPr>
              <a:t>및 엔탈피 흐름도 분석을 통한 최적화</a:t>
            </a:r>
            <a:endParaRPr lang="ko-KR" altLang="en-US" sz="1400" dirty="0">
              <a:latin typeface="경기천년제목 Bold" panose="02020803020101020101" pitchFamily="18" charset="-127"/>
              <a:ea typeface="경기천년제목 Bold" panose="02020803020101020101" pitchFamily="18" charset="-127"/>
            </a:endParaRPr>
          </a:p>
        </p:txBody>
      </p:sp>
      <p:pic>
        <p:nvPicPr>
          <p:cNvPr id="6" name="그림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280" y="1356591"/>
            <a:ext cx="4716165" cy="1843859"/>
          </a:xfrm>
          <a:prstGeom prst="rect">
            <a:avLst/>
          </a:prstGeom>
        </p:spPr>
      </p:pic>
      <p:sp>
        <p:nvSpPr>
          <p:cNvPr id="81" name="오각형 80"/>
          <p:cNvSpPr/>
          <p:nvPr/>
        </p:nvSpPr>
        <p:spPr>
          <a:xfrm>
            <a:off x="1252106" y="3306969"/>
            <a:ext cx="1485805" cy="2812906"/>
          </a:xfrm>
          <a:prstGeom prst="homePlate">
            <a:avLst>
              <a:gd name="adj" fmla="val 48932"/>
            </a:avLst>
          </a:prstGeom>
          <a:solidFill>
            <a:schemeClr val="bg1">
              <a:lumMod val="7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시설투자비 산정을 위한 </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Cost model </a:t>
            </a: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개발</a:t>
            </a:r>
            <a:endParaRPr lang="en-US" altLang="ko-KR" sz="1400" dirty="0" smtClean="0">
              <a:solidFill>
                <a:srgbClr val="19B49B"/>
              </a:solidFill>
              <a:latin typeface="경기천년제목 Bold" panose="02020803020101020101" pitchFamily="18" charset="-127"/>
              <a:ea typeface="경기천년제목 Bold" panose="02020803020101020101" pitchFamily="18" charset="-127"/>
            </a:endParaRPr>
          </a:p>
          <a:p>
            <a:pPr algn="ctr"/>
            <a:endParaRPr lang="en-US" altLang="ko-KR" sz="1400" dirty="0">
              <a:solidFill>
                <a:srgbClr val="19B49B"/>
              </a:solidFill>
              <a:latin typeface="경기천년제목 Bold" panose="02020803020101020101" pitchFamily="18" charset="-127"/>
              <a:ea typeface="경기천년제목 Bold" panose="02020803020101020101" pitchFamily="18" charset="-127"/>
            </a:endParaRPr>
          </a:p>
          <a:p>
            <a:pPr algn="ctr"/>
            <a:endParaRPr lang="ko-KR" altLang="en-US" sz="1400" dirty="0">
              <a:solidFill>
                <a:srgbClr val="19B49B"/>
              </a:solidFill>
              <a:latin typeface="경기천년제목 Bold" panose="02020803020101020101" pitchFamily="18" charset="-127"/>
              <a:ea typeface="경기천년제목 Bold" panose="02020803020101020101" pitchFamily="18" charset="-127"/>
            </a:endParaRPr>
          </a:p>
        </p:txBody>
      </p:sp>
      <p:sp>
        <p:nvSpPr>
          <p:cNvPr id="88" name="오각형 87"/>
          <p:cNvSpPr/>
          <p:nvPr/>
        </p:nvSpPr>
        <p:spPr>
          <a:xfrm>
            <a:off x="2850093" y="3306969"/>
            <a:ext cx="1657350" cy="2812906"/>
          </a:xfrm>
          <a:prstGeom prst="homePlate">
            <a:avLst>
              <a:gd name="adj" fmla="val 49904"/>
            </a:avLst>
          </a:prstGeom>
          <a:solidFill>
            <a:schemeClr val="bg1">
              <a:lumMod val="7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작동 연한 동안 </a:t>
            </a: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현금 흐름도 분석 알고리즘 개발</a:t>
            </a:r>
            <a:endParaRPr lang="en-US" altLang="ko-KR" sz="1400" dirty="0" smtClean="0">
              <a:solidFill>
                <a:srgbClr val="19B49B"/>
              </a:solidFill>
              <a:latin typeface="경기천년제목 Bold" panose="02020803020101020101" pitchFamily="18" charset="-127"/>
              <a:ea typeface="경기천년제목 Bold" panose="02020803020101020101" pitchFamily="18" charset="-127"/>
            </a:endParaRPr>
          </a:p>
          <a:p>
            <a:pPr algn="ctr"/>
            <a:endParaRPr lang="en-US" altLang="ko-KR" sz="1400" dirty="0">
              <a:solidFill>
                <a:srgbClr val="19B49B"/>
              </a:solidFill>
              <a:latin typeface="경기천년제목 Bold" panose="02020803020101020101" pitchFamily="18" charset="-127"/>
              <a:ea typeface="경기천년제목 Bold" panose="02020803020101020101" pitchFamily="18" charset="-127"/>
            </a:endParaRPr>
          </a:p>
          <a:p>
            <a:pPr algn="ctr"/>
            <a:endParaRPr lang="en-US" altLang="ko-KR" sz="1400" dirty="0" smtClean="0">
              <a:solidFill>
                <a:srgbClr val="19B49B"/>
              </a:solidFill>
              <a:latin typeface="경기천년제목 Bold" panose="02020803020101020101" pitchFamily="18" charset="-127"/>
              <a:ea typeface="경기천년제목 Bold" panose="02020803020101020101" pitchFamily="18" charset="-127"/>
            </a:endParaRPr>
          </a:p>
          <a:p>
            <a:pPr algn="ctr"/>
            <a:endParaRPr lang="ko-KR" altLang="en-US" sz="1400" dirty="0">
              <a:solidFill>
                <a:srgbClr val="19B49B"/>
              </a:solidFill>
              <a:latin typeface="경기천년제목 Bold" panose="02020803020101020101" pitchFamily="18" charset="-127"/>
              <a:ea typeface="경기천년제목 Bold" panose="02020803020101020101" pitchFamily="18" charset="-127"/>
            </a:endParaRPr>
          </a:p>
        </p:txBody>
      </p:sp>
      <p:sp>
        <p:nvSpPr>
          <p:cNvPr id="89" name="오각형 88"/>
          <p:cNvSpPr/>
          <p:nvPr/>
        </p:nvSpPr>
        <p:spPr>
          <a:xfrm>
            <a:off x="4619625" y="3306969"/>
            <a:ext cx="1847850" cy="1028700"/>
          </a:xfrm>
          <a:prstGeom prst="homePlate">
            <a:avLst>
              <a:gd name="adj" fmla="val 36111"/>
            </a:avLst>
          </a:prstGeom>
          <a:solidFill>
            <a:schemeClr val="bg1">
              <a:lumMod val="7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할인율</a:t>
            </a:r>
            <a:r>
              <a:rPr lang="en-US" altLang="ko-KR" sz="1400" dirty="0" smtClean="0">
                <a:solidFill>
                  <a:schemeClr val="bg1"/>
                </a:solidFill>
                <a:latin typeface="경기천년제목 Bold" panose="02020803020101020101" pitchFamily="18" charset="-127"/>
                <a:ea typeface="경기천년제목 Bold" panose="02020803020101020101" pitchFamily="18" charset="-127"/>
              </a:rPr>
              <a:t>, </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물가상승률을 반영한 </a:t>
            </a: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현금흐름도</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 </a:t>
            </a: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계산 알고리즘 개발 </a:t>
            </a: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및 현가 환산</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p:txBody>
      </p:sp>
      <p:sp>
        <p:nvSpPr>
          <p:cNvPr id="90" name="오각형 89"/>
          <p:cNvSpPr/>
          <p:nvPr/>
        </p:nvSpPr>
        <p:spPr>
          <a:xfrm>
            <a:off x="6579657" y="3306969"/>
            <a:ext cx="1847850" cy="1028700"/>
          </a:xfrm>
          <a:prstGeom prst="homePlate">
            <a:avLst>
              <a:gd name="adj" fmla="val 36111"/>
            </a:avLst>
          </a:prstGeom>
          <a:solidFill>
            <a:schemeClr val="bg1">
              <a:lumMod val="7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작동 연한 동안 </a:t>
            </a: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추정 재무제표</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a:t>
            </a: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손익계산서</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a:t>
            </a: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현금흐름도 계산 알고리즘 개발</a:t>
            </a:r>
            <a:endParaRPr lang="ko-KR" altLang="en-US" sz="1400" dirty="0">
              <a:solidFill>
                <a:srgbClr val="19B49B"/>
              </a:solidFill>
              <a:latin typeface="경기천년제목 Bold" panose="02020803020101020101" pitchFamily="18" charset="-127"/>
              <a:ea typeface="경기천년제목 Bold" panose="02020803020101020101" pitchFamily="18" charset="-127"/>
            </a:endParaRPr>
          </a:p>
        </p:txBody>
      </p:sp>
      <p:sp>
        <p:nvSpPr>
          <p:cNvPr id="95" name="오각형 94"/>
          <p:cNvSpPr/>
          <p:nvPr/>
        </p:nvSpPr>
        <p:spPr>
          <a:xfrm>
            <a:off x="4619625" y="5087691"/>
            <a:ext cx="1847850" cy="1028700"/>
          </a:xfrm>
          <a:prstGeom prst="homePlate">
            <a:avLst>
              <a:gd name="adj" fmla="val 36111"/>
            </a:avLst>
          </a:prstGeom>
          <a:solidFill>
            <a:schemeClr val="bg1">
              <a:lumMod val="7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경제지표 변동에 따른 전력 원가 변동 추이 분석</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p:txBody>
      </p:sp>
      <p:sp>
        <p:nvSpPr>
          <p:cNvPr id="101" name="오각형 100"/>
          <p:cNvSpPr/>
          <p:nvPr/>
        </p:nvSpPr>
        <p:spPr>
          <a:xfrm>
            <a:off x="1252105" y="5087691"/>
            <a:ext cx="3367519" cy="285869"/>
          </a:xfrm>
          <a:prstGeom prst="homePlate">
            <a:avLst>
              <a:gd name="adj" fmla="val 3611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chemeClr val="bg1">
                    <a:lumMod val="95000"/>
                  </a:schemeClr>
                </a:solidFill>
                <a:latin typeface="경기천년제목 Bold" panose="02020803020101020101" pitchFamily="18" charset="-127"/>
                <a:ea typeface="경기천년제목 Bold" panose="02020803020101020101" pitchFamily="18" charset="-127"/>
              </a:rPr>
              <a:t>경제성 민감 지표</a:t>
            </a:r>
            <a:r>
              <a:rPr lang="en-US" altLang="ko-KR" sz="1400" dirty="0" smtClean="0">
                <a:solidFill>
                  <a:schemeClr val="bg1">
                    <a:lumMod val="95000"/>
                  </a:schemeClr>
                </a:solidFill>
                <a:latin typeface="경기천년제목 Bold" panose="02020803020101020101" pitchFamily="18" charset="-127"/>
                <a:ea typeface="경기천년제목 Bold" panose="02020803020101020101" pitchFamily="18" charset="-127"/>
              </a:rPr>
              <a:t>(</a:t>
            </a:r>
            <a:r>
              <a:rPr lang="ko-KR" altLang="en-US" sz="1400" dirty="0" smtClean="0">
                <a:solidFill>
                  <a:schemeClr val="bg1">
                    <a:lumMod val="95000"/>
                  </a:schemeClr>
                </a:solidFill>
                <a:latin typeface="경기천년제목 Bold" panose="02020803020101020101" pitchFamily="18" charset="-127"/>
                <a:ea typeface="경기천년제목 Bold" panose="02020803020101020101" pitchFamily="18" charset="-127"/>
              </a:rPr>
              <a:t>할인율</a:t>
            </a:r>
            <a:r>
              <a:rPr lang="en-US" altLang="ko-KR" sz="1400" dirty="0" smtClean="0">
                <a:solidFill>
                  <a:schemeClr val="bg1">
                    <a:lumMod val="95000"/>
                  </a:schemeClr>
                </a:solidFill>
                <a:latin typeface="경기천년제목 Bold" panose="02020803020101020101" pitchFamily="18" charset="-127"/>
                <a:ea typeface="경기천년제목 Bold" panose="02020803020101020101" pitchFamily="18" charset="-127"/>
              </a:rPr>
              <a:t>, </a:t>
            </a:r>
            <a:r>
              <a:rPr lang="ko-KR" altLang="en-US" sz="1400" dirty="0" smtClean="0">
                <a:solidFill>
                  <a:schemeClr val="bg1">
                    <a:lumMod val="95000"/>
                  </a:schemeClr>
                </a:solidFill>
                <a:latin typeface="경기천년제목 Bold" panose="02020803020101020101" pitchFamily="18" charset="-127"/>
                <a:ea typeface="경기천년제목 Bold" panose="02020803020101020101" pitchFamily="18" charset="-127"/>
              </a:rPr>
              <a:t>물가상승률</a:t>
            </a:r>
            <a:r>
              <a:rPr lang="en-US" altLang="ko-KR" sz="1400" dirty="0">
                <a:solidFill>
                  <a:schemeClr val="bg1">
                    <a:lumMod val="95000"/>
                  </a:schemeClr>
                </a:solidFill>
                <a:latin typeface="경기천년제목 Bold" panose="02020803020101020101" pitchFamily="18" charset="-127"/>
                <a:ea typeface="경기천년제목 Bold" panose="02020803020101020101" pitchFamily="18" charset="-127"/>
              </a:rPr>
              <a:t> </a:t>
            </a:r>
            <a:r>
              <a:rPr lang="ko-KR" altLang="en-US" sz="1400" dirty="0" smtClean="0">
                <a:solidFill>
                  <a:schemeClr val="bg1">
                    <a:lumMod val="95000"/>
                  </a:schemeClr>
                </a:solidFill>
                <a:latin typeface="경기천년제목 Bold" panose="02020803020101020101" pitchFamily="18" charset="-127"/>
                <a:ea typeface="경기천년제목 Bold" panose="02020803020101020101" pitchFamily="18" charset="-127"/>
              </a:rPr>
              <a:t>등</a:t>
            </a:r>
            <a:r>
              <a:rPr lang="en-US" altLang="ko-KR" sz="1400" dirty="0" smtClean="0">
                <a:solidFill>
                  <a:schemeClr val="bg1">
                    <a:lumMod val="95000"/>
                  </a:schemeClr>
                </a:solidFill>
                <a:latin typeface="경기천년제목 Bold" panose="02020803020101020101" pitchFamily="18" charset="-127"/>
                <a:ea typeface="경기천년제목 Bold" panose="02020803020101020101" pitchFamily="18" charset="-127"/>
              </a:rPr>
              <a:t>)</a:t>
            </a:r>
            <a:endParaRPr lang="ko-KR" altLang="en-US" sz="1400" dirty="0">
              <a:solidFill>
                <a:schemeClr val="bg1">
                  <a:lumMod val="95000"/>
                </a:schemeClr>
              </a:solidFill>
              <a:latin typeface="경기천년제목 Bold" panose="02020803020101020101" pitchFamily="18" charset="-127"/>
              <a:ea typeface="경기천년제목 Bold" panose="02020803020101020101" pitchFamily="18" charset="-127"/>
            </a:endParaRPr>
          </a:p>
        </p:txBody>
      </p:sp>
      <p:sp>
        <p:nvSpPr>
          <p:cNvPr id="102" name="오각형 101"/>
          <p:cNvSpPr/>
          <p:nvPr/>
        </p:nvSpPr>
        <p:spPr>
          <a:xfrm>
            <a:off x="1252104" y="5839713"/>
            <a:ext cx="3367519" cy="276678"/>
          </a:xfrm>
          <a:prstGeom prst="homePlate">
            <a:avLst>
              <a:gd name="adj" fmla="val 3611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chemeClr val="bg1">
                    <a:lumMod val="95000"/>
                  </a:schemeClr>
                </a:solidFill>
                <a:latin typeface="경기천년제목 Bold" panose="02020803020101020101" pitchFamily="18" charset="-127"/>
                <a:ea typeface="경기천년제목 Bold" panose="02020803020101020101" pitchFamily="18" charset="-127"/>
              </a:rPr>
              <a:t>신재생에너지원 </a:t>
            </a:r>
            <a:r>
              <a:rPr lang="en-US" altLang="ko-KR" sz="1400" dirty="0" smtClean="0">
                <a:solidFill>
                  <a:schemeClr val="bg1">
                    <a:lumMod val="95000"/>
                  </a:schemeClr>
                </a:solidFill>
                <a:latin typeface="경기천년제목 Bold" panose="02020803020101020101" pitchFamily="18" charset="-127"/>
                <a:ea typeface="경기천년제목 Bold" panose="02020803020101020101" pitchFamily="18" charset="-127"/>
              </a:rPr>
              <a:t>REC </a:t>
            </a:r>
            <a:r>
              <a:rPr lang="ko-KR" altLang="en-US" sz="1400" dirty="0" smtClean="0">
                <a:solidFill>
                  <a:schemeClr val="bg1">
                    <a:lumMod val="95000"/>
                  </a:schemeClr>
                </a:solidFill>
                <a:latin typeface="경기천년제목 Bold" panose="02020803020101020101" pitchFamily="18" charset="-127"/>
                <a:ea typeface="경기천년제목 Bold" panose="02020803020101020101" pitchFamily="18" charset="-127"/>
              </a:rPr>
              <a:t>변동성</a:t>
            </a:r>
            <a:endParaRPr lang="ko-KR" altLang="en-US" sz="1400" dirty="0">
              <a:solidFill>
                <a:schemeClr val="bg1">
                  <a:lumMod val="95000"/>
                </a:schemeClr>
              </a:solidFill>
              <a:latin typeface="경기천년제목 Bold" panose="02020803020101020101" pitchFamily="18" charset="-127"/>
              <a:ea typeface="경기천년제목 Bold" panose="02020803020101020101" pitchFamily="18" charset="-127"/>
            </a:endParaRPr>
          </a:p>
        </p:txBody>
      </p:sp>
      <p:sp>
        <p:nvSpPr>
          <p:cNvPr id="103" name="오각형 102"/>
          <p:cNvSpPr/>
          <p:nvPr/>
        </p:nvSpPr>
        <p:spPr>
          <a:xfrm>
            <a:off x="1252103" y="5470758"/>
            <a:ext cx="3367519" cy="285869"/>
          </a:xfrm>
          <a:prstGeom prst="homePlate">
            <a:avLst>
              <a:gd name="adj" fmla="val 3611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solidFill>
                  <a:schemeClr val="bg1">
                    <a:lumMod val="95000"/>
                  </a:schemeClr>
                </a:solidFill>
                <a:latin typeface="경기천년제목 Bold" panose="02020803020101020101" pitchFamily="18" charset="-127"/>
                <a:ea typeface="경기천년제목 Bold" panose="02020803020101020101" pitchFamily="18" charset="-127"/>
              </a:rPr>
              <a:t>기술별</a:t>
            </a:r>
            <a:r>
              <a:rPr lang="en-US" altLang="ko-KR" sz="1400" dirty="0" smtClean="0">
                <a:solidFill>
                  <a:schemeClr val="bg1">
                    <a:lumMod val="95000"/>
                  </a:schemeClr>
                </a:solidFill>
                <a:latin typeface="경기천년제목 Bold" panose="02020803020101020101" pitchFamily="18" charset="-127"/>
                <a:ea typeface="경기천년제목 Bold" panose="02020803020101020101" pitchFamily="18" charset="-127"/>
              </a:rPr>
              <a:t>/</a:t>
            </a:r>
            <a:r>
              <a:rPr lang="ko-KR" altLang="en-US" sz="1400" dirty="0" smtClean="0">
                <a:solidFill>
                  <a:schemeClr val="bg1">
                    <a:lumMod val="95000"/>
                  </a:schemeClr>
                </a:solidFill>
                <a:latin typeface="경기천년제목 Bold" panose="02020803020101020101" pitchFamily="18" charset="-127"/>
                <a:ea typeface="경기천년제목 Bold" panose="02020803020101020101" pitchFamily="18" charset="-127"/>
              </a:rPr>
              <a:t>제조사별 시설 투자비 변동</a:t>
            </a:r>
            <a:endParaRPr lang="ko-KR" altLang="en-US" sz="1400" dirty="0">
              <a:solidFill>
                <a:schemeClr val="bg1">
                  <a:lumMod val="95000"/>
                </a:schemeClr>
              </a:solidFill>
              <a:latin typeface="경기천년제목 Bold" panose="02020803020101020101" pitchFamily="18" charset="-127"/>
              <a:ea typeface="경기천년제목 Bold" panose="02020803020101020101" pitchFamily="18" charset="-127"/>
            </a:endParaRPr>
          </a:p>
        </p:txBody>
      </p:sp>
      <p:pic>
        <p:nvPicPr>
          <p:cNvPr id="105" name="_x355743032" descr="EMB0000603c204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5335" y="5224870"/>
            <a:ext cx="2121123" cy="1356741"/>
          </a:xfrm>
          <a:prstGeom prst="rect">
            <a:avLst/>
          </a:prstGeom>
          <a:noFill/>
          <a:extLst>
            <a:ext uri="{909E8E84-426E-40DD-AFC4-6F175D3DCCD1}">
              <a14:hiddenFill xmlns:a14="http://schemas.microsoft.com/office/drawing/2010/main">
                <a:solidFill>
                  <a:srgbClr val="FFFFFF"/>
                </a:solidFill>
              </a14:hiddenFill>
            </a:ext>
          </a:extLst>
        </p:spPr>
      </p:pic>
      <p:pic>
        <p:nvPicPr>
          <p:cNvPr id="104" name="_x355745120" descr="EMB0000603c20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67475" y="4434521"/>
            <a:ext cx="2017059" cy="1405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36853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연구개발 대상 기술의 필요성</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360868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신재생에너지의 잉여전력 발생 증가 대비 필요</a:t>
            </a:r>
            <a:endParaRPr lang="en-US" sz="1200" b="1" dirty="0">
              <a:latin typeface="경기천년제목 Bold" panose="02020803020101020101" pitchFamily="18" charset="-127"/>
              <a:ea typeface="경기천년제목 Bold" panose="02020803020101020101" pitchFamily="18" charset="-127"/>
            </a:endParaRPr>
          </a:p>
        </p:txBody>
      </p:sp>
      <p:pic>
        <p:nvPicPr>
          <p:cNvPr id="3" name="그림 2"/>
          <p:cNvPicPr>
            <a:picLocks noChangeAspect="1"/>
          </p:cNvPicPr>
          <p:nvPr/>
        </p:nvPicPr>
        <p:blipFill rotWithShape="1">
          <a:blip r:embed="rId3"/>
          <a:srcRect b="974"/>
          <a:stretch/>
        </p:blipFill>
        <p:spPr>
          <a:xfrm>
            <a:off x="1521889" y="1428715"/>
            <a:ext cx="4476733" cy="3440398"/>
          </a:xfrm>
          <a:prstGeom prst="rect">
            <a:avLst/>
          </a:prstGeom>
        </p:spPr>
      </p:pic>
      <p:sp>
        <p:nvSpPr>
          <p:cNvPr id="22" name="Rectangle 14"/>
          <p:cNvSpPr/>
          <p:nvPr/>
        </p:nvSpPr>
        <p:spPr>
          <a:xfrm>
            <a:off x="0" y="1423303"/>
            <a:ext cx="1380744" cy="4782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신재생에너지원 확대에 따른 </a:t>
            </a:r>
            <a:r>
              <a:rPr lang="en-US" altLang="ko-KR" sz="1400" dirty="0" smtClean="0">
                <a:latin typeface="경기천년제목 Bold" panose="02020803020101020101" pitchFamily="18" charset="-127"/>
                <a:ea typeface="경기천년제목 Bold" panose="02020803020101020101" pitchFamily="18" charset="-127"/>
              </a:rPr>
              <a:t>Curtailment rate</a:t>
            </a:r>
            <a:endParaRPr lang="en-US" altLang="ko-KR" sz="1400" dirty="0">
              <a:latin typeface="경기천년제목 Bold" panose="02020803020101020101" pitchFamily="18" charset="-127"/>
              <a:ea typeface="경기천년제목 Bold" panose="02020803020101020101" pitchFamily="18" charset="-127"/>
            </a:endParaRPr>
          </a:p>
          <a:p>
            <a:pPr algn="ctr"/>
            <a:r>
              <a:rPr lang="ko-KR" altLang="en-US" sz="1400" dirty="0" smtClean="0">
                <a:latin typeface="경기천년제목 Bold" panose="02020803020101020101" pitchFamily="18" charset="-127"/>
                <a:ea typeface="경기천년제목 Bold" panose="02020803020101020101" pitchFamily="18" charset="-127"/>
              </a:rPr>
              <a:t>상관관계 분석</a:t>
            </a:r>
            <a:endParaRPr lang="en-US" altLang="ko-KR" sz="1400" dirty="0" smtClean="0">
              <a:latin typeface="경기천년제목 Bold" panose="02020803020101020101" pitchFamily="18" charset="-127"/>
              <a:ea typeface="경기천년제목 Bold" panose="02020803020101020101" pitchFamily="18" charset="-127"/>
            </a:endParaRPr>
          </a:p>
        </p:txBody>
      </p:sp>
      <p:sp>
        <p:nvSpPr>
          <p:cNvPr id="23" name="Rectangle 14"/>
          <p:cNvSpPr/>
          <p:nvPr/>
        </p:nvSpPr>
        <p:spPr>
          <a:xfrm>
            <a:off x="6139767" y="1423303"/>
            <a:ext cx="3599688" cy="3249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Curtailment rate </a:t>
            </a: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이란</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a:t>
            </a:r>
          </a:p>
          <a:p>
            <a:pPr marL="285750" indent="-285750">
              <a:buFontTx/>
              <a:buChar char="-"/>
            </a:pP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Grid </a:t>
            </a: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안정을 위해 연결되지 않는 발전 비율</a:t>
            </a:r>
            <a:endParaRPr lang="en-US" altLang="ko-KR" sz="1400" dirty="0" smtClean="0">
              <a:solidFill>
                <a:srgbClr val="19B49B"/>
              </a:solidFill>
              <a:latin typeface="경기천년제목 Bold" panose="02020803020101020101" pitchFamily="18" charset="-127"/>
              <a:ea typeface="경기천년제목 Bold" panose="02020803020101020101" pitchFamily="18" charset="-127"/>
            </a:endParaRPr>
          </a:p>
          <a:p>
            <a:pPr marL="285750" indent="-285750">
              <a:buFontTx/>
              <a:buChar char="-"/>
            </a:pP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기상 불안정으로 인해 주파수 불안정 및 전압 불안정으로 </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Grid</a:t>
            </a: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에 주는 영향을 최소화 하기 위해 송전하지 않는 것을 의미함</a:t>
            </a:r>
            <a:endParaRPr lang="en-US" altLang="ko-KR" sz="1400" dirty="0" smtClean="0">
              <a:solidFill>
                <a:srgbClr val="19B49B"/>
              </a:solidFill>
              <a:latin typeface="경기천년제목 Bold" panose="02020803020101020101" pitchFamily="18" charset="-127"/>
              <a:ea typeface="경기천년제목 Bold" panose="02020803020101020101" pitchFamily="18" charset="-127"/>
            </a:endParaRPr>
          </a:p>
        </p:txBody>
      </p:sp>
      <p:sp>
        <p:nvSpPr>
          <p:cNvPr id="24" name="Rectangle 14"/>
          <p:cNvSpPr/>
          <p:nvPr/>
        </p:nvSpPr>
        <p:spPr>
          <a:xfrm>
            <a:off x="1380744" y="4946903"/>
            <a:ext cx="8525256" cy="12593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n-US" altLang="ko-KR" sz="1400" dirty="0" smtClean="0">
                <a:latin typeface="경기천년제목 Bold" panose="02020803020101020101" pitchFamily="18" charset="-127"/>
                <a:ea typeface="경기천년제목 Bold" panose="02020803020101020101" pitchFamily="18" charset="-127"/>
              </a:rPr>
              <a:t>2016</a:t>
            </a:r>
            <a:r>
              <a:rPr lang="ko-KR" altLang="en-US" sz="1400" dirty="0" smtClean="0">
                <a:latin typeface="경기천년제목 Bold" panose="02020803020101020101" pitchFamily="18" charset="-127"/>
                <a:ea typeface="경기천년제목 Bold" panose="02020803020101020101" pitchFamily="18" charset="-127"/>
              </a:rPr>
              <a:t>년도 재생에너지 발전 비중 기준으로 재생에너지원의 </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송전 단락율은 </a:t>
            </a:r>
            <a:r>
              <a:rPr lang="en-US" altLang="ko-KR" sz="1400" dirty="0" smtClean="0">
                <a:solidFill>
                  <a:srgbClr val="FFC000"/>
                </a:solidFill>
                <a:latin typeface="경기천년제목 Bold" panose="02020803020101020101" pitchFamily="18" charset="-127"/>
                <a:ea typeface="경기천년제목 Bold" panose="02020803020101020101" pitchFamily="18" charset="-127"/>
              </a:rPr>
              <a:t>0.33%</a:t>
            </a:r>
          </a:p>
          <a:p>
            <a:pPr marL="285750" indent="-285750">
              <a:buFont typeface="Wingdings" panose="05000000000000000000" pitchFamily="2" charset="2"/>
              <a:buChar char="v"/>
            </a:pPr>
            <a:r>
              <a:rPr lang="en-US" altLang="ko-KR" sz="1400" dirty="0" smtClean="0">
                <a:latin typeface="경기천년제목 Bold" panose="02020803020101020101" pitchFamily="18" charset="-127"/>
                <a:ea typeface="경기천년제목 Bold" panose="02020803020101020101" pitchFamily="18" charset="-127"/>
              </a:rPr>
              <a:t>2030</a:t>
            </a:r>
            <a:r>
              <a:rPr lang="ko-KR" altLang="en-US" sz="1400" dirty="0" smtClean="0">
                <a:latin typeface="경기천년제목 Bold" panose="02020803020101020101" pitchFamily="18" charset="-127"/>
                <a:ea typeface="경기천년제목 Bold" panose="02020803020101020101" pitchFamily="18" charset="-127"/>
              </a:rPr>
              <a:t>년 비중이 </a:t>
            </a:r>
            <a:r>
              <a:rPr lang="en-US" altLang="ko-KR" sz="1400" dirty="0" smtClean="0">
                <a:latin typeface="경기천년제목 Bold" panose="02020803020101020101" pitchFamily="18" charset="-127"/>
                <a:ea typeface="경기천년제목 Bold" panose="02020803020101020101" pitchFamily="18" charset="-127"/>
              </a:rPr>
              <a:t>20% </a:t>
            </a:r>
            <a:r>
              <a:rPr lang="ko-KR" altLang="en-US" sz="1400" dirty="0" smtClean="0">
                <a:latin typeface="경기천년제목 Bold" panose="02020803020101020101" pitchFamily="18" charset="-127"/>
                <a:ea typeface="경기천년제목 Bold" panose="02020803020101020101" pitchFamily="18" charset="-127"/>
              </a:rPr>
              <a:t>이상 증가 시 재생에너지원의 송전 단락율은 </a:t>
            </a:r>
            <a:r>
              <a:rPr lang="en-US" altLang="ko-KR" sz="1400" dirty="0" smtClean="0">
                <a:solidFill>
                  <a:srgbClr val="FFC000"/>
                </a:solidFill>
                <a:latin typeface="경기천년제목 Bold" panose="02020803020101020101" pitchFamily="18" charset="-127"/>
                <a:ea typeface="경기천년제목 Bold" panose="02020803020101020101" pitchFamily="18" charset="-127"/>
              </a:rPr>
              <a:t>13.1%</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까지 증가 </a:t>
            </a:r>
            <a:endParaRPr lang="en-US" altLang="ko-KR" sz="1400" dirty="0" smtClean="0">
              <a:solidFill>
                <a:srgbClr val="FFC000"/>
              </a:solidFill>
              <a:latin typeface="경기천년제목 Bold" panose="02020803020101020101" pitchFamily="18" charset="-127"/>
              <a:ea typeface="경기천년제목 Bold" panose="02020803020101020101" pitchFamily="18" charset="-127"/>
            </a:endParaRPr>
          </a:p>
          <a:p>
            <a:pPr marL="285750" indent="-285750">
              <a:buFont typeface="Wingdings" panose="05000000000000000000" pitchFamily="2" charset="2"/>
              <a:buChar char="v"/>
            </a:pPr>
            <a:r>
              <a:rPr lang="en-US" altLang="ko-KR" sz="1400" dirty="0" smtClean="0">
                <a:latin typeface="경기천년제목 Bold" panose="02020803020101020101" pitchFamily="18" charset="-127"/>
                <a:ea typeface="경기천년제목 Bold" panose="02020803020101020101" pitchFamily="18" charset="-127"/>
              </a:rPr>
              <a:t>Curtailment </a:t>
            </a:r>
            <a:r>
              <a:rPr lang="ko-KR" altLang="en-US" sz="1400" dirty="0" smtClean="0">
                <a:latin typeface="경기천년제목 Bold" panose="02020803020101020101" pitchFamily="18" charset="-127"/>
                <a:ea typeface="경기천년제목 Bold" panose="02020803020101020101" pitchFamily="18" charset="-127"/>
              </a:rPr>
              <a:t>전력량으로 추산 시 </a:t>
            </a:r>
            <a:r>
              <a:rPr lang="en-US" altLang="ko-KR" sz="1400" dirty="0" smtClean="0">
                <a:latin typeface="경기천년제목 Bold" panose="02020803020101020101" pitchFamily="18" charset="-127"/>
                <a:ea typeface="경기천년제목 Bold" panose="02020803020101020101" pitchFamily="18" charset="-127"/>
              </a:rPr>
              <a:t>0.1~0.25TWh </a:t>
            </a:r>
            <a:r>
              <a:rPr lang="ko-KR" altLang="en-US" sz="1400" dirty="0" smtClean="0">
                <a:latin typeface="경기천년제목 Bold" panose="02020803020101020101" pitchFamily="18" charset="-127"/>
                <a:ea typeface="경기천년제목 Bold" panose="02020803020101020101" pitchFamily="18" charset="-127"/>
              </a:rPr>
              <a:t>수준</a:t>
            </a:r>
            <a:endParaRPr lang="en-US" altLang="ko-KR" sz="1400" dirty="0" smtClean="0">
              <a:latin typeface="경기천년제목 Bold" panose="02020803020101020101" pitchFamily="18" charset="-127"/>
              <a:ea typeface="경기천년제목 Bold" panose="02020803020101020101" pitchFamily="18" charset="-127"/>
            </a:endParaRPr>
          </a:p>
          <a:p>
            <a:pPr marL="285750" indent="-285750">
              <a:buFont typeface="Wingdings" panose="05000000000000000000" pitchFamily="2" charset="2"/>
              <a:buChar char="v"/>
            </a:pP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잉여 전력의 발생량은 전력 예비율에 큰 영향을 미칠 수 있는 수준으로 증가할 수 있으므로</a:t>
            </a:r>
            <a:r>
              <a:rPr lang="en-US" altLang="ko-KR" sz="1400" dirty="0" smtClean="0">
                <a:solidFill>
                  <a:srgbClr val="FFC000"/>
                </a:solidFill>
                <a:latin typeface="경기천년제목 Bold" panose="02020803020101020101" pitchFamily="18" charset="-127"/>
                <a:ea typeface="경기천년제목 Bold" panose="02020803020101020101" pitchFamily="18" charset="-127"/>
              </a:rPr>
              <a:t>, </a:t>
            </a:r>
            <a:r>
              <a:rPr lang="ko-KR" altLang="en-US" sz="1400" dirty="0" smtClean="0">
                <a:solidFill>
                  <a:srgbClr val="FFC000"/>
                </a:solidFill>
                <a:latin typeface="경기천년제목 Bold" panose="02020803020101020101" pitchFamily="18" charset="-127"/>
                <a:ea typeface="경기천년제목 Bold" panose="02020803020101020101" pitchFamily="18" charset="-127"/>
              </a:rPr>
              <a:t>이를 대비한 대용량 에너지 저장 시스템 개발이 반드시 필요함</a:t>
            </a:r>
            <a:endParaRPr lang="en-US" altLang="ko-KR" sz="1400" dirty="0" smtClean="0">
              <a:solidFill>
                <a:srgbClr val="FFC000"/>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287924734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연구개발 대상 기술의 개요</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360868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연료전지 기술별</a:t>
            </a:r>
            <a:r>
              <a:rPr lang="en-US" altLang="ko-KR" sz="1200" b="1" dirty="0" smtClean="0">
                <a:latin typeface="경기천년제목 Bold" panose="02020803020101020101" pitchFamily="18" charset="-127"/>
                <a:ea typeface="경기천년제목 Bold" panose="02020803020101020101" pitchFamily="18" charset="-127"/>
              </a:rPr>
              <a:t> </a:t>
            </a:r>
            <a:r>
              <a:rPr lang="ko-KR" altLang="en-US" sz="1200" b="1" dirty="0" smtClean="0">
                <a:latin typeface="경기천년제목 Bold" panose="02020803020101020101" pitchFamily="18" charset="-127"/>
                <a:ea typeface="경기천년제목 Bold" panose="02020803020101020101" pitchFamily="18" charset="-127"/>
              </a:rPr>
              <a:t>설계 사양 및 기술 특성</a:t>
            </a:r>
            <a:endParaRPr lang="en-US" sz="1200" b="1" dirty="0">
              <a:latin typeface="경기천년제목 Bold" panose="02020803020101020101" pitchFamily="18" charset="-127"/>
              <a:ea typeface="경기천년제목 Bold" panose="02020803020101020101" pitchFamily="18" charset="-127"/>
            </a:endParaRPr>
          </a:p>
        </p:txBody>
      </p:sp>
      <p:graphicFrame>
        <p:nvGraphicFramePr>
          <p:cNvPr id="19" name="표 18"/>
          <p:cNvGraphicFramePr>
            <a:graphicFrameLocks noGrp="1"/>
          </p:cNvGraphicFramePr>
          <p:nvPr>
            <p:extLst>
              <p:ext uri="{D42A27DB-BD31-4B8C-83A1-F6EECF244321}">
                <p14:modId xmlns:p14="http://schemas.microsoft.com/office/powerpoint/2010/main" val="3664996155"/>
              </p:ext>
            </p:extLst>
          </p:nvPr>
        </p:nvGraphicFramePr>
        <p:xfrm>
          <a:off x="989509" y="1517220"/>
          <a:ext cx="7887789" cy="4553528"/>
        </p:xfrm>
        <a:graphic>
          <a:graphicData uri="http://schemas.openxmlformats.org/drawingml/2006/table">
            <a:tbl>
              <a:tblPr firstRow="1" bandRow="1">
                <a:tableStyleId>{2D5ABB26-0587-4C30-8999-92F81FD0307C}</a:tableStyleId>
              </a:tblPr>
              <a:tblGrid>
                <a:gridCol w="1201241">
                  <a:extLst>
                    <a:ext uri="{9D8B030D-6E8A-4147-A177-3AD203B41FA5}">
                      <a16:colId xmlns:a16="http://schemas.microsoft.com/office/drawing/2014/main" val="2261844243"/>
                    </a:ext>
                  </a:extLst>
                </a:gridCol>
                <a:gridCol w="1671637">
                  <a:extLst>
                    <a:ext uri="{9D8B030D-6E8A-4147-A177-3AD203B41FA5}">
                      <a16:colId xmlns:a16="http://schemas.microsoft.com/office/drawing/2014/main" val="611294019"/>
                    </a:ext>
                  </a:extLst>
                </a:gridCol>
                <a:gridCol w="1671637">
                  <a:extLst>
                    <a:ext uri="{9D8B030D-6E8A-4147-A177-3AD203B41FA5}">
                      <a16:colId xmlns:a16="http://schemas.microsoft.com/office/drawing/2014/main" val="3199063832"/>
                    </a:ext>
                  </a:extLst>
                </a:gridCol>
                <a:gridCol w="1671637">
                  <a:extLst>
                    <a:ext uri="{9D8B030D-6E8A-4147-A177-3AD203B41FA5}">
                      <a16:colId xmlns:a16="http://schemas.microsoft.com/office/drawing/2014/main" val="1808826660"/>
                    </a:ext>
                  </a:extLst>
                </a:gridCol>
                <a:gridCol w="1671637">
                  <a:extLst>
                    <a:ext uri="{9D8B030D-6E8A-4147-A177-3AD203B41FA5}">
                      <a16:colId xmlns:a16="http://schemas.microsoft.com/office/drawing/2014/main" val="1858663939"/>
                    </a:ext>
                  </a:extLst>
                </a:gridCol>
              </a:tblGrid>
              <a:tr h="396750">
                <a:tc>
                  <a:txBody>
                    <a:bodyPr/>
                    <a:lstStyle/>
                    <a:p>
                      <a:pPr algn="ctr"/>
                      <a:endParaRPr lang="ko-KR" altLang="en-US" sz="1400" dirty="0">
                        <a:solidFill>
                          <a:schemeClr val="bg1"/>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txBody>
                  <a:tcPr marL="0" marR="0" marT="0" marB="0" anchor="ctr">
                    <a:lnL w="1905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19B49B"/>
                    </a:solidFill>
                  </a:tcPr>
                </a:tc>
                <a:tc>
                  <a:txBody>
                    <a:bodyPr/>
                    <a:lstStyle/>
                    <a:p>
                      <a:pPr algn="ctr"/>
                      <a:r>
                        <a:rPr lang="en-US" altLang="ko-KR" sz="1400" dirty="0" smtClean="0">
                          <a:solidFill>
                            <a:schemeClr val="bg1"/>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PEMFC</a:t>
                      </a:r>
                      <a:endParaRPr lang="ko-KR" altLang="en-US" sz="1400" dirty="0">
                        <a:solidFill>
                          <a:schemeClr val="bg1"/>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19B49B"/>
                    </a:solidFill>
                  </a:tcPr>
                </a:tc>
                <a:tc>
                  <a:txBody>
                    <a:bodyPr/>
                    <a:lstStyle/>
                    <a:p>
                      <a:pPr algn="ctr"/>
                      <a:r>
                        <a:rPr lang="en-US" altLang="ko-KR" sz="1400" dirty="0" smtClean="0">
                          <a:solidFill>
                            <a:schemeClr val="bg1"/>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PAFC</a:t>
                      </a:r>
                      <a:endParaRPr lang="ko-KR" altLang="en-US" sz="1400" dirty="0">
                        <a:solidFill>
                          <a:schemeClr val="bg1"/>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19B49B"/>
                    </a:solidFill>
                  </a:tcPr>
                </a:tc>
                <a:tc>
                  <a:txBody>
                    <a:bodyPr/>
                    <a:lstStyle/>
                    <a:p>
                      <a:pPr algn="ctr"/>
                      <a:r>
                        <a:rPr lang="en-US" altLang="ko-KR" sz="1400" dirty="0" smtClean="0">
                          <a:solidFill>
                            <a:schemeClr val="bg1"/>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MCFC</a:t>
                      </a:r>
                      <a:endParaRPr lang="ko-KR" altLang="en-US" sz="1400" dirty="0">
                        <a:solidFill>
                          <a:schemeClr val="bg1"/>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19B49B"/>
                    </a:solidFill>
                  </a:tcPr>
                </a:tc>
                <a:tc>
                  <a:txBody>
                    <a:bodyPr/>
                    <a:lstStyle/>
                    <a:p>
                      <a:pPr algn="ctr"/>
                      <a:r>
                        <a:rPr lang="en-US" altLang="ko-KR" sz="1400" dirty="0" smtClean="0">
                          <a:solidFill>
                            <a:schemeClr val="bg1"/>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SOFC</a:t>
                      </a:r>
                      <a:endParaRPr lang="ko-KR" altLang="en-US" sz="1400" dirty="0">
                        <a:solidFill>
                          <a:schemeClr val="bg1"/>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19B49B"/>
                    </a:solidFill>
                  </a:tcPr>
                </a:tc>
                <a:extLst>
                  <a:ext uri="{0D108BD9-81ED-4DB2-BD59-A6C34878D82A}">
                    <a16:rowId xmlns:a16="http://schemas.microsoft.com/office/drawing/2014/main" val="1089418457"/>
                  </a:ext>
                </a:extLst>
              </a:tr>
              <a:tr h="429718">
                <a:tc>
                  <a:txBody>
                    <a:bodyPr/>
                    <a:lstStyle/>
                    <a:p>
                      <a:pPr algn="ctr"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연료</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marL="0" marR="0" marT="0" marB="0" anchor="ctr">
                    <a:lnL w="1905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19B49B"/>
                    </a:solidFill>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수소</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수소</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천연가스</a:t>
                      </a:r>
                      <a:endParaRPr lang="en-US" altLang="ko-KR" sz="1200" dirty="0" smtClean="0">
                        <a:latin typeface="경기천년제목 Bold" panose="02020803020101020101" pitchFamily="18" charset="-127"/>
                        <a:ea typeface="경기천년제목 Bold" panose="02020803020101020101" pitchFamily="18" charset="-127"/>
                      </a:endParaRPr>
                    </a:p>
                    <a:p>
                      <a:pPr algn="ctr" latinLnBrk="1"/>
                      <a:r>
                        <a:rPr lang="en-US" altLang="ko-KR" sz="1200" dirty="0" smtClean="0">
                          <a:latin typeface="경기천년제목 Bold" panose="02020803020101020101" pitchFamily="18" charset="-127"/>
                          <a:ea typeface="경기천년제목 Bold" panose="02020803020101020101" pitchFamily="18" charset="-127"/>
                        </a:rPr>
                        <a:t>(</a:t>
                      </a:r>
                      <a:r>
                        <a:rPr lang="ko-KR" altLang="en-US" sz="1200" dirty="0" smtClean="0">
                          <a:latin typeface="경기천년제목 Bold" panose="02020803020101020101" pitchFamily="18" charset="-127"/>
                          <a:ea typeface="경기천년제목 Bold" panose="02020803020101020101" pitchFamily="18" charset="-127"/>
                        </a:rPr>
                        <a:t>수소</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일산화탄소</a:t>
                      </a:r>
                      <a:r>
                        <a:rPr lang="en-US" altLang="ko-KR" sz="1200" dirty="0" smtClean="0">
                          <a:latin typeface="경기천년제목 Bold" panose="02020803020101020101" pitchFamily="18" charset="-127"/>
                          <a:ea typeface="경기천년제목 Bold" panose="02020803020101020101" pitchFamily="18" charset="-127"/>
                        </a:rPr>
                        <a:t>)</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천연가스</a:t>
                      </a:r>
                      <a:endParaRPr lang="en-US" altLang="ko-KR" sz="1200" dirty="0" smtClean="0">
                        <a:latin typeface="경기천년제목 Bold" panose="02020803020101020101" pitchFamily="18" charset="-127"/>
                        <a:ea typeface="경기천년제목 Bold" panose="02020803020101020101" pitchFamily="18" charset="-127"/>
                      </a:endParaRPr>
                    </a:p>
                    <a:p>
                      <a:pPr algn="ctr" latinLnBrk="1"/>
                      <a:r>
                        <a:rPr lang="en-US" altLang="ko-KR" sz="1200" dirty="0" smtClean="0">
                          <a:latin typeface="경기천년제목 Bold" panose="02020803020101020101" pitchFamily="18" charset="-127"/>
                          <a:ea typeface="경기천년제목 Bold" panose="02020803020101020101" pitchFamily="18" charset="-127"/>
                        </a:rPr>
                        <a:t>(</a:t>
                      </a:r>
                      <a:r>
                        <a:rPr lang="ko-KR" altLang="en-US" sz="1200" dirty="0" smtClean="0">
                          <a:latin typeface="경기천년제목 Bold" panose="02020803020101020101" pitchFamily="18" charset="-127"/>
                          <a:ea typeface="경기천년제목 Bold" panose="02020803020101020101" pitchFamily="18" charset="-127"/>
                        </a:rPr>
                        <a:t>수소</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일산화탄소</a:t>
                      </a:r>
                      <a:r>
                        <a:rPr lang="en-US" altLang="ko-KR" sz="1200" dirty="0" smtClean="0">
                          <a:latin typeface="경기천년제목 Bold" panose="02020803020101020101" pitchFamily="18" charset="-127"/>
                          <a:ea typeface="경기천년제목 Bold" panose="02020803020101020101" pitchFamily="18" charset="-127"/>
                        </a:rPr>
                        <a:t>)</a:t>
                      </a:r>
                      <a:endParaRPr lang="ko-KR" altLang="en-US" sz="1200" dirty="0" smtClean="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713791"/>
                  </a:ext>
                </a:extLst>
              </a:tr>
              <a:tr h="396750">
                <a:tc>
                  <a:txBody>
                    <a:bodyPr/>
                    <a:lstStyle/>
                    <a:p>
                      <a:pPr algn="ctr"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작동 온도</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marL="0" marR="0" marT="0" marB="0" anchor="ctr">
                    <a:lnL w="1905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19B49B"/>
                    </a:solidFill>
                  </a:tcPr>
                </a:tc>
                <a:tc>
                  <a:txBody>
                    <a:bodyPr/>
                    <a:lstStyle/>
                    <a:p>
                      <a:pPr algn="ctr" latinLnBrk="1"/>
                      <a:r>
                        <a:rPr lang="en-US" altLang="ko-KR" sz="1200" dirty="0" smtClean="0">
                          <a:solidFill>
                            <a:srgbClr val="C00000"/>
                          </a:solidFill>
                          <a:latin typeface="경기천년제목 Bold" panose="02020803020101020101" pitchFamily="18" charset="-127"/>
                          <a:ea typeface="경기천년제목 Bold" panose="02020803020101020101" pitchFamily="18" charset="-127"/>
                        </a:rPr>
                        <a:t>80℃</a:t>
                      </a:r>
                      <a:endParaRPr lang="ko-KR" altLang="en-US" sz="1200" dirty="0">
                        <a:solidFill>
                          <a:srgbClr val="C00000"/>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dirty="0" smtClean="0">
                          <a:solidFill>
                            <a:srgbClr val="C00000"/>
                          </a:solidFill>
                          <a:latin typeface="경기천년제목 Bold" panose="02020803020101020101" pitchFamily="18" charset="-127"/>
                          <a:ea typeface="경기천년제목 Bold" panose="02020803020101020101" pitchFamily="18" charset="-127"/>
                        </a:rPr>
                        <a:t>200℃</a:t>
                      </a:r>
                      <a:endParaRPr lang="ko-KR" altLang="en-US" sz="1200" dirty="0">
                        <a:solidFill>
                          <a:srgbClr val="C00000"/>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dirty="0" smtClean="0">
                          <a:solidFill>
                            <a:srgbClr val="C00000"/>
                          </a:solidFill>
                          <a:latin typeface="경기천년제목 Bold" panose="02020803020101020101" pitchFamily="18" charset="-127"/>
                          <a:ea typeface="경기천년제목 Bold" panose="02020803020101020101" pitchFamily="18" charset="-127"/>
                        </a:rPr>
                        <a:t>550℃</a:t>
                      </a:r>
                      <a:endParaRPr lang="ko-KR" altLang="en-US" sz="1200" dirty="0">
                        <a:solidFill>
                          <a:srgbClr val="C00000"/>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dirty="0" smtClean="0">
                          <a:solidFill>
                            <a:srgbClr val="C00000"/>
                          </a:solidFill>
                          <a:latin typeface="경기천년제목 Bold" panose="02020803020101020101" pitchFamily="18" charset="-127"/>
                          <a:ea typeface="경기천년제목 Bold" panose="02020803020101020101" pitchFamily="18" charset="-127"/>
                        </a:rPr>
                        <a:t>700~1000℃</a:t>
                      </a:r>
                      <a:endParaRPr lang="ko-KR" altLang="en-US" sz="1200" dirty="0">
                        <a:solidFill>
                          <a:srgbClr val="C00000"/>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40506792"/>
                  </a:ext>
                </a:extLst>
              </a:tr>
              <a:tr h="484157">
                <a:tc>
                  <a:txBody>
                    <a:bodyPr/>
                    <a:lstStyle/>
                    <a:p>
                      <a:pPr algn="ctr"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전해질</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marL="0" marR="0" marT="0" marB="0" anchor="ctr">
                    <a:lnL w="1905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19B49B"/>
                    </a:solidFill>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수소이온교환막</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고농도 인산</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칼륨 탄산염</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지르코니아계 세라믹</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59053930"/>
                  </a:ext>
                </a:extLst>
              </a:tr>
              <a:tr h="396750">
                <a:tc>
                  <a:txBody>
                    <a:bodyPr/>
                    <a:lstStyle/>
                    <a:p>
                      <a:pPr algn="ctr"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촉매</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marL="0" marR="0" marT="0" marB="0" anchor="ctr">
                    <a:lnL w="1905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19B49B"/>
                    </a:solidFill>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백금</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백금</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니켈</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페로브스카이트</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95462647"/>
                  </a:ext>
                </a:extLst>
              </a:tr>
              <a:tr h="396750">
                <a:tc>
                  <a:txBody>
                    <a:bodyPr/>
                    <a:lstStyle/>
                    <a:p>
                      <a:pPr algn="ctr"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발전 효율</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marL="0" marR="0" marT="0" marB="0" anchor="ctr">
                    <a:lnL w="1905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19B49B"/>
                    </a:solidFill>
                  </a:tcPr>
                </a:tc>
                <a:tc>
                  <a:txBody>
                    <a:bodyPr/>
                    <a:lstStyle/>
                    <a:p>
                      <a:pPr algn="ctr" latinLnBrk="1"/>
                      <a:r>
                        <a:rPr lang="en-US" altLang="ko-KR" sz="1200" baseline="0" dirty="0" smtClean="0">
                          <a:solidFill>
                            <a:srgbClr val="C00000"/>
                          </a:solidFill>
                          <a:latin typeface="경기천년제목 Bold" panose="02020803020101020101" pitchFamily="18" charset="-127"/>
                          <a:ea typeface="경기천년제목 Bold" panose="02020803020101020101" pitchFamily="18" charset="-127"/>
                        </a:rPr>
                        <a:t>30~35%</a:t>
                      </a:r>
                      <a:endParaRPr lang="ko-KR" altLang="en-US" sz="1200" baseline="0" dirty="0">
                        <a:solidFill>
                          <a:srgbClr val="C00000"/>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dirty="0" smtClean="0">
                          <a:solidFill>
                            <a:srgbClr val="C00000"/>
                          </a:solidFill>
                          <a:latin typeface="경기천년제목 Bold" panose="02020803020101020101" pitchFamily="18" charset="-127"/>
                          <a:ea typeface="경기천년제목 Bold" panose="02020803020101020101" pitchFamily="18" charset="-127"/>
                        </a:rPr>
                        <a:t>40~42%</a:t>
                      </a:r>
                      <a:endParaRPr lang="ko-KR" altLang="en-US" sz="1200" dirty="0">
                        <a:solidFill>
                          <a:srgbClr val="C00000"/>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dirty="0" smtClean="0">
                          <a:solidFill>
                            <a:srgbClr val="C00000"/>
                          </a:solidFill>
                          <a:latin typeface="경기천년제목 Bold" panose="02020803020101020101" pitchFamily="18" charset="-127"/>
                          <a:ea typeface="경기천년제목 Bold" panose="02020803020101020101" pitchFamily="18" charset="-127"/>
                        </a:rPr>
                        <a:t>44~48%</a:t>
                      </a:r>
                      <a:endParaRPr lang="ko-KR" altLang="en-US" sz="1200" dirty="0">
                        <a:solidFill>
                          <a:srgbClr val="C00000"/>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dirty="0" smtClean="0">
                          <a:solidFill>
                            <a:srgbClr val="C00000"/>
                          </a:solidFill>
                          <a:latin typeface="경기천년제목 Bold" panose="02020803020101020101" pitchFamily="18" charset="-127"/>
                          <a:ea typeface="경기천년제목 Bold" panose="02020803020101020101" pitchFamily="18" charset="-127"/>
                        </a:rPr>
                        <a:t>52~60%</a:t>
                      </a:r>
                      <a:endParaRPr lang="ko-KR" altLang="en-US" sz="1200" dirty="0">
                        <a:solidFill>
                          <a:srgbClr val="C00000"/>
                        </a:solidFill>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99339762"/>
                  </a:ext>
                </a:extLst>
              </a:tr>
              <a:tr h="644577">
                <a:tc>
                  <a:txBody>
                    <a:bodyPr/>
                    <a:lstStyle/>
                    <a:p>
                      <a:pPr algn="ctr"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장점</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marL="0" marR="0" marT="0" marB="0" anchor="ctr">
                    <a:lnL w="1905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19B49B"/>
                    </a:solidFill>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높은 출력 밀도</a:t>
                      </a:r>
                      <a:endParaRPr lang="en-US" altLang="ko-KR" sz="1200" dirty="0" smtClean="0">
                        <a:latin typeface="경기천년제목 Bold" panose="02020803020101020101" pitchFamily="18" charset="-127"/>
                        <a:ea typeface="경기천년제목 Bold" panose="02020803020101020101" pitchFamily="18" charset="-127"/>
                      </a:endParaRPr>
                    </a:p>
                    <a:p>
                      <a:pPr algn="ctr" latinLnBrk="1"/>
                      <a:r>
                        <a:rPr lang="ko-KR" altLang="en-US" sz="1200" dirty="0" smtClean="0">
                          <a:latin typeface="경기천년제목 Bold" panose="02020803020101020101" pitchFamily="18" charset="-127"/>
                          <a:ea typeface="경기천년제목 Bold" panose="02020803020101020101" pitchFamily="18" charset="-127"/>
                        </a:rPr>
                        <a:t>빠른 시동 시간</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높은 발전 효율</a:t>
                      </a:r>
                      <a:endParaRPr lang="en-US" altLang="ko-KR" sz="1200" dirty="0" smtClean="0">
                        <a:latin typeface="경기천년제목 Bold" panose="02020803020101020101" pitchFamily="18" charset="-127"/>
                        <a:ea typeface="경기천년제목 Bold" panose="02020803020101020101" pitchFamily="18" charset="-127"/>
                      </a:endParaRPr>
                    </a:p>
                    <a:p>
                      <a:pPr algn="ctr" latinLnBrk="1"/>
                      <a:r>
                        <a:rPr lang="ko-KR" altLang="en-US" sz="1200" dirty="0" smtClean="0">
                          <a:latin typeface="경기천년제목 Bold" panose="02020803020101020101" pitchFamily="18" charset="-127"/>
                          <a:ea typeface="경기천년제목 Bold" panose="02020803020101020101" pitchFamily="18" charset="-127"/>
                        </a:rPr>
                        <a:t>열 병합 가능</a:t>
                      </a:r>
                      <a:endParaRPr lang="en-US" altLang="ko-KR" sz="1200" dirty="0" smtClean="0">
                        <a:latin typeface="경기천년제목 Bold" panose="02020803020101020101" pitchFamily="18" charset="-127"/>
                        <a:ea typeface="경기천년제목 Bold" panose="02020803020101020101" pitchFamily="18" charset="-127"/>
                      </a:endParaRPr>
                    </a:p>
                    <a:p>
                      <a:pPr algn="ctr" latinLnBrk="1"/>
                      <a:r>
                        <a:rPr lang="ko-KR" altLang="en-US" sz="1200" dirty="0" smtClean="0">
                          <a:latin typeface="경기천년제목 Bold" panose="02020803020101020101" pitchFamily="18" charset="-127"/>
                          <a:ea typeface="경기천년제목 Bold" panose="02020803020101020101" pitchFamily="18" charset="-127"/>
                        </a:rPr>
                        <a:t>다양한 연료 사용 가능</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높은 발전 효율</a:t>
                      </a:r>
                      <a:endParaRPr lang="en-US" altLang="ko-KR" sz="1200" dirty="0" smtClean="0">
                        <a:latin typeface="경기천년제목 Bold" panose="02020803020101020101" pitchFamily="18" charset="-127"/>
                        <a:ea typeface="경기천년제목 Bold" panose="02020803020101020101" pitchFamily="18" charset="-127"/>
                      </a:endParaRPr>
                    </a:p>
                    <a:p>
                      <a:pPr algn="ctr" latinLnBrk="1"/>
                      <a:r>
                        <a:rPr lang="ko-KR" altLang="en-US" sz="1200" dirty="0" smtClean="0">
                          <a:latin typeface="경기천년제목 Bold" panose="02020803020101020101" pitchFamily="18" charset="-127"/>
                          <a:ea typeface="경기천년제목 Bold" panose="02020803020101020101" pitchFamily="18" charset="-127"/>
                        </a:rPr>
                        <a:t>열 병합 가능</a:t>
                      </a:r>
                      <a:endParaRPr lang="en-US" altLang="ko-KR" sz="1200" dirty="0" smtClean="0">
                        <a:latin typeface="경기천년제목 Bold" panose="02020803020101020101" pitchFamily="18" charset="-127"/>
                        <a:ea typeface="경기천년제목 Bold" panose="02020803020101020101" pitchFamily="18" charset="-127"/>
                      </a:endParaRPr>
                    </a:p>
                    <a:p>
                      <a:pPr algn="ctr" latinLnBrk="1"/>
                      <a:r>
                        <a:rPr lang="ko-KR" altLang="en-US" sz="1200" dirty="0" smtClean="0">
                          <a:latin typeface="경기천년제목 Bold" panose="02020803020101020101" pitchFamily="18" charset="-127"/>
                          <a:ea typeface="경기천년제목 Bold" panose="02020803020101020101" pitchFamily="18" charset="-127"/>
                        </a:rPr>
                        <a:t>다양한 연료 사용 가능</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높은 발전 효율</a:t>
                      </a:r>
                      <a:endParaRPr lang="en-US" altLang="ko-KR" sz="1200" dirty="0" smtClean="0">
                        <a:latin typeface="경기천년제목 Bold" panose="02020803020101020101" pitchFamily="18" charset="-127"/>
                        <a:ea typeface="경기천년제목 Bold" panose="02020803020101020101" pitchFamily="18" charset="-127"/>
                      </a:endParaRPr>
                    </a:p>
                    <a:p>
                      <a:pPr algn="ctr" latinLnBrk="1"/>
                      <a:r>
                        <a:rPr lang="ko-KR" altLang="en-US" sz="1200" dirty="0" smtClean="0">
                          <a:latin typeface="경기천년제목 Bold" panose="02020803020101020101" pitchFamily="18" charset="-127"/>
                          <a:ea typeface="경기천년제목 Bold" panose="02020803020101020101" pitchFamily="18" charset="-127"/>
                        </a:rPr>
                        <a:t>열 병합 가능</a:t>
                      </a:r>
                      <a:endParaRPr lang="en-US" altLang="ko-KR" sz="1200" dirty="0" smtClean="0">
                        <a:latin typeface="경기천년제목 Bold" panose="02020803020101020101" pitchFamily="18" charset="-127"/>
                        <a:ea typeface="경기천년제목 Bold" panose="02020803020101020101" pitchFamily="18" charset="-127"/>
                      </a:endParaRPr>
                    </a:p>
                    <a:p>
                      <a:pPr algn="ctr" latinLnBrk="1"/>
                      <a:r>
                        <a:rPr lang="ko-KR" altLang="en-US" sz="1200" dirty="0" smtClean="0">
                          <a:latin typeface="경기천년제목 Bold" panose="02020803020101020101" pitchFamily="18" charset="-127"/>
                          <a:ea typeface="경기천년제목 Bold" panose="02020803020101020101" pitchFamily="18" charset="-127"/>
                        </a:rPr>
                        <a:t>다양한 연료 사용 가능</a:t>
                      </a:r>
                    </a:p>
                  </a:txBody>
                  <a:tcPr marL="0" marR="0" marT="0" marB="0" anchor="ctr">
                    <a:lnL w="12700" cap="flat" cmpd="sng" algn="ctr">
                      <a:solidFill>
                        <a:schemeClr val="bg1">
                          <a:lumMod val="7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32183459"/>
                  </a:ext>
                </a:extLst>
              </a:tr>
              <a:tr h="429718">
                <a:tc>
                  <a:txBody>
                    <a:bodyPr/>
                    <a:lstStyle/>
                    <a:p>
                      <a:pPr algn="ctr"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단점</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marL="0" marR="0" marT="0" marB="0" anchor="ctr">
                    <a:lnL w="1905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19B49B"/>
                    </a:solidFill>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낮은 발전 효율</a:t>
                      </a:r>
                      <a:endParaRPr lang="en-US" altLang="ko-KR" sz="1200" dirty="0" smtClean="0">
                        <a:latin typeface="경기천년제목 Bold" panose="02020803020101020101" pitchFamily="18" charset="-127"/>
                        <a:ea typeface="경기천년제목 Bold" panose="02020803020101020101" pitchFamily="18" charset="-127"/>
                      </a:endParaRPr>
                    </a:p>
                    <a:p>
                      <a:pPr algn="ctr" latinLnBrk="1"/>
                      <a:r>
                        <a:rPr lang="en-US" altLang="ko-KR" sz="1200" dirty="0" smtClean="0">
                          <a:latin typeface="경기천년제목 Bold" panose="02020803020101020101" pitchFamily="18" charset="-127"/>
                          <a:ea typeface="경기천년제목 Bold" panose="02020803020101020101" pitchFamily="18" charset="-127"/>
                        </a:rPr>
                        <a:t>CO </a:t>
                      </a:r>
                      <a:r>
                        <a:rPr lang="ko-KR" altLang="en-US" sz="1200" dirty="0" err="1" smtClean="0">
                          <a:latin typeface="경기천년제목 Bold" panose="02020803020101020101" pitchFamily="18" charset="-127"/>
                          <a:ea typeface="경기천년제목 Bold" panose="02020803020101020101" pitchFamily="18" charset="-127"/>
                        </a:rPr>
                        <a:t>피독</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인산 유출</a:t>
                      </a:r>
                      <a:endParaRPr lang="en-US" altLang="ko-KR" sz="1200" dirty="0" smtClean="0">
                        <a:latin typeface="경기천년제목 Bold" panose="02020803020101020101" pitchFamily="18" charset="-127"/>
                        <a:ea typeface="경기천년제목 Bold" panose="02020803020101020101" pitchFamily="18" charset="-127"/>
                      </a:endParaRPr>
                    </a:p>
                    <a:p>
                      <a:pPr algn="ctr" latinLnBrk="1"/>
                      <a:r>
                        <a:rPr lang="ko-KR" altLang="en-US" sz="1200" dirty="0" smtClean="0">
                          <a:latin typeface="경기천년제목 Bold" panose="02020803020101020101" pitchFamily="18" charset="-127"/>
                          <a:ea typeface="경기천년제목 Bold" panose="02020803020101020101" pitchFamily="18" charset="-127"/>
                        </a:rPr>
                        <a:t>재료 부식</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전해질 손실</a:t>
                      </a:r>
                      <a:endParaRPr lang="en-US" altLang="ko-KR" sz="1200" dirty="0" smtClean="0">
                        <a:latin typeface="경기천년제목 Bold" panose="02020803020101020101" pitchFamily="18" charset="-127"/>
                        <a:ea typeface="경기천년제목 Bold" panose="02020803020101020101" pitchFamily="18" charset="-127"/>
                      </a:endParaRPr>
                    </a:p>
                    <a:p>
                      <a:pPr algn="ctr" latinLnBrk="1"/>
                      <a:r>
                        <a:rPr lang="ko-KR" altLang="en-US" sz="1200" dirty="0" smtClean="0">
                          <a:latin typeface="경기천년제목 Bold" panose="02020803020101020101" pitchFamily="18" charset="-127"/>
                          <a:ea typeface="경기천년제목 Bold" panose="02020803020101020101" pitchFamily="18" charset="-127"/>
                        </a:rPr>
                        <a:t>낮은 시동 시간</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상용</a:t>
                      </a:r>
                      <a:r>
                        <a:rPr lang="ko-KR" altLang="en-US" sz="1200" baseline="0" dirty="0" smtClean="0">
                          <a:latin typeface="경기천년제목 Bold" panose="02020803020101020101" pitchFamily="18" charset="-127"/>
                          <a:ea typeface="경기천년제목 Bold" panose="02020803020101020101" pitchFamily="18" charset="-127"/>
                        </a:rPr>
                        <a:t> 제품 보급 저조</a:t>
                      </a:r>
                      <a:endParaRPr lang="en-US" altLang="ko-KR" sz="1200" baseline="0" dirty="0" smtClean="0">
                        <a:latin typeface="경기천년제목 Bold" panose="02020803020101020101" pitchFamily="18" charset="-127"/>
                        <a:ea typeface="경기천년제목 Bold" panose="02020803020101020101" pitchFamily="18" charset="-127"/>
                      </a:endParaRPr>
                    </a:p>
                    <a:p>
                      <a:pPr algn="ctr" latinLnBrk="1"/>
                      <a:r>
                        <a:rPr lang="ko-KR" altLang="en-US" sz="1200" baseline="0" dirty="0" smtClean="0">
                          <a:latin typeface="경기천년제목 Bold" panose="02020803020101020101" pitchFamily="18" charset="-127"/>
                          <a:ea typeface="경기천년제목 Bold" panose="02020803020101020101" pitchFamily="18" charset="-127"/>
                        </a:rPr>
                        <a:t>낮은 시동 시간</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468294646"/>
                  </a:ext>
                </a:extLst>
              </a:tr>
              <a:tr h="429718">
                <a:tc>
                  <a:txBody>
                    <a:bodyPr/>
                    <a:lstStyle/>
                    <a:p>
                      <a:pPr algn="ctr"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특징</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marL="0" marR="0" marT="0" marB="0" anchor="ctr">
                    <a:lnL w="1905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19B49B"/>
                    </a:solidFill>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건물용</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smtClean="0">
                          <a:latin typeface="경기천년제목 Bold" panose="02020803020101020101" pitchFamily="18" charset="-127"/>
                          <a:ea typeface="경기천년제목 Bold" panose="02020803020101020101" pitchFamily="18" charset="-127"/>
                        </a:rPr>
                        <a:t>가정용 보급</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부산 그린에너지 설치</a:t>
                      </a:r>
                      <a:endParaRPr lang="en-US" altLang="ko-KR" sz="1200" dirty="0" smtClean="0">
                        <a:latin typeface="경기천년제목 Bold" panose="02020803020101020101" pitchFamily="18" charset="-127"/>
                        <a:ea typeface="경기천년제목 Bold" panose="02020803020101020101" pitchFamily="18" charset="-127"/>
                      </a:endParaRPr>
                    </a:p>
                    <a:p>
                      <a:pPr algn="ctr" latinLnBrk="1"/>
                      <a:r>
                        <a:rPr lang="en-US" altLang="ko-KR" sz="1200" dirty="0" smtClean="0">
                          <a:latin typeface="경기천년제목 Bold" panose="02020803020101020101" pitchFamily="18" charset="-127"/>
                          <a:ea typeface="경기천년제목 Bold" panose="02020803020101020101" pitchFamily="18" charset="-127"/>
                        </a:rPr>
                        <a:t>(</a:t>
                      </a:r>
                      <a:r>
                        <a:rPr lang="ko-KR" altLang="en-US" sz="1200" dirty="0" smtClean="0">
                          <a:latin typeface="경기천년제목 Bold" panose="02020803020101020101" pitchFamily="18" charset="-127"/>
                          <a:ea typeface="경기천년제목 Bold" panose="02020803020101020101" pitchFamily="18" charset="-127"/>
                        </a:rPr>
                        <a:t>발전용</a:t>
                      </a:r>
                      <a:r>
                        <a:rPr lang="en-US" altLang="ko-KR" sz="1200" dirty="0" smtClean="0">
                          <a:latin typeface="경기천년제목 Bold" panose="02020803020101020101" pitchFamily="18" charset="-127"/>
                          <a:ea typeface="경기천년제목 Bold" panose="02020803020101020101" pitchFamily="18" charset="-127"/>
                        </a:rPr>
                        <a:t>)</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국내 </a:t>
                      </a:r>
                      <a:r>
                        <a:rPr lang="en-US" altLang="ko-KR" sz="1200" dirty="0" smtClean="0">
                          <a:latin typeface="경기천년제목 Bold" panose="02020803020101020101" pitchFamily="18" charset="-127"/>
                          <a:ea typeface="경기천년제목 Bold" panose="02020803020101020101" pitchFamily="18" charset="-127"/>
                        </a:rPr>
                        <a:t>1</a:t>
                      </a:r>
                      <a:r>
                        <a:rPr lang="ko-KR" altLang="en-US" sz="1200" dirty="0" smtClean="0">
                          <a:latin typeface="경기천년제목 Bold" panose="02020803020101020101" pitchFamily="18" charset="-127"/>
                          <a:ea typeface="경기천년제목 Bold" panose="02020803020101020101" pitchFamily="18" charset="-127"/>
                        </a:rPr>
                        <a:t>위 보급률</a:t>
                      </a:r>
                      <a:endParaRPr lang="en-US" altLang="ko-KR" sz="1200" dirty="0" smtClean="0">
                        <a:latin typeface="경기천년제목 Bold" panose="02020803020101020101" pitchFamily="18" charset="-127"/>
                        <a:ea typeface="경기천년제목 Bold" panose="02020803020101020101" pitchFamily="18" charset="-127"/>
                      </a:endParaRPr>
                    </a:p>
                    <a:p>
                      <a:pPr algn="ctr" latinLnBrk="1"/>
                      <a:r>
                        <a:rPr lang="ko-KR" altLang="en-US" sz="1200" dirty="0" smtClean="0">
                          <a:latin typeface="경기천년제목 Bold" panose="02020803020101020101" pitchFamily="18" charset="-127"/>
                          <a:ea typeface="경기천년제목 Bold" panose="02020803020101020101" pitchFamily="18" charset="-127"/>
                        </a:rPr>
                        <a:t>높은 가동률</a:t>
                      </a:r>
                      <a:r>
                        <a:rPr lang="en-US" altLang="ko-KR" sz="1200" dirty="0" smtClean="0">
                          <a:latin typeface="경기천년제목 Bold" panose="02020803020101020101" pitchFamily="18" charset="-127"/>
                          <a:ea typeface="경기천년제목 Bold" panose="02020803020101020101" pitchFamily="18" charset="-127"/>
                        </a:rPr>
                        <a:t>(91%)</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Bloom</a:t>
                      </a:r>
                      <a:r>
                        <a:rPr lang="en-US" altLang="ko-KR" sz="1200" baseline="0" dirty="0" smtClean="0">
                          <a:latin typeface="경기천년제목 Bold" panose="02020803020101020101" pitchFamily="18" charset="-127"/>
                          <a:ea typeface="경기천년제목 Bold" panose="02020803020101020101" pitchFamily="18" charset="-127"/>
                        </a:rPr>
                        <a:t> energy </a:t>
                      </a:r>
                    </a:p>
                    <a:p>
                      <a:pPr algn="ctr" latinLnBrk="1"/>
                      <a:r>
                        <a:rPr lang="ko-KR" altLang="en-US" sz="1200" baseline="0" dirty="0" smtClean="0">
                          <a:latin typeface="경기천년제목 Bold" panose="02020803020101020101" pitchFamily="18" charset="-127"/>
                          <a:ea typeface="경기천년제목 Bold" panose="02020803020101020101" pitchFamily="18" charset="-127"/>
                        </a:rPr>
                        <a:t>국내 첫 진입</a:t>
                      </a:r>
                      <a:endParaRPr lang="en-US" altLang="ko-KR" sz="1200" baseline="0" dirty="0" smtClean="0">
                        <a:latin typeface="경기천년제목 Bold" panose="02020803020101020101" pitchFamily="18" charset="-127"/>
                        <a:ea typeface="경기천년제목 Bold" panose="02020803020101020101" pitchFamily="18" charset="-127"/>
                      </a:endParaRPr>
                    </a:p>
                    <a:p>
                      <a:pPr algn="ctr" latinLnBrk="1"/>
                      <a:r>
                        <a:rPr lang="en-US" altLang="ko-KR" sz="1200" dirty="0" smtClean="0">
                          <a:latin typeface="경기천년제목 Bold" panose="02020803020101020101" pitchFamily="18" charset="-127"/>
                          <a:ea typeface="경기천년제목 Bold" panose="02020803020101020101" pitchFamily="18" charset="-127"/>
                        </a:rPr>
                        <a:t>LG </a:t>
                      </a:r>
                      <a:r>
                        <a:rPr lang="ko-KR" altLang="en-US" sz="1200" dirty="0" err="1" smtClean="0">
                          <a:latin typeface="경기천년제목 Bold" panose="02020803020101020101" pitchFamily="18" charset="-127"/>
                          <a:ea typeface="경기천년제목 Bold" panose="02020803020101020101" pitchFamily="18" charset="-127"/>
                        </a:rPr>
                        <a:t>퓨얼셀</a:t>
                      </a:r>
                      <a:r>
                        <a:rPr lang="ko-KR" altLang="en-US" sz="1200" dirty="0" smtClean="0">
                          <a:latin typeface="경기천년제목 Bold" panose="02020803020101020101" pitchFamily="18" charset="-127"/>
                          <a:ea typeface="경기천년제목 Bold" panose="02020803020101020101" pitchFamily="18" charset="-127"/>
                        </a:rPr>
                        <a:t> 상용화 초읽기</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10243803"/>
                  </a:ext>
                </a:extLst>
              </a:tr>
              <a:tr h="429718">
                <a:tc>
                  <a:txBody>
                    <a:bodyPr/>
                    <a:lstStyle/>
                    <a:p>
                      <a:pPr algn="ctr" latinLnBrk="1"/>
                      <a:r>
                        <a:rPr lang="ko-KR" altLang="en-US" sz="1400" dirty="0" smtClean="0">
                          <a:solidFill>
                            <a:schemeClr val="bg1"/>
                          </a:solidFill>
                          <a:latin typeface="경기천년제목 Bold" panose="02020803020101020101" pitchFamily="18" charset="-127"/>
                          <a:ea typeface="경기천년제목 Bold" panose="02020803020101020101" pitchFamily="18" charset="-127"/>
                        </a:rPr>
                        <a:t>주요 제조사</a:t>
                      </a:r>
                      <a:endParaRPr lang="ko-KR" altLang="en-US" sz="1400" dirty="0">
                        <a:solidFill>
                          <a:schemeClr val="bg1"/>
                        </a:solidFill>
                        <a:latin typeface="경기천년제목 Bold" panose="02020803020101020101" pitchFamily="18" charset="-127"/>
                        <a:ea typeface="경기천년제목 Bold" panose="02020803020101020101" pitchFamily="18" charset="-127"/>
                      </a:endParaRPr>
                    </a:p>
                  </a:txBody>
                  <a:tcPr marL="0" marR="0" marT="0" marB="0" anchor="ctr">
                    <a:lnL w="1905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19B49B"/>
                    </a:solidFill>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현대자동차</a:t>
                      </a:r>
                      <a:r>
                        <a:rPr lang="en-US" altLang="ko-KR" sz="1200" dirty="0" smtClean="0">
                          <a:latin typeface="경기천년제목 Bold" panose="02020803020101020101" pitchFamily="18" charset="-127"/>
                          <a:ea typeface="경기천년제목 Bold" panose="02020803020101020101" pitchFamily="18" charset="-127"/>
                        </a:rPr>
                        <a:t>, </a:t>
                      </a:r>
                      <a:r>
                        <a:rPr lang="ko-KR" altLang="en-US" sz="1200" dirty="0" err="1" smtClean="0">
                          <a:latin typeface="경기천년제목 Bold" panose="02020803020101020101" pitchFamily="18" charset="-127"/>
                          <a:ea typeface="경기천년제목 Bold" panose="02020803020101020101" pitchFamily="18" charset="-127"/>
                        </a:rPr>
                        <a:t>에스</a:t>
                      </a:r>
                      <a:r>
                        <a:rPr lang="ko-KR" altLang="en-US" sz="1200" dirty="0" smtClean="0">
                          <a:latin typeface="경기천년제목 Bold" panose="02020803020101020101" pitchFamily="18" charset="-127"/>
                          <a:ea typeface="경기천년제목 Bold" panose="02020803020101020101" pitchFamily="18" charset="-127"/>
                        </a:rPr>
                        <a:t> </a:t>
                      </a:r>
                      <a:r>
                        <a:rPr lang="ko-KR" altLang="en-US" sz="1200" dirty="0" err="1" smtClean="0">
                          <a:latin typeface="경기천년제목 Bold" panose="02020803020101020101" pitchFamily="18" charset="-127"/>
                          <a:ea typeface="경기천년제목 Bold" panose="02020803020101020101" pitchFamily="18" charset="-127"/>
                        </a:rPr>
                        <a:t>퓨얼셀</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latinLnBrk="1"/>
                      <a:r>
                        <a:rPr lang="ko-KR" altLang="en-US" sz="1200" dirty="0" err="1" smtClean="0">
                          <a:latin typeface="경기천년제목 Bold" panose="02020803020101020101" pitchFamily="18" charset="-127"/>
                          <a:ea typeface="경기천년제목 Bold" panose="02020803020101020101" pitchFamily="18" charset="-127"/>
                        </a:rPr>
                        <a:t>두산퓨열셀</a:t>
                      </a:r>
                      <a:r>
                        <a:rPr lang="en-US" altLang="ko-KR" sz="1200" dirty="0" smtClean="0">
                          <a:latin typeface="경기천년제목 Bold" panose="02020803020101020101" pitchFamily="18" charset="-127"/>
                          <a:ea typeface="경기천년제목 Bold" panose="02020803020101020101" pitchFamily="18" charset="-127"/>
                        </a:rPr>
                        <a:t>(UTC)</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latinLnBrk="1"/>
                      <a:r>
                        <a:rPr lang="ko-KR" altLang="en-US" sz="1200" dirty="0" smtClean="0">
                          <a:latin typeface="경기천년제목 Bold" panose="02020803020101020101" pitchFamily="18" charset="-127"/>
                          <a:ea typeface="경기천년제목 Bold" panose="02020803020101020101" pitchFamily="18" charset="-127"/>
                        </a:rPr>
                        <a:t>포스코에너지</a:t>
                      </a:r>
                      <a:r>
                        <a:rPr lang="en-US" altLang="ko-KR" sz="1200" dirty="0" smtClean="0">
                          <a:latin typeface="경기천년제목 Bold" panose="02020803020101020101" pitchFamily="18" charset="-127"/>
                          <a:ea typeface="경기천년제목 Bold" panose="02020803020101020101" pitchFamily="18" charset="-127"/>
                        </a:rPr>
                        <a:t>(FCE)</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latinLnBrk="1"/>
                      <a:r>
                        <a:rPr lang="en-US" altLang="ko-KR" sz="1200" dirty="0" smtClean="0">
                          <a:latin typeface="경기천년제목 Bold" panose="02020803020101020101" pitchFamily="18" charset="-127"/>
                          <a:ea typeface="경기천년제목 Bold" panose="02020803020101020101" pitchFamily="18" charset="-127"/>
                        </a:rPr>
                        <a:t>SK</a:t>
                      </a:r>
                      <a:r>
                        <a:rPr lang="en-US" altLang="ko-KR" sz="1200" baseline="0" dirty="0" smtClean="0">
                          <a:latin typeface="경기천년제목 Bold" panose="02020803020101020101" pitchFamily="18" charset="-127"/>
                          <a:ea typeface="경기천년제목 Bold" panose="02020803020101020101" pitchFamily="18" charset="-127"/>
                        </a:rPr>
                        <a:t> </a:t>
                      </a:r>
                      <a:r>
                        <a:rPr lang="ko-KR" altLang="en-US" sz="1200" baseline="0" dirty="0" smtClean="0">
                          <a:latin typeface="경기천년제목 Bold" panose="02020803020101020101" pitchFamily="18" charset="-127"/>
                          <a:ea typeface="경기천년제목 Bold" panose="02020803020101020101" pitchFamily="18" charset="-127"/>
                        </a:rPr>
                        <a:t>건설</a:t>
                      </a:r>
                      <a:r>
                        <a:rPr lang="en-US" altLang="ko-KR" sz="1200" baseline="0" dirty="0" smtClean="0">
                          <a:latin typeface="경기천년제목 Bold" panose="02020803020101020101" pitchFamily="18" charset="-127"/>
                          <a:ea typeface="경기천년제목 Bold" panose="02020803020101020101" pitchFamily="18" charset="-127"/>
                        </a:rPr>
                        <a:t>(Bloom energy)</a:t>
                      </a:r>
                    </a:p>
                    <a:p>
                      <a:pPr algn="ctr" latinLnBrk="1"/>
                      <a:r>
                        <a:rPr lang="en-US" altLang="ko-KR" sz="1200" baseline="0" dirty="0" smtClean="0">
                          <a:latin typeface="경기천년제목 Bold" panose="02020803020101020101" pitchFamily="18" charset="-127"/>
                          <a:ea typeface="경기천년제목 Bold" panose="02020803020101020101" pitchFamily="18" charset="-127"/>
                        </a:rPr>
                        <a:t>LG </a:t>
                      </a:r>
                      <a:r>
                        <a:rPr lang="ko-KR" altLang="en-US" sz="1200" baseline="0" dirty="0" err="1" smtClean="0">
                          <a:latin typeface="경기천년제목 Bold" panose="02020803020101020101" pitchFamily="18" charset="-127"/>
                          <a:ea typeface="경기천년제목 Bold" panose="02020803020101020101" pitchFamily="18" charset="-127"/>
                        </a:rPr>
                        <a:t>퓨얼셀</a:t>
                      </a:r>
                      <a:r>
                        <a:rPr lang="en-US" altLang="ko-KR" sz="1200" baseline="0" dirty="0" smtClean="0">
                          <a:latin typeface="경기천년제목 Bold" panose="02020803020101020101" pitchFamily="18" charset="-127"/>
                          <a:ea typeface="경기천년제목 Bold" panose="02020803020101020101" pitchFamily="18" charset="-127"/>
                        </a:rPr>
                        <a:t>(Rolls-Royce)</a:t>
                      </a:r>
                      <a:endParaRPr lang="ko-KR" altLang="en-US" sz="1200" dirty="0">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7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8385477"/>
                  </a:ext>
                </a:extLst>
              </a:tr>
            </a:tbl>
          </a:graphicData>
        </a:graphic>
      </p:graphicFrame>
    </p:spTree>
    <p:extLst>
      <p:ext uri="{BB962C8B-B14F-4D97-AF65-F5344CB8AC3E}">
        <p14:creationId xmlns:p14="http://schemas.microsoft.com/office/powerpoint/2010/main" val="149754164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32885" y="767788"/>
            <a:ext cx="4482039"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연구개발 사업비</a:t>
            </a:r>
            <a:endParaRPr lang="en-US" altLang="ko-KR"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en-US" altLang="ko-KR" sz="1200" b="1" dirty="0" smtClean="0">
                <a:latin typeface="경기천년제목 Bold" panose="02020803020101020101" pitchFamily="18" charset="-127"/>
                <a:ea typeface="경기천년제목 Bold" panose="02020803020101020101" pitchFamily="18" charset="-127"/>
              </a:rPr>
              <a:t>1</a:t>
            </a:r>
            <a:r>
              <a:rPr lang="ko-KR" altLang="en-US" sz="1200" b="1" dirty="0" smtClean="0">
                <a:latin typeface="경기천년제목 Bold" panose="02020803020101020101" pitchFamily="18" charset="-127"/>
                <a:ea typeface="경기천년제목 Bold" panose="02020803020101020101" pitchFamily="18" charset="-127"/>
              </a:rPr>
              <a:t>차년도 비목 총괄표</a:t>
            </a:r>
            <a:r>
              <a:rPr lang="en-US" altLang="ko-KR" sz="1200" b="1" dirty="0" smtClean="0">
                <a:latin typeface="경기천년제목 Bold" panose="02020803020101020101" pitchFamily="18" charset="-127"/>
                <a:ea typeface="경기천년제목 Bold" panose="02020803020101020101" pitchFamily="18" charset="-127"/>
              </a:rPr>
              <a:t>(</a:t>
            </a:r>
            <a:r>
              <a:rPr lang="ko-KR" altLang="en-US" sz="1200" b="1" dirty="0" smtClean="0">
                <a:latin typeface="경기천년제목 Bold" panose="02020803020101020101" pitchFamily="18" charset="-127"/>
                <a:ea typeface="경기천년제목 Bold" panose="02020803020101020101" pitchFamily="18" charset="-127"/>
              </a:rPr>
              <a:t>주관기관</a:t>
            </a:r>
            <a:r>
              <a:rPr lang="en-US" altLang="ko-KR" sz="1200" b="1" dirty="0" smtClean="0">
                <a:latin typeface="경기천년제목 Bold" panose="02020803020101020101" pitchFamily="18" charset="-127"/>
                <a:ea typeface="경기천년제목 Bold" panose="02020803020101020101" pitchFamily="18" charset="-127"/>
              </a:rPr>
              <a:t>-</a:t>
            </a:r>
            <a:r>
              <a:rPr lang="ko-KR" altLang="en-US" sz="1200" b="1" dirty="0" smtClean="0">
                <a:latin typeface="경기천년제목 Bold" panose="02020803020101020101" pitchFamily="18" charset="-127"/>
                <a:ea typeface="경기천년제목 Bold" panose="02020803020101020101" pitchFamily="18" charset="-127"/>
              </a:rPr>
              <a:t>한국과학기술원</a:t>
            </a:r>
            <a:r>
              <a:rPr lang="en-US" altLang="ko-KR" sz="1200" b="1" dirty="0" smtClean="0">
                <a:latin typeface="경기천년제목 Bold" panose="02020803020101020101" pitchFamily="18" charset="-127"/>
                <a:ea typeface="경기천년제목 Bold" panose="02020803020101020101" pitchFamily="18" charset="-127"/>
              </a:rPr>
              <a:t>)</a:t>
            </a:r>
            <a:endParaRPr lang="en-US" sz="1200" b="1" dirty="0">
              <a:latin typeface="경기천년제목 Bold" panose="02020803020101020101" pitchFamily="18" charset="-127"/>
              <a:ea typeface="경기천년제목 Bold" panose="02020803020101020101" pitchFamily="18" charset="-127"/>
            </a:endParaRPr>
          </a:p>
        </p:txBody>
      </p:sp>
      <p:graphicFrame>
        <p:nvGraphicFramePr>
          <p:cNvPr id="3" name="표 2"/>
          <p:cNvGraphicFramePr>
            <a:graphicFrameLocks noGrp="1"/>
          </p:cNvGraphicFramePr>
          <p:nvPr>
            <p:extLst>
              <p:ext uri="{D42A27DB-BD31-4B8C-83A1-F6EECF244321}">
                <p14:modId xmlns:p14="http://schemas.microsoft.com/office/powerpoint/2010/main" val="3526162766"/>
              </p:ext>
            </p:extLst>
          </p:nvPr>
        </p:nvGraphicFramePr>
        <p:xfrm>
          <a:off x="566210" y="1408843"/>
          <a:ext cx="4205815" cy="4191910"/>
        </p:xfrm>
        <a:graphic>
          <a:graphicData uri="http://schemas.openxmlformats.org/drawingml/2006/table">
            <a:tbl>
              <a:tblPr/>
              <a:tblGrid>
                <a:gridCol w="1691215">
                  <a:extLst>
                    <a:ext uri="{9D8B030D-6E8A-4147-A177-3AD203B41FA5}">
                      <a16:colId xmlns:a16="http://schemas.microsoft.com/office/drawing/2014/main" val="3166906568"/>
                    </a:ext>
                  </a:extLst>
                </a:gridCol>
                <a:gridCol w="838200">
                  <a:extLst>
                    <a:ext uri="{9D8B030D-6E8A-4147-A177-3AD203B41FA5}">
                      <a16:colId xmlns:a16="http://schemas.microsoft.com/office/drawing/2014/main" val="246219827"/>
                    </a:ext>
                  </a:extLst>
                </a:gridCol>
                <a:gridCol w="885825">
                  <a:extLst>
                    <a:ext uri="{9D8B030D-6E8A-4147-A177-3AD203B41FA5}">
                      <a16:colId xmlns:a16="http://schemas.microsoft.com/office/drawing/2014/main" val="1830946551"/>
                    </a:ext>
                  </a:extLst>
                </a:gridCol>
                <a:gridCol w="790575">
                  <a:extLst>
                    <a:ext uri="{9D8B030D-6E8A-4147-A177-3AD203B41FA5}">
                      <a16:colId xmlns:a16="http://schemas.microsoft.com/office/drawing/2014/main" val="4194228097"/>
                    </a:ext>
                  </a:extLst>
                </a:gridCol>
              </a:tblGrid>
              <a:tr h="354159">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기관명</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gridSpan="3">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한국과학기술원</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712588760"/>
                  </a:ext>
                </a:extLst>
              </a:tr>
              <a:tr h="650320">
                <a:tc>
                  <a:txBody>
                    <a:bodyPr/>
                    <a:lstStyle/>
                    <a:p>
                      <a:pPr marL="0" marR="0" indent="0" algn="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구 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p>
                      <a:pPr marL="0" marR="0" indent="0" algn="just" fontAlgn="base" latinLnBrk="1">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비 목</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ap="flat" cmpd="sng" algn="ctr">
                      <a:solidFill>
                        <a:schemeClr val="bg1">
                          <a:lumMod val="50000"/>
                        </a:schemeClr>
                      </a:solidFill>
                      <a:prstDash val="solid"/>
                      <a:round/>
                      <a:headEnd type="none" w="med" len="med"/>
                      <a:tailEnd type="none" w="med" len="med"/>
                    </a:lnTlToBr>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현금</a:t>
                      </a:r>
                      <a:endPar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00000"/>
                        </a:lnSpc>
                        <a:spcBef>
                          <a:spcPts val="0"/>
                        </a:spcBef>
                        <a:spcAft>
                          <a:spcPts val="0"/>
                        </a:spcAft>
                      </a:pP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천원</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현물</a:t>
                      </a:r>
                      <a:endPar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00000"/>
                        </a:lnSpc>
                        <a:spcBef>
                          <a:spcPts val="0"/>
                        </a:spcBef>
                        <a:spcAft>
                          <a:spcPts val="0"/>
                        </a:spcAft>
                      </a:pP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천원</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구성비</a:t>
                      </a: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extLst>
                  <a:ext uri="{0D108BD9-81ED-4DB2-BD59-A6C34878D82A}">
                    <a16:rowId xmlns:a16="http://schemas.microsoft.com/office/drawing/2014/main" val="152413693"/>
                  </a:ext>
                </a:extLst>
              </a:tr>
              <a:tr h="354159">
                <a:tc>
                  <a:txBody>
                    <a:bodyPr/>
                    <a:lstStyle/>
                    <a:p>
                      <a:pPr marL="0" marR="0" indent="0" algn="just" fontAlgn="base" latinLnBrk="1">
                        <a:lnSpc>
                          <a:spcPct val="100000"/>
                        </a:lnSpc>
                        <a:spcBef>
                          <a:spcPts val="0"/>
                        </a:spcBef>
                        <a:spcAft>
                          <a:spcPts val="0"/>
                        </a:spcAft>
                      </a:pP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1.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직접비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86,957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25,087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89.6</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55360384"/>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인건비</a:t>
                      </a:r>
                      <a:endPar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11,957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25,087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29.6</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2674840"/>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학생인건비</a:t>
                      </a: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64,440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51.5</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834894181"/>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연구시설</a:t>
                      </a: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장비 </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및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재료비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2,300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1.9</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67422084"/>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연구활동비</a:t>
                      </a: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5,529</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4.4</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810649504"/>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연구과제 추진비</a:t>
                      </a: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2,731</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2.2</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90284862"/>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연구수당</a:t>
                      </a: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34163612"/>
                  </a:ext>
                </a:extLst>
              </a:tr>
              <a:tr h="354159">
                <a:tc>
                  <a:txBody>
                    <a:bodyPr/>
                    <a:lstStyle/>
                    <a:p>
                      <a:pPr marL="0" marR="0" indent="0" algn="just" fontAlgn="base" latinLnBrk="1">
                        <a:lnSpc>
                          <a:spcPct val="100000"/>
                        </a:lnSpc>
                        <a:spcBef>
                          <a:spcPts val="0"/>
                        </a:spcBef>
                        <a:spcAft>
                          <a:spcPts val="0"/>
                        </a:spcAft>
                      </a:pP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2.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간접비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13,043</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10.4</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217874763"/>
                  </a:ext>
                </a:extLst>
              </a:tr>
              <a:tr h="354159">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합 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dirty="0">
                          <a:solidFill>
                            <a:schemeClr val="bg1"/>
                          </a:solidFill>
                          <a:effectLst/>
                          <a:latin typeface="경기천년제목 Bold" panose="02020803020101020101" pitchFamily="18" charset="-127"/>
                          <a:ea typeface="경기천년제목 Bold" panose="02020803020101020101" pitchFamily="18" charset="-127"/>
                        </a:rPr>
                        <a:t>100,000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dirty="0">
                          <a:solidFill>
                            <a:schemeClr val="bg1"/>
                          </a:solidFill>
                          <a:effectLst/>
                          <a:latin typeface="경기천년제목 Bold" panose="02020803020101020101" pitchFamily="18" charset="-127"/>
                          <a:ea typeface="경기천년제목 Bold" panose="02020803020101020101" pitchFamily="18" charset="-127"/>
                        </a:rPr>
                        <a:t>25,087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dirty="0">
                          <a:solidFill>
                            <a:schemeClr val="bg1"/>
                          </a:solidFill>
                          <a:effectLst/>
                          <a:latin typeface="경기천년제목 Bold" panose="02020803020101020101" pitchFamily="18" charset="-127"/>
                          <a:ea typeface="경기천년제목 Bold" panose="02020803020101020101" pitchFamily="18" charset="-127"/>
                        </a:rPr>
                        <a:t>100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extLst>
                  <a:ext uri="{0D108BD9-81ED-4DB2-BD59-A6C34878D82A}">
                    <a16:rowId xmlns:a16="http://schemas.microsoft.com/office/drawing/2014/main" val="3039652598"/>
                  </a:ext>
                </a:extLst>
              </a:tr>
            </a:tbl>
          </a:graphicData>
        </a:graphic>
      </p:graphicFrame>
      <p:graphicFrame>
        <p:nvGraphicFramePr>
          <p:cNvPr id="4" name="표 3"/>
          <p:cNvGraphicFramePr>
            <a:graphicFrameLocks noGrp="1"/>
          </p:cNvGraphicFramePr>
          <p:nvPr>
            <p:extLst>
              <p:ext uri="{D42A27DB-BD31-4B8C-83A1-F6EECF244321}">
                <p14:modId xmlns:p14="http://schemas.microsoft.com/office/powerpoint/2010/main" val="2565197083"/>
              </p:ext>
            </p:extLst>
          </p:nvPr>
        </p:nvGraphicFramePr>
        <p:xfrm>
          <a:off x="4927170" y="1408896"/>
          <a:ext cx="4588305" cy="4191858"/>
        </p:xfrm>
        <a:graphic>
          <a:graphicData uri="http://schemas.openxmlformats.org/drawingml/2006/table">
            <a:tbl>
              <a:tblPr/>
              <a:tblGrid>
                <a:gridCol w="1471971">
                  <a:extLst>
                    <a:ext uri="{9D8B030D-6E8A-4147-A177-3AD203B41FA5}">
                      <a16:colId xmlns:a16="http://schemas.microsoft.com/office/drawing/2014/main" val="3735953366"/>
                    </a:ext>
                  </a:extLst>
                </a:gridCol>
                <a:gridCol w="1471971">
                  <a:extLst>
                    <a:ext uri="{9D8B030D-6E8A-4147-A177-3AD203B41FA5}">
                      <a16:colId xmlns:a16="http://schemas.microsoft.com/office/drawing/2014/main" val="1622723076"/>
                    </a:ext>
                  </a:extLst>
                </a:gridCol>
                <a:gridCol w="575153">
                  <a:extLst>
                    <a:ext uri="{9D8B030D-6E8A-4147-A177-3AD203B41FA5}">
                      <a16:colId xmlns:a16="http://schemas.microsoft.com/office/drawing/2014/main" val="2597197349"/>
                    </a:ext>
                  </a:extLst>
                </a:gridCol>
                <a:gridCol w="534605">
                  <a:extLst>
                    <a:ext uri="{9D8B030D-6E8A-4147-A177-3AD203B41FA5}">
                      <a16:colId xmlns:a16="http://schemas.microsoft.com/office/drawing/2014/main" val="3050045037"/>
                    </a:ext>
                  </a:extLst>
                </a:gridCol>
                <a:gridCol w="534605">
                  <a:extLst>
                    <a:ext uri="{9D8B030D-6E8A-4147-A177-3AD203B41FA5}">
                      <a16:colId xmlns:a16="http://schemas.microsoft.com/office/drawing/2014/main" val="3881825482"/>
                    </a:ext>
                  </a:extLst>
                </a:gridCol>
              </a:tblGrid>
              <a:tr h="392971">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구 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내 역</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단 가</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회수</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금 </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액</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extLst>
                  <a:ext uri="{0D108BD9-81ED-4DB2-BD59-A6C34878D82A}">
                    <a16:rowId xmlns:a16="http://schemas.microsoft.com/office/drawing/2014/main" val="1782205036"/>
                  </a:ext>
                </a:extLst>
              </a:tr>
              <a:tr h="508126">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연구시설</a:t>
                      </a: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장비 및 재료비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30000"/>
                        </a:lnSpc>
                        <a:spcBef>
                          <a:spcPts val="0"/>
                        </a:spcBef>
                        <a:spcAft>
                          <a:spcPts val="0"/>
                        </a:spcAft>
                      </a:pPr>
                      <a:r>
                        <a:rPr lang="ko-KR" altLang="en-US" sz="1200" kern="0" spc="0" dirty="0" smtClean="0">
                          <a:solidFill>
                            <a:srgbClr val="000000"/>
                          </a:solidFill>
                          <a:effectLst/>
                          <a:latin typeface="경기천년제목 Bold" panose="02020803020101020101" pitchFamily="18" charset="-127"/>
                          <a:ea typeface="경기천년제목 Bold" panose="02020803020101020101" pitchFamily="18" charset="-127"/>
                        </a:rPr>
                        <a:t>소프트웨어라이센스</a:t>
                      </a:r>
                      <a:endParaRPr lang="en-US" altLang="ko-KR" sz="1200" kern="0" spc="0" dirty="0" smtClean="0">
                        <a:solidFill>
                          <a:srgbClr val="000000"/>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30000"/>
                        </a:lnSpc>
                        <a:spcBef>
                          <a:spcPts val="0"/>
                        </a:spcBef>
                        <a:spcAft>
                          <a:spcPts val="0"/>
                        </a:spcAft>
                      </a:pPr>
                      <a:r>
                        <a:rPr lang="en-US" altLang="ko-KR" sz="1200" kern="0" spc="0" dirty="0" smtClean="0">
                          <a:solidFill>
                            <a:srgbClr val="000000"/>
                          </a:solidFill>
                          <a:effectLst/>
                          <a:latin typeface="경기천년제목 Bold" panose="02020803020101020101" pitchFamily="18" charset="-127"/>
                          <a:ea typeface="경기천년제목 Bold" panose="02020803020101020101" pitchFamily="18" charset="-127"/>
                        </a:rPr>
                        <a:t>(</a:t>
                      </a:r>
                      <a:r>
                        <a:rPr lang="en-US" altLang="ko-KR" sz="1200" kern="0" spc="0" dirty="0">
                          <a:solidFill>
                            <a:srgbClr val="000000"/>
                          </a:solidFill>
                          <a:effectLst/>
                          <a:latin typeface="경기천년제목 Bold" panose="02020803020101020101" pitchFamily="18" charset="-127"/>
                          <a:ea typeface="경기천년제목 Bold" panose="02020803020101020101" pitchFamily="18" charset="-127"/>
                        </a:rPr>
                        <a:t>HYSYS)</a:t>
                      </a: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2,300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2,300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683497467"/>
                  </a:ext>
                </a:extLst>
              </a:tr>
              <a:tr h="254064">
                <a:tc rowSpan="6">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활동비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30000"/>
                        </a:lnSpc>
                        <a:spcBef>
                          <a:spcPts val="0"/>
                        </a:spcBef>
                        <a:spcAft>
                          <a:spcPts val="0"/>
                        </a:spcAft>
                      </a:pP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학회세미나참가비</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250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250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288717747"/>
                  </a:ext>
                </a:extLst>
              </a:tr>
              <a:tr h="25406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복사비</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0.05</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1,450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73</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438946461"/>
                  </a:ext>
                </a:extLst>
              </a:tr>
              <a:tr h="25406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우편료</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3</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6</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977604986"/>
                  </a:ext>
                </a:extLst>
              </a:tr>
              <a:tr h="25406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연구용도서자료구입</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100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200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16876223"/>
                  </a:ext>
                </a:extLst>
              </a:tr>
              <a:tr h="25406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전문가 자문료</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3,000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3,000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795859617"/>
                  </a:ext>
                </a:extLst>
              </a:tr>
              <a:tr h="25406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위탁정산수수료</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2,000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2,000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198270308"/>
                  </a:ext>
                </a:extLst>
              </a:tr>
              <a:tr h="508126">
                <a:tc rowSpan="4">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연구과제</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추진비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30000"/>
                        </a:lnSpc>
                        <a:spcBef>
                          <a:spcPts val="0"/>
                        </a:spcBef>
                        <a:spcAft>
                          <a:spcPts val="0"/>
                        </a:spcAft>
                      </a:pPr>
                      <a:r>
                        <a:rPr lang="ko-KR" altLang="en-US" sz="1200" kern="0" spc="0" dirty="0" smtClean="0">
                          <a:solidFill>
                            <a:srgbClr val="000000"/>
                          </a:solidFill>
                          <a:effectLst/>
                          <a:latin typeface="경기천년제목 Bold" panose="02020803020101020101" pitchFamily="18" charset="-127"/>
                          <a:ea typeface="경기천년제목 Bold" panose="02020803020101020101" pitchFamily="18" charset="-127"/>
                        </a:rPr>
                        <a:t>국내출장</a:t>
                      </a:r>
                      <a:endParaRPr lang="en-US" altLang="ko-KR" sz="1200" kern="0" spc="0" dirty="0" smtClean="0">
                        <a:solidFill>
                          <a:srgbClr val="000000"/>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30000"/>
                        </a:lnSpc>
                        <a:spcBef>
                          <a:spcPts val="0"/>
                        </a:spcBef>
                        <a:spcAft>
                          <a:spcPts val="0"/>
                        </a:spcAft>
                      </a:pPr>
                      <a:r>
                        <a:rPr lang="en-US" altLang="ko-KR" sz="1200" kern="0" spc="0" dirty="0" smtClean="0">
                          <a:solidFill>
                            <a:srgbClr val="000000"/>
                          </a:solidFill>
                          <a:effectLst/>
                          <a:latin typeface="경기천년제목 Bold" panose="02020803020101020101" pitchFamily="18" charset="-127"/>
                          <a:ea typeface="경기천년제목 Bold" panose="02020803020101020101" pitchFamily="18" charset="-127"/>
                        </a:rPr>
                        <a:t>(</a:t>
                      </a: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책임급</a:t>
                      </a:r>
                      <a:r>
                        <a:rPr lang="en-US" altLang="ko-KR" sz="1200" kern="0" spc="0" dirty="0">
                          <a:solidFill>
                            <a:srgbClr val="000000"/>
                          </a:solidFill>
                          <a:effectLst/>
                          <a:latin typeface="경기천년제목 Bold" panose="02020803020101020101" pitchFamily="18" charset="-127"/>
                          <a:ea typeface="경기천년제목 Bold" panose="02020803020101020101" pitchFamily="18" charset="-127"/>
                        </a:rPr>
                        <a:t>,</a:t>
                      </a: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대전</a:t>
                      </a:r>
                      <a:r>
                        <a:rPr lang="en-US" altLang="ko-KR" sz="1200" kern="0" spc="0" dirty="0">
                          <a:solidFill>
                            <a:srgbClr val="000000"/>
                          </a:solidFill>
                          <a:effectLst/>
                          <a:latin typeface="경기천년제목 Bold" panose="02020803020101020101" pitchFamily="18" charset="-127"/>
                          <a:ea typeface="경기천년제목 Bold" panose="02020803020101020101" pitchFamily="18" charset="-127"/>
                        </a:rPr>
                        <a:t>-</a:t>
                      </a: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서울</a:t>
                      </a:r>
                      <a:r>
                        <a:rPr lang="en-US" altLang="ko-KR" sz="1200" kern="0" spc="0" dirty="0">
                          <a:solidFill>
                            <a:srgbClr val="000000"/>
                          </a:solidFill>
                          <a:effectLst/>
                          <a:latin typeface="경기천년제목 Bold" panose="02020803020101020101" pitchFamily="18" charset="-127"/>
                          <a:ea typeface="경기천년제목 Bold" panose="02020803020101020101" pitchFamily="18" charset="-127"/>
                        </a:rPr>
                        <a:t>)</a:t>
                      </a: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111</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3</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333</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904989545"/>
                  </a:ext>
                </a:extLst>
              </a:tr>
              <a:tr h="508126">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1200" kern="0" spc="0" dirty="0" smtClean="0">
                          <a:solidFill>
                            <a:srgbClr val="000000"/>
                          </a:solidFill>
                          <a:effectLst/>
                          <a:latin typeface="경기천년제목 Bold" panose="02020803020101020101" pitchFamily="18" charset="-127"/>
                          <a:ea typeface="경기천년제목 Bold" panose="02020803020101020101" pitchFamily="18" charset="-127"/>
                        </a:rPr>
                        <a:t>국내출장</a:t>
                      </a:r>
                      <a:endParaRPr lang="en-US" altLang="ko-KR" sz="1200" kern="0" spc="0" dirty="0" smtClean="0">
                        <a:solidFill>
                          <a:srgbClr val="000000"/>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30000"/>
                        </a:lnSpc>
                        <a:spcBef>
                          <a:spcPts val="0"/>
                        </a:spcBef>
                        <a:spcAft>
                          <a:spcPts val="0"/>
                        </a:spcAft>
                      </a:pPr>
                      <a:r>
                        <a:rPr lang="en-US" altLang="ko-KR" sz="1200" kern="0" spc="0" dirty="0" smtClean="0">
                          <a:solidFill>
                            <a:srgbClr val="000000"/>
                          </a:solidFill>
                          <a:effectLst/>
                          <a:latin typeface="경기천년제목 Bold" panose="02020803020101020101" pitchFamily="18" charset="-127"/>
                          <a:ea typeface="경기천년제목 Bold" panose="02020803020101020101" pitchFamily="18" charset="-127"/>
                        </a:rPr>
                        <a:t>(</a:t>
                      </a: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원급</a:t>
                      </a:r>
                      <a:r>
                        <a:rPr lang="en-US" altLang="ko-KR" sz="1200" kern="0" spc="0" dirty="0">
                          <a:solidFill>
                            <a:srgbClr val="000000"/>
                          </a:solidFill>
                          <a:effectLst/>
                          <a:latin typeface="경기천년제목 Bold" panose="02020803020101020101" pitchFamily="18" charset="-127"/>
                          <a:ea typeface="경기천년제목 Bold" panose="02020803020101020101" pitchFamily="18" charset="-127"/>
                        </a:rPr>
                        <a:t>,</a:t>
                      </a: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대전</a:t>
                      </a:r>
                      <a:r>
                        <a:rPr lang="en-US" altLang="ko-KR" sz="1200" kern="0" spc="0" dirty="0">
                          <a:solidFill>
                            <a:srgbClr val="000000"/>
                          </a:solidFill>
                          <a:effectLst/>
                          <a:latin typeface="경기천년제목 Bold" panose="02020803020101020101" pitchFamily="18" charset="-127"/>
                          <a:ea typeface="경기천년제목 Bold" panose="02020803020101020101" pitchFamily="18" charset="-127"/>
                        </a:rPr>
                        <a:t>-</a:t>
                      </a: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서울</a:t>
                      </a:r>
                      <a:r>
                        <a:rPr lang="en-US" altLang="ko-KR" sz="1200" kern="0" spc="0" dirty="0">
                          <a:solidFill>
                            <a:srgbClr val="000000"/>
                          </a:solidFill>
                          <a:effectLst/>
                          <a:latin typeface="경기천년제목 Bold" panose="02020803020101020101" pitchFamily="18" charset="-127"/>
                          <a:ea typeface="경기천년제목 Bold" panose="02020803020101020101" pitchFamily="18" charset="-127"/>
                        </a:rPr>
                        <a:t>)</a:t>
                      </a: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88</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11</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968</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660408016"/>
                  </a:ext>
                </a:extLst>
              </a:tr>
              <a:tr h="25406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사무용품비</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200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4</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800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275528820"/>
                  </a:ext>
                </a:extLst>
              </a:tr>
              <a:tr h="25406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회의비</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210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3</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630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252536035"/>
                  </a:ext>
                </a:extLst>
              </a:tr>
              <a:tr h="241997">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합 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gridSpan="4">
                  <a:txBody>
                    <a:bodyPr/>
                    <a:lstStyle/>
                    <a:p>
                      <a:pPr marL="0" marR="0" indent="0" algn="ctr" fontAlgn="base" latinLnBrk="0">
                        <a:lnSpc>
                          <a:spcPct val="100000"/>
                        </a:lnSpc>
                        <a:spcBef>
                          <a:spcPts val="0"/>
                        </a:spcBef>
                        <a:spcAft>
                          <a:spcPts val="0"/>
                        </a:spcAft>
                      </a:pP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10,560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천원</a:t>
                      </a: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현금 </a:t>
                      </a: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10,560 </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천원</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515264938"/>
                  </a:ext>
                </a:extLst>
              </a:tr>
            </a:tbl>
          </a:graphicData>
        </a:graphic>
      </p:graphicFrame>
      <p:graphicFrame>
        <p:nvGraphicFramePr>
          <p:cNvPr id="5" name="표 4"/>
          <p:cNvGraphicFramePr>
            <a:graphicFrameLocks noGrp="1"/>
          </p:cNvGraphicFramePr>
          <p:nvPr>
            <p:extLst>
              <p:ext uri="{D42A27DB-BD31-4B8C-83A1-F6EECF244321}">
                <p14:modId xmlns:p14="http://schemas.microsoft.com/office/powerpoint/2010/main" val="3226377707"/>
              </p:ext>
            </p:extLst>
          </p:nvPr>
        </p:nvGraphicFramePr>
        <p:xfrm>
          <a:off x="3499104" y="5730795"/>
          <a:ext cx="6016371" cy="778002"/>
        </p:xfrm>
        <a:graphic>
          <a:graphicData uri="http://schemas.openxmlformats.org/drawingml/2006/table">
            <a:tbl>
              <a:tblPr/>
              <a:tblGrid>
                <a:gridCol w="1434846">
                  <a:extLst>
                    <a:ext uri="{9D8B030D-6E8A-4147-A177-3AD203B41FA5}">
                      <a16:colId xmlns:a16="http://schemas.microsoft.com/office/drawing/2014/main" val="3684484602"/>
                    </a:ext>
                  </a:extLst>
                </a:gridCol>
                <a:gridCol w="4581525">
                  <a:extLst>
                    <a:ext uri="{9D8B030D-6E8A-4147-A177-3AD203B41FA5}">
                      <a16:colId xmlns:a16="http://schemas.microsoft.com/office/drawing/2014/main" val="3030243853"/>
                    </a:ext>
                  </a:extLst>
                </a:gridCol>
              </a:tblGrid>
              <a:tr h="0">
                <a:tc>
                  <a:txBody>
                    <a:bodyPr/>
                    <a:lstStyle/>
                    <a:p>
                      <a:pPr marL="63500" marR="0" indent="0" algn="just" fontAlgn="base" latinLnBrk="1">
                        <a:lnSpc>
                          <a:spcPct val="100000"/>
                        </a:lnSpc>
                        <a:spcBef>
                          <a:spcPts val="0"/>
                        </a:spcBef>
                        <a:spcAft>
                          <a:spcPts val="0"/>
                        </a:spcAft>
                      </a:pP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rPr>
                        <a:t>활용 필요성 및 사유</a:t>
                      </a:r>
                      <a:endParaRPr lang="ko-KR" altLang="en-US" sz="10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r>
                        <a:rPr lang="ko-KR" altLang="en-US" sz="1100" kern="0" spc="0">
                          <a:solidFill>
                            <a:schemeClr val="bg1">
                              <a:lumMod val="50000"/>
                            </a:schemeClr>
                          </a:solidFill>
                          <a:effectLst/>
                          <a:latin typeface="경기천년제목 Bold" panose="02020803020101020101" pitchFamily="18" charset="-127"/>
                          <a:ea typeface="경기천년제목 Bold" panose="02020803020101020101" pitchFamily="18" charset="-127"/>
                        </a:rPr>
                        <a:t>공정 모델의 적절성에 대한 외부 전문가 평가 비용</a:t>
                      </a:r>
                      <a:endParaRPr lang="ko-KR" altLang="en-US" sz="1000" kern="0" spc="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2531266"/>
                  </a:ext>
                </a:extLst>
              </a:tr>
              <a:tr h="0">
                <a:tc>
                  <a:txBody>
                    <a:bodyPr/>
                    <a:lstStyle/>
                    <a:p>
                      <a:pPr marL="63500" marR="0" indent="0" algn="l" fontAlgn="base" latinLnBrk="0">
                        <a:lnSpc>
                          <a:spcPct val="100000"/>
                        </a:lnSpc>
                        <a:spcBef>
                          <a:spcPts val="0"/>
                        </a:spcBef>
                        <a:spcAft>
                          <a:spcPts val="0"/>
                        </a:spcAft>
                      </a:pPr>
                      <a:r>
                        <a:rPr lang="ko-KR" altLang="en-US" sz="1100" kern="0" spc="0">
                          <a:solidFill>
                            <a:schemeClr val="bg1">
                              <a:lumMod val="50000"/>
                            </a:schemeClr>
                          </a:solidFill>
                          <a:effectLst/>
                          <a:latin typeface="경기천년제목 Bold" panose="02020803020101020101" pitchFamily="18" charset="-127"/>
                          <a:ea typeface="경기천년제목 Bold" panose="02020803020101020101" pitchFamily="18" charset="-127"/>
                        </a:rPr>
                        <a:t>관련되는 세부연구내용</a:t>
                      </a:r>
                      <a:endParaRPr lang="ko-KR" altLang="en-US" sz="1000" kern="0" spc="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rPr>
                        <a:t>수전해</a:t>
                      </a:r>
                      <a:r>
                        <a:rPr lang="en-US" altLang="ko-KR"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rPr>
                        <a:t>/</a:t>
                      </a: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rPr>
                        <a:t>연료전지 공정 모델링 및 열효율 분석</a:t>
                      </a:r>
                      <a:endParaRPr lang="ko-KR" altLang="en-US" sz="10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2331944"/>
                  </a:ext>
                </a:extLst>
              </a:tr>
              <a:tr h="87544">
                <a:tc>
                  <a:txBody>
                    <a:bodyPr/>
                    <a:lstStyle/>
                    <a:p>
                      <a:pPr marL="63500" marR="0" indent="0" algn="just" fontAlgn="base" latinLnBrk="1">
                        <a:lnSpc>
                          <a:spcPct val="100000"/>
                        </a:lnSpc>
                        <a:spcBef>
                          <a:spcPts val="0"/>
                        </a:spcBef>
                        <a:spcAft>
                          <a:spcPts val="0"/>
                        </a:spcAft>
                      </a:pPr>
                      <a:r>
                        <a:rPr lang="ko-KR" altLang="en-US" sz="1100" kern="0" spc="0">
                          <a:solidFill>
                            <a:schemeClr val="bg1">
                              <a:lumMod val="50000"/>
                            </a:schemeClr>
                          </a:solidFill>
                          <a:effectLst/>
                          <a:latin typeface="경기천년제목 Bold" panose="02020803020101020101" pitchFamily="18" charset="-127"/>
                          <a:ea typeface="경기천년제목 Bold" panose="02020803020101020101" pitchFamily="18" charset="-127"/>
                        </a:rPr>
                        <a:t>활용 시기</a:t>
                      </a:r>
                      <a:r>
                        <a:rPr lang="en-US" altLang="ko-KR" sz="1100" kern="0" spc="0">
                          <a:solidFill>
                            <a:schemeClr val="bg1">
                              <a:lumMod val="50000"/>
                            </a:schemeClr>
                          </a:solidFill>
                          <a:effectLst/>
                          <a:latin typeface="경기천년제목 Bold" panose="02020803020101020101" pitchFamily="18" charset="-127"/>
                          <a:ea typeface="경기천년제목 Bold" panose="02020803020101020101" pitchFamily="18" charset="-127"/>
                        </a:rPr>
                        <a:t>, </a:t>
                      </a:r>
                      <a:r>
                        <a:rPr lang="ko-KR" altLang="en-US" sz="1100" kern="0" spc="0">
                          <a:solidFill>
                            <a:schemeClr val="bg1">
                              <a:lumMod val="50000"/>
                            </a:schemeClr>
                          </a:solidFill>
                          <a:effectLst/>
                          <a:latin typeface="경기천년제목 Bold" panose="02020803020101020101" pitchFamily="18" charset="-127"/>
                          <a:ea typeface="경기천년제목 Bold" panose="02020803020101020101" pitchFamily="18" charset="-127"/>
                        </a:rPr>
                        <a:t>방법 등</a:t>
                      </a:r>
                      <a:endParaRPr lang="ko-KR" altLang="en-US" sz="1000" kern="0" spc="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rPr>
                        <a:t>중간보고서 제출 </a:t>
                      </a:r>
                      <a:r>
                        <a:rPr lang="en-US" altLang="ko-KR"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rPr>
                        <a:t>2</a:t>
                      </a: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rPr>
                        <a:t>개월 전 공정 모델 </a:t>
                      </a:r>
                      <a:r>
                        <a:rPr lang="en-US" altLang="ko-KR"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rPr>
                        <a:t>8</a:t>
                      </a: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rPr>
                        <a:t>종의 </a:t>
                      </a:r>
                      <a:r>
                        <a:rPr lang="ko-KR" altLang="en-US" sz="1100" kern="0" spc="0" dirty="0" smtClean="0">
                          <a:solidFill>
                            <a:schemeClr val="bg1">
                              <a:lumMod val="50000"/>
                            </a:schemeClr>
                          </a:solidFill>
                          <a:effectLst/>
                          <a:latin typeface="경기천년제목 Bold" panose="02020803020101020101" pitchFamily="18" charset="-127"/>
                          <a:ea typeface="경기천년제목 Bold" panose="02020803020101020101" pitchFamily="18" charset="-127"/>
                        </a:rPr>
                        <a:t>열 </a:t>
                      </a:r>
                      <a:r>
                        <a:rPr lang="ko-KR" altLang="en-US" sz="1100" kern="0" spc="0" dirty="0" err="1" smtClean="0">
                          <a:solidFill>
                            <a:schemeClr val="bg1">
                              <a:lumMod val="50000"/>
                            </a:schemeClr>
                          </a:solidFill>
                          <a:effectLst/>
                          <a:latin typeface="경기천년제목 Bold" panose="02020803020101020101" pitchFamily="18" charset="-127"/>
                          <a:ea typeface="경기천년제목 Bold" panose="02020803020101020101" pitchFamily="18" charset="-127"/>
                        </a:rPr>
                        <a:t>효율분석</a:t>
                      </a:r>
                      <a:r>
                        <a:rPr lang="ko-KR" altLang="en-US" sz="1100" kern="0" spc="0" dirty="0" smtClean="0">
                          <a:solidFill>
                            <a:schemeClr val="bg1">
                              <a:lumMod val="50000"/>
                            </a:schemeClr>
                          </a:solidFill>
                          <a:effectLst/>
                          <a:latin typeface="경기천년제목 Bold" panose="02020803020101020101" pitchFamily="18" charset="-127"/>
                          <a:ea typeface="경기천년제목 Bold" panose="02020803020101020101" pitchFamily="18" charset="-127"/>
                        </a:rPr>
                        <a:t> </a:t>
                      </a: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rPr>
                        <a:t>자료를 외부 전문가에게 전달하고</a:t>
                      </a:r>
                      <a:r>
                        <a:rPr lang="en-US" altLang="ko-KR"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rPr>
                        <a:t>, </a:t>
                      </a: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rPr>
                        <a:t>공정 모델의 적절성 및 열효율의 적절성을 평가</a:t>
                      </a:r>
                      <a:endParaRPr lang="ko-KR" altLang="en-US" sz="10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4906925"/>
                  </a:ext>
                </a:extLst>
              </a:tr>
            </a:tbl>
          </a:graphicData>
        </a:graphic>
      </p:graphicFrame>
      <p:cxnSp>
        <p:nvCxnSpPr>
          <p:cNvPr id="7" name="꺾인 연결선 6"/>
          <p:cNvCxnSpPr>
            <a:stCxn id="11" idx="3"/>
            <a:endCxn id="5" idx="3"/>
          </p:cNvCxnSpPr>
          <p:nvPr/>
        </p:nvCxnSpPr>
        <p:spPr>
          <a:xfrm>
            <a:off x="9515475" y="3436144"/>
            <a:ext cx="12700" cy="2683652"/>
          </a:xfrm>
          <a:prstGeom prst="bentConnector3">
            <a:avLst>
              <a:gd name="adj1" fmla="val 180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p:cNvSpPr/>
          <p:nvPr/>
        </p:nvSpPr>
        <p:spPr>
          <a:xfrm>
            <a:off x="6396038" y="3314700"/>
            <a:ext cx="3119437" cy="2428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644515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32885" y="767788"/>
            <a:ext cx="4482039"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연구개발 사업비</a:t>
            </a:r>
            <a:endParaRPr lang="en-US" altLang="ko-KR"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en-US" altLang="ko-KR" sz="1200" b="1" dirty="0">
                <a:latin typeface="경기천년제목 Bold" panose="02020803020101020101" pitchFamily="18" charset="-127"/>
                <a:ea typeface="경기천년제목 Bold" panose="02020803020101020101" pitchFamily="18" charset="-127"/>
              </a:rPr>
              <a:t>2</a:t>
            </a:r>
            <a:r>
              <a:rPr lang="ko-KR" altLang="en-US" sz="1200" b="1" dirty="0" smtClean="0">
                <a:latin typeface="경기천년제목 Bold" panose="02020803020101020101" pitchFamily="18" charset="-127"/>
                <a:ea typeface="경기천년제목 Bold" panose="02020803020101020101" pitchFamily="18" charset="-127"/>
              </a:rPr>
              <a:t>차년도 비목 총괄표</a:t>
            </a:r>
            <a:r>
              <a:rPr lang="en-US" altLang="ko-KR" sz="1200" b="1" dirty="0" smtClean="0">
                <a:latin typeface="경기천년제목 Bold" panose="02020803020101020101" pitchFamily="18" charset="-127"/>
                <a:ea typeface="경기천년제목 Bold" panose="02020803020101020101" pitchFamily="18" charset="-127"/>
              </a:rPr>
              <a:t>(</a:t>
            </a:r>
            <a:r>
              <a:rPr lang="ko-KR" altLang="en-US" sz="1200" b="1" dirty="0" smtClean="0">
                <a:latin typeface="경기천년제목 Bold" panose="02020803020101020101" pitchFamily="18" charset="-127"/>
                <a:ea typeface="경기천년제목 Bold" panose="02020803020101020101" pitchFamily="18" charset="-127"/>
              </a:rPr>
              <a:t>주관기관</a:t>
            </a:r>
            <a:r>
              <a:rPr lang="en-US" altLang="ko-KR" sz="1200" b="1" dirty="0" smtClean="0">
                <a:latin typeface="경기천년제목 Bold" panose="02020803020101020101" pitchFamily="18" charset="-127"/>
                <a:ea typeface="경기천년제목 Bold" panose="02020803020101020101" pitchFamily="18" charset="-127"/>
              </a:rPr>
              <a:t>-</a:t>
            </a:r>
            <a:r>
              <a:rPr lang="ko-KR" altLang="en-US" sz="1200" b="1" dirty="0" smtClean="0">
                <a:latin typeface="경기천년제목 Bold" panose="02020803020101020101" pitchFamily="18" charset="-127"/>
                <a:ea typeface="경기천년제목 Bold" panose="02020803020101020101" pitchFamily="18" charset="-127"/>
              </a:rPr>
              <a:t>한국과학기술원</a:t>
            </a:r>
            <a:r>
              <a:rPr lang="en-US" altLang="ko-KR" sz="1200" b="1" dirty="0" smtClean="0">
                <a:latin typeface="경기천년제목 Bold" panose="02020803020101020101" pitchFamily="18" charset="-127"/>
                <a:ea typeface="경기천년제목 Bold" panose="02020803020101020101" pitchFamily="18" charset="-127"/>
              </a:rPr>
              <a:t>)</a:t>
            </a:r>
            <a:endParaRPr lang="en-US" sz="1200" b="1" dirty="0">
              <a:latin typeface="경기천년제목 Bold" panose="02020803020101020101" pitchFamily="18" charset="-127"/>
              <a:ea typeface="경기천년제목 Bold" panose="02020803020101020101" pitchFamily="18" charset="-127"/>
            </a:endParaRPr>
          </a:p>
        </p:txBody>
      </p:sp>
      <p:graphicFrame>
        <p:nvGraphicFramePr>
          <p:cNvPr id="3" name="표 2"/>
          <p:cNvGraphicFramePr>
            <a:graphicFrameLocks noGrp="1"/>
          </p:cNvGraphicFramePr>
          <p:nvPr>
            <p:extLst>
              <p:ext uri="{D42A27DB-BD31-4B8C-83A1-F6EECF244321}">
                <p14:modId xmlns:p14="http://schemas.microsoft.com/office/powerpoint/2010/main" val="2959536762"/>
              </p:ext>
            </p:extLst>
          </p:nvPr>
        </p:nvGraphicFramePr>
        <p:xfrm>
          <a:off x="566210" y="1408843"/>
          <a:ext cx="4205815" cy="4191910"/>
        </p:xfrm>
        <a:graphic>
          <a:graphicData uri="http://schemas.openxmlformats.org/drawingml/2006/table">
            <a:tbl>
              <a:tblPr/>
              <a:tblGrid>
                <a:gridCol w="1691215">
                  <a:extLst>
                    <a:ext uri="{9D8B030D-6E8A-4147-A177-3AD203B41FA5}">
                      <a16:colId xmlns:a16="http://schemas.microsoft.com/office/drawing/2014/main" val="3166906568"/>
                    </a:ext>
                  </a:extLst>
                </a:gridCol>
                <a:gridCol w="838200">
                  <a:extLst>
                    <a:ext uri="{9D8B030D-6E8A-4147-A177-3AD203B41FA5}">
                      <a16:colId xmlns:a16="http://schemas.microsoft.com/office/drawing/2014/main" val="246219827"/>
                    </a:ext>
                  </a:extLst>
                </a:gridCol>
                <a:gridCol w="885825">
                  <a:extLst>
                    <a:ext uri="{9D8B030D-6E8A-4147-A177-3AD203B41FA5}">
                      <a16:colId xmlns:a16="http://schemas.microsoft.com/office/drawing/2014/main" val="1830946551"/>
                    </a:ext>
                  </a:extLst>
                </a:gridCol>
                <a:gridCol w="790575">
                  <a:extLst>
                    <a:ext uri="{9D8B030D-6E8A-4147-A177-3AD203B41FA5}">
                      <a16:colId xmlns:a16="http://schemas.microsoft.com/office/drawing/2014/main" val="4194228097"/>
                    </a:ext>
                  </a:extLst>
                </a:gridCol>
              </a:tblGrid>
              <a:tr h="354159">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기관명</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gridSpan="3">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한국과학기술원</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712588760"/>
                  </a:ext>
                </a:extLst>
              </a:tr>
              <a:tr h="650320">
                <a:tc>
                  <a:txBody>
                    <a:bodyPr/>
                    <a:lstStyle/>
                    <a:p>
                      <a:pPr marL="0" marR="0" indent="0" algn="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구 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p>
                      <a:pPr marL="0" marR="0" indent="0" algn="just" fontAlgn="base" latinLnBrk="1">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비 목</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ap="flat" cmpd="sng" algn="ctr">
                      <a:solidFill>
                        <a:schemeClr val="bg1">
                          <a:lumMod val="50000"/>
                        </a:schemeClr>
                      </a:solidFill>
                      <a:prstDash val="solid"/>
                      <a:round/>
                      <a:headEnd type="none" w="med" len="med"/>
                      <a:tailEnd type="none" w="med" len="med"/>
                    </a:lnTlToBr>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현금</a:t>
                      </a:r>
                      <a:endPar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00000"/>
                        </a:lnSpc>
                        <a:spcBef>
                          <a:spcPts val="0"/>
                        </a:spcBef>
                        <a:spcAft>
                          <a:spcPts val="0"/>
                        </a:spcAft>
                      </a:pP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천원</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현물</a:t>
                      </a:r>
                      <a:endPar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00000"/>
                        </a:lnSpc>
                        <a:spcBef>
                          <a:spcPts val="0"/>
                        </a:spcBef>
                        <a:spcAft>
                          <a:spcPts val="0"/>
                        </a:spcAft>
                      </a:pP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천원</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구성비</a:t>
                      </a: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extLst>
                  <a:ext uri="{0D108BD9-81ED-4DB2-BD59-A6C34878D82A}">
                    <a16:rowId xmlns:a16="http://schemas.microsoft.com/office/drawing/2014/main" val="152413693"/>
                  </a:ext>
                </a:extLst>
              </a:tr>
              <a:tr h="354159">
                <a:tc>
                  <a:txBody>
                    <a:bodyPr/>
                    <a:lstStyle/>
                    <a:p>
                      <a:pPr marL="0" marR="0" indent="0" algn="just" fontAlgn="base" latinLnBrk="1">
                        <a:lnSpc>
                          <a:spcPct val="100000"/>
                        </a:lnSpc>
                        <a:spcBef>
                          <a:spcPts val="0"/>
                        </a:spcBef>
                        <a:spcAft>
                          <a:spcPts val="0"/>
                        </a:spcAft>
                      </a:pP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1.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직접비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86,957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25,087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89.6</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55360384"/>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인건비</a:t>
                      </a:r>
                      <a:endPar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11,957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25,087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29.6</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2674840"/>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학생인건비</a:t>
                      </a: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61,140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48.9</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834894181"/>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연구시설</a:t>
                      </a: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장비 </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및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재료비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2,300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1.8</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67422084"/>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연구활동비</a:t>
                      </a: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9,000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7.2</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810649504"/>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연구과제 추진비</a:t>
                      </a: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2,560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2.1</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90284862"/>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연구수당</a:t>
                      </a: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34163612"/>
                  </a:ext>
                </a:extLst>
              </a:tr>
              <a:tr h="354159">
                <a:tc>
                  <a:txBody>
                    <a:bodyPr/>
                    <a:lstStyle/>
                    <a:p>
                      <a:pPr marL="0" marR="0" indent="0" algn="just" fontAlgn="base" latinLnBrk="1">
                        <a:lnSpc>
                          <a:spcPct val="100000"/>
                        </a:lnSpc>
                        <a:spcBef>
                          <a:spcPts val="0"/>
                        </a:spcBef>
                        <a:spcAft>
                          <a:spcPts val="0"/>
                        </a:spcAft>
                      </a:pP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2.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간접비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13,043</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10.4</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217874763"/>
                  </a:ext>
                </a:extLst>
              </a:tr>
              <a:tr h="354159">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합 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b="1" kern="0" spc="0" dirty="0">
                          <a:solidFill>
                            <a:schemeClr val="bg1"/>
                          </a:solidFill>
                          <a:effectLst/>
                          <a:latin typeface="경기천년제목 Bold" panose="02020803020101020101" pitchFamily="18" charset="-127"/>
                          <a:ea typeface="경기천년제목 Bold" panose="02020803020101020101" pitchFamily="18" charset="-127"/>
                        </a:rPr>
                        <a:t>100,000</a:t>
                      </a:r>
                      <a:endParaRPr 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b="1" kern="0" spc="0" dirty="0">
                          <a:solidFill>
                            <a:schemeClr val="bg1"/>
                          </a:solidFill>
                          <a:effectLst/>
                          <a:latin typeface="경기천년제목 Bold" panose="02020803020101020101" pitchFamily="18" charset="-127"/>
                          <a:ea typeface="경기천년제목 Bold" panose="02020803020101020101" pitchFamily="18" charset="-127"/>
                        </a:rPr>
                        <a:t>25,087</a:t>
                      </a:r>
                      <a:endParaRPr 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b="1" kern="0" spc="0" dirty="0">
                          <a:solidFill>
                            <a:schemeClr val="bg1"/>
                          </a:solidFill>
                          <a:effectLst/>
                          <a:latin typeface="경기천년제목 Bold" panose="02020803020101020101" pitchFamily="18" charset="-127"/>
                          <a:ea typeface="경기천년제목 Bold" panose="02020803020101020101" pitchFamily="18" charset="-127"/>
                        </a:rPr>
                        <a:t>100</a:t>
                      </a:r>
                      <a:endParaRPr 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extLst>
                  <a:ext uri="{0D108BD9-81ED-4DB2-BD59-A6C34878D82A}">
                    <a16:rowId xmlns:a16="http://schemas.microsoft.com/office/drawing/2014/main" val="3039652598"/>
                  </a:ext>
                </a:extLst>
              </a:tr>
            </a:tbl>
          </a:graphicData>
        </a:graphic>
      </p:graphicFrame>
      <p:graphicFrame>
        <p:nvGraphicFramePr>
          <p:cNvPr id="4" name="표 3"/>
          <p:cNvGraphicFramePr>
            <a:graphicFrameLocks noGrp="1"/>
          </p:cNvGraphicFramePr>
          <p:nvPr>
            <p:extLst>
              <p:ext uri="{D42A27DB-BD31-4B8C-83A1-F6EECF244321}">
                <p14:modId xmlns:p14="http://schemas.microsoft.com/office/powerpoint/2010/main" val="3121830759"/>
              </p:ext>
            </p:extLst>
          </p:nvPr>
        </p:nvGraphicFramePr>
        <p:xfrm>
          <a:off x="4927170" y="1408895"/>
          <a:ext cx="4588305" cy="4191857"/>
        </p:xfrm>
        <a:graphic>
          <a:graphicData uri="http://schemas.openxmlformats.org/drawingml/2006/table">
            <a:tbl>
              <a:tblPr/>
              <a:tblGrid>
                <a:gridCol w="1471971">
                  <a:extLst>
                    <a:ext uri="{9D8B030D-6E8A-4147-A177-3AD203B41FA5}">
                      <a16:colId xmlns:a16="http://schemas.microsoft.com/office/drawing/2014/main" val="3735953366"/>
                    </a:ext>
                  </a:extLst>
                </a:gridCol>
                <a:gridCol w="1471971">
                  <a:extLst>
                    <a:ext uri="{9D8B030D-6E8A-4147-A177-3AD203B41FA5}">
                      <a16:colId xmlns:a16="http://schemas.microsoft.com/office/drawing/2014/main" val="1622723076"/>
                    </a:ext>
                  </a:extLst>
                </a:gridCol>
                <a:gridCol w="575153">
                  <a:extLst>
                    <a:ext uri="{9D8B030D-6E8A-4147-A177-3AD203B41FA5}">
                      <a16:colId xmlns:a16="http://schemas.microsoft.com/office/drawing/2014/main" val="2597197349"/>
                    </a:ext>
                  </a:extLst>
                </a:gridCol>
                <a:gridCol w="534605">
                  <a:extLst>
                    <a:ext uri="{9D8B030D-6E8A-4147-A177-3AD203B41FA5}">
                      <a16:colId xmlns:a16="http://schemas.microsoft.com/office/drawing/2014/main" val="3050045037"/>
                    </a:ext>
                  </a:extLst>
                </a:gridCol>
                <a:gridCol w="534605">
                  <a:extLst>
                    <a:ext uri="{9D8B030D-6E8A-4147-A177-3AD203B41FA5}">
                      <a16:colId xmlns:a16="http://schemas.microsoft.com/office/drawing/2014/main" val="3881825482"/>
                    </a:ext>
                  </a:extLst>
                </a:gridCol>
              </a:tblGrid>
              <a:tr h="277148">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구 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내 역</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단 가</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회수</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금 </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액</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extLst>
                  <a:ext uri="{0D108BD9-81ED-4DB2-BD59-A6C34878D82A}">
                    <a16:rowId xmlns:a16="http://schemas.microsoft.com/office/drawing/2014/main" val="1782205036"/>
                  </a:ext>
                </a:extLst>
              </a:tr>
              <a:tr h="685940">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연구시설</a:t>
                      </a: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장비 및 재료비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30000"/>
                        </a:lnSpc>
                        <a:spcBef>
                          <a:spcPts val="0"/>
                        </a:spcBef>
                        <a:spcAft>
                          <a:spcPts val="0"/>
                        </a:spcAft>
                      </a:pPr>
                      <a:r>
                        <a:rPr lang="ko-KR" altLang="en-US" sz="1200" kern="0" spc="0" dirty="0" smtClean="0">
                          <a:solidFill>
                            <a:srgbClr val="000000"/>
                          </a:solidFill>
                          <a:effectLst/>
                          <a:latin typeface="경기천년제목 Bold" panose="02020803020101020101" pitchFamily="18" charset="-127"/>
                          <a:ea typeface="경기천년제목 Bold" panose="02020803020101020101" pitchFamily="18" charset="-127"/>
                        </a:rPr>
                        <a:t>소프트웨어라이센스</a:t>
                      </a:r>
                      <a:endParaRPr lang="en-US" altLang="ko-KR" sz="1200" kern="0" spc="0" dirty="0" smtClean="0">
                        <a:solidFill>
                          <a:srgbClr val="000000"/>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30000"/>
                        </a:lnSpc>
                        <a:spcBef>
                          <a:spcPts val="0"/>
                        </a:spcBef>
                        <a:spcAft>
                          <a:spcPts val="0"/>
                        </a:spcAft>
                      </a:pPr>
                      <a:r>
                        <a:rPr lang="en-US" altLang="ko-KR" sz="1200" kern="0" spc="0" dirty="0" smtClean="0">
                          <a:solidFill>
                            <a:srgbClr val="000000"/>
                          </a:solidFill>
                          <a:effectLst/>
                          <a:latin typeface="경기천년제목 Bold" panose="02020803020101020101" pitchFamily="18" charset="-127"/>
                          <a:ea typeface="경기천년제목 Bold" panose="02020803020101020101" pitchFamily="18" charset="-127"/>
                        </a:rPr>
                        <a:t>(</a:t>
                      </a:r>
                      <a:r>
                        <a:rPr lang="en-US" altLang="ko-KR" sz="1200" kern="0" spc="0" dirty="0">
                          <a:solidFill>
                            <a:srgbClr val="000000"/>
                          </a:solidFill>
                          <a:effectLst/>
                          <a:latin typeface="경기천년제목 Bold" panose="02020803020101020101" pitchFamily="18" charset="-127"/>
                          <a:ea typeface="경기천년제목 Bold" panose="02020803020101020101" pitchFamily="18" charset="-127"/>
                        </a:rPr>
                        <a:t>HYSYS)</a:t>
                      </a: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2,300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2,300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683497467"/>
                  </a:ext>
                </a:extLst>
              </a:tr>
              <a:tr h="379923">
                <a:tc rowSpan="2">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활동비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cs typeface="+mn-cs"/>
                        </a:rPr>
                        <a:t>전문가활용비</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cs typeface="+mn-cs"/>
                        </a:rPr>
                        <a:t>7,000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cs typeface="+mn-cs"/>
                        </a:rPr>
                        <a:t>1</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cs typeface="+mn-cs"/>
                        </a:rPr>
                        <a:t>7,000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288717747"/>
                  </a:ext>
                </a:extLst>
              </a:tr>
              <a:tr h="331422">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cs typeface="+mn-cs"/>
                        </a:rPr>
                        <a:t>위탁정산수수료</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cs typeface="+mn-cs"/>
                        </a:rPr>
                        <a:t>2,000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cs typeface="+mn-cs"/>
                        </a:rPr>
                        <a:t>1</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cs typeface="+mn-cs"/>
                        </a:rPr>
                        <a:t>2,000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438946461"/>
                  </a:ext>
                </a:extLst>
              </a:tr>
              <a:tr h="740215">
                <a:tc rowSpan="4">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연구과제</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추진비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30000"/>
                        </a:lnSpc>
                        <a:spcBef>
                          <a:spcPts val="0"/>
                        </a:spcBef>
                        <a:spcAft>
                          <a:spcPts val="0"/>
                        </a:spcAft>
                      </a:pPr>
                      <a:r>
                        <a:rPr lang="ko-KR" altLang="en-US" sz="1200" kern="0" spc="0" dirty="0" smtClean="0">
                          <a:solidFill>
                            <a:srgbClr val="000000"/>
                          </a:solidFill>
                          <a:effectLst/>
                          <a:latin typeface="경기천년제목V Bold" panose="02020803020101020101" pitchFamily="18" charset="-127"/>
                          <a:ea typeface="경기천년제목V Bold" panose="02020803020101020101" pitchFamily="18" charset="-127"/>
                        </a:rPr>
                        <a:t>국내출장</a:t>
                      </a:r>
                      <a:endParaRPr lang="en-US" altLang="ko-KR" sz="1200" kern="0" spc="0" dirty="0" smtClean="0">
                        <a:solidFill>
                          <a:srgbClr val="000000"/>
                        </a:solidFill>
                        <a:effectLst/>
                        <a:latin typeface="경기천년제목V Bold" panose="02020803020101020101" pitchFamily="18" charset="-127"/>
                        <a:ea typeface="경기천년제목V Bold" panose="02020803020101020101" pitchFamily="18" charset="-127"/>
                      </a:endParaRPr>
                    </a:p>
                    <a:p>
                      <a:pPr marL="0" marR="0" indent="0" algn="ctr" fontAlgn="base" latinLnBrk="0">
                        <a:lnSpc>
                          <a:spcPct val="130000"/>
                        </a:lnSpc>
                        <a:spcBef>
                          <a:spcPts val="0"/>
                        </a:spcBef>
                        <a:spcAft>
                          <a:spcPts val="0"/>
                        </a:spcAft>
                      </a:pPr>
                      <a:r>
                        <a:rPr lang="en-US" altLang="ko-KR" sz="1200" kern="0" spc="0" dirty="0" smtClean="0">
                          <a:solidFill>
                            <a:srgbClr val="000000"/>
                          </a:solidFill>
                          <a:effectLst/>
                          <a:latin typeface="경기천년제목V Bold" panose="02020803020101020101" pitchFamily="18" charset="-127"/>
                          <a:ea typeface="경기천년제목V Bold" panose="02020803020101020101" pitchFamily="18" charset="-127"/>
                        </a:rPr>
                        <a:t>(</a:t>
                      </a:r>
                      <a:r>
                        <a:rPr lang="ko-KR" altLang="en-US" sz="1200" kern="0" spc="0" dirty="0">
                          <a:solidFill>
                            <a:srgbClr val="000000"/>
                          </a:solidFill>
                          <a:effectLst/>
                          <a:latin typeface="경기천년제목V Bold" panose="02020803020101020101" pitchFamily="18" charset="-127"/>
                          <a:ea typeface="경기천년제목V Bold" panose="02020803020101020101" pitchFamily="18" charset="-127"/>
                        </a:rPr>
                        <a:t>책임급</a:t>
                      </a:r>
                      <a:r>
                        <a:rPr lang="en-US" altLang="ko-KR" sz="1200" kern="0" spc="0" dirty="0">
                          <a:solidFill>
                            <a:srgbClr val="000000"/>
                          </a:solidFill>
                          <a:effectLst/>
                          <a:latin typeface="경기천년제목V Bold" panose="02020803020101020101" pitchFamily="18" charset="-127"/>
                          <a:ea typeface="경기천년제목V Bold" panose="02020803020101020101" pitchFamily="18" charset="-127"/>
                        </a:rPr>
                        <a:t>,</a:t>
                      </a:r>
                      <a:r>
                        <a:rPr lang="ko-KR" altLang="en-US" sz="1200" kern="0" spc="0" dirty="0">
                          <a:solidFill>
                            <a:srgbClr val="000000"/>
                          </a:solidFill>
                          <a:effectLst/>
                          <a:latin typeface="경기천년제목V Bold" panose="02020803020101020101" pitchFamily="18" charset="-127"/>
                          <a:ea typeface="경기천년제목V Bold" panose="02020803020101020101" pitchFamily="18" charset="-127"/>
                        </a:rPr>
                        <a:t>대전</a:t>
                      </a:r>
                      <a:r>
                        <a:rPr lang="en-US" altLang="ko-KR" sz="1200" kern="0" spc="0" dirty="0" smtClean="0">
                          <a:solidFill>
                            <a:srgbClr val="000000"/>
                          </a:solidFill>
                          <a:effectLst/>
                          <a:latin typeface="경기천년제목V Bold" panose="02020803020101020101" pitchFamily="18" charset="-127"/>
                          <a:ea typeface="경기천년제목V Bold" panose="02020803020101020101" pitchFamily="18" charset="-127"/>
                        </a:rPr>
                        <a:t>-</a:t>
                      </a:r>
                      <a:r>
                        <a:rPr lang="ko-KR" altLang="en-US" sz="1200" kern="0" spc="0" dirty="0" smtClean="0">
                          <a:solidFill>
                            <a:srgbClr val="000000"/>
                          </a:solidFill>
                          <a:effectLst/>
                          <a:latin typeface="경기천년제목V Bold" panose="02020803020101020101" pitchFamily="18" charset="-127"/>
                          <a:ea typeface="경기천년제목V Bold" panose="02020803020101020101" pitchFamily="18" charset="-127"/>
                        </a:rPr>
                        <a:t>서울</a:t>
                      </a:r>
                      <a:r>
                        <a:rPr lang="en-US" altLang="ko-KR" sz="1200" kern="0" spc="0" dirty="0" smtClean="0">
                          <a:solidFill>
                            <a:srgbClr val="000000"/>
                          </a:solidFill>
                          <a:effectLst/>
                          <a:latin typeface="경기천년제목V Bold" panose="02020803020101020101" pitchFamily="18" charset="-127"/>
                          <a:ea typeface="경기천년제목V Bold" panose="02020803020101020101" pitchFamily="18" charset="-127"/>
                        </a:rPr>
                        <a:t>)</a:t>
                      </a:r>
                      <a:endParaRPr lang="ko-KR" altLang="en-US" sz="1200" kern="0" spc="0" dirty="0">
                        <a:solidFill>
                          <a:srgbClr val="000000"/>
                        </a:solidFill>
                        <a:effectLst/>
                        <a:latin typeface="경기천년제목V Bold" panose="02020803020101020101" pitchFamily="18" charset="-127"/>
                        <a:ea typeface="경기천년제목V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V Bold" panose="02020803020101020101" pitchFamily="18" charset="-127"/>
                          <a:ea typeface="경기천년제목V Bold" panose="02020803020101020101" pitchFamily="18" charset="-127"/>
                        </a:rPr>
                        <a:t>111</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V Bold" panose="02020803020101020101" pitchFamily="18" charset="-127"/>
                          <a:ea typeface="경기천년제목V Bold" panose="02020803020101020101" pitchFamily="18" charset="-127"/>
                        </a:rPr>
                        <a:t>4</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V Bold" panose="02020803020101020101" pitchFamily="18" charset="-127"/>
                          <a:ea typeface="경기천년제목V Bold" panose="02020803020101020101" pitchFamily="18" charset="-127"/>
                        </a:rPr>
                        <a:t>444</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904989545"/>
                  </a:ext>
                </a:extLst>
              </a:tr>
              <a:tr h="740215">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1200" kern="0" spc="0" dirty="0" smtClean="0">
                          <a:solidFill>
                            <a:srgbClr val="000000"/>
                          </a:solidFill>
                          <a:effectLst/>
                          <a:latin typeface="경기천년제목V Bold" panose="02020803020101020101" pitchFamily="18" charset="-127"/>
                          <a:ea typeface="경기천년제목V Bold" panose="02020803020101020101" pitchFamily="18" charset="-127"/>
                        </a:rPr>
                        <a:t>국내출장</a:t>
                      </a:r>
                      <a:endParaRPr lang="en-US" altLang="ko-KR" sz="1200" kern="0" spc="0" dirty="0" smtClean="0">
                        <a:solidFill>
                          <a:srgbClr val="000000"/>
                        </a:solidFill>
                        <a:effectLst/>
                        <a:latin typeface="경기천년제목V Bold" panose="02020803020101020101" pitchFamily="18" charset="-127"/>
                        <a:ea typeface="경기천년제목V Bold" panose="02020803020101020101" pitchFamily="18" charset="-127"/>
                      </a:endParaRPr>
                    </a:p>
                    <a:p>
                      <a:pPr marL="0" marR="0" indent="0" algn="ctr" fontAlgn="base" latinLnBrk="0">
                        <a:lnSpc>
                          <a:spcPct val="130000"/>
                        </a:lnSpc>
                        <a:spcBef>
                          <a:spcPts val="0"/>
                        </a:spcBef>
                        <a:spcAft>
                          <a:spcPts val="0"/>
                        </a:spcAft>
                      </a:pPr>
                      <a:r>
                        <a:rPr lang="en-US" altLang="ko-KR" sz="1200" kern="0" spc="0" dirty="0" smtClean="0">
                          <a:solidFill>
                            <a:srgbClr val="000000"/>
                          </a:solidFill>
                          <a:effectLst/>
                          <a:latin typeface="경기천년제목V Bold" panose="02020803020101020101" pitchFamily="18" charset="-127"/>
                          <a:ea typeface="경기천년제목V Bold" panose="02020803020101020101" pitchFamily="18" charset="-127"/>
                        </a:rPr>
                        <a:t>(</a:t>
                      </a:r>
                      <a:r>
                        <a:rPr lang="ko-KR" altLang="en-US" sz="1200" kern="0" spc="0" dirty="0">
                          <a:solidFill>
                            <a:srgbClr val="000000"/>
                          </a:solidFill>
                          <a:effectLst/>
                          <a:latin typeface="경기천년제목V Bold" panose="02020803020101020101" pitchFamily="18" charset="-127"/>
                          <a:ea typeface="경기천년제목V Bold" panose="02020803020101020101" pitchFamily="18" charset="-127"/>
                        </a:rPr>
                        <a:t>원급</a:t>
                      </a:r>
                      <a:r>
                        <a:rPr lang="en-US" altLang="ko-KR" sz="1200" kern="0" spc="0" dirty="0">
                          <a:solidFill>
                            <a:srgbClr val="000000"/>
                          </a:solidFill>
                          <a:effectLst/>
                          <a:latin typeface="경기천년제목V Bold" panose="02020803020101020101" pitchFamily="18" charset="-127"/>
                          <a:ea typeface="경기천년제목V Bold" panose="02020803020101020101" pitchFamily="18" charset="-127"/>
                        </a:rPr>
                        <a:t>,</a:t>
                      </a:r>
                      <a:r>
                        <a:rPr lang="ko-KR" altLang="en-US" sz="1200" kern="0" spc="0" dirty="0">
                          <a:solidFill>
                            <a:srgbClr val="000000"/>
                          </a:solidFill>
                          <a:effectLst/>
                          <a:latin typeface="경기천년제목V Bold" panose="02020803020101020101" pitchFamily="18" charset="-127"/>
                          <a:ea typeface="경기천년제목V Bold" panose="02020803020101020101" pitchFamily="18" charset="-127"/>
                        </a:rPr>
                        <a:t>대전</a:t>
                      </a:r>
                      <a:r>
                        <a:rPr lang="en-US" altLang="ko-KR" sz="1200" kern="0" spc="0" dirty="0">
                          <a:solidFill>
                            <a:srgbClr val="000000"/>
                          </a:solidFill>
                          <a:effectLst/>
                          <a:latin typeface="경기천년제목V Bold" panose="02020803020101020101" pitchFamily="18" charset="-127"/>
                          <a:ea typeface="경기천년제목V Bold" panose="02020803020101020101" pitchFamily="18" charset="-127"/>
                        </a:rPr>
                        <a:t>-</a:t>
                      </a:r>
                      <a:r>
                        <a:rPr lang="ko-KR" altLang="en-US" sz="1200" kern="0" spc="0" dirty="0">
                          <a:solidFill>
                            <a:srgbClr val="000000"/>
                          </a:solidFill>
                          <a:effectLst/>
                          <a:latin typeface="경기천년제목V Bold" panose="02020803020101020101" pitchFamily="18" charset="-127"/>
                          <a:ea typeface="경기천년제목V Bold" panose="02020803020101020101" pitchFamily="18" charset="-127"/>
                        </a:rPr>
                        <a:t>서울</a:t>
                      </a:r>
                      <a:r>
                        <a:rPr lang="en-US" altLang="ko-KR" sz="1200" kern="0" spc="0" dirty="0">
                          <a:solidFill>
                            <a:srgbClr val="000000"/>
                          </a:solidFill>
                          <a:effectLst/>
                          <a:latin typeface="경기천년제목V Bold" panose="02020803020101020101" pitchFamily="18" charset="-127"/>
                          <a:ea typeface="경기천년제목V Bold" panose="02020803020101020101" pitchFamily="18" charset="-127"/>
                        </a:rPr>
                        <a:t>)</a:t>
                      </a:r>
                      <a:endParaRPr lang="ko-KR" altLang="en-US" sz="1200" kern="0" spc="0" dirty="0">
                        <a:solidFill>
                          <a:srgbClr val="000000"/>
                        </a:solidFill>
                        <a:effectLst/>
                        <a:latin typeface="경기천년제목V Bold" panose="02020803020101020101" pitchFamily="18" charset="-127"/>
                        <a:ea typeface="경기천년제목V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V Bold" panose="02020803020101020101" pitchFamily="18" charset="-127"/>
                          <a:ea typeface="경기천년제목V Bold" panose="02020803020101020101" pitchFamily="18" charset="-127"/>
                        </a:rPr>
                        <a:t>88</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V Bold" panose="02020803020101020101" pitchFamily="18" charset="-127"/>
                          <a:ea typeface="경기천년제목V Bold" panose="02020803020101020101" pitchFamily="18" charset="-127"/>
                        </a:rPr>
                        <a:t>10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V Bold" panose="02020803020101020101" pitchFamily="18" charset="-127"/>
                          <a:ea typeface="경기천년제목V Bold" panose="02020803020101020101" pitchFamily="18" charset="-127"/>
                        </a:rPr>
                        <a:t>880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660408016"/>
                  </a:ext>
                </a:extLst>
              </a:tr>
              <a:tr h="379923">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1200" kern="0" spc="0">
                          <a:solidFill>
                            <a:srgbClr val="000000"/>
                          </a:solidFill>
                          <a:effectLst/>
                          <a:latin typeface="경기천년제목V Bold" panose="02020803020101020101" pitchFamily="18" charset="-127"/>
                          <a:ea typeface="경기천년제목V Bold" panose="02020803020101020101" pitchFamily="18" charset="-127"/>
                        </a:rPr>
                        <a:t>사무용품비</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V Bold" panose="02020803020101020101" pitchFamily="18" charset="-127"/>
                          <a:ea typeface="경기천년제목V Bold" panose="02020803020101020101" pitchFamily="18" charset="-127"/>
                        </a:rPr>
                        <a:t>303</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V Bold" panose="02020803020101020101" pitchFamily="18" charset="-127"/>
                          <a:ea typeface="경기천년제목V Bold" panose="02020803020101020101" pitchFamily="18" charset="-127"/>
                        </a:rPr>
                        <a:t>2</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V Bold" panose="02020803020101020101" pitchFamily="18" charset="-127"/>
                          <a:ea typeface="경기천년제목V Bold" panose="02020803020101020101" pitchFamily="18" charset="-127"/>
                        </a:rPr>
                        <a:t>606</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275528820"/>
                  </a:ext>
                </a:extLst>
              </a:tr>
              <a:tr h="379923">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1200" kern="0" spc="0">
                          <a:solidFill>
                            <a:srgbClr val="000000"/>
                          </a:solidFill>
                          <a:effectLst/>
                          <a:latin typeface="경기천년제목V Bold" panose="02020803020101020101" pitchFamily="18" charset="-127"/>
                          <a:ea typeface="경기천년제목V Bold" panose="02020803020101020101" pitchFamily="18" charset="-127"/>
                        </a:rPr>
                        <a:t>회의비</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V Bold" panose="02020803020101020101" pitchFamily="18" charset="-127"/>
                          <a:ea typeface="경기천년제목V Bold" panose="02020803020101020101" pitchFamily="18" charset="-127"/>
                        </a:rPr>
                        <a:t>210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V Bold" panose="02020803020101020101" pitchFamily="18" charset="-127"/>
                          <a:ea typeface="경기천년제목V Bold" panose="02020803020101020101" pitchFamily="18" charset="-127"/>
                        </a:rPr>
                        <a:t>3</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V Bold" panose="02020803020101020101" pitchFamily="18" charset="-127"/>
                          <a:ea typeface="경기천년제목V Bold" panose="02020803020101020101" pitchFamily="18" charset="-127"/>
                        </a:rPr>
                        <a:t>630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252536035"/>
                  </a:ext>
                </a:extLst>
              </a:tr>
              <a:tr h="277148">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합 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gridSpan="4">
                  <a:txBody>
                    <a:bodyPr/>
                    <a:lstStyle/>
                    <a:p>
                      <a:pPr marL="0" marR="0" indent="0" algn="ctr" fontAlgn="base" latinLnBrk="0">
                        <a:lnSpc>
                          <a:spcPct val="100000"/>
                        </a:lnSpc>
                        <a:spcBef>
                          <a:spcPts val="0"/>
                        </a:spcBef>
                        <a:spcAft>
                          <a:spcPts val="0"/>
                        </a:spcAft>
                      </a:pP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13,860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천원</a:t>
                      </a: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현금 </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13,860 </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천원</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515264938"/>
                  </a:ext>
                </a:extLst>
              </a:tr>
            </a:tbl>
          </a:graphicData>
        </a:graphic>
      </p:graphicFrame>
      <p:graphicFrame>
        <p:nvGraphicFramePr>
          <p:cNvPr id="5" name="표 4"/>
          <p:cNvGraphicFramePr>
            <a:graphicFrameLocks noGrp="1"/>
          </p:cNvGraphicFramePr>
          <p:nvPr>
            <p:extLst>
              <p:ext uri="{D42A27DB-BD31-4B8C-83A1-F6EECF244321}">
                <p14:modId xmlns:p14="http://schemas.microsoft.com/office/powerpoint/2010/main" val="2881204859"/>
              </p:ext>
            </p:extLst>
          </p:nvPr>
        </p:nvGraphicFramePr>
        <p:xfrm>
          <a:off x="3499104" y="5659275"/>
          <a:ext cx="6016371" cy="1113282"/>
        </p:xfrm>
        <a:graphic>
          <a:graphicData uri="http://schemas.openxmlformats.org/drawingml/2006/table">
            <a:tbl>
              <a:tblPr/>
              <a:tblGrid>
                <a:gridCol w="1434846">
                  <a:extLst>
                    <a:ext uri="{9D8B030D-6E8A-4147-A177-3AD203B41FA5}">
                      <a16:colId xmlns:a16="http://schemas.microsoft.com/office/drawing/2014/main" val="3684484602"/>
                    </a:ext>
                  </a:extLst>
                </a:gridCol>
                <a:gridCol w="4581525">
                  <a:extLst>
                    <a:ext uri="{9D8B030D-6E8A-4147-A177-3AD203B41FA5}">
                      <a16:colId xmlns:a16="http://schemas.microsoft.com/office/drawing/2014/main" val="3030243853"/>
                    </a:ext>
                  </a:extLst>
                </a:gridCol>
              </a:tblGrid>
              <a:tr h="237650">
                <a:tc>
                  <a:txBody>
                    <a:bodyPr/>
                    <a:lstStyle/>
                    <a:p>
                      <a:pPr marL="63500" marR="0" indent="0" algn="just" fontAlgn="base" latinLnBrk="1">
                        <a:lnSpc>
                          <a:spcPct val="100000"/>
                        </a:lnSpc>
                        <a:spcBef>
                          <a:spcPts val="0"/>
                        </a:spcBef>
                        <a:spcAft>
                          <a:spcPts val="0"/>
                        </a:spcAft>
                      </a:pP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rPr>
                        <a:t>활용 필요성 및 사유</a:t>
                      </a:r>
                      <a:endParaRPr lang="ko-KR" altLang="en-US" sz="10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수소 경제 진입을 위한 정책요건</a:t>
                      </a:r>
                      <a:r>
                        <a:rPr lang="en-US" altLang="ko-KR"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a:t>
                      </a: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제도개선 사항에 대한 적절성 및 </a:t>
                      </a:r>
                      <a:r>
                        <a:rPr lang="ko-KR" altLang="en-US" sz="1100" kern="0" spc="0" dirty="0" smtClean="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보완 사항에 </a:t>
                      </a: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대한 전문가 자문</a:t>
                      </a: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2531266"/>
                  </a:ext>
                </a:extLst>
              </a:tr>
              <a:tr h="130293">
                <a:tc>
                  <a:txBody>
                    <a:bodyPr/>
                    <a:lstStyle/>
                    <a:p>
                      <a:pPr marL="63500" marR="0" indent="0" algn="l" fontAlgn="base" latinLnBrk="0">
                        <a:lnSpc>
                          <a:spcPct val="100000"/>
                        </a:lnSpc>
                        <a:spcBef>
                          <a:spcPts val="0"/>
                        </a:spcBef>
                        <a:spcAft>
                          <a:spcPts val="0"/>
                        </a:spcAft>
                      </a:pPr>
                      <a:r>
                        <a:rPr lang="ko-KR" altLang="en-US" sz="1100" kern="0" spc="0">
                          <a:solidFill>
                            <a:schemeClr val="bg1">
                              <a:lumMod val="50000"/>
                            </a:schemeClr>
                          </a:solidFill>
                          <a:effectLst/>
                          <a:latin typeface="경기천년제목 Bold" panose="02020803020101020101" pitchFamily="18" charset="-127"/>
                          <a:ea typeface="경기천년제목 Bold" panose="02020803020101020101" pitchFamily="18" charset="-127"/>
                        </a:rPr>
                        <a:t>관련되는 세부연구내용</a:t>
                      </a:r>
                      <a:endParaRPr lang="ko-KR" altLang="en-US" sz="1000" kern="0" spc="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수소 경제 진입을 위한 정책요건</a:t>
                      </a:r>
                      <a:r>
                        <a:rPr lang="en-US" altLang="ko-KR"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a:t>
                      </a: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제도 개선 및 기술개발 요구사항 정의</a:t>
                      </a: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2331944"/>
                  </a:ext>
                </a:extLst>
              </a:tr>
              <a:tr h="345007">
                <a:tc>
                  <a:txBody>
                    <a:bodyPr/>
                    <a:lstStyle/>
                    <a:p>
                      <a:pPr marL="63500" marR="0" indent="0" algn="just" fontAlgn="base" latinLnBrk="1">
                        <a:lnSpc>
                          <a:spcPct val="100000"/>
                        </a:lnSpc>
                        <a:spcBef>
                          <a:spcPts val="0"/>
                        </a:spcBef>
                        <a:spcAft>
                          <a:spcPts val="0"/>
                        </a:spcAft>
                      </a:pPr>
                      <a:r>
                        <a:rPr lang="ko-KR" altLang="en-US" sz="1100" kern="0" spc="0">
                          <a:solidFill>
                            <a:schemeClr val="bg1">
                              <a:lumMod val="50000"/>
                            </a:schemeClr>
                          </a:solidFill>
                          <a:effectLst/>
                          <a:latin typeface="경기천년제목 Bold" panose="02020803020101020101" pitchFamily="18" charset="-127"/>
                          <a:ea typeface="경기천년제목 Bold" panose="02020803020101020101" pitchFamily="18" charset="-127"/>
                        </a:rPr>
                        <a:t>활용 시기</a:t>
                      </a:r>
                      <a:r>
                        <a:rPr lang="en-US" altLang="ko-KR" sz="1100" kern="0" spc="0">
                          <a:solidFill>
                            <a:schemeClr val="bg1">
                              <a:lumMod val="50000"/>
                            </a:schemeClr>
                          </a:solidFill>
                          <a:effectLst/>
                          <a:latin typeface="경기천년제목 Bold" panose="02020803020101020101" pitchFamily="18" charset="-127"/>
                          <a:ea typeface="경기천년제목 Bold" panose="02020803020101020101" pitchFamily="18" charset="-127"/>
                        </a:rPr>
                        <a:t>, </a:t>
                      </a:r>
                      <a:r>
                        <a:rPr lang="ko-KR" altLang="en-US" sz="1100" kern="0" spc="0">
                          <a:solidFill>
                            <a:schemeClr val="bg1">
                              <a:lumMod val="50000"/>
                            </a:schemeClr>
                          </a:solidFill>
                          <a:effectLst/>
                          <a:latin typeface="경기천년제목 Bold" panose="02020803020101020101" pitchFamily="18" charset="-127"/>
                          <a:ea typeface="경기천년제목 Bold" panose="02020803020101020101" pitchFamily="18" charset="-127"/>
                        </a:rPr>
                        <a:t>방법 등</a:t>
                      </a:r>
                      <a:endParaRPr lang="ko-KR" altLang="en-US" sz="1000" kern="0" spc="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과제 </a:t>
                      </a:r>
                      <a:r>
                        <a:rPr lang="ko-KR" altLang="en-US" sz="1100" kern="0" spc="0" dirty="0" smtClean="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최종 발표 </a:t>
                      </a:r>
                      <a:r>
                        <a:rPr lang="en-US" altLang="ko-KR"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3</a:t>
                      </a: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개월 전</a:t>
                      </a:r>
                      <a:r>
                        <a:rPr lang="en-US" altLang="ko-KR"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 </a:t>
                      </a: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본 연구를 통해 도출된 사업모델의 수소 경제 진입을 위한 정책요건</a:t>
                      </a:r>
                      <a:r>
                        <a:rPr lang="en-US" altLang="ko-KR"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a:t>
                      </a: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제도개선 사항 정의한 내용을 보고서 형식으로 전문가에게 제출하고 의견 수렴 및 보고서 수정</a:t>
                      </a: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4906925"/>
                  </a:ext>
                </a:extLst>
              </a:tr>
            </a:tbl>
          </a:graphicData>
        </a:graphic>
      </p:graphicFrame>
      <p:cxnSp>
        <p:nvCxnSpPr>
          <p:cNvPr id="7" name="꺾인 연결선 6"/>
          <p:cNvCxnSpPr>
            <a:stCxn id="11" idx="3"/>
            <a:endCxn id="5" idx="3"/>
          </p:cNvCxnSpPr>
          <p:nvPr/>
        </p:nvCxnSpPr>
        <p:spPr>
          <a:xfrm>
            <a:off x="9515475" y="2553689"/>
            <a:ext cx="12700" cy="3662227"/>
          </a:xfrm>
          <a:prstGeom prst="bentConnector3">
            <a:avLst>
              <a:gd name="adj1" fmla="val 180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p:cNvSpPr/>
          <p:nvPr/>
        </p:nvSpPr>
        <p:spPr>
          <a:xfrm>
            <a:off x="6396038" y="2364178"/>
            <a:ext cx="3119437" cy="3790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8988481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32885" y="767788"/>
            <a:ext cx="4482039"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연구개발 사업비</a:t>
            </a:r>
            <a:endParaRPr lang="en-US" altLang="ko-KR"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en-US" altLang="ko-KR" sz="1200" b="1" dirty="0" smtClean="0">
                <a:latin typeface="경기천년제목 Bold" panose="02020803020101020101" pitchFamily="18" charset="-127"/>
                <a:ea typeface="경기천년제목 Bold" panose="02020803020101020101" pitchFamily="18" charset="-127"/>
              </a:rPr>
              <a:t>1</a:t>
            </a:r>
            <a:r>
              <a:rPr lang="ko-KR" altLang="en-US" sz="1200" b="1" dirty="0" smtClean="0">
                <a:latin typeface="경기천년제목 Bold" panose="02020803020101020101" pitchFamily="18" charset="-127"/>
                <a:ea typeface="경기천년제목 Bold" panose="02020803020101020101" pitchFamily="18" charset="-127"/>
              </a:rPr>
              <a:t>차년도 비목 총괄표</a:t>
            </a:r>
            <a:r>
              <a:rPr lang="en-US" altLang="ko-KR" sz="1200" b="1" dirty="0" smtClean="0">
                <a:latin typeface="경기천년제목 Bold" panose="02020803020101020101" pitchFamily="18" charset="-127"/>
                <a:ea typeface="경기천년제목 Bold" panose="02020803020101020101" pitchFamily="18" charset="-127"/>
              </a:rPr>
              <a:t>(</a:t>
            </a:r>
            <a:r>
              <a:rPr lang="ko-KR" altLang="en-US" sz="1200" b="1" dirty="0" smtClean="0">
                <a:latin typeface="경기천년제목 Bold" panose="02020803020101020101" pitchFamily="18" charset="-127"/>
                <a:ea typeface="경기천년제목 Bold" panose="02020803020101020101" pitchFamily="18" charset="-127"/>
              </a:rPr>
              <a:t>참여기관</a:t>
            </a:r>
            <a:r>
              <a:rPr lang="en-US" altLang="ko-KR" sz="1200" b="1" dirty="0" smtClean="0">
                <a:latin typeface="경기천년제목 Bold" panose="02020803020101020101" pitchFamily="18" charset="-127"/>
                <a:ea typeface="경기천년제목 Bold" panose="02020803020101020101" pitchFamily="18" charset="-127"/>
              </a:rPr>
              <a:t>-</a:t>
            </a:r>
            <a:r>
              <a:rPr lang="ko-KR" altLang="en-US" sz="1200" b="1" dirty="0" smtClean="0">
                <a:latin typeface="경기천년제목 Bold" panose="02020803020101020101" pitchFamily="18" charset="-127"/>
                <a:ea typeface="경기천년제목 Bold" panose="02020803020101020101" pitchFamily="18" charset="-127"/>
              </a:rPr>
              <a:t>고등기술연구원</a:t>
            </a:r>
            <a:r>
              <a:rPr lang="en-US" altLang="ko-KR" sz="1200" b="1" dirty="0" smtClean="0">
                <a:latin typeface="경기천년제목 Bold" panose="02020803020101020101" pitchFamily="18" charset="-127"/>
                <a:ea typeface="경기천년제목 Bold" panose="02020803020101020101" pitchFamily="18" charset="-127"/>
              </a:rPr>
              <a:t>)</a:t>
            </a:r>
            <a:endParaRPr lang="en-US" sz="1200" b="1" dirty="0">
              <a:latin typeface="경기천년제목 Bold" panose="02020803020101020101" pitchFamily="18" charset="-127"/>
              <a:ea typeface="경기천년제목 Bold" panose="02020803020101020101" pitchFamily="18" charset="-127"/>
            </a:endParaRPr>
          </a:p>
        </p:txBody>
      </p:sp>
      <p:graphicFrame>
        <p:nvGraphicFramePr>
          <p:cNvPr id="3" name="표 2"/>
          <p:cNvGraphicFramePr>
            <a:graphicFrameLocks noGrp="1"/>
          </p:cNvGraphicFramePr>
          <p:nvPr>
            <p:extLst>
              <p:ext uri="{D42A27DB-BD31-4B8C-83A1-F6EECF244321}">
                <p14:modId xmlns:p14="http://schemas.microsoft.com/office/powerpoint/2010/main" val="1879777517"/>
              </p:ext>
            </p:extLst>
          </p:nvPr>
        </p:nvGraphicFramePr>
        <p:xfrm>
          <a:off x="566210" y="1408843"/>
          <a:ext cx="4205815" cy="4191910"/>
        </p:xfrm>
        <a:graphic>
          <a:graphicData uri="http://schemas.openxmlformats.org/drawingml/2006/table">
            <a:tbl>
              <a:tblPr/>
              <a:tblGrid>
                <a:gridCol w="1691215">
                  <a:extLst>
                    <a:ext uri="{9D8B030D-6E8A-4147-A177-3AD203B41FA5}">
                      <a16:colId xmlns:a16="http://schemas.microsoft.com/office/drawing/2014/main" val="3166906568"/>
                    </a:ext>
                  </a:extLst>
                </a:gridCol>
                <a:gridCol w="838200">
                  <a:extLst>
                    <a:ext uri="{9D8B030D-6E8A-4147-A177-3AD203B41FA5}">
                      <a16:colId xmlns:a16="http://schemas.microsoft.com/office/drawing/2014/main" val="246219827"/>
                    </a:ext>
                  </a:extLst>
                </a:gridCol>
                <a:gridCol w="885825">
                  <a:extLst>
                    <a:ext uri="{9D8B030D-6E8A-4147-A177-3AD203B41FA5}">
                      <a16:colId xmlns:a16="http://schemas.microsoft.com/office/drawing/2014/main" val="1830946551"/>
                    </a:ext>
                  </a:extLst>
                </a:gridCol>
                <a:gridCol w="790575">
                  <a:extLst>
                    <a:ext uri="{9D8B030D-6E8A-4147-A177-3AD203B41FA5}">
                      <a16:colId xmlns:a16="http://schemas.microsoft.com/office/drawing/2014/main" val="4194228097"/>
                    </a:ext>
                  </a:extLst>
                </a:gridCol>
              </a:tblGrid>
              <a:tr h="354159">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기관명</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gridSpan="3">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한국과학기술원</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712588760"/>
                  </a:ext>
                </a:extLst>
              </a:tr>
              <a:tr h="650320">
                <a:tc>
                  <a:txBody>
                    <a:bodyPr/>
                    <a:lstStyle/>
                    <a:p>
                      <a:pPr marL="0" marR="0" indent="0" algn="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구 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p>
                      <a:pPr marL="0" marR="0" indent="0" algn="just" fontAlgn="base" latinLnBrk="1">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비 목</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ap="flat" cmpd="sng" algn="ctr">
                      <a:solidFill>
                        <a:schemeClr val="bg1">
                          <a:lumMod val="50000"/>
                        </a:schemeClr>
                      </a:solidFill>
                      <a:prstDash val="solid"/>
                      <a:round/>
                      <a:headEnd type="none" w="med" len="med"/>
                      <a:tailEnd type="none" w="med" len="med"/>
                    </a:lnTlToBr>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현금</a:t>
                      </a:r>
                      <a:endPar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00000"/>
                        </a:lnSpc>
                        <a:spcBef>
                          <a:spcPts val="0"/>
                        </a:spcBef>
                        <a:spcAft>
                          <a:spcPts val="0"/>
                        </a:spcAft>
                      </a:pP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천원</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현물</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구성비</a:t>
                      </a: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extLst>
                  <a:ext uri="{0D108BD9-81ED-4DB2-BD59-A6C34878D82A}">
                    <a16:rowId xmlns:a16="http://schemas.microsoft.com/office/drawing/2014/main" val="152413693"/>
                  </a:ext>
                </a:extLst>
              </a:tr>
              <a:tr h="354159">
                <a:tc>
                  <a:txBody>
                    <a:bodyPr/>
                    <a:lstStyle/>
                    <a:p>
                      <a:pPr marL="0" marR="0" indent="0" algn="just" fontAlgn="base" latinLnBrk="1">
                        <a:lnSpc>
                          <a:spcPct val="100000"/>
                        </a:lnSpc>
                        <a:spcBef>
                          <a:spcPts val="0"/>
                        </a:spcBef>
                        <a:spcAft>
                          <a:spcPts val="0"/>
                        </a:spcAft>
                      </a:pP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1.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직접비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136,500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91%</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55360384"/>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인건비</a:t>
                      </a:r>
                      <a:endPar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103,783</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69.2%</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2674840"/>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학생인건비</a:t>
                      </a: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834894181"/>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연구시설</a:t>
                      </a: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장비 </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및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재료비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3,500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2.3%</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67422084"/>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연구활동비</a:t>
                      </a: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4,700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3.1%</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810649504"/>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연구과제 추진비</a:t>
                      </a: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7,000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4.7%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90284862"/>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연구수당</a:t>
                      </a: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17,517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11.7%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34163612"/>
                  </a:ext>
                </a:extLst>
              </a:tr>
              <a:tr h="354159">
                <a:tc>
                  <a:txBody>
                    <a:bodyPr/>
                    <a:lstStyle/>
                    <a:p>
                      <a:pPr marL="0" marR="0" indent="0" algn="just" fontAlgn="base" latinLnBrk="1">
                        <a:lnSpc>
                          <a:spcPct val="100000"/>
                        </a:lnSpc>
                        <a:spcBef>
                          <a:spcPts val="0"/>
                        </a:spcBef>
                        <a:spcAft>
                          <a:spcPts val="0"/>
                        </a:spcAft>
                      </a:pP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2.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간접비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13,500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9%</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217874763"/>
                  </a:ext>
                </a:extLst>
              </a:tr>
              <a:tr h="354159">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합 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chemeClr val="bg1"/>
                          </a:solidFill>
                          <a:effectLst/>
                          <a:latin typeface="경기천년제목 Bold" panose="02020803020101020101" pitchFamily="18" charset="-127"/>
                          <a:ea typeface="경기천년제목 Bold" panose="02020803020101020101" pitchFamily="18" charset="-127"/>
                        </a:rPr>
                        <a:t>150,000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endParaRPr lang="ko-KR" altLang="en-US" sz="1200" kern="0" spc="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dirty="0">
                          <a:solidFill>
                            <a:schemeClr val="bg1"/>
                          </a:solidFill>
                          <a:effectLst/>
                          <a:latin typeface="경기천년제목 Bold" panose="02020803020101020101" pitchFamily="18" charset="-127"/>
                          <a:ea typeface="경기천년제목 Bold" panose="02020803020101020101" pitchFamily="18" charset="-127"/>
                        </a:rPr>
                        <a:t>100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extLst>
                  <a:ext uri="{0D108BD9-81ED-4DB2-BD59-A6C34878D82A}">
                    <a16:rowId xmlns:a16="http://schemas.microsoft.com/office/drawing/2014/main" val="3039652598"/>
                  </a:ext>
                </a:extLst>
              </a:tr>
            </a:tbl>
          </a:graphicData>
        </a:graphic>
      </p:graphicFrame>
      <p:graphicFrame>
        <p:nvGraphicFramePr>
          <p:cNvPr id="2" name="표 1"/>
          <p:cNvGraphicFramePr>
            <a:graphicFrameLocks noGrp="1"/>
          </p:cNvGraphicFramePr>
          <p:nvPr>
            <p:extLst>
              <p:ext uri="{D42A27DB-BD31-4B8C-83A1-F6EECF244321}">
                <p14:modId xmlns:p14="http://schemas.microsoft.com/office/powerpoint/2010/main" val="2197624597"/>
              </p:ext>
            </p:extLst>
          </p:nvPr>
        </p:nvGraphicFramePr>
        <p:xfrm>
          <a:off x="4914900" y="1408845"/>
          <a:ext cx="4600575" cy="4191909"/>
        </p:xfrm>
        <a:graphic>
          <a:graphicData uri="http://schemas.openxmlformats.org/drawingml/2006/table">
            <a:tbl>
              <a:tblPr/>
              <a:tblGrid>
                <a:gridCol w="1358812">
                  <a:extLst>
                    <a:ext uri="{9D8B030D-6E8A-4147-A177-3AD203B41FA5}">
                      <a16:colId xmlns:a16="http://schemas.microsoft.com/office/drawing/2014/main" val="2779608056"/>
                    </a:ext>
                  </a:extLst>
                </a:gridCol>
                <a:gridCol w="1358812">
                  <a:extLst>
                    <a:ext uri="{9D8B030D-6E8A-4147-A177-3AD203B41FA5}">
                      <a16:colId xmlns:a16="http://schemas.microsoft.com/office/drawing/2014/main" val="711281502"/>
                    </a:ext>
                  </a:extLst>
                </a:gridCol>
                <a:gridCol w="657225">
                  <a:extLst>
                    <a:ext uri="{9D8B030D-6E8A-4147-A177-3AD203B41FA5}">
                      <a16:colId xmlns:a16="http://schemas.microsoft.com/office/drawing/2014/main" val="1705624570"/>
                    </a:ext>
                  </a:extLst>
                </a:gridCol>
                <a:gridCol w="612863">
                  <a:extLst>
                    <a:ext uri="{9D8B030D-6E8A-4147-A177-3AD203B41FA5}">
                      <a16:colId xmlns:a16="http://schemas.microsoft.com/office/drawing/2014/main" val="93445434"/>
                    </a:ext>
                  </a:extLst>
                </a:gridCol>
                <a:gridCol w="612863">
                  <a:extLst>
                    <a:ext uri="{9D8B030D-6E8A-4147-A177-3AD203B41FA5}">
                      <a16:colId xmlns:a16="http://schemas.microsoft.com/office/drawing/2014/main" val="2854603971"/>
                    </a:ext>
                  </a:extLst>
                </a:gridCol>
              </a:tblGrid>
              <a:tr h="358457">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구 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내 역</a:t>
                      </a:r>
                      <a:endParaRPr lang="ko-KR" altLang="en-US" sz="1200" kern="0" spc="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단 가</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회수</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금 </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액</a:t>
                      </a:r>
                      <a:endPar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extLst>
                  <a:ext uri="{0D108BD9-81ED-4DB2-BD59-A6C34878D82A}">
                    <a16:rowId xmlns:a16="http://schemas.microsoft.com/office/drawing/2014/main" val="3468198583"/>
                  </a:ext>
                </a:extLst>
              </a:tr>
              <a:tr h="419881">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연구시설</a:t>
                      </a: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장비 및 재료비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공정해석용 </a:t>
                      </a:r>
                      <a:r>
                        <a:rPr lang="en-US" sz="1200" kern="0" spc="0">
                          <a:solidFill>
                            <a:srgbClr val="000000"/>
                          </a:solidFill>
                          <a:effectLst/>
                          <a:latin typeface="경기천년제목 Bold" panose="02020803020101020101" pitchFamily="18" charset="-127"/>
                          <a:ea typeface="경기천년제목 Bold" panose="02020803020101020101" pitchFamily="18" charset="-127"/>
                        </a:rPr>
                        <a:t>PC</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3,500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3,500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67478736"/>
                  </a:ext>
                </a:extLst>
              </a:tr>
              <a:tr h="480516">
                <a:tc rowSpan="5">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활동비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학회</a:t>
                      </a:r>
                      <a:r>
                        <a:rPr lang="en-US" altLang="ko-KR" sz="1200" kern="0" spc="0" dirty="0">
                          <a:solidFill>
                            <a:srgbClr val="000000"/>
                          </a:solidFill>
                          <a:effectLst/>
                          <a:latin typeface="경기천년제목 Bold" panose="02020803020101020101" pitchFamily="18" charset="-127"/>
                          <a:ea typeface="경기천년제목 Bold" panose="02020803020101020101" pitchFamily="18" charset="-127"/>
                        </a:rPr>
                        <a:t>/</a:t>
                      </a: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세미나</a:t>
                      </a:r>
                      <a:r>
                        <a:rPr lang="en-US" altLang="ko-KR" sz="1200" kern="0" spc="0" dirty="0">
                          <a:solidFill>
                            <a:srgbClr val="000000"/>
                          </a:solidFill>
                          <a:effectLst/>
                          <a:latin typeface="경기천년제목 Bold" panose="02020803020101020101" pitchFamily="18" charset="-127"/>
                          <a:ea typeface="경기천년제목 Bold" panose="02020803020101020101" pitchFamily="18" charset="-127"/>
                        </a:rPr>
                        <a:t>/</a:t>
                      </a: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전시회참가</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300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4</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1,200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390457104"/>
                  </a:ext>
                </a:extLst>
              </a:tr>
              <a:tr h="246629">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전문가 활용비</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500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500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103775661"/>
                  </a:ext>
                </a:extLst>
              </a:tr>
              <a:tr h="246629">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인쇄비</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5</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500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815086079"/>
                  </a:ext>
                </a:extLst>
              </a:tr>
              <a:tr h="246629">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도서 및 문헌 구입비</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5</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1,000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472894212"/>
                  </a:ext>
                </a:extLst>
              </a:tr>
              <a:tr h="246629">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교육훈련비</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500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3</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1,500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202813682"/>
                  </a:ext>
                </a:extLst>
              </a:tr>
              <a:tr h="714402">
                <a:tc rowSpan="4">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연구과제</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추진비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국내여비</a:t>
                      </a:r>
                    </a:p>
                    <a:p>
                      <a:pPr marL="0" marR="0" indent="0" algn="ctr" fontAlgn="base" latinLnBrk="0">
                        <a:lnSpc>
                          <a:spcPct val="100000"/>
                        </a:lnSpc>
                        <a:spcBef>
                          <a:spcPts val="0"/>
                        </a:spcBef>
                        <a:spcAft>
                          <a:spcPts val="0"/>
                        </a:spcAft>
                      </a:pPr>
                      <a:r>
                        <a:rPr lang="en-US" altLang="ko-KR" sz="1200" kern="0" spc="0">
                          <a:solidFill>
                            <a:srgbClr val="000000"/>
                          </a:solidFill>
                          <a:effectLst/>
                          <a:latin typeface="경기천년제목 Bold" panose="02020803020101020101" pitchFamily="18" charset="-127"/>
                          <a:ea typeface="경기천년제목 Bold" panose="02020803020101020101" pitchFamily="18" charset="-127"/>
                        </a:rPr>
                        <a:t>(1</a:t>
                      </a: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박</a:t>
                      </a:r>
                      <a:r>
                        <a:rPr lang="en-US" altLang="ko-KR" sz="1200" kern="0" spc="0">
                          <a:solidFill>
                            <a:srgbClr val="000000"/>
                          </a:solidFill>
                          <a:effectLst/>
                          <a:latin typeface="경기천년제목 Bold" panose="02020803020101020101" pitchFamily="18" charset="-127"/>
                          <a:ea typeface="경기천년제목 Bold" panose="02020803020101020101" pitchFamily="18" charset="-127"/>
                        </a:rPr>
                        <a:t>2</a:t>
                      </a: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일 국내출장기준</a:t>
                      </a:r>
                      <a:r>
                        <a:rPr lang="en-US" altLang="ko-KR" sz="1200" kern="0" spc="0">
                          <a:solidFill>
                            <a:srgbClr val="000000"/>
                          </a:solidFill>
                          <a:effectLst/>
                          <a:latin typeface="경기천년제목 Bold" panose="02020803020101020101" pitchFamily="18" charset="-127"/>
                          <a:ea typeface="경기천년제목 Bold" panose="02020803020101020101" pitchFamily="18" charset="-127"/>
                        </a:rPr>
                        <a:t>)</a:t>
                      </a:r>
                      <a:endParaRPr lang="ko-KR" alt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150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20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3,000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147535252"/>
                  </a:ext>
                </a:extLst>
              </a:tr>
              <a:tr h="246629">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회의비</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200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10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2,000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52417057"/>
                  </a:ext>
                </a:extLst>
              </a:tr>
              <a:tr h="246629">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야근식대</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100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10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1,000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924691268"/>
                  </a:ext>
                </a:extLst>
              </a:tr>
              <a:tr h="246629">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사무용품비</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200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5</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1,000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230321780"/>
                  </a:ext>
                </a:extLst>
              </a:tr>
              <a:tr h="246629">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연구수당</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연구수당</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17,517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1</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17,517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76449965"/>
                  </a:ext>
                </a:extLst>
              </a:tr>
              <a:tr h="245621">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합 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gridSpan="4">
                  <a:txBody>
                    <a:bodyPr/>
                    <a:lstStyle/>
                    <a:p>
                      <a:pPr marL="0" marR="0" indent="0" algn="ctr" fontAlgn="base" latinLnBrk="0">
                        <a:lnSpc>
                          <a:spcPct val="100000"/>
                        </a:lnSpc>
                        <a:spcBef>
                          <a:spcPts val="0"/>
                        </a:spcBef>
                        <a:spcAft>
                          <a:spcPts val="0"/>
                        </a:spcAft>
                      </a:pP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32,717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천원</a:t>
                      </a: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현금 </a:t>
                      </a: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32,717 </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천원</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94171323"/>
                  </a:ext>
                </a:extLst>
              </a:tr>
            </a:tbl>
          </a:graphicData>
        </a:graphic>
      </p:graphicFrame>
      <p:graphicFrame>
        <p:nvGraphicFramePr>
          <p:cNvPr id="12" name="표 11"/>
          <p:cNvGraphicFramePr>
            <a:graphicFrameLocks noGrp="1"/>
          </p:cNvGraphicFramePr>
          <p:nvPr>
            <p:extLst>
              <p:ext uri="{D42A27DB-BD31-4B8C-83A1-F6EECF244321}">
                <p14:modId xmlns:p14="http://schemas.microsoft.com/office/powerpoint/2010/main" val="965365292"/>
              </p:ext>
            </p:extLst>
          </p:nvPr>
        </p:nvGraphicFramePr>
        <p:xfrm>
          <a:off x="3499104" y="5730795"/>
          <a:ext cx="6016371" cy="778002"/>
        </p:xfrm>
        <a:graphic>
          <a:graphicData uri="http://schemas.openxmlformats.org/drawingml/2006/table">
            <a:tbl>
              <a:tblPr/>
              <a:tblGrid>
                <a:gridCol w="1434846">
                  <a:extLst>
                    <a:ext uri="{9D8B030D-6E8A-4147-A177-3AD203B41FA5}">
                      <a16:colId xmlns:a16="http://schemas.microsoft.com/office/drawing/2014/main" val="3684484602"/>
                    </a:ext>
                  </a:extLst>
                </a:gridCol>
                <a:gridCol w="4581525">
                  <a:extLst>
                    <a:ext uri="{9D8B030D-6E8A-4147-A177-3AD203B41FA5}">
                      <a16:colId xmlns:a16="http://schemas.microsoft.com/office/drawing/2014/main" val="3030243853"/>
                    </a:ext>
                  </a:extLst>
                </a:gridCol>
              </a:tblGrid>
              <a:tr h="0">
                <a:tc>
                  <a:txBody>
                    <a:bodyPr/>
                    <a:lstStyle/>
                    <a:p>
                      <a:pPr marL="63500" marR="0" indent="0" algn="just" fontAlgn="base" latinLnBrk="1">
                        <a:lnSpc>
                          <a:spcPct val="100000"/>
                        </a:lnSpc>
                        <a:spcBef>
                          <a:spcPts val="0"/>
                        </a:spcBef>
                        <a:spcAft>
                          <a:spcPts val="0"/>
                        </a:spcAft>
                      </a:pP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rPr>
                        <a:t>활용 필요성 및 사유</a:t>
                      </a:r>
                      <a:endParaRPr lang="ko-KR" altLang="en-US" sz="10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r>
                        <a:rPr lang="en-US" altLang="ko-KR" sz="1100" kern="0" spc="0" dirty="0" smtClean="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PEMFC </a:t>
                      </a:r>
                      <a:r>
                        <a:rPr lang="ko-KR" altLang="en-US" sz="1100" kern="0" spc="0" dirty="0" smtClean="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혹은 </a:t>
                      </a:r>
                      <a:r>
                        <a:rPr lang="en-US" altLang="ko-KR" sz="1100" kern="0" spc="0" dirty="0" smtClean="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PAFC </a:t>
                      </a:r>
                      <a:r>
                        <a:rPr lang="ko-KR" altLang="en-US" sz="1100" kern="0" spc="0" dirty="0" smtClean="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상용 기술 조사를 위한 세미나</a:t>
                      </a:r>
                      <a:endPar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2531266"/>
                  </a:ext>
                </a:extLst>
              </a:tr>
              <a:tr h="0">
                <a:tc>
                  <a:txBody>
                    <a:bodyPr/>
                    <a:lstStyle/>
                    <a:p>
                      <a:pPr marL="63500" marR="0" indent="0" algn="l" fontAlgn="base" latinLnBrk="0">
                        <a:lnSpc>
                          <a:spcPct val="100000"/>
                        </a:lnSpc>
                        <a:spcBef>
                          <a:spcPts val="0"/>
                        </a:spcBef>
                        <a:spcAft>
                          <a:spcPts val="0"/>
                        </a:spcAft>
                      </a:pPr>
                      <a:r>
                        <a:rPr lang="ko-KR" altLang="en-US" sz="1100" kern="0" spc="0">
                          <a:solidFill>
                            <a:schemeClr val="bg1">
                              <a:lumMod val="50000"/>
                            </a:schemeClr>
                          </a:solidFill>
                          <a:effectLst/>
                          <a:latin typeface="경기천년제목 Bold" panose="02020803020101020101" pitchFamily="18" charset="-127"/>
                          <a:ea typeface="경기천년제목 Bold" panose="02020803020101020101" pitchFamily="18" charset="-127"/>
                        </a:rPr>
                        <a:t>관련되는 세부연구내용</a:t>
                      </a:r>
                      <a:endParaRPr lang="ko-KR" altLang="en-US" sz="1000" kern="0" spc="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r>
                        <a:rPr lang="ko-KR" altLang="en-US" sz="1100" kern="0" spc="0" dirty="0" smtClean="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상용 연료전지</a:t>
                      </a:r>
                      <a:r>
                        <a:rPr lang="en-US" altLang="ko-KR" sz="1100" kern="0" spc="0" dirty="0" smtClean="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(PEMFC, PAFC, MCFC, SOFC)</a:t>
                      </a:r>
                      <a:r>
                        <a:rPr lang="ko-KR" altLang="en-US" sz="1100" kern="0" spc="0" baseline="0" dirty="0" smtClean="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 </a:t>
                      </a:r>
                      <a:r>
                        <a:rPr lang="ko-KR" altLang="en-US" sz="1100" kern="0" spc="0" dirty="0" smtClean="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모델링 및 최적화 업무를 수행</a:t>
                      </a:r>
                      <a:endPar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2331944"/>
                  </a:ext>
                </a:extLst>
              </a:tr>
              <a:tr h="87544">
                <a:tc>
                  <a:txBody>
                    <a:bodyPr/>
                    <a:lstStyle/>
                    <a:p>
                      <a:pPr marL="63500" marR="0" indent="0" algn="just" fontAlgn="base" latinLnBrk="1">
                        <a:lnSpc>
                          <a:spcPct val="100000"/>
                        </a:lnSpc>
                        <a:spcBef>
                          <a:spcPts val="0"/>
                        </a:spcBef>
                        <a:spcAft>
                          <a:spcPts val="0"/>
                        </a:spcAft>
                      </a:pPr>
                      <a:r>
                        <a:rPr lang="ko-KR" altLang="en-US" sz="1100" kern="0" spc="0">
                          <a:solidFill>
                            <a:schemeClr val="bg1">
                              <a:lumMod val="50000"/>
                            </a:schemeClr>
                          </a:solidFill>
                          <a:effectLst/>
                          <a:latin typeface="경기천년제목 Bold" panose="02020803020101020101" pitchFamily="18" charset="-127"/>
                          <a:ea typeface="경기천년제목 Bold" panose="02020803020101020101" pitchFamily="18" charset="-127"/>
                        </a:rPr>
                        <a:t>활용 시기</a:t>
                      </a:r>
                      <a:r>
                        <a:rPr lang="en-US" altLang="ko-KR" sz="1100" kern="0" spc="0">
                          <a:solidFill>
                            <a:schemeClr val="bg1">
                              <a:lumMod val="50000"/>
                            </a:schemeClr>
                          </a:solidFill>
                          <a:effectLst/>
                          <a:latin typeface="경기천년제목 Bold" panose="02020803020101020101" pitchFamily="18" charset="-127"/>
                          <a:ea typeface="경기천년제목 Bold" panose="02020803020101020101" pitchFamily="18" charset="-127"/>
                        </a:rPr>
                        <a:t>, </a:t>
                      </a:r>
                      <a:r>
                        <a:rPr lang="ko-KR" altLang="en-US" sz="1100" kern="0" spc="0">
                          <a:solidFill>
                            <a:schemeClr val="bg1">
                              <a:lumMod val="50000"/>
                            </a:schemeClr>
                          </a:solidFill>
                          <a:effectLst/>
                          <a:latin typeface="경기천년제목 Bold" panose="02020803020101020101" pitchFamily="18" charset="-127"/>
                          <a:ea typeface="경기천년제목 Bold" panose="02020803020101020101" pitchFamily="18" charset="-127"/>
                        </a:rPr>
                        <a:t>방법 등</a:t>
                      </a:r>
                      <a:endParaRPr lang="ko-KR" altLang="en-US" sz="1000" kern="0" spc="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r>
                        <a:rPr lang="en-US" altLang="ko-KR" sz="1100" kern="0" spc="0" dirty="0" smtClean="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PEMFC </a:t>
                      </a:r>
                      <a:r>
                        <a:rPr lang="ko-KR" altLang="en-US" sz="1100" kern="0" spc="0" dirty="0" smtClean="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혹은 </a:t>
                      </a:r>
                      <a:r>
                        <a:rPr lang="en-US" altLang="ko-KR" sz="1100" kern="0" spc="0" dirty="0" smtClean="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PAFC</a:t>
                      </a:r>
                      <a:r>
                        <a:rPr lang="ko-KR" altLang="en-US" sz="1100" kern="0" spc="0" dirty="0" smtClean="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에 대한 상용 공정 분석 및 모델링을 위해 전문가 자문 세미나를 통해 관련 자료 습득 및 토론을 통해 관련 자료를 습득할 예정임</a:t>
                      </a:r>
                      <a:endPar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4906925"/>
                  </a:ext>
                </a:extLst>
              </a:tr>
            </a:tbl>
          </a:graphicData>
        </a:graphic>
      </p:graphicFrame>
      <p:cxnSp>
        <p:nvCxnSpPr>
          <p:cNvPr id="13" name="꺾인 연결선 12"/>
          <p:cNvCxnSpPr>
            <a:stCxn id="14" idx="3"/>
            <a:endCxn id="12" idx="3"/>
          </p:cNvCxnSpPr>
          <p:nvPr/>
        </p:nvCxnSpPr>
        <p:spPr>
          <a:xfrm>
            <a:off x="9505951" y="2788444"/>
            <a:ext cx="9524" cy="3331352"/>
          </a:xfrm>
          <a:prstGeom prst="bentConnector3">
            <a:avLst>
              <a:gd name="adj1" fmla="val 250025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6276975" y="2667000"/>
            <a:ext cx="3228976" cy="2428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5057576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632885" y="767788"/>
            <a:ext cx="4482039" cy="511013"/>
          </a:xfrm>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연구개발 사업비</a:t>
            </a:r>
            <a:endParaRPr lang="en-US" altLang="ko-KR"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6087954" cy="188459"/>
          </a:xfrm>
        </p:spPr>
        <p:txBody>
          <a:bodyPr/>
          <a:lstStyle/>
          <a:p>
            <a:r>
              <a:rPr lang="en-US" altLang="ko-KR" sz="1200" b="1" dirty="0">
                <a:latin typeface="경기천년제목 Bold" panose="02020803020101020101" pitchFamily="18" charset="-127"/>
                <a:ea typeface="경기천년제목 Bold" panose="02020803020101020101" pitchFamily="18" charset="-127"/>
              </a:rPr>
              <a:t>2</a:t>
            </a:r>
            <a:r>
              <a:rPr lang="ko-KR" altLang="en-US" sz="1200" b="1" dirty="0" smtClean="0">
                <a:latin typeface="경기천년제목 Bold" panose="02020803020101020101" pitchFamily="18" charset="-127"/>
                <a:ea typeface="경기천년제목 Bold" panose="02020803020101020101" pitchFamily="18" charset="-127"/>
              </a:rPr>
              <a:t>차년도 비목 총괄표</a:t>
            </a:r>
            <a:r>
              <a:rPr lang="en-US" altLang="ko-KR" sz="1200" b="1" dirty="0" smtClean="0">
                <a:latin typeface="경기천년제목 Bold" panose="02020803020101020101" pitchFamily="18" charset="-127"/>
                <a:ea typeface="경기천년제목 Bold" panose="02020803020101020101" pitchFamily="18" charset="-127"/>
              </a:rPr>
              <a:t>(</a:t>
            </a:r>
            <a:r>
              <a:rPr lang="ko-KR" altLang="en-US" sz="1200" b="1" dirty="0" smtClean="0">
                <a:latin typeface="경기천년제목 Bold" panose="02020803020101020101" pitchFamily="18" charset="-127"/>
                <a:ea typeface="경기천년제목 Bold" panose="02020803020101020101" pitchFamily="18" charset="-127"/>
              </a:rPr>
              <a:t>참여기관</a:t>
            </a:r>
            <a:r>
              <a:rPr lang="en-US" altLang="ko-KR" sz="1200" b="1" dirty="0" smtClean="0">
                <a:latin typeface="경기천년제목 Bold" panose="02020803020101020101" pitchFamily="18" charset="-127"/>
                <a:ea typeface="경기천년제목 Bold" panose="02020803020101020101" pitchFamily="18" charset="-127"/>
              </a:rPr>
              <a:t>-</a:t>
            </a:r>
            <a:r>
              <a:rPr lang="ko-KR" altLang="en-US" sz="1200" b="1" dirty="0" smtClean="0">
                <a:latin typeface="경기천년제목 Bold" panose="02020803020101020101" pitchFamily="18" charset="-127"/>
                <a:ea typeface="경기천년제목 Bold" panose="02020803020101020101" pitchFamily="18" charset="-127"/>
              </a:rPr>
              <a:t>고등기술연구원</a:t>
            </a:r>
            <a:r>
              <a:rPr lang="en-US" altLang="ko-KR" sz="1200" b="1" dirty="0" smtClean="0">
                <a:latin typeface="경기천년제목 Bold" panose="02020803020101020101" pitchFamily="18" charset="-127"/>
                <a:ea typeface="경기천년제목 Bold" panose="02020803020101020101" pitchFamily="18" charset="-127"/>
              </a:rPr>
              <a:t>)</a:t>
            </a:r>
            <a:endParaRPr lang="en-US" sz="1200" b="1" dirty="0">
              <a:latin typeface="경기천년제목 Bold" panose="02020803020101020101" pitchFamily="18" charset="-127"/>
              <a:ea typeface="경기천년제목 Bold" panose="02020803020101020101" pitchFamily="18" charset="-127"/>
            </a:endParaRPr>
          </a:p>
        </p:txBody>
      </p:sp>
      <p:graphicFrame>
        <p:nvGraphicFramePr>
          <p:cNvPr id="3" name="표 2"/>
          <p:cNvGraphicFramePr>
            <a:graphicFrameLocks noGrp="1"/>
          </p:cNvGraphicFramePr>
          <p:nvPr>
            <p:extLst>
              <p:ext uri="{D42A27DB-BD31-4B8C-83A1-F6EECF244321}">
                <p14:modId xmlns:p14="http://schemas.microsoft.com/office/powerpoint/2010/main" val="1760968567"/>
              </p:ext>
            </p:extLst>
          </p:nvPr>
        </p:nvGraphicFramePr>
        <p:xfrm>
          <a:off x="566210" y="1408843"/>
          <a:ext cx="4205815" cy="4191910"/>
        </p:xfrm>
        <a:graphic>
          <a:graphicData uri="http://schemas.openxmlformats.org/drawingml/2006/table">
            <a:tbl>
              <a:tblPr/>
              <a:tblGrid>
                <a:gridCol w="1691215">
                  <a:extLst>
                    <a:ext uri="{9D8B030D-6E8A-4147-A177-3AD203B41FA5}">
                      <a16:colId xmlns:a16="http://schemas.microsoft.com/office/drawing/2014/main" val="3166906568"/>
                    </a:ext>
                  </a:extLst>
                </a:gridCol>
                <a:gridCol w="838200">
                  <a:extLst>
                    <a:ext uri="{9D8B030D-6E8A-4147-A177-3AD203B41FA5}">
                      <a16:colId xmlns:a16="http://schemas.microsoft.com/office/drawing/2014/main" val="246219827"/>
                    </a:ext>
                  </a:extLst>
                </a:gridCol>
                <a:gridCol w="885825">
                  <a:extLst>
                    <a:ext uri="{9D8B030D-6E8A-4147-A177-3AD203B41FA5}">
                      <a16:colId xmlns:a16="http://schemas.microsoft.com/office/drawing/2014/main" val="1830946551"/>
                    </a:ext>
                  </a:extLst>
                </a:gridCol>
                <a:gridCol w="790575">
                  <a:extLst>
                    <a:ext uri="{9D8B030D-6E8A-4147-A177-3AD203B41FA5}">
                      <a16:colId xmlns:a16="http://schemas.microsoft.com/office/drawing/2014/main" val="4194228097"/>
                    </a:ext>
                  </a:extLst>
                </a:gridCol>
              </a:tblGrid>
              <a:tr h="354159">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기관명</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gridSpan="3">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한국과학기술원</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712588760"/>
                  </a:ext>
                </a:extLst>
              </a:tr>
              <a:tr h="650320">
                <a:tc>
                  <a:txBody>
                    <a:bodyPr/>
                    <a:lstStyle/>
                    <a:p>
                      <a:pPr marL="0" marR="0" indent="0" algn="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구 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p>
                      <a:pPr marL="0" marR="0" indent="0" algn="just" fontAlgn="base" latinLnBrk="1">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비 목</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ap="flat" cmpd="sng" algn="ctr">
                      <a:solidFill>
                        <a:schemeClr val="bg1">
                          <a:lumMod val="50000"/>
                        </a:schemeClr>
                      </a:solidFill>
                      <a:prstDash val="solid"/>
                      <a:round/>
                      <a:headEnd type="none" w="med" len="med"/>
                      <a:tailEnd type="none" w="med" len="med"/>
                    </a:lnTlToBr>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현금</a:t>
                      </a:r>
                      <a:endPar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00000"/>
                        </a:lnSpc>
                        <a:spcBef>
                          <a:spcPts val="0"/>
                        </a:spcBef>
                        <a:spcAft>
                          <a:spcPts val="0"/>
                        </a:spcAft>
                      </a:pP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천원</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현물</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구성비</a:t>
                      </a: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extLst>
                  <a:ext uri="{0D108BD9-81ED-4DB2-BD59-A6C34878D82A}">
                    <a16:rowId xmlns:a16="http://schemas.microsoft.com/office/drawing/2014/main" val="152413693"/>
                  </a:ext>
                </a:extLst>
              </a:tr>
              <a:tr h="354159">
                <a:tc>
                  <a:txBody>
                    <a:bodyPr/>
                    <a:lstStyle/>
                    <a:p>
                      <a:pPr marL="0" marR="0" indent="0" algn="just" fontAlgn="base" latinLnBrk="1">
                        <a:lnSpc>
                          <a:spcPct val="100000"/>
                        </a:lnSpc>
                        <a:spcBef>
                          <a:spcPts val="0"/>
                        </a:spcBef>
                        <a:spcAft>
                          <a:spcPts val="0"/>
                        </a:spcAft>
                      </a:pP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1.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직접비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136,500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91%</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55360384"/>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인건비</a:t>
                      </a:r>
                      <a:endPar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108,973</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72.6%</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62674840"/>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학생인건비</a:t>
                      </a: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834894181"/>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연구시설</a:t>
                      </a: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장비 </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및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재료비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67422084"/>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연구활동비</a:t>
                      </a: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5,300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3.5%</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810649504"/>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연구과제 추진비</a:t>
                      </a: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7,000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4.7%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90284862"/>
                  </a:ext>
                </a:extLst>
              </a:tr>
              <a:tr h="354159">
                <a:tc>
                  <a:txBody>
                    <a:bodyPr/>
                    <a:lstStyle/>
                    <a:p>
                      <a:pPr marL="0" marR="0" indent="0" algn="just" fontAlgn="base" latinLnBrk="1">
                        <a:lnSpc>
                          <a:spcPct val="100000"/>
                        </a:lnSpc>
                        <a:spcBef>
                          <a:spcPts val="0"/>
                        </a:spcBef>
                        <a:spcAft>
                          <a:spcPts val="0"/>
                        </a:spcAft>
                      </a:pPr>
                      <a:r>
                        <a:rPr lang="en-US" altLang="ko-KR" sz="1200" b="1" kern="0" spc="0" baseline="0" dirty="0" smtClean="0">
                          <a:solidFill>
                            <a:schemeClr val="bg1"/>
                          </a:solidFill>
                          <a:effectLst/>
                          <a:latin typeface="경기천년제목 Bold" panose="02020803020101020101" pitchFamily="18" charset="-127"/>
                          <a:ea typeface="경기천년제목 Bold" panose="02020803020101020101" pitchFamily="18" charset="-127"/>
                        </a:rPr>
                        <a:t> </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연구수당</a:t>
                      </a: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15,227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10.2%</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34163612"/>
                  </a:ext>
                </a:extLst>
              </a:tr>
              <a:tr h="354159">
                <a:tc>
                  <a:txBody>
                    <a:bodyPr/>
                    <a:lstStyle/>
                    <a:p>
                      <a:pPr marL="0" marR="0" indent="0" algn="just" fontAlgn="base" latinLnBrk="1">
                        <a:lnSpc>
                          <a:spcPct val="100000"/>
                        </a:lnSpc>
                        <a:spcBef>
                          <a:spcPts val="0"/>
                        </a:spcBef>
                        <a:spcAft>
                          <a:spcPts val="0"/>
                        </a:spcAft>
                      </a:pP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2.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간접비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rPr>
                        <a:t>13,500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rPr>
                        <a:t>9%</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217874763"/>
                  </a:ext>
                </a:extLst>
              </a:tr>
              <a:tr h="354159">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합 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dirty="0">
                          <a:solidFill>
                            <a:schemeClr val="bg1"/>
                          </a:solidFill>
                          <a:effectLst/>
                          <a:latin typeface="경기천년제목 Bold" panose="02020803020101020101" pitchFamily="18" charset="-127"/>
                          <a:ea typeface="경기천년제목 Bold" panose="02020803020101020101" pitchFamily="18" charset="-127"/>
                        </a:rPr>
                        <a:t>150,000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dirty="0">
                          <a:solidFill>
                            <a:schemeClr val="bg1"/>
                          </a:solidFill>
                          <a:effectLst/>
                          <a:latin typeface="경기천년제목 Bold" panose="02020803020101020101" pitchFamily="18" charset="-127"/>
                          <a:ea typeface="경기천년제목 Bold" panose="02020803020101020101" pitchFamily="18" charset="-127"/>
                        </a:rPr>
                        <a:t>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en-US" sz="1200" kern="0" spc="0" dirty="0">
                          <a:solidFill>
                            <a:schemeClr val="bg1"/>
                          </a:solidFill>
                          <a:effectLst/>
                          <a:latin typeface="경기천년제목 Bold" panose="02020803020101020101" pitchFamily="18" charset="-127"/>
                          <a:ea typeface="경기천년제목 Bold" panose="02020803020101020101" pitchFamily="18" charset="-127"/>
                        </a:rPr>
                        <a:t>100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extLst>
                  <a:ext uri="{0D108BD9-81ED-4DB2-BD59-A6C34878D82A}">
                    <a16:rowId xmlns:a16="http://schemas.microsoft.com/office/drawing/2014/main" val="3039652598"/>
                  </a:ext>
                </a:extLst>
              </a:tr>
            </a:tbl>
          </a:graphicData>
        </a:graphic>
      </p:graphicFrame>
      <p:graphicFrame>
        <p:nvGraphicFramePr>
          <p:cNvPr id="2" name="표 1"/>
          <p:cNvGraphicFramePr>
            <a:graphicFrameLocks noGrp="1"/>
          </p:cNvGraphicFramePr>
          <p:nvPr>
            <p:extLst>
              <p:ext uri="{D42A27DB-BD31-4B8C-83A1-F6EECF244321}">
                <p14:modId xmlns:p14="http://schemas.microsoft.com/office/powerpoint/2010/main" val="3787503858"/>
              </p:ext>
            </p:extLst>
          </p:nvPr>
        </p:nvGraphicFramePr>
        <p:xfrm>
          <a:off x="4914900" y="1408846"/>
          <a:ext cx="4600575" cy="4255749"/>
        </p:xfrm>
        <a:graphic>
          <a:graphicData uri="http://schemas.openxmlformats.org/drawingml/2006/table">
            <a:tbl>
              <a:tblPr/>
              <a:tblGrid>
                <a:gridCol w="1358812">
                  <a:extLst>
                    <a:ext uri="{9D8B030D-6E8A-4147-A177-3AD203B41FA5}">
                      <a16:colId xmlns:a16="http://schemas.microsoft.com/office/drawing/2014/main" val="2779608056"/>
                    </a:ext>
                  </a:extLst>
                </a:gridCol>
                <a:gridCol w="1358812">
                  <a:extLst>
                    <a:ext uri="{9D8B030D-6E8A-4147-A177-3AD203B41FA5}">
                      <a16:colId xmlns:a16="http://schemas.microsoft.com/office/drawing/2014/main" val="711281502"/>
                    </a:ext>
                  </a:extLst>
                </a:gridCol>
                <a:gridCol w="657225">
                  <a:extLst>
                    <a:ext uri="{9D8B030D-6E8A-4147-A177-3AD203B41FA5}">
                      <a16:colId xmlns:a16="http://schemas.microsoft.com/office/drawing/2014/main" val="1705624570"/>
                    </a:ext>
                  </a:extLst>
                </a:gridCol>
                <a:gridCol w="612863">
                  <a:extLst>
                    <a:ext uri="{9D8B030D-6E8A-4147-A177-3AD203B41FA5}">
                      <a16:colId xmlns:a16="http://schemas.microsoft.com/office/drawing/2014/main" val="93445434"/>
                    </a:ext>
                  </a:extLst>
                </a:gridCol>
                <a:gridCol w="612863">
                  <a:extLst>
                    <a:ext uri="{9D8B030D-6E8A-4147-A177-3AD203B41FA5}">
                      <a16:colId xmlns:a16="http://schemas.microsoft.com/office/drawing/2014/main" val="2854603971"/>
                    </a:ext>
                  </a:extLst>
                </a:gridCol>
              </a:tblGrid>
              <a:tr h="331900">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구 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a:solidFill>
                            <a:schemeClr val="bg1"/>
                          </a:solidFill>
                          <a:effectLst/>
                          <a:latin typeface="경기천년제목 Bold" panose="02020803020101020101" pitchFamily="18" charset="-127"/>
                          <a:ea typeface="경기천년제목 Bold" panose="02020803020101020101" pitchFamily="18" charset="-127"/>
                        </a:rPr>
                        <a:t>내 역</a:t>
                      </a:r>
                      <a:endParaRPr lang="ko-KR" altLang="en-US" sz="1200" kern="0" spc="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단 가</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회수</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금 </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액</a:t>
                      </a:r>
                      <a:endPar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extLst>
                  <a:ext uri="{0D108BD9-81ED-4DB2-BD59-A6C34878D82A}">
                    <a16:rowId xmlns:a16="http://schemas.microsoft.com/office/drawing/2014/main" val="3468198583"/>
                  </a:ext>
                </a:extLst>
              </a:tr>
              <a:tr h="399058">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연구시설</a:t>
                      </a: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장비 및 재료비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endParaRPr 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en-US" sz="1200" kern="0" spc="0" dirty="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67478736"/>
                  </a:ext>
                </a:extLst>
              </a:tr>
              <a:tr h="444915">
                <a:tc rowSpan="5">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활동비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학회</a:t>
                      </a:r>
                      <a:r>
                        <a:rPr lang="en-US" altLang="ko-KR" sz="1200" kern="0" spc="0" dirty="0">
                          <a:solidFill>
                            <a:srgbClr val="000000"/>
                          </a:solidFill>
                          <a:effectLst/>
                          <a:latin typeface="경기천년제목 Bold" panose="02020803020101020101" pitchFamily="18" charset="-127"/>
                          <a:ea typeface="경기천년제목 Bold" panose="02020803020101020101" pitchFamily="18" charset="-127"/>
                        </a:rPr>
                        <a:t>/</a:t>
                      </a: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세미나</a:t>
                      </a:r>
                      <a:r>
                        <a:rPr lang="en-US" altLang="ko-KR" sz="1200" kern="0" spc="0" dirty="0">
                          <a:solidFill>
                            <a:srgbClr val="000000"/>
                          </a:solidFill>
                          <a:effectLst/>
                          <a:latin typeface="경기천년제목 Bold" panose="02020803020101020101" pitchFamily="18" charset="-127"/>
                          <a:ea typeface="경기천년제목 Bold" panose="02020803020101020101" pitchFamily="18" charset="-127"/>
                        </a:rPr>
                        <a:t>/</a:t>
                      </a: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전시회참가</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cs typeface="+mn-cs"/>
                        </a:rPr>
                        <a:t>300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cs typeface="+mn-cs"/>
                        </a:rPr>
                        <a:t>4</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cs typeface="+mn-cs"/>
                        </a:rPr>
                        <a:t>1,200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390457104"/>
                  </a:ext>
                </a:extLst>
              </a:tr>
              <a:tr h="265892">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전문가 활용비</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cs typeface="+mn-cs"/>
                        </a:rPr>
                        <a:t>500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cs typeface="+mn-cs"/>
                        </a:rPr>
                        <a:t>1</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cs typeface="+mn-cs"/>
                        </a:rPr>
                        <a:t>500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103775661"/>
                  </a:ext>
                </a:extLst>
              </a:tr>
              <a:tr h="265892">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인쇄비</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cs typeface="+mn-cs"/>
                        </a:rPr>
                        <a:t>300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cs typeface="+mn-cs"/>
                        </a:rPr>
                        <a:t>5</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cs typeface="+mn-cs"/>
                        </a:rPr>
                        <a:t>1,500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815086079"/>
                  </a:ext>
                </a:extLst>
              </a:tr>
              <a:tr h="265892">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200" kern="0" spc="0" dirty="0">
                          <a:solidFill>
                            <a:srgbClr val="000000"/>
                          </a:solidFill>
                          <a:effectLst/>
                          <a:latin typeface="경기천년제목 Bold" panose="02020803020101020101" pitchFamily="18" charset="-127"/>
                          <a:ea typeface="경기천년제목 Bold" panose="02020803020101020101" pitchFamily="18" charset="-127"/>
                        </a:rPr>
                        <a:t>도서 및 문헌 구입비</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cs typeface="+mn-cs"/>
                        </a:rPr>
                        <a:t>200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cs typeface="+mn-cs"/>
                        </a:rPr>
                        <a:t>3</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cs typeface="+mn-cs"/>
                        </a:rPr>
                        <a:t>1,000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472894212"/>
                  </a:ext>
                </a:extLst>
              </a:tr>
              <a:tr h="265892">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교육훈련비</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cs typeface="+mn-cs"/>
                        </a:rPr>
                        <a:t>500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cs typeface="+mn-cs"/>
                        </a:rPr>
                        <a:t>3</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cs typeface="+mn-cs"/>
                        </a:rPr>
                        <a:t>3,000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202813682"/>
                  </a:ext>
                </a:extLst>
              </a:tr>
              <a:tr h="661473">
                <a:tc rowSpan="4">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연구과제</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추진비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국내여비</a:t>
                      </a:r>
                    </a:p>
                    <a:p>
                      <a:pPr marL="0" marR="0" indent="0" algn="ctr" fontAlgn="base" latinLnBrk="0">
                        <a:lnSpc>
                          <a:spcPct val="100000"/>
                        </a:lnSpc>
                        <a:spcBef>
                          <a:spcPts val="0"/>
                        </a:spcBef>
                        <a:spcAft>
                          <a:spcPts val="0"/>
                        </a:spcAft>
                      </a:pPr>
                      <a:r>
                        <a:rPr lang="en-US" altLang="ko-KR" sz="1200" kern="0" spc="0">
                          <a:solidFill>
                            <a:srgbClr val="000000"/>
                          </a:solidFill>
                          <a:effectLst/>
                          <a:latin typeface="경기천년제목 Bold" panose="02020803020101020101" pitchFamily="18" charset="-127"/>
                          <a:ea typeface="경기천년제목 Bold" panose="02020803020101020101" pitchFamily="18" charset="-127"/>
                        </a:rPr>
                        <a:t>(1</a:t>
                      </a: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박</a:t>
                      </a:r>
                      <a:r>
                        <a:rPr lang="en-US" altLang="ko-KR" sz="1200" kern="0" spc="0">
                          <a:solidFill>
                            <a:srgbClr val="000000"/>
                          </a:solidFill>
                          <a:effectLst/>
                          <a:latin typeface="경기천년제목 Bold" panose="02020803020101020101" pitchFamily="18" charset="-127"/>
                          <a:ea typeface="경기천년제목 Bold" panose="02020803020101020101" pitchFamily="18" charset="-127"/>
                        </a:rPr>
                        <a:t>2</a:t>
                      </a: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일 국내출장기준</a:t>
                      </a:r>
                      <a:r>
                        <a:rPr lang="en-US" altLang="ko-KR" sz="1200" kern="0" spc="0">
                          <a:solidFill>
                            <a:srgbClr val="000000"/>
                          </a:solidFill>
                          <a:effectLst/>
                          <a:latin typeface="경기천년제목 Bold" panose="02020803020101020101" pitchFamily="18" charset="-127"/>
                          <a:ea typeface="경기천년제목 Bold" panose="02020803020101020101" pitchFamily="18" charset="-127"/>
                        </a:rPr>
                        <a:t>)</a:t>
                      </a:r>
                      <a:endParaRPr lang="ko-KR" altLang="en-US" sz="1200" kern="0" spc="0">
                        <a:solidFill>
                          <a:srgbClr val="000000"/>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cs typeface="+mn-cs"/>
                        </a:rPr>
                        <a:t>150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cs typeface="+mn-cs"/>
                        </a:rPr>
                        <a:t>20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cs typeface="+mn-cs"/>
                        </a:rPr>
                        <a:t>3,000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147535252"/>
                  </a:ext>
                </a:extLst>
              </a:tr>
              <a:tr h="265892">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회의비</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cs typeface="+mn-cs"/>
                        </a:rPr>
                        <a:t>200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cs typeface="+mn-cs"/>
                        </a:rPr>
                        <a:t>10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cs typeface="+mn-cs"/>
                        </a:rPr>
                        <a:t>2,000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52417057"/>
                  </a:ext>
                </a:extLst>
              </a:tr>
              <a:tr h="265892">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야근식대</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cs typeface="+mn-cs"/>
                        </a:rPr>
                        <a:t>100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cs typeface="+mn-cs"/>
                        </a:rPr>
                        <a:t>10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cs typeface="+mn-cs"/>
                        </a:rPr>
                        <a:t>1,000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924691268"/>
                  </a:ext>
                </a:extLst>
              </a:tr>
              <a:tr h="265892">
                <a:tc vMerge="1">
                  <a:txBody>
                    <a:bodyPr/>
                    <a:lstStyle/>
                    <a:p>
                      <a:pPr latinLnBrk="1"/>
                      <a:endParaRPr lang="ko-KR" altLang="en-US"/>
                    </a:p>
                  </a:txBody>
                  <a:tcPr/>
                </a:tc>
                <a:tc>
                  <a:txBody>
                    <a:bodyPr/>
                    <a:lstStyle/>
                    <a:p>
                      <a:pPr marL="0" marR="0" indent="0" algn="ctr" fontAlgn="base" latinLnBrk="0">
                        <a:lnSpc>
                          <a:spcPct val="100000"/>
                        </a:lnSpc>
                        <a:spcBef>
                          <a:spcPts val="0"/>
                        </a:spcBef>
                        <a:spcAft>
                          <a:spcPts val="0"/>
                        </a:spcAft>
                      </a:pP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사무용품비</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cs typeface="+mn-cs"/>
                        </a:rPr>
                        <a:t>200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cs typeface="+mn-cs"/>
                        </a:rPr>
                        <a:t>5</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cs typeface="+mn-cs"/>
                        </a:rPr>
                        <a:t>1,000</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230321780"/>
                  </a:ext>
                </a:extLst>
              </a:tr>
              <a:tr h="265892">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연구수당</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19B49B"/>
                    </a:solidFill>
                  </a:tcPr>
                </a:tc>
                <a:tc>
                  <a:txBody>
                    <a:bodyPr/>
                    <a:lstStyle/>
                    <a:p>
                      <a:pPr marL="0" marR="0" indent="0" algn="ctr" fontAlgn="base" latinLnBrk="0">
                        <a:lnSpc>
                          <a:spcPct val="100000"/>
                        </a:lnSpc>
                        <a:spcBef>
                          <a:spcPts val="0"/>
                        </a:spcBef>
                        <a:spcAft>
                          <a:spcPts val="0"/>
                        </a:spcAft>
                      </a:pPr>
                      <a:r>
                        <a:rPr lang="ko-KR" altLang="en-US" sz="1200" kern="0" spc="0">
                          <a:solidFill>
                            <a:srgbClr val="000000"/>
                          </a:solidFill>
                          <a:effectLst/>
                          <a:latin typeface="경기천년제목 Bold" panose="02020803020101020101" pitchFamily="18" charset="-127"/>
                          <a:ea typeface="경기천년제목 Bold" panose="02020803020101020101" pitchFamily="18" charset="-127"/>
                        </a:rPr>
                        <a:t>연구수당</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cs typeface="+mn-cs"/>
                        </a:rPr>
                        <a:t>15,227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a:solidFill>
                            <a:srgbClr val="000000"/>
                          </a:solidFill>
                          <a:effectLst/>
                          <a:latin typeface="경기천년제목 Bold" panose="02020803020101020101" pitchFamily="18" charset="-127"/>
                          <a:ea typeface="경기천년제목 Bold" panose="02020803020101020101" pitchFamily="18" charset="-127"/>
                          <a:cs typeface="+mn-cs"/>
                        </a:rPr>
                        <a:t>1</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1200" kern="0" spc="0" dirty="0">
                          <a:solidFill>
                            <a:srgbClr val="000000"/>
                          </a:solidFill>
                          <a:effectLst/>
                          <a:latin typeface="경기천년제목 Bold" panose="02020803020101020101" pitchFamily="18" charset="-127"/>
                          <a:ea typeface="경기천년제목 Bold" panose="02020803020101020101" pitchFamily="18" charset="-127"/>
                          <a:cs typeface="+mn-cs"/>
                        </a:rPr>
                        <a:t>15,227</a:t>
                      </a: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76449965"/>
                  </a:ext>
                </a:extLst>
              </a:tr>
              <a:tr h="227423">
                <a:tc>
                  <a:txBody>
                    <a:bodyPr/>
                    <a:lstStyle/>
                    <a:p>
                      <a:pPr marL="0" marR="0" indent="0" algn="ctr" fontAlgn="base" latinLnBrk="0">
                        <a:lnSpc>
                          <a:spcPct val="100000"/>
                        </a:lnSpc>
                        <a:spcBef>
                          <a:spcPts val="0"/>
                        </a:spcBef>
                        <a:spcAft>
                          <a:spcPts val="0"/>
                        </a:spcAft>
                      </a:pP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합 계</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gridSpan="4">
                  <a:txBody>
                    <a:bodyPr/>
                    <a:lstStyle/>
                    <a:p>
                      <a:pPr marL="0" marR="0" indent="0" algn="ctr" fontAlgn="base" latinLnBrk="0">
                        <a:lnSpc>
                          <a:spcPct val="100000"/>
                        </a:lnSpc>
                        <a:spcBef>
                          <a:spcPts val="0"/>
                        </a:spcBef>
                        <a:spcAft>
                          <a:spcPts val="0"/>
                        </a:spcAft>
                      </a:pP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29,427 </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천원</a:t>
                      </a:r>
                      <a:r>
                        <a:rPr lang="en-US" altLang="ko-KR" sz="1200" b="1" kern="0" spc="0" dirty="0">
                          <a:solidFill>
                            <a:schemeClr val="bg1"/>
                          </a:solidFill>
                          <a:effectLst/>
                          <a:latin typeface="경기천년제목 Bold" panose="02020803020101020101" pitchFamily="18" charset="-127"/>
                          <a:ea typeface="경기천년제목 Bold" panose="02020803020101020101" pitchFamily="18" charset="-127"/>
                        </a:rPr>
                        <a:t>(</a:t>
                      </a:r>
                      <a:r>
                        <a:rPr lang="ko-KR" altLang="en-US" sz="1200" b="1" kern="0" spc="0" dirty="0">
                          <a:solidFill>
                            <a:schemeClr val="bg1"/>
                          </a:solidFill>
                          <a:effectLst/>
                          <a:latin typeface="경기천년제목 Bold" panose="02020803020101020101" pitchFamily="18" charset="-127"/>
                          <a:ea typeface="경기천년제목 Bold" panose="02020803020101020101" pitchFamily="18" charset="-127"/>
                        </a:rPr>
                        <a:t>현금 </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29,427 </a:t>
                      </a:r>
                      <a:r>
                        <a:rPr lang="ko-KR" altLang="en-US" sz="1200" b="1" kern="0" spc="0" dirty="0" smtClean="0">
                          <a:solidFill>
                            <a:schemeClr val="bg1"/>
                          </a:solidFill>
                          <a:effectLst/>
                          <a:latin typeface="경기천년제목 Bold" panose="02020803020101020101" pitchFamily="18" charset="-127"/>
                          <a:ea typeface="경기천년제목 Bold" panose="02020803020101020101" pitchFamily="18" charset="-127"/>
                        </a:rPr>
                        <a:t>천원</a:t>
                      </a:r>
                      <a:r>
                        <a:rPr lang="en-US" altLang="ko-KR" sz="1200" b="1" kern="0" spc="0" dirty="0" smtClean="0">
                          <a:solidFill>
                            <a:schemeClr val="bg1"/>
                          </a:solidFill>
                          <a:effectLst/>
                          <a:latin typeface="경기천년제목 Bold" panose="02020803020101020101" pitchFamily="18" charset="-127"/>
                          <a:ea typeface="경기천년제목 Bold" panose="02020803020101020101" pitchFamily="18" charset="-127"/>
                        </a:rPr>
                        <a:t>)</a:t>
                      </a:r>
                      <a:endParaRPr lang="ko-KR" altLang="en-US" sz="1200" kern="0" spc="0" dirty="0">
                        <a:solidFill>
                          <a:schemeClr val="bg1"/>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1270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B49B"/>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94171323"/>
                  </a:ext>
                </a:extLst>
              </a:tr>
            </a:tbl>
          </a:graphicData>
        </a:graphic>
      </p:graphicFrame>
      <p:graphicFrame>
        <p:nvGraphicFramePr>
          <p:cNvPr id="12" name="표 11"/>
          <p:cNvGraphicFramePr>
            <a:graphicFrameLocks noGrp="1"/>
          </p:cNvGraphicFramePr>
          <p:nvPr>
            <p:extLst>
              <p:ext uri="{D42A27DB-BD31-4B8C-83A1-F6EECF244321}">
                <p14:modId xmlns:p14="http://schemas.microsoft.com/office/powerpoint/2010/main" val="3866114341"/>
              </p:ext>
            </p:extLst>
          </p:nvPr>
        </p:nvGraphicFramePr>
        <p:xfrm>
          <a:off x="3499104" y="5730796"/>
          <a:ext cx="6016371" cy="1002767"/>
        </p:xfrm>
        <a:graphic>
          <a:graphicData uri="http://schemas.openxmlformats.org/drawingml/2006/table">
            <a:tbl>
              <a:tblPr/>
              <a:tblGrid>
                <a:gridCol w="1434846">
                  <a:extLst>
                    <a:ext uri="{9D8B030D-6E8A-4147-A177-3AD203B41FA5}">
                      <a16:colId xmlns:a16="http://schemas.microsoft.com/office/drawing/2014/main" val="3684484602"/>
                    </a:ext>
                  </a:extLst>
                </a:gridCol>
                <a:gridCol w="4581525">
                  <a:extLst>
                    <a:ext uri="{9D8B030D-6E8A-4147-A177-3AD203B41FA5}">
                      <a16:colId xmlns:a16="http://schemas.microsoft.com/office/drawing/2014/main" val="3030243853"/>
                    </a:ext>
                  </a:extLst>
                </a:gridCol>
              </a:tblGrid>
              <a:tr h="136877">
                <a:tc>
                  <a:txBody>
                    <a:bodyPr/>
                    <a:lstStyle/>
                    <a:p>
                      <a:pPr marL="63500" marR="0" indent="0" algn="just" fontAlgn="base" latinLnBrk="1">
                        <a:lnSpc>
                          <a:spcPct val="100000"/>
                        </a:lnSpc>
                        <a:spcBef>
                          <a:spcPts val="0"/>
                        </a:spcBef>
                        <a:spcAft>
                          <a:spcPts val="0"/>
                        </a:spcAft>
                      </a:pP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rPr>
                        <a:t>활용 필요성 및 사유</a:t>
                      </a:r>
                      <a:endParaRPr lang="ko-KR" altLang="en-US" sz="10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r>
                        <a:rPr lang="en-US" altLang="ko-KR"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REC </a:t>
                      </a: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전망 관련 전문가 세미나 요청</a:t>
                      </a: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2531266"/>
                  </a:ext>
                </a:extLst>
              </a:tr>
              <a:tr h="428219">
                <a:tc>
                  <a:txBody>
                    <a:bodyPr/>
                    <a:lstStyle/>
                    <a:p>
                      <a:pPr marL="63500" marR="0" indent="0" algn="l" fontAlgn="base" latinLnBrk="0">
                        <a:lnSpc>
                          <a:spcPct val="100000"/>
                        </a:lnSpc>
                        <a:spcBef>
                          <a:spcPts val="0"/>
                        </a:spcBef>
                        <a:spcAft>
                          <a:spcPts val="0"/>
                        </a:spcAft>
                      </a:pPr>
                      <a:r>
                        <a:rPr lang="ko-KR" altLang="en-US" sz="1100" kern="0" spc="0">
                          <a:solidFill>
                            <a:schemeClr val="bg1">
                              <a:lumMod val="50000"/>
                            </a:schemeClr>
                          </a:solidFill>
                          <a:effectLst/>
                          <a:latin typeface="경기천년제목 Bold" panose="02020803020101020101" pitchFamily="18" charset="-127"/>
                          <a:ea typeface="경기천년제목 Bold" panose="02020803020101020101" pitchFamily="18" charset="-127"/>
                        </a:rPr>
                        <a:t>관련되는 세부연구내용</a:t>
                      </a:r>
                      <a:endParaRPr lang="ko-KR" altLang="en-US" sz="1000" kern="0" spc="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r>
                        <a:rPr lang="en-US" altLang="ko-KR" sz="1100" kern="0" spc="0" dirty="0" smtClean="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REC </a:t>
                      </a: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변동에 따른 </a:t>
                      </a:r>
                      <a:r>
                        <a:rPr lang="ko-KR" altLang="en-US" sz="1100" kern="0" spc="0" dirty="0" smtClean="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전력 원가 </a:t>
                      </a: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민감도 분석을 수행할 예정이며</a:t>
                      </a:r>
                      <a:r>
                        <a:rPr lang="en-US" altLang="ko-KR"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 REC </a:t>
                      </a: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변동 및 전망에 관련된 전문가 세미나를 개최하여 경제성 분석에 활용하고자 함</a:t>
                      </a: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2331944"/>
                  </a:ext>
                </a:extLst>
              </a:tr>
              <a:tr h="285884">
                <a:tc>
                  <a:txBody>
                    <a:bodyPr/>
                    <a:lstStyle/>
                    <a:p>
                      <a:pPr marL="63500" marR="0" indent="0" algn="just" fontAlgn="base" latinLnBrk="1">
                        <a:lnSpc>
                          <a:spcPct val="100000"/>
                        </a:lnSpc>
                        <a:spcBef>
                          <a:spcPts val="0"/>
                        </a:spcBef>
                        <a:spcAft>
                          <a:spcPts val="0"/>
                        </a:spcAft>
                      </a:pPr>
                      <a:r>
                        <a:rPr lang="ko-KR" altLang="en-US" sz="1100" kern="0" spc="0">
                          <a:solidFill>
                            <a:schemeClr val="bg1">
                              <a:lumMod val="50000"/>
                            </a:schemeClr>
                          </a:solidFill>
                          <a:effectLst/>
                          <a:latin typeface="경기천년제목 Bold" panose="02020803020101020101" pitchFamily="18" charset="-127"/>
                          <a:ea typeface="경기천년제목 Bold" panose="02020803020101020101" pitchFamily="18" charset="-127"/>
                        </a:rPr>
                        <a:t>활용 시기</a:t>
                      </a:r>
                      <a:r>
                        <a:rPr lang="en-US" altLang="ko-KR" sz="1100" kern="0" spc="0">
                          <a:solidFill>
                            <a:schemeClr val="bg1">
                              <a:lumMod val="50000"/>
                            </a:schemeClr>
                          </a:solidFill>
                          <a:effectLst/>
                          <a:latin typeface="경기천년제목 Bold" panose="02020803020101020101" pitchFamily="18" charset="-127"/>
                          <a:ea typeface="경기천년제목 Bold" panose="02020803020101020101" pitchFamily="18" charset="-127"/>
                        </a:rPr>
                        <a:t>, </a:t>
                      </a:r>
                      <a:r>
                        <a:rPr lang="ko-KR" altLang="en-US" sz="1100" kern="0" spc="0">
                          <a:solidFill>
                            <a:schemeClr val="bg1">
                              <a:lumMod val="50000"/>
                            </a:schemeClr>
                          </a:solidFill>
                          <a:effectLst/>
                          <a:latin typeface="경기천년제목 Bold" panose="02020803020101020101" pitchFamily="18" charset="-127"/>
                          <a:ea typeface="경기천년제목 Bold" panose="02020803020101020101" pitchFamily="18" charset="-127"/>
                        </a:rPr>
                        <a:t>방법 등</a:t>
                      </a:r>
                      <a:endParaRPr lang="ko-KR" altLang="en-US" sz="1000" kern="0" spc="0">
                        <a:solidFill>
                          <a:schemeClr val="bg1">
                            <a:lumMod val="50000"/>
                          </a:schemeClr>
                        </a:solidFill>
                        <a:effectLst/>
                        <a:latin typeface="경기천년제목 Bold" panose="02020803020101020101" pitchFamily="18" charset="-127"/>
                        <a:ea typeface="경기천년제목 Bold" panose="02020803020101020101" pitchFamily="18" charset="-127"/>
                      </a:endParaRP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경제성 분석 단계에서 </a:t>
                      </a:r>
                      <a:r>
                        <a:rPr lang="en-US" altLang="ko-KR"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REC </a:t>
                      </a:r>
                      <a:r>
                        <a:rPr lang="ko-KR" altLang="en-US" sz="1100" kern="0" spc="0" dirty="0">
                          <a:solidFill>
                            <a:schemeClr val="bg1">
                              <a:lumMod val="50000"/>
                            </a:schemeClr>
                          </a:solidFill>
                          <a:effectLst/>
                          <a:latin typeface="경기천년제목 Bold" panose="02020803020101020101" pitchFamily="18" charset="-127"/>
                          <a:ea typeface="경기천년제목 Bold" panose="02020803020101020101" pitchFamily="18" charset="-127"/>
                          <a:cs typeface="+mn-cs"/>
                        </a:rPr>
                        <a:t>변동 및 전망에 관련된 전문가를 초청하여 세미나 형식을 통해 자료 제공 및 질의를 통해 정보 수집에 활용할 예정임</a:t>
                      </a:r>
                    </a:p>
                  </a:txBody>
                  <a:tcPr marL="17907" marR="17907"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4906925"/>
                  </a:ext>
                </a:extLst>
              </a:tr>
            </a:tbl>
          </a:graphicData>
        </a:graphic>
      </p:graphicFrame>
      <p:cxnSp>
        <p:nvCxnSpPr>
          <p:cNvPr id="13" name="꺾인 연결선 12"/>
          <p:cNvCxnSpPr>
            <a:stCxn id="14" idx="3"/>
            <a:endCxn id="12" idx="3"/>
          </p:cNvCxnSpPr>
          <p:nvPr/>
        </p:nvCxnSpPr>
        <p:spPr>
          <a:xfrm>
            <a:off x="9505951" y="2712244"/>
            <a:ext cx="9524" cy="3519935"/>
          </a:xfrm>
          <a:prstGeom prst="bentConnector3">
            <a:avLst>
              <a:gd name="adj1" fmla="val 250025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6276975" y="2590800"/>
            <a:ext cx="3228976" cy="2428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912256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연구개발 대상 기술 개요</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360868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잉여전력</a:t>
            </a:r>
            <a:r>
              <a:rPr lang="en-US" altLang="ko-KR" sz="1200" b="1" dirty="0" smtClean="0">
                <a:latin typeface="경기천년제목 Bold" panose="02020803020101020101" pitchFamily="18" charset="-127"/>
                <a:ea typeface="경기천년제목 Bold" panose="02020803020101020101" pitchFamily="18" charset="-127"/>
              </a:rPr>
              <a:t>-</a:t>
            </a:r>
            <a:r>
              <a:rPr lang="ko-KR" altLang="en-US" sz="1200" b="1" dirty="0" smtClean="0">
                <a:latin typeface="경기천년제목 Bold" panose="02020803020101020101" pitchFamily="18" charset="-127"/>
                <a:ea typeface="경기천년제목 Bold" panose="02020803020101020101" pitchFamily="18" charset="-127"/>
              </a:rPr>
              <a:t>수전해 기반 에너지 변환 저장 시스템의 개요</a:t>
            </a:r>
            <a:endParaRPr lang="en-US" sz="1200" b="1" dirty="0">
              <a:latin typeface="경기천년제목 Bold" panose="02020803020101020101" pitchFamily="18" charset="-127"/>
              <a:ea typeface="경기천년제목 Bold" panose="02020803020101020101" pitchFamily="18" charset="-127"/>
            </a:endParaRPr>
          </a:p>
        </p:txBody>
      </p:sp>
      <p:sp>
        <p:nvSpPr>
          <p:cNvPr id="48" name="Rectangle 14"/>
          <p:cNvSpPr/>
          <p:nvPr/>
        </p:nvSpPr>
        <p:spPr>
          <a:xfrm>
            <a:off x="0" y="1423303"/>
            <a:ext cx="1027414" cy="4701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잉여전력 활용 수소 전환 </a:t>
            </a:r>
            <a:endParaRPr lang="en-US" altLang="ko-KR" sz="1400" dirty="0" smtClean="0">
              <a:latin typeface="경기천년제목 Bold" panose="02020803020101020101" pitchFamily="18" charset="-127"/>
              <a:ea typeface="경기천년제목 Bold" panose="02020803020101020101" pitchFamily="18" charset="-127"/>
            </a:endParaRPr>
          </a:p>
          <a:p>
            <a:pPr algn="ctr"/>
            <a:r>
              <a:rPr lang="ko-KR" altLang="en-US" sz="1400" dirty="0" smtClean="0">
                <a:latin typeface="경기천년제목 Bold" panose="02020803020101020101" pitchFamily="18" charset="-127"/>
                <a:ea typeface="경기천년제목 Bold" panose="02020803020101020101" pitchFamily="18" charset="-127"/>
              </a:rPr>
              <a:t>및 </a:t>
            </a:r>
            <a:endParaRPr lang="en-US" altLang="ko-KR" sz="1400" dirty="0" smtClean="0">
              <a:latin typeface="경기천년제목 Bold" panose="02020803020101020101" pitchFamily="18" charset="-127"/>
              <a:ea typeface="경기천년제목 Bold" panose="02020803020101020101" pitchFamily="18" charset="-127"/>
            </a:endParaRPr>
          </a:p>
          <a:p>
            <a:pPr algn="ctr"/>
            <a:r>
              <a:rPr lang="ko-KR" altLang="en-US" sz="1400" dirty="0" smtClean="0">
                <a:latin typeface="경기천년제목 Bold" panose="02020803020101020101" pitchFamily="18" charset="-127"/>
                <a:ea typeface="경기천년제목 Bold" panose="02020803020101020101" pitchFamily="18" charset="-127"/>
              </a:rPr>
              <a:t>연료 전환 기술 개요</a:t>
            </a:r>
            <a:endParaRPr lang="en-US" sz="1400" dirty="0">
              <a:latin typeface="경기천년제목 Bold" panose="02020803020101020101" pitchFamily="18" charset="-127"/>
              <a:ea typeface="경기천년제목 Bold" panose="02020803020101020101" pitchFamily="18" charset="-127"/>
            </a:endParaRPr>
          </a:p>
        </p:txBody>
      </p:sp>
      <p:pic>
        <p:nvPicPr>
          <p:cNvPr id="6" name="그림 5"/>
          <p:cNvPicPr>
            <a:picLocks noChangeAspect="1"/>
          </p:cNvPicPr>
          <p:nvPr/>
        </p:nvPicPr>
        <p:blipFill>
          <a:blip r:embed="rId3"/>
          <a:stretch>
            <a:fillRect/>
          </a:stretch>
        </p:blipFill>
        <p:spPr>
          <a:xfrm>
            <a:off x="1357614" y="2585626"/>
            <a:ext cx="7238943" cy="4178250"/>
          </a:xfrm>
          <a:prstGeom prst="rect">
            <a:avLst/>
          </a:prstGeom>
        </p:spPr>
      </p:pic>
      <p:sp>
        <p:nvSpPr>
          <p:cNvPr id="15" name="직사각형 14"/>
          <p:cNvSpPr/>
          <p:nvPr/>
        </p:nvSpPr>
        <p:spPr>
          <a:xfrm>
            <a:off x="1357614" y="2361090"/>
            <a:ext cx="6832600" cy="1907343"/>
          </a:xfrm>
          <a:prstGeom prst="rect">
            <a:avLst/>
          </a:prstGeom>
          <a:noFill/>
          <a:ln w="57150">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2" name="Rectangle 14"/>
          <p:cNvSpPr/>
          <p:nvPr/>
        </p:nvSpPr>
        <p:spPr>
          <a:xfrm>
            <a:off x="1331422" y="2052473"/>
            <a:ext cx="1788016" cy="2990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latin typeface="경기천년제목 Bold" panose="02020803020101020101" pitchFamily="18" charset="-127"/>
                <a:ea typeface="경기천년제목 Bold" panose="02020803020101020101" pitchFamily="18" charset="-127"/>
              </a:rPr>
              <a:t>잉여 전력</a:t>
            </a:r>
            <a:r>
              <a:rPr lang="en-US" altLang="ko-KR" sz="1400" dirty="0" smtClean="0">
                <a:latin typeface="경기천년제목 Bold" panose="02020803020101020101" pitchFamily="18" charset="-127"/>
                <a:ea typeface="경기천년제목 Bold" panose="02020803020101020101" pitchFamily="18" charset="-127"/>
              </a:rPr>
              <a:t>-</a:t>
            </a:r>
            <a:r>
              <a:rPr lang="ko-KR" altLang="en-US" sz="1400" dirty="0" smtClean="0">
                <a:latin typeface="경기천년제목 Bold" panose="02020803020101020101" pitchFamily="18" charset="-127"/>
                <a:ea typeface="경기천년제목 Bold" panose="02020803020101020101" pitchFamily="18" charset="-127"/>
              </a:rPr>
              <a:t>수소 전환</a:t>
            </a:r>
            <a:endParaRPr lang="en-US" sz="1400" dirty="0">
              <a:latin typeface="경기천년제목 Bold" panose="02020803020101020101" pitchFamily="18" charset="-127"/>
              <a:ea typeface="경기천년제목 Bold" panose="02020803020101020101" pitchFamily="18" charset="-127"/>
            </a:endParaRPr>
          </a:p>
        </p:txBody>
      </p:sp>
      <p:sp>
        <p:nvSpPr>
          <p:cNvPr id="206" name="직사각형 205"/>
          <p:cNvSpPr/>
          <p:nvPr/>
        </p:nvSpPr>
        <p:spPr>
          <a:xfrm>
            <a:off x="5430703" y="1698823"/>
            <a:ext cx="4329524" cy="549999"/>
          </a:xfrm>
          <a:prstGeom prst="rect">
            <a:avLst/>
          </a:prstGeom>
          <a:noFill/>
          <a:ln w="38100" cmpd="sng">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a:solidFill>
                  <a:srgbClr val="C00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메</a:t>
            </a:r>
            <a:r>
              <a:rPr lang="ko-KR" altLang="en-US" sz="1500" b="1" dirty="0" smtClean="0">
                <a:solidFill>
                  <a:srgbClr val="C00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탄화 공정 불필요에 따른 이산화탄소 포집 불필요와 연료전지를 활용한 높은 발전 효율 기대 가능</a:t>
            </a:r>
            <a:endParaRPr lang="ko-KR" altLang="en-US" sz="1500" b="1" dirty="0">
              <a:solidFill>
                <a:srgbClr val="C00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3" name="TextBox 2"/>
          <p:cNvSpPr txBox="1"/>
          <p:nvPr/>
        </p:nvSpPr>
        <p:spPr>
          <a:xfrm>
            <a:off x="3747156" y="5802019"/>
            <a:ext cx="988827" cy="323165"/>
          </a:xfrm>
          <a:prstGeom prst="rect">
            <a:avLst/>
          </a:prstGeom>
          <a:noFill/>
        </p:spPr>
        <p:txBody>
          <a:bodyPr wrap="square" rtlCol="0">
            <a:spAutoFit/>
          </a:bodyPr>
          <a:lstStyle/>
          <a:p>
            <a:r>
              <a:rPr lang="ko-KR" altLang="en-US" sz="1500" smtClean="0">
                <a:solidFill>
                  <a:srgbClr val="19B49B"/>
                </a:solidFill>
                <a:latin typeface="경기천년제목 Bold" panose="02020803020101020101" pitchFamily="18" charset="-127"/>
                <a:ea typeface="경기천년제목 Bold" panose="02020803020101020101" pitchFamily="18" charset="-127"/>
              </a:rPr>
              <a:t>발열 반응</a:t>
            </a:r>
            <a:endParaRPr lang="ko-KR" altLang="en-US" sz="1500">
              <a:solidFill>
                <a:srgbClr val="19B49B"/>
              </a:solidFill>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212240317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14"/>
          <p:cNvSpPr/>
          <p:nvPr/>
        </p:nvSpPr>
        <p:spPr>
          <a:xfrm>
            <a:off x="1021761" y="3687665"/>
            <a:ext cx="7785900" cy="26842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9" name="Text Placeholder 8"/>
          <p:cNvSpPr>
            <a:spLocks noGrp="1"/>
          </p:cNvSpPr>
          <p:nvPr>
            <p:ph type="body" sz="quarter" idx="11"/>
          </p:nvPr>
        </p:nvSpPr>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연구개발 대상 기술의 필요성</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3608684" cy="188459"/>
          </a:xfrm>
        </p:spPr>
        <p:txBody>
          <a:bodyPr/>
          <a:lstStyle/>
          <a:p>
            <a:r>
              <a:rPr lang="en-US" altLang="ko-KR" sz="1200" b="1" dirty="0" smtClean="0">
                <a:latin typeface="경기천년제목 Bold" panose="02020803020101020101" pitchFamily="18" charset="-127"/>
                <a:ea typeface="경기천년제목 Bold" panose="02020803020101020101" pitchFamily="18" charset="-127"/>
              </a:rPr>
              <a:t>Power to gas</a:t>
            </a:r>
            <a:r>
              <a:rPr lang="ko-KR" altLang="en-US" sz="1200" b="1" dirty="0" smtClean="0">
                <a:latin typeface="경기천년제목 Bold" panose="02020803020101020101" pitchFamily="18" charset="-127"/>
                <a:ea typeface="경기천년제목 Bold" panose="02020803020101020101" pitchFamily="18" charset="-127"/>
              </a:rPr>
              <a:t>와</a:t>
            </a:r>
            <a:r>
              <a:rPr lang="en-US" altLang="ko-KR" sz="1200" b="1" dirty="0">
                <a:latin typeface="경기천년제목 Bold" panose="02020803020101020101" pitchFamily="18" charset="-127"/>
                <a:ea typeface="경기천년제목 Bold" panose="02020803020101020101" pitchFamily="18" charset="-127"/>
              </a:rPr>
              <a:t> </a:t>
            </a:r>
            <a:r>
              <a:rPr lang="ko-KR" altLang="en-US" sz="1200" b="1" dirty="0" smtClean="0">
                <a:latin typeface="경기천년제목 Bold" panose="02020803020101020101" pitchFamily="18" charset="-127"/>
                <a:ea typeface="경기천년제목 Bold" panose="02020803020101020101" pitchFamily="18" charset="-127"/>
              </a:rPr>
              <a:t>연료전지 기술 연계의 경제적 이점</a:t>
            </a:r>
            <a:endParaRPr lang="en-US" sz="1200" b="1" dirty="0">
              <a:latin typeface="경기천년제목 Bold" panose="02020803020101020101" pitchFamily="18" charset="-127"/>
              <a:ea typeface="경기천년제목 Bold" panose="02020803020101020101" pitchFamily="18" charset="-127"/>
            </a:endParaRPr>
          </a:p>
        </p:txBody>
      </p:sp>
      <p:sp>
        <p:nvSpPr>
          <p:cNvPr id="15" name="Rectangle 14"/>
          <p:cNvSpPr/>
          <p:nvPr/>
        </p:nvSpPr>
        <p:spPr>
          <a:xfrm>
            <a:off x="1021761" y="1450181"/>
            <a:ext cx="7785900" cy="21052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graphicFrame>
        <p:nvGraphicFramePr>
          <p:cNvPr id="5" name="차트 4"/>
          <p:cNvGraphicFramePr/>
          <p:nvPr>
            <p:extLst>
              <p:ext uri="{D42A27DB-BD31-4B8C-83A1-F6EECF244321}">
                <p14:modId xmlns:p14="http://schemas.microsoft.com/office/powerpoint/2010/main" val="2707767842"/>
              </p:ext>
            </p:extLst>
          </p:nvPr>
        </p:nvGraphicFramePr>
        <p:xfrm>
          <a:off x="2123957" y="1527969"/>
          <a:ext cx="6604000" cy="265064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921218" y="1527969"/>
            <a:ext cx="1303283" cy="307777"/>
          </a:xfrm>
          <a:prstGeom prst="rect">
            <a:avLst/>
          </a:prstGeom>
          <a:noFill/>
        </p:spPr>
        <p:txBody>
          <a:bodyPr wrap="square" rtlCol="0">
            <a:spAutoFit/>
          </a:bodyPr>
          <a:lstStyle/>
          <a:p>
            <a:pPr algn="ctr"/>
            <a:r>
              <a:rPr lang="ko-KR" altLang="en-US" sz="1400" b="1" dirty="0" smtClean="0">
                <a:solidFill>
                  <a:srgbClr val="F6F8FA"/>
                </a:solidFill>
                <a:latin typeface="경기천년제목 Bold" panose="02020803020101020101" pitchFamily="18" charset="-127"/>
                <a:ea typeface="경기천년제목 Bold" panose="02020803020101020101" pitchFamily="18" charset="-127"/>
              </a:rPr>
              <a:t>태양광 </a:t>
            </a:r>
            <a:r>
              <a:rPr lang="en-US" altLang="ko-KR" sz="1400" b="1" dirty="0" smtClean="0">
                <a:solidFill>
                  <a:srgbClr val="F6F8FA"/>
                </a:solidFill>
                <a:latin typeface="경기천년제목 Bold" panose="02020803020101020101" pitchFamily="18" charset="-127"/>
                <a:ea typeface="경기천년제목 Bold" panose="02020803020101020101" pitchFamily="18" charset="-127"/>
              </a:rPr>
              <a:t>REC</a:t>
            </a:r>
            <a:endParaRPr lang="ko-KR" altLang="en-US" sz="1400" b="1" dirty="0">
              <a:solidFill>
                <a:srgbClr val="F6F8FA"/>
              </a:solidFill>
              <a:latin typeface="경기천년제목 Bold" panose="02020803020101020101" pitchFamily="18" charset="-127"/>
              <a:ea typeface="경기천년제목 Bold" panose="02020803020101020101" pitchFamily="18" charset="-127"/>
            </a:endParaRPr>
          </a:p>
        </p:txBody>
      </p:sp>
      <p:graphicFrame>
        <p:nvGraphicFramePr>
          <p:cNvPr id="23" name="차트 22"/>
          <p:cNvGraphicFramePr/>
          <p:nvPr>
            <p:extLst>
              <p:ext uri="{D42A27DB-BD31-4B8C-83A1-F6EECF244321}">
                <p14:modId xmlns:p14="http://schemas.microsoft.com/office/powerpoint/2010/main" val="3700857060"/>
              </p:ext>
            </p:extLst>
          </p:nvPr>
        </p:nvGraphicFramePr>
        <p:xfrm>
          <a:off x="2123957" y="3793567"/>
          <a:ext cx="6604000" cy="2319574"/>
        </p:xfrm>
        <a:graphic>
          <a:graphicData uri="http://schemas.openxmlformats.org/drawingml/2006/chart">
            <c:chart xmlns:c="http://schemas.openxmlformats.org/drawingml/2006/chart" xmlns:r="http://schemas.openxmlformats.org/officeDocument/2006/relationships" r:id="rId4"/>
          </a:graphicData>
        </a:graphic>
      </p:graphicFrame>
      <p:sp>
        <p:nvSpPr>
          <p:cNvPr id="25" name="TextBox 24"/>
          <p:cNvSpPr txBox="1"/>
          <p:nvPr/>
        </p:nvSpPr>
        <p:spPr>
          <a:xfrm>
            <a:off x="921218" y="3814235"/>
            <a:ext cx="1303283" cy="738664"/>
          </a:xfrm>
          <a:prstGeom prst="rect">
            <a:avLst/>
          </a:prstGeom>
          <a:noFill/>
        </p:spPr>
        <p:txBody>
          <a:bodyPr wrap="square" rtlCol="0">
            <a:spAutoFit/>
          </a:bodyPr>
          <a:lstStyle/>
          <a:p>
            <a:pPr algn="ctr"/>
            <a:r>
              <a:rPr lang="ko-KR" altLang="en-US" sz="1400" b="1" dirty="0" smtClean="0">
                <a:solidFill>
                  <a:srgbClr val="F6F8FA"/>
                </a:solidFill>
                <a:latin typeface="경기천년제목 Bold" panose="02020803020101020101" pitchFamily="18" charset="-127"/>
                <a:ea typeface="경기천년제목 Bold" panose="02020803020101020101" pitchFamily="18" charset="-127"/>
              </a:rPr>
              <a:t>기타 신재생에너지 </a:t>
            </a:r>
            <a:r>
              <a:rPr lang="en-US" altLang="ko-KR" sz="1400" b="1" dirty="0" smtClean="0">
                <a:solidFill>
                  <a:srgbClr val="F6F8FA"/>
                </a:solidFill>
                <a:latin typeface="경기천년제목 Bold" panose="02020803020101020101" pitchFamily="18" charset="-127"/>
                <a:ea typeface="경기천년제목 Bold" panose="02020803020101020101" pitchFamily="18" charset="-127"/>
              </a:rPr>
              <a:t>REC</a:t>
            </a:r>
            <a:endParaRPr lang="ko-KR" altLang="en-US" sz="1400" b="1" dirty="0">
              <a:solidFill>
                <a:srgbClr val="F6F8FA"/>
              </a:solidFill>
              <a:latin typeface="경기천년제목 Bold" panose="02020803020101020101" pitchFamily="18" charset="-127"/>
              <a:ea typeface="경기천년제목 Bold" panose="02020803020101020101" pitchFamily="18" charset="-127"/>
            </a:endParaRPr>
          </a:p>
        </p:txBody>
      </p:sp>
      <p:sp>
        <p:nvSpPr>
          <p:cNvPr id="11" name="직사각형 10"/>
          <p:cNvSpPr/>
          <p:nvPr/>
        </p:nvSpPr>
        <p:spPr>
          <a:xfrm>
            <a:off x="1321715" y="5940654"/>
            <a:ext cx="7185992" cy="344973"/>
          </a:xfrm>
          <a:prstGeom prst="rect">
            <a:avLst/>
          </a:prstGeom>
          <a:noFill/>
          <a:ln w="38100" cmpd="sng">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수소 생산</a:t>
            </a:r>
            <a:r>
              <a:rPr lang="en-US" altLang="ko-KR" sz="1500" b="1"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t>
            </a:r>
            <a:r>
              <a:rPr lang="ko-KR" altLang="en-US" sz="1500" b="1"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저장 </a:t>
            </a:r>
            <a:r>
              <a:rPr lang="en-US" altLang="ko-KR" sz="1500" b="1"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ESS</a:t>
            </a:r>
            <a:r>
              <a:rPr lang="ko-KR" altLang="en-US" sz="1500" b="1"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와 연료전지 발전을 연계할 경우 </a:t>
            </a:r>
            <a:r>
              <a:rPr lang="en-US" altLang="ko-KR" sz="1500" b="1"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REC 6.5 </a:t>
            </a:r>
            <a:r>
              <a:rPr lang="ko-KR" altLang="en-US" sz="1500" b="1"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기대 가능</a:t>
            </a:r>
            <a:r>
              <a:rPr lang="en-US" altLang="ko-KR" sz="1500" b="1"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t>
            </a:r>
            <a:r>
              <a:rPr lang="ko-KR" altLang="en-US" sz="1500" b="1"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단</a:t>
            </a:r>
            <a:r>
              <a:rPr lang="en-US" altLang="ko-KR" sz="1500" b="1"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 </a:t>
            </a:r>
            <a:r>
              <a:rPr lang="ko-KR" altLang="en-US" sz="1500" b="1"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제도 개선 필요</a:t>
            </a:r>
            <a:r>
              <a:rPr lang="en-US" altLang="ko-KR" sz="1500" b="1"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a:t>
            </a:r>
            <a:endParaRPr lang="ko-KR" altLang="en-US" sz="1500" b="1" dirty="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248789584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3"/>
          <p:cNvGrpSpPr/>
          <p:nvPr/>
        </p:nvGrpSpPr>
        <p:grpSpPr>
          <a:xfrm>
            <a:off x="1382922" y="2264300"/>
            <a:ext cx="7171006" cy="3952312"/>
            <a:chOff x="4480005" y="1824354"/>
            <a:chExt cx="3928882" cy="2191386"/>
          </a:xfrm>
          <a:solidFill>
            <a:schemeClr val="accent6"/>
          </a:solidFill>
        </p:grpSpPr>
        <p:grpSp>
          <p:nvGrpSpPr>
            <p:cNvPr id="58" name="Group 4"/>
            <p:cNvGrpSpPr/>
            <p:nvPr/>
          </p:nvGrpSpPr>
          <p:grpSpPr>
            <a:xfrm>
              <a:off x="6817428" y="2506050"/>
              <a:ext cx="1436274" cy="896476"/>
              <a:chOff x="6817428" y="2506050"/>
              <a:chExt cx="1436274" cy="896476"/>
            </a:xfrm>
            <a:grpFill/>
          </p:grpSpPr>
          <p:sp>
            <p:nvSpPr>
              <p:cNvPr id="253" name="Freeform 5"/>
              <p:cNvSpPr>
                <a:spLocks noEditPoints="1"/>
              </p:cNvSpPr>
              <p:nvPr/>
            </p:nvSpPr>
            <p:spPr bwMode="auto">
              <a:xfrm>
                <a:off x="7612622" y="3110963"/>
                <a:ext cx="27826" cy="81970"/>
              </a:xfrm>
              <a:custGeom>
                <a:avLst/>
                <a:gdLst/>
                <a:ahLst/>
                <a:cxnLst>
                  <a:cxn ang="0">
                    <a:pos x="20" y="25"/>
                  </a:cxn>
                  <a:cxn ang="0">
                    <a:pos x="16" y="17"/>
                  </a:cxn>
                  <a:cxn ang="0">
                    <a:pos x="21" y="7"/>
                  </a:cxn>
                  <a:cxn ang="0">
                    <a:pos x="21" y="2"/>
                  </a:cxn>
                  <a:cxn ang="0">
                    <a:pos x="15" y="5"/>
                  </a:cxn>
                  <a:cxn ang="0">
                    <a:pos x="15" y="15"/>
                  </a:cxn>
                  <a:cxn ang="0">
                    <a:pos x="13" y="26"/>
                  </a:cxn>
                  <a:cxn ang="0">
                    <a:pos x="15" y="28"/>
                  </a:cxn>
                  <a:cxn ang="0">
                    <a:pos x="16" y="48"/>
                  </a:cxn>
                  <a:cxn ang="0">
                    <a:pos x="13" y="40"/>
                  </a:cxn>
                  <a:cxn ang="0">
                    <a:pos x="18" y="33"/>
                  </a:cxn>
                  <a:cxn ang="0">
                    <a:pos x="11" y="33"/>
                  </a:cxn>
                  <a:cxn ang="0">
                    <a:pos x="10" y="43"/>
                  </a:cxn>
                  <a:cxn ang="0">
                    <a:pos x="11" y="51"/>
                  </a:cxn>
                  <a:cxn ang="0">
                    <a:pos x="11" y="55"/>
                  </a:cxn>
                  <a:cxn ang="0">
                    <a:pos x="5" y="51"/>
                  </a:cxn>
                  <a:cxn ang="0">
                    <a:pos x="0" y="50"/>
                  </a:cxn>
                  <a:cxn ang="0">
                    <a:pos x="8" y="75"/>
                  </a:cxn>
                  <a:cxn ang="0">
                    <a:pos x="15" y="68"/>
                  </a:cxn>
                  <a:cxn ang="0">
                    <a:pos x="8" y="66"/>
                  </a:cxn>
                  <a:cxn ang="0">
                    <a:pos x="8" y="71"/>
                  </a:cxn>
                  <a:cxn ang="0">
                    <a:pos x="8" y="75"/>
                  </a:cxn>
                  <a:cxn ang="0">
                    <a:pos x="18" y="103"/>
                  </a:cxn>
                  <a:cxn ang="0">
                    <a:pos x="21" y="101"/>
                  </a:cxn>
                  <a:cxn ang="0">
                    <a:pos x="28" y="118"/>
                  </a:cxn>
                  <a:cxn ang="0">
                    <a:pos x="33" y="124"/>
                  </a:cxn>
                  <a:cxn ang="0">
                    <a:pos x="30" y="121"/>
                  </a:cxn>
                  <a:cxn ang="0">
                    <a:pos x="28" y="118"/>
                  </a:cxn>
                  <a:cxn ang="0">
                    <a:pos x="38" y="124"/>
                  </a:cxn>
                  <a:cxn ang="0">
                    <a:pos x="43" y="126"/>
                  </a:cxn>
                  <a:cxn ang="0">
                    <a:pos x="41" y="121"/>
                  </a:cxn>
                  <a:cxn ang="0">
                    <a:pos x="35" y="133"/>
                  </a:cxn>
                  <a:cxn ang="0">
                    <a:pos x="40" y="133"/>
                  </a:cxn>
                  <a:cxn ang="0">
                    <a:pos x="33" y="129"/>
                  </a:cxn>
                  <a:cxn ang="0">
                    <a:pos x="35" y="133"/>
                  </a:cxn>
                  <a:cxn ang="0">
                    <a:pos x="46" y="139"/>
                  </a:cxn>
                  <a:cxn ang="0">
                    <a:pos x="41" y="143"/>
                  </a:cxn>
                  <a:cxn ang="0">
                    <a:pos x="43" y="144"/>
                  </a:cxn>
                  <a:cxn ang="0">
                    <a:pos x="43" y="148"/>
                  </a:cxn>
                  <a:cxn ang="0">
                    <a:pos x="43" y="153"/>
                  </a:cxn>
                  <a:cxn ang="0">
                    <a:pos x="46" y="154"/>
                  </a:cxn>
                  <a:cxn ang="0">
                    <a:pos x="51" y="156"/>
                  </a:cxn>
                  <a:cxn ang="0">
                    <a:pos x="49" y="148"/>
                  </a:cxn>
                </a:cxnLst>
                <a:rect l="0" t="0" r="r" b="b"/>
                <a:pathLst>
                  <a:path w="51" h="158">
                    <a:moveTo>
                      <a:pt x="15" y="28"/>
                    </a:moveTo>
                    <a:lnTo>
                      <a:pt x="20" y="25"/>
                    </a:lnTo>
                    <a:lnTo>
                      <a:pt x="20" y="18"/>
                    </a:lnTo>
                    <a:lnTo>
                      <a:pt x="16" y="17"/>
                    </a:lnTo>
                    <a:lnTo>
                      <a:pt x="21" y="12"/>
                    </a:lnTo>
                    <a:lnTo>
                      <a:pt x="21" y="7"/>
                    </a:lnTo>
                    <a:lnTo>
                      <a:pt x="20" y="7"/>
                    </a:lnTo>
                    <a:lnTo>
                      <a:pt x="21" y="2"/>
                    </a:lnTo>
                    <a:lnTo>
                      <a:pt x="20" y="0"/>
                    </a:lnTo>
                    <a:lnTo>
                      <a:pt x="15" y="5"/>
                    </a:lnTo>
                    <a:lnTo>
                      <a:pt x="16" y="12"/>
                    </a:lnTo>
                    <a:lnTo>
                      <a:pt x="15" y="15"/>
                    </a:lnTo>
                    <a:lnTo>
                      <a:pt x="15" y="17"/>
                    </a:lnTo>
                    <a:lnTo>
                      <a:pt x="13" y="26"/>
                    </a:lnTo>
                    <a:lnTo>
                      <a:pt x="15" y="28"/>
                    </a:lnTo>
                    <a:lnTo>
                      <a:pt x="15" y="28"/>
                    </a:lnTo>
                    <a:close/>
                    <a:moveTo>
                      <a:pt x="11" y="55"/>
                    </a:moveTo>
                    <a:lnTo>
                      <a:pt x="16" y="48"/>
                    </a:lnTo>
                    <a:lnTo>
                      <a:pt x="15" y="43"/>
                    </a:lnTo>
                    <a:lnTo>
                      <a:pt x="13" y="40"/>
                    </a:lnTo>
                    <a:lnTo>
                      <a:pt x="15" y="35"/>
                    </a:lnTo>
                    <a:lnTo>
                      <a:pt x="18" y="33"/>
                    </a:lnTo>
                    <a:lnTo>
                      <a:pt x="18" y="31"/>
                    </a:lnTo>
                    <a:lnTo>
                      <a:pt x="11" y="33"/>
                    </a:lnTo>
                    <a:lnTo>
                      <a:pt x="11" y="40"/>
                    </a:lnTo>
                    <a:lnTo>
                      <a:pt x="10" y="43"/>
                    </a:lnTo>
                    <a:lnTo>
                      <a:pt x="11" y="48"/>
                    </a:lnTo>
                    <a:lnTo>
                      <a:pt x="11" y="51"/>
                    </a:lnTo>
                    <a:lnTo>
                      <a:pt x="11" y="55"/>
                    </a:lnTo>
                    <a:lnTo>
                      <a:pt x="11" y="55"/>
                    </a:lnTo>
                    <a:close/>
                    <a:moveTo>
                      <a:pt x="0" y="50"/>
                    </a:moveTo>
                    <a:lnTo>
                      <a:pt x="5" y="51"/>
                    </a:lnTo>
                    <a:lnTo>
                      <a:pt x="3" y="48"/>
                    </a:lnTo>
                    <a:lnTo>
                      <a:pt x="0" y="50"/>
                    </a:lnTo>
                    <a:lnTo>
                      <a:pt x="0" y="50"/>
                    </a:lnTo>
                    <a:close/>
                    <a:moveTo>
                      <a:pt x="8" y="75"/>
                    </a:moveTo>
                    <a:lnTo>
                      <a:pt x="13" y="75"/>
                    </a:lnTo>
                    <a:lnTo>
                      <a:pt x="15" y="68"/>
                    </a:lnTo>
                    <a:lnTo>
                      <a:pt x="13" y="63"/>
                    </a:lnTo>
                    <a:lnTo>
                      <a:pt x="8" y="66"/>
                    </a:lnTo>
                    <a:lnTo>
                      <a:pt x="8" y="71"/>
                    </a:lnTo>
                    <a:lnTo>
                      <a:pt x="8" y="71"/>
                    </a:lnTo>
                    <a:lnTo>
                      <a:pt x="8" y="75"/>
                    </a:lnTo>
                    <a:lnTo>
                      <a:pt x="8" y="75"/>
                    </a:lnTo>
                    <a:close/>
                    <a:moveTo>
                      <a:pt x="21" y="101"/>
                    </a:moveTo>
                    <a:lnTo>
                      <a:pt x="18" y="103"/>
                    </a:lnTo>
                    <a:lnTo>
                      <a:pt x="20" y="105"/>
                    </a:lnTo>
                    <a:lnTo>
                      <a:pt x="21" y="101"/>
                    </a:lnTo>
                    <a:lnTo>
                      <a:pt x="21" y="101"/>
                    </a:lnTo>
                    <a:close/>
                    <a:moveTo>
                      <a:pt x="28" y="118"/>
                    </a:moveTo>
                    <a:lnTo>
                      <a:pt x="31" y="120"/>
                    </a:lnTo>
                    <a:lnTo>
                      <a:pt x="33" y="124"/>
                    </a:lnTo>
                    <a:lnTo>
                      <a:pt x="30" y="121"/>
                    </a:lnTo>
                    <a:lnTo>
                      <a:pt x="30" y="121"/>
                    </a:lnTo>
                    <a:lnTo>
                      <a:pt x="28" y="118"/>
                    </a:lnTo>
                    <a:lnTo>
                      <a:pt x="28" y="118"/>
                    </a:lnTo>
                    <a:close/>
                    <a:moveTo>
                      <a:pt x="41" y="121"/>
                    </a:moveTo>
                    <a:lnTo>
                      <a:pt x="38" y="124"/>
                    </a:lnTo>
                    <a:lnTo>
                      <a:pt x="41" y="128"/>
                    </a:lnTo>
                    <a:lnTo>
                      <a:pt x="43" y="126"/>
                    </a:lnTo>
                    <a:lnTo>
                      <a:pt x="43" y="123"/>
                    </a:lnTo>
                    <a:lnTo>
                      <a:pt x="41" y="121"/>
                    </a:lnTo>
                    <a:lnTo>
                      <a:pt x="41" y="121"/>
                    </a:lnTo>
                    <a:close/>
                    <a:moveTo>
                      <a:pt x="35" y="133"/>
                    </a:moveTo>
                    <a:lnTo>
                      <a:pt x="38" y="134"/>
                    </a:lnTo>
                    <a:lnTo>
                      <a:pt x="40" y="133"/>
                    </a:lnTo>
                    <a:lnTo>
                      <a:pt x="38" y="129"/>
                    </a:lnTo>
                    <a:lnTo>
                      <a:pt x="33" y="129"/>
                    </a:lnTo>
                    <a:lnTo>
                      <a:pt x="35" y="133"/>
                    </a:lnTo>
                    <a:lnTo>
                      <a:pt x="35" y="133"/>
                    </a:lnTo>
                    <a:close/>
                    <a:moveTo>
                      <a:pt x="43" y="144"/>
                    </a:moveTo>
                    <a:lnTo>
                      <a:pt x="46" y="139"/>
                    </a:lnTo>
                    <a:lnTo>
                      <a:pt x="45" y="139"/>
                    </a:lnTo>
                    <a:lnTo>
                      <a:pt x="41" y="143"/>
                    </a:lnTo>
                    <a:lnTo>
                      <a:pt x="43" y="144"/>
                    </a:lnTo>
                    <a:lnTo>
                      <a:pt x="43" y="144"/>
                    </a:lnTo>
                    <a:close/>
                    <a:moveTo>
                      <a:pt x="46" y="144"/>
                    </a:moveTo>
                    <a:lnTo>
                      <a:pt x="43" y="148"/>
                    </a:lnTo>
                    <a:lnTo>
                      <a:pt x="43" y="153"/>
                    </a:lnTo>
                    <a:lnTo>
                      <a:pt x="43" y="153"/>
                    </a:lnTo>
                    <a:lnTo>
                      <a:pt x="46" y="154"/>
                    </a:lnTo>
                    <a:lnTo>
                      <a:pt x="46" y="154"/>
                    </a:lnTo>
                    <a:lnTo>
                      <a:pt x="48" y="158"/>
                    </a:lnTo>
                    <a:lnTo>
                      <a:pt x="51" y="156"/>
                    </a:lnTo>
                    <a:lnTo>
                      <a:pt x="49" y="151"/>
                    </a:lnTo>
                    <a:lnTo>
                      <a:pt x="49" y="148"/>
                    </a:lnTo>
                    <a:lnTo>
                      <a:pt x="46" y="14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54" name="Freeform 7"/>
              <p:cNvSpPr>
                <a:spLocks noEditPoints="1"/>
              </p:cNvSpPr>
              <p:nvPr/>
            </p:nvSpPr>
            <p:spPr bwMode="auto">
              <a:xfrm>
                <a:off x="8006474" y="2629522"/>
                <a:ext cx="205488" cy="344479"/>
              </a:xfrm>
              <a:custGeom>
                <a:avLst/>
                <a:gdLst/>
                <a:ahLst/>
                <a:cxnLst>
                  <a:cxn ang="0">
                    <a:pos x="161" y="318"/>
                  </a:cxn>
                  <a:cxn ang="0">
                    <a:pos x="240" y="120"/>
                  </a:cxn>
                  <a:cxn ang="0">
                    <a:pos x="264" y="135"/>
                  </a:cxn>
                  <a:cxn ang="0">
                    <a:pos x="254" y="95"/>
                  </a:cxn>
                  <a:cxn ang="0">
                    <a:pos x="265" y="78"/>
                  </a:cxn>
                  <a:cxn ang="0">
                    <a:pos x="275" y="55"/>
                  </a:cxn>
                  <a:cxn ang="0">
                    <a:pos x="262" y="5"/>
                  </a:cxn>
                  <a:cxn ang="0">
                    <a:pos x="313" y="34"/>
                  </a:cxn>
                  <a:cxn ang="0">
                    <a:pos x="360" y="32"/>
                  </a:cxn>
                  <a:cxn ang="0">
                    <a:pos x="377" y="62"/>
                  </a:cxn>
                  <a:cxn ang="0">
                    <a:pos x="363" y="75"/>
                  </a:cxn>
                  <a:cxn ang="0">
                    <a:pos x="337" y="115"/>
                  </a:cxn>
                  <a:cxn ang="0">
                    <a:pos x="285" y="98"/>
                  </a:cxn>
                  <a:cxn ang="0">
                    <a:pos x="287" y="120"/>
                  </a:cxn>
                  <a:cxn ang="0">
                    <a:pos x="270" y="142"/>
                  </a:cxn>
                  <a:cxn ang="0">
                    <a:pos x="267" y="253"/>
                  </a:cxn>
                  <a:cxn ang="0">
                    <a:pos x="84" y="411"/>
                  </a:cxn>
                  <a:cxn ang="0">
                    <a:pos x="79" y="416"/>
                  </a:cxn>
                  <a:cxn ang="0">
                    <a:pos x="78" y="424"/>
                  </a:cxn>
                  <a:cxn ang="0">
                    <a:pos x="111" y="432"/>
                  </a:cxn>
                  <a:cxn ang="0">
                    <a:pos x="107" y="437"/>
                  </a:cxn>
                  <a:cxn ang="0">
                    <a:pos x="212" y="367"/>
                  </a:cxn>
                  <a:cxn ang="0">
                    <a:pos x="191" y="371"/>
                  </a:cxn>
                  <a:cxn ang="0">
                    <a:pos x="184" y="396"/>
                  </a:cxn>
                  <a:cxn ang="0">
                    <a:pos x="202" y="376"/>
                  </a:cxn>
                  <a:cxn ang="0">
                    <a:pos x="166" y="381"/>
                  </a:cxn>
                  <a:cxn ang="0">
                    <a:pos x="169" y="417"/>
                  </a:cxn>
                  <a:cxn ang="0">
                    <a:pos x="142" y="485"/>
                  </a:cxn>
                  <a:cxn ang="0">
                    <a:pos x="137" y="462"/>
                  </a:cxn>
                  <a:cxn ang="0">
                    <a:pos x="152" y="419"/>
                  </a:cxn>
                  <a:cxn ang="0">
                    <a:pos x="139" y="394"/>
                  </a:cxn>
                  <a:cxn ang="0">
                    <a:pos x="149" y="386"/>
                  </a:cxn>
                  <a:cxn ang="0">
                    <a:pos x="182" y="371"/>
                  </a:cxn>
                  <a:cxn ang="0">
                    <a:pos x="219" y="363"/>
                  </a:cxn>
                  <a:cxn ang="0">
                    <a:pos x="237" y="394"/>
                  </a:cxn>
                  <a:cxn ang="0">
                    <a:pos x="254" y="363"/>
                  </a:cxn>
                  <a:cxn ang="0">
                    <a:pos x="259" y="354"/>
                  </a:cxn>
                  <a:cxn ang="0">
                    <a:pos x="290" y="356"/>
                  </a:cxn>
                  <a:cxn ang="0">
                    <a:pos x="304" y="343"/>
                  </a:cxn>
                  <a:cxn ang="0">
                    <a:pos x="318" y="334"/>
                  </a:cxn>
                  <a:cxn ang="0">
                    <a:pos x="338" y="319"/>
                  </a:cxn>
                  <a:cxn ang="0">
                    <a:pos x="333" y="236"/>
                  </a:cxn>
                  <a:cxn ang="0">
                    <a:pos x="335" y="211"/>
                  </a:cxn>
                  <a:cxn ang="0">
                    <a:pos x="307" y="158"/>
                  </a:cxn>
                  <a:cxn ang="0">
                    <a:pos x="287" y="143"/>
                  </a:cxn>
                  <a:cxn ang="0">
                    <a:pos x="289" y="160"/>
                  </a:cxn>
                  <a:cxn ang="0">
                    <a:pos x="272" y="167"/>
                  </a:cxn>
                  <a:cxn ang="0">
                    <a:pos x="285" y="196"/>
                  </a:cxn>
                  <a:cxn ang="0">
                    <a:pos x="270" y="276"/>
                  </a:cxn>
                  <a:cxn ang="0">
                    <a:pos x="242" y="271"/>
                  </a:cxn>
                  <a:cxn ang="0">
                    <a:pos x="222" y="311"/>
                  </a:cxn>
                  <a:cxn ang="0">
                    <a:pos x="210" y="334"/>
                  </a:cxn>
                  <a:cxn ang="0">
                    <a:pos x="166" y="338"/>
                  </a:cxn>
                  <a:cxn ang="0">
                    <a:pos x="124" y="372"/>
                  </a:cxn>
                  <a:cxn ang="0">
                    <a:pos x="101" y="402"/>
                  </a:cxn>
                  <a:cxn ang="0">
                    <a:pos x="94" y="416"/>
                  </a:cxn>
                  <a:cxn ang="0">
                    <a:pos x="111" y="424"/>
                  </a:cxn>
                  <a:cxn ang="0">
                    <a:pos x="116" y="424"/>
                  </a:cxn>
                  <a:cxn ang="0">
                    <a:pos x="124" y="469"/>
                  </a:cxn>
                  <a:cxn ang="0">
                    <a:pos x="134" y="467"/>
                  </a:cxn>
                </a:cxnLst>
                <a:rect l="0" t="0" r="r" b="b"/>
                <a:pathLst>
                  <a:path w="383" h="665">
                    <a:moveTo>
                      <a:pt x="152" y="319"/>
                    </a:moveTo>
                    <a:lnTo>
                      <a:pt x="156" y="321"/>
                    </a:lnTo>
                    <a:lnTo>
                      <a:pt x="154" y="323"/>
                    </a:lnTo>
                    <a:lnTo>
                      <a:pt x="152" y="323"/>
                    </a:lnTo>
                    <a:lnTo>
                      <a:pt x="152" y="319"/>
                    </a:lnTo>
                    <a:lnTo>
                      <a:pt x="152" y="319"/>
                    </a:lnTo>
                    <a:close/>
                    <a:moveTo>
                      <a:pt x="157" y="319"/>
                    </a:moveTo>
                    <a:lnTo>
                      <a:pt x="156" y="318"/>
                    </a:lnTo>
                    <a:lnTo>
                      <a:pt x="157" y="316"/>
                    </a:lnTo>
                    <a:lnTo>
                      <a:pt x="161" y="314"/>
                    </a:lnTo>
                    <a:lnTo>
                      <a:pt x="161" y="318"/>
                    </a:lnTo>
                    <a:lnTo>
                      <a:pt x="159" y="319"/>
                    </a:lnTo>
                    <a:lnTo>
                      <a:pt x="157" y="319"/>
                    </a:lnTo>
                    <a:lnTo>
                      <a:pt x="157" y="319"/>
                    </a:lnTo>
                    <a:close/>
                    <a:moveTo>
                      <a:pt x="5" y="665"/>
                    </a:moveTo>
                    <a:lnTo>
                      <a:pt x="5" y="661"/>
                    </a:lnTo>
                    <a:lnTo>
                      <a:pt x="1" y="661"/>
                    </a:lnTo>
                    <a:lnTo>
                      <a:pt x="0" y="665"/>
                    </a:lnTo>
                    <a:lnTo>
                      <a:pt x="3" y="665"/>
                    </a:lnTo>
                    <a:lnTo>
                      <a:pt x="5" y="665"/>
                    </a:lnTo>
                    <a:lnTo>
                      <a:pt x="5" y="665"/>
                    </a:lnTo>
                    <a:close/>
                    <a:moveTo>
                      <a:pt x="240" y="120"/>
                    </a:moveTo>
                    <a:lnTo>
                      <a:pt x="239" y="117"/>
                    </a:lnTo>
                    <a:lnTo>
                      <a:pt x="239" y="113"/>
                    </a:lnTo>
                    <a:lnTo>
                      <a:pt x="242" y="112"/>
                    </a:lnTo>
                    <a:lnTo>
                      <a:pt x="245" y="110"/>
                    </a:lnTo>
                    <a:lnTo>
                      <a:pt x="244" y="113"/>
                    </a:lnTo>
                    <a:lnTo>
                      <a:pt x="244" y="118"/>
                    </a:lnTo>
                    <a:lnTo>
                      <a:pt x="240" y="120"/>
                    </a:lnTo>
                    <a:lnTo>
                      <a:pt x="240" y="120"/>
                    </a:lnTo>
                    <a:close/>
                    <a:moveTo>
                      <a:pt x="270" y="142"/>
                    </a:moveTo>
                    <a:lnTo>
                      <a:pt x="267" y="138"/>
                    </a:lnTo>
                    <a:lnTo>
                      <a:pt x="264" y="135"/>
                    </a:lnTo>
                    <a:lnTo>
                      <a:pt x="265" y="135"/>
                    </a:lnTo>
                    <a:lnTo>
                      <a:pt x="264" y="127"/>
                    </a:lnTo>
                    <a:lnTo>
                      <a:pt x="262" y="118"/>
                    </a:lnTo>
                    <a:lnTo>
                      <a:pt x="257" y="117"/>
                    </a:lnTo>
                    <a:lnTo>
                      <a:pt x="254" y="113"/>
                    </a:lnTo>
                    <a:lnTo>
                      <a:pt x="250" y="113"/>
                    </a:lnTo>
                    <a:lnTo>
                      <a:pt x="250" y="110"/>
                    </a:lnTo>
                    <a:lnTo>
                      <a:pt x="250" y="105"/>
                    </a:lnTo>
                    <a:lnTo>
                      <a:pt x="249" y="100"/>
                    </a:lnTo>
                    <a:lnTo>
                      <a:pt x="252" y="97"/>
                    </a:lnTo>
                    <a:lnTo>
                      <a:pt x="254" y="95"/>
                    </a:lnTo>
                    <a:lnTo>
                      <a:pt x="255" y="93"/>
                    </a:lnTo>
                    <a:lnTo>
                      <a:pt x="259" y="92"/>
                    </a:lnTo>
                    <a:lnTo>
                      <a:pt x="260" y="88"/>
                    </a:lnTo>
                    <a:lnTo>
                      <a:pt x="262" y="87"/>
                    </a:lnTo>
                    <a:lnTo>
                      <a:pt x="262" y="83"/>
                    </a:lnTo>
                    <a:lnTo>
                      <a:pt x="257" y="80"/>
                    </a:lnTo>
                    <a:lnTo>
                      <a:pt x="255" y="80"/>
                    </a:lnTo>
                    <a:lnTo>
                      <a:pt x="254" y="78"/>
                    </a:lnTo>
                    <a:lnTo>
                      <a:pt x="255" y="75"/>
                    </a:lnTo>
                    <a:lnTo>
                      <a:pt x="259" y="75"/>
                    </a:lnTo>
                    <a:lnTo>
                      <a:pt x="265" y="78"/>
                    </a:lnTo>
                    <a:lnTo>
                      <a:pt x="274" y="80"/>
                    </a:lnTo>
                    <a:lnTo>
                      <a:pt x="277" y="78"/>
                    </a:lnTo>
                    <a:lnTo>
                      <a:pt x="277" y="75"/>
                    </a:lnTo>
                    <a:lnTo>
                      <a:pt x="279" y="73"/>
                    </a:lnTo>
                    <a:lnTo>
                      <a:pt x="277" y="70"/>
                    </a:lnTo>
                    <a:lnTo>
                      <a:pt x="275" y="69"/>
                    </a:lnTo>
                    <a:lnTo>
                      <a:pt x="274" y="67"/>
                    </a:lnTo>
                    <a:lnTo>
                      <a:pt x="272" y="64"/>
                    </a:lnTo>
                    <a:lnTo>
                      <a:pt x="270" y="59"/>
                    </a:lnTo>
                    <a:lnTo>
                      <a:pt x="274" y="55"/>
                    </a:lnTo>
                    <a:lnTo>
                      <a:pt x="275" y="55"/>
                    </a:lnTo>
                    <a:lnTo>
                      <a:pt x="277" y="54"/>
                    </a:lnTo>
                    <a:lnTo>
                      <a:pt x="275" y="49"/>
                    </a:lnTo>
                    <a:lnTo>
                      <a:pt x="272" y="42"/>
                    </a:lnTo>
                    <a:lnTo>
                      <a:pt x="274" y="39"/>
                    </a:lnTo>
                    <a:lnTo>
                      <a:pt x="272" y="30"/>
                    </a:lnTo>
                    <a:lnTo>
                      <a:pt x="270" y="25"/>
                    </a:lnTo>
                    <a:lnTo>
                      <a:pt x="262" y="14"/>
                    </a:lnTo>
                    <a:lnTo>
                      <a:pt x="260" y="9"/>
                    </a:lnTo>
                    <a:lnTo>
                      <a:pt x="259" y="7"/>
                    </a:lnTo>
                    <a:lnTo>
                      <a:pt x="260" y="5"/>
                    </a:lnTo>
                    <a:lnTo>
                      <a:pt x="262" y="5"/>
                    </a:lnTo>
                    <a:lnTo>
                      <a:pt x="265" y="2"/>
                    </a:lnTo>
                    <a:lnTo>
                      <a:pt x="264" y="0"/>
                    </a:lnTo>
                    <a:lnTo>
                      <a:pt x="269" y="0"/>
                    </a:lnTo>
                    <a:lnTo>
                      <a:pt x="272" y="4"/>
                    </a:lnTo>
                    <a:lnTo>
                      <a:pt x="279" y="9"/>
                    </a:lnTo>
                    <a:lnTo>
                      <a:pt x="285" y="10"/>
                    </a:lnTo>
                    <a:lnTo>
                      <a:pt x="289" y="17"/>
                    </a:lnTo>
                    <a:lnTo>
                      <a:pt x="300" y="27"/>
                    </a:lnTo>
                    <a:lnTo>
                      <a:pt x="307" y="30"/>
                    </a:lnTo>
                    <a:lnTo>
                      <a:pt x="308" y="34"/>
                    </a:lnTo>
                    <a:lnTo>
                      <a:pt x="313" y="34"/>
                    </a:lnTo>
                    <a:lnTo>
                      <a:pt x="317" y="39"/>
                    </a:lnTo>
                    <a:lnTo>
                      <a:pt x="323" y="42"/>
                    </a:lnTo>
                    <a:lnTo>
                      <a:pt x="330" y="42"/>
                    </a:lnTo>
                    <a:lnTo>
                      <a:pt x="335" y="47"/>
                    </a:lnTo>
                    <a:lnTo>
                      <a:pt x="338" y="45"/>
                    </a:lnTo>
                    <a:lnTo>
                      <a:pt x="340" y="47"/>
                    </a:lnTo>
                    <a:lnTo>
                      <a:pt x="347" y="45"/>
                    </a:lnTo>
                    <a:lnTo>
                      <a:pt x="353" y="42"/>
                    </a:lnTo>
                    <a:lnTo>
                      <a:pt x="358" y="37"/>
                    </a:lnTo>
                    <a:lnTo>
                      <a:pt x="358" y="32"/>
                    </a:lnTo>
                    <a:lnTo>
                      <a:pt x="360" y="32"/>
                    </a:lnTo>
                    <a:lnTo>
                      <a:pt x="362" y="34"/>
                    </a:lnTo>
                    <a:lnTo>
                      <a:pt x="362" y="37"/>
                    </a:lnTo>
                    <a:lnTo>
                      <a:pt x="358" y="44"/>
                    </a:lnTo>
                    <a:lnTo>
                      <a:pt x="358" y="49"/>
                    </a:lnTo>
                    <a:lnTo>
                      <a:pt x="360" y="52"/>
                    </a:lnTo>
                    <a:lnTo>
                      <a:pt x="367" y="55"/>
                    </a:lnTo>
                    <a:lnTo>
                      <a:pt x="370" y="59"/>
                    </a:lnTo>
                    <a:lnTo>
                      <a:pt x="370" y="62"/>
                    </a:lnTo>
                    <a:lnTo>
                      <a:pt x="370" y="65"/>
                    </a:lnTo>
                    <a:lnTo>
                      <a:pt x="373" y="65"/>
                    </a:lnTo>
                    <a:lnTo>
                      <a:pt x="377" y="62"/>
                    </a:lnTo>
                    <a:lnTo>
                      <a:pt x="380" y="59"/>
                    </a:lnTo>
                    <a:lnTo>
                      <a:pt x="383" y="59"/>
                    </a:lnTo>
                    <a:lnTo>
                      <a:pt x="382" y="62"/>
                    </a:lnTo>
                    <a:lnTo>
                      <a:pt x="378" y="62"/>
                    </a:lnTo>
                    <a:lnTo>
                      <a:pt x="378" y="67"/>
                    </a:lnTo>
                    <a:lnTo>
                      <a:pt x="375" y="69"/>
                    </a:lnTo>
                    <a:lnTo>
                      <a:pt x="372" y="70"/>
                    </a:lnTo>
                    <a:lnTo>
                      <a:pt x="370" y="73"/>
                    </a:lnTo>
                    <a:lnTo>
                      <a:pt x="368" y="77"/>
                    </a:lnTo>
                    <a:lnTo>
                      <a:pt x="365" y="77"/>
                    </a:lnTo>
                    <a:lnTo>
                      <a:pt x="363" y="75"/>
                    </a:lnTo>
                    <a:lnTo>
                      <a:pt x="360" y="77"/>
                    </a:lnTo>
                    <a:lnTo>
                      <a:pt x="360" y="80"/>
                    </a:lnTo>
                    <a:lnTo>
                      <a:pt x="355" y="80"/>
                    </a:lnTo>
                    <a:lnTo>
                      <a:pt x="350" y="78"/>
                    </a:lnTo>
                    <a:lnTo>
                      <a:pt x="345" y="80"/>
                    </a:lnTo>
                    <a:lnTo>
                      <a:pt x="338" y="88"/>
                    </a:lnTo>
                    <a:lnTo>
                      <a:pt x="337" y="97"/>
                    </a:lnTo>
                    <a:lnTo>
                      <a:pt x="335" y="103"/>
                    </a:lnTo>
                    <a:lnTo>
                      <a:pt x="337" y="108"/>
                    </a:lnTo>
                    <a:lnTo>
                      <a:pt x="337" y="112"/>
                    </a:lnTo>
                    <a:lnTo>
                      <a:pt x="337" y="115"/>
                    </a:lnTo>
                    <a:lnTo>
                      <a:pt x="332" y="113"/>
                    </a:lnTo>
                    <a:lnTo>
                      <a:pt x="330" y="112"/>
                    </a:lnTo>
                    <a:lnTo>
                      <a:pt x="322" y="110"/>
                    </a:lnTo>
                    <a:lnTo>
                      <a:pt x="315" y="107"/>
                    </a:lnTo>
                    <a:lnTo>
                      <a:pt x="308" y="100"/>
                    </a:lnTo>
                    <a:lnTo>
                      <a:pt x="305" y="97"/>
                    </a:lnTo>
                    <a:lnTo>
                      <a:pt x="300" y="97"/>
                    </a:lnTo>
                    <a:lnTo>
                      <a:pt x="297" y="97"/>
                    </a:lnTo>
                    <a:lnTo>
                      <a:pt x="295" y="95"/>
                    </a:lnTo>
                    <a:lnTo>
                      <a:pt x="290" y="95"/>
                    </a:lnTo>
                    <a:lnTo>
                      <a:pt x="285" y="98"/>
                    </a:lnTo>
                    <a:lnTo>
                      <a:pt x="279" y="105"/>
                    </a:lnTo>
                    <a:lnTo>
                      <a:pt x="277" y="103"/>
                    </a:lnTo>
                    <a:lnTo>
                      <a:pt x="270" y="100"/>
                    </a:lnTo>
                    <a:lnTo>
                      <a:pt x="267" y="100"/>
                    </a:lnTo>
                    <a:lnTo>
                      <a:pt x="264" y="103"/>
                    </a:lnTo>
                    <a:lnTo>
                      <a:pt x="264" y="107"/>
                    </a:lnTo>
                    <a:lnTo>
                      <a:pt x="265" y="110"/>
                    </a:lnTo>
                    <a:lnTo>
                      <a:pt x="270" y="113"/>
                    </a:lnTo>
                    <a:lnTo>
                      <a:pt x="275" y="112"/>
                    </a:lnTo>
                    <a:lnTo>
                      <a:pt x="282" y="118"/>
                    </a:lnTo>
                    <a:lnTo>
                      <a:pt x="287" y="120"/>
                    </a:lnTo>
                    <a:lnTo>
                      <a:pt x="292" y="120"/>
                    </a:lnTo>
                    <a:lnTo>
                      <a:pt x="295" y="122"/>
                    </a:lnTo>
                    <a:lnTo>
                      <a:pt x="290" y="127"/>
                    </a:lnTo>
                    <a:lnTo>
                      <a:pt x="290" y="130"/>
                    </a:lnTo>
                    <a:lnTo>
                      <a:pt x="287" y="127"/>
                    </a:lnTo>
                    <a:lnTo>
                      <a:pt x="280" y="127"/>
                    </a:lnTo>
                    <a:lnTo>
                      <a:pt x="277" y="128"/>
                    </a:lnTo>
                    <a:lnTo>
                      <a:pt x="279" y="132"/>
                    </a:lnTo>
                    <a:lnTo>
                      <a:pt x="275" y="135"/>
                    </a:lnTo>
                    <a:lnTo>
                      <a:pt x="270" y="142"/>
                    </a:lnTo>
                    <a:lnTo>
                      <a:pt x="270" y="142"/>
                    </a:lnTo>
                    <a:close/>
                    <a:moveTo>
                      <a:pt x="262" y="263"/>
                    </a:moveTo>
                    <a:lnTo>
                      <a:pt x="262" y="258"/>
                    </a:lnTo>
                    <a:lnTo>
                      <a:pt x="264" y="256"/>
                    </a:lnTo>
                    <a:lnTo>
                      <a:pt x="264" y="255"/>
                    </a:lnTo>
                    <a:lnTo>
                      <a:pt x="260" y="256"/>
                    </a:lnTo>
                    <a:lnTo>
                      <a:pt x="260" y="255"/>
                    </a:lnTo>
                    <a:lnTo>
                      <a:pt x="262" y="246"/>
                    </a:lnTo>
                    <a:lnTo>
                      <a:pt x="264" y="245"/>
                    </a:lnTo>
                    <a:lnTo>
                      <a:pt x="264" y="248"/>
                    </a:lnTo>
                    <a:lnTo>
                      <a:pt x="264" y="251"/>
                    </a:lnTo>
                    <a:lnTo>
                      <a:pt x="267" y="253"/>
                    </a:lnTo>
                    <a:lnTo>
                      <a:pt x="269" y="255"/>
                    </a:lnTo>
                    <a:lnTo>
                      <a:pt x="267" y="260"/>
                    </a:lnTo>
                    <a:lnTo>
                      <a:pt x="264" y="261"/>
                    </a:lnTo>
                    <a:lnTo>
                      <a:pt x="262" y="263"/>
                    </a:lnTo>
                    <a:lnTo>
                      <a:pt x="262" y="263"/>
                    </a:lnTo>
                    <a:close/>
                    <a:moveTo>
                      <a:pt x="84" y="411"/>
                    </a:moveTo>
                    <a:lnTo>
                      <a:pt x="86" y="412"/>
                    </a:lnTo>
                    <a:lnTo>
                      <a:pt x="88" y="412"/>
                    </a:lnTo>
                    <a:lnTo>
                      <a:pt x="86" y="409"/>
                    </a:lnTo>
                    <a:lnTo>
                      <a:pt x="84" y="409"/>
                    </a:lnTo>
                    <a:lnTo>
                      <a:pt x="84" y="411"/>
                    </a:lnTo>
                    <a:lnTo>
                      <a:pt x="84" y="411"/>
                    </a:lnTo>
                    <a:close/>
                    <a:moveTo>
                      <a:pt x="83" y="414"/>
                    </a:moveTo>
                    <a:lnTo>
                      <a:pt x="84" y="414"/>
                    </a:lnTo>
                    <a:lnTo>
                      <a:pt x="84" y="414"/>
                    </a:lnTo>
                    <a:lnTo>
                      <a:pt x="83" y="414"/>
                    </a:lnTo>
                    <a:lnTo>
                      <a:pt x="83" y="414"/>
                    </a:lnTo>
                    <a:close/>
                    <a:moveTo>
                      <a:pt x="79" y="416"/>
                    </a:moveTo>
                    <a:lnTo>
                      <a:pt x="83" y="417"/>
                    </a:lnTo>
                    <a:lnTo>
                      <a:pt x="83" y="416"/>
                    </a:lnTo>
                    <a:lnTo>
                      <a:pt x="79" y="416"/>
                    </a:lnTo>
                    <a:lnTo>
                      <a:pt x="79" y="416"/>
                    </a:lnTo>
                    <a:close/>
                    <a:moveTo>
                      <a:pt x="78" y="419"/>
                    </a:moveTo>
                    <a:lnTo>
                      <a:pt x="78" y="421"/>
                    </a:lnTo>
                    <a:lnTo>
                      <a:pt x="81" y="419"/>
                    </a:lnTo>
                    <a:lnTo>
                      <a:pt x="78" y="419"/>
                    </a:lnTo>
                    <a:lnTo>
                      <a:pt x="78" y="419"/>
                    </a:lnTo>
                    <a:close/>
                    <a:moveTo>
                      <a:pt x="73" y="429"/>
                    </a:moveTo>
                    <a:lnTo>
                      <a:pt x="71" y="424"/>
                    </a:lnTo>
                    <a:lnTo>
                      <a:pt x="73" y="422"/>
                    </a:lnTo>
                    <a:lnTo>
                      <a:pt x="74" y="421"/>
                    </a:lnTo>
                    <a:lnTo>
                      <a:pt x="74" y="424"/>
                    </a:lnTo>
                    <a:lnTo>
                      <a:pt x="78" y="424"/>
                    </a:lnTo>
                    <a:lnTo>
                      <a:pt x="79" y="427"/>
                    </a:lnTo>
                    <a:lnTo>
                      <a:pt x="76" y="429"/>
                    </a:lnTo>
                    <a:lnTo>
                      <a:pt x="73" y="429"/>
                    </a:lnTo>
                    <a:lnTo>
                      <a:pt x="73" y="429"/>
                    </a:lnTo>
                    <a:close/>
                    <a:moveTo>
                      <a:pt x="111" y="432"/>
                    </a:moveTo>
                    <a:lnTo>
                      <a:pt x="109" y="429"/>
                    </a:lnTo>
                    <a:lnTo>
                      <a:pt x="111" y="429"/>
                    </a:lnTo>
                    <a:lnTo>
                      <a:pt x="112" y="429"/>
                    </a:lnTo>
                    <a:lnTo>
                      <a:pt x="112" y="432"/>
                    </a:lnTo>
                    <a:lnTo>
                      <a:pt x="111" y="432"/>
                    </a:lnTo>
                    <a:lnTo>
                      <a:pt x="111" y="432"/>
                    </a:lnTo>
                    <a:close/>
                    <a:moveTo>
                      <a:pt x="106" y="439"/>
                    </a:moveTo>
                    <a:lnTo>
                      <a:pt x="107" y="437"/>
                    </a:lnTo>
                    <a:lnTo>
                      <a:pt x="109" y="437"/>
                    </a:lnTo>
                    <a:lnTo>
                      <a:pt x="107" y="441"/>
                    </a:lnTo>
                    <a:lnTo>
                      <a:pt x="106" y="439"/>
                    </a:lnTo>
                    <a:lnTo>
                      <a:pt x="106" y="439"/>
                    </a:lnTo>
                    <a:close/>
                    <a:moveTo>
                      <a:pt x="104" y="427"/>
                    </a:moveTo>
                    <a:lnTo>
                      <a:pt x="103" y="429"/>
                    </a:lnTo>
                    <a:lnTo>
                      <a:pt x="103" y="434"/>
                    </a:lnTo>
                    <a:lnTo>
                      <a:pt x="104" y="437"/>
                    </a:lnTo>
                    <a:lnTo>
                      <a:pt x="107" y="437"/>
                    </a:lnTo>
                    <a:lnTo>
                      <a:pt x="107" y="434"/>
                    </a:lnTo>
                    <a:lnTo>
                      <a:pt x="106" y="429"/>
                    </a:lnTo>
                    <a:lnTo>
                      <a:pt x="106" y="427"/>
                    </a:lnTo>
                    <a:lnTo>
                      <a:pt x="104" y="427"/>
                    </a:lnTo>
                    <a:lnTo>
                      <a:pt x="104" y="427"/>
                    </a:lnTo>
                    <a:close/>
                    <a:moveTo>
                      <a:pt x="209" y="374"/>
                    </a:moveTo>
                    <a:lnTo>
                      <a:pt x="206" y="371"/>
                    </a:lnTo>
                    <a:lnTo>
                      <a:pt x="207" y="367"/>
                    </a:lnTo>
                    <a:lnTo>
                      <a:pt x="209" y="364"/>
                    </a:lnTo>
                    <a:lnTo>
                      <a:pt x="210" y="364"/>
                    </a:lnTo>
                    <a:lnTo>
                      <a:pt x="212" y="367"/>
                    </a:lnTo>
                    <a:lnTo>
                      <a:pt x="210" y="369"/>
                    </a:lnTo>
                    <a:lnTo>
                      <a:pt x="212" y="372"/>
                    </a:lnTo>
                    <a:lnTo>
                      <a:pt x="210" y="374"/>
                    </a:lnTo>
                    <a:lnTo>
                      <a:pt x="209" y="374"/>
                    </a:lnTo>
                    <a:lnTo>
                      <a:pt x="209" y="374"/>
                    </a:lnTo>
                    <a:close/>
                    <a:moveTo>
                      <a:pt x="191" y="371"/>
                    </a:moveTo>
                    <a:lnTo>
                      <a:pt x="196" y="367"/>
                    </a:lnTo>
                    <a:lnTo>
                      <a:pt x="199" y="367"/>
                    </a:lnTo>
                    <a:lnTo>
                      <a:pt x="197" y="371"/>
                    </a:lnTo>
                    <a:lnTo>
                      <a:pt x="196" y="371"/>
                    </a:lnTo>
                    <a:lnTo>
                      <a:pt x="191" y="371"/>
                    </a:lnTo>
                    <a:lnTo>
                      <a:pt x="191" y="371"/>
                    </a:lnTo>
                    <a:close/>
                    <a:moveTo>
                      <a:pt x="169" y="417"/>
                    </a:moveTo>
                    <a:lnTo>
                      <a:pt x="171" y="417"/>
                    </a:lnTo>
                    <a:lnTo>
                      <a:pt x="172" y="416"/>
                    </a:lnTo>
                    <a:lnTo>
                      <a:pt x="176" y="417"/>
                    </a:lnTo>
                    <a:lnTo>
                      <a:pt x="177" y="416"/>
                    </a:lnTo>
                    <a:lnTo>
                      <a:pt x="177" y="414"/>
                    </a:lnTo>
                    <a:lnTo>
                      <a:pt x="174" y="409"/>
                    </a:lnTo>
                    <a:lnTo>
                      <a:pt x="176" y="406"/>
                    </a:lnTo>
                    <a:lnTo>
                      <a:pt x="177" y="399"/>
                    </a:lnTo>
                    <a:lnTo>
                      <a:pt x="184" y="396"/>
                    </a:lnTo>
                    <a:lnTo>
                      <a:pt x="186" y="394"/>
                    </a:lnTo>
                    <a:lnTo>
                      <a:pt x="191" y="394"/>
                    </a:lnTo>
                    <a:lnTo>
                      <a:pt x="197" y="399"/>
                    </a:lnTo>
                    <a:lnTo>
                      <a:pt x="199" y="401"/>
                    </a:lnTo>
                    <a:lnTo>
                      <a:pt x="202" y="401"/>
                    </a:lnTo>
                    <a:lnTo>
                      <a:pt x="204" y="392"/>
                    </a:lnTo>
                    <a:lnTo>
                      <a:pt x="209" y="387"/>
                    </a:lnTo>
                    <a:lnTo>
                      <a:pt x="210" y="384"/>
                    </a:lnTo>
                    <a:lnTo>
                      <a:pt x="209" y="384"/>
                    </a:lnTo>
                    <a:lnTo>
                      <a:pt x="207" y="381"/>
                    </a:lnTo>
                    <a:lnTo>
                      <a:pt x="202" y="376"/>
                    </a:lnTo>
                    <a:lnTo>
                      <a:pt x="199" y="376"/>
                    </a:lnTo>
                    <a:lnTo>
                      <a:pt x="196" y="374"/>
                    </a:lnTo>
                    <a:lnTo>
                      <a:pt x="189" y="374"/>
                    </a:lnTo>
                    <a:lnTo>
                      <a:pt x="182" y="377"/>
                    </a:lnTo>
                    <a:lnTo>
                      <a:pt x="182" y="381"/>
                    </a:lnTo>
                    <a:lnTo>
                      <a:pt x="181" y="384"/>
                    </a:lnTo>
                    <a:lnTo>
                      <a:pt x="176" y="386"/>
                    </a:lnTo>
                    <a:lnTo>
                      <a:pt x="172" y="387"/>
                    </a:lnTo>
                    <a:lnTo>
                      <a:pt x="171" y="387"/>
                    </a:lnTo>
                    <a:lnTo>
                      <a:pt x="167" y="381"/>
                    </a:lnTo>
                    <a:lnTo>
                      <a:pt x="166" y="381"/>
                    </a:lnTo>
                    <a:lnTo>
                      <a:pt x="159" y="387"/>
                    </a:lnTo>
                    <a:lnTo>
                      <a:pt x="159" y="392"/>
                    </a:lnTo>
                    <a:lnTo>
                      <a:pt x="154" y="394"/>
                    </a:lnTo>
                    <a:lnTo>
                      <a:pt x="154" y="399"/>
                    </a:lnTo>
                    <a:lnTo>
                      <a:pt x="161" y="401"/>
                    </a:lnTo>
                    <a:lnTo>
                      <a:pt x="161" y="404"/>
                    </a:lnTo>
                    <a:lnTo>
                      <a:pt x="159" y="406"/>
                    </a:lnTo>
                    <a:lnTo>
                      <a:pt x="159" y="409"/>
                    </a:lnTo>
                    <a:lnTo>
                      <a:pt x="164" y="414"/>
                    </a:lnTo>
                    <a:lnTo>
                      <a:pt x="169" y="414"/>
                    </a:lnTo>
                    <a:lnTo>
                      <a:pt x="169" y="417"/>
                    </a:lnTo>
                    <a:lnTo>
                      <a:pt x="169" y="417"/>
                    </a:lnTo>
                    <a:close/>
                    <a:moveTo>
                      <a:pt x="137" y="490"/>
                    </a:moveTo>
                    <a:lnTo>
                      <a:pt x="134" y="487"/>
                    </a:lnTo>
                    <a:lnTo>
                      <a:pt x="132" y="489"/>
                    </a:lnTo>
                    <a:lnTo>
                      <a:pt x="131" y="490"/>
                    </a:lnTo>
                    <a:lnTo>
                      <a:pt x="134" y="495"/>
                    </a:lnTo>
                    <a:lnTo>
                      <a:pt x="137" y="495"/>
                    </a:lnTo>
                    <a:lnTo>
                      <a:pt x="139" y="494"/>
                    </a:lnTo>
                    <a:lnTo>
                      <a:pt x="137" y="490"/>
                    </a:lnTo>
                    <a:lnTo>
                      <a:pt x="137" y="490"/>
                    </a:lnTo>
                    <a:close/>
                    <a:moveTo>
                      <a:pt x="142" y="485"/>
                    </a:moveTo>
                    <a:lnTo>
                      <a:pt x="141" y="479"/>
                    </a:lnTo>
                    <a:lnTo>
                      <a:pt x="141" y="475"/>
                    </a:lnTo>
                    <a:lnTo>
                      <a:pt x="144" y="479"/>
                    </a:lnTo>
                    <a:lnTo>
                      <a:pt x="144" y="482"/>
                    </a:lnTo>
                    <a:lnTo>
                      <a:pt x="142" y="485"/>
                    </a:lnTo>
                    <a:lnTo>
                      <a:pt x="142" y="485"/>
                    </a:lnTo>
                    <a:lnTo>
                      <a:pt x="142" y="485"/>
                    </a:lnTo>
                    <a:close/>
                    <a:moveTo>
                      <a:pt x="132" y="474"/>
                    </a:moveTo>
                    <a:lnTo>
                      <a:pt x="137" y="470"/>
                    </a:lnTo>
                    <a:lnTo>
                      <a:pt x="142" y="465"/>
                    </a:lnTo>
                    <a:lnTo>
                      <a:pt x="137" y="462"/>
                    </a:lnTo>
                    <a:lnTo>
                      <a:pt x="137" y="459"/>
                    </a:lnTo>
                    <a:lnTo>
                      <a:pt x="141" y="459"/>
                    </a:lnTo>
                    <a:lnTo>
                      <a:pt x="144" y="459"/>
                    </a:lnTo>
                    <a:lnTo>
                      <a:pt x="146" y="461"/>
                    </a:lnTo>
                    <a:lnTo>
                      <a:pt x="147" y="456"/>
                    </a:lnTo>
                    <a:lnTo>
                      <a:pt x="147" y="449"/>
                    </a:lnTo>
                    <a:lnTo>
                      <a:pt x="146" y="446"/>
                    </a:lnTo>
                    <a:lnTo>
                      <a:pt x="146" y="434"/>
                    </a:lnTo>
                    <a:lnTo>
                      <a:pt x="146" y="427"/>
                    </a:lnTo>
                    <a:lnTo>
                      <a:pt x="147" y="422"/>
                    </a:lnTo>
                    <a:lnTo>
                      <a:pt x="152" y="419"/>
                    </a:lnTo>
                    <a:lnTo>
                      <a:pt x="151" y="416"/>
                    </a:lnTo>
                    <a:lnTo>
                      <a:pt x="149" y="414"/>
                    </a:lnTo>
                    <a:lnTo>
                      <a:pt x="149" y="411"/>
                    </a:lnTo>
                    <a:lnTo>
                      <a:pt x="146" y="411"/>
                    </a:lnTo>
                    <a:lnTo>
                      <a:pt x="147" y="407"/>
                    </a:lnTo>
                    <a:lnTo>
                      <a:pt x="139" y="407"/>
                    </a:lnTo>
                    <a:lnTo>
                      <a:pt x="137" y="406"/>
                    </a:lnTo>
                    <a:lnTo>
                      <a:pt x="142" y="404"/>
                    </a:lnTo>
                    <a:lnTo>
                      <a:pt x="142" y="401"/>
                    </a:lnTo>
                    <a:lnTo>
                      <a:pt x="142" y="396"/>
                    </a:lnTo>
                    <a:lnTo>
                      <a:pt x="139" y="394"/>
                    </a:lnTo>
                    <a:lnTo>
                      <a:pt x="134" y="394"/>
                    </a:lnTo>
                    <a:lnTo>
                      <a:pt x="134" y="396"/>
                    </a:lnTo>
                    <a:lnTo>
                      <a:pt x="131" y="397"/>
                    </a:lnTo>
                    <a:lnTo>
                      <a:pt x="127" y="397"/>
                    </a:lnTo>
                    <a:lnTo>
                      <a:pt x="122" y="392"/>
                    </a:lnTo>
                    <a:lnTo>
                      <a:pt x="124" y="389"/>
                    </a:lnTo>
                    <a:lnTo>
                      <a:pt x="131" y="386"/>
                    </a:lnTo>
                    <a:lnTo>
                      <a:pt x="137" y="384"/>
                    </a:lnTo>
                    <a:lnTo>
                      <a:pt x="144" y="386"/>
                    </a:lnTo>
                    <a:lnTo>
                      <a:pt x="149" y="387"/>
                    </a:lnTo>
                    <a:lnTo>
                      <a:pt x="149" y="386"/>
                    </a:lnTo>
                    <a:lnTo>
                      <a:pt x="149" y="382"/>
                    </a:lnTo>
                    <a:lnTo>
                      <a:pt x="149" y="379"/>
                    </a:lnTo>
                    <a:lnTo>
                      <a:pt x="149" y="376"/>
                    </a:lnTo>
                    <a:lnTo>
                      <a:pt x="151" y="374"/>
                    </a:lnTo>
                    <a:lnTo>
                      <a:pt x="154" y="372"/>
                    </a:lnTo>
                    <a:lnTo>
                      <a:pt x="156" y="376"/>
                    </a:lnTo>
                    <a:lnTo>
                      <a:pt x="159" y="376"/>
                    </a:lnTo>
                    <a:lnTo>
                      <a:pt x="162" y="374"/>
                    </a:lnTo>
                    <a:lnTo>
                      <a:pt x="171" y="372"/>
                    </a:lnTo>
                    <a:lnTo>
                      <a:pt x="177" y="371"/>
                    </a:lnTo>
                    <a:lnTo>
                      <a:pt x="182" y="371"/>
                    </a:lnTo>
                    <a:lnTo>
                      <a:pt x="186" y="371"/>
                    </a:lnTo>
                    <a:lnTo>
                      <a:pt x="187" y="369"/>
                    </a:lnTo>
                    <a:lnTo>
                      <a:pt x="187" y="369"/>
                    </a:lnTo>
                    <a:lnTo>
                      <a:pt x="192" y="366"/>
                    </a:lnTo>
                    <a:lnTo>
                      <a:pt x="194" y="364"/>
                    </a:lnTo>
                    <a:lnTo>
                      <a:pt x="199" y="359"/>
                    </a:lnTo>
                    <a:lnTo>
                      <a:pt x="206" y="358"/>
                    </a:lnTo>
                    <a:lnTo>
                      <a:pt x="212" y="359"/>
                    </a:lnTo>
                    <a:lnTo>
                      <a:pt x="217" y="358"/>
                    </a:lnTo>
                    <a:lnTo>
                      <a:pt x="219" y="359"/>
                    </a:lnTo>
                    <a:lnTo>
                      <a:pt x="219" y="363"/>
                    </a:lnTo>
                    <a:lnTo>
                      <a:pt x="215" y="367"/>
                    </a:lnTo>
                    <a:lnTo>
                      <a:pt x="214" y="371"/>
                    </a:lnTo>
                    <a:lnTo>
                      <a:pt x="215" y="372"/>
                    </a:lnTo>
                    <a:lnTo>
                      <a:pt x="217" y="376"/>
                    </a:lnTo>
                    <a:lnTo>
                      <a:pt x="217" y="381"/>
                    </a:lnTo>
                    <a:lnTo>
                      <a:pt x="217" y="382"/>
                    </a:lnTo>
                    <a:lnTo>
                      <a:pt x="217" y="386"/>
                    </a:lnTo>
                    <a:lnTo>
                      <a:pt x="222" y="389"/>
                    </a:lnTo>
                    <a:lnTo>
                      <a:pt x="229" y="394"/>
                    </a:lnTo>
                    <a:lnTo>
                      <a:pt x="234" y="396"/>
                    </a:lnTo>
                    <a:lnTo>
                      <a:pt x="237" y="394"/>
                    </a:lnTo>
                    <a:lnTo>
                      <a:pt x="242" y="387"/>
                    </a:lnTo>
                    <a:lnTo>
                      <a:pt x="242" y="384"/>
                    </a:lnTo>
                    <a:lnTo>
                      <a:pt x="244" y="382"/>
                    </a:lnTo>
                    <a:lnTo>
                      <a:pt x="245" y="379"/>
                    </a:lnTo>
                    <a:lnTo>
                      <a:pt x="244" y="377"/>
                    </a:lnTo>
                    <a:lnTo>
                      <a:pt x="247" y="371"/>
                    </a:lnTo>
                    <a:lnTo>
                      <a:pt x="252" y="371"/>
                    </a:lnTo>
                    <a:lnTo>
                      <a:pt x="255" y="371"/>
                    </a:lnTo>
                    <a:lnTo>
                      <a:pt x="257" y="369"/>
                    </a:lnTo>
                    <a:lnTo>
                      <a:pt x="255" y="367"/>
                    </a:lnTo>
                    <a:lnTo>
                      <a:pt x="254" y="363"/>
                    </a:lnTo>
                    <a:lnTo>
                      <a:pt x="245" y="359"/>
                    </a:lnTo>
                    <a:lnTo>
                      <a:pt x="245" y="358"/>
                    </a:lnTo>
                    <a:lnTo>
                      <a:pt x="247" y="351"/>
                    </a:lnTo>
                    <a:lnTo>
                      <a:pt x="249" y="349"/>
                    </a:lnTo>
                    <a:lnTo>
                      <a:pt x="252" y="348"/>
                    </a:lnTo>
                    <a:lnTo>
                      <a:pt x="250" y="351"/>
                    </a:lnTo>
                    <a:lnTo>
                      <a:pt x="250" y="354"/>
                    </a:lnTo>
                    <a:lnTo>
                      <a:pt x="252" y="356"/>
                    </a:lnTo>
                    <a:lnTo>
                      <a:pt x="255" y="354"/>
                    </a:lnTo>
                    <a:lnTo>
                      <a:pt x="255" y="354"/>
                    </a:lnTo>
                    <a:lnTo>
                      <a:pt x="259" y="354"/>
                    </a:lnTo>
                    <a:lnTo>
                      <a:pt x="262" y="356"/>
                    </a:lnTo>
                    <a:lnTo>
                      <a:pt x="264" y="356"/>
                    </a:lnTo>
                    <a:lnTo>
                      <a:pt x="265" y="356"/>
                    </a:lnTo>
                    <a:lnTo>
                      <a:pt x="265" y="358"/>
                    </a:lnTo>
                    <a:lnTo>
                      <a:pt x="260" y="358"/>
                    </a:lnTo>
                    <a:lnTo>
                      <a:pt x="260" y="359"/>
                    </a:lnTo>
                    <a:lnTo>
                      <a:pt x="262" y="361"/>
                    </a:lnTo>
                    <a:lnTo>
                      <a:pt x="265" y="359"/>
                    </a:lnTo>
                    <a:lnTo>
                      <a:pt x="270" y="356"/>
                    </a:lnTo>
                    <a:lnTo>
                      <a:pt x="284" y="358"/>
                    </a:lnTo>
                    <a:lnTo>
                      <a:pt x="290" y="356"/>
                    </a:lnTo>
                    <a:lnTo>
                      <a:pt x="289" y="356"/>
                    </a:lnTo>
                    <a:lnTo>
                      <a:pt x="287" y="351"/>
                    </a:lnTo>
                    <a:lnTo>
                      <a:pt x="289" y="346"/>
                    </a:lnTo>
                    <a:lnTo>
                      <a:pt x="294" y="343"/>
                    </a:lnTo>
                    <a:lnTo>
                      <a:pt x="297" y="344"/>
                    </a:lnTo>
                    <a:lnTo>
                      <a:pt x="299" y="349"/>
                    </a:lnTo>
                    <a:lnTo>
                      <a:pt x="297" y="353"/>
                    </a:lnTo>
                    <a:lnTo>
                      <a:pt x="299" y="356"/>
                    </a:lnTo>
                    <a:lnTo>
                      <a:pt x="302" y="356"/>
                    </a:lnTo>
                    <a:lnTo>
                      <a:pt x="305" y="351"/>
                    </a:lnTo>
                    <a:lnTo>
                      <a:pt x="304" y="343"/>
                    </a:lnTo>
                    <a:lnTo>
                      <a:pt x="304" y="339"/>
                    </a:lnTo>
                    <a:lnTo>
                      <a:pt x="310" y="334"/>
                    </a:lnTo>
                    <a:lnTo>
                      <a:pt x="313" y="334"/>
                    </a:lnTo>
                    <a:lnTo>
                      <a:pt x="315" y="333"/>
                    </a:lnTo>
                    <a:lnTo>
                      <a:pt x="312" y="329"/>
                    </a:lnTo>
                    <a:lnTo>
                      <a:pt x="313" y="324"/>
                    </a:lnTo>
                    <a:lnTo>
                      <a:pt x="317" y="323"/>
                    </a:lnTo>
                    <a:lnTo>
                      <a:pt x="322" y="324"/>
                    </a:lnTo>
                    <a:lnTo>
                      <a:pt x="322" y="326"/>
                    </a:lnTo>
                    <a:lnTo>
                      <a:pt x="320" y="329"/>
                    </a:lnTo>
                    <a:lnTo>
                      <a:pt x="318" y="334"/>
                    </a:lnTo>
                    <a:lnTo>
                      <a:pt x="320" y="348"/>
                    </a:lnTo>
                    <a:lnTo>
                      <a:pt x="322" y="348"/>
                    </a:lnTo>
                    <a:lnTo>
                      <a:pt x="325" y="346"/>
                    </a:lnTo>
                    <a:lnTo>
                      <a:pt x="327" y="343"/>
                    </a:lnTo>
                    <a:lnTo>
                      <a:pt x="332" y="343"/>
                    </a:lnTo>
                    <a:lnTo>
                      <a:pt x="337" y="338"/>
                    </a:lnTo>
                    <a:lnTo>
                      <a:pt x="338" y="333"/>
                    </a:lnTo>
                    <a:lnTo>
                      <a:pt x="337" y="328"/>
                    </a:lnTo>
                    <a:lnTo>
                      <a:pt x="342" y="324"/>
                    </a:lnTo>
                    <a:lnTo>
                      <a:pt x="342" y="321"/>
                    </a:lnTo>
                    <a:lnTo>
                      <a:pt x="338" y="319"/>
                    </a:lnTo>
                    <a:lnTo>
                      <a:pt x="333" y="311"/>
                    </a:lnTo>
                    <a:lnTo>
                      <a:pt x="332" y="306"/>
                    </a:lnTo>
                    <a:lnTo>
                      <a:pt x="330" y="296"/>
                    </a:lnTo>
                    <a:lnTo>
                      <a:pt x="332" y="284"/>
                    </a:lnTo>
                    <a:lnTo>
                      <a:pt x="332" y="276"/>
                    </a:lnTo>
                    <a:lnTo>
                      <a:pt x="327" y="260"/>
                    </a:lnTo>
                    <a:lnTo>
                      <a:pt x="322" y="253"/>
                    </a:lnTo>
                    <a:lnTo>
                      <a:pt x="322" y="248"/>
                    </a:lnTo>
                    <a:lnTo>
                      <a:pt x="322" y="240"/>
                    </a:lnTo>
                    <a:lnTo>
                      <a:pt x="330" y="236"/>
                    </a:lnTo>
                    <a:lnTo>
                      <a:pt x="333" y="236"/>
                    </a:lnTo>
                    <a:lnTo>
                      <a:pt x="335" y="240"/>
                    </a:lnTo>
                    <a:lnTo>
                      <a:pt x="337" y="238"/>
                    </a:lnTo>
                    <a:lnTo>
                      <a:pt x="335" y="233"/>
                    </a:lnTo>
                    <a:lnTo>
                      <a:pt x="335" y="230"/>
                    </a:lnTo>
                    <a:lnTo>
                      <a:pt x="333" y="228"/>
                    </a:lnTo>
                    <a:lnTo>
                      <a:pt x="332" y="225"/>
                    </a:lnTo>
                    <a:lnTo>
                      <a:pt x="332" y="221"/>
                    </a:lnTo>
                    <a:lnTo>
                      <a:pt x="332" y="218"/>
                    </a:lnTo>
                    <a:lnTo>
                      <a:pt x="333" y="216"/>
                    </a:lnTo>
                    <a:lnTo>
                      <a:pt x="333" y="215"/>
                    </a:lnTo>
                    <a:lnTo>
                      <a:pt x="335" y="211"/>
                    </a:lnTo>
                    <a:lnTo>
                      <a:pt x="333" y="210"/>
                    </a:lnTo>
                    <a:lnTo>
                      <a:pt x="333" y="203"/>
                    </a:lnTo>
                    <a:lnTo>
                      <a:pt x="333" y="201"/>
                    </a:lnTo>
                    <a:lnTo>
                      <a:pt x="332" y="198"/>
                    </a:lnTo>
                    <a:lnTo>
                      <a:pt x="330" y="190"/>
                    </a:lnTo>
                    <a:lnTo>
                      <a:pt x="327" y="181"/>
                    </a:lnTo>
                    <a:lnTo>
                      <a:pt x="323" y="181"/>
                    </a:lnTo>
                    <a:lnTo>
                      <a:pt x="322" y="181"/>
                    </a:lnTo>
                    <a:lnTo>
                      <a:pt x="320" y="171"/>
                    </a:lnTo>
                    <a:lnTo>
                      <a:pt x="317" y="168"/>
                    </a:lnTo>
                    <a:lnTo>
                      <a:pt x="307" y="158"/>
                    </a:lnTo>
                    <a:lnTo>
                      <a:pt x="304" y="153"/>
                    </a:lnTo>
                    <a:lnTo>
                      <a:pt x="302" y="147"/>
                    </a:lnTo>
                    <a:lnTo>
                      <a:pt x="302" y="140"/>
                    </a:lnTo>
                    <a:lnTo>
                      <a:pt x="302" y="138"/>
                    </a:lnTo>
                    <a:lnTo>
                      <a:pt x="299" y="140"/>
                    </a:lnTo>
                    <a:lnTo>
                      <a:pt x="297" y="140"/>
                    </a:lnTo>
                    <a:lnTo>
                      <a:pt x="295" y="138"/>
                    </a:lnTo>
                    <a:lnTo>
                      <a:pt x="290" y="137"/>
                    </a:lnTo>
                    <a:lnTo>
                      <a:pt x="289" y="137"/>
                    </a:lnTo>
                    <a:lnTo>
                      <a:pt x="289" y="138"/>
                    </a:lnTo>
                    <a:lnTo>
                      <a:pt x="287" y="143"/>
                    </a:lnTo>
                    <a:lnTo>
                      <a:pt x="287" y="147"/>
                    </a:lnTo>
                    <a:lnTo>
                      <a:pt x="289" y="148"/>
                    </a:lnTo>
                    <a:lnTo>
                      <a:pt x="292" y="148"/>
                    </a:lnTo>
                    <a:lnTo>
                      <a:pt x="297" y="143"/>
                    </a:lnTo>
                    <a:lnTo>
                      <a:pt x="299" y="148"/>
                    </a:lnTo>
                    <a:lnTo>
                      <a:pt x="297" y="153"/>
                    </a:lnTo>
                    <a:lnTo>
                      <a:pt x="294" y="155"/>
                    </a:lnTo>
                    <a:lnTo>
                      <a:pt x="292" y="152"/>
                    </a:lnTo>
                    <a:lnTo>
                      <a:pt x="290" y="152"/>
                    </a:lnTo>
                    <a:lnTo>
                      <a:pt x="292" y="158"/>
                    </a:lnTo>
                    <a:lnTo>
                      <a:pt x="289" y="160"/>
                    </a:lnTo>
                    <a:lnTo>
                      <a:pt x="285" y="158"/>
                    </a:lnTo>
                    <a:lnTo>
                      <a:pt x="285" y="155"/>
                    </a:lnTo>
                    <a:lnTo>
                      <a:pt x="284" y="150"/>
                    </a:lnTo>
                    <a:lnTo>
                      <a:pt x="284" y="148"/>
                    </a:lnTo>
                    <a:lnTo>
                      <a:pt x="280" y="148"/>
                    </a:lnTo>
                    <a:lnTo>
                      <a:pt x="277" y="148"/>
                    </a:lnTo>
                    <a:lnTo>
                      <a:pt x="277" y="152"/>
                    </a:lnTo>
                    <a:lnTo>
                      <a:pt x="279" y="157"/>
                    </a:lnTo>
                    <a:lnTo>
                      <a:pt x="279" y="162"/>
                    </a:lnTo>
                    <a:lnTo>
                      <a:pt x="275" y="163"/>
                    </a:lnTo>
                    <a:lnTo>
                      <a:pt x="272" y="167"/>
                    </a:lnTo>
                    <a:lnTo>
                      <a:pt x="272" y="170"/>
                    </a:lnTo>
                    <a:lnTo>
                      <a:pt x="279" y="175"/>
                    </a:lnTo>
                    <a:lnTo>
                      <a:pt x="280" y="178"/>
                    </a:lnTo>
                    <a:lnTo>
                      <a:pt x="279" y="183"/>
                    </a:lnTo>
                    <a:lnTo>
                      <a:pt x="275" y="186"/>
                    </a:lnTo>
                    <a:lnTo>
                      <a:pt x="272" y="185"/>
                    </a:lnTo>
                    <a:lnTo>
                      <a:pt x="270" y="188"/>
                    </a:lnTo>
                    <a:lnTo>
                      <a:pt x="274" y="191"/>
                    </a:lnTo>
                    <a:lnTo>
                      <a:pt x="279" y="191"/>
                    </a:lnTo>
                    <a:lnTo>
                      <a:pt x="280" y="188"/>
                    </a:lnTo>
                    <a:lnTo>
                      <a:pt x="285" y="196"/>
                    </a:lnTo>
                    <a:lnTo>
                      <a:pt x="287" y="208"/>
                    </a:lnTo>
                    <a:lnTo>
                      <a:pt x="287" y="213"/>
                    </a:lnTo>
                    <a:lnTo>
                      <a:pt x="287" y="225"/>
                    </a:lnTo>
                    <a:lnTo>
                      <a:pt x="282" y="240"/>
                    </a:lnTo>
                    <a:lnTo>
                      <a:pt x="284" y="245"/>
                    </a:lnTo>
                    <a:lnTo>
                      <a:pt x="282" y="251"/>
                    </a:lnTo>
                    <a:lnTo>
                      <a:pt x="275" y="255"/>
                    </a:lnTo>
                    <a:lnTo>
                      <a:pt x="274" y="261"/>
                    </a:lnTo>
                    <a:lnTo>
                      <a:pt x="274" y="268"/>
                    </a:lnTo>
                    <a:lnTo>
                      <a:pt x="270" y="273"/>
                    </a:lnTo>
                    <a:lnTo>
                      <a:pt x="270" y="276"/>
                    </a:lnTo>
                    <a:lnTo>
                      <a:pt x="264" y="281"/>
                    </a:lnTo>
                    <a:lnTo>
                      <a:pt x="252" y="288"/>
                    </a:lnTo>
                    <a:lnTo>
                      <a:pt x="249" y="289"/>
                    </a:lnTo>
                    <a:lnTo>
                      <a:pt x="245" y="293"/>
                    </a:lnTo>
                    <a:lnTo>
                      <a:pt x="240" y="291"/>
                    </a:lnTo>
                    <a:lnTo>
                      <a:pt x="234" y="284"/>
                    </a:lnTo>
                    <a:lnTo>
                      <a:pt x="234" y="281"/>
                    </a:lnTo>
                    <a:lnTo>
                      <a:pt x="237" y="281"/>
                    </a:lnTo>
                    <a:lnTo>
                      <a:pt x="239" y="276"/>
                    </a:lnTo>
                    <a:lnTo>
                      <a:pt x="239" y="274"/>
                    </a:lnTo>
                    <a:lnTo>
                      <a:pt x="242" y="271"/>
                    </a:lnTo>
                    <a:lnTo>
                      <a:pt x="242" y="269"/>
                    </a:lnTo>
                    <a:lnTo>
                      <a:pt x="235" y="271"/>
                    </a:lnTo>
                    <a:lnTo>
                      <a:pt x="232" y="274"/>
                    </a:lnTo>
                    <a:lnTo>
                      <a:pt x="227" y="276"/>
                    </a:lnTo>
                    <a:lnTo>
                      <a:pt x="225" y="281"/>
                    </a:lnTo>
                    <a:lnTo>
                      <a:pt x="229" y="286"/>
                    </a:lnTo>
                    <a:lnTo>
                      <a:pt x="230" y="296"/>
                    </a:lnTo>
                    <a:lnTo>
                      <a:pt x="229" y="301"/>
                    </a:lnTo>
                    <a:lnTo>
                      <a:pt x="224" y="306"/>
                    </a:lnTo>
                    <a:lnTo>
                      <a:pt x="224" y="309"/>
                    </a:lnTo>
                    <a:lnTo>
                      <a:pt x="222" y="311"/>
                    </a:lnTo>
                    <a:lnTo>
                      <a:pt x="220" y="319"/>
                    </a:lnTo>
                    <a:lnTo>
                      <a:pt x="224" y="321"/>
                    </a:lnTo>
                    <a:lnTo>
                      <a:pt x="224" y="324"/>
                    </a:lnTo>
                    <a:lnTo>
                      <a:pt x="222" y="326"/>
                    </a:lnTo>
                    <a:lnTo>
                      <a:pt x="222" y="328"/>
                    </a:lnTo>
                    <a:lnTo>
                      <a:pt x="222" y="329"/>
                    </a:lnTo>
                    <a:lnTo>
                      <a:pt x="219" y="331"/>
                    </a:lnTo>
                    <a:lnTo>
                      <a:pt x="220" y="333"/>
                    </a:lnTo>
                    <a:lnTo>
                      <a:pt x="217" y="333"/>
                    </a:lnTo>
                    <a:lnTo>
                      <a:pt x="215" y="331"/>
                    </a:lnTo>
                    <a:lnTo>
                      <a:pt x="210" y="334"/>
                    </a:lnTo>
                    <a:lnTo>
                      <a:pt x="209" y="333"/>
                    </a:lnTo>
                    <a:lnTo>
                      <a:pt x="209" y="329"/>
                    </a:lnTo>
                    <a:lnTo>
                      <a:pt x="207" y="328"/>
                    </a:lnTo>
                    <a:lnTo>
                      <a:pt x="204" y="331"/>
                    </a:lnTo>
                    <a:lnTo>
                      <a:pt x="201" y="331"/>
                    </a:lnTo>
                    <a:lnTo>
                      <a:pt x="199" y="329"/>
                    </a:lnTo>
                    <a:lnTo>
                      <a:pt x="189" y="333"/>
                    </a:lnTo>
                    <a:lnTo>
                      <a:pt x="184" y="334"/>
                    </a:lnTo>
                    <a:lnTo>
                      <a:pt x="177" y="336"/>
                    </a:lnTo>
                    <a:lnTo>
                      <a:pt x="172" y="336"/>
                    </a:lnTo>
                    <a:lnTo>
                      <a:pt x="166" y="338"/>
                    </a:lnTo>
                    <a:lnTo>
                      <a:pt x="164" y="338"/>
                    </a:lnTo>
                    <a:lnTo>
                      <a:pt x="159" y="338"/>
                    </a:lnTo>
                    <a:lnTo>
                      <a:pt x="149" y="344"/>
                    </a:lnTo>
                    <a:lnTo>
                      <a:pt x="147" y="349"/>
                    </a:lnTo>
                    <a:lnTo>
                      <a:pt x="144" y="351"/>
                    </a:lnTo>
                    <a:lnTo>
                      <a:pt x="144" y="354"/>
                    </a:lnTo>
                    <a:lnTo>
                      <a:pt x="137" y="361"/>
                    </a:lnTo>
                    <a:lnTo>
                      <a:pt x="132" y="363"/>
                    </a:lnTo>
                    <a:lnTo>
                      <a:pt x="129" y="366"/>
                    </a:lnTo>
                    <a:lnTo>
                      <a:pt x="127" y="369"/>
                    </a:lnTo>
                    <a:lnTo>
                      <a:pt x="124" y="372"/>
                    </a:lnTo>
                    <a:lnTo>
                      <a:pt x="117" y="374"/>
                    </a:lnTo>
                    <a:lnTo>
                      <a:pt x="116" y="377"/>
                    </a:lnTo>
                    <a:lnTo>
                      <a:pt x="117" y="384"/>
                    </a:lnTo>
                    <a:lnTo>
                      <a:pt x="119" y="384"/>
                    </a:lnTo>
                    <a:lnTo>
                      <a:pt x="121" y="387"/>
                    </a:lnTo>
                    <a:lnTo>
                      <a:pt x="119" y="389"/>
                    </a:lnTo>
                    <a:lnTo>
                      <a:pt x="116" y="389"/>
                    </a:lnTo>
                    <a:lnTo>
                      <a:pt x="111" y="394"/>
                    </a:lnTo>
                    <a:lnTo>
                      <a:pt x="109" y="396"/>
                    </a:lnTo>
                    <a:lnTo>
                      <a:pt x="106" y="397"/>
                    </a:lnTo>
                    <a:lnTo>
                      <a:pt x="101" y="402"/>
                    </a:lnTo>
                    <a:lnTo>
                      <a:pt x="99" y="406"/>
                    </a:lnTo>
                    <a:lnTo>
                      <a:pt x="96" y="406"/>
                    </a:lnTo>
                    <a:lnTo>
                      <a:pt x="91" y="409"/>
                    </a:lnTo>
                    <a:lnTo>
                      <a:pt x="93" y="409"/>
                    </a:lnTo>
                    <a:lnTo>
                      <a:pt x="96" y="409"/>
                    </a:lnTo>
                    <a:lnTo>
                      <a:pt x="98" y="412"/>
                    </a:lnTo>
                    <a:lnTo>
                      <a:pt x="99" y="417"/>
                    </a:lnTo>
                    <a:lnTo>
                      <a:pt x="98" y="419"/>
                    </a:lnTo>
                    <a:lnTo>
                      <a:pt x="98" y="416"/>
                    </a:lnTo>
                    <a:lnTo>
                      <a:pt x="94" y="412"/>
                    </a:lnTo>
                    <a:lnTo>
                      <a:pt x="94" y="416"/>
                    </a:lnTo>
                    <a:lnTo>
                      <a:pt x="94" y="421"/>
                    </a:lnTo>
                    <a:lnTo>
                      <a:pt x="98" y="422"/>
                    </a:lnTo>
                    <a:lnTo>
                      <a:pt x="99" y="424"/>
                    </a:lnTo>
                    <a:lnTo>
                      <a:pt x="98" y="427"/>
                    </a:lnTo>
                    <a:lnTo>
                      <a:pt x="99" y="426"/>
                    </a:lnTo>
                    <a:lnTo>
                      <a:pt x="101" y="422"/>
                    </a:lnTo>
                    <a:lnTo>
                      <a:pt x="104" y="422"/>
                    </a:lnTo>
                    <a:lnTo>
                      <a:pt x="107" y="422"/>
                    </a:lnTo>
                    <a:lnTo>
                      <a:pt x="106" y="424"/>
                    </a:lnTo>
                    <a:lnTo>
                      <a:pt x="107" y="426"/>
                    </a:lnTo>
                    <a:lnTo>
                      <a:pt x="111" y="424"/>
                    </a:lnTo>
                    <a:lnTo>
                      <a:pt x="111" y="421"/>
                    </a:lnTo>
                    <a:lnTo>
                      <a:pt x="107" y="417"/>
                    </a:lnTo>
                    <a:lnTo>
                      <a:pt x="103" y="419"/>
                    </a:lnTo>
                    <a:lnTo>
                      <a:pt x="104" y="417"/>
                    </a:lnTo>
                    <a:lnTo>
                      <a:pt x="104" y="416"/>
                    </a:lnTo>
                    <a:lnTo>
                      <a:pt x="104" y="412"/>
                    </a:lnTo>
                    <a:lnTo>
                      <a:pt x="106" y="409"/>
                    </a:lnTo>
                    <a:lnTo>
                      <a:pt x="109" y="411"/>
                    </a:lnTo>
                    <a:lnTo>
                      <a:pt x="114" y="417"/>
                    </a:lnTo>
                    <a:lnTo>
                      <a:pt x="114" y="422"/>
                    </a:lnTo>
                    <a:lnTo>
                      <a:pt x="116" y="424"/>
                    </a:lnTo>
                    <a:lnTo>
                      <a:pt x="117" y="432"/>
                    </a:lnTo>
                    <a:lnTo>
                      <a:pt x="114" y="439"/>
                    </a:lnTo>
                    <a:lnTo>
                      <a:pt x="109" y="439"/>
                    </a:lnTo>
                    <a:lnTo>
                      <a:pt x="111" y="442"/>
                    </a:lnTo>
                    <a:lnTo>
                      <a:pt x="114" y="447"/>
                    </a:lnTo>
                    <a:lnTo>
                      <a:pt x="116" y="456"/>
                    </a:lnTo>
                    <a:lnTo>
                      <a:pt x="119" y="459"/>
                    </a:lnTo>
                    <a:lnTo>
                      <a:pt x="119" y="464"/>
                    </a:lnTo>
                    <a:lnTo>
                      <a:pt x="117" y="465"/>
                    </a:lnTo>
                    <a:lnTo>
                      <a:pt x="121" y="469"/>
                    </a:lnTo>
                    <a:lnTo>
                      <a:pt x="124" y="469"/>
                    </a:lnTo>
                    <a:lnTo>
                      <a:pt x="127" y="470"/>
                    </a:lnTo>
                    <a:lnTo>
                      <a:pt x="129" y="469"/>
                    </a:lnTo>
                    <a:lnTo>
                      <a:pt x="129" y="467"/>
                    </a:lnTo>
                    <a:lnTo>
                      <a:pt x="126" y="462"/>
                    </a:lnTo>
                    <a:lnTo>
                      <a:pt x="126" y="454"/>
                    </a:lnTo>
                    <a:lnTo>
                      <a:pt x="127" y="452"/>
                    </a:lnTo>
                    <a:lnTo>
                      <a:pt x="131" y="454"/>
                    </a:lnTo>
                    <a:lnTo>
                      <a:pt x="129" y="456"/>
                    </a:lnTo>
                    <a:lnTo>
                      <a:pt x="129" y="457"/>
                    </a:lnTo>
                    <a:lnTo>
                      <a:pt x="132" y="462"/>
                    </a:lnTo>
                    <a:lnTo>
                      <a:pt x="134" y="467"/>
                    </a:lnTo>
                    <a:lnTo>
                      <a:pt x="132" y="470"/>
                    </a:lnTo>
                    <a:lnTo>
                      <a:pt x="132" y="47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55" name="Freeform 8"/>
              <p:cNvSpPr>
                <a:spLocks noEditPoints="1"/>
              </p:cNvSpPr>
              <p:nvPr/>
            </p:nvSpPr>
            <p:spPr bwMode="auto">
              <a:xfrm>
                <a:off x="7990420" y="2760258"/>
                <a:ext cx="58863" cy="81970"/>
              </a:xfrm>
              <a:custGeom>
                <a:avLst/>
                <a:gdLst/>
                <a:ahLst/>
                <a:cxnLst>
                  <a:cxn ang="0">
                    <a:pos x="69" y="111"/>
                  </a:cxn>
                  <a:cxn ang="0">
                    <a:pos x="68" y="114"/>
                  </a:cxn>
                  <a:cxn ang="0">
                    <a:pos x="68" y="113"/>
                  </a:cxn>
                  <a:cxn ang="0">
                    <a:pos x="31" y="126"/>
                  </a:cxn>
                  <a:cxn ang="0">
                    <a:pos x="33" y="124"/>
                  </a:cxn>
                  <a:cxn ang="0">
                    <a:pos x="36" y="124"/>
                  </a:cxn>
                  <a:cxn ang="0">
                    <a:pos x="35" y="128"/>
                  </a:cxn>
                  <a:cxn ang="0">
                    <a:pos x="33" y="129"/>
                  </a:cxn>
                  <a:cxn ang="0">
                    <a:pos x="84" y="108"/>
                  </a:cxn>
                  <a:cxn ang="0">
                    <a:pos x="86" y="113"/>
                  </a:cxn>
                  <a:cxn ang="0">
                    <a:pos x="89" y="111"/>
                  </a:cxn>
                  <a:cxn ang="0">
                    <a:pos x="88" y="106"/>
                  </a:cxn>
                  <a:cxn ang="0">
                    <a:pos x="104" y="134"/>
                  </a:cxn>
                  <a:cxn ang="0">
                    <a:pos x="106" y="129"/>
                  </a:cxn>
                  <a:cxn ang="0">
                    <a:pos x="108" y="133"/>
                  </a:cxn>
                  <a:cxn ang="0">
                    <a:pos x="104" y="134"/>
                  </a:cxn>
                  <a:cxn ang="0">
                    <a:pos x="108" y="124"/>
                  </a:cxn>
                  <a:cxn ang="0">
                    <a:pos x="106" y="123"/>
                  </a:cxn>
                  <a:cxn ang="0">
                    <a:pos x="106" y="118"/>
                  </a:cxn>
                  <a:cxn ang="0">
                    <a:pos x="109" y="118"/>
                  </a:cxn>
                  <a:cxn ang="0">
                    <a:pos x="108" y="124"/>
                  </a:cxn>
                  <a:cxn ang="0">
                    <a:pos x="39" y="158"/>
                  </a:cxn>
                  <a:cxn ang="0">
                    <a:pos x="39" y="151"/>
                  </a:cxn>
                  <a:cxn ang="0">
                    <a:pos x="56" y="149"/>
                  </a:cxn>
                  <a:cxn ang="0">
                    <a:pos x="53" y="158"/>
                  </a:cxn>
                  <a:cxn ang="0">
                    <a:pos x="39" y="158"/>
                  </a:cxn>
                  <a:cxn ang="0">
                    <a:pos x="0" y="26"/>
                  </a:cxn>
                  <a:cxn ang="0">
                    <a:pos x="5" y="25"/>
                  </a:cxn>
                  <a:cxn ang="0">
                    <a:pos x="10" y="26"/>
                  </a:cxn>
                  <a:cxn ang="0">
                    <a:pos x="25" y="41"/>
                  </a:cxn>
                  <a:cxn ang="0">
                    <a:pos x="26" y="45"/>
                  </a:cxn>
                  <a:cxn ang="0">
                    <a:pos x="31" y="53"/>
                  </a:cxn>
                  <a:cxn ang="0">
                    <a:pos x="21" y="48"/>
                  </a:cxn>
                  <a:cxn ang="0">
                    <a:pos x="16" y="51"/>
                  </a:cxn>
                  <a:cxn ang="0">
                    <a:pos x="23" y="61"/>
                  </a:cxn>
                  <a:cxn ang="0">
                    <a:pos x="28" y="66"/>
                  </a:cxn>
                  <a:cxn ang="0">
                    <a:pos x="31" y="76"/>
                  </a:cxn>
                  <a:cxn ang="0">
                    <a:pos x="36" y="83"/>
                  </a:cxn>
                  <a:cxn ang="0">
                    <a:pos x="28" y="90"/>
                  </a:cxn>
                  <a:cxn ang="0">
                    <a:pos x="33" y="96"/>
                  </a:cxn>
                  <a:cxn ang="0">
                    <a:pos x="30" y="101"/>
                  </a:cxn>
                  <a:cxn ang="0">
                    <a:pos x="28" y="106"/>
                  </a:cxn>
                  <a:cxn ang="0">
                    <a:pos x="38" y="116"/>
                  </a:cxn>
                  <a:cxn ang="0">
                    <a:pos x="41" y="123"/>
                  </a:cxn>
                  <a:cxn ang="0">
                    <a:pos x="44" y="124"/>
                  </a:cxn>
                  <a:cxn ang="0">
                    <a:pos x="46" y="121"/>
                  </a:cxn>
                  <a:cxn ang="0">
                    <a:pos x="61" y="110"/>
                  </a:cxn>
                  <a:cxn ang="0">
                    <a:pos x="66" y="110"/>
                  </a:cxn>
                  <a:cxn ang="0">
                    <a:pos x="73" y="106"/>
                  </a:cxn>
                  <a:cxn ang="0">
                    <a:pos x="79" y="110"/>
                  </a:cxn>
                  <a:cxn ang="0">
                    <a:pos x="83" y="110"/>
                  </a:cxn>
                  <a:cxn ang="0">
                    <a:pos x="88" y="103"/>
                  </a:cxn>
                  <a:cxn ang="0">
                    <a:pos x="99" y="96"/>
                  </a:cxn>
                  <a:cxn ang="0">
                    <a:pos x="101" y="91"/>
                  </a:cxn>
                  <a:cxn ang="0">
                    <a:pos x="98" y="75"/>
                  </a:cxn>
                  <a:cxn ang="0">
                    <a:pos x="96" y="71"/>
                  </a:cxn>
                  <a:cxn ang="0">
                    <a:pos x="89" y="51"/>
                  </a:cxn>
                  <a:cxn ang="0">
                    <a:pos x="74" y="26"/>
                  </a:cxn>
                  <a:cxn ang="0">
                    <a:pos x="53" y="0"/>
                  </a:cxn>
                  <a:cxn ang="0">
                    <a:pos x="26" y="7"/>
                  </a:cxn>
                  <a:cxn ang="0">
                    <a:pos x="10" y="15"/>
                  </a:cxn>
                  <a:cxn ang="0">
                    <a:pos x="0" y="26"/>
                  </a:cxn>
                </a:cxnLst>
                <a:rect l="0" t="0" r="r" b="b"/>
                <a:pathLst>
                  <a:path w="111" h="158">
                    <a:moveTo>
                      <a:pt x="68" y="113"/>
                    </a:moveTo>
                    <a:lnTo>
                      <a:pt x="69" y="111"/>
                    </a:lnTo>
                    <a:lnTo>
                      <a:pt x="73" y="113"/>
                    </a:lnTo>
                    <a:lnTo>
                      <a:pt x="68" y="114"/>
                    </a:lnTo>
                    <a:lnTo>
                      <a:pt x="68" y="113"/>
                    </a:lnTo>
                    <a:lnTo>
                      <a:pt x="68" y="113"/>
                    </a:lnTo>
                    <a:close/>
                    <a:moveTo>
                      <a:pt x="33" y="129"/>
                    </a:moveTo>
                    <a:lnTo>
                      <a:pt x="31" y="126"/>
                    </a:lnTo>
                    <a:lnTo>
                      <a:pt x="31" y="124"/>
                    </a:lnTo>
                    <a:lnTo>
                      <a:pt x="33" y="124"/>
                    </a:lnTo>
                    <a:lnTo>
                      <a:pt x="35" y="121"/>
                    </a:lnTo>
                    <a:lnTo>
                      <a:pt x="36" y="124"/>
                    </a:lnTo>
                    <a:lnTo>
                      <a:pt x="36" y="128"/>
                    </a:lnTo>
                    <a:lnTo>
                      <a:pt x="35" y="128"/>
                    </a:lnTo>
                    <a:lnTo>
                      <a:pt x="33" y="129"/>
                    </a:lnTo>
                    <a:lnTo>
                      <a:pt x="33" y="129"/>
                    </a:lnTo>
                    <a:close/>
                    <a:moveTo>
                      <a:pt x="88" y="106"/>
                    </a:moveTo>
                    <a:lnTo>
                      <a:pt x="84" y="108"/>
                    </a:lnTo>
                    <a:lnTo>
                      <a:pt x="84" y="111"/>
                    </a:lnTo>
                    <a:lnTo>
                      <a:pt x="86" y="113"/>
                    </a:lnTo>
                    <a:lnTo>
                      <a:pt x="89" y="113"/>
                    </a:lnTo>
                    <a:lnTo>
                      <a:pt x="89" y="111"/>
                    </a:lnTo>
                    <a:lnTo>
                      <a:pt x="89" y="106"/>
                    </a:lnTo>
                    <a:lnTo>
                      <a:pt x="88" y="106"/>
                    </a:lnTo>
                    <a:lnTo>
                      <a:pt x="88" y="106"/>
                    </a:lnTo>
                    <a:close/>
                    <a:moveTo>
                      <a:pt x="104" y="134"/>
                    </a:moveTo>
                    <a:lnTo>
                      <a:pt x="104" y="131"/>
                    </a:lnTo>
                    <a:lnTo>
                      <a:pt x="106" y="129"/>
                    </a:lnTo>
                    <a:lnTo>
                      <a:pt x="109" y="129"/>
                    </a:lnTo>
                    <a:lnTo>
                      <a:pt x="108" y="133"/>
                    </a:lnTo>
                    <a:lnTo>
                      <a:pt x="106" y="134"/>
                    </a:lnTo>
                    <a:lnTo>
                      <a:pt x="104" y="134"/>
                    </a:lnTo>
                    <a:lnTo>
                      <a:pt x="104" y="134"/>
                    </a:lnTo>
                    <a:close/>
                    <a:moveTo>
                      <a:pt x="108" y="124"/>
                    </a:moveTo>
                    <a:lnTo>
                      <a:pt x="106" y="126"/>
                    </a:lnTo>
                    <a:lnTo>
                      <a:pt x="106" y="123"/>
                    </a:lnTo>
                    <a:lnTo>
                      <a:pt x="106" y="119"/>
                    </a:lnTo>
                    <a:lnTo>
                      <a:pt x="106" y="118"/>
                    </a:lnTo>
                    <a:lnTo>
                      <a:pt x="109" y="116"/>
                    </a:lnTo>
                    <a:lnTo>
                      <a:pt x="109" y="118"/>
                    </a:lnTo>
                    <a:lnTo>
                      <a:pt x="111" y="121"/>
                    </a:lnTo>
                    <a:lnTo>
                      <a:pt x="108" y="124"/>
                    </a:lnTo>
                    <a:lnTo>
                      <a:pt x="108" y="124"/>
                    </a:lnTo>
                    <a:close/>
                    <a:moveTo>
                      <a:pt x="39" y="158"/>
                    </a:moveTo>
                    <a:lnTo>
                      <a:pt x="38" y="154"/>
                    </a:lnTo>
                    <a:lnTo>
                      <a:pt x="39" y="151"/>
                    </a:lnTo>
                    <a:lnTo>
                      <a:pt x="51" y="148"/>
                    </a:lnTo>
                    <a:lnTo>
                      <a:pt x="56" y="149"/>
                    </a:lnTo>
                    <a:lnTo>
                      <a:pt x="56" y="153"/>
                    </a:lnTo>
                    <a:lnTo>
                      <a:pt x="53" y="158"/>
                    </a:lnTo>
                    <a:lnTo>
                      <a:pt x="44" y="158"/>
                    </a:lnTo>
                    <a:lnTo>
                      <a:pt x="39" y="158"/>
                    </a:lnTo>
                    <a:lnTo>
                      <a:pt x="39" y="158"/>
                    </a:lnTo>
                    <a:close/>
                    <a:moveTo>
                      <a:pt x="0" y="26"/>
                    </a:moveTo>
                    <a:lnTo>
                      <a:pt x="1" y="26"/>
                    </a:lnTo>
                    <a:lnTo>
                      <a:pt x="5" y="25"/>
                    </a:lnTo>
                    <a:lnTo>
                      <a:pt x="13" y="25"/>
                    </a:lnTo>
                    <a:lnTo>
                      <a:pt x="10" y="26"/>
                    </a:lnTo>
                    <a:lnTo>
                      <a:pt x="18" y="33"/>
                    </a:lnTo>
                    <a:lnTo>
                      <a:pt x="25" y="41"/>
                    </a:lnTo>
                    <a:lnTo>
                      <a:pt x="28" y="43"/>
                    </a:lnTo>
                    <a:lnTo>
                      <a:pt x="26" y="45"/>
                    </a:lnTo>
                    <a:lnTo>
                      <a:pt x="30" y="50"/>
                    </a:lnTo>
                    <a:lnTo>
                      <a:pt x="31" y="53"/>
                    </a:lnTo>
                    <a:lnTo>
                      <a:pt x="23" y="50"/>
                    </a:lnTo>
                    <a:lnTo>
                      <a:pt x="21" y="48"/>
                    </a:lnTo>
                    <a:lnTo>
                      <a:pt x="20" y="51"/>
                    </a:lnTo>
                    <a:lnTo>
                      <a:pt x="16" y="51"/>
                    </a:lnTo>
                    <a:lnTo>
                      <a:pt x="11" y="58"/>
                    </a:lnTo>
                    <a:lnTo>
                      <a:pt x="23" y="61"/>
                    </a:lnTo>
                    <a:lnTo>
                      <a:pt x="25" y="61"/>
                    </a:lnTo>
                    <a:lnTo>
                      <a:pt x="28" y="66"/>
                    </a:lnTo>
                    <a:lnTo>
                      <a:pt x="28" y="75"/>
                    </a:lnTo>
                    <a:lnTo>
                      <a:pt x="31" y="76"/>
                    </a:lnTo>
                    <a:lnTo>
                      <a:pt x="33" y="75"/>
                    </a:lnTo>
                    <a:lnTo>
                      <a:pt x="36" y="83"/>
                    </a:lnTo>
                    <a:lnTo>
                      <a:pt x="30" y="88"/>
                    </a:lnTo>
                    <a:lnTo>
                      <a:pt x="28" y="90"/>
                    </a:lnTo>
                    <a:lnTo>
                      <a:pt x="31" y="93"/>
                    </a:lnTo>
                    <a:lnTo>
                      <a:pt x="33" y="96"/>
                    </a:lnTo>
                    <a:lnTo>
                      <a:pt x="30" y="98"/>
                    </a:lnTo>
                    <a:lnTo>
                      <a:pt x="30" y="101"/>
                    </a:lnTo>
                    <a:lnTo>
                      <a:pt x="31" y="106"/>
                    </a:lnTo>
                    <a:lnTo>
                      <a:pt x="28" y="106"/>
                    </a:lnTo>
                    <a:lnTo>
                      <a:pt x="35" y="116"/>
                    </a:lnTo>
                    <a:lnTo>
                      <a:pt x="38" y="116"/>
                    </a:lnTo>
                    <a:lnTo>
                      <a:pt x="39" y="121"/>
                    </a:lnTo>
                    <a:lnTo>
                      <a:pt x="41" y="123"/>
                    </a:lnTo>
                    <a:lnTo>
                      <a:pt x="41" y="126"/>
                    </a:lnTo>
                    <a:lnTo>
                      <a:pt x="44" y="124"/>
                    </a:lnTo>
                    <a:lnTo>
                      <a:pt x="44" y="119"/>
                    </a:lnTo>
                    <a:lnTo>
                      <a:pt x="46" y="121"/>
                    </a:lnTo>
                    <a:lnTo>
                      <a:pt x="49" y="118"/>
                    </a:lnTo>
                    <a:lnTo>
                      <a:pt x="61" y="110"/>
                    </a:lnTo>
                    <a:lnTo>
                      <a:pt x="66" y="108"/>
                    </a:lnTo>
                    <a:lnTo>
                      <a:pt x="66" y="110"/>
                    </a:lnTo>
                    <a:lnTo>
                      <a:pt x="69" y="106"/>
                    </a:lnTo>
                    <a:lnTo>
                      <a:pt x="73" y="106"/>
                    </a:lnTo>
                    <a:lnTo>
                      <a:pt x="74" y="111"/>
                    </a:lnTo>
                    <a:lnTo>
                      <a:pt x="79" y="110"/>
                    </a:lnTo>
                    <a:lnTo>
                      <a:pt x="81" y="111"/>
                    </a:lnTo>
                    <a:lnTo>
                      <a:pt x="83" y="110"/>
                    </a:lnTo>
                    <a:lnTo>
                      <a:pt x="81" y="106"/>
                    </a:lnTo>
                    <a:lnTo>
                      <a:pt x="88" y="103"/>
                    </a:lnTo>
                    <a:lnTo>
                      <a:pt x="93" y="103"/>
                    </a:lnTo>
                    <a:lnTo>
                      <a:pt x="99" y="96"/>
                    </a:lnTo>
                    <a:lnTo>
                      <a:pt x="98" y="93"/>
                    </a:lnTo>
                    <a:lnTo>
                      <a:pt x="101" y="91"/>
                    </a:lnTo>
                    <a:lnTo>
                      <a:pt x="99" y="75"/>
                    </a:lnTo>
                    <a:lnTo>
                      <a:pt x="98" y="75"/>
                    </a:lnTo>
                    <a:lnTo>
                      <a:pt x="96" y="76"/>
                    </a:lnTo>
                    <a:lnTo>
                      <a:pt x="96" y="71"/>
                    </a:lnTo>
                    <a:lnTo>
                      <a:pt x="93" y="56"/>
                    </a:lnTo>
                    <a:lnTo>
                      <a:pt x="89" y="51"/>
                    </a:lnTo>
                    <a:lnTo>
                      <a:pt x="89" y="43"/>
                    </a:lnTo>
                    <a:lnTo>
                      <a:pt x="74" y="26"/>
                    </a:lnTo>
                    <a:lnTo>
                      <a:pt x="61" y="13"/>
                    </a:lnTo>
                    <a:lnTo>
                      <a:pt x="53" y="0"/>
                    </a:lnTo>
                    <a:lnTo>
                      <a:pt x="43" y="5"/>
                    </a:lnTo>
                    <a:lnTo>
                      <a:pt x="26" y="7"/>
                    </a:lnTo>
                    <a:lnTo>
                      <a:pt x="18" y="13"/>
                    </a:lnTo>
                    <a:lnTo>
                      <a:pt x="10" y="15"/>
                    </a:lnTo>
                    <a:lnTo>
                      <a:pt x="1" y="21"/>
                    </a:lnTo>
                    <a:lnTo>
                      <a:pt x="0" y="26"/>
                    </a:lnTo>
                    <a:close/>
                  </a:path>
                </a:pathLst>
              </a:custGeom>
              <a:solidFill>
                <a:schemeClr val="bg1">
                  <a:lumMod val="50000"/>
                </a:schemeClr>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56" name="Freeform 9"/>
              <p:cNvSpPr>
                <a:spLocks/>
              </p:cNvSpPr>
              <p:nvPr/>
            </p:nvSpPr>
            <p:spPr bwMode="auto">
              <a:xfrm>
                <a:off x="7964734" y="2684515"/>
                <a:ext cx="61004" cy="92346"/>
              </a:xfrm>
              <a:custGeom>
                <a:avLst/>
                <a:gdLst/>
                <a:ahLst/>
                <a:cxnLst>
                  <a:cxn ang="0">
                    <a:pos x="0" y="99"/>
                  </a:cxn>
                  <a:cxn ang="0">
                    <a:pos x="9" y="88"/>
                  </a:cxn>
                  <a:cxn ang="0">
                    <a:pos x="15" y="81"/>
                  </a:cxn>
                  <a:cxn ang="0">
                    <a:pos x="24" y="71"/>
                  </a:cxn>
                  <a:cxn ang="0">
                    <a:pos x="30" y="58"/>
                  </a:cxn>
                  <a:cxn ang="0">
                    <a:pos x="30" y="48"/>
                  </a:cxn>
                  <a:cxn ang="0">
                    <a:pos x="39" y="50"/>
                  </a:cxn>
                  <a:cxn ang="0">
                    <a:pos x="47" y="55"/>
                  </a:cxn>
                  <a:cxn ang="0">
                    <a:pos x="55" y="55"/>
                  </a:cxn>
                  <a:cxn ang="0">
                    <a:pos x="72" y="55"/>
                  </a:cxn>
                  <a:cxn ang="0">
                    <a:pos x="75" y="45"/>
                  </a:cxn>
                  <a:cxn ang="0">
                    <a:pos x="64" y="36"/>
                  </a:cxn>
                  <a:cxn ang="0">
                    <a:pos x="74" y="35"/>
                  </a:cxn>
                  <a:cxn ang="0">
                    <a:pos x="84" y="23"/>
                  </a:cxn>
                  <a:cxn ang="0">
                    <a:pos x="92" y="16"/>
                  </a:cxn>
                  <a:cxn ang="0">
                    <a:pos x="92" y="10"/>
                  </a:cxn>
                  <a:cxn ang="0">
                    <a:pos x="92" y="0"/>
                  </a:cxn>
                  <a:cxn ang="0">
                    <a:pos x="100" y="3"/>
                  </a:cxn>
                  <a:cxn ang="0">
                    <a:pos x="102" y="10"/>
                  </a:cxn>
                  <a:cxn ang="0">
                    <a:pos x="115" y="18"/>
                  </a:cxn>
                  <a:cxn ang="0">
                    <a:pos x="107" y="25"/>
                  </a:cxn>
                  <a:cxn ang="0">
                    <a:pos x="103" y="30"/>
                  </a:cxn>
                  <a:cxn ang="0">
                    <a:pos x="100" y="48"/>
                  </a:cxn>
                  <a:cxn ang="0">
                    <a:pos x="105" y="63"/>
                  </a:cxn>
                  <a:cxn ang="0">
                    <a:pos x="107" y="69"/>
                  </a:cxn>
                  <a:cxn ang="0">
                    <a:pos x="102" y="76"/>
                  </a:cxn>
                  <a:cxn ang="0">
                    <a:pos x="92" y="91"/>
                  </a:cxn>
                  <a:cxn ang="0">
                    <a:pos x="87" y="96"/>
                  </a:cxn>
                  <a:cxn ang="0">
                    <a:pos x="77" y="99"/>
                  </a:cxn>
                  <a:cxn ang="0">
                    <a:pos x="69" y="108"/>
                  </a:cxn>
                  <a:cxn ang="0">
                    <a:pos x="70" y="118"/>
                  </a:cxn>
                  <a:cxn ang="0">
                    <a:pos x="70" y="126"/>
                  </a:cxn>
                  <a:cxn ang="0">
                    <a:pos x="82" y="131"/>
                  </a:cxn>
                  <a:cxn ang="0">
                    <a:pos x="102" y="146"/>
                  </a:cxn>
                  <a:cxn ang="0">
                    <a:pos x="75" y="153"/>
                  </a:cxn>
                  <a:cxn ang="0">
                    <a:pos x="59" y="161"/>
                  </a:cxn>
                  <a:cxn ang="0">
                    <a:pos x="49" y="172"/>
                  </a:cxn>
                  <a:cxn ang="0">
                    <a:pos x="40" y="169"/>
                  </a:cxn>
                  <a:cxn ang="0">
                    <a:pos x="39" y="176"/>
                  </a:cxn>
                  <a:cxn ang="0">
                    <a:pos x="30" y="177"/>
                  </a:cxn>
                  <a:cxn ang="0">
                    <a:pos x="32" y="169"/>
                  </a:cxn>
                  <a:cxn ang="0">
                    <a:pos x="24" y="169"/>
                  </a:cxn>
                  <a:cxn ang="0">
                    <a:pos x="22" y="164"/>
                  </a:cxn>
                  <a:cxn ang="0">
                    <a:pos x="25" y="149"/>
                  </a:cxn>
                  <a:cxn ang="0">
                    <a:pos x="37" y="144"/>
                  </a:cxn>
                  <a:cxn ang="0">
                    <a:pos x="24" y="148"/>
                  </a:cxn>
                  <a:cxn ang="0">
                    <a:pos x="22" y="134"/>
                  </a:cxn>
                  <a:cxn ang="0">
                    <a:pos x="24" y="123"/>
                  </a:cxn>
                  <a:cxn ang="0">
                    <a:pos x="29" y="116"/>
                  </a:cxn>
                  <a:cxn ang="0">
                    <a:pos x="24" y="119"/>
                  </a:cxn>
                  <a:cxn ang="0">
                    <a:pos x="14" y="118"/>
                  </a:cxn>
                  <a:cxn ang="0">
                    <a:pos x="7" y="118"/>
                  </a:cxn>
                  <a:cxn ang="0">
                    <a:pos x="2" y="113"/>
                  </a:cxn>
                  <a:cxn ang="0">
                    <a:pos x="0" y="111"/>
                  </a:cxn>
                </a:cxnLst>
                <a:rect l="0" t="0" r="r" b="b"/>
                <a:pathLst>
                  <a:path w="115" h="177">
                    <a:moveTo>
                      <a:pt x="0" y="111"/>
                    </a:moveTo>
                    <a:lnTo>
                      <a:pt x="0" y="99"/>
                    </a:lnTo>
                    <a:lnTo>
                      <a:pt x="5" y="94"/>
                    </a:lnTo>
                    <a:lnTo>
                      <a:pt x="9" y="88"/>
                    </a:lnTo>
                    <a:lnTo>
                      <a:pt x="9" y="84"/>
                    </a:lnTo>
                    <a:lnTo>
                      <a:pt x="15" y="81"/>
                    </a:lnTo>
                    <a:lnTo>
                      <a:pt x="19" y="74"/>
                    </a:lnTo>
                    <a:lnTo>
                      <a:pt x="24" y="71"/>
                    </a:lnTo>
                    <a:lnTo>
                      <a:pt x="29" y="61"/>
                    </a:lnTo>
                    <a:lnTo>
                      <a:pt x="30" y="58"/>
                    </a:lnTo>
                    <a:lnTo>
                      <a:pt x="30" y="55"/>
                    </a:lnTo>
                    <a:lnTo>
                      <a:pt x="30" y="48"/>
                    </a:lnTo>
                    <a:lnTo>
                      <a:pt x="35" y="43"/>
                    </a:lnTo>
                    <a:lnTo>
                      <a:pt x="39" y="50"/>
                    </a:lnTo>
                    <a:lnTo>
                      <a:pt x="44" y="51"/>
                    </a:lnTo>
                    <a:lnTo>
                      <a:pt x="47" y="55"/>
                    </a:lnTo>
                    <a:lnTo>
                      <a:pt x="50" y="53"/>
                    </a:lnTo>
                    <a:lnTo>
                      <a:pt x="55" y="55"/>
                    </a:lnTo>
                    <a:lnTo>
                      <a:pt x="65" y="53"/>
                    </a:lnTo>
                    <a:lnTo>
                      <a:pt x="72" y="55"/>
                    </a:lnTo>
                    <a:lnTo>
                      <a:pt x="75" y="48"/>
                    </a:lnTo>
                    <a:lnTo>
                      <a:pt x="75" y="45"/>
                    </a:lnTo>
                    <a:lnTo>
                      <a:pt x="70" y="40"/>
                    </a:lnTo>
                    <a:lnTo>
                      <a:pt x="64" y="36"/>
                    </a:lnTo>
                    <a:lnTo>
                      <a:pt x="69" y="35"/>
                    </a:lnTo>
                    <a:lnTo>
                      <a:pt x="74" y="35"/>
                    </a:lnTo>
                    <a:lnTo>
                      <a:pt x="84" y="26"/>
                    </a:lnTo>
                    <a:lnTo>
                      <a:pt x="84" y="23"/>
                    </a:lnTo>
                    <a:lnTo>
                      <a:pt x="87" y="18"/>
                    </a:lnTo>
                    <a:lnTo>
                      <a:pt x="92" y="16"/>
                    </a:lnTo>
                    <a:lnTo>
                      <a:pt x="93" y="13"/>
                    </a:lnTo>
                    <a:lnTo>
                      <a:pt x="92" y="10"/>
                    </a:lnTo>
                    <a:lnTo>
                      <a:pt x="92" y="5"/>
                    </a:lnTo>
                    <a:lnTo>
                      <a:pt x="92" y="0"/>
                    </a:lnTo>
                    <a:lnTo>
                      <a:pt x="95" y="0"/>
                    </a:lnTo>
                    <a:lnTo>
                      <a:pt x="100" y="3"/>
                    </a:lnTo>
                    <a:lnTo>
                      <a:pt x="100" y="6"/>
                    </a:lnTo>
                    <a:lnTo>
                      <a:pt x="102" y="10"/>
                    </a:lnTo>
                    <a:lnTo>
                      <a:pt x="110" y="10"/>
                    </a:lnTo>
                    <a:lnTo>
                      <a:pt x="115" y="18"/>
                    </a:lnTo>
                    <a:lnTo>
                      <a:pt x="113" y="18"/>
                    </a:lnTo>
                    <a:lnTo>
                      <a:pt x="107" y="25"/>
                    </a:lnTo>
                    <a:lnTo>
                      <a:pt x="103" y="25"/>
                    </a:lnTo>
                    <a:lnTo>
                      <a:pt x="103" y="30"/>
                    </a:lnTo>
                    <a:lnTo>
                      <a:pt x="100" y="41"/>
                    </a:lnTo>
                    <a:lnTo>
                      <a:pt x="100" y="48"/>
                    </a:lnTo>
                    <a:lnTo>
                      <a:pt x="105" y="51"/>
                    </a:lnTo>
                    <a:lnTo>
                      <a:pt x="105" y="63"/>
                    </a:lnTo>
                    <a:lnTo>
                      <a:pt x="108" y="64"/>
                    </a:lnTo>
                    <a:lnTo>
                      <a:pt x="107" y="69"/>
                    </a:lnTo>
                    <a:lnTo>
                      <a:pt x="102" y="74"/>
                    </a:lnTo>
                    <a:lnTo>
                      <a:pt x="102" y="76"/>
                    </a:lnTo>
                    <a:lnTo>
                      <a:pt x="90" y="88"/>
                    </a:lnTo>
                    <a:lnTo>
                      <a:pt x="92" y="91"/>
                    </a:lnTo>
                    <a:lnTo>
                      <a:pt x="88" y="94"/>
                    </a:lnTo>
                    <a:lnTo>
                      <a:pt x="87" y="96"/>
                    </a:lnTo>
                    <a:lnTo>
                      <a:pt x="82" y="96"/>
                    </a:lnTo>
                    <a:lnTo>
                      <a:pt x="77" y="99"/>
                    </a:lnTo>
                    <a:lnTo>
                      <a:pt x="75" y="104"/>
                    </a:lnTo>
                    <a:lnTo>
                      <a:pt x="69" y="108"/>
                    </a:lnTo>
                    <a:lnTo>
                      <a:pt x="69" y="113"/>
                    </a:lnTo>
                    <a:lnTo>
                      <a:pt x="70" y="118"/>
                    </a:lnTo>
                    <a:lnTo>
                      <a:pt x="69" y="121"/>
                    </a:lnTo>
                    <a:lnTo>
                      <a:pt x="70" y="126"/>
                    </a:lnTo>
                    <a:lnTo>
                      <a:pt x="79" y="128"/>
                    </a:lnTo>
                    <a:lnTo>
                      <a:pt x="82" y="131"/>
                    </a:lnTo>
                    <a:lnTo>
                      <a:pt x="98" y="141"/>
                    </a:lnTo>
                    <a:lnTo>
                      <a:pt x="102" y="146"/>
                    </a:lnTo>
                    <a:lnTo>
                      <a:pt x="92" y="151"/>
                    </a:lnTo>
                    <a:lnTo>
                      <a:pt x="75" y="153"/>
                    </a:lnTo>
                    <a:lnTo>
                      <a:pt x="67" y="159"/>
                    </a:lnTo>
                    <a:lnTo>
                      <a:pt x="59" y="161"/>
                    </a:lnTo>
                    <a:lnTo>
                      <a:pt x="50" y="167"/>
                    </a:lnTo>
                    <a:lnTo>
                      <a:pt x="49" y="172"/>
                    </a:lnTo>
                    <a:lnTo>
                      <a:pt x="44" y="167"/>
                    </a:lnTo>
                    <a:lnTo>
                      <a:pt x="40" y="169"/>
                    </a:lnTo>
                    <a:lnTo>
                      <a:pt x="42" y="171"/>
                    </a:lnTo>
                    <a:lnTo>
                      <a:pt x="39" y="176"/>
                    </a:lnTo>
                    <a:lnTo>
                      <a:pt x="35" y="174"/>
                    </a:lnTo>
                    <a:lnTo>
                      <a:pt x="30" y="177"/>
                    </a:lnTo>
                    <a:lnTo>
                      <a:pt x="29" y="176"/>
                    </a:lnTo>
                    <a:lnTo>
                      <a:pt x="32" y="169"/>
                    </a:lnTo>
                    <a:lnTo>
                      <a:pt x="27" y="167"/>
                    </a:lnTo>
                    <a:lnTo>
                      <a:pt x="24" y="169"/>
                    </a:lnTo>
                    <a:lnTo>
                      <a:pt x="20" y="169"/>
                    </a:lnTo>
                    <a:lnTo>
                      <a:pt x="22" y="164"/>
                    </a:lnTo>
                    <a:lnTo>
                      <a:pt x="22" y="156"/>
                    </a:lnTo>
                    <a:lnTo>
                      <a:pt x="25" y="149"/>
                    </a:lnTo>
                    <a:lnTo>
                      <a:pt x="32" y="149"/>
                    </a:lnTo>
                    <a:lnTo>
                      <a:pt x="37" y="144"/>
                    </a:lnTo>
                    <a:lnTo>
                      <a:pt x="32" y="148"/>
                    </a:lnTo>
                    <a:lnTo>
                      <a:pt x="24" y="148"/>
                    </a:lnTo>
                    <a:lnTo>
                      <a:pt x="22" y="144"/>
                    </a:lnTo>
                    <a:lnTo>
                      <a:pt x="22" y="134"/>
                    </a:lnTo>
                    <a:lnTo>
                      <a:pt x="27" y="126"/>
                    </a:lnTo>
                    <a:lnTo>
                      <a:pt x="24" y="123"/>
                    </a:lnTo>
                    <a:lnTo>
                      <a:pt x="27" y="119"/>
                    </a:lnTo>
                    <a:lnTo>
                      <a:pt x="29" y="116"/>
                    </a:lnTo>
                    <a:lnTo>
                      <a:pt x="25" y="116"/>
                    </a:lnTo>
                    <a:lnTo>
                      <a:pt x="24" y="119"/>
                    </a:lnTo>
                    <a:lnTo>
                      <a:pt x="15" y="121"/>
                    </a:lnTo>
                    <a:lnTo>
                      <a:pt x="14" y="118"/>
                    </a:lnTo>
                    <a:lnTo>
                      <a:pt x="7" y="114"/>
                    </a:lnTo>
                    <a:lnTo>
                      <a:pt x="7" y="118"/>
                    </a:lnTo>
                    <a:lnTo>
                      <a:pt x="4" y="121"/>
                    </a:lnTo>
                    <a:lnTo>
                      <a:pt x="2" y="113"/>
                    </a:lnTo>
                    <a:lnTo>
                      <a:pt x="0" y="113"/>
                    </a:lnTo>
                    <a:lnTo>
                      <a:pt x="0" y="11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57" name="Freeform 10"/>
              <p:cNvSpPr>
                <a:spLocks/>
              </p:cNvSpPr>
              <p:nvPr/>
            </p:nvSpPr>
            <p:spPr bwMode="auto">
              <a:xfrm>
                <a:off x="7464928" y="2564155"/>
                <a:ext cx="400273" cy="164977"/>
              </a:xfrm>
              <a:custGeom>
                <a:avLst/>
                <a:gdLst/>
                <a:ahLst/>
                <a:cxnLst>
                  <a:cxn ang="0">
                    <a:pos x="25" y="98"/>
                  </a:cxn>
                  <a:cxn ang="0">
                    <a:pos x="45" y="77"/>
                  </a:cxn>
                  <a:cxn ang="0">
                    <a:pos x="53" y="63"/>
                  </a:cxn>
                  <a:cxn ang="0">
                    <a:pos x="85" y="55"/>
                  </a:cxn>
                  <a:cxn ang="0">
                    <a:pos x="103" y="58"/>
                  </a:cxn>
                  <a:cxn ang="0">
                    <a:pos x="129" y="58"/>
                  </a:cxn>
                  <a:cxn ang="0">
                    <a:pos x="158" y="82"/>
                  </a:cxn>
                  <a:cxn ang="0">
                    <a:pos x="183" y="78"/>
                  </a:cxn>
                  <a:cxn ang="0">
                    <a:pos x="213" y="78"/>
                  </a:cxn>
                  <a:cxn ang="0">
                    <a:pos x="219" y="50"/>
                  </a:cxn>
                  <a:cxn ang="0">
                    <a:pos x="203" y="25"/>
                  </a:cxn>
                  <a:cxn ang="0">
                    <a:pos x="218" y="10"/>
                  </a:cxn>
                  <a:cxn ang="0">
                    <a:pos x="234" y="3"/>
                  </a:cxn>
                  <a:cxn ang="0">
                    <a:pos x="266" y="12"/>
                  </a:cxn>
                  <a:cxn ang="0">
                    <a:pos x="296" y="18"/>
                  </a:cxn>
                  <a:cxn ang="0">
                    <a:pos x="304" y="37"/>
                  </a:cxn>
                  <a:cxn ang="0">
                    <a:pos x="324" y="52"/>
                  </a:cxn>
                  <a:cxn ang="0">
                    <a:pos x="350" y="52"/>
                  </a:cxn>
                  <a:cxn ang="0">
                    <a:pos x="382" y="43"/>
                  </a:cxn>
                  <a:cxn ang="0">
                    <a:pos x="422" y="52"/>
                  </a:cxn>
                  <a:cxn ang="0">
                    <a:pos x="452" y="65"/>
                  </a:cxn>
                  <a:cxn ang="0">
                    <a:pos x="487" y="73"/>
                  </a:cxn>
                  <a:cxn ang="0">
                    <a:pos x="522" y="72"/>
                  </a:cxn>
                  <a:cxn ang="0">
                    <a:pos x="560" y="57"/>
                  </a:cxn>
                  <a:cxn ang="0">
                    <a:pos x="578" y="38"/>
                  </a:cxn>
                  <a:cxn ang="0">
                    <a:pos x="601" y="30"/>
                  </a:cxn>
                  <a:cxn ang="0">
                    <a:pos x="624" y="38"/>
                  </a:cxn>
                  <a:cxn ang="0">
                    <a:pos x="644" y="70"/>
                  </a:cxn>
                  <a:cxn ang="0">
                    <a:pos x="656" y="110"/>
                  </a:cxn>
                  <a:cxn ang="0">
                    <a:pos x="694" y="98"/>
                  </a:cxn>
                  <a:cxn ang="0">
                    <a:pos x="729" y="106"/>
                  </a:cxn>
                  <a:cxn ang="0">
                    <a:pos x="746" y="133"/>
                  </a:cxn>
                  <a:cxn ang="0">
                    <a:pos x="729" y="138"/>
                  </a:cxn>
                  <a:cxn ang="0">
                    <a:pos x="699" y="146"/>
                  </a:cxn>
                  <a:cxn ang="0">
                    <a:pos x="688" y="156"/>
                  </a:cxn>
                  <a:cxn ang="0">
                    <a:pos x="664" y="183"/>
                  </a:cxn>
                  <a:cxn ang="0">
                    <a:pos x="636" y="199"/>
                  </a:cxn>
                  <a:cxn ang="0">
                    <a:pos x="610" y="201"/>
                  </a:cxn>
                  <a:cxn ang="0">
                    <a:pos x="580" y="216"/>
                  </a:cxn>
                  <a:cxn ang="0">
                    <a:pos x="598" y="243"/>
                  </a:cxn>
                  <a:cxn ang="0">
                    <a:pos x="563" y="278"/>
                  </a:cxn>
                  <a:cxn ang="0">
                    <a:pos x="520" y="289"/>
                  </a:cxn>
                  <a:cxn ang="0">
                    <a:pos x="460" y="319"/>
                  </a:cxn>
                  <a:cxn ang="0">
                    <a:pos x="427" y="314"/>
                  </a:cxn>
                  <a:cxn ang="0">
                    <a:pos x="367" y="291"/>
                  </a:cxn>
                  <a:cxn ang="0">
                    <a:pos x="319" y="296"/>
                  </a:cxn>
                  <a:cxn ang="0">
                    <a:pos x="246" y="297"/>
                  </a:cxn>
                  <a:cxn ang="0">
                    <a:pos x="223" y="264"/>
                  </a:cxn>
                  <a:cxn ang="0">
                    <a:pos x="211" y="249"/>
                  </a:cxn>
                  <a:cxn ang="0">
                    <a:pos x="183" y="239"/>
                  </a:cxn>
                  <a:cxn ang="0">
                    <a:pos x="149" y="229"/>
                  </a:cxn>
                  <a:cxn ang="0">
                    <a:pos x="95" y="218"/>
                  </a:cxn>
                  <a:cxn ang="0">
                    <a:pos x="98" y="199"/>
                  </a:cxn>
                  <a:cxn ang="0">
                    <a:pos x="90" y="178"/>
                  </a:cxn>
                  <a:cxn ang="0">
                    <a:pos x="76" y="156"/>
                  </a:cxn>
                  <a:cxn ang="0">
                    <a:pos x="56" y="151"/>
                  </a:cxn>
                  <a:cxn ang="0">
                    <a:pos x="38" y="148"/>
                  </a:cxn>
                  <a:cxn ang="0">
                    <a:pos x="27" y="145"/>
                  </a:cxn>
                  <a:cxn ang="0">
                    <a:pos x="8" y="128"/>
                  </a:cxn>
                  <a:cxn ang="0">
                    <a:pos x="2" y="121"/>
                  </a:cxn>
                </a:cxnLst>
                <a:rect l="0" t="0" r="r" b="b"/>
                <a:pathLst>
                  <a:path w="747" h="319">
                    <a:moveTo>
                      <a:pt x="0" y="113"/>
                    </a:moveTo>
                    <a:lnTo>
                      <a:pt x="3" y="105"/>
                    </a:lnTo>
                    <a:lnTo>
                      <a:pt x="8" y="103"/>
                    </a:lnTo>
                    <a:lnTo>
                      <a:pt x="20" y="103"/>
                    </a:lnTo>
                    <a:lnTo>
                      <a:pt x="22" y="101"/>
                    </a:lnTo>
                    <a:lnTo>
                      <a:pt x="25" y="98"/>
                    </a:lnTo>
                    <a:lnTo>
                      <a:pt x="33" y="95"/>
                    </a:lnTo>
                    <a:lnTo>
                      <a:pt x="33" y="90"/>
                    </a:lnTo>
                    <a:lnTo>
                      <a:pt x="35" y="87"/>
                    </a:lnTo>
                    <a:lnTo>
                      <a:pt x="41" y="83"/>
                    </a:lnTo>
                    <a:lnTo>
                      <a:pt x="41" y="80"/>
                    </a:lnTo>
                    <a:lnTo>
                      <a:pt x="45" y="77"/>
                    </a:lnTo>
                    <a:lnTo>
                      <a:pt x="50" y="77"/>
                    </a:lnTo>
                    <a:lnTo>
                      <a:pt x="53" y="72"/>
                    </a:lnTo>
                    <a:lnTo>
                      <a:pt x="55" y="70"/>
                    </a:lnTo>
                    <a:lnTo>
                      <a:pt x="53" y="68"/>
                    </a:lnTo>
                    <a:lnTo>
                      <a:pt x="51" y="65"/>
                    </a:lnTo>
                    <a:lnTo>
                      <a:pt x="53" y="63"/>
                    </a:lnTo>
                    <a:lnTo>
                      <a:pt x="61" y="65"/>
                    </a:lnTo>
                    <a:lnTo>
                      <a:pt x="65" y="63"/>
                    </a:lnTo>
                    <a:lnTo>
                      <a:pt x="68" y="58"/>
                    </a:lnTo>
                    <a:lnTo>
                      <a:pt x="71" y="57"/>
                    </a:lnTo>
                    <a:lnTo>
                      <a:pt x="80" y="55"/>
                    </a:lnTo>
                    <a:lnTo>
                      <a:pt x="85" y="55"/>
                    </a:lnTo>
                    <a:lnTo>
                      <a:pt x="88" y="55"/>
                    </a:lnTo>
                    <a:lnTo>
                      <a:pt x="95" y="55"/>
                    </a:lnTo>
                    <a:lnTo>
                      <a:pt x="98" y="53"/>
                    </a:lnTo>
                    <a:lnTo>
                      <a:pt x="100" y="53"/>
                    </a:lnTo>
                    <a:lnTo>
                      <a:pt x="101" y="57"/>
                    </a:lnTo>
                    <a:lnTo>
                      <a:pt x="103" y="58"/>
                    </a:lnTo>
                    <a:lnTo>
                      <a:pt x="105" y="62"/>
                    </a:lnTo>
                    <a:lnTo>
                      <a:pt x="111" y="62"/>
                    </a:lnTo>
                    <a:lnTo>
                      <a:pt x="113" y="60"/>
                    </a:lnTo>
                    <a:lnTo>
                      <a:pt x="118" y="60"/>
                    </a:lnTo>
                    <a:lnTo>
                      <a:pt x="121" y="58"/>
                    </a:lnTo>
                    <a:lnTo>
                      <a:pt x="129" y="58"/>
                    </a:lnTo>
                    <a:lnTo>
                      <a:pt x="129" y="62"/>
                    </a:lnTo>
                    <a:lnTo>
                      <a:pt x="131" y="65"/>
                    </a:lnTo>
                    <a:lnTo>
                      <a:pt x="133" y="68"/>
                    </a:lnTo>
                    <a:lnTo>
                      <a:pt x="144" y="75"/>
                    </a:lnTo>
                    <a:lnTo>
                      <a:pt x="149" y="78"/>
                    </a:lnTo>
                    <a:lnTo>
                      <a:pt x="158" y="82"/>
                    </a:lnTo>
                    <a:lnTo>
                      <a:pt x="161" y="80"/>
                    </a:lnTo>
                    <a:lnTo>
                      <a:pt x="166" y="78"/>
                    </a:lnTo>
                    <a:lnTo>
                      <a:pt x="171" y="75"/>
                    </a:lnTo>
                    <a:lnTo>
                      <a:pt x="176" y="73"/>
                    </a:lnTo>
                    <a:lnTo>
                      <a:pt x="179" y="75"/>
                    </a:lnTo>
                    <a:lnTo>
                      <a:pt x="183" y="78"/>
                    </a:lnTo>
                    <a:lnTo>
                      <a:pt x="188" y="77"/>
                    </a:lnTo>
                    <a:lnTo>
                      <a:pt x="198" y="77"/>
                    </a:lnTo>
                    <a:lnTo>
                      <a:pt x="201" y="78"/>
                    </a:lnTo>
                    <a:lnTo>
                      <a:pt x="206" y="78"/>
                    </a:lnTo>
                    <a:lnTo>
                      <a:pt x="208" y="77"/>
                    </a:lnTo>
                    <a:lnTo>
                      <a:pt x="213" y="78"/>
                    </a:lnTo>
                    <a:lnTo>
                      <a:pt x="219" y="77"/>
                    </a:lnTo>
                    <a:lnTo>
                      <a:pt x="224" y="70"/>
                    </a:lnTo>
                    <a:lnTo>
                      <a:pt x="223" y="67"/>
                    </a:lnTo>
                    <a:lnTo>
                      <a:pt x="218" y="65"/>
                    </a:lnTo>
                    <a:lnTo>
                      <a:pt x="218" y="58"/>
                    </a:lnTo>
                    <a:lnTo>
                      <a:pt x="219" y="50"/>
                    </a:lnTo>
                    <a:lnTo>
                      <a:pt x="218" y="48"/>
                    </a:lnTo>
                    <a:lnTo>
                      <a:pt x="213" y="47"/>
                    </a:lnTo>
                    <a:lnTo>
                      <a:pt x="211" y="43"/>
                    </a:lnTo>
                    <a:lnTo>
                      <a:pt x="204" y="42"/>
                    </a:lnTo>
                    <a:lnTo>
                      <a:pt x="203" y="37"/>
                    </a:lnTo>
                    <a:lnTo>
                      <a:pt x="203" y="25"/>
                    </a:lnTo>
                    <a:lnTo>
                      <a:pt x="208" y="20"/>
                    </a:lnTo>
                    <a:lnTo>
                      <a:pt x="208" y="17"/>
                    </a:lnTo>
                    <a:lnTo>
                      <a:pt x="209" y="13"/>
                    </a:lnTo>
                    <a:lnTo>
                      <a:pt x="214" y="12"/>
                    </a:lnTo>
                    <a:lnTo>
                      <a:pt x="216" y="13"/>
                    </a:lnTo>
                    <a:lnTo>
                      <a:pt x="218" y="10"/>
                    </a:lnTo>
                    <a:lnTo>
                      <a:pt x="216" y="5"/>
                    </a:lnTo>
                    <a:lnTo>
                      <a:pt x="218" y="2"/>
                    </a:lnTo>
                    <a:lnTo>
                      <a:pt x="219" y="0"/>
                    </a:lnTo>
                    <a:lnTo>
                      <a:pt x="224" y="0"/>
                    </a:lnTo>
                    <a:lnTo>
                      <a:pt x="227" y="2"/>
                    </a:lnTo>
                    <a:lnTo>
                      <a:pt x="234" y="3"/>
                    </a:lnTo>
                    <a:lnTo>
                      <a:pt x="241" y="7"/>
                    </a:lnTo>
                    <a:lnTo>
                      <a:pt x="241" y="8"/>
                    </a:lnTo>
                    <a:lnTo>
                      <a:pt x="247" y="10"/>
                    </a:lnTo>
                    <a:lnTo>
                      <a:pt x="252" y="10"/>
                    </a:lnTo>
                    <a:lnTo>
                      <a:pt x="262" y="10"/>
                    </a:lnTo>
                    <a:lnTo>
                      <a:pt x="266" y="12"/>
                    </a:lnTo>
                    <a:lnTo>
                      <a:pt x="267" y="13"/>
                    </a:lnTo>
                    <a:lnTo>
                      <a:pt x="274" y="15"/>
                    </a:lnTo>
                    <a:lnTo>
                      <a:pt x="277" y="17"/>
                    </a:lnTo>
                    <a:lnTo>
                      <a:pt x="281" y="17"/>
                    </a:lnTo>
                    <a:lnTo>
                      <a:pt x="292" y="17"/>
                    </a:lnTo>
                    <a:lnTo>
                      <a:pt x="296" y="18"/>
                    </a:lnTo>
                    <a:lnTo>
                      <a:pt x="297" y="22"/>
                    </a:lnTo>
                    <a:lnTo>
                      <a:pt x="297" y="23"/>
                    </a:lnTo>
                    <a:lnTo>
                      <a:pt x="299" y="27"/>
                    </a:lnTo>
                    <a:lnTo>
                      <a:pt x="299" y="30"/>
                    </a:lnTo>
                    <a:lnTo>
                      <a:pt x="302" y="32"/>
                    </a:lnTo>
                    <a:lnTo>
                      <a:pt x="304" y="37"/>
                    </a:lnTo>
                    <a:lnTo>
                      <a:pt x="304" y="42"/>
                    </a:lnTo>
                    <a:lnTo>
                      <a:pt x="307" y="43"/>
                    </a:lnTo>
                    <a:lnTo>
                      <a:pt x="311" y="43"/>
                    </a:lnTo>
                    <a:lnTo>
                      <a:pt x="316" y="48"/>
                    </a:lnTo>
                    <a:lnTo>
                      <a:pt x="316" y="50"/>
                    </a:lnTo>
                    <a:lnTo>
                      <a:pt x="324" y="52"/>
                    </a:lnTo>
                    <a:lnTo>
                      <a:pt x="330" y="55"/>
                    </a:lnTo>
                    <a:lnTo>
                      <a:pt x="334" y="55"/>
                    </a:lnTo>
                    <a:lnTo>
                      <a:pt x="335" y="53"/>
                    </a:lnTo>
                    <a:lnTo>
                      <a:pt x="344" y="55"/>
                    </a:lnTo>
                    <a:lnTo>
                      <a:pt x="347" y="52"/>
                    </a:lnTo>
                    <a:lnTo>
                      <a:pt x="350" y="52"/>
                    </a:lnTo>
                    <a:lnTo>
                      <a:pt x="354" y="53"/>
                    </a:lnTo>
                    <a:lnTo>
                      <a:pt x="357" y="53"/>
                    </a:lnTo>
                    <a:lnTo>
                      <a:pt x="360" y="48"/>
                    </a:lnTo>
                    <a:lnTo>
                      <a:pt x="367" y="47"/>
                    </a:lnTo>
                    <a:lnTo>
                      <a:pt x="377" y="45"/>
                    </a:lnTo>
                    <a:lnTo>
                      <a:pt x="382" y="43"/>
                    </a:lnTo>
                    <a:lnTo>
                      <a:pt x="389" y="43"/>
                    </a:lnTo>
                    <a:lnTo>
                      <a:pt x="395" y="42"/>
                    </a:lnTo>
                    <a:lnTo>
                      <a:pt x="400" y="43"/>
                    </a:lnTo>
                    <a:lnTo>
                      <a:pt x="407" y="45"/>
                    </a:lnTo>
                    <a:lnTo>
                      <a:pt x="417" y="45"/>
                    </a:lnTo>
                    <a:lnTo>
                      <a:pt x="422" y="52"/>
                    </a:lnTo>
                    <a:lnTo>
                      <a:pt x="430" y="53"/>
                    </a:lnTo>
                    <a:lnTo>
                      <a:pt x="437" y="53"/>
                    </a:lnTo>
                    <a:lnTo>
                      <a:pt x="442" y="53"/>
                    </a:lnTo>
                    <a:lnTo>
                      <a:pt x="445" y="55"/>
                    </a:lnTo>
                    <a:lnTo>
                      <a:pt x="447" y="62"/>
                    </a:lnTo>
                    <a:lnTo>
                      <a:pt x="452" y="65"/>
                    </a:lnTo>
                    <a:lnTo>
                      <a:pt x="455" y="67"/>
                    </a:lnTo>
                    <a:lnTo>
                      <a:pt x="458" y="67"/>
                    </a:lnTo>
                    <a:lnTo>
                      <a:pt x="462" y="72"/>
                    </a:lnTo>
                    <a:lnTo>
                      <a:pt x="467" y="72"/>
                    </a:lnTo>
                    <a:lnTo>
                      <a:pt x="477" y="70"/>
                    </a:lnTo>
                    <a:lnTo>
                      <a:pt x="487" y="73"/>
                    </a:lnTo>
                    <a:lnTo>
                      <a:pt x="502" y="73"/>
                    </a:lnTo>
                    <a:lnTo>
                      <a:pt x="507" y="72"/>
                    </a:lnTo>
                    <a:lnTo>
                      <a:pt x="510" y="70"/>
                    </a:lnTo>
                    <a:lnTo>
                      <a:pt x="515" y="70"/>
                    </a:lnTo>
                    <a:lnTo>
                      <a:pt x="520" y="72"/>
                    </a:lnTo>
                    <a:lnTo>
                      <a:pt x="522" y="72"/>
                    </a:lnTo>
                    <a:lnTo>
                      <a:pt x="526" y="67"/>
                    </a:lnTo>
                    <a:lnTo>
                      <a:pt x="535" y="62"/>
                    </a:lnTo>
                    <a:lnTo>
                      <a:pt x="541" y="62"/>
                    </a:lnTo>
                    <a:lnTo>
                      <a:pt x="545" y="58"/>
                    </a:lnTo>
                    <a:lnTo>
                      <a:pt x="548" y="57"/>
                    </a:lnTo>
                    <a:lnTo>
                      <a:pt x="560" y="57"/>
                    </a:lnTo>
                    <a:lnTo>
                      <a:pt x="565" y="53"/>
                    </a:lnTo>
                    <a:lnTo>
                      <a:pt x="566" y="50"/>
                    </a:lnTo>
                    <a:lnTo>
                      <a:pt x="566" y="47"/>
                    </a:lnTo>
                    <a:lnTo>
                      <a:pt x="570" y="43"/>
                    </a:lnTo>
                    <a:lnTo>
                      <a:pt x="575" y="42"/>
                    </a:lnTo>
                    <a:lnTo>
                      <a:pt x="578" y="38"/>
                    </a:lnTo>
                    <a:lnTo>
                      <a:pt x="580" y="33"/>
                    </a:lnTo>
                    <a:lnTo>
                      <a:pt x="583" y="30"/>
                    </a:lnTo>
                    <a:lnTo>
                      <a:pt x="588" y="30"/>
                    </a:lnTo>
                    <a:lnTo>
                      <a:pt x="590" y="32"/>
                    </a:lnTo>
                    <a:lnTo>
                      <a:pt x="596" y="30"/>
                    </a:lnTo>
                    <a:lnTo>
                      <a:pt x="601" y="30"/>
                    </a:lnTo>
                    <a:lnTo>
                      <a:pt x="606" y="33"/>
                    </a:lnTo>
                    <a:lnTo>
                      <a:pt x="610" y="37"/>
                    </a:lnTo>
                    <a:lnTo>
                      <a:pt x="613" y="38"/>
                    </a:lnTo>
                    <a:lnTo>
                      <a:pt x="618" y="37"/>
                    </a:lnTo>
                    <a:lnTo>
                      <a:pt x="620" y="38"/>
                    </a:lnTo>
                    <a:lnTo>
                      <a:pt x="624" y="38"/>
                    </a:lnTo>
                    <a:lnTo>
                      <a:pt x="629" y="35"/>
                    </a:lnTo>
                    <a:lnTo>
                      <a:pt x="629" y="32"/>
                    </a:lnTo>
                    <a:lnTo>
                      <a:pt x="638" y="32"/>
                    </a:lnTo>
                    <a:lnTo>
                      <a:pt x="646" y="33"/>
                    </a:lnTo>
                    <a:lnTo>
                      <a:pt x="649" y="37"/>
                    </a:lnTo>
                    <a:lnTo>
                      <a:pt x="644" y="70"/>
                    </a:lnTo>
                    <a:lnTo>
                      <a:pt x="646" y="78"/>
                    </a:lnTo>
                    <a:lnTo>
                      <a:pt x="643" y="83"/>
                    </a:lnTo>
                    <a:lnTo>
                      <a:pt x="644" y="88"/>
                    </a:lnTo>
                    <a:lnTo>
                      <a:pt x="641" y="98"/>
                    </a:lnTo>
                    <a:lnTo>
                      <a:pt x="644" y="105"/>
                    </a:lnTo>
                    <a:lnTo>
                      <a:pt x="656" y="110"/>
                    </a:lnTo>
                    <a:lnTo>
                      <a:pt x="664" y="105"/>
                    </a:lnTo>
                    <a:lnTo>
                      <a:pt x="674" y="105"/>
                    </a:lnTo>
                    <a:lnTo>
                      <a:pt x="684" y="106"/>
                    </a:lnTo>
                    <a:lnTo>
                      <a:pt x="689" y="110"/>
                    </a:lnTo>
                    <a:lnTo>
                      <a:pt x="694" y="101"/>
                    </a:lnTo>
                    <a:lnTo>
                      <a:pt x="694" y="98"/>
                    </a:lnTo>
                    <a:lnTo>
                      <a:pt x="694" y="93"/>
                    </a:lnTo>
                    <a:lnTo>
                      <a:pt x="701" y="92"/>
                    </a:lnTo>
                    <a:lnTo>
                      <a:pt x="704" y="90"/>
                    </a:lnTo>
                    <a:lnTo>
                      <a:pt x="714" y="92"/>
                    </a:lnTo>
                    <a:lnTo>
                      <a:pt x="721" y="100"/>
                    </a:lnTo>
                    <a:lnTo>
                      <a:pt x="729" y="106"/>
                    </a:lnTo>
                    <a:lnTo>
                      <a:pt x="736" y="115"/>
                    </a:lnTo>
                    <a:lnTo>
                      <a:pt x="746" y="120"/>
                    </a:lnTo>
                    <a:lnTo>
                      <a:pt x="746" y="123"/>
                    </a:lnTo>
                    <a:lnTo>
                      <a:pt x="747" y="126"/>
                    </a:lnTo>
                    <a:lnTo>
                      <a:pt x="747" y="131"/>
                    </a:lnTo>
                    <a:lnTo>
                      <a:pt x="746" y="133"/>
                    </a:lnTo>
                    <a:lnTo>
                      <a:pt x="746" y="136"/>
                    </a:lnTo>
                    <a:lnTo>
                      <a:pt x="744" y="138"/>
                    </a:lnTo>
                    <a:lnTo>
                      <a:pt x="739" y="138"/>
                    </a:lnTo>
                    <a:lnTo>
                      <a:pt x="737" y="136"/>
                    </a:lnTo>
                    <a:lnTo>
                      <a:pt x="732" y="136"/>
                    </a:lnTo>
                    <a:lnTo>
                      <a:pt x="729" y="138"/>
                    </a:lnTo>
                    <a:lnTo>
                      <a:pt x="722" y="136"/>
                    </a:lnTo>
                    <a:lnTo>
                      <a:pt x="719" y="136"/>
                    </a:lnTo>
                    <a:lnTo>
                      <a:pt x="714" y="141"/>
                    </a:lnTo>
                    <a:lnTo>
                      <a:pt x="708" y="146"/>
                    </a:lnTo>
                    <a:lnTo>
                      <a:pt x="704" y="150"/>
                    </a:lnTo>
                    <a:lnTo>
                      <a:pt x="699" y="146"/>
                    </a:lnTo>
                    <a:lnTo>
                      <a:pt x="698" y="146"/>
                    </a:lnTo>
                    <a:lnTo>
                      <a:pt x="698" y="151"/>
                    </a:lnTo>
                    <a:lnTo>
                      <a:pt x="696" y="153"/>
                    </a:lnTo>
                    <a:lnTo>
                      <a:pt x="693" y="153"/>
                    </a:lnTo>
                    <a:lnTo>
                      <a:pt x="689" y="153"/>
                    </a:lnTo>
                    <a:lnTo>
                      <a:pt x="688" y="156"/>
                    </a:lnTo>
                    <a:lnTo>
                      <a:pt x="684" y="161"/>
                    </a:lnTo>
                    <a:lnTo>
                      <a:pt x="683" y="168"/>
                    </a:lnTo>
                    <a:lnTo>
                      <a:pt x="683" y="173"/>
                    </a:lnTo>
                    <a:lnTo>
                      <a:pt x="681" y="176"/>
                    </a:lnTo>
                    <a:lnTo>
                      <a:pt x="674" y="176"/>
                    </a:lnTo>
                    <a:lnTo>
                      <a:pt x="664" y="183"/>
                    </a:lnTo>
                    <a:lnTo>
                      <a:pt x="659" y="183"/>
                    </a:lnTo>
                    <a:lnTo>
                      <a:pt x="653" y="183"/>
                    </a:lnTo>
                    <a:lnTo>
                      <a:pt x="649" y="185"/>
                    </a:lnTo>
                    <a:lnTo>
                      <a:pt x="646" y="193"/>
                    </a:lnTo>
                    <a:lnTo>
                      <a:pt x="641" y="196"/>
                    </a:lnTo>
                    <a:lnTo>
                      <a:pt x="636" y="199"/>
                    </a:lnTo>
                    <a:lnTo>
                      <a:pt x="633" y="203"/>
                    </a:lnTo>
                    <a:lnTo>
                      <a:pt x="631" y="206"/>
                    </a:lnTo>
                    <a:lnTo>
                      <a:pt x="628" y="206"/>
                    </a:lnTo>
                    <a:lnTo>
                      <a:pt x="623" y="204"/>
                    </a:lnTo>
                    <a:lnTo>
                      <a:pt x="618" y="203"/>
                    </a:lnTo>
                    <a:lnTo>
                      <a:pt x="610" y="201"/>
                    </a:lnTo>
                    <a:lnTo>
                      <a:pt x="605" y="198"/>
                    </a:lnTo>
                    <a:lnTo>
                      <a:pt x="598" y="196"/>
                    </a:lnTo>
                    <a:lnTo>
                      <a:pt x="588" y="199"/>
                    </a:lnTo>
                    <a:lnTo>
                      <a:pt x="583" y="203"/>
                    </a:lnTo>
                    <a:lnTo>
                      <a:pt x="580" y="208"/>
                    </a:lnTo>
                    <a:lnTo>
                      <a:pt x="580" y="216"/>
                    </a:lnTo>
                    <a:lnTo>
                      <a:pt x="580" y="221"/>
                    </a:lnTo>
                    <a:lnTo>
                      <a:pt x="580" y="224"/>
                    </a:lnTo>
                    <a:lnTo>
                      <a:pt x="590" y="231"/>
                    </a:lnTo>
                    <a:lnTo>
                      <a:pt x="600" y="236"/>
                    </a:lnTo>
                    <a:lnTo>
                      <a:pt x="600" y="239"/>
                    </a:lnTo>
                    <a:lnTo>
                      <a:pt x="598" y="243"/>
                    </a:lnTo>
                    <a:lnTo>
                      <a:pt x="595" y="248"/>
                    </a:lnTo>
                    <a:lnTo>
                      <a:pt x="585" y="258"/>
                    </a:lnTo>
                    <a:lnTo>
                      <a:pt x="578" y="268"/>
                    </a:lnTo>
                    <a:lnTo>
                      <a:pt x="575" y="274"/>
                    </a:lnTo>
                    <a:lnTo>
                      <a:pt x="570" y="274"/>
                    </a:lnTo>
                    <a:lnTo>
                      <a:pt x="563" y="278"/>
                    </a:lnTo>
                    <a:lnTo>
                      <a:pt x="556" y="278"/>
                    </a:lnTo>
                    <a:lnTo>
                      <a:pt x="550" y="281"/>
                    </a:lnTo>
                    <a:lnTo>
                      <a:pt x="543" y="286"/>
                    </a:lnTo>
                    <a:lnTo>
                      <a:pt x="536" y="286"/>
                    </a:lnTo>
                    <a:lnTo>
                      <a:pt x="526" y="288"/>
                    </a:lnTo>
                    <a:lnTo>
                      <a:pt x="520" y="289"/>
                    </a:lnTo>
                    <a:lnTo>
                      <a:pt x="512" y="291"/>
                    </a:lnTo>
                    <a:lnTo>
                      <a:pt x="495" y="296"/>
                    </a:lnTo>
                    <a:lnTo>
                      <a:pt x="482" y="301"/>
                    </a:lnTo>
                    <a:lnTo>
                      <a:pt x="475" y="307"/>
                    </a:lnTo>
                    <a:lnTo>
                      <a:pt x="463" y="316"/>
                    </a:lnTo>
                    <a:lnTo>
                      <a:pt x="460" y="319"/>
                    </a:lnTo>
                    <a:lnTo>
                      <a:pt x="453" y="319"/>
                    </a:lnTo>
                    <a:lnTo>
                      <a:pt x="447" y="317"/>
                    </a:lnTo>
                    <a:lnTo>
                      <a:pt x="447" y="314"/>
                    </a:lnTo>
                    <a:lnTo>
                      <a:pt x="445" y="311"/>
                    </a:lnTo>
                    <a:lnTo>
                      <a:pt x="435" y="314"/>
                    </a:lnTo>
                    <a:lnTo>
                      <a:pt x="427" y="314"/>
                    </a:lnTo>
                    <a:lnTo>
                      <a:pt x="419" y="311"/>
                    </a:lnTo>
                    <a:lnTo>
                      <a:pt x="412" y="311"/>
                    </a:lnTo>
                    <a:lnTo>
                      <a:pt x="397" y="304"/>
                    </a:lnTo>
                    <a:lnTo>
                      <a:pt x="380" y="299"/>
                    </a:lnTo>
                    <a:lnTo>
                      <a:pt x="374" y="291"/>
                    </a:lnTo>
                    <a:lnTo>
                      <a:pt x="367" y="291"/>
                    </a:lnTo>
                    <a:lnTo>
                      <a:pt x="349" y="289"/>
                    </a:lnTo>
                    <a:lnTo>
                      <a:pt x="334" y="289"/>
                    </a:lnTo>
                    <a:lnTo>
                      <a:pt x="330" y="289"/>
                    </a:lnTo>
                    <a:lnTo>
                      <a:pt x="327" y="291"/>
                    </a:lnTo>
                    <a:lnTo>
                      <a:pt x="327" y="293"/>
                    </a:lnTo>
                    <a:lnTo>
                      <a:pt x="319" y="296"/>
                    </a:lnTo>
                    <a:lnTo>
                      <a:pt x="307" y="297"/>
                    </a:lnTo>
                    <a:lnTo>
                      <a:pt x="287" y="296"/>
                    </a:lnTo>
                    <a:lnTo>
                      <a:pt x="272" y="296"/>
                    </a:lnTo>
                    <a:lnTo>
                      <a:pt x="261" y="296"/>
                    </a:lnTo>
                    <a:lnTo>
                      <a:pt x="251" y="296"/>
                    </a:lnTo>
                    <a:lnTo>
                      <a:pt x="246" y="297"/>
                    </a:lnTo>
                    <a:lnTo>
                      <a:pt x="242" y="296"/>
                    </a:lnTo>
                    <a:lnTo>
                      <a:pt x="237" y="286"/>
                    </a:lnTo>
                    <a:lnTo>
                      <a:pt x="234" y="281"/>
                    </a:lnTo>
                    <a:lnTo>
                      <a:pt x="229" y="274"/>
                    </a:lnTo>
                    <a:lnTo>
                      <a:pt x="226" y="269"/>
                    </a:lnTo>
                    <a:lnTo>
                      <a:pt x="223" y="264"/>
                    </a:lnTo>
                    <a:lnTo>
                      <a:pt x="223" y="261"/>
                    </a:lnTo>
                    <a:lnTo>
                      <a:pt x="219" y="258"/>
                    </a:lnTo>
                    <a:lnTo>
                      <a:pt x="216" y="256"/>
                    </a:lnTo>
                    <a:lnTo>
                      <a:pt x="213" y="256"/>
                    </a:lnTo>
                    <a:lnTo>
                      <a:pt x="213" y="254"/>
                    </a:lnTo>
                    <a:lnTo>
                      <a:pt x="211" y="249"/>
                    </a:lnTo>
                    <a:lnTo>
                      <a:pt x="209" y="249"/>
                    </a:lnTo>
                    <a:lnTo>
                      <a:pt x="208" y="249"/>
                    </a:lnTo>
                    <a:lnTo>
                      <a:pt x="201" y="249"/>
                    </a:lnTo>
                    <a:lnTo>
                      <a:pt x="194" y="246"/>
                    </a:lnTo>
                    <a:lnTo>
                      <a:pt x="186" y="241"/>
                    </a:lnTo>
                    <a:lnTo>
                      <a:pt x="183" y="239"/>
                    </a:lnTo>
                    <a:lnTo>
                      <a:pt x="181" y="239"/>
                    </a:lnTo>
                    <a:lnTo>
                      <a:pt x="176" y="239"/>
                    </a:lnTo>
                    <a:lnTo>
                      <a:pt x="174" y="238"/>
                    </a:lnTo>
                    <a:lnTo>
                      <a:pt x="166" y="233"/>
                    </a:lnTo>
                    <a:lnTo>
                      <a:pt x="151" y="229"/>
                    </a:lnTo>
                    <a:lnTo>
                      <a:pt x="149" y="229"/>
                    </a:lnTo>
                    <a:lnTo>
                      <a:pt x="146" y="231"/>
                    </a:lnTo>
                    <a:lnTo>
                      <a:pt x="139" y="231"/>
                    </a:lnTo>
                    <a:lnTo>
                      <a:pt x="129" y="233"/>
                    </a:lnTo>
                    <a:lnTo>
                      <a:pt x="106" y="228"/>
                    </a:lnTo>
                    <a:lnTo>
                      <a:pt x="101" y="224"/>
                    </a:lnTo>
                    <a:lnTo>
                      <a:pt x="95" y="218"/>
                    </a:lnTo>
                    <a:lnTo>
                      <a:pt x="95" y="214"/>
                    </a:lnTo>
                    <a:lnTo>
                      <a:pt x="95" y="211"/>
                    </a:lnTo>
                    <a:lnTo>
                      <a:pt x="96" y="208"/>
                    </a:lnTo>
                    <a:lnTo>
                      <a:pt x="100" y="206"/>
                    </a:lnTo>
                    <a:lnTo>
                      <a:pt x="101" y="201"/>
                    </a:lnTo>
                    <a:lnTo>
                      <a:pt x="98" y="199"/>
                    </a:lnTo>
                    <a:lnTo>
                      <a:pt x="96" y="193"/>
                    </a:lnTo>
                    <a:lnTo>
                      <a:pt x="98" y="191"/>
                    </a:lnTo>
                    <a:lnTo>
                      <a:pt x="98" y="186"/>
                    </a:lnTo>
                    <a:lnTo>
                      <a:pt x="96" y="183"/>
                    </a:lnTo>
                    <a:lnTo>
                      <a:pt x="93" y="180"/>
                    </a:lnTo>
                    <a:lnTo>
                      <a:pt x="90" y="178"/>
                    </a:lnTo>
                    <a:lnTo>
                      <a:pt x="85" y="175"/>
                    </a:lnTo>
                    <a:lnTo>
                      <a:pt x="83" y="171"/>
                    </a:lnTo>
                    <a:lnTo>
                      <a:pt x="81" y="168"/>
                    </a:lnTo>
                    <a:lnTo>
                      <a:pt x="80" y="163"/>
                    </a:lnTo>
                    <a:lnTo>
                      <a:pt x="80" y="160"/>
                    </a:lnTo>
                    <a:lnTo>
                      <a:pt x="76" y="156"/>
                    </a:lnTo>
                    <a:lnTo>
                      <a:pt x="73" y="153"/>
                    </a:lnTo>
                    <a:lnTo>
                      <a:pt x="70" y="153"/>
                    </a:lnTo>
                    <a:lnTo>
                      <a:pt x="66" y="150"/>
                    </a:lnTo>
                    <a:lnTo>
                      <a:pt x="63" y="148"/>
                    </a:lnTo>
                    <a:lnTo>
                      <a:pt x="60" y="148"/>
                    </a:lnTo>
                    <a:lnTo>
                      <a:pt x="56" y="151"/>
                    </a:lnTo>
                    <a:lnTo>
                      <a:pt x="55" y="151"/>
                    </a:lnTo>
                    <a:lnTo>
                      <a:pt x="51" y="151"/>
                    </a:lnTo>
                    <a:lnTo>
                      <a:pt x="48" y="146"/>
                    </a:lnTo>
                    <a:lnTo>
                      <a:pt x="46" y="145"/>
                    </a:lnTo>
                    <a:lnTo>
                      <a:pt x="41" y="145"/>
                    </a:lnTo>
                    <a:lnTo>
                      <a:pt x="38" y="148"/>
                    </a:lnTo>
                    <a:lnTo>
                      <a:pt x="35" y="150"/>
                    </a:lnTo>
                    <a:lnTo>
                      <a:pt x="35" y="151"/>
                    </a:lnTo>
                    <a:lnTo>
                      <a:pt x="33" y="151"/>
                    </a:lnTo>
                    <a:lnTo>
                      <a:pt x="28" y="150"/>
                    </a:lnTo>
                    <a:lnTo>
                      <a:pt x="27" y="146"/>
                    </a:lnTo>
                    <a:lnTo>
                      <a:pt x="27" y="145"/>
                    </a:lnTo>
                    <a:lnTo>
                      <a:pt x="23" y="140"/>
                    </a:lnTo>
                    <a:lnTo>
                      <a:pt x="18" y="138"/>
                    </a:lnTo>
                    <a:lnTo>
                      <a:pt x="15" y="135"/>
                    </a:lnTo>
                    <a:lnTo>
                      <a:pt x="12" y="133"/>
                    </a:lnTo>
                    <a:lnTo>
                      <a:pt x="10" y="131"/>
                    </a:lnTo>
                    <a:lnTo>
                      <a:pt x="8" y="128"/>
                    </a:lnTo>
                    <a:lnTo>
                      <a:pt x="8" y="125"/>
                    </a:lnTo>
                    <a:lnTo>
                      <a:pt x="7" y="123"/>
                    </a:lnTo>
                    <a:lnTo>
                      <a:pt x="5" y="123"/>
                    </a:lnTo>
                    <a:lnTo>
                      <a:pt x="5" y="125"/>
                    </a:lnTo>
                    <a:lnTo>
                      <a:pt x="3" y="125"/>
                    </a:lnTo>
                    <a:lnTo>
                      <a:pt x="2" y="121"/>
                    </a:lnTo>
                    <a:lnTo>
                      <a:pt x="0" y="121"/>
                    </a:lnTo>
                    <a:lnTo>
                      <a:pt x="0" y="116"/>
                    </a:lnTo>
                    <a:lnTo>
                      <a:pt x="0" y="11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58" name="Freeform 11"/>
              <p:cNvSpPr>
                <a:spLocks/>
              </p:cNvSpPr>
              <p:nvPr/>
            </p:nvSpPr>
            <p:spPr bwMode="auto">
              <a:xfrm>
                <a:off x="6967263" y="2534064"/>
                <a:ext cx="493384" cy="226194"/>
              </a:xfrm>
              <a:custGeom>
                <a:avLst/>
                <a:gdLst/>
                <a:ahLst/>
                <a:cxnLst>
                  <a:cxn ang="0">
                    <a:pos x="23" y="254"/>
                  </a:cxn>
                  <a:cxn ang="0">
                    <a:pos x="1" y="203"/>
                  </a:cxn>
                  <a:cxn ang="0">
                    <a:pos x="45" y="196"/>
                  </a:cxn>
                  <a:cxn ang="0">
                    <a:pos x="66" y="156"/>
                  </a:cxn>
                  <a:cxn ang="0">
                    <a:pos x="89" y="148"/>
                  </a:cxn>
                  <a:cxn ang="0">
                    <a:pos x="106" y="145"/>
                  </a:cxn>
                  <a:cxn ang="0">
                    <a:pos x="146" y="156"/>
                  </a:cxn>
                  <a:cxn ang="0">
                    <a:pos x="174" y="164"/>
                  </a:cxn>
                  <a:cxn ang="0">
                    <a:pos x="209" y="156"/>
                  </a:cxn>
                  <a:cxn ang="0">
                    <a:pos x="242" y="156"/>
                  </a:cxn>
                  <a:cxn ang="0">
                    <a:pos x="265" y="168"/>
                  </a:cxn>
                  <a:cxn ang="0">
                    <a:pos x="310" y="166"/>
                  </a:cxn>
                  <a:cxn ang="0">
                    <a:pos x="295" y="131"/>
                  </a:cxn>
                  <a:cxn ang="0">
                    <a:pos x="292" y="110"/>
                  </a:cxn>
                  <a:cxn ang="0">
                    <a:pos x="312" y="81"/>
                  </a:cxn>
                  <a:cxn ang="0">
                    <a:pos x="294" y="73"/>
                  </a:cxn>
                  <a:cxn ang="0">
                    <a:pos x="309" y="61"/>
                  </a:cxn>
                  <a:cxn ang="0">
                    <a:pos x="339" y="53"/>
                  </a:cxn>
                  <a:cxn ang="0">
                    <a:pos x="380" y="43"/>
                  </a:cxn>
                  <a:cxn ang="0">
                    <a:pos x="405" y="30"/>
                  </a:cxn>
                  <a:cxn ang="0">
                    <a:pos x="443" y="12"/>
                  </a:cxn>
                  <a:cxn ang="0">
                    <a:pos x="475" y="2"/>
                  </a:cxn>
                  <a:cxn ang="0">
                    <a:pos x="510" y="20"/>
                  </a:cxn>
                  <a:cxn ang="0">
                    <a:pos x="520" y="38"/>
                  </a:cxn>
                  <a:cxn ang="0">
                    <a:pos x="540" y="33"/>
                  </a:cxn>
                  <a:cxn ang="0">
                    <a:pos x="563" y="42"/>
                  </a:cxn>
                  <a:cxn ang="0">
                    <a:pos x="579" y="52"/>
                  </a:cxn>
                  <a:cxn ang="0">
                    <a:pos x="616" y="37"/>
                  </a:cxn>
                  <a:cxn ang="0">
                    <a:pos x="639" y="32"/>
                  </a:cxn>
                  <a:cxn ang="0">
                    <a:pos x="749" y="120"/>
                  </a:cxn>
                  <a:cxn ang="0">
                    <a:pos x="780" y="130"/>
                  </a:cxn>
                  <a:cxn ang="0">
                    <a:pos x="819" y="121"/>
                  </a:cxn>
                  <a:cxn ang="0">
                    <a:pos x="857" y="146"/>
                  </a:cxn>
                  <a:cxn ang="0">
                    <a:pos x="872" y="164"/>
                  </a:cxn>
                  <a:cxn ang="0">
                    <a:pos x="903" y="161"/>
                  </a:cxn>
                  <a:cxn ang="0">
                    <a:pos x="907" y="189"/>
                  </a:cxn>
                  <a:cxn ang="0">
                    <a:pos x="895" y="236"/>
                  </a:cxn>
                  <a:cxn ang="0">
                    <a:pos x="849" y="239"/>
                  </a:cxn>
                  <a:cxn ang="0">
                    <a:pos x="835" y="287"/>
                  </a:cxn>
                  <a:cxn ang="0">
                    <a:pos x="817" y="299"/>
                  </a:cxn>
                  <a:cxn ang="0">
                    <a:pos x="794" y="314"/>
                  </a:cxn>
                  <a:cxn ang="0">
                    <a:pos x="807" y="347"/>
                  </a:cxn>
                  <a:cxn ang="0">
                    <a:pos x="807" y="382"/>
                  </a:cxn>
                  <a:cxn ang="0">
                    <a:pos x="721" y="369"/>
                  </a:cxn>
                  <a:cxn ang="0">
                    <a:pos x="662" y="369"/>
                  </a:cxn>
                  <a:cxn ang="0">
                    <a:pos x="611" y="384"/>
                  </a:cxn>
                  <a:cxn ang="0">
                    <a:pos x="579" y="400"/>
                  </a:cxn>
                  <a:cxn ang="0">
                    <a:pos x="520" y="429"/>
                  </a:cxn>
                  <a:cxn ang="0">
                    <a:pos x="410" y="357"/>
                  </a:cxn>
                  <a:cxn ang="0">
                    <a:pos x="226" y="420"/>
                  </a:cxn>
                  <a:cxn ang="0">
                    <a:pos x="167" y="400"/>
                  </a:cxn>
                  <a:cxn ang="0">
                    <a:pos x="144" y="390"/>
                  </a:cxn>
                  <a:cxn ang="0">
                    <a:pos x="124" y="369"/>
                  </a:cxn>
                  <a:cxn ang="0">
                    <a:pos x="108" y="349"/>
                  </a:cxn>
                  <a:cxn ang="0">
                    <a:pos x="134" y="349"/>
                  </a:cxn>
                  <a:cxn ang="0">
                    <a:pos x="123" y="329"/>
                  </a:cxn>
                  <a:cxn ang="0">
                    <a:pos x="154" y="324"/>
                  </a:cxn>
                  <a:cxn ang="0">
                    <a:pos x="161" y="309"/>
                  </a:cxn>
                  <a:cxn ang="0">
                    <a:pos x="159" y="286"/>
                  </a:cxn>
                  <a:cxn ang="0">
                    <a:pos x="136" y="281"/>
                  </a:cxn>
                  <a:cxn ang="0">
                    <a:pos x="123" y="276"/>
                  </a:cxn>
                  <a:cxn ang="0">
                    <a:pos x="99" y="282"/>
                  </a:cxn>
                  <a:cxn ang="0">
                    <a:pos x="78" y="292"/>
                  </a:cxn>
                </a:cxnLst>
                <a:rect l="0" t="0" r="r" b="b"/>
                <a:pathLst>
                  <a:path w="922" h="437">
                    <a:moveTo>
                      <a:pt x="71" y="294"/>
                    </a:moveTo>
                    <a:lnTo>
                      <a:pt x="65" y="289"/>
                    </a:lnTo>
                    <a:lnTo>
                      <a:pt x="58" y="291"/>
                    </a:lnTo>
                    <a:lnTo>
                      <a:pt x="50" y="286"/>
                    </a:lnTo>
                    <a:lnTo>
                      <a:pt x="50" y="282"/>
                    </a:lnTo>
                    <a:lnTo>
                      <a:pt x="60" y="282"/>
                    </a:lnTo>
                    <a:lnTo>
                      <a:pt x="50" y="267"/>
                    </a:lnTo>
                    <a:lnTo>
                      <a:pt x="38" y="257"/>
                    </a:lnTo>
                    <a:lnTo>
                      <a:pt x="23" y="254"/>
                    </a:lnTo>
                    <a:lnTo>
                      <a:pt x="21" y="257"/>
                    </a:lnTo>
                    <a:lnTo>
                      <a:pt x="13" y="251"/>
                    </a:lnTo>
                    <a:lnTo>
                      <a:pt x="15" y="248"/>
                    </a:lnTo>
                    <a:lnTo>
                      <a:pt x="10" y="243"/>
                    </a:lnTo>
                    <a:lnTo>
                      <a:pt x="0" y="239"/>
                    </a:lnTo>
                    <a:lnTo>
                      <a:pt x="3" y="231"/>
                    </a:lnTo>
                    <a:lnTo>
                      <a:pt x="6" y="218"/>
                    </a:lnTo>
                    <a:lnTo>
                      <a:pt x="3" y="214"/>
                    </a:lnTo>
                    <a:lnTo>
                      <a:pt x="1" y="203"/>
                    </a:lnTo>
                    <a:lnTo>
                      <a:pt x="6" y="201"/>
                    </a:lnTo>
                    <a:lnTo>
                      <a:pt x="11" y="194"/>
                    </a:lnTo>
                    <a:lnTo>
                      <a:pt x="11" y="189"/>
                    </a:lnTo>
                    <a:lnTo>
                      <a:pt x="16" y="184"/>
                    </a:lnTo>
                    <a:lnTo>
                      <a:pt x="28" y="194"/>
                    </a:lnTo>
                    <a:lnTo>
                      <a:pt x="30" y="199"/>
                    </a:lnTo>
                    <a:lnTo>
                      <a:pt x="38" y="203"/>
                    </a:lnTo>
                    <a:lnTo>
                      <a:pt x="45" y="203"/>
                    </a:lnTo>
                    <a:lnTo>
                      <a:pt x="45" y="196"/>
                    </a:lnTo>
                    <a:lnTo>
                      <a:pt x="48" y="194"/>
                    </a:lnTo>
                    <a:lnTo>
                      <a:pt x="41" y="176"/>
                    </a:lnTo>
                    <a:lnTo>
                      <a:pt x="50" y="176"/>
                    </a:lnTo>
                    <a:lnTo>
                      <a:pt x="56" y="176"/>
                    </a:lnTo>
                    <a:lnTo>
                      <a:pt x="56" y="169"/>
                    </a:lnTo>
                    <a:lnTo>
                      <a:pt x="53" y="166"/>
                    </a:lnTo>
                    <a:lnTo>
                      <a:pt x="55" y="161"/>
                    </a:lnTo>
                    <a:lnTo>
                      <a:pt x="63" y="158"/>
                    </a:lnTo>
                    <a:lnTo>
                      <a:pt x="66" y="156"/>
                    </a:lnTo>
                    <a:lnTo>
                      <a:pt x="68" y="151"/>
                    </a:lnTo>
                    <a:lnTo>
                      <a:pt x="71" y="148"/>
                    </a:lnTo>
                    <a:lnTo>
                      <a:pt x="76" y="150"/>
                    </a:lnTo>
                    <a:lnTo>
                      <a:pt x="78" y="146"/>
                    </a:lnTo>
                    <a:lnTo>
                      <a:pt x="76" y="141"/>
                    </a:lnTo>
                    <a:lnTo>
                      <a:pt x="78" y="140"/>
                    </a:lnTo>
                    <a:lnTo>
                      <a:pt x="84" y="143"/>
                    </a:lnTo>
                    <a:lnTo>
                      <a:pt x="89" y="145"/>
                    </a:lnTo>
                    <a:lnTo>
                      <a:pt x="89" y="148"/>
                    </a:lnTo>
                    <a:lnTo>
                      <a:pt x="86" y="151"/>
                    </a:lnTo>
                    <a:lnTo>
                      <a:pt x="88" y="155"/>
                    </a:lnTo>
                    <a:lnTo>
                      <a:pt x="93" y="151"/>
                    </a:lnTo>
                    <a:lnTo>
                      <a:pt x="94" y="148"/>
                    </a:lnTo>
                    <a:lnTo>
                      <a:pt x="98" y="146"/>
                    </a:lnTo>
                    <a:lnTo>
                      <a:pt x="98" y="150"/>
                    </a:lnTo>
                    <a:lnTo>
                      <a:pt x="101" y="146"/>
                    </a:lnTo>
                    <a:lnTo>
                      <a:pt x="101" y="145"/>
                    </a:lnTo>
                    <a:lnTo>
                      <a:pt x="106" y="145"/>
                    </a:lnTo>
                    <a:lnTo>
                      <a:pt x="111" y="141"/>
                    </a:lnTo>
                    <a:lnTo>
                      <a:pt x="116" y="141"/>
                    </a:lnTo>
                    <a:lnTo>
                      <a:pt x="118" y="146"/>
                    </a:lnTo>
                    <a:lnTo>
                      <a:pt x="124" y="150"/>
                    </a:lnTo>
                    <a:lnTo>
                      <a:pt x="133" y="148"/>
                    </a:lnTo>
                    <a:lnTo>
                      <a:pt x="136" y="148"/>
                    </a:lnTo>
                    <a:lnTo>
                      <a:pt x="139" y="151"/>
                    </a:lnTo>
                    <a:lnTo>
                      <a:pt x="141" y="151"/>
                    </a:lnTo>
                    <a:lnTo>
                      <a:pt x="146" y="156"/>
                    </a:lnTo>
                    <a:lnTo>
                      <a:pt x="153" y="156"/>
                    </a:lnTo>
                    <a:lnTo>
                      <a:pt x="156" y="161"/>
                    </a:lnTo>
                    <a:lnTo>
                      <a:pt x="163" y="166"/>
                    </a:lnTo>
                    <a:lnTo>
                      <a:pt x="166" y="166"/>
                    </a:lnTo>
                    <a:lnTo>
                      <a:pt x="167" y="169"/>
                    </a:lnTo>
                    <a:lnTo>
                      <a:pt x="169" y="174"/>
                    </a:lnTo>
                    <a:lnTo>
                      <a:pt x="171" y="174"/>
                    </a:lnTo>
                    <a:lnTo>
                      <a:pt x="174" y="171"/>
                    </a:lnTo>
                    <a:lnTo>
                      <a:pt x="174" y="164"/>
                    </a:lnTo>
                    <a:lnTo>
                      <a:pt x="179" y="163"/>
                    </a:lnTo>
                    <a:lnTo>
                      <a:pt x="182" y="166"/>
                    </a:lnTo>
                    <a:lnTo>
                      <a:pt x="191" y="168"/>
                    </a:lnTo>
                    <a:lnTo>
                      <a:pt x="194" y="173"/>
                    </a:lnTo>
                    <a:lnTo>
                      <a:pt x="197" y="173"/>
                    </a:lnTo>
                    <a:lnTo>
                      <a:pt x="204" y="169"/>
                    </a:lnTo>
                    <a:lnTo>
                      <a:pt x="204" y="161"/>
                    </a:lnTo>
                    <a:lnTo>
                      <a:pt x="209" y="161"/>
                    </a:lnTo>
                    <a:lnTo>
                      <a:pt x="209" y="156"/>
                    </a:lnTo>
                    <a:lnTo>
                      <a:pt x="214" y="156"/>
                    </a:lnTo>
                    <a:lnTo>
                      <a:pt x="216" y="159"/>
                    </a:lnTo>
                    <a:lnTo>
                      <a:pt x="219" y="155"/>
                    </a:lnTo>
                    <a:lnTo>
                      <a:pt x="224" y="155"/>
                    </a:lnTo>
                    <a:lnTo>
                      <a:pt x="231" y="159"/>
                    </a:lnTo>
                    <a:lnTo>
                      <a:pt x="232" y="163"/>
                    </a:lnTo>
                    <a:lnTo>
                      <a:pt x="239" y="163"/>
                    </a:lnTo>
                    <a:lnTo>
                      <a:pt x="239" y="156"/>
                    </a:lnTo>
                    <a:lnTo>
                      <a:pt x="242" y="156"/>
                    </a:lnTo>
                    <a:lnTo>
                      <a:pt x="247" y="156"/>
                    </a:lnTo>
                    <a:lnTo>
                      <a:pt x="251" y="153"/>
                    </a:lnTo>
                    <a:lnTo>
                      <a:pt x="256" y="156"/>
                    </a:lnTo>
                    <a:lnTo>
                      <a:pt x="259" y="158"/>
                    </a:lnTo>
                    <a:lnTo>
                      <a:pt x="257" y="161"/>
                    </a:lnTo>
                    <a:lnTo>
                      <a:pt x="254" y="163"/>
                    </a:lnTo>
                    <a:lnTo>
                      <a:pt x="259" y="168"/>
                    </a:lnTo>
                    <a:lnTo>
                      <a:pt x="264" y="168"/>
                    </a:lnTo>
                    <a:lnTo>
                      <a:pt x="265" y="168"/>
                    </a:lnTo>
                    <a:lnTo>
                      <a:pt x="269" y="169"/>
                    </a:lnTo>
                    <a:lnTo>
                      <a:pt x="275" y="168"/>
                    </a:lnTo>
                    <a:lnTo>
                      <a:pt x="284" y="173"/>
                    </a:lnTo>
                    <a:lnTo>
                      <a:pt x="290" y="173"/>
                    </a:lnTo>
                    <a:lnTo>
                      <a:pt x="292" y="168"/>
                    </a:lnTo>
                    <a:lnTo>
                      <a:pt x="292" y="163"/>
                    </a:lnTo>
                    <a:lnTo>
                      <a:pt x="295" y="161"/>
                    </a:lnTo>
                    <a:lnTo>
                      <a:pt x="302" y="164"/>
                    </a:lnTo>
                    <a:lnTo>
                      <a:pt x="310" y="166"/>
                    </a:lnTo>
                    <a:lnTo>
                      <a:pt x="317" y="163"/>
                    </a:lnTo>
                    <a:lnTo>
                      <a:pt x="320" y="159"/>
                    </a:lnTo>
                    <a:lnTo>
                      <a:pt x="319" y="143"/>
                    </a:lnTo>
                    <a:lnTo>
                      <a:pt x="317" y="141"/>
                    </a:lnTo>
                    <a:lnTo>
                      <a:pt x="309" y="141"/>
                    </a:lnTo>
                    <a:lnTo>
                      <a:pt x="305" y="138"/>
                    </a:lnTo>
                    <a:lnTo>
                      <a:pt x="304" y="135"/>
                    </a:lnTo>
                    <a:lnTo>
                      <a:pt x="299" y="135"/>
                    </a:lnTo>
                    <a:lnTo>
                      <a:pt x="295" y="131"/>
                    </a:lnTo>
                    <a:lnTo>
                      <a:pt x="289" y="131"/>
                    </a:lnTo>
                    <a:lnTo>
                      <a:pt x="289" y="128"/>
                    </a:lnTo>
                    <a:lnTo>
                      <a:pt x="287" y="126"/>
                    </a:lnTo>
                    <a:lnTo>
                      <a:pt x="289" y="123"/>
                    </a:lnTo>
                    <a:lnTo>
                      <a:pt x="292" y="123"/>
                    </a:lnTo>
                    <a:lnTo>
                      <a:pt x="294" y="118"/>
                    </a:lnTo>
                    <a:lnTo>
                      <a:pt x="297" y="115"/>
                    </a:lnTo>
                    <a:lnTo>
                      <a:pt x="295" y="110"/>
                    </a:lnTo>
                    <a:lnTo>
                      <a:pt x="292" y="110"/>
                    </a:lnTo>
                    <a:lnTo>
                      <a:pt x="292" y="105"/>
                    </a:lnTo>
                    <a:lnTo>
                      <a:pt x="297" y="96"/>
                    </a:lnTo>
                    <a:lnTo>
                      <a:pt x="304" y="93"/>
                    </a:lnTo>
                    <a:lnTo>
                      <a:pt x="314" y="91"/>
                    </a:lnTo>
                    <a:lnTo>
                      <a:pt x="317" y="93"/>
                    </a:lnTo>
                    <a:lnTo>
                      <a:pt x="320" y="91"/>
                    </a:lnTo>
                    <a:lnTo>
                      <a:pt x="320" y="86"/>
                    </a:lnTo>
                    <a:lnTo>
                      <a:pt x="315" y="85"/>
                    </a:lnTo>
                    <a:lnTo>
                      <a:pt x="312" y="81"/>
                    </a:lnTo>
                    <a:lnTo>
                      <a:pt x="307" y="81"/>
                    </a:lnTo>
                    <a:lnTo>
                      <a:pt x="305" y="85"/>
                    </a:lnTo>
                    <a:lnTo>
                      <a:pt x="300" y="81"/>
                    </a:lnTo>
                    <a:lnTo>
                      <a:pt x="294" y="81"/>
                    </a:lnTo>
                    <a:lnTo>
                      <a:pt x="294" y="80"/>
                    </a:lnTo>
                    <a:lnTo>
                      <a:pt x="295" y="78"/>
                    </a:lnTo>
                    <a:lnTo>
                      <a:pt x="302" y="78"/>
                    </a:lnTo>
                    <a:lnTo>
                      <a:pt x="300" y="73"/>
                    </a:lnTo>
                    <a:lnTo>
                      <a:pt x="294" y="73"/>
                    </a:lnTo>
                    <a:lnTo>
                      <a:pt x="289" y="71"/>
                    </a:lnTo>
                    <a:lnTo>
                      <a:pt x="292" y="70"/>
                    </a:lnTo>
                    <a:lnTo>
                      <a:pt x="289" y="65"/>
                    </a:lnTo>
                    <a:lnTo>
                      <a:pt x="290" y="63"/>
                    </a:lnTo>
                    <a:lnTo>
                      <a:pt x="295" y="63"/>
                    </a:lnTo>
                    <a:lnTo>
                      <a:pt x="299" y="60"/>
                    </a:lnTo>
                    <a:lnTo>
                      <a:pt x="302" y="60"/>
                    </a:lnTo>
                    <a:lnTo>
                      <a:pt x="304" y="63"/>
                    </a:lnTo>
                    <a:lnTo>
                      <a:pt x="309" y="61"/>
                    </a:lnTo>
                    <a:lnTo>
                      <a:pt x="314" y="65"/>
                    </a:lnTo>
                    <a:lnTo>
                      <a:pt x="315" y="63"/>
                    </a:lnTo>
                    <a:lnTo>
                      <a:pt x="315" y="60"/>
                    </a:lnTo>
                    <a:lnTo>
                      <a:pt x="320" y="58"/>
                    </a:lnTo>
                    <a:lnTo>
                      <a:pt x="324" y="58"/>
                    </a:lnTo>
                    <a:lnTo>
                      <a:pt x="327" y="61"/>
                    </a:lnTo>
                    <a:lnTo>
                      <a:pt x="329" y="60"/>
                    </a:lnTo>
                    <a:lnTo>
                      <a:pt x="330" y="57"/>
                    </a:lnTo>
                    <a:lnTo>
                      <a:pt x="339" y="53"/>
                    </a:lnTo>
                    <a:lnTo>
                      <a:pt x="344" y="53"/>
                    </a:lnTo>
                    <a:lnTo>
                      <a:pt x="350" y="50"/>
                    </a:lnTo>
                    <a:lnTo>
                      <a:pt x="355" y="50"/>
                    </a:lnTo>
                    <a:lnTo>
                      <a:pt x="357" y="48"/>
                    </a:lnTo>
                    <a:lnTo>
                      <a:pt x="363" y="45"/>
                    </a:lnTo>
                    <a:lnTo>
                      <a:pt x="370" y="45"/>
                    </a:lnTo>
                    <a:lnTo>
                      <a:pt x="373" y="42"/>
                    </a:lnTo>
                    <a:lnTo>
                      <a:pt x="377" y="42"/>
                    </a:lnTo>
                    <a:lnTo>
                      <a:pt x="380" y="43"/>
                    </a:lnTo>
                    <a:lnTo>
                      <a:pt x="382" y="42"/>
                    </a:lnTo>
                    <a:lnTo>
                      <a:pt x="382" y="37"/>
                    </a:lnTo>
                    <a:lnTo>
                      <a:pt x="385" y="35"/>
                    </a:lnTo>
                    <a:lnTo>
                      <a:pt x="390" y="35"/>
                    </a:lnTo>
                    <a:lnTo>
                      <a:pt x="390" y="32"/>
                    </a:lnTo>
                    <a:lnTo>
                      <a:pt x="393" y="30"/>
                    </a:lnTo>
                    <a:lnTo>
                      <a:pt x="397" y="32"/>
                    </a:lnTo>
                    <a:lnTo>
                      <a:pt x="400" y="32"/>
                    </a:lnTo>
                    <a:lnTo>
                      <a:pt x="405" y="30"/>
                    </a:lnTo>
                    <a:lnTo>
                      <a:pt x="410" y="28"/>
                    </a:lnTo>
                    <a:lnTo>
                      <a:pt x="420" y="22"/>
                    </a:lnTo>
                    <a:lnTo>
                      <a:pt x="423" y="22"/>
                    </a:lnTo>
                    <a:lnTo>
                      <a:pt x="425" y="20"/>
                    </a:lnTo>
                    <a:lnTo>
                      <a:pt x="430" y="20"/>
                    </a:lnTo>
                    <a:lnTo>
                      <a:pt x="433" y="15"/>
                    </a:lnTo>
                    <a:lnTo>
                      <a:pt x="437" y="17"/>
                    </a:lnTo>
                    <a:lnTo>
                      <a:pt x="443" y="15"/>
                    </a:lnTo>
                    <a:lnTo>
                      <a:pt x="443" y="12"/>
                    </a:lnTo>
                    <a:lnTo>
                      <a:pt x="442" y="8"/>
                    </a:lnTo>
                    <a:lnTo>
                      <a:pt x="443" y="7"/>
                    </a:lnTo>
                    <a:lnTo>
                      <a:pt x="450" y="7"/>
                    </a:lnTo>
                    <a:lnTo>
                      <a:pt x="452" y="3"/>
                    </a:lnTo>
                    <a:lnTo>
                      <a:pt x="457" y="0"/>
                    </a:lnTo>
                    <a:lnTo>
                      <a:pt x="458" y="2"/>
                    </a:lnTo>
                    <a:lnTo>
                      <a:pt x="463" y="0"/>
                    </a:lnTo>
                    <a:lnTo>
                      <a:pt x="468" y="2"/>
                    </a:lnTo>
                    <a:lnTo>
                      <a:pt x="475" y="2"/>
                    </a:lnTo>
                    <a:lnTo>
                      <a:pt x="481" y="5"/>
                    </a:lnTo>
                    <a:lnTo>
                      <a:pt x="486" y="5"/>
                    </a:lnTo>
                    <a:lnTo>
                      <a:pt x="491" y="3"/>
                    </a:lnTo>
                    <a:lnTo>
                      <a:pt x="496" y="3"/>
                    </a:lnTo>
                    <a:lnTo>
                      <a:pt x="500" y="8"/>
                    </a:lnTo>
                    <a:lnTo>
                      <a:pt x="501" y="10"/>
                    </a:lnTo>
                    <a:lnTo>
                      <a:pt x="503" y="15"/>
                    </a:lnTo>
                    <a:lnTo>
                      <a:pt x="506" y="18"/>
                    </a:lnTo>
                    <a:lnTo>
                      <a:pt x="510" y="20"/>
                    </a:lnTo>
                    <a:lnTo>
                      <a:pt x="510" y="22"/>
                    </a:lnTo>
                    <a:lnTo>
                      <a:pt x="508" y="27"/>
                    </a:lnTo>
                    <a:lnTo>
                      <a:pt x="510" y="30"/>
                    </a:lnTo>
                    <a:lnTo>
                      <a:pt x="510" y="32"/>
                    </a:lnTo>
                    <a:lnTo>
                      <a:pt x="505" y="33"/>
                    </a:lnTo>
                    <a:lnTo>
                      <a:pt x="508" y="37"/>
                    </a:lnTo>
                    <a:lnTo>
                      <a:pt x="510" y="38"/>
                    </a:lnTo>
                    <a:lnTo>
                      <a:pt x="516" y="37"/>
                    </a:lnTo>
                    <a:lnTo>
                      <a:pt x="520" y="38"/>
                    </a:lnTo>
                    <a:lnTo>
                      <a:pt x="523" y="38"/>
                    </a:lnTo>
                    <a:lnTo>
                      <a:pt x="523" y="33"/>
                    </a:lnTo>
                    <a:lnTo>
                      <a:pt x="526" y="33"/>
                    </a:lnTo>
                    <a:lnTo>
                      <a:pt x="528" y="37"/>
                    </a:lnTo>
                    <a:lnTo>
                      <a:pt x="531" y="37"/>
                    </a:lnTo>
                    <a:lnTo>
                      <a:pt x="531" y="33"/>
                    </a:lnTo>
                    <a:lnTo>
                      <a:pt x="530" y="30"/>
                    </a:lnTo>
                    <a:lnTo>
                      <a:pt x="531" y="28"/>
                    </a:lnTo>
                    <a:lnTo>
                      <a:pt x="540" y="33"/>
                    </a:lnTo>
                    <a:lnTo>
                      <a:pt x="540" y="42"/>
                    </a:lnTo>
                    <a:lnTo>
                      <a:pt x="543" y="47"/>
                    </a:lnTo>
                    <a:lnTo>
                      <a:pt x="546" y="47"/>
                    </a:lnTo>
                    <a:lnTo>
                      <a:pt x="550" y="43"/>
                    </a:lnTo>
                    <a:lnTo>
                      <a:pt x="548" y="42"/>
                    </a:lnTo>
                    <a:lnTo>
                      <a:pt x="546" y="38"/>
                    </a:lnTo>
                    <a:lnTo>
                      <a:pt x="551" y="38"/>
                    </a:lnTo>
                    <a:lnTo>
                      <a:pt x="560" y="42"/>
                    </a:lnTo>
                    <a:lnTo>
                      <a:pt x="563" y="42"/>
                    </a:lnTo>
                    <a:lnTo>
                      <a:pt x="566" y="40"/>
                    </a:lnTo>
                    <a:lnTo>
                      <a:pt x="569" y="40"/>
                    </a:lnTo>
                    <a:lnTo>
                      <a:pt x="568" y="45"/>
                    </a:lnTo>
                    <a:lnTo>
                      <a:pt x="564" y="47"/>
                    </a:lnTo>
                    <a:lnTo>
                      <a:pt x="564" y="53"/>
                    </a:lnTo>
                    <a:lnTo>
                      <a:pt x="568" y="57"/>
                    </a:lnTo>
                    <a:lnTo>
                      <a:pt x="571" y="57"/>
                    </a:lnTo>
                    <a:lnTo>
                      <a:pt x="574" y="53"/>
                    </a:lnTo>
                    <a:lnTo>
                      <a:pt x="579" y="52"/>
                    </a:lnTo>
                    <a:lnTo>
                      <a:pt x="589" y="55"/>
                    </a:lnTo>
                    <a:lnTo>
                      <a:pt x="591" y="57"/>
                    </a:lnTo>
                    <a:lnTo>
                      <a:pt x="594" y="53"/>
                    </a:lnTo>
                    <a:lnTo>
                      <a:pt x="594" y="48"/>
                    </a:lnTo>
                    <a:lnTo>
                      <a:pt x="598" y="47"/>
                    </a:lnTo>
                    <a:lnTo>
                      <a:pt x="606" y="47"/>
                    </a:lnTo>
                    <a:lnTo>
                      <a:pt x="609" y="43"/>
                    </a:lnTo>
                    <a:lnTo>
                      <a:pt x="611" y="40"/>
                    </a:lnTo>
                    <a:lnTo>
                      <a:pt x="616" y="37"/>
                    </a:lnTo>
                    <a:lnTo>
                      <a:pt x="616" y="33"/>
                    </a:lnTo>
                    <a:lnTo>
                      <a:pt x="621" y="30"/>
                    </a:lnTo>
                    <a:lnTo>
                      <a:pt x="624" y="28"/>
                    </a:lnTo>
                    <a:lnTo>
                      <a:pt x="629" y="25"/>
                    </a:lnTo>
                    <a:lnTo>
                      <a:pt x="634" y="23"/>
                    </a:lnTo>
                    <a:lnTo>
                      <a:pt x="641" y="22"/>
                    </a:lnTo>
                    <a:lnTo>
                      <a:pt x="643" y="23"/>
                    </a:lnTo>
                    <a:lnTo>
                      <a:pt x="643" y="27"/>
                    </a:lnTo>
                    <a:lnTo>
                      <a:pt x="639" y="32"/>
                    </a:lnTo>
                    <a:lnTo>
                      <a:pt x="634" y="32"/>
                    </a:lnTo>
                    <a:lnTo>
                      <a:pt x="638" y="35"/>
                    </a:lnTo>
                    <a:lnTo>
                      <a:pt x="681" y="65"/>
                    </a:lnTo>
                    <a:lnTo>
                      <a:pt x="741" y="131"/>
                    </a:lnTo>
                    <a:lnTo>
                      <a:pt x="746" y="131"/>
                    </a:lnTo>
                    <a:lnTo>
                      <a:pt x="751" y="128"/>
                    </a:lnTo>
                    <a:lnTo>
                      <a:pt x="751" y="126"/>
                    </a:lnTo>
                    <a:lnTo>
                      <a:pt x="749" y="125"/>
                    </a:lnTo>
                    <a:lnTo>
                      <a:pt x="749" y="120"/>
                    </a:lnTo>
                    <a:lnTo>
                      <a:pt x="754" y="118"/>
                    </a:lnTo>
                    <a:lnTo>
                      <a:pt x="760" y="121"/>
                    </a:lnTo>
                    <a:lnTo>
                      <a:pt x="759" y="125"/>
                    </a:lnTo>
                    <a:lnTo>
                      <a:pt x="760" y="128"/>
                    </a:lnTo>
                    <a:lnTo>
                      <a:pt x="765" y="130"/>
                    </a:lnTo>
                    <a:lnTo>
                      <a:pt x="769" y="133"/>
                    </a:lnTo>
                    <a:lnTo>
                      <a:pt x="774" y="133"/>
                    </a:lnTo>
                    <a:lnTo>
                      <a:pt x="777" y="130"/>
                    </a:lnTo>
                    <a:lnTo>
                      <a:pt x="780" y="130"/>
                    </a:lnTo>
                    <a:lnTo>
                      <a:pt x="787" y="133"/>
                    </a:lnTo>
                    <a:lnTo>
                      <a:pt x="792" y="131"/>
                    </a:lnTo>
                    <a:lnTo>
                      <a:pt x="795" y="131"/>
                    </a:lnTo>
                    <a:lnTo>
                      <a:pt x="800" y="130"/>
                    </a:lnTo>
                    <a:lnTo>
                      <a:pt x="802" y="128"/>
                    </a:lnTo>
                    <a:lnTo>
                      <a:pt x="800" y="125"/>
                    </a:lnTo>
                    <a:lnTo>
                      <a:pt x="802" y="123"/>
                    </a:lnTo>
                    <a:lnTo>
                      <a:pt x="809" y="121"/>
                    </a:lnTo>
                    <a:lnTo>
                      <a:pt x="819" y="121"/>
                    </a:lnTo>
                    <a:lnTo>
                      <a:pt x="825" y="125"/>
                    </a:lnTo>
                    <a:lnTo>
                      <a:pt x="832" y="128"/>
                    </a:lnTo>
                    <a:lnTo>
                      <a:pt x="837" y="135"/>
                    </a:lnTo>
                    <a:lnTo>
                      <a:pt x="839" y="140"/>
                    </a:lnTo>
                    <a:lnTo>
                      <a:pt x="842" y="140"/>
                    </a:lnTo>
                    <a:lnTo>
                      <a:pt x="847" y="141"/>
                    </a:lnTo>
                    <a:lnTo>
                      <a:pt x="852" y="145"/>
                    </a:lnTo>
                    <a:lnTo>
                      <a:pt x="854" y="145"/>
                    </a:lnTo>
                    <a:lnTo>
                      <a:pt x="857" y="146"/>
                    </a:lnTo>
                    <a:lnTo>
                      <a:pt x="857" y="150"/>
                    </a:lnTo>
                    <a:lnTo>
                      <a:pt x="857" y="151"/>
                    </a:lnTo>
                    <a:lnTo>
                      <a:pt x="857" y="155"/>
                    </a:lnTo>
                    <a:lnTo>
                      <a:pt x="859" y="158"/>
                    </a:lnTo>
                    <a:lnTo>
                      <a:pt x="860" y="159"/>
                    </a:lnTo>
                    <a:lnTo>
                      <a:pt x="862" y="161"/>
                    </a:lnTo>
                    <a:lnTo>
                      <a:pt x="863" y="161"/>
                    </a:lnTo>
                    <a:lnTo>
                      <a:pt x="868" y="163"/>
                    </a:lnTo>
                    <a:lnTo>
                      <a:pt x="872" y="164"/>
                    </a:lnTo>
                    <a:lnTo>
                      <a:pt x="873" y="161"/>
                    </a:lnTo>
                    <a:lnTo>
                      <a:pt x="877" y="159"/>
                    </a:lnTo>
                    <a:lnTo>
                      <a:pt x="888" y="159"/>
                    </a:lnTo>
                    <a:lnTo>
                      <a:pt x="893" y="158"/>
                    </a:lnTo>
                    <a:lnTo>
                      <a:pt x="897" y="155"/>
                    </a:lnTo>
                    <a:lnTo>
                      <a:pt x="902" y="151"/>
                    </a:lnTo>
                    <a:lnTo>
                      <a:pt x="903" y="153"/>
                    </a:lnTo>
                    <a:lnTo>
                      <a:pt x="902" y="158"/>
                    </a:lnTo>
                    <a:lnTo>
                      <a:pt x="903" y="161"/>
                    </a:lnTo>
                    <a:lnTo>
                      <a:pt x="907" y="163"/>
                    </a:lnTo>
                    <a:lnTo>
                      <a:pt x="912" y="166"/>
                    </a:lnTo>
                    <a:lnTo>
                      <a:pt x="918" y="169"/>
                    </a:lnTo>
                    <a:lnTo>
                      <a:pt x="922" y="171"/>
                    </a:lnTo>
                    <a:lnTo>
                      <a:pt x="917" y="174"/>
                    </a:lnTo>
                    <a:lnTo>
                      <a:pt x="913" y="178"/>
                    </a:lnTo>
                    <a:lnTo>
                      <a:pt x="907" y="183"/>
                    </a:lnTo>
                    <a:lnTo>
                      <a:pt x="907" y="186"/>
                    </a:lnTo>
                    <a:lnTo>
                      <a:pt x="907" y="189"/>
                    </a:lnTo>
                    <a:lnTo>
                      <a:pt x="905" y="194"/>
                    </a:lnTo>
                    <a:lnTo>
                      <a:pt x="897" y="196"/>
                    </a:lnTo>
                    <a:lnTo>
                      <a:pt x="893" y="199"/>
                    </a:lnTo>
                    <a:lnTo>
                      <a:pt x="892" y="204"/>
                    </a:lnTo>
                    <a:lnTo>
                      <a:pt x="892" y="213"/>
                    </a:lnTo>
                    <a:lnTo>
                      <a:pt x="897" y="223"/>
                    </a:lnTo>
                    <a:lnTo>
                      <a:pt x="902" y="228"/>
                    </a:lnTo>
                    <a:lnTo>
                      <a:pt x="902" y="231"/>
                    </a:lnTo>
                    <a:lnTo>
                      <a:pt x="895" y="236"/>
                    </a:lnTo>
                    <a:lnTo>
                      <a:pt x="890" y="238"/>
                    </a:lnTo>
                    <a:lnTo>
                      <a:pt x="885" y="243"/>
                    </a:lnTo>
                    <a:lnTo>
                      <a:pt x="882" y="244"/>
                    </a:lnTo>
                    <a:lnTo>
                      <a:pt x="880" y="243"/>
                    </a:lnTo>
                    <a:lnTo>
                      <a:pt x="878" y="241"/>
                    </a:lnTo>
                    <a:lnTo>
                      <a:pt x="875" y="241"/>
                    </a:lnTo>
                    <a:lnTo>
                      <a:pt x="865" y="243"/>
                    </a:lnTo>
                    <a:lnTo>
                      <a:pt x="859" y="243"/>
                    </a:lnTo>
                    <a:lnTo>
                      <a:pt x="849" y="239"/>
                    </a:lnTo>
                    <a:lnTo>
                      <a:pt x="844" y="238"/>
                    </a:lnTo>
                    <a:lnTo>
                      <a:pt x="840" y="239"/>
                    </a:lnTo>
                    <a:lnTo>
                      <a:pt x="839" y="249"/>
                    </a:lnTo>
                    <a:lnTo>
                      <a:pt x="837" y="254"/>
                    </a:lnTo>
                    <a:lnTo>
                      <a:pt x="835" y="259"/>
                    </a:lnTo>
                    <a:lnTo>
                      <a:pt x="834" y="272"/>
                    </a:lnTo>
                    <a:lnTo>
                      <a:pt x="834" y="282"/>
                    </a:lnTo>
                    <a:lnTo>
                      <a:pt x="832" y="286"/>
                    </a:lnTo>
                    <a:lnTo>
                      <a:pt x="835" y="287"/>
                    </a:lnTo>
                    <a:lnTo>
                      <a:pt x="840" y="289"/>
                    </a:lnTo>
                    <a:lnTo>
                      <a:pt x="839" y="294"/>
                    </a:lnTo>
                    <a:lnTo>
                      <a:pt x="839" y="297"/>
                    </a:lnTo>
                    <a:lnTo>
                      <a:pt x="835" y="297"/>
                    </a:lnTo>
                    <a:lnTo>
                      <a:pt x="832" y="299"/>
                    </a:lnTo>
                    <a:lnTo>
                      <a:pt x="829" y="299"/>
                    </a:lnTo>
                    <a:lnTo>
                      <a:pt x="825" y="297"/>
                    </a:lnTo>
                    <a:lnTo>
                      <a:pt x="822" y="297"/>
                    </a:lnTo>
                    <a:lnTo>
                      <a:pt x="817" y="299"/>
                    </a:lnTo>
                    <a:lnTo>
                      <a:pt x="805" y="301"/>
                    </a:lnTo>
                    <a:lnTo>
                      <a:pt x="799" y="304"/>
                    </a:lnTo>
                    <a:lnTo>
                      <a:pt x="795" y="304"/>
                    </a:lnTo>
                    <a:lnTo>
                      <a:pt x="792" y="302"/>
                    </a:lnTo>
                    <a:lnTo>
                      <a:pt x="789" y="304"/>
                    </a:lnTo>
                    <a:lnTo>
                      <a:pt x="784" y="307"/>
                    </a:lnTo>
                    <a:lnTo>
                      <a:pt x="784" y="311"/>
                    </a:lnTo>
                    <a:lnTo>
                      <a:pt x="787" y="314"/>
                    </a:lnTo>
                    <a:lnTo>
                      <a:pt x="794" y="314"/>
                    </a:lnTo>
                    <a:lnTo>
                      <a:pt x="800" y="314"/>
                    </a:lnTo>
                    <a:lnTo>
                      <a:pt x="800" y="316"/>
                    </a:lnTo>
                    <a:lnTo>
                      <a:pt x="797" y="319"/>
                    </a:lnTo>
                    <a:lnTo>
                      <a:pt x="799" y="326"/>
                    </a:lnTo>
                    <a:lnTo>
                      <a:pt x="799" y="329"/>
                    </a:lnTo>
                    <a:lnTo>
                      <a:pt x="802" y="332"/>
                    </a:lnTo>
                    <a:lnTo>
                      <a:pt x="802" y="336"/>
                    </a:lnTo>
                    <a:lnTo>
                      <a:pt x="807" y="342"/>
                    </a:lnTo>
                    <a:lnTo>
                      <a:pt x="807" y="347"/>
                    </a:lnTo>
                    <a:lnTo>
                      <a:pt x="814" y="351"/>
                    </a:lnTo>
                    <a:lnTo>
                      <a:pt x="815" y="359"/>
                    </a:lnTo>
                    <a:lnTo>
                      <a:pt x="812" y="362"/>
                    </a:lnTo>
                    <a:lnTo>
                      <a:pt x="810" y="365"/>
                    </a:lnTo>
                    <a:lnTo>
                      <a:pt x="815" y="370"/>
                    </a:lnTo>
                    <a:lnTo>
                      <a:pt x="812" y="370"/>
                    </a:lnTo>
                    <a:lnTo>
                      <a:pt x="812" y="374"/>
                    </a:lnTo>
                    <a:lnTo>
                      <a:pt x="807" y="375"/>
                    </a:lnTo>
                    <a:lnTo>
                      <a:pt x="807" y="382"/>
                    </a:lnTo>
                    <a:lnTo>
                      <a:pt x="802" y="384"/>
                    </a:lnTo>
                    <a:lnTo>
                      <a:pt x="792" y="382"/>
                    </a:lnTo>
                    <a:lnTo>
                      <a:pt x="782" y="370"/>
                    </a:lnTo>
                    <a:lnTo>
                      <a:pt x="777" y="372"/>
                    </a:lnTo>
                    <a:lnTo>
                      <a:pt x="767" y="369"/>
                    </a:lnTo>
                    <a:lnTo>
                      <a:pt x="752" y="367"/>
                    </a:lnTo>
                    <a:lnTo>
                      <a:pt x="746" y="370"/>
                    </a:lnTo>
                    <a:lnTo>
                      <a:pt x="732" y="367"/>
                    </a:lnTo>
                    <a:lnTo>
                      <a:pt x="721" y="369"/>
                    </a:lnTo>
                    <a:lnTo>
                      <a:pt x="716" y="370"/>
                    </a:lnTo>
                    <a:lnTo>
                      <a:pt x="709" y="369"/>
                    </a:lnTo>
                    <a:lnTo>
                      <a:pt x="706" y="372"/>
                    </a:lnTo>
                    <a:lnTo>
                      <a:pt x="701" y="374"/>
                    </a:lnTo>
                    <a:lnTo>
                      <a:pt x="687" y="372"/>
                    </a:lnTo>
                    <a:lnTo>
                      <a:pt x="677" y="370"/>
                    </a:lnTo>
                    <a:lnTo>
                      <a:pt x="672" y="367"/>
                    </a:lnTo>
                    <a:lnTo>
                      <a:pt x="664" y="367"/>
                    </a:lnTo>
                    <a:lnTo>
                      <a:pt x="662" y="369"/>
                    </a:lnTo>
                    <a:lnTo>
                      <a:pt x="656" y="369"/>
                    </a:lnTo>
                    <a:lnTo>
                      <a:pt x="653" y="367"/>
                    </a:lnTo>
                    <a:lnTo>
                      <a:pt x="649" y="369"/>
                    </a:lnTo>
                    <a:lnTo>
                      <a:pt x="649" y="374"/>
                    </a:lnTo>
                    <a:lnTo>
                      <a:pt x="651" y="379"/>
                    </a:lnTo>
                    <a:lnTo>
                      <a:pt x="651" y="384"/>
                    </a:lnTo>
                    <a:lnTo>
                      <a:pt x="644" y="385"/>
                    </a:lnTo>
                    <a:lnTo>
                      <a:pt x="629" y="385"/>
                    </a:lnTo>
                    <a:lnTo>
                      <a:pt x="611" y="384"/>
                    </a:lnTo>
                    <a:lnTo>
                      <a:pt x="606" y="382"/>
                    </a:lnTo>
                    <a:lnTo>
                      <a:pt x="599" y="380"/>
                    </a:lnTo>
                    <a:lnTo>
                      <a:pt x="594" y="385"/>
                    </a:lnTo>
                    <a:lnTo>
                      <a:pt x="596" y="387"/>
                    </a:lnTo>
                    <a:lnTo>
                      <a:pt x="591" y="390"/>
                    </a:lnTo>
                    <a:lnTo>
                      <a:pt x="589" y="392"/>
                    </a:lnTo>
                    <a:lnTo>
                      <a:pt x="588" y="392"/>
                    </a:lnTo>
                    <a:lnTo>
                      <a:pt x="583" y="399"/>
                    </a:lnTo>
                    <a:lnTo>
                      <a:pt x="579" y="400"/>
                    </a:lnTo>
                    <a:lnTo>
                      <a:pt x="569" y="410"/>
                    </a:lnTo>
                    <a:lnTo>
                      <a:pt x="566" y="417"/>
                    </a:lnTo>
                    <a:lnTo>
                      <a:pt x="563" y="419"/>
                    </a:lnTo>
                    <a:lnTo>
                      <a:pt x="560" y="427"/>
                    </a:lnTo>
                    <a:lnTo>
                      <a:pt x="550" y="435"/>
                    </a:lnTo>
                    <a:lnTo>
                      <a:pt x="546" y="434"/>
                    </a:lnTo>
                    <a:lnTo>
                      <a:pt x="536" y="429"/>
                    </a:lnTo>
                    <a:lnTo>
                      <a:pt x="528" y="429"/>
                    </a:lnTo>
                    <a:lnTo>
                      <a:pt x="520" y="429"/>
                    </a:lnTo>
                    <a:lnTo>
                      <a:pt x="510" y="435"/>
                    </a:lnTo>
                    <a:lnTo>
                      <a:pt x="505" y="434"/>
                    </a:lnTo>
                    <a:lnTo>
                      <a:pt x="495" y="409"/>
                    </a:lnTo>
                    <a:lnTo>
                      <a:pt x="476" y="407"/>
                    </a:lnTo>
                    <a:lnTo>
                      <a:pt x="476" y="375"/>
                    </a:lnTo>
                    <a:lnTo>
                      <a:pt x="468" y="379"/>
                    </a:lnTo>
                    <a:lnTo>
                      <a:pt x="462" y="365"/>
                    </a:lnTo>
                    <a:lnTo>
                      <a:pt x="450" y="357"/>
                    </a:lnTo>
                    <a:lnTo>
                      <a:pt x="410" y="357"/>
                    </a:lnTo>
                    <a:lnTo>
                      <a:pt x="373" y="360"/>
                    </a:lnTo>
                    <a:lnTo>
                      <a:pt x="354" y="349"/>
                    </a:lnTo>
                    <a:lnTo>
                      <a:pt x="339" y="344"/>
                    </a:lnTo>
                    <a:lnTo>
                      <a:pt x="300" y="319"/>
                    </a:lnTo>
                    <a:lnTo>
                      <a:pt x="236" y="331"/>
                    </a:lnTo>
                    <a:lnTo>
                      <a:pt x="256" y="435"/>
                    </a:lnTo>
                    <a:lnTo>
                      <a:pt x="252" y="435"/>
                    </a:lnTo>
                    <a:lnTo>
                      <a:pt x="242" y="437"/>
                    </a:lnTo>
                    <a:lnTo>
                      <a:pt x="226" y="420"/>
                    </a:lnTo>
                    <a:lnTo>
                      <a:pt x="209" y="412"/>
                    </a:lnTo>
                    <a:lnTo>
                      <a:pt x="194" y="410"/>
                    </a:lnTo>
                    <a:lnTo>
                      <a:pt x="182" y="414"/>
                    </a:lnTo>
                    <a:lnTo>
                      <a:pt x="167" y="425"/>
                    </a:lnTo>
                    <a:lnTo>
                      <a:pt x="166" y="420"/>
                    </a:lnTo>
                    <a:lnTo>
                      <a:pt x="164" y="415"/>
                    </a:lnTo>
                    <a:lnTo>
                      <a:pt x="167" y="409"/>
                    </a:lnTo>
                    <a:lnTo>
                      <a:pt x="169" y="402"/>
                    </a:lnTo>
                    <a:lnTo>
                      <a:pt x="167" y="400"/>
                    </a:lnTo>
                    <a:lnTo>
                      <a:pt x="169" y="399"/>
                    </a:lnTo>
                    <a:lnTo>
                      <a:pt x="167" y="397"/>
                    </a:lnTo>
                    <a:lnTo>
                      <a:pt x="163" y="399"/>
                    </a:lnTo>
                    <a:lnTo>
                      <a:pt x="158" y="397"/>
                    </a:lnTo>
                    <a:lnTo>
                      <a:pt x="154" y="395"/>
                    </a:lnTo>
                    <a:lnTo>
                      <a:pt x="151" y="397"/>
                    </a:lnTo>
                    <a:lnTo>
                      <a:pt x="148" y="397"/>
                    </a:lnTo>
                    <a:lnTo>
                      <a:pt x="146" y="392"/>
                    </a:lnTo>
                    <a:lnTo>
                      <a:pt x="144" y="390"/>
                    </a:lnTo>
                    <a:lnTo>
                      <a:pt x="143" y="387"/>
                    </a:lnTo>
                    <a:lnTo>
                      <a:pt x="139" y="385"/>
                    </a:lnTo>
                    <a:lnTo>
                      <a:pt x="138" y="387"/>
                    </a:lnTo>
                    <a:lnTo>
                      <a:pt x="134" y="389"/>
                    </a:lnTo>
                    <a:lnTo>
                      <a:pt x="131" y="387"/>
                    </a:lnTo>
                    <a:lnTo>
                      <a:pt x="133" y="382"/>
                    </a:lnTo>
                    <a:lnTo>
                      <a:pt x="131" y="379"/>
                    </a:lnTo>
                    <a:lnTo>
                      <a:pt x="124" y="370"/>
                    </a:lnTo>
                    <a:lnTo>
                      <a:pt x="124" y="369"/>
                    </a:lnTo>
                    <a:lnTo>
                      <a:pt x="121" y="367"/>
                    </a:lnTo>
                    <a:lnTo>
                      <a:pt x="119" y="364"/>
                    </a:lnTo>
                    <a:lnTo>
                      <a:pt x="118" y="362"/>
                    </a:lnTo>
                    <a:lnTo>
                      <a:pt x="116" y="359"/>
                    </a:lnTo>
                    <a:lnTo>
                      <a:pt x="111" y="357"/>
                    </a:lnTo>
                    <a:lnTo>
                      <a:pt x="108" y="357"/>
                    </a:lnTo>
                    <a:lnTo>
                      <a:pt x="104" y="354"/>
                    </a:lnTo>
                    <a:lnTo>
                      <a:pt x="104" y="351"/>
                    </a:lnTo>
                    <a:lnTo>
                      <a:pt x="108" y="349"/>
                    </a:lnTo>
                    <a:lnTo>
                      <a:pt x="109" y="351"/>
                    </a:lnTo>
                    <a:lnTo>
                      <a:pt x="116" y="349"/>
                    </a:lnTo>
                    <a:lnTo>
                      <a:pt x="119" y="351"/>
                    </a:lnTo>
                    <a:lnTo>
                      <a:pt x="121" y="351"/>
                    </a:lnTo>
                    <a:lnTo>
                      <a:pt x="123" y="351"/>
                    </a:lnTo>
                    <a:lnTo>
                      <a:pt x="126" y="349"/>
                    </a:lnTo>
                    <a:lnTo>
                      <a:pt x="128" y="349"/>
                    </a:lnTo>
                    <a:lnTo>
                      <a:pt x="133" y="349"/>
                    </a:lnTo>
                    <a:lnTo>
                      <a:pt x="134" y="349"/>
                    </a:lnTo>
                    <a:lnTo>
                      <a:pt x="133" y="347"/>
                    </a:lnTo>
                    <a:lnTo>
                      <a:pt x="128" y="347"/>
                    </a:lnTo>
                    <a:lnTo>
                      <a:pt x="126" y="346"/>
                    </a:lnTo>
                    <a:lnTo>
                      <a:pt x="126" y="342"/>
                    </a:lnTo>
                    <a:lnTo>
                      <a:pt x="121" y="337"/>
                    </a:lnTo>
                    <a:lnTo>
                      <a:pt x="121" y="336"/>
                    </a:lnTo>
                    <a:lnTo>
                      <a:pt x="123" y="334"/>
                    </a:lnTo>
                    <a:lnTo>
                      <a:pt x="123" y="331"/>
                    </a:lnTo>
                    <a:lnTo>
                      <a:pt x="123" y="329"/>
                    </a:lnTo>
                    <a:lnTo>
                      <a:pt x="126" y="326"/>
                    </a:lnTo>
                    <a:lnTo>
                      <a:pt x="131" y="324"/>
                    </a:lnTo>
                    <a:lnTo>
                      <a:pt x="134" y="322"/>
                    </a:lnTo>
                    <a:lnTo>
                      <a:pt x="139" y="324"/>
                    </a:lnTo>
                    <a:lnTo>
                      <a:pt x="144" y="324"/>
                    </a:lnTo>
                    <a:lnTo>
                      <a:pt x="148" y="322"/>
                    </a:lnTo>
                    <a:lnTo>
                      <a:pt x="149" y="324"/>
                    </a:lnTo>
                    <a:lnTo>
                      <a:pt x="151" y="324"/>
                    </a:lnTo>
                    <a:lnTo>
                      <a:pt x="154" y="324"/>
                    </a:lnTo>
                    <a:lnTo>
                      <a:pt x="159" y="327"/>
                    </a:lnTo>
                    <a:lnTo>
                      <a:pt x="163" y="327"/>
                    </a:lnTo>
                    <a:lnTo>
                      <a:pt x="167" y="326"/>
                    </a:lnTo>
                    <a:lnTo>
                      <a:pt x="169" y="324"/>
                    </a:lnTo>
                    <a:lnTo>
                      <a:pt x="166" y="322"/>
                    </a:lnTo>
                    <a:lnTo>
                      <a:pt x="161" y="321"/>
                    </a:lnTo>
                    <a:lnTo>
                      <a:pt x="158" y="316"/>
                    </a:lnTo>
                    <a:lnTo>
                      <a:pt x="158" y="311"/>
                    </a:lnTo>
                    <a:lnTo>
                      <a:pt x="161" y="309"/>
                    </a:lnTo>
                    <a:lnTo>
                      <a:pt x="163" y="307"/>
                    </a:lnTo>
                    <a:lnTo>
                      <a:pt x="161" y="306"/>
                    </a:lnTo>
                    <a:lnTo>
                      <a:pt x="159" y="304"/>
                    </a:lnTo>
                    <a:lnTo>
                      <a:pt x="159" y="302"/>
                    </a:lnTo>
                    <a:lnTo>
                      <a:pt x="163" y="297"/>
                    </a:lnTo>
                    <a:lnTo>
                      <a:pt x="163" y="294"/>
                    </a:lnTo>
                    <a:lnTo>
                      <a:pt x="159" y="291"/>
                    </a:lnTo>
                    <a:lnTo>
                      <a:pt x="158" y="287"/>
                    </a:lnTo>
                    <a:lnTo>
                      <a:pt x="159" y="286"/>
                    </a:lnTo>
                    <a:lnTo>
                      <a:pt x="159" y="284"/>
                    </a:lnTo>
                    <a:lnTo>
                      <a:pt x="156" y="284"/>
                    </a:lnTo>
                    <a:lnTo>
                      <a:pt x="154" y="281"/>
                    </a:lnTo>
                    <a:lnTo>
                      <a:pt x="154" y="279"/>
                    </a:lnTo>
                    <a:lnTo>
                      <a:pt x="146" y="279"/>
                    </a:lnTo>
                    <a:lnTo>
                      <a:pt x="143" y="277"/>
                    </a:lnTo>
                    <a:lnTo>
                      <a:pt x="139" y="279"/>
                    </a:lnTo>
                    <a:lnTo>
                      <a:pt x="138" y="281"/>
                    </a:lnTo>
                    <a:lnTo>
                      <a:pt x="136" y="281"/>
                    </a:lnTo>
                    <a:lnTo>
                      <a:pt x="136" y="284"/>
                    </a:lnTo>
                    <a:lnTo>
                      <a:pt x="133" y="284"/>
                    </a:lnTo>
                    <a:lnTo>
                      <a:pt x="129" y="284"/>
                    </a:lnTo>
                    <a:lnTo>
                      <a:pt x="129" y="282"/>
                    </a:lnTo>
                    <a:lnTo>
                      <a:pt x="126" y="282"/>
                    </a:lnTo>
                    <a:lnTo>
                      <a:pt x="124" y="282"/>
                    </a:lnTo>
                    <a:lnTo>
                      <a:pt x="123" y="281"/>
                    </a:lnTo>
                    <a:lnTo>
                      <a:pt x="123" y="277"/>
                    </a:lnTo>
                    <a:lnTo>
                      <a:pt x="123" y="276"/>
                    </a:lnTo>
                    <a:lnTo>
                      <a:pt x="119" y="277"/>
                    </a:lnTo>
                    <a:lnTo>
                      <a:pt x="118" y="277"/>
                    </a:lnTo>
                    <a:lnTo>
                      <a:pt x="114" y="276"/>
                    </a:lnTo>
                    <a:lnTo>
                      <a:pt x="108" y="276"/>
                    </a:lnTo>
                    <a:lnTo>
                      <a:pt x="104" y="279"/>
                    </a:lnTo>
                    <a:lnTo>
                      <a:pt x="104" y="282"/>
                    </a:lnTo>
                    <a:lnTo>
                      <a:pt x="103" y="284"/>
                    </a:lnTo>
                    <a:lnTo>
                      <a:pt x="101" y="282"/>
                    </a:lnTo>
                    <a:lnTo>
                      <a:pt x="99" y="282"/>
                    </a:lnTo>
                    <a:lnTo>
                      <a:pt x="96" y="286"/>
                    </a:lnTo>
                    <a:lnTo>
                      <a:pt x="93" y="286"/>
                    </a:lnTo>
                    <a:lnTo>
                      <a:pt x="91" y="287"/>
                    </a:lnTo>
                    <a:lnTo>
                      <a:pt x="88" y="291"/>
                    </a:lnTo>
                    <a:lnTo>
                      <a:pt x="84" y="291"/>
                    </a:lnTo>
                    <a:lnTo>
                      <a:pt x="84" y="294"/>
                    </a:lnTo>
                    <a:lnTo>
                      <a:pt x="83" y="296"/>
                    </a:lnTo>
                    <a:lnTo>
                      <a:pt x="81" y="294"/>
                    </a:lnTo>
                    <a:lnTo>
                      <a:pt x="78" y="292"/>
                    </a:lnTo>
                    <a:lnTo>
                      <a:pt x="76" y="296"/>
                    </a:lnTo>
                    <a:lnTo>
                      <a:pt x="73" y="296"/>
                    </a:lnTo>
                    <a:lnTo>
                      <a:pt x="73" y="292"/>
                    </a:lnTo>
                    <a:lnTo>
                      <a:pt x="71" y="29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59" name="Freeform 12"/>
              <p:cNvSpPr>
                <a:spLocks/>
              </p:cNvSpPr>
              <p:nvPr/>
            </p:nvSpPr>
            <p:spPr bwMode="auto">
              <a:xfrm>
                <a:off x="7093552" y="2699041"/>
                <a:ext cx="208698" cy="114135"/>
              </a:xfrm>
              <a:custGeom>
                <a:avLst/>
                <a:gdLst/>
                <a:ahLst/>
                <a:cxnLst>
                  <a:cxn ang="0">
                    <a:pos x="310" y="206"/>
                  </a:cxn>
                  <a:cxn ang="0">
                    <a:pos x="317" y="193"/>
                  </a:cxn>
                  <a:cxn ang="0">
                    <a:pos x="312" y="184"/>
                  </a:cxn>
                  <a:cxn ang="0">
                    <a:pos x="312" y="174"/>
                  </a:cxn>
                  <a:cxn ang="0">
                    <a:pos x="304" y="169"/>
                  </a:cxn>
                  <a:cxn ang="0">
                    <a:pos x="294" y="163"/>
                  </a:cxn>
                  <a:cxn ang="0">
                    <a:pos x="299" y="153"/>
                  </a:cxn>
                  <a:cxn ang="0">
                    <a:pos x="314" y="153"/>
                  </a:cxn>
                  <a:cxn ang="0">
                    <a:pos x="324" y="146"/>
                  </a:cxn>
                  <a:cxn ang="0">
                    <a:pos x="320" y="139"/>
                  </a:cxn>
                  <a:cxn ang="0">
                    <a:pos x="338" y="134"/>
                  </a:cxn>
                  <a:cxn ang="0">
                    <a:pos x="330" y="128"/>
                  </a:cxn>
                  <a:cxn ang="0">
                    <a:pos x="337" y="120"/>
                  </a:cxn>
                  <a:cxn ang="0">
                    <a:pos x="348" y="116"/>
                  </a:cxn>
                  <a:cxn ang="0">
                    <a:pos x="362" y="115"/>
                  </a:cxn>
                  <a:cxn ang="0">
                    <a:pos x="375" y="115"/>
                  </a:cxn>
                  <a:cxn ang="0">
                    <a:pos x="390" y="108"/>
                  </a:cxn>
                  <a:cxn ang="0">
                    <a:pos x="377" y="96"/>
                  </a:cxn>
                  <a:cxn ang="0">
                    <a:pos x="373" y="101"/>
                  </a:cxn>
                  <a:cxn ang="0">
                    <a:pos x="365" y="105"/>
                  </a:cxn>
                  <a:cxn ang="0">
                    <a:pos x="350" y="98"/>
                  </a:cxn>
                  <a:cxn ang="0">
                    <a:pos x="348" y="90"/>
                  </a:cxn>
                  <a:cxn ang="0">
                    <a:pos x="357" y="75"/>
                  </a:cxn>
                  <a:cxn ang="0">
                    <a:pos x="347" y="80"/>
                  </a:cxn>
                  <a:cxn ang="0">
                    <a:pos x="333" y="91"/>
                  </a:cxn>
                  <a:cxn ang="0">
                    <a:pos x="327" y="100"/>
                  </a:cxn>
                  <a:cxn ang="0">
                    <a:pos x="314" y="116"/>
                  </a:cxn>
                  <a:cxn ang="0">
                    <a:pos x="300" y="110"/>
                  </a:cxn>
                  <a:cxn ang="0">
                    <a:pos x="284" y="110"/>
                  </a:cxn>
                  <a:cxn ang="0">
                    <a:pos x="269" y="115"/>
                  </a:cxn>
                  <a:cxn ang="0">
                    <a:pos x="240" y="88"/>
                  </a:cxn>
                  <a:cxn ang="0">
                    <a:pos x="232" y="60"/>
                  </a:cxn>
                  <a:cxn ang="0">
                    <a:pos x="214" y="38"/>
                  </a:cxn>
                  <a:cxn ang="0">
                    <a:pos x="137" y="41"/>
                  </a:cxn>
                  <a:cxn ang="0">
                    <a:pos x="103" y="25"/>
                  </a:cxn>
                  <a:cxn ang="0">
                    <a:pos x="0" y="12"/>
                  </a:cxn>
                  <a:cxn ang="0">
                    <a:pos x="31" y="115"/>
                  </a:cxn>
                  <a:cxn ang="0">
                    <a:pos x="43" y="111"/>
                  </a:cxn>
                  <a:cxn ang="0">
                    <a:pos x="38" y="100"/>
                  </a:cxn>
                  <a:cxn ang="0">
                    <a:pos x="49" y="90"/>
                  </a:cxn>
                  <a:cxn ang="0">
                    <a:pos x="59" y="81"/>
                  </a:cxn>
                  <a:cxn ang="0">
                    <a:pos x="68" y="83"/>
                  </a:cxn>
                  <a:cxn ang="0">
                    <a:pos x="74" y="78"/>
                  </a:cxn>
                  <a:cxn ang="0">
                    <a:pos x="106" y="93"/>
                  </a:cxn>
                  <a:cxn ang="0">
                    <a:pos x="126" y="106"/>
                  </a:cxn>
                  <a:cxn ang="0">
                    <a:pos x="144" y="111"/>
                  </a:cxn>
                  <a:cxn ang="0">
                    <a:pos x="159" y="118"/>
                  </a:cxn>
                  <a:cxn ang="0">
                    <a:pos x="167" y="134"/>
                  </a:cxn>
                  <a:cxn ang="0">
                    <a:pos x="176" y="149"/>
                  </a:cxn>
                  <a:cxn ang="0">
                    <a:pos x="199" y="163"/>
                  </a:cxn>
                  <a:cxn ang="0">
                    <a:pos x="234" y="181"/>
                  </a:cxn>
                  <a:cxn ang="0">
                    <a:pos x="264" y="193"/>
                  </a:cxn>
                  <a:cxn ang="0">
                    <a:pos x="270" y="194"/>
                  </a:cxn>
                  <a:cxn ang="0">
                    <a:pos x="279" y="206"/>
                  </a:cxn>
                  <a:cxn ang="0">
                    <a:pos x="287" y="214"/>
                  </a:cxn>
                  <a:cxn ang="0">
                    <a:pos x="295" y="221"/>
                  </a:cxn>
                  <a:cxn ang="0">
                    <a:pos x="302" y="218"/>
                  </a:cxn>
                  <a:cxn ang="0">
                    <a:pos x="309" y="219"/>
                  </a:cxn>
                </a:cxnLst>
                <a:rect l="0" t="0" r="r" b="b"/>
                <a:pathLst>
                  <a:path w="390" h="221">
                    <a:moveTo>
                      <a:pt x="309" y="219"/>
                    </a:moveTo>
                    <a:lnTo>
                      <a:pt x="310" y="206"/>
                    </a:lnTo>
                    <a:lnTo>
                      <a:pt x="315" y="196"/>
                    </a:lnTo>
                    <a:lnTo>
                      <a:pt x="317" y="193"/>
                    </a:lnTo>
                    <a:lnTo>
                      <a:pt x="317" y="186"/>
                    </a:lnTo>
                    <a:lnTo>
                      <a:pt x="312" y="184"/>
                    </a:lnTo>
                    <a:lnTo>
                      <a:pt x="309" y="179"/>
                    </a:lnTo>
                    <a:lnTo>
                      <a:pt x="312" y="174"/>
                    </a:lnTo>
                    <a:lnTo>
                      <a:pt x="310" y="169"/>
                    </a:lnTo>
                    <a:lnTo>
                      <a:pt x="304" y="169"/>
                    </a:lnTo>
                    <a:lnTo>
                      <a:pt x="299" y="171"/>
                    </a:lnTo>
                    <a:lnTo>
                      <a:pt x="294" y="163"/>
                    </a:lnTo>
                    <a:lnTo>
                      <a:pt x="294" y="156"/>
                    </a:lnTo>
                    <a:lnTo>
                      <a:pt x="299" y="153"/>
                    </a:lnTo>
                    <a:lnTo>
                      <a:pt x="309" y="154"/>
                    </a:lnTo>
                    <a:lnTo>
                      <a:pt x="314" y="153"/>
                    </a:lnTo>
                    <a:lnTo>
                      <a:pt x="314" y="148"/>
                    </a:lnTo>
                    <a:lnTo>
                      <a:pt x="324" y="146"/>
                    </a:lnTo>
                    <a:lnTo>
                      <a:pt x="322" y="143"/>
                    </a:lnTo>
                    <a:lnTo>
                      <a:pt x="320" y="139"/>
                    </a:lnTo>
                    <a:lnTo>
                      <a:pt x="330" y="138"/>
                    </a:lnTo>
                    <a:lnTo>
                      <a:pt x="338" y="134"/>
                    </a:lnTo>
                    <a:lnTo>
                      <a:pt x="338" y="131"/>
                    </a:lnTo>
                    <a:lnTo>
                      <a:pt x="330" y="128"/>
                    </a:lnTo>
                    <a:lnTo>
                      <a:pt x="332" y="121"/>
                    </a:lnTo>
                    <a:lnTo>
                      <a:pt x="337" y="120"/>
                    </a:lnTo>
                    <a:lnTo>
                      <a:pt x="343" y="116"/>
                    </a:lnTo>
                    <a:lnTo>
                      <a:pt x="348" y="116"/>
                    </a:lnTo>
                    <a:lnTo>
                      <a:pt x="357" y="110"/>
                    </a:lnTo>
                    <a:lnTo>
                      <a:pt x="362" y="115"/>
                    </a:lnTo>
                    <a:lnTo>
                      <a:pt x="363" y="116"/>
                    </a:lnTo>
                    <a:lnTo>
                      <a:pt x="375" y="115"/>
                    </a:lnTo>
                    <a:lnTo>
                      <a:pt x="383" y="116"/>
                    </a:lnTo>
                    <a:lnTo>
                      <a:pt x="390" y="108"/>
                    </a:lnTo>
                    <a:lnTo>
                      <a:pt x="390" y="105"/>
                    </a:lnTo>
                    <a:lnTo>
                      <a:pt x="377" y="96"/>
                    </a:lnTo>
                    <a:lnTo>
                      <a:pt x="375" y="95"/>
                    </a:lnTo>
                    <a:lnTo>
                      <a:pt x="373" y="101"/>
                    </a:lnTo>
                    <a:lnTo>
                      <a:pt x="370" y="106"/>
                    </a:lnTo>
                    <a:lnTo>
                      <a:pt x="365" y="105"/>
                    </a:lnTo>
                    <a:lnTo>
                      <a:pt x="360" y="100"/>
                    </a:lnTo>
                    <a:lnTo>
                      <a:pt x="350" y="98"/>
                    </a:lnTo>
                    <a:lnTo>
                      <a:pt x="345" y="95"/>
                    </a:lnTo>
                    <a:lnTo>
                      <a:pt x="348" y="90"/>
                    </a:lnTo>
                    <a:lnTo>
                      <a:pt x="357" y="78"/>
                    </a:lnTo>
                    <a:lnTo>
                      <a:pt x="357" y="75"/>
                    </a:lnTo>
                    <a:lnTo>
                      <a:pt x="352" y="73"/>
                    </a:lnTo>
                    <a:lnTo>
                      <a:pt x="347" y="80"/>
                    </a:lnTo>
                    <a:lnTo>
                      <a:pt x="343" y="81"/>
                    </a:lnTo>
                    <a:lnTo>
                      <a:pt x="333" y="91"/>
                    </a:lnTo>
                    <a:lnTo>
                      <a:pt x="330" y="98"/>
                    </a:lnTo>
                    <a:lnTo>
                      <a:pt x="327" y="100"/>
                    </a:lnTo>
                    <a:lnTo>
                      <a:pt x="324" y="108"/>
                    </a:lnTo>
                    <a:lnTo>
                      <a:pt x="314" y="116"/>
                    </a:lnTo>
                    <a:lnTo>
                      <a:pt x="310" y="115"/>
                    </a:lnTo>
                    <a:lnTo>
                      <a:pt x="300" y="110"/>
                    </a:lnTo>
                    <a:lnTo>
                      <a:pt x="292" y="110"/>
                    </a:lnTo>
                    <a:lnTo>
                      <a:pt x="284" y="110"/>
                    </a:lnTo>
                    <a:lnTo>
                      <a:pt x="274" y="116"/>
                    </a:lnTo>
                    <a:lnTo>
                      <a:pt x="269" y="115"/>
                    </a:lnTo>
                    <a:lnTo>
                      <a:pt x="259" y="90"/>
                    </a:lnTo>
                    <a:lnTo>
                      <a:pt x="240" y="88"/>
                    </a:lnTo>
                    <a:lnTo>
                      <a:pt x="240" y="56"/>
                    </a:lnTo>
                    <a:lnTo>
                      <a:pt x="232" y="60"/>
                    </a:lnTo>
                    <a:lnTo>
                      <a:pt x="226" y="46"/>
                    </a:lnTo>
                    <a:lnTo>
                      <a:pt x="214" y="38"/>
                    </a:lnTo>
                    <a:lnTo>
                      <a:pt x="174" y="38"/>
                    </a:lnTo>
                    <a:lnTo>
                      <a:pt x="137" y="41"/>
                    </a:lnTo>
                    <a:lnTo>
                      <a:pt x="118" y="30"/>
                    </a:lnTo>
                    <a:lnTo>
                      <a:pt x="103" y="25"/>
                    </a:lnTo>
                    <a:lnTo>
                      <a:pt x="64" y="0"/>
                    </a:lnTo>
                    <a:lnTo>
                      <a:pt x="0" y="12"/>
                    </a:lnTo>
                    <a:lnTo>
                      <a:pt x="20" y="116"/>
                    </a:lnTo>
                    <a:lnTo>
                      <a:pt x="31" y="115"/>
                    </a:lnTo>
                    <a:lnTo>
                      <a:pt x="41" y="116"/>
                    </a:lnTo>
                    <a:lnTo>
                      <a:pt x="43" y="111"/>
                    </a:lnTo>
                    <a:lnTo>
                      <a:pt x="39" y="108"/>
                    </a:lnTo>
                    <a:lnTo>
                      <a:pt x="38" y="100"/>
                    </a:lnTo>
                    <a:lnTo>
                      <a:pt x="43" y="90"/>
                    </a:lnTo>
                    <a:lnTo>
                      <a:pt x="49" y="90"/>
                    </a:lnTo>
                    <a:lnTo>
                      <a:pt x="54" y="85"/>
                    </a:lnTo>
                    <a:lnTo>
                      <a:pt x="59" y="81"/>
                    </a:lnTo>
                    <a:lnTo>
                      <a:pt x="64" y="85"/>
                    </a:lnTo>
                    <a:lnTo>
                      <a:pt x="68" y="83"/>
                    </a:lnTo>
                    <a:lnTo>
                      <a:pt x="64" y="78"/>
                    </a:lnTo>
                    <a:lnTo>
                      <a:pt x="74" y="78"/>
                    </a:lnTo>
                    <a:lnTo>
                      <a:pt x="91" y="86"/>
                    </a:lnTo>
                    <a:lnTo>
                      <a:pt x="106" y="93"/>
                    </a:lnTo>
                    <a:lnTo>
                      <a:pt x="108" y="98"/>
                    </a:lnTo>
                    <a:lnTo>
                      <a:pt x="126" y="106"/>
                    </a:lnTo>
                    <a:lnTo>
                      <a:pt x="139" y="113"/>
                    </a:lnTo>
                    <a:lnTo>
                      <a:pt x="144" y="111"/>
                    </a:lnTo>
                    <a:lnTo>
                      <a:pt x="149" y="111"/>
                    </a:lnTo>
                    <a:lnTo>
                      <a:pt x="159" y="118"/>
                    </a:lnTo>
                    <a:lnTo>
                      <a:pt x="162" y="131"/>
                    </a:lnTo>
                    <a:lnTo>
                      <a:pt x="167" y="134"/>
                    </a:lnTo>
                    <a:lnTo>
                      <a:pt x="169" y="141"/>
                    </a:lnTo>
                    <a:lnTo>
                      <a:pt x="176" y="149"/>
                    </a:lnTo>
                    <a:lnTo>
                      <a:pt x="184" y="153"/>
                    </a:lnTo>
                    <a:lnTo>
                      <a:pt x="199" y="163"/>
                    </a:lnTo>
                    <a:lnTo>
                      <a:pt x="216" y="173"/>
                    </a:lnTo>
                    <a:lnTo>
                      <a:pt x="234" y="181"/>
                    </a:lnTo>
                    <a:lnTo>
                      <a:pt x="250" y="191"/>
                    </a:lnTo>
                    <a:lnTo>
                      <a:pt x="264" y="193"/>
                    </a:lnTo>
                    <a:lnTo>
                      <a:pt x="265" y="196"/>
                    </a:lnTo>
                    <a:lnTo>
                      <a:pt x="270" y="194"/>
                    </a:lnTo>
                    <a:lnTo>
                      <a:pt x="279" y="201"/>
                    </a:lnTo>
                    <a:lnTo>
                      <a:pt x="279" y="206"/>
                    </a:lnTo>
                    <a:lnTo>
                      <a:pt x="280" y="216"/>
                    </a:lnTo>
                    <a:lnTo>
                      <a:pt x="287" y="214"/>
                    </a:lnTo>
                    <a:lnTo>
                      <a:pt x="292" y="216"/>
                    </a:lnTo>
                    <a:lnTo>
                      <a:pt x="295" y="221"/>
                    </a:lnTo>
                    <a:lnTo>
                      <a:pt x="299" y="221"/>
                    </a:lnTo>
                    <a:lnTo>
                      <a:pt x="302" y="218"/>
                    </a:lnTo>
                    <a:lnTo>
                      <a:pt x="307" y="218"/>
                    </a:lnTo>
                    <a:lnTo>
                      <a:pt x="309" y="21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60" name="Freeform 13"/>
              <p:cNvSpPr>
                <a:spLocks/>
              </p:cNvSpPr>
              <p:nvPr/>
            </p:nvSpPr>
            <p:spPr bwMode="auto">
              <a:xfrm>
                <a:off x="7057163" y="2739507"/>
                <a:ext cx="186223" cy="102722"/>
              </a:xfrm>
              <a:custGeom>
                <a:avLst/>
                <a:gdLst/>
                <a:ahLst/>
                <a:cxnLst>
                  <a:cxn ang="0">
                    <a:pos x="348" y="123"/>
                  </a:cxn>
                  <a:cxn ang="0">
                    <a:pos x="333" y="115"/>
                  </a:cxn>
                  <a:cxn ang="0">
                    <a:pos x="285" y="95"/>
                  </a:cxn>
                  <a:cxn ang="0">
                    <a:pos x="245" y="71"/>
                  </a:cxn>
                  <a:cxn ang="0">
                    <a:pos x="231" y="53"/>
                  </a:cxn>
                  <a:cxn ang="0">
                    <a:pos x="213" y="33"/>
                  </a:cxn>
                  <a:cxn ang="0">
                    <a:pos x="177" y="20"/>
                  </a:cxn>
                  <a:cxn ang="0">
                    <a:pos x="143" y="0"/>
                  </a:cxn>
                  <a:cxn ang="0">
                    <a:pos x="133" y="7"/>
                  </a:cxn>
                  <a:cxn ang="0">
                    <a:pos x="118" y="12"/>
                  </a:cxn>
                  <a:cxn ang="0">
                    <a:pos x="108" y="30"/>
                  </a:cxn>
                  <a:cxn ang="0">
                    <a:pos x="100" y="37"/>
                  </a:cxn>
                  <a:cxn ang="0">
                    <a:pos x="59" y="23"/>
                  </a:cxn>
                  <a:cxn ang="0">
                    <a:pos x="15" y="17"/>
                  </a:cxn>
                  <a:cxn ang="0">
                    <a:pos x="4" y="33"/>
                  </a:cxn>
                  <a:cxn ang="0">
                    <a:pos x="10" y="43"/>
                  </a:cxn>
                  <a:cxn ang="0">
                    <a:pos x="12" y="61"/>
                  </a:cxn>
                  <a:cxn ang="0">
                    <a:pos x="17" y="80"/>
                  </a:cxn>
                  <a:cxn ang="0">
                    <a:pos x="22" y="81"/>
                  </a:cxn>
                  <a:cxn ang="0">
                    <a:pos x="34" y="78"/>
                  </a:cxn>
                  <a:cxn ang="0">
                    <a:pos x="35" y="90"/>
                  </a:cxn>
                  <a:cxn ang="0">
                    <a:pos x="40" y="93"/>
                  </a:cxn>
                  <a:cxn ang="0">
                    <a:pos x="32" y="91"/>
                  </a:cxn>
                  <a:cxn ang="0">
                    <a:pos x="30" y="103"/>
                  </a:cxn>
                  <a:cxn ang="0">
                    <a:pos x="35" y="98"/>
                  </a:cxn>
                  <a:cxn ang="0">
                    <a:pos x="47" y="106"/>
                  </a:cxn>
                  <a:cxn ang="0">
                    <a:pos x="50" y="120"/>
                  </a:cxn>
                  <a:cxn ang="0">
                    <a:pos x="55" y="150"/>
                  </a:cxn>
                  <a:cxn ang="0">
                    <a:pos x="75" y="141"/>
                  </a:cxn>
                  <a:cxn ang="0">
                    <a:pos x="92" y="130"/>
                  </a:cxn>
                  <a:cxn ang="0">
                    <a:pos x="113" y="125"/>
                  </a:cxn>
                  <a:cxn ang="0">
                    <a:pos x="128" y="125"/>
                  </a:cxn>
                  <a:cxn ang="0">
                    <a:pos x="158" y="141"/>
                  </a:cxn>
                  <a:cxn ang="0">
                    <a:pos x="177" y="141"/>
                  </a:cxn>
                  <a:cxn ang="0">
                    <a:pos x="185" y="151"/>
                  </a:cxn>
                  <a:cxn ang="0">
                    <a:pos x="208" y="163"/>
                  </a:cxn>
                  <a:cxn ang="0">
                    <a:pos x="230" y="173"/>
                  </a:cxn>
                  <a:cxn ang="0">
                    <a:pos x="230" y="184"/>
                  </a:cxn>
                  <a:cxn ang="0">
                    <a:pos x="240" y="189"/>
                  </a:cxn>
                  <a:cxn ang="0">
                    <a:pos x="250" y="189"/>
                  </a:cxn>
                  <a:cxn ang="0">
                    <a:pos x="261" y="196"/>
                  </a:cxn>
                  <a:cxn ang="0">
                    <a:pos x="273" y="194"/>
                  </a:cxn>
                  <a:cxn ang="0">
                    <a:pos x="280" y="184"/>
                  </a:cxn>
                  <a:cxn ang="0">
                    <a:pos x="296" y="176"/>
                  </a:cxn>
                  <a:cxn ang="0">
                    <a:pos x="304" y="171"/>
                  </a:cxn>
                  <a:cxn ang="0">
                    <a:pos x="311" y="154"/>
                  </a:cxn>
                  <a:cxn ang="0">
                    <a:pos x="309" y="145"/>
                  </a:cxn>
                  <a:cxn ang="0">
                    <a:pos x="321" y="141"/>
                  </a:cxn>
                  <a:cxn ang="0">
                    <a:pos x="336" y="135"/>
                  </a:cxn>
                  <a:cxn ang="0">
                    <a:pos x="348" y="138"/>
                  </a:cxn>
                </a:cxnLst>
                <a:rect l="0" t="0" r="r" b="b"/>
                <a:pathLst>
                  <a:path w="349" h="198">
                    <a:moveTo>
                      <a:pt x="349" y="138"/>
                    </a:moveTo>
                    <a:lnTo>
                      <a:pt x="348" y="128"/>
                    </a:lnTo>
                    <a:lnTo>
                      <a:pt x="348" y="123"/>
                    </a:lnTo>
                    <a:lnTo>
                      <a:pt x="339" y="116"/>
                    </a:lnTo>
                    <a:lnTo>
                      <a:pt x="334" y="118"/>
                    </a:lnTo>
                    <a:lnTo>
                      <a:pt x="333" y="115"/>
                    </a:lnTo>
                    <a:lnTo>
                      <a:pt x="319" y="113"/>
                    </a:lnTo>
                    <a:lnTo>
                      <a:pt x="303" y="103"/>
                    </a:lnTo>
                    <a:lnTo>
                      <a:pt x="285" y="95"/>
                    </a:lnTo>
                    <a:lnTo>
                      <a:pt x="268" y="85"/>
                    </a:lnTo>
                    <a:lnTo>
                      <a:pt x="253" y="75"/>
                    </a:lnTo>
                    <a:lnTo>
                      <a:pt x="245" y="71"/>
                    </a:lnTo>
                    <a:lnTo>
                      <a:pt x="238" y="63"/>
                    </a:lnTo>
                    <a:lnTo>
                      <a:pt x="236" y="56"/>
                    </a:lnTo>
                    <a:lnTo>
                      <a:pt x="231" y="53"/>
                    </a:lnTo>
                    <a:lnTo>
                      <a:pt x="228" y="40"/>
                    </a:lnTo>
                    <a:lnTo>
                      <a:pt x="218" y="33"/>
                    </a:lnTo>
                    <a:lnTo>
                      <a:pt x="213" y="33"/>
                    </a:lnTo>
                    <a:lnTo>
                      <a:pt x="208" y="35"/>
                    </a:lnTo>
                    <a:lnTo>
                      <a:pt x="195" y="28"/>
                    </a:lnTo>
                    <a:lnTo>
                      <a:pt x="177" y="20"/>
                    </a:lnTo>
                    <a:lnTo>
                      <a:pt x="175" y="15"/>
                    </a:lnTo>
                    <a:lnTo>
                      <a:pt x="160" y="8"/>
                    </a:lnTo>
                    <a:lnTo>
                      <a:pt x="143" y="0"/>
                    </a:lnTo>
                    <a:lnTo>
                      <a:pt x="133" y="0"/>
                    </a:lnTo>
                    <a:lnTo>
                      <a:pt x="137" y="5"/>
                    </a:lnTo>
                    <a:lnTo>
                      <a:pt x="133" y="7"/>
                    </a:lnTo>
                    <a:lnTo>
                      <a:pt x="128" y="3"/>
                    </a:lnTo>
                    <a:lnTo>
                      <a:pt x="123" y="7"/>
                    </a:lnTo>
                    <a:lnTo>
                      <a:pt x="118" y="12"/>
                    </a:lnTo>
                    <a:lnTo>
                      <a:pt x="112" y="12"/>
                    </a:lnTo>
                    <a:lnTo>
                      <a:pt x="107" y="22"/>
                    </a:lnTo>
                    <a:lnTo>
                      <a:pt x="108" y="30"/>
                    </a:lnTo>
                    <a:lnTo>
                      <a:pt x="112" y="33"/>
                    </a:lnTo>
                    <a:lnTo>
                      <a:pt x="110" y="38"/>
                    </a:lnTo>
                    <a:lnTo>
                      <a:pt x="100" y="37"/>
                    </a:lnTo>
                    <a:lnTo>
                      <a:pt x="85" y="38"/>
                    </a:lnTo>
                    <a:lnTo>
                      <a:pt x="75" y="40"/>
                    </a:lnTo>
                    <a:lnTo>
                      <a:pt x="59" y="23"/>
                    </a:lnTo>
                    <a:lnTo>
                      <a:pt x="42" y="15"/>
                    </a:lnTo>
                    <a:lnTo>
                      <a:pt x="27" y="13"/>
                    </a:lnTo>
                    <a:lnTo>
                      <a:pt x="15" y="17"/>
                    </a:lnTo>
                    <a:lnTo>
                      <a:pt x="0" y="28"/>
                    </a:lnTo>
                    <a:lnTo>
                      <a:pt x="0" y="30"/>
                    </a:lnTo>
                    <a:lnTo>
                      <a:pt x="4" y="33"/>
                    </a:lnTo>
                    <a:lnTo>
                      <a:pt x="5" y="37"/>
                    </a:lnTo>
                    <a:lnTo>
                      <a:pt x="9" y="40"/>
                    </a:lnTo>
                    <a:lnTo>
                      <a:pt x="10" y="43"/>
                    </a:lnTo>
                    <a:lnTo>
                      <a:pt x="15" y="52"/>
                    </a:lnTo>
                    <a:lnTo>
                      <a:pt x="15" y="56"/>
                    </a:lnTo>
                    <a:lnTo>
                      <a:pt x="12" y="61"/>
                    </a:lnTo>
                    <a:lnTo>
                      <a:pt x="12" y="73"/>
                    </a:lnTo>
                    <a:lnTo>
                      <a:pt x="15" y="76"/>
                    </a:lnTo>
                    <a:lnTo>
                      <a:pt x="17" y="80"/>
                    </a:lnTo>
                    <a:lnTo>
                      <a:pt x="25" y="86"/>
                    </a:lnTo>
                    <a:lnTo>
                      <a:pt x="25" y="83"/>
                    </a:lnTo>
                    <a:lnTo>
                      <a:pt x="22" y="81"/>
                    </a:lnTo>
                    <a:lnTo>
                      <a:pt x="24" y="80"/>
                    </a:lnTo>
                    <a:lnTo>
                      <a:pt x="30" y="81"/>
                    </a:lnTo>
                    <a:lnTo>
                      <a:pt x="34" y="78"/>
                    </a:lnTo>
                    <a:lnTo>
                      <a:pt x="35" y="80"/>
                    </a:lnTo>
                    <a:lnTo>
                      <a:pt x="35" y="85"/>
                    </a:lnTo>
                    <a:lnTo>
                      <a:pt x="35" y="90"/>
                    </a:lnTo>
                    <a:lnTo>
                      <a:pt x="39" y="88"/>
                    </a:lnTo>
                    <a:lnTo>
                      <a:pt x="42" y="91"/>
                    </a:lnTo>
                    <a:lnTo>
                      <a:pt x="40" y="93"/>
                    </a:lnTo>
                    <a:lnTo>
                      <a:pt x="37" y="93"/>
                    </a:lnTo>
                    <a:lnTo>
                      <a:pt x="34" y="93"/>
                    </a:lnTo>
                    <a:lnTo>
                      <a:pt x="32" y="91"/>
                    </a:lnTo>
                    <a:lnTo>
                      <a:pt x="27" y="95"/>
                    </a:lnTo>
                    <a:lnTo>
                      <a:pt x="27" y="98"/>
                    </a:lnTo>
                    <a:lnTo>
                      <a:pt x="30" y="103"/>
                    </a:lnTo>
                    <a:lnTo>
                      <a:pt x="30" y="98"/>
                    </a:lnTo>
                    <a:lnTo>
                      <a:pt x="32" y="96"/>
                    </a:lnTo>
                    <a:lnTo>
                      <a:pt x="35" y="98"/>
                    </a:lnTo>
                    <a:lnTo>
                      <a:pt x="39" y="98"/>
                    </a:lnTo>
                    <a:lnTo>
                      <a:pt x="40" y="103"/>
                    </a:lnTo>
                    <a:lnTo>
                      <a:pt x="47" y="106"/>
                    </a:lnTo>
                    <a:lnTo>
                      <a:pt x="49" y="110"/>
                    </a:lnTo>
                    <a:lnTo>
                      <a:pt x="49" y="116"/>
                    </a:lnTo>
                    <a:lnTo>
                      <a:pt x="50" y="120"/>
                    </a:lnTo>
                    <a:lnTo>
                      <a:pt x="49" y="131"/>
                    </a:lnTo>
                    <a:lnTo>
                      <a:pt x="52" y="140"/>
                    </a:lnTo>
                    <a:lnTo>
                      <a:pt x="55" y="150"/>
                    </a:lnTo>
                    <a:lnTo>
                      <a:pt x="60" y="148"/>
                    </a:lnTo>
                    <a:lnTo>
                      <a:pt x="72" y="146"/>
                    </a:lnTo>
                    <a:lnTo>
                      <a:pt x="75" y="141"/>
                    </a:lnTo>
                    <a:lnTo>
                      <a:pt x="79" y="136"/>
                    </a:lnTo>
                    <a:lnTo>
                      <a:pt x="82" y="136"/>
                    </a:lnTo>
                    <a:lnTo>
                      <a:pt x="92" y="130"/>
                    </a:lnTo>
                    <a:lnTo>
                      <a:pt x="102" y="128"/>
                    </a:lnTo>
                    <a:lnTo>
                      <a:pt x="112" y="130"/>
                    </a:lnTo>
                    <a:lnTo>
                      <a:pt x="113" y="125"/>
                    </a:lnTo>
                    <a:lnTo>
                      <a:pt x="118" y="123"/>
                    </a:lnTo>
                    <a:lnTo>
                      <a:pt x="123" y="125"/>
                    </a:lnTo>
                    <a:lnTo>
                      <a:pt x="128" y="125"/>
                    </a:lnTo>
                    <a:lnTo>
                      <a:pt x="137" y="131"/>
                    </a:lnTo>
                    <a:lnTo>
                      <a:pt x="145" y="133"/>
                    </a:lnTo>
                    <a:lnTo>
                      <a:pt x="158" y="141"/>
                    </a:lnTo>
                    <a:lnTo>
                      <a:pt x="163" y="140"/>
                    </a:lnTo>
                    <a:lnTo>
                      <a:pt x="167" y="138"/>
                    </a:lnTo>
                    <a:lnTo>
                      <a:pt x="177" y="141"/>
                    </a:lnTo>
                    <a:lnTo>
                      <a:pt x="182" y="143"/>
                    </a:lnTo>
                    <a:lnTo>
                      <a:pt x="183" y="150"/>
                    </a:lnTo>
                    <a:lnTo>
                      <a:pt x="185" y="151"/>
                    </a:lnTo>
                    <a:lnTo>
                      <a:pt x="190" y="150"/>
                    </a:lnTo>
                    <a:lnTo>
                      <a:pt x="198" y="151"/>
                    </a:lnTo>
                    <a:lnTo>
                      <a:pt x="208" y="163"/>
                    </a:lnTo>
                    <a:lnTo>
                      <a:pt x="220" y="164"/>
                    </a:lnTo>
                    <a:lnTo>
                      <a:pt x="225" y="166"/>
                    </a:lnTo>
                    <a:lnTo>
                      <a:pt x="230" y="173"/>
                    </a:lnTo>
                    <a:lnTo>
                      <a:pt x="228" y="176"/>
                    </a:lnTo>
                    <a:lnTo>
                      <a:pt x="230" y="181"/>
                    </a:lnTo>
                    <a:lnTo>
                      <a:pt x="230" y="184"/>
                    </a:lnTo>
                    <a:lnTo>
                      <a:pt x="231" y="188"/>
                    </a:lnTo>
                    <a:lnTo>
                      <a:pt x="233" y="188"/>
                    </a:lnTo>
                    <a:lnTo>
                      <a:pt x="240" y="189"/>
                    </a:lnTo>
                    <a:lnTo>
                      <a:pt x="243" y="191"/>
                    </a:lnTo>
                    <a:lnTo>
                      <a:pt x="246" y="191"/>
                    </a:lnTo>
                    <a:lnTo>
                      <a:pt x="250" y="189"/>
                    </a:lnTo>
                    <a:lnTo>
                      <a:pt x="255" y="189"/>
                    </a:lnTo>
                    <a:lnTo>
                      <a:pt x="260" y="193"/>
                    </a:lnTo>
                    <a:lnTo>
                      <a:pt x="261" y="196"/>
                    </a:lnTo>
                    <a:lnTo>
                      <a:pt x="263" y="198"/>
                    </a:lnTo>
                    <a:lnTo>
                      <a:pt x="266" y="194"/>
                    </a:lnTo>
                    <a:lnTo>
                      <a:pt x="273" y="194"/>
                    </a:lnTo>
                    <a:lnTo>
                      <a:pt x="276" y="191"/>
                    </a:lnTo>
                    <a:lnTo>
                      <a:pt x="276" y="188"/>
                    </a:lnTo>
                    <a:lnTo>
                      <a:pt x="280" y="184"/>
                    </a:lnTo>
                    <a:lnTo>
                      <a:pt x="280" y="183"/>
                    </a:lnTo>
                    <a:lnTo>
                      <a:pt x="286" y="178"/>
                    </a:lnTo>
                    <a:lnTo>
                      <a:pt x="296" y="176"/>
                    </a:lnTo>
                    <a:lnTo>
                      <a:pt x="296" y="174"/>
                    </a:lnTo>
                    <a:lnTo>
                      <a:pt x="301" y="171"/>
                    </a:lnTo>
                    <a:lnTo>
                      <a:pt x="304" y="171"/>
                    </a:lnTo>
                    <a:lnTo>
                      <a:pt x="306" y="164"/>
                    </a:lnTo>
                    <a:lnTo>
                      <a:pt x="306" y="159"/>
                    </a:lnTo>
                    <a:lnTo>
                      <a:pt x="311" y="154"/>
                    </a:lnTo>
                    <a:lnTo>
                      <a:pt x="311" y="150"/>
                    </a:lnTo>
                    <a:lnTo>
                      <a:pt x="309" y="148"/>
                    </a:lnTo>
                    <a:lnTo>
                      <a:pt x="309" y="145"/>
                    </a:lnTo>
                    <a:lnTo>
                      <a:pt x="313" y="145"/>
                    </a:lnTo>
                    <a:lnTo>
                      <a:pt x="314" y="143"/>
                    </a:lnTo>
                    <a:lnTo>
                      <a:pt x="321" y="141"/>
                    </a:lnTo>
                    <a:lnTo>
                      <a:pt x="323" y="141"/>
                    </a:lnTo>
                    <a:lnTo>
                      <a:pt x="331" y="136"/>
                    </a:lnTo>
                    <a:lnTo>
                      <a:pt x="336" y="135"/>
                    </a:lnTo>
                    <a:lnTo>
                      <a:pt x="341" y="138"/>
                    </a:lnTo>
                    <a:lnTo>
                      <a:pt x="346" y="136"/>
                    </a:lnTo>
                    <a:lnTo>
                      <a:pt x="348" y="138"/>
                    </a:lnTo>
                    <a:lnTo>
                      <a:pt x="349" y="13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61" name="Freeform 14"/>
              <p:cNvSpPr>
                <a:spLocks noEditPoints="1"/>
              </p:cNvSpPr>
              <p:nvPr/>
            </p:nvSpPr>
            <p:spPr bwMode="auto">
              <a:xfrm>
                <a:off x="7936908" y="3036257"/>
                <a:ext cx="128430" cy="170164"/>
              </a:xfrm>
              <a:custGeom>
                <a:avLst/>
                <a:gdLst/>
                <a:ahLst/>
                <a:cxnLst>
                  <a:cxn ang="0">
                    <a:pos x="90" y="2"/>
                  </a:cxn>
                  <a:cxn ang="0">
                    <a:pos x="110" y="125"/>
                  </a:cxn>
                  <a:cxn ang="0">
                    <a:pos x="148" y="132"/>
                  </a:cxn>
                  <a:cxn ang="0">
                    <a:pos x="164" y="153"/>
                  </a:cxn>
                  <a:cxn ang="0">
                    <a:pos x="163" y="160"/>
                  </a:cxn>
                  <a:cxn ang="0">
                    <a:pos x="133" y="143"/>
                  </a:cxn>
                  <a:cxn ang="0">
                    <a:pos x="91" y="140"/>
                  </a:cxn>
                  <a:cxn ang="0">
                    <a:pos x="78" y="113"/>
                  </a:cxn>
                  <a:cxn ang="0">
                    <a:pos x="58" y="90"/>
                  </a:cxn>
                  <a:cxn ang="0">
                    <a:pos x="68" y="52"/>
                  </a:cxn>
                  <a:cxn ang="0">
                    <a:pos x="108" y="24"/>
                  </a:cxn>
                  <a:cxn ang="0">
                    <a:pos x="116" y="78"/>
                  </a:cxn>
                  <a:cxn ang="0">
                    <a:pos x="106" y="115"/>
                  </a:cxn>
                  <a:cxn ang="0">
                    <a:pos x="111" y="115"/>
                  </a:cxn>
                  <a:cxn ang="0">
                    <a:pos x="70" y="135"/>
                  </a:cxn>
                  <a:cxn ang="0">
                    <a:pos x="96" y="175"/>
                  </a:cxn>
                  <a:cxn ang="0">
                    <a:pos x="80" y="143"/>
                  </a:cxn>
                  <a:cxn ang="0">
                    <a:pos x="171" y="130"/>
                  </a:cxn>
                  <a:cxn ang="0">
                    <a:pos x="120" y="168"/>
                  </a:cxn>
                  <a:cxn ang="0">
                    <a:pos x="136" y="171"/>
                  </a:cxn>
                  <a:cxn ang="0">
                    <a:pos x="158" y="165"/>
                  </a:cxn>
                  <a:cxn ang="0">
                    <a:pos x="173" y="181"/>
                  </a:cxn>
                  <a:cxn ang="0">
                    <a:pos x="148" y="178"/>
                  </a:cxn>
                  <a:cxn ang="0">
                    <a:pos x="116" y="185"/>
                  </a:cxn>
                  <a:cxn ang="0">
                    <a:pos x="151" y="190"/>
                  </a:cxn>
                  <a:cxn ang="0">
                    <a:pos x="135" y="211"/>
                  </a:cxn>
                  <a:cxn ang="0">
                    <a:pos x="158" y="238"/>
                  </a:cxn>
                  <a:cxn ang="0">
                    <a:pos x="161" y="225"/>
                  </a:cxn>
                  <a:cxn ang="0">
                    <a:pos x="151" y="205"/>
                  </a:cxn>
                  <a:cxn ang="0">
                    <a:pos x="148" y="246"/>
                  </a:cxn>
                  <a:cxn ang="0">
                    <a:pos x="164" y="243"/>
                  </a:cxn>
                  <a:cxn ang="0">
                    <a:pos x="179" y="223"/>
                  </a:cxn>
                  <a:cxn ang="0">
                    <a:pos x="188" y="243"/>
                  </a:cxn>
                  <a:cxn ang="0">
                    <a:pos x="201" y="200"/>
                  </a:cxn>
                  <a:cxn ang="0">
                    <a:pos x="201" y="168"/>
                  </a:cxn>
                  <a:cxn ang="0">
                    <a:pos x="186" y="180"/>
                  </a:cxn>
                  <a:cxn ang="0">
                    <a:pos x="181" y="195"/>
                  </a:cxn>
                  <a:cxn ang="0">
                    <a:pos x="198" y="221"/>
                  </a:cxn>
                  <a:cxn ang="0">
                    <a:pos x="214" y="205"/>
                  </a:cxn>
                  <a:cxn ang="0">
                    <a:pos x="213" y="218"/>
                  </a:cxn>
                  <a:cxn ang="0">
                    <a:pos x="221" y="236"/>
                  </a:cxn>
                  <a:cxn ang="0">
                    <a:pos x="130" y="299"/>
                  </a:cxn>
                  <a:cxn ang="0">
                    <a:pos x="156" y="260"/>
                  </a:cxn>
                  <a:cxn ang="0">
                    <a:pos x="193" y="261"/>
                  </a:cxn>
                  <a:cxn ang="0">
                    <a:pos x="208" y="231"/>
                  </a:cxn>
                  <a:cxn ang="0">
                    <a:pos x="229" y="261"/>
                  </a:cxn>
                  <a:cxn ang="0">
                    <a:pos x="236" y="299"/>
                  </a:cxn>
                  <a:cxn ang="0">
                    <a:pos x="221" y="288"/>
                  </a:cxn>
                  <a:cxn ang="0">
                    <a:pos x="209" y="321"/>
                  </a:cxn>
                  <a:cxn ang="0">
                    <a:pos x="178" y="301"/>
                  </a:cxn>
                  <a:cxn ang="0">
                    <a:pos x="161" y="281"/>
                  </a:cxn>
                  <a:cxn ang="0">
                    <a:pos x="146" y="288"/>
                  </a:cxn>
                  <a:cxn ang="0">
                    <a:pos x="125" y="311"/>
                  </a:cxn>
                  <a:cxn ang="0">
                    <a:pos x="65" y="171"/>
                  </a:cxn>
                  <a:cxn ang="0">
                    <a:pos x="68" y="186"/>
                  </a:cxn>
                  <a:cxn ang="0">
                    <a:pos x="68" y="216"/>
                  </a:cxn>
                  <a:cxn ang="0">
                    <a:pos x="38" y="240"/>
                  </a:cxn>
                  <a:cxn ang="0">
                    <a:pos x="56" y="195"/>
                  </a:cxn>
                  <a:cxn ang="0">
                    <a:pos x="32" y="238"/>
                  </a:cxn>
                  <a:cxn ang="0">
                    <a:pos x="8" y="265"/>
                  </a:cxn>
                  <a:cxn ang="0">
                    <a:pos x="5" y="273"/>
                  </a:cxn>
                </a:cxnLst>
                <a:rect l="0" t="0" r="r" b="b"/>
                <a:pathLst>
                  <a:path w="241" h="329">
                    <a:moveTo>
                      <a:pt x="85" y="15"/>
                    </a:moveTo>
                    <a:lnTo>
                      <a:pt x="91" y="15"/>
                    </a:lnTo>
                    <a:lnTo>
                      <a:pt x="88" y="17"/>
                    </a:lnTo>
                    <a:lnTo>
                      <a:pt x="85" y="15"/>
                    </a:lnTo>
                    <a:lnTo>
                      <a:pt x="85" y="15"/>
                    </a:lnTo>
                    <a:close/>
                    <a:moveTo>
                      <a:pt x="83" y="5"/>
                    </a:moveTo>
                    <a:lnTo>
                      <a:pt x="86" y="9"/>
                    </a:lnTo>
                    <a:lnTo>
                      <a:pt x="81" y="10"/>
                    </a:lnTo>
                    <a:lnTo>
                      <a:pt x="83" y="5"/>
                    </a:lnTo>
                    <a:lnTo>
                      <a:pt x="83" y="5"/>
                    </a:lnTo>
                    <a:close/>
                    <a:moveTo>
                      <a:pt x="93" y="0"/>
                    </a:moveTo>
                    <a:lnTo>
                      <a:pt x="90" y="2"/>
                    </a:lnTo>
                    <a:lnTo>
                      <a:pt x="91" y="5"/>
                    </a:lnTo>
                    <a:lnTo>
                      <a:pt x="93" y="0"/>
                    </a:lnTo>
                    <a:lnTo>
                      <a:pt x="93" y="0"/>
                    </a:lnTo>
                    <a:close/>
                    <a:moveTo>
                      <a:pt x="103" y="10"/>
                    </a:moveTo>
                    <a:lnTo>
                      <a:pt x="100" y="14"/>
                    </a:lnTo>
                    <a:lnTo>
                      <a:pt x="103" y="17"/>
                    </a:lnTo>
                    <a:lnTo>
                      <a:pt x="105" y="14"/>
                    </a:lnTo>
                    <a:lnTo>
                      <a:pt x="105" y="14"/>
                    </a:lnTo>
                    <a:lnTo>
                      <a:pt x="103" y="10"/>
                    </a:lnTo>
                    <a:lnTo>
                      <a:pt x="103" y="10"/>
                    </a:lnTo>
                    <a:close/>
                    <a:moveTo>
                      <a:pt x="105" y="122"/>
                    </a:moveTo>
                    <a:lnTo>
                      <a:pt x="110" y="125"/>
                    </a:lnTo>
                    <a:lnTo>
                      <a:pt x="111" y="130"/>
                    </a:lnTo>
                    <a:lnTo>
                      <a:pt x="116" y="132"/>
                    </a:lnTo>
                    <a:lnTo>
                      <a:pt x="121" y="130"/>
                    </a:lnTo>
                    <a:lnTo>
                      <a:pt x="121" y="127"/>
                    </a:lnTo>
                    <a:lnTo>
                      <a:pt x="128" y="122"/>
                    </a:lnTo>
                    <a:lnTo>
                      <a:pt x="133" y="122"/>
                    </a:lnTo>
                    <a:lnTo>
                      <a:pt x="139" y="125"/>
                    </a:lnTo>
                    <a:lnTo>
                      <a:pt x="143" y="132"/>
                    </a:lnTo>
                    <a:lnTo>
                      <a:pt x="143" y="135"/>
                    </a:lnTo>
                    <a:lnTo>
                      <a:pt x="144" y="138"/>
                    </a:lnTo>
                    <a:lnTo>
                      <a:pt x="148" y="135"/>
                    </a:lnTo>
                    <a:lnTo>
                      <a:pt x="148" y="132"/>
                    </a:lnTo>
                    <a:lnTo>
                      <a:pt x="149" y="130"/>
                    </a:lnTo>
                    <a:lnTo>
                      <a:pt x="153" y="133"/>
                    </a:lnTo>
                    <a:lnTo>
                      <a:pt x="158" y="135"/>
                    </a:lnTo>
                    <a:lnTo>
                      <a:pt x="163" y="137"/>
                    </a:lnTo>
                    <a:lnTo>
                      <a:pt x="164" y="138"/>
                    </a:lnTo>
                    <a:lnTo>
                      <a:pt x="161" y="138"/>
                    </a:lnTo>
                    <a:lnTo>
                      <a:pt x="158" y="138"/>
                    </a:lnTo>
                    <a:lnTo>
                      <a:pt x="156" y="140"/>
                    </a:lnTo>
                    <a:lnTo>
                      <a:pt x="156" y="143"/>
                    </a:lnTo>
                    <a:lnTo>
                      <a:pt x="159" y="150"/>
                    </a:lnTo>
                    <a:lnTo>
                      <a:pt x="159" y="153"/>
                    </a:lnTo>
                    <a:lnTo>
                      <a:pt x="164" y="153"/>
                    </a:lnTo>
                    <a:lnTo>
                      <a:pt x="168" y="155"/>
                    </a:lnTo>
                    <a:lnTo>
                      <a:pt x="173" y="155"/>
                    </a:lnTo>
                    <a:lnTo>
                      <a:pt x="174" y="158"/>
                    </a:lnTo>
                    <a:lnTo>
                      <a:pt x="171" y="160"/>
                    </a:lnTo>
                    <a:lnTo>
                      <a:pt x="173" y="162"/>
                    </a:lnTo>
                    <a:lnTo>
                      <a:pt x="171" y="168"/>
                    </a:lnTo>
                    <a:lnTo>
                      <a:pt x="166" y="167"/>
                    </a:lnTo>
                    <a:lnTo>
                      <a:pt x="163" y="163"/>
                    </a:lnTo>
                    <a:lnTo>
                      <a:pt x="166" y="160"/>
                    </a:lnTo>
                    <a:lnTo>
                      <a:pt x="166" y="158"/>
                    </a:lnTo>
                    <a:lnTo>
                      <a:pt x="163" y="158"/>
                    </a:lnTo>
                    <a:lnTo>
                      <a:pt x="163" y="160"/>
                    </a:lnTo>
                    <a:lnTo>
                      <a:pt x="158" y="160"/>
                    </a:lnTo>
                    <a:lnTo>
                      <a:pt x="153" y="155"/>
                    </a:lnTo>
                    <a:lnTo>
                      <a:pt x="149" y="153"/>
                    </a:lnTo>
                    <a:lnTo>
                      <a:pt x="149" y="148"/>
                    </a:lnTo>
                    <a:lnTo>
                      <a:pt x="148" y="145"/>
                    </a:lnTo>
                    <a:lnTo>
                      <a:pt x="141" y="142"/>
                    </a:lnTo>
                    <a:lnTo>
                      <a:pt x="138" y="137"/>
                    </a:lnTo>
                    <a:lnTo>
                      <a:pt x="135" y="137"/>
                    </a:lnTo>
                    <a:lnTo>
                      <a:pt x="131" y="133"/>
                    </a:lnTo>
                    <a:lnTo>
                      <a:pt x="130" y="133"/>
                    </a:lnTo>
                    <a:lnTo>
                      <a:pt x="128" y="135"/>
                    </a:lnTo>
                    <a:lnTo>
                      <a:pt x="133" y="143"/>
                    </a:lnTo>
                    <a:lnTo>
                      <a:pt x="135" y="150"/>
                    </a:lnTo>
                    <a:lnTo>
                      <a:pt x="133" y="150"/>
                    </a:lnTo>
                    <a:lnTo>
                      <a:pt x="128" y="143"/>
                    </a:lnTo>
                    <a:lnTo>
                      <a:pt x="123" y="140"/>
                    </a:lnTo>
                    <a:lnTo>
                      <a:pt x="121" y="137"/>
                    </a:lnTo>
                    <a:lnTo>
                      <a:pt x="111" y="133"/>
                    </a:lnTo>
                    <a:lnTo>
                      <a:pt x="105" y="133"/>
                    </a:lnTo>
                    <a:lnTo>
                      <a:pt x="103" y="137"/>
                    </a:lnTo>
                    <a:lnTo>
                      <a:pt x="105" y="140"/>
                    </a:lnTo>
                    <a:lnTo>
                      <a:pt x="100" y="142"/>
                    </a:lnTo>
                    <a:lnTo>
                      <a:pt x="95" y="137"/>
                    </a:lnTo>
                    <a:lnTo>
                      <a:pt x="91" y="140"/>
                    </a:lnTo>
                    <a:lnTo>
                      <a:pt x="86" y="140"/>
                    </a:lnTo>
                    <a:lnTo>
                      <a:pt x="90" y="137"/>
                    </a:lnTo>
                    <a:lnTo>
                      <a:pt x="88" y="133"/>
                    </a:lnTo>
                    <a:lnTo>
                      <a:pt x="85" y="133"/>
                    </a:lnTo>
                    <a:lnTo>
                      <a:pt x="83" y="138"/>
                    </a:lnTo>
                    <a:lnTo>
                      <a:pt x="80" y="133"/>
                    </a:lnTo>
                    <a:lnTo>
                      <a:pt x="80" y="128"/>
                    </a:lnTo>
                    <a:lnTo>
                      <a:pt x="80" y="125"/>
                    </a:lnTo>
                    <a:lnTo>
                      <a:pt x="83" y="123"/>
                    </a:lnTo>
                    <a:lnTo>
                      <a:pt x="88" y="117"/>
                    </a:lnTo>
                    <a:lnTo>
                      <a:pt x="83" y="113"/>
                    </a:lnTo>
                    <a:lnTo>
                      <a:pt x="78" y="113"/>
                    </a:lnTo>
                    <a:lnTo>
                      <a:pt x="78" y="117"/>
                    </a:lnTo>
                    <a:lnTo>
                      <a:pt x="81" y="118"/>
                    </a:lnTo>
                    <a:lnTo>
                      <a:pt x="78" y="122"/>
                    </a:lnTo>
                    <a:lnTo>
                      <a:pt x="75" y="122"/>
                    </a:lnTo>
                    <a:lnTo>
                      <a:pt x="70" y="117"/>
                    </a:lnTo>
                    <a:lnTo>
                      <a:pt x="70" y="112"/>
                    </a:lnTo>
                    <a:lnTo>
                      <a:pt x="68" y="112"/>
                    </a:lnTo>
                    <a:lnTo>
                      <a:pt x="66" y="112"/>
                    </a:lnTo>
                    <a:lnTo>
                      <a:pt x="65" y="112"/>
                    </a:lnTo>
                    <a:lnTo>
                      <a:pt x="65" y="103"/>
                    </a:lnTo>
                    <a:lnTo>
                      <a:pt x="60" y="97"/>
                    </a:lnTo>
                    <a:lnTo>
                      <a:pt x="58" y="90"/>
                    </a:lnTo>
                    <a:lnTo>
                      <a:pt x="60" y="88"/>
                    </a:lnTo>
                    <a:lnTo>
                      <a:pt x="60" y="87"/>
                    </a:lnTo>
                    <a:lnTo>
                      <a:pt x="56" y="87"/>
                    </a:lnTo>
                    <a:lnTo>
                      <a:pt x="55" y="82"/>
                    </a:lnTo>
                    <a:lnTo>
                      <a:pt x="56" y="75"/>
                    </a:lnTo>
                    <a:lnTo>
                      <a:pt x="60" y="80"/>
                    </a:lnTo>
                    <a:lnTo>
                      <a:pt x="63" y="80"/>
                    </a:lnTo>
                    <a:lnTo>
                      <a:pt x="66" y="78"/>
                    </a:lnTo>
                    <a:lnTo>
                      <a:pt x="66" y="75"/>
                    </a:lnTo>
                    <a:lnTo>
                      <a:pt x="63" y="69"/>
                    </a:lnTo>
                    <a:lnTo>
                      <a:pt x="66" y="64"/>
                    </a:lnTo>
                    <a:lnTo>
                      <a:pt x="68" y="52"/>
                    </a:lnTo>
                    <a:lnTo>
                      <a:pt x="68" y="44"/>
                    </a:lnTo>
                    <a:lnTo>
                      <a:pt x="66" y="39"/>
                    </a:lnTo>
                    <a:lnTo>
                      <a:pt x="71" y="29"/>
                    </a:lnTo>
                    <a:lnTo>
                      <a:pt x="73" y="24"/>
                    </a:lnTo>
                    <a:lnTo>
                      <a:pt x="80" y="22"/>
                    </a:lnTo>
                    <a:lnTo>
                      <a:pt x="90" y="24"/>
                    </a:lnTo>
                    <a:lnTo>
                      <a:pt x="93" y="27"/>
                    </a:lnTo>
                    <a:lnTo>
                      <a:pt x="96" y="30"/>
                    </a:lnTo>
                    <a:lnTo>
                      <a:pt x="98" y="27"/>
                    </a:lnTo>
                    <a:lnTo>
                      <a:pt x="105" y="27"/>
                    </a:lnTo>
                    <a:lnTo>
                      <a:pt x="108" y="25"/>
                    </a:lnTo>
                    <a:lnTo>
                      <a:pt x="108" y="24"/>
                    </a:lnTo>
                    <a:lnTo>
                      <a:pt x="110" y="22"/>
                    </a:lnTo>
                    <a:lnTo>
                      <a:pt x="113" y="25"/>
                    </a:lnTo>
                    <a:lnTo>
                      <a:pt x="113" y="29"/>
                    </a:lnTo>
                    <a:lnTo>
                      <a:pt x="110" y="32"/>
                    </a:lnTo>
                    <a:lnTo>
                      <a:pt x="110" y="40"/>
                    </a:lnTo>
                    <a:lnTo>
                      <a:pt x="113" y="47"/>
                    </a:lnTo>
                    <a:lnTo>
                      <a:pt x="116" y="49"/>
                    </a:lnTo>
                    <a:lnTo>
                      <a:pt x="118" y="54"/>
                    </a:lnTo>
                    <a:lnTo>
                      <a:pt x="121" y="57"/>
                    </a:lnTo>
                    <a:lnTo>
                      <a:pt x="118" y="67"/>
                    </a:lnTo>
                    <a:lnTo>
                      <a:pt x="115" y="73"/>
                    </a:lnTo>
                    <a:lnTo>
                      <a:pt x="116" y="78"/>
                    </a:lnTo>
                    <a:lnTo>
                      <a:pt x="113" y="83"/>
                    </a:lnTo>
                    <a:lnTo>
                      <a:pt x="113" y="82"/>
                    </a:lnTo>
                    <a:lnTo>
                      <a:pt x="115" y="78"/>
                    </a:lnTo>
                    <a:lnTo>
                      <a:pt x="111" y="80"/>
                    </a:lnTo>
                    <a:lnTo>
                      <a:pt x="103" y="87"/>
                    </a:lnTo>
                    <a:lnTo>
                      <a:pt x="101" y="90"/>
                    </a:lnTo>
                    <a:lnTo>
                      <a:pt x="103" y="95"/>
                    </a:lnTo>
                    <a:lnTo>
                      <a:pt x="100" y="98"/>
                    </a:lnTo>
                    <a:lnTo>
                      <a:pt x="100" y="105"/>
                    </a:lnTo>
                    <a:lnTo>
                      <a:pt x="101" y="107"/>
                    </a:lnTo>
                    <a:lnTo>
                      <a:pt x="105" y="112"/>
                    </a:lnTo>
                    <a:lnTo>
                      <a:pt x="106" y="115"/>
                    </a:lnTo>
                    <a:lnTo>
                      <a:pt x="105" y="118"/>
                    </a:lnTo>
                    <a:lnTo>
                      <a:pt x="105" y="122"/>
                    </a:lnTo>
                    <a:lnTo>
                      <a:pt x="105" y="122"/>
                    </a:lnTo>
                    <a:close/>
                    <a:moveTo>
                      <a:pt x="115" y="123"/>
                    </a:moveTo>
                    <a:lnTo>
                      <a:pt x="115" y="128"/>
                    </a:lnTo>
                    <a:lnTo>
                      <a:pt x="118" y="130"/>
                    </a:lnTo>
                    <a:lnTo>
                      <a:pt x="118" y="127"/>
                    </a:lnTo>
                    <a:lnTo>
                      <a:pt x="115" y="123"/>
                    </a:lnTo>
                    <a:lnTo>
                      <a:pt x="115" y="123"/>
                    </a:lnTo>
                    <a:close/>
                    <a:moveTo>
                      <a:pt x="110" y="107"/>
                    </a:moveTo>
                    <a:lnTo>
                      <a:pt x="113" y="113"/>
                    </a:lnTo>
                    <a:lnTo>
                      <a:pt x="111" y="115"/>
                    </a:lnTo>
                    <a:lnTo>
                      <a:pt x="113" y="118"/>
                    </a:lnTo>
                    <a:lnTo>
                      <a:pt x="116" y="115"/>
                    </a:lnTo>
                    <a:lnTo>
                      <a:pt x="116" y="108"/>
                    </a:lnTo>
                    <a:lnTo>
                      <a:pt x="120" y="107"/>
                    </a:lnTo>
                    <a:lnTo>
                      <a:pt x="116" y="105"/>
                    </a:lnTo>
                    <a:lnTo>
                      <a:pt x="110" y="107"/>
                    </a:lnTo>
                    <a:lnTo>
                      <a:pt x="110" y="107"/>
                    </a:lnTo>
                    <a:close/>
                    <a:moveTo>
                      <a:pt x="66" y="135"/>
                    </a:moveTo>
                    <a:lnTo>
                      <a:pt x="68" y="138"/>
                    </a:lnTo>
                    <a:lnTo>
                      <a:pt x="73" y="140"/>
                    </a:lnTo>
                    <a:lnTo>
                      <a:pt x="75" y="140"/>
                    </a:lnTo>
                    <a:lnTo>
                      <a:pt x="70" y="135"/>
                    </a:lnTo>
                    <a:lnTo>
                      <a:pt x="66" y="135"/>
                    </a:lnTo>
                    <a:lnTo>
                      <a:pt x="66" y="135"/>
                    </a:lnTo>
                    <a:close/>
                    <a:moveTo>
                      <a:pt x="75" y="145"/>
                    </a:moveTo>
                    <a:lnTo>
                      <a:pt x="76" y="147"/>
                    </a:lnTo>
                    <a:lnTo>
                      <a:pt x="80" y="147"/>
                    </a:lnTo>
                    <a:lnTo>
                      <a:pt x="81" y="152"/>
                    </a:lnTo>
                    <a:lnTo>
                      <a:pt x="85" y="153"/>
                    </a:lnTo>
                    <a:lnTo>
                      <a:pt x="88" y="157"/>
                    </a:lnTo>
                    <a:lnTo>
                      <a:pt x="88" y="163"/>
                    </a:lnTo>
                    <a:lnTo>
                      <a:pt x="91" y="165"/>
                    </a:lnTo>
                    <a:lnTo>
                      <a:pt x="91" y="170"/>
                    </a:lnTo>
                    <a:lnTo>
                      <a:pt x="96" y="175"/>
                    </a:lnTo>
                    <a:lnTo>
                      <a:pt x="100" y="175"/>
                    </a:lnTo>
                    <a:lnTo>
                      <a:pt x="105" y="171"/>
                    </a:lnTo>
                    <a:lnTo>
                      <a:pt x="105" y="168"/>
                    </a:lnTo>
                    <a:lnTo>
                      <a:pt x="106" y="167"/>
                    </a:lnTo>
                    <a:lnTo>
                      <a:pt x="106" y="163"/>
                    </a:lnTo>
                    <a:lnTo>
                      <a:pt x="105" y="160"/>
                    </a:lnTo>
                    <a:lnTo>
                      <a:pt x="106" y="157"/>
                    </a:lnTo>
                    <a:lnTo>
                      <a:pt x="106" y="153"/>
                    </a:lnTo>
                    <a:lnTo>
                      <a:pt x="101" y="152"/>
                    </a:lnTo>
                    <a:lnTo>
                      <a:pt x="91" y="143"/>
                    </a:lnTo>
                    <a:lnTo>
                      <a:pt x="85" y="145"/>
                    </a:lnTo>
                    <a:lnTo>
                      <a:pt x="80" y="143"/>
                    </a:lnTo>
                    <a:lnTo>
                      <a:pt x="75" y="145"/>
                    </a:lnTo>
                    <a:lnTo>
                      <a:pt x="75" y="145"/>
                    </a:lnTo>
                    <a:close/>
                    <a:moveTo>
                      <a:pt x="171" y="130"/>
                    </a:moveTo>
                    <a:lnTo>
                      <a:pt x="169" y="132"/>
                    </a:lnTo>
                    <a:lnTo>
                      <a:pt x="169" y="137"/>
                    </a:lnTo>
                    <a:lnTo>
                      <a:pt x="168" y="140"/>
                    </a:lnTo>
                    <a:lnTo>
                      <a:pt x="166" y="140"/>
                    </a:lnTo>
                    <a:lnTo>
                      <a:pt x="169" y="143"/>
                    </a:lnTo>
                    <a:lnTo>
                      <a:pt x="176" y="142"/>
                    </a:lnTo>
                    <a:lnTo>
                      <a:pt x="178" y="137"/>
                    </a:lnTo>
                    <a:lnTo>
                      <a:pt x="174" y="133"/>
                    </a:lnTo>
                    <a:lnTo>
                      <a:pt x="171" y="130"/>
                    </a:lnTo>
                    <a:lnTo>
                      <a:pt x="171" y="130"/>
                    </a:lnTo>
                    <a:close/>
                    <a:moveTo>
                      <a:pt x="113" y="147"/>
                    </a:moveTo>
                    <a:lnTo>
                      <a:pt x="118" y="150"/>
                    </a:lnTo>
                    <a:lnTo>
                      <a:pt x="120" y="148"/>
                    </a:lnTo>
                    <a:lnTo>
                      <a:pt x="121" y="147"/>
                    </a:lnTo>
                    <a:lnTo>
                      <a:pt x="120" y="142"/>
                    </a:lnTo>
                    <a:lnTo>
                      <a:pt x="115" y="140"/>
                    </a:lnTo>
                    <a:lnTo>
                      <a:pt x="111" y="143"/>
                    </a:lnTo>
                    <a:lnTo>
                      <a:pt x="113" y="147"/>
                    </a:lnTo>
                    <a:lnTo>
                      <a:pt x="113" y="147"/>
                    </a:lnTo>
                    <a:close/>
                    <a:moveTo>
                      <a:pt x="123" y="163"/>
                    </a:moveTo>
                    <a:lnTo>
                      <a:pt x="120" y="168"/>
                    </a:lnTo>
                    <a:lnTo>
                      <a:pt x="118" y="171"/>
                    </a:lnTo>
                    <a:lnTo>
                      <a:pt x="120" y="178"/>
                    </a:lnTo>
                    <a:lnTo>
                      <a:pt x="123" y="176"/>
                    </a:lnTo>
                    <a:lnTo>
                      <a:pt x="125" y="171"/>
                    </a:lnTo>
                    <a:lnTo>
                      <a:pt x="123" y="167"/>
                    </a:lnTo>
                    <a:lnTo>
                      <a:pt x="125" y="162"/>
                    </a:lnTo>
                    <a:lnTo>
                      <a:pt x="123" y="163"/>
                    </a:lnTo>
                    <a:lnTo>
                      <a:pt x="123" y="163"/>
                    </a:lnTo>
                    <a:close/>
                    <a:moveTo>
                      <a:pt x="133" y="167"/>
                    </a:moveTo>
                    <a:lnTo>
                      <a:pt x="131" y="168"/>
                    </a:lnTo>
                    <a:lnTo>
                      <a:pt x="131" y="171"/>
                    </a:lnTo>
                    <a:lnTo>
                      <a:pt x="136" y="171"/>
                    </a:lnTo>
                    <a:lnTo>
                      <a:pt x="136" y="168"/>
                    </a:lnTo>
                    <a:lnTo>
                      <a:pt x="133" y="167"/>
                    </a:lnTo>
                    <a:lnTo>
                      <a:pt x="133" y="167"/>
                    </a:lnTo>
                    <a:close/>
                    <a:moveTo>
                      <a:pt x="148" y="157"/>
                    </a:moveTo>
                    <a:lnTo>
                      <a:pt x="143" y="152"/>
                    </a:lnTo>
                    <a:lnTo>
                      <a:pt x="141" y="152"/>
                    </a:lnTo>
                    <a:lnTo>
                      <a:pt x="141" y="155"/>
                    </a:lnTo>
                    <a:lnTo>
                      <a:pt x="148" y="162"/>
                    </a:lnTo>
                    <a:lnTo>
                      <a:pt x="149" y="158"/>
                    </a:lnTo>
                    <a:lnTo>
                      <a:pt x="148" y="157"/>
                    </a:lnTo>
                    <a:lnTo>
                      <a:pt x="148" y="157"/>
                    </a:lnTo>
                    <a:close/>
                    <a:moveTo>
                      <a:pt x="158" y="165"/>
                    </a:moveTo>
                    <a:lnTo>
                      <a:pt x="159" y="167"/>
                    </a:lnTo>
                    <a:lnTo>
                      <a:pt x="163" y="170"/>
                    </a:lnTo>
                    <a:lnTo>
                      <a:pt x="164" y="170"/>
                    </a:lnTo>
                    <a:lnTo>
                      <a:pt x="161" y="167"/>
                    </a:lnTo>
                    <a:lnTo>
                      <a:pt x="158" y="165"/>
                    </a:lnTo>
                    <a:lnTo>
                      <a:pt x="158" y="165"/>
                    </a:lnTo>
                    <a:close/>
                    <a:moveTo>
                      <a:pt x="149" y="180"/>
                    </a:moveTo>
                    <a:lnTo>
                      <a:pt x="153" y="175"/>
                    </a:lnTo>
                    <a:lnTo>
                      <a:pt x="158" y="175"/>
                    </a:lnTo>
                    <a:lnTo>
                      <a:pt x="163" y="180"/>
                    </a:lnTo>
                    <a:lnTo>
                      <a:pt x="168" y="183"/>
                    </a:lnTo>
                    <a:lnTo>
                      <a:pt x="173" y="181"/>
                    </a:lnTo>
                    <a:lnTo>
                      <a:pt x="173" y="180"/>
                    </a:lnTo>
                    <a:lnTo>
                      <a:pt x="169" y="176"/>
                    </a:lnTo>
                    <a:lnTo>
                      <a:pt x="161" y="171"/>
                    </a:lnTo>
                    <a:lnTo>
                      <a:pt x="158" y="171"/>
                    </a:lnTo>
                    <a:lnTo>
                      <a:pt x="154" y="168"/>
                    </a:lnTo>
                    <a:lnTo>
                      <a:pt x="153" y="168"/>
                    </a:lnTo>
                    <a:lnTo>
                      <a:pt x="153" y="167"/>
                    </a:lnTo>
                    <a:lnTo>
                      <a:pt x="149" y="165"/>
                    </a:lnTo>
                    <a:lnTo>
                      <a:pt x="149" y="170"/>
                    </a:lnTo>
                    <a:lnTo>
                      <a:pt x="151" y="173"/>
                    </a:lnTo>
                    <a:lnTo>
                      <a:pt x="149" y="175"/>
                    </a:lnTo>
                    <a:lnTo>
                      <a:pt x="148" y="178"/>
                    </a:lnTo>
                    <a:lnTo>
                      <a:pt x="149" y="180"/>
                    </a:lnTo>
                    <a:lnTo>
                      <a:pt x="149" y="180"/>
                    </a:lnTo>
                    <a:close/>
                    <a:moveTo>
                      <a:pt x="126" y="213"/>
                    </a:moveTo>
                    <a:lnTo>
                      <a:pt x="125" y="215"/>
                    </a:lnTo>
                    <a:lnTo>
                      <a:pt x="123" y="215"/>
                    </a:lnTo>
                    <a:lnTo>
                      <a:pt x="120" y="208"/>
                    </a:lnTo>
                    <a:lnTo>
                      <a:pt x="123" y="203"/>
                    </a:lnTo>
                    <a:lnTo>
                      <a:pt x="121" y="195"/>
                    </a:lnTo>
                    <a:lnTo>
                      <a:pt x="123" y="191"/>
                    </a:lnTo>
                    <a:lnTo>
                      <a:pt x="123" y="186"/>
                    </a:lnTo>
                    <a:lnTo>
                      <a:pt x="121" y="186"/>
                    </a:lnTo>
                    <a:lnTo>
                      <a:pt x="116" y="185"/>
                    </a:lnTo>
                    <a:lnTo>
                      <a:pt x="116" y="181"/>
                    </a:lnTo>
                    <a:lnTo>
                      <a:pt x="121" y="180"/>
                    </a:lnTo>
                    <a:lnTo>
                      <a:pt x="126" y="185"/>
                    </a:lnTo>
                    <a:lnTo>
                      <a:pt x="130" y="186"/>
                    </a:lnTo>
                    <a:lnTo>
                      <a:pt x="130" y="188"/>
                    </a:lnTo>
                    <a:lnTo>
                      <a:pt x="131" y="188"/>
                    </a:lnTo>
                    <a:lnTo>
                      <a:pt x="136" y="188"/>
                    </a:lnTo>
                    <a:lnTo>
                      <a:pt x="139" y="188"/>
                    </a:lnTo>
                    <a:lnTo>
                      <a:pt x="143" y="193"/>
                    </a:lnTo>
                    <a:lnTo>
                      <a:pt x="146" y="190"/>
                    </a:lnTo>
                    <a:lnTo>
                      <a:pt x="149" y="188"/>
                    </a:lnTo>
                    <a:lnTo>
                      <a:pt x="151" y="190"/>
                    </a:lnTo>
                    <a:lnTo>
                      <a:pt x="151" y="195"/>
                    </a:lnTo>
                    <a:lnTo>
                      <a:pt x="148" y="196"/>
                    </a:lnTo>
                    <a:lnTo>
                      <a:pt x="146" y="201"/>
                    </a:lnTo>
                    <a:lnTo>
                      <a:pt x="139" y="205"/>
                    </a:lnTo>
                    <a:lnTo>
                      <a:pt x="138" y="208"/>
                    </a:lnTo>
                    <a:lnTo>
                      <a:pt x="135" y="208"/>
                    </a:lnTo>
                    <a:lnTo>
                      <a:pt x="135" y="210"/>
                    </a:lnTo>
                    <a:lnTo>
                      <a:pt x="131" y="210"/>
                    </a:lnTo>
                    <a:lnTo>
                      <a:pt x="126" y="213"/>
                    </a:lnTo>
                    <a:lnTo>
                      <a:pt x="126" y="213"/>
                    </a:lnTo>
                    <a:close/>
                    <a:moveTo>
                      <a:pt x="138" y="210"/>
                    </a:moveTo>
                    <a:lnTo>
                      <a:pt x="135" y="211"/>
                    </a:lnTo>
                    <a:lnTo>
                      <a:pt x="133" y="215"/>
                    </a:lnTo>
                    <a:lnTo>
                      <a:pt x="136" y="218"/>
                    </a:lnTo>
                    <a:lnTo>
                      <a:pt x="139" y="213"/>
                    </a:lnTo>
                    <a:lnTo>
                      <a:pt x="139" y="210"/>
                    </a:lnTo>
                    <a:lnTo>
                      <a:pt x="138" y="210"/>
                    </a:lnTo>
                    <a:lnTo>
                      <a:pt x="138" y="210"/>
                    </a:lnTo>
                    <a:close/>
                    <a:moveTo>
                      <a:pt x="179" y="208"/>
                    </a:moveTo>
                    <a:lnTo>
                      <a:pt x="179" y="213"/>
                    </a:lnTo>
                    <a:lnTo>
                      <a:pt x="178" y="210"/>
                    </a:lnTo>
                    <a:lnTo>
                      <a:pt x="179" y="208"/>
                    </a:lnTo>
                    <a:lnTo>
                      <a:pt x="179" y="208"/>
                    </a:lnTo>
                    <a:close/>
                    <a:moveTo>
                      <a:pt x="158" y="238"/>
                    </a:moveTo>
                    <a:lnTo>
                      <a:pt x="161" y="235"/>
                    </a:lnTo>
                    <a:lnTo>
                      <a:pt x="163" y="225"/>
                    </a:lnTo>
                    <a:lnTo>
                      <a:pt x="169" y="218"/>
                    </a:lnTo>
                    <a:lnTo>
                      <a:pt x="171" y="213"/>
                    </a:lnTo>
                    <a:lnTo>
                      <a:pt x="171" y="210"/>
                    </a:lnTo>
                    <a:lnTo>
                      <a:pt x="173" y="206"/>
                    </a:lnTo>
                    <a:lnTo>
                      <a:pt x="173" y="198"/>
                    </a:lnTo>
                    <a:lnTo>
                      <a:pt x="169" y="200"/>
                    </a:lnTo>
                    <a:lnTo>
                      <a:pt x="168" y="208"/>
                    </a:lnTo>
                    <a:lnTo>
                      <a:pt x="163" y="215"/>
                    </a:lnTo>
                    <a:lnTo>
                      <a:pt x="163" y="220"/>
                    </a:lnTo>
                    <a:lnTo>
                      <a:pt x="161" y="225"/>
                    </a:lnTo>
                    <a:lnTo>
                      <a:pt x="158" y="230"/>
                    </a:lnTo>
                    <a:lnTo>
                      <a:pt x="156" y="235"/>
                    </a:lnTo>
                    <a:lnTo>
                      <a:pt x="158" y="238"/>
                    </a:lnTo>
                    <a:lnTo>
                      <a:pt x="158" y="238"/>
                    </a:lnTo>
                    <a:close/>
                    <a:moveTo>
                      <a:pt x="153" y="236"/>
                    </a:moveTo>
                    <a:lnTo>
                      <a:pt x="153" y="226"/>
                    </a:lnTo>
                    <a:lnTo>
                      <a:pt x="154" y="215"/>
                    </a:lnTo>
                    <a:lnTo>
                      <a:pt x="159" y="210"/>
                    </a:lnTo>
                    <a:lnTo>
                      <a:pt x="159" y="206"/>
                    </a:lnTo>
                    <a:lnTo>
                      <a:pt x="156" y="205"/>
                    </a:lnTo>
                    <a:lnTo>
                      <a:pt x="153" y="206"/>
                    </a:lnTo>
                    <a:lnTo>
                      <a:pt x="151" y="205"/>
                    </a:lnTo>
                    <a:lnTo>
                      <a:pt x="146" y="206"/>
                    </a:lnTo>
                    <a:lnTo>
                      <a:pt x="146" y="211"/>
                    </a:lnTo>
                    <a:lnTo>
                      <a:pt x="144" y="215"/>
                    </a:lnTo>
                    <a:lnTo>
                      <a:pt x="144" y="220"/>
                    </a:lnTo>
                    <a:lnTo>
                      <a:pt x="143" y="225"/>
                    </a:lnTo>
                    <a:lnTo>
                      <a:pt x="135" y="228"/>
                    </a:lnTo>
                    <a:lnTo>
                      <a:pt x="133" y="230"/>
                    </a:lnTo>
                    <a:lnTo>
                      <a:pt x="135" y="236"/>
                    </a:lnTo>
                    <a:lnTo>
                      <a:pt x="138" y="238"/>
                    </a:lnTo>
                    <a:lnTo>
                      <a:pt x="143" y="240"/>
                    </a:lnTo>
                    <a:lnTo>
                      <a:pt x="148" y="241"/>
                    </a:lnTo>
                    <a:lnTo>
                      <a:pt x="148" y="246"/>
                    </a:lnTo>
                    <a:lnTo>
                      <a:pt x="151" y="248"/>
                    </a:lnTo>
                    <a:lnTo>
                      <a:pt x="156" y="245"/>
                    </a:lnTo>
                    <a:lnTo>
                      <a:pt x="156" y="241"/>
                    </a:lnTo>
                    <a:lnTo>
                      <a:pt x="153" y="236"/>
                    </a:lnTo>
                    <a:lnTo>
                      <a:pt x="153" y="236"/>
                    </a:lnTo>
                    <a:close/>
                    <a:moveTo>
                      <a:pt x="164" y="243"/>
                    </a:moveTo>
                    <a:lnTo>
                      <a:pt x="166" y="243"/>
                    </a:lnTo>
                    <a:lnTo>
                      <a:pt x="166" y="246"/>
                    </a:lnTo>
                    <a:lnTo>
                      <a:pt x="163" y="248"/>
                    </a:lnTo>
                    <a:lnTo>
                      <a:pt x="159" y="246"/>
                    </a:lnTo>
                    <a:lnTo>
                      <a:pt x="161" y="243"/>
                    </a:lnTo>
                    <a:lnTo>
                      <a:pt x="164" y="243"/>
                    </a:lnTo>
                    <a:lnTo>
                      <a:pt x="164" y="243"/>
                    </a:lnTo>
                    <a:close/>
                    <a:moveTo>
                      <a:pt x="179" y="223"/>
                    </a:moveTo>
                    <a:lnTo>
                      <a:pt x="183" y="223"/>
                    </a:lnTo>
                    <a:lnTo>
                      <a:pt x="186" y="225"/>
                    </a:lnTo>
                    <a:lnTo>
                      <a:pt x="186" y="230"/>
                    </a:lnTo>
                    <a:lnTo>
                      <a:pt x="184" y="233"/>
                    </a:lnTo>
                    <a:lnTo>
                      <a:pt x="176" y="235"/>
                    </a:lnTo>
                    <a:lnTo>
                      <a:pt x="171" y="236"/>
                    </a:lnTo>
                    <a:lnTo>
                      <a:pt x="171" y="233"/>
                    </a:lnTo>
                    <a:lnTo>
                      <a:pt x="169" y="231"/>
                    </a:lnTo>
                    <a:lnTo>
                      <a:pt x="171" y="226"/>
                    </a:lnTo>
                    <a:lnTo>
                      <a:pt x="179" y="223"/>
                    </a:lnTo>
                    <a:lnTo>
                      <a:pt x="179" y="223"/>
                    </a:lnTo>
                    <a:close/>
                    <a:moveTo>
                      <a:pt x="203" y="223"/>
                    </a:moveTo>
                    <a:lnTo>
                      <a:pt x="204" y="226"/>
                    </a:lnTo>
                    <a:lnTo>
                      <a:pt x="204" y="230"/>
                    </a:lnTo>
                    <a:lnTo>
                      <a:pt x="201" y="226"/>
                    </a:lnTo>
                    <a:lnTo>
                      <a:pt x="203" y="223"/>
                    </a:lnTo>
                    <a:lnTo>
                      <a:pt x="203" y="223"/>
                    </a:lnTo>
                    <a:close/>
                    <a:moveTo>
                      <a:pt x="188" y="241"/>
                    </a:moveTo>
                    <a:lnTo>
                      <a:pt x="193" y="243"/>
                    </a:lnTo>
                    <a:lnTo>
                      <a:pt x="193" y="248"/>
                    </a:lnTo>
                    <a:lnTo>
                      <a:pt x="188" y="245"/>
                    </a:lnTo>
                    <a:lnTo>
                      <a:pt x="188" y="243"/>
                    </a:lnTo>
                    <a:lnTo>
                      <a:pt x="188" y="241"/>
                    </a:lnTo>
                    <a:lnTo>
                      <a:pt x="188" y="241"/>
                    </a:lnTo>
                    <a:close/>
                    <a:moveTo>
                      <a:pt x="184" y="188"/>
                    </a:moveTo>
                    <a:lnTo>
                      <a:pt x="184" y="193"/>
                    </a:lnTo>
                    <a:lnTo>
                      <a:pt x="181" y="193"/>
                    </a:lnTo>
                    <a:lnTo>
                      <a:pt x="176" y="190"/>
                    </a:lnTo>
                    <a:lnTo>
                      <a:pt x="179" y="188"/>
                    </a:lnTo>
                    <a:lnTo>
                      <a:pt x="184" y="188"/>
                    </a:lnTo>
                    <a:lnTo>
                      <a:pt x="184" y="188"/>
                    </a:lnTo>
                    <a:close/>
                    <a:moveTo>
                      <a:pt x="194" y="195"/>
                    </a:moveTo>
                    <a:lnTo>
                      <a:pt x="199" y="196"/>
                    </a:lnTo>
                    <a:lnTo>
                      <a:pt x="201" y="200"/>
                    </a:lnTo>
                    <a:lnTo>
                      <a:pt x="208" y="200"/>
                    </a:lnTo>
                    <a:lnTo>
                      <a:pt x="209" y="200"/>
                    </a:lnTo>
                    <a:lnTo>
                      <a:pt x="211" y="200"/>
                    </a:lnTo>
                    <a:lnTo>
                      <a:pt x="213" y="200"/>
                    </a:lnTo>
                    <a:lnTo>
                      <a:pt x="211" y="198"/>
                    </a:lnTo>
                    <a:lnTo>
                      <a:pt x="209" y="193"/>
                    </a:lnTo>
                    <a:lnTo>
                      <a:pt x="206" y="191"/>
                    </a:lnTo>
                    <a:lnTo>
                      <a:pt x="206" y="185"/>
                    </a:lnTo>
                    <a:lnTo>
                      <a:pt x="206" y="178"/>
                    </a:lnTo>
                    <a:lnTo>
                      <a:pt x="206" y="175"/>
                    </a:lnTo>
                    <a:lnTo>
                      <a:pt x="204" y="173"/>
                    </a:lnTo>
                    <a:lnTo>
                      <a:pt x="201" y="168"/>
                    </a:lnTo>
                    <a:lnTo>
                      <a:pt x="198" y="165"/>
                    </a:lnTo>
                    <a:lnTo>
                      <a:pt x="194" y="165"/>
                    </a:lnTo>
                    <a:lnTo>
                      <a:pt x="193" y="165"/>
                    </a:lnTo>
                    <a:lnTo>
                      <a:pt x="191" y="165"/>
                    </a:lnTo>
                    <a:lnTo>
                      <a:pt x="188" y="165"/>
                    </a:lnTo>
                    <a:lnTo>
                      <a:pt x="186" y="167"/>
                    </a:lnTo>
                    <a:lnTo>
                      <a:pt x="183" y="167"/>
                    </a:lnTo>
                    <a:lnTo>
                      <a:pt x="178" y="167"/>
                    </a:lnTo>
                    <a:lnTo>
                      <a:pt x="176" y="165"/>
                    </a:lnTo>
                    <a:lnTo>
                      <a:pt x="176" y="168"/>
                    </a:lnTo>
                    <a:lnTo>
                      <a:pt x="179" y="175"/>
                    </a:lnTo>
                    <a:lnTo>
                      <a:pt x="186" y="180"/>
                    </a:lnTo>
                    <a:lnTo>
                      <a:pt x="191" y="185"/>
                    </a:lnTo>
                    <a:lnTo>
                      <a:pt x="194" y="186"/>
                    </a:lnTo>
                    <a:lnTo>
                      <a:pt x="193" y="190"/>
                    </a:lnTo>
                    <a:lnTo>
                      <a:pt x="191" y="191"/>
                    </a:lnTo>
                    <a:lnTo>
                      <a:pt x="191" y="193"/>
                    </a:lnTo>
                    <a:lnTo>
                      <a:pt x="193" y="191"/>
                    </a:lnTo>
                    <a:lnTo>
                      <a:pt x="193" y="193"/>
                    </a:lnTo>
                    <a:lnTo>
                      <a:pt x="194" y="195"/>
                    </a:lnTo>
                    <a:lnTo>
                      <a:pt x="194" y="195"/>
                    </a:lnTo>
                    <a:close/>
                    <a:moveTo>
                      <a:pt x="191" y="195"/>
                    </a:moveTo>
                    <a:lnTo>
                      <a:pt x="186" y="196"/>
                    </a:lnTo>
                    <a:lnTo>
                      <a:pt x="181" y="195"/>
                    </a:lnTo>
                    <a:lnTo>
                      <a:pt x="178" y="195"/>
                    </a:lnTo>
                    <a:lnTo>
                      <a:pt x="181" y="200"/>
                    </a:lnTo>
                    <a:lnTo>
                      <a:pt x="181" y="203"/>
                    </a:lnTo>
                    <a:lnTo>
                      <a:pt x="183" y="206"/>
                    </a:lnTo>
                    <a:lnTo>
                      <a:pt x="186" y="203"/>
                    </a:lnTo>
                    <a:lnTo>
                      <a:pt x="189" y="206"/>
                    </a:lnTo>
                    <a:lnTo>
                      <a:pt x="188" y="211"/>
                    </a:lnTo>
                    <a:lnTo>
                      <a:pt x="191" y="216"/>
                    </a:lnTo>
                    <a:lnTo>
                      <a:pt x="191" y="223"/>
                    </a:lnTo>
                    <a:lnTo>
                      <a:pt x="196" y="225"/>
                    </a:lnTo>
                    <a:lnTo>
                      <a:pt x="196" y="218"/>
                    </a:lnTo>
                    <a:lnTo>
                      <a:pt x="198" y="221"/>
                    </a:lnTo>
                    <a:lnTo>
                      <a:pt x="203" y="221"/>
                    </a:lnTo>
                    <a:lnTo>
                      <a:pt x="203" y="218"/>
                    </a:lnTo>
                    <a:lnTo>
                      <a:pt x="199" y="211"/>
                    </a:lnTo>
                    <a:lnTo>
                      <a:pt x="196" y="208"/>
                    </a:lnTo>
                    <a:lnTo>
                      <a:pt x="194" y="201"/>
                    </a:lnTo>
                    <a:lnTo>
                      <a:pt x="193" y="196"/>
                    </a:lnTo>
                    <a:lnTo>
                      <a:pt x="191" y="195"/>
                    </a:lnTo>
                    <a:lnTo>
                      <a:pt x="191" y="195"/>
                    </a:lnTo>
                    <a:close/>
                    <a:moveTo>
                      <a:pt x="214" y="206"/>
                    </a:moveTo>
                    <a:lnTo>
                      <a:pt x="218" y="205"/>
                    </a:lnTo>
                    <a:lnTo>
                      <a:pt x="216" y="203"/>
                    </a:lnTo>
                    <a:lnTo>
                      <a:pt x="214" y="205"/>
                    </a:lnTo>
                    <a:lnTo>
                      <a:pt x="214" y="206"/>
                    </a:lnTo>
                    <a:lnTo>
                      <a:pt x="214" y="206"/>
                    </a:lnTo>
                    <a:close/>
                    <a:moveTo>
                      <a:pt x="216" y="210"/>
                    </a:moveTo>
                    <a:lnTo>
                      <a:pt x="213" y="208"/>
                    </a:lnTo>
                    <a:lnTo>
                      <a:pt x="213" y="211"/>
                    </a:lnTo>
                    <a:lnTo>
                      <a:pt x="214" y="211"/>
                    </a:lnTo>
                    <a:lnTo>
                      <a:pt x="216" y="210"/>
                    </a:lnTo>
                    <a:lnTo>
                      <a:pt x="216" y="210"/>
                    </a:lnTo>
                    <a:close/>
                    <a:moveTo>
                      <a:pt x="214" y="231"/>
                    </a:moveTo>
                    <a:lnTo>
                      <a:pt x="216" y="226"/>
                    </a:lnTo>
                    <a:lnTo>
                      <a:pt x="213" y="223"/>
                    </a:lnTo>
                    <a:lnTo>
                      <a:pt x="213" y="218"/>
                    </a:lnTo>
                    <a:lnTo>
                      <a:pt x="214" y="218"/>
                    </a:lnTo>
                    <a:lnTo>
                      <a:pt x="213" y="215"/>
                    </a:lnTo>
                    <a:lnTo>
                      <a:pt x="211" y="216"/>
                    </a:lnTo>
                    <a:lnTo>
                      <a:pt x="209" y="221"/>
                    </a:lnTo>
                    <a:lnTo>
                      <a:pt x="213" y="226"/>
                    </a:lnTo>
                    <a:lnTo>
                      <a:pt x="213" y="228"/>
                    </a:lnTo>
                    <a:lnTo>
                      <a:pt x="213" y="231"/>
                    </a:lnTo>
                    <a:lnTo>
                      <a:pt x="214" y="231"/>
                    </a:lnTo>
                    <a:lnTo>
                      <a:pt x="214" y="231"/>
                    </a:lnTo>
                    <a:close/>
                    <a:moveTo>
                      <a:pt x="219" y="233"/>
                    </a:moveTo>
                    <a:lnTo>
                      <a:pt x="219" y="235"/>
                    </a:lnTo>
                    <a:lnTo>
                      <a:pt x="221" y="236"/>
                    </a:lnTo>
                    <a:lnTo>
                      <a:pt x="223" y="235"/>
                    </a:lnTo>
                    <a:lnTo>
                      <a:pt x="219" y="233"/>
                    </a:lnTo>
                    <a:lnTo>
                      <a:pt x="219" y="233"/>
                    </a:lnTo>
                    <a:close/>
                    <a:moveTo>
                      <a:pt x="224" y="223"/>
                    </a:moveTo>
                    <a:lnTo>
                      <a:pt x="223" y="228"/>
                    </a:lnTo>
                    <a:lnTo>
                      <a:pt x="221" y="230"/>
                    </a:lnTo>
                    <a:lnTo>
                      <a:pt x="224" y="233"/>
                    </a:lnTo>
                    <a:lnTo>
                      <a:pt x="228" y="231"/>
                    </a:lnTo>
                    <a:lnTo>
                      <a:pt x="226" y="226"/>
                    </a:lnTo>
                    <a:lnTo>
                      <a:pt x="224" y="223"/>
                    </a:lnTo>
                    <a:lnTo>
                      <a:pt x="224" y="223"/>
                    </a:lnTo>
                    <a:close/>
                    <a:moveTo>
                      <a:pt x="130" y="299"/>
                    </a:moveTo>
                    <a:lnTo>
                      <a:pt x="125" y="294"/>
                    </a:lnTo>
                    <a:lnTo>
                      <a:pt x="128" y="288"/>
                    </a:lnTo>
                    <a:lnTo>
                      <a:pt x="128" y="283"/>
                    </a:lnTo>
                    <a:lnTo>
                      <a:pt x="128" y="279"/>
                    </a:lnTo>
                    <a:lnTo>
                      <a:pt x="131" y="274"/>
                    </a:lnTo>
                    <a:lnTo>
                      <a:pt x="136" y="273"/>
                    </a:lnTo>
                    <a:lnTo>
                      <a:pt x="139" y="269"/>
                    </a:lnTo>
                    <a:lnTo>
                      <a:pt x="144" y="271"/>
                    </a:lnTo>
                    <a:lnTo>
                      <a:pt x="151" y="269"/>
                    </a:lnTo>
                    <a:lnTo>
                      <a:pt x="149" y="266"/>
                    </a:lnTo>
                    <a:lnTo>
                      <a:pt x="151" y="263"/>
                    </a:lnTo>
                    <a:lnTo>
                      <a:pt x="156" y="260"/>
                    </a:lnTo>
                    <a:lnTo>
                      <a:pt x="159" y="256"/>
                    </a:lnTo>
                    <a:lnTo>
                      <a:pt x="163" y="256"/>
                    </a:lnTo>
                    <a:lnTo>
                      <a:pt x="169" y="261"/>
                    </a:lnTo>
                    <a:lnTo>
                      <a:pt x="169" y="268"/>
                    </a:lnTo>
                    <a:lnTo>
                      <a:pt x="164" y="274"/>
                    </a:lnTo>
                    <a:lnTo>
                      <a:pt x="169" y="271"/>
                    </a:lnTo>
                    <a:lnTo>
                      <a:pt x="174" y="269"/>
                    </a:lnTo>
                    <a:lnTo>
                      <a:pt x="179" y="268"/>
                    </a:lnTo>
                    <a:lnTo>
                      <a:pt x="183" y="260"/>
                    </a:lnTo>
                    <a:lnTo>
                      <a:pt x="188" y="258"/>
                    </a:lnTo>
                    <a:lnTo>
                      <a:pt x="189" y="263"/>
                    </a:lnTo>
                    <a:lnTo>
                      <a:pt x="193" y="261"/>
                    </a:lnTo>
                    <a:lnTo>
                      <a:pt x="193" y="258"/>
                    </a:lnTo>
                    <a:lnTo>
                      <a:pt x="191" y="258"/>
                    </a:lnTo>
                    <a:lnTo>
                      <a:pt x="194" y="248"/>
                    </a:lnTo>
                    <a:lnTo>
                      <a:pt x="199" y="251"/>
                    </a:lnTo>
                    <a:lnTo>
                      <a:pt x="203" y="253"/>
                    </a:lnTo>
                    <a:lnTo>
                      <a:pt x="203" y="251"/>
                    </a:lnTo>
                    <a:lnTo>
                      <a:pt x="203" y="245"/>
                    </a:lnTo>
                    <a:lnTo>
                      <a:pt x="204" y="245"/>
                    </a:lnTo>
                    <a:lnTo>
                      <a:pt x="209" y="248"/>
                    </a:lnTo>
                    <a:lnTo>
                      <a:pt x="209" y="245"/>
                    </a:lnTo>
                    <a:lnTo>
                      <a:pt x="206" y="236"/>
                    </a:lnTo>
                    <a:lnTo>
                      <a:pt x="208" y="231"/>
                    </a:lnTo>
                    <a:lnTo>
                      <a:pt x="211" y="233"/>
                    </a:lnTo>
                    <a:lnTo>
                      <a:pt x="213" y="231"/>
                    </a:lnTo>
                    <a:lnTo>
                      <a:pt x="213" y="236"/>
                    </a:lnTo>
                    <a:lnTo>
                      <a:pt x="219" y="241"/>
                    </a:lnTo>
                    <a:lnTo>
                      <a:pt x="224" y="245"/>
                    </a:lnTo>
                    <a:lnTo>
                      <a:pt x="228" y="243"/>
                    </a:lnTo>
                    <a:lnTo>
                      <a:pt x="228" y="246"/>
                    </a:lnTo>
                    <a:lnTo>
                      <a:pt x="231" y="250"/>
                    </a:lnTo>
                    <a:lnTo>
                      <a:pt x="231" y="256"/>
                    </a:lnTo>
                    <a:lnTo>
                      <a:pt x="228" y="255"/>
                    </a:lnTo>
                    <a:lnTo>
                      <a:pt x="228" y="258"/>
                    </a:lnTo>
                    <a:lnTo>
                      <a:pt x="229" y="261"/>
                    </a:lnTo>
                    <a:lnTo>
                      <a:pt x="233" y="261"/>
                    </a:lnTo>
                    <a:lnTo>
                      <a:pt x="231" y="263"/>
                    </a:lnTo>
                    <a:lnTo>
                      <a:pt x="231" y="269"/>
                    </a:lnTo>
                    <a:lnTo>
                      <a:pt x="233" y="266"/>
                    </a:lnTo>
                    <a:lnTo>
                      <a:pt x="234" y="271"/>
                    </a:lnTo>
                    <a:lnTo>
                      <a:pt x="234" y="276"/>
                    </a:lnTo>
                    <a:lnTo>
                      <a:pt x="237" y="279"/>
                    </a:lnTo>
                    <a:lnTo>
                      <a:pt x="239" y="284"/>
                    </a:lnTo>
                    <a:lnTo>
                      <a:pt x="241" y="291"/>
                    </a:lnTo>
                    <a:lnTo>
                      <a:pt x="237" y="296"/>
                    </a:lnTo>
                    <a:lnTo>
                      <a:pt x="236" y="296"/>
                    </a:lnTo>
                    <a:lnTo>
                      <a:pt x="236" y="299"/>
                    </a:lnTo>
                    <a:lnTo>
                      <a:pt x="234" y="296"/>
                    </a:lnTo>
                    <a:lnTo>
                      <a:pt x="231" y="298"/>
                    </a:lnTo>
                    <a:lnTo>
                      <a:pt x="231" y="299"/>
                    </a:lnTo>
                    <a:lnTo>
                      <a:pt x="233" y="306"/>
                    </a:lnTo>
                    <a:lnTo>
                      <a:pt x="233" y="311"/>
                    </a:lnTo>
                    <a:lnTo>
                      <a:pt x="233" y="314"/>
                    </a:lnTo>
                    <a:lnTo>
                      <a:pt x="231" y="311"/>
                    </a:lnTo>
                    <a:lnTo>
                      <a:pt x="228" y="304"/>
                    </a:lnTo>
                    <a:lnTo>
                      <a:pt x="228" y="301"/>
                    </a:lnTo>
                    <a:lnTo>
                      <a:pt x="226" y="298"/>
                    </a:lnTo>
                    <a:lnTo>
                      <a:pt x="224" y="293"/>
                    </a:lnTo>
                    <a:lnTo>
                      <a:pt x="221" y="288"/>
                    </a:lnTo>
                    <a:lnTo>
                      <a:pt x="218" y="289"/>
                    </a:lnTo>
                    <a:lnTo>
                      <a:pt x="213" y="299"/>
                    </a:lnTo>
                    <a:lnTo>
                      <a:pt x="211" y="303"/>
                    </a:lnTo>
                    <a:lnTo>
                      <a:pt x="216" y="306"/>
                    </a:lnTo>
                    <a:lnTo>
                      <a:pt x="218" y="311"/>
                    </a:lnTo>
                    <a:lnTo>
                      <a:pt x="221" y="314"/>
                    </a:lnTo>
                    <a:lnTo>
                      <a:pt x="219" y="319"/>
                    </a:lnTo>
                    <a:lnTo>
                      <a:pt x="213" y="326"/>
                    </a:lnTo>
                    <a:lnTo>
                      <a:pt x="209" y="329"/>
                    </a:lnTo>
                    <a:lnTo>
                      <a:pt x="208" y="328"/>
                    </a:lnTo>
                    <a:lnTo>
                      <a:pt x="206" y="323"/>
                    </a:lnTo>
                    <a:lnTo>
                      <a:pt x="209" y="321"/>
                    </a:lnTo>
                    <a:lnTo>
                      <a:pt x="208" y="319"/>
                    </a:lnTo>
                    <a:lnTo>
                      <a:pt x="204" y="321"/>
                    </a:lnTo>
                    <a:lnTo>
                      <a:pt x="204" y="323"/>
                    </a:lnTo>
                    <a:lnTo>
                      <a:pt x="199" y="324"/>
                    </a:lnTo>
                    <a:lnTo>
                      <a:pt x="194" y="323"/>
                    </a:lnTo>
                    <a:lnTo>
                      <a:pt x="191" y="319"/>
                    </a:lnTo>
                    <a:lnTo>
                      <a:pt x="186" y="319"/>
                    </a:lnTo>
                    <a:lnTo>
                      <a:pt x="181" y="314"/>
                    </a:lnTo>
                    <a:lnTo>
                      <a:pt x="179" y="311"/>
                    </a:lnTo>
                    <a:lnTo>
                      <a:pt x="176" y="308"/>
                    </a:lnTo>
                    <a:lnTo>
                      <a:pt x="178" y="304"/>
                    </a:lnTo>
                    <a:lnTo>
                      <a:pt x="178" y="301"/>
                    </a:lnTo>
                    <a:lnTo>
                      <a:pt x="174" y="298"/>
                    </a:lnTo>
                    <a:lnTo>
                      <a:pt x="178" y="296"/>
                    </a:lnTo>
                    <a:lnTo>
                      <a:pt x="176" y="293"/>
                    </a:lnTo>
                    <a:lnTo>
                      <a:pt x="179" y="293"/>
                    </a:lnTo>
                    <a:lnTo>
                      <a:pt x="183" y="294"/>
                    </a:lnTo>
                    <a:lnTo>
                      <a:pt x="179" y="291"/>
                    </a:lnTo>
                    <a:lnTo>
                      <a:pt x="178" y="288"/>
                    </a:lnTo>
                    <a:lnTo>
                      <a:pt x="173" y="283"/>
                    </a:lnTo>
                    <a:lnTo>
                      <a:pt x="169" y="283"/>
                    </a:lnTo>
                    <a:lnTo>
                      <a:pt x="164" y="279"/>
                    </a:lnTo>
                    <a:lnTo>
                      <a:pt x="163" y="279"/>
                    </a:lnTo>
                    <a:lnTo>
                      <a:pt x="161" y="281"/>
                    </a:lnTo>
                    <a:lnTo>
                      <a:pt x="161" y="283"/>
                    </a:lnTo>
                    <a:lnTo>
                      <a:pt x="159" y="284"/>
                    </a:lnTo>
                    <a:lnTo>
                      <a:pt x="163" y="288"/>
                    </a:lnTo>
                    <a:lnTo>
                      <a:pt x="161" y="288"/>
                    </a:lnTo>
                    <a:lnTo>
                      <a:pt x="156" y="286"/>
                    </a:lnTo>
                    <a:lnTo>
                      <a:pt x="154" y="286"/>
                    </a:lnTo>
                    <a:lnTo>
                      <a:pt x="156" y="283"/>
                    </a:lnTo>
                    <a:lnTo>
                      <a:pt x="153" y="283"/>
                    </a:lnTo>
                    <a:lnTo>
                      <a:pt x="151" y="283"/>
                    </a:lnTo>
                    <a:lnTo>
                      <a:pt x="151" y="288"/>
                    </a:lnTo>
                    <a:lnTo>
                      <a:pt x="148" y="286"/>
                    </a:lnTo>
                    <a:lnTo>
                      <a:pt x="146" y="288"/>
                    </a:lnTo>
                    <a:lnTo>
                      <a:pt x="144" y="286"/>
                    </a:lnTo>
                    <a:lnTo>
                      <a:pt x="146" y="281"/>
                    </a:lnTo>
                    <a:lnTo>
                      <a:pt x="143" y="279"/>
                    </a:lnTo>
                    <a:lnTo>
                      <a:pt x="139" y="279"/>
                    </a:lnTo>
                    <a:lnTo>
                      <a:pt x="138" y="284"/>
                    </a:lnTo>
                    <a:lnTo>
                      <a:pt x="135" y="288"/>
                    </a:lnTo>
                    <a:lnTo>
                      <a:pt x="131" y="296"/>
                    </a:lnTo>
                    <a:lnTo>
                      <a:pt x="130" y="299"/>
                    </a:lnTo>
                    <a:lnTo>
                      <a:pt x="130" y="299"/>
                    </a:lnTo>
                    <a:close/>
                    <a:moveTo>
                      <a:pt x="121" y="304"/>
                    </a:moveTo>
                    <a:lnTo>
                      <a:pt x="121" y="308"/>
                    </a:lnTo>
                    <a:lnTo>
                      <a:pt x="125" y="311"/>
                    </a:lnTo>
                    <a:lnTo>
                      <a:pt x="128" y="311"/>
                    </a:lnTo>
                    <a:lnTo>
                      <a:pt x="133" y="306"/>
                    </a:lnTo>
                    <a:lnTo>
                      <a:pt x="135" y="306"/>
                    </a:lnTo>
                    <a:lnTo>
                      <a:pt x="131" y="304"/>
                    </a:lnTo>
                    <a:lnTo>
                      <a:pt x="128" y="303"/>
                    </a:lnTo>
                    <a:lnTo>
                      <a:pt x="126" y="304"/>
                    </a:lnTo>
                    <a:lnTo>
                      <a:pt x="121" y="304"/>
                    </a:lnTo>
                    <a:lnTo>
                      <a:pt x="121" y="304"/>
                    </a:lnTo>
                    <a:close/>
                    <a:moveTo>
                      <a:pt x="66" y="178"/>
                    </a:moveTo>
                    <a:lnTo>
                      <a:pt x="65" y="176"/>
                    </a:lnTo>
                    <a:lnTo>
                      <a:pt x="63" y="173"/>
                    </a:lnTo>
                    <a:lnTo>
                      <a:pt x="65" y="171"/>
                    </a:lnTo>
                    <a:lnTo>
                      <a:pt x="68" y="171"/>
                    </a:lnTo>
                    <a:lnTo>
                      <a:pt x="71" y="175"/>
                    </a:lnTo>
                    <a:lnTo>
                      <a:pt x="76" y="176"/>
                    </a:lnTo>
                    <a:lnTo>
                      <a:pt x="76" y="178"/>
                    </a:lnTo>
                    <a:lnTo>
                      <a:pt x="75" y="180"/>
                    </a:lnTo>
                    <a:lnTo>
                      <a:pt x="71" y="180"/>
                    </a:lnTo>
                    <a:lnTo>
                      <a:pt x="66" y="178"/>
                    </a:lnTo>
                    <a:lnTo>
                      <a:pt x="66" y="178"/>
                    </a:lnTo>
                    <a:close/>
                    <a:moveTo>
                      <a:pt x="63" y="181"/>
                    </a:moveTo>
                    <a:lnTo>
                      <a:pt x="68" y="181"/>
                    </a:lnTo>
                    <a:lnTo>
                      <a:pt x="70" y="185"/>
                    </a:lnTo>
                    <a:lnTo>
                      <a:pt x="68" y="186"/>
                    </a:lnTo>
                    <a:lnTo>
                      <a:pt x="66" y="188"/>
                    </a:lnTo>
                    <a:lnTo>
                      <a:pt x="65" y="188"/>
                    </a:lnTo>
                    <a:lnTo>
                      <a:pt x="63" y="183"/>
                    </a:lnTo>
                    <a:lnTo>
                      <a:pt x="63" y="181"/>
                    </a:lnTo>
                    <a:lnTo>
                      <a:pt x="63" y="181"/>
                    </a:lnTo>
                    <a:close/>
                    <a:moveTo>
                      <a:pt x="66" y="213"/>
                    </a:moveTo>
                    <a:lnTo>
                      <a:pt x="68" y="213"/>
                    </a:lnTo>
                    <a:lnTo>
                      <a:pt x="70" y="211"/>
                    </a:lnTo>
                    <a:lnTo>
                      <a:pt x="70" y="213"/>
                    </a:lnTo>
                    <a:lnTo>
                      <a:pt x="73" y="215"/>
                    </a:lnTo>
                    <a:lnTo>
                      <a:pt x="71" y="216"/>
                    </a:lnTo>
                    <a:lnTo>
                      <a:pt x="68" y="216"/>
                    </a:lnTo>
                    <a:lnTo>
                      <a:pt x="65" y="216"/>
                    </a:lnTo>
                    <a:lnTo>
                      <a:pt x="66" y="213"/>
                    </a:lnTo>
                    <a:lnTo>
                      <a:pt x="66" y="213"/>
                    </a:lnTo>
                    <a:close/>
                    <a:moveTo>
                      <a:pt x="7" y="263"/>
                    </a:moveTo>
                    <a:lnTo>
                      <a:pt x="12" y="260"/>
                    </a:lnTo>
                    <a:lnTo>
                      <a:pt x="15" y="258"/>
                    </a:lnTo>
                    <a:lnTo>
                      <a:pt x="18" y="256"/>
                    </a:lnTo>
                    <a:lnTo>
                      <a:pt x="23" y="255"/>
                    </a:lnTo>
                    <a:lnTo>
                      <a:pt x="28" y="246"/>
                    </a:lnTo>
                    <a:lnTo>
                      <a:pt x="35" y="245"/>
                    </a:lnTo>
                    <a:lnTo>
                      <a:pt x="38" y="241"/>
                    </a:lnTo>
                    <a:lnTo>
                      <a:pt x="38" y="240"/>
                    </a:lnTo>
                    <a:lnTo>
                      <a:pt x="41" y="236"/>
                    </a:lnTo>
                    <a:lnTo>
                      <a:pt x="41" y="230"/>
                    </a:lnTo>
                    <a:lnTo>
                      <a:pt x="45" y="226"/>
                    </a:lnTo>
                    <a:lnTo>
                      <a:pt x="51" y="226"/>
                    </a:lnTo>
                    <a:lnTo>
                      <a:pt x="53" y="221"/>
                    </a:lnTo>
                    <a:lnTo>
                      <a:pt x="56" y="218"/>
                    </a:lnTo>
                    <a:lnTo>
                      <a:pt x="61" y="218"/>
                    </a:lnTo>
                    <a:lnTo>
                      <a:pt x="63" y="215"/>
                    </a:lnTo>
                    <a:lnTo>
                      <a:pt x="61" y="208"/>
                    </a:lnTo>
                    <a:lnTo>
                      <a:pt x="56" y="205"/>
                    </a:lnTo>
                    <a:lnTo>
                      <a:pt x="58" y="200"/>
                    </a:lnTo>
                    <a:lnTo>
                      <a:pt x="56" y="195"/>
                    </a:lnTo>
                    <a:lnTo>
                      <a:pt x="55" y="195"/>
                    </a:lnTo>
                    <a:lnTo>
                      <a:pt x="53" y="201"/>
                    </a:lnTo>
                    <a:lnTo>
                      <a:pt x="55" y="208"/>
                    </a:lnTo>
                    <a:lnTo>
                      <a:pt x="51" y="206"/>
                    </a:lnTo>
                    <a:lnTo>
                      <a:pt x="53" y="210"/>
                    </a:lnTo>
                    <a:lnTo>
                      <a:pt x="53" y="213"/>
                    </a:lnTo>
                    <a:lnTo>
                      <a:pt x="50" y="218"/>
                    </a:lnTo>
                    <a:lnTo>
                      <a:pt x="46" y="218"/>
                    </a:lnTo>
                    <a:lnTo>
                      <a:pt x="41" y="221"/>
                    </a:lnTo>
                    <a:lnTo>
                      <a:pt x="41" y="225"/>
                    </a:lnTo>
                    <a:lnTo>
                      <a:pt x="37" y="228"/>
                    </a:lnTo>
                    <a:lnTo>
                      <a:pt x="32" y="238"/>
                    </a:lnTo>
                    <a:lnTo>
                      <a:pt x="25" y="243"/>
                    </a:lnTo>
                    <a:lnTo>
                      <a:pt x="22" y="243"/>
                    </a:lnTo>
                    <a:lnTo>
                      <a:pt x="18" y="250"/>
                    </a:lnTo>
                    <a:lnTo>
                      <a:pt x="15" y="251"/>
                    </a:lnTo>
                    <a:lnTo>
                      <a:pt x="8" y="260"/>
                    </a:lnTo>
                    <a:lnTo>
                      <a:pt x="7" y="261"/>
                    </a:lnTo>
                    <a:lnTo>
                      <a:pt x="7" y="263"/>
                    </a:lnTo>
                    <a:lnTo>
                      <a:pt x="7" y="263"/>
                    </a:lnTo>
                    <a:close/>
                    <a:moveTo>
                      <a:pt x="8" y="265"/>
                    </a:moveTo>
                    <a:lnTo>
                      <a:pt x="5" y="266"/>
                    </a:lnTo>
                    <a:lnTo>
                      <a:pt x="8" y="266"/>
                    </a:lnTo>
                    <a:lnTo>
                      <a:pt x="8" y="265"/>
                    </a:lnTo>
                    <a:lnTo>
                      <a:pt x="8" y="265"/>
                    </a:lnTo>
                    <a:close/>
                    <a:moveTo>
                      <a:pt x="10" y="266"/>
                    </a:moveTo>
                    <a:lnTo>
                      <a:pt x="8" y="268"/>
                    </a:lnTo>
                    <a:lnTo>
                      <a:pt x="12" y="268"/>
                    </a:lnTo>
                    <a:lnTo>
                      <a:pt x="10" y="266"/>
                    </a:lnTo>
                    <a:lnTo>
                      <a:pt x="10" y="266"/>
                    </a:lnTo>
                    <a:close/>
                    <a:moveTo>
                      <a:pt x="3" y="271"/>
                    </a:moveTo>
                    <a:lnTo>
                      <a:pt x="0" y="273"/>
                    </a:lnTo>
                    <a:lnTo>
                      <a:pt x="0" y="274"/>
                    </a:lnTo>
                    <a:lnTo>
                      <a:pt x="2" y="279"/>
                    </a:lnTo>
                    <a:lnTo>
                      <a:pt x="5" y="279"/>
                    </a:lnTo>
                    <a:lnTo>
                      <a:pt x="5" y="273"/>
                    </a:lnTo>
                    <a:lnTo>
                      <a:pt x="5" y="271"/>
                    </a:lnTo>
                    <a:lnTo>
                      <a:pt x="3" y="27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62" name="Freeform 15"/>
              <p:cNvSpPr>
                <a:spLocks noEditPoints="1"/>
              </p:cNvSpPr>
              <p:nvPr/>
            </p:nvSpPr>
            <p:spPr bwMode="auto">
              <a:xfrm>
                <a:off x="7656503" y="3195008"/>
                <a:ext cx="597199" cy="207518"/>
              </a:xfrm>
              <a:custGeom>
                <a:avLst/>
                <a:gdLst/>
                <a:ahLst/>
                <a:cxnLst>
                  <a:cxn ang="0">
                    <a:pos x="1071" y="312"/>
                  </a:cxn>
                  <a:cxn ang="0">
                    <a:pos x="966" y="247"/>
                  </a:cxn>
                  <a:cxn ang="0">
                    <a:pos x="915" y="229"/>
                  </a:cxn>
                  <a:cxn ang="0">
                    <a:pos x="895" y="191"/>
                  </a:cxn>
                  <a:cxn ang="0">
                    <a:pos x="958" y="207"/>
                  </a:cxn>
                  <a:cxn ang="0">
                    <a:pos x="1091" y="201"/>
                  </a:cxn>
                  <a:cxn ang="0">
                    <a:pos x="875" y="157"/>
                  </a:cxn>
                  <a:cxn ang="0">
                    <a:pos x="767" y="46"/>
                  </a:cxn>
                  <a:cxn ang="0">
                    <a:pos x="787" y="136"/>
                  </a:cxn>
                  <a:cxn ang="0">
                    <a:pos x="815" y="143"/>
                  </a:cxn>
                  <a:cxn ang="0">
                    <a:pos x="784" y="161"/>
                  </a:cxn>
                  <a:cxn ang="0">
                    <a:pos x="799" y="232"/>
                  </a:cxn>
                  <a:cxn ang="0">
                    <a:pos x="865" y="226"/>
                  </a:cxn>
                  <a:cxn ang="0">
                    <a:pos x="616" y="312"/>
                  </a:cxn>
                  <a:cxn ang="0">
                    <a:pos x="732" y="191"/>
                  </a:cxn>
                  <a:cxn ang="0">
                    <a:pos x="677" y="270"/>
                  </a:cxn>
                  <a:cxn ang="0">
                    <a:pos x="676" y="194"/>
                  </a:cxn>
                  <a:cxn ang="0">
                    <a:pos x="649" y="159"/>
                  </a:cxn>
                  <a:cxn ang="0">
                    <a:pos x="729" y="114"/>
                  </a:cxn>
                  <a:cxn ang="0">
                    <a:pos x="596" y="161"/>
                  </a:cxn>
                  <a:cxn ang="0">
                    <a:pos x="591" y="277"/>
                  </a:cxn>
                  <a:cxn ang="0">
                    <a:pos x="638" y="259"/>
                  </a:cxn>
                  <a:cxn ang="0">
                    <a:pos x="656" y="219"/>
                  </a:cxn>
                  <a:cxn ang="0">
                    <a:pos x="633" y="174"/>
                  </a:cxn>
                  <a:cxn ang="0">
                    <a:pos x="594" y="33"/>
                  </a:cxn>
                  <a:cxn ang="0">
                    <a:pos x="511" y="231"/>
                  </a:cxn>
                  <a:cxn ang="0">
                    <a:pos x="350" y="184"/>
                  </a:cxn>
                  <a:cxn ang="0">
                    <a:pos x="498" y="59"/>
                  </a:cxn>
                  <a:cxn ang="0">
                    <a:pos x="566" y="119"/>
                  </a:cxn>
                  <a:cxn ang="0">
                    <a:pos x="515" y="199"/>
                  </a:cxn>
                  <a:cxn ang="0">
                    <a:pos x="445" y="222"/>
                  </a:cxn>
                  <a:cxn ang="0">
                    <a:pos x="363" y="181"/>
                  </a:cxn>
                  <a:cxn ang="0">
                    <a:pos x="973" y="186"/>
                  </a:cxn>
                  <a:cxn ang="0">
                    <a:pos x="910" y="279"/>
                  </a:cxn>
                  <a:cxn ang="0">
                    <a:pos x="947" y="292"/>
                  </a:cxn>
                  <a:cxn ang="0">
                    <a:pos x="945" y="280"/>
                  </a:cxn>
                  <a:cxn ang="0">
                    <a:pos x="887" y="310"/>
                  </a:cxn>
                  <a:cxn ang="0">
                    <a:pos x="882" y="312"/>
                  </a:cxn>
                  <a:cxn ang="0">
                    <a:pos x="817" y="337"/>
                  </a:cxn>
                  <a:cxn ang="0">
                    <a:pos x="699" y="382"/>
                  </a:cxn>
                  <a:cxn ang="0">
                    <a:pos x="661" y="398"/>
                  </a:cxn>
                  <a:cxn ang="0">
                    <a:pos x="569" y="365"/>
                  </a:cxn>
                  <a:cxn ang="0">
                    <a:pos x="732" y="335"/>
                  </a:cxn>
                  <a:cxn ang="0">
                    <a:pos x="686" y="345"/>
                  </a:cxn>
                  <a:cxn ang="0">
                    <a:pos x="672" y="339"/>
                  </a:cxn>
                  <a:cxn ang="0">
                    <a:pos x="586" y="344"/>
                  </a:cxn>
                  <a:cxn ang="0">
                    <a:pos x="555" y="347"/>
                  </a:cxn>
                  <a:cxn ang="0">
                    <a:pos x="471" y="342"/>
                  </a:cxn>
                  <a:cxn ang="0">
                    <a:pos x="1061" y="320"/>
                  </a:cxn>
                  <a:cxn ang="0">
                    <a:pos x="261" y="292"/>
                  </a:cxn>
                  <a:cxn ang="0">
                    <a:pos x="428" y="324"/>
                  </a:cxn>
                  <a:cxn ang="0">
                    <a:pos x="329" y="327"/>
                  </a:cxn>
                  <a:cxn ang="0">
                    <a:pos x="270" y="86"/>
                  </a:cxn>
                  <a:cxn ang="0">
                    <a:pos x="232" y="121"/>
                  </a:cxn>
                  <a:cxn ang="0">
                    <a:pos x="285" y="217"/>
                  </a:cxn>
                  <a:cxn ang="0">
                    <a:pos x="227" y="162"/>
                  </a:cxn>
                  <a:cxn ang="0">
                    <a:pos x="153" y="106"/>
                  </a:cxn>
                  <a:cxn ang="0">
                    <a:pos x="83" y="177"/>
                  </a:cxn>
                  <a:cxn ang="0">
                    <a:pos x="13" y="84"/>
                  </a:cxn>
                  <a:cxn ang="0">
                    <a:pos x="99" y="146"/>
                  </a:cxn>
                  <a:cxn ang="0">
                    <a:pos x="249" y="274"/>
                  </a:cxn>
                  <a:cxn ang="0">
                    <a:pos x="204" y="161"/>
                  </a:cxn>
                  <a:cxn ang="0">
                    <a:pos x="116" y="79"/>
                  </a:cxn>
                </a:cxnLst>
                <a:rect l="0" t="0" r="r" b="b"/>
                <a:pathLst>
                  <a:path w="1116" h="398">
                    <a:moveTo>
                      <a:pt x="1116" y="209"/>
                    </a:moveTo>
                    <a:lnTo>
                      <a:pt x="1113" y="292"/>
                    </a:lnTo>
                    <a:lnTo>
                      <a:pt x="1111" y="297"/>
                    </a:lnTo>
                    <a:lnTo>
                      <a:pt x="1111" y="302"/>
                    </a:lnTo>
                    <a:lnTo>
                      <a:pt x="1113" y="304"/>
                    </a:lnTo>
                    <a:lnTo>
                      <a:pt x="1109" y="357"/>
                    </a:lnTo>
                    <a:lnTo>
                      <a:pt x="1109" y="357"/>
                    </a:lnTo>
                    <a:lnTo>
                      <a:pt x="1103" y="353"/>
                    </a:lnTo>
                    <a:lnTo>
                      <a:pt x="1096" y="349"/>
                    </a:lnTo>
                    <a:lnTo>
                      <a:pt x="1094" y="345"/>
                    </a:lnTo>
                    <a:lnTo>
                      <a:pt x="1094" y="344"/>
                    </a:lnTo>
                    <a:lnTo>
                      <a:pt x="1089" y="339"/>
                    </a:lnTo>
                    <a:lnTo>
                      <a:pt x="1088" y="339"/>
                    </a:lnTo>
                    <a:lnTo>
                      <a:pt x="1086" y="335"/>
                    </a:lnTo>
                    <a:lnTo>
                      <a:pt x="1089" y="332"/>
                    </a:lnTo>
                    <a:lnTo>
                      <a:pt x="1088" y="327"/>
                    </a:lnTo>
                    <a:lnTo>
                      <a:pt x="1088" y="332"/>
                    </a:lnTo>
                    <a:lnTo>
                      <a:pt x="1084" y="334"/>
                    </a:lnTo>
                    <a:lnTo>
                      <a:pt x="1076" y="332"/>
                    </a:lnTo>
                    <a:lnTo>
                      <a:pt x="1073" y="335"/>
                    </a:lnTo>
                    <a:lnTo>
                      <a:pt x="1069" y="335"/>
                    </a:lnTo>
                    <a:lnTo>
                      <a:pt x="1068" y="332"/>
                    </a:lnTo>
                    <a:lnTo>
                      <a:pt x="1061" y="335"/>
                    </a:lnTo>
                    <a:lnTo>
                      <a:pt x="1058" y="332"/>
                    </a:lnTo>
                    <a:lnTo>
                      <a:pt x="1061" y="330"/>
                    </a:lnTo>
                    <a:lnTo>
                      <a:pt x="1063" y="327"/>
                    </a:lnTo>
                    <a:lnTo>
                      <a:pt x="1063" y="325"/>
                    </a:lnTo>
                    <a:lnTo>
                      <a:pt x="1063" y="324"/>
                    </a:lnTo>
                    <a:lnTo>
                      <a:pt x="1064" y="319"/>
                    </a:lnTo>
                    <a:lnTo>
                      <a:pt x="1061" y="317"/>
                    </a:lnTo>
                    <a:lnTo>
                      <a:pt x="1058" y="314"/>
                    </a:lnTo>
                    <a:lnTo>
                      <a:pt x="1061" y="314"/>
                    </a:lnTo>
                    <a:lnTo>
                      <a:pt x="1063" y="314"/>
                    </a:lnTo>
                    <a:lnTo>
                      <a:pt x="1068" y="312"/>
                    </a:lnTo>
                    <a:lnTo>
                      <a:pt x="1071" y="312"/>
                    </a:lnTo>
                    <a:lnTo>
                      <a:pt x="1068" y="310"/>
                    </a:lnTo>
                    <a:lnTo>
                      <a:pt x="1063" y="312"/>
                    </a:lnTo>
                    <a:lnTo>
                      <a:pt x="1058" y="310"/>
                    </a:lnTo>
                    <a:lnTo>
                      <a:pt x="1055" y="307"/>
                    </a:lnTo>
                    <a:lnTo>
                      <a:pt x="1055" y="304"/>
                    </a:lnTo>
                    <a:lnTo>
                      <a:pt x="1058" y="304"/>
                    </a:lnTo>
                    <a:lnTo>
                      <a:pt x="1061" y="304"/>
                    </a:lnTo>
                    <a:lnTo>
                      <a:pt x="1059" y="302"/>
                    </a:lnTo>
                    <a:lnTo>
                      <a:pt x="1053" y="299"/>
                    </a:lnTo>
                    <a:lnTo>
                      <a:pt x="1050" y="295"/>
                    </a:lnTo>
                    <a:lnTo>
                      <a:pt x="1048" y="292"/>
                    </a:lnTo>
                    <a:lnTo>
                      <a:pt x="1048" y="289"/>
                    </a:lnTo>
                    <a:lnTo>
                      <a:pt x="1043" y="284"/>
                    </a:lnTo>
                    <a:lnTo>
                      <a:pt x="1043" y="280"/>
                    </a:lnTo>
                    <a:lnTo>
                      <a:pt x="1048" y="277"/>
                    </a:lnTo>
                    <a:lnTo>
                      <a:pt x="1043" y="277"/>
                    </a:lnTo>
                    <a:lnTo>
                      <a:pt x="1041" y="275"/>
                    </a:lnTo>
                    <a:lnTo>
                      <a:pt x="1041" y="274"/>
                    </a:lnTo>
                    <a:lnTo>
                      <a:pt x="1040" y="272"/>
                    </a:lnTo>
                    <a:lnTo>
                      <a:pt x="1043" y="270"/>
                    </a:lnTo>
                    <a:lnTo>
                      <a:pt x="1038" y="270"/>
                    </a:lnTo>
                    <a:lnTo>
                      <a:pt x="1036" y="269"/>
                    </a:lnTo>
                    <a:lnTo>
                      <a:pt x="1033" y="270"/>
                    </a:lnTo>
                    <a:lnTo>
                      <a:pt x="1031" y="269"/>
                    </a:lnTo>
                    <a:lnTo>
                      <a:pt x="1036" y="264"/>
                    </a:lnTo>
                    <a:lnTo>
                      <a:pt x="1033" y="267"/>
                    </a:lnTo>
                    <a:lnTo>
                      <a:pt x="1028" y="267"/>
                    </a:lnTo>
                    <a:lnTo>
                      <a:pt x="1021" y="264"/>
                    </a:lnTo>
                    <a:lnTo>
                      <a:pt x="1020" y="260"/>
                    </a:lnTo>
                    <a:lnTo>
                      <a:pt x="1013" y="259"/>
                    </a:lnTo>
                    <a:lnTo>
                      <a:pt x="1010" y="259"/>
                    </a:lnTo>
                    <a:lnTo>
                      <a:pt x="995" y="254"/>
                    </a:lnTo>
                    <a:lnTo>
                      <a:pt x="980" y="251"/>
                    </a:lnTo>
                    <a:lnTo>
                      <a:pt x="973" y="251"/>
                    </a:lnTo>
                    <a:lnTo>
                      <a:pt x="966" y="247"/>
                    </a:lnTo>
                    <a:lnTo>
                      <a:pt x="965" y="246"/>
                    </a:lnTo>
                    <a:lnTo>
                      <a:pt x="965" y="244"/>
                    </a:lnTo>
                    <a:lnTo>
                      <a:pt x="960" y="242"/>
                    </a:lnTo>
                    <a:lnTo>
                      <a:pt x="960" y="241"/>
                    </a:lnTo>
                    <a:lnTo>
                      <a:pt x="963" y="239"/>
                    </a:lnTo>
                    <a:lnTo>
                      <a:pt x="965" y="241"/>
                    </a:lnTo>
                    <a:lnTo>
                      <a:pt x="965" y="239"/>
                    </a:lnTo>
                    <a:lnTo>
                      <a:pt x="961" y="239"/>
                    </a:lnTo>
                    <a:lnTo>
                      <a:pt x="958" y="241"/>
                    </a:lnTo>
                    <a:lnTo>
                      <a:pt x="955" y="239"/>
                    </a:lnTo>
                    <a:lnTo>
                      <a:pt x="953" y="237"/>
                    </a:lnTo>
                    <a:lnTo>
                      <a:pt x="952" y="236"/>
                    </a:lnTo>
                    <a:lnTo>
                      <a:pt x="950" y="239"/>
                    </a:lnTo>
                    <a:lnTo>
                      <a:pt x="948" y="234"/>
                    </a:lnTo>
                    <a:lnTo>
                      <a:pt x="947" y="234"/>
                    </a:lnTo>
                    <a:lnTo>
                      <a:pt x="945" y="234"/>
                    </a:lnTo>
                    <a:lnTo>
                      <a:pt x="943" y="236"/>
                    </a:lnTo>
                    <a:lnTo>
                      <a:pt x="940" y="232"/>
                    </a:lnTo>
                    <a:lnTo>
                      <a:pt x="940" y="227"/>
                    </a:lnTo>
                    <a:lnTo>
                      <a:pt x="937" y="222"/>
                    </a:lnTo>
                    <a:lnTo>
                      <a:pt x="940" y="219"/>
                    </a:lnTo>
                    <a:lnTo>
                      <a:pt x="940" y="214"/>
                    </a:lnTo>
                    <a:lnTo>
                      <a:pt x="938" y="219"/>
                    </a:lnTo>
                    <a:lnTo>
                      <a:pt x="935" y="224"/>
                    </a:lnTo>
                    <a:lnTo>
                      <a:pt x="935" y="227"/>
                    </a:lnTo>
                    <a:lnTo>
                      <a:pt x="933" y="227"/>
                    </a:lnTo>
                    <a:lnTo>
                      <a:pt x="930" y="234"/>
                    </a:lnTo>
                    <a:lnTo>
                      <a:pt x="930" y="237"/>
                    </a:lnTo>
                    <a:lnTo>
                      <a:pt x="925" y="242"/>
                    </a:lnTo>
                    <a:lnTo>
                      <a:pt x="920" y="244"/>
                    </a:lnTo>
                    <a:lnTo>
                      <a:pt x="915" y="242"/>
                    </a:lnTo>
                    <a:lnTo>
                      <a:pt x="912" y="236"/>
                    </a:lnTo>
                    <a:lnTo>
                      <a:pt x="912" y="232"/>
                    </a:lnTo>
                    <a:lnTo>
                      <a:pt x="913" y="232"/>
                    </a:lnTo>
                    <a:lnTo>
                      <a:pt x="915" y="229"/>
                    </a:lnTo>
                    <a:lnTo>
                      <a:pt x="913" y="226"/>
                    </a:lnTo>
                    <a:lnTo>
                      <a:pt x="912" y="227"/>
                    </a:lnTo>
                    <a:lnTo>
                      <a:pt x="910" y="226"/>
                    </a:lnTo>
                    <a:lnTo>
                      <a:pt x="907" y="219"/>
                    </a:lnTo>
                    <a:lnTo>
                      <a:pt x="902" y="217"/>
                    </a:lnTo>
                    <a:lnTo>
                      <a:pt x="897" y="217"/>
                    </a:lnTo>
                    <a:lnTo>
                      <a:pt x="895" y="214"/>
                    </a:lnTo>
                    <a:lnTo>
                      <a:pt x="898" y="211"/>
                    </a:lnTo>
                    <a:lnTo>
                      <a:pt x="903" y="211"/>
                    </a:lnTo>
                    <a:lnTo>
                      <a:pt x="905" y="212"/>
                    </a:lnTo>
                    <a:lnTo>
                      <a:pt x="910" y="212"/>
                    </a:lnTo>
                    <a:lnTo>
                      <a:pt x="915" y="214"/>
                    </a:lnTo>
                    <a:lnTo>
                      <a:pt x="920" y="212"/>
                    </a:lnTo>
                    <a:lnTo>
                      <a:pt x="920" y="207"/>
                    </a:lnTo>
                    <a:lnTo>
                      <a:pt x="925" y="206"/>
                    </a:lnTo>
                    <a:lnTo>
                      <a:pt x="932" y="209"/>
                    </a:lnTo>
                    <a:lnTo>
                      <a:pt x="935" y="212"/>
                    </a:lnTo>
                    <a:lnTo>
                      <a:pt x="937" y="209"/>
                    </a:lnTo>
                    <a:lnTo>
                      <a:pt x="940" y="206"/>
                    </a:lnTo>
                    <a:lnTo>
                      <a:pt x="942" y="206"/>
                    </a:lnTo>
                    <a:lnTo>
                      <a:pt x="943" y="202"/>
                    </a:lnTo>
                    <a:lnTo>
                      <a:pt x="942" y="199"/>
                    </a:lnTo>
                    <a:lnTo>
                      <a:pt x="930" y="197"/>
                    </a:lnTo>
                    <a:lnTo>
                      <a:pt x="932" y="199"/>
                    </a:lnTo>
                    <a:lnTo>
                      <a:pt x="928" y="201"/>
                    </a:lnTo>
                    <a:lnTo>
                      <a:pt x="925" y="199"/>
                    </a:lnTo>
                    <a:lnTo>
                      <a:pt x="918" y="201"/>
                    </a:lnTo>
                    <a:lnTo>
                      <a:pt x="915" y="201"/>
                    </a:lnTo>
                    <a:lnTo>
                      <a:pt x="912" y="201"/>
                    </a:lnTo>
                    <a:lnTo>
                      <a:pt x="910" y="201"/>
                    </a:lnTo>
                    <a:lnTo>
                      <a:pt x="905" y="201"/>
                    </a:lnTo>
                    <a:lnTo>
                      <a:pt x="900" y="201"/>
                    </a:lnTo>
                    <a:lnTo>
                      <a:pt x="895" y="196"/>
                    </a:lnTo>
                    <a:lnTo>
                      <a:pt x="893" y="191"/>
                    </a:lnTo>
                    <a:lnTo>
                      <a:pt x="895" y="191"/>
                    </a:lnTo>
                    <a:lnTo>
                      <a:pt x="892" y="186"/>
                    </a:lnTo>
                    <a:lnTo>
                      <a:pt x="885" y="182"/>
                    </a:lnTo>
                    <a:lnTo>
                      <a:pt x="883" y="181"/>
                    </a:lnTo>
                    <a:lnTo>
                      <a:pt x="882" y="182"/>
                    </a:lnTo>
                    <a:lnTo>
                      <a:pt x="878" y="184"/>
                    </a:lnTo>
                    <a:lnTo>
                      <a:pt x="872" y="182"/>
                    </a:lnTo>
                    <a:lnTo>
                      <a:pt x="873" y="181"/>
                    </a:lnTo>
                    <a:lnTo>
                      <a:pt x="878" y="177"/>
                    </a:lnTo>
                    <a:lnTo>
                      <a:pt x="878" y="174"/>
                    </a:lnTo>
                    <a:lnTo>
                      <a:pt x="877" y="171"/>
                    </a:lnTo>
                    <a:lnTo>
                      <a:pt x="882" y="167"/>
                    </a:lnTo>
                    <a:lnTo>
                      <a:pt x="888" y="167"/>
                    </a:lnTo>
                    <a:lnTo>
                      <a:pt x="892" y="166"/>
                    </a:lnTo>
                    <a:lnTo>
                      <a:pt x="895" y="164"/>
                    </a:lnTo>
                    <a:lnTo>
                      <a:pt x="902" y="159"/>
                    </a:lnTo>
                    <a:lnTo>
                      <a:pt x="903" y="157"/>
                    </a:lnTo>
                    <a:lnTo>
                      <a:pt x="910" y="156"/>
                    </a:lnTo>
                    <a:lnTo>
                      <a:pt x="923" y="161"/>
                    </a:lnTo>
                    <a:lnTo>
                      <a:pt x="932" y="166"/>
                    </a:lnTo>
                    <a:lnTo>
                      <a:pt x="938" y="166"/>
                    </a:lnTo>
                    <a:lnTo>
                      <a:pt x="947" y="166"/>
                    </a:lnTo>
                    <a:lnTo>
                      <a:pt x="948" y="167"/>
                    </a:lnTo>
                    <a:lnTo>
                      <a:pt x="947" y="171"/>
                    </a:lnTo>
                    <a:lnTo>
                      <a:pt x="947" y="176"/>
                    </a:lnTo>
                    <a:lnTo>
                      <a:pt x="952" y="179"/>
                    </a:lnTo>
                    <a:lnTo>
                      <a:pt x="953" y="182"/>
                    </a:lnTo>
                    <a:lnTo>
                      <a:pt x="950" y="187"/>
                    </a:lnTo>
                    <a:lnTo>
                      <a:pt x="947" y="191"/>
                    </a:lnTo>
                    <a:lnTo>
                      <a:pt x="948" y="197"/>
                    </a:lnTo>
                    <a:lnTo>
                      <a:pt x="950" y="207"/>
                    </a:lnTo>
                    <a:lnTo>
                      <a:pt x="953" y="212"/>
                    </a:lnTo>
                    <a:lnTo>
                      <a:pt x="955" y="214"/>
                    </a:lnTo>
                    <a:lnTo>
                      <a:pt x="957" y="216"/>
                    </a:lnTo>
                    <a:lnTo>
                      <a:pt x="957" y="209"/>
                    </a:lnTo>
                    <a:lnTo>
                      <a:pt x="958" y="207"/>
                    </a:lnTo>
                    <a:lnTo>
                      <a:pt x="961" y="209"/>
                    </a:lnTo>
                    <a:lnTo>
                      <a:pt x="961" y="212"/>
                    </a:lnTo>
                    <a:lnTo>
                      <a:pt x="963" y="217"/>
                    </a:lnTo>
                    <a:lnTo>
                      <a:pt x="965" y="216"/>
                    </a:lnTo>
                    <a:lnTo>
                      <a:pt x="966" y="221"/>
                    </a:lnTo>
                    <a:lnTo>
                      <a:pt x="971" y="224"/>
                    </a:lnTo>
                    <a:lnTo>
                      <a:pt x="975" y="227"/>
                    </a:lnTo>
                    <a:lnTo>
                      <a:pt x="978" y="227"/>
                    </a:lnTo>
                    <a:lnTo>
                      <a:pt x="983" y="226"/>
                    </a:lnTo>
                    <a:lnTo>
                      <a:pt x="985" y="221"/>
                    </a:lnTo>
                    <a:lnTo>
                      <a:pt x="986" y="219"/>
                    </a:lnTo>
                    <a:lnTo>
                      <a:pt x="990" y="219"/>
                    </a:lnTo>
                    <a:lnTo>
                      <a:pt x="990" y="212"/>
                    </a:lnTo>
                    <a:lnTo>
                      <a:pt x="993" y="209"/>
                    </a:lnTo>
                    <a:lnTo>
                      <a:pt x="998" y="207"/>
                    </a:lnTo>
                    <a:lnTo>
                      <a:pt x="1003" y="206"/>
                    </a:lnTo>
                    <a:lnTo>
                      <a:pt x="1003" y="201"/>
                    </a:lnTo>
                    <a:lnTo>
                      <a:pt x="1005" y="199"/>
                    </a:lnTo>
                    <a:lnTo>
                      <a:pt x="1006" y="201"/>
                    </a:lnTo>
                    <a:lnTo>
                      <a:pt x="1010" y="201"/>
                    </a:lnTo>
                    <a:lnTo>
                      <a:pt x="1015" y="199"/>
                    </a:lnTo>
                    <a:lnTo>
                      <a:pt x="1021" y="197"/>
                    </a:lnTo>
                    <a:lnTo>
                      <a:pt x="1021" y="194"/>
                    </a:lnTo>
                    <a:lnTo>
                      <a:pt x="1020" y="191"/>
                    </a:lnTo>
                    <a:lnTo>
                      <a:pt x="1021" y="189"/>
                    </a:lnTo>
                    <a:lnTo>
                      <a:pt x="1033" y="182"/>
                    </a:lnTo>
                    <a:lnTo>
                      <a:pt x="1038" y="182"/>
                    </a:lnTo>
                    <a:lnTo>
                      <a:pt x="1043" y="186"/>
                    </a:lnTo>
                    <a:lnTo>
                      <a:pt x="1050" y="189"/>
                    </a:lnTo>
                    <a:lnTo>
                      <a:pt x="1058" y="191"/>
                    </a:lnTo>
                    <a:lnTo>
                      <a:pt x="1063" y="194"/>
                    </a:lnTo>
                    <a:lnTo>
                      <a:pt x="1068" y="194"/>
                    </a:lnTo>
                    <a:lnTo>
                      <a:pt x="1074" y="196"/>
                    </a:lnTo>
                    <a:lnTo>
                      <a:pt x="1088" y="202"/>
                    </a:lnTo>
                    <a:lnTo>
                      <a:pt x="1091" y="201"/>
                    </a:lnTo>
                    <a:lnTo>
                      <a:pt x="1094" y="202"/>
                    </a:lnTo>
                    <a:lnTo>
                      <a:pt x="1101" y="202"/>
                    </a:lnTo>
                    <a:lnTo>
                      <a:pt x="1106" y="202"/>
                    </a:lnTo>
                    <a:lnTo>
                      <a:pt x="1109" y="206"/>
                    </a:lnTo>
                    <a:lnTo>
                      <a:pt x="1108" y="207"/>
                    </a:lnTo>
                    <a:lnTo>
                      <a:pt x="1108" y="209"/>
                    </a:lnTo>
                    <a:lnTo>
                      <a:pt x="1111" y="211"/>
                    </a:lnTo>
                    <a:lnTo>
                      <a:pt x="1116" y="209"/>
                    </a:lnTo>
                    <a:lnTo>
                      <a:pt x="1116" y="209"/>
                    </a:lnTo>
                    <a:lnTo>
                      <a:pt x="1116" y="209"/>
                    </a:lnTo>
                    <a:close/>
                    <a:moveTo>
                      <a:pt x="827" y="149"/>
                    </a:moveTo>
                    <a:lnTo>
                      <a:pt x="837" y="153"/>
                    </a:lnTo>
                    <a:lnTo>
                      <a:pt x="837" y="154"/>
                    </a:lnTo>
                    <a:lnTo>
                      <a:pt x="830" y="151"/>
                    </a:lnTo>
                    <a:lnTo>
                      <a:pt x="827" y="149"/>
                    </a:lnTo>
                    <a:lnTo>
                      <a:pt x="827" y="149"/>
                    </a:lnTo>
                    <a:close/>
                    <a:moveTo>
                      <a:pt x="875" y="157"/>
                    </a:moveTo>
                    <a:lnTo>
                      <a:pt x="878" y="157"/>
                    </a:lnTo>
                    <a:lnTo>
                      <a:pt x="882" y="157"/>
                    </a:lnTo>
                    <a:lnTo>
                      <a:pt x="882" y="154"/>
                    </a:lnTo>
                    <a:lnTo>
                      <a:pt x="875" y="151"/>
                    </a:lnTo>
                    <a:lnTo>
                      <a:pt x="867" y="151"/>
                    </a:lnTo>
                    <a:lnTo>
                      <a:pt x="863" y="153"/>
                    </a:lnTo>
                    <a:lnTo>
                      <a:pt x="859" y="154"/>
                    </a:lnTo>
                    <a:lnTo>
                      <a:pt x="857" y="154"/>
                    </a:lnTo>
                    <a:lnTo>
                      <a:pt x="859" y="156"/>
                    </a:lnTo>
                    <a:lnTo>
                      <a:pt x="855" y="156"/>
                    </a:lnTo>
                    <a:lnTo>
                      <a:pt x="863" y="157"/>
                    </a:lnTo>
                    <a:lnTo>
                      <a:pt x="867" y="159"/>
                    </a:lnTo>
                    <a:lnTo>
                      <a:pt x="872" y="159"/>
                    </a:lnTo>
                    <a:lnTo>
                      <a:pt x="872" y="157"/>
                    </a:lnTo>
                    <a:lnTo>
                      <a:pt x="867" y="156"/>
                    </a:lnTo>
                    <a:lnTo>
                      <a:pt x="867" y="154"/>
                    </a:lnTo>
                    <a:lnTo>
                      <a:pt x="868" y="154"/>
                    </a:lnTo>
                    <a:lnTo>
                      <a:pt x="875" y="157"/>
                    </a:lnTo>
                    <a:lnTo>
                      <a:pt x="875" y="157"/>
                    </a:lnTo>
                    <a:close/>
                    <a:moveTo>
                      <a:pt x="867" y="171"/>
                    </a:moveTo>
                    <a:lnTo>
                      <a:pt x="862" y="169"/>
                    </a:lnTo>
                    <a:lnTo>
                      <a:pt x="859" y="169"/>
                    </a:lnTo>
                    <a:lnTo>
                      <a:pt x="862" y="171"/>
                    </a:lnTo>
                    <a:lnTo>
                      <a:pt x="867" y="171"/>
                    </a:lnTo>
                    <a:lnTo>
                      <a:pt x="867" y="171"/>
                    </a:lnTo>
                    <a:close/>
                    <a:moveTo>
                      <a:pt x="872" y="167"/>
                    </a:moveTo>
                    <a:lnTo>
                      <a:pt x="868" y="169"/>
                    </a:lnTo>
                    <a:lnTo>
                      <a:pt x="867" y="167"/>
                    </a:lnTo>
                    <a:lnTo>
                      <a:pt x="872" y="167"/>
                    </a:lnTo>
                    <a:lnTo>
                      <a:pt x="872" y="167"/>
                    </a:lnTo>
                    <a:close/>
                    <a:moveTo>
                      <a:pt x="870" y="171"/>
                    </a:moveTo>
                    <a:lnTo>
                      <a:pt x="865" y="174"/>
                    </a:lnTo>
                    <a:lnTo>
                      <a:pt x="865" y="179"/>
                    </a:lnTo>
                    <a:lnTo>
                      <a:pt x="870" y="181"/>
                    </a:lnTo>
                    <a:lnTo>
                      <a:pt x="873" y="179"/>
                    </a:lnTo>
                    <a:lnTo>
                      <a:pt x="873" y="172"/>
                    </a:lnTo>
                    <a:lnTo>
                      <a:pt x="870" y="171"/>
                    </a:lnTo>
                    <a:lnTo>
                      <a:pt x="870" y="171"/>
                    </a:lnTo>
                    <a:close/>
                    <a:moveTo>
                      <a:pt x="736" y="63"/>
                    </a:moveTo>
                    <a:lnTo>
                      <a:pt x="741" y="68"/>
                    </a:lnTo>
                    <a:lnTo>
                      <a:pt x="742" y="73"/>
                    </a:lnTo>
                    <a:lnTo>
                      <a:pt x="739" y="76"/>
                    </a:lnTo>
                    <a:lnTo>
                      <a:pt x="736" y="71"/>
                    </a:lnTo>
                    <a:lnTo>
                      <a:pt x="734" y="66"/>
                    </a:lnTo>
                    <a:lnTo>
                      <a:pt x="736" y="63"/>
                    </a:lnTo>
                    <a:lnTo>
                      <a:pt x="736" y="63"/>
                    </a:lnTo>
                    <a:close/>
                    <a:moveTo>
                      <a:pt x="764" y="48"/>
                    </a:moveTo>
                    <a:lnTo>
                      <a:pt x="767" y="53"/>
                    </a:lnTo>
                    <a:lnTo>
                      <a:pt x="767" y="58"/>
                    </a:lnTo>
                    <a:lnTo>
                      <a:pt x="769" y="56"/>
                    </a:lnTo>
                    <a:lnTo>
                      <a:pt x="770" y="53"/>
                    </a:lnTo>
                    <a:lnTo>
                      <a:pt x="770" y="48"/>
                    </a:lnTo>
                    <a:lnTo>
                      <a:pt x="767" y="46"/>
                    </a:lnTo>
                    <a:lnTo>
                      <a:pt x="764" y="48"/>
                    </a:lnTo>
                    <a:lnTo>
                      <a:pt x="764" y="48"/>
                    </a:lnTo>
                    <a:close/>
                    <a:moveTo>
                      <a:pt x="764" y="58"/>
                    </a:moveTo>
                    <a:lnTo>
                      <a:pt x="767" y="59"/>
                    </a:lnTo>
                    <a:lnTo>
                      <a:pt x="769" y="63"/>
                    </a:lnTo>
                    <a:lnTo>
                      <a:pt x="767" y="63"/>
                    </a:lnTo>
                    <a:lnTo>
                      <a:pt x="767" y="63"/>
                    </a:lnTo>
                    <a:lnTo>
                      <a:pt x="764" y="58"/>
                    </a:lnTo>
                    <a:lnTo>
                      <a:pt x="764" y="58"/>
                    </a:lnTo>
                    <a:close/>
                    <a:moveTo>
                      <a:pt x="804" y="99"/>
                    </a:moveTo>
                    <a:lnTo>
                      <a:pt x="805" y="106"/>
                    </a:lnTo>
                    <a:lnTo>
                      <a:pt x="807" y="104"/>
                    </a:lnTo>
                    <a:lnTo>
                      <a:pt x="812" y="104"/>
                    </a:lnTo>
                    <a:lnTo>
                      <a:pt x="815" y="101"/>
                    </a:lnTo>
                    <a:lnTo>
                      <a:pt x="814" y="98"/>
                    </a:lnTo>
                    <a:lnTo>
                      <a:pt x="810" y="96"/>
                    </a:lnTo>
                    <a:lnTo>
                      <a:pt x="807" y="98"/>
                    </a:lnTo>
                    <a:lnTo>
                      <a:pt x="804" y="99"/>
                    </a:lnTo>
                    <a:lnTo>
                      <a:pt x="804" y="99"/>
                    </a:lnTo>
                    <a:close/>
                    <a:moveTo>
                      <a:pt x="799" y="157"/>
                    </a:moveTo>
                    <a:lnTo>
                      <a:pt x="800" y="164"/>
                    </a:lnTo>
                    <a:lnTo>
                      <a:pt x="807" y="169"/>
                    </a:lnTo>
                    <a:lnTo>
                      <a:pt x="809" y="171"/>
                    </a:lnTo>
                    <a:lnTo>
                      <a:pt x="807" y="171"/>
                    </a:lnTo>
                    <a:lnTo>
                      <a:pt x="807" y="174"/>
                    </a:lnTo>
                    <a:lnTo>
                      <a:pt x="805" y="171"/>
                    </a:lnTo>
                    <a:lnTo>
                      <a:pt x="800" y="169"/>
                    </a:lnTo>
                    <a:lnTo>
                      <a:pt x="797" y="162"/>
                    </a:lnTo>
                    <a:lnTo>
                      <a:pt x="792" y="159"/>
                    </a:lnTo>
                    <a:lnTo>
                      <a:pt x="789" y="154"/>
                    </a:lnTo>
                    <a:lnTo>
                      <a:pt x="790" y="149"/>
                    </a:lnTo>
                    <a:lnTo>
                      <a:pt x="790" y="148"/>
                    </a:lnTo>
                    <a:lnTo>
                      <a:pt x="790" y="144"/>
                    </a:lnTo>
                    <a:lnTo>
                      <a:pt x="785" y="141"/>
                    </a:lnTo>
                    <a:lnTo>
                      <a:pt x="787" y="136"/>
                    </a:lnTo>
                    <a:lnTo>
                      <a:pt x="789" y="134"/>
                    </a:lnTo>
                    <a:lnTo>
                      <a:pt x="785" y="129"/>
                    </a:lnTo>
                    <a:lnTo>
                      <a:pt x="784" y="126"/>
                    </a:lnTo>
                    <a:lnTo>
                      <a:pt x="785" y="121"/>
                    </a:lnTo>
                    <a:lnTo>
                      <a:pt x="789" y="119"/>
                    </a:lnTo>
                    <a:lnTo>
                      <a:pt x="787" y="113"/>
                    </a:lnTo>
                    <a:lnTo>
                      <a:pt x="789" y="108"/>
                    </a:lnTo>
                    <a:lnTo>
                      <a:pt x="797" y="101"/>
                    </a:lnTo>
                    <a:lnTo>
                      <a:pt x="799" y="99"/>
                    </a:lnTo>
                    <a:lnTo>
                      <a:pt x="799" y="103"/>
                    </a:lnTo>
                    <a:lnTo>
                      <a:pt x="795" y="108"/>
                    </a:lnTo>
                    <a:lnTo>
                      <a:pt x="795" y="109"/>
                    </a:lnTo>
                    <a:lnTo>
                      <a:pt x="800" y="111"/>
                    </a:lnTo>
                    <a:lnTo>
                      <a:pt x="800" y="118"/>
                    </a:lnTo>
                    <a:lnTo>
                      <a:pt x="799" y="123"/>
                    </a:lnTo>
                    <a:lnTo>
                      <a:pt x="794" y="123"/>
                    </a:lnTo>
                    <a:lnTo>
                      <a:pt x="790" y="126"/>
                    </a:lnTo>
                    <a:lnTo>
                      <a:pt x="792" y="131"/>
                    </a:lnTo>
                    <a:lnTo>
                      <a:pt x="795" y="129"/>
                    </a:lnTo>
                    <a:lnTo>
                      <a:pt x="797" y="126"/>
                    </a:lnTo>
                    <a:lnTo>
                      <a:pt x="802" y="124"/>
                    </a:lnTo>
                    <a:lnTo>
                      <a:pt x="804" y="123"/>
                    </a:lnTo>
                    <a:lnTo>
                      <a:pt x="800" y="123"/>
                    </a:lnTo>
                    <a:lnTo>
                      <a:pt x="802" y="119"/>
                    </a:lnTo>
                    <a:lnTo>
                      <a:pt x="809" y="116"/>
                    </a:lnTo>
                    <a:lnTo>
                      <a:pt x="817" y="113"/>
                    </a:lnTo>
                    <a:lnTo>
                      <a:pt x="819" y="116"/>
                    </a:lnTo>
                    <a:lnTo>
                      <a:pt x="820" y="119"/>
                    </a:lnTo>
                    <a:lnTo>
                      <a:pt x="815" y="128"/>
                    </a:lnTo>
                    <a:lnTo>
                      <a:pt x="807" y="129"/>
                    </a:lnTo>
                    <a:lnTo>
                      <a:pt x="804" y="133"/>
                    </a:lnTo>
                    <a:lnTo>
                      <a:pt x="805" y="136"/>
                    </a:lnTo>
                    <a:lnTo>
                      <a:pt x="809" y="136"/>
                    </a:lnTo>
                    <a:lnTo>
                      <a:pt x="815" y="141"/>
                    </a:lnTo>
                    <a:lnTo>
                      <a:pt x="815" y="143"/>
                    </a:lnTo>
                    <a:lnTo>
                      <a:pt x="819" y="144"/>
                    </a:lnTo>
                    <a:lnTo>
                      <a:pt x="814" y="146"/>
                    </a:lnTo>
                    <a:lnTo>
                      <a:pt x="810" y="143"/>
                    </a:lnTo>
                    <a:lnTo>
                      <a:pt x="804" y="143"/>
                    </a:lnTo>
                    <a:lnTo>
                      <a:pt x="799" y="141"/>
                    </a:lnTo>
                    <a:lnTo>
                      <a:pt x="795" y="143"/>
                    </a:lnTo>
                    <a:lnTo>
                      <a:pt x="795" y="151"/>
                    </a:lnTo>
                    <a:lnTo>
                      <a:pt x="799" y="157"/>
                    </a:lnTo>
                    <a:lnTo>
                      <a:pt x="799" y="157"/>
                    </a:lnTo>
                    <a:close/>
                    <a:moveTo>
                      <a:pt x="779" y="167"/>
                    </a:moveTo>
                    <a:lnTo>
                      <a:pt x="780" y="171"/>
                    </a:lnTo>
                    <a:lnTo>
                      <a:pt x="775" y="169"/>
                    </a:lnTo>
                    <a:lnTo>
                      <a:pt x="779" y="166"/>
                    </a:lnTo>
                    <a:lnTo>
                      <a:pt x="779" y="167"/>
                    </a:lnTo>
                    <a:lnTo>
                      <a:pt x="779" y="167"/>
                    </a:lnTo>
                    <a:close/>
                    <a:moveTo>
                      <a:pt x="779" y="159"/>
                    </a:moveTo>
                    <a:lnTo>
                      <a:pt x="777" y="159"/>
                    </a:lnTo>
                    <a:lnTo>
                      <a:pt x="775" y="162"/>
                    </a:lnTo>
                    <a:lnTo>
                      <a:pt x="779" y="164"/>
                    </a:lnTo>
                    <a:lnTo>
                      <a:pt x="779" y="161"/>
                    </a:lnTo>
                    <a:lnTo>
                      <a:pt x="779" y="159"/>
                    </a:lnTo>
                    <a:lnTo>
                      <a:pt x="779" y="159"/>
                    </a:lnTo>
                    <a:close/>
                    <a:moveTo>
                      <a:pt x="784" y="161"/>
                    </a:moveTo>
                    <a:lnTo>
                      <a:pt x="782" y="162"/>
                    </a:lnTo>
                    <a:lnTo>
                      <a:pt x="782" y="164"/>
                    </a:lnTo>
                    <a:lnTo>
                      <a:pt x="785" y="169"/>
                    </a:lnTo>
                    <a:lnTo>
                      <a:pt x="789" y="169"/>
                    </a:lnTo>
                    <a:lnTo>
                      <a:pt x="792" y="171"/>
                    </a:lnTo>
                    <a:lnTo>
                      <a:pt x="794" y="169"/>
                    </a:lnTo>
                    <a:lnTo>
                      <a:pt x="792" y="167"/>
                    </a:lnTo>
                    <a:lnTo>
                      <a:pt x="789" y="166"/>
                    </a:lnTo>
                    <a:lnTo>
                      <a:pt x="789" y="162"/>
                    </a:lnTo>
                    <a:lnTo>
                      <a:pt x="787" y="161"/>
                    </a:lnTo>
                    <a:lnTo>
                      <a:pt x="784" y="161"/>
                    </a:lnTo>
                    <a:lnTo>
                      <a:pt x="784" y="161"/>
                    </a:lnTo>
                    <a:close/>
                    <a:moveTo>
                      <a:pt x="782" y="186"/>
                    </a:moveTo>
                    <a:lnTo>
                      <a:pt x="789" y="182"/>
                    </a:lnTo>
                    <a:lnTo>
                      <a:pt x="795" y="182"/>
                    </a:lnTo>
                    <a:lnTo>
                      <a:pt x="800" y="187"/>
                    </a:lnTo>
                    <a:lnTo>
                      <a:pt x="800" y="191"/>
                    </a:lnTo>
                    <a:lnTo>
                      <a:pt x="797" y="191"/>
                    </a:lnTo>
                    <a:lnTo>
                      <a:pt x="792" y="191"/>
                    </a:lnTo>
                    <a:lnTo>
                      <a:pt x="789" y="191"/>
                    </a:lnTo>
                    <a:lnTo>
                      <a:pt x="785" y="189"/>
                    </a:lnTo>
                    <a:lnTo>
                      <a:pt x="782" y="186"/>
                    </a:lnTo>
                    <a:lnTo>
                      <a:pt x="782" y="186"/>
                    </a:lnTo>
                    <a:close/>
                    <a:moveTo>
                      <a:pt x="852" y="189"/>
                    </a:moveTo>
                    <a:lnTo>
                      <a:pt x="844" y="191"/>
                    </a:lnTo>
                    <a:lnTo>
                      <a:pt x="840" y="192"/>
                    </a:lnTo>
                    <a:lnTo>
                      <a:pt x="842" y="194"/>
                    </a:lnTo>
                    <a:lnTo>
                      <a:pt x="850" y="196"/>
                    </a:lnTo>
                    <a:lnTo>
                      <a:pt x="857" y="194"/>
                    </a:lnTo>
                    <a:lnTo>
                      <a:pt x="855" y="194"/>
                    </a:lnTo>
                    <a:lnTo>
                      <a:pt x="855" y="191"/>
                    </a:lnTo>
                    <a:lnTo>
                      <a:pt x="852" y="189"/>
                    </a:lnTo>
                    <a:lnTo>
                      <a:pt x="852" y="189"/>
                    </a:lnTo>
                    <a:close/>
                    <a:moveTo>
                      <a:pt x="810" y="231"/>
                    </a:moveTo>
                    <a:lnTo>
                      <a:pt x="814" y="231"/>
                    </a:lnTo>
                    <a:lnTo>
                      <a:pt x="814" y="232"/>
                    </a:lnTo>
                    <a:lnTo>
                      <a:pt x="812" y="232"/>
                    </a:lnTo>
                    <a:lnTo>
                      <a:pt x="810" y="231"/>
                    </a:lnTo>
                    <a:lnTo>
                      <a:pt x="810" y="231"/>
                    </a:lnTo>
                    <a:close/>
                    <a:moveTo>
                      <a:pt x="807" y="232"/>
                    </a:moveTo>
                    <a:lnTo>
                      <a:pt x="809" y="232"/>
                    </a:lnTo>
                    <a:lnTo>
                      <a:pt x="809" y="234"/>
                    </a:lnTo>
                    <a:lnTo>
                      <a:pt x="807" y="234"/>
                    </a:lnTo>
                    <a:lnTo>
                      <a:pt x="807" y="232"/>
                    </a:lnTo>
                    <a:lnTo>
                      <a:pt x="807" y="232"/>
                    </a:lnTo>
                    <a:close/>
                    <a:moveTo>
                      <a:pt x="794" y="234"/>
                    </a:moveTo>
                    <a:lnTo>
                      <a:pt x="799" y="232"/>
                    </a:lnTo>
                    <a:lnTo>
                      <a:pt x="802" y="231"/>
                    </a:lnTo>
                    <a:lnTo>
                      <a:pt x="804" y="232"/>
                    </a:lnTo>
                    <a:lnTo>
                      <a:pt x="802" y="236"/>
                    </a:lnTo>
                    <a:lnTo>
                      <a:pt x="800" y="234"/>
                    </a:lnTo>
                    <a:lnTo>
                      <a:pt x="797" y="236"/>
                    </a:lnTo>
                    <a:lnTo>
                      <a:pt x="794" y="234"/>
                    </a:lnTo>
                    <a:lnTo>
                      <a:pt x="794" y="234"/>
                    </a:lnTo>
                    <a:close/>
                    <a:moveTo>
                      <a:pt x="792" y="221"/>
                    </a:moveTo>
                    <a:lnTo>
                      <a:pt x="789" y="222"/>
                    </a:lnTo>
                    <a:lnTo>
                      <a:pt x="792" y="224"/>
                    </a:lnTo>
                    <a:lnTo>
                      <a:pt x="792" y="221"/>
                    </a:lnTo>
                    <a:lnTo>
                      <a:pt x="792" y="221"/>
                    </a:lnTo>
                    <a:close/>
                    <a:moveTo>
                      <a:pt x="797" y="216"/>
                    </a:moveTo>
                    <a:lnTo>
                      <a:pt x="794" y="216"/>
                    </a:lnTo>
                    <a:lnTo>
                      <a:pt x="794" y="217"/>
                    </a:lnTo>
                    <a:lnTo>
                      <a:pt x="797" y="217"/>
                    </a:lnTo>
                    <a:lnTo>
                      <a:pt x="797" y="216"/>
                    </a:lnTo>
                    <a:lnTo>
                      <a:pt x="797" y="216"/>
                    </a:lnTo>
                    <a:close/>
                    <a:moveTo>
                      <a:pt x="799" y="229"/>
                    </a:moveTo>
                    <a:lnTo>
                      <a:pt x="802" y="222"/>
                    </a:lnTo>
                    <a:lnTo>
                      <a:pt x="807" y="226"/>
                    </a:lnTo>
                    <a:lnTo>
                      <a:pt x="809" y="229"/>
                    </a:lnTo>
                    <a:lnTo>
                      <a:pt x="814" y="227"/>
                    </a:lnTo>
                    <a:lnTo>
                      <a:pt x="817" y="224"/>
                    </a:lnTo>
                    <a:lnTo>
                      <a:pt x="820" y="224"/>
                    </a:lnTo>
                    <a:lnTo>
                      <a:pt x="824" y="227"/>
                    </a:lnTo>
                    <a:lnTo>
                      <a:pt x="834" y="229"/>
                    </a:lnTo>
                    <a:lnTo>
                      <a:pt x="835" y="226"/>
                    </a:lnTo>
                    <a:lnTo>
                      <a:pt x="840" y="226"/>
                    </a:lnTo>
                    <a:lnTo>
                      <a:pt x="850" y="232"/>
                    </a:lnTo>
                    <a:lnTo>
                      <a:pt x="855" y="232"/>
                    </a:lnTo>
                    <a:lnTo>
                      <a:pt x="860" y="237"/>
                    </a:lnTo>
                    <a:lnTo>
                      <a:pt x="865" y="237"/>
                    </a:lnTo>
                    <a:lnTo>
                      <a:pt x="867" y="234"/>
                    </a:lnTo>
                    <a:lnTo>
                      <a:pt x="865" y="226"/>
                    </a:lnTo>
                    <a:lnTo>
                      <a:pt x="852" y="219"/>
                    </a:lnTo>
                    <a:lnTo>
                      <a:pt x="842" y="217"/>
                    </a:lnTo>
                    <a:lnTo>
                      <a:pt x="837" y="214"/>
                    </a:lnTo>
                    <a:lnTo>
                      <a:pt x="832" y="214"/>
                    </a:lnTo>
                    <a:lnTo>
                      <a:pt x="829" y="217"/>
                    </a:lnTo>
                    <a:lnTo>
                      <a:pt x="824" y="216"/>
                    </a:lnTo>
                    <a:lnTo>
                      <a:pt x="820" y="216"/>
                    </a:lnTo>
                    <a:lnTo>
                      <a:pt x="812" y="216"/>
                    </a:lnTo>
                    <a:lnTo>
                      <a:pt x="802" y="216"/>
                    </a:lnTo>
                    <a:lnTo>
                      <a:pt x="800" y="217"/>
                    </a:lnTo>
                    <a:lnTo>
                      <a:pt x="800" y="221"/>
                    </a:lnTo>
                    <a:lnTo>
                      <a:pt x="795" y="222"/>
                    </a:lnTo>
                    <a:lnTo>
                      <a:pt x="794" y="226"/>
                    </a:lnTo>
                    <a:lnTo>
                      <a:pt x="795" y="229"/>
                    </a:lnTo>
                    <a:lnTo>
                      <a:pt x="799" y="229"/>
                    </a:lnTo>
                    <a:lnTo>
                      <a:pt x="799" y="229"/>
                    </a:lnTo>
                    <a:close/>
                    <a:moveTo>
                      <a:pt x="751" y="221"/>
                    </a:moveTo>
                    <a:lnTo>
                      <a:pt x="756" y="222"/>
                    </a:lnTo>
                    <a:lnTo>
                      <a:pt x="759" y="221"/>
                    </a:lnTo>
                    <a:lnTo>
                      <a:pt x="769" y="221"/>
                    </a:lnTo>
                    <a:lnTo>
                      <a:pt x="775" y="222"/>
                    </a:lnTo>
                    <a:lnTo>
                      <a:pt x="775" y="226"/>
                    </a:lnTo>
                    <a:lnTo>
                      <a:pt x="779" y="231"/>
                    </a:lnTo>
                    <a:lnTo>
                      <a:pt x="779" y="234"/>
                    </a:lnTo>
                    <a:lnTo>
                      <a:pt x="775" y="234"/>
                    </a:lnTo>
                    <a:lnTo>
                      <a:pt x="770" y="237"/>
                    </a:lnTo>
                    <a:lnTo>
                      <a:pt x="765" y="237"/>
                    </a:lnTo>
                    <a:lnTo>
                      <a:pt x="759" y="237"/>
                    </a:lnTo>
                    <a:lnTo>
                      <a:pt x="757" y="236"/>
                    </a:lnTo>
                    <a:lnTo>
                      <a:pt x="751" y="234"/>
                    </a:lnTo>
                    <a:lnTo>
                      <a:pt x="746" y="229"/>
                    </a:lnTo>
                    <a:lnTo>
                      <a:pt x="747" y="224"/>
                    </a:lnTo>
                    <a:lnTo>
                      <a:pt x="751" y="221"/>
                    </a:lnTo>
                    <a:lnTo>
                      <a:pt x="751" y="221"/>
                    </a:lnTo>
                    <a:close/>
                    <a:moveTo>
                      <a:pt x="616" y="312"/>
                    </a:moveTo>
                    <a:lnTo>
                      <a:pt x="613" y="310"/>
                    </a:lnTo>
                    <a:lnTo>
                      <a:pt x="611" y="312"/>
                    </a:lnTo>
                    <a:lnTo>
                      <a:pt x="614" y="314"/>
                    </a:lnTo>
                    <a:lnTo>
                      <a:pt x="616" y="312"/>
                    </a:lnTo>
                    <a:lnTo>
                      <a:pt x="616" y="312"/>
                    </a:lnTo>
                    <a:close/>
                    <a:moveTo>
                      <a:pt x="611" y="280"/>
                    </a:moveTo>
                    <a:lnTo>
                      <a:pt x="616" y="289"/>
                    </a:lnTo>
                    <a:lnTo>
                      <a:pt x="614" y="292"/>
                    </a:lnTo>
                    <a:lnTo>
                      <a:pt x="611" y="295"/>
                    </a:lnTo>
                    <a:lnTo>
                      <a:pt x="611" y="292"/>
                    </a:lnTo>
                    <a:lnTo>
                      <a:pt x="609" y="290"/>
                    </a:lnTo>
                    <a:lnTo>
                      <a:pt x="611" y="287"/>
                    </a:lnTo>
                    <a:lnTo>
                      <a:pt x="611" y="284"/>
                    </a:lnTo>
                    <a:lnTo>
                      <a:pt x="611" y="280"/>
                    </a:lnTo>
                    <a:lnTo>
                      <a:pt x="611" y="280"/>
                    </a:lnTo>
                    <a:close/>
                    <a:moveTo>
                      <a:pt x="746" y="197"/>
                    </a:moveTo>
                    <a:lnTo>
                      <a:pt x="746" y="201"/>
                    </a:lnTo>
                    <a:lnTo>
                      <a:pt x="749" y="206"/>
                    </a:lnTo>
                    <a:lnTo>
                      <a:pt x="749" y="207"/>
                    </a:lnTo>
                    <a:lnTo>
                      <a:pt x="747" y="206"/>
                    </a:lnTo>
                    <a:lnTo>
                      <a:pt x="746" y="201"/>
                    </a:lnTo>
                    <a:lnTo>
                      <a:pt x="744" y="197"/>
                    </a:lnTo>
                    <a:lnTo>
                      <a:pt x="746" y="197"/>
                    </a:lnTo>
                    <a:lnTo>
                      <a:pt x="746" y="197"/>
                    </a:lnTo>
                    <a:close/>
                    <a:moveTo>
                      <a:pt x="732" y="191"/>
                    </a:moveTo>
                    <a:lnTo>
                      <a:pt x="736" y="191"/>
                    </a:lnTo>
                    <a:lnTo>
                      <a:pt x="739" y="191"/>
                    </a:lnTo>
                    <a:lnTo>
                      <a:pt x="742" y="191"/>
                    </a:lnTo>
                    <a:lnTo>
                      <a:pt x="752" y="191"/>
                    </a:lnTo>
                    <a:lnTo>
                      <a:pt x="757" y="192"/>
                    </a:lnTo>
                    <a:lnTo>
                      <a:pt x="751" y="194"/>
                    </a:lnTo>
                    <a:lnTo>
                      <a:pt x="741" y="196"/>
                    </a:lnTo>
                    <a:lnTo>
                      <a:pt x="736" y="194"/>
                    </a:lnTo>
                    <a:lnTo>
                      <a:pt x="734" y="192"/>
                    </a:lnTo>
                    <a:lnTo>
                      <a:pt x="732" y="191"/>
                    </a:lnTo>
                    <a:lnTo>
                      <a:pt x="732" y="191"/>
                    </a:lnTo>
                    <a:close/>
                    <a:moveTo>
                      <a:pt x="709" y="192"/>
                    </a:moveTo>
                    <a:lnTo>
                      <a:pt x="712" y="189"/>
                    </a:lnTo>
                    <a:lnTo>
                      <a:pt x="714" y="189"/>
                    </a:lnTo>
                    <a:lnTo>
                      <a:pt x="717" y="189"/>
                    </a:lnTo>
                    <a:lnTo>
                      <a:pt x="722" y="189"/>
                    </a:lnTo>
                    <a:lnTo>
                      <a:pt x="726" y="191"/>
                    </a:lnTo>
                    <a:lnTo>
                      <a:pt x="729" y="189"/>
                    </a:lnTo>
                    <a:lnTo>
                      <a:pt x="731" y="191"/>
                    </a:lnTo>
                    <a:lnTo>
                      <a:pt x="731" y="194"/>
                    </a:lnTo>
                    <a:lnTo>
                      <a:pt x="727" y="194"/>
                    </a:lnTo>
                    <a:lnTo>
                      <a:pt x="724" y="196"/>
                    </a:lnTo>
                    <a:lnTo>
                      <a:pt x="721" y="194"/>
                    </a:lnTo>
                    <a:lnTo>
                      <a:pt x="714" y="197"/>
                    </a:lnTo>
                    <a:lnTo>
                      <a:pt x="711" y="196"/>
                    </a:lnTo>
                    <a:lnTo>
                      <a:pt x="709" y="194"/>
                    </a:lnTo>
                    <a:lnTo>
                      <a:pt x="709" y="192"/>
                    </a:lnTo>
                    <a:lnTo>
                      <a:pt x="709" y="192"/>
                    </a:lnTo>
                    <a:close/>
                    <a:moveTo>
                      <a:pt x="666" y="272"/>
                    </a:moveTo>
                    <a:lnTo>
                      <a:pt x="671" y="265"/>
                    </a:lnTo>
                    <a:lnTo>
                      <a:pt x="672" y="259"/>
                    </a:lnTo>
                    <a:lnTo>
                      <a:pt x="672" y="252"/>
                    </a:lnTo>
                    <a:lnTo>
                      <a:pt x="674" y="251"/>
                    </a:lnTo>
                    <a:lnTo>
                      <a:pt x="677" y="252"/>
                    </a:lnTo>
                    <a:lnTo>
                      <a:pt x="679" y="254"/>
                    </a:lnTo>
                    <a:lnTo>
                      <a:pt x="679" y="257"/>
                    </a:lnTo>
                    <a:lnTo>
                      <a:pt x="679" y="259"/>
                    </a:lnTo>
                    <a:lnTo>
                      <a:pt x="679" y="257"/>
                    </a:lnTo>
                    <a:lnTo>
                      <a:pt x="677" y="259"/>
                    </a:lnTo>
                    <a:lnTo>
                      <a:pt x="674" y="262"/>
                    </a:lnTo>
                    <a:lnTo>
                      <a:pt x="674" y="264"/>
                    </a:lnTo>
                    <a:lnTo>
                      <a:pt x="674" y="267"/>
                    </a:lnTo>
                    <a:lnTo>
                      <a:pt x="677" y="267"/>
                    </a:lnTo>
                    <a:lnTo>
                      <a:pt x="679" y="269"/>
                    </a:lnTo>
                    <a:lnTo>
                      <a:pt x="677" y="270"/>
                    </a:lnTo>
                    <a:lnTo>
                      <a:pt x="674" y="272"/>
                    </a:lnTo>
                    <a:lnTo>
                      <a:pt x="672" y="275"/>
                    </a:lnTo>
                    <a:lnTo>
                      <a:pt x="669" y="277"/>
                    </a:lnTo>
                    <a:lnTo>
                      <a:pt x="666" y="275"/>
                    </a:lnTo>
                    <a:lnTo>
                      <a:pt x="666" y="272"/>
                    </a:lnTo>
                    <a:lnTo>
                      <a:pt x="666" y="272"/>
                    </a:lnTo>
                    <a:close/>
                    <a:moveTo>
                      <a:pt x="654" y="269"/>
                    </a:moveTo>
                    <a:lnTo>
                      <a:pt x="654" y="269"/>
                    </a:lnTo>
                    <a:lnTo>
                      <a:pt x="656" y="270"/>
                    </a:lnTo>
                    <a:lnTo>
                      <a:pt x="658" y="272"/>
                    </a:lnTo>
                    <a:lnTo>
                      <a:pt x="661" y="270"/>
                    </a:lnTo>
                    <a:lnTo>
                      <a:pt x="662" y="269"/>
                    </a:lnTo>
                    <a:lnTo>
                      <a:pt x="664" y="269"/>
                    </a:lnTo>
                    <a:lnTo>
                      <a:pt x="664" y="265"/>
                    </a:lnTo>
                    <a:lnTo>
                      <a:pt x="667" y="262"/>
                    </a:lnTo>
                    <a:lnTo>
                      <a:pt x="667" y="260"/>
                    </a:lnTo>
                    <a:lnTo>
                      <a:pt x="666" y="255"/>
                    </a:lnTo>
                    <a:lnTo>
                      <a:pt x="661" y="259"/>
                    </a:lnTo>
                    <a:lnTo>
                      <a:pt x="658" y="260"/>
                    </a:lnTo>
                    <a:lnTo>
                      <a:pt x="659" y="264"/>
                    </a:lnTo>
                    <a:lnTo>
                      <a:pt x="654" y="269"/>
                    </a:lnTo>
                    <a:lnTo>
                      <a:pt x="654" y="269"/>
                    </a:lnTo>
                    <a:close/>
                    <a:moveTo>
                      <a:pt x="644" y="265"/>
                    </a:moveTo>
                    <a:lnTo>
                      <a:pt x="644" y="267"/>
                    </a:lnTo>
                    <a:lnTo>
                      <a:pt x="643" y="269"/>
                    </a:lnTo>
                    <a:lnTo>
                      <a:pt x="644" y="274"/>
                    </a:lnTo>
                    <a:lnTo>
                      <a:pt x="646" y="275"/>
                    </a:lnTo>
                    <a:lnTo>
                      <a:pt x="651" y="272"/>
                    </a:lnTo>
                    <a:lnTo>
                      <a:pt x="649" y="269"/>
                    </a:lnTo>
                    <a:lnTo>
                      <a:pt x="646" y="264"/>
                    </a:lnTo>
                    <a:lnTo>
                      <a:pt x="646" y="264"/>
                    </a:lnTo>
                    <a:lnTo>
                      <a:pt x="644" y="265"/>
                    </a:lnTo>
                    <a:lnTo>
                      <a:pt x="644" y="265"/>
                    </a:lnTo>
                    <a:close/>
                    <a:moveTo>
                      <a:pt x="679" y="194"/>
                    </a:moveTo>
                    <a:lnTo>
                      <a:pt x="676" y="194"/>
                    </a:lnTo>
                    <a:lnTo>
                      <a:pt x="679" y="196"/>
                    </a:lnTo>
                    <a:lnTo>
                      <a:pt x="679" y="196"/>
                    </a:lnTo>
                    <a:lnTo>
                      <a:pt x="679" y="194"/>
                    </a:lnTo>
                    <a:lnTo>
                      <a:pt x="679" y="194"/>
                    </a:lnTo>
                    <a:close/>
                    <a:moveTo>
                      <a:pt x="684" y="191"/>
                    </a:moveTo>
                    <a:lnTo>
                      <a:pt x="682" y="192"/>
                    </a:lnTo>
                    <a:lnTo>
                      <a:pt x="686" y="192"/>
                    </a:lnTo>
                    <a:lnTo>
                      <a:pt x="684" y="191"/>
                    </a:lnTo>
                    <a:lnTo>
                      <a:pt x="684" y="191"/>
                    </a:lnTo>
                    <a:close/>
                    <a:moveTo>
                      <a:pt x="691" y="186"/>
                    </a:moveTo>
                    <a:lnTo>
                      <a:pt x="689" y="187"/>
                    </a:lnTo>
                    <a:lnTo>
                      <a:pt x="692" y="189"/>
                    </a:lnTo>
                    <a:lnTo>
                      <a:pt x="691" y="186"/>
                    </a:lnTo>
                    <a:lnTo>
                      <a:pt x="691" y="186"/>
                    </a:lnTo>
                    <a:close/>
                    <a:moveTo>
                      <a:pt x="671" y="181"/>
                    </a:moveTo>
                    <a:lnTo>
                      <a:pt x="676" y="177"/>
                    </a:lnTo>
                    <a:lnTo>
                      <a:pt x="682" y="179"/>
                    </a:lnTo>
                    <a:lnTo>
                      <a:pt x="684" y="181"/>
                    </a:lnTo>
                    <a:lnTo>
                      <a:pt x="682" y="182"/>
                    </a:lnTo>
                    <a:lnTo>
                      <a:pt x="686" y="182"/>
                    </a:lnTo>
                    <a:lnTo>
                      <a:pt x="687" y="179"/>
                    </a:lnTo>
                    <a:lnTo>
                      <a:pt x="691" y="182"/>
                    </a:lnTo>
                    <a:lnTo>
                      <a:pt x="689" y="186"/>
                    </a:lnTo>
                    <a:lnTo>
                      <a:pt x="686" y="186"/>
                    </a:lnTo>
                    <a:lnTo>
                      <a:pt x="684" y="184"/>
                    </a:lnTo>
                    <a:lnTo>
                      <a:pt x="682" y="187"/>
                    </a:lnTo>
                    <a:lnTo>
                      <a:pt x="677" y="184"/>
                    </a:lnTo>
                    <a:lnTo>
                      <a:pt x="674" y="187"/>
                    </a:lnTo>
                    <a:lnTo>
                      <a:pt x="671" y="186"/>
                    </a:lnTo>
                    <a:lnTo>
                      <a:pt x="671" y="181"/>
                    </a:lnTo>
                    <a:lnTo>
                      <a:pt x="671" y="181"/>
                    </a:lnTo>
                    <a:close/>
                    <a:moveTo>
                      <a:pt x="646" y="159"/>
                    </a:moveTo>
                    <a:lnTo>
                      <a:pt x="649" y="161"/>
                    </a:lnTo>
                    <a:lnTo>
                      <a:pt x="649" y="159"/>
                    </a:lnTo>
                    <a:lnTo>
                      <a:pt x="649" y="159"/>
                    </a:lnTo>
                    <a:lnTo>
                      <a:pt x="646" y="159"/>
                    </a:lnTo>
                    <a:lnTo>
                      <a:pt x="646" y="159"/>
                    </a:lnTo>
                    <a:close/>
                    <a:moveTo>
                      <a:pt x="643" y="161"/>
                    </a:moveTo>
                    <a:lnTo>
                      <a:pt x="644" y="161"/>
                    </a:lnTo>
                    <a:lnTo>
                      <a:pt x="648" y="162"/>
                    </a:lnTo>
                    <a:lnTo>
                      <a:pt x="644" y="162"/>
                    </a:lnTo>
                    <a:lnTo>
                      <a:pt x="643" y="161"/>
                    </a:lnTo>
                    <a:lnTo>
                      <a:pt x="643" y="161"/>
                    </a:lnTo>
                    <a:close/>
                    <a:moveTo>
                      <a:pt x="611" y="141"/>
                    </a:moveTo>
                    <a:lnTo>
                      <a:pt x="618" y="139"/>
                    </a:lnTo>
                    <a:lnTo>
                      <a:pt x="624" y="143"/>
                    </a:lnTo>
                    <a:lnTo>
                      <a:pt x="631" y="143"/>
                    </a:lnTo>
                    <a:lnTo>
                      <a:pt x="641" y="139"/>
                    </a:lnTo>
                    <a:lnTo>
                      <a:pt x="646" y="139"/>
                    </a:lnTo>
                    <a:lnTo>
                      <a:pt x="648" y="143"/>
                    </a:lnTo>
                    <a:lnTo>
                      <a:pt x="653" y="143"/>
                    </a:lnTo>
                    <a:lnTo>
                      <a:pt x="656" y="141"/>
                    </a:lnTo>
                    <a:lnTo>
                      <a:pt x="666" y="141"/>
                    </a:lnTo>
                    <a:lnTo>
                      <a:pt x="672" y="141"/>
                    </a:lnTo>
                    <a:lnTo>
                      <a:pt x="672" y="139"/>
                    </a:lnTo>
                    <a:lnTo>
                      <a:pt x="679" y="141"/>
                    </a:lnTo>
                    <a:lnTo>
                      <a:pt x="682" y="143"/>
                    </a:lnTo>
                    <a:lnTo>
                      <a:pt x="684" y="144"/>
                    </a:lnTo>
                    <a:lnTo>
                      <a:pt x="689" y="146"/>
                    </a:lnTo>
                    <a:lnTo>
                      <a:pt x="707" y="143"/>
                    </a:lnTo>
                    <a:lnTo>
                      <a:pt x="714" y="138"/>
                    </a:lnTo>
                    <a:lnTo>
                      <a:pt x="717" y="134"/>
                    </a:lnTo>
                    <a:lnTo>
                      <a:pt x="721" y="133"/>
                    </a:lnTo>
                    <a:lnTo>
                      <a:pt x="722" y="131"/>
                    </a:lnTo>
                    <a:lnTo>
                      <a:pt x="726" y="128"/>
                    </a:lnTo>
                    <a:lnTo>
                      <a:pt x="727" y="124"/>
                    </a:lnTo>
                    <a:lnTo>
                      <a:pt x="729" y="121"/>
                    </a:lnTo>
                    <a:lnTo>
                      <a:pt x="732" y="119"/>
                    </a:lnTo>
                    <a:lnTo>
                      <a:pt x="729" y="118"/>
                    </a:lnTo>
                    <a:lnTo>
                      <a:pt x="729" y="114"/>
                    </a:lnTo>
                    <a:lnTo>
                      <a:pt x="722" y="114"/>
                    </a:lnTo>
                    <a:lnTo>
                      <a:pt x="717" y="114"/>
                    </a:lnTo>
                    <a:lnTo>
                      <a:pt x="717" y="119"/>
                    </a:lnTo>
                    <a:lnTo>
                      <a:pt x="712" y="121"/>
                    </a:lnTo>
                    <a:lnTo>
                      <a:pt x="712" y="124"/>
                    </a:lnTo>
                    <a:lnTo>
                      <a:pt x="707" y="128"/>
                    </a:lnTo>
                    <a:lnTo>
                      <a:pt x="704" y="128"/>
                    </a:lnTo>
                    <a:lnTo>
                      <a:pt x="701" y="131"/>
                    </a:lnTo>
                    <a:lnTo>
                      <a:pt x="696" y="133"/>
                    </a:lnTo>
                    <a:lnTo>
                      <a:pt x="684" y="131"/>
                    </a:lnTo>
                    <a:lnTo>
                      <a:pt x="674" y="129"/>
                    </a:lnTo>
                    <a:lnTo>
                      <a:pt x="672" y="133"/>
                    </a:lnTo>
                    <a:lnTo>
                      <a:pt x="671" y="133"/>
                    </a:lnTo>
                    <a:lnTo>
                      <a:pt x="666" y="128"/>
                    </a:lnTo>
                    <a:lnTo>
                      <a:pt x="662" y="128"/>
                    </a:lnTo>
                    <a:lnTo>
                      <a:pt x="658" y="128"/>
                    </a:lnTo>
                    <a:lnTo>
                      <a:pt x="653" y="128"/>
                    </a:lnTo>
                    <a:lnTo>
                      <a:pt x="648" y="126"/>
                    </a:lnTo>
                    <a:lnTo>
                      <a:pt x="644" y="128"/>
                    </a:lnTo>
                    <a:lnTo>
                      <a:pt x="639" y="126"/>
                    </a:lnTo>
                    <a:lnTo>
                      <a:pt x="634" y="123"/>
                    </a:lnTo>
                    <a:lnTo>
                      <a:pt x="628" y="121"/>
                    </a:lnTo>
                    <a:lnTo>
                      <a:pt x="624" y="121"/>
                    </a:lnTo>
                    <a:lnTo>
                      <a:pt x="624" y="126"/>
                    </a:lnTo>
                    <a:lnTo>
                      <a:pt x="619" y="128"/>
                    </a:lnTo>
                    <a:lnTo>
                      <a:pt x="618" y="133"/>
                    </a:lnTo>
                    <a:lnTo>
                      <a:pt x="614" y="134"/>
                    </a:lnTo>
                    <a:lnTo>
                      <a:pt x="608" y="133"/>
                    </a:lnTo>
                    <a:lnTo>
                      <a:pt x="603" y="134"/>
                    </a:lnTo>
                    <a:lnTo>
                      <a:pt x="601" y="136"/>
                    </a:lnTo>
                    <a:lnTo>
                      <a:pt x="601" y="138"/>
                    </a:lnTo>
                    <a:lnTo>
                      <a:pt x="594" y="143"/>
                    </a:lnTo>
                    <a:lnTo>
                      <a:pt x="594" y="149"/>
                    </a:lnTo>
                    <a:lnTo>
                      <a:pt x="596" y="153"/>
                    </a:lnTo>
                    <a:lnTo>
                      <a:pt x="596" y="161"/>
                    </a:lnTo>
                    <a:lnTo>
                      <a:pt x="594" y="162"/>
                    </a:lnTo>
                    <a:lnTo>
                      <a:pt x="596" y="167"/>
                    </a:lnTo>
                    <a:lnTo>
                      <a:pt x="598" y="172"/>
                    </a:lnTo>
                    <a:lnTo>
                      <a:pt x="596" y="171"/>
                    </a:lnTo>
                    <a:lnTo>
                      <a:pt x="594" y="167"/>
                    </a:lnTo>
                    <a:lnTo>
                      <a:pt x="591" y="167"/>
                    </a:lnTo>
                    <a:lnTo>
                      <a:pt x="588" y="171"/>
                    </a:lnTo>
                    <a:lnTo>
                      <a:pt x="584" y="172"/>
                    </a:lnTo>
                    <a:lnTo>
                      <a:pt x="583" y="177"/>
                    </a:lnTo>
                    <a:lnTo>
                      <a:pt x="584" y="182"/>
                    </a:lnTo>
                    <a:lnTo>
                      <a:pt x="583" y="186"/>
                    </a:lnTo>
                    <a:lnTo>
                      <a:pt x="583" y="194"/>
                    </a:lnTo>
                    <a:lnTo>
                      <a:pt x="583" y="197"/>
                    </a:lnTo>
                    <a:lnTo>
                      <a:pt x="581" y="201"/>
                    </a:lnTo>
                    <a:lnTo>
                      <a:pt x="578" y="202"/>
                    </a:lnTo>
                    <a:lnTo>
                      <a:pt x="578" y="207"/>
                    </a:lnTo>
                    <a:lnTo>
                      <a:pt x="573" y="211"/>
                    </a:lnTo>
                    <a:lnTo>
                      <a:pt x="571" y="217"/>
                    </a:lnTo>
                    <a:lnTo>
                      <a:pt x="573" y="219"/>
                    </a:lnTo>
                    <a:lnTo>
                      <a:pt x="569" y="221"/>
                    </a:lnTo>
                    <a:lnTo>
                      <a:pt x="573" y="229"/>
                    </a:lnTo>
                    <a:lnTo>
                      <a:pt x="576" y="232"/>
                    </a:lnTo>
                    <a:lnTo>
                      <a:pt x="578" y="231"/>
                    </a:lnTo>
                    <a:lnTo>
                      <a:pt x="581" y="231"/>
                    </a:lnTo>
                    <a:lnTo>
                      <a:pt x="583" y="229"/>
                    </a:lnTo>
                    <a:lnTo>
                      <a:pt x="586" y="231"/>
                    </a:lnTo>
                    <a:lnTo>
                      <a:pt x="588" y="236"/>
                    </a:lnTo>
                    <a:lnTo>
                      <a:pt x="591" y="246"/>
                    </a:lnTo>
                    <a:lnTo>
                      <a:pt x="589" y="249"/>
                    </a:lnTo>
                    <a:lnTo>
                      <a:pt x="588" y="254"/>
                    </a:lnTo>
                    <a:lnTo>
                      <a:pt x="584" y="259"/>
                    </a:lnTo>
                    <a:lnTo>
                      <a:pt x="584" y="269"/>
                    </a:lnTo>
                    <a:lnTo>
                      <a:pt x="584" y="275"/>
                    </a:lnTo>
                    <a:lnTo>
                      <a:pt x="588" y="275"/>
                    </a:lnTo>
                    <a:lnTo>
                      <a:pt x="591" y="277"/>
                    </a:lnTo>
                    <a:lnTo>
                      <a:pt x="596" y="277"/>
                    </a:lnTo>
                    <a:lnTo>
                      <a:pt x="598" y="275"/>
                    </a:lnTo>
                    <a:lnTo>
                      <a:pt x="603" y="275"/>
                    </a:lnTo>
                    <a:lnTo>
                      <a:pt x="608" y="275"/>
                    </a:lnTo>
                    <a:lnTo>
                      <a:pt x="609" y="277"/>
                    </a:lnTo>
                    <a:lnTo>
                      <a:pt x="611" y="274"/>
                    </a:lnTo>
                    <a:lnTo>
                      <a:pt x="611" y="269"/>
                    </a:lnTo>
                    <a:lnTo>
                      <a:pt x="608" y="267"/>
                    </a:lnTo>
                    <a:lnTo>
                      <a:pt x="606" y="262"/>
                    </a:lnTo>
                    <a:lnTo>
                      <a:pt x="609" y="257"/>
                    </a:lnTo>
                    <a:lnTo>
                      <a:pt x="609" y="251"/>
                    </a:lnTo>
                    <a:lnTo>
                      <a:pt x="609" y="244"/>
                    </a:lnTo>
                    <a:lnTo>
                      <a:pt x="608" y="242"/>
                    </a:lnTo>
                    <a:lnTo>
                      <a:pt x="613" y="236"/>
                    </a:lnTo>
                    <a:lnTo>
                      <a:pt x="613" y="231"/>
                    </a:lnTo>
                    <a:lnTo>
                      <a:pt x="613" y="224"/>
                    </a:lnTo>
                    <a:lnTo>
                      <a:pt x="609" y="221"/>
                    </a:lnTo>
                    <a:lnTo>
                      <a:pt x="609" y="219"/>
                    </a:lnTo>
                    <a:lnTo>
                      <a:pt x="614" y="216"/>
                    </a:lnTo>
                    <a:lnTo>
                      <a:pt x="616" y="212"/>
                    </a:lnTo>
                    <a:lnTo>
                      <a:pt x="621" y="212"/>
                    </a:lnTo>
                    <a:lnTo>
                      <a:pt x="626" y="214"/>
                    </a:lnTo>
                    <a:lnTo>
                      <a:pt x="626" y="216"/>
                    </a:lnTo>
                    <a:lnTo>
                      <a:pt x="628" y="219"/>
                    </a:lnTo>
                    <a:lnTo>
                      <a:pt x="628" y="224"/>
                    </a:lnTo>
                    <a:lnTo>
                      <a:pt x="624" y="227"/>
                    </a:lnTo>
                    <a:lnTo>
                      <a:pt x="623" y="232"/>
                    </a:lnTo>
                    <a:lnTo>
                      <a:pt x="626" y="236"/>
                    </a:lnTo>
                    <a:lnTo>
                      <a:pt x="629" y="236"/>
                    </a:lnTo>
                    <a:lnTo>
                      <a:pt x="633" y="239"/>
                    </a:lnTo>
                    <a:lnTo>
                      <a:pt x="638" y="242"/>
                    </a:lnTo>
                    <a:lnTo>
                      <a:pt x="638" y="247"/>
                    </a:lnTo>
                    <a:lnTo>
                      <a:pt x="636" y="247"/>
                    </a:lnTo>
                    <a:lnTo>
                      <a:pt x="634" y="254"/>
                    </a:lnTo>
                    <a:lnTo>
                      <a:pt x="638" y="259"/>
                    </a:lnTo>
                    <a:lnTo>
                      <a:pt x="641" y="260"/>
                    </a:lnTo>
                    <a:lnTo>
                      <a:pt x="643" y="259"/>
                    </a:lnTo>
                    <a:lnTo>
                      <a:pt x="648" y="260"/>
                    </a:lnTo>
                    <a:lnTo>
                      <a:pt x="653" y="260"/>
                    </a:lnTo>
                    <a:lnTo>
                      <a:pt x="653" y="259"/>
                    </a:lnTo>
                    <a:lnTo>
                      <a:pt x="651" y="255"/>
                    </a:lnTo>
                    <a:lnTo>
                      <a:pt x="654" y="252"/>
                    </a:lnTo>
                    <a:lnTo>
                      <a:pt x="659" y="252"/>
                    </a:lnTo>
                    <a:lnTo>
                      <a:pt x="664" y="249"/>
                    </a:lnTo>
                    <a:lnTo>
                      <a:pt x="672" y="249"/>
                    </a:lnTo>
                    <a:lnTo>
                      <a:pt x="674" y="247"/>
                    </a:lnTo>
                    <a:lnTo>
                      <a:pt x="676" y="247"/>
                    </a:lnTo>
                    <a:lnTo>
                      <a:pt x="681" y="247"/>
                    </a:lnTo>
                    <a:lnTo>
                      <a:pt x="682" y="244"/>
                    </a:lnTo>
                    <a:lnTo>
                      <a:pt x="681" y="242"/>
                    </a:lnTo>
                    <a:lnTo>
                      <a:pt x="676" y="242"/>
                    </a:lnTo>
                    <a:lnTo>
                      <a:pt x="672" y="242"/>
                    </a:lnTo>
                    <a:lnTo>
                      <a:pt x="671" y="242"/>
                    </a:lnTo>
                    <a:lnTo>
                      <a:pt x="666" y="242"/>
                    </a:lnTo>
                    <a:lnTo>
                      <a:pt x="666" y="239"/>
                    </a:lnTo>
                    <a:lnTo>
                      <a:pt x="664" y="239"/>
                    </a:lnTo>
                    <a:lnTo>
                      <a:pt x="664" y="237"/>
                    </a:lnTo>
                    <a:lnTo>
                      <a:pt x="662" y="237"/>
                    </a:lnTo>
                    <a:lnTo>
                      <a:pt x="659" y="237"/>
                    </a:lnTo>
                    <a:lnTo>
                      <a:pt x="659" y="236"/>
                    </a:lnTo>
                    <a:lnTo>
                      <a:pt x="656" y="234"/>
                    </a:lnTo>
                    <a:lnTo>
                      <a:pt x="654" y="232"/>
                    </a:lnTo>
                    <a:lnTo>
                      <a:pt x="658" y="229"/>
                    </a:lnTo>
                    <a:lnTo>
                      <a:pt x="658" y="227"/>
                    </a:lnTo>
                    <a:lnTo>
                      <a:pt x="659" y="227"/>
                    </a:lnTo>
                    <a:lnTo>
                      <a:pt x="658" y="226"/>
                    </a:lnTo>
                    <a:lnTo>
                      <a:pt x="661" y="224"/>
                    </a:lnTo>
                    <a:lnTo>
                      <a:pt x="661" y="222"/>
                    </a:lnTo>
                    <a:lnTo>
                      <a:pt x="659" y="221"/>
                    </a:lnTo>
                    <a:lnTo>
                      <a:pt x="656" y="219"/>
                    </a:lnTo>
                    <a:lnTo>
                      <a:pt x="658" y="217"/>
                    </a:lnTo>
                    <a:lnTo>
                      <a:pt x="658" y="216"/>
                    </a:lnTo>
                    <a:lnTo>
                      <a:pt x="653" y="212"/>
                    </a:lnTo>
                    <a:lnTo>
                      <a:pt x="649" y="212"/>
                    </a:lnTo>
                    <a:lnTo>
                      <a:pt x="649" y="207"/>
                    </a:lnTo>
                    <a:lnTo>
                      <a:pt x="643" y="201"/>
                    </a:lnTo>
                    <a:lnTo>
                      <a:pt x="638" y="199"/>
                    </a:lnTo>
                    <a:lnTo>
                      <a:pt x="636" y="194"/>
                    </a:lnTo>
                    <a:lnTo>
                      <a:pt x="636" y="192"/>
                    </a:lnTo>
                    <a:lnTo>
                      <a:pt x="638" y="194"/>
                    </a:lnTo>
                    <a:lnTo>
                      <a:pt x="639" y="196"/>
                    </a:lnTo>
                    <a:lnTo>
                      <a:pt x="643" y="196"/>
                    </a:lnTo>
                    <a:lnTo>
                      <a:pt x="648" y="192"/>
                    </a:lnTo>
                    <a:lnTo>
                      <a:pt x="648" y="191"/>
                    </a:lnTo>
                    <a:lnTo>
                      <a:pt x="658" y="187"/>
                    </a:lnTo>
                    <a:lnTo>
                      <a:pt x="664" y="182"/>
                    </a:lnTo>
                    <a:lnTo>
                      <a:pt x="667" y="177"/>
                    </a:lnTo>
                    <a:lnTo>
                      <a:pt x="672" y="176"/>
                    </a:lnTo>
                    <a:lnTo>
                      <a:pt x="672" y="172"/>
                    </a:lnTo>
                    <a:lnTo>
                      <a:pt x="677" y="171"/>
                    </a:lnTo>
                    <a:lnTo>
                      <a:pt x="682" y="172"/>
                    </a:lnTo>
                    <a:lnTo>
                      <a:pt x="686" y="174"/>
                    </a:lnTo>
                    <a:lnTo>
                      <a:pt x="689" y="167"/>
                    </a:lnTo>
                    <a:lnTo>
                      <a:pt x="689" y="164"/>
                    </a:lnTo>
                    <a:lnTo>
                      <a:pt x="684" y="162"/>
                    </a:lnTo>
                    <a:lnTo>
                      <a:pt x="674" y="164"/>
                    </a:lnTo>
                    <a:lnTo>
                      <a:pt x="669" y="167"/>
                    </a:lnTo>
                    <a:lnTo>
                      <a:pt x="662" y="167"/>
                    </a:lnTo>
                    <a:lnTo>
                      <a:pt x="659" y="167"/>
                    </a:lnTo>
                    <a:lnTo>
                      <a:pt x="654" y="172"/>
                    </a:lnTo>
                    <a:lnTo>
                      <a:pt x="649" y="171"/>
                    </a:lnTo>
                    <a:lnTo>
                      <a:pt x="646" y="172"/>
                    </a:lnTo>
                    <a:lnTo>
                      <a:pt x="643" y="169"/>
                    </a:lnTo>
                    <a:lnTo>
                      <a:pt x="638" y="169"/>
                    </a:lnTo>
                    <a:lnTo>
                      <a:pt x="633" y="174"/>
                    </a:lnTo>
                    <a:lnTo>
                      <a:pt x="629" y="181"/>
                    </a:lnTo>
                    <a:lnTo>
                      <a:pt x="624" y="184"/>
                    </a:lnTo>
                    <a:lnTo>
                      <a:pt x="619" y="182"/>
                    </a:lnTo>
                    <a:lnTo>
                      <a:pt x="619" y="181"/>
                    </a:lnTo>
                    <a:lnTo>
                      <a:pt x="613" y="174"/>
                    </a:lnTo>
                    <a:lnTo>
                      <a:pt x="606" y="169"/>
                    </a:lnTo>
                    <a:lnTo>
                      <a:pt x="603" y="162"/>
                    </a:lnTo>
                    <a:lnTo>
                      <a:pt x="603" y="154"/>
                    </a:lnTo>
                    <a:lnTo>
                      <a:pt x="608" y="146"/>
                    </a:lnTo>
                    <a:lnTo>
                      <a:pt x="611" y="141"/>
                    </a:lnTo>
                    <a:lnTo>
                      <a:pt x="611" y="141"/>
                    </a:lnTo>
                    <a:close/>
                    <a:moveTo>
                      <a:pt x="616" y="0"/>
                    </a:moveTo>
                    <a:lnTo>
                      <a:pt x="613" y="3"/>
                    </a:lnTo>
                    <a:lnTo>
                      <a:pt x="616" y="5"/>
                    </a:lnTo>
                    <a:lnTo>
                      <a:pt x="618" y="1"/>
                    </a:lnTo>
                    <a:lnTo>
                      <a:pt x="616" y="0"/>
                    </a:lnTo>
                    <a:lnTo>
                      <a:pt x="616" y="0"/>
                    </a:lnTo>
                    <a:close/>
                    <a:moveTo>
                      <a:pt x="623" y="15"/>
                    </a:moveTo>
                    <a:lnTo>
                      <a:pt x="626" y="15"/>
                    </a:lnTo>
                    <a:lnTo>
                      <a:pt x="629" y="13"/>
                    </a:lnTo>
                    <a:lnTo>
                      <a:pt x="631" y="15"/>
                    </a:lnTo>
                    <a:lnTo>
                      <a:pt x="634" y="13"/>
                    </a:lnTo>
                    <a:lnTo>
                      <a:pt x="634" y="11"/>
                    </a:lnTo>
                    <a:lnTo>
                      <a:pt x="629" y="10"/>
                    </a:lnTo>
                    <a:lnTo>
                      <a:pt x="623" y="11"/>
                    </a:lnTo>
                    <a:lnTo>
                      <a:pt x="621" y="13"/>
                    </a:lnTo>
                    <a:lnTo>
                      <a:pt x="623" y="15"/>
                    </a:lnTo>
                    <a:lnTo>
                      <a:pt x="623" y="15"/>
                    </a:lnTo>
                    <a:close/>
                    <a:moveTo>
                      <a:pt x="586" y="36"/>
                    </a:moveTo>
                    <a:lnTo>
                      <a:pt x="584" y="40"/>
                    </a:lnTo>
                    <a:lnTo>
                      <a:pt x="586" y="43"/>
                    </a:lnTo>
                    <a:lnTo>
                      <a:pt x="586" y="40"/>
                    </a:lnTo>
                    <a:lnTo>
                      <a:pt x="586" y="36"/>
                    </a:lnTo>
                    <a:lnTo>
                      <a:pt x="586" y="36"/>
                    </a:lnTo>
                    <a:close/>
                    <a:moveTo>
                      <a:pt x="594" y="33"/>
                    </a:moveTo>
                    <a:lnTo>
                      <a:pt x="603" y="26"/>
                    </a:lnTo>
                    <a:lnTo>
                      <a:pt x="606" y="26"/>
                    </a:lnTo>
                    <a:lnTo>
                      <a:pt x="606" y="30"/>
                    </a:lnTo>
                    <a:lnTo>
                      <a:pt x="601" y="33"/>
                    </a:lnTo>
                    <a:lnTo>
                      <a:pt x="596" y="33"/>
                    </a:lnTo>
                    <a:lnTo>
                      <a:pt x="594" y="33"/>
                    </a:lnTo>
                    <a:lnTo>
                      <a:pt x="594" y="33"/>
                    </a:lnTo>
                    <a:close/>
                    <a:moveTo>
                      <a:pt x="545" y="56"/>
                    </a:moveTo>
                    <a:lnTo>
                      <a:pt x="546" y="58"/>
                    </a:lnTo>
                    <a:lnTo>
                      <a:pt x="543" y="58"/>
                    </a:lnTo>
                    <a:lnTo>
                      <a:pt x="545" y="56"/>
                    </a:lnTo>
                    <a:lnTo>
                      <a:pt x="545" y="56"/>
                    </a:lnTo>
                    <a:close/>
                    <a:moveTo>
                      <a:pt x="545" y="55"/>
                    </a:moveTo>
                    <a:lnTo>
                      <a:pt x="545" y="55"/>
                    </a:lnTo>
                    <a:lnTo>
                      <a:pt x="546" y="56"/>
                    </a:lnTo>
                    <a:lnTo>
                      <a:pt x="550" y="56"/>
                    </a:lnTo>
                    <a:lnTo>
                      <a:pt x="550" y="56"/>
                    </a:lnTo>
                    <a:lnTo>
                      <a:pt x="545" y="55"/>
                    </a:lnTo>
                    <a:lnTo>
                      <a:pt x="545" y="55"/>
                    </a:lnTo>
                    <a:close/>
                    <a:moveTo>
                      <a:pt x="548" y="66"/>
                    </a:moveTo>
                    <a:lnTo>
                      <a:pt x="543" y="68"/>
                    </a:lnTo>
                    <a:lnTo>
                      <a:pt x="546" y="68"/>
                    </a:lnTo>
                    <a:lnTo>
                      <a:pt x="548" y="66"/>
                    </a:lnTo>
                    <a:lnTo>
                      <a:pt x="548" y="66"/>
                    </a:lnTo>
                    <a:close/>
                    <a:moveTo>
                      <a:pt x="541" y="71"/>
                    </a:moveTo>
                    <a:lnTo>
                      <a:pt x="545" y="71"/>
                    </a:lnTo>
                    <a:lnTo>
                      <a:pt x="545" y="76"/>
                    </a:lnTo>
                    <a:lnTo>
                      <a:pt x="543" y="74"/>
                    </a:lnTo>
                    <a:lnTo>
                      <a:pt x="541" y="71"/>
                    </a:lnTo>
                    <a:lnTo>
                      <a:pt x="541" y="71"/>
                    </a:lnTo>
                    <a:close/>
                    <a:moveTo>
                      <a:pt x="511" y="229"/>
                    </a:moveTo>
                    <a:lnTo>
                      <a:pt x="513" y="229"/>
                    </a:lnTo>
                    <a:lnTo>
                      <a:pt x="513" y="236"/>
                    </a:lnTo>
                    <a:lnTo>
                      <a:pt x="511" y="236"/>
                    </a:lnTo>
                    <a:lnTo>
                      <a:pt x="511" y="231"/>
                    </a:lnTo>
                    <a:lnTo>
                      <a:pt x="511" y="229"/>
                    </a:lnTo>
                    <a:lnTo>
                      <a:pt x="511" y="229"/>
                    </a:lnTo>
                    <a:close/>
                    <a:moveTo>
                      <a:pt x="510" y="229"/>
                    </a:moveTo>
                    <a:lnTo>
                      <a:pt x="510" y="236"/>
                    </a:lnTo>
                    <a:lnTo>
                      <a:pt x="508" y="241"/>
                    </a:lnTo>
                    <a:lnTo>
                      <a:pt x="505" y="242"/>
                    </a:lnTo>
                    <a:lnTo>
                      <a:pt x="503" y="241"/>
                    </a:lnTo>
                    <a:lnTo>
                      <a:pt x="503" y="234"/>
                    </a:lnTo>
                    <a:lnTo>
                      <a:pt x="506" y="229"/>
                    </a:lnTo>
                    <a:lnTo>
                      <a:pt x="508" y="227"/>
                    </a:lnTo>
                    <a:lnTo>
                      <a:pt x="510" y="229"/>
                    </a:lnTo>
                    <a:lnTo>
                      <a:pt x="510" y="229"/>
                    </a:lnTo>
                    <a:close/>
                    <a:moveTo>
                      <a:pt x="342" y="159"/>
                    </a:moveTo>
                    <a:lnTo>
                      <a:pt x="347" y="161"/>
                    </a:lnTo>
                    <a:lnTo>
                      <a:pt x="349" y="162"/>
                    </a:lnTo>
                    <a:lnTo>
                      <a:pt x="347" y="164"/>
                    </a:lnTo>
                    <a:lnTo>
                      <a:pt x="342" y="162"/>
                    </a:lnTo>
                    <a:lnTo>
                      <a:pt x="340" y="161"/>
                    </a:lnTo>
                    <a:lnTo>
                      <a:pt x="342" y="159"/>
                    </a:lnTo>
                    <a:lnTo>
                      <a:pt x="342" y="159"/>
                    </a:lnTo>
                    <a:close/>
                    <a:moveTo>
                      <a:pt x="344" y="169"/>
                    </a:moveTo>
                    <a:lnTo>
                      <a:pt x="350" y="169"/>
                    </a:lnTo>
                    <a:lnTo>
                      <a:pt x="354" y="172"/>
                    </a:lnTo>
                    <a:lnTo>
                      <a:pt x="355" y="172"/>
                    </a:lnTo>
                    <a:lnTo>
                      <a:pt x="355" y="174"/>
                    </a:lnTo>
                    <a:lnTo>
                      <a:pt x="350" y="174"/>
                    </a:lnTo>
                    <a:lnTo>
                      <a:pt x="347" y="174"/>
                    </a:lnTo>
                    <a:lnTo>
                      <a:pt x="344" y="171"/>
                    </a:lnTo>
                    <a:lnTo>
                      <a:pt x="344" y="169"/>
                    </a:lnTo>
                    <a:lnTo>
                      <a:pt x="344" y="169"/>
                    </a:lnTo>
                    <a:close/>
                    <a:moveTo>
                      <a:pt x="349" y="176"/>
                    </a:moveTo>
                    <a:lnTo>
                      <a:pt x="355" y="176"/>
                    </a:lnTo>
                    <a:lnTo>
                      <a:pt x="359" y="179"/>
                    </a:lnTo>
                    <a:lnTo>
                      <a:pt x="354" y="182"/>
                    </a:lnTo>
                    <a:lnTo>
                      <a:pt x="350" y="184"/>
                    </a:lnTo>
                    <a:lnTo>
                      <a:pt x="349" y="181"/>
                    </a:lnTo>
                    <a:lnTo>
                      <a:pt x="350" y="179"/>
                    </a:lnTo>
                    <a:lnTo>
                      <a:pt x="350" y="179"/>
                    </a:lnTo>
                    <a:lnTo>
                      <a:pt x="349" y="176"/>
                    </a:lnTo>
                    <a:lnTo>
                      <a:pt x="349" y="176"/>
                    </a:lnTo>
                    <a:close/>
                    <a:moveTo>
                      <a:pt x="337" y="124"/>
                    </a:moveTo>
                    <a:lnTo>
                      <a:pt x="342" y="118"/>
                    </a:lnTo>
                    <a:lnTo>
                      <a:pt x="347" y="111"/>
                    </a:lnTo>
                    <a:lnTo>
                      <a:pt x="350" y="108"/>
                    </a:lnTo>
                    <a:lnTo>
                      <a:pt x="354" y="106"/>
                    </a:lnTo>
                    <a:lnTo>
                      <a:pt x="359" y="114"/>
                    </a:lnTo>
                    <a:lnTo>
                      <a:pt x="367" y="119"/>
                    </a:lnTo>
                    <a:lnTo>
                      <a:pt x="367" y="121"/>
                    </a:lnTo>
                    <a:lnTo>
                      <a:pt x="372" y="126"/>
                    </a:lnTo>
                    <a:lnTo>
                      <a:pt x="375" y="129"/>
                    </a:lnTo>
                    <a:lnTo>
                      <a:pt x="378" y="129"/>
                    </a:lnTo>
                    <a:lnTo>
                      <a:pt x="385" y="128"/>
                    </a:lnTo>
                    <a:lnTo>
                      <a:pt x="385" y="126"/>
                    </a:lnTo>
                    <a:lnTo>
                      <a:pt x="392" y="126"/>
                    </a:lnTo>
                    <a:lnTo>
                      <a:pt x="395" y="124"/>
                    </a:lnTo>
                    <a:lnTo>
                      <a:pt x="408" y="124"/>
                    </a:lnTo>
                    <a:lnTo>
                      <a:pt x="422" y="119"/>
                    </a:lnTo>
                    <a:lnTo>
                      <a:pt x="425" y="118"/>
                    </a:lnTo>
                    <a:lnTo>
                      <a:pt x="437" y="116"/>
                    </a:lnTo>
                    <a:lnTo>
                      <a:pt x="443" y="119"/>
                    </a:lnTo>
                    <a:lnTo>
                      <a:pt x="445" y="123"/>
                    </a:lnTo>
                    <a:lnTo>
                      <a:pt x="452" y="123"/>
                    </a:lnTo>
                    <a:lnTo>
                      <a:pt x="462" y="118"/>
                    </a:lnTo>
                    <a:lnTo>
                      <a:pt x="473" y="116"/>
                    </a:lnTo>
                    <a:lnTo>
                      <a:pt x="471" y="113"/>
                    </a:lnTo>
                    <a:lnTo>
                      <a:pt x="481" y="99"/>
                    </a:lnTo>
                    <a:lnTo>
                      <a:pt x="485" y="89"/>
                    </a:lnTo>
                    <a:lnTo>
                      <a:pt x="493" y="79"/>
                    </a:lnTo>
                    <a:lnTo>
                      <a:pt x="498" y="63"/>
                    </a:lnTo>
                    <a:lnTo>
                      <a:pt x="498" y="59"/>
                    </a:lnTo>
                    <a:lnTo>
                      <a:pt x="500" y="56"/>
                    </a:lnTo>
                    <a:lnTo>
                      <a:pt x="500" y="53"/>
                    </a:lnTo>
                    <a:lnTo>
                      <a:pt x="505" y="48"/>
                    </a:lnTo>
                    <a:lnTo>
                      <a:pt x="510" y="50"/>
                    </a:lnTo>
                    <a:lnTo>
                      <a:pt x="516" y="48"/>
                    </a:lnTo>
                    <a:lnTo>
                      <a:pt x="528" y="48"/>
                    </a:lnTo>
                    <a:lnTo>
                      <a:pt x="530" y="51"/>
                    </a:lnTo>
                    <a:lnTo>
                      <a:pt x="536" y="50"/>
                    </a:lnTo>
                    <a:lnTo>
                      <a:pt x="541" y="51"/>
                    </a:lnTo>
                    <a:lnTo>
                      <a:pt x="541" y="53"/>
                    </a:lnTo>
                    <a:lnTo>
                      <a:pt x="540" y="53"/>
                    </a:lnTo>
                    <a:lnTo>
                      <a:pt x="540" y="56"/>
                    </a:lnTo>
                    <a:lnTo>
                      <a:pt x="538" y="58"/>
                    </a:lnTo>
                    <a:lnTo>
                      <a:pt x="543" y="59"/>
                    </a:lnTo>
                    <a:lnTo>
                      <a:pt x="548" y="64"/>
                    </a:lnTo>
                    <a:lnTo>
                      <a:pt x="543" y="66"/>
                    </a:lnTo>
                    <a:lnTo>
                      <a:pt x="536" y="64"/>
                    </a:lnTo>
                    <a:lnTo>
                      <a:pt x="535" y="66"/>
                    </a:lnTo>
                    <a:lnTo>
                      <a:pt x="538" y="69"/>
                    </a:lnTo>
                    <a:lnTo>
                      <a:pt x="541" y="71"/>
                    </a:lnTo>
                    <a:lnTo>
                      <a:pt x="541" y="73"/>
                    </a:lnTo>
                    <a:lnTo>
                      <a:pt x="540" y="74"/>
                    </a:lnTo>
                    <a:lnTo>
                      <a:pt x="538" y="78"/>
                    </a:lnTo>
                    <a:lnTo>
                      <a:pt x="541" y="81"/>
                    </a:lnTo>
                    <a:lnTo>
                      <a:pt x="543" y="84"/>
                    </a:lnTo>
                    <a:lnTo>
                      <a:pt x="551" y="93"/>
                    </a:lnTo>
                    <a:lnTo>
                      <a:pt x="555" y="96"/>
                    </a:lnTo>
                    <a:lnTo>
                      <a:pt x="553" y="99"/>
                    </a:lnTo>
                    <a:lnTo>
                      <a:pt x="546" y="101"/>
                    </a:lnTo>
                    <a:lnTo>
                      <a:pt x="545" y="104"/>
                    </a:lnTo>
                    <a:lnTo>
                      <a:pt x="548" y="106"/>
                    </a:lnTo>
                    <a:lnTo>
                      <a:pt x="548" y="109"/>
                    </a:lnTo>
                    <a:lnTo>
                      <a:pt x="551" y="111"/>
                    </a:lnTo>
                    <a:lnTo>
                      <a:pt x="563" y="119"/>
                    </a:lnTo>
                    <a:lnTo>
                      <a:pt x="566" y="119"/>
                    </a:lnTo>
                    <a:lnTo>
                      <a:pt x="569" y="124"/>
                    </a:lnTo>
                    <a:lnTo>
                      <a:pt x="571" y="126"/>
                    </a:lnTo>
                    <a:lnTo>
                      <a:pt x="574" y="128"/>
                    </a:lnTo>
                    <a:lnTo>
                      <a:pt x="573" y="131"/>
                    </a:lnTo>
                    <a:lnTo>
                      <a:pt x="571" y="133"/>
                    </a:lnTo>
                    <a:lnTo>
                      <a:pt x="568" y="131"/>
                    </a:lnTo>
                    <a:lnTo>
                      <a:pt x="564" y="134"/>
                    </a:lnTo>
                    <a:lnTo>
                      <a:pt x="558" y="133"/>
                    </a:lnTo>
                    <a:lnTo>
                      <a:pt x="551" y="126"/>
                    </a:lnTo>
                    <a:lnTo>
                      <a:pt x="553" y="133"/>
                    </a:lnTo>
                    <a:lnTo>
                      <a:pt x="551" y="134"/>
                    </a:lnTo>
                    <a:lnTo>
                      <a:pt x="548" y="131"/>
                    </a:lnTo>
                    <a:lnTo>
                      <a:pt x="543" y="136"/>
                    </a:lnTo>
                    <a:lnTo>
                      <a:pt x="543" y="139"/>
                    </a:lnTo>
                    <a:lnTo>
                      <a:pt x="541" y="141"/>
                    </a:lnTo>
                    <a:lnTo>
                      <a:pt x="540" y="149"/>
                    </a:lnTo>
                    <a:lnTo>
                      <a:pt x="538" y="153"/>
                    </a:lnTo>
                    <a:lnTo>
                      <a:pt x="536" y="161"/>
                    </a:lnTo>
                    <a:lnTo>
                      <a:pt x="530" y="166"/>
                    </a:lnTo>
                    <a:lnTo>
                      <a:pt x="533" y="171"/>
                    </a:lnTo>
                    <a:lnTo>
                      <a:pt x="530" y="174"/>
                    </a:lnTo>
                    <a:lnTo>
                      <a:pt x="525" y="179"/>
                    </a:lnTo>
                    <a:lnTo>
                      <a:pt x="523" y="174"/>
                    </a:lnTo>
                    <a:lnTo>
                      <a:pt x="521" y="174"/>
                    </a:lnTo>
                    <a:lnTo>
                      <a:pt x="521" y="176"/>
                    </a:lnTo>
                    <a:lnTo>
                      <a:pt x="521" y="181"/>
                    </a:lnTo>
                    <a:lnTo>
                      <a:pt x="518" y="186"/>
                    </a:lnTo>
                    <a:lnTo>
                      <a:pt x="516" y="189"/>
                    </a:lnTo>
                    <a:lnTo>
                      <a:pt x="513" y="191"/>
                    </a:lnTo>
                    <a:lnTo>
                      <a:pt x="510" y="191"/>
                    </a:lnTo>
                    <a:lnTo>
                      <a:pt x="510" y="192"/>
                    </a:lnTo>
                    <a:lnTo>
                      <a:pt x="508" y="194"/>
                    </a:lnTo>
                    <a:lnTo>
                      <a:pt x="515" y="194"/>
                    </a:lnTo>
                    <a:lnTo>
                      <a:pt x="515" y="196"/>
                    </a:lnTo>
                    <a:lnTo>
                      <a:pt x="515" y="199"/>
                    </a:lnTo>
                    <a:lnTo>
                      <a:pt x="511" y="201"/>
                    </a:lnTo>
                    <a:lnTo>
                      <a:pt x="513" y="202"/>
                    </a:lnTo>
                    <a:lnTo>
                      <a:pt x="516" y="202"/>
                    </a:lnTo>
                    <a:lnTo>
                      <a:pt x="516" y="204"/>
                    </a:lnTo>
                    <a:lnTo>
                      <a:pt x="515" y="207"/>
                    </a:lnTo>
                    <a:lnTo>
                      <a:pt x="511" y="207"/>
                    </a:lnTo>
                    <a:lnTo>
                      <a:pt x="510" y="206"/>
                    </a:lnTo>
                    <a:lnTo>
                      <a:pt x="510" y="207"/>
                    </a:lnTo>
                    <a:lnTo>
                      <a:pt x="513" y="209"/>
                    </a:lnTo>
                    <a:lnTo>
                      <a:pt x="513" y="211"/>
                    </a:lnTo>
                    <a:lnTo>
                      <a:pt x="510" y="217"/>
                    </a:lnTo>
                    <a:lnTo>
                      <a:pt x="508" y="217"/>
                    </a:lnTo>
                    <a:lnTo>
                      <a:pt x="506" y="216"/>
                    </a:lnTo>
                    <a:lnTo>
                      <a:pt x="505" y="222"/>
                    </a:lnTo>
                    <a:lnTo>
                      <a:pt x="505" y="226"/>
                    </a:lnTo>
                    <a:lnTo>
                      <a:pt x="500" y="234"/>
                    </a:lnTo>
                    <a:lnTo>
                      <a:pt x="491" y="239"/>
                    </a:lnTo>
                    <a:lnTo>
                      <a:pt x="485" y="239"/>
                    </a:lnTo>
                    <a:lnTo>
                      <a:pt x="475" y="244"/>
                    </a:lnTo>
                    <a:lnTo>
                      <a:pt x="470" y="244"/>
                    </a:lnTo>
                    <a:lnTo>
                      <a:pt x="468" y="239"/>
                    </a:lnTo>
                    <a:lnTo>
                      <a:pt x="470" y="236"/>
                    </a:lnTo>
                    <a:lnTo>
                      <a:pt x="466" y="232"/>
                    </a:lnTo>
                    <a:lnTo>
                      <a:pt x="466" y="231"/>
                    </a:lnTo>
                    <a:lnTo>
                      <a:pt x="465" y="231"/>
                    </a:lnTo>
                    <a:lnTo>
                      <a:pt x="462" y="227"/>
                    </a:lnTo>
                    <a:lnTo>
                      <a:pt x="460" y="229"/>
                    </a:lnTo>
                    <a:lnTo>
                      <a:pt x="455" y="227"/>
                    </a:lnTo>
                    <a:lnTo>
                      <a:pt x="453" y="224"/>
                    </a:lnTo>
                    <a:lnTo>
                      <a:pt x="452" y="227"/>
                    </a:lnTo>
                    <a:lnTo>
                      <a:pt x="453" y="231"/>
                    </a:lnTo>
                    <a:lnTo>
                      <a:pt x="448" y="229"/>
                    </a:lnTo>
                    <a:lnTo>
                      <a:pt x="447" y="227"/>
                    </a:lnTo>
                    <a:lnTo>
                      <a:pt x="447" y="224"/>
                    </a:lnTo>
                    <a:lnTo>
                      <a:pt x="445" y="222"/>
                    </a:lnTo>
                    <a:lnTo>
                      <a:pt x="442" y="224"/>
                    </a:lnTo>
                    <a:lnTo>
                      <a:pt x="437" y="221"/>
                    </a:lnTo>
                    <a:lnTo>
                      <a:pt x="435" y="222"/>
                    </a:lnTo>
                    <a:lnTo>
                      <a:pt x="430" y="226"/>
                    </a:lnTo>
                    <a:lnTo>
                      <a:pt x="425" y="226"/>
                    </a:lnTo>
                    <a:lnTo>
                      <a:pt x="423" y="227"/>
                    </a:lnTo>
                    <a:lnTo>
                      <a:pt x="420" y="229"/>
                    </a:lnTo>
                    <a:lnTo>
                      <a:pt x="418" y="227"/>
                    </a:lnTo>
                    <a:lnTo>
                      <a:pt x="415" y="227"/>
                    </a:lnTo>
                    <a:lnTo>
                      <a:pt x="410" y="234"/>
                    </a:lnTo>
                    <a:lnTo>
                      <a:pt x="405" y="234"/>
                    </a:lnTo>
                    <a:lnTo>
                      <a:pt x="407" y="231"/>
                    </a:lnTo>
                    <a:lnTo>
                      <a:pt x="405" y="222"/>
                    </a:lnTo>
                    <a:lnTo>
                      <a:pt x="403" y="217"/>
                    </a:lnTo>
                    <a:lnTo>
                      <a:pt x="405" y="214"/>
                    </a:lnTo>
                    <a:lnTo>
                      <a:pt x="403" y="211"/>
                    </a:lnTo>
                    <a:lnTo>
                      <a:pt x="403" y="212"/>
                    </a:lnTo>
                    <a:lnTo>
                      <a:pt x="402" y="217"/>
                    </a:lnTo>
                    <a:lnTo>
                      <a:pt x="398" y="219"/>
                    </a:lnTo>
                    <a:lnTo>
                      <a:pt x="395" y="217"/>
                    </a:lnTo>
                    <a:lnTo>
                      <a:pt x="392" y="219"/>
                    </a:lnTo>
                    <a:lnTo>
                      <a:pt x="385" y="221"/>
                    </a:lnTo>
                    <a:lnTo>
                      <a:pt x="382" y="219"/>
                    </a:lnTo>
                    <a:lnTo>
                      <a:pt x="377" y="219"/>
                    </a:lnTo>
                    <a:lnTo>
                      <a:pt x="375" y="216"/>
                    </a:lnTo>
                    <a:lnTo>
                      <a:pt x="372" y="219"/>
                    </a:lnTo>
                    <a:lnTo>
                      <a:pt x="368" y="219"/>
                    </a:lnTo>
                    <a:lnTo>
                      <a:pt x="365" y="212"/>
                    </a:lnTo>
                    <a:lnTo>
                      <a:pt x="365" y="207"/>
                    </a:lnTo>
                    <a:lnTo>
                      <a:pt x="363" y="197"/>
                    </a:lnTo>
                    <a:lnTo>
                      <a:pt x="360" y="196"/>
                    </a:lnTo>
                    <a:lnTo>
                      <a:pt x="359" y="192"/>
                    </a:lnTo>
                    <a:lnTo>
                      <a:pt x="362" y="189"/>
                    </a:lnTo>
                    <a:lnTo>
                      <a:pt x="365" y="186"/>
                    </a:lnTo>
                    <a:lnTo>
                      <a:pt x="363" y="181"/>
                    </a:lnTo>
                    <a:lnTo>
                      <a:pt x="362" y="177"/>
                    </a:lnTo>
                    <a:lnTo>
                      <a:pt x="355" y="171"/>
                    </a:lnTo>
                    <a:lnTo>
                      <a:pt x="349" y="167"/>
                    </a:lnTo>
                    <a:lnTo>
                      <a:pt x="344" y="167"/>
                    </a:lnTo>
                    <a:lnTo>
                      <a:pt x="344" y="166"/>
                    </a:lnTo>
                    <a:lnTo>
                      <a:pt x="347" y="164"/>
                    </a:lnTo>
                    <a:lnTo>
                      <a:pt x="352" y="161"/>
                    </a:lnTo>
                    <a:lnTo>
                      <a:pt x="360" y="159"/>
                    </a:lnTo>
                    <a:lnTo>
                      <a:pt x="365" y="156"/>
                    </a:lnTo>
                    <a:lnTo>
                      <a:pt x="370" y="156"/>
                    </a:lnTo>
                    <a:lnTo>
                      <a:pt x="365" y="154"/>
                    </a:lnTo>
                    <a:lnTo>
                      <a:pt x="359" y="159"/>
                    </a:lnTo>
                    <a:lnTo>
                      <a:pt x="352" y="159"/>
                    </a:lnTo>
                    <a:lnTo>
                      <a:pt x="349" y="161"/>
                    </a:lnTo>
                    <a:lnTo>
                      <a:pt x="344" y="159"/>
                    </a:lnTo>
                    <a:lnTo>
                      <a:pt x="340" y="154"/>
                    </a:lnTo>
                    <a:lnTo>
                      <a:pt x="342" y="153"/>
                    </a:lnTo>
                    <a:lnTo>
                      <a:pt x="345" y="154"/>
                    </a:lnTo>
                    <a:lnTo>
                      <a:pt x="342" y="151"/>
                    </a:lnTo>
                    <a:lnTo>
                      <a:pt x="335" y="143"/>
                    </a:lnTo>
                    <a:lnTo>
                      <a:pt x="335" y="134"/>
                    </a:lnTo>
                    <a:lnTo>
                      <a:pt x="339" y="133"/>
                    </a:lnTo>
                    <a:lnTo>
                      <a:pt x="339" y="129"/>
                    </a:lnTo>
                    <a:lnTo>
                      <a:pt x="337" y="126"/>
                    </a:lnTo>
                    <a:lnTo>
                      <a:pt x="337" y="124"/>
                    </a:lnTo>
                    <a:lnTo>
                      <a:pt x="337" y="124"/>
                    </a:lnTo>
                    <a:close/>
                    <a:moveTo>
                      <a:pt x="965" y="171"/>
                    </a:moveTo>
                    <a:lnTo>
                      <a:pt x="961" y="171"/>
                    </a:lnTo>
                    <a:lnTo>
                      <a:pt x="965" y="174"/>
                    </a:lnTo>
                    <a:lnTo>
                      <a:pt x="968" y="174"/>
                    </a:lnTo>
                    <a:lnTo>
                      <a:pt x="965" y="171"/>
                    </a:lnTo>
                    <a:lnTo>
                      <a:pt x="965" y="171"/>
                    </a:lnTo>
                    <a:close/>
                    <a:moveTo>
                      <a:pt x="975" y="184"/>
                    </a:moveTo>
                    <a:lnTo>
                      <a:pt x="970" y="184"/>
                    </a:lnTo>
                    <a:lnTo>
                      <a:pt x="973" y="186"/>
                    </a:lnTo>
                    <a:lnTo>
                      <a:pt x="975" y="184"/>
                    </a:lnTo>
                    <a:lnTo>
                      <a:pt x="975" y="184"/>
                    </a:lnTo>
                    <a:close/>
                    <a:moveTo>
                      <a:pt x="980" y="186"/>
                    </a:moveTo>
                    <a:lnTo>
                      <a:pt x="980" y="186"/>
                    </a:lnTo>
                    <a:lnTo>
                      <a:pt x="981" y="187"/>
                    </a:lnTo>
                    <a:lnTo>
                      <a:pt x="988" y="191"/>
                    </a:lnTo>
                    <a:lnTo>
                      <a:pt x="1000" y="192"/>
                    </a:lnTo>
                    <a:lnTo>
                      <a:pt x="1010" y="191"/>
                    </a:lnTo>
                    <a:lnTo>
                      <a:pt x="1013" y="189"/>
                    </a:lnTo>
                    <a:lnTo>
                      <a:pt x="1005" y="187"/>
                    </a:lnTo>
                    <a:lnTo>
                      <a:pt x="1000" y="189"/>
                    </a:lnTo>
                    <a:lnTo>
                      <a:pt x="993" y="187"/>
                    </a:lnTo>
                    <a:lnTo>
                      <a:pt x="988" y="189"/>
                    </a:lnTo>
                    <a:lnTo>
                      <a:pt x="980" y="186"/>
                    </a:lnTo>
                    <a:lnTo>
                      <a:pt x="980" y="186"/>
                    </a:lnTo>
                    <a:close/>
                    <a:moveTo>
                      <a:pt x="980" y="166"/>
                    </a:moveTo>
                    <a:lnTo>
                      <a:pt x="983" y="169"/>
                    </a:lnTo>
                    <a:lnTo>
                      <a:pt x="983" y="166"/>
                    </a:lnTo>
                    <a:lnTo>
                      <a:pt x="985" y="166"/>
                    </a:lnTo>
                    <a:lnTo>
                      <a:pt x="990" y="171"/>
                    </a:lnTo>
                    <a:lnTo>
                      <a:pt x="990" y="174"/>
                    </a:lnTo>
                    <a:lnTo>
                      <a:pt x="993" y="174"/>
                    </a:lnTo>
                    <a:lnTo>
                      <a:pt x="995" y="174"/>
                    </a:lnTo>
                    <a:lnTo>
                      <a:pt x="996" y="176"/>
                    </a:lnTo>
                    <a:lnTo>
                      <a:pt x="1001" y="174"/>
                    </a:lnTo>
                    <a:lnTo>
                      <a:pt x="1000" y="172"/>
                    </a:lnTo>
                    <a:lnTo>
                      <a:pt x="996" y="171"/>
                    </a:lnTo>
                    <a:lnTo>
                      <a:pt x="993" y="167"/>
                    </a:lnTo>
                    <a:lnTo>
                      <a:pt x="990" y="164"/>
                    </a:lnTo>
                    <a:lnTo>
                      <a:pt x="985" y="164"/>
                    </a:lnTo>
                    <a:lnTo>
                      <a:pt x="978" y="162"/>
                    </a:lnTo>
                    <a:lnTo>
                      <a:pt x="980" y="166"/>
                    </a:lnTo>
                    <a:lnTo>
                      <a:pt x="980" y="166"/>
                    </a:lnTo>
                    <a:close/>
                    <a:moveTo>
                      <a:pt x="908" y="274"/>
                    </a:moveTo>
                    <a:lnTo>
                      <a:pt x="910" y="279"/>
                    </a:lnTo>
                    <a:lnTo>
                      <a:pt x="910" y="282"/>
                    </a:lnTo>
                    <a:lnTo>
                      <a:pt x="912" y="284"/>
                    </a:lnTo>
                    <a:lnTo>
                      <a:pt x="912" y="279"/>
                    </a:lnTo>
                    <a:lnTo>
                      <a:pt x="908" y="274"/>
                    </a:lnTo>
                    <a:lnTo>
                      <a:pt x="908" y="274"/>
                    </a:lnTo>
                    <a:close/>
                    <a:moveTo>
                      <a:pt x="922" y="270"/>
                    </a:moveTo>
                    <a:lnTo>
                      <a:pt x="917" y="272"/>
                    </a:lnTo>
                    <a:lnTo>
                      <a:pt x="915" y="282"/>
                    </a:lnTo>
                    <a:lnTo>
                      <a:pt x="913" y="284"/>
                    </a:lnTo>
                    <a:lnTo>
                      <a:pt x="917" y="284"/>
                    </a:lnTo>
                    <a:lnTo>
                      <a:pt x="920" y="274"/>
                    </a:lnTo>
                    <a:lnTo>
                      <a:pt x="922" y="270"/>
                    </a:lnTo>
                    <a:lnTo>
                      <a:pt x="922" y="270"/>
                    </a:lnTo>
                    <a:close/>
                    <a:moveTo>
                      <a:pt x="960" y="300"/>
                    </a:moveTo>
                    <a:lnTo>
                      <a:pt x="958" y="302"/>
                    </a:lnTo>
                    <a:lnTo>
                      <a:pt x="960" y="302"/>
                    </a:lnTo>
                    <a:lnTo>
                      <a:pt x="960" y="302"/>
                    </a:lnTo>
                    <a:lnTo>
                      <a:pt x="960" y="300"/>
                    </a:lnTo>
                    <a:lnTo>
                      <a:pt x="960" y="300"/>
                    </a:lnTo>
                    <a:close/>
                    <a:moveTo>
                      <a:pt x="947" y="292"/>
                    </a:moveTo>
                    <a:lnTo>
                      <a:pt x="943" y="290"/>
                    </a:lnTo>
                    <a:lnTo>
                      <a:pt x="945" y="292"/>
                    </a:lnTo>
                    <a:lnTo>
                      <a:pt x="945" y="297"/>
                    </a:lnTo>
                    <a:lnTo>
                      <a:pt x="947" y="299"/>
                    </a:lnTo>
                    <a:lnTo>
                      <a:pt x="948" y="300"/>
                    </a:lnTo>
                    <a:lnTo>
                      <a:pt x="947" y="299"/>
                    </a:lnTo>
                    <a:lnTo>
                      <a:pt x="945" y="299"/>
                    </a:lnTo>
                    <a:lnTo>
                      <a:pt x="943" y="304"/>
                    </a:lnTo>
                    <a:lnTo>
                      <a:pt x="947" y="305"/>
                    </a:lnTo>
                    <a:lnTo>
                      <a:pt x="948" y="305"/>
                    </a:lnTo>
                    <a:lnTo>
                      <a:pt x="953" y="302"/>
                    </a:lnTo>
                    <a:lnTo>
                      <a:pt x="953" y="299"/>
                    </a:lnTo>
                    <a:lnTo>
                      <a:pt x="952" y="299"/>
                    </a:lnTo>
                    <a:lnTo>
                      <a:pt x="950" y="295"/>
                    </a:lnTo>
                    <a:lnTo>
                      <a:pt x="947" y="292"/>
                    </a:lnTo>
                    <a:lnTo>
                      <a:pt x="947" y="292"/>
                    </a:lnTo>
                    <a:close/>
                    <a:moveTo>
                      <a:pt x="955" y="294"/>
                    </a:moveTo>
                    <a:lnTo>
                      <a:pt x="955" y="294"/>
                    </a:lnTo>
                    <a:lnTo>
                      <a:pt x="953" y="294"/>
                    </a:lnTo>
                    <a:lnTo>
                      <a:pt x="953" y="297"/>
                    </a:lnTo>
                    <a:lnTo>
                      <a:pt x="955" y="297"/>
                    </a:lnTo>
                    <a:lnTo>
                      <a:pt x="958" y="297"/>
                    </a:lnTo>
                    <a:lnTo>
                      <a:pt x="957" y="295"/>
                    </a:lnTo>
                    <a:lnTo>
                      <a:pt x="955" y="294"/>
                    </a:lnTo>
                    <a:lnTo>
                      <a:pt x="955" y="294"/>
                    </a:lnTo>
                    <a:close/>
                    <a:moveTo>
                      <a:pt x="948" y="287"/>
                    </a:moveTo>
                    <a:lnTo>
                      <a:pt x="945" y="285"/>
                    </a:lnTo>
                    <a:lnTo>
                      <a:pt x="945" y="289"/>
                    </a:lnTo>
                    <a:lnTo>
                      <a:pt x="948" y="292"/>
                    </a:lnTo>
                    <a:lnTo>
                      <a:pt x="952" y="294"/>
                    </a:lnTo>
                    <a:lnTo>
                      <a:pt x="953" y="292"/>
                    </a:lnTo>
                    <a:lnTo>
                      <a:pt x="948" y="289"/>
                    </a:lnTo>
                    <a:lnTo>
                      <a:pt x="948" y="287"/>
                    </a:lnTo>
                    <a:lnTo>
                      <a:pt x="948" y="287"/>
                    </a:lnTo>
                    <a:close/>
                    <a:moveTo>
                      <a:pt x="957" y="284"/>
                    </a:moveTo>
                    <a:lnTo>
                      <a:pt x="953" y="285"/>
                    </a:lnTo>
                    <a:lnTo>
                      <a:pt x="950" y="287"/>
                    </a:lnTo>
                    <a:lnTo>
                      <a:pt x="950" y="289"/>
                    </a:lnTo>
                    <a:lnTo>
                      <a:pt x="955" y="292"/>
                    </a:lnTo>
                    <a:lnTo>
                      <a:pt x="957" y="292"/>
                    </a:lnTo>
                    <a:lnTo>
                      <a:pt x="960" y="290"/>
                    </a:lnTo>
                    <a:lnTo>
                      <a:pt x="960" y="287"/>
                    </a:lnTo>
                    <a:lnTo>
                      <a:pt x="960" y="287"/>
                    </a:lnTo>
                    <a:lnTo>
                      <a:pt x="960" y="285"/>
                    </a:lnTo>
                    <a:lnTo>
                      <a:pt x="958" y="284"/>
                    </a:lnTo>
                    <a:lnTo>
                      <a:pt x="957" y="284"/>
                    </a:lnTo>
                    <a:lnTo>
                      <a:pt x="957" y="284"/>
                    </a:lnTo>
                    <a:close/>
                    <a:moveTo>
                      <a:pt x="948" y="279"/>
                    </a:moveTo>
                    <a:lnTo>
                      <a:pt x="947" y="279"/>
                    </a:lnTo>
                    <a:lnTo>
                      <a:pt x="945" y="280"/>
                    </a:lnTo>
                    <a:lnTo>
                      <a:pt x="948" y="280"/>
                    </a:lnTo>
                    <a:lnTo>
                      <a:pt x="948" y="279"/>
                    </a:lnTo>
                    <a:lnTo>
                      <a:pt x="948" y="279"/>
                    </a:lnTo>
                    <a:close/>
                    <a:moveTo>
                      <a:pt x="955" y="272"/>
                    </a:moveTo>
                    <a:lnTo>
                      <a:pt x="957" y="275"/>
                    </a:lnTo>
                    <a:lnTo>
                      <a:pt x="960" y="275"/>
                    </a:lnTo>
                    <a:lnTo>
                      <a:pt x="957" y="272"/>
                    </a:lnTo>
                    <a:lnTo>
                      <a:pt x="955" y="272"/>
                    </a:lnTo>
                    <a:lnTo>
                      <a:pt x="955" y="272"/>
                    </a:lnTo>
                    <a:close/>
                    <a:moveTo>
                      <a:pt x="955" y="274"/>
                    </a:moveTo>
                    <a:lnTo>
                      <a:pt x="952" y="274"/>
                    </a:lnTo>
                    <a:lnTo>
                      <a:pt x="950" y="277"/>
                    </a:lnTo>
                    <a:lnTo>
                      <a:pt x="948" y="277"/>
                    </a:lnTo>
                    <a:lnTo>
                      <a:pt x="950" y="279"/>
                    </a:lnTo>
                    <a:lnTo>
                      <a:pt x="950" y="280"/>
                    </a:lnTo>
                    <a:lnTo>
                      <a:pt x="953" y="279"/>
                    </a:lnTo>
                    <a:lnTo>
                      <a:pt x="950" y="282"/>
                    </a:lnTo>
                    <a:lnTo>
                      <a:pt x="950" y="284"/>
                    </a:lnTo>
                    <a:lnTo>
                      <a:pt x="952" y="284"/>
                    </a:lnTo>
                    <a:lnTo>
                      <a:pt x="955" y="282"/>
                    </a:lnTo>
                    <a:lnTo>
                      <a:pt x="958" y="282"/>
                    </a:lnTo>
                    <a:lnTo>
                      <a:pt x="960" y="280"/>
                    </a:lnTo>
                    <a:lnTo>
                      <a:pt x="958" y="275"/>
                    </a:lnTo>
                    <a:lnTo>
                      <a:pt x="957" y="275"/>
                    </a:lnTo>
                    <a:lnTo>
                      <a:pt x="955" y="274"/>
                    </a:lnTo>
                    <a:lnTo>
                      <a:pt x="955" y="274"/>
                    </a:lnTo>
                    <a:close/>
                    <a:moveTo>
                      <a:pt x="890" y="309"/>
                    </a:moveTo>
                    <a:lnTo>
                      <a:pt x="895" y="307"/>
                    </a:lnTo>
                    <a:lnTo>
                      <a:pt x="893" y="305"/>
                    </a:lnTo>
                    <a:lnTo>
                      <a:pt x="890" y="309"/>
                    </a:lnTo>
                    <a:lnTo>
                      <a:pt x="890" y="309"/>
                    </a:lnTo>
                    <a:close/>
                    <a:moveTo>
                      <a:pt x="887" y="310"/>
                    </a:moveTo>
                    <a:lnTo>
                      <a:pt x="892" y="314"/>
                    </a:lnTo>
                    <a:lnTo>
                      <a:pt x="890" y="310"/>
                    </a:lnTo>
                    <a:lnTo>
                      <a:pt x="887" y="310"/>
                    </a:lnTo>
                    <a:lnTo>
                      <a:pt x="887" y="310"/>
                    </a:lnTo>
                    <a:close/>
                    <a:moveTo>
                      <a:pt x="865" y="319"/>
                    </a:moveTo>
                    <a:lnTo>
                      <a:pt x="863" y="320"/>
                    </a:lnTo>
                    <a:lnTo>
                      <a:pt x="865" y="320"/>
                    </a:lnTo>
                    <a:lnTo>
                      <a:pt x="865" y="320"/>
                    </a:lnTo>
                    <a:lnTo>
                      <a:pt x="865" y="319"/>
                    </a:lnTo>
                    <a:lnTo>
                      <a:pt x="865" y="319"/>
                    </a:lnTo>
                    <a:close/>
                    <a:moveTo>
                      <a:pt x="872" y="317"/>
                    </a:moveTo>
                    <a:lnTo>
                      <a:pt x="865" y="317"/>
                    </a:lnTo>
                    <a:lnTo>
                      <a:pt x="868" y="319"/>
                    </a:lnTo>
                    <a:lnTo>
                      <a:pt x="872" y="319"/>
                    </a:lnTo>
                    <a:lnTo>
                      <a:pt x="872" y="317"/>
                    </a:lnTo>
                    <a:lnTo>
                      <a:pt x="872" y="317"/>
                    </a:lnTo>
                    <a:close/>
                    <a:moveTo>
                      <a:pt x="872" y="334"/>
                    </a:moveTo>
                    <a:lnTo>
                      <a:pt x="870" y="332"/>
                    </a:lnTo>
                    <a:lnTo>
                      <a:pt x="865" y="335"/>
                    </a:lnTo>
                    <a:lnTo>
                      <a:pt x="865" y="337"/>
                    </a:lnTo>
                    <a:lnTo>
                      <a:pt x="868" y="337"/>
                    </a:lnTo>
                    <a:lnTo>
                      <a:pt x="872" y="334"/>
                    </a:lnTo>
                    <a:lnTo>
                      <a:pt x="872" y="334"/>
                    </a:lnTo>
                    <a:lnTo>
                      <a:pt x="872" y="334"/>
                    </a:lnTo>
                    <a:close/>
                    <a:moveTo>
                      <a:pt x="880" y="315"/>
                    </a:moveTo>
                    <a:lnTo>
                      <a:pt x="873" y="320"/>
                    </a:lnTo>
                    <a:lnTo>
                      <a:pt x="873" y="322"/>
                    </a:lnTo>
                    <a:lnTo>
                      <a:pt x="873" y="324"/>
                    </a:lnTo>
                    <a:lnTo>
                      <a:pt x="872" y="325"/>
                    </a:lnTo>
                    <a:lnTo>
                      <a:pt x="872" y="329"/>
                    </a:lnTo>
                    <a:lnTo>
                      <a:pt x="875" y="332"/>
                    </a:lnTo>
                    <a:lnTo>
                      <a:pt x="878" y="330"/>
                    </a:lnTo>
                    <a:lnTo>
                      <a:pt x="883" y="325"/>
                    </a:lnTo>
                    <a:lnTo>
                      <a:pt x="885" y="319"/>
                    </a:lnTo>
                    <a:lnTo>
                      <a:pt x="883" y="315"/>
                    </a:lnTo>
                    <a:lnTo>
                      <a:pt x="885" y="314"/>
                    </a:lnTo>
                    <a:lnTo>
                      <a:pt x="885" y="312"/>
                    </a:lnTo>
                    <a:lnTo>
                      <a:pt x="882" y="312"/>
                    </a:lnTo>
                    <a:lnTo>
                      <a:pt x="880" y="314"/>
                    </a:lnTo>
                    <a:lnTo>
                      <a:pt x="880" y="315"/>
                    </a:lnTo>
                    <a:lnTo>
                      <a:pt x="880" y="315"/>
                    </a:lnTo>
                    <a:close/>
                    <a:moveTo>
                      <a:pt x="844" y="294"/>
                    </a:moveTo>
                    <a:lnTo>
                      <a:pt x="847" y="292"/>
                    </a:lnTo>
                    <a:lnTo>
                      <a:pt x="844" y="290"/>
                    </a:lnTo>
                    <a:lnTo>
                      <a:pt x="844" y="294"/>
                    </a:lnTo>
                    <a:lnTo>
                      <a:pt x="844" y="294"/>
                    </a:lnTo>
                    <a:close/>
                    <a:moveTo>
                      <a:pt x="832" y="300"/>
                    </a:moveTo>
                    <a:lnTo>
                      <a:pt x="830" y="302"/>
                    </a:lnTo>
                    <a:lnTo>
                      <a:pt x="834" y="302"/>
                    </a:lnTo>
                    <a:lnTo>
                      <a:pt x="832" y="300"/>
                    </a:lnTo>
                    <a:lnTo>
                      <a:pt x="832" y="300"/>
                    </a:lnTo>
                    <a:close/>
                    <a:moveTo>
                      <a:pt x="840" y="334"/>
                    </a:moveTo>
                    <a:lnTo>
                      <a:pt x="835" y="335"/>
                    </a:lnTo>
                    <a:lnTo>
                      <a:pt x="839" y="335"/>
                    </a:lnTo>
                    <a:lnTo>
                      <a:pt x="840" y="334"/>
                    </a:lnTo>
                    <a:lnTo>
                      <a:pt x="840" y="334"/>
                    </a:lnTo>
                    <a:close/>
                    <a:moveTo>
                      <a:pt x="834" y="327"/>
                    </a:moveTo>
                    <a:lnTo>
                      <a:pt x="835" y="325"/>
                    </a:lnTo>
                    <a:lnTo>
                      <a:pt x="839" y="327"/>
                    </a:lnTo>
                    <a:lnTo>
                      <a:pt x="840" y="330"/>
                    </a:lnTo>
                    <a:lnTo>
                      <a:pt x="837" y="332"/>
                    </a:lnTo>
                    <a:lnTo>
                      <a:pt x="834" y="329"/>
                    </a:lnTo>
                    <a:lnTo>
                      <a:pt x="834" y="327"/>
                    </a:lnTo>
                    <a:lnTo>
                      <a:pt x="834" y="327"/>
                    </a:lnTo>
                    <a:close/>
                    <a:moveTo>
                      <a:pt x="807" y="312"/>
                    </a:moveTo>
                    <a:lnTo>
                      <a:pt x="809" y="310"/>
                    </a:lnTo>
                    <a:lnTo>
                      <a:pt x="812" y="312"/>
                    </a:lnTo>
                    <a:lnTo>
                      <a:pt x="810" y="314"/>
                    </a:lnTo>
                    <a:lnTo>
                      <a:pt x="807" y="314"/>
                    </a:lnTo>
                    <a:lnTo>
                      <a:pt x="807" y="312"/>
                    </a:lnTo>
                    <a:lnTo>
                      <a:pt x="807" y="312"/>
                    </a:lnTo>
                    <a:close/>
                    <a:moveTo>
                      <a:pt x="812" y="337"/>
                    </a:moveTo>
                    <a:lnTo>
                      <a:pt x="817" y="337"/>
                    </a:lnTo>
                    <a:lnTo>
                      <a:pt x="819" y="339"/>
                    </a:lnTo>
                    <a:lnTo>
                      <a:pt x="815" y="339"/>
                    </a:lnTo>
                    <a:lnTo>
                      <a:pt x="812" y="337"/>
                    </a:lnTo>
                    <a:lnTo>
                      <a:pt x="812" y="337"/>
                    </a:lnTo>
                    <a:close/>
                    <a:moveTo>
                      <a:pt x="775" y="322"/>
                    </a:moveTo>
                    <a:lnTo>
                      <a:pt x="780" y="319"/>
                    </a:lnTo>
                    <a:lnTo>
                      <a:pt x="777" y="319"/>
                    </a:lnTo>
                    <a:lnTo>
                      <a:pt x="775" y="320"/>
                    </a:lnTo>
                    <a:lnTo>
                      <a:pt x="775" y="322"/>
                    </a:lnTo>
                    <a:lnTo>
                      <a:pt x="775" y="322"/>
                    </a:lnTo>
                    <a:close/>
                    <a:moveTo>
                      <a:pt x="789" y="335"/>
                    </a:moveTo>
                    <a:lnTo>
                      <a:pt x="795" y="335"/>
                    </a:lnTo>
                    <a:lnTo>
                      <a:pt x="799" y="334"/>
                    </a:lnTo>
                    <a:lnTo>
                      <a:pt x="799" y="337"/>
                    </a:lnTo>
                    <a:lnTo>
                      <a:pt x="794" y="339"/>
                    </a:lnTo>
                    <a:lnTo>
                      <a:pt x="789" y="337"/>
                    </a:lnTo>
                    <a:lnTo>
                      <a:pt x="789" y="335"/>
                    </a:lnTo>
                    <a:lnTo>
                      <a:pt x="789" y="335"/>
                    </a:lnTo>
                    <a:close/>
                    <a:moveTo>
                      <a:pt x="780" y="337"/>
                    </a:moveTo>
                    <a:lnTo>
                      <a:pt x="784" y="335"/>
                    </a:lnTo>
                    <a:lnTo>
                      <a:pt x="784" y="339"/>
                    </a:lnTo>
                    <a:lnTo>
                      <a:pt x="780" y="337"/>
                    </a:lnTo>
                    <a:lnTo>
                      <a:pt x="780" y="337"/>
                    </a:lnTo>
                    <a:close/>
                    <a:moveTo>
                      <a:pt x="770" y="335"/>
                    </a:moveTo>
                    <a:lnTo>
                      <a:pt x="774" y="334"/>
                    </a:lnTo>
                    <a:lnTo>
                      <a:pt x="775" y="335"/>
                    </a:lnTo>
                    <a:lnTo>
                      <a:pt x="772" y="337"/>
                    </a:lnTo>
                    <a:lnTo>
                      <a:pt x="770" y="335"/>
                    </a:lnTo>
                    <a:lnTo>
                      <a:pt x="770" y="335"/>
                    </a:lnTo>
                    <a:close/>
                    <a:moveTo>
                      <a:pt x="679" y="382"/>
                    </a:moveTo>
                    <a:lnTo>
                      <a:pt x="677" y="385"/>
                    </a:lnTo>
                    <a:lnTo>
                      <a:pt x="681" y="387"/>
                    </a:lnTo>
                    <a:lnTo>
                      <a:pt x="689" y="387"/>
                    </a:lnTo>
                    <a:lnTo>
                      <a:pt x="696" y="383"/>
                    </a:lnTo>
                    <a:lnTo>
                      <a:pt x="699" y="382"/>
                    </a:lnTo>
                    <a:lnTo>
                      <a:pt x="704" y="382"/>
                    </a:lnTo>
                    <a:lnTo>
                      <a:pt x="709" y="378"/>
                    </a:lnTo>
                    <a:lnTo>
                      <a:pt x="711" y="375"/>
                    </a:lnTo>
                    <a:lnTo>
                      <a:pt x="721" y="368"/>
                    </a:lnTo>
                    <a:lnTo>
                      <a:pt x="722" y="367"/>
                    </a:lnTo>
                    <a:lnTo>
                      <a:pt x="726" y="365"/>
                    </a:lnTo>
                    <a:lnTo>
                      <a:pt x="719" y="360"/>
                    </a:lnTo>
                    <a:lnTo>
                      <a:pt x="714" y="355"/>
                    </a:lnTo>
                    <a:lnTo>
                      <a:pt x="712" y="357"/>
                    </a:lnTo>
                    <a:lnTo>
                      <a:pt x="707" y="357"/>
                    </a:lnTo>
                    <a:lnTo>
                      <a:pt x="707" y="363"/>
                    </a:lnTo>
                    <a:lnTo>
                      <a:pt x="704" y="363"/>
                    </a:lnTo>
                    <a:lnTo>
                      <a:pt x="697" y="365"/>
                    </a:lnTo>
                    <a:lnTo>
                      <a:pt x="694" y="362"/>
                    </a:lnTo>
                    <a:lnTo>
                      <a:pt x="692" y="363"/>
                    </a:lnTo>
                    <a:lnTo>
                      <a:pt x="689" y="365"/>
                    </a:lnTo>
                    <a:lnTo>
                      <a:pt x="687" y="370"/>
                    </a:lnTo>
                    <a:lnTo>
                      <a:pt x="682" y="377"/>
                    </a:lnTo>
                    <a:lnTo>
                      <a:pt x="681" y="378"/>
                    </a:lnTo>
                    <a:lnTo>
                      <a:pt x="684" y="380"/>
                    </a:lnTo>
                    <a:lnTo>
                      <a:pt x="684" y="382"/>
                    </a:lnTo>
                    <a:lnTo>
                      <a:pt x="682" y="382"/>
                    </a:lnTo>
                    <a:lnTo>
                      <a:pt x="679" y="382"/>
                    </a:lnTo>
                    <a:lnTo>
                      <a:pt x="679" y="382"/>
                    </a:lnTo>
                    <a:close/>
                    <a:moveTo>
                      <a:pt x="674" y="387"/>
                    </a:moveTo>
                    <a:lnTo>
                      <a:pt x="677" y="382"/>
                    </a:lnTo>
                    <a:lnTo>
                      <a:pt x="674" y="382"/>
                    </a:lnTo>
                    <a:lnTo>
                      <a:pt x="672" y="385"/>
                    </a:lnTo>
                    <a:lnTo>
                      <a:pt x="674" y="387"/>
                    </a:lnTo>
                    <a:lnTo>
                      <a:pt x="674" y="387"/>
                    </a:lnTo>
                    <a:close/>
                    <a:moveTo>
                      <a:pt x="676" y="388"/>
                    </a:moveTo>
                    <a:lnTo>
                      <a:pt x="671" y="392"/>
                    </a:lnTo>
                    <a:lnTo>
                      <a:pt x="672" y="392"/>
                    </a:lnTo>
                    <a:lnTo>
                      <a:pt x="664" y="395"/>
                    </a:lnTo>
                    <a:lnTo>
                      <a:pt x="661" y="398"/>
                    </a:lnTo>
                    <a:lnTo>
                      <a:pt x="664" y="398"/>
                    </a:lnTo>
                    <a:lnTo>
                      <a:pt x="676" y="395"/>
                    </a:lnTo>
                    <a:lnTo>
                      <a:pt x="676" y="392"/>
                    </a:lnTo>
                    <a:lnTo>
                      <a:pt x="676" y="388"/>
                    </a:lnTo>
                    <a:lnTo>
                      <a:pt x="676" y="388"/>
                    </a:lnTo>
                    <a:close/>
                    <a:moveTo>
                      <a:pt x="639" y="388"/>
                    </a:moveTo>
                    <a:lnTo>
                      <a:pt x="643" y="390"/>
                    </a:lnTo>
                    <a:lnTo>
                      <a:pt x="643" y="392"/>
                    </a:lnTo>
                    <a:lnTo>
                      <a:pt x="639" y="393"/>
                    </a:lnTo>
                    <a:lnTo>
                      <a:pt x="634" y="393"/>
                    </a:lnTo>
                    <a:lnTo>
                      <a:pt x="638" y="390"/>
                    </a:lnTo>
                    <a:lnTo>
                      <a:pt x="639" y="388"/>
                    </a:lnTo>
                    <a:lnTo>
                      <a:pt x="639" y="388"/>
                    </a:lnTo>
                    <a:close/>
                    <a:moveTo>
                      <a:pt x="569" y="365"/>
                    </a:moveTo>
                    <a:lnTo>
                      <a:pt x="579" y="360"/>
                    </a:lnTo>
                    <a:lnTo>
                      <a:pt x="586" y="365"/>
                    </a:lnTo>
                    <a:lnTo>
                      <a:pt x="591" y="365"/>
                    </a:lnTo>
                    <a:lnTo>
                      <a:pt x="594" y="362"/>
                    </a:lnTo>
                    <a:lnTo>
                      <a:pt x="601" y="365"/>
                    </a:lnTo>
                    <a:lnTo>
                      <a:pt x="603" y="368"/>
                    </a:lnTo>
                    <a:lnTo>
                      <a:pt x="608" y="368"/>
                    </a:lnTo>
                    <a:lnTo>
                      <a:pt x="611" y="373"/>
                    </a:lnTo>
                    <a:lnTo>
                      <a:pt x="614" y="378"/>
                    </a:lnTo>
                    <a:lnTo>
                      <a:pt x="616" y="380"/>
                    </a:lnTo>
                    <a:lnTo>
                      <a:pt x="609" y="383"/>
                    </a:lnTo>
                    <a:lnTo>
                      <a:pt x="603" y="383"/>
                    </a:lnTo>
                    <a:lnTo>
                      <a:pt x="596" y="382"/>
                    </a:lnTo>
                    <a:lnTo>
                      <a:pt x="593" y="377"/>
                    </a:lnTo>
                    <a:lnTo>
                      <a:pt x="589" y="375"/>
                    </a:lnTo>
                    <a:lnTo>
                      <a:pt x="584" y="372"/>
                    </a:lnTo>
                    <a:lnTo>
                      <a:pt x="579" y="372"/>
                    </a:lnTo>
                    <a:lnTo>
                      <a:pt x="573" y="372"/>
                    </a:lnTo>
                    <a:lnTo>
                      <a:pt x="569" y="368"/>
                    </a:lnTo>
                    <a:lnTo>
                      <a:pt x="569" y="365"/>
                    </a:lnTo>
                    <a:lnTo>
                      <a:pt x="569" y="365"/>
                    </a:lnTo>
                    <a:close/>
                    <a:moveTo>
                      <a:pt x="495" y="315"/>
                    </a:moveTo>
                    <a:lnTo>
                      <a:pt x="498" y="315"/>
                    </a:lnTo>
                    <a:lnTo>
                      <a:pt x="500" y="314"/>
                    </a:lnTo>
                    <a:lnTo>
                      <a:pt x="498" y="315"/>
                    </a:lnTo>
                    <a:lnTo>
                      <a:pt x="495" y="315"/>
                    </a:lnTo>
                    <a:lnTo>
                      <a:pt x="495" y="315"/>
                    </a:lnTo>
                    <a:lnTo>
                      <a:pt x="495" y="315"/>
                    </a:lnTo>
                    <a:close/>
                    <a:moveTo>
                      <a:pt x="480" y="309"/>
                    </a:moveTo>
                    <a:lnTo>
                      <a:pt x="483" y="310"/>
                    </a:lnTo>
                    <a:lnTo>
                      <a:pt x="486" y="307"/>
                    </a:lnTo>
                    <a:lnTo>
                      <a:pt x="490" y="309"/>
                    </a:lnTo>
                    <a:lnTo>
                      <a:pt x="491" y="309"/>
                    </a:lnTo>
                    <a:lnTo>
                      <a:pt x="490" y="307"/>
                    </a:lnTo>
                    <a:lnTo>
                      <a:pt x="486" y="305"/>
                    </a:lnTo>
                    <a:lnTo>
                      <a:pt x="481" y="305"/>
                    </a:lnTo>
                    <a:lnTo>
                      <a:pt x="480" y="307"/>
                    </a:lnTo>
                    <a:lnTo>
                      <a:pt x="480" y="309"/>
                    </a:lnTo>
                    <a:lnTo>
                      <a:pt x="480" y="309"/>
                    </a:lnTo>
                    <a:close/>
                    <a:moveTo>
                      <a:pt x="741" y="330"/>
                    </a:moveTo>
                    <a:lnTo>
                      <a:pt x="746" y="327"/>
                    </a:lnTo>
                    <a:lnTo>
                      <a:pt x="754" y="329"/>
                    </a:lnTo>
                    <a:lnTo>
                      <a:pt x="756" y="330"/>
                    </a:lnTo>
                    <a:lnTo>
                      <a:pt x="757" y="329"/>
                    </a:lnTo>
                    <a:lnTo>
                      <a:pt x="760" y="327"/>
                    </a:lnTo>
                    <a:lnTo>
                      <a:pt x="764" y="325"/>
                    </a:lnTo>
                    <a:lnTo>
                      <a:pt x="764" y="322"/>
                    </a:lnTo>
                    <a:lnTo>
                      <a:pt x="760" y="320"/>
                    </a:lnTo>
                    <a:lnTo>
                      <a:pt x="756" y="324"/>
                    </a:lnTo>
                    <a:lnTo>
                      <a:pt x="747" y="324"/>
                    </a:lnTo>
                    <a:lnTo>
                      <a:pt x="746" y="322"/>
                    </a:lnTo>
                    <a:lnTo>
                      <a:pt x="742" y="324"/>
                    </a:lnTo>
                    <a:lnTo>
                      <a:pt x="741" y="329"/>
                    </a:lnTo>
                    <a:lnTo>
                      <a:pt x="741" y="330"/>
                    </a:lnTo>
                    <a:lnTo>
                      <a:pt x="741" y="330"/>
                    </a:lnTo>
                    <a:close/>
                    <a:moveTo>
                      <a:pt x="732" y="335"/>
                    </a:moveTo>
                    <a:lnTo>
                      <a:pt x="731" y="339"/>
                    </a:lnTo>
                    <a:lnTo>
                      <a:pt x="732" y="339"/>
                    </a:lnTo>
                    <a:lnTo>
                      <a:pt x="734" y="337"/>
                    </a:lnTo>
                    <a:lnTo>
                      <a:pt x="732" y="335"/>
                    </a:lnTo>
                    <a:lnTo>
                      <a:pt x="732" y="335"/>
                    </a:lnTo>
                    <a:close/>
                    <a:moveTo>
                      <a:pt x="711" y="335"/>
                    </a:moveTo>
                    <a:lnTo>
                      <a:pt x="706" y="337"/>
                    </a:lnTo>
                    <a:lnTo>
                      <a:pt x="707" y="339"/>
                    </a:lnTo>
                    <a:lnTo>
                      <a:pt x="706" y="340"/>
                    </a:lnTo>
                    <a:lnTo>
                      <a:pt x="707" y="342"/>
                    </a:lnTo>
                    <a:lnTo>
                      <a:pt x="711" y="344"/>
                    </a:lnTo>
                    <a:lnTo>
                      <a:pt x="719" y="340"/>
                    </a:lnTo>
                    <a:lnTo>
                      <a:pt x="722" y="337"/>
                    </a:lnTo>
                    <a:lnTo>
                      <a:pt x="719" y="335"/>
                    </a:lnTo>
                    <a:lnTo>
                      <a:pt x="712" y="337"/>
                    </a:lnTo>
                    <a:lnTo>
                      <a:pt x="711" y="335"/>
                    </a:lnTo>
                    <a:lnTo>
                      <a:pt x="711" y="335"/>
                    </a:lnTo>
                    <a:close/>
                    <a:moveTo>
                      <a:pt x="694" y="344"/>
                    </a:moveTo>
                    <a:lnTo>
                      <a:pt x="697" y="344"/>
                    </a:lnTo>
                    <a:lnTo>
                      <a:pt x="699" y="345"/>
                    </a:lnTo>
                    <a:lnTo>
                      <a:pt x="702" y="342"/>
                    </a:lnTo>
                    <a:lnTo>
                      <a:pt x="702" y="340"/>
                    </a:lnTo>
                    <a:lnTo>
                      <a:pt x="701" y="342"/>
                    </a:lnTo>
                    <a:lnTo>
                      <a:pt x="696" y="342"/>
                    </a:lnTo>
                    <a:lnTo>
                      <a:pt x="694" y="344"/>
                    </a:lnTo>
                    <a:lnTo>
                      <a:pt x="694" y="344"/>
                    </a:lnTo>
                    <a:close/>
                    <a:moveTo>
                      <a:pt x="677" y="345"/>
                    </a:moveTo>
                    <a:lnTo>
                      <a:pt x="682" y="342"/>
                    </a:lnTo>
                    <a:lnTo>
                      <a:pt x="682" y="340"/>
                    </a:lnTo>
                    <a:lnTo>
                      <a:pt x="684" y="339"/>
                    </a:lnTo>
                    <a:lnTo>
                      <a:pt x="687" y="340"/>
                    </a:lnTo>
                    <a:lnTo>
                      <a:pt x="691" y="339"/>
                    </a:lnTo>
                    <a:lnTo>
                      <a:pt x="692" y="339"/>
                    </a:lnTo>
                    <a:lnTo>
                      <a:pt x="687" y="344"/>
                    </a:lnTo>
                    <a:lnTo>
                      <a:pt x="686" y="345"/>
                    </a:lnTo>
                    <a:lnTo>
                      <a:pt x="681" y="347"/>
                    </a:lnTo>
                    <a:lnTo>
                      <a:pt x="677" y="345"/>
                    </a:lnTo>
                    <a:lnTo>
                      <a:pt x="677" y="345"/>
                    </a:lnTo>
                    <a:close/>
                    <a:moveTo>
                      <a:pt x="674" y="344"/>
                    </a:moveTo>
                    <a:lnTo>
                      <a:pt x="669" y="345"/>
                    </a:lnTo>
                    <a:lnTo>
                      <a:pt x="667" y="349"/>
                    </a:lnTo>
                    <a:lnTo>
                      <a:pt x="671" y="345"/>
                    </a:lnTo>
                    <a:lnTo>
                      <a:pt x="674" y="344"/>
                    </a:lnTo>
                    <a:lnTo>
                      <a:pt x="674" y="344"/>
                    </a:lnTo>
                    <a:close/>
                    <a:moveTo>
                      <a:pt x="677" y="337"/>
                    </a:moveTo>
                    <a:lnTo>
                      <a:pt x="674" y="340"/>
                    </a:lnTo>
                    <a:lnTo>
                      <a:pt x="676" y="340"/>
                    </a:lnTo>
                    <a:lnTo>
                      <a:pt x="677" y="339"/>
                    </a:lnTo>
                    <a:lnTo>
                      <a:pt x="677" y="337"/>
                    </a:lnTo>
                    <a:lnTo>
                      <a:pt x="677" y="337"/>
                    </a:lnTo>
                    <a:close/>
                    <a:moveTo>
                      <a:pt x="591" y="347"/>
                    </a:moveTo>
                    <a:lnTo>
                      <a:pt x="591" y="347"/>
                    </a:lnTo>
                    <a:lnTo>
                      <a:pt x="593" y="342"/>
                    </a:lnTo>
                    <a:lnTo>
                      <a:pt x="599" y="339"/>
                    </a:lnTo>
                    <a:lnTo>
                      <a:pt x="611" y="337"/>
                    </a:lnTo>
                    <a:lnTo>
                      <a:pt x="618" y="339"/>
                    </a:lnTo>
                    <a:lnTo>
                      <a:pt x="621" y="339"/>
                    </a:lnTo>
                    <a:lnTo>
                      <a:pt x="626" y="340"/>
                    </a:lnTo>
                    <a:lnTo>
                      <a:pt x="633" y="344"/>
                    </a:lnTo>
                    <a:lnTo>
                      <a:pt x="638" y="342"/>
                    </a:lnTo>
                    <a:lnTo>
                      <a:pt x="646" y="342"/>
                    </a:lnTo>
                    <a:lnTo>
                      <a:pt x="649" y="344"/>
                    </a:lnTo>
                    <a:lnTo>
                      <a:pt x="654" y="344"/>
                    </a:lnTo>
                    <a:lnTo>
                      <a:pt x="658" y="340"/>
                    </a:lnTo>
                    <a:lnTo>
                      <a:pt x="661" y="339"/>
                    </a:lnTo>
                    <a:lnTo>
                      <a:pt x="664" y="335"/>
                    </a:lnTo>
                    <a:lnTo>
                      <a:pt x="662" y="335"/>
                    </a:lnTo>
                    <a:lnTo>
                      <a:pt x="666" y="332"/>
                    </a:lnTo>
                    <a:lnTo>
                      <a:pt x="671" y="334"/>
                    </a:lnTo>
                    <a:lnTo>
                      <a:pt x="672" y="339"/>
                    </a:lnTo>
                    <a:lnTo>
                      <a:pt x="669" y="342"/>
                    </a:lnTo>
                    <a:lnTo>
                      <a:pt x="666" y="344"/>
                    </a:lnTo>
                    <a:lnTo>
                      <a:pt x="662" y="347"/>
                    </a:lnTo>
                    <a:lnTo>
                      <a:pt x="658" y="347"/>
                    </a:lnTo>
                    <a:lnTo>
                      <a:pt x="656" y="350"/>
                    </a:lnTo>
                    <a:lnTo>
                      <a:pt x="653" y="349"/>
                    </a:lnTo>
                    <a:lnTo>
                      <a:pt x="644" y="349"/>
                    </a:lnTo>
                    <a:lnTo>
                      <a:pt x="638" y="352"/>
                    </a:lnTo>
                    <a:lnTo>
                      <a:pt x="631" y="350"/>
                    </a:lnTo>
                    <a:lnTo>
                      <a:pt x="624" y="352"/>
                    </a:lnTo>
                    <a:lnTo>
                      <a:pt x="624" y="353"/>
                    </a:lnTo>
                    <a:lnTo>
                      <a:pt x="621" y="353"/>
                    </a:lnTo>
                    <a:lnTo>
                      <a:pt x="618" y="352"/>
                    </a:lnTo>
                    <a:lnTo>
                      <a:pt x="613" y="353"/>
                    </a:lnTo>
                    <a:lnTo>
                      <a:pt x="611" y="352"/>
                    </a:lnTo>
                    <a:lnTo>
                      <a:pt x="606" y="350"/>
                    </a:lnTo>
                    <a:lnTo>
                      <a:pt x="603" y="352"/>
                    </a:lnTo>
                    <a:lnTo>
                      <a:pt x="599" y="350"/>
                    </a:lnTo>
                    <a:lnTo>
                      <a:pt x="596" y="350"/>
                    </a:lnTo>
                    <a:lnTo>
                      <a:pt x="593" y="350"/>
                    </a:lnTo>
                    <a:lnTo>
                      <a:pt x="591" y="347"/>
                    </a:lnTo>
                    <a:lnTo>
                      <a:pt x="591" y="347"/>
                    </a:lnTo>
                    <a:close/>
                    <a:moveTo>
                      <a:pt x="588" y="345"/>
                    </a:moveTo>
                    <a:lnTo>
                      <a:pt x="586" y="350"/>
                    </a:lnTo>
                    <a:lnTo>
                      <a:pt x="589" y="350"/>
                    </a:lnTo>
                    <a:lnTo>
                      <a:pt x="589" y="347"/>
                    </a:lnTo>
                    <a:lnTo>
                      <a:pt x="588" y="345"/>
                    </a:lnTo>
                    <a:lnTo>
                      <a:pt x="588" y="345"/>
                    </a:lnTo>
                    <a:close/>
                    <a:moveTo>
                      <a:pt x="586" y="344"/>
                    </a:moveTo>
                    <a:lnTo>
                      <a:pt x="581" y="342"/>
                    </a:lnTo>
                    <a:lnTo>
                      <a:pt x="579" y="347"/>
                    </a:lnTo>
                    <a:lnTo>
                      <a:pt x="583" y="350"/>
                    </a:lnTo>
                    <a:lnTo>
                      <a:pt x="583" y="345"/>
                    </a:lnTo>
                    <a:lnTo>
                      <a:pt x="586" y="344"/>
                    </a:lnTo>
                    <a:lnTo>
                      <a:pt x="586" y="344"/>
                    </a:lnTo>
                    <a:close/>
                    <a:moveTo>
                      <a:pt x="516" y="347"/>
                    </a:moveTo>
                    <a:lnTo>
                      <a:pt x="515" y="349"/>
                    </a:lnTo>
                    <a:lnTo>
                      <a:pt x="516" y="350"/>
                    </a:lnTo>
                    <a:lnTo>
                      <a:pt x="516" y="353"/>
                    </a:lnTo>
                    <a:lnTo>
                      <a:pt x="518" y="355"/>
                    </a:lnTo>
                    <a:lnTo>
                      <a:pt x="523" y="357"/>
                    </a:lnTo>
                    <a:lnTo>
                      <a:pt x="528" y="355"/>
                    </a:lnTo>
                    <a:lnTo>
                      <a:pt x="531" y="357"/>
                    </a:lnTo>
                    <a:lnTo>
                      <a:pt x="538" y="355"/>
                    </a:lnTo>
                    <a:lnTo>
                      <a:pt x="540" y="353"/>
                    </a:lnTo>
                    <a:lnTo>
                      <a:pt x="543" y="353"/>
                    </a:lnTo>
                    <a:lnTo>
                      <a:pt x="550" y="352"/>
                    </a:lnTo>
                    <a:lnTo>
                      <a:pt x="555" y="353"/>
                    </a:lnTo>
                    <a:lnTo>
                      <a:pt x="560" y="349"/>
                    </a:lnTo>
                    <a:lnTo>
                      <a:pt x="561" y="352"/>
                    </a:lnTo>
                    <a:lnTo>
                      <a:pt x="564" y="352"/>
                    </a:lnTo>
                    <a:lnTo>
                      <a:pt x="571" y="352"/>
                    </a:lnTo>
                    <a:lnTo>
                      <a:pt x="569" y="350"/>
                    </a:lnTo>
                    <a:lnTo>
                      <a:pt x="574" y="350"/>
                    </a:lnTo>
                    <a:lnTo>
                      <a:pt x="576" y="345"/>
                    </a:lnTo>
                    <a:lnTo>
                      <a:pt x="574" y="347"/>
                    </a:lnTo>
                    <a:lnTo>
                      <a:pt x="573" y="344"/>
                    </a:lnTo>
                    <a:lnTo>
                      <a:pt x="573" y="340"/>
                    </a:lnTo>
                    <a:lnTo>
                      <a:pt x="568" y="339"/>
                    </a:lnTo>
                    <a:lnTo>
                      <a:pt x="568" y="342"/>
                    </a:lnTo>
                    <a:lnTo>
                      <a:pt x="566" y="342"/>
                    </a:lnTo>
                    <a:lnTo>
                      <a:pt x="566" y="339"/>
                    </a:lnTo>
                    <a:lnTo>
                      <a:pt x="561" y="337"/>
                    </a:lnTo>
                    <a:lnTo>
                      <a:pt x="556" y="339"/>
                    </a:lnTo>
                    <a:lnTo>
                      <a:pt x="551" y="335"/>
                    </a:lnTo>
                    <a:lnTo>
                      <a:pt x="548" y="334"/>
                    </a:lnTo>
                    <a:lnTo>
                      <a:pt x="541" y="337"/>
                    </a:lnTo>
                    <a:lnTo>
                      <a:pt x="541" y="339"/>
                    </a:lnTo>
                    <a:lnTo>
                      <a:pt x="551" y="342"/>
                    </a:lnTo>
                    <a:lnTo>
                      <a:pt x="555" y="347"/>
                    </a:lnTo>
                    <a:lnTo>
                      <a:pt x="548" y="347"/>
                    </a:lnTo>
                    <a:lnTo>
                      <a:pt x="545" y="349"/>
                    </a:lnTo>
                    <a:lnTo>
                      <a:pt x="540" y="345"/>
                    </a:lnTo>
                    <a:lnTo>
                      <a:pt x="538" y="342"/>
                    </a:lnTo>
                    <a:lnTo>
                      <a:pt x="535" y="340"/>
                    </a:lnTo>
                    <a:lnTo>
                      <a:pt x="531" y="342"/>
                    </a:lnTo>
                    <a:lnTo>
                      <a:pt x="526" y="340"/>
                    </a:lnTo>
                    <a:lnTo>
                      <a:pt x="520" y="344"/>
                    </a:lnTo>
                    <a:lnTo>
                      <a:pt x="520" y="344"/>
                    </a:lnTo>
                    <a:lnTo>
                      <a:pt x="516" y="347"/>
                    </a:lnTo>
                    <a:lnTo>
                      <a:pt x="516" y="347"/>
                    </a:lnTo>
                    <a:close/>
                    <a:moveTo>
                      <a:pt x="501" y="342"/>
                    </a:moveTo>
                    <a:lnTo>
                      <a:pt x="506" y="339"/>
                    </a:lnTo>
                    <a:lnTo>
                      <a:pt x="515" y="340"/>
                    </a:lnTo>
                    <a:lnTo>
                      <a:pt x="513" y="345"/>
                    </a:lnTo>
                    <a:lnTo>
                      <a:pt x="511" y="349"/>
                    </a:lnTo>
                    <a:lnTo>
                      <a:pt x="511" y="352"/>
                    </a:lnTo>
                    <a:lnTo>
                      <a:pt x="508" y="350"/>
                    </a:lnTo>
                    <a:lnTo>
                      <a:pt x="503" y="352"/>
                    </a:lnTo>
                    <a:lnTo>
                      <a:pt x="496" y="350"/>
                    </a:lnTo>
                    <a:lnTo>
                      <a:pt x="495" y="349"/>
                    </a:lnTo>
                    <a:lnTo>
                      <a:pt x="496" y="347"/>
                    </a:lnTo>
                    <a:lnTo>
                      <a:pt x="501" y="347"/>
                    </a:lnTo>
                    <a:lnTo>
                      <a:pt x="501" y="342"/>
                    </a:lnTo>
                    <a:lnTo>
                      <a:pt x="501" y="342"/>
                    </a:lnTo>
                    <a:close/>
                    <a:moveTo>
                      <a:pt x="486" y="349"/>
                    </a:moveTo>
                    <a:lnTo>
                      <a:pt x="488" y="345"/>
                    </a:lnTo>
                    <a:lnTo>
                      <a:pt x="490" y="349"/>
                    </a:lnTo>
                    <a:lnTo>
                      <a:pt x="488" y="350"/>
                    </a:lnTo>
                    <a:lnTo>
                      <a:pt x="486" y="349"/>
                    </a:lnTo>
                    <a:lnTo>
                      <a:pt x="486" y="349"/>
                    </a:lnTo>
                    <a:close/>
                    <a:moveTo>
                      <a:pt x="463" y="335"/>
                    </a:moveTo>
                    <a:lnTo>
                      <a:pt x="463" y="339"/>
                    </a:lnTo>
                    <a:lnTo>
                      <a:pt x="465" y="340"/>
                    </a:lnTo>
                    <a:lnTo>
                      <a:pt x="471" y="342"/>
                    </a:lnTo>
                    <a:lnTo>
                      <a:pt x="478" y="347"/>
                    </a:lnTo>
                    <a:lnTo>
                      <a:pt x="480" y="349"/>
                    </a:lnTo>
                    <a:lnTo>
                      <a:pt x="481" y="345"/>
                    </a:lnTo>
                    <a:lnTo>
                      <a:pt x="485" y="344"/>
                    </a:lnTo>
                    <a:lnTo>
                      <a:pt x="486" y="342"/>
                    </a:lnTo>
                    <a:lnTo>
                      <a:pt x="491" y="342"/>
                    </a:lnTo>
                    <a:lnTo>
                      <a:pt x="493" y="339"/>
                    </a:lnTo>
                    <a:lnTo>
                      <a:pt x="486" y="334"/>
                    </a:lnTo>
                    <a:lnTo>
                      <a:pt x="481" y="332"/>
                    </a:lnTo>
                    <a:lnTo>
                      <a:pt x="475" y="335"/>
                    </a:lnTo>
                    <a:lnTo>
                      <a:pt x="468" y="334"/>
                    </a:lnTo>
                    <a:lnTo>
                      <a:pt x="463" y="335"/>
                    </a:lnTo>
                    <a:lnTo>
                      <a:pt x="463" y="335"/>
                    </a:lnTo>
                    <a:close/>
                    <a:moveTo>
                      <a:pt x="1051" y="339"/>
                    </a:moveTo>
                    <a:lnTo>
                      <a:pt x="1053" y="339"/>
                    </a:lnTo>
                    <a:lnTo>
                      <a:pt x="1058" y="340"/>
                    </a:lnTo>
                    <a:lnTo>
                      <a:pt x="1059" y="339"/>
                    </a:lnTo>
                    <a:lnTo>
                      <a:pt x="1058" y="334"/>
                    </a:lnTo>
                    <a:lnTo>
                      <a:pt x="1056" y="334"/>
                    </a:lnTo>
                    <a:lnTo>
                      <a:pt x="1053" y="334"/>
                    </a:lnTo>
                    <a:lnTo>
                      <a:pt x="1051" y="339"/>
                    </a:lnTo>
                    <a:lnTo>
                      <a:pt x="1051" y="339"/>
                    </a:lnTo>
                    <a:close/>
                    <a:moveTo>
                      <a:pt x="1028" y="339"/>
                    </a:moveTo>
                    <a:lnTo>
                      <a:pt x="1028" y="339"/>
                    </a:lnTo>
                    <a:lnTo>
                      <a:pt x="1036" y="339"/>
                    </a:lnTo>
                    <a:lnTo>
                      <a:pt x="1040" y="337"/>
                    </a:lnTo>
                    <a:lnTo>
                      <a:pt x="1046" y="339"/>
                    </a:lnTo>
                    <a:lnTo>
                      <a:pt x="1050" y="337"/>
                    </a:lnTo>
                    <a:lnTo>
                      <a:pt x="1053" y="332"/>
                    </a:lnTo>
                    <a:lnTo>
                      <a:pt x="1056" y="332"/>
                    </a:lnTo>
                    <a:lnTo>
                      <a:pt x="1058" y="330"/>
                    </a:lnTo>
                    <a:lnTo>
                      <a:pt x="1058" y="327"/>
                    </a:lnTo>
                    <a:lnTo>
                      <a:pt x="1059" y="327"/>
                    </a:lnTo>
                    <a:lnTo>
                      <a:pt x="1061" y="322"/>
                    </a:lnTo>
                    <a:lnTo>
                      <a:pt x="1061" y="320"/>
                    </a:lnTo>
                    <a:lnTo>
                      <a:pt x="1058" y="319"/>
                    </a:lnTo>
                    <a:lnTo>
                      <a:pt x="1056" y="317"/>
                    </a:lnTo>
                    <a:lnTo>
                      <a:pt x="1048" y="317"/>
                    </a:lnTo>
                    <a:lnTo>
                      <a:pt x="1043" y="319"/>
                    </a:lnTo>
                    <a:lnTo>
                      <a:pt x="1040" y="325"/>
                    </a:lnTo>
                    <a:lnTo>
                      <a:pt x="1038" y="330"/>
                    </a:lnTo>
                    <a:lnTo>
                      <a:pt x="1028" y="339"/>
                    </a:lnTo>
                    <a:lnTo>
                      <a:pt x="1028" y="339"/>
                    </a:lnTo>
                    <a:close/>
                    <a:moveTo>
                      <a:pt x="427" y="305"/>
                    </a:moveTo>
                    <a:lnTo>
                      <a:pt x="423" y="310"/>
                    </a:lnTo>
                    <a:lnTo>
                      <a:pt x="428" y="314"/>
                    </a:lnTo>
                    <a:lnTo>
                      <a:pt x="432" y="315"/>
                    </a:lnTo>
                    <a:lnTo>
                      <a:pt x="435" y="314"/>
                    </a:lnTo>
                    <a:lnTo>
                      <a:pt x="443" y="314"/>
                    </a:lnTo>
                    <a:lnTo>
                      <a:pt x="447" y="312"/>
                    </a:lnTo>
                    <a:lnTo>
                      <a:pt x="452" y="312"/>
                    </a:lnTo>
                    <a:lnTo>
                      <a:pt x="455" y="309"/>
                    </a:lnTo>
                    <a:lnTo>
                      <a:pt x="452" y="307"/>
                    </a:lnTo>
                    <a:lnTo>
                      <a:pt x="445" y="309"/>
                    </a:lnTo>
                    <a:lnTo>
                      <a:pt x="442" y="307"/>
                    </a:lnTo>
                    <a:lnTo>
                      <a:pt x="428" y="307"/>
                    </a:lnTo>
                    <a:lnTo>
                      <a:pt x="427" y="305"/>
                    </a:lnTo>
                    <a:lnTo>
                      <a:pt x="427" y="305"/>
                    </a:lnTo>
                    <a:close/>
                    <a:moveTo>
                      <a:pt x="244" y="299"/>
                    </a:moveTo>
                    <a:lnTo>
                      <a:pt x="244" y="300"/>
                    </a:lnTo>
                    <a:lnTo>
                      <a:pt x="246" y="300"/>
                    </a:lnTo>
                    <a:lnTo>
                      <a:pt x="246" y="299"/>
                    </a:lnTo>
                    <a:lnTo>
                      <a:pt x="244" y="299"/>
                    </a:lnTo>
                    <a:lnTo>
                      <a:pt x="244" y="299"/>
                    </a:lnTo>
                    <a:close/>
                    <a:moveTo>
                      <a:pt x="247" y="302"/>
                    </a:moveTo>
                    <a:lnTo>
                      <a:pt x="249" y="304"/>
                    </a:lnTo>
                    <a:lnTo>
                      <a:pt x="252" y="302"/>
                    </a:lnTo>
                    <a:lnTo>
                      <a:pt x="254" y="297"/>
                    </a:lnTo>
                    <a:lnTo>
                      <a:pt x="259" y="297"/>
                    </a:lnTo>
                    <a:lnTo>
                      <a:pt x="261" y="292"/>
                    </a:lnTo>
                    <a:lnTo>
                      <a:pt x="261" y="287"/>
                    </a:lnTo>
                    <a:lnTo>
                      <a:pt x="265" y="282"/>
                    </a:lnTo>
                    <a:lnTo>
                      <a:pt x="267" y="284"/>
                    </a:lnTo>
                    <a:lnTo>
                      <a:pt x="274" y="284"/>
                    </a:lnTo>
                    <a:lnTo>
                      <a:pt x="280" y="285"/>
                    </a:lnTo>
                    <a:lnTo>
                      <a:pt x="285" y="289"/>
                    </a:lnTo>
                    <a:lnTo>
                      <a:pt x="287" y="287"/>
                    </a:lnTo>
                    <a:lnTo>
                      <a:pt x="289" y="284"/>
                    </a:lnTo>
                    <a:lnTo>
                      <a:pt x="297" y="285"/>
                    </a:lnTo>
                    <a:lnTo>
                      <a:pt x="300" y="289"/>
                    </a:lnTo>
                    <a:lnTo>
                      <a:pt x="310" y="290"/>
                    </a:lnTo>
                    <a:lnTo>
                      <a:pt x="320" y="290"/>
                    </a:lnTo>
                    <a:lnTo>
                      <a:pt x="324" y="295"/>
                    </a:lnTo>
                    <a:lnTo>
                      <a:pt x="322" y="300"/>
                    </a:lnTo>
                    <a:lnTo>
                      <a:pt x="324" y="302"/>
                    </a:lnTo>
                    <a:lnTo>
                      <a:pt x="332" y="305"/>
                    </a:lnTo>
                    <a:lnTo>
                      <a:pt x="347" y="305"/>
                    </a:lnTo>
                    <a:lnTo>
                      <a:pt x="360" y="307"/>
                    </a:lnTo>
                    <a:lnTo>
                      <a:pt x="370" y="305"/>
                    </a:lnTo>
                    <a:lnTo>
                      <a:pt x="373" y="302"/>
                    </a:lnTo>
                    <a:lnTo>
                      <a:pt x="375" y="294"/>
                    </a:lnTo>
                    <a:lnTo>
                      <a:pt x="380" y="292"/>
                    </a:lnTo>
                    <a:lnTo>
                      <a:pt x="385" y="299"/>
                    </a:lnTo>
                    <a:lnTo>
                      <a:pt x="390" y="299"/>
                    </a:lnTo>
                    <a:lnTo>
                      <a:pt x="393" y="297"/>
                    </a:lnTo>
                    <a:lnTo>
                      <a:pt x="397" y="300"/>
                    </a:lnTo>
                    <a:lnTo>
                      <a:pt x="402" y="304"/>
                    </a:lnTo>
                    <a:lnTo>
                      <a:pt x="407" y="304"/>
                    </a:lnTo>
                    <a:lnTo>
                      <a:pt x="410" y="307"/>
                    </a:lnTo>
                    <a:lnTo>
                      <a:pt x="413" y="305"/>
                    </a:lnTo>
                    <a:lnTo>
                      <a:pt x="420" y="305"/>
                    </a:lnTo>
                    <a:lnTo>
                      <a:pt x="420" y="312"/>
                    </a:lnTo>
                    <a:lnTo>
                      <a:pt x="425" y="317"/>
                    </a:lnTo>
                    <a:lnTo>
                      <a:pt x="425" y="320"/>
                    </a:lnTo>
                    <a:lnTo>
                      <a:pt x="428" y="324"/>
                    </a:lnTo>
                    <a:lnTo>
                      <a:pt x="433" y="325"/>
                    </a:lnTo>
                    <a:lnTo>
                      <a:pt x="438" y="324"/>
                    </a:lnTo>
                    <a:lnTo>
                      <a:pt x="443" y="325"/>
                    </a:lnTo>
                    <a:lnTo>
                      <a:pt x="447" y="325"/>
                    </a:lnTo>
                    <a:lnTo>
                      <a:pt x="450" y="324"/>
                    </a:lnTo>
                    <a:lnTo>
                      <a:pt x="453" y="324"/>
                    </a:lnTo>
                    <a:lnTo>
                      <a:pt x="455" y="325"/>
                    </a:lnTo>
                    <a:lnTo>
                      <a:pt x="458" y="325"/>
                    </a:lnTo>
                    <a:lnTo>
                      <a:pt x="462" y="329"/>
                    </a:lnTo>
                    <a:lnTo>
                      <a:pt x="460" y="339"/>
                    </a:lnTo>
                    <a:lnTo>
                      <a:pt x="458" y="342"/>
                    </a:lnTo>
                    <a:lnTo>
                      <a:pt x="460" y="344"/>
                    </a:lnTo>
                    <a:lnTo>
                      <a:pt x="462" y="350"/>
                    </a:lnTo>
                    <a:lnTo>
                      <a:pt x="458" y="350"/>
                    </a:lnTo>
                    <a:lnTo>
                      <a:pt x="455" y="347"/>
                    </a:lnTo>
                    <a:lnTo>
                      <a:pt x="450" y="347"/>
                    </a:lnTo>
                    <a:lnTo>
                      <a:pt x="443" y="344"/>
                    </a:lnTo>
                    <a:lnTo>
                      <a:pt x="438" y="342"/>
                    </a:lnTo>
                    <a:lnTo>
                      <a:pt x="435" y="337"/>
                    </a:lnTo>
                    <a:lnTo>
                      <a:pt x="430" y="337"/>
                    </a:lnTo>
                    <a:lnTo>
                      <a:pt x="423" y="340"/>
                    </a:lnTo>
                    <a:lnTo>
                      <a:pt x="417" y="340"/>
                    </a:lnTo>
                    <a:lnTo>
                      <a:pt x="410" y="337"/>
                    </a:lnTo>
                    <a:lnTo>
                      <a:pt x="403" y="337"/>
                    </a:lnTo>
                    <a:lnTo>
                      <a:pt x="398" y="340"/>
                    </a:lnTo>
                    <a:lnTo>
                      <a:pt x="392" y="337"/>
                    </a:lnTo>
                    <a:lnTo>
                      <a:pt x="383" y="335"/>
                    </a:lnTo>
                    <a:lnTo>
                      <a:pt x="378" y="339"/>
                    </a:lnTo>
                    <a:lnTo>
                      <a:pt x="365" y="334"/>
                    </a:lnTo>
                    <a:lnTo>
                      <a:pt x="354" y="327"/>
                    </a:lnTo>
                    <a:lnTo>
                      <a:pt x="347" y="327"/>
                    </a:lnTo>
                    <a:lnTo>
                      <a:pt x="340" y="324"/>
                    </a:lnTo>
                    <a:lnTo>
                      <a:pt x="337" y="324"/>
                    </a:lnTo>
                    <a:lnTo>
                      <a:pt x="334" y="327"/>
                    </a:lnTo>
                    <a:lnTo>
                      <a:pt x="329" y="327"/>
                    </a:lnTo>
                    <a:lnTo>
                      <a:pt x="325" y="324"/>
                    </a:lnTo>
                    <a:lnTo>
                      <a:pt x="322" y="324"/>
                    </a:lnTo>
                    <a:lnTo>
                      <a:pt x="319" y="329"/>
                    </a:lnTo>
                    <a:lnTo>
                      <a:pt x="307" y="325"/>
                    </a:lnTo>
                    <a:lnTo>
                      <a:pt x="300" y="320"/>
                    </a:lnTo>
                    <a:lnTo>
                      <a:pt x="292" y="319"/>
                    </a:lnTo>
                    <a:lnTo>
                      <a:pt x="289" y="319"/>
                    </a:lnTo>
                    <a:lnTo>
                      <a:pt x="285" y="320"/>
                    </a:lnTo>
                    <a:lnTo>
                      <a:pt x="279" y="319"/>
                    </a:lnTo>
                    <a:lnTo>
                      <a:pt x="272" y="317"/>
                    </a:lnTo>
                    <a:lnTo>
                      <a:pt x="270" y="315"/>
                    </a:lnTo>
                    <a:lnTo>
                      <a:pt x="274" y="310"/>
                    </a:lnTo>
                    <a:lnTo>
                      <a:pt x="275" y="309"/>
                    </a:lnTo>
                    <a:lnTo>
                      <a:pt x="272" y="309"/>
                    </a:lnTo>
                    <a:lnTo>
                      <a:pt x="269" y="310"/>
                    </a:lnTo>
                    <a:lnTo>
                      <a:pt x="265" y="307"/>
                    </a:lnTo>
                    <a:lnTo>
                      <a:pt x="264" y="304"/>
                    </a:lnTo>
                    <a:lnTo>
                      <a:pt x="259" y="305"/>
                    </a:lnTo>
                    <a:lnTo>
                      <a:pt x="249" y="305"/>
                    </a:lnTo>
                    <a:lnTo>
                      <a:pt x="246" y="304"/>
                    </a:lnTo>
                    <a:lnTo>
                      <a:pt x="246" y="302"/>
                    </a:lnTo>
                    <a:lnTo>
                      <a:pt x="247" y="302"/>
                    </a:lnTo>
                    <a:lnTo>
                      <a:pt x="247" y="302"/>
                    </a:lnTo>
                    <a:close/>
                    <a:moveTo>
                      <a:pt x="310" y="55"/>
                    </a:moveTo>
                    <a:lnTo>
                      <a:pt x="315" y="59"/>
                    </a:lnTo>
                    <a:lnTo>
                      <a:pt x="317" y="59"/>
                    </a:lnTo>
                    <a:lnTo>
                      <a:pt x="317" y="63"/>
                    </a:lnTo>
                    <a:lnTo>
                      <a:pt x="320" y="63"/>
                    </a:lnTo>
                    <a:lnTo>
                      <a:pt x="322" y="56"/>
                    </a:lnTo>
                    <a:lnTo>
                      <a:pt x="317" y="50"/>
                    </a:lnTo>
                    <a:lnTo>
                      <a:pt x="312" y="51"/>
                    </a:lnTo>
                    <a:lnTo>
                      <a:pt x="310" y="55"/>
                    </a:lnTo>
                    <a:lnTo>
                      <a:pt x="310" y="55"/>
                    </a:lnTo>
                    <a:close/>
                    <a:moveTo>
                      <a:pt x="270" y="81"/>
                    </a:moveTo>
                    <a:lnTo>
                      <a:pt x="270" y="86"/>
                    </a:lnTo>
                    <a:lnTo>
                      <a:pt x="272" y="84"/>
                    </a:lnTo>
                    <a:lnTo>
                      <a:pt x="270" y="81"/>
                    </a:lnTo>
                    <a:lnTo>
                      <a:pt x="270" y="81"/>
                    </a:lnTo>
                    <a:close/>
                    <a:moveTo>
                      <a:pt x="270" y="73"/>
                    </a:moveTo>
                    <a:lnTo>
                      <a:pt x="272" y="69"/>
                    </a:lnTo>
                    <a:lnTo>
                      <a:pt x="269" y="69"/>
                    </a:lnTo>
                    <a:lnTo>
                      <a:pt x="270" y="73"/>
                    </a:lnTo>
                    <a:lnTo>
                      <a:pt x="270" y="73"/>
                    </a:lnTo>
                    <a:close/>
                    <a:moveTo>
                      <a:pt x="270" y="74"/>
                    </a:moveTo>
                    <a:lnTo>
                      <a:pt x="269" y="78"/>
                    </a:lnTo>
                    <a:lnTo>
                      <a:pt x="272" y="78"/>
                    </a:lnTo>
                    <a:lnTo>
                      <a:pt x="270" y="74"/>
                    </a:lnTo>
                    <a:lnTo>
                      <a:pt x="270" y="74"/>
                    </a:lnTo>
                    <a:close/>
                    <a:moveTo>
                      <a:pt x="256" y="79"/>
                    </a:moveTo>
                    <a:lnTo>
                      <a:pt x="256" y="83"/>
                    </a:lnTo>
                    <a:lnTo>
                      <a:pt x="257" y="84"/>
                    </a:lnTo>
                    <a:lnTo>
                      <a:pt x="262" y="79"/>
                    </a:lnTo>
                    <a:lnTo>
                      <a:pt x="259" y="78"/>
                    </a:lnTo>
                    <a:lnTo>
                      <a:pt x="256" y="79"/>
                    </a:lnTo>
                    <a:lnTo>
                      <a:pt x="256" y="79"/>
                    </a:lnTo>
                    <a:close/>
                    <a:moveTo>
                      <a:pt x="214" y="128"/>
                    </a:moveTo>
                    <a:lnTo>
                      <a:pt x="219" y="128"/>
                    </a:lnTo>
                    <a:lnTo>
                      <a:pt x="221" y="124"/>
                    </a:lnTo>
                    <a:lnTo>
                      <a:pt x="221" y="121"/>
                    </a:lnTo>
                    <a:lnTo>
                      <a:pt x="214" y="128"/>
                    </a:lnTo>
                    <a:lnTo>
                      <a:pt x="214" y="128"/>
                    </a:lnTo>
                    <a:close/>
                    <a:moveTo>
                      <a:pt x="226" y="123"/>
                    </a:moveTo>
                    <a:lnTo>
                      <a:pt x="224" y="128"/>
                    </a:lnTo>
                    <a:lnTo>
                      <a:pt x="229" y="129"/>
                    </a:lnTo>
                    <a:lnTo>
                      <a:pt x="231" y="134"/>
                    </a:lnTo>
                    <a:lnTo>
                      <a:pt x="234" y="133"/>
                    </a:lnTo>
                    <a:lnTo>
                      <a:pt x="234" y="126"/>
                    </a:lnTo>
                    <a:lnTo>
                      <a:pt x="232" y="124"/>
                    </a:lnTo>
                    <a:lnTo>
                      <a:pt x="234" y="121"/>
                    </a:lnTo>
                    <a:lnTo>
                      <a:pt x="232" y="121"/>
                    </a:lnTo>
                    <a:lnTo>
                      <a:pt x="229" y="123"/>
                    </a:lnTo>
                    <a:lnTo>
                      <a:pt x="226" y="123"/>
                    </a:lnTo>
                    <a:lnTo>
                      <a:pt x="226" y="123"/>
                    </a:lnTo>
                    <a:close/>
                    <a:moveTo>
                      <a:pt x="334" y="189"/>
                    </a:moveTo>
                    <a:lnTo>
                      <a:pt x="334" y="191"/>
                    </a:lnTo>
                    <a:lnTo>
                      <a:pt x="337" y="192"/>
                    </a:lnTo>
                    <a:lnTo>
                      <a:pt x="339" y="191"/>
                    </a:lnTo>
                    <a:lnTo>
                      <a:pt x="337" y="189"/>
                    </a:lnTo>
                    <a:lnTo>
                      <a:pt x="334" y="189"/>
                    </a:lnTo>
                    <a:lnTo>
                      <a:pt x="334" y="189"/>
                    </a:lnTo>
                    <a:close/>
                    <a:moveTo>
                      <a:pt x="302" y="209"/>
                    </a:moveTo>
                    <a:lnTo>
                      <a:pt x="304" y="212"/>
                    </a:lnTo>
                    <a:lnTo>
                      <a:pt x="302" y="214"/>
                    </a:lnTo>
                    <a:lnTo>
                      <a:pt x="297" y="216"/>
                    </a:lnTo>
                    <a:lnTo>
                      <a:pt x="295" y="217"/>
                    </a:lnTo>
                    <a:lnTo>
                      <a:pt x="300" y="219"/>
                    </a:lnTo>
                    <a:lnTo>
                      <a:pt x="300" y="217"/>
                    </a:lnTo>
                    <a:lnTo>
                      <a:pt x="304" y="216"/>
                    </a:lnTo>
                    <a:lnTo>
                      <a:pt x="304" y="221"/>
                    </a:lnTo>
                    <a:lnTo>
                      <a:pt x="307" y="226"/>
                    </a:lnTo>
                    <a:lnTo>
                      <a:pt x="310" y="219"/>
                    </a:lnTo>
                    <a:lnTo>
                      <a:pt x="314" y="222"/>
                    </a:lnTo>
                    <a:lnTo>
                      <a:pt x="317" y="224"/>
                    </a:lnTo>
                    <a:lnTo>
                      <a:pt x="319" y="221"/>
                    </a:lnTo>
                    <a:lnTo>
                      <a:pt x="322" y="219"/>
                    </a:lnTo>
                    <a:lnTo>
                      <a:pt x="320" y="214"/>
                    </a:lnTo>
                    <a:lnTo>
                      <a:pt x="312" y="209"/>
                    </a:lnTo>
                    <a:lnTo>
                      <a:pt x="304" y="207"/>
                    </a:lnTo>
                    <a:lnTo>
                      <a:pt x="302" y="209"/>
                    </a:lnTo>
                    <a:lnTo>
                      <a:pt x="302" y="209"/>
                    </a:lnTo>
                    <a:close/>
                    <a:moveTo>
                      <a:pt x="285" y="217"/>
                    </a:moveTo>
                    <a:lnTo>
                      <a:pt x="285" y="221"/>
                    </a:lnTo>
                    <a:lnTo>
                      <a:pt x="287" y="219"/>
                    </a:lnTo>
                    <a:lnTo>
                      <a:pt x="285" y="217"/>
                    </a:lnTo>
                    <a:lnTo>
                      <a:pt x="285" y="217"/>
                    </a:lnTo>
                    <a:close/>
                    <a:moveTo>
                      <a:pt x="251" y="189"/>
                    </a:moveTo>
                    <a:lnTo>
                      <a:pt x="251" y="192"/>
                    </a:lnTo>
                    <a:lnTo>
                      <a:pt x="246" y="196"/>
                    </a:lnTo>
                    <a:lnTo>
                      <a:pt x="249" y="199"/>
                    </a:lnTo>
                    <a:lnTo>
                      <a:pt x="257" y="199"/>
                    </a:lnTo>
                    <a:lnTo>
                      <a:pt x="261" y="202"/>
                    </a:lnTo>
                    <a:lnTo>
                      <a:pt x="261" y="206"/>
                    </a:lnTo>
                    <a:lnTo>
                      <a:pt x="264" y="207"/>
                    </a:lnTo>
                    <a:lnTo>
                      <a:pt x="265" y="214"/>
                    </a:lnTo>
                    <a:lnTo>
                      <a:pt x="270" y="217"/>
                    </a:lnTo>
                    <a:lnTo>
                      <a:pt x="275" y="216"/>
                    </a:lnTo>
                    <a:lnTo>
                      <a:pt x="277" y="221"/>
                    </a:lnTo>
                    <a:lnTo>
                      <a:pt x="279" y="222"/>
                    </a:lnTo>
                    <a:lnTo>
                      <a:pt x="280" y="219"/>
                    </a:lnTo>
                    <a:lnTo>
                      <a:pt x="279" y="214"/>
                    </a:lnTo>
                    <a:lnTo>
                      <a:pt x="282" y="209"/>
                    </a:lnTo>
                    <a:lnTo>
                      <a:pt x="274" y="207"/>
                    </a:lnTo>
                    <a:lnTo>
                      <a:pt x="269" y="202"/>
                    </a:lnTo>
                    <a:lnTo>
                      <a:pt x="267" y="192"/>
                    </a:lnTo>
                    <a:lnTo>
                      <a:pt x="265" y="191"/>
                    </a:lnTo>
                    <a:lnTo>
                      <a:pt x="264" y="187"/>
                    </a:lnTo>
                    <a:lnTo>
                      <a:pt x="261" y="186"/>
                    </a:lnTo>
                    <a:lnTo>
                      <a:pt x="257" y="186"/>
                    </a:lnTo>
                    <a:lnTo>
                      <a:pt x="259" y="189"/>
                    </a:lnTo>
                    <a:lnTo>
                      <a:pt x="261" y="192"/>
                    </a:lnTo>
                    <a:lnTo>
                      <a:pt x="256" y="191"/>
                    </a:lnTo>
                    <a:lnTo>
                      <a:pt x="252" y="187"/>
                    </a:lnTo>
                    <a:lnTo>
                      <a:pt x="251" y="189"/>
                    </a:lnTo>
                    <a:lnTo>
                      <a:pt x="251" y="189"/>
                    </a:lnTo>
                    <a:close/>
                    <a:moveTo>
                      <a:pt x="227" y="162"/>
                    </a:moveTo>
                    <a:lnTo>
                      <a:pt x="226" y="166"/>
                    </a:lnTo>
                    <a:lnTo>
                      <a:pt x="229" y="169"/>
                    </a:lnTo>
                    <a:lnTo>
                      <a:pt x="234" y="166"/>
                    </a:lnTo>
                    <a:lnTo>
                      <a:pt x="232" y="162"/>
                    </a:lnTo>
                    <a:lnTo>
                      <a:pt x="227" y="162"/>
                    </a:lnTo>
                    <a:lnTo>
                      <a:pt x="227" y="162"/>
                    </a:lnTo>
                    <a:close/>
                    <a:moveTo>
                      <a:pt x="231" y="153"/>
                    </a:moveTo>
                    <a:lnTo>
                      <a:pt x="229" y="157"/>
                    </a:lnTo>
                    <a:lnTo>
                      <a:pt x="231" y="159"/>
                    </a:lnTo>
                    <a:lnTo>
                      <a:pt x="236" y="159"/>
                    </a:lnTo>
                    <a:lnTo>
                      <a:pt x="241" y="161"/>
                    </a:lnTo>
                    <a:lnTo>
                      <a:pt x="242" y="159"/>
                    </a:lnTo>
                    <a:lnTo>
                      <a:pt x="236" y="154"/>
                    </a:lnTo>
                    <a:lnTo>
                      <a:pt x="231" y="153"/>
                    </a:lnTo>
                    <a:lnTo>
                      <a:pt x="231" y="153"/>
                    </a:lnTo>
                    <a:close/>
                    <a:moveTo>
                      <a:pt x="182" y="123"/>
                    </a:moveTo>
                    <a:lnTo>
                      <a:pt x="179" y="129"/>
                    </a:lnTo>
                    <a:lnTo>
                      <a:pt x="181" y="133"/>
                    </a:lnTo>
                    <a:lnTo>
                      <a:pt x="189" y="134"/>
                    </a:lnTo>
                    <a:lnTo>
                      <a:pt x="194" y="136"/>
                    </a:lnTo>
                    <a:lnTo>
                      <a:pt x="196" y="134"/>
                    </a:lnTo>
                    <a:lnTo>
                      <a:pt x="194" y="129"/>
                    </a:lnTo>
                    <a:lnTo>
                      <a:pt x="189" y="124"/>
                    </a:lnTo>
                    <a:lnTo>
                      <a:pt x="182" y="123"/>
                    </a:lnTo>
                    <a:lnTo>
                      <a:pt x="182" y="123"/>
                    </a:lnTo>
                    <a:close/>
                    <a:moveTo>
                      <a:pt x="169" y="116"/>
                    </a:moveTo>
                    <a:lnTo>
                      <a:pt x="172" y="116"/>
                    </a:lnTo>
                    <a:lnTo>
                      <a:pt x="177" y="118"/>
                    </a:lnTo>
                    <a:lnTo>
                      <a:pt x="181" y="121"/>
                    </a:lnTo>
                    <a:lnTo>
                      <a:pt x="177" y="126"/>
                    </a:lnTo>
                    <a:lnTo>
                      <a:pt x="176" y="124"/>
                    </a:lnTo>
                    <a:lnTo>
                      <a:pt x="169" y="116"/>
                    </a:lnTo>
                    <a:lnTo>
                      <a:pt x="169" y="116"/>
                    </a:lnTo>
                    <a:close/>
                    <a:moveTo>
                      <a:pt x="153" y="106"/>
                    </a:moveTo>
                    <a:lnTo>
                      <a:pt x="156" y="113"/>
                    </a:lnTo>
                    <a:lnTo>
                      <a:pt x="159" y="111"/>
                    </a:lnTo>
                    <a:lnTo>
                      <a:pt x="164" y="108"/>
                    </a:lnTo>
                    <a:lnTo>
                      <a:pt x="159" y="103"/>
                    </a:lnTo>
                    <a:lnTo>
                      <a:pt x="156" y="104"/>
                    </a:lnTo>
                    <a:lnTo>
                      <a:pt x="153" y="106"/>
                    </a:lnTo>
                    <a:lnTo>
                      <a:pt x="153" y="106"/>
                    </a:lnTo>
                    <a:close/>
                    <a:moveTo>
                      <a:pt x="169" y="270"/>
                    </a:moveTo>
                    <a:lnTo>
                      <a:pt x="176" y="274"/>
                    </a:lnTo>
                    <a:lnTo>
                      <a:pt x="176" y="270"/>
                    </a:lnTo>
                    <a:lnTo>
                      <a:pt x="172" y="269"/>
                    </a:lnTo>
                    <a:lnTo>
                      <a:pt x="169" y="270"/>
                    </a:lnTo>
                    <a:lnTo>
                      <a:pt x="169" y="270"/>
                    </a:lnTo>
                    <a:close/>
                    <a:moveTo>
                      <a:pt x="124" y="214"/>
                    </a:moveTo>
                    <a:lnTo>
                      <a:pt x="121" y="219"/>
                    </a:lnTo>
                    <a:lnTo>
                      <a:pt x="131" y="226"/>
                    </a:lnTo>
                    <a:lnTo>
                      <a:pt x="129" y="222"/>
                    </a:lnTo>
                    <a:lnTo>
                      <a:pt x="129" y="219"/>
                    </a:lnTo>
                    <a:lnTo>
                      <a:pt x="124" y="214"/>
                    </a:lnTo>
                    <a:lnTo>
                      <a:pt x="124" y="214"/>
                    </a:lnTo>
                    <a:close/>
                    <a:moveTo>
                      <a:pt x="118" y="211"/>
                    </a:moveTo>
                    <a:lnTo>
                      <a:pt x="121" y="212"/>
                    </a:lnTo>
                    <a:lnTo>
                      <a:pt x="118" y="216"/>
                    </a:lnTo>
                    <a:lnTo>
                      <a:pt x="118" y="211"/>
                    </a:lnTo>
                    <a:lnTo>
                      <a:pt x="118" y="211"/>
                    </a:lnTo>
                    <a:close/>
                    <a:moveTo>
                      <a:pt x="108" y="197"/>
                    </a:moveTo>
                    <a:lnTo>
                      <a:pt x="106" y="199"/>
                    </a:lnTo>
                    <a:lnTo>
                      <a:pt x="109" y="202"/>
                    </a:lnTo>
                    <a:lnTo>
                      <a:pt x="114" y="204"/>
                    </a:lnTo>
                    <a:lnTo>
                      <a:pt x="108" y="197"/>
                    </a:lnTo>
                    <a:lnTo>
                      <a:pt x="108" y="197"/>
                    </a:lnTo>
                    <a:close/>
                    <a:moveTo>
                      <a:pt x="83" y="177"/>
                    </a:moveTo>
                    <a:lnTo>
                      <a:pt x="83" y="181"/>
                    </a:lnTo>
                    <a:lnTo>
                      <a:pt x="88" y="182"/>
                    </a:lnTo>
                    <a:lnTo>
                      <a:pt x="94" y="191"/>
                    </a:lnTo>
                    <a:lnTo>
                      <a:pt x="99" y="192"/>
                    </a:lnTo>
                    <a:lnTo>
                      <a:pt x="99" y="184"/>
                    </a:lnTo>
                    <a:lnTo>
                      <a:pt x="93" y="174"/>
                    </a:lnTo>
                    <a:lnTo>
                      <a:pt x="88" y="172"/>
                    </a:lnTo>
                    <a:lnTo>
                      <a:pt x="83" y="177"/>
                    </a:lnTo>
                    <a:lnTo>
                      <a:pt x="83" y="177"/>
                    </a:lnTo>
                    <a:close/>
                    <a:moveTo>
                      <a:pt x="79" y="161"/>
                    </a:moveTo>
                    <a:lnTo>
                      <a:pt x="76" y="166"/>
                    </a:lnTo>
                    <a:lnTo>
                      <a:pt x="79" y="167"/>
                    </a:lnTo>
                    <a:lnTo>
                      <a:pt x="83" y="166"/>
                    </a:lnTo>
                    <a:lnTo>
                      <a:pt x="83" y="162"/>
                    </a:lnTo>
                    <a:lnTo>
                      <a:pt x="79" y="161"/>
                    </a:lnTo>
                    <a:lnTo>
                      <a:pt x="79" y="161"/>
                    </a:lnTo>
                    <a:close/>
                    <a:moveTo>
                      <a:pt x="83" y="149"/>
                    </a:moveTo>
                    <a:lnTo>
                      <a:pt x="88" y="149"/>
                    </a:lnTo>
                    <a:lnTo>
                      <a:pt x="89" y="149"/>
                    </a:lnTo>
                    <a:lnTo>
                      <a:pt x="91" y="148"/>
                    </a:lnTo>
                    <a:lnTo>
                      <a:pt x="84" y="146"/>
                    </a:lnTo>
                    <a:lnTo>
                      <a:pt x="83" y="149"/>
                    </a:lnTo>
                    <a:lnTo>
                      <a:pt x="83" y="149"/>
                    </a:lnTo>
                    <a:close/>
                    <a:moveTo>
                      <a:pt x="48" y="119"/>
                    </a:moveTo>
                    <a:lnTo>
                      <a:pt x="53" y="119"/>
                    </a:lnTo>
                    <a:lnTo>
                      <a:pt x="55" y="116"/>
                    </a:lnTo>
                    <a:lnTo>
                      <a:pt x="58" y="118"/>
                    </a:lnTo>
                    <a:lnTo>
                      <a:pt x="61" y="124"/>
                    </a:lnTo>
                    <a:lnTo>
                      <a:pt x="66" y="128"/>
                    </a:lnTo>
                    <a:lnTo>
                      <a:pt x="66" y="131"/>
                    </a:lnTo>
                    <a:lnTo>
                      <a:pt x="65" y="136"/>
                    </a:lnTo>
                    <a:lnTo>
                      <a:pt x="63" y="138"/>
                    </a:lnTo>
                    <a:lnTo>
                      <a:pt x="58" y="129"/>
                    </a:lnTo>
                    <a:lnTo>
                      <a:pt x="55" y="129"/>
                    </a:lnTo>
                    <a:lnTo>
                      <a:pt x="53" y="124"/>
                    </a:lnTo>
                    <a:lnTo>
                      <a:pt x="48" y="119"/>
                    </a:lnTo>
                    <a:lnTo>
                      <a:pt x="48" y="119"/>
                    </a:lnTo>
                    <a:close/>
                    <a:moveTo>
                      <a:pt x="48" y="103"/>
                    </a:moveTo>
                    <a:lnTo>
                      <a:pt x="53" y="104"/>
                    </a:lnTo>
                    <a:lnTo>
                      <a:pt x="51" y="101"/>
                    </a:lnTo>
                    <a:lnTo>
                      <a:pt x="48" y="103"/>
                    </a:lnTo>
                    <a:lnTo>
                      <a:pt x="48" y="103"/>
                    </a:lnTo>
                    <a:close/>
                    <a:moveTo>
                      <a:pt x="15" y="83"/>
                    </a:moveTo>
                    <a:lnTo>
                      <a:pt x="13" y="84"/>
                    </a:lnTo>
                    <a:lnTo>
                      <a:pt x="11" y="88"/>
                    </a:lnTo>
                    <a:lnTo>
                      <a:pt x="16" y="91"/>
                    </a:lnTo>
                    <a:lnTo>
                      <a:pt x="21" y="89"/>
                    </a:lnTo>
                    <a:lnTo>
                      <a:pt x="18" y="86"/>
                    </a:lnTo>
                    <a:lnTo>
                      <a:pt x="15" y="83"/>
                    </a:lnTo>
                    <a:lnTo>
                      <a:pt x="15" y="83"/>
                    </a:lnTo>
                    <a:close/>
                    <a:moveTo>
                      <a:pt x="0" y="21"/>
                    </a:moveTo>
                    <a:lnTo>
                      <a:pt x="0" y="25"/>
                    </a:lnTo>
                    <a:lnTo>
                      <a:pt x="1" y="30"/>
                    </a:lnTo>
                    <a:lnTo>
                      <a:pt x="6" y="43"/>
                    </a:lnTo>
                    <a:lnTo>
                      <a:pt x="11" y="45"/>
                    </a:lnTo>
                    <a:lnTo>
                      <a:pt x="21" y="55"/>
                    </a:lnTo>
                    <a:lnTo>
                      <a:pt x="25" y="55"/>
                    </a:lnTo>
                    <a:lnTo>
                      <a:pt x="31" y="61"/>
                    </a:lnTo>
                    <a:lnTo>
                      <a:pt x="35" y="63"/>
                    </a:lnTo>
                    <a:lnTo>
                      <a:pt x="38" y="61"/>
                    </a:lnTo>
                    <a:lnTo>
                      <a:pt x="45" y="68"/>
                    </a:lnTo>
                    <a:lnTo>
                      <a:pt x="55" y="79"/>
                    </a:lnTo>
                    <a:lnTo>
                      <a:pt x="63" y="88"/>
                    </a:lnTo>
                    <a:lnTo>
                      <a:pt x="65" y="88"/>
                    </a:lnTo>
                    <a:lnTo>
                      <a:pt x="65" y="93"/>
                    </a:lnTo>
                    <a:lnTo>
                      <a:pt x="68" y="94"/>
                    </a:lnTo>
                    <a:lnTo>
                      <a:pt x="68" y="101"/>
                    </a:lnTo>
                    <a:lnTo>
                      <a:pt x="71" y="103"/>
                    </a:lnTo>
                    <a:lnTo>
                      <a:pt x="76" y="103"/>
                    </a:lnTo>
                    <a:lnTo>
                      <a:pt x="83" y="111"/>
                    </a:lnTo>
                    <a:lnTo>
                      <a:pt x="86" y="113"/>
                    </a:lnTo>
                    <a:lnTo>
                      <a:pt x="89" y="111"/>
                    </a:lnTo>
                    <a:lnTo>
                      <a:pt x="89" y="114"/>
                    </a:lnTo>
                    <a:lnTo>
                      <a:pt x="88" y="118"/>
                    </a:lnTo>
                    <a:lnTo>
                      <a:pt x="91" y="119"/>
                    </a:lnTo>
                    <a:lnTo>
                      <a:pt x="93" y="126"/>
                    </a:lnTo>
                    <a:lnTo>
                      <a:pt x="93" y="128"/>
                    </a:lnTo>
                    <a:lnTo>
                      <a:pt x="98" y="139"/>
                    </a:lnTo>
                    <a:lnTo>
                      <a:pt x="99" y="146"/>
                    </a:lnTo>
                    <a:lnTo>
                      <a:pt x="106" y="148"/>
                    </a:lnTo>
                    <a:lnTo>
                      <a:pt x="114" y="151"/>
                    </a:lnTo>
                    <a:lnTo>
                      <a:pt x="114" y="154"/>
                    </a:lnTo>
                    <a:lnTo>
                      <a:pt x="119" y="164"/>
                    </a:lnTo>
                    <a:lnTo>
                      <a:pt x="124" y="167"/>
                    </a:lnTo>
                    <a:lnTo>
                      <a:pt x="126" y="179"/>
                    </a:lnTo>
                    <a:lnTo>
                      <a:pt x="136" y="194"/>
                    </a:lnTo>
                    <a:lnTo>
                      <a:pt x="134" y="201"/>
                    </a:lnTo>
                    <a:lnTo>
                      <a:pt x="138" y="206"/>
                    </a:lnTo>
                    <a:lnTo>
                      <a:pt x="146" y="212"/>
                    </a:lnTo>
                    <a:lnTo>
                      <a:pt x="154" y="222"/>
                    </a:lnTo>
                    <a:lnTo>
                      <a:pt x="158" y="227"/>
                    </a:lnTo>
                    <a:lnTo>
                      <a:pt x="164" y="229"/>
                    </a:lnTo>
                    <a:lnTo>
                      <a:pt x="166" y="231"/>
                    </a:lnTo>
                    <a:lnTo>
                      <a:pt x="172" y="234"/>
                    </a:lnTo>
                    <a:lnTo>
                      <a:pt x="172" y="241"/>
                    </a:lnTo>
                    <a:lnTo>
                      <a:pt x="177" y="244"/>
                    </a:lnTo>
                    <a:lnTo>
                      <a:pt x="184" y="251"/>
                    </a:lnTo>
                    <a:lnTo>
                      <a:pt x="196" y="255"/>
                    </a:lnTo>
                    <a:lnTo>
                      <a:pt x="197" y="260"/>
                    </a:lnTo>
                    <a:lnTo>
                      <a:pt x="204" y="262"/>
                    </a:lnTo>
                    <a:lnTo>
                      <a:pt x="219" y="274"/>
                    </a:lnTo>
                    <a:lnTo>
                      <a:pt x="221" y="279"/>
                    </a:lnTo>
                    <a:lnTo>
                      <a:pt x="224" y="280"/>
                    </a:lnTo>
                    <a:lnTo>
                      <a:pt x="227" y="285"/>
                    </a:lnTo>
                    <a:lnTo>
                      <a:pt x="229" y="284"/>
                    </a:lnTo>
                    <a:lnTo>
                      <a:pt x="229" y="279"/>
                    </a:lnTo>
                    <a:lnTo>
                      <a:pt x="227" y="277"/>
                    </a:lnTo>
                    <a:lnTo>
                      <a:pt x="227" y="274"/>
                    </a:lnTo>
                    <a:lnTo>
                      <a:pt x="232" y="275"/>
                    </a:lnTo>
                    <a:lnTo>
                      <a:pt x="241" y="282"/>
                    </a:lnTo>
                    <a:lnTo>
                      <a:pt x="242" y="282"/>
                    </a:lnTo>
                    <a:lnTo>
                      <a:pt x="242" y="275"/>
                    </a:lnTo>
                    <a:lnTo>
                      <a:pt x="246" y="272"/>
                    </a:lnTo>
                    <a:lnTo>
                      <a:pt x="249" y="274"/>
                    </a:lnTo>
                    <a:lnTo>
                      <a:pt x="254" y="280"/>
                    </a:lnTo>
                    <a:lnTo>
                      <a:pt x="256" y="280"/>
                    </a:lnTo>
                    <a:lnTo>
                      <a:pt x="259" y="277"/>
                    </a:lnTo>
                    <a:lnTo>
                      <a:pt x="259" y="267"/>
                    </a:lnTo>
                    <a:lnTo>
                      <a:pt x="262" y="255"/>
                    </a:lnTo>
                    <a:lnTo>
                      <a:pt x="259" y="247"/>
                    </a:lnTo>
                    <a:lnTo>
                      <a:pt x="262" y="239"/>
                    </a:lnTo>
                    <a:lnTo>
                      <a:pt x="261" y="236"/>
                    </a:lnTo>
                    <a:lnTo>
                      <a:pt x="261" y="229"/>
                    </a:lnTo>
                    <a:lnTo>
                      <a:pt x="265" y="227"/>
                    </a:lnTo>
                    <a:lnTo>
                      <a:pt x="267" y="224"/>
                    </a:lnTo>
                    <a:lnTo>
                      <a:pt x="267" y="221"/>
                    </a:lnTo>
                    <a:lnTo>
                      <a:pt x="262" y="219"/>
                    </a:lnTo>
                    <a:lnTo>
                      <a:pt x="259" y="216"/>
                    </a:lnTo>
                    <a:lnTo>
                      <a:pt x="257" y="211"/>
                    </a:lnTo>
                    <a:lnTo>
                      <a:pt x="254" y="209"/>
                    </a:lnTo>
                    <a:lnTo>
                      <a:pt x="252" y="206"/>
                    </a:lnTo>
                    <a:lnTo>
                      <a:pt x="247" y="204"/>
                    </a:lnTo>
                    <a:lnTo>
                      <a:pt x="241" y="204"/>
                    </a:lnTo>
                    <a:lnTo>
                      <a:pt x="236" y="204"/>
                    </a:lnTo>
                    <a:lnTo>
                      <a:pt x="236" y="197"/>
                    </a:lnTo>
                    <a:lnTo>
                      <a:pt x="232" y="192"/>
                    </a:lnTo>
                    <a:lnTo>
                      <a:pt x="229" y="194"/>
                    </a:lnTo>
                    <a:lnTo>
                      <a:pt x="231" y="191"/>
                    </a:lnTo>
                    <a:lnTo>
                      <a:pt x="229" y="186"/>
                    </a:lnTo>
                    <a:lnTo>
                      <a:pt x="227" y="176"/>
                    </a:lnTo>
                    <a:lnTo>
                      <a:pt x="222" y="177"/>
                    </a:lnTo>
                    <a:lnTo>
                      <a:pt x="219" y="176"/>
                    </a:lnTo>
                    <a:lnTo>
                      <a:pt x="211" y="174"/>
                    </a:lnTo>
                    <a:lnTo>
                      <a:pt x="202" y="169"/>
                    </a:lnTo>
                    <a:lnTo>
                      <a:pt x="202" y="166"/>
                    </a:lnTo>
                    <a:lnTo>
                      <a:pt x="207" y="164"/>
                    </a:lnTo>
                    <a:lnTo>
                      <a:pt x="212" y="161"/>
                    </a:lnTo>
                    <a:lnTo>
                      <a:pt x="209" y="159"/>
                    </a:lnTo>
                    <a:lnTo>
                      <a:pt x="204" y="161"/>
                    </a:lnTo>
                    <a:lnTo>
                      <a:pt x="201" y="159"/>
                    </a:lnTo>
                    <a:lnTo>
                      <a:pt x="196" y="161"/>
                    </a:lnTo>
                    <a:lnTo>
                      <a:pt x="199" y="157"/>
                    </a:lnTo>
                    <a:lnTo>
                      <a:pt x="206" y="154"/>
                    </a:lnTo>
                    <a:lnTo>
                      <a:pt x="212" y="153"/>
                    </a:lnTo>
                    <a:lnTo>
                      <a:pt x="211" y="149"/>
                    </a:lnTo>
                    <a:lnTo>
                      <a:pt x="204" y="141"/>
                    </a:lnTo>
                    <a:lnTo>
                      <a:pt x="199" y="141"/>
                    </a:lnTo>
                    <a:lnTo>
                      <a:pt x="194" y="144"/>
                    </a:lnTo>
                    <a:lnTo>
                      <a:pt x="189" y="148"/>
                    </a:lnTo>
                    <a:lnTo>
                      <a:pt x="182" y="148"/>
                    </a:lnTo>
                    <a:lnTo>
                      <a:pt x="186" y="146"/>
                    </a:lnTo>
                    <a:lnTo>
                      <a:pt x="189" y="144"/>
                    </a:lnTo>
                    <a:lnTo>
                      <a:pt x="191" y="144"/>
                    </a:lnTo>
                    <a:lnTo>
                      <a:pt x="192" y="141"/>
                    </a:lnTo>
                    <a:lnTo>
                      <a:pt x="192" y="138"/>
                    </a:lnTo>
                    <a:lnTo>
                      <a:pt x="186" y="136"/>
                    </a:lnTo>
                    <a:lnTo>
                      <a:pt x="177" y="136"/>
                    </a:lnTo>
                    <a:lnTo>
                      <a:pt x="172" y="131"/>
                    </a:lnTo>
                    <a:lnTo>
                      <a:pt x="172" y="129"/>
                    </a:lnTo>
                    <a:lnTo>
                      <a:pt x="171" y="123"/>
                    </a:lnTo>
                    <a:lnTo>
                      <a:pt x="161" y="114"/>
                    </a:lnTo>
                    <a:lnTo>
                      <a:pt x="158" y="113"/>
                    </a:lnTo>
                    <a:lnTo>
                      <a:pt x="154" y="114"/>
                    </a:lnTo>
                    <a:lnTo>
                      <a:pt x="151" y="111"/>
                    </a:lnTo>
                    <a:lnTo>
                      <a:pt x="149" y="103"/>
                    </a:lnTo>
                    <a:lnTo>
                      <a:pt x="143" y="98"/>
                    </a:lnTo>
                    <a:lnTo>
                      <a:pt x="133" y="93"/>
                    </a:lnTo>
                    <a:lnTo>
                      <a:pt x="128" y="93"/>
                    </a:lnTo>
                    <a:lnTo>
                      <a:pt x="126" y="94"/>
                    </a:lnTo>
                    <a:lnTo>
                      <a:pt x="124" y="93"/>
                    </a:lnTo>
                    <a:lnTo>
                      <a:pt x="123" y="86"/>
                    </a:lnTo>
                    <a:lnTo>
                      <a:pt x="119" y="89"/>
                    </a:lnTo>
                    <a:lnTo>
                      <a:pt x="116" y="86"/>
                    </a:lnTo>
                    <a:lnTo>
                      <a:pt x="116" y="79"/>
                    </a:lnTo>
                    <a:lnTo>
                      <a:pt x="111" y="74"/>
                    </a:lnTo>
                    <a:lnTo>
                      <a:pt x="106" y="74"/>
                    </a:lnTo>
                    <a:lnTo>
                      <a:pt x="104" y="71"/>
                    </a:lnTo>
                    <a:lnTo>
                      <a:pt x="91" y="63"/>
                    </a:lnTo>
                    <a:lnTo>
                      <a:pt x="86" y="63"/>
                    </a:lnTo>
                    <a:lnTo>
                      <a:pt x="79" y="56"/>
                    </a:lnTo>
                    <a:lnTo>
                      <a:pt x="74" y="56"/>
                    </a:lnTo>
                    <a:lnTo>
                      <a:pt x="73" y="53"/>
                    </a:lnTo>
                    <a:lnTo>
                      <a:pt x="71" y="45"/>
                    </a:lnTo>
                    <a:lnTo>
                      <a:pt x="66" y="43"/>
                    </a:lnTo>
                    <a:lnTo>
                      <a:pt x="65" y="38"/>
                    </a:lnTo>
                    <a:lnTo>
                      <a:pt x="61" y="36"/>
                    </a:lnTo>
                    <a:lnTo>
                      <a:pt x="58" y="31"/>
                    </a:lnTo>
                    <a:lnTo>
                      <a:pt x="53" y="30"/>
                    </a:lnTo>
                    <a:lnTo>
                      <a:pt x="48" y="30"/>
                    </a:lnTo>
                    <a:lnTo>
                      <a:pt x="45" y="30"/>
                    </a:lnTo>
                    <a:lnTo>
                      <a:pt x="41" y="28"/>
                    </a:lnTo>
                    <a:lnTo>
                      <a:pt x="36" y="28"/>
                    </a:lnTo>
                    <a:lnTo>
                      <a:pt x="28" y="30"/>
                    </a:lnTo>
                    <a:lnTo>
                      <a:pt x="25" y="28"/>
                    </a:lnTo>
                    <a:lnTo>
                      <a:pt x="15" y="21"/>
                    </a:lnTo>
                    <a:lnTo>
                      <a:pt x="5" y="20"/>
                    </a:lnTo>
                    <a:lnTo>
                      <a:pt x="0" y="2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63" name="Freeform 16"/>
              <p:cNvSpPr>
                <a:spLocks noEditPoints="1"/>
              </p:cNvSpPr>
              <p:nvPr/>
            </p:nvSpPr>
            <p:spPr bwMode="auto">
              <a:xfrm>
                <a:off x="8028949" y="3373473"/>
                <a:ext cx="41739" cy="11414"/>
              </a:xfrm>
              <a:custGeom>
                <a:avLst/>
                <a:gdLst/>
                <a:ahLst/>
                <a:cxnLst>
                  <a:cxn ang="0">
                    <a:pos x="0" y="18"/>
                  </a:cxn>
                  <a:cxn ang="0">
                    <a:pos x="3" y="21"/>
                  </a:cxn>
                  <a:cxn ang="0">
                    <a:pos x="10" y="19"/>
                  </a:cxn>
                  <a:cxn ang="0">
                    <a:pos x="13" y="19"/>
                  </a:cxn>
                  <a:cxn ang="0">
                    <a:pos x="13" y="13"/>
                  </a:cxn>
                  <a:cxn ang="0">
                    <a:pos x="12" y="14"/>
                  </a:cxn>
                  <a:cxn ang="0">
                    <a:pos x="5" y="14"/>
                  </a:cxn>
                  <a:cxn ang="0">
                    <a:pos x="0" y="18"/>
                  </a:cxn>
                  <a:cxn ang="0">
                    <a:pos x="0" y="18"/>
                  </a:cxn>
                  <a:cxn ang="0">
                    <a:pos x="20" y="11"/>
                  </a:cxn>
                  <a:cxn ang="0">
                    <a:pos x="25" y="16"/>
                  </a:cxn>
                  <a:cxn ang="0">
                    <a:pos x="32" y="21"/>
                  </a:cxn>
                  <a:cxn ang="0">
                    <a:pos x="32" y="21"/>
                  </a:cxn>
                  <a:cxn ang="0">
                    <a:pos x="37" y="16"/>
                  </a:cxn>
                  <a:cxn ang="0">
                    <a:pos x="40" y="16"/>
                  </a:cxn>
                  <a:cxn ang="0">
                    <a:pos x="45" y="16"/>
                  </a:cxn>
                  <a:cxn ang="0">
                    <a:pos x="55" y="14"/>
                  </a:cxn>
                  <a:cxn ang="0">
                    <a:pos x="62" y="11"/>
                  </a:cxn>
                  <a:cxn ang="0">
                    <a:pos x="68" y="9"/>
                  </a:cxn>
                  <a:cxn ang="0">
                    <a:pos x="70" y="6"/>
                  </a:cxn>
                  <a:cxn ang="0">
                    <a:pos x="73" y="6"/>
                  </a:cxn>
                  <a:cxn ang="0">
                    <a:pos x="78" y="3"/>
                  </a:cxn>
                  <a:cxn ang="0">
                    <a:pos x="78" y="1"/>
                  </a:cxn>
                  <a:cxn ang="0">
                    <a:pos x="75" y="0"/>
                  </a:cxn>
                  <a:cxn ang="0">
                    <a:pos x="66" y="1"/>
                  </a:cxn>
                  <a:cxn ang="0">
                    <a:pos x="60" y="1"/>
                  </a:cxn>
                  <a:cxn ang="0">
                    <a:pos x="55" y="1"/>
                  </a:cxn>
                  <a:cxn ang="0">
                    <a:pos x="50" y="1"/>
                  </a:cxn>
                  <a:cxn ang="0">
                    <a:pos x="43" y="3"/>
                  </a:cxn>
                  <a:cxn ang="0">
                    <a:pos x="33" y="3"/>
                  </a:cxn>
                  <a:cxn ang="0">
                    <a:pos x="27" y="8"/>
                  </a:cxn>
                  <a:cxn ang="0">
                    <a:pos x="20" y="11"/>
                  </a:cxn>
                </a:cxnLst>
                <a:rect l="0" t="0" r="r" b="b"/>
                <a:pathLst>
                  <a:path w="78" h="21">
                    <a:moveTo>
                      <a:pt x="0" y="18"/>
                    </a:moveTo>
                    <a:lnTo>
                      <a:pt x="3" y="21"/>
                    </a:lnTo>
                    <a:lnTo>
                      <a:pt x="10" y="19"/>
                    </a:lnTo>
                    <a:lnTo>
                      <a:pt x="13" y="19"/>
                    </a:lnTo>
                    <a:lnTo>
                      <a:pt x="13" y="13"/>
                    </a:lnTo>
                    <a:lnTo>
                      <a:pt x="12" y="14"/>
                    </a:lnTo>
                    <a:lnTo>
                      <a:pt x="5" y="14"/>
                    </a:lnTo>
                    <a:lnTo>
                      <a:pt x="0" y="18"/>
                    </a:lnTo>
                    <a:lnTo>
                      <a:pt x="0" y="18"/>
                    </a:lnTo>
                    <a:close/>
                    <a:moveTo>
                      <a:pt x="20" y="11"/>
                    </a:moveTo>
                    <a:lnTo>
                      <a:pt x="25" y="16"/>
                    </a:lnTo>
                    <a:lnTo>
                      <a:pt x="32" y="21"/>
                    </a:lnTo>
                    <a:lnTo>
                      <a:pt x="32" y="21"/>
                    </a:lnTo>
                    <a:lnTo>
                      <a:pt x="37" y="16"/>
                    </a:lnTo>
                    <a:lnTo>
                      <a:pt x="40" y="16"/>
                    </a:lnTo>
                    <a:lnTo>
                      <a:pt x="45" y="16"/>
                    </a:lnTo>
                    <a:lnTo>
                      <a:pt x="55" y="14"/>
                    </a:lnTo>
                    <a:lnTo>
                      <a:pt x="62" y="11"/>
                    </a:lnTo>
                    <a:lnTo>
                      <a:pt x="68" y="9"/>
                    </a:lnTo>
                    <a:lnTo>
                      <a:pt x="70" y="6"/>
                    </a:lnTo>
                    <a:lnTo>
                      <a:pt x="73" y="6"/>
                    </a:lnTo>
                    <a:lnTo>
                      <a:pt x="78" y="3"/>
                    </a:lnTo>
                    <a:lnTo>
                      <a:pt x="78" y="1"/>
                    </a:lnTo>
                    <a:lnTo>
                      <a:pt x="75" y="0"/>
                    </a:lnTo>
                    <a:lnTo>
                      <a:pt x="66" y="1"/>
                    </a:lnTo>
                    <a:lnTo>
                      <a:pt x="60" y="1"/>
                    </a:lnTo>
                    <a:lnTo>
                      <a:pt x="55" y="1"/>
                    </a:lnTo>
                    <a:lnTo>
                      <a:pt x="50" y="1"/>
                    </a:lnTo>
                    <a:lnTo>
                      <a:pt x="43" y="3"/>
                    </a:lnTo>
                    <a:lnTo>
                      <a:pt x="33" y="3"/>
                    </a:lnTo>
                    <a:lnTo>
                      <a:pt x="27" y="8"/>
                    </a:lnTo>
                    <a:lnTo>
                      <a:pt x="20" y="1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64" name="Freeform 17"/>
              <p:cNvSpPr>
                <a:spLocks noEditPoints="1"/>
              </p:cNvSpPr>
              <p:nvPr/>
            </p:nvSpPr>
            <p:spPr bwMode="auto">
              <a:xfrm>
                <a:off x="7719647" y="3185670"/>
                <a:ext cx="249368" cy="76782"/>
              </a:xfrm>
              <a:custGeom>
                <a:avLst/>
                <a:gdLst/>
                <a:ahLst/>
                <a:cxnLst>
                  <a:cxn ang="0">
                    <a:pos x="280" y="107"/>
                  </a:cxn>
                  <a:cxn ang="0">
                    <a:pos x="3" y="49"/>
                  </a:cxn>
                  <a:cxn ang="0">
                    <a:pos x="0" y="40"/>
                  </a:cxn>
                  <a:cxn ang="0">
                    <a:pos x="254" y="145"/>
                  </a:cxn>
                  <a:cxn ang="0">
                    <a:pos x="274" y="145"/>
                  </a:cxn>
                  <a:cxn ang="0">
                    <a:pos x="319" y="135"/>
                  </a:cxn>
                  <a:cxn ang="0">
                    <a:pos x="355" y="135"/>
                  </a:cxn>
                  <a:cxn ang="0">
                    <a:pos x="380" y="82"/>
                  </a:cxn>
                  <a:cxn ang="0">
                    <a:pos x="392" y="69"/>
                  </a:cxn>
                  <a:cxn ang="0">
                    <a:pos x="423" y="70"/>
                  </a:cxn>
                  <a:cxn ang="0">
                    <a:pos x="445" y="70"/>
                  </a:cxn>
                  <a:cxn ang="0">
                    <a:pos x="451" y="55"/>
                  </a:cxn>
                  <a:cxn ang="0">
                    <a:pos x="455" y="45"/>
                  </a:cxn>
                  <a:cxn ang="0">
                    <a:pos x="433" y="40"/>
                  </a:cxn>
                  <a:cxn ang="0">
                    <a:pos x="428" y="37"/>
                  </a:cxn>
                  <a:cxn ang="0">
                    <a:pos x="428" y="22"/>
                  </a:cxn>
                  <a:cxn ang="0">
                    <a:pos x="410" y="7"/>
                  </a:cxn>
                  <a:cxn ang="0">
                    <a:pos x="403" y="14"/>
                  </a:cxn>
                  <a:cxn ang="0">
                    <a:pos x="388" y="30"/>
                  </a:cxn>
                  <a:cxn ang="0">
                    <a:pos x="365" y="50"/>
                  </a:cxn>
                  <a:cxn ang="0">
                    <a:pos x="372" y="55"/>
                  </a:cxn>
                  <a:cxn ang="0">
                    <a:pos x="368" y="70"/>
                  </a:cxn>
                  <a:cxn ang="0">
                    <a:pos x="363" y="59"/>
                  </a:cxn>
                  <a:cxn ang="0">
                    <a:pos x="352" y="70"/>
                  </a:cxn>
                  <a:cxn ang="0">
                    <a:pos x="339" y="70"/>
                  </a:cxn>
                  <a:cxn ang="0">
                    <a:pos x="315" y="97"/>
                  </a:cxn>
                  <a:cxn ang="0">
                    <a:pos x="290" y="115"/>
                  </a:cxn>
                  <a:cxn ang="0">
                    <a:pos x="275" y="123"/>
                  </a:cxn>
                  <a:cxn ang="0">
                    <a:pos x="250" y="132"/>
                  </a:cxn>
                  <a:cxn ang="0">
                    <a:pos x="236" y="125"/>
                  </a:cxn>
                  <a:cxn ang="0">
                    <a:pos x="408" y="0"/>
                  </a:cxn>
                  <a:cxn ang="0">
                    <a:pos x="417" y="4"/>
                  </a:cxn>
                  <a:cxn ang="0">
                    <a:pos x="275" y="117"/>
                  </a:cxn>
                  <a:cxn ang="0">
                    <a:pos x="280" y="115"/>
                  </a:cxn>
                  <a:cxn ang="0">
                    <a:pos x="285" y="107"/>
                  </a:cxn>
                  <a:cxn ang="0">
                    <a:pos x="282" y="108"/>
                  </a:cxn>
                  <a:cxn ang="0">
                    <a:pos x="1" y="15"/>
                  </a:cxn>
                  <a:cxn ang="0">
                    <a:pos x="23" y="20"/>
                  </a:cxn>
                  <a:cxn ang="0">
                    <a:pos x="28" y="37"/>
                  </a:cxn>
                  <a:cxn ang="0">
                    <a:pos x="45" y="29"/>
                  </a:cxn>
                  <a:cxn ang="0">
                    <a:pos x="53" y="25"/>
                  </a:cxn>
                  <a:cxn ang="0">
                    <a:pos x="81" y="67"/>
                  </a:cxn>
                  <a:cxn ang="0">
                    <a:pos x="81" y="97"/>
                  </a:cxn>
                  <a:cxn ang="0">
                    <a:pos x="94" y="110"/>
                  </a:cxn>
                  <a:cxn ang="0">
                    <a:pos x="99" y="122"/>
                  </a:cxn>
                  <a:cxn ang="0">
                    <a:pos x="101" y="132"/>
                  </a:cxn>
                  <a:cxn ang="0">
                    <a:pos x="99" y="135"/>
                  </a:cxn>
                  <a:cxn ang="0">
                    <a:pos x="86" y="135"/>
                  </a:cxn>
                  <a:cxn ang="0">
                    <a:pos x="63" y="122"/>
                  </a:cxn>
                  <a:cxn ang="0">
                    <a:pos x="43" y="107"/>
                  </a:cxn>
                  <a:cxn ang="0">
                    <a:pos x="33" y="92"/>
                  </a:cxn>
                  <a:cxn ang="0">
                    <a:pos x="15" y="74"/>
                  </a:cxn>
                  <a:cxn ang="0">
                    <a:pos x="11" y="52"/>
                  </a:cxn>
                </a:cxnLst>
                <a:rect l="0" t="0" r="r" b="b"/>
                <a:pathLst>
                  <a:path w="465" h="148">
                    <a:moveTo>
                      <a:pt x="280" y="108"/>
                    </a:moveTo>
                    <a:lnTo>
                      <a:pt x="280" y="112"/>
                    </a:lnTo>
                    <a:lnTo>
                      <a:pt x="279" y="112"/>
                    </a:lnTo>
                    <a:lnTo>
                      <a:pt x="279" y="110"/>
                    </a:lnTo>
                    <a:lnTo>
                      <a:pt x="280" y="107"/>
                    </a:lnTo>
                    <a:lnTo>
                      <a:pt x="280" y="108"/>
                    </a:lnTo>
                    <a:lnTo>
                      <a:pt x="280" y="108"/>
                    </a:lnTo>
                    <a:close/>
                    <a:moveTo>
                      <a:pt x="0" y="40"/>
                    </a:moveTo>
                    <a:lnTo>
                      <a:pt x="0" y="45"/>
                    </a:lnTo>
                    <a:lnTo>
                      <a:pt x="3" y="49"/>
                    </a:lnTo>
                    <a:lnTo>
                      <a:pt x="5" y="47"/>
                    </a:lnTo>
                    <a:lnTo>
                      <a:pt x="5" y="44"/>
                    </a:lnTo>
                    <a:lnTo>
                      <a:pt x="1" y="40"/>
                    </a:lnTo>
                    <a:lnTo>
                      <a:pt x="0" y="40"/>
                    </a:lnTo>
                    <a:lnTo>
                      <a:pt x="0" y="40"/>
                    </a:lnTo>
                    <a:close/>
                    <a:moveTo>
                      <a:pt x="236" y="125"/>
                    </a:moveTo>
                    <a:lnTo>
                      <a:pt x="241" y="133"/>
                    </a:lnTo>
                    <a:lnTo>
                      <a:pt x="249" y="138"/>
                    </a:lnTo>
                    <a:lnTo>
                      <a:pt x="249" y="140"/>
                    </a:lnTo>
                    <a:lnTo>
                      <a:pt x="254" y="145"/>
                    </a:lnTo>
                    <a:lnTo>
                      <a:pt x="257" y="148"/>
                    </a:lnTo>
                    <a:lnTo>
                      <a:pt x="260" y="148"/>
                    </a:lnTo>
                    <a:lnTo>
                      <a:pt x="267" y="147"/>
                    </a:lnTo>
                    <a:lnTo>
                      <a:pt x="267" y="145"/>
                    </a:lnTo>
                    <a:lnTo>
                      <a:pt x="274" y="145"/>
                    </a:lnTo>
                    <a:lnTo>
                      <a:pt x="277" y="143"/>
                    </a:lnTo>
                    <a:lnTo>
                      <a:pt x="290" y="143"/>
                    </a:lnTo>
                    <a:lnTo>
                      <a:pt x="304" y="138"/>
                    </a:lnTo>
                    <a:lnTo>
                      <a:pt x="307" y="137"/>
                    </a:lnTo>
                    <a:lnTo>
                      <a:pt x="319" y="135"/>
                    </a:lnTo>
                    <a:lnTo>
                      <a:pt x="325" y="138"/>
                    </a:lnTo>
                    <a:lnTo>
                      <a:pt x="327" y="142"/>
                    </a:lnTo>
                    <a:lnTo>
                      <a:pt x="334" y="142"/>
                    </a:lnTo>
                    <a:lnTo>
                      <a:pt x="344" y="137"/>
                    </a:lnTo>
                    <a:lnTo>
                      <a:pt x="355" y="135"/>
                    </a:lnTo>
                    <a:lnTo>
                      <a:pt x="353" y="132"/>
                    </a:lnTo>
                    <a:lnTo>
                      <a:pt x="363" y="118"/>
                    </a:lnTo>
                    <a:lnTo>
                      <a:pt x="367" y="108"/>
                    </a:lnTo>
                    <a:lnTo>
                      <a:pt x="375" y="98"/>
                    </a:lnTo>
                    <a:lnTo>
                      <a:pt x="380" y="82"/>
                    </a:lnTo>
                    <a:lnTo>
                      <a:pt x="380" y="78"/>
                    </a:lnTo>
                    <a:lnTo>
                      <a:pt x="382" y="75"/>
                    </a:lnTo>
                    <a:lnTo>
                      <a:pt x="382" y="72"/>
                    </a:lnTo>
                    <a:lnTo>
                      <a:pt x="387" y="67"/>
                    </a:lnTo>
                    <a:lnTo>
                      <a:pt x="392" y="69"/>
                    </a:lnTo>
                    <a:lnTo>
                      <a:pt x="398" y="67"/>
                    </a:lnTo>
                    <a:lnTo>
                      <a:pt x="410" y="67"/>
                    </a:lnTo>
                    <a:lnTo>
                      <a:pt x="412" y="70"/>
                    </a:lnTo>
                    <a:lnTo>
                      <a:pt x="418" y="69"/>
                    </a:lnTo>
                    <a:lnTo>
                      <a:pt x="423" y="70"/>
                    </a:lnTo>
                    <a:lnTo>
                      <a:pt x="425" y="69"/>
                    </a:lnTo>
                    <a:lnTo>
                      <a:pt x="430" y="72"/>
                    </a:lnTo>
                    <a:lnTo>
                      <a:pt x="435" y="74"/>
                    </a:lnTo>
                    <a:lnTo>
                      <a:pt x="440" y="70"/>
                    </a:lnTo>
                    <a:lnTo>
                      <a:pt x="445" y="70"/>
                    </a:lnTo>
                    <a:lnTo>
                      <a:pt x="445" y="67"/>
                    </a:lnTo>
                    <a:lnTo>
                      <a:pt x="440" y="62"/>
                    </a:lnTo>
                    <a:lnTo>
                      <a:pt x="440" y="57"/>
                    </a:lnTo>
                    <a:lnTo>
                      <a:pt x="442" y="55"/>
                    </a:lnTo>
                    <a:lnTo>
                      <a:pt x="451" y="55"/>
                    </a:lnTo>
                    <a:lnTo>
                      <a:pt x="460" y="54"/>
                    </a:lnTo>
                    <a:lnTo>
                      <a:pt x="465" y="50"/>
                    </a:lnTo>
                    <a:lnTo>
                      <a:pt x="463" y="47"/>
                    </a:lnTo>
                    <a:lnTo>
                      <a:pt x="460" y="47"/>
                    </a:lnTo>
                    <a:lnTo>
                      <a:pt x="455" y="45"/>
                    </a:lnTo>
                    <a:lnTo>
                      <a:pt x="450" y="42"/>
                    </a:lnTo>
                    <a:lnTo>
                      <a:pt x="446" y="42"/>
                    </a:lnTo>
                    <a:lnTo>
                      <a:pt x="440" y="37"/>
                    </a:lnTo>
                    <a:lnTo>
                      <a:pt x="437" y="37"/>
                    </a:lnTo>
                    <a:lnTo>
                      <a:pt x="433" y="40"/>
                    </a:lnTo>
                    <a:lnTo>
                      <a:pt x="430" y="39"/>
                    </a:lnTo>
                    <a:lnTo>
                      <a:pt x="437" y="35"/>
                    </a:lnTo>
                    <a:lnTo>
                      <a:pt x="433" y="32"/>
                    </a:lnTo>
                    <a:lnTo>
                      <a:pt x="432" y="32"/>
                    </a:lnTo>
                    <a:lnTo>
                      <a:pt x="428" y="37"/>
                    </a:lnTo>
                    <a:lnTo>
                      <a:pt x="427" y="34"/>
                    </a:lnTo>
                    <a:lnTo>
                      <a:pt x="423" y="34"/>
                    </a:lnTo>
                    <a:lnTo>
                      <a:pt x="423" y="27"/>
                    </a:lnTo>
                    <a:lnTo>
                      <a:pt x="428" y="25"/>
                    </a:lnTo>
                    <a:lnTo>
                      <a:pt x="428" y="22"/>
                    </a:lnTo>
                    <a:lnTo>
                      <a:pt x="422" y="19"/>
                    </a:lnTo>
                    <a:lnTo>
                      <a:pt x="420" y="20"/>
                    </a:lnTo>
                    <a:lnTo>
                      <a:pt x="415" y="17"/>
                    </a:lnTo>
                    <a:lnTo>
                      <a:pt x="415" y="10"/>
                    </a:lnTo>
                    <a:lnTo>
                      <a:pt x="410" y="7"/>
                    </a:lnTo>
                    <a:lnTo>
                      <a:pt x="408" y="9"/>
                    </a:lnTo>
                    <a:lnTo>
                      <a:pt x="410" y="14"/>
                    </a:lnTo>
                    <a:lnTo>
                      <a:pt x="405" y="17"/>
                    </a:lnTo>
                    <a:lnTo>
                      <a:pt x="402" y="17"/>
                    </a:lnTo>
                    <a:lnTo>
                      <a:pt x="403" y="14"/>
                    </a:lnTo>
                    <a:lnTo>
                      <a:pt x="403" y="10"/>
                    </a:lnTo>
                    <a:lnTo>
                      <a:pt x="400" y="10"/>
                    </a:lnTo>
                    <a:lnTo>
                      <a:pt x="397" y="19"/>
                    </a:lnTo>
                    <a:lnTo>
                      <a:pt x="393" y="20"/>
                    </a:lnTo>
                    <a:lnTo>
                      <a:pt x="388" y="30"/>
                    </a:lnTo>
                    <a:lnTo>
                      <a:pt x="387" y="37"/>
                    </a:lnTo>
                    <a:lnTo>
                      <a:pt x="378" y="45"/>
                    </a:lnTo>
                    <a:lnTo>
                      <a:pt x="375" y="45"/>
                    </a:lnTo>
                    <a:lnTo>
                      <a:pt x="367" y="47"/>
                    </a:lnTo>
                    <a:lnTo>
                      <a:pt x="365" y="50"/>
                    </a:lnTo>
                    <a:lnTo>
                      <a:pt x="367" y="50"/>
                    </a:lnTo>
                    <a:lnTo>
                      <a:pt x="365" y="52"/>
                    </a:lnTo>
                    <a:lnTo>
                      <a:pt x="368" y="54"/>
                    </a:lnTo>
                    <a:lnTo>
                      <a:pt x="373" y="52"/>
                    </a:lnTo>
                    <a:lnTo>
                      <a:pt x="372" y="55"/>
                    </a:lnTo>
                    <a:lnTo>
                      <a:pt x="367" y="57"/>
                    </a:lnTo>
                    <a:lnTo>
                      <a:pt x="367" y="57"/>
                    </a:lnTo>
                    <a:lnTo>
                      <a:pt x="367" y="59"/>
                    </a:lnTo>
                    <a:lnTo>
                      <a:pt x="370" y="67"/>
                    </a:lnTo>
                    <a:lnTo>
                      <a:pt x="368" y="70"/>
                    </a:lnTo>
                    <a:lnTo>
                      <a:pt x="365" y="69"/>
                    </a:lnTo>
                    <a:lnTo>
                      <a:pt x="365" y="64"/>
                    </a:lnTo>
                    <a:lnTo>
                      <a:pt x="363" y="59"/>
                    </a:lnTo>
                    <a:lnTo>
                      <a:pt x="363" y="60"/>
                    </a:lnTo>
                    <a:lnTo>
                      <a:pt x="363" y="59"/>
                    </a:lnTo>
                    <a:lnTo>
                      <a:pt x="360" y="59"/>
                    </a:lnTo>
                    <a:lnTo>
                      <a:pt x="358" y="62"/>
                    </a:lnTo>
                    <a:lnTo>
                      <a:pt x="360" y="72"/>
                    </a:lnTo>
                    <a:lnTo>
                      <a:pt x="357" y="74"/>
                    </a:lnTo>
                    <a:lnTo>
                      <a:pt x="352" y="70"/>
                    </a:lnTo>
                    <a:lnTo>
                      <a:pt x="348" y="64"/>
                    </a:lnTo>
                    <a:lnTo>
                      <a:pt x="345" y="64"/>
                    </a:lnTo>
                    <a:lnTo>
                      <a:pt x="342" y="62"/>
                    </a:lnTo>
                    <a:lnTo>
                      <a:pt x="339" y="65"/>
                    </a:lnTo>
                    <a:lnTo>
                      <a:pt x="339" y="70"/>
                    </a:lnTo>
                    <a:lnTo>
                      <a:pt x="332" y="75"/>
                    </a:lnTo>
                    <a:lnTo>
                      <a:pt x="330" y="80"/>
                    </a:lnTo>
                    <a:lnTo>
                      <a:pt x="324" y="85"/>
                    </a:lnTo>
                    <a:lnTo>
                      <a:pt x="322" y="90"/>
                    </a:lnTo>
                    <a:lnTo>
                      <a:pt x="315" y="97"/>
                    </a:lnTo>
                    <a:lnTo>
                      <a:pt x="309" y="102"/>
                    </a:lnTo>
                    <a:lnTo>
                      <a:pt x="290" y="105"/>
                    </a:lnTo>
                    <a:lnTo>
                      <a:pt x="287" y="107"/>
                    </a:lnTo>
                    <a:lnTo>
                      <a:pt x="289" y="112"/>
                    </a:lnTo>
                    <a:lnTo>
                      <a:pt x="290" y="115"/>
                    </a:lnTo>
                    <a:lnTo>
                      <a:pt x="289" y="113"/>
                    </a:lnTo>
                    <a:lnTo>
                      <a:pt x="285" y="115"/>
                    </a:lnTo>
                    <a:lnTo>
                      <a:pt x="279" y="117"/>
                    </a:lnTo>
                    <a:lnTo>
                      <a:pt x="275" y="118"/>
                    </a:lnTo>
                    <a:lnTo>
                      <a:pt x="275" y="123"/>
                    </a:lnTo>
                    <a:lnTo>
                      <a:pt x="274" y="130"/>
                    </a:lnTo>
                    <a:lnTo>
                      <a:pt x="270" y="135"/>
                    </a:lnTo>
                    <a:lnTo>
                      <a:pt x="270" y="137"/>
                    </a:lnTo>
                    <a:lnTo>
                      <a:pt x="260" y="135"/>
                    </a:lnTo>
                    <a:lnTo>
                      <a:pt x="250" y="132"/>
                    </a:lnTo>
                    <a:lnTo>
                      <a:pt x="244" y="132"/>
                    </a:lnTo>
                    <a:lnTo>
                      <a:pt x="242" y="128"/>
                    </a:lnTo>
                    <a:lnTo>
                      <a:pt x="237" y="125"/>
                    </a:lnTo>
                    <a:lnTo>
                      <a:pt x="236" y="125"/>
                    </a:lnTo>
                    <a:lnTo>
                      <a:pt x="236" y="125"/>
                    </a:lnTo>
                    <a:close/>
                    <a:moveTo>
                      <a:pt x="408" y="0"/>
                    </a:moveTo>
                    <a:lnTo>
                      <a:pt x="402" y="4"/>
                    </a:lnTo>
                    <a:lnTo>
                      <a:pt x="405" y="4"/>
                    </a:lnTo>
                    <a:lnTo>
                      <a:pt x="408" y="2"/>
                    </a:lnTo>
                    <a:lnTo>
                      <a:pt x="408" y="0"/>
                    </a:lnTo>
                    <a:lnTo>
                      <a:pt x="408" y="0"/>
                    </a:lnTo>
                    <a:close/>
                    <a:moveTo>
                      <a:pt x="415" y="0"/>
                    </a:moveTo>
                    <a:lnTo>
                      <a:pt x="410" y="4"/>
                    </a:lnTo>
                    <a:lnTo>
                      <a:pt x="412" y="5"/>
                    </a:lnTo>
                    <a:lnTo>
                      <a:pt x="417" y="4"/>
                    </a:lnTo>
                    <a:lnTo>
                      <a:pt x="417" y="0"/>
                    </a:lnTo>
                    <a:lnTo>
                      <a:pt x="415" y="0"/>
                    </a:lnTo>
                    <a:lnTo>
                      <a:pt x="415" y="0"/>
                    </a:lnTo>
                    <a:close/>
                    <a:moveTo>
                      <a:pt x="280" y="115"/>
                    </a:moveTo>
                    <a:lnTo>
                      <a:pt x="275" y="117"/>
                    </a:lnTo>
                    <a:lnTo>
                      <a:pt x="279" y="113"/>
                    </a:lnTo>
                    <a:lnTo>
                      <a:pt x="280" y="115"/>
                    </a:lnTo>
                    <a:lnTo>
                      <a:pt x="280" y="115"/>
                    </a:lnTo>
                    <a:close/>
                    <a:moveTo>
                      <a:pt x="284" y="113"/>
                    </a:moveTo>
                    <a:lnTo>
                      <a:pt x="280" y="115"/>
                    </a:lnTo>
                    <a:lnTo>
                      <a:pt x="280" y="113"/>
                    </a:lnTo>
                    <a:lnTo>
                      <a:pt x="280" y="112"/>
                    </a:lnTo>
                    <a:lnTo>
                      <a:pt x="284" y="113"/>
                    </a:lnTo>
                    <a:lnTo>
                      <a:pt x="284" y="113"/>
                    </a:lnTo>
                    <a:close/>
                    <a:moveTo>
                      <a:pt x="285" y="107"/>
                    </a:moveTo>
                    <a:lnTo>
                      <a:pt x="287" y="112"/>
                    </a:lnTo>
                    <a:lnTo>
                      <a:pt x="285" y="113"/>
                    </a:lnTo>
                    <a:lnTo>
                      <a:pt x="282" y="110"/>
                    </a:lnTo>
                    <a:lnTo>
                      <a:pt x="282" y="108"/>
                    </a:lnTo>
                    <a:lnTo>
                      <a:pt x="282" y="108"/>
                    </a:lnTo>
                    <a:lnTo>
                      <a:pt x="284" y="108"/>
                    </a:lnTo>
                    <a:lnTo>
                      <a:pt x="285" y="107"/>
                    </a:lnTo>
                    <a:lnTo>
                      <a:pt x="285" y="107"/>
                    </a:lnTo>
                    <a:close/>
                    <a:moveTo>
                      <a:pt x="0" y="22"/>
                    </a:moveTo>
                    <a:lnTo>
                      <a:pt x="1" y="15"/>
                    </a:lnTo>
                    <a:lnTo>
                      <a:pt x="5" y="12"/>
                    </a:lnTo>
                    <a:lnTo>
                      <a:pt x="10" y="15"/>
                    </a:lnTo>
                    <a:lnTo>
                      <a:pt x="16" y="19"/>
                    </a:lnTo>
                    <a:lnTo>
                      <a:pt x="18" y="20"/>
                    </a:lnTo>
                    <a:lnTo>
                      <a:pt x="23" y="20"/>
                    </a:lnTo>
                    <a:lnTo>
                      <a:pt x="26" y="24"/>
                    </a:lnTo>
                    <a:lnTo>
                      <a:pt x="25" y="30"/>
                    </a:lnTo>
                    <a:lnTo>
                      <a:pt x="21" y="32"/>
                    </a:lnTo>
                    <a:lnTo>
                      <a:pt x="21" y="35"/>
                    </a:lnTo>
                    <a:lnTo>
                      <a:pt x="28" y="37"/>
                    </a:lnTo>
                    <a:lnTo>
                      <a:pt x="35" y="34"/>
                    </a:lnTo>
                    <a:lnTo>
                      <a:pt x="38" y="32"/>
                    </a:lnTo>
                    <a:lnTo>
                      <a:pt x="41" y="35"/>
                    </a:lnTo>
                    <a:lnTo>
                      <a:pt x="45" y="34"/>
                    </a:lnTo>
                    <a:lnTo>
                      <a:pt x="45" y="29"/>
                    </a:lnTo>
                    <a:lnTo>
                      <a:pt x="46" y="29"/>
                    </a:lnTo>
                    <a:lnTo>
                      <a:pt x="46" y="29"/>
                    </a:lnTo>
                    <a:lnTo>
                      <a:pt x="49" y="27"/>
                    </a:lnTo>
                    <a:lnTo>
                      <a:pt x="51" y="25"/>
                    </a:lnTo>
                    <a:lnTo>
                      <a:pt x="53" y="25"/>
                    </a:lnTo>
                    <a:lnTo>
                      <a:pt x="58" y="30"/>
                    </a:lnTo>
                    <a:lnTo>
                      <a:pt x="74" y="47"/>
                    </a:lnTo>
                    <a:lnTo>
                      <a:pt x="79" y="55"/>
                    </a:lnTo>
                    <a:lnTo>
                      <a:pt x="83" y="64"/>
                    </a:lnTo>
                    <a:lnTo>
                      <a:pt x="81" y="67"/>
                    </a:lnTo>
                    <a:lnTo>
                      <a:pt x="81" y="77"/>
                    </a:lnTo>
                    <a:lnTo>
                      <a:pt x="79" y="78"/>
                    </a:lnTo>
                    <a:lnTo>
                      <a:pt x="79" y="83"/>
                    </a:lnTo>
                    <a:lnTo>
                      <a:pt x="81" y="85"/>
                    </a:lnTo>
                    <a:lnTo>
                      <a:pt x="81" y="97"/>
                    </a:lnTo>
                    <a:lnTo>
                      <a:pt x="84" y="102"/>
                    </a:lnTo>
                    <a:lnTo>
                      <a:pt x="91" y="107"/>
                    </a:lnTo>
                    <a:lnTo>
                      <a:pt x="94" y="107"/>
                    </a:lnTo>
                    <a:lnTo>
                      <a:pt x="96" y="108"/>
                    </a:lnTo>
                    <a:lnTo>
                      <a:pt x="94" y="110"/>
                    </a:lnTo>
                    <a:lnTo>
                      <a:pt x="96" y="117"/>
                    </a:lnTo>
                    <a:lnTo>
                      <a:pt x="98" y="118"/>
                    </a:lnTo>
                    <a:lnTo>
                      <a:pt x="98" y="120"/>
                    </a:lnTo>
                    <a:lnTo>
                      <a:pt x="98" y="122"/>
                    </a:lnTo>
                    <a:lnTo>
                      <a:pt x="99" y="122"/>
                    </a:lnTo>
                    <a:lnTo>
                      <a:pt x="104" y="132"/>
                    </a:lnTo>
                    <a:lnTo>
                      <a:pt x="104" y="137"/>
                    </a:lnTo>
                    <a:lnTo>
                      <a:pt x="101" y="135"/>
                    </a:lnTo>
                    <a:lnTo>
                      <a:pt x="101" y="133"/>
                    </a:lnTo>
                    <a:lnTo>
                      <a:pt x="101" y="132"/>
                    </a:lnTo>
                    <a:lnTo>
                      <a:pt x="98" y="130"/>
                    </a:lnTo>
                    <a:lnTo>
                      <a:pt x="99" y="132"/>
                    </a:lnTo>
                    <a:lnTo>
                      <a:pt x="99" y="133"/>
                    </a:lnTo>
                    <a:lnTo>
                      <a:pt x="98" y="135"/>
                    </a:lnTo>
                    <a:lnTo>
                      <a:pt x="99" y="135"/>
                    </a:lnTo>
                    <a:lnTo>
                      <a:pt x="99" y="135"/>
                    </a:lnTo>
                    <a:lnTo>
                      <a:pt x="94" y="138"/>
                    </a:lnTo>
                    <a:lnTo>
                      <a:pt x="93" y="137"/>
                    </a:lnTo>
                    <a:lnTo>
                      <a:pt x="91" y="138"/>
                    </a:lnTo>
                    <a:lnTo>
                      <a:pt x="86" y="135"/>
                    </a:lnTo>
                    <a:lnTo>
                      <a:pt x="84" y="132"/>
                    </a:lnTo>
                    <a:lnTo>
                      <a:pt x="76" y="132"/>
                    </a:lnTo>
                    <a:lnTo>
                      <a:pt x="68" y="127"/>
                    </a:lnTo>
                    <a:lnTo>
                      <a:pt x="64" y="123"/>
                    </a:lnTo>
                    <a:lnTo>
                      <a:pt x="63" y="122"/>
                    </a:lnTo>
                    <a:lnTo>
                      <a:pt x="59" y="123"/>
                    </a:lnTo>
                    <a:lnTo>
                      <a:pt x="56" y="122"/>
                    </a:lnTo>
                    <a:lnTo>
                      <a:pt x="49" y="117"/>
                    </a:lnTo>
                    <a:lnTo>
                      <a:pt x="49" y="113"/>
                    </a:lnTo>
                    <a:lnTo>
                      <a:pt x="43" y="107"/>
                    </a:lnTo>
                    <a:lnTo>
                      <a:pt x="35" y="105"/>
                    </a:lnTo>
                    <a:lnTo>
                      <a:pt x="31" y="102"/>
                    </a:lnTo>
                    <a:lnTo>
                      <a:pt x="31" y="98"/>
                    </a:lnTo>
                    <a:lnTo>
                      <a:pt x="35" y="95"/>
                    </a:lnTo>
                    <a:lnTo>
                      <a:pt x="33" y="92"/>
                    </a:lnTo>
                    <a:lnTo>
                      <a:pt x="28" y="90"/>
                    </a:lnTo>
                    <a:lnTo>
                      <a:pt x="23" y="83"/>
                    </a:lnTo>
                    <a:lnTo>
                      <a:pt x="16" y="80"/>
                    </a:lnTo>
                    <a:lnTo>
                      <a:pt x="15" y="77"/>
                    </a:lnTo>
                    <a:lnTo>
                      <a:pt x="15" y="74"/>
                    </a:lnTo>
                    <a:lnTo>
                      <a:pt x="11" y="72"/>
                    </a:lnTo>
                    <a:lnTo>
                      <a:pt x="11" y="67"/>
                    </a:lnTo>
                    <a:lnTo>
                      <a:pt x="13" y="65"/>
                    </a:lnTo>
                    <a:lnTo>
                      <a:pt x="13" y="59"/>
                    </a:lnTo>
                    <a:lnTo>
                      <a:pt x="11" y="52"/>
                    </a:lnTo>
                    <a:lnTo>
                      <a:pt x="8" y="47"/>
                    </a:lnTo>
                    <a:lnTo>
                      <a:pt x="5" y="29"/>
                    </a:lnTo>
                    <a:lnTo>
                      <a:pt x="0" y="2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65" name="Freeform 18"/>
              <p:cNvSpPr>
                <a:spLocks noEditPoints="1"/>
              </p:cNvSpPr>
              <p:nvPr/>
            </p:nvSpPr>
            <p:spPr bwMode="auto">
              <a:xfrm>
                <a:off x="7902660" y="3212647"/>
                <a:ext cx="16053" cy="11414"/>
              </a:xfrm>
              <a:custGeom>
                <a:avLst/>
                <a:gdLst/>
                <a:ahLst/>
                <a:cxnLst>
                  <a:cxn ang="0">
                    <a:pos x="0" y="10"/>
                  </a:cxn>
                  <a:cxn ang="0">
                    <a:pos x="3" y="12"/>
                  </a:cxn>
                  <a:cxn ang="0">
                    <a:pos x="6" y="12"/>
                  </a:cxn>
                  <a:cxn ang="0">
                    <a:pos x="10" y="18"/>
                  </a:cxn>
                  <a:cxn ang="0">
                    <a:pos x="15" y="22"/>
                  </a:cxn>
                  <a:cxn ang="0">
                    <a:pos x="18" y="20"/>
                  </a:cxn>
                  <a:cxn ang="0">
                    <a:pos x="16" y="10"/>
                  </a:cxn>
                  <a:cxn ang="0">
                    <a:pos x="18" y="7"/>
                  </a:cxn>
                  <a:cxn ang="0">
                    <a:pos x="21" y="7"/>
                  </a:cxn>
                  <a:cxn ang="0">
                    <a:pos x="21" y="5"/>
                  </a:cxn>
                  <a:cxn ang="0">
                    <a:pos x="20" y="0"/>
                  </a:cxn>
                  <a:cxn ang="0">
                    <a:pos x="16" y="2"/>
                  </a:cxn>
                  <a:cxn ang="0">
                    <a:pos x="10" y="7"/>
                  </a:cxn>
                  <a:cxn ang="0">
                    <a:pos x="2" y="8"/>
                  </a:cxn>
                  <a:cxn ang="0">
                    <a:pos x="0" y="10"/>
                  </a:cxn>
                  <a:cxn ang="0">
                    <a:pos x="0" y="10"/>
                  </a:cxn>
                  <a:cxn ang="0">
                    <a:pos x="21" y="7"/>
                  </a:cxn>
                  <a:cxn ang="0">
                    <a:pos x="23" y="12"/>
                  </a:cxn>
                  <a:cxn ang="0">
                    <a:pos x="23" y="17"/>
                  </a:cxn>
                  <a:cxn ang="0">
                    <a:pos x="26" y="18"/>
                  </a:cxn>
                  <a:cxn ang="0">
                    <a:pos x="28" y="15"/>
                  </a:cxn>
                  <a:cxn ang="0">
                    <a:pos x="25" y="7"/>
                  </a:cxn>
                  <a:cxn ang="0">
                    <a:pos x="25" y="5"/>
                  </a:cxn>
                  <a:cxn ang="0">
                    <a:pos x="23" y="7"/>
                  </a:cxn>
                  <a:cxn ang="0">
                    <a:pos x="21" y="7"/>
                  </a:cxn>
                </a:cxnLst>
                <a:rect l="0" t="0" r="r" b="b"/>
                <a:pathLst>
                  <a:path w="28" h="22">
                    <a:moveTo>
                      <a:pt x="0" y="10"/>
                    </a:moveTo>
                    <a:lnTo>
                      <a:pt x="3" y="12"/>
                    </a:lnTo>
                    <a:lnTo>
                      <a:pt x="6" y="12"/>
                    </a:lnTo>
                    <a:lnTo>
                      <a:pt x="10" y="18"/>
                    </a:lnTo>
                    <a:lnTo>
                      <a:pt x="15" y="22"/>
                    </a:lnTo>
                    <a:lnTo>
                      <a:pt x="18" y="20"/>
                    </a:lnTo>
                    <a:lnTo>
                      <a:pt x="16" y="10"/>
                    </a:lnTo>
                    <a:lnTo>
                      <a:pt x="18" y="7"/>
                    </a:lnTo>
                    <a:lnTo>
                      <a:pt x="21" y="7"/>
                    </a:lnTo>
                    <a:lnTo>
                      <a:pt x="21" y="5"/>
                    </a:lnTo>
                    <a:lnTo>
                      <a:pt x="20" y="0"/>
                    </a:lnTo>
                    <a:lnTo>
                      <a:pt x="16" y="2"/>
                    </a:lnTo>
                    <a:lnTo>
                      <a:pt x="10" y="7"/>
                    </a:lnTo>
                    <a:lnTo>
                      <a:pt x="2" y="8"/>
                    </a:lnTo>
                    <a:lnTo>
                      <a:pt x="0" y="10"/>
                    </a:lnTo>
                    <a:lnTo>
                      <a:pt x="0" y="10"/>
                    </a:lnTo>
                    <a:close/>
                    <a:moveTo>
                      <a:pt x="21" y="7"/>
                    </a:moveTo>
                    <a:lnTo>
                      <a:pt x="23" y="12"/>
                    </a:lnTo>
                    <a:lnTo>
                      <a:pt x="23" y="17"/>
                    </a:lnTo>
                    <a:lnTo>
                      <a:pt x="26" y="18"/>
                    </a:lnTo>
                    <a:lnTo>
                      <a:pt x="28" y="15"/>
                    </a:lnTo>
                    <a:lnTo>
                      <a:pt x="25" y="7"/>
                    </a:lnTo>
                    <a:lnTo>
                      <a:pt x="25" y="5"/>
                    </a:lnTo>
                    <a:lnTo>
                      <a:pt x="23" y="7"/>
                    </a:lnTo>
                    <a:lnTo>
                      <a:pt x="21" y="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66" name="Freeform 19"/>
              <p:cNvSpPr>
                <a:spLocks noEditPoints="1"/>
              </p:cNvSpPr>
              <p:nvPr/>
            </p:nvSpPr>
            <p:spPr bwMode="auto">
              <a:xfrm>
                <a:off x="7730349" y="2988528"/>
                <a:ext cx="107025" cy="182616"/>
              </a:xfrm>
              <a:custGeom>
                <a:avLst/>
                <a:gdLst/>
                <a:ahLst/>
                <a:cxnLst>
                  <a:cxn ang="0">
                    <a:pos x="8" y="18"/>
                  </a:cxn>
                  <a:cxn ang="0">
                    <a:pos x="21" y="22"/>
                  </a:cxn>
                  <a:cxn ang="0">
                    <a:pos x="36" y="17"/>
                  </a:cxn>
                  <a:cxn ang="0">
                    <a:pos x="54" y="15"/>
                  </a:cxn>
                  <a:cxn ang="0">
                    <a:pos x="76" y="0"/>
                  </a:cxn>
                  <a:cxn ang="0">
                    <a:pos x="99" y="10"/>
                  </a:cxn>
                  <a:cxn ang="0">
                    <a:pos x="108" y="18"/>
                  </a:cxn>
                  <a:cxn ang="0">
                    <a:pos x="121" y="38"/>
                  </a:cxn>
                  <a:cxn ang="0">
                    <a:pos x="141" y="42"/>
                  </a:cxn>
                  <a:cxn ang="0">
                    <a:pos x="141" y="48"/>
                  </a:cxn>
                  <a:cxn ang="0">
                    <a:pos x="124" y="53"/>
                  </a:cxn>
                  <a:cxn ang="0">
                    <a:pos x="116" y="58"/>
                  </a:cxn>
                  <a:cxn ang="0">
                    <a:pos x="109" y="62"/>
                  </a:cxn>
                  <a:cxn ang="0">
                    <a:pos x="108" y="73"/>
                  </a:cxn>
                  <a:cxn ang="0">
                    <a:pos x="99" y="83"/>
                  </a:cxn>
                  <a:cxn ang="0">
                    <a:pos x="93" y="91"/>
                  </a:cxn>
                  <a:cxn ang="0">
                    <a:pos x="91" y="108"/>
                  </a:cxn>
                  <a:cxn ang="0">
                    <a:pos x="103" y="120"/>
                  </a:cxn>
                  <a:cxn ang="0">
                    <a:pos x="114" y="135"/>
                  </a:cxn>
                  <a:cxn ang="0">
                    <a:pos x="132" y="153"/>
                  </a:cxn>
                  <a:cxn ang="0">
                    <a:pos x="174" y="184"/>
                  </a:cxn>
                  <a:cxn ang="0">
                    <a:pos x="181" y="199"/>
                  </a:cxn>
                  <a:cxn ang="0">
                    <a:pos x="189" y="216"/>
                  </a:cxn>
                  <a:cxn ang="0">
                    <a:pos x="192" y="234"/>
                  </a:cxn>
                  <a:cxn ang="0">
                    <a:pos x="197" y="248"/>
                  </a:cxn>
                  <a:cxn ang="0">
                    <a:pos x="196" y="253"/>
                  </a:cxn>
                  <a:cxn ang="0">
                    <a:pos x="194" y="262"/>
                  </a:cxn>
                  <a:cxn ang="0">
                    <a:pos x="192" y="279"/>
                  </a:cxn>
                  <a:cxn ang="0">
                    <a:pos x="179" y="294"/>
                  </a:cxn>
                  <a:cxn ang="0">
                    <a:pos x="162" y="306"/>
                  </a:cxn>
                  <a:cxn ang="0">
                    <a:pos x="137" y="311"/>
                  </a:cxn>
                  <a:cxn ang="0">
                    <a:pos x="131" y="307"/>
                  </a:cxn>
                  <a:cxn ang="0">
                    <a:pos x="136" y="314"/>
                  </a:cxn>
                  <a:cxn ang="0">
                    <a:pos x="131" y="322"/>
                  </a:cxn>
                  <a:cxn ang="0">
                    <a:pos x="123" y="324"/>
                  </a:cxn>
                  <a:cxn ang="0">
                    <a:pos x="121" y="332"/>
                  </a:cxn>
                  <a:cxn ang="0">
                    <a:pos x="108" y="339"/>
                  </a:cxn>
                  <a:cxn ang="0">
                    <a:pos x="93" y="352"/>
                  </a:cxn>
                  <a:cxn ang="0">
                    <a:pos x="94" y="346"/>
                  </a:cxn>
                  <a:cxn ang="0">
                    <a:pos x="93" y="334"/>
                  </a:cxn>
                  <a:cxn ang="0">
                    <a:pos x="101" y="316"/>
                  </a:cxn>
                  <a:cxn ang="0">
                    <a:pos x="83" y="314"/>
                  </a:cxn>
                  <a:cxn ang="0">
                    <a:pos x="93" y="302"/>
                  </a:cxn>
                  <a:cxn ang="0">
                    <a:pos x="118" y="297"/>
                  </a:cxn>
                  <a:cxn ang="0">
                    <a:pos x="121" y="289"/>
                  </a:cxn>
                  <a:cxn ang="0">
                    <a:pos x="131" y="272"/>
                  </a:cxn>
                  <a:cxn ang="0">
                    <a:pos x="152" y="256"/>
                  </a:cxn>
                  <a:cxn ang="0">
                    <a:pos x="149" y="226"/>
                  </a:cxn>
                  <a:cxn ang="0">
                    <a:pos x="146" y="208"/>
                  </a:cxn>
                  <a:cxn ang="0">
                    <a:pos x="146" y="188"/>
                  </a:cxn>
                  <a:cxn ang="0">
                    <a:pos x="142" y="174"/>
                  </a:cxn>
                  <a:cxn ang="0">
                    <a:pos x="131" y="164"/>
                  </a:cxn>
                  <a:cxn ang="0">
                    <a:pos x="119" y="153"/>
                  </a:cxn>
                  <a:cxn ang="0">
                    <a:pos x="101" y="136"/>
                  </a:cxn>
                  <a:cxn ang="0">
                    <a:pos x="69" y="115"/>
                  </a:cxn>
                  <a:cxn ang="0">
                    <a:pos x="58" y="103"/>
                  </a:cxn>
                  <a:cxn ang="0">
                    <a:pos x="68" y="91"/>
                  </a:cxn>
                  <a:cxn ang="0">
                    <a:pos x="69" y="75"/>
                  </a:cxn>
                  <a:cxn ang="0">
                    <a:pos x="53" y="62"/>
                  </a:cxn>
                  <a:cxn ang="0">
                    <a:pos x="18" y="48"/>
                  </a:cxn>
                  <a:cxn ang="0">
                    <a:pos x="1" y="27"/>
                  </a:cxn>
                  <a:cxn ang="0">
                    <a:pos x="68" y="316"/>
                  </a:cxn>
                  <a:cxn ang="0">
                    <a:pos x="71" y="307"/>
                  </a:cxn>
                </a:cxnLst>
                <a:rect l="0" t="0" r="r" b="b"/>
                <a:pathLst>
                  <a:path w="199" h="352">
                    <a:moveTo>
                      <a:pt x="0" y="25"/>
                    </a:moveTo>
                    <a:lnTo>
                      <a:pt x="1" y="23"/>
                    </a:lnTo>
                    <a:lnTo>
                      <a:pt x="3" y="23"/>
                    </a:lnTo>
                    <a:lnTo>
                      <a:pt x="5" y="20"/>
                    </a:lnTo>
                    <a:lnTo>
                      <a:pt x="8" y="18"/>
                    </a:lnTo>
                    <a:lnTo>
                      <a:pt x="13" y="17"/>
                    </a:lnTo>
                    <a:lnTo>
                      <a:pt x="16" y="17"/>
                    </a:lnTo>
                    <a:lnTo>
                      <a:pt x="15" y="20"/>
                    </a:lnTo>
                    <a:lnTo>
                      <a:pt x="18" y="22"/>
                    </a:lnTo>
                    <a:lnTo>
                      <a:pt x="21" y="22"/>
                    </a:lnTo>
                    <a:lnTo>
                      <a:pt x="21" y="18"/>
                    </a:lnTo>
                    <a:lnTo>
                      <a:pt x="25" y="15"/>
                    </a:lnTo>
                    <a:lnTo>
                      <a:pt x="29" y="20"/>
                    </a:lnTo>
                    <a:lnTo>
                      <a:pt x="33" y="17"/>
                    </a:lnTo>
                    <a:lnTo>
                      <a:pt x="36" y="17"/>
                    </a:lnTo>
                    <a:lnTo>
                      <a:pt x="36" y="20"/>
                    </a:lnTo>
                    <a:lnTo>
                      <a:pt x="43" y="17"/>
                    </a:lnTo>
                    <a:lnTo>
                      <a:pt x="43" y="15"/>
                    </a:lnTo>
                    <a:lnTo>
                      <a:pt x="49" y="13"/>
                    </a:lnTo>
                    <a:lnTo>
                      <a:pt x="54" y="15"/>
                    </a:lnTo>
                    <a:lnTo>
                      <a:pt x="61" y="13"/>
                    </a:lnTo>
                    <a:lnTo>
                      <a:pt x="61" y="7"/>
                    </a:lnTo>
                    <a:lnTo>
                      <a:pt x="66" y="3"/>
                    </a:lnTo>
                    <a:lnTo>
                      <a:pt x="73" y="3"/>
                    </a:lnTo>
                    <a:lnTo>
                      <a:pt x="76" y="0"/>
                    </a:lnTo>
                    <a:lnTo>
                      <a:pt x="81" y="3"/>
                    </a:lnTo>
                    <a:lnTo>
                      <a:pt x="81" y="7"/>
                    </a:lnTo>
                    <a:lnTo>
                      <a:pt x="86" y="8"/>
                    </a:lnTo>
                    <a:lnTo>
                      <a:pt x="89" y="10"/>
                    </a:lnTo>
                    <a:lnTo>
                      <a:pt x="99" y="10"/>
                    </a:lnTo>
                    <a:lnTo>
                      <a:pt x="101" y="13"/>
                    </a:lnTo>
                    <a:lnTo>
                      <a:pt x="108" y="10"/>
                    </a:lnTo>
                    <a:lnTo>
                      <a:pt x="113" y="13"/>
                    </a:lnTo>
                    <a:lnTo>
                      <a:pt x="111" y="18"/>
                    </a:lnTo>
                    <a:lnTo>
                      <a:pt x="108" y="18"/>
                    </a:lnTo>
                    <a:lnTo>
                      <a:pt x="106" y="27"/>
                    </a:lnTo>
                    <a:lnTo>
                      <a:pt x="108" y="27"/>
                    </a:lnTo>
                    <a:lnTo>
                      <a:pt x="109" y="32"/>
                    </a:lnTo>
                    <a:lnTo>
                      <a:pt x="119" y="35"/>
                    </a:lnTo>
                    <a:lnTo>
                      <a:pt x="121" y="38"/>
                    </a:lnTo>
                    <a:lnTo>
                      <a:pt x="126" y="40"/>
                    </a:lnTo>
                    <a:lnTo>
                      <a:pt x="131" y="42"/>
                    </a:lnTo>
                    <a:lnTo>
                      <a:pt x="136" y="40"/>
                    </a:lnTo>
                    <a:lnTo>
                      <a:pt x="137" y="42"/>
                    </a:lnTo>
                    <a:lnTo>
                      <a:pt x="141" y="42"/>
                    </a:lnTo>
                    <a:lnTo>
                      <a:pt x="144" y="43"/>
                    </a:lnTo>
                    <a:lnTo>
                      <a:pt x="144" y="43"/>
                    </a:lnTo>
                    <a:lnTo>
                      <a:pt x="146" y="45"/>
                    </a:lnTo>
                    <a:lnTo>
                      <a:pt x="144" y="48"/>
                    </a:lnTo>
                    <a:lnTo>
                      <a:pt x="141" y="48"/>
                    </a:lnTo>
                    <a:lnTo>
                      <a:pt x="139" y="48"/>
                    </a:lnTo>
                    <a:lnTo>
                      <a:pt x="134" y="52"/>
                    </a:lnTo>
                    <a:lnTo>
                      <a:pt x="131" y="50"/>
                    </a:lnTo>
                    <a:lnTo>
                      <a:pt x="126" y="52"/>
                    </a:lnTo>
                    <a:lnTo>
                      <a:pt x="124" y="53"/>
                    </a:lnTo>
                    <a:lnTo>
                      <a:pt x="126" y="57"/>
                    </a:lnTo>
                    <a:lnTo>
                      <a:pt x="124" y="58"/>
                    </a:lnTo>
                    <a:lnTo>
                      <a:pt x="123" y="60"/>
                    </a:lnTo>
                    <a:lnTo>
                      <a:pt x="121" y="58"/>
                    </a:lnTo>
                    <a:lnTo>
                      <a:pt x="116" y="58"/>
                    </a:lnTo>
                    <a:lnTo>
                      <a:pt x="114" y="62"/>
                    </a:lnTo>
                    <a:lnTo>
                      <a:pt x="113" y="62"/>
                    </a:lnTo>
                    <a:lnTo>
                      <a:pt x="111" y="60"/>
                    </a:lnTo>
                    <a:lnTo>
                      <a:pt x="109" y="58"/>
                    </a:lnTo>
                    <a:lnTo>
                      <a:pt x="109" y="62"/>
                    </a:lnTo>
                    <a:lnTo>
                      <a:pt x="108" y="65"/>
                    </a:lnTo>
                    <a:lnTo>
                      <a:pt x="109" y="65"/>
                    </a:lnTo>
                    <a:lnTo>
                      <a:pt x="108" y="68"/>
                    </a:lnTo>
                    <a:lnTo>
                      <a:pt x="108" y="73"/>
                    </a:lnTo>
                    <a:lnTo>
                      <a:pt x="108" y="73"/>
                    </a:lnTo>
                    <a:lnTo>
                      <a:pt x="109" y="76"/>
                    </a:lnTo>
                    <a:lnTo>
                      <a:pt x="108" y="78"/>
                    </a:lnTo>
                    <a:lnTo>
                      <a:pt x="106" y="78"/>
                    </a:lnTo>
                    <a:lnTo>
                      <a:pt x="103" y="83"/>
                    </a:lnTo>
                    <a:lnTo>
                      <a:pt x="99" y="83"/>
                    </a:lnTo>
                    <a:lnTo>
                      <a:pt x="98" y="81"/>
                    </a:lnTo>
                    <a:lnTo>
                      <a:pt x="98" y="83"/>
                    </a:lnTo>
                    <a:lnTo>
                      <a:pt x="96" y="85"/>
                    </a:lnTo>
                    <a:lnTo>
                      <a:pt x="94" y="90"/>
                    </a:lnTo>
                    <a:lnTo>
                      <a:pt x="93" y="91"/>
                    </a:lnTo>
                    <a:lnTo>
                      <a:pt x="93" y="95"/>
                    </a:lnTo>
                    <a:lnTo>
                      <a:pt x="94" y="95"/>
                    </a:lnTo>
                    <a:lnTo>
                      <a:pt x="96" y="96"/>
                    </a:lnTo>
                    <a:lnTo>
                      <a:pt x="93" y="105"/>
                    </a:lnTo>
                    <a:lnTo>
                      <a:pt x="91" y="108"/>
                    </a:lnTo>
                    <a:lnTo>
                      <a:pt x="96" y="111"/>
                    </a:lnTo>
                    <a:lnTo>
                      <a:pt x="96" y="115"/>
                    </a:lnTo>
                    <a:lnTo>
                      <a:pt x="91" y="115"/>
                    </a:lnTo>
                    <a:lnTo>
                      <a:pt x="96" y="116"/>
                    </a:lnTo>
                    <a:lnTo>
                      <a:pt x="103" y="120"/>
                    </a:lnTo>
                    <a:lnTo>
                      <a:pt x="109" y="126"/>
                    </a:lnTo>
                    <a:lnTo>
                      <a:pt x="111" y="126"/>
                    </a:lnTo>
                    <a:lnTo>
                      <a:pt x="114" y="131"/>
                    </a:lnTo>
                    <a:lnTo>
                      <a:pt x="114" y="133"/>
                    </a:lnTo>
                    <a:lnTo>
                      <a:pt x="114" y="135"/>
                    </a:lnTo>
                    <a:lnTo>
                      <a:pt x="116" y="140"/>
                    </a:lnTo>
                    <a:lnTo>
                      <a:pt x="116" y="143"/>
                    </a:lnTo>
                    <a:lnTo>
                      <a:pt x="126" y="150"/>
                    </a:lnTo>
                    <a:lnTo>
                      <a:pt x="131" y="153"/>
                    </a:lnTo>
                    <a:lnTo>
                      <a:pt x="132" y="153"/>
                    </a:lnTo>
                    <a:lnTo>
                      <a:pt x="144" y="160"/>
                    </a:lnTo>
                    <a:lnTo>
                      <a:pt x="156" y="168"/>
                    </a:lnTo>
                    <a:lnTo>
                      <a:pt x="159" y="171"/>
                    </a:lnTo>
                    <a:lnTo>
                      <a:pt x="171" y="179"/>
                    </a:lnTo>
                    <a:lnTo>
                      <a:pt x="174" y="184"/>
                    </a:lnTo>
                    <a:lnTo>
                      <a:pt x="174" y="188"/>
                    </a:lnTo>
                    <a:lnTo>
                      <a:pt x="176" y="188"/>
                    </a:lnTo>
                    <a:lnTo>
                      <a:pt x="176" y="191"/>
                    </a:lnTo>
                    <a:lnTo>
                      <a:pt x="181" y="196"/>
                    </a:lnTo>
                    <a:lnTo>
                      <a:pt x="181" y="199"/>
                    </a:lnTo>
                    <a:lnTo>
                      <a:pt x="182" y="201"/>
                    </a:lnTo>
                    <a:lnTo>
                      <a:pt x="181" y="203"/>
                    </a:lnTo>
                    <a:lnTo>
                      <a:pt x="186" y="208"/>
                    </a:lnTo>
                    <a:lnTo>
                      <a:pt x="186" y="214"/>
                    </a:lnTo>
                    <a:lnTo>
                      <a:pt x="189" y="216"/>
                    </a:lnTo>
                    <a:lnTo>
                      <a:pt x="191" y="223"/>
                    </a:lnTo>
                    <a:lnTo>
                      <a:pt x="192" y="224"/>
                    </a:lnTo>
                    <a:lnTo>
                      <a:pt x="192" y="229"/>
                    </a:lnTo>
                    <a:lnTo>
                      <a:pt x="191" y="231"/>
                    </a:lnTo>
                    <a:lnTo>
                      <a:pt x="192" y="234"/>
                    </a:lnTo>
                    <a:lnTo>
                      <a:pt x="192" y="236"/>
                    </a:lnTo>
                    <a:lnTo>
                      <a:pt x="194" y="243"/>
                    </a:lnTo>
                    <a:lnTo>
                      <a:pt x="194" y="244"/>
                    </a:lnTo>
                    <a:lnTo>
                      <a:pt x="196" y="244"/>
                    </a:lnTo>
                    <a:lnTo>
                      <a:pt x="197" y="248"/>
                    </a:lnTo>
                    <a:lnTo>
                      <a:pt x="199" y="253"/>
                    </a:lnTo>
                    <a:lnTo>
                      <a:pt x="199" y="256"/>
                    </a:lnTo>
                    <a:lnTo>
                      <a:pt x="197" y="256"/>
                    </a:lnTo>
                    <a:lnTo>
                      <a:pt x="197" y="254"/>
                    </a:lnTo>
                    <a:lnTo>
                      <a:pt x="196" y="253"/>
                    </a:lnTo>
                    <a:lnTo>
                      <a:pt x="194" y="254"/>
                    </a:lnTo>
                    <a:lnTo>
                      <a:pt x="194" y="258"/>
                    </a:lnTo>
                    <a:lnTo>
                      <a:pt x="197" y="259"/>
                    </a:lnTo>
                    <a:lnTo>
                      <a:pt x="196" y="261"/>
                    </a:lnTo>
                    <a:lnTo>
                      <a:pt x="194" y="262"/>
                    </a:lnTo>
                    <a:lnTo>
                      <a:pt x="194" y="266"/>
                    </a:lnTo>
                    <a:lnTo>
                      <a:pt x="191" y="269"/>
                    </a:lnTo>
                    <a:lnTo>
                      <a:pt x="194" y="272"/>
                    </a:lnTo>
                    <a:lnTo>
                      <a:pt x="191" y="277"/>
                    </a:lnTo>
                    <a:lnTo>
                      <a:pt x="192" y="279"/>
                    </a:lnTo>
                    <a:lnTo>
                      <a:pt x="189" y="281"/>
                    </a:lnTo>
                    <a:lnTo>
                      <a:pt x="187" y="282"/>
                    </a:lnTo>
                    <a:lnTo>
                      <a:pt x="186" y="287"/>
                    </a:lnTo>
                    <a:lnTo>
                      <a:pt x="184" y="289"/>
                    </a:lnTo>
                    <a:lnTo>
                      <a:pt x="179" y="294"/>
                    </a:lnTo>
                    <a:lnTo>
                      <a:pt x="174" y="296"/>
                    </a:lnTo>
                    <a:lnTo>
                      <a:pt x="171" y="299"/>
                    </a:lnTo>
                    <a:lnTo>
                      <a:pt x="169" y="302"/>
                    </a:lnTo>
                    <a:lnTo>
                      <a:pt x="166" y="302"/>
                    </a:lnTo>
                    <a:lnTo>
                      <a:pt x="162" y="306"/>
                    </a:lnTo>
                    <a:lnTo>
                      <a:pt x="152" y="311"/>
                    </a:lnTo>
                    <a:lnTo>
                      <a:pt x="146" y="311"/>
                    </a:lnTo>
                    <a:lnTo>
                      <a:pt x="142" y="311"/>
                    </a:lnTo>
                    <a:lnTo>
                      <a:pt x="137" y="311"/>
                    </a:lnTo>
                    <a:lnTo>
                      <a:pt x="137" y="311"/>
                    </a:lnTo>
                    <a:lnTo>
                      <a:pt x="137" y="307"/>
                    </a:lnTo>
                    <a:lnTo>
                      <a:pt x="137" y="304"/>
                    </a:lnTo>
                    <a:lnTo>
                      <a:pt x="136" y="307"/>
                    </a:lnTo>
                    <a:lnTo>
                      <a:pt x="136" y="309"/>
                    </a:lnTo>
                    <a:lnTo>
                      <a:pt x="131" y="307"/>
                    </a:lnTo>
                    <a:lnTo>
                      <a:pt x="134" y="309"/>
                    </a:lnTo>
                    <a:lnTo>
                      <a:pt x="134" y="311"/>
                    </a:lnTo>
                    <a:lnTo>
                      <a:pt x="132" y="312"/>
                    </a:lnTo>
                    <a:lnTo>
                      <a:pt x="129" y="311"/>
                    </a:lnTo>
                    <a:lnTo>
                      <a:pt x="136" y="314"/>
                    </a:lnTo>
                    <a:lnTo>
                      <a:pt x="134" y="316"/>
                    </a:lnTo>
                    <a:lnTo>
                      <a:pt x="136" y="319"/>
                    </a:lnTo>
                    <a:lnTo>
                      <a:pt x="132" y="321"/>
                    </a:lnTo>
                    <a:lnTo>
                      <a:pt x="127" y="317"/>
                    </a:lnTo>
                    <a:lnTo>
                      <a:pt x="131" y="322"/>
                    </a:lnTo>
                    <a:lnTo>
                      <a:pt x="131" y="324"/>
                    </a:lnTo>
                    <a:lnTo>
                      <a:pt x="129" y="326"/>
                    </a:lnTo>
                    <a:lnTo>
                      <a:pt x="127" y="326"/>
                    </a:lnTo>
                    <a:lnTo>
                      <a:pt x="126" y="324"/>
                    </a:lnTo>
                    <a:lnTo>
                      <a:pt x="123" y="324"/>
                    </a:lnTo>
                    <a:lnTo>
                      <a:pt x="124" y="327"/>
                    </a:lnTo>
                    <a:lnTo>
                      <a:pt x="124" y="327"/>
                    </a:lnTo>
                    <a:lnTo>
                      <a:pt x="124" y="329"/>
                    </a:lnTo>
                    <a:lnTo>
                      <a:pt x="123" y="331"/>
                    </a:lnTo>
                    <a:lnTo>
                      <a:pt x="121" y="332"/>
                    </a:lnTo>
                    <a:lnTo>
                      <a:pt x="119" y="332"/>
                    </a:lnTo>
                    <a:lnTo>
                      <a:pt x="114" y="336"/>
                    </a:lnTo>
                    <a:lnTo>
                      <a:pt x="113" y="337"/>
                    </a:lnTo>
                    <a:lnTo>
                      <a:pt x="109" y="337"/>
                    </a:lnTo>
                    <a:lnTo>
                      <a:pt x="108" y="339"/>
                    </a:lnTo>
                    <a:lnTo>
                      <a:pt x="108" y="344"/>
                    </a:lnTo>
                    <a:lnTo>
                      <a:pt x="104" y="346"/>
                    </a:lnTo>
                    <a:lnTo>
                      <a:pt x="103" y="346"/>
                    </a:lnTo>
                    <a:lnTo>
                      <a:pt x="103" y="347"/>
                    </a:lnTo>
                    <a:lnTo>
                      <a:pt x="93" y="352"/>
                    </a:lnTo>
                    <a:lnTo>
                      <a:pt x="88" y="351"/>
                    </a:lnTo>
                    <a:lnTo>
                      <a:pt x="91" y="349"/>
                    </a:lnTo>
                    <a:lnTo>
                      <a:pt x="94" y="347"/>
                    </a:lnTo>
                    <a:lnTo>
                      <a:pt x="98" y="344"/>
                    </a:lnTo>
                    <a:lnTo>
                      <a:pt x="94" y="346"/>
                    </a:lnTo>
                    <a:lnTo>
                      <a:pt x="91" y="344"/>
                    </a:lnTo>
                    <a:lnTo>
                      <a:pt x="93" y="337"/>
                    </a:lnTo>
                    <a:lnTo>
                      <a:pt x="93" y="337"/>
                    </a:lnTo>
                    <a:lnTo>
                      <a:pt x="91" y="336"/>
                    </a:lnTo>
                    <a:lnTo>
                      <a:pt x="93" y="334"/>
                    </a:lnTo>
                    <a:lnTo>
                      <a:pt x="91" y="326"/>
                    </a:lnTo>
                    <a:lnTo>
                      <a:pt x="96" y="321"/>
                    </a:lnTo>
                    <a:lnTo>
                      <a:pt x="103" y="316"/>
                    </a:lnTo>
                    <a:lnTo>
                      <a:pt x="104" y="314"/>
                    </a:lnTo>
                    <a:lnTo>
                      <a:pt x="101" y="316"/>
                    </a:lnTo>
                    <a:lnTo>
                      <a:pt x="96" y="314"/>
                    </a:lnTo>
                    <a:lnTo>
                      <a:pt x="93" y="316"/>
                    </a:lnTo>
                    <a:lnTo>
                      <a:pt x="89" y="314"/>
                    </a:lnTo>
                    <a:lnTo>
                      <a:pt x="88" y="316"/>
                    </a:lnTo>
                    <a:lnTo>
                      <a:pt x="83" y="314"/>
                    </a:lnTo>
                    <a:lnTo>
                      <a:pt x="83" y="312"/>
                    </a:lnTo>
                    <a:lnTo>
                      <a:pt x="83" y="309"/>
                    </a:lnTo>
                    <a:lnTo>
                      <a:pt x="83" y="309"/>
                    </a:lnTo>
                    <a:lnTo>
                      <a:pt x="86" y="304"/>
                    </a:lnTo>
                    <a:lnTo>
                      <a:pt x="93" y="302"/>
                    </a:lnTo>
                    <a:lnTo>
                      <a:pt x="94" y="297"/>
                    </a:lnTo>
                    <a:lnTo>
                      <a:pt x="99" y="296"/>
                    </a:lnTo>
                    <a:lnTo>
                      <a:pt x="103" y="297"/>
                    </a:lnTo>
                    <a:lnTo>
                      <a:pt x="114" y="296"/>
                    </a:lnTo>
                    <a:lnTo>
                      <a:pt x="118" y="297"/>
                    </a:lnTo>
                    <a:lnTo>
                      <a:pt x="119" y="301"/>
                    </a:lnTo>
                    <a:lnTo>
                      <a:pt x="127" y="301"/>
                    </a:lnTo>
                    <a:lnTo>
                      <a:pt x="124" y="296"/>
                    </a:lnTo>
                    <a:lnTo>
                      <a:pt x="126" y="292"/>
                    </a:lnTo>
                    <a:lnTo>
                      <a:pt x="121" y="289"/>
                    </a:lnTo>
                    <a:lnTo>
                      <a:pt x="116" y="287"/>
                    </a:lnTo>
                    <a:lnTo>
                      <a:pt x="114" y="279"/>
                    </a:lnTo>
                    <a:lnTo>
                      <a:pt x="119" y="277"/>
                    </a:lnTo>
                    <a:lnTo>
                      <a:pt x="129" y="277"/>
                    </a:lnTo>
                    <a:lnTo>
                      <a:pt x="131" y="272"/>
                    </a:lnTo>
                    <a:lnTo>
                      <a:pt x="137" y="269"/>
                    </a:lnTo>
                    <a:lnTo>
                      <a:pt x="144" y="267"/>
                    </a:lnTo>
                    <a:lnTo>
                      <a:pt x="146" y="264"/>
                    </a:lnTo>
                    <a:lnTo>
                      <a:pt x="149" y="262"/>
                    </a:lnTo>
                    <a:lnTo>
                      <a:pt x="152" y="256"/>
                    </a:lnTo>
                    <a:lnTo>
                      <a:pt x="152" y="251"/>
                    </a:lnTo>
                    <a:lnTo>
                      <a:pt x="154" y="246"/>
                    </a:lnTo>
                    <a:lnTo>
                      <a:pt x="152" y="241"/>
                    </a:lnTo>
                    <a:lnTo>
                      <a:pt x="152" y="234"/>
                    </a:lnTo>
                    <a:lnTo>
                      <a:pt x="149" y="226"/>
                    </a:lnTo>
                    <a:lnTo>
                      <a:pt x="144" y="223"/>
                    </a:lnTo>
                    <a:lnTo>
                      <a:pt x="141" y="216"/>
                    </a:lnTo>
                    <a:lnTo>
                      <a:pt x="142" y="216"/>
                    </a:lnTo>
                    <a:lnTo>
                      <a:pt x="147" y="214"/>
                    </a:lnTo>
                    <a:lnTo>
                      <a:pt x="146" y="208"/>
                    </a:lnTo>
                    <a:lnTo>
                      <a:pt x="144" y="204"/>
                    </a:lnTo>
                    <a:lnTo>
                      <a:pt x="144" y="199"/>
                    </a:lnTo>
                    <a:lnTo>
                      <a:pt x="151" y="194"/>
                    </a:lnTo>
                    <a:lnTo>
                      <a:pt x="151" y="189"/>
                    </a:lnTo>
                    <a:lnTo>
                      <a:pt x="146" y="188"/>
                    </a:lnTo>
                    <a:lnTo>
                      <a:pt x="144" y="186"/>
                    </a:lnTo>
                    <a:lnTo>
                      <a:pt x="146" y="179"/>
                    </a:lnTo>
                    <a:lnTo>
                      <a:pt x="149" y="176"/>
                    </a:lnTo>
                    <a:lnTo>
                      <a:pt x="147" y="173"/>
                    </a:lnTo>
                    <a:lnTo>
                      <a:pt x="142" y="174"/>
                    </a:lnTo>
                    <a:lnTo>
                      <a:pt x="141" y="174"/>
                    </a:lnTo>
                    <a:lnTo>
                      <a:pt x="137" y="171"/>
                    </a:lnTo>
                    <a:lnTo>
                      <a:pt x="132" y="171"/>
                    </a:lnTo>
                    <a:lnTo>
                      <a:pt x="129" y="168"/>
                    </a:lnTo>
                    <a:lnTo>
                      <a:pt x="131" y="164"/>
                    </a:lnTo>
                    <a:lnTo>
                      <a:pt x="127" y="163"/>
                    </a:lnTo>
                    <a:lnTo>
                      <a:pt x="124" y="164"/>
                    </a:lnTo>
                    <a:lnTo>
                      <a:pt x="123" y="161"/>
                    </a:lnTo>
                    <a:lnTo>
                      <a:pt x="121" y="158"/>
                    </a:lnTo>
                    <a:lnTo>
                      <a:pt x="119" y="153"/>
                    </a:lnTo>
                    <a:lnTo>
                      <a:pt x="113" y="153"/>
                    </a:lnTo>
                    <a:lnTo>
                      <a:pt x="109" y="151"/>
                    </a:lnTo>
                    <a:lnTo>
                      <a:pt x="108" y="146"/>
                    </a:lnTo>
                    <a:lnTo>
                      <a:pt x="99" y="140"/>
                    </a:lnTo>
                    <a:lnTo>
                      <a:pt x="101" y="136"/>
                    </a:lnTo>
                    <a:lnTo>
                      <a:pt x="96" y="130"/>
                    </a:lnTo>
                    <a:lnTo>
                      <a:pt x="88" y="126"/>
                    </a:lnTo>
                    <a:lnTo>
                      <a:pt x="83" y="120"/>
                    </a:lnTo>
                    <a:lnTo>
                      <a:pt x="78" y="118"/>
                    </a:lnTo>
                    <a:lnTo>
                      <a:pt x="69" y="115"/>
                    </a:lnTo>
                    <a:lnTo>
                      <a:pt x="63" y="115"/>
                    </a:lnTo>
                    <a:lnTo>
                      <a:pt x="59" y="110"/>
                    </a:lnTo>
                    <a:lnTo>
                      <a:pt x="56" y="110"/>
                    </a:lnTo>
                    <a:lnTo>
                      <a:pt x="54" y="106"/>
                    </a:lnTo>
                    <a:lnTo>
                      <a:pt x="58" y="103"/>
                    </a:lnTo>
                    <a:lnTo>
                      <a:pt x="53" y="98"/>
                    </a:lnTo>
                    <a:lnTo>
                      <a:pt x="53" y="93"/>
                    </a:lnTo>
                    <a:lnTo>
                      <a:pt x="56" y="93"/>
                    </a:lnTo>
                    <a:lnTo>
                      <a:pt x="63" y="91"/>
                    </a:lnTo>
                    <a:lnTo>
                      <a:pt x="68" y="91"/>
                    </a:lnTo>
                    <a:lnTo>
                      <a:pt x="69" y="88"/>
                    </a:lnTo>
                    <a:lnTo>
                      <a:pt x="73" y="80"/>
                    </a:lnTo>
                    <a:lnTo>
                      <a:pt x="76" y="78"/>
                    </a:lnTo>
                    <a:lnTo>
                      <a:pt x="76" y="76"/>
                    </a:lnTo>
                    <a:lnTo>
                      <a:pt x="69" y="75"/>
                    </a:lnTo>
                    <a:lnTo>
                      <a:pt x="69" y="70"/>
                    </a:lnTo>
                    <a:lnTo>
                      <a:pt x="69" y="66"/>
                    </a:lnTo>
                    <a:lnTo>
                      <a:pt x="63" y="65"/>
                    </a:lnTo>
                    <a:lnTo>
                      <a:pt x="59" y="62"/>
                    </a:lnTo>
                    <a:lnTo>
                      <a:pt x="53" y="62"/>
                    </a:lnTo>
                    <a:lnTo>
                      <a:pt x="46" y="63"/>
                    </a:lnTo>
                    <a:lnTo>
                      <a:pt x="41" y="62"/>
                    </a:lnTo>
                    <a:lnTo>
                      <a:pt x="31" y="62"/>
                    </a:lnTo>
                    <a:lnTo>
                      <a:pt x="26" y="55"/>
                    </a:lnTo>
                    <a:lnTo>
                      <a:pt x="18" y="48"/>
                    </a:lnTo>
                    <a:lnTo>
                      <a:pt x="20" y="43"/>
                    </a:lnTo>
                    <a:lnTo>
                      <a:pt x="18" y="40"/>
                    </a:lnTo>
                    <a:lnTo>
                      <a:pt x="15" y="37"/>
                    </a:lnTo>
                    <a:lnTo>
                      <a:pt x="10" y="30"/>
                    </a:lnTo>
                    <a:lnTo>
                      <a:pt x="1" y="27"/>
                    </a:lnTo>
                    <a:lnTo>
                      <a:pt x="0" y="25"/>
                    </a:lnTo>
                    <a:lnTo>
                      <a:pt x="0" y="25"/>
                    </a:lnTo>
                    <a:close/>
                    <a:moveTo>
                      <a:pt x="66" y="311"/>
                    </a:moveTo>
                    <a:lnTo>
                      <a:pt x="69" y="314"/>
                    </a:lnTo>
                    <a:lnTo>
                      <a:pt x="68" y="316"/>
                    </a:lnTo>
                    <a:lnTo>
                      <a:pt x="71" y="319"/>
                    </a:lnTo>
                    <a:lnTo>
                      <a:pt x="73" y="319"/>
                    </a:lnTo>
                    <a:lnTo>
                      <a:pt x="74" y="312"/>
                    </a:lnTo>
                    <a:lnTo>
                      <a:pt x="73" y="311"/>
                    </a:lnTo>
                    <a:lnTo>
                      <a:pt x="71" y="307"/>
                    </a:lnTo>
                    <a:lnTo>
                      <a:pt x="66" y="31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67" name="Freeform 20"/>
              <p:cNvSpPr>
                <a:spLocks/>
              </p:cNvSpPr>
              <p:nvPr/>
            </p:nvSpPr>
            <p:spPr bwMode="auto">
              <a:xfrm>
                <a:off x="7745333" y="3097475"/>
                <a:ext cx="68496" cy="51879"/>
              </a:xfrm>
              <a:custGeom>
                <a:avLst/>
                <a:gdLst/>
                <a:ahLst/>
                <a:cxnLst>
                  <a:cxn ang="0">
                    <a:pos x="60" y="95"/>
                  </a:cxn>
                  <a:cxn ang="0">
                    <a:pos x="68" y="88"/>
                  </a:cxn>
                  <a:cxn ang="0">
                    <a:pos x="77" y="88"/>
                  </a:cxn>
                  <a:cxn ang="0">
                    <a:pos x="92" y="88"/>
                  </a:cxn>
                  <a:cxn ang="0">
                    <a:pos x="101" y="92"/>
                  </a:cxn>
                  <a:cxn ang="0">
                    <a:pos x="100" y="83"/>
                  </a:cxn>
                  <a:cxn ang="0">
                    <a:pos x="90" y="78"/>
                  </a:cxn>
                  <a:cxn ang="0">
                    <a:pos x="93" y="68"/>
                  </a:cxn>
                  <a:cxn ang="0">
                    <a:pos x="105" y="63"/>
                  </a:cxn>
                  <a:cxn ang="0">
                    <a:pos x="118" y="58"/>
                  </a:cxn>
                  <a:cxn ang="0">
                    <a:pos x="123" y="53"/>
                  </a:cxn>
                  <a:cxn ang="0">
                    <a:pos x="126" y="42"/>
                  </a:cxn>
                  <a:cxn ang="0">
                    <a:pos x="126" y="32"/>
                  </a:cxn>
                  <a:cxn ang="0">
                    <a:pos x="123" y="17"/>
                  </a:cxn>
                  <a:cxn ang="0">
                    <a:pos x="115" y="7"/>
                  </a:cxn>
                  <a:cxn ang="0">
                    <a:pos x="106" y="5"/>
                  </a:cxn>
                  <a:cxn ang="0">
                    <a:pos x="101" y="0"/>
                  </a:cxn>
                  <a:cxn ang="0">
                    <a:pos x="88" y="5"/>
                  </a:cxn>
                  <a:cxn ang="0">
                    <a:pos x="93" y="14"/>
                  </a:cxn>
                  <a:cxn ang="0">
                    <a:pos x="95" y="22"/>
                  </a:cxn>
                  <a:cxn ang="0">
                    <a:pos x="83" y="12"/>
                  </a:cxn>
                  <a:cxn ang="0">
                    <a:pos x="73" y="9"/>
                  </a:cxn>
                  <a:cxn ang="0">
                    <a:pos x="65" y="7"/>
                  </a:cxn>
                  <a:cxn ang="0">
                    <a:pos x="53" y="5"/>
                  </a:cxn>
                  <a:cxn ang="0">
                    <a:pos x="43" y="4"/>
                  </a:cxn>
                  <a:cxn ang="0">
                    <a:pos x="35" y="4"/>
                  </a:cxn>
                  <a:cxn ang="0">
                    <a:pos x="17" y="7"/>
                  </a:cxn>
                  <a:cxn ang="0">
                    <a:pos x="7" y="14"/>
                  </a:cxn>
                  <a:cxn ang="0">
                    <a:pos x="0" y="25"/>
                  </a:cxn>
                  <a:cxn ang="0">
                    <a:pos x="2" y="42"/>
                  </a:cxn>
                  <a:cxn ang="0">
                    <a:pos x="8" y="49"/>
                  </a:cxn>
                  <a:cxn ang="0">
                    <a:pos x="7" y="60"/>
                  </a:cxn>
                  <a:cxn ang="0">
                    <a:pos x="10" y="63"/>
                  </a:cxn>
                  <a:cxn ang="0">
                    <a:pos x="13" y="70"/>
                  </a:cxn>
                  <a:cxn ang="0">
                    <a:pos x="18" y="78"/>
                  </a:cxn>
                  <a:cxn ang="0">
                    <a:pos x="22" y="82"/>
                  </a:cxn>
                  <a:cxn ang="0">
                    <a:pos x="23" y="87"/>
                  </a:cxn>
                  <a:cxn ang="0">
                    <a:pos x="27" y="90"/>
                  </a:cxn>
                  <a:cxn ang="0">
                    <a:pos x="30" y="87"/>
                  </a:cxn>
                  <a:cxn ang="0">
                    <a:pos x="35" y="83"/>
                  </a:cxn>
                  <a:cxn ang="0">
                    <a:pos x="37" y="88"/>
                  </a:cxn>
                  <a:cxn ang="0">
                    <a:pos x="33" y="95"/>
                  </a:cxn>
                  <a:cxn ang="0">
                    <a:pos x="35" y="98"/>
                  </a:cxn>
                  <a:cxn ang="0">
                    <a:pos x="42" y="95"/>
                  </a:cxn>
                  <a:cxn ang="0">
                    <a:pos x="45" y="97"/>
                  </a:cxn>
                  <a:cxn ang="0">
                    <a:pos x="52" y="97"/>
                  </a:cxn>
                </a:cxnLst>
                <a:rect l="0" t="0" r="r" b="b"/>
                <a:pathLst>
                  <a:path w="128" h="100">
                    <a:moveTo>
                      <a:pt x="57" y="100"/>
                    </a:moveTo>
                    <a:lnTo>
                      <a:pt x="60" y="95"/>
                    </a:lnTo>
                    <a:lnTo>
                      <a:pt x="67" y="93"/>
                    </a:lnTo>
                    <a:lnTo>
                      <a:pt x="68" y="88"/>
                    </a:lnTo>
                    <a:lnTo>
                      <a:pt x="73" y="87"/>
                    </a:lnTo>
                    <a:lnTo>
                      <a:pt x="77" y="88"/>
                    </a:lnTo>
                    <a:lnTo>
                      <a:pt x="88" y="87"/>
                    </a:lnTo>
                    <a:lnTo>
                      <a:pt x="92" y="88"/>
                    </a:lnTo>
                    <a:lnTo>
                      <a:pt x="93" y="92"/>
                    </a:lnTo>
                    <a:lnTo>
                      <a:pt x="101" y="92"/>
                    </a:lnTo>
                    <a:lnTo>
                      <a:pt x="98" y="87"/>
                    </a:lnTo>
                    <a:lnTo>
                      <a:pt x="100" y="83"/>
                    </a:lnTo>
                    <a:lnTo>
                      <a:pt x="95" y="80"/>
                    </a:lnTo>
                    <a:lnTo>
                      <a:pt x="90" y="78"/>
                    </a:lnTo>
                    <a:lnTo>
                      <a:pt x="88" y="70"/>
                    </a:lnTo>
                    <a:lnTo>
                      <a:pt x="93" y="68"/>
                    </a:lnTo>
                    <a:lnTo>
                      <a:pt x="103" y="68"/>
                    </a:lnTo>
                    <a:lnTo>
                      <a:pt x="105" y="63"/>
                    </a:lnTo>
                    <a:lnTo>
                      <a:pt x="111" y="60"/>
                    </a:lnTo>
                    <a:lnTo>
                      <a:pt x="118" y="58"/>
                    </a:lnTo>
                    <a:lnTo>
                      <a:pt x="120" y="55"/>
                    </a:lnTo>
                    <a:lnTo>
                      <a:pt x="123" y="53"/>
                    </a:lnTo>
                    <a:lnTo>
                      <a:pt x="126" y="47"/>
                    </a:lnTo>
                    <a:lnTo>
                      <a:pt x="126" y="42"/>
                    </a:lnTo>
                    <a:lnTo>
                      <a:pt x="128" y="37"/>
                    </a:lnTo>
                    <a:lnTo>
                      <a:pt x="126" y="32"/>
                    </a:lnTo>
                    <a:lnTo>
                      <a:pt x="126" y="25"/>
                    </a:lnTo>
                    <a:lnTo>
                      <a:pt x="123" y="17"/>
                    </a:lnTo>
                    <a:lnTo>
                      <a:pt x="118" y="14"/>
                    </a:lnTo>
                    <a:lnTo>
                      <a:pt x="115" y="7"/>
                    </a:lnTo>
                    <a:lnTo>
                      <a:pt x="111" y="7"/>
                    </a:lnTo>
                    <a:lnTo>
                      <a:pt x="106" y="5"/>
                    </a:lnTo>
                    <a:lnTo>
                      <a:pt x="103" y="4"/>
                    </a:lnTo>
                    <a:lnTo>
                      <a:pt x="101" y="0"/>
                    </a:lnTo>
                    <a:lnTo>
                      <a:pt x="93" y="2"/>
                    </a:lnTo>
                    <a:lnTo>
                      <a:pt x="88" y="5"/>
                    </a:lnTo>
                    <a:lnTo>
                      <a:pt x="95" y="10"/>
                    </a:lnTo>
                    <a:lnTo>
                      <a:pt x="93" y="14"/>
                    </a:lnTo>
                    <a:lnTo>
                      <a:pt x="95" y="19"/>
                    </a:lnTo>
                    <a:lnTo>
                      <a:pt x="95" y="22"/>
                    </a:lnTo>
                    <a:lnTo>
                      <a:pt x="87" y="19"/>
                    </a:lnTo>
                    <a:lnTo>
                      <a:pt x="83" y="12"/>
                    </a:lnTo>
                    <a:lnTo>
                      <a:pt x="75" y="12"/>
                    </a:lnTo>
                    <a:lnTo>
                      <a:pt x="73" y="9"/>
                    </a:lnTo>
                    <a:lnTo>
                      <a:pt x="68" y="5"/>
                    </a:lnTo>
                    <a:lnTo>
                      <a:pt x="65" y="7"/>
                    </a:lnTo>
                    <a:lnTo>
                      <a:pt x="60" y="4"/>
                    </a:lnTo>
                    <a:lnTo>
                      <a:pt x="53" y="5"/>
                    </a:lnTo>
                    <a:lnTo>
                      <a:pt x="48" y="4"/>
                    </a:lnTo>
                    <a:lnTo>
                      <a:pt x="43" y="4"/>
                    </a:lnTo>
                    <a:lnTo>
                      <a:pt x="37" y="5"/>
                    </a:lnTo>
                    <a:lnTo>
                      <a:pt x="35" y="4"/>
                    </a:lnTo>
                    <a:lnTo>
                      <a:pt x="27" y="4"/>
                    </a:lnTo>
                    <a:lnTo>
                      <a:pt x="17" y="7"/>
                    </a:lnTo>
                    <a:lnTo>
                      <a:pt x="12" y="7"/>
                    </a:lnTo>
                    <a:lnTo>
                      <a:pt x="7" y="14"/>
                    </a:lnTo>
                    <a:lnTo>
                      <a:pt x="5" y="20"/>
                    </a:lnTo>
                    <a:lnTo>
                      <a:pt x="0" y="25"/>
                    </a:lnTo>
                    <a:lnTo>
                      <a:pt x="0" y="34"/>
                    </a:lnTo>
                    <a:lnTo>
                      <a:pt x="2" y="42"/>
                    </a:lnTo>
                    <a:lnTo>
                      <a:pt x="7" y="44"/>
                    </a:lnTo>
                    <a:lnTo>
                      <a:pt x="8" y="49"/>
                    </a:lnTo>
                    <a:lnTo>
                      <a:pt x="8" y="57"/>
                    </a:lnTo>
                    <a:lnTo>
                      <a:pt x="7" y="60"/>
                    </a:lnTo>
                    <a:lnTo>
                      <a:pt x="7" y="60"/>
                    </a:lnTo>
                    <a:lnTo>
                      <a:pt x="10" y="63"/>
                    </a:lnTo>
                    <a:lnTo>
                      <a:pt x="12" y="67"/>
                    </a:lnTo>
                    <a:lnTo>
                      <a:pt x="13" y="70"/>
                    </a:lnTo>
                    <a:lnTo>
                      <a:pt x="15" y="73"/>
                    </a:lnTo>
                    <a:lnTo>
                      <a:pt x="18" y="78"/>
                    </a:lnTo>
                    <a:lnTo>
                      <a:pt x="20" y="78"/>
                    </a:lnTo>
                    <a:lnTo>
                      <a:pt x="22" y="82"/>
                    </a:lnTo>
                    <a:lnTo>
                      <a:pt x="22" y="85"/>
                    </a:lnTo>
                    <a:lnTo>
                      <a:pt x="23" y="87"/>
                    </a:lnTo>
                    <a:lnTo>
                      <a:pt x="23" y="90"/>
                    </a:lnTo>
                    <a:lnTo>
                      <a:pt x="27" y="90"/>
                    </a:lnTo>
                    <a:lnTo>
                      <a:pt x="30" y="90"/>
                    </a:lnTo>
                    <a:lnTo>
                      <a:pt x="30" y="87"/>
                    </a:lnTo>
                    <a:lnTo>
                      <a:pt x="33" y="85"/>
                    </a:lnTo>
                    <a:lnTo>
                      <a:pt x="35" y="83"/>
                    </a:lnTo>
                    <a:lnTo>
                      <a:pt x="35" y="85"/>
                    </a:lnTo>
                    <a:lnTo>
                      <a:pt x="37" y="88"/>
                    </a:lnTo>
                    <a:lnTo>
                      <a:pt x="37" y="92"/>
                    </a:lnTo>
                    <a:lnTo>
                      <a:pt x="33" y="95"/>
                    </a:lnTo>
                    <a:lnTo>
                      <a:pt x="35" y="97"/>
                    </a:lnTo>
                    <a:lnTo>
                      <a:pt x="35" y="98"/>
                    </a:lnTo>
                    <a:lnTo>
                      <a:pt x="38" y="98"/>
                    </a:lnTo>
                    <a:lnTo>
                      <a:pt x="42" y="95"/>
                    </a:lnTo>
                    <a:lnTo>
                      <a:pt x="43" y="95"/>
                    </a:lnTo>
                    <a:lnTo>
                      <a:pt x="45" y="97"/>
                    </a:lnTo>
                    <a:lnTo>
                      <a:pt x="50" y="98"/>
                    </a:lnTo>
                    <a:lnTo>
                      <a:pt x="52" y="97"/>
                    </a:lnTo>
                    <a:lnTo>
                      <a:pt x="57" y="10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68" name="Freeform 21"/>
              <p:cNvSpPr>
                <a:spLocks/>
              </p:cNvSpPr>
              <p:nvPr/>
            </p:nvSpPr>
            <p:spPr bwMode="auto">
              <a:xfrm>
                <a:off x="7705734" y="3000979"/>
                <a:ext cx="105954" cy="106872"/>
              </a:xfrm>
              <a:custGeom>
                <a:avLst/>
                <a:gdLst/>
                <a:ahLst/>
                <a:cxnLst>
                  <a:cxn ang="0">
                    <a:pos x="28" y="30"/>
                  </a:cxn>
                  <a:cxn ang="0">
                    <a:pos x="37" y="24"/>
                  </a:cxn>
                  <a:cxn ang="0">
                    <a:pos x="35" y="7"/>
                  </a:cxn>
                  <a:cxn ang="0">
                    <a:pos x="47" y="0"/>
                  </a:cxn>
                  <a:cxn ang="0">
                    <a:pos x="62" y="14"/>
                  </a:cxn>
                  <a:cxn ang="0">
                    <a:pos x="65" y="25"/>
                  </a:cxn>
                  <a:cxn ang="0">
                    <a:pos x="88" y="39"/>
                  </a:cxn>
                  <a:cxn ang="0">
                    <a:pos x="106" y="39"/>
                  </a:cxn>
                  <a:cxn ang="0">
                    <a:pos x="116" y="47"/>
                  </a:cxn>
                  <a:cxn ang="0">
                    <a:pos x="123" y="55"/>
                  </a:cxn>
                  <a:cxn ang="0">
                    <a:pos x="115" y="68"/>
                  </a:cxn>
                  <a:cxn ang="0">
                    <a:pos x="100" y="70"/>
                  </a:cxn>
                  <a:cxn ang="0">
                    <a:pos x="101" y="83"/>
                  </a:cxn>
                  <a:cxn ang="0">
                    <a:pos x="110" y="92"/>
                  </a:cxn>
                  <a:cxn ang="0">
                    <a:pos x="130" y="97"/>
                  </a:cxn>
                  <a:cxn ang="0">
                    <a:pos x="148" y="113"/>
                  </a:cxn>
                  <a:cxn ang="0">
                    <a:pos x="156" y="128"/>
                  </a:cxn>
                  <a:cxn ang="0">
                    <a:pos x="168" y="135"/>
                  </a:cxn>
                  <a:cxn ang="0">
                    <a:pos x="174" y="140"/>
                  </a:cxn>
                  <a:cxn ang="0">
                    <a:pos x="179" y="148"/>
                  </a:cxn>
                  <a:cxn ang="0">
                    <a:pos x="189" y="151"/>
                  </a:cxn>
                  <a:cxn ang="0">
                    <a:pos x="193" y="156"/>
                  </a:cxn>
                  <a:cxn ang="0">
                    <a:pos x="198" y="166"/>
                  </a:cxn>
                  <a:cxn ang="0">
                    <a:pos x="191" y="181"/>
                  </a:cxn>
                  <a:cxn ang="0">
                    <a:pos x="189" y="193"/>
                  </a:cxn>
                  <a:cxn ang="0">
                    <a:pos x="176" y="190"/>
                  </a:cxn>
                  <a:cxn ang="0">
                    <a:pos x="161" y="191"/>
                  </a:cxn>
                  <a:cxn ang="0">
                    <a:pos x="168" y="205"/>
                  </a:cxn>
                  <a:cxn ang="0">
                    <a:pos x="156" y="198"/>
                  </a:cxn>
                  <a:cxn ang="0">
                    <a:pos x="141" y="191"/>
                  </a:cxn>
                  <a:cxn ang="0">
                    <a:pos x="146" y="180"/>
                  </a:cxn>
                  <a:cxn ang="0">
                    <a:pos x="146" y="170"/>
                  </a:cxn>
                  <a:cxn ang="0">
                    <a:pos x="141" y="158"/>
                  </a:cxn>
                  <a:cxn ang="0">
                    <a:pos x="135" y="153"/>
                  </a:cxn>
                  <a:cxn ang="0">
                    <a:pos x="126" y="141"/>
                  </a:cxn>
                  <a:cxn ang="0">
                    <a:pos x="125" y="128"/>
                  </a:cxn>
                  <a:cxn ang="0">
                    <a:pos x="118" y="115"/>
                  </a:cxn>
                  <a:cxn ang="0">
                    <a:pos x="93" y="100"/>
                  </a:cxn>
                  <a:cxn ang="0">
                    <a:pos x="70" y="112"/>
                  </a:cxn>
                  <a:cxn ang="0">
                    <a:pos x="52" y="103"/>
                  </a:cxn>
                  <a:cxn ang="0">
                    <a:pos x="38" y="113"/>
                  </a:cxn>
                  <a:cxn ang="0">
                    <a:pos x="32" y="97"/>
                  </a:cxn>
                  <a:cxn ang="0">
                    <a:pos x="32" y="85"/>
                  </a:cxn>
                  <a:cxn ang="0">
                    <a:pos x="32" y="72"/>
                  </a:cxn>
                  <a:cxn ang="0">
                    <a:pos x="15" y="73"/>
                  </a:cxn>
                  <a:cxn ang="0">
                    <a:pos x="13" y="58"/>
                  </a:cxn>
                  <a:cxn ang="0">
                    <a:pos x="0" y="48"/>
                  </a:cxn>
                  <a:cxn ang="0">
                    <a:pos x="10" y="40"/>
                  </a:cxn>
                  <a:cxn ang="0">
                    <a:pos x="10" y="30"/>
                  </a:cxn>
                </a:cxnLst>
                <a:rect l="0" t="0" r="r" b="b"/>
                <a:pathLst>
                  <a:path w="198" h="208">
                    <a:moveTo>
                      <a:pt x="22" y="24"/>
                    </a:moveTo>
                    <a:lnTo>
                      <a:pt x="25" y="27"/>
                    </a:lnTo>
                    <a:lnTo>
                      <a:pt x="28" y="30"/>
                    </a:lnTo>
                    <a:lnTo>
                      <a:pt x="33" y="29"/>
                    </a:lnTo>
                    <a:lnTo>
                      <a:pt x="38" y="29"/>
                    </a:lnTo>
                    <a:lnTo>
                      <a:pt x="37" y="24"/>
                    </a:lnTo>
                    <a:lnTo>
                      <a:pt x="37" y="19"/>
                    </a:lnTo>
                    <a:lnTo>
                      <a:pt x="35" y="14"/>
                    </a:lnTo>
                    <a:lnTo>
                      <a:pt x="35" y="7"/>
                    </a:lnTo>
                    <a:lnTo>
                      <a:pt x="38" y="5"/>
                    </a:lnTo>
                    <a:lnTo>
                      <a:pt x="38" y="2"/>
                    </a:lnTo>
                    <a:lnTo>
                      <a:pt x="47" y="0"/>
                    </a:lnTo>
                    <a:lnTo>
                      <a:pt x="48" y="4"/>
                    </a:lnTo>
                    <a:lnTo>
                      <a:pt x="57" y="7"/>
                    </a:lnTo>
                    <a:lnTo>
                      <a:pt x="62" y="14"/>
                    </a:lnTo>
                    <a:lnTo>
                      <a:pt x="65" y="17"/>
                    </a:lnTo>
                    <a:lnTo>
                      <a:pt x="67" y="20"/>
                    </a:lnTo>
                    <a:lnTo>
                      <a:pt x="65" y="25"/>
                    </a:lnTo>
                    <a:lnTo>
                      <a:pt x="73" y="32"/>
                    </a:lnTo>
                    <a:lnTo>
                      <a:pt x="78" y="39"/>
                    </a:lnTo>
                    <a:lnTo>
                      <a:pt x="88" y="39"/>
                    </a:lnTo>
                    <a:lnTo>
                      <a:pt x="93" y="40"/>
                    </a:lnTo>
                    <a:lnTo>
                      <a:pt x="100" y="39"/>
                    </a:lnTo>
                    <a:lnTo>
                      <a:pt x="106" y="39"/>
                    </a:lnTo>
                    <a:lnTo>
                      <a:pt x="110" y="42"/>
                    </a:lnTo>
                    <a:lnTo>
                      <a:pt x="116" y="43"/>
                    </a:lnTo>
                    <a:lnTo>
                      <a:pt x="116" y="47"/>
                    </a:lnTo>
                    <a:lnTo>
                      <a:pt x="116" y="52"/>
                    </a:lnTo>
                    <a:lnTo>
                      <a:pt x="123" y="53"/>
                    </a:lnTo>
                    <a:lnTo>
                      <a:pt x="123" y="55"/>
                    </a:lnTo>
                    <a:lnTo>
                      <a:pt x="120" y="57"/>
                    </a:lnTo>
                    <a:lnTo>
                      <a:pt x="116" y="65"/>
                    </a:lnTo>
                    <a:lnTo>
                      <a:pt x="115" y="68"/>
                    </a:lnTo>
                    <a:lnTo>
                      <a:pt x="110" y="68"/>
                    </a:lnTo>
                    <a:lnTo>
                      <a:pt x="103" y="70"/>
                    </a:lnTo>
                    <a:lnTo>
                      <a:pt x="100" y="70"/>
                    </a:lnTo>
                    <a:lnTo>
                      <a:pt x="100" y="75"/>
                    </a:lnTo>
                    <a:lnTo>
                      <a:pt x="105" y="80"/>
                    </a:lnTo>
                    <a:lnTo>
                      <a:pt x="101" y="83"/>
                    </a:lnTo>
                    <a:lnTo>
                      <a:pt x="103" y="87"/>
                    </a:lnTo>
                    <a:lnTo>
                      <a:pt x="106" y="87"/>
                    </a:lnTo>
                    <a:lnTo>
                      <a:pt x="110" y="92"/>
                    </a:lnTo>
                    <a:lnTo>
                      <a:pt x="116" y="92"/>
                    </a:lnTo>
                    <a:lnTo>
                      <a:pt x="125" y="95"/>
                    </a:lnTo>
                    <a:lnTo>
                      <a:pt x="130" y="97"/>
                    </a:lnTo>
                    <a:lnTo>
                      <a:pt x="135" y="103"/>
                    </a:lnTo>
                    <a:lnTo>
                      <a:pt x="143" y="107"/>
                    </a:lnTo>
                    <a:lnTo>
                      <a:pt x="148" y="113"/>
                    </a:lnTo>
                    <a:lnTo>
                      <a:pt x="146" y="117"/>
                    </a:lnTo>
                    <a:lnTo>
                      <a:pt x="155" y="123"/>
                    </a:lnTo>
                    <a:lnTo>
                      <a:pt x="156" y="128"/>
                    </a:lnTo>
                    <a:lnTo>
                      <a:pt x="160" y="130"/>
                    </a:lnTo>
                    <a:lnTo>
                      <a:pt x="166" y="130"/>
                    </a:lnTo>
                    <a:lnTo>
                      <a:pt x="168" y="135"/>
                    </a:lnTo>
                    <a:lnTo>
                      <a:pt x="170" y="138"/>
                    </a:lnTo>
                    <a:lnTo>
                      <a:pt x="171" y="141"/>
                    </a:lnTo>
                    <a:lnTo>
                      <a:pt x="174" y="140"/>
                    </a:lnTo>
                    <a:lnTo>
                      <a:pt x="178" y="141"/>
                    </a:lnTo>
                    <a:lnTo>
                      <a:pt x="176" y="145"/>
                    </a:lnTo>
                    <a:lnTo>
                      <a:pt x="179" y="148"/>
                    </a:lnTo>
                    <a:lnTo>
                      <a:pt x="184" y="148"/>
                    </a:lnTo>
                    <a:lnTo>
                      <a:pt x="188" y="151"/>
                    </a:lnTo>
                    <a:lnTo>
                      <a:pt x="189" y="151"/>
                    </a:lnTo>
                    <a:lnTo>
                      <a:pt x="194" y="150"/>
                    </a:lnTo>
                    <a:lnTo>
                      <a:pt x="196" y="153"/>
                    </a:lnTo>
                    <a:lnTo>
                      <a:pt x="193" y="156"/>
                    </a:lnTo>
                    <a:lnTo>
                      <a:pt x="191" y="163"/>
                    </a:lnTo>
                    <a:lnTo>
                      <a:pt x="193" y="165"/>
                    </a:lnTo>
                    <a:lnTo>
                      <a:pt x="198" y="166"/>
                    </a:lnTo>
                    <a:lnTo>
                      <a:pt x="198" y="171"/>
                    </a:lnTo>
                    <a:lnTo>
                      <a:pt x="191" y="176"/>
                    </a:lnTo>
                    <a:lnTo>
                      <a:pt x="191" y="181"/>
                    </a:lnTo>
                    <a:lnTo>
                      <a:pt x="193" y="185"/>
                    </a:lnTo>
                    <a:lnTo>
                      <a:pt x="194" y="191"/>
                    </a:lnTo>
                    <a:lnTo>
                      <a:pt x="189" y="193"/>
                    </a:lnTo>
                    <a:lnTo>
                      <a:pt x="184" y="193"/>
                    </a:lnTo>
                    <a:lnTo>
                      <a:pt x="179" y="191"/>
                    </a:lnTo>
                    <a:lnTo>
                      <a:pt x="176" y="190"/>
                    </a:lnTo>
                    <a:lnTo>
                      <a:pt x="174" y="186"/>
                    </a:lnTo>
                    <a:lnTo>
                      <a:pt x="166" y="188"/>
                    </a:lnTo>
                    <a:lnTo>
                      <a:pt x="161" y="191"/>
                    </a:lnTo>
                    <a:lnTo>
                      <a:pt x="168" y="196"/>
                    </a:lnTo>
                    <a:lnTo>
                      <a:pt x="166" y="200"/>
                    </a:lnTo>
                    <a:lnTo>
                      <a:pt x="168" y="205"/>
                    </a:lnTo>
                    <a:lnTo>
                      <a:pt x="168" y="208"/>
                    </a:lnTo>
                    <a:lnTo>
                      <a:pt x="160" y="205"/>
                    </a:lnTo>
                    <a:lnTo>
                      <a:pt x="156" y="198"/>
                    </a:lnTo>
                    <a:lnTo>
                      <a:pt x="148" y="198"/>
                    </a:lnTo>
                    <a:lnTo>
                      <a:pt x="146" y="195"/>
                    </a:lnTo>
                    <a:lnTo>
                      <a:pt x="141" y="191"/>
                    </a:lnTo>
                    <a:lnTo>
                      <a:pt x="143" y="190"/>
                    </a:lnTo>
                    <a:lnTo>
                      <a:pt x="146" y="188"/>
                    </a:lnTo>
                    <a:lnTo>
                      <a:pt x="146" y="180"/>
                    </a:lnTo>
                    <a:lnTo>
                      <a:pt x="145" y="176"/>
                    </a:lnTo>
                    <a:lnTo>
                      <a:pt x="146" y="171"/>
                    </a:lnTo>
                    <a:lnTo>
                      <a:pt x="146" y="170"/>
                    </a:lnTo>
                    <a:lnTo>
                      <a:pt x="148" y="165"/>
                    </a:lnTo>
                    <a:lnTo>
                      <a:pt x="148" y="161"/>
                    </a:lnTo>
                    <a:lnTo>
                      <a:pt x="141" y="158"/>
                    </a:lnTo>
                    <a:lnTo>
                      <a:pt x="143" y="155"/>
                    </a:lnTo>
                    <a:lnTo>
                      <a:pt x="138" y="153"/>
                    </a:lnTo>
                    <a:lnTo>
                      <a:pt x="135" y="153"/>
                    </a:lnTo>
                    <a:lnTo>
                      <a:pt x="128" y="148"/>
                    </a:lnTo>
                    <a:lnTo>
                      <a:pt x="125" y="145"/>
                    </a:lnTo>
                    <a:lnTo>
                      <a:pt x="126" y="141"/>
                    </a:lnTo>
                    <a:lnTo>
                      <a:pt x="126" y="137"/>
                    </a:lnTo>
                    <a:lnTo>
                      <a:pt x="123" y="132"/>
                    </a:lnTo>
                    <a:lnTo>
                      <a:pt x="125" y="128"/>
                    </a:lnTo>
                    <a:lnTo>
                      <a:pt x="126" y="125"/>
                    </a:lnTo>
                    <a:lnTo>
                      <a:pt x="123" y="120"/>
                    </a:lnTo>
                    <a:lnTo>
                      <a:pt x="118" y="115"/>
                    </a:lnTo>
                    <a:lnTo>
                      <a:pt x="106" y="108"/>
                    </a:lnTo>
                    <a:lnTo>
                      <a:pt x="103" y="102"/>
                    </a:lnTo>
                    <a:lnTo>
                      <a:pt x="93" y="100"/>
                    </a:lnTo>
                    <a:lnTo>
                      <a:pt x="85" y="102"/>
                    </a:lnTo>
                    <a:lnTo>
                      <a:pt x="80" y="112"/>
                    </a:lnTo>
                    <a:lnTo>
                      <a:pt x="70" y="112"/>
                    </a:lnTo>
                    <a:lnTo>
                      <a:pt x="65" y="108"/>
                    </a:lnTo>
                    <a:lnTo>
                      <a:pt x="60" y="108"/>
                    </a:lnTo>
                    <a:lnTo>
                      <a:pt x="52" y="103"/>
                    </a:lnTo>
                    <a:lnTo>
                      <a:pt x="45" y="107"/>
                    </a:lnTo>
                    <a:lnTo>
                      <a:pt x="43" y="112"/>
                    </a:lnTo>
                    <a:lnTo>
                      <a:pt x="38" y="113"/>
                    </a:lnTo>
                    <a:lnTo>
                      <a:pt x="32" y="117"/>
                    </a:lnTo>
                    <a:lnTo>
                      <a:pt x="32" y="105"/>
                    </a:lnTo>
                    <a:lnTo>
                      <a:pt x="32" y="97"/>
                    </a:lnTo>
                    <a:lnTo>
                      <a:pt x="28" y="92"/>
                    </a:lnTo>
                    <a:lnTo>
                      <a:pt x="32" y="88"/>
                    </a:lnTo>
                    <a:lnTo>
                      <a:pt x="32" y="85"/>
                    </a:lnTo>
                    <a:lnTo>
                      <a:pt x="28" y="80"/>
                    </a:lnTo>
                    <a:lnTo>
                      <a:pt x="32" y="75"/>
                    </a:lnTo>
                    <a:lnTo>
                      <a:pt x="32" y="72"/>
                    </a:lnTo>
                    <a:lnTo>
                      <a:pt x="23" y="72"/>
                    </a:lnTo>
                    <a:lnTo>
                      <a:pt x="18" y="75"/>
                    </a:lnTo>
                    <a:lnTo>
                      <a:pt x="15" y="73"/>
                    </a:lnTo>
                    <a:lnTo>
                      <a:pt x="12" y="68"/>
                    </a:lnTo>
                    <a:lnTo>
                      <a:pt x="15" y="65"/>
                    </a:lnTo>
                    <a:lnTo>
                      <a:pt x="13" y="58"/>
                    </a:lnTo>
                    <a:lnTo>
                      <a:pt x="8" y="53"/>
                    </a:lnTo>
                    <a:lnTo>
                      <a:pt x="3" y="53"/>
                    </a:lnTo>
                    <a:lnTo>
                      <a:pt x="0" y="48"/>
                    </a:lnTo>
                    <a:lnTo>
                      <a:pt x="3" y="43"/>
                    </a:lnTo>
                    <a:lnTo>
                      <a:pt x="5" y="43"/>
                    </a:lnTo>
                    <a:lnTo>
                      <a:pt x="10" y="40"/>
                    </a:lnTo>
                    <a:lnTo>
                      <a:pt x="8" y="37"/>
                    </a:lnTo>
                    <a:lnTo>
                      <a:pt x="10" y="34"/>
                    </a:lnTo>
                    <a:lnTo>
                      <a:pt x="10" y="30"/>
                    </a:lnTo>
                    <a:lnTo>
                      <a:pt x="18" y="29"/>
                    </a:lnTo>
                    <a:lnTo>
                      <a:pt x="22" y="2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69" name="Freeform 22"/>
              <p:cNvSpPr>
                <a:spLocks noEditPoints="1"/>
              </p:cNvSpPr>
              <p:nvPr/>
            </p:nvSpPr>
            <p:spPr bwMode="auto">
              <a:xfrm>
                <a:off x="7674697" y="3025881"/>
                <a:ext cx="110235" cy="178465"/>
              </a:xfrm>
              <a:custGeom>
                <a:avLst/>
                <a:gdLst/>
                <a:ahLst/>
                <a:cxnLst>
                  <a:cxn ang="0">
                    <a:pos x="73" y="17"/>
                  </a:cxn>
                  <a:cxn ang="0">
                    <a:pos x="90" y="24"/>
                  </a:cxn>
                  <a:cxn ang="0">
                    <a:pos x="86" y="44"/>
                  </a:cxn>
                  <a:cxn ang="0">
                    <a:pos x="101" y="64"/>
                  </a:cxn>
                  <a:cxn ang="0">
                    <a:pos x="128" y="64"/>
                  </a:cxn>
                  <a:cxn ang="0">
                    <a:pos x="164" y="60"/>
                  </a:cxn>
                  <a:cxn ang="0">
                    <a:pos x="181" y="84"/>
                  </a:cxn>
                  <a:cxn ang="0">
                    <a:pos x="193" y="105"/>
                  </a:cxn>
                  <a:cxn ang="0">
                    <a:pos x="206" y="117"/>
                  </a:cxn>
                  <a:cxn ang="0">
                    <a:pos x="204" y="140"/>
                  </a:cxn>
                  <a:cxn ang="0">
                    <a:pos x="179" y="142"/>
                  </a:cxn>
                  <a:cxn ang="0">
                    <a:pos x="148" y="145"/>
                  </a:cxn>
                  <a:cxn ang="0">
                    <a:pos x="131" y="172"/>
                  </a:cxn>
                  <a:cxn ang="0">
                    <a:pos x="138" y="198"/>
                  </a:cxn>
                  <a:cxn ang="0">
                    <a:pos x="130" y="196"/>
                  </a:cxn>
                  <a:cxn ang="0">
                    <a:pos x="115" y="187"/>
                  </a:cxn>
                  <a:cxn ang="0">
                    <a:pos x="105" y="187"/>
                  </a:cxn>
                  <a:cxn ang="0">
                    <a:pos x="96" y="183"/>
                  </a:cxn>
                  <a:cxn ang="0">
                    <a:pos x="90" y="168"/>
                  </a:cxn>
                  <a:cxn ang="0">
                    <a:pos x="80" y="168"/>
                  </a:cxn>
                  <a:cxn ang="0">
                    <a:pos x="71" y="170"/>
                  </a:cxn>
                  <a:cxn ang="0">
                    <a:pos x="73" y="187"/>
                  </a:cxn>
                  <a:cxn ang="0">
                    <a:pos x="68" y="206"/>
                  </a:cxn>
                  <a:cxn ang="0">
                    <a:pos x="56" y="243"/>
                  </a:cxn>
                  <a:cxn ang="0">
                    <a:pos x="58" y="253"/>
                  </a:cxn>
                  <a:cxn ang="0">
                    <a:pos x="65" y="268"/>
                  </a:cxn>
                  <a:cxn ang="0">
                    <a:pos x="75" y="266"/>
                  </a:cxn>
                  <a:cxn ang="0">
                    <a:pos x="83" y="285"/>
                  </a:cxn>
                  <a:cxn ang="0">
                    <a:pos x="90" y="286"/>
                  </a:cxn>
                  <a:cxn ang="0">
                    <a:pos x="91" y="303"/>
                  </a:cxn>
                  <a:cxn ang="0">
                    <a:pos x="95" y="306"/>
                  </a:cxn>
                  <a:cxn ang="0">
                    <a:pos x="110" y="323"/>
                  </a:cxn>
                  <a:cxn ang="0">
                    <a:pos x="126" y="333"/>
                  </a:cxn>
                  <a:cxn ang="0">
                    <a:pos x="126" y="344"/>
                  </a:cxn>
                  <a:cxn ang="0">
                    <a:pos x="106" y="341"/>
                  </a:cxn>
                  <a:cxn ang="0">
                    <a:pos x="101" y="328"/>
                  </a:cxn>
                  <a:cxn ang="0">
                    <a:pos x="83" y="328"/>
                  </a:cxn>
                  <a:cxn ang="0">
                    <a:pos x="71" y="314"/>
                  </a:cxn>
                  <a:cxn ang="0">
                    <a:pos x="56" y="299"/>
                  </a:cxn>
                  <a:cxn ang="0">
                    <a:pos x="46" y="285"/>
                  </a:cxn>
                  <a:cxn ang="0">
                    <a:pos x="36" y="280"/>
                  </a:cxn>
                  <a:cxn ang="0">
                    <a:pos x="41" y="261"/>
                  </a:cxn>
                  <a:cxn ang="0">
                    <a:pos x="46" y="248"/>
                  </a:cxn>
                  <a:cxn ang="0">
                    <a:pos x="50" y="228"/>
                  </a:cxn>
                  <a:cxn ang="0">
                    <a:pos x="60" y="196"/>
                  </a:cxn>
                  <a:cxn ang="0">
                    <a:pos x="55" y="173"/>
                  </a:cxn>
                  <a:cxn ang="0">
                    <a:pos x="38" y="145"/>
                  </a:cxn>
                  <a:cxn ang="0">
                    <a:pos x="35" y="120"/>
                  </a:cxn>
                  <a:cxn ang="0">
                    <a:pos x="33" y="97"/>
                  </a:cxn>
                  <a:cxn ang="0">
                    <a:pos x="13" y="70"/>
                  </a:cxn>
                  <a:cxn ang="0">
                    <a:pos x="0" y="52"/>
                  </a:cxn>
                  <a:cxn ang="0">
                    <a:pos x="12" y="34"/>
                  </a:cxn>
                  <a:cxn ang="0">
                    <a:pos x="35" y="20"/>
                  </a:cxn>
                  <a:cxn ang="0">
                    <a:pos x="48" y="9"/>
                  </a:cxn>
                  <a:cxn ang="0">
                    <a:pos x="58" y="0"/>
                  </a:cxn>
                  <a:cxn ang="0">
                    <a:pos x="75" y="324"/>
                  </a:cxn>
                  <a:cxn ang="0">
                    <a:pos x="56" y="308"/>
                  </a:cxn>
                  <a:cxn ang="0">
                    <a:pos x="38" y="291"/>
                  </a:cxn>
                  <a:cxn ang="0">
                    <a:pos x="41" y="291"/>
                  </a:cxn>
                  <a:cxn ang="0">
                    <a:pos x="128" y="201"/>
                  </a:cxn>
                  <a:cxn ang="0">
                    <a:pos x="80" y="251"/>
                  </a:cxn>
                  <a:cxn ang="0">
                    <a:pos x="80" y="256"/>
                  </a:cxn>
                  <a:cxn ang="0">
                    <a:pos x="80" y="256"/>
                  </a:cxn>
                </a:cxnLst>
                <a:rect l="0" t="0" r="r" b="b"/>
                <a:pathLst>
                  <a:path w="206" h="346">
                    <a:moveTo>
                      <a:pt x="58" y="0"/>
                    </a:moveTo>
                    <a:lnTo>
                      <a:pt x="61" y="5"/>
                    </a:lnTo>
                    <a:lnTo>
                      <a:pt x="66" y="5"/>
                    </a:lnTo>
                    <a:lnTo>
                      <a:pt x="71" y="10"/>
                    </a:lnTo>
                    <a:lnTo>
                      <a:pt x="73" y="17"/>
                    </a:lnTo>
                    <a:lnTo>
                      <a:pt x="70" y="20"/>
                    </a:lnTo>
                    <a:lnTo>
                      <a:pt x="73" y="25"/>
                    </a:lnTo>
                    <a:lnTo>
                      <a:pt x="76" y="27"/>
                    </a:lnTo>
                    <a:lnTo>
                      <a:pt x="81" y="24"/>
                    </a:lnTo>
                    <a:lnTo>
                      <a:pt x="90" y="24"/>
                    </a:lnTo>
                    <a:lnTo>
                      <a:pt x="90" y="27"/>
                    </a:lnTo>
                    <a:lnTo>
                      <a:pt x="86" y="32"/>
                    </a:lnTo>
                    <a:lnTo>
                      <a:pt x="90" y="37"/>
                    </a:lnTo>
                    <a:lnTo>
                      <a:pt x="90" y="40"/>
                    </a:lnTo>
                    <a:lnTo>
                      <a:pt x="86" y="44"/>
                    </a:lnTo>
                    <a:lnTo>
                      <a:pt x="90" y="49"/>
                    </a:lnTo>
                    <a:lnTo>
                      <a:pt x="90" y="57"/>
                    </a:lnTo>
                    <a:lnTo>
                      <a:pt x="90" y="69"/>
                    </a:lnTo>
                    <a:lnTo>
                      <a:pt x="96" y="65"/>
                    </a:lnTo>
                    <a:lnTo>
                      <a:pt x="101" y="64"/>
                    </a:lnTo>
                    <a:lnTo>
                      <a:pt x="103" y="59"/>
                    </a:lnTo>
                    <a:lnTo>
                      <a:pt x="110" y="55"/>
                    </a:lnTo>
                    <a:lnTo>
                      <a:pt x="118" y="60"/>
                    </a:lnTo>
                    <a:lnTo>
                      <a:pt x="123" y="60"/>
                    </a:lnTo>
                    <a:lnTo>
                      <a:pt x="128" y="64"/>
                    </a:lnTo>
                    <a:lnTo>
                      <a:pt x="138" y="64"/>
                    </a:lnTo>
                    <a:lnTo>
                      <a:pt x="143" y="54"/>
                    </a:lnTo>
                    <a:lnTo>
                      <a:pt x="151" y="52"/>
                    </a:lnTo>
                    <a:lnTo>
                      <a:pt x="161" y="54"/>
                    </a:lnTo>
                    <a:lnTo>
                      <a:pt x="164" y="60"/>
                    </a:lnTo>
                    <a:lnTo>
                      <a:pt x="176" y="67"/>
                    </a:lnTo>
                    <a:lnTo>
                      <a:pt x="181" y="72"/>
                    </a:lnTo>
                    <a:lnTo>
                      <a:pt x="184" y="77"/>
                    </a:lnTo>
                    <a:lnTo>
                      <a:pt x="183" y="80"/>
                    </a:lnTo>
                    <a:lnTo>
                      <a:pt x="181" y="84"/>
                    </a:lnTo>
                    <a:lnTo>
                      <a:pt x="184" y="89"/>
                    </a:lnTo>
                    <a:lnTo>
                      <a:pt x="184" y="93"/>
                    </a:lnTo>
                    <a:lnTo>
                      <a:pt x="183" y="97"/>
                    </a:lnTo>
                    <a:lnTo>
                      <a:pt x="186" y="100"/>
                    </a:lnTo>
                    <a:lnTo>
                      <a:pt x="193" y="105"/>
                    </a:lnTo>
                    <a:lnTo>
                      <a:pt x="196" y="105"/>
                    </a:lnTo>
                    <a:lnTo>
                      <a:pt x="201" y="107"/>
                    </a:lnTo>
                    <a:lnTo>
                      <a:pt x="199" y="110"/>
                    </a:lnTo>
                    <a:lnTo>
                      <a:pt x="206" y="113"/>
                    </a:lnTo>
                    <a:lnTo>
                      <a:pt x="206" y="117"/>
                    </a:lnTo>
                    <a:lnTo>
                      <a:pt x="204" y="122"/>
                    </a:lnTo>
                    <a:lnTo>
                      <a:pt x="204" y="123"/>
                    </a:lnTo>
                    <a:lnTo>
                      <a:pt x="203" y="128"/>
                    </a:lnTo>
                    <a:lnTo>
                      <a:pt x="204" y="132"/>
                    </a:lnTo>
                    <a:lnTo>
                      <a:pt x="204" y="140"/>
                    </a:lnTo>
                    <a:lnTo>
                      <a:pt x="201" y="142"/>
                    </a:lnTo>
                    <a:lnTo>
                      <a:pt x="196" y="145"/>
                    </a:lnTo>
                    <a:lnTo>
                      <a:pt x="191" y="142"/>
                    </a:lnTo>
                    <a:lnTo>
                      <a:pt x="184" y="143"/>
                    </a:lnTo>
                    <a:lnTo>
                      <a:pt x="179" y="142"/>
                    </a:lnTo>
                    <a:lnTo>
                      <a:pt x="174" y="142"/>
                    </a:lnTo>
                    <a:lnTo>
                      <a:pt x="168" y="143"/>
                    </a:lnTo>
                    <a:lnTo>
                      <a:pt x="166" y="142"/>
                    </a:lnTo>
                    <a:lnTo>
                      <a:pt x="158" y="142"/>
                    </a:lnTo>
                    <a:lnTo>
                      <a:pt x="148" y="145"/>
                    </a:lnTo>
                    <a:lnTo>
                      <a:pt x="143" y="145"/>
                    </a:lnTo>
                    <a:lnTo>
                      <a:pt x="138" y="152"/>
                    </a:lnTo>
                    <a:lnTo>
                      <a:pt x="136" y="158"/>
                    </a:lnTo>
                    <a:lnTo>
                      <a:pt x="131" y="163"/>
                    </a:lnTo>
                    <a:lnTo>
                      <a:pt x="131" y="172"/>
                    </a:lnTo>
                    <a:lnTo>
                      <a:pt x="133" y="180"/>
                    </a:lnTo>
                    <a:lnTo>
                      <a:pt x="138" y="182"/>
                    </a:lnTo>
                    <a:lnTo>
                      <a:pt x="139" y="187"/>
                    </a:lnTo>
                    <a:lnTo>
                      <a:pt x="139" y="195"/>
                    </a:lnTo>
                    <a:lnTo>
                      <a:pt x="138" y="198"/>
                    </a:lnTo>
                    <a:lnTo>
                      <a:pt x="136" y="198"/>
                    </a:lnTo>
                    <a:lnTo>
                      <a:pt x="136" y="200"/>
                    </a:lnTo>
                    <a:lnTo>
                      <a:pt x="134" y="201"/>
                    </a:lnTo>
                    <a:lnTo>
                      <a:pt x="134" y="200"/>
                    </a:lnTo>
                    <a:lnTo>
                      <a:pt x="130" y="196"/>
                    </a:lnTo>
                    <a:lnTo>
                      <a:pt x="128" y="196"/>
                    </a:lnTo>
                    <a:lnTo>
                      <a:pt x="128" y="195"/>
                    </a:lnTo>
                    <a:lnTo>
                      <a:pt x="125" y="193"/>
                    </a:lnTo>
                    <a:lnTo>
                      <a:pt x="118" y="187"/>
                    </a:lnTo>
                    <a:lnTo>
                      <a:pt x="115" y="187"/>
                    </a:lnTo>
                    <a:lnTo>
                      <a:pt x="111" y="188"/>
                    </a:lnTo>
                    <a:lnTo>
                      <a:pt x="113" y="188"/>
                    </a:lnTo>
                    <a:lnTo>
                      <a:pt x="113" y="190"/>
                    </a:lnTo>
                    <a:lnTo>
                      <a:pt x="110" y="188"/>
                    </a:lnTo>
                    <a:lnTo>
                      <a:pt x="105" y="187"/>
                    </a:lnTo>
                    <a:lnTo>
                      <a:pt x="100" y="188"/>
                    </a:lnTo>
                    <a:lnTo>
                      <a:pt x="96" y="187"/>
                    </a:lnTo>
                    <a:lnTo>
                      <a:pt x="93" y="188"/>
                    </a:lnTo>
                    <a:lnTo>
                      <a:pt x="95" y="185"/>
                    </a:lnTo>
                    <a:lnTo>
                      <a:pt x="96" y="183"/>
                    </a:lnTo>
                    <a:lnTo>
                      <a:pt x="93" y="180"/>
                    </a:lnTo>
                    <a:lnTo>
                      <a:pt x="95" y="173"/>
                    </a:lnTo>
                    <a:lnTo>
                      <a:pt x="95" y="172"/>
                    </a:lnTo>
                    <a:lnTo>
                      <a:pt x="95" y="170"/>
                    </a:lnTo>
                    <a:lnTo>
                      <a:pt x="90" y="168"/>
                    </a:lnTo>
                    <a:lnTo>
                      <a:pt x="90" y="168"/>
                    </a:lnTo>
                    <a:lnTo>
                      <a:pt x="88" y="168"/>
                    </a:lnTo>
                    <a:lnTo>
                      <a:pt x="86" y="167"/>
                    </a:lnTo>
                    <a:lnTo>
                      <a:pt x="81" y="168"/>
                    </a:lnTo>
                    <a:lnTo>
                      <a:pt x="80" y="168"/>
                    </a:lnTo>
                    <a:lnTo>
                      <a:pt x="78" y="168"/>
                    </a:lnTo>
                    <a:lnTo>
                      <a:pt x="76" y="170"/>
                    </a:lnTo>
                    <a:lnTo>
                      <a:pt x="73" y="170"/>
                    </a:lnTo>
                    <a:lnTo>
                      <a:pt x="71" y="168"/>
                    </a:lnTo>
                    <a:lnTo>
                      <a:pt x="71" y="170"/>
                    </a:lnTo>
                    <a:lnTo>
                      <a:pt x="70" y="173"/>
                    </a:lnTo>
                    <a:lnTo>
                      <a:pt x="75" y="175"/>
                    </a:lnTo>
                    <a:lnTo>
                      <a:pt x="75" y="178"/>
                    </a:lnTo>
                    <a:lnTo>
                      <a:pt x="73" y="182"/>
                    </a:lnTo>
                    <a:lnTo>
                      <a:pt x="73" y="187"/>
                    </a:lnTo>
                    <a:lnTo>
                      <a:pt x="71" y="190"/>
                    </a:lnTo>
                    <a:lnTo>
                      <a:pt x="73" y="191"/>
                    </a:lnTo>
                    <a:lnTo>
                      <a:pt x="73" y="196"/>
                    </a:lnTo>
                    <a:lnTo>
                      <a:pt x="70" y="201"/>
                    </a:lnTo>
                    <a:lnTo>
                      <a:pt x="68" y="206"/>
                    </a:lnTo>
                    <a:lnTo>
                      <a:pt x="65" y="210"/>
                    </a:lnTo>
                    <a:lnTo>
                      <a:pt x="65" y="226"/>
                    </a:lnTo>
                    <a:lnTo>
                      <a:pt x="58" y="233"/>
                    </a:lnTo>
                    <a:lnTo>
                      <a:pt x="58" y="238"/>
                    </a:lnTo>
                    <a:lnTo>
                      <a:pt x="56" y="243"/>
                    </a:lnTo>
                    <a:lnTo>
                      <a:pt x="58" y="243"/>
                    </a:lnTo>
                    <a:lnTo>
                      <a:pt x="60" y="245"/>
                    </a:lnTo>
                    <a:lnTo>
                      <a:pt x="56" y="246"/>
                    </a:lnTo>
                    <a:lnTo>
                      <a:pt x="58" y="248"/>
                    </a:lnTo>
                    <a:lnTo>
                      <a:pt x="58" y="253"/>
                    </a:lnTo>
                    <a:lnTo>
                      <a:pt x="58" y="256"/>
                    </a:lnTo>
                    <a:lnTo>
                      <a:pt x="63" y="263"/>
                    </a:lnTo>
                    <a:lnTo>
                      <a:pt x="61" y="266"/>
                    </a:lnTo>
                    <a:lnTo>
                      <a:pt x="63" y="268"/>
                    </a:lnTo>
                    <a:lnTo>
                      <a:pt x="65" y="268"/>
                    </a:lnTo>
                    <a:lnTo>
                      <a:pt x="66" y="266"/>
                    </a:lnTo>
                    <a:lnTo>
                      <a:pt x="68" y="263"/>
                    </a:lnTo>
                    <a:lnTo>
                      <a:pt x="70" y="265"/>
                    </a:lnTo>
                    <a:lnTo>
                      <a:pt x="73" y="265"/>
                    </a:lnTo>
                    <a:lnTo>
                      <a:pt x="75" y="266"/>
                    </a:lnTo>
                    <a:lnTo>
                      <a:pt x="75" y="271"/>
                    </a:lnTo>
                    <a:lnTo>
                      <a:pt x="78" y="275"/>
                    </a:lnTo>
                    <a:lnTo>
                      <a:pt x="78" y="278"/>
                    </a:lnTo>
                    <a:lnTo>
                      <a:pt x="80" y="280"/>
                    </a:lnTo>
                    <a:lnTo>
                      <a:pt x="83" y="285"/>
                    </a:lnTo>
                    <a:lnTo>
                      <a:pt x="85" y="285"/>
                    </a:lnTo>
                    <a:lnTo>
                      <a:pt x="85" y="281"/>
                    </a:lnTo>
                    <a:lnTo>
                      <a:pt x="85" y="280"/>
                    </a:lnTo>
                    <a:lnTo>
                      <a:pt x="86" y="283"/>
                    </a:lnTo>
                    <a:lnTo>
                      <a:pt x="90" y="286"/>
                    </a:lnTo>
                    <a:lnTo>
                      <a:pt x="90" y="291"/>
                    </a:lnTo>
                    <a:lnTo>
                      <a:pt x="91" y="291"/>
                    </a:lnTo>
                    <a:lnTo>
                      <a:pt x="93" y="301"/>
                    </a:lnTo>
                    <a:lnTo>
                      <a:pt x="93" y="301"/>
                    </a:lnTo>
                    <a:lnTo>
                      <a:pt x="91" y="303"/>
                    </a:lnTo>
                    <a:lnTo>
                      <a:pt x="90" y="303"/>
                    </a:lnTo>
                    <a:lnTo>
                      <a:pt x="86" y="304"/>
                    </a:lnTo>
                    <a:lnTo>
                      <a:pt x="86" y="308"/>
                    </a:lnTo>
                    <a:lnTo>
                      <a:pt x="93" y="309"/>
                    </a:lnTo>
                    <a:lnTo>
                      <a:pt x="95" y="306"/>
                    </a:lnTo>
                    <a:lnTo>
                      <a:pt x="95" y="308"/>
                    </a:lnTo>
                    <a:lnTo>
                      <a:pt x="96" y="311"/>
                    </a:lnTo>
                    <a:lnTo>
                      <a:pt x="100" y="314"/>
                    </a:lnTo>
                    <a:lnTo>
                      <a:pt x="106" y="319"/>
                    </a:lnTo>
                    <a:lnTo>
                      <a:pt x="110" y="323"/>
                    </a:lnTo>
                    <a:lnTo>
                      <a:pt x="111" y="321"/>
                    </a:lnTo>
                    <a:lnTo>
                      <a:pt x="116" y="321"/>
                    </a:lnTo>
                    <a:lnTo>
                      <a:pt x="120" y="323"/>
                    </a:lnTo>
                    <a:lnTo>
                      <a:pt x="123" y="329"/>
                    </a:lnTo>
                    <a:lnTo>
                      <a:pt x="126" y="333"/>
                    </a:lnTo>
                    <a:lnTo>
                      <a:pt x="131" y="334"/>
                    </a:lnTo>
                    <a:lnTo>
                      <a:pt x="131" y="338"/>
                    </a:lnTo>
                    <a:lnTo>
                      <a:pt x="130" y="338"/>
                    </a:lnTo>
                    <a:lnTo>
                      <a:pt x="130" y="343"/>
                    </a:lnTo>
                    <a:lnTo>
                      <a:pt x="126" y="344"/>
                    </a:lnTo>
                    <a:lnTo>
                      <a:pt x="123" y="341"/>
                    </a:lnTo>
                    <a:lnTo>
                      <a:pt x="120" y="343"/>
                    </a:lnTo>
                    <a:lnTo>
                      <a:pt x="113" y="346"/>
                    </a:lnTo>
                    <a:lnTo>
                      <a:pt x="106" y="344"/>
                    </a:lnTo>
                    <a:lnTo>
                      <a:pt x="106" y="341"/>
                    </a:lnTo>
                    <a:lnTo>
                      <a:pt x="110" y="339"/>
                    </a:lnTo>
                    <a:lnTo>
                      <a:pt x="111" y="333"/>
                    </a:lnTo>
                    <a:lnTo>
                      <a:pt x="108" y="329"/>
                    </a:lnTo>
                    <a:lnTo>
                      <a:pt x="103" y="329"/>
                    </a:lnTo>
                    <a:lnTo>
                      <a:pt x="101" y="328"/>
                    </a:lnTo>
                    <a:lnTo>
                      <a:pt x="95" y="324"/>
                    </a:lnTo>
                    <a:lnTo>
                      <a:pt x="90" y="321"/>
                    </a:lnTo>
                    <a:lnTo>
                      <a:pt x="86" y="324"/>
                    </a:lnTo>
                    <a:lnTo>
                      <a:pt x="85" y="331"/>
                    </a:lnTo>
                    <a:lnTo>
                      <a:pt x="83" y="328"/>
                    </a:lnTo>
                    <a:lnTo>
                      <a:pt x="73" y="321"/>
                    </a:lnTo>
                    <a:lnTo>
                      <a:pt x="73" y="319"/>
                    </a:lnTo>
                    <a:lnTo>
                      <a:pt x="75" y="316"/>
                    </a:lnTo>
                    <a:lnTo>
                      <a:pt x="75" y="314"/>
                    </a:lnTo>
                    <a:lnTo>
                      <a:pt x="71" y="314"/>
                    </a:lnTo>
                    <a:lnTo>
                      <a:pt x="70" y="309"/>
                    </a:lnTo>
                    <a:lnTo>
                      <a:pt x="66" y="309"/>
                    </a:lnTo>
                    <a:lnTo>
                      <a:pt x="66" y="306"/>
                    </a:lnTo>
                    <a:lnTo>
                      <a:pt x="60" y="299"/>
                    </a:lnTo>
                    <a:lnTo>
                      <a:pt x="56" y="299"/>
                    </a:lnTo>
                    <a:lnTo>
                      <a:pt x="55" y="293"/>
                    </a:lnTo>
                    <a:lnTo>
                      <a:pt x="50" y="291"/>
                    </a:lnTo>
                    <a:lnTo>
                      <a:pt x="50" y="288"/>
                    </a:lnTo>
                    <a:lnTo>
                      <a:pt x="46" y="286"/>
                    </a:lnTo>
                    <a:lnTo>
                      <a:pt x="46" y="285"/>
                    </a:lnTo>
                    <a:lnTo>
                      <a:pt x="43" y="286"/>
                    </a:lnTo>
                    <a:lnTo>
                      <a:pt x="43" y="289"/>
                    </a:lnTo>
                    <a:lnTo>
                      <a:pt x="40" y="289"/>
                    </a:lnTo>
                    <a:lnTo>
                      <a:pt x="38" y="286"/>
                    </a:lnTo>
                    <a:lnTo>
                      <a:pt x="36" y="280"/>
                    </a:lnTo>
                    <a:lnTo>
                      <a:pt x="36" y="278"/>
                    </a:lnTo>
                    <a:lnTo>
                      <a:pt x="36" y="271"/>
                    </a:lnTo>
                    <a:lnTo>
                      <a:pt x="40" y="270"/>
                    </a:lnTo>
                    <a:lnTo>
                      <a:pt x="40" y="261"/>
                    </a:lnTo>
                    <a:lnTo>
                      <a:pt x="41" y="261"/>
                    </a:lnTo>
                    <a:lnTo>
                      <a:pt x="43" y="258"/>
                    </a:lnTo>
                    <a:lnTo>
                      <a:pt x="41" y="258"/>
                    </a:lnTo>
                    <a:lnTo>
                      <a:pt x="45" y="253"/>
                    </a:lnTo>
                    <a:lnTo>
                      <a:pt x="43" y="251"/>
                    </a:lnTo>
                    <a:lnTo>
                      <a:pt x="46" y="248"/>
                    </a:lnTo>
                    <a:lnTo>
                      <a:pt x="43" y="248"/>
                    </a:lnTo>
                    <a:lnTo>
                      <a:pt x="45" y="240"/>
                    </a:lnTo>
                    <a:lnTo>
                      <a:pt x="46" y="236"/>
                    </a:lnTo>
                    <a:lnTo>
                      <a:pt x="48" y="233"/>
                    </a:lnTo>
                    <a:lnTo>
                      <a:pt x="50" y="228"/>
                    </a:lnTo>
                    <a:lnTo>
                      <a:pt x="55" y="225"/>
                    </a:lnTo>
                    <a:lnTo>
                      <a:pt x="60" y="210"/>
                    </a:lnTo>
                    <a:lnTo>
                      <a:pt x="63" y="208"/>
                    </a:lnTo>
                    <a:lnTo>
                      <a:pt x="63" y="201"/>
                    </a:lnTo>
                    <a:lnTo>
                      <a:pt x="60" y="196"/>
                    </a:lnTo>
                    <a:lnTo>
                      <a:pt x="60" y="190"/>
                    </a:lnTo>
                    <a:lnTo>
                      <a:pt x="58" y="187"/>
                    </a:lnTo>
                    <a:lnTo>
                      <a:pt x="56" y="180"/>
                    </a:lnTo>
                    <a:lnTo>
                      <a:pt x="55" y="177"/>
                    </a:lnTo>
                    <a:lnTo>
                      <a:pt x="55" y="173"/>
                    </a:lnTo>
                    <a:lnTo>
                      <a:pt x="53" y="168"/>
                    </a:lnTo>
                    <a:lnTo>
                      <a:pt x="56" y="165"/>
                    </a:lnTo>
                    <a:lnTo>
                      <a:pt x="53" y="155"/>
                    </a:lnTo>
                    <a:lnTo>
                      <a:pt x="46" y="150"/>
                    </a:lnTo>
                    <a:lnTo>
                      <a:pt x="38" y="145"/>
                    </a:lnTo>
                    <a:lnTo>
                      <a:pt x="32" y="137"/>
                    </a:lnTo>
                    <a:lnTo>
                      <a:pt x="32" y="133"/>
                    </a:lnTo>
                    <a:lnTo>
                      <a:pt x="28" y="125"/>
                    </a:lnTo>
                    <a:lnTo>
                      <a:pt x="33" y="123"/>
                    </a:lnTo>
                    <a:lnTo>
                      <a:pt x="35" y="120"/>
                    </a:lnTo>
                    <a:lnTo>
                      <a:pt x="32" y="108"/>
                    </a:lnTo>
                    <a:lnTo>
                      <a:pt x="33" y="105"/>
                    </a:lnTo>
                    <a:lnTo>
                      <a:pt x="38" y="103"/>
                    </a:lnTo>
                    <a:lnTo>
                      <a:pt x="38" y="98"/>
                    </a:lnTo>
                    <a:lnTo>
                      <a:pt x="33" y="97"/>
                    </a:lnTo>
                    <a:lnTo>
                      <a:pt x="32" y="92"/>
                    </a:lnTo>
                    <a:lnTo>
                      <a:pt x="28" y="87"/>
                    </a:lnTo>
                    <a:lnTo>
                      <a:pt x="25" y="85"/>
                    </a:lnTo>
                    <a:lnTo>
                      <a:pt x="20" y="74"/>
                    </a:lnTo>
                    <a:lnTo>
                      <a:pt x="13" y="70"/>
                    </a:lnTo>
                    <a:lnTo>
                      <a:pt x="12" y="67"/>
                    </a:lnTo>
                    <a:lnTo>
                      <a:pt x="8" y="64"/>
                    </a:lnTo>
                    <a:lnTo>
                      <a:pt x="3" y="57"/>
                    </a:lnTo>
                    <a:lnTo>
                      <a:pt x="0" y="55"/>
                    </a:lnTo>
                    <a:lnTo>
                      <a:pt x="0" y="52"/>
                    </a:lnTo>
                    <a:lnTo>
                      <a:pt x="7" y="50"/>
                    </a:lnTo>
                    <a:lnTo>
                      <a:pt x="10" y="47"/>
                    </a:lnTo>
                    <a:lnTo>
                      <a:pt x="8" y="44"/>
                    </a:lnTo>
                    <a:lnTo>
                      <a:pt x="8" y="37"/>
                    </a:lnTo>
                    <a:lnTo>
                      <a:pt x="12" y="34"/>
                    </a:lnTo>
                    <a:lnTo>
                      <a:pt x="12" y="27"/>
                    </a:lnTo>
                    <a:lnTo>
                      <a:pt x="15" y="22"/>
                    </a:lnTo>
                    <a:lnTo>
                      <a:pt x="23" y="25"/>
                    </a:lnTo>
                    <a:lnTo>
                      <a:pt x="30" y="20"/>
                    </a:lnTo>
                    <a:lnTo>
                      <a:pt x="35" y="20"/>
                    </a:lnTo>
                    <a:lnTo>
                      <a:pt x="36" y="19"/>
                    </a:lnTo>
                    <a:lnTo>
                      <a:pt x="36" y="14"/>
                    </a:lnTo>
                    <a:lnTo>
                      <a:pt x="40" y="10"/>
                    </a:lnTo>
                    <a:lnTo>
                      <a:pt x="46" y="12"/>
                    </a:lnTo>
                    <a:lnTo>
                      <a:pt x="48" y="9"/>
                    </a:lnTo>
                    <a:lnTo>
                      <a:pt x="45" y="5"/>
                    </a:lnTo>
                    <a:lnTo>
                      <a:pt x="45" y="4"/>
                    </a:lnTo>
                    <a:lnTo>
                      <a:pt x="50" y="2"/>
                    </a:lnTo>
                    <a:lnTo>
                      <a:pt x="58" y="2"/>
                    </a:lnTo>
                    <a:lnTo>
                      <a:pt x="58" y="0"/>
                    </a:lnTo>
                    <a:lnTo>
                      <a:pt x="58" y="0"/>
                    </a:lnTo>
                    <a:close/>
                    <a:moveTo>
                      <a:pt x="71" y="324"/>
                    </a:moveTo>
                    <a:lnTo>
                      <a:pt x="73" y="328"/>
                    </a:lnTo>
                    <a:lnTo>
                      <a:pt x="75" y="326"/>
                    </a:lnTo>
                    <a:lnTo>
                      <a:pt x="75" y="324"/>
                    </a:lnTo>
                    <a:lnTo>
                      <a:pt x="73" y="323"/>
                    </a:lnTo>
                    <a:lnTo>
                      <a:pt x="71" y="324"/>
                    </a:lnTo>
                    <a:lnTo>
                      <a:pt x="71" y="324"/>
                    </a:lnTo>
                    <a:close/>
                    <a:moveTo>
                      <a:pt x="56" y="303"/>
                    </a:moveTo>
                    <a:lnTo>
                      <a:pt x="56" y="308"/>
                    </a:lnTo>
                    <a:lnTo>
                      <a:pt x="58" y="304"/>
                    </a:lnTo>
                    <a:lnTo>
                      <a:pt x="56" y="303"/>
                    </a:lnTo>
                    <a:lnTo>
                      <a:pt x="56" y="303"/>
                    </a:lnTo>
                    <a:lnTo>
                      <a:pt x="56" y="303"/>
                    </a:lnTo>
                    <a:close/>
                    <a:moveTo>
                      <a:pt x="38" y="291"/>
                    </a:moveTo>
                    <a:lnTo>
                      <a:pt x="38" y="294"/>
                    </a:lnTo>
                    <a:lnTo>
                      <a:pt x="38" y="296"/>
                    </a:lnTo>
                    <a:lnTo>
                      <a:pt x="38" y="301"/>
                    </a:lnTo>
                    <a:lnTo>
                      <a:pt x="41" y="296"/>
                    </a:lnTo>
                    <a:lnTo>
                      <a:pt x="41" y="291"/>
                    </a:lnTo>
                    <a:lnTo>
                      <a:pt x="41" y="291"/>
                    </a:lnTo>
                    <a:lnTo>
                      <a:pt x="38" y="291"/>
                    </a:lnTo>
                    <a:lnTo>
                      <a:pt x="38" y="291"/>
                    </a:lnTo>
                    <a:close/>
                    <a:moveTo>
                      <a:pt x="126" y="196"/>
                    </a:moveTo>
                    <a:lnTo>
                      <a:pt x="128" y="201"/>
                    </a:lnTo>
                    <a:lnTo>
                      <a:pt x="131" y="203"/>
                    </a:lnTo>
                    <a:lnTo>
                      <a:pt x="133" y="203"/>
                    </a:lnTo>
                    <a:lnTo>
                      <a:pt x="126" y="196"/>
                    </a:lnTo>
                    <a:lnTo>
                      <a:pt x="126" y="196"/>
                    </a:lnTo>
                    <a:close/>
                    <a:moveTo>
                      <a:pt x="80" y="251"/>
                    </a:moveTo>
                    <a:lnTo>
                      <a:pt x="75" y="253"/>
                    </a:lnTo>
                    <a:lnTo>
                      <a:pt x="78" y="253"/>
                    </a:lnTo>
                    <a:lnTo>
                      <a:pt x="80" y="251"/>
                    </a:lnTo>
                    <a:lnTo>
                      <a:pt x="80" y="251"/>
                    </a:lnTo>
                    <a:close/>
                    <a:moveTo>
                      <a:pt x="80" y="256"/>
                    </a:moveTo>
                    <a:lnTo>
                      <a:pt x="76" y="258"/>
                    </a:lnTo>
                    <a:lnTo>
                      <a:pt x="76" y="261"/>
                    </a:lnTo>
                    <a:lnTo>
                      <a:pt x="81" y="263"/>
                    </a:lnTo>
                    <a:lnTo>
                      <a:pt x="81" y="260"/>
                    </a:lnTo>
                    <a:lnTo>
                      <a:pt x="80" y="25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70" name="Freeform 23"/>
              <p:cNvSpPr>
                <a:spLocks noEditPoints="1"/>
              </p:cNvSpPr>
              <p:nvPr/>
            </p:nvSpPr>
            <p:spPr bwMode="auto">
              <a:xfrm>
                <a:off x="7604060" y="2928348"/>
                <a:ext cx="114516" cy="226194"/>
              </a:xfrm>
              <a:custGeom>
                <a:avLst/>
                <a:gdLst/>
                <a:ahLst/>
                <a:cxnLst>
                  <a:cxn ang="0">
                    <a:pos x="120" y="5"/>
                  </a:cxn>
                  <a:cxn ang="0">
                    <a:pos x="138" y="33"/>
                  </a:cxn>
                  <a:cxn ang="0">
                    <a:pos x="131" y="63"/>
                  </a:cxn>
                  <a:cxn ang="0">
                    <a:pos x="121" y="75"/>
                  </a:cxn>
                  <a:cxn ang="0">
                    <a:pos x="125" y="93"/>
                  </a:cxn>
                  <a:cxn ang="0">
                    <a:pos x="148" y="104"/>
                  </a:cxn>
                  <a:cxn ang="0">
                    <a:pos x="158" y="118"/>
                  </a:cxn>
                  <a:cxn ang="0">
                    <a:pos x="178" y="124"/>
                  </a:cxn>
                  <a:cxn ang="0">
                    <a:pos x="166" y="149"/>
                  </a:cxn>
                  <a:cxn ang="0">
                    <a:pos x="184" y="156"/>
                  </a:cxn>
                  <a:cxn ang="0">
                    <a:pos x="216" y="158"/>
                  </a:cxn>
                  <a:cxn ang="0">
                    <a:pos x="201" y="179"/>
                  </a:cxn>
                  <a:cxn ang="0">
                    <a:pos x="178" y="192"/>
                  </a:cxn>
                  <a:cxn ang="0">
                    <a:pos x="168" y="207"/>
                  </a:cxn>
                  <a:cxn ang="0">
                    <a:pos x="141" y="224"/>
                  </a:cxn>
                  <a:cxn ang="0">
                    <a:pos x="136" y="244"/>
                  </a:cxn>
                  <a:cxn ang="0">
                    <a:pos x="161" y="274"/>
                  </a:cxn>
                  <a:cxn ang="0">
                    <a:pos x="165" y="295"/>
                  </a:cxn>
                  <a:cxn ang="0">
                    <a:pos x="171" y="332"/>
                  </a:cxn>
                  <a:cxn ang="0">
                    <a:pos x="188" y="364"/>
                  </a:cxn>
                  <a:cxn ang="0">
                    <a:pos x="196" y="395"/>
                  </a:cxn>
                  <a:cxn ang="0">
                    <a:pos x="178" y="427"/>
                  </a:cxn>
                  <a:cxn ang="0">
                    <a:pos x="171" y="422"/>
                  </a:cxn>
                  <a:cxn ang="0">
                    <a:pos x="176" y="410"/>
                  </a:cxn>
                  <a:cxn ang="0">
                    <a:pos x="176" y="388"/>
                  </a:cxn>
                  <a:cxn ang="0">
                    <a:pos x="171" y="359"/>
                  </a:cxn>
                  <a:cxn ang="0">
                    <a:pos x="161" y="350"/>
                  </a:cxn>
                  <a:cxn ang="0">
                    <a:pos x="151" y="324"/>
                  </a:cxn>
                  <a:cxn ang="0">
                    <a:pos x="145" y="292"/>
                  </a:cxn>
                  <a:cxn ang="0">
                    <a:pos x="138" y="284"/>
                  </a:cxn>
                  <a:cxn ang="0">
                    <a:pos x="123" y="266"/>
                  </a:cxn>
                  <a:cxn ang="0">
                    <a:pos x="123" y="271"/>
                  </a:cxn>
                  <a:cxn ang="0">
                    <a:pos x="108" y="280"/>
                  </a:cxn>
                  <a:cxn ang="0">
                    <a:pos x="103" y="289"/>
                  </a:cxn>
                  <a:cxn ang="0">
                    <a:pos x="81" y="297"/>
                  </a:cxn>
                  <a:cxn ang="0">
                    <a:pos x="68" y="302"/>
                  </a:cxn>
                  <a:cxn ang="0">
                    <a:pos x="63" y="294"/>
                  </a:cxn>
                  <a:cxn ang="0">
                    <a:pos x="68" y="266"/>
                  </a:cxn>
                  <a:cxn ang="0">
                    <a:pos x="58" y="242"/>
                  </a:cxn>
                  <a:cxn ang="0">
                    <a:pos x="43" y="219"/>
                  </a:cxn>
                  <a:cxn ang="0">
                    <a:pos x="28" y="217"/>
                  </a:cxn>
                  <a:cxn ang="0">
                    <a:pos x="37" y="217"/>
                  </a:cxn>
                  <a:cxn ang="0">
                    <a:pos x="38" y="204"/>
                  </a:cxn>
                  <a:cxn ang="0">
                    <a:pos x="18" y="201"/>
                  </a:cxn>
                  <a:cxn ang="0">
                    <a:pos x="15" y="197"/>
                  </a:cxn>
                  <a:cxn ang="0">
                    <a:pos x="2" y="174"/>
                  </a:cxn>
                  <a:cxn ang="0">
                    <a:pos x="13" y="153"/>
                  </a:cxn>
                  <a:cxn ang="0">
                    <a:pos x="23" y="129"/>
                  </a:cxn>
                  <a:cxn ang="0">
                    <a:pos x="37" y="106"/>
                  </a:cxn>
                  <a:cxn ang="0">
                    <a:pos x="48" y="61"/>
                  </a:cxn>
                  <a:cxn ang="0">
                    <a:pos x="70" y="26"/>
                  </a:cxn>
                  <a:cxn ang="0">
                    <a:pos x="95" y="15"/>
                  </a:cxn>
                  <a:cxn ang="0">
                    <a:pos x="32" y="232"/>
                  </a:cxn>
                </a:cxnLst>
                <a:rect l="0" t="0" r="r" b="b"/>
                <a:pathLst>
                  <a:path w="216" h="437">
                    <a:moveTo>
                      <a:pt x="98" y="1"/>
                    </a:moveTo>
                    <a:lnTo>
                      <a:pt x="101" y="0"/>
                    </a:lnTo>
                    <a:lnTo>
                      <a:pt x="106" y="1"/>
                    </a:lnTo>
                    <a:lnTo>
                      <a:pt x="111" y="0"/>
                    </a:lnTo>
                    <a:lnTo>
                      <a:pt x="116" y="0"/>
                    </a:lnTo>
                    <a:lnTo>
                      <a:pt x="120" y="5"/>
                    </a:lnTo>
                    <a:lnTo>
                      <a:pt x="125" y="8"/>
                    </a:lnTo>
                    <a:lnTo>
                      <a:pt x="125" y="15"/>
                    </a:lnTo>
                    <a:lnTo>
                      <a:pt x="130" y="15"/>
                    </a:lnTo>
                    <a:lnTo>
                      <a:pt x="135" y="20"/>
                    </a:lnTo>
                    <a:lnTo>
                      <a:pt x="135" y="26"/>
                    </a:lnTo>
                    <a:lnTo>
                      <a:pt x="138" y="33"/>
                    </a:lnTo>
                    <a:lnTo>
                      <a:pt x="138" y="40"/>
                    </a:lnTo>
                    <a:lnTo>
                      <a:pt x="138" y="50"/>
                    </a:lnTo>
                    <a:lnTo>
                      <a:pt x="138" y="55"/>
                    </a:lnTo>
                    <a:lnTo>
                      <a:pt x="136" y="56"/>
                    </a:lnTo>
                    <a:lnTo>
                      <a:pt x="131" y="60"/>
                    </a:lnTo>
                    <a:lnTo>
                      <a:pt x="131" y="63"/>
                    </a:lnTo>
                    <a:lnTo>
                      <a:pt x="128" y="63"/>
                    </a:lnTo>
                    <a:lnTo>
                      <a:pt x="128" y="66"/>
                    </a:lnTo>
                    <a:lnTo>
                      <a:pt x="130" y="71"/>
                    </a:lnTo>
                    <a:lnTo>
                      <a:pt x="128" y="73"/>
                    </a:lnTo>
                    <a:lnTo>
                      <a:pt x="125" y="73"/>
                    </a:lnTo>
                    <a:lnTo>
                      <a:pt x="121" y="75"/>
                    </a:lnTo>
                    <a:lnTo>
                      <a:pt x="120" y="80"/>
                    </a:lnTo>
                    <a:lnTo>
                      <a:pt x="121" y="81"/>
                    </a:lnTo>
                    <a:lnTo>
                      <a:pt x="120" y="84"/>
                    </a:lnTo>
                    <a:lnTo>
                      <a:pt x="120" y="89"/>
                    </a:lnTo>
                    <a:lnTo>
                      <a:pt x="123" y="91"/>
                    </a:lnTo>
                    <a:lnTo>
                      <a:pt x="125" y="93"/>
                    </a:lnTo>
                    <a:lnTo>
                      <a:pt x="128" y="96"/>
                    </a:lnTo>
                    <a:lnTo>
                      <a:pt x="128" y="101"/>
                    </a:lnTo>
                    <a:lnTo>
                      <a:pt x="130" y="106"/>
                    </a:lnTo>
                    <a:lnTo>
                      <a:pt x="136" y="103"/>
                    </a:lnTo>
                    <a:lnTo>
                      <a:pt x="146" y="101"/>
                    </a:lnTo>
                    <a:lnTo>
                      <a:pt x="148" y="104"/>
                    </a:lnTo>
                    <a:lnTo>
                      <a:pt x="146" y="106"/>
                    </a:lnTo>
                    <a:lnTo>
                      <a:pt x="150" y="109"/>
                    </a:lnTo>
                    <a:lnTo>
                      <a:pt x="156" y="108"/>
                    </a:lnTo>
                    <a:lnTo>
                      <a:pt x="156" y="111"/>
                    </a:lnTo>
                    <a:lnTo>
                      <a:pt x="155" y="114"/>
                    </a:lnTo>
                    <a:lnTo>
                      <a:pt x="158" y="118"/>
                    </a:lnTo>
                    <a:lnTo>
                      <a:pt x="165" y="119"/>
                    </a:lnTo>
                    <a:lnTo>
                      <a:pt x="163" y="123"/>
                    </a:lnTo>
                    <a:lnTo>
                      <a:pt x="165" y="124"/>
                    </a:lnTo>
                    <a:lnTo>
                      <a:pt x="166" y="123"/>
                    </a:lnTo>
                    <a:lnTo>
                      <a:pt x="173" y="123"/>
                    </a:lnTo>
                    <a:lnTo>
                      <a:pt x="178" y="124"/>
                    </a:lnTo>
                    <a:lnTo>
                      <a:pt x="178" y="128"/>
                    </a:lnTo>
                    <a:lnTo>
                      <a:pt x="176" y="133"/>
                    </a:lnTo>
                    <a:lnTo>
                      <a:pt x="176" y="136"/>
                    </a:lnTo>
                    <a:lnTo>
                      <a:pt x="169" y="143"/>
                    </a:lnTo>
                    <a:lnTo>
                      <a:pt x="166" y="146"/>
                    </a:lnTo>
                    <a:lnTo>
                      <a:pt x="166" y="149"/>
                    </a:lnTo>
                    <a:lnTo>
                      <a:pt x="169" y="148"/>
                    </a:lnTo>
                    <a:lnTo>
                      <a:pt x="178" y="149"/>
                    </a:lnTo>
                    <a:lnTo>
                      <a:pt x="179" y="149"/>
                    </a:lnTo>
                    <a:lnTo>
                      <a:pt x="183" y="148"/>
                    </a:lnTo>
                    <a:lnTo>
                      <a:pt x="186" y="151"/>
                    </a:lnTo>
                    <a:lnTo>
                      <a:pt x="184" y="156"/>
                    </a:lnTo>
                    <a:lnTo>
                      <a:pt x="186" y="161"/>
                    </a:lnTo>
                    <a:lnTo>
                      <a:pt x="191" y="163"/>
                    </a:lnTo>
                    <a:lnTo>
                      <a:pt x="194" y="161"/>
                    </a:lnTo>
                    <a:lnTo>
                      <a:pt x="201" y="161"/>
                    </a:lnTo>
                    <a:lnTo>
                      <a:pt x="211" y="156"/>
                    </a:lnTo>
                    <a:lnTo>
                      <a:pt x="216" y="158"/>
                    </a:lnTo>
                    <a:lnTo>
                      <a:pt x="216" y="163"/>
                    </a:lnTo>
                    <a:lnTo>
                      <a:pt x="209" y="168"/>
                    </a:lnTo>
                    <a:lnTo>
                      <a:pt x="201" y="169"/>
                    </a:lnTo>
                    <a:lnTo>
                      <a:pt x="201" y="173"/>
                    </a:lnTo>
                    <a:lnTo>
                      <a:pt x="199" y="176"/>
                    </a:lnTo>
                    <a:lnTo>
                      <a:pt x="201" y="179"/>
                    </a:lnTo>
                    <a:lnTo>
                      <a:pt x="196" y="182"/>
                    </a:lnTo>
                    <a:lnTo>
                      <a:pt x="194" y="182"/>
                    </a:lnTo>
                    <a:lnTo>
                      <a:pt x="191" y="189"/>
                    </a:lnTo>
                    <a:lnTo>
                      <a:pt x="183" y="189"/>
                    </a:lnTo>
                    <a:lnTo>
                      <a:pt x="178" y="191"/>
                    </a:lnTo>
                    <a:lnTo>
                      <a:pt x="178" y="192"/>
                    </a:lnTo>
                    <a:lnTo>
                      <a:pt x="181" y="196"/>
                    </a:lnTo>
                    <a:lnTo>
                      <a:pt x="179" y="199"/>
                    </a:lnTo>
                    <a:lnTo>
                      <a:pt x="173" y="197"/>
                    </a:lnTo>
                    <a:lnTo>
                      <a:pt x="169" y="201"/>
                    </a:lnTo>
                    <a:lnTo>
                      <a:pt x="169" y="206"/>
                    </a:lnTo>
                    <a:lnTo>
                      <a:pt x="168" y="207"/>
                    </a:lnTo>
                    <a:lnTo>
                      <a:pt x="163" y="207"/>
                    </a:lnTo>
                    <a:lnTo>
                      <a:pt x="156" y="212"/>
                    </a:lnTo>
                    <a:lnTo>
                      <a:pt x="148" y="209"/>
                    </a:lnTo>
                    <a:lnTo>
                      <a:pt x="145" y="214"/>
                    </a:lnTo>
                    <a:lnTo>
                      <a:pt x="145" y="221"/>
                    </a:lnTo>
                    <a:lnTo>
                      <a:pt x="141" y="224"/>
                    </a:lnTo>
                    <a:lnTo>
                      <a:pt x="141" y="231"/>
                    </a:lnTo>
                    <a:lnTo>
                      <a:pt x="143" y="234"/>
                    </a:lnTo>
                    <a:lnTo>
                      <a:pt x="140" y="237"/>
                    </a:lnTo>
                    <a:lnTo>
                      <a:pt x="133" y="239"/>
                    </a:lnTo>
                    <a:lnTo>
                      <a:pt x="133" y="242"/>
                    </a:lnTo>
                    <a:lnTo>
                      <a:pt x="136" y="244"/>
                    </a:lnTo>
                    <a:lnTo>
                      <a:pt x="141" y="251"/>
                    </a:lnTo>
                    <a:lnTo>
                      <a:pt x="145" y="254"/>
                    </a:lnTo>
                    <a:lnTo>
                      <a:pt x="146" y="257"/>
                    </a:lnTo>
                    <a:lnTo>
                      <a:pt x="153" y="261"/>
                    </a:lnTo>
                    <a:lnTo>
                      <a:pt x="158" y="272"/>
                    </a:lnTo>
                    <a:lnTo>
                      <a:pt x="161" y="274"/>
                    </a:lnTo>
                    <a:lnTo>
                      <a:pt x="165" y="279"/>
                    </a:lnTo>
                    <a:lnTo>
                      <a:pt x="166" y="284"/>
                    </a:lnTo>
                    <a:lnTo>
                      <a:pt x="171" y="285"/>
                    </a:lnTo>
                    <a:lnTo>
                      <a:pt x="171" y="290"/>
                    </a:lnTo>
                    <a:lnTo>
                      <a:pt x="166" y="292"/>
                    </a:lnTo>
                    <a:lnTo>
                      <a:pt x="165" y="295"/>
                    </a:lnTo>
                    <a:lnTo>
                      <a:pt x="168" y="307"/>
                    </a:lnTo>
                    <a:lnTo>
                      <a:pt x="166" y="310"/>
                    </a:lnTo>
                    <a:lnTo>
                      <a:pt x="161" y="312"/>
                    </a:lnTo>
                    <a:lnTo>
                      <a:pt x="165" y="320"/>
                    </a:lnTo>
                    <a:lnTo>
                      <a:pt x="165" y="324"/>
                    </a:lnTo>
                    <a:lnTo>
                      <a:pt x="171" y="332"/>
                    </a:lnTo>
                    <a:lnTo>
                      <a:pt x="179" y="337"/>
                    </a:lnTo>
                    <a:lnTo>
                      <a:pt x="186" y="342"/>
                    </a:lnTo>
                    <a:lnTo>
                      <a:pt x="189" y="352"/>
                    </a:lnTo>
                    <a:lnTo>
                      <a:pt x="186" y="355"/>
                    </a:lnTo>
                    <a:lnTo>
                      <a:pt x="188" y="360"/>
                    </a:lnTo>
                    <a:lnTo>
                      <a:pt x="188" y="364"/>
                    </a:lnTo>
                    <a:lnTo>
                      <a:pt x="189" y="367"/>
                    </a:lnTo>
                    <a:lnTo>
                      <a:pt x="191" y="374"/>
                    </a:lnTo>
                    <a:lnTo>
                      <a:pt x="193" y="377"/>
                    </a:lnTo>
                    <a:lnTo>
                      <a:pt x="193" y="383"/>
                    </a:lnTo>
                    <a:lnTo>
                      <a:pt x="196" y="388"/>
                    </a:lnTo>
                    <a:lnTo>
                      <a:pt x="196" y="395"/>
                    </a:lnTo>
                    <a:lnTo>
                      <a:pt x="193" y="397"/>
                    </a:lnTo>
                    <a:lnTo>
                      <a:pt x="188" y="412"/>
                    </a:lnTo>
                    <a:lnTo>
                      <a:pt x="183" y="415"/>
                    </a:lnTo>
                    <a:lnTo>
                      <a:pt x="181" y="420"/>
                    </a:lnTo>
                    <a:lnTo>
                      <a:pt x="179" y="423"/>
                    </a:lnTo>
                    <a:lnTo>
                      <a:pt x="178" y="427"/>
                    </a:lnTo>
                    <a:lnTo>
                      <a:pt x="178" y="427"/>
                    </a:lnTo>
                    <a:lnTo>
                      <a:pt x="176" y="432"/>
                    </a:lnTo>
                    <a:lnTo>
                      <a:pt x="174" y="437"/>
                    </a:lnTo>
                    <a:lnTo>
                      <a:pt x="173" y="430"/>
                    </a:lnTo>
                    <a:lnTo>
                      <a:pt x="173" y="425"/>
                    </a:lnTo>
                    <a:lnTo>
                      <a:pt x="171" y="422"/>
                    </a:lnTo>
                    <a:lnTo>
                      <a:pt x="171" y="420"/>
                    </a:lnTo>
                    <a:lnTo>
                      <a:pt x="173" y="420"/>
                    </a:lnTo>
                    <a:lnTo>
                      <a:pt x="174" y="418"/>
                    </a:lnTo>
                    <a:lnTo>
                      <a:pt x="178" y="415"/>
                    </a:lnTo>
                    <a:lnTo>
                      <a:pt x="178" y="410"/>
                    </a:lnTo>
                    <a:lnTo>
                      <a:pt x="176" y="410"/>
                    </a:lnTo>
                    <a:lnTo>
                      <a:pt x="176" y="403"/>
                    </a:lnTo>
                    <a:lnTo>
                      <a:pt x="178" y="403"/>
                    </a:lnTo>
                    <a:lnTo>
                      <a:pt x="179" y="400"/>
                    </a:lnTo>
                    <a:lnTo>
                      <a:pt x="178" y="395"/>
                    </a:lnTo>
                    <a:lnTo>
                      <a:pt x="181" y="392"/>
                    </a:lnTo>
                    <a:lnTo>
                      <a:pt x="176" y="388"/>
                    </a:lnTo>
                    <a:lnTo>
                      <a:pt x="174" y="385"/>
                    </a:lnTo>
                    <a:lnTo>
                      <a:pt x="174" y="380"/>
                    </a:lnTo>
                    <a:lnTo>
                      <a:pt x="176" y="378"/>
                    </a:lnTo>
                    <a:lnTo>
                      <a:pt x="174" y="374"/>
                    </a:lnTo>
                    <a:lnTo>
                      <a:pt x="173" y="372"/>
                    </a:lnTo>
                    <a:lnTo>
                      <a:pt x="171" y="359"/>
                    </a:lnTo>
                    <a:lnTo>
                      <a:pt x="168" y="355"/>
                    </a:lnTo>
                    <a:lnTo>
                      <a:pt x="166" y="352"/>
                    </a:lnTo>
                    <a:lnTo>
                      <a:pt x="163" y="345"/>
                    </a:lnTo>
                    <a:lnTo>
                      <a:pt x="161" y="354"/>
                    </a:lnTo>
                    <a:lnTo>
                      <a:pt x="160" y="354"/>
                    </a:lnTo>
                    <a:lnTo>
                      <a:pt x="161" y="350"/>
                    </a:lnTo>
                    <a:lnTo>
                      <a:pt x="158" y="347"/>
                    </a:lnTo>
                    <a:lnTo>
                      <a:pt x="158" y="337"/>
                    </a:lnTo>
                    <a:lnTo>
                      <a:pt x="155" y="334"/>
                    </a:lnTo>
                    <a:lnTo>
                      <a:pt x="155" y="329"/>
                    </a:lnTo>
                    <a:lnTo>
                      <a:pt x="156" y="327"/>
                    </a:lnTo>
                    <a:lnTo>
                      <a:pt x="151" y="324"/>
                    </a:lnTo>
                    <a:lnTo>
                      <a:pt x="150" y="315"/>
                    </a:lnTo>
                    <a:lnTo>
                      <a:pt x="150" y="315"/>
                    </a:lnTo>
                    <a:lnTo>
                      <a:pt x="146" y="299"/>
                    </a:lnTo>
                    <a:lnTo>
                      <a:pt x="145" y="297"/>
                    </a:lnTo>
                    <a:lnTo>
                      <a:pt x="143" y="294"/>
                    </a:lnTo>
                    <a:lnTo>
                      <a:pt x="145" y="292"/>
                    </a:lnTo>
                    <a:lnTo>
                      <a:pt x="145" y="290"/>
                    </a:lnTo>
                    <a:lnTo>
                      <a:pt x="141" y="285"/>
                    </a:lnTo>
                    <a:lnTo>
                      <a:pt x="143" y="284"/>
                    </a:lnTo>
                    <a:lnTo>
                      <a:pt x="143" y="280"/>
                    </a:lnTo>
                    <a:lnTo>
                      <a:pt x="141" y="284"/>
                    </a:lnTo>
                    <a:lnTo>
                      <a:pt x="138" y="284"/>
                    </a:lnTo>
                    <a:lnTo>
                      <a:pt x="135" y="284"/>
                    </a:lnTo>
                    <a:lnTo>
                      <a:pt x="133" y="279"/>
                    </a:lnTo>
                    <a:lnTo>
                      <a:pt x="131" y="277"/>
                    </a:lnTo>
                    <a:lnTo>
                      <a:pt x="126" y="269"/>
                    </a:lnTo>
                    <a:lnTo>
                      <a:pt x="125" y="266"/>
                    </a:lnTo>
                    <a:lnTo>
                      <a:pt x="123" y="266"/>
                    </a:lnTo>
                    <a:lnTo>
                      <a:pt x="123" y="264"/>
                    </a:lnTo>
                    <a:lnTo>
                      <a:pt x="118" y="261"/>
                    </a:lnTo>
                    <a:lnTo>
                      <a:pt x="121" y="264"/>
                    </a:lnTo>
                    <a:lnTo>
                      <a:pt x="120" y="266"/>
                    </a:lnTo>
                    <a:lnTo>
                      <a:pt x="120" y="267"/>
                    </a:lnTo>
                    <a:lnTo>
                      <a:pt x="123" y="271"/>
                    </a:lnTo>
                    <a:lnTo>
                      <a:pt x="121" y="274"/>
                    </a:lnTo>
                    <a:lnTo>
                      <a:pt x="120" y="276"/>
                    </a:lnTo>
                    <a:lnTo>
                      <a:pt x="121" y="279"/>
                    </a:lnTo>
                    <a:lnTo>
                      <a:pt x="115" y="284"/>
                    </a:lnTo>
                    <a:lnTo>
                      <a:pt x="110" y="284"/>
                    </a:lnTo>
                    <a:lnTo>
                      <a:pt x="108" y="280"/>
                    </a:lnTo>
                    <a:lnTo>
                      <a:pt x="106" y="280"/>
                    </a:lnTo>
                    <a:lnTo>
                      <a:pt x="108" y="284"/>
                    </a:lnTo>
                    <a:lnTo>
                      <a:pt x="108" y="285"/>
                    </a:lnTo>
                    <a:lnTo>
                      <a:pt x="111" y="285"/>
                    </a:lnTo>
                    <a:lnTo>
                      <a:pt x="106" y="289"/>
                    </a:lnTo>
                    <a:lnTo>
                      <a:pt x="103" y="289"/>
                    </a:lnTo>
                    <a:lnTo>
                      <a:pt x="100" y="287"/>
                    </a:lnTo>
                    <a:lnTo>
                      <a:pt x="98" y="290"/>
                    </a:lnTo>
                    <a:lnTo>
                      <a:pt x="90" y="297"/>
                    </a:lnTo>
                    <a:lnTo>
                      <a:pt x="85" y="297"/>
                    </a:lnTo>
                    <a:lnTo>
                      <a:pt x="83" y="297"/>
                    </a:lnTo>
                    <a:lnTo>
                      <a:pt x="81" y="297"/>
                    </a:lnTo>
                    <a:lnTo>
                      <a:pt x="81" y="295"/>
                    </a:lnTo>
                    <a:lnTo>
                      <a:pt x="80" y="299"/>
                    </a:lnTo>
                    <a:lnTo>
                      <a:pt x="78" y="299"/>
                    </a:lnTo>
                    <a:lnTo>
                      <a:pt x="75" y="295"/>
                    </a:lnTo>
                    <a:lnTo>
                      <a:pt x="68" y="299"/>
                    </a:lnTo>
                    <a:lnTo>
                      <a:pt x="68" y="302"/>
                    </a:lnTo>
                    <a:lnTo>
                      <a:pt x="65" y="302"/>
                    </a:lnTo>
                    <a:lnTo>
                      <a:pt x="65" y="295"/>
                    </a:lnTo>
                    <a:lnTo>
                      <a:pt x="71" y="290"/>
                    </a:lnTo>
                    <a:lnTo>
                      <a:pt x="71" y="284"/>
                    </a:lnTo>
                    <a:lnTo>
                      <a:pt x="70" y="290"/>
                    </a:lnTo>
                    <a:lnTo>
                      <a:pt x="63" y="294"/>
                    </a:lnTo>
                    <a:lnTo>
                      <a:pt x="60" y="299"/>
                    </a:lnTo>
                    <a:lnTo>
                      <a:pt x="60" y="297"/>
                    </a:lnTo>
                    <a:lnTo>
                      <a:pt x="60" y="295"/>
                    </a:lnTo>
                    <a:lnTo>
                      <a:pt x="58" y="290"/>
                    </a:lnTo>
                    <a:lnTo>
                      <a:pt x="63" y="269"/>
                    </a:lnTo>
                    <a:lnTo>
                      <a:pt x="68" y="266"/>
                    </a:lnTo>
                    <a:lnTo>
                      <a:pt x="66" y="264"/>
                    </a:lnTo>
                    <a:lnTo>
                      <a:pt x="62" y="254"/>
                    </a:lnTo>
                    <a:lnTo>
                      <a:pt x="62" y="246"/>
                    </a:lnTo>
                    <a:lnTo>
                      <a:pt x="58" y="246"/>
                    </a:lnTo>
                    <a:lnTo>
                      <a:pt x="58" y="242"/>
                    </a:lnTo>
                    <a:lnTo>
                      <a:pt x="58" y="242"/>
                    </a:lnTo>
                    <a:lnTo>
                      <a:pt x="55" y="239"/>
                    </a:lnTo>
                    <a:lnTo>
                      <a:pt x="53" y="232"/>
                    </a:lnTo>
                    <a:lnTo>
                      <a:pt x="52" y="229"/>
                    </a:lnTo>
                    <a:lnTo>
                      <a:pt x="48" y="226"/>
                    </a:lnTo>
                    <a:lnTo>
                      <a:pt x="48" y="222"/>
                    </a:lnTo>
                    <a:lnTo>
                      <a:pt x="43" y="219"/>
                    </a:lnTo>
                    <a:lnTo>
                      <a:pt x="45" y="222"/>
                    </a:lnTo>
                    <a:lnTo>
                      <a:pt x="47" y="231"/>
                    </a:lnTo>
                    <a:lnTo>
                      <a:pt x="37" y="227"/>
                    </a:lnTo>
                    <a:lnTo>
                      <a:pt x="33" y="224"/>
                    </a:lnTo>
                    <a:lnTo>
                      <a:pt x="33" y="221"/>
                    </a:lnTo>
                    <a:lnTo>
                      <a:pt x="28" y="217"/>
                    </a:lnTo>
                    <a:lnTo>
                      <a:pt x="28" y="216"/>
                    </a:lnTo>
                    <a:lnTo>
                      <a:pt x="32" y="216"/>
                    </a:lnTo>
                    <a:lnTo>
                      <a:pt x="33" y="219"/>
                    </a:lnTo>
                    <a:lnTo>
                      <a:pt x="37" y="221"/>
                    </a:lnTo>
                    <a:lnTo>
                      <a:pt x="38" y="219"/>
                    </a:lnTo>
                    <a:lnTo>
                      <a:pt x="37" y="217"/>
                    </a:lnTo>
                    <a:lnTo>
                      <a:pt x="33" y="216"/>
                    </a:lnTo>
                    <a:lnTo>
                      <a:pt x="38" y="212"/>
                    </a:lnTo>
                    <a:lnTo>
                      <a:pt x="40" y="216"/>
                    </a:lnTo>
                    <a:lnTo>
                      <a:pt x="43" y="214"/>
                    </a:lnTo>
                    <a:lnTo>
                      <a:pt x="43" y="211"/>
                    </a:lnTo>
                    <a:lnTo>
                      <a:pt x="38" y="204"/>
                    </a:lnTo>
                    <a:lnTo>
                      <a:pt x="30" y="204"/>
                    </a:lnTo>
                    <a:lnTo>
                      <a:pt x="28" y="201"/>
                    </a:lnTo>
                    <a:lnTo>
                      <a:pt x="25" y="199"/>
                    </a:lnTo>
                    <a:lnTo>
                      <a:pt x="23" y="197"/>
                    </a:lnTo>
                    <a:lnTo>
                      <a:pt x="23" y="199"/>
                    </a:lnTo>
                    <a:lnTo>
                      <a:pt x="18" y="201"/>
                    </a:lnTo>
                    <a:lnTo>
                      <a:pt x="18" y="199"/>
                    </a:lnTo>
                    <a:lnTo>
                      <a:pt x="22" y="194"/>
                    </a:lnTo>
                    <a:lnTo>
                      <a:pt x="17" y="196"/>
                    </a:lnTo>
                    <a:lnTo>
                      <a:pt x="13" y="192"/>
                    </a:lnTo>
                    <a:lnTo>
                      <a:pt x="13" y="194"/>
                    </a:lnTo>
                    <a:lnTo>
                      <a:pt x="15" y="197"/>
                    </a:lnTo>
                    <a:lnTo>
                      <a:pt x="5" y="189"/>
                    </a:lnTo>
                    <a:lnTo>
                      <a:pt x="3" y="184"/>
                    </a:lnTo>
                    <a:lnTo>
                      <a:pt x="0" y="179"/>
                    </a:lnTo>
                    <a:lnTo>
                      <a:pt x="0" y="179"/>
                    </a:lnTo>
                    <a:lnTo>
                      <a:pt x="0" y="178"/>
                    </a:lnTo>
                    <a:lnTo>
                      <a:pt x="2" y="174"/>
                    </a:lnTo>
                    <a:lnTo>
                      <a:pt x="5" y="168"/>
                    </a:lnTo>
                    <a:lnTo>
                      <a:pt x="8" y="169"/>
                    </a:lnTo>
                    <a:lnTo>
                      <a:pt x="10" y="164"/>
                    </a:lnTo>
                    <a:lnTo>
                      <a:pt x="10" y="156"/>
                    </a:lnTo>
                    <a:lnTo>
                      <a:pt x="12" y="153"/>
                    </a:lnTo>
                    <a:lnTo>
                      <a:pt x="13" y="153"/>
                    </a:lnTo>
                    <a:lnTo>
                      <a:pt x="17" y="153"/>
                    </a:lnTo>
                    <a:lnTo>
                      <a:pt x="18" y="144"/>
                    </a:lnTo>
                    <a:lnTo>
                      <a:pt x="18" y="141"/>
                    </a:lnTo>
                    <a:lnTo>
                      <a:pt x="18" y="134"/>
                    </a:lnTo>
                    <a:lnTo>
                      <a:pt x="18" y="129"/>
                    </a:lnTo>
                    <a:lnTo>
                      <a:pt x="23" y="129"/>
                    </a:lnTo>
                    <a:lnTo>
                      <a:pt x="23" y="123"/>
                    </a:lnTo>
                    <a:lnTo>
                      <a:pt x="23" y="116"/>
                    </a:lnTo>
                    <a:lnTo>
                      <a:pt x="20" y="106"/>
                    </a:lnTo>
                    <a:lnTo>
                      <a:pt x="25" y="106"/>
                    </a:lnTo>
                    <a:lnTo>
                      <a:pt x="30" y="108"/>
                    </a:lnTo>
                    <a:lnTo>
                      <a:pt x="37" y="106"/>
                    </a:lnTo>
                    <a:lnTo>
                      <a:pt x="40" y="99"/>
                    </a:lnTo>
                    <a:lnTo>
                      <a:pt x="42" y="89"/>
                    </a:lnTo>
                    <a:lnTo>
                      <a:pt x="48" y="78"/>
                    </a:lnTo>
                    <a:lnTo>
                      <a:pt x="42" y="75"/>
                    </a:lnTo>
                    <a:lnTo>
                      <a:pt x="42" y="71"/>
                    </a:lnTo>
                    <a:lnTo>
                      <a:pt x="48" y="61"/>
                    </a:lnTo>
                    <a:lnTo>
                      <a:pt x="52" y="53"/>
                    </a:lnTo>
                    <a:lnTo>
                      <a:pt x="50" y="51"/>
                    </a:lnTo>
                    <a:lnTo>
                      <a:pt x="50" y="45"/>
                    </a:lnTo>
                    <a:lnTo>
                      <a:pt x="58" y="35"/>
                    </a:lnTo>
                    <a:lnTo>
                      <a:pt x="63" y="33"/>
                    </a:lnTo>
                    <a:lnTo>
                      <a:pt x="70" y="26"/>
                    </a:lnTo>
                    <a:lnTo>
                      <a:pt x="71" y="21"/>
                    </a:lnTo>
                    <a:lnTo>
                      <a:pt x="80" y="18"/>
                    </a:lnTo>
                    <a:lnTo>
                      <a:pt x="86" y="15"/>
                    </a:lnTo>
                    <a:lnTo>
                      <a:pt x="91" y="16"/>
                    </a:lnTo>
                    <a:lnTo>
                      <a:pt x="95" y="18"/>
                    </a:lnTo>
                    <a:lnTo>
                      <a:pt x="95" y="15"/>
                    </a:lnTo>
                    <a:lnTo>
                      <a:pt x="95" y="10"/>
                    </a:lnTo>
                    <a:lnTo>
                      <a:pt x="100" y="5"/>
                    </a:lnTo>
                    <a:lnTo>
                      <a:pt x="98" y="1"/>
                    </a:lnTo>
                    <a:lnTo>
                      <a:pt x="98" y="1"/>
                    </a:lnTo>
                    <a:lnTo>
                      <a:pt x="98" y="1"/>
                    </a:lnTo>
                    <a:close/>
                    <a:moveTo>
                      <a:pt x="32" y="232"/>
                    </a:moveTo>
                    <a:lnTo>
                      <a:pt x="33" y="236"/>
                    </a:lnTo>
                    <a:lnTo>
                      <a:pt x="38" y="237"/>
                    </a:lnTo>
                    <a:lnTo>
                      <a:pt x="40" y="234"/>
                    </a:lnTo>
                    <a:lnTo>
                      <a:pt x="35" y="231"/>
                    </a:lnTo>
                    <a:lnTo>
                      <a:pt x="32" y="23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71" name="Freeform 24"/>
              <p:cNvSpPr>
                <a:spLocks noEditPoints="1"/>
              </p:cNvSpPr>
              <p:nvPr/>
            </p:nvSpPr>
            <p:spPr bwMode="auto">
              <a:xfrm>
                <a:off x="7453155" y="3156617"/>
                <a:ext cx="28896" cy="46692"/>
              </a:xfrm>
              <a:custGeom>
                <a:avLst/>
                <a:gdLst/>
                <a:ahLst/>
                <a:cxnLst>
                  <a:cxn ang="0">
                    <a:pos x="0" y="38"/>
                  </a:cxn>
                  <a:cxn ang="0">
                    <a:pos x="4" y="33"/>
                  </a:cxn>
                  <a:cxn ang="0">
                    <a:pos x="2" y="35"/>
                  </a:cxn>
                  <a:cxn ang="0">
                    <a:pos x="0" y="43"/>
                  </a:cxn>
                  <a:cxn ang="0">
                    <a:pos x="9" y="7"/>
                  </a:cxn>
                  <a:cxn ang="0">
                    <a:pos x="2" y="0"/>
                  </a:cxn>
                  <a:cxn ang="0">
                    <a:pos x="12" y="0"/>
                  </a:cxn>
                  <a:cxn ang="0">
                    <a:pos x="9" y="5"/>
                  </a:cxn>
                  <a:cxn ang="0">
                    <a:pos x="9" y="7"/>
                  </a:cxn>
                  <a:cxn ang="0">
                    <a:pos x="19" y="3"/>
                  </a:cxn>
                  <a:cxn ang="0">
                    <a:pos x="25" y="8"/>
                  </a:cxn>
                  <a:cxn ang="0">
                    <a:pos x="24" y="10"/>
                  </a:cxn>
                  <a:cxn ang="0">
                    <a:pos x="17" y="8"/>
                  </a:cxn>
                  <a:cxn ang="0">
                    <a:pos x="12" y="5"/>
                  </a:cxn>
                  <a:cxn ang="0">
                    <a:pos x="14" y="3"/>
                  </a:cxn>
                  <a:cxn ang="0">
                    <a:pos x="15" y="2"/>
                  </a:cxn>
                  <a:cxn ang="0">
                    <a:pos x="10" y="10"/>
                  </a:cxn>
                  <a:cxn ang="0">
                    <a:pos x="10" y="12"/>
                  </a:cxn>
                  <a:cxn ang="0">
                    <a:pos x="10" y="13"/>
                  </a:cxn>
                  <a:cxn ang="0">
                    <a:pos x="7" y="20"/>
                  </a:cxn>
                  <a:cxn ang="0">
                    <a:pos x="4" y="18"/>
                  </a:cxn>
                  <a:cxn ang="0">
                    <a:pos x="0" y="18"/>
                  </a:cxn>
                  <a:cxn ang="0">
                    <a:pos x="4" y="22"/>
                  </a:cxn>
                  <a:cxn ang="0">
                    <a:pos x="5" y="27"/>
                  </a:cxn>
                  <a:cxn ang="0">
                    <a:pos x="4" y="35"/>
                  </a:cxn>
                  <a:cxn ang="0">
                    <a:pos x="2" y="48"/>
                  </a:cxn>
                  <a:cxn ang="0">
                    <a:pos x="4" y="56"/>
                  </a:cxn>
                  <a:cxn ang="0">
                    <a:pos x="5" y="70"/>
                  </a:cxn>
                  <a:cxn ang="0">
                    <a:pos x="14" y="88"/>
                  </a:cxn>
                  <a:cxn ang="0">
                    <a:pos x="24" y="90"/>
                  </a:cxn>
                  <a:cxn ang="0">
                    <a:pos x="40" y="86"/>
                  </a:cxn>
                  <a:cxn ang="0">
                    <a:pos x="50" y="71"/>
                  </a:cxn>
                  <a:cxn ang="0">
                    <a:pos x="52" y="65"/>
                  </a:cxn>
                  <a:cxn ang="0">
                    <a:pos x="53" y="58"/>
                  </a:cxn>
                  <a:cxn ang="0">
                    <a:pos x="52" y="51"/>
                  </a:cxn>
                  <a:cxn ang="0">
                    <a:pos x="45" y="38"/>
                  </a:cxn>
                  <a:cxn ang="0">
                    <a:pos x="37" y="33"/>
                  </a:cxn>
                  <a:cxn ang="0">
                    <a:pos x="34" y="32"/>
                  </a:cxn>
                  <a:cxn ang="0">
                    <a:pos x="37" y="27"/>
                  </a:cxn>
                  <a:cxn ang="0">
                    <a:pos x="32" y="22"/>
                  </a:cxn>
                  <a:cxn ang="0">
                    <a:pos x="29" y="17"/>
                  </a:cxn>
                  <a:cxn ang="0">
                    <a:pos x="27" y="13"/>
                  </a:cxn>
                  <a:cxn ang="0">
                    <a:pos x="19" y="12"/>
                  </a:cxn>
                  <a:cxn ang="0">
                    <a:pos x="15" y="10"/>
                  </a:cxn>
                </a:cxnLst>
                <a:rect l="0" t="0" r="r" b="b"/>
                <a:pathLst>
                  <a:path w="53" h="90">
                    <a:moveTo>
                      <a:pt x="0" y="43"/>
                    </a:moveTo>
                    <a:lnTo>
                      <a:pt x="0" y="38"/>
                    </a:lnTo>
                    <a:lnTo>
                      <a:pt x="0" y="35"/>
                    </a:lnTo>
                    <a:lnTo>
                      <a:pt x="4" y="33"/>
                    </a:lnTo>
                    <a:lnTo>
                      <a:pt x="2" y="35"/>
                    </a:lnTo>
                    <a:lnTo>
                      <a:pt x="2" y="35"/>
                    </a:lnTo>
                    <a:lnTo>
                      <a:pt x="2" y="38"/>
                    </a:lnTo>
                    <a:lnTo>
                      <a:pt x="0" y="43"/>
                    </a:lnTo>
                    <a:lnTo>
                      <a:pt x="0" y="43"/>
                    </a:lnTo>
                    <a:close/>
                    <a:moveTo>
                      <a:pt x="9" y="7"/>
                    </a:moveTo>
                    <a:lnTo>
                      <a:pt x="2" y="3"/>
                    </a:lnTo>
                    <a:lnTo>
                      <a:pt x="2" y="0"/>
                    </a:lnTo>
                    <a:lnTo>
                      <a:pt x="10" y="0"/>
                    </a:lnTo>
                    <a:lnTo>
                      <a:pt x="12" y="0"/>
                    </a:lnTo>
                    <a:lnTo>
                      <a:pt x="10" y="5"/>
                    </a:lnTo>
                    <a:lnTo>
                      <a:pt x="9" y="5"/>
                    </a:lnTo>
                    <a:lnTo>
                      <a:pt x="9" y="7"/>
                    </a:lnTo>
                    <a:lnTo>
                      <a:pt x="9" y="7"/>
                    </a:lnTo>
                    <a:close/>
                    <a:moveTo>
                      <a:pt x="15" y="2"/>
                    </a:moveTo>
                    <a:lnTo>
                      <a:pt x="19" y="3"/>
                    </a:lnTo>
                    <a:lnTo>
                      <a:pt x="19" y="7"/>
                    </a:lnTo>
                    <a:lnTo>
                      <a:pt x="25" y="8"/>
                    </a:lnTo>
                    <a:lnTo>
                      <a:pt x="25" y="12"/>
                    </a:lnTo>
                    <a:lnTo>
                      <a:pt x="24" y="10"/>
                    </a:lnTo>
                    <a:lnTo>
                      <a:pt x="19" y="10"/>
                    </a:lnTo>
                    <a:lnTo>
                      <a:pt x="17" y="8"/>
                    </a:lnTo>
                    <a:lnTo>
                      <a:pt x="12" y="7"/>
                    </a:lnTo>
                    <a:lnTo>
                      <a:pt x="12" y="5"/>
                    </a:lnTo>
                    <a:lnTo>
                      <a:pt x="15" y="3"/>
                    </a:lnTo>
                    <a:lnTo>
                      <a:pt x="14" y="3"/>
                    </a:lnTo>
                    <a:lnTo>
                      <a:pt x="15" y="2"/>
                    </a:lnTo>
                    <a:lnTo>
                      <a:pt x="15" y="2"/>
                    </a:lnTo>
                    <a:close/>
                    <a:moveTo>
                      <a:pt x="10" y="8"/>
                    </a:moveTo>
                    <a:lnTo>
                      <a:pt x="10" y="10"/>
                    </a:lnTo>
                    <a:lnTo>
                      <a:pt x="12" y="12"/>
                    </a:lnTo>
                    <a:lnTo>
                      <a:pt x="10" y="12"/>
                    </a:lnTo>
                    <a:lnTo>
                      <a:pt x="9" y="12"/>
                    </a:lnTo>
                    <a:lnTo>
                      <a:pt x="10" y="13"/>
                    </a:lnTo>
                    <a:lnTo>
                      <a:pt x="10" y="17"/>
                    </a:lnTo>
                    <a:lnTo>
                      <a:pt x="7" y="20"/>
                    </a:lnTo>
                    <a:lnTo>
                      <a:pt x="5" y="20"/>
                    </a:lnTo>
                    <a:lnTo>
                      <a:pt x="4" y="18"/>
                    </a:lnTo>
                    <a:lnTo>
                      <a:pt x="0" y="17"/>
                    </a:lnTo>
                    <a:lnTo>
                      <a:pt x="0" y="18"/>
                    </a:lnTo>
                    <a:lnTo>
                      <a:pt x="2" y="20"/>
                    </a:lnTo>
                    <a:lnTo>
                      <a:pt x="4" y="22"/>
                    </a:lnTo>
                    <a:lnTo>
                      <a:pt x="4" y="23"/>
                    </a:lnTo>
                    <a:lnTo>
                      <a:pt x="5" y="27"/>
                    </a:lnTo>
                    <a:lnTo>
                      <a:pt x="5" y="33"/>
                    </a:lnTo>
                    <a:lnTo>
                      <a:pt x="4" y="35"/>
                    </a:lnTo>
                    <a:lnTo>
                      <a:pt x="2" y="45"/>
                    </a:lnTo>
                    <a:lnTo>
                      <a:pt x="2" y="48"/>
                    </a:lnTo>
                    <a:lnTo>
                      <a:pt x="2" y="48"/>
                    </a:lnTo>
                    <a:lnTo>
                      <a:pt x="4" y="56"/>
                    </a:lnTo>
                    <a:lnTo>
                      <a:pt x="2" y="60"/>
                    </a:lnTo>
                    <a:lnTo>
                      <a:pt x="5" y="70"/>
                    </a:lnTo>
                    <a:lnTo>
                      <a:pt x="10" y="81"/>
                    </a:lnTo>
                    <a:lnTo>
                      <a:pt x="14" y="88"/>
                    </a:lnTo>
                    <a:lnTo>
                      <a:pt x="19" y="90"/>
                    </a:lnTo>
                    <a:lnTo>
                      <a:pt x="24" y="90"/>
                    </a:lnTo>
                    <a:lnTo>
                      <a:pt x="32" y="88"/>
                    </a:lnTo>
                    <a:lnTo>
                      <a:pt x="40" y="86"/>
                    </a:lnTo>
                    <a:lnTo>
                      <a:pt x="47" y="78"/>
                    </a:lnTo>
                    <a:lnTo>
                      <a:pt x="50" y="71"/>
                    </a:lnTo>
                    <a:lnTo>
                      <a:pt x="52" y="68"/>
                    </a:lnTo>
                    <a:lnTo>
                      <a:pt x="52" y="65"/>
                    </a:lnTo>
                    <a:lnTo>
                      <a:pt x="53" y="63"/>
                    </a:lnTo>
                    <a:lnTo>
                      <a:pt x="53" y="58"/>
                    </a:lnTo>
                    <a:lnTo>
                      <a:pt x="50" y="55"/>
                    </a:lnTo>
                    <a:lnTo>
                      <a:pt x="52" y="51"/>
                    </a:lnTo>
                    <a:lnTo>
                      <a:pt x="49" y="48"/>
                    </a:lnTo>
                    <a:lnTo>
                      <a:pt x="45" y="38"/>
                    </a:lnTo>
                    <a:lnTo>
                      <a:pt x="42" y="32"/>
                    </a:lnTo>
                    <a:lnTo>
                      <a:pt x="37" y="33"/>
                    </a:lnTo>
                    <a:lnTo>
                      <a:pt x="37" y="32"/>
                    </a:lnTo>
                    <a:lnTo>
                      <a:pt x="34" y="32"/>
                    </a:lnTo>
                    <a:lnTo>
                      <a:pt x="39" y="30"/>
                    </a:lnTo>
                    <a:lnTo>
                      <a:pt x="37" y="27"/>
                    </a:lnTo>
                    <a:lnTo>
                      <a:pt x="35" y="27"/>
                    </a:lnTo>
                    <a:lnTo>
                      <a:pt x="32" y="22"/>
                    </a:lnTo>
                    <a:lnTo>
                      <a:pt x="30" y="22"/>
                    </a:lnTo>
                    <a:lnTo>
                      <a:pt x="29" y="17"/>
                    </a:lnTo>
                    <a:lnTo>
                      <a:pt x="27" y="15"/>
                    </a:lnTo>
                    <a:lnTo>
                      <a:pt x="27" y="13"/>
                    </a:lnTo>
                    <a:lnTo>
                      <a:pt x="20" y="10"/>
                    </a:lnTo>
                    <a:lnTo>
                      <a:pt x="19" y="12"/>
                    </a:lnTo>
                    <a:lnTo>
                      <a:pt x="15" y="12"/>
                    </a:lnTo>
                    <a:lnTo>
                      <a:pt x="15" y="10"/>
                    </a:lnTo>
                    <a:lnTo>
                      <a:pt x="10" y="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72" name="Freeform 25"/>
              <p:cNvSpPr>
                <a:spLocks noEditPoints="1"/>
              </p:cNvSpPr>
              <p:nvPr/>
            </p:nvSpPr>
            <p:spPr bwMode="auto">
              <a:xfrm>
                <a:off x="7292618" y="2865055"/>
                <a:ext cx="363884" cy="312314"/>
              </a:xfrm>
              <a:custGeom>
                <a:avLst/>
                <a:gdLst/>
                <a:ahLst/>
                <a:cxnLst>
                  <a:cxn ang="0">
                    <a:pos x="231" y="51"/>
                  </a:cxn>
                  <a:cxn ang="0">
                    <a:pos x="267" y="69"/>
                  </a:cxn>
                  <a:cxn ang="0">
                    <a:pos x="277" y="116"/>
                  </a:cxn>
                  <a:cxn ang="0">
                    <a:pos x="353" y="144"/>
                  </a:cxn>
                  <a:cxn ang="0">
                    <a:pos x="442" y="164"/>
                  </a:cxn>
                  <a:cxn ang="0">
                    <a:pos x="476" y="132"/>
                  </a:cxn>
                  <a:cxn ang="0">
                    <a:pos x="513" y="161"/>
                  </a:cxn>
                  <a:cxn ang="0">
                    <a:pos x="546" y="136"/>
                  </a:cxn>
                  <a:cxn ang="0">
                    <a:pos x="579" y="112"/>
                  </a:cxn>
                  <a:cxn ang="0">
                    <a:pos x="633" y="98"/>
                  </a:cxn>
                  <a:cxn ang="0">
                    <a:pos x="657" y="99"/>
                  </a:cxn>
                  <a:cxn ang="0">
                    <a:pos x="679" y="122"/>
                  </a:cxn>
                  <a:cxn ang="0">
                    <a:pos x="644" y="154"/>
                  </a:cxn>
                  <a:cxn ang="0">
                    <a:pos x="621" y="220"/>
                  </a:cxn>
                  <a:cxn ang="0">
                    <a:pos x="599" y="262"/>
                  </a:cxn>
                  <a:cxn ang="0">
                    <a:pos x="588" y="274"/>
                  </a:cxn>
                  <a:cxn ang="0">
                    <a:pos x="569" y="235"/>
                  </a:cxn>
                  <a:cxn ang="0">
                    <a:pos x="554" y="242"/>
                  </a:cxn>
                  <a:cxn ang="0">
                    <a:pos x="563" y="222"/>
                  </a:cxn>
                  <a:cxn ang="0">
                    <a:pos x="558" y="196"/>
                  </a:cxn>
                  <a:cxn ang="0">
                    <a:pos x="510" y="182"/>
                  </a:cxn>
                  <a:cxn ang="0">
                    <a:pos x="491" y="172"/>
                  </a:cxn>
                  <a:cxn ang="0">
                    <a:pos x="475" y="167"/>
                  </a:cxn>
                  <a:cxn ang="0">
                    <a:pos x="483" y="196"/>
                  </a:cxn>
                  <a:cxn ang="0">
                    <a:pos x="493" y="245"/>
                  </a:cxn>
                  <a:cxn ang="0">
                    <a:pos x="498" y="285"/>
                  </a:cxn>
                  <a:cxn ang="0">
                    <a:pos x="481" y="280"/>
                  </a:cxn>
                  <a:cxn ang="0">
                    <a:pos x="475" y="280"/>
                  </a:cxn>
                  <a:cxn ang="0">
                    <a:pos x="450" y="312"/>
                  </a:cxn>
                  <a:cxn ang="0">
                    <a:pos x="420" y="328"/>
                  </a:cxn>
                  <a:cxn ang="0">
                    <a:pos x="375" y="382"/>
                  </a:cxn>
                  <a:cxn ang="0">
                    <a:pos x="329" y="418"/>
                  </a:cxn>
                  <a:cxn ang="0">
                    <a:pos x="304" y="461"/>
                  </a:cxn>
                  <a:cxn ang="0">
                    <a:pos x="299" y="553"/>
                  </a:cxn>
                  <a:cxn ang="0">
                    <a:pos x="290" y="578"/>
                  </a:cxn>
                  <a:cxn ang="0">
                    <a:pos x="259" y="596"/>
                  </a:cxn>
                  <a:cxn ang="0">
                    <a:pos x="209" y="541"/>
                  </a:cxn>
                  <a:cxn ang="0">
                    <a:pos x="176" y="488"/>
                  </a:cxn>
                  <a:cxn ang="0">
                    <a:pos x="149" y="435"/>
                  </a:cxn>
                  <a:cxn ang="0">
                    <a:pos x="126" y="370"/>
                  </a:cxn>
                  <a:cxn ang="0">
                    <a:pos x="113" y="322"/>
                  </a:cxn>
                  <a:cxn ang="0">
                    <a:pos x="108" y="287"/>
                  </a:cxn>
                  <a:cxn ang="0">
                    <a:pos x="108" y="269"/>
                  </a:cxn>
                  <a:cxn ang="0">
                    <a:pos x="86" y="303"/>
                  </a:cxn>
                  <a:cxn ang="0">
                    <a:pos x="15" y="272"/>
                  </a:cxn>
                  <a:cxn ang="0">
                    <a:pos x="35" y="272"/>
                  </a:cxn>
                  <a:cxn ang="0">
                    <a:pos x="40" y="262"/>
                  </a:cxn>
                  <a:cxn ang="0">
                    <a:pos x="0" y="242"/>
                  </a:cxn>
                  <a:cxn ang="0">
                    <a:pos x="51" y="219"/>
                  </a:cxn>
                  <a:cxn ang="0">
                    <a:pos x="48" y="191"/>
                  </a:cxn>
                  <a:cxn ang="0">
                    <a:pos x="15" y="161"/>
                  </a:cxn>
                  <a:cxn ang="0">
                    <a:pos x="56" y="136"/>
                  </a:cxn>
                  <a:cxn ang="0">
                    <a:pos x="111" y="76"/>
                  </a:cxn>
                  <a:cxn ang="0">
                    <a:pos x="134" y="28"/>
                  </a:cxn>
                  <a:cxn ang="0">
                    <a:pos x="199" y="6"/>
                  </a:cxn>
                  <a:cxn ang="0">
                    <a:pos x="493" y="284"/>
                  </a:cxn>
                  <a:cxn ang="0">
                    <a:pos x="486" y="290"/>
                  </a:cxn>
                </a:cxnLst>
                <a:rect l="0" t="0" r="r" b="b"/>
                <a:pathLst>
                  <a:path w="681" h="601">
                    <a:moveTo>
                      <a:pt x="217" y="18"/>
                    </a:moveTo>
                    <a:lnTo>
                      <a:pt x="219" y="21"/>
                    </a:lnTo>
                    <a:lnTo>
                      <a:pt x="219" y="24"/>
                    </a:lnTo>
                    <a:lnTo>
                      <a:pt x="226" y="28"/>
                    </a:lnTo>
                    <a:lnTo>
                      <a:pt x="226" y="36"/>
                    </a:lnTo>
                    <a:lnTo>
                      <a:pt x="227" y="39"/>
                    </a:lnTo>
                    <a:lnTo>
                      <a:pt x="226" y="43"/>
                    </a:lnTo>
                    <a:lnTo>
                      <a:pt x="229" y="44"/>
                    </a:lnTo>
                    <a:lnTo>
                      <a:pt x="231" y="48"/>
                    </a:lnTo>
                    <a:lnTo>
                      <a:pt x="231" y="51"/>
                    </a:lnTo>
                    <a:lnTo>
                      <a:pt x="234" y="53"/>
                    </a:lnTo>
                    <a:lnTo>
                      <a:pt x="236" y="56"/>
                    </a:lnTo>
                    <a:lnTo>
                      <a:pt x="241" y="59"/>
                    </a:lnTo>
                    <a:lnTo>
                      <a:pt x="244" y="54"/>
                    </a:lnTo>
                    <a:lnTo>
                      <a:pt x="249" y="54"/>
                    </a:lnTo>
                    <a:lnTo>
                      <a:pt x="251" y="58"/>
                    </a:lnTo>
                    <a:lnTo>
                      <a:pt x="257" y="58"/>
                    </a:lnTo>
                    <a:lnTo>
                      <a:pt x="262" y="63"/>
                    </a:lnTo>
                    <a:lnTo>
                      <a:pt x="265" y="64"/>
                    </a:lnTo>
                    <a:lnTo>
                      <a:pt x="267" y="69"/>
                    </a:lnTo>
                    <a:lnTo>
                      <a:pt x="272" y="69"/>
                    </a:lnTo>
                    <a:lnTo>
                      <a:pt x="274" y="73"/>
                    </a:lnTo>
                    <a:lnTo>
                      <a:pt x="274" y="73"/>
                    </a:lnTo>
                    <a:lnTo>
                      <a:pt x="275" y="81"/>
                    </a:lnTo>
                    <a:lnTo>
                      <a:pt x="270" y="93"/>
                    </a:lnTo>
                    <a:lnTo>
                      <a:pt x="270" y="99"/>
                    </a:lnTo>
                    <a:lnTo>
                      <a:pt x="265" y="107"/>
                    </a:lnTo>
                    <a:lnTo>
                      <a:pt x="267" y="112"/>
                    </a:lnTo>
                    <a:lnTo>
                      <a:pt x="272" y="112"/>
                    </a:lnTo>
                    <a:lnTo>
                      <a:pt x="277" y="116"/>
                    </a:lnTo>
                    <a:lnTo>
                      <a:pt x="280" y="116"/>
                    </a:lnTo>
                    <a:lnTo>
                      <a:pt x="285" y="119"/>
                    </a:lnTo>
                    <a:lnTo>
                      <a:pt x="294" y="121"/>
                    </a:lnTo>
                    <a:lnTo>
                      <a:pt x="305" y="127"/>
                    </a:lnTo>
                    <a:lnTo>
                      <a:pt x="312" y="136"/>
                    </a:lnTo>
                    <a:lnTo>
                      <a:pt x="322" y="137"/>
                    </a:lnTo>
                    <a:lnTo>
                      <a:pt x="325" y="141"/>
                    </a:lnTo>
                    <a:lnTo>
                      <a:pt x="332" y="141"/>
                    </a:lnTo>
                    <a:lnTo>
                      <a:pt x="340" y="146"/>
                    </a:lnTo>
                    <a:lnTo>
                      <a:pt x="353" y="144"/>
                    </a:lnTo>
                    <a:lnTo>
                      <a:pt x="357" y="147"/>
                    </a:lnTo>
                    <a:lnTo>
                      <a:pt x="370" y="146"/>
                    </a:lnTo>
                    <a:lnTo>
                      <a:pt x="382" y="147"/>
                    </a:lnTo>
                    <a:lnTo>
                      <a:pt x="382" y="154"/>
                    </a:lnTo>
                    <a:lnTo>
                      <a:pt x="388" y="159"/>
                    </a:lnTo>
                    <a:lnTo>
                      <a:pt x="402" y="161"/>
                    </a:lnTo>
                    <a:lnTo>
                      <a:pt x="407" y="159"/>
                    </a:lnTo>
                    <a:lnTo>
                      <a:pt x="415" y="159"/>
                    </a:lnTo>
                    <a:lnTo>
                      <a:pt x="435" y="166"/>
                    </a:lnTo>
                    <a:lnTo>
                      <a:pt x="442" y="164"/>
                    </a:lnTo>
                    <a:lnTo>
                      <a:pt x="450" y="167"/>
                    </a:lnTo>
                    <a:lnTo>
                      <a:pt x="465" y="166"/>
                    </a:lnTo>
                    <a:lnTo>
                      <a:pt x="466" y="154"/>
                    </a:lnTo>
                    <a:lnTo>
                      <a:pt x="461" y="146"/>
                    </a:lnTo>
                    <a:lnTo>
                      <a:pt x="465" y="136"/>
                    </a:lnTo>
                    <a:lnTo>
                      <a:pt x="463" y="131"/>
                    </a:lnTo>
                    <a:lnTo>
                      <a:pt x="463" y="131"/>
                    </a:lnTo>
                    <a:lnTo>
                      <a:pt x="468" y="127"/>
                    </a:lnTo>
                    <a:lnTo>
                      <a:pt x="473" y="127"/>
                    </a:lnTo>
                    <a:lnTo>
                      <a:pt x="476" y="132"/>
                    </a:lnTo>
                    <a:lnTo>
                      <a:pt x="476" y="137"/>
                    </a:lnTo>
                    <a:lnTo>
                      <a:pt x="481" y="141"/>
                    </a:lnTo>
                    <a:lnTo>
                      <a:pt x="481" y="141"/>
                    </a:lnTo>
                    <a:lnTo>
                      <a:pt x="481" y="146"/>
                    </a:lnTo>
                    <a:lnTo>
                      <a:pt x="480" y="149"/>
                    </a:lnTo>
                    <a:lnTo>
                      <a:pt x="483" y="156"/>
                    </a:lnTo>
                    <a:lnTo>
                      <a:pt x="491" y="157"/>
                    </a:lnTo>
                    <a:lnTo>
                      <a:pt x="495" y="156"/>
                    </a:lnTo>
                    <a:lnTo>
                      <a:pt x="506" y="161"/>
                    </a:lnTo>
                    <a:lnTo>
                      <a:pt x="513" y="161"/>
                    </a:lnTo>
                    <a:lnTo>
                      <a:pt x="518" y="156"/>
                    </a:lnTo>
                    <a:lnTo>
                      <a:pt x="525" y="156"/>
                    </a:lnTo>
                    <a:lnTo>
                      <a:pt x="530" y="157"/>
                    </a:lnTo>
                    <a:lnTo>
                      <a:pt x="538" y="156"/>
                    </a:lnTo>
                    <a:lnTo>
                      <a:pt x="545" y="156"/>
                    </a:lnTo>
                    <a:lnTo>
                      <a:pt x="554" y="152"/>
                    </a:lnTo>
                    <a:lnTo>
                      <a:pt x="554" y="149"/>
                    </a:lnTo>
                    <a:lnTo>
                      <a:pt x="554" y="142"/>
                    </a:lnTo>
                    <a:lnTo>
                      <a:pt x="546" y="141"/>
                    </a:lnTo>
                    <a:lnTo>
                      <a:pt x="546" y="136"/>
                    </a:lnTo>
                    <a:lnTo>
                      <a:pt x="548" y="131"/>
                    </a:lnTo>
                    <a:lnTo>
                      <a:pt x="551" y="131"/>
                    </a:lnTo>
                    <a:lnTo>
                      <a:pt x="559" y="129"/>
                    </a:lnTo>
                    <a:lnTo>
                      <a:pt x="563" y="127"/>
                    </a:lnTo>
                    <a:lnTo>
                      <a:pt x="566" y="122"/>
                    </a:lnTo>
                    <a:lnTo>
                      <a:pt x="569" y="121"/>
                    </a:lnTo>
                    <a:lnTo>
                      <a:pt x="573" y="121"/>
                    </a:lnTo>
                    <a:lnTo>
                      <a:pt x="573" y="119"/>
                    </a:lnTo>
                    <a:lnTo>
                      <a:pt x="578" y="117"/>
                    </a:lnTo>
                    <a:lnTo>
                      <a:pt x="579" y="112"/>
                    </a:lnTo>
                    <a:lnTo>
                      <a:pt x="584" y="107"/>
                    </a:lnTo>
                    <a:lnTo>
                      <a:pt x="589" y="107"/>
                    </a:lnTo>
                    <a:lnTo>
                      <a:pt x="598" y="106"/>
                    </a:lnTo>
                    <a:lnTo>
                      <a:pt x="604" y="99"/>
                    </a:lnTo>
                    <a:lnTo>
                      <a:pt x="603" y="94"/>
                    </a:lnTo>
                    <a:lnTo>
                      <a:pt x="606" y="94"/>
                    </a:lnTo>
                    <a:lnTo>
                      <a:pt x="613" y="91"/>
                    </a:lnTo>
                    <a:lnTo>
                      <a:pt x="616" y="96"/>
                    </a:lnTo>
                    <a:lnTo>
                      <a:pt x="623" y="94"/>
                    </a:lnTo>
                    <a:lnTo>
                      <a:pt x="633" y="98"/>
                    </a:lnTo>
                    <a:lnTo>
                      <a:pt x="634" y="96"/>
                    </a:lnTo>
                    <a:lnTo>
                      <a:pt x="634" y="91"/>
                    </a:lnTo>
                    <a:lnTo>
                      <a:pt x="644" y="86"/>
                    </a:lnTo>
                    <a:lnTo>
                      <a:pt x="647" y="88"/>
                    </a:lnTo>
                    <a:lnTo>
                      <a:pt x="651" y="89"/>
                    </a:lnTo>
                    <a:lnTo>
                      <a:pt x="654" y="89"/>
                    </a:lnTo>
                    <a:lnTo>
                      <a:pt x="656" y="91"/>
                    </a:lnTo>
                    <a:lnTo>
                      <a:pt x="652" y="98"/>
                    </a:lnTo>
                    <a:lnTo>
                      <a:pt x="654" y="101"/>
                    </a:lnTo>
                    <a:lnTo>
                      <a:pt x="657" y="99"/>
                    </a:lnTo>
                    <a:lnTo>
                      <a:pt x="659" y="99"/>
                    </a:lnTo>
                    <a:lnTo>
                      <a:pt x="661" y="103"/>
                    </a:lnTo>
                    <a:lnTo>
                      <a:pt x="664" y="107"/>
                    </a:lnTo>
                    <a:lnTo>
                      <a:pt x="664" y="109"/>
                    </a:lnTo>
                    <a:lnTo>
                      <a:pt x="661" y="114"/>
                    </a:lnTo>
                    <a:lnTo>
                      <a:pt x="662" y="117"/>
                    </a:lnTo>
                    <a:lnTo>
                      <a:pt x="667" y="117"/>
                    </a:lnTo>
                    <a:lnTo>
                      <a:pt x="671" y="117"/>
                    </a:lnTo>
                    <a:lnTo>
                      <a:pt x="674" y="119"/>
                    </a:lnTo>
                    <a:lnTo>
                      <a:pt x="679" y="122"/>
                    </a:lnTo>
                    <a:lnTo>
                      <a:pt x="681" y="126"/>
                    </a:lnTo>
                    <a:lnTo>
                      <a:pt x="676" y="131"/>
                    </a:lnTo>
                    <a:lnTo>
                      <a:pt x="676" y="136"/>
                    </a:lnTo>
                    <a:lnTo>
                      <a:pt x="676" y="139"/>
                    </a:lnTo>
                    <a:lnTo>
                      <a:pt x="672" y="137"/>
                    </a:lnTo>
                    <a:lnTo>
                      <a:pt x="667" y="136"/>
                    </a:lnTo>
                    <a:lnTo>
                      <a:pt x="661" y="139"/>
                    </a:lnTo>
                    <a:lnTo>
                      <a:pt x="652" y="142"/>
                    </a:lnTo>
                    <a:lnTo>
                      <a:pt x="651" y="147"/>
                    </a:lnTo>
                    <a:lnTo>
                      <a:pt x="644" y="154"/>
                    </a:lnTo>
                    <a:lnTo>
                      <a:pt x="639" y="156"/>
                    </a:lnTo>
                    <a:lnTo>
                      <a:pt x="631" y="166"/>
                    </a:lnTo>
                    <a:lnTo>
                      <a:pt x="631" y="172"/>
                    </a:lnTo>
                    <a:lnTo>
                      <a:pt x="633" y="174"/>
                    </a:lnTo>
                    <a:lnTo>
                      <a:pt x="629" y="182"/>
                    </a:lnTo>
                    <a:lnTo>
                      <a:pt x="623" y="192"/>
                    </a:lnTo>
                    <a:lnTo>
                      <a:pt x="623" y="196"/>
                    </a:lnTo>
                    <a:lnTo>
                      <a:pt x="629" y="199"/>
                    </a:lnTo>
                    <a:lnTo>
                      <a:pt x="623" y="210"/>
                    </a:lnTo>
                    <a:lnTo>
                      <a:pt x="621" y="220"/>
                    </a:lnTo>
                    <a:lnTo>
                      <a:pt x="618" y="227"/>
                    </a:lnTo>
                    <a:lnTo>
                      <a:pt x="611" y="229"/>
                    </a:lnTo>
                    <a:lnTo>
                      <a:pt x="606" y="227"/>
                    </a:lnTo>
                    <a:lnTo>
                      <a:pt x="601" y="227"/>
                    </a:lnTo>
                    <a:lnTo>
                      <a:pt x="604" y="237"/>
                    </a:lnTo>
                    <a:lnTo>
                      <a:pt x="604" y="244"/>
                    </a:lnTo>
                    <a:lnTo>
                      <a:pt x="604" y="250"/>
                    </a:lnTo>
                    <a:lnTo>
                      <a:pt x="599" y="250"/>
                    </a:lnTo>
                    <a:lnTo>
                      <a:pt x="599" y="255"/>
                    </a:lnTo>
                    <a:lnTo>
                      <a:pt x="599" y="262"/>
                    </a:lnTo>
                    <a:lnTo>
                      <a:pt x="599" y="265"/>
                    </a:lnTo>
                    <a:lnTo>
                      <a:pt x="598" y="274"/>
                    </a:lnTo>
                    <a:lnTo>
                      <a:pt x="594" y="274"/>
                    </a:lnTo>
                    <a:lnTo>
                      <a:pt x="593" y="274"/>
                    </a:lnTo>
                    <a:lnTo>
                      <a:pt x="591" y="277"/>
                    </a:lnTo>
                    <a:lnTo>
                      <a:pt x="591" y="280"/>
                    </a:lnTo>
                    <a:lnTo>
                      <a:pt x="591" y="279"/>
                    </a:lnTo>
                    <a:lnTo>
                      <a:pt x="589" y="277"/>
                    </a:lnTo>
                    <a:lnTo>
                      <a:pt x="589" y="275"/>
                    </a:lnTo>
                    <a:lnTo>
                      <a:pt x="588" y="274"/>
                    </a:lnTo>
                    <a:lnTo>
                      <a:pt x="586" y="270"/>
                    </a:lnTo>
                    <a:lnTo>
                      <a:pt x="584" y="264"/>
                    </a:lnTo>
                    <a:lnTo>
                      <a:pt x="583" y="255"/>
                    </a:lnTo>
                    <a:lnTo>
                      <a:pt x="581" y="252"/>
                    </a:lnTo>
                    <a:lnTo>
                      <a:pt x="581" y="247"/>
                    </a:lnTo>
                    <a:lnTo>
                      <a:pt x="579" y="242"/>
                    </a:lnTo>
                    <a:lnTo>
                      <a:pt x="578" y="239"/>
                    </a:lnTo>
                    <a:lnTo>
                      <a:pt x="576" y="235"/>
                    </a:lnTo>
                    <a:lnTo>
                      <a:pt x="573" y="237"/>
                    </a:lnTo>
                    <a:lnTo>
                      <a:pt x="569" y="235"/>
                    </a:lnTo>
                    <a:lnTo>
                      <a:pt x="566" y="235"/>
                    </a:lnTo>
                    <a:lnTo>
                      <a:pt x="568" y="239"/>
                    </a:lnTo>
                    <a:lnTo>
                      <a:pt x="566" y="240"/>
                    </a:lnTo>
                    <a:lnTo>
                      <a:pt x="566" y="242"/>
                    </a:lnTo>
                    <a:lnTo>
                      <a:pt x="564" y="245"/>
                    </a:lnTo>
                    <a:lnTo>
                      <a:pt x="566" y="247"/>
                    </a:lnTo>
                    <a:lnTo>
                      <a:pt x="566" y="250"/>
                    </a:lnTo>
                    <a:lnTo>
                      <a:pt x="563" y="250"/>
                    </a:lnTo>
                    <a:lnTo>
                      <a:pt x="559" y="245"/>
                    </a:lnTo>
                    <a:lnTo>
                      <a:pt x="554" y="242"/>
                    </a:lnTo>
                    <a:lnTo>
                      <a:pt x="554" y="240"/>
                    </a:lnTo>
                    <a:lnTo>
                      <a:pt x="551" y="239"/>
                    </a:lnTo>
                    <a:lnTo>
                      <a:pt x="549" y="232"/>
                    </a:lnTo>
                    <a:lnTo>
                      <a:pt x="549" y="230"/>
                    </a:lnTo>
                    <a:lnTo>
                      <a:pt x="551" y="229"/>
                    </a:lnTo>
                    <a:lnTo>
                      <a:pt x="553" y="225"/>
                    </a:lnTo>
                    <a:lnTo>
                      <a:pt x="556" y="222"/>
                    </a:lnTo>
                    <a:lnTo>
                      <a:pt x="558" y="224"/>
                    </a:lnTo>
                    <a:lnTo>
                      <a:pt x="561" y="225"/>
                    </a:lnTo>
                    <a:lnTo>
                      <a:pt x="563" y="222"/>
                    </a:lnTo>
                    <a:lnTo>
                      <a:pt x="563" y="220"/>
                    </a:lnTo>
                    <a:lnTo>
                      <a:pt x="566" y="219"/>
                    </a:lnTo>
                    <a:lnTo>
                      <a:pt x="569" y="210"/>
                    </a:lnTo>
                    <a:lnTo>
                      <a:pt x="569" y="205"/>
                    </a:lnTo>
                    <a:lnTo>
                      <a:pt x="573" y="201"/>
                    </a:lnTo>
                    <a:lnTo>
                      <a:pt x="571" y="201"/>
                    </a:lnTo>
                    <a:lnTo>
                      <a:pt x="566" y="196"/>
                    </a:lnTo>
                    <a:lnTo>
                      <a:pt x="563" y="197"/>
                    </a:lnTo>
                    <a:lnTo>
                      <a:pt x="561" y="196"/>
                    </a:lnTo>
                    <a:lnTo>
                      <a:pt x="558" y="196"/>
                    </a:lnTo>
                    <a:lnTo>
                      <a:pt x="549" y="196"/>
                    </a:lnTo>
                    <a:lnTo>
                      <a:pt x="541" y="196"/>
                    </a:lnTo>
                    <a:lnTo>
                      <a:pt x="533" y="196"/>
                    </a:lnTo>
                    <a:lnTo>
                      <a:pt x="526" y="196"/>
                    </a:lnTo>
                    <a:lnTo>
                      <a:pt x="521" y="194"/>
                    </a:lnTo>
                    <a:lnTo>
                      <a:pt x="516" y="194"/>
                    </a:lnTo>
                    <a:lnTo>
                      <a:pt x="511" y="192"/>
                    </a:lnTo>
                    <a:lnTo>
                      <a:pt x="511" y="189"/>
                    </a:lnTo>
                    <a:lnTo>
                      <a:pt x="510" y="186"/>
                    </a:lnTo>
                    <a:lnTo>
                      <a:pt x="510" y="182"/>
                    </a:lnTo>
                    <a:lnTo>
                      <a:pt x="508" y="177"/>
                    </a:lnTo>
                    <a:lnTo>
                      <a:pt x="505" y="172"/>
                    </a:lnTo>
                    <a:lnTo>
                      <a:pt x="503" y="172"/>
                    </a:lnTo>
                    <a:lnTo>
                      <a:pt x="503" y="174"/>
                    </a:lnTo>
                    <a:lnTo>
                      <a:pt x="498" y="172"/>
                    </a:lnTo>
                    <a:lnTo>
                      <a:pt x="495" y="171"/>
                    </a:lnTo>
                    <a:lnTo>
                      <a:pt x="491" y="167"/>
                    </a:lnTo>
                    <a:lnTo>
                      <a:pt x="490" y="167"/>
                    </a:lnTo>
                    <a:lnTo>
                      <a:pt x="488" y="171"/>
                    </a:lnTo>
                    <a:lnTo>
                      <a:pt x="491" y="172"/>
                    </a:lnTo>
                    <a:lnTo>
                      <a:pt x="490" y="172"/>
                    </a:lnTo>
                    <a:lnTo>
                      <a:pt x="485" y="172"/>
                    </a:lnTo>
                    <a:lnTo>
                      <a:pt x="481" y="169"/>
                    </a:lnTo>
                    <a:lnTo>
                      <a:pt x="481" y="166"/>
                    </a:lnTo>
                    <a:lnTo>
                      <a:pt x="478" y="162"/>
                    </a:lnTo>
                    <a:lnTo>
                      <a:pt x="476" y="161"/>
                    </a:lnTo>
                    <a:lnTo>
                      <a:pt x="475" y="162"/>
                    </a:lnTo>
                    <a:lnTo>
                      <a:pt x="473" y="164"/>
                    </a:lnTo>
                    <a:lnTo>
                      <a:pt x="473" y="166"/>
                    </a:lnTo>
                    <a:lnTo>
                      <a:pt x="475" y="167"/>
                    </a:lnTo>
                    <a:lnTo>
                      <a:pt x="473" y="174"/>
                    </a:lnTo>
                    <a:lnTo>
                      <a:pt x="468" y="179"/>
                    </a:lnTo>
                    <a:lnTo>
                      <a:pt x="468" y="184"/>
                    </a:lnTo>
                    <a:lnTo>
                      <a:pt x="478" y="187"/>
                    </a:lnTo>
                    <a:lnTo>
                      <a:pt x="483" y="186"/>
                    </a:lnTo>
                    <a:lnTo>
                      <a:pt x="490" y="186"/>
                    </a:lnTo>
                    <a:lnTo>
                      <a:pt x="488" y="189"/>
                    </a:lnTo>
                    <a:lnTo>
                      <a:pt x="490" y="196"/>
                    </a:lnTo>
                    <a:lnTo>
                      <a:pt x="486" y="197"/>
                    </a:lnTo>
                    <a:lnTo>
                      <a:pt x="483" y="196"/>
                    </a:lnTo>
                    <a:lnTo>
                      <a:pt x="480" y="197"/>
                    </a:lnTo>
                    <a:lnTo>
                      <a:pt x="478" y="204"/>
                    </a:lnTo>
                    <a:lnTo>
                      <a:pt x="473" y="205"/>
                    </a:lnTo>
                    <a:lnTo>
                      <a:pt x="473" y="214"/>
                    </a:lnTo>
                    <a:lnTo>
                      <a:pt x="478" y="219"/>
                    </a:lnTo>
                    <a:lnTo>
                      <a:pt x="485" y="222"/>
                    </a:lnTo>
                    <a:lnTo>
                      <a:pt x="491" y="229"/>
                    </a:lnTo>
                    <a:lnTo>
                      <a:pt x="491" y="235"/>
                    </a:lnTo>
                    <a:lnTo>
                      <a:pt x="493" y="240"/>
                    </a:lnTo>
                    <a:lnTo>
                      <a:pt x="493" y="245"/>
                    </a:lnTo>
                    <a:lnTo>
                      <a:pt x="493" y="252"/>
                    </a:lnTo>
                    <a:lnTo>
                      <a:pt x="500" y="260"/>
                    </a:lnTo>
                    <a:lnTo>
                      <a:pt x="501" y="267"/>
                    </a:lnTo>
                    <a:lnTo>
                      <a:pt x="503" y="270"/>
                    </a:lnTo>
                    <a:lnTo>
                      <a:pt x="503" y="277"/>
                    </a:lnTo>
                    <a:lnTo>
                      <a:pt x="501" y="277"/>
                    </a:lnTo>
                    <a:lnTo>
                      <a:pt x="505" y="282"/>
                    </a:lnTo>
                    <a:lnTo>
                      <a:pt x="501" y="287"/>
                    </a:lnTo>
                    <a:lnTo>
                      <a:pt x="498" y="282"/>
                    </a:lnTo>
                    <a:lnTo>
                      <a:pt x="498" y="285"/>
                    </a:lnTo>
                    <a:lnTo>
                      <a:pt x="496" y="284"/>
                    </a:lnTo>
                    <a:lnTo>
                      <a:pt x="495" y="279"/>
                    </a:lnTo>
                    <a:lnTo>
                      <a:pt x="493" y="277"/>
                    </a:lnTo>
                    <a:lnTo>
                      <a:pt x="493" y="279"/>
                    </a:lnTo>
                    <a:lnTo>
                      <a:pt x="491" y="280"/>
                    </a:lnTo>
                    <a:lnTo>
                      <a:pt x="491" y="280"/>
                    </a:lnTo>
                    <a:lnTo>
                      <a:pt x="490" y="282"/>
                    </a:lnTo>
                    <a:lnTo>
                      <a:pt x="486" y="280"/>
                    </a:lnTo>
                    <a:lnTo>
                      <a:pt x="486" y="282"/>
                    </a:lnTo>
                    <a:lnTo>
                      <a:pt x="481" y="280"/>
                    </a:lnTo>
                    <a:lnTo>
                      <a:pt x="481" y="275"/>
                    </a:lnTo>
                    <a:lnTo>
                      <a:pt x="481" y="272"/>
                    </a:lnTo>
                    <a:lnTo>
                      <a:pt x="478" y="269"/>
                    </a:lnTo>
                    <a:lnTo>
                      <a:pt x="473" y="269"/>
                    </a:lnTo>
                    <a:lnTo>
                      <a:pt x="475" y="270"/>
                    </a:lnTo>
                    <a:lnTo>
                      <a:pt x="476" y="270"/>
                    </a:lnTo>
                    <a:lnTo>
                      <a:pt x="478" y="272"/>
                    </a:lnTo>
                    <a:lnTo>
                      <a:pt x="478" y="274"/>
                    </a:lnTo>
                    <a:lnTo>
                      <a:pt x="476" y="277"/>
                    </a:lnTo>
                    <a:lnTo>
                      <a:pt x="475" y="280"/>
                    </a:lnTo>
                    <a:lnTo>
                      <a:pt x="471" y="284"/>
                    </a:lnTo>
                    <a:lnTo>
                      <a:pt x="456" y="289"/>
                    </a:lnTo>
                    <a:lnTo>
                      <a:pt x="455" y="290"/>
                    </a:lnTo>
                    <a:lnTo>
                      <a:pt x="453" y="294"/>
                    </a:lnTo>
                    <a:lnTo>
                      <a:pt x="451" y="299"/>
                    </a:lnTo>
                    <a:lnTo>
                      <a:pt x="451" y="300"/>
                    </a:lnTo>
                    <a:lnTo>
                      <a:pt x="455" y="305"/>
                    </a:lnTo>
                    <a:lnTo>
                      <a:pt x="455" y="307"/>
                    </a:lnTo>
                    <a:lnTo>
                      <a:pt x="456" y="308"/>
                    </a:lnTo>
                    <a:lnTo>
                      <a:pt x="450" y="312"/>
                    </a:lnTo>
                    <a:lnTo>
                      <a:pt x="448" y="317"/>
                    </a:lnTo>
                    <a:lnTo>
                      <a:pt x="447" y="317"/>
                    </a:lnTo>
                    <a:lnTo>
                      <a:pt x="448" y="318"/>
                    </a:lnTo>
                    <a:lnTo>
                      <a:pt x="438" y="325"/>
                    </a:lnTo>
                    <a:lnTo>
                      <a:pt x="438" y="327"/>
                    </a:lnTo>
                    <a:lnTo>
                      <a:pt x="425" y="333"/>
                    </a:lnTo>
                    <a:lnTo>
                      <a:pt x="423" y="332"/>
                    </a:lnTo>
                    <a:lnTo>
                      <a:pt x="423" y="330"/>
                    </a:lnTo>
                    <a:lnTo>
                      <a:pt x="422" y="328"/>
                    </a:lnTo>
                    <a:lnTo>
                      <a:pt x="420" y="328"/>
                    </a:lnTo>
                    <a:lnTo>
                      <a:pt x="417" y="332"/>
                    </a:lnTo>
                    <a:lnTo>
                      <a:pt x="413" y="332"/>
                    </a:lnTo>
                    <a:lnTo>
                      <a:pt x="413" y="338"/>
                    </a:lnTo>
                    <a:lnTo>
                      <a:pt x="417" y="337"/>
                    </a:lnTo>
                    <a:lnTo>
                      <a:pt x="418" y="335"/>
                    </a:lnTo>
                    <a:lnTo>
                      <a:pt x="420" y="335"/>
                    </a:lnTo>
                    <a:lnTo>
                      <a:pt x="403" y="348"/>
                    </a:lnTo>
                    <a:lnTo>
                      <a:pt x="400" y="360"/>
                    </a:lnTo>
                    <a:lnTo>
                      <a:pt x="378" y="375"/>
                    </a:lnTo>
                    <a:lnTo>
                      <a:pt x="375" y="382"/>
                    </a:lnTo>
                    <a:lnTo>
                      <a:pt x="370" y="385"/>
                    </a:lnTo>
                    <a:lnTo>
                      <a:pt x="360" y="388"/>
                    </a:lnTo>
                    <a:lnTo>
                      <a:pt x="353" y="393"/>
                    </a:lnTo>
                    <a:lnTo>
                      <a:pt x="353" y="398"/>
                    </a:lnTo>
                    <a:lnTo>
                      <a:pt x="353" y="403"/>
                    </a:lnTo>
                    <a:lnTo>
                      <a:pt x="350" y="408"/>
                    </a:lnTo>
                    <a:lnTo>
                      <a:pt x="344" y="411"/>
                    </a:lnTo>
                    <a:lnTo>
                      <a:pt x="334" y="410"/>
                    </a:lnTo>
                    <a:lnTo>
                      <a:pt x="329" y="413"/>
                    </a:lnTo>
                    <a:lnTo>
                      <a:pt x="329" y="418"/>
                    </a:lnTo>
                    <a:lnTo>
                      <a:pt x="322" y="426"/>
                    </a:lnTo>
                    <a:lnTo>
                      <a:pt x="319" y="426"/>
                    </a:lnTo>
                    <a:lnTo>
                      <a:pt x="315" y="423"/>
                    </a:lnTo>
                    <a:lnTo>
                      <a:pt x="314" y="423"/>
                    </a:lnTo>
                    <a:lnTo>
                      <a:pt x="305" y="430"/>
                    </a:lnTo>
                    <a:lnTo>
                      <a:pt x="304" y="433"/>
                    </a:lnTo>
                    <a:lnTo>
                      <a:pt x="304" y="441"/>
                    </a:lnTo>
                    <a:lnTo>
                      <a:pt x="307" y="451"/>
                    </a:lnTo>
                    <a:lnTo>
                      <a:pt x="304" y="456"/>
                    </a:lnTo>
                    <a:lnTo>
                      <a:pt x="304" y="461"/>
                    </a:lnTo>
                    <a:lnTo>
                      <a:pt x="304" y="480"/>
                    </a:lnTo>
                    <a:lnTo>
                      <a:pt x="310" y="481"/>
                    </a:lnTo>
                    <a:lnTo>
                      <a:pt x="312" y="491"/>
                    </a:lnTo>
                    <a:lnTo>
                      <a:pt x="305" y="506"/>
                    </a:lnTo>
                    <a:lnTo>
                      <a:pt x="300" y="516"/>
                    </a:lnTo>
                    <a:lnTo>
                      <a:pt x="300" y="524"/>
                    </a:lnTo>
                    <a:lnTo>
                      <a:pt x="302" y="528"/>
                    </a:lnTo>
                    <a:lnTo>
                      <a:pt x="304" y="546"/>
                    </a:lnTo>
                    <a:lnTo>
                      <a:pt x="304" y="551"/>
                    </a:lnTo>
                    <a:lnTo>
                      <a:pt x="299" y="553"/>
                    </a:lnTo>
                    <a:lnTo>
                      <a:pt x="297" y="551"/>
                    </a:lnTo>
                    <a:lnTo>
                      <a:pt x="290" y="553"/>
                    </a:lnTo>
                    <a:lnTo>
                      <a:pt x="287" y="558"/>
                    </a:lnTo>
                    <a:lnTo>
                      <a:pt x="289" y="559"/>
                    </a:lnTo>
                    <a:lnTo>
                      <a:pt x="282" y="566"/>
                    </a:lnTo>
                    <a:lnTo>
                      <a:pt x="280" y="569"/>
                    </a:lnTo>
                    <a:lnTo>
                      <a:pt x="280" y="571"/>
                    </a:lnTo>
                    <a:lnTo>
                      <a:pt x="289" y="574"/>
                    </a:lnTo>
                    <a:lnTo>
                      <a:pt x="290" y="576"/>
                    </a:lnTo>
                    <a:lnTo>
                      <a:pt x="290" y="578"/>
                    </a:lnTo>
                    <a:lnTo>
                      <a:pt x="289" y="576"/>
                    </a:lnTo>
                    <a:lnTo>
                      <a:pt x="285" y="574"/>
                    </a:lnTo>
                    <a:lnTo>
                      <a:pt x="275" y="578"/>
                    </a:lnTo>
                    <a:lnTo>
                      <a:pt x="274" y="578"/>
                    </a:lnTo>
                    <a:lnTo>
                      <a:pt x="265" y="581"/>
                    </a:lnTo>
                    <a:lnTo>
                      <a:pt x="262" y="584"/>
                    </a:lnTo>
                    <a:lnTo>
                      <a:pt x="262" y="588"/>
                    </a:lnTo>
                    <a:lnTo>
                      <a:pt x="260" y="588"/>
                    </a:lnTo>
                    <a:lnTo>
                      <a:pt x="262" y="589"/>
                    </a:lnTo>
                    <a:lnTo>
                      <a:pt x="259" y="596"/>
                    </a:lnTo>
                    <a:lnTo>
                      <a:pt x="251" y="601"/>
                    </a:lnTo>
                    <a:lnTo>
                      <a:pt x="242" y="601"/>
                    </a:lnTo>
                    <a:lnTo>
                      <a:pt x="236" y="596"/>
                    </a:lnTo>
                    <a:lnTo>
                      <a:pt x="227" y="588"/>
                    </a:lnTo>
                    <a:lnTo>
                      <a:pt x="219" y="573"/>
                    </a:lnTo>
                    <a:lnTo>
                      <a:pt x="219" y="563"/>
                    </a:lnTo>
                    <a:lnTo>
                      <a:pt x="216" y="554"/>
                    </a:lnTo>
                    <a:lnTo>
                      <a:pt x="211" y="546"/>
                    </a:lnTo>
                    <a:lnTo>
                      <a:pt x="211" y="541"/>
                    </a:lnTo>
                    <a:lnTo>
                      <a:pt x="209" y="541"/>
                    </a:lnTo>
                    <a:lnTo>
                      <a:pt x="206" y="534"/>
                    </a:lnTo>
                    <a:lnTo>
                      <a:pt x="204" y="528"/>
                    </a:lnTo>
                    <a:lnTo>
                      <a:pt x="197" y="519"/>
                    </a:lnTo>
                    <a:lnTo>
                      <a:pt x="192" y="514"/>
                    </a:lnTo>
                    <a:lnTo>
                      <a:pt x="191" y="514"/>
                    </a:lnTo>
                    <a:lnTo>
                      <a:pt x="184" y="508"/>
                    </a:lnTo>
                    <a:lnTo>
                      <a:pt x="181" y="501"/>
                    </a:lnTo>
                    <a:lnTo>
                      <a:pt x="179" y="499"/>
                    </a:lnTo>
                    <a:lnTo>
                      <a:pt x="177" y="491"/>
                    </a:lnTo>
                    <a:lnTo>
                      <a:pt x="176" y="488"/>
                    </a:lnTo>
                    <a:lnTo>
                      <a:pt x="171" y="478"/>
                    </a:lnTo>
                    <a:lnTo>
                      <a:pt x="169" y="470"/>
                    </a:lnTo>
                    <a:lnTo>
                      <a:pt x="167" y="466"/>
                    </a:lnTo>
                    <a:lnTo>
                      <a:pt x="164" y="461"/>
                    </a:lnTo>
                    <a:lnTo>
                      <a:pt x="164" y="455"/>
                    </a:lnTo>
                    <a:lnTo>
                      <a:pt x="162" y="455"/>
                    </a:lnTo>
                    <a:lnTo>
                      <a:pt x="156" y="448"/>
                    </a:lnTo>
                    <a:lnTo>
                      <a:pt x="156" y="445"/>
                    </a:lnTo>
                    <a:lnTo>
                      <a:pt x="154" y="445"/>
                    </a:lnTo>
                    <a:lnTo>
                      <a:pt x="149" y="435"/>
                    </a:lnTo>
                    <a:lnTo>
                      <a:pt x="149" y="433"/>
                    </a:lnTo>
                    <a:lnTo>
                      <a:pt x="146" y="431"/>
                    </a:lnTo>
                    <a:lnTo>
                      <a:pt x="144" y="425"/>
                    </a:lnTo>
                    <a:lnTo>
                      <a:pt x="141" y="421"/>
                    </a:lnTo>
                    <a:lnTo>
                      <a:pt x="136" y="413"/>
                    </a:lnTo>
                    <a:lnTo>
                      <a:pt x="136" y="400"/>
                    </a:lnTo>
                    <a:lnTo>
                      <a:pt x="126" y="382"/>
                    </a:lnTo>
                    <a:lnTo>
                      <a:pt x="126" y="377"/>
                    </a:lnTo>
                    <a:lnTo>
                      <a:pt x="121" y="370"/>
                    </a:lnTo>
                    <a:lnTo>
                      <a:pt x="126" y="370"/>
                    </a:lnTo>
                    <a:lnTo>
                      <a:pt x="119" y="362"/>
                    </a:lnTo>
                    <a:lnTo>
                      <a:pt x="119" y="357"/>
                    </a:lnTo>
                    <a:lnTo>
                      <a:pt x="123" y="357"/>
                    </a:lnTo>
                    <a:lnTo>
                      <a:pt x="121" y="353"/>
                    </a:lnTo>
                    <a:lnTo>
                      <a:pt x="119" y="348"/>
                    </a:lnTo>
                    <a:lnTo>
                      <a:pt x="113" y="337"/>
                    </a:lnTo>
                    <a:lnTo>
                      <a:pt x="111" y="330"/>
                    </a:lnTo>
                    <a:lnTo>
                      <a:pt x="116" y="328"/>
                    </a:lnTo>
                    <a:lnTo>
                      <a:pt x="113" y="325"/>
                    </a:lnTo>
                    <a:lnTo>
                      <a:pt x="113" y="322"/>
                    </a:lnTo>
                    <a:lnTo>
                      <a:pt x="114" y="317"/>
                    </a:lnTo>
                    <a:lnTo>
                      <a:pt x="114" y="310"/>
                    </a:lnTo>
                    <a:lnTo>
                      <a:pt x="111" y="303"/>
                    </a:lnTo>
                    <a:lnTo>
                      <a:pt x="109" y="302"/>
                    </a:lnTo>
                    <a:lnTo>
                      <a:pt x="106" y="292"/>
                    </a:lnTo>
                    <a:lnTo>
                      <a:pt x="113" y="290"/>
                    </a:lnTo>
                    <a:lnTo>
                      <a:pt x="114" y="287"/>
                    </a:lnTo>
                    <a:lnTo>
                      <a:pt x="118" y="287"/>
                    </a:lnTo>
                    <a:lnTo>
                      <a:pt x="114" y="287"/>
                    </a:lnTo>
                    <a:lnTo>
                      <a:pt x="108" y="287"/>
                    </a:lnTo>
                    <a:lnTo>
                      <a:pt x="104" y="287"/>
                    </a:lnTo>
                    <a:lnTo>
                      <a:pt x="106" y="282"/>
                    </a:lnTo>
                    <a:lnTo>
                      <a:pt x="103" y="279"/>
                    </a:lnTo>
                    <a:lnTo>
                      <a:pt x="104" y="275"/>
                    </a:lnTo>
                    <a:lnTo>
                      <a:pt x="106" y="274"/>
                    </a:lnTo>
                    <a:lnTo>
                      <a:pt x="108" y="274"/>
                    </a:lnTo>
                    <a:lnTo>
                      <a:pt x="113" y="270"/>
                    </a:lnTo>
                    <a:lnTo>
                      <a:pt x="114" y="269"/>
                    </a:lnTo>
                    <a:lnTo>
                      <a:pt x="109" y="270"/>
                    </a:lnTo>
                    <a:lnTo>
                      <a:pt x="108" y="269"/>
                    </a:lnTo>
                    <a:lnTo>
                      <a:pt x="101" y="270"/>
                    </a:lnTo>
                    <a:lnTo>
                      <a:pt x="99" y="267"/>
                    </a:lnTo>
                    <a:lnTo>
                      <a:pt x="99" y="269"/>
                    </a:lnTo>
                    <a:lnTo>
                      <a:pt x="99" y="274"/>
                    </a:lnTo>
                    <a:lnTo>
                      <a:pt x="94" y="282"/>
                    </a:lnTo>
                    <a:lnTo>
                      <a:pt x="99" y="285"/>
                    </a:lnTo>
                    <a:lnTo>
                      <a:pt x="98" y="294"/>
                    </a:lnTo>
                    <a:lnTo>
                      <a:pt x="94" y="297"/>
                    </a:lnTo>
                    <a:lnTo>
                      <a:pt x="94" y="300"/>
                    </a:lnTo>
                    <a:lnTo>
                      <a:pt x="86" y="303"/>
                    </a:lnTo>
                    <a:lnTo>
                      <a:pt x="73" y="310"/>
                    </a:lnTo>
                    <a:lnTo>
                      <a:pt x="68" y="312"/>
                    </a:lnTo>
                    <a:lnTo>
                      <a:pt x="58" y="310"/>
                    </a:lnTo>
                    <a:lnTo>
                      <a:pt x="40" y="297"/>
                    </a:lnTo>
                    <a:lnTo>
                      <a:pt x="33" y="287"/>
                    </a:lnTo>
                    <a:lnTo>
                      <a:pt x="33" y="287"/>
                    </a:lnTo>
                    <a:lnTo>
                      <a:pt x="30" y="287"/>
                    </a:lnTo>
                    <a:lnTo>
                      <a:pt x="26" y="285"/>
                    </a:lnTo>
                    <a:lnTo>
                      <a:pt x="16" y="275"/>
                    </a:lnTo>
                    <a:lnTo>
                      <a:pt x="15" y="272"/>
                    </a:lnTo>
                    <a:lnTo>
                      <a:pt x="16" y="270"/>
                    </a:lnTo>
                    <a:lnTo>
                      <a:pt x="20" y="269"/>
                    </a:lnTo>
                    <a:lnTo>
                      <a:pt x="20" y="270"/>
                    </a:lnTo>
                    <a:lnTo>
                      <a:pt x="23" y="270"/>
                    </a:lnTo>
                    <a:lnTo>
                      <a:pt x="23" y="275"/>
                    </a:lnTo>
                    <a:lnTo>
                      <a:pt x="26" y="275"/>
                    </a:lnTo>
                    <a:lnTo>
                      <a:pt x="30" y="274"/>
                    </a:lnTo>
                    <a:lnTo>
                      <a:pt x="31" y="274"/>
                    </a:lnTo>
                    <a:lnTo>
                      <a:pt x="33" y="275"/>
                    </a:lnTo>
                    <a:lnTo>
                      <a:pt x="35" y="272"/>
                    </a:lnTo>
                    <a:lnTo>
                      <a:pt x="45" y="265"/>
                    </a:lnTo>
                    <a:lnTo>
                      <a:pt x="48" y="265"/>
                    </a:lnTo>
                    <a:lnTo>
                      <a:pt x="51" y="259"/>
                    </a:lnTo>
                    <a:lnTo>
                      <a:pt x="53" y="259"/>
                    </a:lnTo>
                    <a:lnTo>
                      <a:pt x="54" y="255"/>
                    </a:lnTo>
                    <a:lnTo>
                      <a:pt x="50" y="255"/>
                    </a:lnTo>
                    <a:lnTo>
                      <a:pt x="50" y="254"/>
                    </a:lnTo>
                    <a:lnTo>
                      <a:pt x="50" y="255"/>
                    </a:lnTo>
                    <a:lnTo>
                      <a:pt x="50" y="257"/>
                    </a:lnTo>
                    <a:lnTo>
                      <a:pt x="40" y="262"/>
                    </a:lnTo>
                    <a:lnTo>
                      <a:pt x="33" y="262"/>
                    </a:lnTo>
                    <a:lnTo>
                      <a:pt x="28" y="262"/>
                    </a:lnTo>
                    <a:lnTo>
                      <a:pt x="13" y="257"/>
                    </a:lnTo>
                    <a:lnTo>
                      <a:pt x="5" y="250"/>
                    </a:lnTo>
                    <a:lnTo>
                      <a:pt x="1" y="249"/>
                    </a:lnTo>
                    <a:lnTo>
                      <a:pt x="3" y="245"/>
                    </a:lnTo>
                    <a:lnTo>
                      <a:pt x="8" y="239"/>
                    </a:lnTo>
                    <a:lnTo>
                      <a:pt x="13" y="237"/>
                    </a:lnTo>
                    <a:lnTo>
                      <a:pt x="6" y="237"/>
                    </a:lnTo>
                    <a:lnTo>
                      <a:pt x="0" y="242"/>
                    </a:lnTo>
                    <a:lnTo>
                      <a:pt x="0" y="235"/>
                    </a:lnTo>
                    <a:lnTo>
                      <a:pt x="5" y="232"/>
                    </a:lnTo>
                    <a:lnTo>
                      <a:pt x="8" y="232"/>
                    </a:lnTo>
                    <a:lnTo>
                      <a:pt x="10" y="227"/>
                    </a:lnTo>
                    <a:lnTo>
                      <a:pt x="13" y="227"/>
                    </a:lnTo>
                    <a:lnTo>
                      <a:pt x="18" y="225"/>
                    </a:lnTo>
                    <a:lnTo>
                      <a:pt x="35" y="225"/>
                    </a:lnTo>
                    <a:lnTo>
                      <a:pt x="43" y="224"/>
                    </a:lnTo>
                    <a:lnTo>
                      <a:pt x="46" y="220"/>
                    </a:lnTo>
                    <a:lnTo>
                      <a:pt x="51" y="219"/>
                    </a:lnTo>
                    <a:lnTo>
                      <a:pt x="50" y="222"/>
                    </a:lnTo>
                    <a:lnTo>
                      <a:pt x="51" y="225"/>
                    </a:lnTo>
                    <a:lnTo>
                      <a:pt x="56" y="222"/>
                    </a:lnTo>
                    <a:lnTo>
                      <a:pt x="61" y="220"/>
                    </a:lnTo>
                    <a:lnTo>
                      <a:pt x="59" y="219"/>
                    </a:lnTo>
                    <a:lnTo>
                      <a:pt x="59" y="215"/>
                    </a:lnTo>
                    <a:lnTo>
                      <a:pt x="54" y="202"/>
                    </a:lnTo>
                    <a:lnTo>
                      <a:pt x="50" y="196"/>
                    </a:lnTo>
                    <a:lnTo>
                      <a:pt x="51" y="192"/>
                    </a:lnTo>
                    <a:lnTo>
                      <a:pt x="48" y="191"/>
                    </a:lnTo>
                    <a:lnTo>
                      <a:pt x="43" y="191"/>
                    </a:lnTo>
                    <a:lnTo>
                      <a:pt x="36" y="186"/>
                    </a:lnTo>
                    <a:lnTo>
                      <a:pt x="35" y="179"/>
                    </a:lnTo>
                    <a:lnTo>
                      <a:pt x="35" y="172"/>
                    </a:lnTo>
                    <a:lnTo>
                      <a:pt x="31" y="166"/>
                    </a:lnTo>
                    <a:lnTo>
                      <a:pt x="26" y="166"/>
                    </a:lnTo>
                    <a:lnTo>
                      <a:pt x="25" y="167"/>
                    </a:lnTo>
                    <a:lnTo>
                      <a:pt x="18" y="166"/>
                    </a:lnTo>
                    <a:lnTo>
                      <a:pt x="15" y="166"/>
                    </a:lnTo>
                    <a:lnTo>
                      <a:pt x="15" y="161"/>
                    </a:lnTo>
                    <a:lnTo>
                      <a:pt x="18" y="151"/>
                    </a:lnTo>
                    <a:lnTo>
                      <a:pt x="21" y="151"/>
                    </a:lnTo>
                    <a:lnTo>
                      <a:pt x="28" y="142"/>
                    </a:lnTo>
                    <a:lnTo>
                      <a:pt x="30" y="137"/>
                    </a:lnTo>
                    <a:lnTo>
                      <a:pt x="35" y="136"/>
                    </a:lnTo>
                    <a:lnTo>
                      <a:pt x="36" y="134"/>
                    </a:lnTo>
                    <a:lnTo>
                      <a:pt x="43" y="136"/>
                    </a:lnTo>
                    <a:lnTo>
                      <a:pt x="43" y="141"/>
                    </a:lnTo>
                    <a:lnTo>
                      <a:pt x="46" y="141"/>
                    </a:lnTo>
                    <a:lnTo>
                      <a:pt x="56" y="136"/>
                    </a:lnTo>
                    <a:lnTo>
                      <a:pt x="68" y="136"/>
                    </a:lnTo>
                    <a:lnTo>
                      <a:pt x="76" y="127"/>
                    </a:lnTo>
                    <a:lnTo>
                      <a:pt x="81" y="116"/>
                    </a:lnTo>
                    <a:lnTo>
                      <a:pt x="93" y="107"/>
                    </a:lnTo>
                    <a:lnTo>
                      <a:pt x="94" y="104"/>
                    </a:lnTo>
                    <a:lnTo>
                      <a:pt x="96" y="96"/>
                    </a:lnTo>
                    <a:lnTo>
                      <a:pt x="101" y="89"/>
                    </a:lnTo>
                    <a:lnTo>
                      <a:pt x="109" y="86"/>
                    </a:lnTo>
                    <a:lnTo>
                      <a:pt x="113" y="81"/>
                    </a:lnTo>
                    <a:lnTo>
                      <a:pt x="111" y="76"/>
                    </a:lnTo>
                    <a:lnTo>
                      <a:pt x="109" y="74"/>
                    </a:lnTo>
                    <a:lnTo>
                      <a:pt x="116" y="68"/>
                    </a:lnTo>
                    <a:lnTo>
                      <a:pt x="119" y="64"/>
                    </a:lnTo>
                    <a:lnTo>
                      <a:pt x="119" y="59"/>
                    </a:lnTo>
                    <a:lnTo>
                      <a:pt x="121" y="48"/>
                    </a:lnTo>
                    <a:lnTo>
                      <a:pt x="119" y="41"/>
                    </a:lnTo>
                    <a:lnTo>
                      <a:pt x="118" y="38"/>
                    </a:lnTo>
                    <a:lnTo>
                      <a:pt x="126" y="33"/>
                    </a:lnTo>
                    <a:lnTo>
                      <a:pt x="129" y="31"/>
                    </a:lnTo>
                    <a:lnTo>
                      <a:pt x="134" y="28"/>
                    </a:lnTo>
                    <a:lnTo>
                      <a:pt x="138" y="28"/>
                    </a:lnTo>
                    <a:lnTo>
                      <a:pt x="144" y="23"/>
                    </a:lnTo>
                    <a:lnTo>
                      <a:pt x="151" y="11"/>
                    </a:lnTo>
                    <a:lnTo>
                      <a:pt x="157" y="6"/>
                    </a:lnTo>
                    <a:lnTo>
                      <a:pt x="164" y="5"/>
                    </a:lnTo>
                    <a:lnTo>
                      <a:pt x="167" y="0"/>
                    </a:lnTo>
                    <a:lnTo>
                      <a:pt x="172" y="0"/>
                    </a:lnTo>
                    <a:lnTo>
                      <a:pt x="186" y="8"/>
                    </a:lnTo>
                    <a:lnTo>
                      <a:pt x="192" y="5"/>
                    </a:lnTo>
                    <a:lnTo>
                      <a:pt x="199" y="6"/>
                    </a:lnTo>
                    <a:lnTo>
                      <a:pt x="201" y="13"/>
                    </a:lnTo>
                    <a:lnTo>
                      <a:pt x="207" y="13"/>
                    </a:lnTo>
                    <a:lnTo>
                      <a:pt x="217" y="18"/>
                    </a:lnTo>
                    <a:lnTo>
                      <a:pt x="217" y="18"/>
                    </a:lnTo>
                    <a:lnTo>
                      <a:pt x="217" y="18"/>
                    </a:lnTo>
                    <a:close/>
                    <a:moveTo>
                      <a:pt x="493" y="284"/>
                    </a:moveTo>
                    <a:lnTo>
                      <a:pt x="493" y="289"/>
                    </a:lnTo>
                    <a:lnTo>
                      <a:pt x="495" y="287"/>
                    </a:lnTo>
                    <a:lnTo>
                      <a:pt x="493" y="284"/>
                    </a:lnTo>
                    <a:lnTo>
                      <a:pt x="493" y="284"/>
                    </a:lnTo>
                    <a:close/>
                    <a:moveTo>
                      <a:pt x="490" y="282"/>
                    </a:moveTo>
                    <a:lnTo>
                      <a:pt x="486" y="284"/>
                    </a:lnTo>
                    <a:lnTo>
                      <a:pt x="488" y="287"/>
                    </a:lnTo>
                    <a:lnTo>
                      <a:pt x="490" y="287"/>
                    </a:lnTo>
                    <a:lnTo>
                      <a:pt x="490" y="285"/>
                    </a:lnTo>
                    <a:lnTo>
                      <a:pt x="490" y="282"/>
                    </a:lnTo>
                    <a:lnTo>
                      <a:pt x="490" y="282"/>
                    </a:lnTo>
                    <a:close/>
                    <a:moveTo>
                      <a:pt x="483" y="284"/>
                    </a:moveTo>
                    <a:lnTo>
                      <a:pt x="483" y="287"/>
                    </a:lnTo>
                    <a:lnTo>
                      <a:pt x="486" y="290"/>
                    </a:lnTo>
                    <a:lnTo>
                      <a:pt x="486" y="285"/>
                    </a:lnTo>
                    <a:lnTo>
                      <a:pt x="483" y="284"/>
                    </a:lnTo>
                    <a:lnTo>
                      <a:pt x="483" y="284"/>
                    </a:lnTo>
                    <a:close/>
                    <a:moveTo>
                      <a:pt x="476" y="285"/>
                    </a:moveTo>
                    <a:lnTo>
                      <a:pt x="476" y="287"/>
                    </a:lnTo>
                    <a:lnTo>
                      <a:pt x="478" y="287"/>
                    </a:lnTo>
                    <a:lnTo>
                      <a:pt x="481" y="280"/>
                    </a:lnTo>
                    <a:lnTo>
                      <a:pt x="480" y="279"/>
                    </a:lnTo>
                    <a:lnTo>
                      <a:pt x="476" y="28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73" name="Freeform 26"/>
              <p:cNvSpPr>
                <a:spLocks noEditPoints="1"/>
              </p:cNvSpPr>
              <p:nvPr/>
            </p:nvSpPr>
            <p:spPr bwMode="auto">
              <a:xfrm>
                <a:off x="7543056" y="2949099"/>
                <a:ext cx="66355" cy="75744"/>
              </a:xfrm>
              <a:custGeom>
                <a:avLst/>
                <a:gdLst/>
                <a:ahLst/>
                <a:cxnLst>
                  <a:cxn ang="0">
                    <a:pos x="121" y="129"/>
                  </a:cxn>
                  <a:cxn ang="0">
                    <a:pos x="113" y="138"/>
                  </a:cxn>
                  <a:cxn ang="0">
                    <a:pos x="115" y="144"/>
                  </a:cxn>
                  <a:cxn ang="0">
                    <a:pos x="106" y="133"/>
                  </a:cxn>
                  <a:cxn ang="0">
                    <a:pos x="105" y="124"/>
                  </a:cxn>
                  <a:cxn ang="0">
                    <a:pos x="100" y="126"/>
                  </a:cxn>
                  <a:cxn ang="0">
                    <a:pos x="101" y="114"/>
                  </a:cxn>
                  <a:cxn ang="0">
                    <a:pos x="91" y="94"/>
                  </a:cxn>
                  <a:cxn ang="0">
                    <a:pos x="86" y="94"/>
                  </a:cxn>
                  <a:cxn ang="0">
                    <a:pos x="73" y="93"/>
                  </a:cxn>
                  <a:cxn ang="0">
                    <a:pos x="65" y="83"/>
                  </a:cxn>
                  <a:cxn ang="0">
                    <a:pos x="68" y="96"/>
                  </a:cxn>
                  <a:cxn ang="0">
                    <a:pos x="68" y="104"/>
                  </a:cxn>
                  <a:cxn ang="0">
                    <a:pos x="60" y="118"/>
                  </a:cxn>
                  <a:cxn ang="0">
                    <a:pos x="60" y="111"/>
                  </a:cxn>
                  <a:cxn ang="0">
                    <a:pos x="55" y="116"/>
                  </a:cxn>
                  <a:cxn ang="0">
                    <a:pos x="55" y="103"/>
                  </a:cxn>
                  <a:cxn ang="0">
                    <a:pos x="52" y="106"/>
                  </a:cxn>
                  <a:cxn ang="0">
                    <a:pos x="53" y="114"/>
                  </a:cxn>
                  <a:cxn ang="0">
                    <a:pos x="50" y="119"/>
                  </a:cxn>
                  <a:cxn ang="0">
                    <a:pos x="43" y="121"/>
                  </a:cxn>
                  <a:cxn ang="0">
                    <a:pos x="37" y="116"/>
                  </a:cxn>
                  <a:cxn ang="0">
                    <a:pos x="33" y="106"/>
                  </a:cxn>
                  <a:cxn ang="0">
                    <a:pos x="25" y="84"/>
                  </a:cxn>
                  <a:cxn ang="0">
                    <a:pos x="23" y="68"/>
                  </a:cxn>
                  <a:cxn ang="0">
                    <a:pos x="5" y="53"/>
                  </a:cxn>
                  <a:cxn ang="0">
                    <a:pos x="12" y="36"/>
                  </a:cxn>
                  <a:cxn ang="0">
                    <a:pos x="22" y="35"/>
                  </a:cxn>
                  <a:cxn ang="0">
                    <a:pos x="15" y="25"/>
                  </a:cxn>
                  <a:cxn ang="0">
                    <a:pos x="0" y="18"/>
                  </a:cxn>
                  <a:cxn ang="0">
                    <a:pos x="5" y="5"/>
                  </a:cxn>
                  <a:cxn ang="0">
                    <a:pos x="8" y="0"/>
                  </a:cxn>
                  <a:cxn ang="0">
                    <a:pos x="13" y="8"/>
                  </a:cxn>
                  <a:cxn ang="0">
                    <a:pos x="23" y="11"/>
                  </a:cxn>
                  <a:cxn ang="0">
                    <a:pos x="23" y="6"/>
                  </a:cxn>
                  <a:cxn ang="0">
                    <a:pos x="35" y="13"/>
                  </a:cxn>
                  <a:cxn ang="0">
                    <a:pos x="40" y="16"/>
                  </a:cxn>
                  <a:cxn ang="0">
                    <a:pos x="43" y="28"/>
                  </a:cxn>
                  <a:cxn ang="0">
                    <a:pos x="53" y="33"/>
                  </a:cxn>
                  <a:cxn ang="0">
                    <a:pos x="73" y="35"/>
                  </a:cxn>
                  <a:cxn ang="0">
                    <a:pos x="93" y="35"/>
                  </a:cxn>
                  <a:cxn ang="0">
                    <a:pos x="103" y="40"/>
                  </a:cxn>
                  <a:cxn ang="0">
                    <a:pos x="101" y="49"/>
                  </a:cxn>
                  <a:cxn ang="0">
                    <a:pos x="95" y="61"/>
                  </a:cxn>
                  <a:cxn ang="0">
                    <a:pos x="88" y="61"/>
                  </a:cxn>
                  <a:cxn ang="0">
                    <a:pos x="81" y="69"/>
                  </a:cxn>
                  <a:cxn ang="0">
                    <a:pos x="86" y="79"/>
                  </a:cxn>
                  <a:cxn ang="0">
                    <a:pos x="95" y="89"/>
                  </a:cxn>
                  <a:cxn ang="0">
                    <a:pos x="96" y="84"/>
                  </a:cxn>
                  <a:cxn ang="0">
                    <a:pos x="100" y="78"/>
                  </a:cxn>
                  <a:cxn ang="0">
                    <a:pos x="105" y="76"/>
                  </a:cxn>
                  <a:cxn ang="0">
                    <a:pos x="111" y="81"/>
                  </a:cxn>
                  <a:cxn ang="0">
                    <a:pos x="115" y="94"/>
                  </a:cxn>
                  <a:cxn ang="0">
                    <a:pos x="120" y="113"/>
                  </a:cxn>
                  <a:cxn ang="0">
                    <a:pos x="123" y="118"/>
                  </a:cxn>
                  <a:cxn ang="0">
                    <a:pos x="90" y="101"/>
                  </a:cxn>
                  <a:cxn ang="0">
                    <a:pos x="88" y="106"/>
                  </a:cxn>
                  <a:cxn ang="0">
                    <a:pos x="90" y="101"/>
                  </a:cxn>
                  <a:cxn ang="0">
                    <a:pos x="80" y="108"/>
                  </a:cxn>
                  <a:cxn ang="0">
                    <a:pos x="83" y="103"/>
                  </a:cxn>
                  <a:cxn ang="0">
                    <a:pos x="78" y="99"/>
                  </a:cxn>
                  <a:cxn ang="0">
                    <a:pos x="68" y="99"/>
                  </a:cxn>
                  <a:cxn ang="0">
                    <a:pos x="77" y="108"/>
                  </a:cxn>
                </a:cxnLst>
                <a:rect l="0" t="0" r="r" b="b"/>
                <a:pathLst>
                  <a:path w="123" h="146">
                    <a:moveTo>
                      <a:pt x="123" y="119"/>
                    </a:moveTo>
                    <a:lnTo>
                      <a:pt x="123" y="124"/>
                    </a:lnTo>
                    <a:lnTo>
                      <a:pt x="121" y="129"/>
                    </a:lnTo>
                    <a:lnTo>
                      <a:pt x="118" y="128"/>
                    </a:lnTo>
                    <a:lnTo>
                      <a:pt x="115" y="134"/>
                    </a:lnTo>
                    <a:lnTo>
                      <a:pt x="113" y="138"/>
                    </a:lnTo>
                    <a:lnTo>
                      <a:pt x="113" y="139"/>
                    </a:lnTo>
                    <a:lnTo>
                      <a:pt x="113" y="139"/>
                    </a:lnTo>
                    <a:lnTo>
                      <a:pt x="115" y="144"/>
                    </a:lnTo>
                    <a:lnTo>
                      <a:pt x="113" y="146"/>
                    </a:lnTo>
                    <a:lnTo>
                      <a:pt x="110" y="138"/>
                    </a:lnTo>
                    <a:lnTo>
                      <a:pt x="106" y="133"/>
                    </a:lnTo>
                    <a:lnTo>
                      <a:pt x="103" y="129"/>
                    </a:lnTo>
                    <a:lnTo>
                      <a:pt x="105" y="128"/>
                    </a:lnTo>
                    <a:lnTo>
                      <a:pt x="105" y="124"/>
                    </a:lnTo>
                    <a:lnTo>
                      <a:pt x="105" y="126"/>
                    </a:lnTo>
                    <a:lnTo>
                      <a:pt x="101" y="128"/>
                    </a:lnTo>
                    <a:lnTo>
                      <a:pt x="100" y="126"/>
                    </a:lnTo>
                    <a:lnTo>
                      <a:pt x="101" y="119"/>
                    </a:lnTo>
                    <a:lnTo>
                      <a:pt x="100" y="119"/>
                    </a:lnTo>
                    <a:lnTo>
                      <a:pt x="101" y="114"/>
                    </a:lnTo>
                    <a:lnTo>
                      <a:pt x="101" y="111"/>
                    </a:lnTo>
                    <a:lnTo>
                      <a:pt x="98" y="109"/>
                    </a:lnTo>
                    <a:lnTo>
                      <a:pt x="91" y="94"/>
                    </a:lnTo>
                    <a:lnTo>
                      <a:pt x="88" y="94"/>
                    </a:lnTo>
                    <a:lnTo>
                      <a:pt x="88" y="96"/>
                    </a:lnTo>
                    <a:lnTo>
                      <a:pt x="86" y="94"/>
                    </a:lnTo>
                    <a:lnTo>
                      <a:pt x="83" y="98"/>
                    </a:lnTo>
                    <a:lnTo>
                      <a:pt x="75" y="93"/>
                    </a:lnTo>
                    <a:lnTo>
                      <a:pt x="73" y="93"/>
                    </a:lnTo>
                    <a:lnTo>
                      <a:pt x="70" y="93"/>
                    </a:lnTo>
                    <a:lnTo>
                      <a:pt x="67" y="88"/>
                    </a:lnTo>
                    <a:lnTo>
                      <a:pt x="65" y="83"/>
                    </a:lnTo>
                    <a:lnTo>
                      <a:pt x="65" y="89"/>
                    </a:lnTo>
                    <a:lnTo>
                      <a:pt x="68" y="94"/>
                    </a:lnTo>
                    <a:lnTo>
                      <a:pt x="68" y="96"/>
                    </a:lnTo>
                    <a:lnTo>
                      <a:pt x="63" y="98"/>
                    </a:lnTo>
                    <a:lnTo>
                      <a:pt x="67" y="99"/>
                    </a:lnTo>
                    <a:lnTo>
                      <a:pt x="68" y="104"/>
                    </a:lnTo>
                    <a:lnTo>
                      <a:pt x="68" y="109"/>
                    </a:lnTo>
                    <a:lnTo>
                      <a:pt x="63" y="111"/>
                    </a:lnTo>
                    <a:lnTo>
                      <a:pt x="60" y="118"/>
                    </a:lnTo>
                    <a:lnTo>
                      <a:pt x="57" y="116"/>
                    </a:lnTo>
                    <a:lnTo>
                      <a:pt x="58" y="113"/>
                    </a:lnTo>
                    <a:lnTo>
                      <a:pt x="60" y="111"/>
                    </a:lnTo>
                    <a:lnTo>
                      <a:pt x="62" y="109"/>
                    </a:lnTo>
                    <a:lnTo>
                      <a:pt x="58" y="111"/>
                    </a:lnTo>
                    <a:lnTo>
                      <a:pt x="55" y="116"/>
                    </a:lnTo>
                    <a:lnTo>
                      <a:pt x="52" y="111"/>
                    </a:lnTo>
                    <a:lnTo>
                      <a:pt x="55" y="104"/>
                    </a:lnTo>
                    <a:lnTo>
                      <a:pt x="55" y="103"/>
                    </a:lnTo>
                    <a:lnTo>
                      <a:pt x="53" y="101"/>
                    </a:lnTo>
                    <a:lnTo>
                      <a:pt x="53" y="103"/>
                    </a:lnTo>
                    <a:lnTo>
                      <a:pt x="52" y="106"/>
                    </a:lnTo>
                    <a:lnTo>
                      <a:pt x="52" y="109"/>
                    </a:lnTo>
                    <a:lnTo>
                      <a:pt x="50" y="109"/>
                    </a:lnTo>
                    <a:lnTo>
                      <a:pt x="53" y="114"/>
                    </a:lnTo>
                    <a:lnTo>
                      <a:pt x="52" y="119"/>
                    </a:lnTo>
                    <a:lnTo>
                      <a:pt x="50" y="121"/>
                    </a:lnTo>
                    <a:lnTo>
                      <a:pt x="50" y="119"/>
                    </a:lnTo>
                    <a:lnTo>
                      <a:pt x="47" y="118"/>
                    </a:lnTo>
                    <a:lnTo>
                      <a:pt x="43" y="118"/>
                    </a:lnTo>
                    <a:lnTo>
                      <a:pt x="43" y="121"/>
                    </a:lnTo>
                    <a:lnTo>
                      <a:pt x="40" y="121"/>
                    </a:lnTo>
                    <a:lnTo>
                      <a:pt x="40" y="119"/>
                    </a:lnTo>
                    <a:lnTo>
                      <a:pt x="37" y="116"/>
                    </a:lnTo>
                    <a:lnTo>
                      <a:pt x="35" y="116"/>
                    </a:lnTo>
                    <a:lnTo>
                      <a:pt x="35" y="109"/>
                    </a:lnTo>
                    <a:lnTo>
                      <a:pt x="33" y="106"/>
                    </a:lnTo>
                    <a:lnTo>
                      <a:pt x="32" y="99"/>
                    </a:lnTo>
                    <a:lnTo>
                      <a:pt x="25" y="91"/>
                    </a:lnTo>
                    <a:lnTo>
                      <a:pt x="25" y="84"/>
                    </a:lnTo>
                    <a:lnTo>
                      <a:pt x="25" y="79"/>
                    </a:lnTo>
                    <a:lnTo>
                      <a:pt x="23" y="74"/>
                    </a:lnTo>
                    <a:lnTo>
                      <a:pt x="23" y="68"/>
                    </a:lnTo>
                    <a:lnTo>
                      <a:pt x="17" y="61"/>
                    </a:lnTo>
                    <a:lnTo>
                      <a:pt x="10" y="58"/>
                    </a:lnTo>
                    <a:lnTo>
                      <a:pt x="5" y="53"/>
                    </a:lnTo>
                    <a:lnTo>
                      <a:pt x="5" y="44"/>
                    </a:lnTo>
                    <a:lnTo>
                      <a:pt x="10" y="43"/>
                    </a:lnTo>
                    <a:lnTo>
                      <a:pt x="12" y="36"/>
                    </a:lnTo>
                    <a:lnTo>
                      <a:pt x="15" y="35"/>
                    </a:lnTo>
                    <a:lnTo>
                      <a:pt x="18" y="36"/>
                    </a:lnTo>
                    <a:lnTo>
                      <a:pt x="22" y="35"/>
                    </a:lnTo>
                    <a:lnTo>
                      <a:pt x="20" y="28"/>
                    </a:lnTo>
                    <a:lnTo>
                      <a:pt x="22" y="25"/>
                    </a:lnTo>
                    <a:lnTo>
                      <a:pt x="15" y="25"/>
                    </a:lnTo>
                    <a:lnTo>
                      <a:pt x="10" y="26"/>
                    </a:lnTo>
                    <a:lnTo>
                      <a:pt x="0" y="23"/>
                    </a:lnTo>
                    <a:lnTo>
                      <a:pt x="0" y="18"/>
                    </a:lnTo>
                    <a:lnTo>
                      <a:pt x="5" y="13"/>
                    </a:lnTo>
                    <a:lnTo>
                      <a:pt x="7" y="6"/>
                    </a:lnTo>
                    <a:lnTo>
                      <a:pt x="5" y="5"/>
                    </a:lnTo>
                    <a:lnTo>
                      <a:pt x="5" y="3"/>
                    </a:lnTo>
                    <a:lnTo>
                      <a:pt x="7" y="1"/>
                    </a:lnTo>
                    <a:lnTo>
                      <a:pt x="8" y="0"/>
                    </a:lnTo>
                    <a:lnTo>
                      <a:pt x="10" y="1"/>
                    </a:lnTo>
                    <a:lnTo>
                      <a:pt x="13" y="5"/>
                    </a:lnTo>
                    <a:lnTo>
                      <a:pt x="13" y="8"/>
                    </a:lnTo>
                    <a:lnTo>
                      <a:pt x="17" y="11"/>
                    </a:lnTo>
                    <a:lnTo>
                      <a:pt x="22" y="11"/>
                    </a:lnTo>
                    <a:lnTo>
                      <a:pt x="23" y="11"/>
                    </a:lnTo>
                    <a:lnTo>
                      <a:pt x="20" y="10"/>
                    </a:lnTo>
                    <a:lnTo>
                      <a:pt x="22" y="6"/>
                    </a:lnTo>
                    <a:lnTo>
                      <a:pt x="23" y="6"/>
                    </a:lnTo>
                    <a:lnTo>
                      <a:pt x="27" y="10"/>
                    </a:lnTo>
                    <a:lnTo>
                      <a:pt x="30" y="11"/>
                    </a:lnTo>
                    <a:lnTo>
                      <a:pt x="35" y="13"/>
                    </a:lnTo>
                    <a:lnTo>
                      <a:pt x="35" y="11"/>
                    </a:lnTo>
                    <a:lnTo>
                      <a:pt x="37" y="11"/>
                    </a:lnTo>
                    <a:lnTo>
                      <a:pt x="40" y="16"/>
                    </a:lnTo>
                    <a:lnTo>
                      <a:pt x="42" y="21"/>
                    </a:lnTo>
                    <a:lnTo>
                      <a:pt x="42" y="25"/>
                    </a:lnTo>
                    <a:lnTo>
                      <a:pt x="43" y="28"/>
                    </a:lnTo>
                    <a:lnTo>
                      <a:pt x="43" y="31"/>
                    </a:lnTo>
                    <a:lnTo>
                      <a:pt x="48" y="33"/>
                    </a:lnTo>
                    <a:lnTo>
                      <a:pt x="53" y="33"/>
                    </a:lnTo>
                    <a:lnTo>
                      <a:pt x="58" y="35"/>
                    </a:lnTo>
                    <a:lnTo>
                      <a:pt x="65" y="35"/>
                    </a:lnTo>
                    <a:lnTo>
                      <a:pt x="73" y="35"/>
                    </a:lnTo>
                    <a:lnTo>
                      <a:pt x="81" y="35"/>
                    </a:lnTo>
                    <a:lnTo>
                      <a:pt x="90" y="35"/>
                    </a:lnTo>
                    <a:lnTo>
                      <a:pt x="93" y="35"/>
                    </a:lnTo>
                    <a:lnTo>
                      <a:pt x="95" y="36"/>
                    </a:lnTo>
                    <a:lnTo>
                      <a:pt x="98" y="35"/>
                    </a:lnTo>
                    <a:lnTo>
                      <a:pt x="103" y="40"/>
                    </a:lnTo>
                    <a:lnTo>
                      <a:pt x="105" y="40"/>
                    </a:lnTo>
                    <a:lnTo>
                      <a:pt x="101" y="44"/>
                    </a:lnTo>
                    <a:lnTo>
                      <a:pt x="101" y="49"/>
                    </a:lnTo>
                    <a:lnTo>
                      <a:pt x="98" y="58"/>
                    </a:lnTo>
                    <a:lnTo>
                      <a:pt x="95" y="59"/>
                    </a:lnTo>
                    <a:lnTo>
                      <a:pt x="95" y="61"/>
                    </a:lnTo>
                    <a:lnTo>
                      <a:pt x="93" y="64"/>
                    </a:lnTo>
                    <a:lnTo>
                      <a:pt x="90" y="63"/>
                    </a:lnTo>
                    <a:lnTo>
                      <a:pt x="88" y="61"/>
                    </a:lnTo>
                    <a:lnTo>
                      <a:pt x="85" y="64"/>
                    </a:lnTo>
                    <a:lnTo>
                      <a:pt x="83" y="68"/>
                    </a:lnTo>
                    <a:lnTo>
                      <a:pt x="81" y="69"/>
                    </a:lnTo>
                    <a:lnTo>
                      <a:pt x="81" y="71"/>
                    </a:lnTo>
                    <a:lnTo>
                      <a:pt x="83" y="78"/>
                    </a:lnTo>
                    <a:lnTo>
                      <a:pt x="86" y="79"/>
                    </a:lnTo>
                    <a:lnTo>
                      <a:pt x="86" y="81"/>
                    </a:lnTo>
                    <a:lnTo>
                      <a:pt x="91" y="84"/>
                    </a:lnTo>
                    <a:lnTo>
                      <a:pt x="95" y="89"/>
                    </a:lnTo>
                    <a:lnTo>
                      <a:pt x="98" y="89"/>
                    </a:lnTo>
                    <a:lnTo>
                      <a:pt x="98" y="86"/>
                    </a:lnTo>
                    <a:lnTo>
                      <a:pt x="96" y="84"/>
                    </a:lnTo>
                    <a:lnTo>
                      <a:pt x="98" y="81"/>
                    </a:lnTo>
                    <a:lnTo>
                      <a:pt x="98" y="79"/>
                    </a:lnTo>
                    <a:lnTo>
                      <a:pt x="100" y="78"/>
                    </a:lnTo>
                    <a:lnTo>
                      <a:pt x="98" y="74"/>
                    </a:lnTo>
                    <a:lnTo>
                      <a:pt x="101" y="74"/>
                    </a:lnTo>
                    <a:lnTo>
                      <a:pt x="105" y="76"/>
                    </a:lnTo>
                    <a:lnTo>
                      <a:pt x="108" y="74"/>
                    </a:lnTo>
                    <a:lnTo>
                      <a:pt x="110" y="78"/>
                    </a:lnTo>
                    <a:lnTo>
                      <a:pt x="111" y="81"/>
                    </a:lnTo>
                    <a:lnTo>
                      <a:pt x="113" y="86"/>
                    </a:lnTo>
                    <a:lnTo>
                      <a:pt x="113" y="91"/>
                    </a:lnTo>
                    <a:lnTo>
                      <a:pt x="115" y="94"/>
                    </a:lnTo>
                    <a:lnTo>
                      <a:pt x="116" y="103"/>
                    </a:lnTo>
                    <a:lnTo>
                      <a:pt x="118" y="109"/>
                    </a:lnTo>
                    <a:lnTo>
                      <a:pt x="120" y="113"/>
                    </a:lnTo>
                    <a:lnTo>
                      <a:pt x="121" y="114"/>
                    </a:lnTo>
                    <a:lnTo>
                      <a:pt x="121" y="116"/>
                    </a:lnTo>
                    <a:lnTo>
                      <a:pt x="123" y="118"/>
                    </a:lnTo>
                    <a:lnTo>
                      <a:pt x="123" y="119"/>
                    </a:lnTo>
                    <a:lnTo>
                      <a:pt x="123" y="119"/>
                    </a:lnTo>
                    <a:close/>
                    <a:moveTo>
                      <a:pt x="90" y="101"/>
                    </a:moveTo>
                    <a:lnTo>
                      <a:pt x="88" y="99"/>
                    </a:lnTo>
                    <a:lnTo>
                      <a:pt x="86" y="101"/>
                    </a:lnTo>
                    <a:lnTo>
                      <a:pt x="88" y="106"/>
                    </a:lnTo>
                    <a:lnTo>
                      <a:pt x="90" y="104"/>
                    </a:lnTo>
                    <a:lnTo>
                      <a:pt x="90" y="101"/>
                    </a:lnTo>
                    <a:lnTo>
                      <a:pt x="90" y="101"/>
                    </a:lnTo>
                    <a:close/>
                    <a:moveTo>
                      <a:pt x="78" y="99"/>
                    </a:moveTo>
                    <a:lnTo>
                      <a:pt x="80" y="104"/>
                    </a:lnTo>
                    <a:lnTo>
                      <a:pt x="80" y="108"/>
                    </a:lnTo>
                    <a:lnTo>
                      <a:pt x="81" y="111"/>
                    </a:lnTo>
                    <a:lnTo>
                      <a:pt x="85" y="106"/>
                    </a:lnTo>
                    <a:lnTo>
                      <a:pt x="83" y="103"/>
                    </a:lnTo>
                    <a:lnTo>
                      <a:pt x="78" y="98"/>
                    </a:lnTo>
                    <a:lnTo>
                      <a:pt x="78" y="98"/>
                    </a:lnTo>
                    <a:lnTo>
                      <a:pt x="78" y="99"/>
                    </a:lnTo>
                    <a:lnTo>
                      <a:pt x="78" y="99"/>
                    </a:lnTo>
                    <a:close/>
                    <a:moveTo>
                      <a:pt x="73" y="98"/>
                    </a:moveTo>
                    <a:lnTo>
                      <a:pt x="68" y="99"/>
                    </a:lnTo>
                    <a:lnTo>
                      <a:pt x="68" y="101"/>
                    </a:lnTo>
                    <a:lnTo>
                      <a:pt x="72" y="108"/>
                    </a:lnTo>
                    <a:lnTo>
                      <a:pt x="77" y="108"/>
                    </a:lnTo>
                    <a:lnTo>
                      <a:pt x="77" y="101"/>
                    </a:lnTo>
                    <a:lnTo>
                      <a:pt x="73" y="9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74" name="Freeform 27"/>
              <p:cNvSpPr>
                <a:spLocks/>
              </p:cNvSpPr>
              <p:nvPr/>
            </p:nvSpPr>
            <p:spPr bwMode="auto">
              <a:xfrm>
                <a:off x="7549478" y="2928348"/>
                <a:ext cx="39599" cy="20752"/>
              </a:xfrm>
              <a:custGeom>
                <a:avLst/>
                <a:gdLst/>
                <a:ahLst/>
                <a:cxnLst>
                  <a:cxn ang="0">
                    <a:pos x="1" y="20"/>
                  </a:cxn>
                  <a:cxn ang="0">
                    <a:pos x="6" y="16"/>
                  </a:cxn>
                  <a:cxn ang="0">
                    <a:pos x="11" y="8"/>
                  </a:cxn>
                  <a:cxn ang="0">
                    <a:pos x="23" y="1"/>
                  </a:cxn>
                  <a:cxn ang="0">
                    <a:pos x="31" y="0"/>
                  </a:cxn>
                  <a:cxn ang="0">
                    <a:pos x="33" y="3"/>
                  </a:cxn>
                  <a:cxn ang="0">
                    <a:pos x="45" y="5"/>
                  </a:cxn>
                  <a:cxn ang="0">
                    <a:pos x="50" y="6"/>
                  </a:cxn>
                  <a:cxn ang="0">
                    <a:pos x="56" y="5"/>
                  </a:cxn>
                  <a:cxn ang="0">
                    <a:pos x="63" y="5"/>
                  </a:cxn>
                  <a:cxn ang="0">
                    <a:pos x="66" y="10"/>
                  </a:cxn>
                  <a:cxn ang="0">
                    <a:pos x="68" y="10"/>
                  </a:cxn>
                  <a:cxn ang="0">
                    <a:pos x="66" y="15"/>
                  </a:cxn>
                  <a:cxn ang="0">
                    <a:pos x="66" y="20"/>
                  </a:cxn>
                  <a:cxn ang="0">
                    <a:pos x="74" y="21"/>
                  </a:cxn>
                  <a:cxn ang="0">
                    <a:pos x="74" y="28"/>
                  </a:cxn>
                  <a:cxn ang="0">
                    <a:pos x="74" y="31"/>
                  </a:cxn>
                  <a:cxn ang="0">
                    <a:pos x="65" y="35"/>
                  </a:cxn>
                  <a:cxn ang="0">
                    <a:pos x="58" y="35"/>
                  </a:cxn>
                  <a:cxn ang="0">
                    <a:pos x="50" y="36"/>
                  </a:cxn>
                  <a:cxn ang="0">
                    <a:pos x="45" y="35"/>
                  </a:cxn>
                  <a:cxn ang="0">
                    <a:pos x="38" y="35"/>
                  </a:cxn>
                  <a:cxn ang="0">
                    <a:pos x="33" y="40"/>
                  </a:cxn>
                  <a:cxn ang="0">
                    <a:pos x="26" y="40"/>
                  </a:cxn>
                  <a:cxn ang="0">
                    <a:pos x="15" y="35"/>
                  </a:cxn>
                  <a:cxn ang="0">
                    <a:pos x="11" y="36"/>
                  </a:cxn>
                  <a:cxn ang="0">
                    <a:pos x="3" y="35"/>
                  </a:cxn>
                  <a:cxn ang="0">
                    <a:pos x="0" y="28"/>
                  </a:cxn>
                  <a:cxn ang="0">
                    <a:pos x="1" y="25"/>
                  </a:cxn>
                  <a:cxn ang="0">
                    <a:pos x="1" y="20"/>
                  </a:cxn>
                </a:cxnLst>
                <a:rect l="0" t="0" r="r" b="b"/>
                <a:pathLst>
                  <a:path w="74" h="40">
                    <a:moveTo>
                      <a:pt x="1" y="20"/>
                    </a:moveTo>
                    <a:lnTo>
                      <a:pt x="6" y="16"/>
                    </a:lnTo>
                    <a:lnTo>
                      <a:pt x="11" y="8"/>
                    </a:lnTo>
                    <a:lnTo>
                      <a:pt x="23" y="1"/>
                    </a:lnTo>
                    <a:lnTo>
                      <a:pt x="31" y="0"/>
                    </a:lnTo>
                    <a:lnTo>
                      <a:pt x="33" y="3"/>
                    </a:lnTo>
                    <a:lnTo>
                      <a:pt x="45" y="5"/>
                    </a:lnTo>
                    <a:lnTo>
                      <a:pt x="50" y="6"/>
                    </a:lnTo>
                    <a:lnTo>
                      <a:pt x="56" y="5"/>
                    </a:lnTo>
                    <a:lnTo>
                      <a:pt x="63" y="5"/>
                    </a:lnTo>
                    <a:lnTo>
                      <a:pt x="66" y="10"/>
                    </a:lnTo>
                    <a:lnTo>
                      <a:pt x="68" y="10"/>
                    </a:lnTo>
                    <a:lnTo>
                      <a:pt x="66" y="15"/>
                    </a:lnTo>
                    <a:lnTo>
                      <a:pt x="66" y="20"/>
                    </a:lnTo>
                    <a:lnTo>
                      <a:pt x="74" y="21"/>
                    </a:lnTo>
                    <a:lnTo>
                      <a:pt x="74" y="28"/>
                    </a:lnTo>
                    <a:lnTo>
                      <a:pt x="74" y="31"/>
                    </a:lnTo>
                    <a:lnTo>
                      <a:pt x="65" y="35"/>
                    </a:lnTo>
                    <a:lnTo>
                      <a:pt x="58" y="35"/>
                    </a:lnTo>
                    <a:lnTo>
                      <a:pt x="50" y="36"/>
                    </a:lnTo>
                    <a:lnTo>
                      <a:pt x="45" y="35"/>
                    </a:lnTo>
                    <a:lnTo>
                      <a:pt x="38" y="35"/>
                    </a:lnTo>
                    <a:lnTo>
                      <a:pt x="33" y="40"/>
                    </a:lnTo>
                    <a:lnTo>
                      <a:pt x="26" y="40"/>
                    </a:lnTo>
                    <a:lnTo>
                      <a:pt x="15" y="35"/>
                    </a:lnTo>
                    <a:lnTo>
                      <a:pt x="11" y="36"/>
                    </a:lnTo>
                    <a:lnTo>
                      <a:pt x="3" y="35"/>
                    </a:lnTo>
                    <a:lnTo>
                      <a:pt x="0" y="28"/>
                    </a:lnTo>
                    <a:lnTo>
                      <a:pt x="1" y="25"/>
                    </a:lnTo>
                    <a:lnTo>
                      <a:pt x="1" y="2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75" name="Freeform 28"/>
              <p:cNvSpPr>
                <a:spLocks/>
              </p:cNvSpPr>
              <p:nvPr/>
            </p:nvSpPr>
            <p:spPr bwMode="auto">
              <a:xfrm>
                <a:off x="7434961" y="2902408"/>
                <a:ext cx="107025" cy="49804"/>
              </a:xfrm>
              <a:custGeom>
                <a:avLst/>
                <a:gdLst/>
                <a:ahLst/>
                <a:cxnLst>
                  <a:cxn ang="0">
                    <a:pos x="10" y="0"/>
                  </a:cxn>
                  <a:cxn ang="0">
                    <a:pos x="19" y="7"/>
                  </a:cxn>
                  <a:cxn ang="0">
                    <a:pos x="27" y="7"/>
                  </a:cxn>
                  <a:cxn ang="0">
                    <a:pos x="35" y="3"/>
                  </a:cxn>
                  <a:cxn ang="0">
                    <a:pos x="47" y="8"/>
                  </a:cxn>
                  <a:cxn ang="0">
                    <a:pos x="57" y="12"/>
                  </a:cxn>
                  <a:cxn ang="0">
                    <a:pos x="69" y="18"/>
                  </a:cxn>
                  <a:cxn ang="0">
                    <a:pos x="77" y="23"/>
                  </a:cxn>
                  <a:cxn ang="0">
                    <a:pos x="82" y="32"/>
                  </a:cxn>
                  <a:cxn ang="0">
                    <a:pos x="85" y="25"/>
                  </a:cxn>
                  <a:cxn ang="0">
                    <a:pos x="90" y="25"/>
                  </a:cxn>
                  <a:cxn ang="0">
                    <a:pos x="100" y="27"/>
                  </a:cxn>
                  <a:cxn ang="0">
                    <a:pos x="107" y="38"/>
                  </a:cxn>
                  <a:cxn ang="0">
                    <a:pos x="120" y="36"/>
                  </a:cxn>
                  <a:cxn ang="0">
                    <a:pos x="122" y="51"/>
                  </a:cxn>
                  <a:cxn ang="0">
                    <a:pos x="133" y="53"/>
                  </a:cxn>
                  <a:cxn ang="0">
                    <a:pos x="142" y="50"/>
                  </a:cxn>
                  <a:cxn ang="0">
                    <a:pos x="155" y="46"/>
                  </a:cxn>
                  <a:cxn ang="0">
                    <a:pos x="162" y="53"/>
                  </a:cxn>
                  <a:cxn ang="0">
                    <a:pos x="173" y="61"/>
                  </a:cxn>
                  <a:cxn ang="0">
                    <a:pos x="185" y="61"/>
                  </a:cxn>
                  <a:cxn ang="0">
                    <a:pos x="193" y="60"/>
                  </a:cxn>
                  <a:cxn ang="0">
                    <a:pos x="200" y="65"/>
                  </a:cxn>
                  <a:cxn ang="0">
                    <a:pos x="201" y="83"/>
                  </a:cxn>
                  <a:cxn ang="0">
                    <a:pos x="185" y="96"/>
                  </a:cxn>
                  <a:cxn ang="0">
                    <a:pos x="170" y="95"/>
                  </a:cxn>
                  <a:cxn ang="0">
                    <a:pos x="142" y="88"/>
                  </a:cxn>
                  <a:cxn ang="0">
                    <a:pos x="123" y="88"/>
                  </a:cxn>
                  <a:cxn ang="0">
                    <a:pos x="117" y="76"/>
                  </a:cxn>
                  <a:cxn ang="0">
                    <a:pos x="92" y="76"/>
                  </a:cxn>
                  <a:cxn ang="0">
                    <a:pos x="75" y="75"/>
                  </a:cxn>
                  <a:cxn ang="0">
                    <a:pos x="60" y="70"/>
                  </a:cxn>
                  <a:cxn ang="0">
                    <a:pos x="47" y="65"/>
                  </a:cxn>
                  <a:cxn ang="0">
                    <a:pos x="29" y="50"/>
                  </a:cxn>
                  <a:cxn ang="0">
                    <a:pos x="15" y="45"/>
                  </a:cxn>
                  <a:cxn ang="0">
                    <a:pos x="7" y="41"/>
                  </a:cxn>
                  <a:cxn ang="0">
                    <a:pos x="0" y="36"/>
                  </a:cxn>
                  <a:cxn ang="0">
                    <a:pos x="5" y="22"/>
                  </a:cxn>
                  <a:cxn ang="0">
                    <a:pos x="9" y="2"/>
                  </a:cxn>
                </a:cxnLst>
                <a:rect l="0" t="0" r="r" b="b"/>
                <a:pathLst>
                  <a:path w="201" h="96">
                    <a:moveTo>
                      <a:pt x="9" y="2"/>
                    </a:moveTo>
                    <a:lnTo>
                      <a:pt x="10" y="0"/>
                    </a:lnTo>
                    <a:lnTo>
                      <a:pt x="17" y="3"/>
                    </a:lnTo>
                    <a:lnTo>
                      <a:pt x="19" y="7"/>
                    </a:lnTo>
                    <a:lnTo>
                      <a:pt x="24" y="7"/>
                    </a:lnTo>
                    <a:lnTo>
                      <a:pt x="27" y="7"/>
                    </a:lnTo>
                    <a:lnTo>
                      <a:pt x="30" y="3"/>
                    </a:lnTo>
                    <a:lnTo>
                      <a:pt x="35" y="3"/>
                    </a:lnTo>
                    <a:lnTo>
                      <a:pt x="44" y="7"/>
                    </a:lnTo>
                    <a:lnTo>
                      <a:pt x="47" y="8"/>
                    </a:lnTo>
                    <a:lnTo>
                      <a:pt x="52" y="8"/>
                    </a:lnTo>
                    <a:lnTo>
                      <a:pt x="57" y="12"/>
                    </a:lnTo>
                    <a:lnTo>
                      <a:pt x="64" y="18"/>
                    </a:lnTo>
                    <a:lnTo>
                      <a:pt x="69" y="18"/>
                    </a:lnTo>
                    <a:lnTo>
                      <a:pt x="74" y="20"/>
                    </a:lnTo>
                    <a:lnTo>
                      <a:pt x="77" y="23"/>
                    </a:lnTo>
                    <a:lnTo>
                      <a:pt x="80" y="28"/>
                    </a:lnTo>
                    <a:lnTo>
                      <a:pt x="82" y="32"/>
                    </a:lnTo>
                    <a:lnTo>
                      <a:pt x="85" y="32"/>
                    </a:lnTo>
                    <a:lnTo>
                      <a:pt x="85" y="25"/>
                    </a:lnTo>
                    <a:lnTo>
                      <a:pt x="88" y="23"/>
                    </a:lnTo>
                    <a:lnTo>
                      <a:pt x="90" y="25"/>
                    </a:lnTo>
                    <a:lnTo>
                      <a:pt x="95" y="25"/>
                    </a:lnTo>
                    <a:lnTo>
                      <a:pt x="100" y="27"/>
                    </a:lnTo>
                    <a:lnTo>
                      <a:pt x="100" y="33"/>
                    </a:lnTo>
                    <a:lnTo>
                      <a:pt x="107" y="38"/>
                    </a:lnTo>
                    <a:lnTo>
                      <a:pt x="115" y="36"/>
                    </a:lnTo>
                    <a:lnTo>
                      <a:pt x="120" y="36"/>
                    </a:lnTo>
                    <a:lnTo>
                      <a:pt x="120" y="46"/>
                    </a:lnTo>
                    <a:lnTo>
                      <a:pt x="122" y="51"/>
                    </a:lnTo>
                    <a:lnTo>
                      <a:pt x="127" y="50"/>
                    </a:lnTo>
                    <a:lnTo>
                      <a:pt x="133" y="53"/>
                    </a:lnTo>
                    <a:lnTo>
                      <a:pt x="135" y="51"/>
                    </a:lnTo>
                    <a:lnTo>
                      <a:pt x="142" y="50"/>
                    </a:lnTo>
                    <a:lnTo>
                      <a:pt x="145" y="45"/>
                    </a:lnTo>
                    <a:lnTo>
                      <a:pt x="155" y="46"/>
                    </a:lnTo>
                    <a:lnTo>
                      <a:pt x="160" y="48"/>
                    </a:lnTo>
                    <a:lnTo>
                      <a:pt x="162" y="53"/>
                    </a:lnTo>
                    <a:lnTo>
                      <a:pt x="168" y="56"/>
                    </a:lnTo>
                    <a:lnTo>
                      <a:pt x="173" y="61"/>
                    </a:lnTo>
                    <a:lnTo>
                      <a:pt x="178" y="63"/>
                    </a:lnTo>
                    <a:lnTo>
                      <a:pt x="185" y="61"/>
                    </a:lnTo>
                    <a:lnTo>
                      <a:pt x="186" y="61"/>
                    </a:lnTo>
                    <a:lnTo>
                      <a:pt x="193" y="60"/>
                    </a:lnTo>
                    <a:lnTo>
                      <a:pt x="198" y="60"/>
                    </a:lnTo>
                    <a:lnTo>
                      <a:pt x="200" y="65"/>
                    </a:lnTo>
                    <a:lnTo>
                      <a:pt x="196" y="75"/>
                    </a:lnTo>
                    <a:lnTo>
                      <a:pt x="201" y="83"/>
                    </a:lnTo>
                    <a:lnTo>
                      <a:pt x="200" y="95"/>
                    </a:lnTo>
                    <a:lnTo>
                      <a:pt x="185" y="96"/>
                    </a:lnTo>
                    <a:lnTo>
                      <a:pt x="177" y="93"/>
                    </a:lnTo>
                    <a:lnTo>
                      <a:pt x="170" y="95"/>
                    </a:lnTo>
                    <a:lnTo>
                      <a:pt x="150" y="88"/>
                    </a:lnTo>
                    <a:lnTo>
                      <a:pt x="142" y="88"/>
                    </a:lnTo>
                    <a:lnTo>
                      <a:pt x="137" y="90"/>
                    </a:lnTo>
                    <a:lnTo>
                      <a:pt x="123" y="88"/>
                    </a:lnTo>
                    <a:lnTo>
                      <a:pt x="117" y="83"/>
                    </a:lnTo>
                    <a:lnTo>
                      <a:pt x="117" y="76"/>
                    </a:lnTo>
                    <a:lnTo>
                      <a:pt x="105" y="75"/>
                    </a:lnTo>
                    <a:lnTo>
                      <a:pt x="92" y="76"/>
                    </a:lnTo>
                    <a:lnTo>
                      <a:pt x="88" y="73"/>
                    </a:lnTo>
                    <a:lnTo>
                      <a:pt x="75" y="75"/>
                    </a:lnTo>
                    <a:lnTo>
                      <a:pt x="67" y="70"/>
                    </a:lnTo>
                    <a:lnTo>
                      <a:pt x="60" y="70"/>
                    </a:lnTo>
                    <a:lnTo>
                      <a:pt x="57" y="66"/>
                    </a:lnTo>
                    <a:lnTo>
                      <a:pt x="47" y="65"/>
                    </a:lnTo>
                    <a:lnTo>
                      <a:pt x="40" y="56"/>
                    </a:lnTo>
                    <a:lnTo>
                      <a:pt x="29" y="50"/>
                    </a:lnTo>
                    <a:lnTo>
                      <a:pt x="20" y="48"/>
                    </a:lnTo>
                    <a:lnTo>
                      <a:pt x="15" y="45"/>
                    </a:lnTo>
                    <a:lnTo>
                      <a:pt x="12" y="45"/>
                    </a:lnTo>
                    <a:lnTo>
                      <a:pt x="7" y="41"/>
                    </a:lnTo>
                    <a:lnTo>
                      <a:pt x="2" y="41"/>
                    </a:lnTo>
                    <a:lnTo>
                      <a:pt x="0" y="36"/>
                    </a:lnTo>
                    <a:lnTo>
                      <a:pt x="5" y="28"/>
                    </a:lnTo>
                    <a:lnTo>
                      <a:pt x="5" y="22"/>
                    </a:lnTo>
                    <a:lnTo>
                      <a:pt x="10" y="10"/>
                    </a:lnTo>
                    <a:lnTo>
                      <a:pt x="9" y="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76" name="Freeform 29"/>
              <p:cNvSpPr>
                <a:spLocks/>
              </p:cNvSpPr>
              <p:nvPr/>
            </p:nvSpPr>
            <p:spPr bwMode="auto">
              <a:xfrm>
                <a:off x="7187734" y="2818363"/>
                <a:ext cx="180872" cy="173278"/>
              </a:xfrm>
              <a:custGeom>
                <a:avLst/>
                <a:gdLst/>
                <a:ahLst/>
                <a:cxnLst>
                  <a:cxn ang="0">
                    <a:pos x="204" y="324"/>
                  </a:cxn>
                  <a:cxn ang="0">
                    <a:pos x="231" y="317"/>
                  </a:cxn>
                  <a:cxn ang="0">
                    <a:pos x="246" y="314"/>
                  </a:cxn>
                  <a:cxn ang="0">
                    <a:pos x="255" y="311"/>
                  </a:cxn>
                  <a:cxn ang="0">
                    <a:pos x="247" y="284"/>
                  </a:cxn>
                  <a:cxn ang="0">
                    <a:pos x="231" y="271"/>
                  </a:cxn>
                  <a:cxn ang="0">
                    <a:pos x="221" y="259"/>
                  </a:cxn>
                  <a:cxn ang="0">
                    <a:pos x="214" y="243"/>
                  </a:cxn>
                  <a:cxn ang="0">
                    <a:pos x="231" y="228"/>
                  </a:cxn>
                  <a:cxn ang="0">
                    <a:pos x="242" y="233"/>
                  </a:cxn>
                  <a:cxn ang="0">
                    <a:pos x="277" y="208"/>
                  </a:cxn>
                  <a:cxn ang="0">
                    <a:pos x="297" y="181"/>
                  </a:cxn>
                  <a:cxn ang="0">
                    <a:pos x="305" y="166"/>
                  </a:cxn>
                  <a:cxn ang="0">
                    <a:pos x="317" y="140"/>
                  </a:cxn>
                  <a:cxn ang="0">
                    <a:pos x="325" y="123"/>
                  </a:cxn>
                  <a:cxn ang="0">
                    <a:pos x="337" y="111"/>
                  </a:cxn>
                  <a:cxn ang="0">
                    <a:pos x="315" y="105"/>
                  </a:cxn>
                  <a:cxn ang="0">
                    <a:pos x="287" y="85"/>
                  </a:cxn>
                  <a:cxn ang="0">
                    <a:pos x="284" y="57"/>
                  </a:cxn>
                  <a:cxn ang="0">
                    <a:pos x="284" y="40"/>
                  </a:cxn>
                  <a:cxn ang="0">
                    <a:pos x="264" y="22"/>
                  </a:cxn>
                  <a:cxn ang="0">
                    <a:pos x="250" y="13"/>
                  </a:cxn>
                  <a:cxn ang="0">
                    <a:pos x="249" y="0"/>
                  </a:cxn>
                  <a:cxn ang="0">
                    <a:pos x="224" y="15"/>
                  </a:cxn>
                  <a:cxn ang="0">
                    <a:pos x="219" y="55"/>
                  </a:cxn>
                  <a:cxn ang="0">
                    <a:pos x="211" y="75"/>
                  </a:cxn>
                  <a:cxn ang="0">
                    <a:pos x="204" y="83"/>
                  </a:cxn>
                  <a:cxn ang="0">
                    <a:pos x="194" y="97"/>
                  </a:cxn>
                  <a:cxn ang="0">
                    <a:pos x="189" y="116"/>
                  </a:cxn>
                  <a:cxn ang="0">
                    <a:pos x="179" y="130"/>
                  </a:cxn>
                  <a:cxn ang="0">
                    <a:pos x="167" y="130"/>
                  </a:cxn>
                  <a:cxn ang="0">
                    <a:pos x="156" y="141"/>
                  </a:cxn>
                  <a:cxn ang="0">
                    <a:pos x="134" y="146"/>
                  </a:cxn>
                  <a:cxn ang="0">
                    <a:pos x="124" y="158"/>
                  </a:cxn>
                  <a:cxn ang="0">
                    <a:pos x="128" y="181"/>
                  </a:cxn>
                  <a:cxn ang="0">
                    <a:pos x="101" y="190"/>
                  </a:cxn>
                  <a:cxn ang="0">
                    <a:pos x="69" y="193"/>
                  </a:cxn>
                  <a:cxn ang="0">
                    <a:pos x="0" y="188"/>
                  </a:cxn>
                  <a:cxn ang="0">
                    <a:pos x="28" y="218"/>
                  </a:cxn>
                  <a:cxn ang="0">
                    <a:pos x="43" y="224"/>
                  </a:cxn>
                  <a:cxn ang="0">
                    <a:pos x="53" y="243"/>
                  </a:cxn>
                  <a:cxn ang="0">
                    <a:pos x="66" y="259"/>
                  </a:cxn>
                  <a:cxn ang="0">
                    <a:pos x="43" y="266"/>
                  </a:cxn>
                  <a:cxn ang="0">
                    <a:pos x="30" y="281"/>
                  </a:cxn>
                  <a:cxn ang="0">
                    <a:pos x="35" y="297"/>
                  </a:cxn>
                  <a:cxn ang="0">
                    <a:pos x="48" y="297"/>
                  </a:cxn>
                  <a:cxn ang="0">
                    <a:pos x="59" y="296"/>
                  </a:cxn>
                  <a:cxn ang="0">
                    <a:pos x="71" y="296"/>
                  </a:cxn>
                  <a:cxn ang="0">
                    <a:pos x="83" y="294"/>
                  </a:cxn>
                  <a:cxn ang="0">
                    <a:pos x="91" y="296"/>
                  </a:cxn>
                  <a:cxn ang="0">
                    <a:pos x="109" y="293"/>
                  </a:cxn>
                  <a:cxn ang="0">
                    <a:pos x="123" y="289"/>
                  </a:cxn>
                  <a:cxn ang="0">
                    <a:pos x="144" y="289"/>
                  </a:cxn>
                  <a:cxn ang="0">
                    <a:pos x="151" y="302"/>
                  </a:cxn>
                  <a:cxn ang="0">
                    <a:pos x="161" y="302"/>
                  </a:cxn>
                  <a:cxn ang="0">
                    <a:pos x="169" y="321"/>
                  </a:cxn>
                  <a:cxn ang="0">
                    <a:pos x="171" y="326"/>
                  </a:cxn>
                  <a:cxn ang="0">
                    <a:pos x="192" y="332"/>
                  </a:cxn>
                </a:cxnLst>
                <a:rect l="0" t="0" r="r" b="b"/>
                <a:pathLst>
                  <a:path w="339" h="336">
                    <a:moveTo>
                      <a:pt x="196" y="334"/>
                    </a:moveTo>
                    <a:lnTo>
                      <a:pt x="196" y="327"/>
                    </a:lnTo>
                    <a:lnTo>
                      <a:pt x="201" y="324"/>
                    </a:lnTo>
                    <a:lnTo>
                      <a:pt x="204" y="324"/>
                    </a:lnTo>
                    <a:lnTo>
                      <a:pt x="206" y="319"/>
                    </a:lnTo>
                    <a:lnTo>
                      <a:pt x="209" y="319"/>
                    </a:lnTo>
                    <a:lnTo>
                      <a:pt x="214" y="317"/>
                    </a:lnTo>
                    <a:lnTo>
                      <a:pt x="231" y="317"/>
                    </a:lnTo>
                    <a:lnTo>
                      <a:pt x="239" y="316"/>
                    </a:lnTo>
                    <a:lnTo>
                      <a:pt x="242" y="312"/>
                    </a:lnTo>
                    <a:lnTo>
                      <a:pt x="247" y="311"/>
                    </a:lnTo>
                    <a:lnTo>
                      <a:pt x="246" y="314"/>
                    </a:lnTo>
                    <a:lnTo>
                      <a:pt x="247" y="317"/>
                    </a:lnTo>
                    <a:lnTo>
                      <a:pt x="252" y="314"/>
                    </a:lnTo>
                    <a:lnTo>
                      <a:pt x="257" y="312"/>
                    </a:lnTo>
                    <a:lnTo>
                      <a:pt x="255" y="311"/>
                    </a:lnTo>
                    <a:lnTo>
                      <a:pt x="255" y="307"/>
                    </a:lnTo>
                    <a:lnTo>
                      <a:pt x="250" y="294"/>
                    </a:lnTo>
                    <a:lnTo>
                      <a:pt x="246" y="288"/>
                    </a:lnTo>
                    <a:lnTo>
                      <a:pt x="247" y="284"/>
                    </a:lnTo>
                    <a:lnTo>
                      <a:pt x="244" y="283"/>
                    </a:lnTo>
                    <a:lnTo>
                      <a:pt x="239" y="283"/>
                    </a:lnTo>
                    <a:lnTo>
                      <a:pt x="232" y="278"/>
                    </a:lnTo>
                    <a:lnTo>
                      <a:pt x="231" y="271"/>
                    </a:lnTo>
                    <a:lnTo>
                      <a:pt x="231" y="264"/>
                    </a:lnTo>
                    <a:lnTo>
                      <a:pt x="227" y="258"/>
                    </a:lnTo>
                    <a:lnTo>
                      <a:pt x="222" y="258"/>
                    </a:lnTo>
                    <a:lnTo>
                      <a:pt x="221" y="259"/>
                    </a:lnTo>
                    <a:lnTo>
                      <a:pt x="214" y="258"/>
                    </a:lnTo>
                    <a:lnTo>
                      <a:pt x="211" y="258"/>
                    </a:lnTo>
                    <a:lnTo>
                      <a:pt x="211" y="253"/>
                    </a:lnTo>
                    <a:lnTo>
                      <a:pt x="214" y="243"/>
                    </a:lnTo>
                    <a:lnTo>
                      <a:pt x="217" y="243"/>
                    </a:lnTo>
                    <a:lnTo>
                      <a:pt x="224" y="234"/>
                    </a:lnTo>
                    <a:lnTo>
                      <a:pt x="226" y="229"/>
                    </a:lnTo>
                    <a:lnTo>
                      <a:pt x="231" y="228"/>
                    </a:lnTo>
                    <a:lnTo>
                      <a:pt x="232" y="226"/>
                    </a:lnTo>
                    <a:lnTo>
                      <a:pt x="239" y="228"/>
                    </a:lnTo>
                    <a:lnTo>
                      <a:pt x="239" y="233"/>
                    </a:lnTo>
                    <a:lnTo>
                      <a:pt x="242" y="233"/>
                    </a:lnTo>
                    <a:lnTo>
                      <a:pt x="252" y="228"/>
                    </a:lnTo>
                    <a:lnTo>
                      <a:pt x="264" y="228"/>
                    </a:lnTo>
                    <a:lnTo>
                      <a:pt x="272" y="219"/>
                    </a:lnTo>
                    <a:lnTo>
                      <a:pt x="277" y="208"/>
                    </a:lnTo>
                    <a:lnTo>
                      <a:pt x="289" y="199"/>
                    </a:lnTo>
                    <a:lnTo>
                      <a:pt x="290" y="196"/>
                    </a:lnTo>
                    <a:lnTo>
                      <a:pt x="292" y="188"/>
                    </a:lnTo>
                    <a:lnTo>
                      <a:pt x="297" y="181"/>
                    </a:lnTo>
                    <a:lnTo>
                      <a:pt x="305" y="178"/>
                    </a:lnTo>
                    <a:lnTo>
                      <a:pt x="309" y="173"/>
                    </a:lnTo>
                    <a:lnTo>
                      <a:pt x="307" y="168"/>
                    </a:lnTo>
                    <a:lnTo>
                      <a:pt x="305" y="166"/>
                    </a:lnTo>
                    <a:lnTo>
                      <a:pt x="312" y="160"/>
                    </a:lnTo>
                    <a:lnTo>
                      <a:pt x="315" y="156"/>
                    </a:lnTo>
                    <a:lnTo>
                      <a:pt x="315" y="151"/>
                    </a:lnTo>
                    <a:lnTo>
                      <a:pt x="317" y="140"/>
                    </a:lnTo>
                    <a:lnTo>
                      <a:pt x="315" y="133"/>
                    </a:lnTo>
                    <a:lnTo>
                      <a:pt x="314" y="130"/>
                    </a:lnTo>
                    <a:lnTo>
                      <a:pt x="322" y="125"/>
                    </a:lnTo>
                    <a:lnTo>
                      <a:pt x="325" y="123"/>
                    </a:lnTo>
                    <a:lnTo>
                      <a:pt x="330" y="120"/>
                    </a:lnTo>
                    <a:lnTo>
                      <a:pt x="334" y="120"/>
                    </a:lnTo>
                    <a:lnTo>
                      <a:pt x="339" y="115"/>
                    </a:lnTo>
                    <a:lnTo>
                      <a:pt x="337" y="111"/>
                    </a:lnTo>
                    <a:lnTo>
                      <a:pt x="332" y="110"/>
                    </a:lnTo>
                    <a:lnTo>
                      <a:pt x="325" y="111"/>
                    </a:lnTo>
                    <a:lnTo>
                      <a:pt x="319" y="110"/>
                    </a:lnTo>
                    <a:lnTo>
                      <a:pt x="315" y="105"/>
                    </a:lnTo>
                    <a:lnTo>
                      <a:pt x="307" y="101"/>
                    </a:lnTo>
                    <a:lnTo>
                      <a:pt x="297" y="100"/>
                    </a:lnTo>
                    <a:lnTo>
                      <a:pt x="289" y="92"/>
                    </a:lnTo>
                    <a:lnTo>
                      <a:pt x="287" y="85"/>
                    </a:lnTo>
                    <a:lnTo>
                      <a:pt x="284" y="70"/>
                    </a:lnTo>
                    <a:lnTo>
                      <a:pt x="279" y="65"/>
                    </a:lnTo>
                    <a:lnTo>
                      <a:pt x="279" y="58"/>
                    </a:lnTo>
                    <a:lnTo>
                      <a:pt x="284" y="57"/>
                    </a:lnTo>
                    <a:lnTo>
                      <a:pt x="284" y="52"/>
                    </a:lnTo>
                    <a:lnTo>
                      <a:pt x="290" y="47"/>
                    </a:lnTo>
                    <a:lnTo>
                      <a:pt x="290" y="42"/>
                    </a:lnTo>
                    <a:lnTo>
                      <a:pt x="284" y="40"/>
                    </a:lnTo>
                    <a:lnTo>
                      <a:pt x="282" y="37"/>
                    </a:lnTo>
                    <a:lnTo>
                      <a:pt x="275" y="32"/>
                    </a:lnTo>
                    <a:lnTo>
                      <a:pt x="269" y="27"/>
                    </a:lnTo>
                    <a:lnTo>
                      <a:pt x="264" y="22"/>
                    </a:lnTo>
                    <a:lnTo>
                      <a:pt x="259" y="23"/>
                    </a:lnTo>
                    <a:lnTo>
                      <a:pt x="255" y="25"/>
                    </a:lnTo>
                    <a:lnTo>
                      <a:pt x="252" y="22"/>
                    </a:lnTo>
                    <a:lnTo>
                      <a:pt x="250" y="13"/>
                    </a:lnTo>
                    <a:lnTo>
                      <a:pt x="264" y="5"/>
                    </a:lnTo>
                    <a:lnTo>
                      <a:pt x="262" y="2"/>
                    </a:lnTo>
                    <a:lnTo>
                      <a:pt x="254" y="3"/>
                    </a:lnTo>
                    <a:lnTo>
                      <a:pt x="249" y="0"/>
                    </a:lnTo>
                    <a:lnTo>
                      <a:pt x="241" y="5"/>
                    </a:lnTo>
                    <a:lnTo>
                      <a:pt x="236" y="8"/>
                    </a:lnTo>
                    <a:lnTo>
                      <a:pt x="229" y="8"/>
                    </a:lnTo>
                    <a:lnTo>
                      <a:pt x="224" y="15"/>
                    </a:lnTo>
                    <a:lnTo>
                      <a:pt x="221" y="18"/>
                    </a:lnTo>
                    <a:lnTo>
                      <a:pt x="231" y="32"/>
                    </a:lnTo>
                    <a:lnTo>
                      <a:pt x="231" y="42"/>
                    </a:lnTo>
                    <a:lnTo>
                      <a:pt x="219" y="55"/>
                    </a:lnTo>
                    <a:lnTo>
                      <a:pt x="226" y="60"/>
                    </a:lnTo>
                    <a:lnTo>
                      <a:pt x="226" y="67"/>
                    </a:lnTo>
                    <a:lnTo>
                      <a:pt x="219" y="75"/>
                    </a:lnTo>
                    <a:lnTo>
                      <a:pt x="211" y="75"/>
                    </a:lnTo>
                    <a:lnTo>
                      <a:pt x="201" y="72"/>
                    </a:lnTo>
                    <a:lnTo>
                      <a:pt x="196" y="75"/>
                    </a:lnTo>
                    <a:lnTo>
                      <a:pt x="197" y="82"/>
                    </a:lnTo>
                    <a:lnTo>
                      <a:pt x="204" y="83"/>
                    </a:lnTo>
                    <a:lnTo>
                      <a:pt x="206" y="90"/>
                    </a:lnTo>
                    <a:lnTo>
                      <a:pt x="206" y="93"/>
                    </a:lnTo>
                    <a:lnTo>
                      <a:pt x="199" y="97"/>
                    </a:lnTo>
                    <a:lnTo>
                      <a:pt x="194" y="97"/>
                    </a:lnTo>
                    <a:lnTo>
                      <a:pt x="192" y="100"/>
                    </a:lnTo>
                    <a:lnTo>
                      <a:pt x="191" y="108"/>
                    </a:lnTo>
                    <a:lnTo>
                      <a:pt x="189" y="113"/>
                    </a:lnTo>
                    <a:lnTo>
                      <a:pt x="189" y="116"/>
                    </a:lnTo>
                    <a:lnTo>
                      <a:pt x="187" y="118"/>
                    </a:lnTo>
                    <a:lnTo>
                      <a:pt x="189" y="128"/>
                    </a:lnTo>
                    <a:lnTo>
                      <a:pt x="184" y="135"/>
                    </a:lnTo>
                    <a:lnTo>
                      <a:pt x="179" y="130"/>
                    </a:lnTo>
                    <a:lnTo>
                      <a:pt x="177" y="130"/>
                    </a:lnTo>
                    <a:lnTo>
                      <a:pt x="176" y="131"/>
                    </a:lnTo>
                    <a:lnTo>
                      <a:pt x="171" y="131"/>
                    </a:lnTo>
                    <a:lnTo>
                      <a:pt x="167" y="130"/>
                    </a:lnTo>
                    <a:lnTo>
                      <a:pt x="162" y="130"/>
                    </a:lnTo>
                    <a:lnTo>
                      <a:pt x="161" y="133"/>
                    </a:lnTo>
                    <a:lnTo>
                      <a:pt x="151" y="140"/>
                    </a:lnTo>
                    <a:lnTo>
                      <a:pt x="156" y="141"/>
                    </a:lnTo>
                    <a:lnTo>
                      <a:pt x="152" y="143"/>
                    </a:lnTo>
                    <a:lnTo>
                      <a:pt x="144" y="148"/>
                    </a:lnTo>
                    <a:lnTo>
                      <a:pt x="141" y="146"/>
                    </a:lnTo>
                    <a:lnTo>
                      <a:pt x="134" y="146"/>
                    </a:lnTo>
                    <a:lnTo>
                      <a:pt x="133" y="150"/>
                    </a:lnTo>
                    <a:lnTo>
                      <a:pt x="133" y="153"/>
                    </a:lnTo>
                    <a:lnTo>
                      <a:pt x="128" y="155"/>
                    </a:lnTo>
                    <a:lnTo>
                      <a:pt x="124" y="158"/>
                    </a:lnTo>
                    <a:lnTo>
                      <a:pt x="124" y="165"/>
                    </a:lnTo>
                    <a:lnTo>
                      <a:pt x="126" y="171"/>
                    </a:lnTo>
                    <a:lnTo>
                      <a:pt x="126" y="176"/>
                    </a:lnTo>
                    <a:lnTo>
                      <a:pt x="128" y="181"/>
                    </a:lnTo>
                    <a:lnTo>
                      <a:pt x="128" y="185"/>
                    </a:lnTo>
                    <a:lnTo>
                      <a:pt x="118" y="188"/>
                    </a:lnTo>
                    <a:lnTo>
                      <a:pt x="109" y="188"/>
                    </a:lnTo>
                    <a:lnTo>
                      <a:pt x="101" y="190"/>
                    </a:lnTo>
                    <a:lnTo>
                      <a:pt x="88" y="190"/>
                    </a:lnTo>
                    <a:lnTo>
                      <a:pt x="79" y="191"/>
                    </a:lnTo>
                    <a:lnTo>
                      <a:pt x="78" y="195"/>
                    </a:lnTo>
                    <a:lnTo>
                      <a:pt x="69" y="193"/>
                    </a:lnTo>
                    <a:lnTo>
                      <a:pt x="61" y="196"/>
                    </a:lnTo>
                    <a:lnTo>
                      <a:pt x="33" y="196"/>
                    </a:lnTo>
                    <a:lnTo>
                      <a:pt x="0" y="188"/>
                    </a:lnTo>
                    <a:lnTo>
                      <a:pt x="0" y="188"/>
                    </a:lnTo>
                    <a:lnTo>
                      <a:pt x="13" y="203"/>
                    </a:lnTo>
                    <a:lnTo>
                      <a:pt x="15" y="208"/>
                    </a:lnTo>
                    <a:lnTo>
                      <a:pt x="21" y="214"/>
                    </a:lnTo>
                    <a:lnTo>
                      <a:pt x="28" y="218"/>
                    </a:lnTo>
                    <a:lnTo>
                      <a:pt x="30" y="219"/>
                    </a:lnTo>
                    <a:lnTo>
                      <a:pt x="38" y="219"/>
                    </a:lnTo>
                    <a:lnTo>
                      <a:pt x="43" y="221"/>
                    </a:lnTo>
                    <a:lnTo>
                      <a:pt x="43" y="224"/>
                    </a:lnTo>
                    <a:lnTo>
                      <a:pt x="50" y="224"/>
                    </a:lnTo>
                    <a:lnTo>
                      <a:pt x="50" y="231"/>
                    </a:lnTo>
                    <a:lnTo>
                      <a:pt x="51" y="238"/>
                    </a:lnTo>
                    <a:lnTo>
                      <a:pt x="53" y="243"/>
                    </a:lnTo>
                    <a:lnTo>
                      <a:pt x="53" y="246"/>
                    </a:lnTo>
                    <a:lnTo>
                      <a:pt x="59" y="246"/>
                    </a:lnTo>
                    <a:lnTo>
                      <a:pt x="66" y="251"/>
                    </a:lnTo>
                    <a:lnTo>
                      <a:pt x="66" y="259"/>
                    </a:lnTo>
                    <a:lnTo>
                      <a:pt x="63" y="263"/>
                    </a:lnTo>
                    <a:lnTo>
                      <a:pt x="56" y="259"/>
                    </a:lnTo>
                    <a:lnTo>
                      <a:pt x="45" y="263"/>
                    </a:lnTo>
                    <a:lnTo>
                      <a:pt x="43" y="266"/>
                    </a:lnTo>
                    <a:lnTo>
                      <a:pt x="35" y="268"/>
                    </a:lnTo>
                    <a:lnTo>
                      <a:pt x="33" y="273"/>
                    </a:lnTo>
                    <a:lnTo>
                      <a:pt x="35" y="276"/>
                    </a:lnTo>
                    <a:lnTo>
                      <a:pt x="30" y="281"/>
                    </a:lnTo>
                    <a:lnTo>
                      <a:pt x="33" y="286"/>
                    </a:lnTo>
                    <a:lnTo>
                      <a:pt x="31" y="294"/>
                    </a:lnTo>
                    <a:lnTo>
                      <a:pt x="31" y="297"/>
                    </a:lnTo>
                    <a:lnTo>
                      <a:pt x="35" y="297"/>
                    </a:lnTo>
                    <a:lnTo>
                      <a:pt x="35" y="301"/>
                    </a:lnTo>
                    <a:lnTo>
                      <a:pt x="36" y="301"/>
                    </a:lnTo>
                    <a:lnTo>
                      <a:pt x="43" y="297"/>
                    </a:lnTo>
                    <a:lnTo>
                      <a:pt x="48" y="297"/>
                    </a:lnTo>
                    <a:lnTo>
                      <a:pt x="50" y="299"/>
                    </a:lnTo>
                    <a:lnTo>
                      <a:pt x="51" y="297"/>
                    </a:lnTo>
                    <a:lnTo>
                      <a:pt x="54" y="296"/>
                    </a:lnTo>
                    <a:lnTo>
                      <a:pt x="59" y="296"/>
                    </a:lnTo>
                    <a:lnTo>
                      <a:pt x="63" y="296"/>
                    </a:lnTo>
                    <a:lnTo>
                      <a:pt x="66" y="296"/>
                    </a:lnTo>
                    <a:lnTo>
                      <a:pt x="69" y="296"/>
                    </a:lnTo>
                    <a:lnTo>
                      <a:pt x="71" y="296"/>
                    </a:lnTo>
                    <a:lnTo>
                      <a:pt x="73" y="294"/>
                    </a:lnTo>
                    <a:lnTo>
                      <a:pt x="74" y="291"/>
                    </a:lnTo>
                    <a:lnTo>
                      <a:pt x="79" y="294"/>
                    </a:lnTo>
                    <a:lnTo>
                      <a:pt x="83" y="294"/>
                    </a:lnTo>
                    <a:lnTo>
                      <a:pt x="83" y="293"/>
                    </a:lnTo>
                    <a:lnTo>
                      <a:pt x="86" y="293"/>
                    </a:lnTo>
                    <a:lnTo>
                      <a:pt x="88" y="296"/>
                    </a:lnTo>
                    <a:lnTo>
                      <a:pt x="91" y="296"/>
                    </a:lnTo>
                    <a:lnTo>
                      <a:pt x="94" y="297"/>
                    </a:lnTo>
                    <a:lnTo>
                      <a:pt x="98" y="297"/>
                    </a:lnTo>
                    <a:lnTo>
                      <a:pt x="104" y="293"/>
                    </a:lnTo>
                    <a:lnTo>
                      <a:pt x="109" y="293"/>
                    </a:lnTo>
                    <a:lnTo>
                      <a:pt x="114" y="294"/>
                    </a:lnTo>
                    <a:lnTo>
                      <a:pt x="118" y="291"/>
                    </a:lnTo>
                    <a:lnTo>
                      <a:pt x="121" y="291"/>
                    </a:lnTo>
                    <a:lnTo>
                      <a:pt x="123" y="289"/>
                    </a:lnTo>
                    <a:lnTo>
                      <a:pt x="124" y="291"/>
                    </a:lnTo>
                    <a:lnTo>
                      <a:pt x="131" y="293"/>
                    </a:lnTo>
                    <a:lnTo>
                      <a:pt x="138" y="289"/>
                    </a:lnTo>
                    <a:lnTo>
                      <a:pt x="144" y="289"/>
                    </a:lnTo>
                    <a:lnTo>
                      <a:pt x="149" y="294"/>
                    </a:lnTo>
                    <a:lnTo>
                      <a:pt x="151" y="297"/>
                    </a:lnTo>
                    <a:lnTo>
                      <a:pt x="151" y="302"/>
                    </a:lnTo>
                    <a:lnTo>
                      <a:pt x="151" y="302"/>
                    </a:lnTo>
                    <a:lnTo>
                      <a:pt x="149" y="302"/>
                    </a:lnTo>
                    <a:lnTo>
                      <a:pt x="149" y="304"/>
                    </a:lnTo>
                    <a:lnTo>
                      <a:pt x="154" y="304"/>
                    </a:lnTo>
                    <a:lnTo>
                      <a:pt x="161" y="302"/>
                    </a:lnTo>
                    <a:lnTo>
                      <a:pt x="161" y="306"/>
                    </a:lnTo>
                    <a:lnTo>
                      <a:pt x="166" y="312"/>
                    </a:lnTo>
                    <a:lnTo>
                      <a:pt x="167" y="319"/>
                    </a:lnTo>
                    <a:lnTo>
                      <a:pt x="169" y="321"/>
                    </a:lnTo>
                    <a:lnTo>
                      <a:pt x="169" y="324"/>
                    </a:lnTo>
                    <a:lnTo>
                      <a:pt x="166" y="324"/>
                    </a:lnTo>
                    <a:lnTo>
                      <a:pt x="167" y="326"/>
                    </a:lnTo>
                    <a:lnTo>
                      <a:pt x="171" y="326"/>
                    </a:lnTo>
                    <a:lnTo>
                      <a:pt x="172" y="329"/>
                    </a:lnTo>
                    <a:lnTo>
                      <a:pt x="176" y="329"/>
                    </a:lnTo>
                    <a:lnTo>
                      <a:pt x="182" y="329"/>
                    </a:lnTo>
                    <a:lnTo>
                      <a:pt x="192" y="332"/>
                    </a:lnTo>
                    <a:lnTo>
                      <a:pt x="191" y="336"/>
                    </a:lnTo>
                    <a:lnTo>
                      <a:pt x="196" y="33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77" name="Freeform 30"/>
              <p:cNvSpPr>
                <a:spLocks/>
              </p:cNvSpPr>
              <p:nvPr/>
            </p:nvSpPr>
            <p:spPr bwMode="auto">
              <a:xfrm>
                <a:off x="7321514" y="2809025"/>
                <a:ext cx="95252" cy="68481"/>
              </a:xfrm>
              <a:custGeom>
                <a:avLst/>
                <a:gdLst/>
                <a:ahLst/>
                <a:cxnLst>
                  <a:cxn ang="0">
                    <a:pos x="90" y="131"/>
                  </a:cxn>
                  <a:cxn ang="0">
                    <a:pos x="103" y="114"/>
                  </a:cxn>
                  <a:cxn ang="0">
                    <a:pos x="113" y="108"/>
                  </a:cxn>
                  <a:cxn ang="0">
                    <a:pos x="132" y="116"/>
                  </a:cxn>
                  <a:cxn ang="0">
                    <a:pos x="145" y="114"/>
                  </a:cxn>
                  <a:cxn ang="0">
                    <a:pos x="153" y="121"/>
                  </a:cxn>
                  <a:cxn ang="0">
                    <a:pos x="170" y="119"/>
                  </a:cxn>
                  <a:cxn ang="0">
                    <a:pos x="175" y="124"/>
                  </a:cxn>
                  <a:cxn ang="0">
                    <a:pos x="177" y="111"/>
                  </a:cxn>
                  <a:cxn ang="0">
                    <a:pos x="168" y="99"/>
                  </a:cxn>
                  <a:cxn ang="0">
                    <a:pos x="163" y="79"/>
                  </a:cxn>
                  <a:cxn ang="0">
                    <a:pos x="152" y="71"/>
                  </a:cxn>
                  <a:cxn ang="0">
                    <a:pos x="142" y="53"/>
                  </a:cxn>
                  <a:cxn ang="0">
                    <a:pos x="123" y="46"/>
                  </a:cxn>
                  <a:cxn ang="0">
                    <a:pos x="118" y="41"/>
                  </a:cxn>
                  <a:cxn ang="0">
                    <a:pos x="98" y="39"/>
                  </a:cxn>
                  <a:cxn ang="0">
                    <a:pos x="92" y="34"/>
                  </a:cxn>
                  <a:cxn ang="0">
                    <a:pos x="85" y="24"/>
                  </a:cxn>
                  <a:cxn ang="0">
                    <a:pos x="72" y="3"/>
                  </a:cxn>
                  <a:cxn ang="0">
                    <a:pos x="65" y="0"/>
                  </a:cxn>
                  <a:cxn ang="0">
                    <a:pos x="60" y="3"/>
                  </a:cxn>
                  <a:cxn ang="0">
                    <a:pos x="54" y="5"/>
                  </a:cxn>
                  <a:cxn ang="0">
                    <a:pos x="47" y="1"/>
                  </a:cxn>
                  <a:cxn ang="0">
                    <a:pos x="44" y="3"/>
                  </a:cxn>
                  <a:cxn ang="0">
                    <a:pos x="29" y="15"/>
                  </a:cxn>
                  <a:cxn ang="0">
                    <a:pos x="14" y="21"/>
                  </a:cxn>
                  <a:cxn ang="0">
                    <a:pos x="2" y="38"/>
                  </a:cxn>
                  <a:cxn ang="0">
                    <a:pos x="9" y="39"/>
                  </a:cxn>
                  <a:cxn ang="0">
                    <a:pos x="19" y="43"/>
                  </a:cxn>
                  <a:cxn ang="0">
                    <a:pos x="32" y="53"/>
                  </a:cxn>
                  <a:cxn ang="0">
                    <a:pos x="40" y="58"/>
                  </a:cxn>
                  <a:cxn ang="0">
                    <a:pos x="34" y="68"/>
                  </a:cxn>
                  <a:cxn ang="0">
                    <a:pos x="29" y="74"/>
                  </a:cxn>
                  <a:cxn ang="0">
                    <a:pos x="34" y="86"/>
                  </a:cxn>
                  <a:cxn ang="0">
                    <a:pos x="39" y="108"/>
                  </a:cxn>
                  <a:cxn ang="0">
                    <a:pos x="57" y="117"/>
                  </a:cxn>
                  <a:cxn ang="0">
                    <a:pos x="69" y="126"/>
                  </a:cxn>
                  <a:cxn ang="0">
                    <a:pos x="82" y="126"/>
                  </a:cxn>
                  <a:cxn ang="0">
                    <a:pos x="89" y="131"/>
                  </a:cxn>
                </a:cxnLst>
                <a:rect l="0" t="0" r="r" b="b"/>
                <a:pathLst>
                  <a:path w="178" h="131">
                    <a:moveTo>
                      <a:pt x="89" y="131"/>
                    </a:moveTo>
                    <a:lnTo>
                      <a:pt x="90" y="131"/>
                    </a:lnTo>
                    <a:lnTo>
                      <a:pt x="97" y="119"/>
                    </a:lnTo>
                    <a:lnTo>
                      <a:pt x="103" y="114"/>
                    </a:lnTo>
                    <a:lnTo>
                      <a:pt x="110" y="113"/>
                    </a:lnTo>
                    <a:lnTo>
                      <a:pt x="113" y="108"/>
                    </a:lnTo>
                    <a:lnTo>
                      <a:pt x="118" y="108"/>
                    </a:lnTo>
                    <a:lnTo>
                      <a:pt x="132" y="116"/>
                    </a:lnTo>
                    <a:lnTo>
                      <a:pt x="138" y="113"/>
                    </a:lnTo>
                    <a:lnTo>
                      <a:pt x="145" y="114"/>
                    </a:lnTo>
                    <a:lnTo>
                      <a:pt x="147" y="121"/>
                    </a:lnTo>
                    <a:lnTo>
                      <a:pt x="153" y="121"/>
                    </a:lnTo>
                    <a:lnTo>
                      <a:pt x="163" y="126"/>
                    </a:lnTo>
                    <a:lnTo>
                      <a:pt x="170" y="119"/>
                    </a:lnTo>
                    <a:lnTo>
                      <a:pt x="175" y="121"/>
                    </a:lnTo>
                    <a:lnTo>
                      <a:pt x="175" y="124"/>
                    </a:lnTo>
                    <a:lnTo>
                      <a:pt x="178" y="119"/>
                    </a:lnTo>
                    <a:lnTo>
                      <a:pt x="177" y="111"/>
                    </a:lnTo>
                    <a:lnTo>
                      <a:pt x="173" y="101"/>
                    </a:lnTo>
                    <a:lnTo>
                      <a:pt x="168" y="99"/>
                    </a:lnTo>
                    <a:lnTo>
                      <a:pt x="163" y="91"/>
                    </a:lnTo>
                    <a:lnTo>
                      <a:pt x="163" y="79"/>
                    </a:lnTo>
                    <a:lnTo>
                      <a:pt x="160" y="74"/>
                    </a:lnTo>
                    <a:lnTo>
                      <a:pt x="152" y="71"/>
                    </a:lnTo>
                    <a:lnTo>
                      <a:pt x="145" y="64"/>
                    </a:lnTo>
                    <a:lnTo>
                      <a:pt x="142" y="53"/>
                    </a:lnTo>
                    <a:lnTo>
                      <a:pt x="133" y="49"/>
                    </a:lnTo>
                    <a:lnTo>
                      <a:pt x="123" y="46"/>
                    </a:lnTo>
                    <a:lnTo>
                      <a:pt x="123" y="41"/>
                    </a:lnTo>
                    <a:lnTo>
                      <a:pt x="118" y="41"/>
                    </a:lnTo>
                    <a:lnTo>
                      <a:pt x="108" y="41"/>
                    </a:lnTo>
                    <a:lnTo>
                      <a:pt x="98" y="39"/>
                    </a:lnTo>
                    <a:lnTo>
                      <a:pt x="97" y="36"/>
                    </a:lnTo>
                    <a:lnTo>
                      <a:pt x="92" y="34"/>
                    </a:lnTo>
                    <a:lnTo>
                      <a:pt x="92" y="28"/>
                    </a:lnTo>
                    <a:lnTo>
                      <a:pt x="85" y="24"/>
                    </a:lnTo>
                    <a:lnTo>
                      <a:pt x="75" y="10"/>
                    </a:lnTo>
                    <a:lnTo>
                      <a:pt x="72" y="3"/>
                    </a:lnTo>
                    <a:lnTo>
                      <a:pt x="69" y="0"/>
                    </a:lnTo>
                    <a:lnTo>
                      <a:pt x="65" y="0"/>
                    </a:lnTo>
                    <a:lnTo>
                      <a:pt x="64" y="1"/>
                    </a:lnTo>
                    <a:lnTo>
                      <a:pt x="60" y="3"/>
                    </a:lnTo>
                    <a:lnTo>
                      <a:pt x="57" y="3"/>
                    </a:lnTo>
                    <a:lnTo>
                      <a:pt x="54" y="5"/>
                    </a:lnTo>
                    <a:lnTo>
                      <a:pt x="50" y="1"/>
                    </a:lnTo>
                    <a:lnTo>
                      <a:pt x="47" y="1"/>
                    </a:lnTo>
                    <a:lnTo>
                      <a:pt x="44" y="3"/>
                    </a:lnTo>
                    <a:lnTo>
                      <a:pt x="44" y="3"/>
                    </a:lnTo>
                    <a:lnTo>
                      <a:pt x="39" y="11"/>
                    </a:lnTo>
                    <a:lnTo>
                      <a:pt x="29" y="15"/>
                    </a:lnTo>
                    <a:lnTo>
                      <a:pt x="12" y="18"/>
                    </a:lnTo>
                    <a:lnTo>
                      <a:pt x="14" y="21"/>
                    </a:lnTo>
                    <a:lnTo>
                      <a:pt x="0" y="29"/>
                    </a:lnTo>
                    <a:lnTo>
                      <a:pt x="2" y="38"/>
                    </a:lnTo>
                    <a:lnTo>
                      <a:pt x="5" y="41"/>
                    </a:lnTo>
                    <a:lnTo>
                      <a:pt x="9" y="39"/>
                    </a:lnTo>
                    <a:lnTo>
                      <a:pt x="14" y="38"/>
                    </a:lnTo>
                    <a:lnTo>
                      <a:pt x="19" y="43"/>
                    </a:lnTo>
                    <a:lnTo>
                      <a:pt x="25" y="48"/>
                    </a:lnTo>
                    <a:lnTo>
                      <a:pt x="32" y="53"/>
                    </a:lnTo>
                    <a:lnTo>
                      <a:pt x="34" y="56"/>
                    </a:lnTo>
                    <a:lnTo>
                      <a:pt x="40" y="58"/>
                    </a:lnTo>
                    <a:lnTo>
                      <a:pt x="40" y="63"/>
                    </a:lnTo>
                    <a:lnTo>
                      <a:pt x="34" y="68"/>
                    </a:lnTo>
                    <a:lnTo>
                      <a:pt x="34" y="73"/>
                    </a:lnTo>
                    <a:lnTo>
                      <a:pt x="29" y="74"/>
                    </a:lnTo>
                    <a:lnTo>
                      <a:pt x="29" y="81"/>
                    </a:lnTo>
                    <a:lnTo>
                      <a:pt x="34" y="86"/>
                    </a:lnTo>
                    <a:lnTo>
                      <a:pt x="37" y="101"/>
                    </a:lnTo>
                    <a:lnTo>
                      <a:pt x="39" y="108"/>
                    </a:lnTo>
                    <a:lnTo>
                      <a:pt x="47" y="116"/>
                    </a:lnTo>
                    <a:lnTo>
                      <a:pt x="57" y="117"/>
                    </a:lnTo>
                    <a:lnTo>
                      <a:pt x="65" y="121"/>
                    </a:lnTo>
                    <a:lnTo>
                      <a:pt x="69" y="126"/>
                    </a:lnTo>
                    <a:lnTo>
                      <a:pt x="75" y="127"/>
                    </a:lnTo>
                    <a:lnTo>
                      <a:pt x="82" y="126"/>
                    </a:lnTo>
                    <a:lnTo>
                      <a:pt x="87" y="127"/>
                    </a:lnTo>
                    <a:lnTo>
                      <a:pt x="89" y="13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78" name="Freeform 31"/>
              <p:cNvSpPr>
                <a:spLocks/>
              </p:cNvSpPr>
              <p:nvPr/>
            </p:nvSpPr>
            <p:spPr bwMode="auto">
              <a:xfrm>
                <a:off x="7174891" y="2793461"/>
                <a:ext cx="172310" cy="126586"/>
              </a:xfrm>
              <a:custGeom>
                <a:avLst/>
                <a:gdLst/>
                <a:ahLst/>
                <a:cxnLst>
                  <a:cxn ang="0">
                    <a:pos x="298" y="23"/>
                  </a:cxn>
                  <a:cxn ang="0">
                    <a:pos x="311" y="23"/>
                  </a:cxn>
                  <a:cxn ang="0">
                    <a:pos x="314" y="33"/>
                  </a:cxn>
                  <a:cxn ang="0">
                    <a:pos x="303" y="45"/>
                  </a:cxn>
                  <a:cxn ang="0">
                    <a:pos x="265" y="51"/>
                  </a:cxn>
                  <a:cxn ang="0">
                    <a:pos x="248" y="61"/>
                  </a:cxn>
                  <a:cxn ang="0">
                    <a:pos x="255" y="88"/>
                  </a:cxn>
                  <a:cxn ang="0">
                    <a:pos x="250" y="113"/>
                  </a:cxn>
                  <a:cxn ang="0">
                    <a:pos x="225" y="118"/>
                  </a:cxn>
                  <a:cxn ang="0">
                    <a:pos x="228" y="129"/>
                  </a:cxn>
                  <a:cxn ang="0">
                    <a:pos x="223" y="143"/>
                  </a:cxn>
                  <a:cxn ang="0">
                    <a:pos x="215" y="154"/>
                  </a:cxn>
                  <a:cxn ang="0">
                    <a:pos x="211" y="164"/>
                  </a:cxn>
                  <a:cxn ang="0">
                    <a:pos x="203" y="176"/>
                  </a:cxn>
                  <a:cxn ang="0">
                    <a:pos x="195" y="177"/>
                  </a:cxn>
                  <a:cxn ang="0">
                    <a:pos x="185" y="179"/>
                  </a:cxn>
                  <a:cxn ang="0">
                    <a:pos x="176" y="189"/>
                  </a:cxn>
                  <a:cxn ang="0">
                    <a:pos x="158" y="192"/>
                  </a:cxn>
                  <a:cxn ang="0">
                    <a:pos x="152" y="201"/>
                  </a:cxn>
                  <a:cxn ang="0">
                    <a:pos x="150" y="217"/>
                  </a:cxn>
                  <a:cxn ang="0">
                    <a:pos x="152" y="231"/>
                  </a:cxn>
                  <a:cxn ang="0">
                    <a:pos x="125" y="236"/>
                  </a:cxn>
                  <a:cxn ang="0">
                    <a:pos x="102" y="241"/>
                  </a:cxn>
                  <a:cxn ang="0">
                    <a:pos x="57" y="242"/>
                  </a:cxn>
                  <a:cxn ang="0">
                    <a:pos x="44" y="209"/>
                  </a:cxn>
                  <a:cxn ang="0">
                    <a:pos x="39" y="186"/>
                  </a:cxn>
                  <a:cxn ang="0">
                    <a:pos x="14" y="174"/>
                  </a:cxn>
                  <a:cxn ang="0">
                    <a:pos x="5" y="149"/>
                  </a:cxn>
                  <a:cxn ang="0">
                    <a:pos x="12" y="136"/>
                  </a:cxn>
                  <a:cxn ang="0">
                    <a:pos x="2" y="121"/>
                  </a:cxn>
                  <a:cxn ang="0">
                    <a:pos x="2" y="113"/>
                  </a:cxn>
                  <a:cxn ang="0">
                    <a:pos x="12" y="104"/>
                  </a:cxn>
                  <a:cxn ang="0">
                    <a:pos x="9" y="96"/>
                  </a:cxn>
                  <a:cxn ang="0">
                    <a:pos x="10" y="84"/>
                  </a:cxn>
                  <a:cxn ang="0">
                    <a:pos x="19" y="84"/>
                  </a:cxn>
                  <a:cxn ang="0">
                    <a:pos x="29" y="84"/>
                  </a:cxn>
                  <a:cxn ang="0">
                    <a:pos x="40" y="91"/>
                  </a:cxn>
                  <a:cxn ang="0">
                    <a:pos x="52" y="89"/>
                  </a:cxn>
                  <a:cxn ang="0">
                    <a:pos x="59" y="79"/>
                  </a:cxn>
                  <a:cxn ang="0">
                    <a:pos x="75" y="71"/>
                  </a:cxn>
                  <a:cxn ang="0">
                    <a:pos x="83" y="66"/>
                  </a:cxn>
                  <a:cxn ang="0">
                    <a:pos x="90" y="49"/>
                  </a:cxn>
                  <a:cxn ang="0">
                    <a:pos x="88" y="40"/>
                  </a:cxn>
                  <a:cxn ang="0">
                    <a:pos x="100" y="36"/>
                  </a:cxn>
                  <a:cxn ang="0">
                    <a:pos x="115" y="30"/>
                  </a:cxn>
                  <a:cxn ang="0">
                    <a:pos x="127" y="33"/>
                  </a:cxn>
                  <a:cxn ang="0">
                    <a:pos x="143" y="38"/>
                  </a:cxn>
                  <a:cxn ang="0">
                    <a:pos x="155" y="35"/>
                  </a:cxn>
                  <a:cxn ang="0">
                    <a:pos x="172" y="41"/>
                  </a:cxn>
                  <a:cxn ang="0">
                    <a:pos x="181" y="35"/>
                  </a:cxn>
                  <a:cxn ang="0">
                    <a:pos x="190" y="36"/>
                  </a:cxn>
                  <a:cxn ang="0">
                    <a:pos x="196" y="31"/>
                  </a:cxn>
                  <a:cxn ang="0">
                    <a:pos x="203" y="25"/>
                  </a:cxn>
                  <a:cxn ang="0">
                    <a:pos x="211" y="26"/>
                  </a:cxn>
                  <a:cxn ang="0">
                    <a:pos x="216" y="13"/>
                  </a:cxn>
                  <a:cxn ang="0">
                    <a:pos x="221" y="0"/>
                  </a:cxn>
                  <a:cxn ang="0">
                    <a:pos x="236" y="5"/>
                  </a:cxn>
                  <a:cxn ang="0">
                    <a:pos x="236" y="18"/>
                  </a:cxn>
                  <a:cxn ang="0">
                    <a:pos x="243" y="26"/>
                  </a:cxn>
                  <a:cxn ang="0">
                    <a:pos x="246" y="45"/>
                  </a:cxn>
                  <a:cxn ang="0">
                    <a:pos x="258" y="49"/>
                  </a:cxn>
                  <a:cxn ang="0">
                    <a:pos x="271" y="41"/>
                  </a:cxn>
                  <a:cxn ang="0">
                    <a:pos x="279" y="31"/>
                  </a:cxn>
                </a:cxnLst>
                <a:rect l="0" t="0" r="r" b="b"/>
                <a:pathLst>
                  <a:path w="323" h="242">
                    <a:moveTo>
                      <a:pt x="279" y="31"/>
                    </a:moveTo>
                    <a:lnTo>
                      <a:pt x="289" y="25"/>
                    </a:lnTo>
                    <a:lnTo>
                      <a:pt x="298" y="23"/>
                    </a:lnTo>
                    <a:lnTo>
                      <a:pt x="298" y="28"/>
                    </a:lnTo>
                    <a:lnTo>
                      <a:pt x="308" y="26"/>
                    </a:lnTo>
                    <a:lnTo>
                      <a:pt x="311" y="23"/>
                    </a:lnTo>
                    <a:lnTo>
                      <a:pt x="321" y="23"/>
                    </a:lnTo>
                    <a:lnTo>
                      <a:pt x="323" y="26"/>
                    </a:lnTo>
                    <a:lnTo>
                      <a:pt x="314" y="33"/>
                    </a:lnTo>
                    <a:lnTo>
                      <a:pt x="318" y="33"/>
                    </a:lnTo>
                    <a:lnTo>
                      <a:pt x="313" y="41"/>
                    </a:lnTo>
                    <a:lnTo>
                      <a:pt x="303" y="45"/>
                    </a:lnTo>
                    <a:lnTo>
                      <a:pt x="278" y="49"/>
                    </a:lnTo>
                    <a:lnTo>
                      <a:pt x="273" y="46"/>
                    </a:lnTo>
                    <a:lnTo>
                      <a:pt x="265" y="51"/>
                    </a:lnTo>
                    <a:lnTo>
                      <a:pt x="260" y="54"/>
                    </a:lnTo>
                    <a:lnTo>
                      <a:pt x="253" y="54"/>
                    </a:lnTo>
                    <a:lnTo>
                      <a:pt x="248" y="61"/>
                    </a:lnTo>
                    <a:lnTo>
                      <a:pt x="245" y="64"/>
                    </a:lnTo>
                    <a:lnTo>
                      <a:pt x="255" y="78"/>
                    </a:lnTo>
                    <a:lnTo>
                      <a:pt x="255" y="88"/>
                    </a:lnTo>
                    <a:lnTo>
                      <a:pt x="243" y="101"/>
                    </a:lnTo>
                    <a:lnTo>
                      <a:pt x="250" y="106"/>
                    </a:lnTo>
                    <a:lnTo>
                      <a:pt x="250" y="113"/>
                    </a:lnTo>
                    <a:lnTo>
                      <a:pt x="243" y="121"/>
                    </a:lnTo>
                    <a:lnTo>
                      <a:pt x="235" y="121"/>
                    </a:lnTo>
                    <a:lnTo>
                      <a:pt x="225" y="118"/>
                    </a:lnTo>
                    <a:lnTo>
                      <a:pt x="220" y="121"/>
                    </a:lnTo>
                    <a:lnTo>
                      <a:pt x="221" y="128"/>
                    </a:lnTo>
                    <a:lnTo>
                      <a:pt x="228" y="129"/>
                    </a:lnTo>
                    <a:lnTo>
                      <a:pt x="230" y="136"/>
                    </a:lnTo>
                    <a:lnTo>
                      <a:pt x="230" y="139"/>
                    </a:lnTo>
                    <a:lnTo>
                      <a:pt x="223" y="143"/>
                    </a:lnTo>
                    <a:lnTo>
                      <a:pt x="218" y="143"/>
                    </a:lnTo>
                    <a:lnTo>
                      <a:pt x="216" y="146"/>
                    </a:lnTo>
                    <a:lnTo>
                      <a:pt x="215" y="154"/>
                    </a:lnTo>
                    <a:lnTo>
                      <a:pt x="213" y="159"/>
                    </a:lnTo>
                    <a:lnTo>
                      <a:pt x="213" y="162"/>
                    </a:lnTo>
                    <a:lnTo>
                      <a:pt x="211" y="164"/>
                    </a:lnTo>
                    <a:lnTo>
                      <a:pt x="213" y="174"/>
                    </a:lnTo>
                    <a:lnTo>
                      <a:pt x="208" y="181"/>
                    </a:lnTo>
                    <a:lnTo>
                      <a:pt x="203" y="176"/>
                    </a:lnTo>
                    <a:lnTo>
                      <a:pt x="201" y="176"/>
                    </a:lnTo>
                    <a:lnTo>
                      <a:pt x="200" y="177"/>
                    </a:lnTo>
                    <a:lnTo>
                      <a:pt x="195" y="177"/>
                    </a:lnTo>
                    <a:lnTo>
                      <a:pt x="191" y="176"/>
                    </a:lnTo>
                    <a:lnTo>
                      <a:pt x="186" y="176"/>
                    </a:lnTo>
                    <a:lnTo>
                      <a:pt x="185" y="179"/>
                    </a:lnTo>
                    <a:lnTo>
                      <a:pt x="175" y="186"/>
                    </a:lnTo>
                    <a:lnTo>
                      <a:pt x="180" y="187"/>
                    </a:lnTo>
                    <a:lnTo>
                      <a:pt x="176" y="189"/>
                    </a:lnTo>
                    <a:lnTo>
                      <a:pt x="168" y="194"/>
                    </a:lnTo>
                    <a:lnTo>
                      <a:pt x="165" y="192"/>
                    </a:lnTo>
                    <a:lnTo>
                      <a:pt x="158" y="192"/>
                    </a:lnTo>
                    <a:lnTo>
                      <a:pt x="157" y="196"/>
                    </a:lnTo>
                    <a:lnTo>
                      <a:pt x="157" y="199"/>
                    </a:lnTo>
                    <a:lnTo>
                      <a:pt x="152" y="201"/>
                    </a:lnTo>
                    <a:lnTo>
                      <a:pt x="148" y="204"/>
                    </a:lnTo>
                    <a:lnTo>
                      <a:pt x="148" y="211"/>
                    </a:lnTo>
                    <a:lnTo>
                      <a:pt x="150" y="217"/>
                    </a:lnTo>
                    <a:lnTo>
                      <a:pt x="150" y="222"/>
                    </a:lnTo>
                    <a:lnTo>
                      <a:pt x="152" y="227"/>
                    </a:lnTo>
                    <a:lnTo>
                      <a:pt x="152" y="231"/>
                    </a:lnTo>
                    <a:lnTo>
                      <a:pt x="142" y="234"/>
                    </a:lnTo>
                    <a:lnTo>
                      <a:pt x="133" y="234"/>
                    </a:lnTo>
                    <a:lnTo>
                      <a:pt x="125" y="236"/>
                    </a:lnTo>
                    <a:lnTo>
                      <a:pt x="112" y="236"/>
                    </a:lnTo>
                    <a:lnTo>
                      <a:pt x="103" y="237"/>
                    </a:lnTo>
                    <a:lnTo>
                      <a:pt x="102" y="241"/>
                    </a:lnTo>
                    <a:lnTo>
                      <a:pt x="93" y="239"/>
                    </a:lnTo>
                    <a:lnTo>
                      <a:pt x="85" y="242"/>
                    </a:lnTo>
                    <a:lnTo>
                      <a:pt x="57" y="242"/>
                    </a:lnTo>
                    <a:lnTo>
                      <a:pt x="24" y="234"/>
                    </a:lnTo>
                    <a:lnTo>
                      <a:pt x="42" y="211"/>
                    </a:lnTo>
                    <a:lnTo>
                      <a:pt x="44" y="209"/>
                    </a:lnTo>
                    <a:lnTo>
                      <a:pt x="42" y="201"/>
                    </a:lnTo>
                    <a:lnTo>
                      <a:pt x="42" y="194"/>
                    </a:lnTo>
                    <a:lnTo>
                      <a:pt x="39" y="186"/>
                    </a:lnTo>
                    <a:lnTo>
                      <a:pt x="17" y="186"/>
                    </a:lnTo>
                    <a:lnTo>
                      <a:pt x="17" y="177"/>
                    </a:lnTo>
                    <a:lnTo>
                      <a:pt x="14" y="174"/>
                    </a:lnTo>
                    <a:lnTo>
                      <a:pt x="15" y="171"/>
                    </a:lnTo>
                    <a:lnTo>
                      <a:pt x="12" y="161"/>
                    </a:lnTo>
                    <a:lnTo>
                      <a:pt x="5" y="149"/>
                    </a:lnTo>
                    <a:lnTo>
                      <a:pt x="7" y="144"/>
                    </a:lnTo>
                    <a:lnTo>
                      <a:pt x="15" y="136"/>
                    </a:lnTo>
                    <a:lnTo>
                      <a:pt x="12" y="136"/>
                    </a:lnTo>
                    <a:lnTo>
                      <a:pt x="4" y="134"/>
                    </a:lnTo>
                    <a:lnTo>
                      <a:pt x="4" y="129"/>
                    </a:lnTo>
                    <a:lnTo>
                      <a:pt x="2" y="121"/>
                    </a:lnTo>
                    <a:lnTo>
                      <a:pt x="2" y="121"/>
                    </a:lnTo>
                    <a:lnTo>
                      <a:pt x="5" y="114"/>
                    </a:lnTo>
                    <a:lnTo>
                      <a:pt x="2" y="113"/>
                    </a:lnTo>
                    <a:lnTo>
                      <a:pt x="0" y="109"/>
                    </a:lnTo>
                    <a:lnTo>
                      <a:pt x="5" y="108"/>
                    </a:lnTo>
                    <a:lnTo>
                      <a:pt x="12" y="104"/>
                    </a:lnTo>
                    <a:lnTo>
                      <a:pt x="10" y="101"/>
                    </a:lnTo>
                    <a:lnTo>
                      <a:pt x="12" y="99"/>
                    </a:lnTo>
                    <a:lnTo>
                      <a:pt x="9" y="96"/>
                    </a:lnTo>
                    <a:lnTo>
                      <a:pt x="10" y="93"/>
                    </a:lnTo>
                    <a:lnTo>
                      <a:pt x="10" y="89"/>
                    </a:lnTo>
                    <a:lnTo>
                      <a:pt x="10" y="84"/>
                    </a:lnTo>
                    <a:lnTo>
                      <a:pt x="10" y="83"/>
                    </a:lnTo>
                    <a:lnTo>
                      <a:pt x="12" y="83"/>
                    </a:lnTo>
                    <a:lnTo>
                      <a:pt x="19" y="84"/>
                    </a:lnTo>
                    <a:lnTo>
                      <a:pt x="22" y="86"/>
                    </a:lnTo>
                    <a:lnTo>
                      <a:pt x="25" y="86"/>
                    </a:lnTo>
                    <a:lnTo>
                      <a:pt x="29" y="84"/>
                    </a:lnTo>
                    <a:lnTo>
                      <a:pt x="34" y="84"/>
                    </a:lnTo>
                    <a:lnTo>
                      <a:pt x="39" y="88"/>
                    </a:lnTo>
                    <a:lnTo>
                      <a:pt x="40" y="91"/>
                    </a:lnTo>
                    <a:lnTo>
                      <a:pt x="42" y="93"/>
                    </a:lnTo>
                    <a:lnTo>
                      <a:pt x="45" y="89"/>
                    </a:lnTo>
                    <a:lnTo>
                      <a:pt x="52" y="89"/>
                    </a:lnTo>
                    <a:lnTo>
                      <a:pt x="55" y="86"/>
                    </a:lnTo>
                    <a:lnTo>
                      <a:pt x="55" y="83"/>
                    </a:lnTo>
                    <a:lnTo>
                      <a:pt x="59" y="79"/>
                    </a:lnTo>
                    <a:lnTo>
                      <a:pt x="59" y="78"/>
                    </a:lnTo>
                    <a:lnTo>
                      <a:pt x="65" y="73"/>
                    </a:lnTo>
                    <a:lnTo>
                      <a:pt x="75" y="71"/>
                    </a:lnTo>
                    <a:lnTo>
                      <a:pt x="75" y="69"/>
                    </a:lnTo>
                    <a:lnTo>
                      <a:pt x="80" y="66"/>
                    </a:lnTo>
                    <a:lnTo>
                      <a:pt x="83" y="66"/>
                    </a:lnTo>
                    <a:lnTo>
                      <a:pt x="85" y="59"/>
                    </a:lnTo>
                    <a:lnTo>
                      <a:pt x="85" y="54"/>
                    </a:lnTo>
                    <a:lnTo>
                      <a:pt x="90" y="49"/>
                    </a:lnTo>
                    <a:lnTo>
                      <a:pt x="90" y="45"/>
                    </a:lnTo>
                    <a:lnTo>
                      <a:pt x="88" y="43"/>
                    </a:lnTo>
                    <a:lnTo>
                      <a:pt x="88" y="40"/>
                    </a:lnTo>
                    <a:lnTo>
                      <a:pt x="92" y="40"/>
                    </a:lnTo>
                    <a:lnTo>
                      <a:pt x="93" y="38"/>
                    </a:lnTo>
                    <a:lnTo>
                      <a:pt x="100" y="36"/>
                    </a:lnTo>
                    <a:lnTo>
                      <a:pt x="102" y="36"/>
                    </a:lnTo>
                    <a:lnTo>
                      <a:pt x="110" y="31"/>
                    </a:lnTo>
                    <a:lnTo>
                      <a:pt x="115" y="30"/>
                    </a:lnTo>
                    <a:lnTo>
                      <a:pt x="120" y="33"/>
                    </a:lnTo>
                    <a:lnTo>
                      <a:pt x="125" y="31"/>
                    </a:lnTo>
                    <a:lnTo>
                      <a:pt x="127" y="33"/>
                    </a:lnTo>
                    <a:lnTo>
                      <a:pt x="135" y="31"/>
                    </a:lnTo>
                    <a:lnTo>
                      <a:pt x="140" y="33"/>
                    </a:lnTo>
                    <a:lnTo>
                      <a:pt x="143" y="38"/>
                    </a:lnTo>
                    <a:lnTo>
                      <a:pt x="147" y="38"/>
                    </a:lnTo>
                    <a:lnTo>
                      <a:pt x="150" y="35"/>
                    </a:lnTo>
                    <a:lnTo>
                      <a:pt x="155" y="35"/>
                    </a:lnTo>
                    <a:lnTo>
                      <a:pt x="160" y="41"/>
                    </a:lnTo>
                    <a:lnTo>
                      <a:pt x="163" y="41"/>
                    </a:lnTo>
                    <a:lnTo>
                      <a:pt x="172" y="41"/>
                    </a:lnTo>
                    <a:lnTo>
                      <a:pt x="176" y="38"/>
                    </a:lnTo>
                    <a:lnTo>
                      <a:pt x="180" y="35"/>
                    </a:lnTo>
                    <a:lnTo>
                      <a:pt x="181" y="35"/>
                    </a:lnTo>
                    <a:lnTo>
                      <a:pt x="185" y="31"/>
                    </a:lnTo>
                    <a:lnTo>
                      <a:pt x="186" y="33"/>
                    </a:lnTo>
                    <a:lnTo>
                      <a:pt x="190" y="36"/>
                    </a:lnTo>
                    <a:lnTo>
                      <a:pt x="198" y="36"/>
                    </a:lnTo>
                    <a:lnTo>
                      <a:pt x="198" y="33"/>
                    </a:lnTo>
                    <a:lnTo>
                      <a:pt x="196" y="31"/>
                    </a:lnTo>
                    <a:lnTo>
                      <a:pt x="196" y="28"/>
                    </a:lnTo>
                    <a:lnTo>
                      <a:pt x="201" y="26"/>
                    </a:lnTo>
                    <a:lnTo>
                      <a:pt x="203" y="25"/>
                    </a:lnTo>
                    <a:lnTo>
                      <a:pt x="206" y="25"/>
                    </a:lnTo>
                    <a:lnTo>
                      <a:pt x="206" y="26"/>
                    </a:lnTo>
                    <a:lnTo>
                      <a:pt x="211" y="26"/>
                    </a:lnTo>
                    <a:lnTo>
                      <a:pt x="215" y="21"/>
                    </a:lnTo>
                    <a:lnTo>
                      <a:pt x="213" y="16"/>
                    </a:lnTo>
                    <a:lnTo>
                      <a:pt x="216" y="13"/>
                    </a:lnTo>
                    <a:lnTo>
                      <a:pt x="218" y="10"/>
                    </a:lnTo>
                    <a:lnTo>
                      <a:pt x="220" y="5"/>
                    </a:lnTo>
                    <a:lnTo>
                      <a:pt x="221" y="0"/>
                    </a:lnTo>
                    <a:lnTo>
                      <a:pt x="228" y="0"/>
                    </a:lnTo>
                    <a:lnTo>
                      <a:pt x="231" y="3"/>
                    </a:lnTo>
                    <a:lnTo>
                      <a:pt x="236" y="5"/>
                    </a:lnTo>
                    <a:lnTo>
                      <a:pt x="236" y="8"/>
                    </a:lnTo>
                    <a:lnTo>
                      <a:pt x="235" y="13"/>
                    </a:lnTo>
                    <a:lnTo>
                      <a:pt x="236" y="18"/>
                    </a:lnTo>
                    <a:lnTo>
                      <a:pt x="241" y="18"/>
                    </a:lnTo>
                    <a:lnTo>
                      <a:pt x="243" y="21"/>
                    </a:lnTo>
                    <a:lnTo>
                      <a:pt x="243" y="26"/>
                    </a:lnTo>
                    <a:lnTo>
                      <a:pt x="243" y="31"/>
                    </a:lnTo>
                    <a:lnTo>
                      <a:pt x="243" y="40"/>
                    </a:lnTo>
                    <a:lnTo>
                      <a:pt x="246" y="45"/>
                    </a:lnTo>
                    <a:lnTo>
                      <a:pt x="246" y="48"/>
                    </a:lnTo>
                    <a:lnTo>
                      <a:pt x="251" y="49"/>
                    </a:lnTo>
                    <a:lnTo>
                      <a:pt x="258" y="49"/>
                    </a:lnTo>
                    <a:lnTo>
                      <a:pt x="261" y="46"/>
                    </a:lnTo>
                    <a:lnTo>
                      <a:pt x="263" y="45"/>
                    </a:lnTo>
                    <a:lnTo>
                      <a:pt x="271" y="41"/>
                    </a:lnTo>
                    <a:lnTo>
                      <a:pt x="274" y="38"/>
                    </a:lnTo>
                    <a:lnTo>
                      <a:pt x="276" y="33"/>
                    </a:lnTo>
                    <a:lnTo>
                      <a:pt x="279" y="3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79" name="Freeform 70"/>
              <p:cNvSpPr>
                <a:spLocks noEditPoints="1"/>
              </p:cNvSpPr>
              <p:nvPr/>
            </p:nvSpPr>
            <p:spPr bwMode="auto">
              <a:xfrm>
                <a:off x="6964051" y="2754033"/>
                <a:ext cx="70636" cy="51879"/>
              </a:xfrm>
              <a:custGeom>
                <a:avLst/>
                <a:gdLst/>
                <a:ahLst/>
                <a:cxnLst>
                  <a:cxn ang="0">
                    <a:pos x="2" y="17"/>
                  </a:cxn>
                  <a:cxn ang="0">
                    <a:pos x="25" y="20"/>
                  </a:cxn>
                  <a:cxn ang="0">
                    <a:pos x="42" y="25"/>
                  </a:cxn>
                  <a:cxn ang="0">
                    <a:pos x="40" y="12"/>
                  </a:cxn>
                  <a:cxn ang="0">
                    <a:pos x="37" y="2"/>
                  </a:cxn>
                  <a:cxn ang="0">
                    <a:pos x="55" y="10"/>
                  </a:cxn>
                  <a:cxn ang="0">
                    <a:pos x="68" y="17"/>
                  </a:cxn>
                  <a:cxn ang="0">
                    <a:pos x="78" y="9"/>
                  </a:cxn>
                  <a:cxn ang="0">
                    <a:pos x="91" y="4"/>
                  </a:cxn>
                  <a:cxn ang="0">
                    <a:pos x="100" y="17"/>
                  </a:cxn>
                  <a:cxn ang="0">
                    <a:pos x="111" y="28"/>
                  </a:cxn>
                  <a:cxn ang="0">
                    <a:pos x="116" y="35"/>
                  </a:cxn>
                  <a:cxn ang="0">
                    <a:pos x="130" y="37"/>
                  </a:cxn>
                  <a:cxn ang="0">
                    <a:pos x="130" y="42"/>
                  </a:cxn>
                  <a:cxn ang="0">
                    <a:pos x="120" y="43"/>
                  </a:cxn>
                  <a:cxn ang="0">
                    <a:pos x="113" y="55"/>
                  </a:cxn>
                  <a:cxn ang="0">
                    <a:pos x="111" y="62"/>
                  </a:cxn>
                  <a:cxn ang="0">
                    <a:pos x="113" y="68"/>
                  </a:cxn>
                  <a:cxn ang="0">
                    <a:pos x="110" y="73"/>
                  </a:cxn>
                  <a:cxn ang="0">
                    <a:pos x="108" y="83"/>
                  </a:cxn>
                  <a:cxn ang="0">
                    <a:pos x="108" y="77"/>
                  </a:cxn>
                  <a:cxn ang="0">
                    <a:pos x="103" y="75"/>
                  </a:cxn>
                  <a:cxn ang="0">
                    <a:pos x="103" y="85"/>
                  </a:cxn>
                  <a:cxn ang="0">
                    <a:pos x="105" y="90"/>
                  </a:cxn>
                  <a:cxn ang="0">
                    <a:pos x="103" y="100"/>
                  </a:cxn>
                  <a:cxn ang="0">
                    <a:pos x="96" y="97"/>
                  </a:cxn>
                  <a:cxn ang="0">
                    <a:pos x="85" y="87"/>
                  </a:cxn>
                  <a:cxn ang="0">
                    <a:pos x="86" y="78"/>
                  </a:cxn>
                  <a:cxn ang="0">
                    <a:pos x="88" y="73"/>
                  </a:cxn>
                  <a:cxn ang="0">
                    <a:pos x="83" y="67"/>
                  </a:cxn>
                  <a:cxn ang="0">
                    <a:pos x="80" y="65"/>
                  </a:cxn>
                  <a:cxn ang="0">
                    <a:pos x="73" y="68"/>
                  </a:cxn>
                  <a:cxn ang="0">
                    <a:pos x="67" y="73"/>
                  </a:cxn>
                  <a:cxn ang="0">
                    <a:pos x="60" y="80"/>
                  </a:cxn>
                  <a:cxn ang="0">
                    <a:pos x="55" y="82"/>
                  </a:cxn>
                  <a:cxn ang="0">
                    <a:pos x="50" y="87"/>
                  </a:cxn>
                  <a:cxn ang="0">
                    <a:pos x="48" y="85"/>
                  </a:cxn>
                  <a:cxn ang="0">
                    <a:pos x="50" y="78"/>
                  </a:cxn>
                  <a:cxn ang="0">
                    <a:pos x="52" y="72"/>
                  </a:cxn>
                  <a:cxn ang="0">
                    <a:pos x="38" y="67"/>
                  </a:cxn>
                  <a:cxn ang="0">
                    <a:pos x="25" y="53"/>
                  </a:cxn>
                  <a:cxn ang="0">
                    <a:pos x="28" y="47"/>
                  </a:cxn>
                  <a:cxn ang="0">
                    <a:pos x="18" y="35"/>
                  </a:cxn>
                  <a:cxn ang="0">
                    <a:pos x="15" y="25"/>
                  </a:cxn>
                  <a:cxn ang="0">
                    <a:pos x="2" y="20"/>
                  </a:cxn>
                  <a:cxn ang="0">
                    <a:pos x="42" y="85"/>
                  </a:cxn>
                  <a:cxn ang="0">
                    <a:pos x="25" y="70"/>
                  </a:cxn>
                  <a:cxn ang="0">
                    <a:pos x="17" y="62"/>
                  </a:cxn>
                  <a:cxn ang="0">
                    <a:pos x="8" y="58"/>
                  </a:cxn>
                  <a:cxn ang="0">
                    <a:pos x="0" y="62"/>
                  </a:cxn>
                  <a:cxn ang="0">
                    <a:pos x="2" y="63"/>
                  </a:cxn>
                  <a:cxn ang="0">
                    <a:pos x="8" y="67"/>
                  </a:cxn>
                  <a:cxn ang="0">
                    <a:pos x="10" y="73"/>
                  </a:cxn>
                  <a:cxn ang="0">
                    <a:pos x="22" y="83"/>
                  </a:cxn>
                  <a:cxn ang="0">
                    <a:pos x="33" y="85"/>
                  </a:cxn>
                  <a:cxn ang="0">
                    <a:pos x="42" y="85"/>
                  </a:cxn>
                </a:cxnLst>
                <a:rect l="0" t="0" r="r" b="b"/>
                <a:pathLst>
                  <a:path w="133" h="100">
                    <a:moveTo>
                      <a:pt x="2" y="20"/>
                    </a:moveTo>
                    <a:lnTo>
                      <a:pt x="2" y="17"/>
                    </a:lnTo>
                    <a:lnTo>
                      <a:pt x="10" y="14"/>
                    </a:lnTo>
                    <a:lnTo>
                      <a:pt x="25" y="20"/>
                    </a:lnTo>
                    <a:lnTo>
                      <a:pt x="33" y="20"/>
                    </a:lnTo>
                    <a:lnTo>
                      <a:pt x="42" y="25"/>
                    </a:lnTo>
                    <a:lnTo>
                      <a:pt x="43" y="17"/>
                    </a:lnTo>
                    <a:lnTo>
                      <a:pt x="40" y="12"/>
                    </a:lnTo>
                    <a:lnTo>
                      <a:pt x="33" y="9"/>
                    </a:lnTo>
                    <a:lnTo>
                      <a:pt x="37" y="2"/>
                    </a:lnTo>
                    <a:lnTo>
                      <a:pt x="43" y="2"/>
                    </a:lnTo>
                    <a:lnTo>
                      <a:pt x="55" y="10"/>
                    </a:lnTo>
                    <a:lnTo>
                      <a:pt x="58" y="15"/>
                    </a:lnTo>
                    <a:lnTo>
                      <a:pt x="68" y="17"/>
                    </a:lnTo>
                    <a:lnTo>
                      <a:pt x="72" y="12"/>
                    </a:lnTo>
                    <a:lnTo>
                      <a:pt x="78" y="9"/>
                    </a:lnTo>
                    <a:lnTo>
                      <a:pt x="86" y="0"/>
                    </a:lnTo>
                    <a:lnTo>
                      <a:pt x="91" y="4"/>
                    </a:lnTo>
                    <a:lnTo>
                      <a:pt x="98" y="12"/>
                    </a:lnTo>
                    <a:lnTo>
                      <a:pt x="100" y="17"/>
                    </a:lnTo>
                    <a:lnTo>
                      <a:pt x="103" y="22"/>
                    </a:lnTo>
                    <a:lnTo>
                      <a:pt x="111" y="28"/>
                    </a:lnTo>
                    <a:lnTo>
                      <a:pt x="111" y="32"/>
                    </a:lnTo>
                    <a:lnTo>
                      <a:pt x="116" y="35"/>
                    </a:lnTo>
                    <a:lnTo>
                      <a:pt x="123" y="35"/>
                    </a:lnTo>
                    <a:lnTo>
                      <a:pt x="130" y="37"/>
                    </a:lnTo>
                    <a:lnTo>
                      <a:pt x="133" y="42"/>
                    </a:lnTo>
                    <a:lnTo>
                      <a:pt x="130" y="42"/>
                    </a:lnTo>
                    <a:lnTo>
                      <a:pt x="126" y="43"/>
                    </a:lnTo>
                    <a:lnTo>
                      <a:pt x="120" y="43"/>
                    </a:lnTo>
                    <a:lnTo>
                      <a:pt x="111" y="48"/>
                    </a:lnTo>
                    <a:lnTo>
                      <a:pt x="113" y="55"/>
                    </a:lnTo>
                    <a:lnTo>
                      <a:pt x="113" y="60"/>
                    </a:lnTo>
                    <a:lnTo>
                      <a:pt x="111" y="62"/>
                    </a:lnTo>
                    <a:lnTo>
                      <a:pt x="111" y="67"/>
                    </a:lnTo>
                    <a:lnTo>
                      <a:pt x="113" y="68"/>
                    </a:lnTo>
                    <a:lnTo>
                      <a:pt x="113" y="72"/>
                    </a:lnTo>
                    <a:lnTo>
                      <a:pt x="110" y="73"/>
                    </a:lnTo>
                    <a:lnTo>
                      <a:pt x="110" y="82"/>
                    </a:lnTo>
                    <a:lnTo>
                      <a:pt x="108" y="83"/>
                    </a:lnTo>
                    <a:lnTo>
                      <a:pt x="106" y="82"/>
                    </a:lnTo>
                    <a:lnTo>
                      <a:pt x="108" y="77"/>
                    </a:lnTo>
                    <a:lnTo>
                      <a:pt x="105" y="73"/>
                    </a:lnTo>
                    <a:lnTo>
                      <a:pt x="103" y="75"/>
                    </a:lnTo>
                    <a:lnTo>
                      <a:pt x="101" y="78"/>
                    </a:lnTo>
                    <a:lnTo>
                      <a:pt x="103" y="85"/>
                    </a:lnTo>
                    <a:lnTo>
                      <a:pt x="103" y="88"/>
                    </a:lnTo>
                    <a:lnTo>
                      <a:pt x="105" y="90"/>
                    </a:lnTo>
                    <a:lnTo>
                      <a:pt x="105" y="98"/>
                    </a:lnTo>
                    <a:lnTo>
                      <a:pt x="103" y="100"/>
                    </a:lnTo>
                    <a:lnTo>
                      <a:pt x="98" y="98"/>
                    </a:lnTo>
                    <a:lnTo>
                      <a:pt x="96" y="97"/>
                    </a:lnTo>
                    <a:lnTo>
                      <a:pt x="93" y="93"/>
                    </a:lnTo>
                    <a:lnTo>
                      <a:pt x="85" y="87"/>
                    </a:lnTo>
                    <a:lnTo>
                      <a:pt x="93" y="82"/>
                    </a:lnTo>
                    <a:lnTo>
                      <a:pt x="86" y="78"/>
                    </a:lnTo>
                    <a:lnTo>
                      <a:pt x="85" y="77"/>
                    </a:lnTo>
                    <a:lnTo>
                      <a:pt x="88" y="73"/>
                    </a:lnTo>
                    <a:lnTo>
                      <a:pt x="85" y="70"/>
                    </a:lnTo>
                    <a:lnTo>
                      <a:pt x="83" y="67"/>
                    </a:lnTo>
                    <a:lnTo>
                      <a:pt x="81" y="67"/>
                    </a:lnTo>
                    <a:lnTo>
                      <a:pt x="80" y="65"/>
                    </a:lnTo>
                    <a:lnTo>
                      <a:pt x="78" y="65"/>
                    </a:lnTo>
                    <a:lnTo>
                      <a:pt x="73" y="68"/>
                    </a:lnTo>
                    <a:lnTo>
                      <a:pt x="70" y="70"/>
                    </a:lnTo>
                    <a:lnTo>
                      <a:pt x="67" y="73"/>
                    </a:lnTo>
                    <a:lnTo>
                      <a:pt x="63" y="73"/>
                    </a:lnTo>
                    <a:lnTo>
                      <a:pt x="60" y="80"/>
                    </a:lnTo>
                    <a:lnTo>
                      <a:pt x="57" y="80"/>
                    </a:lnTo>
                    <a:lnTo>
                      <a:pt x="55" y="82"/>
                    </a:lnTo>
                    <a:lnTo>
                      <a:pt x="55" y="83"/>
                    </a:lnTo>
                    <a:lnTo>
                      <a:pt x="50" y="87"/>
                    </a:lnTo>
                    <a:lnTo>
                      <a:pt x="47" y="85"/>
                    </a:lnTo>
                    <a:lnTo>
                      <a:pt x="48" y="85"/>
                    </a:lnTo>
                    <a:lnTo>
                      <a:pt x="48" y="80"/>
                    </a:lnTo>
                    <a:lnTo>
                      <a:pt x="50" y="78"/>
                    </a:lnTo>
                    <a:lnTo>
                      <a:pt x="45" y="72"/>
                    </a:lnTo>
                    <a:lnTo>
                      <a:pt x="52" y="72"/>
                    </a:lnTo>
                    <a:lnTo>
                      <a:pt x="47" y="67"/>
                    </a:lnTo>
                    <a:lnTo>
                      <a:pt x="38" y="67"/>
                    </a:lnTo>
                    <a:lnTo>
                      <a:pt x="28" y="60"/>
                    </a:lnTo>
                    <a:lnTo>
                      <a:pt x="25" y="53"/>
                    </a:lnTo>
                    <a:lnTo>
                      <a:pt x="28" y="52"/>
                    </a:lnTo>
                    <a:lnTo>
                      <a:pt x="28" y="47"/>
                    </a:lnTo>
                    <a:lnTo>
                      <a:pt x="18" y="38"/>
                    </a:lnTo>
                    <a:lnTo>
                      <a:pt x="18" y="35"/>
                    </a:lnTo>
                    <a:lnTo>
                      <a:pt x="20" y="30"/>
                    </a:lnTo>
                    <a:lnTo>
                      <a:pt x="15" y="25"/>
                    </a:lnTo>
                    <a:lnTo>
                      <a:pt x="5" y="25"/>
                    </a:lnTo>
                    <a:lnTo>
                      <a:pt x="2" y="20"/>
                    </a:lnTo>
                    <a:lnTo>
                      <a:pt x="2" y="20"/>
                    </a:lnTo>
                    <a:close/>
                    <a:moveTo>
                      <a:pt x="42" y="85"/>
                    </a:moveTo>
                    <a:lnTo>
                      <a:pt x="32" y="72"/>
                    </a:lnTo>
                    <a:lnTo>
                      <a:pt x="25" y="70"/>
                    </a:lnTo>
                    <a:lnTo>
                      <a:pt x="22" y="62"/>
                    </a:lnTo>
                    <a:lnTo>
                      <a:pt x="17" y="62"/>
                    </a:lnTo>
                    <a:lnTo>
                      <a:pt x="15" y="65"/>
                    </a:lnTo>
                    <a:lnTo>
                      <a:pt x="8" y="58"/>
                    </a:lnTo>
                    <a:lnTo>
                      <a:pt x="3" y="62"/>
                    </a:lnTo>
                    <a:lnTo>
                      <a:pt x="0" y="62"/>
                    </a:lnTo>
                    <a:lnTo>
                      <a:pt x="0" y="63"/>
                    </a:lnTo>
                    <a:lnTo>
                      <a:pt x="2" y="63"/>
                    </a:lnTo>
                    <a:lnTo>
                      <a:pt x="5" y="67"/>
                    </a:lnTo>
                    <a:lnTo>
                      <a:pt x="8" y="67"/>
                    </a:lnTo>
                    <a:lnTo>
                      <a:pt x="10" y="70"/>
                    </a:lnTo>
                    <a:lnTo>
                      <a:pt x="10" y="73"/>
                    </a:lnTo>
                    <a:lnTo>
                      <a:pt x="20" y="78"/>
                    </a:lnTo>
                    <a:lnTo>
                      <a:pt x="22" y="83"/>
                    </a:lnTo>
                    <a:lnTo>
                      <a:pt x="27" y="85"/>
                    </a:lnTo>
                    <a:lnTo>
                      <a:pt x="33" y="85"/>
                    </a:lnTo>
                    <a:lnTo>
                      <a:pt x="40" y="90"/>
                    </a:lnTo>
                    <a:lnTo>
                      <a:pt x="42" y="8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80" name="Freeform 71"/>
              <p:cNvSpPr>
                <a:spLocks/>
              </p:cNvSpPr>
              <p:nvPr/>
            </p:nvSpPr>
            <p:spPr bwMode="auto">
              <a:xfrm>
                <a:off x="6957630" y="2787236"/>
                <a:ext cx="265422" cy="186766"/>
              </a:xfrm>
              <a:custGeom>
                <a:avLst/>
                <a:gdLst/>
                <a:ahLst/>
                <a:cxnLst>
                  <a:cxn ang="0">
                    <a:pos x="22" y="7"/>
                  </a:cxn>
                  <a:cxn ang="0">
                    <a:pos x="45" y="22"/>
                  </a:cxn>
                  <a:cxn ang="0">
                    <a:pos x="62" y="24"/>
                  </a:cxn>
                  <a:cxn ang="0">
                    <a:pos x="75" y="10"/>
                  </a:cxn>
                  <a:cxn ang="0">
                    <a:pos x="92" y="2"/>
                  </a:cxn>
                  <a:cxn ang="0">
                    <a:pos x="97" y="14"/>
                  </a:cxn>
                  <a:cxn ang="0">
                    <a:pos x="108" y="34"/>
                  </a:cxn>
                  <a:cxn ang="0">
                    <a:pos x="120" y="40"/>
                  </a:cxn>
                  <a:cxn ang="0">
                    <a:pos x="130" y="59"/>
                  </a:cxn>
                  <a:cxn ang="0">
                    <a:pos x="153" y="60"/>
                  </a:cxn>
                  <a:cxn ang="0">
                    <a:pos x="191" y="78"/>
                  </a:cxn>
                  <a:cxn ang="0">
                    <a:pos x="246" y="75"/>
                  </a:cxn>
                  <a:cxn ang="0">
                    <a:pos x="258" y="55"/>
                  </a:cxn>
                  <a:cxn ang="0">
                    <a:pos x="288" y="37"/>
                  </a:cxn>
                  <a:cxn ang="0">
                    <a:pos x="314" y="34"/>
                  </a:cxn>
                  <a:cxn ang="0">
                    <a:pos x="353" y="47"/>
                  </a:cxn>
                  <a:cxn ang="0">
                    <a:pos x="376" y="59"/>
                  </a:cxn>
                  <a:cxn ang="0">
                    <a:pos x="416" y="82"/>
                  </a:cxn>
                  <a:cxn ang="0">
                    <a:pos x="417" y="103"/>
                  </a:cxn>
                  <a:cxn ang="0">
                    <a:pos x="419" y="118"/>
                  </a:cxn>
                  <a:cxn ang="0">
                    <a:pos x="409" y="135"/>
                  </a:cxn>
                  <a:cxn ang="0">
                    <a:pos x="422" y="150"/>
                  </a:cxn>
                  <a:cxn ang="0">
                    <a:pos x="421" y="188"/>
                  </a:cxn>
                  <a:cxn ang="0">
                    <a:pos x="449" y="215"/>
                  </a:cxn>
                  <a:cxn ang="0">
                    <a:pos x="446" y="268"/>
                  </a:cxn>
                  <a:cxn ang="0">
                    <a:pos x="474" y="281"/>
                  </a:cxn>
                  <a:cxn ang="0">
                    <a:pos x="484" y="303"/>
                  </a:cxn>
                  <a:cxn ang="0">
                    <a:pos x="494" y="323"/>
                  </a:cxn>
                  <a:cxn ang="0">
                    <a:pos x="464" y="333"/>
                  </a:cxn>
                  <a:cxn ang="0">
                    <a:pos x="462" y="357"/>
                  </a:cxn>
                  <a:cxn ang="0">
                    <a:pos x="442" y="356"/>
                  </a:cxn>
                  <a:cxn ang="0">
                    <a:pos x="431" y="354"/>
                  </a:cxn>
                  <a:cxn ang="0">
                    <a:pos x="392" y="351"/>
                  </a:cxn>
                  <a:cxn ang="0">
                    <a:pos x="369" y="346"/>
                  </a:cxn>
                  <a:cxn ang="0">
                    <a:pos x="348" y="329"/>
                  </a:cxn>
                  <a:cxn ang="0">
                    <a:pos x="338" y="311"/>
                  </a:cxn>
                  <a:cxn ang="0">
                    <a:pos x="313" y="314"/>
                  </a:cxn>
                  <a:cxn ang="0">
                    <a:pos x="276" y="321"/>
                  </a:cxn>
                  <a:cxn ang="0">
                    <a:pos x="251" y="314"/>
                  </a:cxn>
                  <a:cxn ang="0">
                    <a:pos x="236" y="301"/>
                  </a:cxn>
                  <a:cxn ang="0">
                    <a:pos x="210" y="296"/>
                  </a:cxn>
                  <a:cxn ang="0">
                    <a:pos x="190" y="273"/>
                  </a:cxn>
                  <a:cxn ang="0">
                    <a:pos x="188" y="268"/>
                  </a:cxn>
                  <a:cxn ang="0">
                    <a:pos x="170" y="240"/>
                  </a:cxn>
                  <a:cxn ang="0">
                    <a:pos x="153" y="241"/>
                  </a:cxn>
                  <a:cxn ang="0">
                    <a:pos x="145" y="236"/>
                  </a:cxn>
                  <a:cxn ang="0">
                    <a:pos x="140" y="245"/>
                  </a:cxn>
                  <a:cxn ang="0">
                    <a:pos x="127" y="236"/>
                  </a:cxn>
                  <a:cxn ang="0">
                    <a:pos x="112" y="208"/>
                  </a:cxn>
                  <a:cxn ang="0">
                    <a:pos x="100" y="181"/>
                  </a:cxn>
                  <a:cxn ang="0">
                    <a:pos x="69" y="171"/>
                  </a:cxn>
                  <a:cxn ang="0">
                    <a:pos x="64" y="155"/>
                  </a:cxn>
                  <a:cxn ang="0">
                    <a:pos x="54" y="145"/>
                  </a:cxn>
                  <a:cxn ang="0">
                    <a:pos x="57" y="123"/>
                  </a:cxn>
                  <a:cxn ang="0">
                    <a:pos x="62" y="107"/>
                  </a:cxn>
                  <a:cxn ang="0">
                    <a:pos x="65" y="102"/>
                  </a:cxn>
                  <a:cxn ang="0">
                    <a:pos x="40" y="95"/>
                  </a:cxn>
                  <a:cxn ang="0">
                    <a:pos x="29" y="77"/>
                  </a:cxn>
                  <a:cxn ang="0">
                    <a:pos x="20" y="62"/>
                  </a:cxn>
                  <a:cxn ang="0">
                    <a:pos x="12" y="37"/>
                  </a:cxn>
                  <a:cxn ang="0">
                    <a:pos x="4" y="14"/>
                  </a:cxn>
                  <a:cxn ang="0">
                    <a:pos x="12" y="0"/>
                  </a:cxn>
                </a:cxnLst>
                <a:rect l="0" t="0" r="r" b="b"/>
                <a:pathLst>
                  <a:path w="497" h="361">
                    <a:moveTo>
                      <a:pt x="12" y="0"/>
                    </a:moveTo>
                    <a:lnTo>
                      <a:pt x="14" y="0"/>
                    </a:lnTo>
                    <a:lnTo>
                      <a:pt x="17" y="4"/>
                    </a:lnTo>
                    <a:lnTo>
                      <a:pt x="20" y="4"/>
                    </a:lnTo>
                    <a:lnTo>
                      <a:pt x="22" y="7"/>
                    </a:lnTo>
                    <a:lnTo>
                      <a:pt x="22" y="10"/>
                    </a:lnTo>
                    <a:lnTo>
                      <a:pt x="32" y="15"/>
                    </a:lnTo>
                    <a:lnTo>
                      <a:pt x="34" y="20"/>
                    </a:lnTo>
                    <a:lnTo>
                      <a:pt x="39" y="22"/>
                    </a:lnTo>
                    <a:lnTo>
                      <a:pt x="45" y="22"/>
                    </a:lnTo>
                    <a:lnTo>
                      <a:pt x="52" y="27"/>
                    </a:lnTo>
                    <a:lnTo>
                      <a:pt x="54" y="22"/>
                    </a:lnTo>
                    <a:lnTo>
                      <a:pt x="54" y="22"/>
                    </a:lnTo>
                    <a:lnTo>
                      <a:pt x="59" y="22"/>
                    </a:lnTo>
                    <a:lnTo>
                      <a:pt x="62" y="24"/>
                    </a:lnTo>
                    <a:lnTo>
                      <a:pt x="67" y="20"/>
                    </a:lnTo>
                    <a:lnTo>
                      <a:pt x="67" y="19"/>
                    </a:lnTo>
                    <a:lnTo>
                      <a:pt x="69" y="17"/>
                    </a:lnTo>
                    <a:lnTo>
                      <a:pt x="72" y="17"/>
                    </a:lnTo>
                    <a:lnTo>
                      <a:pt x="75" y="10"/>
                    </a:lnTo>
                    <a:lnTo>
                      <a:pt x="79" y="10"/>
                    </a:lnTo>
                    <a:lnTo>
                      <a:pt x="82" y="7"/>
                    </a:lnTo>
                    <a:lnTo>
                      <a:pt x="85" y="5"/>
                    </a:lnTo>
                    <a:lnTo>
                      <a:pt x="90" y="2"/>
                    </a:lnTo>
                    <a:lnTo>
                      <a:pt x="92" y="2"/>
                    </a:lnTo>
                    <a:lnTo>
                      <a:pt x="93" y="4"/>
                    </a:lnTo>
                    <a:lnTo>
                      <a:pt x="95" y="4"/>
                    </a:lnTo>
                    <a:lnTo>
                      <a:pt x="97" y="7"/>
                    </a:lnTo>
                    <a:lnTo>
                      <a:pt x="100" y="10"/>
                    </a:lnTo>
                    <a:lnTo>
                      <a:pt x="97" y="14"/>
                    </a:lnTo>
                    <a:lnTo>
                      <a:pt x="98" y="15"/>
                    </a:lnTo>
                    <a:lnTo>
                      <a:pt x="105" y="19"/>
                    </a:lnTo>
                    <a:lnTo>
                      <a:pt x="97" y="24"/>
                    </a:lnTo>
                    <a:lnTo>
                      <a:pt x="105" y="30"/>
                    </a:lnTo>
                    <a:lnTo>
                      <a:pt x="108" y="34"/>
                    </a:lnTo>
                    <a:lnTo>
                      <a:pt x="110" y="35"/>
                    </a:lnTo>
                    <a:lnTo>
                      <a:pt x="115" y="37"/>
                    </a:lnTo>
                    <a:lnTo>
                      <a:pt x="117" y="35"/>
                    </a:lnTo>
                    <a:lnTo>
                      <a:pt x="117" y="37"/>
                    </a:lnTo>
                    <a:lnTo>
                      <a:pt x="120" y="40"/>
                    </a:lnTo>
                    <a:lnTo>
                      <a:pt x="120" y="45"/>
                    </a:lnTo>
                    <a:lnTo>
                      <a:pt x="120" y="52"/>
                    </a:lnTo>
                    <a:lnTo>
                      <a:pt x="122" y="54"/>
                    </a:lnTo>
                    <a:lnTo>
                      <a:pt x="125" y="54"/>
                    </a:lnTo>
                    <a:lnTo>
                      <a:pt x="130" y="59"/>
                    </a:lnTo>
                    <a:lnTo>
                      <a:pt x="135" y="59"/>
                    </a:lnTo>
                    <a:lnTo>
                      <a:pt x="140" y="60"/>
                    </a:lnTo>
                    <a:lnTo>
                      <a:pt x="145" y="57"/>
                    </a:lnTo>
                    <a:lnTo>
                      <a:pt x="150" y="60"/>
                    </a:lnTo>
                    <a:lnTo>
                      <a:pt x="153" y="60"/>
                    </a:lnTo>
                    <a:lnTo>
                      <a:pt x="155" y="65"/>
                    </a:lnTo>
                    <a:lnTo>
                      <a:pt x="160" y="70"/>
                    </a:lnTo>
                    <a:lnTo>
                      <a:pt x="172" y="73"/>
                    </a:lnTo>
                    <a:lnTo>
                      <a:pt x="177" y="75"/>
                    </a:lnTo>
                    <a:lnTo>
                      <a:pt x="191" y="78"/>
                    </a:lnTo>
                    <a:lnTo>
                      <a:pt x="198" y="78"/>
                    </a:lnTo>
                    <a:lnTo>
                      <a:pt x="215" y="75"/>
                    </a:lnTo>
                    <a:lnTo>
                      <a:pt x="226" y="73"/>
                    </a:lnTo>
                    <a:lnTo>
                      <a:pt x="241" y="73"/>
                    </a:lnTo>
                    <a:lnTo>
                      <a:pt x="246" y="75"/>
                    </a:lnTo>
                    <a:lnTo>
                      <a:pt x="248" y="70"/>
                    </a:lnTo>
                    <a:lnTo>
                      <a:pt x="245" y="65"/>
                    </a:lnTo>
                    <a:lnTo>
                      <a:pt x="241" y="59"/>
                    </a:lnTo>
                    <a:lnTo>
                      <a:pt x="246" y="57"/>
                    </a:lnTo>
                    <a:lnTo>
                      <a:pt x="258" y="55"/>
                    </a:lnTo>
                    <a:lnTo>
                      <a:pt x="261" y="50"/>
                    </a:lnTo>
                    <a:lnTo>
                      <a:pt x="265" y="45"/>
                    </a:lnTo>
                    <a:lnTo>
                      <a:pt x="268" y="45"/>
                    </a:lnTo>
                    <a:lnTo>
                      <a:pt x="278" y="39"/>
                    </a:lnTo>
                    <a:lnTo>
                      <a:pt x="288" y="37"/>
                    </a:lnTo>
                    <a:lnTo>
                      <a:pt x="298" y="39"/>
                    </a:lnTo>
                    <a:lnTo>
                      <a:pt x="299" y="34"/>
                    </a:lnTo>
                    <a:lnTo>
                      <a:pt x="304" y="32"/>
                    </a:lnTo>
                    <a:lnTo>
                      <a:pt x="309" y="34"/>
                    </a:lnTo>
                    <a:lnTo>
                      <a:pt x="314" y="34"/>
                    </a:lnTo>
                    <a:lnTo>
                      <a:pt x="323" y="40"/>
                    </a:lnTo>
                    <a:lnTo>
                      <a:pt x="331" y="42"/>
                    </a:lnTo>
                    <a:lnTo>
                      <a:pt x="344" y="50"/>
                    </a:lnTo>
                    <a:lnTo>
                      <a:pt x="349" y="49"/>
                    </a:lnTo>
                    <a:lnTo>
                      <a:pt x="353" y="47"/>
                    </a:lnTo>
                    <a:lnTo>
                      <a:pt x="363" y="50"/>
                    </a:lnTo>
                    <a:lnTo>
                      <a:pt x="368" y="52"/>
                    </a:lnTo>
                    <a:lnTo>
                      <a:pt x="369" y="59"/>
                    </a:lnTo>
                    <a:lnTo>
                      <a:pt x="371" y="60"/>
                    </a:lnTo>
                    <a:lnTo>
                      <a:pt x="376" y="59"/>
                    </a:lnTo>
                    <a:lnTo>
                      <a:pt x="384" y="60"/>
                    </a:lnTo>
                    <a:lnTo>
                      <a:pt x="394" y="72"/>
                    </a:lnTo>
                    <a:lnTo>
                      <a:pt x="406" y="73"/>
                    </a:lnTo>
                    <a:lnTo>
                      <a:pt x="411" y="75"/>
                    </a:lnTo>
                    <a:lnTo>
                      <a:pt x="416" y="82"/>
                    </a:lnTo>
                    <a:lnTo>
                      <a:pt x="414" y="85"/>
                    </a:lnTo>
                    <a:lnTo>
                      <a:pt x="416" y="90"/>
                    </a:lnTo>
                    <a:lnTo>
                      <a:pt x="416" y="93"/>
                    </a:lnTo>
                    <a:lnTo>
                      <a:pt x="417" y="98"/>
                    </a:lnTo>
                    <a:lnTo>
                      <a:pt x="417" y="103"/>
                    </a:lnTo>
                    <a:lnTo>
                      <a:pt x="417" y="107"/>
                    </a:lnTo>
                    <a:lnTo>
                      <a:pt x="416" y="110"/>
                    </a:lnTo>
                    <a:lnTo>
                      <a:pt x="419" y="113"/>
                    </a:lnTo>
                    <a:lnTo>
                      <a:pt x="417" y="115"/>
                    </a:lnTo>
                    <a:lnTo>
                      <a:pt x="419" y="118"/>
                    </a:lnTo>
                    <a:lnTo>
                      <a:pt x="412" y="122"/>
                    </a:lnTo>
                    <a:lnTo>
                      <a:pt x="407" y="123"/>
                    </a:lnTo>
                    <a:lnTo>
                      <a:pt x="409" y="127"/>
                    </a:lnTo>
                    <a:lnTo>
                      <a:pt x="412" y="128"/>
                    </a:lnTo>
                    <a:lnTo>
                      <a:pt x="409" y="135"/>
                    </a:lnTo>
                    <a:lnTo>
                      <a:pt x="409" y="135"/>
                    </a:lnTo>
                    <a:lnTo>
                      <a:pt x="411" y="143"/>
                    </a:lnTo>
                    <a:lnTo>
                      <a:pt x="411" y="148"/>
                    </a:lnTo>
                    <a:lnTo>
                      <a:pt x="419" y="150"/>
                    </a:lnTo>
                    <a:lnTo>
                      <a:pt x="422" y="150"/>
                    </a:lnTo>
                    <a:lnTo>
                      <a:pt x="414" y="158"/>
                    </a:lnTo>
                    <a:lnTo>
                      <a:pt x="412" y="163"/>
                    </a:lnTo>
                    <a:lnTo>
                      <a:pt x="419" y="175"/>
                    </a:lnTo>
                    <a:lnTo>
                      <a:pt x="422" y="185"/>
                    </a:lnTo>
                    <a:lnTo>
                      <a:pt x="421" y="188"/>
                    </a:lnTo>
                    <a:lnTo>
                      <a:pt x="424" y="191"/>
                    </a:lnTo>
                    <a:lnTo>
                      <a:pt x="424" y="200"/>
                    </a:lnTo>
                    <a:lnTo>
                      <a:pt x="446" y="200"/>
                    </a:lnTo>
                    <a:lnTo>
                      <a:pt x="449" y="208"/>
                    </a:lnTo>
                    <a:lnTo>
                      <a:pt x="449" y="215"/>
                    </a:lnTo>
                    <a:lnTo>
                      <a:pt x="451" y="223"/>
                    </a:lnTo>
                    <a:lnTo>
                      <a:pt x="449" y="225"/>
                    </a:lnTo>
                    <a:lnTo>
                      <a:pt x="431" y="248"/>
                    </a:lnTo>
                    <a:lnTo>
                      <a:pt x="444" y="263"/>
                    </a:lnTo>
                    <a:lnTo>
                      <a:pt x="446" y="268"/>
                    </a:lnTo>
                    <a:lnTo>
                      <a:pt x="452" y="274"/>
                    </a:lnTo>
                    <a:lnTo>
                      <a:pt x="459" y="278"/>
                    </a:lnTo>
                    <a:lnTo>
                      <a:pt x="461" y="279"/>
                    </a:lnTo>
                    <a:lnTo>
                      <a:pt x="469" y="279"/>
                    </a:lnTo>
                    <a:lnTo>
                      <a:pt x="474" y="281"/>
                    </a:lnTo>
                    <a:lnTo>
                      <a:pt x="474" y="284"/>
                    </a:lnTo>
                    <a:lnTo>
                      <a:pt x="481" y="284"/>
                    </a:lnTo>
                    <a:lnTo>
                      <a:pt x="481" y="291"/>
                    </a:lnTo>
                    <a:lnTo>
                      <a:pt x="482" y="298"/>
                    </a:lnTo>
                    <a:lnTo>
                      <a:pt x="484" y="303"/>
                    </a:lnTo>
                    <a:lnTo>
                      <a:pt x="484" y="306"/>
                    </a:lnTo>
                    <a:lnTo>
                      <a:pt x="490" y="306"/>
                    </a:lnTo>
                    <a:lnTo>
                      <a:pt x="497" y="311"/>
                    </a:lnTo>
                    <a:lnTo>
                      <a:pt x="497" y="319"/>
                    </a:lnTo>
                    <a:lnTo>
                      <a:pt x="494" y="323"/>
                    </a:lnTo>
                    <a:lnTo>
                      <a:pt x="487" y="319"/>
                    </a:lnTo>
                    <a:lnTo>
                      <a:pt x="476" y="323"/>
                    </a:lnTo>
                    <a:lnTo>
                      <a:pt x="474" y="326"/>
                    </a:lnTo>
                    <a:lnTo>
                      <a:pt x="466" y="328"/>
                    </a:lnTo>
                    <a:lnTo>
                      <a:pt x="464" y="333"/>
                    </a:lnTo>
                    <a:lnTo>
                      <a:pt x="466" y="336"/>
                    </a:lnTo>
                    <a:lnTo>
                      <a:pt x="461" y="341"/>
                    </a:lnTo>
                    <a:lnTo>
                      <a:pt x="464" y="346"/>
                    </a:lnTo>
                    <a:lnTo>
                      <a:pt x="462" y="354"/>
                    </a:lnTo>
                    <a:lnTo>
                      <a:pt x="462" y="357"/>
                    </a:lnTo>
                    <a:lnTo>
                      <a:pt x="461" y="357"/>
                    </a:lnTo>
                    <a:lnTo>
                      <a:pt x="461" y="359"/>
                    </a:lnTo>
                    <a:lnTo>
                      <a:pt x="456" y="361"/>
                    </a:lnTo>
                    <a:lnTo>
                      <a:pt x="449" y="357"/>
                    </a:lnTo>
                    <a:lnTo>
                      <a:pt x="442" y="356"/>
                    </a:lnTo>
                    <a:lnTo>
                      <a:pt x="439" y="353"/>
                    </a:lnTo>
                    <a:lnTo>
                      <a:pt x="437" y="353"/>
                    </a:lnTo>
                    <a:lnTo>
                      <a:pt x="436" y="356"/>
                    </a:lnTo>
                    <a:lnTo>
                      <a:pt x="434" y="357"/>
                    </a:lnTo>
                    <a:lnTo>
                      <a:pt x="431" y="354"/>
                    </a:lnTo>
                    <a:lnTo>
                      <a:pt x="429" y="354"/>
                    </a:lnTo>
                    <a:lnTo>
                      <a:pt x="424" y="354"/>
                    </a:lnTo>
                    <a:lnTo>
                      <a:pt x="414" y="353"/>
                    </a:lnTo>
                    <a:lnTo>
                      <a:pt x="406" y="351"/>
                    </a:lnTo>
                    <a:lnTo>
                      <a:pt x="392" y="351"/>
                    </a:lnTo>
                    <a:lnTo>
                      <a:pt x="386" y="346"/>
                    </a:lnTo>
                    <a:lnTo>
                      <a:pt x="384" y="346"/>
                    </a:lnTo>
                    <a:lnTo>
                      <a:pt x="379" y="349"/>
                    </a:lnTo>
                    <a:lnTo>
                      <a:pt x="374" y="346"/>
                    </a:lnTo>
                    <a:lnTo>
                      <a:pt x="369" y="346"/>
                    </a:lnTo>
                    <a:lnTo>
                      <a:pt x="356" y="348"/>
                    </a:lnTo>
                    <a:lnTo>
                      <a:pt x="354" y="344"/>
                    </a:lnTo>
                    <a:lnTo>
                      <a:pt x="353" y="343"/>
                    </a:lnTo>
                    <a:lnTo>
                      <a:pt x="353" y="338"/>
                    </a:lnTo>
                    <a:lnTo>
                      <a:pt x="348" y="329"/>
                    </a:lnTo>
                    <a:lnTo>
                      <a:pt x="344" y="321"/>
                    </a:lnTo>
                    <a:lnTo>
                      <a:pt x="339" y="316"/>
                    </a:lnTo>
                    <a:lnTo>
                      <a:pt x="339" y="313"/>
                    </a:lnTo>
                    <a:lnTo>
                      <a:pt x="338" y="313"/>
                    </a:lnTo>
                    <a:lnTo>
                      <a:pt x="338" y="311"/>
                    </a:lnTo>
                    <a:lnTo>
                      <a:pt x="329" y="311"/>
                    </a:lnTo>
                    <a:lnTo>
                      <a:pt x="324" y="313"/>
                    </a:lnTo>
                    <a:lnTo>
                      <a:pt x="318" y="316"/>
                    </a:lnTo>
                    <a:lnTo>
                      <a:pt x="313" y="316"/>
                    </a:lnTo>
                    <a:lnTo>
                      <a:pt x="313" y="314"/>
                    </a:lnTo>
                    <a:lnTo>
                      <a:pt x="313" y="318"/>
                    </a:lnTo>
                    <a:lnTo>
                      <a:pt x="303" y="323"/>
                    </a:lnTo>
                    <a:lnTo>
                      <a:pt x="293" y="329"/>
                    </a:lnTo>
                    <a:lnTo>
                      <a:pt x="284" y="323"/>
                    </a:lnTo>
                    <a:lnTo>
                      <a:pt x="276" y="321"/>
                    </a:lnTo>
                    <a:lnTo>
                      <a:pt x="270" y="323"/>
                    </a:lnTo>
                    <a:lnTo>
                      <a:pt x="268" y="323"/>
                    </a:lnTo>
                    <a:lnTo>
                      <a:pt x="260" y="316"/>
                    </a:lnTo>
                    <a:lnTo>
                      <a:pt x="255" y="316"/>
                    </a:lnTo>
                    <a:lnTo>
                      <a:pt x="251" y="314"/>
                    </a:lnTo>
                    <a:lnTo>
                      <a:pt x="246" y="313"/>
                    </a:lnTo>
                    <a:lnTo>
                      <a:pt x="238" y="306"/>
                    </a:lnTo>
                    <a:lnTo>
                      <a:pt x="241" y="303"/>
                    </a:lnTo>
                    <a:lnTo>
                      <a:pt x="241" y="301"/>
                    </a:lnTo>
                    <a:lnTo>
                      <a:pt x="236" y="301"/>
                    </a:lnTo>
                    <a:lnTo>
                      <a:pt x="235" y="299"/>
                    </a:lnTo>
                    <a:lnTo>
                      <a:pt x="228" y="299"/>
                    </a:lnTo>
                    <a:lnTo>
                      <a:pt x="225" y="296"/>
                    </a:lnTo>
                    <a:lnTo>
                      <a:pt x="218" y="294"/>
                    </a:lnTo>
                    <a:lnTo>
                      <a:pt x="210" y="296"/>
                    </a:lnTo>
                    <a:lnTo>
                      <a:pt x="205" y="293"/>
                    </a:lnTo>
                    <a:lnTo>
                      <a:pt x="198" y="278"/>
                    </a:lnTo>
                    <a:lnTo>
                      <a:pt x="196" y="274"/>
                    </a:lnTo>
                    <a:lnTo>
                      <a:pt x="195" y="276"/>
                    </a:lnTo>
                    <a:lnTo>
                      <a:pt x="190" y="273"/>
                    </a:lnTo>
                    <a:lnTo>
                      <a:pt x="191" y="271"/>
                    </a:lnTo>
                    <a:lnTo>
                      <a:pt x="193" y="273"/>
                    </a:lnTo>
                    <a:lnTo>
                      <a:pt x="195" y="273"/>
                    </a:lnTo>
                    <a:lnTo>
                      <a:pt x="191" y="268"/>
                    </a:lnTo>
                    <a:lnTo>
                      <a:pt x="188" y="268"/>
                    </a:lnTo>
                    <a:lnTo>
                      <a:pt x="186" y="268"/>
                    </a:lnTo>
                    <a:lnTo>
                      <a:pt x="185" y="259"/>
                    </a:lnTo>
                    <a:lnTo>
                      <a:pt x="177" y="251"/>
                    </a:lnTo>
                    <a:lnTo>
                      <a:pt x="177" y="246"/>
                    </a:lnTo>
                    <a:lnTo>
                      <a:pt x="170" y="240"/>
                    </a:lnTo>
                    <a:lnTo>
                      <a:pt x="168" y="240"/>
                    </a:lnTo>
                    <a:lnTo>
                      <a:pt x="160" y="245"/>
                    </a:lnTo>
                    <a:lnTo>
                      <a:pt x="158" y="245"/>
                    </a:lnTo>
                    <a:lnTo>
                      <a:pt x="157" y="241"/>
                    </a:lnTo>
                    <a:lnTo>
                      <a:pt x="153" y="241"/>
                    </a:lnTo>
                    <a:lnTo>
                      <a:pt x="148" y="240"/>
                    </a:lnTo>
                    <a:lnTo>
                      <a:pt x="148" y="236"/>
                    </a:lnTo>
                    <a:lnTo>
                      <a:pt x="150" y="235"/>
                    </a:lnTo>
                    <a:lnTo>
                      <a:pt x="148" y="236"/>
                    </a:lnTo>
                    <a:lnTo>
                      <a:pt x="145" y="236"/>
                    </a:lnTo>
                    <a:lnTo>
                      <a:pt x="142" y="235"/>
                    </a:lnTo>
                    <a:lnTo>
                      <a:pt x="147" y="238"/>
                    </a:lnTo>
                    <a:lnTo>
                      <a:pt x="145" y="243"/>
                    </a:lnTo>
                    <a:lnTo>
                      <a:pt x="143" y="245"/>
                    </a:lnTo>
                    <a:lnTo>
                      <a:pt x="140" y="245"/>
                    </a:lnTo>
                    <a:lnTo>
                      <a:pt x="137" y="240"/>
                    </a:lnTo>
                    <a:lnTo>
                      <a:pt x="137" y="240"/>
                    </a:lnTo>
                    <a:lnTo>
                      <a:pt x="135" y="240"/>
                    </a:lnTo>
                    <a:lnTo>
                      <a:pt x="133" y="238"/>
                    </a:lnTo>
                    <a:lnTo>
                      <a:pt x="127" y="236"/>
                    </a:lnTo>
                    <a:lnTo>
                      <a:pt x="123" y="235"/>
                    </a:lnTo>
                    <a:lnTo>
                      <a:pt x="122" y="220"/>
                    </a:lnTo>
                    <a:lnTo>
                      <a:pt x="113" y="220"/>
                    </a:lnTo>
                    <a:lnTo>
                      <a:pt x="112" y="215"/>
                    </a:lnTo>
                    <a:lnTo>
                      <a:pt x="112" y="208"/>
                    </a:lnTo>
                    <a:lnTo>
                      <a:pt x="117" y="203"/>
                    </a:lnTo>
                    <a:lnTo>
                      <a:pt x="112" y="195"/>
                    </a:lnTo>
                    <a:lnTo>
                      <a:pt x="108" y="191"/>
                    </a:lnTo>
                    <a:lnTo>
                      <a:pt x="103" y="185"/>
                    </a:lnTo>
                    <a:lnTo>
                      <a:pt x="100" y="181"/>
                    </a:lnTo>
                    <a:lnTo>
                      <a:pt x="98" y="183"/>
                    </a:lnTo>
                    <a:lnTo>
                      <a:pt x="80" y="173"/>
                    </a:lnTo>
                    <a:lnTo>
                      <a:pt x="75" y="173"/>
                    </a:lnTo>
                    <a:lnTo>
                      <a:pt x="74" y="175"/>
                    </a:lnTo>
                    <a:lnTo>
                      <a:pt x="69" y="171"/>
                    </a:lnTo>
                    <a:lnTo>
                      <a:pt x="69" y="168"/>
                    </a:lnTo>
                    <a:lnTo>
                      <a:pt x="67" y="166"/>
                    </a:lnTo>
                    <a:lnTo>
                      <a:pt x="70" y="161"/>
                    </a:lnTo>
                    <a:lnTo>
                      <a:pt x="64" y="158"/>
                    </a:lnTo>
                    <a:lnTo>
                      <a:pt x="64" y="155"/>
                    </a:lnTo>
                    <a:lnTo>
                      <a:pt x="59" y="153"/>
                    </a:lnTo>
                    <a:lnTo>
                      <a:pt x="55" y="152"/>
                    </a:lnTo>
                    <a:lnTo>
                      <a:pt x="52" y="150"/>
                    </a:lnTo>
                    <a:lnTo>
                      <a:pt x="52" y="148"/>
                    </a:lnTo>
                    <a:lnTo>
                      <a:pt x="54" y="145"/>
                    </a:lnTo>
                    <a:lnTo>
                      <a:pt x="52" y="143"/>
                    </a:lnTo>
                    <a:lnTo>
                      <a:pt x="54" y="140"/>
                    </a:lnTo>
                    <a:lnTo>
                      <a:pt x="54" y="132"/>
                    </a:lnTo>
                    <a:lnTo>
                      <a:pt x="57" y="130"/>
                    </a:lnTo>
                    <a:lnTo>
                      <a:pt x="57" y="123"/>
                    </a:lnTo>
                    <a:lnTo>
                      <a:pt x="60" y="123"/>
                    </a:lnTo>
                    <a:lnTo>
                      <a:pt x="64" y="122"/>
                    </a:lnTo>
                    <a:lnTo>
                      <a:pt x="64" y="115"/>
                    </a:lnTo>
                    <a:lnTo>
                      <a:pt x="62" y="113"/>
                    </a:lnTo>
                    <a:lnTo>
                      <a:pt x="62" y="107"/>
                    </a:lnTo>
                    <a:lnTo>
                      <a:pt x="64" y="107"/>
                    </a:lnTo>
                    <a:lnTo>
                      <a:pt x="69" y="105"/>
                    </a:lnTo>
                    <a:lnTo>
                      <a:pt x="70" y="105"/>
                    </a:lnTo>
                    <a:lnTo>
                      <a:pt x="69" y="103"/>
                    </a:lnTo>
                    <a:lnTo>
                      <a:pt x="65" y="102"/>
                    </a:lnTo>
                    <a:lnTo>
                      <a:pt x="60" y="102"/>
                    </a:lnTo>
                    <a:lnTo>
                      <a:pt x="55" y="102"/>
                    </a:lnTo>
                    <a:lnTo>
                      <a:pt x="49" y="97"/>
                    </a:lnTo>
                    <a:lnTo>
                      <a:pt x="44" y="97"/>
                    </a:lnTo>
                    <a:lnTo>
                      <a:pt x="40" y="95"/>
                    </a:lnTo>
                    <a:lnTo>
                      <a:pt x="37" y="90"/>
                    </a:lnTo>
                    <a:lnTo>
                      <a:pt x="35" y="85"/>
                    </a:lnTo>
                    <a:lnTo>
                      <a:pt x="32" y="85"/>
                    </a:lnTo>
                    <a:lnTo>
                      <a:pt x="29" y="80"/>
                    </a:lnTo>
                    <a:lnTo>
                      <a:pt x="29" y="77"/>
                    </a:lnTo>
                    <a:lnTo>
                      <a:pt x="27" y="72"/>
                    </a:lnTo>
                    <a:lnTo>
                      <a:pt x="22" y="72"/>
                    </a:lnTo>
                    <a:lnTo>
                      <a:pt x="22" y="72"/>
                    </a:lnTo>
                    <a:lnTo>
                      <a:pt x="24" y="67"/>
                    </a:lnTo>
                    <a:lnTo>
                      <a:pt x="20" y="62"/>
                    </a:lnTo>
                    <a:lnTo>
                      <a:pt x="15" y="54"/>
                    </a:lnTo>
                    <a:lnTo>
                      <a:pt x="9" y="52"/>
                    </a:lnTo>
                    <a:lnTo>
                      <a:pt x="10" y="49"/>
                    </a:lnTo>
                    <a:lnTo>
                      <a:pt x="9" y="44"/>
                    </a:lnTo>
                    <a:lnTo>
                      <a:pt x="12" y="37"/>
                    </a:lnTo>
                    <a:lnTo>
                      <a:pt x="10" y="34"/>
                    </a:lnTo>
                    <a:lnTo>
                      <a:pt x="5" y="34"/>
                    </a:lnTo>
                    <a:lnTo>
                      <a:pt x="5" y="27"/>
                    </a:lnTo>
                    <a:lnTo>
                      <a:pt x="5" y="22"/>
                    </a:lnTo>
                    <a:lnTo>
                      <a:pt x="4" y="14"/>
                    </a:lnTo>
                    <a:lnTo>
                      <a:pt x="0" y="10"/>
                    </a:lnTo>
                    <a:lnTo>
                      <a:pt x="0" y="9"/>
                    </a:lnTo>
                    <a:lnTo>
                      <a:pt x="7" y="7"/>
                    </a:lnTo>
                    <a:lnTo>
                      <a:pt x="10" y="2"/>
                    </a:lnTo>
                    <a:lnTo>
                      <a:pt x="12" y="0"/>
                    </a:lnTo>
                    <a:lnTo>
                      <a:pt x="12"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81" name="Freeform 74"/>
              <p:cNvSpPr>
                <a:spLocks/>
              </p:cNvSpPr>
              <p:nvPr/>
            </p:nvSpPr>
            <p:spPr bwMode="auto">
              <a:xfrm>
                <a:off x="6903048" y="2820439"/>
                <a:ext cx="126289" cy="104797"/>
              </a:xfrm>
              <a:custGeom>
                <a:avLst/>
                <a:gdLst/>
                <a:ahLst/>
                <a:cxnLst>
                  <a:cxn ang="0">
                    <a:pos x="234" y="173"/>
                  </a:cxn>
                  <a:cxn ang="0">
                    <a:pos x="224" y="170"/>
                  </a:cxn>
                  <a:cxn ang="0">
                    <a:pos x="214" y="155"/>
                  </a:cxn>
                  <a:cxn ang="0">
                    <a:pos x="213" y="143"/>
                  </a:cxn>
                  <a:cxn ang="0">
                    <a:pos x="213" y="130"/>
                  </a:cxn>
                  <a:cxn ang="0">
                    <a:pos x="204" y="120"/>
                  </a:cxn>
                  <a:cxn ang="0">
                    <a:pos x="199" y="118"/>
                  </a:cxn>
                  <a:cxn ang="0">
                    <a:pos x="176" y="108"/>
                  </a:cxn>
                  <a:cxn ang="0">
                    <a:pos x="170" y="106"/>
                  </a:cxn>
                  <a:cxn ang="0">
                    <a:pos x="168" y="101"/>
                  </a:cxn>
                  <a:cxn ang="0">
                    <a:pos x="165" y="93"/>
                  </a:cxn>
                  <a:cxn ang="0">
                    <a:pos x="160" y="88"/>
                  </a:cxn>
                  <a:cxn ang="0">
                    <a:pos x="153" y="85"/>
                  </a:cxn>
                  <a:cxn ang="0">
                    <a:pos x="155" y="80"/>
                  </a:cxn>
                  <a:cxn ang="0">
                    <a:pos x="155" y="75"/>
                  </a:cxn>
                  <a:cxn ang="0">
                    <a:pos x="158" y="65"/>
                  </a:cxn>
                  <a:cxn ang="0">
                    <a:pos x="161" y="58"/>
                  </a:cxn>
                  <a:cxn ang="0">
                    <a:pos x="165" y="50"/>
                  </a:cxn>
                  <a:cxn ang="0">
                    <a:pos x="163" y="42"/>
                  </a:cxn>
                  <a:cxn ang="0">
                    <a:pos x="170" y="40"/>
                  </a:cxn>
                  <a:cxn ang="0">
                    <a:pos x="170" y="38"/>
                  </a:cxn>
                  <a:cxn ang="0">
                    <a:pos x="161" y="37"/>
                  </a:cxn>
                  <a:cxn ang="0">
                    <a:pos x="150" y="32"/>
                  </a:cxn>
                  <a:cxn ang="0">
                    <a:pos x="141" y="30"/>
                  </a:cxn>
                  <a:cxn ang="0">
                    <a:pos x="136" y="20"/>
                  </a:cxn>
                  <a:cxn ang="0">
                    <a:pos x="130" y="15"/>
                  </a:cxn>
                  <a:cxn ang="0">
                    <a:pos x="128" y="7"/>
                  </a:cxn>
                  <a:cxn ang="0">
                    <a:pos x="118" y="7"/>
                  </a:cxn>
                  <a:cxn ang="0">
                    <a:pos x="113" y="2"/>
                  </a:cxn>
                  <a:cxn ang="0">
                    <a:pos x="105" y="2"/>
                  </a:cxn>
                  <a:cxn ang="0">
                    <a:pos x="86" y="0"/>
                  </a:cxn>
                  <a:cxn ang="0">
                    <a:pos x="78" y="2"/>
                  </a:cxn>
                  <a:cxn ang="0">
                    <a:pos x="72" y="7"/>
                  </a:cxn>
                  <a:cxn ang="0">
                    <a:pos x="67" y="12"/>
                  </a:cxn>
                  <a:cxn ang="0">
                    <a:pos x="52" y="17"/>
                  </a:cxn>
                  <a:cxn ang="0">
                    <a:pos x="47" y="32"/>
                  </a:cxn>
                  <a:cxn ang="0">
                    <a:pos x="52" y="47"/>
                  </a:cxn>
                  <a:cxn ang="0">
                    <a:pos x="48" y="58"/>
                  </a:cxn>
                  <a:cxn ang="0">
                    <a:pos x="45" y="68"/>
                  </a:cxn>
                  <a:cxn ang="0">
                    <a:pos x="0" y="100"/>
                  </a:cxn>
                  <a:cxn ang="0">
                    <a:pos x="0" y="100"/>
                  </a:cxn>
                  <a:cxn ang="0">
                    <a:pos x="33" y="131"/>
                  </a:cxn>
                  <a:cxn ang="0">
                    <a:pos x="193" y="203"/>
                  </a:cxn>
                  <a:cxn ang="0">
                    <a:pos x="203" y="183"/>
                  </a:cxn>
                  <a:cxn ang="0">
                    <a:pos x="223" y="181"/>
                  </a:cxn>
                  <a:cxn ang="0">
                    <a:pos x="231" y="181"/>
                  </a:cxn>
                  <a:cxn ang="0">
                    <a:pos x="236" y="175"/>
                  </a:cxn>
                </a:cxnLst>
                <a:rect l="0" t="0" r="r" b="b"/>
                <a:pathLst>
                  <a:path w="236" h="203">
                    <a:moveTo>
                      <a:pt x="236" y="175"/>
                    </a:moveTo>
                    <a:lnTo>
                      <a:pt x="234" y="173"/>
                    </a:lnTo>
                    <a:lnTo>
                      <a:pt x="228" y="171"/>
                    </a:lnTo>
                    <a:lnTo>
                      <a:pt x="224" y="170"/>
                    </a:lnTo>
                    <a:lnTo>
                      <a:pt x="223" y="155"/>
                    </a:lnTo>
                    <a:lnTo>
                      <a:pt x="214" y="155"/>
                    </a:lnTo>
                    <a:lnTo>
                      <a:pt x="213" y="150"/>
                    </a:lnTo>
                    <a:lnTo>
                      <a:pt x="213" y="143"/>
                    </a:lnTo>
                    <a:lnTo>
                      <a:pt x="218" y="138"/>
                    </a:lnTo>
                    <a:lnTo>
                      <a:pt x="213" y="130"/>
                    </a:lnTo>
                    <a:lnTo>
                      <a:pt x="209" y="126"/>
                    </a:lnTo>
                    <a:lnTo>
                      <a:pt x="204" y="120"/>
                    </a:lnTo>
                    <a:lnTo>
                      <a:pt x="201" y="116"/>
                    </a:lnTo>
                    <a:lnTo>
                      <a:pt x="199" y="118"/>
                    </a:lnTo>
                    <a:lnTo>
                      <a:pt x="181" y="108"/>
                    </a:lnTo>
                    <a:lnTo>
                      <a:pt x="176" y="108"/>
                    </a:lnTo>
                    <a:lnTo>
                      <a:pt x="175" y="110"/>
                    </a:lnTo>
                    <a:lnTo>
                      <a:pt x="170" y="106"/>
                    </a:lnTo>
                    <a:lnTo>
                      <a:pt x="170" y="103"/>
                    </a:lnTo>
                    <a:lnTo>
                      <a:pt x="168" y="101"/>
                    </a:lnTo>
                    <a:lnTo>
                      <a:pt x="171" y="96"/>
                    </a:lnTo>
                    <a:lnTo>
                      <a:pt x="165" y="93"/>
                    </a:lnTo>
                    <a:lnTo>
                      <a:pt x="165" y="90"/>
                    </a:lnTo>
                    <a:lnTo>
                      <a:pt x="160" y="88"/>
                    </a:lnTo>
                    <a:lnTo>
                      <a:pt x="156" y="87"/>
                    </a:lnTo>
                    <a:lnTo>
                      <a:pt x="153" y="85"/>
                    </a:lnTo>
                    <a:lnTo>
                      <a:pt x="153" y="83"/>
                    </a:lnTo>
                    <a:lnTo>
                      <a:pt x="155" y="80"/>
                    </a:lnTo>
                    <a:lnTo>
                      <a:pt x="153" y="78"/>
                    </a:lnTo>
                    <a:lnTo>
                      <a:pt x="155" y="75"/>
                    </a:lnTo>
                    <a:lnTo>
                      <a:pt x="155" y="67"/>
                    </a:lnTo>
                    <a:lnTo>
                      <a:pt x="158" y="65"/>
                    </a:lnTo>
                    <a:lnTo>
                      <a:pt x="158" y="58"/>
                    </a:lnTo>
                    <a:lnTo>
                      <a:pt x="161" y="58"/>
                    </a:lnTo>
                    <a:lnTo>
                      <a:pt x="165" y="57"/>
                    </a:lnTo>
                    <a:lnTo>
                      <a:pt x="165" y="50"/>
                    </a:lnTo>
                    <a:lnTo>
                      <a:pt x="163" y="48"/>
                    </a:lnTo>
                    <a:lnTo>
                      <a:pt x="163" y="42"/>
                    </a:lnTo>
                    <a:lnTo>
                      <a:pt x="165" y="42"/>
                    </a:lnTo>
                    <a:lnTo>
                      <a:pt x="170" y="40"/>
                    </a:lnTo>
                    <a:lnTo>
                      <a:pt x="171" y="40"/>
                    </a:lnTo>
                    <a:lnTo>
                      <a:pt x="170" y="38"/>
                    </a:lnTo>
                    <a:lnTo>
                      <a:pt x="166" y="37"/>
                    </a:lnTo>
                    <a:lnTo>
                      <a:pt x="161" y="37"/>
                    </a:lnTo>
                    <a:lnTo>
                      <a:pt x="156" y="37"/>
                    </a:lnTo>
                    <a:lnTo>
                      <a:pt x="150" y="32"/>
                    </a:lnTo>
                    <a:lnTo>
                      <a:pt x="145" y="32"/>
                    </a:lnTo>
                    <a:lnTo>
                      <a:pt x="141" y="30"/>
                    </a:lnTo>
                    <a:lnTo>
                      <a:pt x="138" y="25"/>
                    </a:lnTo>
                    <a:lnTo>
                      <a:pt x="136" y="20"/>
                    </a:lnTo>
                    <a:lnTo>
                      <a:pt x="133" y="20"/>
                    </a:lnTo>
                    <a:lnTo>
                      <a:pt x="130" y="15"/>
                    </a:lnTo>
                    <a:lnTo>
                      <a:pt x="130" y="12"/>
                    </a:lnTo>
                    <a:lnTo>
                      <a:pt x="128" y="7"/>
                    </a:lnTo>
                    <a:lnTo>
                      <a:pt x="123" y="7"/>
                    </a:lnTo>
                    <a:lnTo>
                      <a:pt x="118" y="7"/>
                    </a:lnTo>
                    <a:lnTo>
                      <a:pt x="113" y="5"/>
                    </a:lnTo>
                    <a:lnTo>
                      <a:pt x="113" y="2"/>
                    </a:lnTo>
                    <a:lnTo>
                      <a:pt x="110" y="0"/>
                    </a:lnTo>
                    <a:lnTo>
                      <a:pt x="105" y="2"/>
                    </a:lnTo>
                    <a:lnTo>
                      <a:pt x="96" y="0"/>
                    </a:lnTo>
                    <a:lnTo>
                      <a:pt x="86" y="0"/>
                    </a:lnTo>
                    <a:lnTo>
                      <a:pt x="83" y="2"/>
                    </a:lnTo>
                    <a:lnTo>
                      <a:pt x="78" y="2"/>
                    </a:lnTo>
                    <a:lnTo>
                      <a:pt x="72" y="7"/>
                    </a:lnTo>
                    <a:lnTo>
                      <a:pt x="72" y="7"/>
                    </a:lnTo>
                    <a:lnTo>
                      <a:pt x="68" y="12"/>
                    </a:lnTo>
                    <a:lnTo>
                      <a:pt x="67" y="12"/>
                    </a:lnTo>
                    <a:lnTo>
                      <a:pt x="62" y="15"/>
                    </a:lnTo>
                    <a:lnTo>
                      <a:pt x="52" y="17"/>
                    </a:lnTo>
                    <a:lnTo>
                      <a:pt x="48" y="25"/>
                    </a:lnTo>
                    <a:lnTo>
                      <a:pt x="47" y="32"/>
                    </a:lnTo>
                    <a:lnTo>
                      <a:pt x="52" y="40"/>
                    </a:lnTo>
                    <a:lnTo>
                      <a:pt x="52" y="47"/>
                    </a:lnTo>
                    <a:lnTo>
                      <a:pt x="48" y="55"/>
                    </a:lnTo>
                    <a:lnTo>
                      <a:pt x="48" y="58"/>
                    </a:lnTo>
                    <a:lnTo>
                      <a:pt x="48" y="63"/>
                    </a:lnTo>
                    <a:lnTo>
                      <a:pt x="45" y="68"/>
                    </a:lnTo>
                    <a:lnTo>
                      <a:pt x="43" y="72"/>
                    </a:lnTo>
                    <a:lnTo>
                      <a:pt x="0" y="100"/>
                    </a:lnTo>
                    <a:lnTo>
                      <a:pt x="0" y="100"/>
                    </a:lnTo>
                    <a:lnTo>
                      <a:pt x="0" y="100"/>
                    </a:lnTo>
                    <a:lnTo>
                      <a:pt x="12" y="128"/>
                    </a:lnTo>
                    <a:lnTo>
                      <a:pt x="33" y="131"/>
                    </a:lnTo>
                    <a:lnTo>
                      <a:pt x="146" y="203"/>
                    </a:lnTo>
                    <a:lnTo>
                      <a:pt x="193" y="203"/>
                    </a:lnTo>
                    <a:lnTo>
                      <a:pt x="198" y="194"/>
                    </a:lnTo>
                    <a:lnTo>
                      <a:pt x="203" y="183"/>
                    </a:lnTo>
                    <a:lnTo>
                      <a:pt x="214" y="178"/>
                    </a:lnTo>
                    <a:lnTo>
                      <a:pt x="223" y="181"/>
                    </a:lnTo>
                    <a:lnTo>
                      <a:pt x="228" y="180"/>
                    </a:lnTo>
                    <a:lnTo>
                      <a:pt x="231" y="181"/>
                    </a:lnTo>
                    <a:lnTo>
                      <a:pt x="233" y="176"/>
                    </a:lnTo>
                    <a:lnTo>
                      <a:pt x="236" y="17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82" name="Freeform 75"/>
              <p:cNvSpPr>
                <a:spLocks/>
              </p:cNvSpPr>
              <p:nvPr/>
            </p:nvSpPr>
            <p:spPr bwMode="auto">
              <a:xfrm>
                <a:off x="7005792" y="2912784"/>
                <a:ext cx="22475" cy="20752"/>
              </a:xfrm>
              <a:custGeom>
                <a:avLst/>
                <a:gdLst/>
                <a:ahLst/>
                <a:cxnLst>
                  <a:cxn ang="0">
                    <a:pos x="0" y="25"/>
                  </a:cxn>
                  <a:cxn ang="0">
                    <a:pos x="5" y="16"/>
                  </a:cxn>
                  <a:cxn ang="0">
                    <a:pos x="10" y="5"/>
                  </a:cxn>
                  <a:cxn ang="0">
                    <a:pos x="21" y="0"/>
                  </a:cxn>
                  <a:cxn ang="0">
                    <a:pos x="30" y="3"/>
                  </a:cxn>
                  <a:cxn ang="0">
                    <a:pos x="35" y="2"/>
                  </a:cxn>
                  <a:cxn ang="0">
                    <a:pos x="38" y="3"/>
                  </a:cxn>
                  <a:cxn ang="0">
                    <a:pos x="36" y="3"/>
                  </a:cxn>
                  <a:cxn ang="0">
                    <a:pos x="40" y="13"/>
                  </a:cxn>
                  <a:cxn ang="0">
                    <a:pos x="25" y="16"/>
                  </a:cxn>
                  <a:cxn ang="0">
                    <a:pos x="35" y="21"/>
                  </a:cxn>
                  <a:cxn ang="0">
                    <a:pos x="36" y="20"/>
                  </a:cxn>
                  <a:cxn ang="0">
                    <a:pos x="38" y="23"/>
                  </a:cxn>
                  <a:cxn ang="0">
                    <a:pos x="38" y="26"/>
                  </a:cxn>
                  <a:cxn ang="0">
                    <a:pos x="40" y="30"/>
                  </a:cxn>
                  <a:cxn ang="0">
                    <a:pos x="40" y="30"/>
                  </a:cxn>
                  <a:cxn ang="0">
                    <a:pos x="38" y="30"/>
                  </a:cxn>
                  <a:cxn ang="0">
                    <a:pos x="41" y="33"/>
                  </a:cxn>
                  <a:cxn ang="0">
                    <a:pos x="26" y="40"/>
                  </a:cxn>
                  <a:cxn ang="0">
                    <a:pos x="25" y="31"/>
                  </a:cxn>
                  <a:cxn ang="0">
                    <a:pos x="3" y="25"/>
                  </a:cxn>
                  <a:cxn ang="0">
                    <a:pos x="0" y="25"/>
                  </a:cxn>
                </a:cxnLst>
                <a:rect l="0" t="0" r="r" b="b"/>
                <a:pathLst>
                  <a:path w="41" h="40">
                    <a:moveTo>
                      <a:pt x="0" y="25"/>
                    </a:moveTo>
                    <a:lnTo>
                      <a:pt x="5" y="16"/>
                    </a:lnTo>
                    <a:lnTo>
                      <a:pt x="10" y="5"/>
                    </a:lnTo>
                    <a:lnTo>
                      <a:pt x="21" y="0"/>
                    </a:lnTo>
                    <a:lnTo>
                      <a:pt x="30" y="3"/>
                    </a:lnTo>
                    <a:lnTo>
                      <a:pt x="35" y="2"/>
                    </a:lnTo>
                    <a:lnTo>
                      <a:pt x="38" y="3"/>
                    </a:lnTo>
                    <a:lnTo>
                      <a:pt x="36" y="3"/>
                    </a:lnTo>
                    <a:lnTo>
                      <a:pt x="40" y="13"/>
                    </a:lnTo>
                    <a:lnTo>
                      <a:pt x="25" y="16"/>
                    </a:lnTo>
                    <a:lnTo>
                      <a:pt x="35" y="21"/>
                    </a:lnTo>
                    <a:lnTo>
                      <a:pt x="36" y="20"/>
                    </a:lnTo>
                    <a:lnTo>
                      <a:pt x="38" y="23"/>
                    </a:lnTo>
                    <a:lnTo>
                      <a:pt x="38" y="26"/>
                    </a:lnTo>
                    <a:lnTo>
                      <a:pt x="40" y="30"/>
                    </a:lnTo>
                    <a:lnTo>
                      <a:pt x="40" y="30"/>
                    </a:lnTo>
                    <a:lnTo>
                      <a:pt x="38" y="30"/>
                    </a:lnTo>
                    <a:lnTo>
                      <a:pt x="41" y="33"/>
                    </a:lnTo>
                    <a:lnTo>
                      <a:pt x="26" y="40"/>
                    </a:lnTo>
                    <a:lnTo>
                      <a:pt x="25" y="31"/>
                    </a:lnTo>
                    <a:lnTo>
                      <a:pt x="3" y="25"/>
                    </a:lnTo>
                    <a:lnTo>
                      <a:pt x="0" y="2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83" name="Freeform 76"/>
              <p:cNvSpPr>
                <a:spLocks/>
              </p:cNvSpPr>
              <p:nvPr/>
            </p:nvSpPr>
            <p:spPr bwMode="auto">
              <a:xfrm>
                <a:off x="6817428" y="2844303"/>
                <a:ext cx="29967" cy="14526"/>
              </a:xfrm>
              <a:custGeom>
                <a:avLst/>
                <a:gdLst/>
                <a:ahLst/>
                <a:cxnLst>
                  <a:cxn ang="0">
                    <a:pos x="8" y="26"/>
                  </a:cxn>
                  <a:cxn ang="0">
                    <a:pos x="3" y="23"/>
                  </a:cxn>
                  <a:cxn ang="0">
                    <a:pos x="0" y="20"/>
                  </a:cxn>
                  <a:cxn ang="0">
                    <a:pos x="0" y="15"/>
                  </a:cxn>
                  <a:cxn ang="0">
                    <a:pos x="3" y="13"/>
                  </a:cxn>
                  <a:cxn ang="0">
                    <a:pos x="6" y="10"/>
                  </a:cxn>
                  <a:cxn ang="0">
                    <a:pos x="10" y="11"/>
                  </a:cxn>
                  <a:cxn ang="0">
                    <a:pos x="13" y="11"/>
                  </a:cxn>
                  <a:cxn ang="0">
                    <a:pos x="15" y="8"/>
                  </a:cxn>
                  <a:cxn ang="0">
                    <a:pos x="15" y="5"/>
                  </a:cxn>
                  <a:cxn ang="0">
                    <a:pos x="20" y="5"/>
                  </a:cxn>
                  <a:cxn ang="0">
                    <a:pos x="25" y="8"/>
                  </a:cxn>
                  <a:cxn ang="0">
                    <a:pos x="31" y="8"/>
                  </a:cxn>
                  <a:cxn ang="0">
                    <a:pos x="41" y="3"/>
                  </a:cxn>
                  <a:cxn ang="0">
                    <a:pos x="49" y="0"/>
                  </a:cxn>
                  <a:cxn ang="0">
                    <a:pos x="53" y="0"/>
                  </a:cxn>
                  <a:cxn ang="0">
                    <a:pos x="54" y="0"/>
                  </a:cxn>
                  <a:cxn ang="0">
                    <a:pos x="51" y="1"/>
                  </a:cxn>
                  <a:cxn ang="0">
                    <a:pos x="46" y="5"/>
                  </a:cxn>
                  <a:cxn ang="0">
                    <a:pos x="40" y="11"/>
                  </a:cxn>
                  <a:cxn ang="0">
                    <a:pos x="41" y="15"/>
                  </a:cxn>
                  <a:cxn ang="0">
                    <a:pos x="41" y="20"/>
                  </a:cxn>
                  <a:cxn ang="0">
                    <a:pos x="35" y="18"/>
                  </a:cxn>
                  <a:cxn ang="0">
                    <a:pos x="31" y="20"/>
                  </a:cxn>
                  <a:cxn ang="0">
                    <a:pos x="26" y="25"/>
                  </a:cxn>
                  <a:cxn ang="0">
                    <a:pos x="21" y="25"/>
                  </a:cxn>
                  <a:cxn ang="0">
                    <a:pos x="18" y="28"/>
                  </a:cxn>
                  <a:cxn ang="0">
                    <a:pos x="15" y="26"/>
                  </a:cxn>
                  <a:cxn ang="0">
                    <a:pos x="8" y="26"/>
                  </a:cxn>
                </a:cxnLst>
                <a:rect l="0" t="0" r="r" b="b"/>
                <a:pathLst>
                  <a:path w="54" h="28">
                    <a:moveTo>
                      <a:pt x="8" y="26"/>
                    </a:moveTo>
                    <a:lnTo>
                      <a:pt x="3" y="23"/>
                    </a:lnTo>
                    <a:lnTo>
                      <a:pt x="0" y="20"/>
                    </a:lnTo>
                    <a:lnTo>
                      <a:pt x="0" y="15"/>
                    </a:lnTo>
                    <a:lnTo>
                      <a:pt x="3" y="13"/>
                    </a:lnTo>
                    <a:lnTo>
                      <a:pt x="6" y="10"/>
                    </a:lnTo>
                    <a:lnTo>
                      <a:pt x="10" y="11"/>
                    </a:lnTo>
                    <a:lnTo>
                      <a:pt x="13" y="11"/>
                    </a:lnTo>
                    <a:lnTo>
                      <a:pt x="15" y="8"/>
                    </a:lnTo>
                    <a:lnTo>
                      <a:pt x="15" y="5"/>
                    </a:lnTo>
                    <a:lnTo>
                      <a:pt x="20" y="5"/>
                    </a:lnTo>
                    <a:lnTo>
                      <a:pt x="25" y="8"/>
                    </a:lnTo>
                    <a:lnTo>
                      <a:pt x="31" y="8"/>
                    </a:lnTo>
                    <a:lnTo>
                      <a:pt x="41" y="3"/>
                    </a:lnTo>
                    <a:lnTo>
                      <a:pt x="49" y="0"/>
                    </a:lnTo>
                    <a:lnTo>
                      <a:pt x="53" y="0"/>
                    </a:lnTo>
                    <a:lnTo>
                      <a:pt x="54" y="0"/>
                    </a:lnTo>
                    <a:lnTo>
                      <a:pt x="51" y="1"/>
                    </a:lnTo>
                    <a:lnTo>
                      <a:pt x="46" y="5"/>
                    </a:lnTo>
                    <a:lnTo>
                      <a:pt x="40" y="11"/>
                    </a:lnTo>
                    <a:lnTo>
                      <a:pt x="41" y="15"/>
                    </a:lnTo>
                    <a:lnTo>
                      <a:pt x="41" y="20"/>
                    </a:lnTo>
                    <a:lnTo>
                      <a:pt x="35" y="18"/>
                    </a:lnTo>
                    <a:lnTo>
                      <a:pt x="31" y="20"/>
                    </a:lnTo>
                    <a:lnTo>
                      <a:pt x="26" y="25"/>
                    </a:lnTo>
                    <a:lnTo>
                      <a:pt x="21" y="25"/>
                    </a:lnTo>
                    <a:lnTo>
                      <a:pt x="18" y="28"/>
                    </a:lnTo>
                    <a:lnTo>
                      <a:pt x="15" y="26"/>
                    </a:lnTo>
                    <a:lnTo>
                      <a:pt x="8" y="2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84" name="Freeform 77"/>
              <p:cNvSpPr>
                <a:spLocks/>
              </p:cNvSpPr>
              <p:nvPr/>
            </p:nvSpPr>
            <p:spPr bwMode="auto">
              <a:xfrm>
                <a:off x="6860238" y="2823552"/>
                <a:ext cx="81339" cy="63293"/>
              </a:xfrm>
              <a:custGeom>
                <a:avLst/>
                <a:gdLst/>
                <a:ahLst/>
                <a:cxnLst>
                  <a:cxn ang="0">
                    <a:pos x="123" y="67"/>
                  </a:cxn>
                  <a:cxn ang="0">
                    <a:pos x="128" y="58"/>
                  </a:cxn>
                  <a:cxn ang="0">
                    <a:pos x="128" y="50"/>
                  </a:cxn>
                  <a:cxn ang="0">
                    <a:pos x="132" y="35"/>
                  </a:cxn>
                  <a:cxn ang="0">
                    <a:pos x="128" y="20"/>
                  </a:cxn>
                  <a:cxn ang="0">
                    <a:pos x="142" y="10"/>
                  </a:cxn>
                  <a:cxn ang="0">
                    <a:pos x="148" y="7"/>
                  </a:cxn>
                  <a:cxn ang="0">
                    <a:pos x="150" y="0"/>
                  </a:cxn>
                  <a:cxn ang="0">
                    <a:pos x="133" y="3"/>
                  </a:cxn>
                  <a:cxn ang="0">
                    <a:pos x="117" y="3"/>
                  </a:cxn>
                  <a:cxn ang="0">
                    <a:pos x="102" y="5"/>
                  </a:cxn>
                  <a:cxn ang="0">
                    <a:pos x="92" y="10"/>
                  </a:cxn>
                  <a:cxn ang="0">
                    <a:pos x="78" y="12"/>
                  </a:cxn>
                  <a:cxn ang="0">
                    <a:pos x="68" y="8"/>
                  </a:cxn>
                  <a:cxn ang="0">
                    <a:pos x="52" y="8"/>
                  </a:cxn>
                  <a:cxn ang="0">
                    <a:pos x="45" y="10"/>
                  </a:cxn>
                  <a:cxn ang="0">
                    <a:pos x="30" y="13"/>
                  </a:cxn>
                  <a:cxn ang="0">
                    <a:pos x="22" y="17"/>
                  </a:cxn>
                  <a:cxn ang="0">
                    <a:pos x="19" y="27"/>
                  </a:cxn>
                  <a:cxn ang="0">
                    <a:pos x="14" y="32"/>
                  </a:cxn>
                  <a:cxn ang="0">
                    <a:pos x="4" y="32"/>
                  </a:cxn>
                  <a:cxn ang="0">
                    <a:pos x="0" y="33"/>
                  </a:cxn>
                  <a:cxn ang="0">
                    <a:pos x="5" y="48"/>
                  </a:cxn>
                  <a:cxn ang="0">
                    <a:pos x="5" y="58"/>
                  </a:cxn>
                  <a:cxn ang="0">
                    <a:pos x="15" y="67"/>
                  </a:cxn>
                  <a:cxn ang="0">
                    <a:pos x="22" y="73"/>
                  </a:cxn>
                  <a:cxn ang="0">
                    <a:pos x="24" y="83"/>
                  </a:cxn>
                  <a:cxn ang="0">
                    <a:pos x="19" y="85"/>
                  </a:cxn>
                  <a:cxn ang="0">
                    <a:pos x="12" y="93"/>
                  </a:cxn>
                  <a:cxn ang="0">
                    <a:pos x="7" y="98"/>
                  </a:cxn>
                  <a:cxn ang="0">
                    <a:pos x="12" y="103"/>
                  </a:cxn>
                  <a:cxn ang="0">
                    <a:pos x="12" y="113"/>
                  </a:cxn>
                  <a:cxn ang="0">
                    <a:pos x="22" y="116"/>
                  </a:cxn>
                  <a:cxn ang="0">
                    <a:pos x="29" y="120"/>
                  </a:cxn>
                  <a:cxn ang="0">
                    <a:pos x="80" y="95"/>
                  </a:cxn>
                </a:cxnLst>
                <a:rect l="0" t="0" r="r" b="b"/>
                <a:pathLst>
                  <a:path w="152" h="123">
                    <a:moveTo>
                      <a:pt x="80" y="95"/>
                    </a:moveTo>
                    <a:lnTo>
                      <a:pt x="123" y="67"/>
                    </a:lnTo>
                    <a:lnTo>
                      <a:pt x="125" y="63"/>
                    </a:lnTo>
                    <a:lnTo>
                      <a:pt x="128" y="58"/>
                    </a:lnTo>
                    <a:lnTo>
                      <a:pt x="128" y="53"/>
                    </a:lnTo>
                    <a:lnTo>
                      <a:pt x="128" y="50"/>
                    </a:lnTo>
                    <a:lnTo>
                      <a:pt x="132" y="42"/>
                    </a:lnTo>
                    <a:lnTo>
                      <a:pt x="132" y="35"/>
                    </a:lnTo>
                    <a:lnTo>
                      <a:pt x="127" y="27"/>
                    </a:lnTo>
                    <a:lnTo>
                      <a:pt x="128" y="20"/>
                    </a:lnTo>
                    <a:lnTo>
                      <a:pt x="132" y="12"/>
                    </a:lnTo>
                    <a:lnTo>
                      <a:pt x="142" y="10"/>
                    </a:lnTo>
                    <a:lnTo>
                      <a:pt x="147" y="7"/>
                    </a:lnTo>
                    <a:lnTo>
                      <a:pt x="148" y="7"/>
                    </a:lnTo>
                    <a:lnTo>
                      <a:pt x="152" y="2"/>
                    </a:lnTo>
                    <a:lnTo>
                      <a:pt x="150" y="0"/>
                    </a:lnTo>
                    <a:lnTo>
                      <a:pt x="142" y="0"/>
                    </a:lnTo>
                    <a:lnTo>
                      <a:pt x="133" y="3"/>
                    </a:lnTo>
                    <a:lnTo>
                      <a:pt x="120" y="2"/>
                    </a:lnTo>
                    <a:lnTo>
                      <a:pt x="117" y="3"/>
                    </a:lnTo>
                    <a:lnTo>
                      <a:pt x="110" y="3"/>
                    </a:lnTo>
                    <a:lnTo>
                      <a:pt x="102" y="5"/>
                    </a:lnTo>
                    <a:lnTo>
                      <a:pt x="97" y="8"/>
                    </a:lnTo>
                    <a:lnTo>
                      <a:pt x="92" y="10"/>
                    </a:lnTo>
                    <a:lnTo>
                      <a:pt x="90" y="12"/>
                    </a:lnTo>
                    <a:lnTo>
                      <a:pt x="78" y="12"/>
                    </a:lnTo>
                    <a:lnTo>
                      <a:pt x="72" y="10"/>
                    </a:lnTo>
                    <a:lnTo>
                      <a:pt x="68" y="8"/>
                    </a:lnTo>
                    <a:lnTo>
                      <a:pt x="65" y="7"/>
                    </a:lnTo>
                    <a:lnTo>
                      <a:pt x="52" y="8"/>
                    </a:lnTo>
                    <a:lnTo>
                      <a:pt x="49" y="10"/>
                    </a:lnTo>
                    <a:lnTo>
                      <a:pt x="45" y="10"/>
                    </a:lnTo>
                    <a:lnTo>
                      <a:pt x="34" y="15"/>
                    </a:lnTo>
                    <a:lnTo>
                      <a:pt x="30" y="13"/>
                    </a:lnTo>
                    <a:lnTo>
                      <a:pt x="22" y="12"/>
                    </a:lnTo>
                    <a:lnTo>
                      <a:pt x="22" y="17"/>
                    </a:lnTo>
                    <a:lnTo>
                      <a:pt x="20" y="23"/>
                    </a:lnTo>
                    <a:lnTo>
                      <a:pt x="19" y="27"/>
                    </a:lnTo>
                    <a:lnTo>
                      <a:pt x="19" y="30"/>
                    </a:lnTo>
                    <a:lnTo>
                      <a:pt x="14" y="32"/>
                    </a:lnTo>
                    <a:lnTo>
                      <a:pt x="9" y="33"/>
                    </a:lnTo>
                    <a:lnTo>
                      <a:pt x="4" y="32"/>
                    </a:lnTo>
                    <a:lnTo>
                      <a:pt x="4" y="33"/>
                    </a:lnTo>
                    <a:lnTo>
                      <a:pt x="0" y="33"/>
                    </a:lnTo>
                    <a:lnTo>
                      <a:pt x="2" y="40"/>
                    </a:lnTo>
                    <a:lnTo>
                      <a:pt x="5" y="48"/>
                    </a:lnTo>
                    <a:lnTo>
                      <a:pt x="7" y="53"/>
                    </a:lnTo>
                    <a:lnTo>
                      <a:pt x="5" y="58"/>
                    </a:lnTo>
                    <a:lnTo>
                      <a:pt x="5" y="67"/>
                    </a:lnTo>
                    <a:lnTo>
                      <a:pt x="15" y="67"/>
                    </a:lnTo>
                    <a:lnTo>
                      <a:pt x="19" y="72"/>
                    </a:lnTo>
                    <a:lnTo>
                      <a:pt x="22" y="73"/>
                    </a:lnTo>
                    <a:lnTo>
                      <a:pt x="22" y="80"/>
                    </a:lnTo>
                    <a:lnTo>
                      <a:pt x="24" y="83"/>
                    </a:lnTo>
                    <a:lnTo>
                      <a:pt x="20" y="85"/>
                    </a:lnTo>
                    <a:lnTo>
                      <a:pt x="19" y="85"/>
                    </a:lnTo>
                    <a:lnTo>
                      <a:pt x="14" y="87"/>
                    </a:lnTo>
                    <a:lnTo>
                      <a:pt x="12" y="93"/>
                    </a:lnTo>
                    <a:lnTo>
                      <a:pt x="9" y="98"/>
                    </a:lnTo>
                    <a:lnTo>
                      <a:pt x="7" y="98"/>
                    </a:lnTo>
                    <a:lnTo>
                      <a:pt x="9" y="100"/>
                    </a:lnTo>
                    <a:lnTo>
                      <a:pt x="12" y="103"/>
                    </a:lnTo>
                    <a:lnTo>
                      <a:pt x="14" y="110"/>
                    </a:lnTo>
                    <a:lnTo>
                      <a:pt x="12" y="113"/>
                    </a:lnTo>
                    <a:lnTo>
                      <a:pt x="14" y="113"/>
                    </a:lnTo>
                    <a:lnTo>
                      <a:pt x="22" y="116"/>
                    </a:lnTo>
                    <a:lnTo>
                      <a:pt x="27" y="120"/>
                    </a:lnTo>
                    <a:lnTo>
                      <a:pt x="29" y="120"/>
                    </a:lnTo>
                    <a:lnTo>
                      <a:pt x="32" y="123"/>
                    </a:lnTo>
                    <a:lnTo>
                      <a:pt x="80" y="95"/>
                    </a:lnTo>
                    <a:lnTo>
                      <a:pt x="80" y="9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85" name="Freeform 78"/>
              <p:cNvSpPr>
                <a:spLocks/>
              </p:cNvSpPr>
              <p:nvPr/>
            </p:nvSpPr>
            <p:spPr bwMode="auto">
              <a:xfrm>
                <a:off x="6844184" y="2874393"/>
                <a:ext cx="20334" cy="49804"/>
              </a:xfrm>
              <a:custGeom>
                <a:avLst/>
                <a:gdLst/>
                <a:ahLst/>
                <a:cxnLst>
                  <a:cxn ang="0">
                    <a:pos x="24" y="96"/>
                  </a:cxn>
                  <a:cxn ang="0">
                    <a:pos x="27" y="91"/>
                  </a:cxn>
                  <a:cxn ang="0">
                    <a:pos x="27" y="91"/>
                  </a:cxn>
                  <a:cxn ang="0">
                    <a:pos x="27" y="88"/>
                  </a:cxn>
                  <a:cxn ang="0">
                    <a:pos x="29" y="87"/>
                  </a:cxn>
                  <a:cxn ang="0">
                    <a:pos x="29" y="82"/>
                  </a:cxn>
                  <a:cxn ang="0">
                    <a:pos x="30" y="77"/>
                  </a:cxn>
                  <a:cxn ang="0">
                    <a:pos x="30" y="70"/>
                  </a:cxn>
                  <a:cxn ang="0">
                    <a:pos x="32" y="68"/>
                  </a:cxn>
                  <a:cxn ang="0">
                    <a:pos x="32" y="63"/>
                  </a:cxn>
                  <a:cxn ang="0">
                    <a:pos x="34" y="58"/>
                  </a:cxn>
                  <a:cxn ang="0">
                    <a:pos x="32" y="55"/>
                  </a:cxn>
                  <a:cxn ang="0">
                    <a:pos x="34" y="47"/>
                  </a:cxn>
                  <a:cxn ang="0">
                    <a:pos x="32" y="47"/>
                  </a:cxn>
                  <a:cxn ang="0">
                    <a:pos x="29" y="47"/>
                  </a:cxn>
                  <a:cxn ang="0">
                    <a:pos x="25" y="48"/>
                  </a:cxn>
                  <a:cxn ang="0">
                    <a:pos x="22" y="47"/>
                  </a:cxn>
                  <a:cxn ang="0">
                    <a:pos x="24" y="40"/>
                  </a:cxn>
                  <a:cxn ang="0">
                    <a:pos x="24" y="30"/>
                  </a:cxn>
                  <a:cxn ang="0">
                    <a:pos x="22" y="27"/>
                  </a:cxn>
                  <a:cxn ang="0">
                    <a:pos x="24" y="22"/>
                  </a:cxn>
                  <a:cxn ang="0">
                    <a:pos x="29" y="22"/>
                  </a:cxn>
                  <a:cxn ang="0">
                    <a:pos x="30" y="25"/>
                  </a:cxn>
                  <a:cxn ang="0">
                    <a:pos x="32" y="25"/>
                  </a:cxn>
                  <a:cxn ang="0">
                    <a:pos x="35" y="22"/>
                  </a:cxn>
                  <a:cxn ang="0">
                    <a:pos x="35" y="20"/>
                  </a:cxn>
                  <a:cxn ang="0">
                    <a:pos x="35" y="20"/>
                  </a:cxn>
                  <a:cxn ang="0">
                    <a:pos x="35" y="18"/>
                  </a:cxn>
                  <a:cxn ang="0">
                    <a:pos x="34" y="15"/>
                  </a:cxn>
                  <a:cxn ang="0">
                    <a:pos x="35" y="8"/>
                  </a:cxn>
                  <a:cxn ang="0">
                    <a:pos x="35" y="2"/>
                  </a:cxn>
                  <a:cxn ang="0">
                    <a:pos x="37" y="0"/>
                  </a:cxn>
                  <a:cxn ang="0">
                    <a:pos x="35" y="0"/>
                  </a:cxn>
                  <a:cxn ang="0">
                    <a:pos x="32" y="5"/>
                  </a:cxn>
                  <a:cxn ang="0">
                    <a:pos x="25" y="5"/>
                  </a:cxn>
                  <a:cxn ang="0">
                    <a:pos x="22" y="3"/>
                  </a:cxn>
                  <a:cxn ang="0">
                    <a:pos x="17" y="10"/>
                  </a:cxn>
                  <a:cxn ang="0">
                    <a:pos x="15" y="25"/>
                  </a:cxn>
                  <a:cxn ang="0">
                    <a:pos x="7" y="38"/>
                  </a:cxn>
                  <a:cxn ang="0">
                    <a:pos x="0" y="47"/>
                  </a:cxn>
                  <a:cxn ang="0">
                    <a:pos x="4" y="48"/>
                  </a:cxn>
                  <a:cxn ang="0">
                    <a:pos x="7" y="55"/>
                  </a:cxn>
                  <a:cxn ang="0">
                    <a:pos x="10" y="63"/>
                  </a:cxn>
                  <a:cxn ang="0">
                    <a:pos x="17" y="72"/>
                  </a:cxn>
                  <a:cxn ang="0">
                    <a:pos x="22" y="83"/>
                  </a:cxn>
                  <a:cxn ang="0">
                    <a:pos x="20" y="88"/>
                  </a:cxn>
                  <a:cxn ang="0">
                    <a:pos x="24" y="96"/>
                  </a:cxn>
                </a:cxnLst>
                <a:rect l="0" t="0" r="r" b="b"/>
                <a:pathLst>
                  <a:path w="37" h="96">
                    <a:moveTo>
                      <a:pt x="24" y="96"/>
                    </a:moveTo>
                    <a:lnTo>
                      <a:pt x="27" y="91"/>
                    </a:lnTo>
                    <a:lnTo>
                      <a:pt x="27" y="91"/>
                    </a:lnTo>
                    <a:lnTo>
                      <a:pt x="27" y="88"/>
                    </a:lnTo>
                    <a:lnTo>
                      <a:pt x="29" y="87"/>
                    </a:lnTo>
                    <a:lnTo>
                      <a:pt x="29" y="82"/>
                    </a:lnTo>
                    <a:lnTo>
                      <a:pt x="30" y="77"/>
                    </a:lnTo>
                    <a:lnTo>
                      <a:pt x="30" y="70"/>
                    </a:lnTo>
                    <a:lnTo>
                      <a:pt x="32" y="68"/>
                    </a:lnTo>
                    <a:lnTo>
                      <a:pt x="32" y="63"/>
                    </a:lnTo>
                    <a:lnTo>
                      <a:pt x="34" y="58"/>
                    </a:lnTo>
                    <a:lnTo>
                      <a:pt x="32" y="55"/>
                    </a:lnTo>
                    <a:lnTo>
                      <a:pt x="34" y="47"/>
                    </a:lnTo>
                    <a:lnTo>
                      <a:pt x="32" y="47"/>
                    </a:lnTo>
                    <a:lnTo>
                      <a:pt x="29" y="47"/>
                    </a:lnTo>
                    <a:lnTo>
                      <a:pt x="25" y="48"/>
                    </a:lnTo>
                    <a:lnTo>
                      <a:pt x="22" y="47"/>
                    </a:lnTo>
                    <a:lnTo>
                      <a:pt x="24" y="40"/>
                    </a:lnTo>
                    <a:lnTo>
                      <a:pt x="24" y="30"/>
                    </a:lnTo>
                    <a:lnTo>
                      <a:pt x="22" y="27"/>
                    </a:lnTo>
                    <a:lnTo>
                      <a:pt x="24" y="22"/>
                    </a:lnTo>
                    <a:lnTo>
                      <a:pt x="29" y="22"/>
                    </a:lnTo>
                    <a:lnTo>
                      <a:pt x="30" y="25"/>
                    </a:lnTo>
                    <a:lnTo>
                      <a:pt x="32" y="25"/>
                    </a:lnTo>
                    <a:lnTo>
                      <a:pt x="35" y="22"/>
                    </a:lnTo>
                    <a:lnTo>
                      <a:pt x="35" y="20"/>
                    </a:lnTo>
                    <a:lnTo>
                      <a:pt x="35" y="20"/>
                    </a:lnTo>
                    <a:lnTo>
                      <a:pt x="35" y="18"/>
                    </a:lnTo>
                    <a:lnTo>
                      <a:pt x="34" y="15"/>
                    </a:lnTo>
                    <a:lnTo>
                      <a:pt x="35" y="8"/>
                    </a:lnTo>
                    <a:lnTo>
                      <a:pt x="35" y="2"/>
                    </a:lnTo>
                    <a:lnTo>
                      <a:pt x="37" y="0"/>
                    </a:lnTo>
                    <a:lnTo>
                      <a:pt x="35" y="0"/>
                    </a:lnTo>
                    <a:lnTo>
                      <a:pt x="32" y="5"/>
                    </a:lnTo>
                    <a:lnTo>
                      <a:pt x="25" y="5"/>
                    </a:lnTo>
                    <a:lnTo>
                      <a:pt x="22" y="3"/>
                    </a:lnTo>
                    <a:lnTo>
                      <a:pt x="17" y="10"/>
                    </a:lnTo>
                    <a:lnTo>
                      <a:pt x="15" y="25"/>
                    </a:lnTo>
                    <a:lnTo>
                      <a:pt x="7" y="38"/>
                    </a:lnTo>
                    <a:lnTo>
                      <a:pt x="0" y="47"/>
                    </a:lnTo>
                    <a:lnTo>
                      <a:pt x="4" y="48"/>
                    </a:lnTo>
                    <a:lnTo>
                      <a:pt x="7" y="55"/>
                    </a:lnTo>
                    <a:lnTo>
                      <a:pt x="10" y="63"/>
                    </a:lnTo>
                    <a:lnTo>
                      <a:pt x="17" y="72"/>
                    </a:lnTo>
                    <a:lnTo>
                      <a:pt x="22" y="83"/>
                    </a:lnTo>
                    <a:lnTo>
                      <a:pt x="20" y="88"/>
                    </a:lnTo>
                    <a:lnTo>
                      <a:pt x="24" y="9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86" name="Freeform 79"/>
              <p:cNvSpPr>
                <a:spLocks/>
              </p:cNvSpPr>
              <p:nvPr/>
            </p:nvSpPr>
            <p:spPr bwMode="auto">
              <a:xfrm>
                <a:off x="6862378" y="2874393"/>
                <a:ext cx="5351" cy="10376"/>
              </a:xfrm>
              <a:custGeom>
                <a:avLst/>
                <a:gdLst/>
                <a:ahLst/>
                <a:cxnLst>
                  <a:cxn ang="0">
                    <a:pos x="1" y="20"/>
                  </a:cxn>
                  <a:cxn ang="0">
                    <a:pos x="1" y="18"/>
                  </a:cxn>
                  <a:cxn ang="0">
                    <a:pos x="0" y="15"/>
                  </a:cxn>
                  <a:cxn ang="0">
                    <a:pos x="1" y="8"/>
                  </a:cxn>
                  <a:cxn ang="0">
                    <a:pos x="1" y="2"/>
                  </a:cxn>
                  <a:cxn ang="0">
                    <a:pos x="3" y="0"/>
                  </a:cxn>
                  <a:cxn ang="0">
                    <a:pos x="3" y="0"/>
                  </a:cxn>
                  <a:cxn ang="0">
                    <a:pos x="5" y="2"/>
                  </a:cxn>
                  <a:cxn ang="0">
                    <a:pos x="8" y="5"/>
                  </a:cxn>
                  <a:cxn ang="0">
                    <a:pos x="10" y="12"/>
                  </a:cxn>
                  <a:cxn ang="0">
                    <a:pos x="8" y="15"/>
                  </a:cxn>
                  <a:cxn ang="0">
                    <a:pos x="8" y="15"/>
                  </a:cxn>
                  <a:cxn ang="0">
                    <a:pos x="5" y="18"/>
                  </a:cxn>
                  <a:cxn ang="0">
                    <a:pos x="3" y="20"/>
                  </a:cxn>
                  <a:cxn ang="0">
                    <a:pos x="1" y="20"/>
                  </a:cxn>
                </a:cxnLst>
                <a:rect l="0" t="0" r="r" b="b"/>
                <a:pathLst>
                  <a:path w="10" h="20">
                    <a:moveTo>
                      <a:pt x="1" y="20"/>
                    </a:moveTo>
                    <a:lnTo>
                      <a:pt x="1" y="18"/>
                    </a:lnTo>
                    <a:lnTo>
                      <a:pt x="0" y="15"/>
                    </a:lnTo>
                    <a:lnTo>
                      <a:pt x="1" y="8"/>
                    </a:lnTo>
                    <a:lnTo>
                      <a:pt x="1" y="2"/>
                    </a:lnTo>
                    <a:lnTo>
                      <a:pt x="3" y="0"/>
                    </a:lnTo>
                    <a:lnTo>
                      <a:pt x="3" y="0"/>
                    </a:lnTo>
                    <a:lnTo>
                      <a:pt x="5" y="2"/>
                    </a:lnTo>
                    <a:lnTo>
                      <a:pt x="8" y="5"/>
                    </a:lnTo>
                    <a:lnTo>
                      <a:pt x="10" y="12"/>
                    </a:lnTo>
                    <a:lnTo>
                      <a:pt x="8" y="15"/>
                    </a:lnTo>
                    <a:lnTo>
                      <a:pt x="8" y="15"/>
                    </a:lnTo>
                    <a:lnTo>
                      <a:pt x="5" y="18"/>
                    </a:lnTo>
                    <a:lnTo>
                      <a:pt x="3" y="20"/>
                    </a:lnTo>
                    <a:lnTo>
                      <a:pt x="1" y="2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87" name="Freeform 80"/>
              <p:cNvSpPr>
                <a:spLocks/>
              </p:cNvSpPr>
              <p:nvPr/>
            </p:nvSpPr>
            <p:spPr bwMode="auto">
              <a:xfrm>
                <a:off x="6855957" y="2884769"/>
                <a:ext cx="7491" cy="14526"/>
              </a:xfrm>
              <a:custGeom>
                <a:avLst/>
                <a:gdLst/>
                <a:ahLst/>
                <a:cxnLst>
                  <a:cxn ang="0">
                    <a:pos x="10" y="25"/>
                  </a:cxn>
                  <a:cxn ang="0">
                    <a:pos x="7" y="25"/>
                  </a:cxn>
                  <a:cxn ang="0">
                    <a:pos x="3" y="26"/>
                  </a:cxn>
                  <a:cxn ang="0">
                    <a:pos x="0" y="25"/>
                  </a:cxn>
                  <a:cxn ang="0">
                    <a:pos x="2" y="18"/>
                  </a:cxn>
                  <a:cxn ang="0">
                    <a:pos x="2" y="8"/>
                  </a:cxn>
                  <a:cxn ang="0">
                    <a:pos x="0" y="5"/>
                  </a:cxn>
                  <a:cxn ang="0">
                    <a:pos x="2" y="0"/>
                  </a:cxn>
                  <a:cxn ang="0">
                    <a:pos x="7" y="0"/>
                  </a:cxn>
                  <a:cxn ang="0">
                    <a:pos x="8" y="3"/>
                  </a:cxn>
                  <a:cxn ang="0">
                    <a:pos x="10" y="3"/>
                  </a:cxn>
                  <a:cxn ang="0">
                    <a:pos x="13" y="0"/>
                  </a:cxn>
                  <a:cxn ang="0">
                    <a:pos x="13" y="1"/>
                  </a:cxn>
                  <a:cxn ang="0">
                    <a:pos x="13" y="5"/>
                  </a:cxn>
                  <a:cxn ang="0">
                    <a:pos x="13" y="6"/>
                  </a:cxn>
                  <a:cxn ang="0">
                    <a:pos x="12" y="13"/>
                  </a:cxn>
                  <a:cxn ang="0">
                    <a:pos x="12" y="16"/>
                  </a:cxn>
                  <a:cxn ang="0">
                    <a:pos x="12" y="25"/>
                  </a:cxn>
                  <a:cxn ang="0">
                    <a:pos x="10" y="25"/>
                  </a:cxn>
                </a:cxnLst>
                <a:rect l="0" t="0" r="r" b="b"/>
                <a:pathLst>
                  <a:path w="13" h="26">
                    <a:moveTo>
                      <a:pt x="10" y="25"/>
                    </a:moveTo>
                    <a:lnTo>
                      <a:pt x="7" y="25"/>
                    </a:lnTo>
                    <a:lnTo>
                      <a:pt x="3" y="26"/>
                    </a:lnTo>
                    <a:lnTo>
                      <a:pt x="0" y="25"/>
                    </a:lnTo>
                    <a:lnTo>
                      <a:pt x="2" y="18"/>
                    </a:lnTo>
                    <a:lnTo>
                      <a:pt x="2" y="8"/>
                    </a:lnTo>
                    <a:lnTo>
                      <a:pt x="0" y="5"/>
                    </a:lnTo>
                    <a:lnTo>
                      <a:pt x="2" y="0"/>
                    </a:lnTo>
                    <a:lnTo>
                      <a:pt x="7" y="0"/>
                    </a:lnTo>
                    <a:lnTo>
                      <a:pt x="8" y="3"/>
                    </a:lnTo>
                    <a:lnTo>
                      <a:pt x="10" y="3"/>
                    </a:lnTo>
                    <a:lnTo>
                      <a:pt x="13" y="0"/>
                    </a:lnTo>
                    <a:lnTo>
                      <a:pt x="13" y="1"/>
                    </a:lnTo>
                    <a:lnTo>
                      <a:pt x="13" y="5"/>
                    </a:lnTo>
                    <a:lnTo>
                      <a:pt x="13" y="6"/>
                    </a:lnTo>
                    <a:lnTo>
                      <a:pt x="12" y="13"/>
                    </a:lnTo>
                    <a:lnTo>
                      <a:pt x="12" y="16"/>
                    </a:lnTo>
                    <a:lnTo>
                      <a:pt x="12" y="25"/>
                    </a:lnTo>
                    <a:lnTo>
                      <a:pt x="10" y="2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88" name="Freeform 81"/>
              <p:cNvSpPr>
                <a:spLocks/>
              </p:cNvSpPr>
              <p:nvPr/>
            </p:nvSpPr>
            <p:spPr bwMode="auto">
              <a:xfrm>
                <a:off x="6855957" y="2857792"/>
                <a:ext cx="17124" cy="18677"/>
              </a:xfrm>
              <a:custGeom>
                <a:avLst/>
                <a:gdLst/>
                <a:ahLst/>
                <a:cxnLst>
                  <a:cxn ang="0">
                    <a:pos x="0" y="34"/>
                  </a:cxn>
                  <a:cxn ang="0">
                    <a:pos x="3" y="36"/>
                  </a:cxn>
                  <a:cxn ang="0">
                    <a:pos x="10" y="36"/>
                  </a:cxn>
                  <a:cxn ang="0">
                    <a:pos x="13" y="31"/>
                  </a:cxn>
                  <a:cxn ang="0">
                    <a:pos x="17" y="31"/>
                  </a:cxn>
                  <a:cxn ang="0">
                    <a:pos x="20" y="26"/>
                  </a:cxn>
                  <a:cxn ang="0">
                    <a:pos x="22" y="20"/>
                  </a:cxn>
                  <a:cxn ang="0">
                    <a:pos x="27" y="18"/>
                  </a:cxn>
                  <a:cxn ang="0">
                    <a:pos x="28" y="18"/>
                  </a:cxn>
                  <a:cxn ang="0">
                    <a:pos x="32" y="16"/>
                  </a:cxn>
                  <a:cxn ang="0">
                    <a:pos x="30" y="13"/>
                  </a:cxn>
                  <a:cxn ang="0">
                    <a:pos x="30" y="6"/>
                  </a:cxn>
                  <a:cxn ang="0">
                    <a:pos x="27" y="5"/>
                  </a:cxn>
                  <a:cxn ang="0">
                    <a:pos x="23" y="0"/>
                  </a:cxn>
                  <a:cxn ang="0">
                    <a:pos x="13" y="0"/>
                  </a:cxn>
                  <a:cxn ang="0">
                    <a:pos x="13" y="1"/>
                  </a:cxn>
                  <a:cxn ang="0">
                    <a:pos x="10" y="1"/>
                  </a:cxn>
                  <a:cxn ang="0">
                    <a:pos x="8" y="18"/>
                  </a:cxn>
                  <a:cxn ang="0">
                    <a:pos x="5" y="23"/>
                  </a:cxn>
                  <a:cxn ang="0">
                    <a:pos x="0" y="28"/>
                  </a:cxn>
                  <a:cxn ang="0">
                    <a:pos x="0" y="34"/>
                  </a:cxn>
                  <a:cxn ang="0">
                    <a:pos x="0" y="34"/>
                  </a:cxn>
                </a:cxnLst>
                <a:rect l="0" t="0" r="r" b="b"/>
                <a:pathLst>
                  <a:path w="32" h="36">
                    <a:moveTo>
                      <a:pt x="0" y="34"/>
                    </a:moveTo>
                    <a:lnTo>
                      <a:pt x="3" y="36"/>
                    </a:lnTo>
                    <a:lnTo>
                      <a:pt x="10" y="36"/>
                    </a:lnTo>
                    <a:lnTo>
                      <a:pt x="13" y="31"/>
                    </a:lnTo>
                    <a:lnTo>
                      <a:pt x="17" y="31"/>
                    </a:lnTo>
                    <a:lnTo>
                      <a:pt x="20" y="26"/>
                    </a:lnTo>
                    <a:lnTo>
                      <a:pt x="22" y="20"/>
                    </a:lnTo>
                    <a:lnTo>
                      <a:pt x="27" y="18"/>
                    </a:lnTo>
                    <a:lnTo>
                      <a:pt x="28" y="18"/>
                    </a:lnTo>
                    <a:lnTo>
                      <a:pt x="32" y="16"/>
                    </a:lnTo>
                    <a:lnTo>
                      <a:pt x="30" y="13"/>
                    </a:lnTo>
                    <a:lnTo>
                      <a:pt x="30" y="6"/>
                    </a:lnTo>
                    <a:lnTo>
                      <a:pt x="27" y="5"/>
                    </a:lnTo>
                    <a:lnTo>
                      <a:pt x="23" y="0"/>
                    </a:lnTo>
                    <a:lnTo>
                      <a:pt x="13" y="0"/>
                    </a:lnTo>
                    <a:lnTo>
                      <a:pt x="13" y="1"/>
                    </a:lnTo>
                    <a:lnTo>
                      <a:pt x="10" y="1"/>
                    </a:lnTo>
                    <a:lnTo>
                      <a:pt x="8" y="18"/>
                    </a:lnTo>
                    <a:lnTo>
                      <a:pt x="5" y="23"/>
                    </a:lnTo>
                    <a:lnTo>
                      <a:pt x="0" y="28"/>
                    </a:lnTo>
                    <a:lnTo>
                      <a:pt x="0" y="34"/>
                    </a:lnTo>
                    <a:lnTo>
                      <a:pt x="0" y="3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89" name="Freeform 82"/>
              <p:cNvSpPr>
                <a:spLocks/>
              </p:cNvSpPr>
              <p:nvPr/>
            </p:nvSpPr>
            <p:spPr bwMode="auto">
              <a:xfrm>
                <a:off x="6857027" y="2872318"/>
                <a:ext cx="52442" cy="57068"/>
              </a:xfrm>
              <a:custGeom>
                <a:avLst/>
                <a:gdLst/>
                <a:ahLst/>
                <a:cxnLst>
                  <a:cxn ang="0">
                    <a:pos x="3" y="94"/>
                  </a:cxn>
                  <a:cxn ang="0">
                    <a:pos x="3" y="94"/>
                  </a:cxn>
                  <a:cxn ang="0">
                    <a:pos x="3" y="91"/>
                  </a:cxn>
                  <a:cxn ang="0">
                    <a:pos x="5" y="90"/>
                  </a:cxn>
                  <a:cxn ang="0">
                    <a:pos x="5" y="85"/>
                  </a:cxn>
                  <a:cxn ang="0">
                    <a:pos x="6" y="80"/>
                  </a:cxn>
                  <a:cxn ang="0">
                    <a:pos x="6" y="73"/>
                  </a:cxn>
                  <a:cxn ang="0">
                    <a:pos x="8" y="71"/>
                  </a:cxn>
                  <a:cxn ang="0">
                    <a:pos x="8" y="66"/>
                  </a:cxn>
                  <a:cxn ang="0">
                    <a:pos x="10" y="61"/>
                  </a:cxn>
                  <a:cxn ang="0">
                    <a:pos x="8" y="58"/>
                  </a:cxn>
                  <a:cxn ang="0">
                    <a:pos x="10" y="41"/>
                  </a:cxn>
                  <a:cxn ang="0">
                    <a:pos x="10" y="38"/>
                  </a:cxn>
                  <a:cxn ang="0">
                    <a:pos x="11" y="31"/>
                  </a:cxn>
                  <a:cxn ang="0">
                    <a:pos x="11" y="30"/>
                  </a:cxn>
                  <a:cxn ang="0">
                    <a:pos x="11" y="26"/>
                  </a:cxn>
                  <a:cxn ang="0">
                    <a:pos x="11" y="23"/>
                  </a:cxn>
                  <a:cxn ang="0">
                    <a:pos x="13" y="23"/>
                  </a:cxn>
                  <a:cxn ang="0">
                    <a:pos x="15" y="21"/>
                  </a:cxn>
                  <a:cxn ang="0">
                    <a:pos x="18" y="18"/>
                  </a:cxn>
                  <a:cxn ang="0">
                    <a:pos x="20" y="18"/>
                  </a:cxn>
                  <a:cxn ang="0">
                    <a:pos x="28" y="21"/>
                  </a:cxn>
                  <a:cxn ang="0">
                    <a:pos x="33" y="25"/>
                  </a:cxn>
                  <a:cxn ang="0">
                    <a:pos x="35" y="25"/>
                  </a:cxn>
                  <a:cxn ang="0">
                    <a:pos x="38" y="28"/>
                  </a:cxn>
                  <a:cxn ang="0">
                    <a:pos x="86" y="0"/>
                  </a:cxn>
                  <a:cxn ang="0">
                    <a:pos x="98" y="28"/>
                  </a:cxn>
                  <a:cxn ang="0">
                    <a:pos x="96" y="28"/>
                  </a:cxn>
                  <a:cxn ang="0">
                    <a:pos x="88" y="36"/>
                  </a:cxn>
                  <a:cxn ang="0">
                    <a:pos x="53" y="46"/>
                  </a:cxn>
                  <a:cxn ang="0">
                    <a:pos x="79" y="75"/>
                  </a:cxn>
                  <a:cxn ang="0">
                    <a:pos x="70" y="85"/>
                  </a:cxn>
                  <a:cxn ang="0">
                    <a:pos x="68" y="91"/>
                  </a:cxn>
                  <a:cxn ang="0">
                    <a:pos x="50" y="94"/>
                  </a:cxn>
                  <a:cxn ang="0">
                    <a:pos x="33" y="109"/>
                  </a:cxn>
                  <a:cxn ang="0">
                    <a:pos x="8" y="103"/>
                  </a:cxn>
                  <a:cxn ang="0">
                    <a:pos x="0" y="103"/>
                  </a:cxn>
                  <a:cxn ang="0">
                    <a:pos x="1" y="103"/>
                  </a:cxn>
                  <a:cxn ang="0">
                    <a:pos x="3" y="96"/>
                  </a:cxn>
                  <a:cxn ang="0">
                    <a:pos x="3" y="94"/>
                  </a:cxn>
                  <a:cxn ang="0">
                    <a:pos x="3" y="94"/>
                  </a:cxn>
                </a:cxnLst>
                <a:rect l="0" t="0" r="r" b="b"/>
                <a:pathLst>
                  <a:path w="98" h="109">
                    <a:moveTo>
                      <a:pt x="3" y="94"/>
                    </a:moveTo>
                    <a:lnTo>
                      <a:pt x="3" y="94"/>
                    </a:lnTo>
                    <a:lnTo>
                      <a:pt x="3" y="91"/>
                    </a:lnTo>
                    <a:lnTo>
                      <a:pt x="5" y="90"/>
                    </a:lnTo>
                    <a:lnTo>
                      <a:pt x="5" y="85"/>
                    </a:lnTo>
                    <a:lnTo>
                      <a:pt x="6" y="80"/>
                    </a:lnTo>
                    <a:lnTo>
                      <a:pt x="6" y="73"/>
                    </a:lnTo>
                    <a:lnTo>
                      <a:pt x="8" y="71"/>
                    </a:lnTo>
                    <a:lnTo>
                      <a:pt x="8" y="66"/>
                    </a:lnTo>
                    <a:lnTo>
                      <a:pt x="10" y="61"/>
                    </a:lnTo>
                    <a:lnTo>
                      <a:pt x="8" y="58"/>
                    </a:lnTo>
                    <a:lnTo>
                      <a:pt x="10" y="41"/>
                    </a:lnTo>
                    <a:lnTo>
                      <a:pt x="10" y="38"/>
                    </a:lnTo>
                    <a:lnTo>
                      <a:pt x="11" y="31"/>
                    </a:lnTo>
                    <a:lnTo>
                      <a:pt x="11" y="30"/>
                    </a:lnTo>
                    <a:lnTo>
                      <a:pt x="11" y="26"/>
                    </a:lnTo>
                    <a:lnTo>
                      <a:pt x="11" y="23"/>
                    </a:lnTo>
                    <a:lnTo>
                      <a:pt x="13" y="23"/>
                    </a:lnTo>
                    <a:lnTo>
                      <a:pt x="15" y="21"/>
                    </a:lnTo>
                    <a:lnTo>
                      <a:pt x="18" y="18"/>
                    </a:lnTo>
                    <a:lnTo>
                      <a:pt x="20" y="18"/>
                    </a:lnTo>
                    <a:lnTo>
                      <a:pt x="28" y="21"/>
                    </a:lnTo>
                    <a:lnTo>
                      <a:pt x="33" y="25"/>
                    </a:lnTo>
                    <a:lnTo>
                      <a:pt x="35" y="25"/>
                    </a:lnTo>
                    <a:lnTo>
                      <a:pt x="38" y="28"/>
                    </a:lnTo>
                    <a:lnTo>
                      <a:pt x="86" y="0"/>
                    </a:lnTo>
                    <a:lnTo>
                      <a:pt x="98" y="28"/>
                    </a:lnTo>
                    <a:lnTo>
                      <a:pt x="96" y="28"/>
                    </a:lnTo>
                    <a:lnTo>
                      <a:pt x="88" y="36"/>
                    </a:lnTo>
                    <a:lnTo>
                      <a:pt x="53" y="46"/>
                    </a:lnTo>
                    <a:lnTo>
                      <a:pt x="79" y="75"/>
                    </a:lnTo>
                    <a:lnTo>
                      <a:pt x="70" y="85"/>
                    </a:lnTo>
                    <a:lnTo>
                      <a:pt x="68" y="91"/>
                    </a:lnTo>
                    <a:lnTo>
                      <a:pt x="50" y="94"/>
                    </a:lnTo>
                    <a:lnTo>
                      <a:pt x="33" y="109"/>
                    </a:lnTo>
                    <a:lnTo>
                      <a:pt x="8" y="103"/>
                    </a:lnTo>
                    <a:lnTo>
                      <a:pt x="0" y="103"/>
                    </a:lnTo>
                    <a:lnTo>
                      <a:pt x="1" y="103"/>
                    </a:lnTo>
                    <a:lnTo>
                      <a:pt x="3" y="96"/>
                    </a:lnTo>
                    <a:lnTo>
                      <a:pt x="3" y="94"/>
                    </a:lnTo>
                    <a:lnTo>
                      <a:pt x="3" y="9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90" name="Freeform 83"/>
              <p:cNvSpPr>
                <a:spLocks/>
              </p:cNvSpPr>
              <p:nvPr/>
            </p:nvSpPr>
            <p:spPr bwMode="auto">
              <a:xfrm>
                <a:off x="6855957" y="2886844"/>
                <a:ext cx="269703" cy="200255"/>
              </a:xfrm>
              <a:custGeom>
                <a:avLst/>
                <a:gdLst/>
                <a:ahLst/>
                <a:cxnLst>
                  <a:cxn ang="0">
                    <a:pos x="306" y="81"/>
                  </a:cxn>
                  <a:cxn ang="0">
                    <a:pos x="121" y="3"/>
                  </a:cxn>
                  <a:cxn ang="0">
                    <a:pos x="55" y="18"/>
                  </a:cxn>
                  <a:cxn ang="0">
                    <a:pos x="70" y="63"/>
                  </a:cxn>
                  <a:cxn ang="0">
                    <a:pos x="10" y="75"/>
                  </a:cxn>
                  <a:cxn ang="0">
                    <a:pos x="2" y="93"/>
                  </a:cxn>
                  <a:cxn ang="0">
                    <a:pos x="3" y="100"/>
                  </a:cxn>
                  <a:cxn ang="0">
                    <a:pos x="13" y="103"/>
                  </a:cxn>
                  <a:cxn ang="0">
                    <a:pos x="23" y="118"/>
                  </a:cxn>
                  <a:cxn ang="0">
                    <a:pos x="32" y="128"/>
                  </a:cxn>
                  <a:cxn ang="0">
                    <a:pos x="42" y="143"/>
                  </a:cxn>
                  <a:cxn ang="0">
                    <a:pos x="48" y="153"/>
                  </a:cxn>
                  <a:cxn ang="0">
                    <a:pos x="62" y="168"/>
                  </a:cxn>
                  <a:cxn ang="0">
                    <a:pos x="65" y="179"/>
                  </a:cxn>
                  <a:cxn ang="0">
                    <a:pos x="70" y="189"/>
                  </a:cxn>
                  <a:cxn ang="0">
                    <a:pos x="81" y="193"/>
                  </a:cxn>
                  <a:cxn ang="0">
                    <a:pos x="98" y="206"/>
                  </a:cxn>
                  <a:cxn ang="0">
                    <a:pos x="103" y="214"/>
                  </a:cxn>
                  <a:cxn ang="0">
                    <a:pos x="111" y="233"/>
                  </a:cxn>
                  <a:cxn ang="0">
                    <a:pos x="108" y="244"/>
                  </a:cxn>
                  <a:cxn ang="0">
                    <a:pos x="113" y="262"/>
                  </a:cxn>
                  <a:cxn ang="0">
                    <a:pos x="131" y="282"/>
                  </a:cxn>
                  <a:cxn ang="0">
                    <a:pos x="143" y="287"/>
                  </a:cxn>
                  <a:cxn ang="0">
                    <a:pos x="153" y="297"/>
                  </a:cxn>
                  <a:cxn ang="0">
                    <a:pos x="161" y="302"/>
                  </a:cxn>
                  <a:cxn ang="0">
                    <a:pos x="173" y="329"/>
                  </a:cxn>
                  <a:cxn ang="0">
                    <a:pos x="196" y="356"/>
                  </a:cxn>
                  <a:cxn ang="0">
                    <a:pos x="211" y="369"/>
                  </a:cxn>
                  <a:cxn ang="0">
                    <a:pos x="224" y="362"/>
                  </a:cxn>
                  <a:cxn ang="0">
                    <a:pos x="229" y="342"/>
                  </a:cxn>
                  <a:cxn ang="0">
                    <a:pos x="273" y="356"/>
                  </a:cxn>
                  <a:cxn ang="0">
                    <a:pos x="339" y="331"/>
                  </a:cxn>
                  <a:cxn ang="0">
                    <a:pos x="498" y="223"/>
                  </a:cxn>
                  <a:cxn ang="0">
                    <a:pos x="419" y="219"/>
                  </a:cxn>
                  <a:cxn ang="0">
                    <a:pos x="409" y="188"/>
                  </a:cxn>
                  <a:cxn ang="0">
                    <a:pos x="404" y="184"/>
                  </a:cxn>
                  <a:cxn ang="0">
                    <a:pos x="402" y="181"/>
                  </a:cxn>
                  <a:cxn ang="0">
                    <a:pos x="390" y="176"/>
                  </a:cxn>
                  <a:cxn ang="0">
                    <a:pos x="384" y="169"/>
                  </a:cxn>
                  <a:cxn ang="0">
                    <a:pos x="367" y="145"/>
                  </a:cxn>
                  <a:cxn ang="0">
                    <a:pos x="366" y="133"/>
                  </a:cxn>
                  <a:cxn ang="0">
                    <a:pos x="361" y="126"/>
                  </a:cxn>
                  <a:cxn ang="0">
                    <a:pos x="346" y="111"/>
                  </a:cxn>
                  <a:cxn ang="0">
                    <a:pos x="351" y="111"/>
                  </a:cxn>
                  <a:cxn ang="0">
                    <a:pos x="336" y="106"/>
                  </a:cxn>
                  <a:cxn ang="0">
                    <a:pos x="326" y="88"/>
                  </a:cxn>
                  <a:cxn ang="0">
                    <a:pos x="322" y="83"/>
                  </a:cxn>
                </a:cxnLst>
                <a:rect l="0" t="0" r="r" b="b"/>
                <a:pathLst>
                  <a:path w="503" h="385">
                    <a:moveTo>
                      <a:pt x="322" y="83"/>
                    </a:moveTo>
                    <a:lnTo>
                      <a:pt x="307" y="90"/>
                    </a:lnTo>
                    <a:lnTo>
                      <a:pt x="306" y="81"/>
                    </a:lnTo>
                    <a:lnTo>
                      <a:pt x="284" y="75"/>
                    </a:lnTo>
                    <a:lnTo>
                      <a:pt x="234" y="75"/>
                    </a:lnTo>
                    <a:lnTo>
                      <a:pt x="121" y="3"/>
                    </a:lnTo>
                    <a:lnTo>
                      <a:pt x="98" y="0"/>
                    </a:lnTo>
                    <a:lnTo>
                      <a:pt x="90" y="8"/>
                    </a:lnTo>
                    <a:lnTo>
                      <a:pt x="55" y="18"/>
                    </a:lnTo>
                    <a:lnTo>
                      <a:pt x="81" y="47"/>
                    </a:lnTo>
                    <a:lnTo>
                      <a:pt x="72" y="57"/>
                    </a:lnTo>
                    <a:lnTo>
                      <a:pt x="70" y="63"/>
                    </a:lnTo>
                    <a:lnTo>
                      <a:pt x="52" y="66"/>
                    </a:lnTo>
                    <a:lnTo>
                      <a:pt x="35" y="81"/>
                    </a:lnTo>
                    <a:lnTo>
                      <a:pt x="10" y="75"/>
                    </a:lnTo>
                    <a:lnTo>
                      <a:pt x="2" y="75"/>
                    </a:lnTo>
                    <a:lnTo>
                      <a:pt x="2" y="83"/>
                    </a:lnTo>
                    <a:lnTo>
                      <a:pt x="2" y="93"/>
                    </a:lnTo>
                    <a:lnTo>
                      <a:pt x="0" y="98"/>
                    </a:lnTo>
                    <a:lnTo>
                      <a:pt x="0" y="101"/>
                    </a:lnTo>
                    <a:lnTo>
                      <a:pt x="3" y="100"/>
                    </a:lnTo>
                    <a:lnTo>
                      <a:pt x="5" y="101"/>
                    </a:lnTo>
                    <a:lnTo>
                      <a:pt x="8" y="100"/>
                    </a:lnTo>
                    <a:lnTo>
                      <a:pt x="13" y="103"/>
                    </a:lnTo>
                    <a:lnTo>
                      <a:pt x="12" y="103"/>
                    </a:lnTo>
                    <a:lnTo>
                      <a:pt x="23" y="115"/>
                    </a:lnTo>
                    <a:lnTo>
                      <a:pt x="23" y="118"/>
                    </a:lnTo>
                    <a:lnTo>
                      <a:pt x="27" y="120"/>
                    </a:lnTo>
                    <a:lnTo>
                      <a:pt x="27" y="125"/>
                    </a:lnTo>
                    <a:lnTo>
                      <a:pt x="32" y="128"/>
                    </a:lnTo>
                    <a:lnTo>
                      <a:pt x="35" y="128"/>
                    </a:lnTo>
                    <a:lnTo>
                      <a:pt x="42" y="140"/>
                    </a:lnTo>
                    <a:lnTo>
                      <a:pt x="42" y="143"/>
                    </a:lnTo>
                    <a:lnTo>
                      <a:pt x="43" y="146"/>
                    </a:lnTo>
                    <a:lnTo>
                      <a:pt x="48" y="148"/>
                    </a:lnTo>
                    <a:lnTo>
                      <a:pt x="48" y="153"/>
                    </a:lnTo>
                    <a:lnTo>
                      <a:pt x="52" y="156"/>
                    </a:lnTo>
                    <a:lnTo>
                      <a:pt x="57" y="158"/>
                    </a:lnTo>
                    <a:lnTo>
                      <a:pt x="62" y="168"/>
                    </a:lnTo>
                    <a:lnTo>
                      <a:pt x="65" y="171"/>
                    </a:lnTo>
                    <a:lnTo>
                      <a:pt x="67" y="178"/>
                    </a:lnTo>
                    <a:lnTo>
                      <a:pt x="65" y="179"/>
                    </a:lnTo>
                    <a:lnTo>
                      <a:pt x="65" y="183"/>
                    </a:lnTo>
                    <a:lnTo>
                      <a:pt x="70" y="186"/>
                    </a:lnTo>
                    <a:lnTo>
                      <a:pt x="70" y="189"/>
                    </a:lnTo>
                    <a:lnTo>
                      <a:pt x="73" y="193"/>
                    </a:lnTo>
                    <a:lnTo>
                      <a:pt x="76" y="189"/>
                    </a:lnTo>
                    <a:lnTo>
                      <a:pt x="81" y="193"/>
                    </a:lnTo>
                    <a:lnTo>
                      <a:pt x="90" y="196"/>
                    </a:lnTo>
                    <a:lnTo>
                      <a:pt x="96" y="201"/>
                    </a:lnTo>
                    <a:lnTo>
                      <a:pt x="98" y="206"/>
                    </a:lnTo>
                    <a:lnTo>
                      <a:pt x="100" y="206"/>
                    </a:lnTo>
                    <a:lnTo>
                      <a:pt x="100" y="211"/>
                    </a:lnTo>
                    <a:lnTo>
                      <a:pt x="103" y="214"/>
                    </a:lnTo>
                    <a:lnTo>
                      <a:pt x="105" y="221"/>
                    </a:lnTo>
                    <a:lnTo>
                      <a:pt x="110" y="224"/>
                    </a:lnTo>
                    <a:lnTo>
                      <a:pt x="111" y="233"/>
                    </a:lnTo>
                    <a:lnTo>
                      <a:pt x="111" y="234"/>
                    </a:lnTo>
                    <a:lnTo>
                      <a:pt x="110" y="243"/>
                    </a:lnTo>
                    <a:lnTo>
                      <a:pt x="108" y="244"/>
                    </a:lnTo>
                    <a:lnTo>
                      <a:pt x="110" y="248"/>
                    </a:lnTo>
                    <a:lnTo>
                      <a:pt x="113" y="254"/>
                    </a:lnTo>
                    <a:lnTo>
                      <a:pt x="113" y="262"/>
                    </a:lnTo>
                    <a:lnTo>
                      <a:pt x="118" y="267"/>
                    </a:lnTo>
                    <a:lnTo>
                      <a:pt x="118" y="269"/>
                    </a:lnTo>
                    <a:lnTo>
                      <a:pt x="131" y="282"/>
                    </a:lnTo>
                    <a:lnTo>
                      <a:pt x="135" y="284"/>
                    </a:lnTo>
                    <a:lnTo>
                      <a:pt x="140" y="284"/>
                    </a:lnTo>
                    <a:lnTo>
                      <a:pt x="143" y="287"/>
                    </a:lnTo>
                    <a:lnTo>
                      <a:pt x="146" y="287"/>
                    </a:lnTo>
                    <a:lnTo>
                      <a:pt x="153" y="294"/>
                    </a:lnTo>
                    <a:lnTo>
                      <a:pt x="153" y="297"/>
                    </a:lnTo>
                    <a:lnTo>
                      <a:pt x="160" y="297"/>
                    </a:lnTo>
                    <a:lnTo>
                      <a:pt x="158" y="301"/>
                    </a:lnTo>
                    <a:lnTo>
                      <a:pt x="161" y="302"/>
                    </a:lnTo>
                    <a:lnTo>
                      <a:pt x="168" y="321"/>
                    </a:lnTo>
                    <a:lnTo>
                      <a:pt x="173" y="324"/>
                    </a:lnTo>
                    <a:lnTo>
                      <a:pt x="173" y="329"/>
                    </a:lnTo>
                    <a:lnTo>
                      <a:pt x="191" y="346"/>
                    </a:lnTo>
                    <a:lnTo>
                      <a:pt x="194" y="346"/>
                    </a:lnTo>
                    <a:lnTo>
                      <a:pt x="196" y="356"/>
                    </a:lnTo>
                    <a:lnTo>
                      <a:pt x="203" y="357"/>
                    </a:lnTo>
                    <a:lnTo>
                      <a:pt x="208" y="369"/>
                    </a:lnTo>
                    <a:lnTo>
                      <a:pt x="211" y="369"/>
                    </a:lnTo>
                    <a:lnTo>
                      <a:pt x="216" y="370"/>
                    </a:lnTo>
                    <a:lnTo>
                      <a:pt x="218" y="365"/>
                    </a:lnTo>
                    <a:lnTo>
                      <a:pt x="224" y="362"/>
                    </a:lnTo>
                    <a:lnTo>
                      <a:pt x="219" y="356"/>
                    </a:lnTo>
                    <a:lnTo>
                      <a:pt x="223" y="344"/>
                    </a:lnTo>
                    <a:lnTo>
                      <a:pt x="229" y="342"/>
                    </a:lnTo>
                    <a:lnTo>
                      <a:pt x="238" y="347"/>
                    </a:lnTo>
                    <a:lnTo>
                      <a:pt x="253" y="347"/>
                    </a:lnTo>
                    <a:lnTo>
                      <a:pt x="273" y="356"/>
                    </a:lnTo>
                    <a:lnTo>
                      <a:pt x="294" y="365"/>
                    </a:lnTo>
                    <a:lnTo>
                      <a:pt x="296" y="385"/>
                    </a:lnTo>
                    <a:lnTo>
                      <a:pt x="339" y="331"/>
                    </a:lnTo>
                    <a:lnTo>
                      <a:pt x="500" y="287"/>
                    </a:lnTo>
                    <a:lnTo>
                      <a:pt x="503" y="239"/>
                    </a:lnTo>
                    <a:lnTo>
                      <a:pt x="498" y="223"/>
                    </a:lnTo>
                    <a:lnTo>
                      <a:pt x="498" y="223"/>
                    </a:lnTo>
                    <a:lnTo>
                      <a:pt x="490" y="229"/>
                    </a:lnTo>
                    <a:lnTo>
                      <a:pt x="419" y="219"/>
                    </a:lnTo>
                    <a:lnTo>
                      <a:pt x="414" y="203"/>
                    </a:lnTo>
                    <a:lnTo>
                      <a:pt x="409" y="196"/>
                    </a:lnTo>
                    <a:lnTo>
                      <a:pt x="409" y="188"/>
                    </a:lnTo>
                    <a:lnTo>
                      <a:pt x="409" y="188"/>
                    </a:lnTo>
                    <a:lnTo>
                      <a:pt x="407" y="189"/>
                    </a:lnTo>
                    <a:lnTo>
                      <a:pt x="404" y="184"/>
                    </a:lnTo>
                    <a:lnTo>
                      <a:pt x="405" y="183"/>
                    </a:lnTo>
                    <a:lnTo>
                      <a:pt x="407" y="181"/>
                    </a:lnTo>
                    <a:lnTo>
                      <a:pt x="402" y="181"/>
                    </a:lnTo>
                    <a:lnTo>
                      <a:pt x="402" y="179"/>
                    </a:lnTo>
                    <a:lnTo>
                      <a:pt x="399" y="179"/>
                    </a:lnTo>
                    <a:lnTo>
                      <a:pt x="390" y="176"/>
                    </a:lnTo>
                    <a:lnTo>
                      <a:pt x="389" y="174"/>
                    </a:lnTo>
                    <a:lnTo>
                      <a:pt x="389" y="174"/>
                    </a:lnTo>
                    <a:lnTo>
                      <a:pt x="384" y="169"/>
                    </a:lnTo>
                    <a:lnTo>
                      <a:pt x="382" y="164"/>
                    </a:lnTo>
                    <a:lnTo>
                      <a:pt x="371" y="150"/>
                    </a:lnTo>
                    <a:lnTo>
                      <a:pt x="367" y="145"/>
                    </a:lnTo>
                    <a:lnTo>
                      <a:pt x="371" y="145"/>
                    </a:lnTo>
                    <a:lnTo>
                      <a:pt x="371" y="143"/>
                    </a:lnTo>
                    <a:lnTo>
                      <a:pt x="366" y="133"/>
                    </a:lnTo>
                    <a:lnTo>
                      <a:pt x="366" y="130"/>
                    </a:lnTo>
                    <a:lnTo>
                      <a:pt x="362" y="126"/>
                    </a:lnTo>
                    <a:lnTo>
                      <a:pt x="361" y="126"/>
                    </a:lnTo>
                    <a:lnTo>
                      <a:pt x="352" y="115"/>
                    </a:lnTo>
                    <a:lnTo>
                      <a:pt x="349" y="115"/>
                    </a:lnTo>
                    <a:lnTo>
                      <a:pt x="346" y="111"/>
                    </a:lnTo>
                    <a:lnTo>
                      <a:pt x="347" y="110"/>
                    </a:lnTo>
                    <a:lnTo>
                      <a:pt x="349" y="110"/>
                    </a:lnTo>
                    <a:lnTo>
                      <a:pt x="351" y="111"/>
                    </a:lnTo>
                    <a:lnTo>
                      <a:pt x="349" y="108"/>
                    </a:lnTo>
                    <a:lnTo>
                      <a:pt x="344" y="108"/>
                    </a:lnTo>
                    <a:lnTo>
                      <a:pt x="336" y="106"/>
                    </a:lnTo>
                    <a:lnTo>
                      <a:pt x="331" y="95"/>
                    </a:lnTo>
                    <a:lnTo>
                      <a:pt x="329" y="90"/>
                    </a:lnTo>
                    <a:lnTo>
                      <a:pt x="326" y="88"/>
                    </a:lnTo>
                    <a:lnTo>
                      <a:pt x="326" y="85"/>
                    </a:lnTo>
                    <a:lnTo>
                      <a:pt x="324" y="85"/>
                    </a:lnTo>
                    <a:lnTo>
                      <a:pt x="322" y="8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91" name="Freeform 84"/>
              <p:cNvSpPr>
                <a:spLocks/>
              </p:cNvSpPr>
              <p:nvPr/>
            </p:nvSpPr>
            <p:spPr bwMode="auto">
              <a:xfrm>
                <a:off x="7063585" y="2960513"/>
                <a:ext cx="10702" cy="19715"/>
              </a:xfrm>
              <a:custGeom>
                <a:avLst/>
                <a:gdLst/>
                <a:ahLst/>
                <a:cxnLst>
                  <a:cxn ang="0">
                    <a:pos x="15" y="36"/>
                  </a:cxn>
                  <a:cxn ang="0">
                    <a:pos x="12" y="36"/>
                  </a:cxn>
                  <a:cxn ang="0">
                    <a:pos x="3" y="33"/>
                  </a:cxn>
                  <a:cxn ang="0">
                    <a:pos x="2" y="31"/>
                  </a:cxn>
                  <a:cxn ang="0">
                    <a:pos x="3" y="30"/>
                  </a:cxn>
                  <a:cxn ang="0">
                    <a:pos x="3" y="26"/>
                  </a:cxn>
                  <a:cxn ang="0">
                    <a:pos x="2" y="23"/>
                  </a:cxn>
                  <a:cxn ang="0">
                    <a:pos x="0" y="21"/>
                  </a:cxn>
                  <a:cxn ang="0">
                    <a:pos x="2" y="15"/>
                  </a:cxn>
                  <a:cxn ang="0">
                    <a:pos x="3" y="15"/>
                  </a:cxn>
                  <a:cxn ang="0">
                    <a:pos x="5" y="15"/>
                  </a:cxn>
                  <a:cxn ang="0">
                    <a:pos x="3" y="8"/>
                  </a:cxn>
                  <a:cxn ang="0">
                    <a:pos x="5" y="8"/>
                  </a:cxn>
                  <a:cxn ang="0">
                    <a:pos x="3" y="5"/>
                  </a:cxn>
                  <a:cxn ang="0">
                    <a:pos x="5" y="3"/>
                  </a:cxn>
                  <a:cxn ang="0">
                    <a:pos x="5" y="2"/>
                  </a:cxn>
                  <a:cxn ang="0">
                    <a:pos x="7" y="2"/>
                  </a:cxn>
                  <a:cxn ang="0">
                    <a:pos x="8" y="0"/>
                  </a:cxn>
                  <a:cxn ang="0">
                    <a:pos x="10" y="0"/>
                  </a:cxn>
                  <a:cxn ang="0">
                    <a:pos x="13" y="3"/>
                  </a:cxn>
                  <a:cxn ang="0">
                    <a:pos x="15" y="5"/>
                  </a:cxn>
                  <a:cxn ang="0">
                    <a:pos x="17" y="5"/>
                  </a:cxn>
                  <a:cxn ang="0">
                    <a:pos x="17" y="7"/>
                  </a:cxn>
                  <a:cxn ang="0">
                    <a:pos x="15" y="13"/>
                  </a:cxn>
                  <a:cxn ang="0">
                    <a:pos x="15" y="13"/>
                  </a:cxn>
                  <a:cxn ang="0">
                    <a:pos x="15" y="21"/>
                  </a:cxn>
                  <a:cxn ang="0">
                    <a:pos x="17" y="21"/>
                  </a:cxn>
                  <a:cxn ang="0">
                    <a:pos x="20" y="25"/>
                  </a:cxn>
                  <a:cxn ang="0">
                    <a:pos x="18" y="36"/>
                  </a:cxn>
                  <a:cxn ang="0">
                    <a:pos x="15" y="36"/>
                  </a:cxn>
                  <a:cxn ang="0">
                    <a:pos x="15" y="36"/>
                  </a:cxn>
                </a:cxnLst>
                <a:rect l="0" t="0" r="r" b="b"/>
                <a:pathLst>
                  <a:path w="20" h="36">
                    <a:moveTo>
                      <a:pt x="15" y="36"/>
                    </a:moveTo>
                    <a:lnTo>
                      <a:pt x="12" y="36"/>
                    </a:lnTo>
                    <a:lnTo>
                      <a:pt x="3" y="33"/>
                    </a:lnTo>
                    <a:lnTo>
                      <a:pt x="2" y="31"/>
                    </a:lnTo>
                    <a:lnTo>
                      <a:pt x="3" y="30"/>
                    </a:lnTo>
                    <a:lnTo>
                      <a:pt x="3" y="26"/>
                    </a:lnTo>
                    <a:lnTo>
                      <a:pt x="2" y="23"/>
                    </a:lnTo>
                    <a:lnTo>
                      <a:pt x="0" y="21"/>
                    </a:lnTo>
                    <a:lnTo>
                      <a:pt x="2" y="15"/>
                    </a:lnTo>
                    <a:lnTo>
                      <a:pt x="3" y="15"/>
                    </a:lnTo>
                    <a:lnTo>
                      <a:pt x="5" y="15"/>
                    </a:lnTo>
                    <a:lnTo>
                      <a:pt x="3" y="8"/>
                    </a:lnTo>
                    <a:lnTo>
                      <a:pt x="5" y="8"/>
                    </a:lnTo>
                    <a:lnTo>
                      <a:pt x="3" y="5"/>
                    </a:lnTo>
                    <a:lnTo>
                      <a:pt x="5" y="3"/>
                    </a:lnTo>
                    <a:lnTo>
                      <a:pt x="5" y="2"/>
                    </a:lnTo>
                    <a:lnTo>
                      <a:pt x="7" y="2"/>
                    </a:lnTo>
                    <a:lnTo>
                      <a:pt x="8" y="0"/>
                    </a:lnTo>
                    <a:lnTo>
                      <a:pt x="10" y="0"/>
                    </a:lnTo>
                    <a:lnTo>
                      <a:pt x="13" y="3"/>
                    </a:lnTo>
                    <a:lnTo>
                      <a:pt x="15" y="5"/>
                    </a:lnTo>
                    <a:lnTo>
                      <a:pt x="17" y="5"/>
                    </a:lnTo>
                    <a:lnTo>
                      <a:pt x="17" y="7"/>
                    </a:lnTo>
                    <a:lnTo>
                      <a:pt x="15" y="13"/>
                    </a:lnTo>
                    <a:lnTo>
                      <a:pt x="15" y="13"/>
                    </a:lnTo>
                    <a:lnTo>
                      <a:pt x="15" y="21"/>
                    </a:lnTo>
                    <a:lnTo>
                      <a:pt x="17" y="21"/>
                    </a:lnTo>
                    <a:lnTo>
                      <a:pt x="20" y="25"/>
                    </a:lnTo>
                    <a:lnTo>
                      <a:pt x="18" y="36"/>
                    </a:lnTo>
                    <a:lnTo>
                      <a:pt x="15" y="36"/>
                    </a:lnTo>
                    <a:lnTo>
                      <a:pt x="15" y="3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92" name="Freeform 85"/>
              <p:cNvSpPr>
                <a:spLocks/>
              </p:cNvSpPr>
              <p:nvPr/>
            </p:nvSpPr>
            <p:spPr bwMode="auto">
              <a:xfrm>
                <a:off x="7074287" y="2962588"/>
                <a:ext cx="62074" cy="43579"/>
              </a:xfrm>
              <a:custGeom>
                <a:avLst/>
                <a:gdLst/>
                <a:ahLst/>
                <a:cxnLst>
                  <a:cxn ang="0">
                    <a:pos x="0" y="42"/>
                  </a:cxn>
                  <a:cxn ang="0">
                    <a:pos x="0" y="50"/>
                  </a:cxn>
                  <a:cxn ang="0">
                    <a:pos x="5" y="57"/>
                  </a:cxn>
                  <a:cxn ang="0">
                    <a:pos x="10" y="73"/>
                  </a:cxn>
                  <a:cxn ang="0">
                    <a:pos x="81" y="83"/>
                  </a:cxn>
                  <a:cxn ang="0">
                    <a:pos x="89" y="77"/>
                  </a:cxn>
                  <a:cxn ang="0">
                    <a:pos x="109" y="18"/>
                  </a:cxn>
                  <a:cxn ang="0">
                    <a:pos x="114" y="18"/>
                  </a:cxn>
                  <a:cxn ang="0">
                    <a:pos x="114" y="12"/>
                  </a:cxn>
                  <a:cxn ang="0">
                    <a:pos x="113" y="9"/>
                  </a:cxn>
                  <a:cxn ang="0">
                    <a:pos x="111" y="10"/>
                  </a:cxn>
                  <a:cxn ang="0">
                    <a:pos x="109" y="9"/>
                  </a:cxn>
                  <a:cxn ang="0">
                    <a:pos x="109" y="9"/>
                  </a:cxn>
                  <a:cxn ang="0">
                    <a:pos x="108" y="9"/>
                  </a:cxn>
                  <a:cxn ang="0">
                    <a:pos x="106" y="0"/>
                  </a:cxn>
                  <a:cxn ang="0">
                    <a:pos x="104" y="0"/>
                  </a:cxn>
                  <a:cxn ang="0">
                    <a:pos x="104" y="4"/>
                  </a:cxn>
                  <a:cxn ang="0">
                    <a:pos x="103" y="5"/>
                  </a:cxn>
                  <a:cxn ang="0">
                    <a:pos x="88" y="14"/>
                  </a:cxn>
                  <a:cxn ang="0">
                    <a:pos x="88" y="18"/>
                  </a:cxn>
                  <a:cxn ang="0">
                    <a:pos x="73" y="30"/>
                  </a:cxn>
                  <a:cxn ang="0">
                    <a:pos x="71" y="33"/>
                  </a:cxn>
                  <a:cxn ang="0">
                    <a:pos x="73" y="33"/>
                  </a:cxn>
                  <a:cxn ang="0">
                    <a:pos x="74" y="37"/>
                  </a:cxn>
                  <a:cxn ang="0">
                    <a:pos x="68" y="42"/>
                  </a:cxn>
                  <a:cxn ang="0">
                    <a:pos x="66" y="40"/>
                  </a:cxn>
                  <a:cxn ang="0">
                    <a:pos x="64" y="40"/>
                  </a:cxn>
                  <a:cxn ang="0">
                    <a:pos x="61" y="40"/>
                  </a:cxn>
                  <a:cxn ang="0">
                    <a:pos x="61" y="45"/>
                  </a:cxn>
                  <a:cxn ang="0">
                    <a:pos x="60" y="45"/>
                  </a:cxn>
                  <a:cxn ang="0">
                    <a:pos x="60" y="47"/>
                  </a:cxn>
                  <a:cxn ang="0">
                    <a:pos x="51" y="48"/>
                  </a:cxn>
                  <a:cxn ang="0">
                    <a:pos x="46" y="48"/>
                  </a:cxn>
                  <a:cxn ang="0">
                    <a:pos x="45" y="45"/>
                  </a:cxn>
                  <a:cxn ang="0">
                    <a:pos x="40" y="47"/>
                  </a:cxn>
                  <a:cxn ang="0">
                    <a:pos x="38" y="45"/>
                  </a:cxn>
                  <a:cxn ang="0">
                    <a:pos x="35" y="45"/>
                  </a:cxn>
                  <a:cxn ang="0">
                    <a:pos x="26" y="43"/>
                  </a:cxn>
                  <a:cxn ang="0">
                    <a:pos x="16" y="52"/>
                  </a:cxn>
                  <a:cxn ang="0">
                    <a:pos x="11" y="50"/>
                  </a:cxn>
                  <a:cxn ang="0">
                    <a:pos x="8" y="50"/>
                  </a:cxn>
                  <a:cxn ang="0">
                    <a:pos x="5" y="52"/>
                  </a:cxn>
                  <a:cxn ang="0">
                    <a:pos x="3" y="42"/>
                  </a:cxn>
                  <a:cxn ang="0">
                    <a:pos x="1" y="43"/>
                  </a:cxn>
                  <a:cxn ang="0">
                    <a:pos x="0" y="42"/>
                  </a:cxn>
                </a:cxnLst>
                <a:rect l="0" t="0" r="r" b="b"/>
                <a:pathLst>
                  <a:path w="114" h="83">
                    <a:moveTo>
                      <a:pt x="0" y="42"/>
                    </a:moveTo>
                    <a:lnTo>
                      <a:pt x="0" y="50"/>
                    </a:lnTo>
                    <a:lnTo>
                      <a:pt x="5" y="57"/>
                    </a:lnTo>
                    <a:lnTo>
                      <a:pt x="10" y="73"/>
                    </a:lnTo>
                    <a:lnTo>
                      <a:pt x="81" y="83"/>
                    </a:lnTo>
                    <a:lnTo>
                      <a:pt x="89" y="77"/>
                    </a:lnTo>
                    <a:lnTo>
                      <a:pt x="109" y="18"/>
                    </a:lnTo>
                    <a:lnTo>
                      <a:pt x="114" y="18"/>
                    </a:lnTo>
                    <a:lnTo>
                      <a:pt x="114" y="12"/>
                    </a:lnTo>
                    <a:lnTo>
                      <a:pt x="113" y="9"/>
                    </a:lnTo>
                    <a:lnTo>
                      <a:pt x="111" y="10"/>
                    </a:lnTo>
                    <a:lnTo>
                      <a:pt x="109" y="9"/>
                    </a:lnTo>
                    <a:lnTo>
                      <a:pt x="109" y="9"/>
                    </a:lnTo>
                    <a:lnTo>
                      <a:pt x="108" y="9"/>
                    </a:lnTo>
                    <a:lnTo>
                      <a:pt x="106" y="0"/>
                    </a:lnTo>
                    <a:lnTo>
                      <a:pt x="104" y="0"/>
                    </a:lnTo>
                    <a:lnTo>
                      <a:pt x="104" y="4"/>
                    </a:lnTo>
                    <a:lnTo>
                      <a:pt x="103" y="5"/>
                    </a:lnTo>
                    <a:lnTo>
                      <a:pt x="88" y="14"/>
                    </a:lnTo>
                    <a:lnTo>
                      <a:pt x="88" y="18"/>
                    </a:lnTo>
                    <a:lnTo>
                      <a:pt x="73" y="30"/>
                    </a:lnTo>
                    <a:lnTo>
                      <a:pt x="71" y="33"/>
                    </a:lnTo>
                    <a:lnTo>
                      <a:pt x="73" y="33"/>
                    </a:lnTo>
                    <a:lnTo>
                      <a:pt x="74" y="37"/>
                    </a:lnTo>
                    <a:lnTo>
                      <a:pt x="68" y="42"/>
                    </a:lnTo>
                    <a:lnTo>
                      <a:pt x="66" y="40"/>
                    </a:lnTo>
                    <a:lnTo>
                      <a:pt x="64" y="40"/>
                    </a:lnTo>
                    <a:lnTo>
                      <a:pt x="61" y="40"/>
                    </a:lnTo>
                    <a:lnTo>
                      <a:pt x="61" y="45"/>
                    </a:lnTo>
                    <a:lnTo>
                      <a:pt x="60" y="45"/>
                    </a:lnTo>
                    <a:lnTo>
                      <a:pt x="60" y="47"/>
                    </a:lnTo>
                    <a:lnTo>
                      <a:pt x="51" y="48"/>
                    </a:lnTo>
                    <a:lnTo>
                      <a:pt x="46" y="48"/>
                    </a:lnTo>
                    <a:lnTo>
                      <a:pt x="45" y="45"/>
                    </a:lnTo>
                    <a:lnTo>
                      <a:pt x="40" y="47"/>
                    </a:lnTo>
                    <a:lnTo>
                      <a:pt x="38" y="45"/>
                    </a:lnTo>
                    <a:lnTo>
                      <a:pt x="35" y="45"/>
                    </a:lnTo>
                    <a:lnTo>
                      <a:pt x="26" y="43"/>
                    </a:lnTo>
                    <a:lnTo>
                      <a:pt x="16" y="52"/>
                    </a:lnTo>
                    <a:lnTo>
                      <a:pt x="11" y="50"/>
                    </a:lnTo>
                    <a:lnTo>
                      <a:pt x="8" y="50"/>
                    </a:lnTo>
                    <a:lnTo>
                      <a:pt x="5" y="52"/>
                    </a:lnTo>
                    <a:lnTo>
                      <a:pt x="3" y="42"/>
                    </a:lnTo>
                    <a:lnTo>
                      <a:pt x="1" y="43"/>
                    </a:lnTo>
                    <a:lnTo>
                      <a:pt x="0" y="4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93" name="Freeform 86"/>
              <p:cNvSpPr>
                <a:spLocks noEditPoints="1"/>
              </p:cNvSpPr>
              <p:nvPr/>
            </p:nvSpPr>
            <p:spPr bwMode="auto">
              <a:xfrm>
                <a:off x="7086060" y="2956363"/>
                <a:ext cx="97392" cy="121398"/>
              </a:xfrm>
              <a:custGeom>
                <a:avLst/>
                <a:gdLst/>
                <a:ahLst/>
                <a:cxnLst>
                  <a:cxn ang="0">
                    <a:pos x="70" y="152"/>
                  </a:cxn>
                  <a:cxn ang="0">
                    <a:pos x="68" y="88"/>
                  </a:cxn>
                  <a:cxn ang="0">
                    <a:pos x="93" y="29"/>
                  </a:cxn>
                  <a:cxn ang="0">
                    <a:pos x="103" y="51"/>
                  </a:cxn>
                  <a:cxn ang="0">
                    <a:pos x="117" y="64"/>
                  </a:cxn>
                  <a:cxn ang="0">
                    <a:pos x="127" y="64"/>
                  </a:cxn>
                  <a:cxn ang="0">
                    <a:pos x="141" y="66"/>
                  </a:cxn>
                  <a:cxn ang="0">
                    <a:pos x="151" y="64"/>
                  </a:cxn>
                  <a:cxn ang="0">
                    <a:pos x="160" y="79"/>
                  </a:cxn>
                  <a:cxn ang="0">
                    <a:pos x="166" y="86"/>
                  </a:cxn>
                  <a:cxn ang="0">
                    <a:pos x="180" y="93"/>
                  </a:cxn>
                  <a:cxn ang="0">
                    <a:pos x="181" y="99"/>
                  </a:cxn>
                  <a:cxn ang="0">
                    <a:pos x="178" y="108"/>
                  </a:cxn>
                  <a:cxn ang="0">
                    <a:pos x="168" y="123"/>
                  </a:cxn>
                  <a:cxn ang="0">
                    <a:pos x="160" y="132"/>
                  </a:cxn>
                  <a:cxn ang="0">
                    <a:pos x="155" y="144"/>
                  </a:cxn>
                  <a:cxn ang="0">
                    <a:pos x="148" y="142"/>
                  </a:cxn>
                  <a:cxn ang="0">
                    <a:pos x="150" y="137"/>
                  </a:cxn>
                  <a:cxn ang="0">
                    <a:pos x="146" y="139"/>
                  </a:cxn>
                  <a:cxn ang="0">
                    <a:pos x="141" y="144"/>
                  </a:cxn>
                  <a:cxn ang="0">
                    <a:pos x="141" y="147"/>
                  </a:cxn>
                  <a:cxn ang="0">
                    <a:pos x="137" y="157"/>
                  </a:cxn>
                  <a:cxn ang="0">
                    <a:pos x="137" y="161"/>
                  </a:cxn>
                  <a:cxn ang="0">
                    <a:pos x="137" y="166"/>
                  </a:cxn>
                  <a:cxn ang="0">
                    <a:pos x="141" y="176"/>
                  </a:cxn>
                  <a:cxn ang="0">
                    <a:pos x="130" y="179"/>
                  </a:cxn>
                  <a:cxn ang="0">
                    <a:pos x="123" y="179"/>
                  </a:cxn>
                  <a:cxn ang="0">
                    <a:pos x="108" y="189"/>
                  </a:cxn>
                  <a:cxn ang="0">
                    <a:pos x="107" y="197"/>
                  </a:cxn>
                  <a:cxn ang="0">
                    <a:pos x="100" y="201"/>
                  </a:cxn>
                  <a:cxn ang="0">
                    <a:pos x="85" y="202"/>
                  </a:cxn>
                  <a:cxn ang="0">
                    <a:pos x="80" y="207"/>
                  </a:cxn>
                  <a:cxn ang="0">
                    <a:pos x="80" y="212"/>
                  </a:cxn>
                  <a:cxn ang="0">
                    <a:pos x="82" y="216"/>
                  </a:cxn>
                  <a:cxn ang="0">
                    <a:pos x="80" y="217"/>
                  </a:cxn>
                  <a:cxn ang="0">
                    <a:pos x="72" y="225"/>
                  </a:cxn>
                  <a:cxn ang="0">
                    <a:pos x="63" y="224"/>
                  </a:cxn>
                  <a:cxn ang="0">
                    <a:pos x="50" y="227"/>
                  </a:cxn>
                  <a:cxn ang="0">
                    <a:pos x="42" y="232"/>
                  </a:cxn>
                  <a:cxn ang="0">
                    <a:pos x="35" y="230"/>
                  </a:cxn>
                  <a:cxn ang="0">
                    <a:pos x="19" y="217"/>
                  </a:cxn>
                  <a:cxn ang="0">
                    <a:pos x="0" y="182"/>
                  </a:cxn>
                  <a:cxn ang="0">
                    <a:pos x="2" y="171"/>
                  </a:cxn>
                  <a:cxn ang="0">
                    <a:pos x="88" y="16"/>
                  </a:cxn>
                  <a:cxn ang="0">
                    <a:pos x="92" y="6"/>
                  </a:cxn>
                  <a:cxn ang="0">
                    <a:pos x="92" y="5"/>
                  </a:cxn>
                  <a:cxn ang="0">
                    <a:pos x="92" y="1"/>
                  </a:cxn>
                  <a:cxn ang="0">
                    <a:pos x="92" y="0"/>
                  </a:cxn>
                  <a:cxn ang="0">
                    <a:pos x="87" y="1"/>
                  </a:cxn>
                  <a:cxn ang="0">
                    <a:pos x="85" y="8"/>
                  </a:cxn>
                  <a:cxn ang="0">
                    <a:pos x="83" y="8"/>
                  </a:cxn>
                  <a:cxn ang="0">
                    <a:pos x="85" y="11"/>
                  </a:cxn>
                  <a:cxn ang="0">
                    <a:pos x="88" y="20"/>
                  </a:cxn>
                </a:cxnLst>
                <a:rect l="0" t="0" r="r" b="b"/>
                <a:pathLst>
                  <a:path w="181" h="232">
                    <a:moveTo>
                      <a:pt x="2" y="171"/>
                    </a:moveTo>
                    <a:lnTo>
                      <a:pt x="70" y="152"/>
                    </a:lnTo>
                    <a:lnTo>
                      <a:pt x="73" y="104"/>
                    </a:lnTo>
                    <a:lnTo>
                      <a:pt x="68" y="88"/>
                    </a:lnTo>
                    <a:lnTo>
                      <a:pt x="88" y="29"/>
                    </a:lnTo>
                    <a:lnTo>
                      <a:pt x="93" y="29"/>
                    </a:lnTo>
                    <a:lnTo>
                      <a:pt x="95" y="41"/>
                    </a:lnTo>
                    <a:lnTo>
                      <a:pt x="103" y="51"/>
                    </a:lnTo>
                    <a:lnTo>
                      <a:pt x="103" y="54"/>
                    </a:lnTo>
                    <a:lnTo>
                      <a:pt x="117" y="64"/>
                    </a:lnTo>
                    <a:lnTo>
                      <a:pt x="123" y="66"/>
                    </a:lnTo>
                    <a:lnTo>
                      <a:pt x="127" y="64"/>
                    </a:lnTo>
                    <a:lnTo>
                      <a:pt x="132" y="64"/>
                    </a:lnTo>
                    <a:lnTo>
                      <a:pt x="141" y="66"/>
                    </a:lnTo>
                    <a:lnTo>
                      <a:pt x="148" y="64"/>
                    </a:lnTo>
                    <a:lnTo>
                      <a:pt x="151" y="64"/>
                    </a:lnTo>
                    <a:lnTo>
                      <a:pt x="158" y="73"/>
                    </a:lnTo>
                    <a:lnTo>
                      <a:pt x="160" y="79"/>
                    </a:lnTo>
                    <a:lnTo>
                      <a:pt x="163" y="83"/>
                    </a:lnTo>
                    <a:lnTo>
                      <a:pt x="166" y="86"/>
                    </a:lnTo>
                    <a:lnTo>
                      <a:pt x="175" y="93"/>
                    </a:lnTo>
                    <a:lnTo>
                      <a:pt x="180" y="93"/>
                    </a:lnTo>
                    <a:lnTo>
                      <a:pt x="181" y="94"/>
                    </a:lnTo>
                    <a:lnTo>
                      <a:pt x="181" y="99"/>
                    </a:lnTo>
                    <a:lnTo>
                      <a:pt x="178" y="104"/>
                    </a:lnTo>
                    <a:lnTo>
                      <a:pt x="178" y="108"/>
                    </a:lnTo>
                    <a:lnTo>
                      <a:pt x="178" y="111"/>
                    </a:lnTo>
                    <a:lnTo>
                      <a:pt x="168" y="123"/>
                    </a:lnTo>
                    <a:lnTo>
                      <a:pt x="163" y="127"/>
                    </a:lnTo>
                    <a:lnTo>
                      <a:pt x="160" y="132"/>
                    </a:lnTo>
                    <a:lnTo>
                      <a:pt x="156" y="136"/>
                    </a:lnTo>
                    <a:lnTo>
                      <a:pt x="155" y="144"/>
                    </a:lnTo>
                    <a:lnTo>
                      <a:pt x="151" y="142"/>
                    </a:lnTo>
                    <a:lnTo>
                      <a:pt x="148" y="142"/>
                    </a:lnTo>
                    <a:lnTo>
                      <a:pt x="150" y="139"/>
                    </a:lnTo>
                    <a:lnTo>
                      <a:pt x="150" y="137"/>
                    </a:lnTo>
                    <a:lnTo>
                      <a:pt x="148" y="137"/>
                    </a:lnTo>
                    <a:lnTo>
                      <a:pt x="146" y="139"/>
                    </a:lnTo>
                    <a:lnTo>
                      <a:pt x="143" y="142"/>
                    </a:lnTo>
                    <a:lnTo>
                      <a:pt x="141" y="144"/>
                    </a:lnTo>
                    <a:lnTo>
                      <a:pt x="143" y="146"/>
                    </a:lnTo>
                    <a:lnTo>
                      <a:pt x="141" y="147"/>
                    </a:lnTo>
                    <a:lnTo>
                      <a:pt x="137" y="154"/>
                    </a:lnTo>
                    <a:lnTo>
                      <a:pt x="137" y="157"/>
                    </a:lnTo>
                    <a:lnTo>
                      <a:pt x="135" y="161"/>
                    </a:lnTo>
                    <a:lnTo>
                      <a:pt x="137" y="161"/>
                    </a:lnTo>
                    <a:lnTo>
                      <a:pt x="138" y="166"/>
                    </a:lnTo>
                    <a:lnTo>
                      <a:pt x="137" y="166"/>
                    </a:lnTo>
                    <a:lnTo>
                      <a:pt x="140" y="174"/>
                    </a:lnTo>
                    <a:lnTo>
                      <a:pt x="141" y="176"/>
                    </a:lnTo>
                    <a:lnTo>
                      <a:pt x="141" y="177"/>
                    </a:lnTo>
                    <a:lnTo>
                      <a:pt x="130" y="179"/>
                    </a:lnTo>
                    <a:lnTo>
                      <a:pt x="127" y="181"/>
                    </a:lnTo>
                    <a:lnTo>
                      <a:pt x="123" y="179"/>
                    </a:lnTo>
                    <a:lnTo>
                      <a:pt x="118" y="179"/>
                    </a:lnTo>
                    <a:lnTo>
                      <a:pt x="108" y="189"/>
                    </a:lnTo>
                    <a:lnTo>
                      <a:pt x="108" y="196"/>
                    </a:lnTo>
                    <a:lnTo>
                      <a:pt x="107" y="197"/>
                    </a:lnTo>
                    <a:lnTo>
                      <a:pt x="102" y="202"/>
                    </a:lnTo>
                    <a:lnTo>
                      <a:pt x="100" y="201"/>
                    </a:lnTo>
                    <a:lnTo>
                      <a:pt x="93" y="202"/>
                    </a:lnTo>
                    <a:lnTo>
                      <a:pt x="85" y="202"/>
                    </a:lnTo>
                    <a:lnTo>
                      <a:pt x="83" y="204"/>
                    </a:lnTo>
                    <a:lnTo>
                      <a:pt x="80" y="207"/>
                    </a:lnTo>
                    <a:lnTo>
                      <a:pt x="80" y="209"/>
                    </a:lnTo>
                    <a:lnTo>
                      <a:pt x="80" y="212"/>
                    </a:lnTo>
                    <a:lnTo>
                      <a:pt x="82" y="212"/>
                    </a:lnTo>
                    <a:lnTo>
                      <a:pt x="82" y="216"/>
                    </a:lnTo>
                    <a:lnTo>
                      <a:pt x="80" y="216"/>
                    </a:lnTo>
                    <a:lnTo>
                      <a:pt x="80" y="217"/>
                    </a:lnTo>
                    <a:lnTo>
                      <a:pt x="75" y="224"/>
                    </a:lnTo>
                    <a:lnTo>
                      <a:pt x="72" y="225"/>
                    </a:lnTo>
                    <a:lnTo>
                      <a:pt x="68" y="222"/>
                    </a:lnTo>
                    <a:lnTo>
                      <a:pt x="63" y="224"/>
                    </a:lnTo>
                    <a:lnTo>
                      <a:pt x="58" y="224"/>
                    </a:lnTo>
                    <a:lnTo>
                      <a:pt x="50" y="227"/>
                    </a:lnTo>
                    <a:lnTo>
                      <a:pt x="45" y="227"/>
                    </a:lnTo>
                    <a:lnTo>
                      <a:pt x="42" y="232"/>
                    </a:lnTo>
                    <a:lnTo>
                      <a:pt x="37" y="232"/>
                    </a:lnTo>
                    <a:lnTo>
                      <a:pt x="35" y="230"/>
                    </a:lnTo>
                    <a:lnTo>
                      <a:pt x="32" y="232"/>
                    </a:lnTo>
                    <a:lnTo>
                      <a:pt x="19" y="217"/>
                    </a:lnTo>
                    <a:lnTo>
                      <a:pt x="22" y="207"/>
                    </a:lnTo>
                    <a:lnTo>
                      <a:pt x="0" y="182"/>
                    </a:lnTo>
                    <a:lnTo>
                      <a:pt x="2" y="171"/>
                    </a:lnTo>
                    <a:lnTo>
                      <a:pt x="2" y="171"/>
                    </a:lnTo>
                    <a:close/>
                    <a:moveTo>
                      <a:pt x="88" y="20"/>
                    </a:moveTo>
                    <a:lnTo>
                      <a:pt x="88" y="16"/>
                    </a:lnTo>
                    <a:lnTo>
                      <a:pt x="90" y="13"/>
                    </a:lnTo>
                    <a:lnTo>
                      <a:pt x="92" y="6"/>
                    </a:lnTo>
                    <a:lnTo>
                      <a:pt x="90" y="6"/>
                    </a:lnTo>
                    <a:lnTo>
                      <a:pt x="92" y="5"/>
                    </a:lnTo>
                    <a:lnTo>
                      <a:pt x="90" y="3"/>
                    </a:lnTo>
                    <a:lnTo>
                      <a:pt x="92" y="1"/>
                    </a:lnTo>
                    <a:lnTo>
                      <a:pt x="92" y="1"/>
                    </a:lnTo>
                    <a:lnTo>
                      <a:pt x="92" y="0"/>
                    </a:lnTo>
                    <a:lnTo>
                      <a:pt x="90" y="1"/>
                    </a:lnTo>
                    <a:lnTo>
                      <a:pt x="87" y="1"/>
                    </a:lnTo>
                    <a:lnTo>
                      <a:pt x="87" y="6"/>
                    </a:lnTo>
                    <a:lnTo>
                      <a:pt x="85" y="8"/>
                    </a:lnTo>
                    <a:lnTo>
                      <a:pt x="83" y="6"/>
                    </a:lnTo>
                    <a:lnTo>
                      <a:pt x="83" y="8"/>
                    </a:lnTo>
                    <a:lnTo>
                      <a:pt x="83" y="11"/>
                    </a:lnTo>
                    <a:lnTo>
                      <a:pt x="85" y="11"/>
                    </a:lnTo>
                    <a:lnTo>
                      <a:pt x="87" y="20"/>
                    </a:lnTo>
                    <a:lnTo>
                      <a:pt x="88" y="2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94" name="Freeform 87"/>
              <p:cNvSpPr>
                <a:spLocks noEditPoints="1"/>
              </p:cNvSpPr>
              <p:nvPr/>
            </p:nvSpPr>
            <p:spPr bwMode="auto">
              <a:xfrm>
                <a:off x="6965122" y="3045595"/>
                <a:ext cx="157326" cy="85082"/>
              </a:xfrm>
              <a:custGeom>
                <a:avLst/>
                <a:gdLst/>
                <a:ahLst/>
                <a:cxnLst>
                  <a:cxn ang="0">
                    <a:pos x="7" y="63"/>
                  </a:cxn>
                  <a:cxn ang="0">
                    <a:pos x="14" y="59"/>
                  </a:cxn>
                  <a:cxn ang="0">
                    <a:pos x="15" y="50"/>
                  </a:cxn>
                  <a:cxn ang="0">
                    <a:pos x="25" y="36"/>
                  </a:cxn>
                  <a:cxn ang="0">
                    <a:pos x="49" y="41"/>
                  </a:cxn>
                  <a:cxn ang="0">
                    <a:pos x="90" y="59"/>
                  </a:cxn>
                  <a:cxn ang="0">
                    <a:pos x="135" y="25"/>
                  </a:cxn>
                  <a:cxn ang="0">
                    <a:pos x="226" y="11"/>
                  </a:cxn>
                  <a:cxn ang="0">
                    <a:pos x="245" y="46"/>
                  </a:cxn>
                  <a:cxn ang="0">
                    <a:pos x="253" y="61"/>
                  </a:cxn>
                  <a:cxn ang="0">
                    <a:pos x="236" y="73"/>
                  </a:cxn>
                  <a:cxn ang="0">
                    <a:pos x="236" y="79"/>
                  </a:cxn>
                  <a:cxn ang="0">
                    <a:pos x="238" y="84"/>
                  </a:cxn>
                  <a:cxn ang="0">
                    <a:pos x="221" y="89"/>
                  </a:cxn>
                  <a:cxn ang="0">
                    <a:pos x="198" y="96"/>
                  </a:cxn>
                  <a:cxn ang="0">
                    <a:pos x="168" y="106"/>
                  </a:cxn>
                  <a:cxn ang="0">
                    <a:pos x="162" y="108"/>
                  </a:cxn>
                  <a:cxn ang="0">
                    <a:pos x="150" y="121"/>
                  </a:cxn>
                  <a:cxn ang="0">
                    <a:pos x="145" y="119"/>
                  </a:cxn>
                  <a:cxn ang="0">
                    <a:pos x="138" y="123"/>
                  </a:cxn>
                  <a:cxn ang="0">
                    <a:pos x="132" y="119"/>
                  </a:cxn>
                  <a:cxn ang="0">
                    <a:pos x="123" y="129"/>
                  </a:cxn>
                  <a:cxn ang="0">
                    <a:pos x="110" y="131"/>
                  </a:cxn>
                  <a:cxn ang="0">
                    <a:pos x="93" y="134"/>
                  </a:cxn>
                  <a:cxn ang="0">
                    <a:pos x="85" y="133"/>
                  </a:cxn>
                  <a:cxn ang="0">
                    <a:pos x="82" y="133"/>
                  </a:cxn>
                  <a:cxn ang="0">
                    <a:pos x="72" y="136"/>
                  </a:cxn>
                  <a:cxn ang="0">
                    <a:pos x="67" y="143"/>
                  </a:cxn>
                  <a:cxn ang="0">
                    <a:pos x="57" y="149"/>
                  </a:cxn>
                  <a:cxn ang="0">
                    <a:pos x="50" y="148"/>
                  </a:cxn>
                  <a:cxn ang="0">
                    <a:pos x="42" y="152"/>
                  </a:cxn>
                  <a:cxn ang="0">
                    <a:pos x="34" y="151"/>
                  </a:cxn>
                  <a:cxn ang="0">
                    <a:pos x="27" y="149"/>
                  </a:cxn>
                  <a:cxn ang="0">
                    <a:pos x="20" y="138"/>
                  </a:cxn>
                  <a:cxn ang="0">
                    <a:pos x="20" y="131"/>
                  </a:cxn>
                  <a:cxn ang="0">
                    <a:pos x="14" y="119"/>
                  </a:cxn>
                  <a:cxn ang="0">
                    <a:pos x="5" y="93"/>
                  </a:cxn>
                  <a:cxn ang="0">
                    <a:pos x="2" y="89"/>
                  </a:cxn>
                  <a:cxn ang="0">
                    <a:pos x="4" y="86"/>
                  </a:cxn>
                  <a:cxn ang="0">
                    <a:pos x="7" y="84"/>
                  </a:cxn>
                  <a:cxn ang="0">
                    <a:pos x="5" y="66"/>
                  </a:cxn>
                  <a:cxn ang="0">
                    <a:pos x="4" y="63"/>
                  </a:cxn>
                  <a:cxn ang="0">
                    <a:pos x="241" y="161"/>
                  </a:cxn>
                  <a:cxn ang="0">
                    <a:pos x="241" y="164"/>
                  </a:cxn>
                  <a:cxn ang="0">
                    <a:pos x="236" y="162"/>
                  </a:cxn>
                  <a:cxn ang="0">
                    <a:pos x="268" y="154"/>
                  </a:cxn>
                  <a:cxn ang="0">
                    <a:pos x="271" y="149"/>
                  </a:cxn>
                  <a:cxn ang="0">
                    <a:pos x="276" y="152"/>
                  </a:cxn>
                  <a:cxn ang="0">
                    <a:pos x="283" y="151"/>
                  </a:cxn>
                  <a:cxn ang="0">
                    <a:pos x="291" y="152"/>
                  </a:cxn>
                  <a:cxn ang="0">
                    <a:pos x="294" y="154"/>
                  </a:cxn>
                  <a:cxn ang="0">
                    <a:pos x="289" y="157"/>
                  </a:cxn>
                  <a:cxn ang="0">
                    <a:pos x="276" y="161"/>
                  </a:cxn>
                  <a:cxn ang="0">
                    <a:pos x="269" y="157"/>
                  </a:cxn>
                </a:cxnLst>
                <a:rect l="0" t="0" r="r" b="b"/>
                <a:pathLst>
                  <a:path w="294" h="164">
                    <a:moveTo>
                      <a:pt x="4" y="63"/>
                    </a:moveTo>
                    <a:lnTo>
                      <a:pt x="7" y="63"/>
                    </a:lnTo>
                    <a:lnTo>
                      <a:pt x="12" y="64"/>
                    </a:lnTo>
                    <a:lnTo>
                      <a:pt x="14" y="59"/>
                    </a:lnTo>
                    <a:lnTo>
                      <a:pt x="20" y="56"/>
                    </a:lnTo>
                    <a:lnTo>
                      <a:pt x="15" y="50"/>
                    </a:lnTo>
                    <a:lnTo>
                      <a:pt x="19" y="38"/>
                    </a:lnTo>
                    <a:lnTo>
                      <a:pt x="25" y="36"/>
                    </a:lnTo>
                    <a:lnTo>
                      <a:pt x="34" y="41"/>
                    </a:lnTo>
                    <a:lnTo>
                      <a:pt x="49" y="41"/>
                    </a:lnTo>
                    <a:lnTo>
                      <a:pt x="69" y="50"/>
                    </a:lnTo>
                    <a:lnTo>
                      <a:pt x="90" y="59"/>
                    </a:lnTo>
                    <a:lnTo>
                      <a:pt x="92" y="79"/>
                    </a:lnTo>
                    <a:lnTo>
                      <a:pt x="135" y="25"/>
                    </a:lnTo>
                    <a:lnTo>
                      <a:pt x="228" y="0"/>
                    </a:lnTo>
                    <a:lnTo>
                      <a:pt x="226" y="11"/>
                    </a:lnTo>
                    <a:lnTo>
                      <a:pt x="248" y="36"/>
                    </a:lnTo>
                    <a:lnTo>
                      <a:pt x="245" y="46"/>
                    </a:lnTo>
                    <a:lnTo>
                      <a:pt x="258" y="61"/>
                    </a:lnTo>
                    <a:lnTo>
                      <a:pt x="253" y="61"/>
                    </a:lnTo>
                    <a:lnTo>
                      <a:pt x="245" y="64"/>
                    </a:lnTo>
                    <a:lnTo>
                      <a:pt x="236" y="73"/>
                    </a:lnTo>
                    <a:lnTo>
                      <a:pt x="235" y="78"/>
                    </a:lnTo>
                    <a:lnTo>
                      <a:pt x="236" y="79"/>
                    </a:lnTo>
                    <a:lnTo>
                      <a:pt x="236" y="81"/>
                    </a:lnTo>
                    <a:lnTo>
                      <a:pt x="238" y="84"/>
                    </a:lnTo>
                    <a:lnTo>
                      <a:pt x="226" y="86"/>
                    </a:lnTo>
                    <a:lnTo>
                      <a:pt x="221" y="89"/>
                    </a:lnTo>
                    <a:lnTo>
                      <a:pt x="213" y="94"/>
                    </a:lnTo>
                    <a:lnTo>
                      <a:pt x="198" y="96"/>
                    </a:lnTo>
                    <a:lnTo>
                      <a:pt x="195" y="99"/>
                    </a:lnTo>
                    <a:lnTo>
                      <a:pt x="168" y="106"/>
                    </a:lnTo>
                    <a:lnTo>
                      <a:pt x="167" y="106"/>
                    </a:lnTo>
                    <a:lnTo>
                      <a:pt x="162" y="108"/>
                    </a:lnTo>
                    <a:lnTo>
                      <a:pt x="157" y="116"/>
                    </a:lnTo>
                    <a:lnTo>
                      <a:pt x="150" y="121"/>
                    </a:lnTo>
                    <a:lnTo>
                      <a:pt x="147" y="121"/>
                    </a:lnTo>
                    <a:lnTo>
                      <a:pt x="145" y="119"/>
                    </a:lnTo>
                    <a:lnTo>
                      <a:pt x="142" y="121"/>
                    </a:lnTo>
                    <a:lnTo>
                      <a:pt x="138" y="123"/>
                    </a:lnTo>
                    <a:lnTo>
                      <a:pt x="135" y="119"/>
                    </a:lnTo>
                    <a:lnTo>
                      <a:pt x="132" y="119"/>
                    </a:lnTo>
                    <a:lnTo>
                      <a:pt x="123" y="126"/>
                    </a:lnTo>
                    <a:lnTo>
                      <a:pt x="123" y="129"/>
                    </a:lnTo>
                    <a:lnTo>
                      <a:pt x="120" y="131"/>
                    </a:lnTo>
                    <a:lnTo>
                      <a:pt x="110" y="131"/>
                    </a:lnTo>
                    <a:lnTo>
                      <a:pt x="98" y="136"/>
                    </a:lnTo>
                    <a:lnTo>
                      <a:pt x="93" y="134"/>
                    </a:lnTo>
                    <a:lnTo>
                      <a:pt x="93" y="133"/>
                    </a:lnTo>
                    <a:lnTo>
                      <a:pt x="85" y="133"/>
                    </a:lnTo>
                    <a:lnTo>
                      <a:pt x="85" y="133"/>
                    </a:lnTo>
                    <a:lnTo>
                      <a:pt x="82" y="133"/>
                    </a:lnTo>
                    <a:lnTo>
                      <a:pt x="78" y="133"/>
                    </a:lnTo>
                    <a:lnTo>
                      <a:pt x="72" y="136"/>
                    </a:lnTo>
                    <a:lnTo>
                      <a:pt x="69" y="143"/>
                    </a:lnTo>
                    <a:lnTo>
                      <a:pt x="67" y="143"/>
                    </a:lnTo>
                    <a:lnTo>
                      <a:pt x="62" y="148"/>
                    </a:lnTo>
                    <a:lnTo>
                      <a:pt x="57" y="149"/>
                    </a:lnTo>
                    <a:lnTo>
                      <a:pt x="55" y="148"/>
                    </a:lnTo>
                    <a:lnTo>
                      <a:pt x="50" y="148"/>
                    </a:lnTo>
                    <a:lnTo>
                      <a:pt x="45" y="151"/>
                    </a:lnTo>
                    <a:lnTo>
                      <a:pt x="42" y="152"/>
                    </a:lnTo>
                    <a:lnTo>
                      <a:pt x="35" y="151"/>
                    </a:lnTo>
                    <a:lnTo>
                      <a:pt x="34" y="151"/>
                    </a:lnTo>
                    <a:lnTo>
                      <a:pt x="29" y="152"/>
                    </a:lnTo>
                    <a:lnTo>
                      <a:pt x="27" y="149"/>
                    </a:lnTo>
                    <a:lnTo>
                      <a:pt x="25" y="143"/>
                    </a:lnTo>
                    <a:lnTo>
                      <a:pt x="20" y="138"/>
                    </a:lnTo>
                    <a:lnTo>
                      <a:pt x="17" y="133"/>
                    </a:lnTo>
                    <a:lnTo>
                      <a:pt x="20" y="131"/>
                    </a:lnTo>
                    <a:lnTo>
                      <a:pt x="20" y="124"/>
                    </a:lnTo>
                    <a:lnTo>
                      <a:pt x="14" y="119"/>
                    </a:lnTo>
                    <a:lnTo>
                      <a:pt x="10" y="99"/>
                    </a:lnTo>
                    <a:lnTo>
                      <a:pt x="5" y="93"/>
                    </a:lnTo>
                    <a:lnTo>
                      <a:pt x="4" y="89"/>
                    </a:lnTo>
                    <a:lnTo>
                      <a:pt x="2" y="89"/>
                    </a:lnTo>
                    <a:lnTo>
                      <a:pt x="0" y="86"/>
                    </a:lnTo>
                    <a:lnTo>
                      <a:pt x="4" y="86"/>
                    </a:lnTo>
                    <a:lnTo>
                      <a:pt x="4" y="84"/>
                    </a:lnTo>
                    <a:lnTo>
                      <a:pt x="7" y="84"/>
                    </a:lnTo>
                    <a:lnTo>
                      <a:pt x="7" y="78"/>
                    </a:lnTo>
                    <a:lnTo>
                      <a:pt x="5" y="66"/>
                    </a:lnTo>
                    <a:lnTo>
                      <a:pt x="4" y="63"/>
                    </a:lnTo>
                    <a:lnTo>
                      <a:pt x="4" y="63"/>
                    </a:lnTo>
                    <a:close/>
                    <a:moveTo>
                      <a:pt x="236" y="162"/>
                    </a:moveTo>
                    <a:lnTo>
                      <a:pt x="241" y="161"/>
                    </a:lnTo>
                    <a:lnTo>
                      <a:pt x="248" y="164"/>
                    </a:lnTo>
                    <a:lnTo>
                      <a:pt x="241" y="164"/>
                    </a:lnTo>
                    <a:lnTo>
                      <a:pt x="236" y="162"/>
                    </a:lnTo>
                    <a:lnTo>
                      <a:pt x="236" y="162"/>
                    </a:lnTo>
                    <a:close/>
                    <a:moveTo>
                      <a:pt x="266" y="156"/>
                    </a:moveTo>
                    <a:lnTo>
                      <a:pt x="268" y="154"/>
                    </a:lnTo>
                    <a:lnTo>
                      <a:pt x="269" y="151"/>
                    </a:lnTo>
                    <a:lnTo>
                      <a:pt x="271" y="149"/>
                    </a:lnTo>
                    <a:lnTo>
                      <a:pt x="274" y="149"/>
                    </a:lnTo>
                    <a:lnTo>
                      <a:pt x="276" y="152"/>
                    </a:lnTo>
                    <a:lnTo>
                      <a:pt x="279" y="152"/>
                    </a:lnTo>
                    <a:lnTo>
                      <a:pt x="283" y="151"/>
                    </a:lnTo>
                    <a:lnTo>
                      <a:pt x="288" y="151"/>
                    </a:lnTo>
                    <a:lnTo>
                      <a:pt x="291" y="152"/>
                    </a:lnTo>
                    <a:lnTo>
                      <a:pt x="294" y="152"/>
                    </a:lnTo>
                    <a:lnTo>
                      <a:pt x="294" y="154"/>
                    </a:lnTo>
                    <a:lnTo>
                      <a:pt x="293" y="156"/>
                    </a:lnTo>
                    <a:lnTo>
                      <a:pt x="289" y="157"/>
                    </a:lnTo>
                    <a:lnTo>
                      <a:pt x="284" y="159"/>
                    </a:lnTo>
                    <a:lnTo>
                      <a:pt x="276" y="161"/>
                    </a:lnTo>
                    <a:lnTo>
                      <a:pt x="271" y="159"/>
                    </a:lnTo>
                    <a:lnTo>
                      <a:pt x="269" y="157"/>
                    </a:lnTo>
                    <a:lnTo>
                      <a:pt x="266" y="15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95" name="Freeform 94"/>
              <p:cNvSpPr>
                <a:spLocks/>
              </p:cNvSpPr>
              <p:nvPr/>
            </p:nvSpPr>
            <p:spPr bwMode="auto">
              <a:xfrm>
                <a:off x="7819180" y="3028994"/>
                <a:ext cx="29967" cy="23865"/>
              </a:xfrm>
              <a:custGeom>
                <a:avLst/>
                <a:gdLst/>
                <a:ahLst/>
                <a:cxnLst>
                  <a:cxn ang="0">
                    <a:pos x="50" y="2"/>
                  </a:cxn>
                  <a:cxn ang="0">
                    <a:pos x="45" y="0"/>
                  </a:cxn>
                  <a:cxn ang="0">
                    <a:pos x="42" y="2"/>
                  </a:cxn>
                  <a:cxn ang="0">
                    <a:pos x="42" y="2"/>
                  </a:cxn>
                  <a:cxn ang="0">
                    <a:pos x="38" y="0"/>
                  </a:cxn>
                  <a:cxn ang="0">
                    <a:pos x="33" y="0"/>
                  </a:cxn>
                  <a:cxn ang="0">
                    <a:pos x="32" y="0"/>
                  </a:cxn>
                  <a:cxn ang="0">
                    <a:pos x="28" y="2"/>
                  </a:cxn>
                  <a:cxn ang="0">
                    <a:pos x="23" y="2"/>
                  </a:cxn>
                  <a:cxn ang="0">
                    <a:pos x="18" y="5"/>
                  </a:cxn>
                  <a:cxn ang="0">
                    <a:pos x="15" y="5"/>
                  </a:cxn>
                  <a:cxn ang="0">
                    <a:pos x="13" y="8"/>
                  </a:cxn>
                  <a:cxn ang="0">
                    <a:pos x="5" y="13"/>
                  </a:cxn>
                  <a:cxn ang="0">
                    <a:pos x="0" y="18"/>
                  </a:cxn>
                  <a:cxn ang="0">
                    <a:pos x="2" y="23"/>
                  </a:cxn>
                  <a:cxn ang="0">
                    <a:pos x="2" y="32"/>
                  </a:cxn>
                  <a:cxn ang="0">
                    <a:pos x="5" y="35"/>
                  </a:cxn>
                  <a:cxn ang="0">
                    <a:pos x="5" y="38"/>
                  </a:cxn>
                  <a:cxn ang="0">
                    <a:pos x="8" y="42"/>
                  </a:cxn>
                  <a:cxn ang="0">
                    <a:pos x="13" y="42"/>
                  </a:cxn>
                  <a:cxn ang="0">
                    <a:pos x="17" y="43"/>
                  </a:cxn>
                  <a:cxn ang="0">
                    <a:pos x="20" y="43"/>
                  </a:cxn>
                  <a:cxn ang="0">
                    <a:pos x="25" y="47"/>
                  </a:cxn>
                  <a:cxn ang="0">
                    <a:pos x="28" y="45"/>
                  </a:cxn>
                  <a:cxn ang="0">
                    <a:pos x="30" y="40"/>
                  </a:cxn>
                  <a:cxn ang="0">
                    <a:pos x="33" y="40"/>
                  </a:cxn>
                  <a:cxn ang="0">
                    <a:pos x="37" y="42"/>
                  </a:cxn>
                  <a:cxn ang="0">
                    <a:pos x="40" y="37"/>
                  </a:cxn>
                  <a:cxn ang="0">
                    <a:pos x="40" y="35"/>
                  </a:cxn>
                  <a:cxn ang="0">
                    <a:pos x="45" y="33"/>
                  </a:cxn>
                  <a:cxn ang="0">
                    <a:pos x="48" y="32"/>
                  </a:cxn>
                  <a:cxn ang="0">
                    <a:pos x="48" y="27"/>
                  </a:cxn>
                  <a:cxn ang="0">
                    <a:pos x="50" y="20"/>
                  </a:cxn>
                  <a:cxn ang="0">
                    <a:pos x="53" y="18"/>
                  </a:cxn>
                  <a:cxn ang="0">
                    <a:pos x="53" y="15"/>
                  </a:cxn>
                  <a:cxn ang="0">
                    <a:pos x="57" y="10"/>
                  </a:cxn>
                  <a:cxn ang="0">
                    <a:pos x="55" y="5"/>
                  </a:cxn>
                  <a:cxn ang="0">
                    <a:pos x="50" y="2"/>
                  </a:cxn>
                </a:cxnLst>
                <a:rect l="0" t="0" r="r" b="b"/>
                <a:pathLst>
                  <a:path w="57" h="47">
                    <a:moveTo>
                      <a:pt x="50" y="2"/>
                    </a:moveTo>
                    <a:lnTo>
                      <a:pt x="45" y="0"/>
                    </a:lnTo>
                    <a:lnTo>
                      <a:pt x="42" y="2"/>
                    </a:lnTo>
                    <a:lnTo>
                      <a:pt x="42" y="2"/>
                    </a:lnTo>
                    <a:lnTo>
                      <a:pt x="38" y="0"/>
                    </a:lnTo>
                    <a:lnTo>
                      <a:pt x="33" y="0"/>
                    </a:lnTo>
                    <a:lnTo>
                      <a:pt x="32" y="0"/>
                    </a:lnTo>
                    <a:lnTo>
                      <a:pt x="28" y="2"/>
                    </a:lnTo>
                    <a:lnTo>
                      <a:pt x="23" y="2"/>
                    </a:lnTo>
                    <a:lnTo>
                      <a:pt x="18" y="5"/>
                    </a:lnTo>
                    <a:lnTo>
                      <a:pt x="15" y="5"/>
                    </a:lnTo>
                    <a:lnTo>
                      <a:pt x="13" y="8"/>
                    </a:lnTo>
                    <a:lnTo>
                      <a:pt x="5" y="13"/>
                    </a:lnTo>
                    <a:lnTo>
                      <a:pt x="0" y="18"/>
                    </a:lnTo>
                    <a:lnTo>
                      <a:pt x="2" y="23"/>
                    </a:lnTo>
                    <a:lnTo>
                      <a:pt x="2" y="32"/>
                    </a:lnTo>
                    <a:lnTo>
                      <a:pt x="5" y="35"/>
                    </a:lnTo>
                    <a:lnTo>
                      <a:pt x="5" y="38"/>
                    </a:lnTo>
                    <a:lnTo>
                      <a:pt x="8" y="42"/>
                    </a:lnTo>
                    <a:lnTo>
                      <a:pt x="13" y="42"/>
                    </a:lnTo>
                    <a:lnTo>
                      <a:pt x="17" y="43"/>
                    </a:lnTo>
                    <a:lnTo>
                      <a:pt x="20" y="43"/>
                    </a:lnTo>
                    <a:lnTo>
                      <a:pt x="25" y="47"/>
                    </a:lnTo>
                    <a:lnTo>
                      <a:pt x="28" y="45"/>
                    </a:lnTo>
                    <a:lnTo>
                      <a:pt x="30" y="40"/>
                    </a:lnTo>
                    <a:lnTo>
                      <a:pt x="33" y="40"/>
                    </a:lnTo>
                    <a:lnTo>
                      <a:pt x="37" y="42"/>
                    </a:lnTo>
                    <a:lnTo>
                      <a:pt x="40" y="37"/>
                    </a:lnTo>
                    <a:lnTo>
                      <a:pt x="40" y="35"/>
                    </a:lnTo>
                    <a:lnTo>
                      <a:pt x="45" y="33"/>
                    </a:lnTo>
                    <a:lnTo>
                      <a:pt x="48" y="32"/>
                    </a:lnTo>
                    <a:lnTo>
                      <a:pt x="48" y="27"/>
                    </a:lnTo>
                    <a:lnTo>
                      <a:pt x="50" y="20"/>
                    </a:lnTo>
                    <a:lnTo>
                      <a:pt x="53" y="18"/>
                    </a:lnTo>
                    <a:lnTo>
                      <a:pt x="53" y="15"/>
                    </a:lnTo>
                    <a:lnTo>
                      <a:pt x="57" y="10"/>
                    </a:lnTo>
                    <a:lnTo>
                      <a:pt x="55" y="5"/>
                    </a:lnTo>
                    <a:lnTo>
                      <a:pt x="50" y="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96" name="Freeform 95"/>
              <p:cNvSpPr>
                <a:spLocks/>
              </p:cNvSpPr>
              <p:nvPr/>
            </p:nvSpPr>
            <p:spPr bwMode="auto">
              <a:xfrm>
                <a:off x="7250878" y="2506050"/>
                <a:ext cx="795194" cy="520869"/>
              </a:xfrm>
              <a:custGeom>
                <a:avLst/>
                <a:gdLst/>
                <a:ahLst/>
                <a:cxnLst>
                  <a:cxn ang="0">
                    <a:pos x="1435" y="174"/>
                  </a:cxn>
                  <a:cxn ang="0">
                    <a:pos x="1385" y="158"/>
                  </a:cxn>
                  <a:cxn ang="0">
                    <a:pos x="1343" y="129"/>
                  </a:cxn>
                  <a:cxn ang="0">
                    <a:pos x="1287" y="114"/>
                  </a:cxn>
                  <a:cxn ang="0">
                    <a:pos x="1242" y="50"/>
                  </a:cxn>
                  <a:cxn ang="0">
                    <a:pos x="1206" y="13"/>
                  </a:cxn>
                  <a:cxn ang="0">
                    <a:pos x="1141" y="2"/>
                  </a:cxn>
                  <a:cxn ang="0">
                    <a:pos x="1081" y="40"/>
                  </a:cxn>
                  <a:cxn ang="0">
                    <a:pos x="1096" y="101"/>
                  </a:cxn>
                  <a:cxn ang="0">
                    <a:pos x="1049" y="148"/>
                  </a:cxn>
                  <a:cxn ang="0">
                    <a:pos x="1147" y="237"/>
                  </a:cxn>
                  <a:cxn ang="0">
                    <a:pos x="1083" y="284"/>
                  </a:cxn>
                  <a:cxn ang="0">
                    <a:pos x="980" y="335"/>
                  </a:cxn>
                  <a:cxn ang="0">
                    <a:pos x="853" y="430"/>
                  </a:cxn>
                  <a:cxn ang="0">
                    <a:pos x="646" y="408"/>
                  </a:cxn>
                  <a:cxn ang="0">
                    <a:pos x="551" y="340"/>
                  </a:cxn>
                  <a:cxn ang="0">
                    <a:pos x="480" y="274"/>
                  </a:cxn>
                  <a:cxn ang="0">
                    <a:pos x="415" y="246"/>
                  </a:cxn>
                  <a:cxn ang="0">
                    <a:pos x="367" y="249"/>
                  </a:cxn>
                  <a:cxn ang="0">
                    <a:pos x="304" y="335"/>
                  </a:cxn>
                  <a:cxn ang="0">
                    <a:pos x="267" y="372"/>
                  </a:cxn>
                  <a:cxn ang="0">
                    <a:pos x="202" y="420"/>
                  </a:cxn>
                  <a:cxn ang="0">
                    <a:pos x="66" y="440"/>
                  </a:cxn>
                  <a:cxn ang="0">
                    <a:pos x="43" y="492"/>
                  </a:cxn>
                  <a:cxn ang="0">
                    <a:pos x="21" y="568"/>
                  </a:cxn>
                  <a:cxn ang="0">
                    <a:pos x="71" y="571"/>
                  </a:cxn>
                  <a:cxn ang="0">
                    <a:pos x="132" y="593"/>
                  </a:cxn>
                  <a:cxn ang="0">
                    <a:pos x="217" y="609"/>
                  </a:cxn>
                  <a:cxn ang="0">
                    <a:pos x="295" y="711"/>
                  </a:cxn>
                  <a:cxn ang="0">
                    <a:pos x="352" y="766"/>
                  </a:cxn>
                  <a:cxn ang="0">
                    <a:pos x="443" y="791"/>
                  </a:cxn>
                  <a:cxn ang="0">
                    <a:pos x="546" y="820"/>
                  </a:cxn>
                  <a:cxn ang="0">
                    <a:pos x="651" y="812"/>
                  </a:cxn>
                  <a:cxn ang="0">
                    <a:pos x="737" y="792"/>
                  </a:cxn>
                  <a:cxn ang="0">
                    <a:pos x="797" y="869"/>
                  </a:cxn>
                  <a:cxn ang="0">
                    <a:pos x="809" y="923"/>
                  </a:cxn>
                  <a:cxn ang="0">
                    <a:pos x="845" y="975"/>
                  </a:cxn>
                  <a:cxn ang="0">
                    <a:pos x="900" y="953"/>
                  </a:cxn>
                  <a:cxn ang="0">
                    <a:pos x="978" y="933"/>
                  </a:cxn>
                  <a:cxn ang="0">
                    <a:pos x="1048" y="973"/>
                  </a:cxn>
                  <a:cxn ang="0">
                    <a:pos x="1089" y="1003"/>
                  </a:cxn>
                  <a:cxn ang="0">
                    <a:pos x="1104" y="980"/>
                  </a:cxn>
                  <a:cxn ang="0">
                    <a:pos x="1166" y="947"/>
                  </a:cxn>
                  <a:cxn ang="0">
                    <a:pos x="1214" y="943"/>
                  </a:cxn>
                  <a:cxn ang="0">
                    <a:pos x="1259" y="913"/>
                  </a:cxn>
                  <a:cxn ang="0">
                    <a:pos x="1289" y="885"/>
                  </a:cxn>
                  <a:cxn ang="0">
                    <a:pos x="1299" y="864"/>
                  </a:cxn>
                  <a:cxn ang="0">
                    <a:pos x="1310" y="830"/>
                  </a:cxn>
                  <a:cxn ang="0">
                    <a:pos x="1337" y="792"/>
                  </a:cxn>
                  <a:cxn ang="0">
                    <a:pos x="1342" y="756"/>
                  </a:cxn>
                  <a:cxn ang="0">
                    <a:pos x="1290" y="739"/>
                  </a:cxn>
                  <a:cxn ang="0">
                    <a:pos x="1257" y="688"/>
                  </a:cxn>
                  <a:cxn ang="0">
                    <a:pos x="1315" y="683"/>
                  </a:cxn>
                  <a:cxn ang="0">
                    <a:pos x="1250" y="586"/>
                  </a:cxn>
                  <a:cxn ang="0">
                    <a:pos x="1310" y="548"/>
                  </a:cxn>
                  <a:cxn ang="0">
                    <a:pos x="1249" y="526"/>
                  </a:cxn>
                  <a:cxn ang="0">
                    <a:pos x="1184" y="511"/>
                  </a:cxn>
                  <a:cxn ang="0">
                    <a:pos x="1234" y="448"/>
                  </a:cxn>
                  <a:cxn ang="0">
                    <a:pos x="1265" y="473"/>
                  </a:cxn>
                  <a:cxn ang="0">
                    <a:pos x="1287" y="473"/>
                  </a:cxn>
                  <a:cxn ang="0">
                    <a:pos x="1451" y="344"/>
                  </a:cxn>
                  <a:cxn ang="0">
                    <a:pos x="1451" y="266"/>
                  </a:cxn>
                  <a:cxn ang="0">
                    <a:pos x="1485" y="229"/>
                  </a:cxn>
                </a:cxnLst>
                <a:rect l="0" t="0" r="r" b="b"/>
                <a:pathLst>
                  <a:path w="1486" h="1005">
                    <a:moveTo>
                      <a:pt x="1483" y="176"/>
                    </a:moveTo>
                    <a:lnTo>
                      <a:pt x="1481" y="174"/>
                    </a:lnTo>
                    <a:lnTo>
                      <a:pt x="1481" y="171"/>
                    </a:lnTo>
                    <a:lnTo>
                      <a:pt x="1476" y="166"/>
                    </a:lnTo>
                    <a:lnTo>
                      <a:pt x="1476" y="164"/>
                    </a:lnTo>
                    <a:lnTo>
                      <a:pt x="1478" y="163"/>
                    </a:lnTo>
                    <a:lnTo>
                      <a:pt x="1476" y="158"/>
                    </a:lnTo>
                    <a:lnTo>
                      <a:pt x="1475" y="156"/>
                    </a:lnTo>
                    <a:lnTo>
                      <a:pt x="1470" y="156"/>
                    </a:lnTo>
                    <a:lnTo>
                      <a:pt x="1468" y="154"/>
                    </a:lnTo>
                    <a:lnTo>
                      <a:pt x="1463" y="153"/>
                    </a:lnTo>
                    <a:lnTo>
                      <a:pt x="1461" y="154"/>
                    </a:lnTo>
                    <a:lnTo>
                      <a:pt x="1456" y="154"/>
                    </a:lnTo>
                    <a:lnTo>
                      <a:pt x="1455" y="158"/>
                    </a:lnTo>
                    <a:lnTo>
                      <a:pt x="1453" y="161"/>
                    </a:lnTo>
                    <a:lnTo>
                      <a:pt x="1451" y="161"/>
                    </a:lnTo>
                    <a:lnTo>
                      <a:pt x="1448" y="161"/>
                    </a:lnTo>
                    <a:lnTo>
                      <a:pt x="1448" y="166"/>
                    </a:lnTo>
                    <a:lnTo>
                      <a:pt x="1443" y="166"/>
                    </a:lnTo>
                    <a:lnTo>
                      <a:pt x="1440" y="166"/>
                    </a:lnTo>
                    <a:lnTo>
                      <a:pt x="1438" y="169"/>
                    </a:lnTo>
                    <a:lnTo>
                      <a:pt x="1438" y="173"/>
                    </a:lnTo>
                    <a:lnTo>
                      <a:pt x="1435" y="174"/>
                    </a:lnTo>
                    <a:lnTo>
                      <a:pt x="1433" y="179"/>
                    </a:lnTo>
                    <a:lnTo>
                      <a:pt x="1433" y="181"/>
                    </a:lnTo>
                    <a:lnTo>
                      <a:pt x="1431" y="183"/>
                    </a:lnTo>
                    <a:lnTo>
                      <a:pt x="1428" y="184"/>
                    </a:lnTo>
                    <a:lnTo>
                      <a:pt x="1421" y="186"/>
                    </a:lnTo>
                    <a:lnTo>
                      <a:pt x="1420" y="186"/>
                    </a:lnTo>
                    <a:lnTo>
                      <a:pt x="1415" y="186"/>
                    </a:lnTo>
                    <a:lnTo>
                      <a:pt x="1413" y="188"/>
                    </a:lnTo>
                    <a:lnTo>
                      <a:pt x="1412" y="189"/>
                    </a:lnTo>
                    <a:lnTo>
                      <a:pt x="1410" y="186"/>
                    </a:lnTo>
                    <a:lnTo>
                      <a:pt x="1407" y="183"/>
                    </a:lnTo>
                    <a:lnTo>
                      <a:pt x="1403" y="183"/>
                    </a:lnTo>
                    <a:lnTo>
                      <a:pt x="1400" y="184"/>
                    </a:lnTo>
                    <a:lnTo>
                      <a:pt x="1397" y="186"/>
                    </a:lnTo>
                    <a:lnTo>
                      <a:pt x="1395" y="184"/>
                    </a:lnTo>
                    <a:lnTo>
                      <a:pt x="1392" y="179"/>
                    </a:lnTo>
                    <a:lnTo>
                      <a:pt x="1390" y="178"/>
                    </a:lnTo>
                    <a:lnTo>
                      <a:pt x="1385" y="173"/>
                    </a:lnTo>
                    <a:lnTo>
                      <a:pt x="1385" y="169"/>
                    </a:lnTo>
                    <a:lnTo>
                      <a:pt x="1387" y="168"/>
                    </a:lnTo>
                    <a:lnTo>
                      <a:pt x="1387" y="164"/>
                    </a:lnTo>
                    <a:lnTo>
                      <a:pt x="1385" y="161"/>
                    </a:lnTo>
                    <a:lnTo>
                      <a:pt x="1385" y="158"/>
                    </a:lnTo>
                    <a:lnTo>
                      <a:pt x="1380" y="158"/>
                    </a:lnTo>
                    <a:lnTo>
                      <a:pt x="1380" y="154"/>
                    </a:lnTo>
                    <a:lnTo>
                      <a:pt x="1380" y="151"/>
                    </a:lnTo>
                    <a:lnTo>
                      <a:pt x="1382" y="149"/>
                    </a:lnTo>
                    <a:lnTo>
                      <a:pt x="1383" y="146"/>
                    </a:lnTo>
                    <a:lnTo>
                      <a:pt x="1380" y="146"/>
                    </a:lnTo>
                    <a:lnTo>
                      <a:pt x="1378" y="146"/>
                    </a:lnTo>
                    <a:lnTo>
                      <a:pt x="1377" y="148"/>
                    </a:lnTo>
                    <a:lnTo>
                      <a:pt x="1373" y="148"/>
                    </a:lnTo>
                    <a:lnTo>
                      <a:pt x="1370" y="148"/>
                    </a:lnTo>
                    <a:lnTo>
                      <a:pt x="1367" y="148"/>
                    </a:lnTo>
                    <a:lnTo>
                      <a:pt x="1365" y="146"/>
                    </a:lnTo>
                    <a:lnTo>
                      <a:pt x="1363" y="146"/>
                    </a:lnTo>
                    <a:lnTo>
                      <a:pt x="1362" y="144"/>
                    </a:lnTo>
                    <a:lnTo>
                      <a:pt x="1357" y="143"/>
                    </a:lnTo>
                    <a:lnTo>
                      <a:pt x="1355" y="141"/>
                    </a:lnTo>
                    <a:lnTo>
                      <a:pt x="1353" y="138"/>
                    </a:lnTo>
                    <a:lnTo>
                      <a:pt x="1352" y="138"/>
                    </a:lnTo>
                    <a:lnTo>
                      <a:pt x="1350" y="136"/>
                    </a:lnTo>
                    <a:lnTo>
                      <a:pt x="1348" y="134"/>
                    </a:lnTo>
                    <a:lnTo>
                      <a:pt x="1347" y="134"/>
                    </a:lnTo>
                    <a:lnTo>
                      <a:pt x="1343" y="131"/>
                    </a:lnTo>
                    <a:lnTo>
                      <a:pt x="1343" y="129"/>
                    </a:lnTo>
                    <a:lnTo>
                      <a:pt x="1342" y="128"/>
                    </a:lnTo>
                    <a:lnTo>
                      <a:pt x="1338" y="128"/>
                    </a:lnTo>
                    <a:lnTo>
                      <a:pt x="1337" y="131"/>
                    </a:lnTo>
                    <a:lnTo>
                      <a:pt x="1335" y="129"/>
                    </a:lnTo>
                    <a:lnTo>
                      <a:pt x="1332" y="131"/>
                    </a:lnTo>
                    <a:lnTo>
                      <a:pt x="1332" y="133"/>
                    </a:lnTo>
                    <a:lnTo>
                      <a:pt x="1328" y="131"/>
                    </a:lnTo>
                    <a:lnTo>
                      <a:pt x="1327" y="129"/>
                    </a:lnTo>
                    <a:lnTo>
                      <a:pt x="1325" y="128"/>
                    </a:lnTo>
                    <a:lnTo>
                      <a:pt x="1320" y="128"/>
                    </a:lnTo>
                    <a:lnTo>
                      <a:pt x="1319" y="126"/>
                    </a:lnTo>
                    <a:lnTo>
                      <a:pt x="1320" y="124"/>
                    </a:lnTo>
                    <a:lnTo>
                      <a:pt x="1320" y="123"/>
                    </a:lnTo>
                    <a:lnTo>
                      <a:pt x="1317" y="123"/>
                    </a:lnTo>
                    <a:lnTo>
                      <a:pt x="1314" y="124"/>
                    </a:lnTo>
                    <a:lnTo>
                      <a:pt x="1309" y="124"/>
                    </a:lnTo>
                    <a:lnTo>
                      <a:pt x="1307" y="124"/>
                    </a:lnTo>
                    <a:lnTo>
                      <a:pt x="1305" y="124"/>
                    </a:lnTo>
                    <a:lnTo>
                      <a:pt x="1302" y="124"/>
                    </a:lnTo>
                    <a:lnTo>
                      <a:pt x="1299" y="124"/>
                    </a:lnTo>
                    <a:lnTo>
                      <a:pt x="1297" y="121"/>
                    </a:lnTo>
                    <a:lnTo>
                      <a:pt x="1294" y="119"/>
                    </a:lnTo>
                    <a:lnTo>
                      <a:pt x="1287" y="114"/>
                    </a:lnTo>
                    <a:lnTo>
                      <a:pt x="1285" y="111"/>
                    </a:lnTo>
                    <a:lnTo>
                      <a:pt x="1285" y="108"/>
                    </a:lnTo>
                    <a:lnTo>
                      <a:pt x="1285" y="105"/>
                    </a:lnTo>
                    <a:lnTo>
                      <a:pt x="1282" y="103"/>
                    </a:lnTo>
                    <a:lnTo>
                      <a:pt x="1279" y="103"/>
                    </a:lnTo>
                    <a:lnTo>
                      <a:pt x="1279" y="98"/>
                    </a:lnTo>
                    <a:lnTo>
                      <a:pt x="1277" y="96"/>
                    </a:lnTo>
                    <a:lnTo>
                      <a:pt x="1277" y="91"/>
                    </a:lnTo>
                    <a:lnTo>
                      <a:pt x="1275" y="88"/>
                    </a:lnTo>
                    <a:lnTo>
                      <a:pt x="1265" y="83"/>
                    </a:lnTo>
                    <a:lnTo>
                      <a:pt x="1262" y="78"/>
                    </a:lnTo>
                    <a:lnTo>
                      <a:pt x="1260" y="75"/>
                    </a:lnTo>
                    <a:lnTo>
                      <a:pt x="1259" y="71"/>
                    </a:lnTo>
                    <a:lnTo>
                      <a:pt x="1255" y="73"/>
                    </a:lnTo>
                    <a:lnTo>
                      <a:pt x="1255" y="71"/>
                    </a:lnTo>
                    <a:lnTo>
                      <a:pt x="1255" y="70"/>
                    </a:lnTo>
                    <a:lnTo>
                      <a:pt x="1255" y="66"/>
                    </a:lnTo>
                    <a:lnTo>
                      <a:pt x="1252" y="65"/>
                    </a:lnTo>
                    <a:lnTo>
                      <a:pt x="1250" y="61"/>
                    </a:lnTo>
                    <a:lnTo>
                      <a:pt x="1249" y="60"/>
                    </a:lnTo>
                    <a:lnTo>
                      <a:pt x="1247" y="56"/>
                    </a:lnTo>
                    <a:lnTo>
                      <a:pt x="1244" y="53"/>
                    </a:lnTo>
                    <a:lnTo>
                      <a:pt x="1242" y="50"/>
                    </a:lnTo>
                    <a:lnTo>
                      <a:pt x="1237" y="46"/>
                    </a:lnTo>
                    <a:lnTo>
                      <a:pt x="1237" y="45"/>
                    </a:lnTo>
                    <a:lnTo>
                      <a:pt x="1239" y="41"/>
                    </a:lnTo>
                    <a:lnTo>
                      <a:pt x="1237" y="40"/>
                    </a:lnTo>
                    <a:lnTo>
                      <a:pt x="1230" y="40"/>
                    </a:lnTo>
                    <a:lnTo>
                      <a:pt x="1230" y="38"/>
                    </a:lnTo>
                    <a:lnTo>
                      <a:pt x="1230" y="35"/>
                    </a:lnTo>
                    <a:lnTo>
                      <a:pt x="1229" y="33"/>
                    </a:lnTo>
                    <a:lnTo>
                      <a:pt x="1229" y="30"/>
                    </a:lnTo>
                    <a:lnTo>
                      <a:pt x="1227" y="26"/>
                    </a:lnTo>
                    <a:lnTo>
                      <a:pt x="1224" y="26"/>
                    </a:lnTo>
                    <a:lnTo>
                      <a:pt x="1224" y="25"/>
                    </a:lnTo>
                    <a:lnTo>
                      <a:pt x="1222" y="23"/>
                    </a:lnTo>
                    <a:lnTo>
                      <a:pt x="1221" y="23"/>
                    </a:lnTo>
                    <a:lnTo>
                      <a:pt x="1217" y="21"/>
                    </a:lnTo>
                    <a:lnTo>
                      <a:pt x="1216" y="20"/>
                    </a:lnTo>
                    <a:lnTo>
                      <a:pt x="1217" y="18"/>
                    </a:lnTo>
                    <a:lnTo>
                      <a:pt x="1216" y="16"/>
                    </a:lnTo>
                    <a:lnTo>
                      <a:pt x="1212" y="15"/>
                    </a:lnTo>
                    <a:lnTo>
                      <a:pt x="1211" y="16"/>
                    </a:lnTo>
                    <a:lnTo>
                      <a:pt x="1209" y="15"/>
                    </a:lnTo>
                    <a:lnTo>
                      <a:pt x="1206" y="15"/>
                    </a:lnTo>
                    <a:lnTo>
                      <a:pt x="1206" y="13"/>
                    </a:lnTo>
                    <a:lnTo>
                      <a:pt x="1206" y="12"/>
                    </a:lnTo>
                    <a:lnTo>
                      <a:pt x="1204" y="8"/>
                    </a:lnTo>
                    <a:lnTo>
                      <a:pt x="1201" y="8"/>
                    </a:lnTo>
                    <a:lnTo>
                      <a:pt x="1199" y="8"/>
                    </a:lnTo>
                    <a:lnTo>
                      <a:pt x="1197" y="5"/>
                    </a:lnTo>
                    <a:lnTo>
                      <a:pt x="1194" y="7"/>
                    </a:lnTo>
                    <a:lnTo>
                      <a:pt x="1191" y="7"/>
                    </a:lnTo>
                    <a:lnTo>
                      <a:pt x="1189" y="5"/>
                    </a:lnTo>
                    <a:lnTo>
                      <a:pt x="1187" y="7"/>
                    </a:lnTo>
                    <a:lnTo>
                      <a:pt x="1187" y="10"/>
                    </a:lnTo>
                    <a:lnTo>
                      <a:pt x="1186" y="10"/>
                    </a:lnTo>
                    <a:lnTo>
                      <a:pt x="1181" y="8"/>
                    </a:lnTo>
                    <a:lnTo>
                      <a:pt x="1179" y="7"/>
                    </a:lnTo>
                    <a:lnTo>
                      <a:pt x="1176" y="8"/>
                    </a:lnTo>
                    <a:lnTo>
                      <a:pt x="1171" y="8"/>
                    </a:lnTo>
                    <a:lnTo>
                      <a:pt x="1169" y="7"/>
                    </a:lnTo>
                    <a:lnTo>
                      <a:pt x="1167" y="3"/>
                    </a:lnTo>
                    <a:lnTo>
                      <a:pt x="1159" y="3"/>
                    </a:lnTo>
                    <a:lnTo>
                      <a:pt x="1156" y="0"/>
                    </a:lnTo>
                    <a:lnTo>
                      <a:pt x="1152" y="0"/>
                    </a:lnTo>
                    <a:lnTo>
                      <a:pt x="1149" y="0"/>
                    </a:lnTo>
                    <a:lnTo>
                      <a:pt x="1147" y="0"/>
                    </a:lnTo>
                    <a:lnTo>
                      <a:pt x="1141" y="2"/>
                    </a:lnTo>
                    <a:lnTo>
                      <a:pt x="1139" y="5"/>
                    </a:lnTo>
                    <a:lnTo>
                      <a:pt x="1137" y="5"/>
                    </a:lnTo>
                    <a:lnTo>
                      <a:pt x="1136" y="7"/>
                    </a:lnTo>
                    <a:lnTo>
                      <a:pt x="1131" y="7"/>
                    </a:lnTo>
                    <a:lnTo>
                      <a:pt x="1127" y="7"/>
                    </a:lnTo>
                    <a:lnTo>
                      <a:pt x="1122" y="5"/>
                    </a:lnTo>
                    <a:lnTo>
                      <a:pt x="1119" y="8"/>
                    </a:lnTo>
                    <a:lnTo>
                      <a:pt x="1116" y="8"/>
                    </a:lnTo>
                    <a:lnTo>
                      <a:pt x="1113" y="12"/>
                    </a:lnTo>
                    <a:lnTo>
                      <a:pt x="1109" y="13"/>
                    </a:lnTo>
                    <a:lnTo>
                      <a:pt x="1106" y="13"/>
                    </a:lnTo>
                    <a:lnTo>
                      <a:pt x="1106" y="13"/>
                    </a:lnTo>
                    <a:lnTo>
                      <a:pt x="1103" y="13"/>
                    </a:lnTo>
                    <a:lnTo>
                      <a:pt x="1099" y="15"/>
                    </a:lnTo>
                    <a:lnTo>
                      <a:pt x="1093" y="15"/>
                    </a:lnTo>
                    <a:lnTo>
                      <a:pt x="1091" y="18"/>
                    </a:lnTo>
                    <a:lnTo>
                      <a:pt x="1091" y="20"/>
                    </a:lnTo>
                    <a:lnTo>
                      <a:pt x="1086" y="25"/>
                    </a:lnTo>
                    <a:lnTo>
                      <a:pt x="1086" y="28"/>
                    </a:lnTo>
                    <a:lnTo>
                      <a:pt x="1083" y="30"/>
                    </a:lnTo>
                    <a:lnTo>
                      <a:pt x="1083" y="33"/>
                    </a:lnTo>
                    <a:lnTo>
                      <a:pt x="1081" y="35"/>
                    </a:lnTo>
                    <a:lnTo>
                      <a:pt x="1081" y="40"/>
                    </a:lnTo>
                    <a:lnTo>
                      <a:pt x="1083" y="41"/>
                    </a:lnTo>
                    <a:lnTo>
                      <a:pt x="1086" y="41"/>
                    </a:lnTo>
                    <a:lnTo>
                      <a:pt x="1091" y="38"/>
                    </a:lnTo>
                    <a:lnTo>
                      <a:pt x="1094" y="38"/>
                    </a:lnTo>
                    <a:lnTo>
                      <a:pt x="1098" y="38"/>
                    </a:lnTo>
                    <a:lnTo>
                      <a:pt x="1101" y="43"/>
                    </a:lnTo>
                    <a:lnTo>
                      <a:pt x="1103" y="48"/>
                    </a:lnTo>
                    <a:lnTo>
                      <a:pt x="1106" y="50"/>
                    </a:lnTo>
                    <a:lnTo>
                      <a:pt x="1106" y="53"/>
                    </a:lnTo>
                    <a:lnTo>
                      <a:pt x="1108" y="56"/>
                    </a:lnTo>
                    <a:lnTo>
                      <a:pt x="1108" y="61"/>
                    </a:lnTo>
                    <a:lnTo>
                      <a:pt x="1104" y="63"/>
                    </a:lnTo>
                    <a:lnTo>
                      <a:pt x="1101" y="68"/>
                    </a:lnTo>
                    <a:lnTo>
                      <a:pt x="1099" y="73"/>
                    </a:lnTo>
                    <a:lnTo>
                      <a:pt x="1098" y="75"/>
                    </a:lnTo>
                    <a:lnTo>
                      <a:pt x="1094" y="80"/>
                    </a:lnTo>
                    <a:lnTo>
                      <a:pt x="1094" y="83"/>
                    </a:lnTo>
                    <a:lnTo>
                      <a:pt x="1096" y="86"/>
                    </a:lnTo>
                    <a:lnTo>
                      <a:pt x="1096" y="88"/>
                    </a:lnTo>
                    <a:lnTo>
                      <a:pt x="1096" y="93"/>
                    </a:lnTo>
                    <a:lnTo>
                      <a:pt x="1099" y="96"/>
                    </a:lnTo>
                    <a:lnTo>
                      <a:pt x="1099" y="100"/>
                    </a:lnTo>
                    <a:lnTo>
                      <a:pt x="1096" y="101"/>
                    </a:lnTo>
                    <a:lnTo>
                      <a:pt x="1094" y="105"/>
                    </a:lnTo>
                    <a:lnTo>
                      <a:pt x="1096" y="108"/>
                    </a:lnTo>
                    <a:lnTo>
                      <a:pt x="1096" y="114"/>
                    </a:lnTo>
                    <a:lnTo>
                      <a:pt x="1096" y="116"/>
                    </a:lnTo>
                    <a:lnTo>
                      <a:pt x="1096" y="123"/>
                    </a:lnTo>
                    <a:lnTo>
                      <a:pt x="1098" y="123"/>
                    </a:lnTo>
                    <a:lnTo>
                      <a:pt x="1099" y="124"/>
                    </a:lnTo>
                    <a:lnTo>
                      <a:pt x="1103" y="123"/>
                    </a:lnTo>
                    <a:lnTo>
                      <a:pt x="1104" y="124"/>
                    </a:lnTo>
                    <a:lnTo>
                      <a:pt x="1104" y="128"/>
                    </a:lnTo>
                    <a:lnTo>
                      <a:pt x="1103" y="133"/>
                    </a:lnTo>
                    <a:lnTo>
                      <a:pt x="1099" y="136"/>
                    </a:lnTo>
                    <a:lnTo>
                      <a:pt x="1091" y="138"/>
                    </a:lnTo>
                    <a:lnTo>
                      <a:pt x="1086" y="141"/>
                    </a:lnTo>
                    <a:lnTo>
                      <a:pt x="1074" y="151"/>
                    </a:lnTo>
                    <a:lnTo>
                      <a:pt x="1071" y="151"/>
                    </a:lnTo>
                    <a:lnTo>
                      <a:pt x="1068" y="148"/>
                    </a:lnTo>
                    <a:lnTo>
                      <a:pt x="1061" y="148"/>
                    </a:lnTo>
                    <a:lnTo>
                      <a:pt x="1056" y="148"/>
                    </a:lnTo>
                    <a:lnTo>
                      <a:pt x="1056" y="146"/>
                    </a:lnTo>
                    <a:lnTo>
                      <a:pt x="1051" y="146"/>
                    </a:lnTo>
                    <a:lnTo>
                      <a:pt x="1049" y="148"/>
                    </a:lnTo>
                    <a:lnTo>
                      <a:pt x="1049" y="148"/>
                    </a:lnTo>
                    <a:lnTo>
                      <a:pt x="1044" y="181"/>
                    </a:lnTo>
                    <a:lnTo>
                      <a:pt x="1046" y="189"/>
                    </a:lnTo>
                    <a:lnTo>
                      <a:pt x="1043" y="194"/>
                    </a:lnTo>
                    <a:lnTo>
                      <a:pt x="1044" y="199"/>
                    </a:lnTo>
                    <a:lnTo>
                      <a:pt x="1041" y="209"/>
                    </a:lnTo>
                    <a:lnTo>
                      <a:pt x="1044" y="216"/>
                    </a:lnTo>
                    <a:lnTo>
                      <a:pt x="1056" y="221"/>
                    </a:lnTo>
                    <a:lnTo>
                      <a:pt x="1064" y="216"/>
                    </a:lnTo>
                    <a:lnTo>
                      <a:pt x="1074" y="216"/>
                    </a:lnTo>
                    <a:lnTo>
                      <a:pt x="1084" y="217"/>
                    </a:lnTo>
                    <a:lnTo>
                      <a:pt x="1089" y="221"/>
                    </a:lnTo>
                    <a:lnTo>
                      <a:pt x="1094" y="212"/>
                    </a:lnTo>
                    <a:lnTo>
                      <a:pt x="1094" y="209"/>
                    </a:lnTo>
                    <a:lnTo>
                      <a:pt x="1094" y="204"/>
                    </a:lnTo>
                    <a:lnTo>
                      <a:pt x="1101" y="203"/>
                    </a:lnTo>
                    <a:lnTo>
                      <a:pt x="1104" y="201"/>
                    </a:lnTo>
                    <a:lnTo>
                      <a:pt x="1114" y="203"/>
                    </a:lnTo>
                    <a:lnTo>
                      <a:pt x="1121" y="209"/>
                    </a:lnTo>
                    <a:lnTo>
                      <a:pt x="1129" y="217"/>
                    </a:lnTo>
                    <a:lnTo>
                      <a:pt x="1136" y="226"/>
                    </a:lnTo>
                    <a:lnTo>
                      <a:pt x="1146" y="231"/>
                    </a:lnTo>
                    <a:lnTo>
                      <a:pt x="1146" y="234"/>
                    </a:lnTo>
                    <a:lnTo>
                      <a:pt x="1147" y="237"/>
                    </a:lnTo>
                    <a:lnTo>
                      <a:pt x="1147" y="242"/>
                    </a:lnTo>
                    <a:lnTo>
                      <a:pt x="1146" y="244"/>
                    </a:lnTo>
                    <a:lnTo>
                      <a:pt x="1146" y="247"/>
                    </a:lnTo>
                    <a:lnTo>
                      <a:pt x="1144" y="249"/>
                    </a:lnTo>
                    <a:lnTo>
                      <a:pt x="1139" y="249"/>
                    </a:lnTo>
                    <a:lnTo>
                      <a:pt x="1137" y="247"/>
                    </a:lnTo>
                    <a:lnTo>
                      <a:pt x="1132" y="247"/>
                    </a:lnTo>
                    <a:lnTo>
                      <a:pt x="1129" y="249"/>
                    </a:lnTo>
                    <a:lnTo>
                      <a:pt x="1122" y="247"/>
                    </a:lnTo>
                    <a:lnTo>
                      <a:pt x="1119" y="247"/>
                    </a:lnTo>
                    <a:lnTo>
                      <a:pt x="1114" y="252"/>
                    </a:lnTo>
                    <a:lnTo>
                      <a:pt x="1108" y="257"/>
                    </a:lnTo>
                    <a:lnTo>
                      <a:pt x="1104" y="261"/>
                    </a:lnTo>
                    <a:lnTo>
                      <a:pt x="1099" y="257"/>
                    </a:lnTo>
                    <a:lnTo>
                      <a:pt x="1098" y="257"/>
                    </a:lnTo>
                    <a:lnTo>
                      <a:pt x="1098" y="262"/>
                    </a:lnTo>
                    <a:lnTo>
                      <a:pt x="1096" y="264"/>
                    </a:lnTo>
                    <a:lnTo>
                      <a:pt x="1093" y="264"/>
                    </a:lnTo>
                    <a:lnTo>
                      <a:pt x="1089" y="264"/>
                    </a:lnTo>
                    <a:lnTo>
                      <a:pt x="1088" y="267"/>
                    </a:lnTo>
                    <a:lnTo>
                      <a:pt x="1084" y="272"/>
                    </a:lnTo>
                    <a:lnTo>
                      <a:pt x="1083" y="279"/>
                    </a:lnTo>
                    <a:lnTo>
                      <a:pt x="1083" y="284"/>
                    </a:lnTo>
                    <a:lnTo>
                      <a:pt x="1081" y="287"/>
                    </a:lnTo>
                    <a:lnTo>
                      <a:pt x="1074" y="287"/>
                    </a:lnTo>
                    <a:lnTo>
                      <a:pt x="1064" y="294"/>
                    </a:lnTo>
                    <a:lnTo>
                      <a:pt x="1059" y="294"/>
                    </a:lnTo>
                    <a:lnTo>
                      <a:pt x="1053" y="294"/>
                    </a:lnTo>
                    <a:lnTo>
                      <a:pt x="1049" y="296"/>
                    </a:lnTo>
                    <a:lnTo>
                      <a:pt x="1046" y="304"/>
                    </a:lnTo>
                    <a:lnTo>
                      <a:pt x="1041" y="307"/>
                    </a:lnTo>
                    <a:lnTo>
                      <a:pt x="1036" y="310"/>
                    </a:lnTo>
                    <a:lnTo>
                      <a:pt x="1033" y="314"/>
                    </a:lnTo>
                    <a:lnTo>
                      <a:pt x="1031" y="317"/>
                    </a:lnTo>
                    <a:lnTo>
                      <a:pt x="1028" y="317"/>
                    </a:lnTo>
                    <a:lnTo>
                      <a:pt x="1023" y="315"/>
                    </a:lnTo>
                    <a:lnTo>
                      <a:pt x="1018" y="314"/>
                    </a:lnTo>
                    <a:lnTo>
                      <a:pt x="1010" y="312"/>
                    </a:lnTo>
                    <a:lnTo>
                      <a:pt x="1005" y="307"/>
                    </a:lnTo>
                    <a:lnTo>
                      <a:pt x="998" y="307"/>
                    </a:lnTo>
                    <a:lnTo>
                      <a:pt x="988" y="309"/>
                    </a:lnTo>
                    <a:lnTo>
                      <a:pt x="983" y="314"/>
                    </a:lnTo>
                    <a:lnTo>
                      <a:pt x="980" y="317"/>
                    </a:lnTo>
                    <a:lnTo>
                      <a:pt x="980" y="327"/>
                    </a:lnTo>
                    <a:lnTo>
                      <a:pt x="980" y="332"/>
                    </a:lnTo>
                    <a:lnTo>
                      <a:pt x="980" y="335"/>
                    </a:lnTo>
                    <a:lnTo>
                      <a:pt x="990" y="342"/>
                    </a:lnTo>
                    <a:lnTo>
                      <a:pt x="1000" y="347"/>
                    </a:lnTo>
                    <a:lnTo>
                      <a:pt x="1000" y="350"/>
                    </a:lnTo>
                    <a:lnTo>
                      <a:pt x="998" y="354"/>
                    </a:lnTo>
                    <a:lnTo>
                      <a:pt x="995" y="359"/>
                    </a:lnTo>
                    <a:lnTo>
                      <a:pt x="985" y="369"/>
                    </a:lnTo>
                    <a:lnTo>
                      <a:pt x="978" y="379"/>
                    </a:lnTo>
                    <a:lnTo>
                      <a:pt x="975" y="385"/>
                    </a:lnTo>
                    <a:lnTo>
                      <a:pt x="970" y="385"/>
                    </a:lnTo>
                    <a:lnTo>
                      <a:pt x="963" y="389"/>
                    </a:lnTo>
                    <a:lnTo>
                      <a:pt x="956" y="389"/>
                    </a:lnTo>
                    <a:lnTo>
                      <a:pt x="950" y="392"/>
                    </a:lnTo>
                    <a:lnTo>
                      <a:pt x="943" y="397"/>
                    </a:lnTo>
                    <a:lnTo>
                      <a:pt x="936" y="397"/>
                    </a:lnTo>
                    <a:lnTo>
                      <a:pt x="926" y="399"/>
                    </a:lnTo>
                    <a:lnTo>
                      <a:pt x="920" y="400"/>
                    </a:lnTo>
                    <a:lnTo>
                      <a:pt x="912" y="402"/>
                    </a:lnTo>
                    <a:lnTo>
                      <a:pt x="895" y="407"/>
                    </a:lnTo>
                    <a:lnTo>
                      <a:pt x="882" y="412"/>
                    </a:lnTo>
                    <a:lnTo>
                      <a:pt x="875" y="418"/>
                    </a:lnTo>
                    <a:lnTo>
                      <a:pt x="863" y="427"/>
                    </a:lnTo>
                    <a:lnTo>
                      <a:pt x="860" y="430"/>
                    </a:lnTo>
                    <a:lnTo>
                      <a:pt x="853" y="430"/>
                    </a:lnTo>
                    <a:lnTo>
                      <a:pt x="847" y="427"/>
                    </a:lnTo>
                    <a:lnTo>
                      <a:pt x="847" y="425"/>
                    </a:lnTo>
                    <a:lnTo>
                      <a:pt x="845" y="422"/>
                    </a:lnTo>
                    <a:lnTo>
                      <a:pt x="835" y="425"/>
                    </a:lnTo>
                    <a:lnTo>
                      <a:pt x="827" y="425"/>
                    </a:lnTo>
                    <a:lnTo>
                      <a:pt x="819" y="422"/>
                    </a:lnTo>
                    <a:lnTo>
                      <a:pt x="812" y="422"/>
                    </a:lnTo>
                    <a:lnTo>
                      <a:pt x="797" y="415"/>
                    </a:lnTo>
                    <a:lnTo>
                      <a:pt x="780" y="410"/>
                    </a:lnTo>
                    <a:lnTo>
                      <a:pt x="774" y="402"/>
                    </a:lnTo>
                    <a:lnTo>
                      <a:pt x="767" y="402"/>
                    </a:lnTo>
                    <a:lnTo>
                      <a:pt x="749" y="400"/>
                    </a:lnTo>
                    <a:lnTo>
                      <a:pt x="734" y="400"/>
                    </a:lnTo>
                    <a:lnTo>
                      <a:pt x="730" y="400"/>
                    </a:lnTo>
                    <a:lnTo>
                      <a:pt x="727" y="402"/>
                    </a:lnTo>
                    <a:lnTo>
                      <a:pt x="727" y="404"/>
                    </a:lnTo>
                    <a:lnTo>
                      <a:pt x="719" y="407"/>
                    </a:lnTo>
                    <a:lnTo>
                      <a:pt x="707" y="407"/>
                    </a:lnTo>
                    <a:lnTo>
                      <a:pt x="687" y="407"/>
                    </a:lnTo>
                    <a:lnTo>
                      <a:pt x="672" y="407"/>
                    </a:lnTo>
                    <a:lnTo>
                      <a:pt x="661" y="407"/>
                    </a:lnTo>
                    <a:lnTo>
                      <a:pt x="651" y="407"/>
                    </a:lnTo>
                    <a:lnTo>
                      <a:pt x="646" y="408"/>
                    </a:lnTo>
                    <a:lnTo>
                      <a:pt x="642" y="407"/>
                    </a:lnTo>
                    <a:lnTo>
                      <a:pt x="637" y="397"/>
                    </a:lnTo>
                    <a:lnTo>
                      <a:pt x="634" y="392"/>
                    </a:lnTo>
                    <a:lnTo>
                      <a:pt x="629" y="385"/>
                    </a:lnTo>
                    <a:lnTo>
                      <a:pt x="626" y="380"/>
                    </a:lnTo>
                    <a:lnTo>
                      <a:pt x="623" y="375"/>
                    </a:lnTo>
                    <a:lnTo>
                      <a:pt x="623" y="372"/>
                    </a:lnTo>
                    <a:lnTo>
                      <a:pt x="619" y="369"/>
                    </a:lnTo>
                    <a:lnTo>
                      <a:pt x="616" y="367"/>
                    </a:lnTo>
                    <a:lnTo>
                      <a:pt x="613" y="367"/>
                    </a:lnTo>
                    <a:lnTo>
                      <a:pt x="613" y="364"/>
                    </a:lnTo>
                    <a:lnTo>
                      <a:pt x="611" y="360"/>
                    </a:lnTo>
                    <a:lnTo>
                      <a:pt x="609" y="360"/>
                    </a:lnTo>
                    <a:lnTo>
                      <a:pt x="608" y="360"/>
                    </a:lnTo>
                    <a:lnTo>
                      <a:pt x="601" y="360"/>
                    </a:lnTo>
                    <a:lnTo>
                      <a:pt x="594" y="357"/>
                    </a:lnTo>
                    <a:lnTo>
                      <a:pt x="586" y="352"/>
                    </a:lnTo>
                    <a:lnTo>
                      <a:pt x="583" y="350"/>
                    </a:lnTo>
                    <a:lnTo>
                      <a:pt x="581" y="350"/>
                    </a:lnTo>
                    <a:lnTo>
                      <a:pt x="576" y="350"/>
                    </a:lnTo>
                    <a:lnTo>
                      <a:pt x="574" y="347"/>
                    </a:lnTo>
                    <a:lnTo>
                      <a:pt x="566" y="344"/>
                    </a:lnTo>
                    <a:lnTo>
                      <a:pt x="551" y="340"/>
                    </a:lnTo>
                    <a:lnTo>
                      <a:pt x="549" y="340"/>
                    </a:lnTo>
                    <a:lnTo>
                      <a:pt x="546" y="342"/>
                    </a:lnTo>
                    <a:lnTo>
                      <a:pt x="539" y="342"/>
                    </a:lnTo>
                    <a:lnTo>
                      <a:pt x="529" y="342"/>
                    </a:lnTo>
                    <a:lnTo>
                      <a:pt x="506" y="339"/>
                    </a:lnTo>
                    <a:lnTo>
                      <a:pt x="501" y="335"/>
                    </a:lnTo>
                    <a:lnTo>
                      <a:pt x="495" y="329"/>
                    </a:lnTo>
                    <a:lnTo>
                      <a:pt x="495" y="324"/>
                    </a:lnTo>
                    <a:lnTo>
                      <a:pt x="495" y="320"/>
                    </a:lnTo>
                    <a:lnTo>
                      <a:pt x="496" y="319"/>
                    </a:lnTo>
                    <a:lnTo>
                      <a:pt x="500" y="317"/>
                    </a:lnTo>
                    <a:lnTo>
                      <a:pt x="501" y="312"/>
                    </a:lnTo>
                    <a:lnTo>
                      <a:pt x="498" y="309"/>
                    </a:lnTo>
                    <a:lnTo>
                      <a:pt x="496" y="304"/>
                    </a:lnTo>
                    <a:lnTo>
                      <a:pt x="498" y="302"/>
                    </a:lnTo>
                    <a:lnTo>
                      <a:pt x="498" y="297"/>
                    </a:lnTo>
                    <a:lnTo>
                      <a:pt x="496" y="294"/>
                    </a:lnTo>
                    <a:lnTo>
                      <a:pt x="493" y="289"/>
                    </a:lnTo>
                    <a:lnTo>
                      <a:pt x="490" y="287"/>
                    </a:lnTo>
                    <a:lnTo>
                      <a:pt x="485" y="286"/>
                    </a:lnTo>
                    <a:lnTo>
                      <a:pt x="483" y="281"/>
                    </a:lnTo>
                    <a:lnTo>
                      <a:pt x="481" y="279"/>
                    </a:lnTo>
                    <a:lnTo>
                      <a:pt x="480" y="274"/>
                    </a:lnTo>
                    <a:lnTo>
                      <a:pt x="480" y="271"/>
                    </a:lnTo>
                    <a:lnTo>
                      <a:pt x="476" y="267"/>
                    </a:lnTo>
                    <a:lnTo>
                      <a:pt x="473" y="264"/>
                    </a:lnTo>
                    <a:lnTo>
                      <a:pt x="470" y="264"/>
                    </a:lnTo>
                    <a:lnTo>
                      <a:pt x="466" y="261"/>
                    </a:lnTo>
                    <a:lnTo>
                      <a:pt x="463" y="259"/>
                    </a:lnTo>
                    <a:lnTo>
                      <a:pt x="460" y="259"/>
                    </a:lnTo>
                    <a:lnTo>
                      <a:pt x="456" y="262"/>
                    </a:lnTo>
                    <a:lnTo>
                      <a:pt x="455" y="262"/>
                    </a:lnTo>
                    <a:lnTo>
                      <a:pt x="451" y="262"/>
                    </a:lnTo>
                    <a:lnTo>
                      <a:pt x="448" y="257"/>
                    </a:lnTo>
                    <a:lnTo>
                      <a:pt x="446" y="256"/>
                    </a:lnTo>
                    <a:lnTo>
                      <a:pt x="441" y="256"/>
                    </a:lnTo>
                    <a:lnTo>
                      <a:pt x="438" y="259"/>
                    </a:lnTo>
                    <a:lnTo>
                      <a:pt x="435" y="261"/>
                    </a:lnTo>
                    <a:lnTo>
                      <a:pt x="435" y="262"/>
                    </a:lnTo>
                    <a:lnTo>
                      <a:pt x="433" y="262"/>
                    </a:lnTo>
                    <a:lnTo>
                      <a:pt x="428" y="261"/>
                    </a:lnTo>
                    <a:lnTo>
                      <a:pt x="427" y="257"/>
                    </a:lnTo>
                    <a:lnTo>
                      <a:pt x="427" y="256"/>
                    </a:lnTo>
                    <a:lnTo>
                      <a:pt x="423" y="251"/>
                    </a:lnTo>
                    <a:lnTo>
                      <a:pt x="418" y="249"/>
                    </a:lnTo>
                    <a:lnTo>
                      <a:pt x="415" y="246"/>
                    </a:lnTo>
                    <a:lnTo>
                      <a:pt x="412" y="244"/>
                    </a:lnTo>
                    <a:lnTo>
                      <a:pt x="410" y="242"/>
                    </a:lnTo>
                    <a:lnTo>
                      <a:pt x="408" y="239"/>
                    </a:lnTo>
                    <a:lnTo>
                      <a:pt x="408" y="236"/>
                    </a:lnTo>
                    <a:lnTo>
                      <a:pt x="407" y="234"/>
                    </a:lnTo>
                    <a:lnTo>
                      <a:pt x="405" y="234"/>
                    </a:lnTo>
                    <a:lnTo>
                      <a:pt x="405" y="236"/>
                    </a:lnTo>
                    <a:lnTo>
                      <a:pt x="403" y="236"/>
                    </a:lnTo>
                    <a:lnTo>
                      <a:pt x="402" y="232"/>
                    </a:lnTo>
                    <a:lnTo>
                      <a:pt x="400" y="232"/>
                    </a:lnTo>
                    <a:lnTo>
                      <a:pt x="400" y="227"/>
                    </a:lnTo>
                    <a:lnTo>
                      <a:pt x="400" y="224"/>
                    </a:lnTo>
                    <a:lnTo>
                      <a:pt x="398" y="224"/>
                    </a:lnTo>
                    <a:lnTo>
                      <a:pt x="393" y="222"/>
                    </a:lnTo>
                    <a:lnTo>
                      <a:pt x="390" y="222"/>
                    </a:lnTo>
                    <a:lnTo>
                      <a:pt x="392" y="224"/>
                    </a:lnTo>
                    <a:lnTo>
                      <a:pt x="387" y="227"/>
                    </a:lnTo>
                    <a:lnTo>
                      <a:pt x="383" y="229"/>
                    </a:lnTo>
                    <a:lnTo>
                      <a:pt x="377" y="236"/>
                    </a:lnTo>
                    <a:lnTo>
                      <a:pt x="377" y="239"/>
                    </a:lnTo>
                    <a:lnTo>
                      <a:pt x="377" y="242"/>
                    </a:lnTo>
                    <a:lnTo>
                      <a:pt x="375" y="247"/>
                    </a:lnTo>
                    <a:lnTo>
                      <a:pt x="367" y="249"/>
                    </a:lnTo>
                    <a:lnTo>
                      <a:pt x="363" y="252"/>
                    </a:lnTo>
                    <a:lnTo>
                      <a:pt x="362" y="257"/>
                    </a:lnTo>
                    <a:lnTo>
                      <a:pt x="362" y="266"/>
                    </a:lnTo>
                    <a:lnTo>
                      <a:pt x="367" y="276"/>
                    </a:lnTo>
                    <a:lnTo>
                      <a:pt x="372" y="281"/>
                    </a:lnTo>
                    <a:lnTo>
                      <a:pt x="372" y="284"/>
                    </a:lnTo>
                    <a:lnTo>
                      <a:pt x="365" y="289"/>
                    </a:lnTo>
                    <a:lnTo>
                      <a:pt x="360" y="291"/>
                    </a:lnTo>
                    <a:lnTo>
                      <a:pt x="355" y="296"/>
                    </a:lnTo>
                    <a:lnTo>
                      <a:pt x="352" y="297"/>
                    </a:lnTo>
                    <a:lnTo>
                      <a:pt x="350" y="296"/>
                    </a:lnTo>
                    <a:lnTo>
                      <a:pt x="348" y="294"/>
                    </a:lnTo>
                    <a:lnTo>
                      <a:pt x="345" y="294"/>
                    </a:lnTo>
                    <a:lnTo>
                      <a:pt x="335" y="296"/>
                    </a:lnTo>
                    <a:lnTo>
                      <a:pt x="329" y="296"/>
                    </a:lnTo>
                    <a:lnTo>
                      <a:pt x="319" y="292"/>
                    </a:lnTo>
                    <a:lnTo>
                      <a:pt x="314" y="291"/>
                    </a:lnTo>
                    <a:lnTo>
                      <a:pt x="310" y="292"/>
                    </a:lnTo>
                    <a:lnTo>
                      <a:pt x="309" y="302"/>
                    </a:lnTo>
                    <a:lnTo>
                      <a:pt x="307" y="307"/>
                    </a:lnTo>
                    <a:lnTo>
                      <a:pt x="305" y="312"/>
                    </a:lnTo>
                    <a:lnTo>
                      <a:pt x="304" y="325"/>
                    </a:lnTo>
                    <a:lnTo>
                      <a:pt x="304" y="335"/>
                    </a:lnTo>
                    <a:lnTo>
                      <a:pt x="302" y="339"/>
                    </a:lnTo>
                    <a:lnTo>
                      <a:pt x="305" y="340"/>
                    </a:lnTo>
                    <a:lnTo>
                      <a:pt x="310" y="342"/>
                    </a:lnTo>
                    <a:lnTo>
                      <a:pt x="309" y="347"/>
                    </a:lnTo>
                    <a:lnTo>
                      <a:pt x="309" y="350"/>
                    </a:lnTo>
                    <a:lnTo>
                      <a:pt x="305" y="350"/>
                    </a:lnTo>
                    <a:lnTo>
                      <a:pt x="302" y="352"/>
                    </a:lnTo>
                    <a:lnTo>
                      <a:pt x="299" y="352"/>
                    </a:lnTo>
                    <a:lnTo>
                      <a:pt x="295" y="350"/>
                    </a:lnTo>
                    <a:lnTo>
                      <a:pt x="292" y="350"/>
                    </a:lnTo>
                    <a:lnTo>
                      <a:pt x="287" y="352"/>
                    </a:lnTo>
                    <a:lnTo>
                      <a:pt x="275" y="354"/>
                    </a:lnTo>
                    <a:lnTo>
                      <a:pt x="269" y="357"/>
                    </a:lnTo>
                    <a:lnTo>
                      <a:pt x="265" y="357"/>
                    </a:lnTo>
                    <a:lnTo>
                      <a:pt x="262" y="355"/>
                    </a:lnTo>
                    <a:lnTo>
                      <a:pt x="259" y="357"/>
                    </a:lnTo>
                    <a:lnTo>
                      <a:pt x="254" y="360"/>
                    </a:lnTo>
                    <a:lnTo>
                      <a:pt x="254" y="364"/>
                    </a:lnTo>
                    <a:lnTo>
                      <a:pt x="257" y="367"/>
                    </a:lnTo>
                    <a:lnTo>
                      <a:pt x="264" y="367"/>
                    </a:lnTo>
                    <a:lnTo>
                      <a:pt x="270" y="367"/>
                    </a:lnTo>
                    <a:lnTo>
                      <a:pt x="270" y="369"/>
                    </a:lnTo>
                    <a:lnTo>
                      <a:pt x="267" y="372"/>
                    </a:lnTo>
                    <a:lnTo>
                      <a:pt x="269" y="379"/>
                    </a:lnTo>
                    <a:lnTo>
                      <a:pt x="269" y="382"/>
                    </a:lnTo>
                    <a:lnTo>
                      <a:pt x="272" y="385"/>
                    </a:lnTo>
                    <a:lnTo>
                      <a:pt x="272" y="389"/>
                    </a:lnTo>
                    <a:lnTo>
                      <a:pt x="277" y="395"/>
                    </a:lnTo>
                    <a:lnTo>
                      <a:pt x="277" y="400"/>
                    </a:lnTo>
                    <a:lnTo>
                      <a:pt x="284" y="404"/>
                    </a:lnTo>
                    <a:lnTo>
                      <a:pt x="285" y="412"/>
                    </a:lnTo>
                    <a:lnTo>
                      <a:pt x="282" y="413"/>
                    </a:lnTo>
                    <a:lnTo>
                      <a:pt x="280" y="418"/>
                    </a:lnTo>
                    <a:lnTo>
                      <a:pt x="285" y="422"/>
                    </a:lnTo>
                    <a:lnTo>
                      <a:pt x="282" y="423"/>
                    </a:lnTo>
                    <a:lnTo>
                      <a:pt x="282" y="427"/>
                    </a:lnTo>
                    <a:lnTo>
                      <a:pt x="277" y="428"/>
                    </a:lnTo>
                    <a:lnTo>
                      <a:pt x="277" y="435"/>
                    </a:lnTo>
                    <a:lnTo>
                      <a:pt x="272" y="437"/>
                    </a:lnTo>
                    <a:lnTo>
                      <a:pt x="262" y="435"/>
                    </a:lnTo>
                    <a:lnTo>
                      <a:pt x="252" y="423"/>
                    </a:lnTo>
                    <a:lnTo>
                      <a:pt x="247" y="425"/>
                    </a:lnTo>
                    <a:lnTo>
                      <a:pt x="237" y="422"/>
                    </a:lnTo>
                    <a:lnTo>
                      <a:pt x="222" y="420"/>
                    </a:lnTo>
                    <a:lnTo>
                      <a:pt x="216" y="423"/>
                    </a:lnTo>
                    <a:lnTo>
                      <a:pt x="202" y="420"/>
                    </a:lnTo>
                    <a:lnTo>
                      <a:pt x="191" y="422"/>
                    </a:lnTo>
                    <a:lnTo>
                      <a:pt x="186" y="423"/>
                    </a:lnTo>
                    <a:lnTo>
                      <a:pt x="179" y="422"/>
                    </a:lnTo>
                    <a:lnTo>
                      <a:pt x="176" y="425"/>
                    </a:lnTo>
                    <a:lnTo>
                      <a:pt x="171" y="427"/>
                    </a:lnTo>
                    <a:lnTo>
                      <a:pt x="157" y="425"/>
                    </a:lnTo>
                    <a:lnTo>
                      <a:pt x="147" y="423"/>
                    </a:lnTo>
                    <a:lnTo>
                      <a:pt x="142" y="420"/>
                    </a:lnTo>
                    <a:lnTo>
                      <a:pt x="134" y="420"/>
                    </a:lnTo>
                    <a:lnTo>
                      <a:pt x="132" y="422"/>
                    </a:lnTo>
                    <a:lnTo>
                      <a:pt x="126" y="422"/>
                    </a:lnTo>
                    <a:lnTo>
                      <a:pt x="123" y="420"/>
                    </a:lnTo>
                    <a:lnTo>
                      <a:pt x="119" y="422"/>
                    </a:lnTo>
                    <a:lnTo>
                      <a:pt x="119" y="427"/>
                    </a:lnTo>
                    <a:lnTo>
                      <a:pt x="121" y="432"/>
                    </a:lnTo>
                    <a:lnTo>
                      <a:pt x="121" y="437"/>
                    </a:lnTo>
                    <a:lnTo>
                      <a:pt x="114" y="438"/>
                    </a:lnTo>
                    <a:lnTo>
                      <a:pt x="99" y="438"/>
                    </a:lnTo>
                    <a:lnTo>
                      <a:pt x="81" y="437"/>
                    </a:lnTo>
                    <a:lnTo>
                      <a:pt x="76" y="435"/>
                    </a:lnTo>
                    <a:lnTo>
                      <a:pt x="69" y="433"/>
                    </a:lnTo>
                    <a:lnTo>
                      <a:pt x="64" y="438"/>
                    </a:lnTo>
                    <a:lnTo>
                      <a:pt x="66" y="440"/>
                    </a:lnTo>
                    <a:lnTo>
                      <a:pt x="61" y="443"/>
                    </a:lnTo>
                    <a:lnTo>
                      <a:pt x="59" y="445"/>
                    </a:lnTo>
                    <a:lnTo>
                      <a:pt x="63" y="447"/>
                    </a:lnTo>
                    <a:lnTo>
                      <a:pt x="63" y="450"/>
                    </a:lnTo>
                    <a:lnTo>
                      <a:pt x="54" y="462"/>
                    </a:lnTo>
                    <a:lnTo>
                      <a:pt x="51" y="467"/>
                    </a:lnTo>
                    <a:lnTo>
                      <a:pt x="56" y="470"/>
                    </a:lnTo>
                    <a:lnTo>
                      <a:pt x="66" y="472"/>
                    </a:lnTo>
                    <a:lnTo>
                      <a:pt x="71" y="477"/>
                    </a:lnTo>
                    <a:lnTo>
                      <a:pt x="76" y="477"/>
                    </a:lnTo>
                    <a:lnTo>
                      <a:pt x="79" y="473"/>
                    </a:lnTo>
                    <a:lnTo>
                      <a:pt x="81" y="467"/>
                    </a:lnTo>
                    <a:lnTo>
                      <a:pt x="83" y="468"/>
                    </a:lnTo>
                    <a:lnTo>
                      <a:pt x="96" y="477"/>
                    </a:lnTo>
                    <a:lnTo>
                      <a:pt x="96" y="480"/>
                    </a:lnTo>
                    <a:lnTo>
                      <a:pt x="89" y="488"/>
                    </a:lnTo>
                    <a:lnTo>
                      <a:pt x="81" y="487"/>
                    </a:lnTo>
                    <a:lnTo>
                      <a:pt x="69" y="488"/>
                    </a:lnTo>
                    <a:lnTo>
                      <a:pt x="68" y="485"/>
                    </a:lnTo>
                    <a:lnTo>
                      <a:pt x="63" y="482"/>
                    </a:lnTo>
                    <a:lnTo>
                      <a:pt x="54" y="488"/>
                    </a:lnTo>
                    <a:lnTo>
                      <a:pt x="49" y="488"/>
                    </a:lnTo>
                    <a:lnTo>
                      <a:pt x="43" y="492"/>
                    </a:lnTo>
                    <a:lnTo>
                      <a:pt x="38" y="493"/>
                    </a:lnTo>
                    <a:lnTo>
                      <a:pt x="36" y="500"/>
                    </a:lnTo>
                    <a:lnTo>
                      <a:pt x="44" y="503"/>
                    </a:lnTo>
                    <a:lnTo>
                      <a:pt x="44" y="506"/>
                    </a:lnTo>
                    <a:lnTo>
                      <a:pt x="36" y="510"/>
                    </a:lnTo>
                    <a:lnTo>
                      <a:pt x="26" y="511"/>
                    </a:lnTo>
                    <a:lnTo>
                      <a:pt x="28" y="513"/>
                    </a:lnTo>
                    <a:lnTo>
                      <a:pt x="30" y="518"/>
                    </a:lnTo>
                    <a:lnTo>
                      <a:pt x="20" y="520"/>
                    </a:lnTo>
                    <a:lnTo>
                      <a:pt x="20" y="525"/>
                    </a:lnTo>
                    <a:lnTo>
                      <a:pt x="15" y="526"/>
                    </a:lnTo>
                    <a:lnTo>
                      <a:pt x="5" y="525"/>
                    </a:lnTo>
                    <a:lnTo>
                      <a:pt x="0" y="528"/>
                    </a:lnTo>
                    <a:lnTo>
                      <a:pt x="0" y="535"/>
                    </a:lnTo>
                    <a:lnTo>
                      <a:pt x="5" y="543"/>
                    </a:lnTo>
                    <a:lnTo>
                      <a:pt x="10" y="541"/>
                    </a:lnTo>
                    <a:lnTo>
                      <a:pt x="16" y="541"/>
                    </a:lnTo>
                    <a:lnTo>
                      <a:pt x="18" y="546"/>
                    </a:lnTo>
                    <a:lnTo>
                      <a:pt x="15" y="551"/>
                    </a:lnTo>
                    <a:lnTo>
                      <a:pt x="18" y="556"/>
                    </a:lnTo>
                    <a:lnTo>
                      <a:pt x="23" y="558"/>
                    </a:lnTo>
                    <a:lnTo>
                      <a:pt x="23" y="565"/>
                    </a:lnTo>
                    <a:lnTo>
                      <a:pt x="21" y="568"/>
                    </a:lnTo>
                    <a:lnTo>
                      <a:pt x="16" y="578"/>
                    </a:lnTo>
                    <a:lnTo>
                      <a:pt x="15" y="591"/>
                    </a:lnTo>
                    <a:lnTo>
                      <a:pt x="13" y="590"/>
                    </a:lnTo>
                    <a:lnTo>
                      <a:pt x="18" y="596"/>
                    </a:lnTo>
                    <a:lnTo>
                      <a:pt x="21" y="596"/>
                    </a:lnTo>
                    <a:lnTo>
                      <a:pt x="30" y="595"/>
                    </a:lnTo>
                    <a:lnTo>
                      <a:pt x="34" y="593"/>
                    </a:lnTo>
                    <a:lnTo>
                      <a:pt x="38" y="590"/>
                    </a:lnTo>
                    <a:lnTo>
                      <a:pt x="39" y="588"/>
                    </a:lnTo>
                    <a:lnTo>
                      <a:pt x="43" y="586"/>
                    </a:lnTo>
                    <a:lnTo>
                      <a:pt x="44" y="588"/>
                    </a:lnTo>
                    <a:lnTo>
                      <a:pt x="48" y="591"/>
                    </a:lnTo>
                    <a:lnTo>
                      <a:pt x="56" y="591"/>
                    </a:lnTo>
                    <a:lnTo>
                      <a:pt x="56" y="588"/>
                    </a:lnTo>
                    <a:lnTo>
                      <a:pt x="54" y="586"/>
                    </a:lnTo>
                    <a:lnTo>
                      <a:pt x="54" y="583"/>
                    </a:lnTo>
                    <a:lnTo>
                      <a:pt x="59" y="581"/>
                    </a:lnTo>
                    <a:lnTo>
                      <a:pt x="61" y="580"/>
                    </a:lnTo>
                    <a:lnTo>
                      <a:pt x="64" y="580"/>
                    </a:lnTo>
                    <a:lnTo>
                      <a:pt x="64" y="581"/>
                    </a:lnTo>
                    <a:lnTo>
                      <a:pt x="69" y="581"/>
                    </a:lnTo>
                    <a:lnTo>
                      <a:pt x="73" y="576"/>
                    </a:lnTo>
                    <a:lnTo>
                      <a:pt x="71" y="571"/>
                    </a:lnTo>
                    <a:lnTo>
                      <a:pt x="74" y="568"/>
                    </a:lnTo>
                    <a:lnTo>
                      <a:pt x="76" y="565"/>
                    </a:lnTo>
                    <a:lnTo>
                      <a:pt x="78" y="560"/>
                    </a:lnTo>
                    <a:lnTo>
                      <a:pt x="79" y="555"/>
                    </a:lnTo>
                    <a:lnTo>
                      <a:pt x="86" y="555"/>
                    </a:lnTo>
                    <a:lnTo>
                      <a:pt x="89" y="558"/>
                    </a:lnTo>
                    <a:lnTo>
                      <a:pt x="94" y="560"/>
                    </a:lnTo>
                    <a:lnTo>
                      <a:pt x="94" y="563"/>
                    </a:lnTo>
                    <a:lnTo>
                      <a:pt x="93" y="568"/>
                    </a:lnTo>
                    <a:lnTo>
                      <a:pt x="94" y="573"/>
                    </a:lnTo>
                    <a:lnTo>
                      <a:pt x="99" y="573"/>
                    </a:lnTo>
                    <a:lnTo>
                      <a:pt x="101" y="576"/>
                    </a:lnTo>
                    <a:lnTo>
                      <a:pt x="101" y="581"/>
                    </a:lnTo>
                    <a:lnTo>
                      <a:pt x="101" y="586"/>
                    </a:lnTo>
                    <a:lnTo>
                      <a:pt x="101" y="595"/>
                    </a:lnTo>
                    <a:lnTo>
                      <a:pt x="104" y="600"/>
                    </a:lnTo>
                    <a:lnTo>
                      <a:pt x="104" y="603"/>
                    </a:lnTo>
                    <a:lnTo>
                      <a:pt x="109" y="604"/>
                    </a:lnTo>
                    <a:lnTo>
                      <a:pt x="116" y="604"/>
                    </a:lnTo>
                    <a:lnTo>
                      <a:pt x="119" y="601"/>
                    </a:lnTo>
                    <a:lnTo>
                      <a:pt x="121" y="600"/>
                    </a:lnTo>
                    <a:lnTo>
                      <a:pt x="129" y="595"/>
                    </a:lnTo>
                    <a:lnTo>
                      <a:pt x="132" y="593"/>
                    </a:lnTo>
                    <a:lnTo>
                      <a:pt x="134" y="588"/>
                    </a:lnTo>
                    <a:lnTo>
                      <a:pt x="137" y="586"/>
                    </a:lnTo>
                    <a:lnTo>
                      <a:pt x="147" y="580"/>
                    </a:lnTo>
                    <a:lnTo>
                      <a:pt x="156" y="578"/>
                    </a:lnTo>
                    <a:lnTo>
                      <a:pt x="156" y="583"/>
                    </a:lnTo>
                    <a:lnTo>
                      <a:pt x="166" y="581"/>
                    </a:lnTo>
                    <a:lnTo>
                      <a:pt x="169" y="578"/>
                    </a:lnTo>
                    <a:lnTo>
                      <a:pt x="179" y="578"/>
                    </a:lnTo>
                    <a:lnTo>
                      <a:pt x="181" y="581"/>
                    </a:lnTo>
                    <a:lnTo>
                      <a:pt x="172" y="588"/>
                    </a:lnTo>
                    <a:lnTo>
                      <a:pt x="176" y="588"/>
                    </a:lnTo>
                    <a:lnTo>
                      <a:pt x="176" y="588"/>
                    </a:lnTo>
                    <a:lnTo>
                      <a:pt x="179" y="586"/>
                    </a:lnTo>
                    <a:lnTo>
                      <a:pt x="182" y="586"/>
                    </a:lnTo>
                    <a:lnTo>
                      <a:pt x="186" y="590"/>
                    </a:lnTo>
                    <a:lnTo>
                      <a:pt x="189" y="588"/>
                    </a:lnTo>
                    <a:lnTo>
                      <a:pt x="192" y="588"/>
                    </a:lnTo>
                    <a:lnTo>
                      <a:pt x="196" y="586"/>
                    </a:lnTo>
                    <a:lnTo>
                      <a:pt x="197" y="585"/>
                    </a:lnTo>
                    <a:lnTo>
                      <a:pt x="201" y="585"/>
                    </a:lnTo>
                    <a:lnTo>
                      <a:pt x="204" y="588"/>
                    </a:lnTo>
                    <a:lnTo>
                      <a:pt x="207" y="595"/>
                    </a:lnTo>
                    <a:lnTo>
                      <a:pt x="217" y="609"/>
                    </a:lnTo>
                    <a:lnTo>
                      <a:pt x="224" y="613"/>
                    </a:lnTo>
                    <a:lnTo>
                      <a:pt x="224" y="619"/>
                    </a:lnTo>
                    <a:lnTo>
                      <a:pt x="229" y="621"/>
                    </a:lnTo>
                    <a:lnTo>
                      <a:pt x="230" y="624"/>
                    </a:lnTo>
                    <a:lnTo>
                      <a:pt x="240" y="626"/>
                    </a:lnTo>
                    <a:lnTo>
                      <a:pt x="250" y="626"/>
                    </a:lnTo>
                    <a:lnTo>
                      <a:pt x="255" y="626"/>
                    </a:lnTo>
                    <a:lnTo>
                      <a:pt x="255" y="631"/>
                    </a:lnTo>
                    <a:lnTo>
                      <a:pt x="265" y="634"/>
                    </a:lnTo>
                    <a:lnTo>
                      <a:pt x="274" y="638"/>
                    </a:lnTo>
                    <a:lnTo>
                      <a:pt x="277" y="649"/>
                    </a:lnTo>
                    <a:lnTo>
                      <a:pt x="284" y="656"/>
                    </a:lnTo>
                    <a:lnTo>
                      <a:pt x="292" y="659"/>
                    </a:lnTo>
                    <a:lnTo>
                      <a:pt x="295" y="664"/>
                    </a:lnTo>
                    <a:lnTo>
                      <a:pt x="295" y="676"/>
                    </a:lnTo>
                    <a:lnTo>
                      <a:pt x="300" y="684"/>
                    </a:lnTo>
                    <a:lnTo>
                      <a:pt x="305" y="686"/>
                    </a:lnTo>
                    <a:lnTo>
                      <a:pt x="309" y="696"/>
                    </a:lnTo>
                    <a:lnTo>
                      <a:pt x="310" y="704"/>
                    </a:lnTo>
                    <a:lnTo>
                      <a:pt x="307" y="709"/>
                    </a:lnTo>
                    <a:lnTo>
                      <a:pt x="307" y="706"/>
                    </a:lnTo>
                    <a:lnTo>
                      <a:pt x="302" y="704"/>
                    </a:lnTo>
                    <a:lnTo>
                      <a:pt x="295" y="711"/>
                    </a:lnTo>
                    <a:lnTo>
                      <a:pt x="295" y="711"/>
                    </a:lnTo>
                    <a:lnTo>
                      <a:pt x="297" y="714"/>
                    </a:lnTo>
                    <a:lnTo>
                      <a:pt x="297" y="717"/>
                    </a:lnTo>
                    <a:lnTo>
                      <a:pt x="304" y="721"/>
                    </a:lnTo>
                    <a:lnTo>
                      <a:pt x="304" y="729"/>
                    </a:lnTo>
                    <a:lnTo>
                      <a:pt x="305" y="732"/>
                    </a:lnTo>
                    <a:lnTo>
                      <a:pt x="304" y="736"/>
                    </a:lnTo>
                    <a:lnTo>
                      <a:pt x="307" y="737"/>
                    </a:lnTo>
                    <a:lnTo>
                      <a:pt x="309" y="741"/>
                    </a:lnTo>
                    <a:lnTo>
                      <a:pt x="309" y="744"/>
                    </a:lnTo>
                    <a:lnTo>
                      <a:pt x="312" y="744"/>
                    </a:lnTo>
                    <a:lnTo>
                      <a:pt x="314" y="749"/>
                    </a:lnTo>
                    <a:lnTo>
                      <a:pt x="319" y="752"/>
                    </a:lnTo>
                    <a:lnTo>
                      <a:pt x="322" y="747"/>
                    </a:lnTo>
                    <a:lnTo>
                      <a:pt x="327" y="747"/>
                    </a:lnTo>
                    <a:lnTo>
                      <a:pt x="329" y="751"/>
                    </a:lnTo>
                    <a:lnTo>
                      <a:pt x="335" y="751"/>
                    </a:lnTo>
                    <a:lnTo>
                      <a:pt x="340" y="756"/>
                    </a:lnTo>
                    <a:lnTo>
                      <a:pt x="343" y="757"/>
                    </a:lnTo>
                    <a:lnTo>
                      <a:pt x="345" y="762"/>
                    </a:lnTo>
                    <a:lnTo>
                      <a:pt x="350" y="762"/>
                    </a:lnTo>
                    <a:lnTo>
                      <a:pt x="352" y="766"/>
                    </a:lnTo>
                    <a:lnTo>
                      <a:pt x="352" y="766"/>
                    </a:lnTo>
                    <a:lnTo>
                      <a:pt x="353" y="764"/>
                    </a:lnTo>
                    <a:lnTo>
                      <a:pt x="360" y="767"/>
                    </a:lnTo>
                    <a:lnTo>
                      <a:pt x="362" y="771"/>
                    </a:lnTo>
                    <a:lnTo>
                      <a:pt x="367" y="771"/>
                    </a:lnTo>
                    <a:lnTo>
                      <a:pt x="370" y="771"/>
                    </a:lnTo>
                    <a:lnTo>
                      <a:pt x="373" y="767"/>
                    </a:lnTo>
                    <a:lnTo>
                      <a:pt x="378" y="767"/>
                    </a:lnTo>
                    <a:lnTo>
                      <a:pt x="387" y="771"/>
                    </a:lnTo>
                    <a:lnTo>
                      <a:pt x="390" y="772"/>
                    </a:lnTo>
                    <a:lnTo>
                      <a:pt x="395" y="772"/>
                    </a:lnTo>
                    <a:lnTo>
                      <a:pt x="400" y="774"/>
                    </a:lnTo>
                    <a:lnTo>
                      <a:pt x="407" y="782"/>
                    </a:lnTo>
                    <a:lnTo>
                      <a:pt x="412" y="782"/>
                    </a:lnTo>
                    <a:lnTo>
                      <a:pt x="417" y="784"/>
                    </a:lnTo>
                    <a:lnTo>
                      <a:pt x="420" y="787"/>
                    </a:lnTo>
                    <a:lnTo>
                      <a:pt x="423" y="792"/>
                    </a:lnTo>
                    <a:lnTo>
                      <a:pt x="425" y="796"/>
                    </a:lnTo>
                    <a:lnTo>
                      <a:pt x="428" y="796"/>
                    </a:lnTo>
                    <a:lnTo>
                      <a:pt x="428" y="789"/>
                    </a:lnTo>
                    <a:lnTo>
                      <a:pt x="431" y="786"/>
                    </a:lnTo>
                    <a:lnTo>
                      <a:pt x="433" y="789"/>
                    </a:lnTo>
                    <a:lnTo>
                      <a:pt x="438" y="789"/>
                    </a:lnTo>
                    <a:lnTo>
                      <a:pt x="443" y="791"/>
                    </a:lnTo>
                    <a:lnTo>
                      <a:pt x="443" y="797"/>
                    </a:lnTo>
                    <a:lnTo>
                      <a:pt x="450" y="802"/>
                    </a:lnTo>
                    <a:lnTo>
                      <a:pt x="458" y="800"/>
                    </a:lnTo>
                    <a:lnTo>
                      <a:pt x="463" y="800"/>
                    </a:lnTo>
                    <a:lnTo>
                      <a:pt x="463" y="810"/>
                    </a:lnTo>
                    <a:lnTo>
                      <a:pt x="465" y="815"/>
                    </a:lnTo>
                    <a:lnTo>
                      <a:pt x="470" y="814"/>
                    </a:lnTo>
                    <a:lnTo>
                      <a:pt x="476" y="817"/>
                    </a:lnTo>
                    <a:lnTo>
                      <a:pt x="478" y="814"/>
                    </a:lnTo>
                    <a:lnTo>
                      <a:pt x="485" y="814"/>
                    </a:lnTo>
                    <a:lnTo>
                      <a:pt x="488" y="809"/>
                    </a:lnTo>
                    <a:lnTo>
                      <a:pt x="498" y="810"/>
                    </a:lnTo>
                    <a:lnTo>
                      <a:pt x="503" y="812"/>
                    </a:lnTo>
                    <a:lnTo>
                      <a:pt x="505" y="817"/>
                    </a:lnTo>
                    <a:lnTo>
                      <a:pt x="511" y="820"/>
                    </a:lnTo>
                    <a:lnTo>
                      <a:pt x="516" y="825"/>
                    </a:lnTo>
                    <a:lnTo>
                      <a:pt x="521" y="827"/>
                    </a:lnTo>
                    <a:lnTo>
                      <a:pt x="528" y="825"/>
                    </a:lnTo>
                    <a:lnTo>
                      <a:pt x="529" y="825"/>
                    </a:lnTo>
                    <a:lnTo>
                      <a:pt x="536" y="824"/>
                    </a:lnTo>
                    <a:lnTo>
                      <a:pt x="541" y="824"/>
                    </a:lnTo>
                    <a:lnTo>
                      <a:pt x="541" y="824"/>
                    </a:lnTo>
                    <a:lnTo>
                      <a:pt x="546" y="820"/>
                    </a:lnTo>
                    <a:lnTo>
                      <a:pt x="551" y="820"/>
                    </a:lnTo>
                    <a:lnTo>
                      <a:pt x="554" y="824"/>
                    </a:lnTo>
                    <a:lnTo>
                      <a:pt x="554" y="830"/>
                    </a:lnTo>
                    <a:lnTo>
                      <a:pt x="559" y="834"/>
                    </a:lnTo>
                    <a:lnTo>
                      <a:pt x="559" y="834"/>
                    </a:lnTo>
                    <a:lnTo>
                      <a:pt x="564" y="830"/>
                    </a:lnTo>
                    <a:lnTo>
                      <a:pt x="569" y="822"/>
                    </a:lnTo>
                    <a:lnTo>
                      <a:pt x="581" y="815"/>
                    </a:lnTo>
                    <a:lnTo>
                      <a:pt x="589" y="814"/>
                    </a:lnTo>
                    <a:lnTo>
                      <a:pt x="591" y="817"/>
                    </a:lnTo>
                    <a:lnTo>
                      <a:pt x="603" y="819"/>
                    </a:lnTo>
                    <a:lnTo>
                      <a:pt x="608" y="820"/>
                    </a:lnTo>
                    <a:lnTo>
                      <a:pt x="614" y="819"/>
                    </a:lnTo>
                    <a:lnTo>
                      <a:pt x="621" y="819"/>
                    </a:lnTo>
                    <a:lnTo>
                      <a:pt x="624" y="824"/>
                    </a:lnTo>
                    <a:lnTo>
                      <a:pt x="626" y="824"/>
                    </a:lnTo>
                    <a:lnTo>
                      <a:pt x="629" y="824"/>
                    </a:lnTo>
                    <a:lnTo>
                      <a:pt x="637" y="820"/>
                    </a:lnTo>
                    <a:lnTo>
                      <a:pt x="641" y="820"/>
                    </a:lnTo>
                    <a:lnTo>
                      <a:pt x="644" y="815"/>
                    </a:lnTo>
                    <a:lnTo>
                      <a:pt x="647" y="814"/>
                    </a:lnTo>
                    <a:lnTo>
                      <a:pt x="651" y="814"/>
                    </a:lnTo>
                    <a:lnTo>
                      <a:pt x="651" y="812"/>
                    </a:lnTo>
                    <a:lnTo>
                      <a:pt x="656" y="810"/>
                    </a:lnTo>
                    <a:lnTo>
                      <a:pt x="657" y="805"/>
                    </a:lnTo>
                    <a:lnTo>
                      <a:pt x="662" y="800"/>
                    </a:lnTo>
                    <a:lnTo>
                      <a:pt x="667" y="800"/>
                    </a:lnTo>
                    <a:lnTo>
                      <a:pt x="676" y="799"/>
                    </a:lnTo>
                    <a:lnTo>
                      <a:pt x="682" y="792"/>
                    </a:lnTo>
                    <a:lnTo>
                      <a:pt x="681" y="787"/>
                    </a:lnTo>
                    <a:lnTo>
                      <a:pt x="684" y="787"/>
                    </a:lnTo>
                    <a:lnTo>
                      <a:pt x="691" y="784"/>
                    </a:lnTo>
                    <a:lnTo>
                      <a:pt x="694" y="789"/>
                    </a:lnTo>
                    <a:lnTo>
                      <a:pt x="701" y="787"/>
                    </a:lnTo>
                    <a:lnTo>
                      <a:pt x="711" y="791"/>
                    </a:lnTo>
                    <a:lnTo>
                      <a:pt x="712" y="789"/>
                    </a:lnTo>
                    <a:lnTo>
                      <a:pt x="712" y="784"/>
                    </a:lnTo>
                    <a:lnTo>
                      <a:pt x="722" y="779"/>
                    </a:lnTo>
                    <a:lnTo>
                      <a:pt x="725" y="779"/>
                    </a:lnTo>
                    <a:lnTo>
                      <a:pt x="729" y="782"/>
                    </a:lnTo>
                    <a:lnTo>
                      <a:pt x="732" y="782"/>
                    </a:lnTo>
                    <a:lnTo>
                      <a:pt x="734" y="784"/>
                    </a:lnTo>
                    <a:lnTo>
                      <a:pt x="730" y="791"/>
                    </a:lnTo>
                    <a:lnTo>
                      <a:pt x="732" y="794"/>
                    </a:lnTo>
                    <a:lnTo>
                      <a:pt x="735" y="792"/>
                    </a:lnTo>
                    <a:lnTo>
                      <a:pt x="737" y="792"/>
                    </a:lnTo>
                    <a:lnTo>
                      <a:pt x="739" y="796"/>
                    </a:lnTo>
                    <a:lnTo>
                      <a:pt x="742" y="799"/>
                    </a:lnTo>
                    <a:lnTo>
                      <a:pt x="742" y="802"/>
                    </a:lnTo>
                    <a:lnTo>
                      <a:pt x="739" y="807"/>
                    </a:lnTo>
                    <a:lnTo>
                      <a:pt x="740" y="810"/>
                    </a:lnTo>
                    <a:lnTo>
                      <a:pt x="745" y="810"/>
                    </a:lnTo>
                    <a:lnTo>
                      <a:pt x="749" y="810"/>
                    </a:lnTo>
                    <a:lnTo>
                      <a:pt x="752" y="812"/>
                    </a:lnTo>
                    <a:lnTo>
                      <a:pt x="757" y="815"/>
                    </a:lnTo>
                    <a:lnTo>
                      <a:pt x="760" y="814"/>
                    </a:lnTo>
                    <a:lnTo>
                      <a:pt x="765" y="815"/>
                    </a:lnTo>
                    <a:lnTo>
                      <a:pt x="770" y="814"/>
                    </a:lnTo>
                    <a:lnTo>
                      <a:pt x="775" y="814"/>
                    </a:lnTo>
                    <a:lnTo>
                      <a:pt x="779" y="819"/>
                    </a:lnTo>
                    <a:lnTo>
                      <a:pt x="784" y="822"/>
                    </a:lnTo>
                    <a:lnTo>
                      <a:pt x="784" y="829"/>
                    </a:lnTo>
                    <a:lnTo>
                      <a:pt x="789" y="829"/>
                    </a:lnTo>
                    <a:lnTo>
                      <a:pt x="794" y="834"/>
                    </a:lnTo>
                    <a:lnTo>
                      <a:pt x="794" y="840"/>
                    </a:lnTo>
                    <a:lnTo>
                      <a:pt x="797" y="847"/>
                    </a:lnTo>
                    <a:lnTo>
                      <a:pt x="797" y="854"/>
                    </a:lnTo>
                    <a:lnTo>
                      <a:pt x="797" y="864"/>
                    </a:lnTo>
                    <a:lnTo>
                      <a:pt x="797" y="869"/>
                    </a:lnTo>
                    <a:lnTo>
                      <a:pt x="795" y="870"/>
                    </a:lnTo>
                    <a:lnTo>
                      <a:pt x="790" y="872"/>
                    </a:lnTo>
                    <a:lnTo>
                      <a:pt x="790" y="877"/>
                    </a:lnTo>
                    <a:lnTo>
                      <a:pt x="787" y="877"/>
                    </a:lnTo>
                    <a:lnTo>
                      <a:pt x="787" y="880"/>
                    </a:lnTo>
                    <a:lnTo>
                      <a:pt x="789" y="885"/>
                    </a:lnTo>
                    <a:lnTo>
                      <a:pt x="787" y="887"/>
                    </a:lnTo>
                    <a:lnTo>
                      <a:pt x="784" y="887"/>
                    </a:lnTo>
                    <a:lnTo>
                      <a:pt x="780" y="889"/>
                    </a:lnTo>
                    <a:lnTo>
                      <a:pt x="779" y="894"/>
                    </a:lnTo>
                    <a:lnTo>
                      <a:pt x="780" y="895"/>
                    </a:lnTo>
                    <a:lnTo>
                      <a:pt x="779" y="898"/>
                    </a:lnTo>
                    <a:lnTo>
                      <a:pt x="779" y="903"/>
                    </a:lnTo>
                    <a:lnTo>
                      <a:pt x="782" y="905"/>
                    </a:lnTo>
                    <a:lnTo>
                      <a:pt x="784" y="907"/>
                    </a:lnTo>
                    <a:lnTo>
                      <a:pt x="787" y="910"/>
                    </a:lnTo>
                    <a:lnTo>
                      <a:pt x="787" y="915"/>
                    </a:lnTo>
                    <a:lnTo>
                      <a:pt x="789" y="920"/>
                    </a:lnTo>
                    <a:lnTo>
                      <a:pt x="795" y="917"/>
                    </a:lnTo>
                    <a:lnTo>
                      <a:pt x="805" y="915"/>
                    </a:lnTo>
                    <a:lnTo>
                      <a:pt x="807" y="918"/>
                    </a:lnTo>
                    <a:lnTo>
                      <a:pt x="805" y="920"/>
                    </a:lnTo>
                    <a:lnTo>
                      <a:pt x="809" y="923"/>
                    </a:lnTo>
                    <a:lnTo>
                      <a:pt x="815" y="922"/>
                    </a:lnTo>
                    <a:lnTo>
                      <a:pt x="815" y="925"/>
                    </a:lnTo>
                    <a:lnTo>
                      <a:pt x="814" y="928"/>
                    </a:lnTo>
                    <a:lnTo>
                      <a:pt x="817" y="932"/>
                    </a:lnTo>
                    <a:lnTo>
                      <a:pt x="824" y="933"/>
                    </a:lnTo>
                    <a:lnTo>
                      <a:pt x="822" y="935"/>
                    </a:lnTo>
                    <a:lnTo>
                      <a:pt x="824" y="938"/>
                    </a:lnTo>
                    <a:lnTo>
                      <a:pt x="825" y="937"/>
                    </a:lnTo>
                    <a:lnTo>
                      <a:pt x="832" y="937"/>
                    </a:lnTo>
                    <a:lnTo>
                      <a:pt x="837" y="938"/>
                    </a:lnTo>
                    <a:lnTo>
                      <a:pt x="837" y="942"/>
                    </a:lnTo>
                    <a:lnTo>
                      <a:pt x="835" y="947"/>
                    </a:lnTo>
                    <a:lnTo>
                      <a:pt x="835" y="948"/>
                    </a:lnTo>
                    <a:lnTo>
                      <a:pt x="828" y="957"/>
                    </a:lnTo>
                    <a:lnTo>
                      <a:pt x="825" y="960"/>
                    </a:lnTo>
                    <a:lnTo>
                      <a:pt x="825" y="963"/>
                    </a:lnTo>
                    <a:lnTo>
                      <a:pt x="828" y="962"/>
                    </a:lnTo>
                    <a:lnTo>
                      <a:pt x="837" y="963"/>
                    </a:lnTo>
                    <a:lnTo>
                      <a:pt x="838" y="963"/>
                    </a:lnTo>
                    <a:lnTo>
                      <a:pt x="842" y="962"/>
                    </a:lnTo>
                    <a:lnTo>
                      <a:pt x="845" y="965"/>
                    </a:lnTo>
                    <a:lnTo>
                      <a:pt x="843" y="970"/>
                    </a:lnTo>
                    <a:lnTo>
                      <a:pt x="845" y="975"/>
                    </a:lnTo>
                    <a:lnTo>
                      <a:pt x="850" y="977"/>
                    </a:lnTo>
                    <a:lnTo>
                      <a:pt x="853" y="975"/>
                    </a:lnTo>
                    <a:lnTo>
                      <a:pt x="860" y="975"/>
                    </a:lnTo>
                    <a:lnTo>
                      <a:pt x="870" y="970"/>
                    </a:lnTo>
                    <a:lnTo>
                      <a:pt x="875" y="972"/>
                    </a:lnTo>
                    <a:lnTo>
                      <a:pt x="875" y="975"/>
                    </a:lnTo>
                    <a:lnTo>
                      <a:pt x="868" y="982"/>
                    </a:lnTo>
                    <a:lnTo>
                      <a:pt x="872" y="977"/>
                    </a:lnTo>
                    <a:lnTo>
                      <a:pt x="875" y="980"/>
                    </a:lnTo>
                    <a:lnTo>
                      <a:pt x="878" y="983"/>
                    </a:lnTo>
                    <a:lnTo>
                      <a:pt x="883" y="982"/>
                    </a:lnTo>
                    <a:lnTo>
                      <a:pt x="888" y="982"/>
                    </a:lnTo>
                    <a:lnTo>
                      <a:pt x="887" y="977"/>
                    </a:lnTo>
                    <a:lnTo>
                      <a:pt x="887" y="972"/>
                    </a:lnTo>
                    <a:lnTo>
                      <a:pt x="885" y="967"/>
                    </a:lnTo>
                    <a:lnTo>
                      <a:pt x="885" y="960"/>
                    </a:lnTo>
                    <a:lnTo>
                      <a:pt x="888" y="957"/>
                    </a:lnTo>
                    <a:lnTo>
                      <a:pt x="888" y="955"/>
                    </a:lnTo>
                    <a:lnTo>
                      <a:pt x="897" y="953"/>
                    </a:lnTo>
                    <a:lnTo>
                      <a:pt x="898" y="957"/>
                    </a:lnTo>
                    <a:lnTo>
                      <a:pt x="897" y="955"/>
                    </a:lnTo>
                    <a:lnTo>
                      <a:pt x="898" y="953"/>
                    </a:lnTo>
                    <a:lnTo>
                      <a:pt x="900" y="953"/>
                    </a:lnTo>
                    <a:lnTo>
                      <a:pt x="902" y="950"/>
                    </a:lnTo>
                    <a:lnTo>
                      <a:pt x="905" y="948"/>
                    </a:lnTo>
                    <a:lnTo>
                      <a:pt x="910" y="947"/>
                    </a:lnTo>
                    <a:lnTo>
                      <a:pt x="913" y="947"/>
                    </a:lnTo>
                    <a:lnTo>
                      <a:pt x="912" y="950"/>
                    </a:lnTo>
                    <a:lnTo>
                      <a:pt x="915" y="952"/>
                    </a:lnTo>
                    <a:lnTo>
                      <a:pt x="918" y="952"/>
                    </a:lnTo>
                    <a:lnTo>
                      <a:pt x="918" y="948"/>
                    </a:lnTo>
                    <a:lnTo>
                      <a:pt x="922" y="945"/>
                    </a:lnTo>
                    <a:lnTo>
                      <a:pt x="926" y="950"/>
                    </a:lnTo>
                    <a:lnTo>
                      <a:pt x="930" y="947"/>
                    </a:lnTo>
                    <a:lnTo>
                      <a:pt x="933" y="947"/>
                    </a:lnTo>
                    <a:lnTo>
                      <a:pt x="933" y="950"/>
                    </a:lnTo>
                    <a:lnTo>
                      <a:pt x="940" y="947"/>
                    </a:lnTo>
                    <a:lnTo>
                      <a:pt x="940" y="943"/>
                    </a:lnTo>
                    <a:lnTo>
                      <a:pt x="946" y="942"/>
                    </a:lnTo>
                    <a:lnTo>
                      <a:pt x="951" y="945"/>
                    </a:lnTo>
                    <a:lnTo>
                      <a:pt x="958" y="943"/>
                    </a:lnTo>
                    <a:lnTo>
                      <a:pt x="958" y="935"/>
                    </a:lnTo>
                    <a:lnTo>
                      <a:pt x="963" y="933"/>
                    </a:lnTo>
                    <a:lnTo>
                      <a:pt x="970" y="933"/>
                    </a:lnTo>
                    <a:lnTo>
                      <a:pt x="973" y="930"/>
                    </a:lnTo>
                    <a:lnTo>
                      <a:pt x="978" y="933"/>
                    </a:lnTo>
                    <a:lnTo>
                      <a:pt x="978" y="937"/>
                    </a:lnTo>
                    <a:lnTo>
                      <a:pt x="983" y="938"/>
                    </a:lnTo>
                    <a:lnTo>
                      <a:pt x="986" y="940"/>
                    </a:lnTo>
                    <a:lnTo>
                      <a:pt x="996" y="940"/>
                    </a:lnTo>
                    <a:lnTo>
                      <a:pt x="998" y="943"/>
                    </a:lnTo>
                    <a:lnTo>
                      <a:pt x="1005" y="940"/>
                    </a:lnTo>
                    <a:lnTo>
                      <a:pt x="1010" y="943"/>
                    </a:lnTo>
                    <a:lnTo>
                      <a:pt x="1008" y="947"/>
                    </a:lnTo>
                    <a:lnTo>
                      <a:pt x="1005" y="948"/>
                    </a:lnTo>
                    <a:lnTo>
                      <a:pt x="1003" y="957"/>
                    </a:lnTo>
                    <a:lnTo>
                      <a:pt x="1005" y="957"/>
                    </a:lnTo>
                    <a:lnTo>
                      <a:pt x="1006" y="962"/>
                    </a:lnTo>
                    <a:lnTo>
                      <a:pt x="1016" y="965"/>
                    </a:lnTo>
                    <a:lnTo>
                      <a:pt x="1018" y="968"/>
                    </a:lnTo>
                    <a:lnTo>
                      <a:pt x="1023" y="970"/>
                    </a:lnTo>
                    <a:lnTo>
                      <a:pt x="1028" y="972"/>
                    </a:lnTo>
                    <a:lnTo>
                      <a:pt x="1033" y="970"/>
                    </a:lnTo>
                    <a:lnTo>
                      <a:pt x="1034" y="972"/>
                    </a:lnTo>
                    <a:lnTo>
                      <a:pt x="1038" y="972"/>
                    </a:lnTo>
                    <a:lnTo>
                      <a:pt x="1041" y="973"/>
                    </a:lnTo>
                    <a:lnTo>
                      <a:pt x="1043" y="973"/>
                    </a:lnTo>
                    <a:lnTo>
                      <a:pt x="1044" y="973"/>
                    </a:lnTo>
                    <a:lnTo>
                      <a:pt x="1048" y="973"/>
                    </a:lnTo>
                    <a:lnTo>
                      <a:pt x="1051" y="972"/>
                    </a:lnTo>
                    <a:lnTo>
                      <a:pt x="1051" y="970"/>
                    </a:lnTo>
                    <a:lnTo>
                      <a:pt x="1053" y="965"/>
                    </a:lnTo>
                    <a:lnTo>
                      <a:pt x="1054" y="970"/>
                    </a:lnTo>
                    <a:lnTo>
                      <a:pt x="1059" y="973"/>
                    </a:lnTo>
                    <a:lnTo>
                      <a:pt x="1061" y="973"/>
                    </a:lnTo>
                    <a:lnTo>
                      <a:pt x="1068" y="978"/>
                    </a:lnTo>
                    <a:lnTo>
                      <a:pt x="1071" y="977"/>
                    </a:lnTo>
                    <a:lnTo>
                      <a:pt x="1074" y="977"/>
                    </a:lnTo>
                    <a:lnTo>
                      <a:pt x="1076" y="973"/>
                    </a:lnTo>
                    <a:lnTo>
                      <a:pt x="1079" y="977"/>
                    </a:lnTo>
                    <a:lnTo>
                      <a:pt x="1083" y="975"/>
                    </a:lnTo>
                    <a:lnTo>
                      <a:pt x="1086" y="977"/>
                    </a:lnTo>
                    <a:lnTo>
                      <a:pt x="1086" y="978"/>
                    </a:lnTo>
                    <a:lnTo>
                      <a:pt x="1083" y="978"/>
                    </a:lnTo>
                    <a:lnTo>
                      <a:pt x="1081" y="982"/>
                    </a:lnTo>
                    <a:lnTo>
                      <a:pt x="1078" y="985"/>
                    </a:lnTo>
                    <a:lnTo>
                      <a:pt x="1078" y="988"/>
                    </a:lnTo>
                    <a:lnTo>
                      <a:pt x="1084" y="995"/>
                    </a:lnTo>
                    <a:lnTo>
                      <a:pt x="1088" y="998"/>
                    </a:lnTo>
                    <a:lnTo>
                      <a:pt x="1088" y="1000"/>
                    </a:lnTo>
                    <a:lnTo>
                      <a:pt x="1088" y="1005"/>
                    </a:lnTo>
                    <a:lnTo>
                      <a:pt x="1089" y="1003"/>
                    </a:lnTo>
                    <a:lnTo>
                      <a:pt x="1091" y="1000"/>
                    </a:lnTo>
                    <a:lnTo>
                      <a:pt x="1096" y="1001"/>
                    </a:lnTo>
                    <a:lnTo>
                      <a:pt x="1096" y="1003"/>
                    </a:lnTo>
                    <a:lnTo>
                      <a:pt x="1099" y="1003"/>
                    </a:lnTo>
                    <a:lnTo>
                      <a:pt x="1103" y="998"/>
                    </a:lnTo>
                    <a:lnTo>
                      <a:pt x="1103" y="995"/>
                    </a:lnTo>
                    <a:lnTo>
                      <a:pt x="1099" y="995"/>
                    </a:lnTo>
                    <a:lnTo>
                      <a:pt x="1099" y="995"/>
                    </a:lnTo>
                    <a:lnTo>
                      <a:pt x="1098" y="990"/>
                    </a:lnTo>
                    <a:lnTo>
                      <a:pt x="1094" y="990"/>
                    </a:lnTo>
                    <a:lnTo>
                      <a:pt x="1093" y="985"/>
                    </a:lnTo>
                    <a:lnTo>
                      <a:pt x="1094" y="983"/>
                    </a:lnTo>
                    <a:lnTo>
                      <a:pt x="1098" y="982"/>
                    </a:lnTo>
                    <a:lnTo>
                      <a:pt x="1098" y="978"/>
                    </a:lnTo>
                    <a:lnTo>
                      <a:pt x="1098" y="977"/>
                    </a:lnTo>
                    <a:lnTo>
                      <a:pt x="1099" y="977"/>
                    </a:lnTo>
                    <a:lnTo>
                      <a:pt x="1101" y="975"/>
                    </a:lnTo>
                    <a:lnTo>
                      <a:pt x="1101" y="975"/>
                    </a:lnTo>
                    <a:lnTo>
                      <a:pt x="1101" y="977"/>
                    </a:lnTo>
                    <a:lnTo>
                      <a:pt x="1103" y="977"/>
                    </a:lnTo>
                    <a:lnTo>
                      <a:pt x="1103" y="978"/>
                    </a:lnTo>
                    <a:lnTo>
                      <a:pt x="1103" y="978"/>
                    </a:lnTo>
                    <a:lnTo>
                      <a:pt x="1104" y="980"/>
                    </a:lnTo>
                    <a:lnTo>
                      <a:pt x="1104" y="980"/>
                    </a:lnTo>
                    <a:lnTo>
                      <a:pt x="1104" y="980"/>
                    </a:lnTo>
                    <a:lnTo>
                      <a:pt x="1108" y="978"/>
                    </a:lnTo>
                    <a:lnTo>
                      <a:pt x="1113" y="978"/>
                    </a:lnTo>
                    <a:lnTo>
                      <a:pt x="1114" y="975"/>
                    </a:lnTo>
                    <a:lnTo>
                      <a:pt x="1118" y="975"/>
                    </a:lnTo>
                    <a:lnTo>
                      <a:pt x="1122" y="975"/>
                    </a:lnTo>
                    <a:lnTo>
                      <a:pt x="1127" y="972"/>
                    </a:lnTo>
                    <a:lnTo>
                      <a:pt x="1126" y="968"/>
                    </a:lnTo>
                    <a:lnTo>
                      <a:pt x="1129" y="968"/>
                    </a:lnTo>
                    <a:lnTo>
                      <a:pt x="1134" y="968"/>
                    </a:lnTo>
                    <a:lnTo>
                      <a:pt x="1139" y="970"/>
                    </a:lnTo>
                    <a:lnTo>
                      <a:pt x="1142" y="968"/>
                    </a:lnTo>
                    <a:lnTo>
                      <a:pt x="1147" y="967"/>
                    </a:lnTo>
                    <a:lnTo>
                      <a:pt x="1152" y="962"/>
                    </a:lnTo>
                    <a:lnTo>
                      <a:pt x="1156" y="958"/>
                    </a:lnTo>
                    <a:lnTo>
                      <a:pt x="1156" y="957"/>
                    </a:lnTo>
                    <a:lnTo>
                      <a:pt x="1157" y="957"/>
                    </a:lnTo>
                    <a:lnTo>
                      <a:pt x="1159" y="958"/>
                    </a:lnTo>
                    <a:lnTo>
                      <a:pt x="1161" y="957"/>
                    </a:lnTo>
                    <a:lnTo>
                      <a:pt x="1164" y="953"/>
                    </a:lnTo>
                    <a:lnTo>
                      <a:pt x="1167" y="952"/>
                    </a:lnTo>
                    <a:lnTo>
                      <a:pt x="1166" y="947"/>
                    </a:lnTo>
                    <a:lnTo>
                      <a:pt x="1166" y="943"/>
                    </a:lnTo>
                    <a:lnTo>
                      <a:pt x="1166" y="940"/>
                    </a:lnTo>
                    <a:lnTo>
                      <a:pt x="1164" y="937"/>
                    </a:lnTo>
                    <a:lnTo>
                      <a:pt x="1167" y="940"/>
                    </a:lnTo>
                    <a:lnTo>
                      <a:pt x="1172" y="942"/>
                    </a:lnTo>
                    <a:lnTo>
                      <a:pt x="1174" y="945"/>
                    </a:lnTo>
                    <a:lnTo>
                      <a:pt x="1179" y="950"/>
                    </a:lnTo>
                    <a:lnTo>
                      <a:pt x="1182" y="948"/>
                    </a:lnTo>
                    <a:lnTo>
                      <a:pt x="1179" y="952"/>
                    </a:lnTo>
                    <a:lnTo>
                      <a:pt x="1176" y="953"/>
                    </a:lnTo>
                    <a:lnTo>
                      <a:pt x="1177" y="955"/>
                    </a:lnTo>
                    <a:lnTo>
                      <a:pt x="1186" y="952"/>
                    </a:lnTo>
                    <a:lnTo>
                      <a:pt x="1186" y="947"/>
                    </a:lnTo>
                    <a:lnTo>
                      <a:pt x="1191" y="945"/>
                    </a:lnTo>
                    <a:lnTo>
                      <a:pt x="1192" y="943"/>
                    </a:lnTo>
                    <a:lnTo>
                      <a:pt x="1196" y="945"/>
                    </a:lnTo>
                    <a:lnTo>
                      <a:pt x="1201" y="945"/>
                    </a:lnTo>
                    <a:lnTo>
                      <a:pt x="1201" y="942"/>
                    </a:lnTo>
                    <a:lnTo>
                      <a:pt x="1204" y="942"/>
                    </a:lnTo>
                    <a:lnTo>
                      <a:pt x="1206" y="938"/>
                    </a:lnTo>
                    <a:lnTo>
                      <a:pt x="1207" y="942"/>
                    </a:lnTo>
                    <a:lnTo>
                      <a:pt x="1211" y="945"/>
                    </a:lnTo>
                    <a:lnTo>
                      <a:pt x="1214" y="943"/>
                    </a:lnTo>
                    <a:lnTo>
                      <a:pt x="1214" y="940"/>
                    </a:lnTo>
                    <a:lnTo>
                      <a:pt x="1217" y="940"/>
                    </a:lnTo>
                    <a:lnTo>
                      <a:pt x="1217" y="940"/>
                    </a:lnTo>
                    <a:lnTo>
                      <a:pt x="1221" y="940"/>
                    </a:lnTo>
                    <a:lnTo>
                      <a:pt x="1222" y="938"/>
                    </a:lnTo>
                    <a:lnTo>
                      <a:pt x="1227" y="938"/>
                    </a:lnTo>
                    <a:lnTo>
                      <a:pt x="1230" y="935"/>
                    </a:lnTo>
                    <a:lnTo>
                      <a:pt x="1232" y="933"/>
                    </a:lnTo>
                    <a:lnTo>
                      <a:pt x="1232" y="937"/>
                    </a:lnTo>
                    <a:lnTo>
                      <a:pt x="1234" y="933"/>
                    </a:lnTo>
                    <a:lnTo>
                      <a:pt x="1237" y="935"/>
                    </a:lnTo>
                    <a:lnTo>
                      <a:pt x="1240" y="933"/>
                    </a:lnTo>
                    <a:lnTo>
                      <a:pt x="1239" y="930"/>
                    </a:lnTo>
                    <a:lnTo>
                      <a:pt x="1240" y="927"/>
                    </a:lnTo>
                    <a:lnTo>
                      <a:pt x="1242" y="923"/>
                    </a:lnTo>
                    <a:lnTo>
                      <a:pt x="1240" y="918"/>
                    </a:lnTo>
                    <a:lnTo>
                      <a:pt x="1244" y="918"/>
                    </a:lnTo>
                    <a:lnTo>
                      <a:pt x="1245" y="917"/>
                    </a:lnTo>
                    <a:lnTo>
                      <a:pt x="1250" y="917"/>
                    </a:lnTo>
                    <a:lnTo>
                      <a:pt x="1252" y="918"/>
                    </a:lnTo>
                    <a:lnTo>
                      <a:pt x="1255" y="918"/>
                    </a:lnTo>
                    <a:lnTo>
                      <a:pt x="1257" y="913"/>
                    </a:lnTo>
                    <a:lnTo>
                      <a:pt x="1259" y="913"/>
                    </a:lnTo>
                    <a:lnTo>
                      <a:pt x="1260" y="910"/>
                    </a:lnTo>
                    <a:lnTo>
                      <a:pt x="1262" y="908"/>
                    </a:lnTo>
                    <a:lnTo>
                      <a:pt x="1262" y="912"/>
                    </a:lnTo>
                    <a:lnTo>
                      <a:pt x="1264" y="910"/>
                    </a:lnTo>
                    <a:lnTo>
                      <a:pt x="1267" y="907"/>
                    </a:lnTo>
                    <a:lnTo>
                      <a:pt x="1270" y="908"/>
                    </a:lnTo>
                    <a:lnTo>
                      <a:pt x="1270" y="905"/>
                    </a:lnTo>
                    <a:lnTo>
                      <a:pt x="1274" y="905"/>
                    </a:lnTo>
                    <a:lnTo>
                      <a:pt x="1275" y="900"/>
                    </a:lnTo>
                    <a:lnTo>
                      <a:pt x="1270" y="900"/>
                    </a:lnTo>
                    <a:lnTo>
                      <a:pt x="1267" y="902"/>
                    </a:lnTo>
                    <a:lnTo>
                      <a:pt x="1262" y="897"/>
                    </a:lnTo>
                    <a:lnTo>
                      <a:pt x="1269" y="897"/>
                    </a:lnTo>
                    <a:lnTo>
                      <a:pt x="1274" y="892"/>
                    </a:lnTo>
                    <a:lnTo>
                      <a:pt x="1275" y="894"/>
                    </a:lnTo>
                    <a:lnTo>
                      <a:pt x="1277" y="892"/>
                    </a:lnTo>
                    <a:lnTo>
                      <a:pt x="1284" y="895"/>
                    </a:lnTo>
                    <a:lnTo>
                      <a:pt x="1285" y="890"/>
                    </a:lnTo>
                    <a:lnTo>
                      <a:pt x="1282" y="890"/>
                    </a:lnTo>
                    <a:lnTo>
                      <a:pt x="1280" y="887"/>
                    </a:lnTo>
                    <a:lnTo>
                      <a:pt x="1280" y="885"/>
                    </a:lnTo>
                    <a:lnTo>
                      <a:pt x="1285" y="887"/>
                    </a:lnTo>
                    <a:lnTo>
                      <a:pt x="1289" y="885"/>
                    </a:lnTo>
                    <a:lnTo>
                      <a:pt x="1289" y="884"/>
                    </a:lnTo>
                    <a:lnTo>
                      <a:pt x="1285" y="884"/>
                    </a:lnTo>
                    <a:lnTo>
                      <a:pt x="1284" y="880"/>
                    </a:lnTo>
                    <a:lnTo>
                      <a:pt x="1282" y="877"/>
                    </a:lnTo>
                    <a:lnTo>
                      <a:pt x="1285" y="877"/>
                    </a:lnTo>
                    <a:lnTo>
                      <a:pt x="1287" y="879"/>
                    </a:lnTo>
                    <a:lnTo>
                      <a:pt x="1289" y="879"/>
                    </a:lnTo>
                    <a:lnTo>
                      <a:pt x="1290" y="882"/>
                    </a:lnTo>
                    <a:lnTo>
                      <a:pt x="1290" y="877"/>
                    </a:lnTo>
                    <a:lnTo>
                      <a:pt x="1287" y="875"/>
                    </a:lnTo>
                    <a:lnTo>
                      <a:pt x="1287" y="872"/>
                    </a:lnTo>
                    <a:lnTo>
                      <a:pt x="1290" y="872"/>
                    </a:lnTo>
                    <a:lnTo>
                      <a:pt x="1292" y="869"/>
                    </a:lnTo>
                    <a:lnTo>
                      <a:pt x="1295" y="872"/>
                    </a:lnTo>
                    <a:lnTo>
                      <a:pt x="1295" y="875"/>
                    </a:lnTo>
                    <a:lnTo>
                      <a:pt x="1297" y="875"/>
                    </a:lnTo>
                    <a:lnTo>
                      <a:pt x="1300" y="879"/>
                    </a:lnTo>
                    <a:lnTo>
                      <a:pt x="1300" y="874"/>
                    </a:lnTo>
                    <a:lnTo>
                      <a:pt x="1299" y="870"/>
                    </a:lnTo>
                    <a:lnTo>
                      <a:pt x="1297" y="870"/>
                    </a:lnTo>
                    <a:lnTo>
                      <a:pt x="1295" y="867"/>
                    </a:lnTo>
                    <a:lnTo>
                      <a:pt x="1299" y="867"/>
                    </a:lnTo>
                    <a:lnTo>
                      <a:pt x="1299" y="864"/>
                    </a:lnTo>
                    <a:lnTo>
                      <a:pt x="1295" y="862"/>
                    </a:lnTo>
                    <a:lnTo>
                      <a:pt x="1300" y="859"/>
                    </a:lnTo>
                    <a:lnTo>
                      <a:pt x="1299" y="855"/>
                    </a:lnTo>
                    <a:lnTo>
                      <a:pt x="1294" y="855"/>
                    </a:lnTo>
                    <a:lnTo>
                      <a:pt x="1292" y="857"/>
                    </a:lnTo>
                    <a:lnTo>
                      <a:pt x="1294" y="854"/>
                    </a:lnTo>
                    <a:lnTo>
                      <a:pt x="1299" y="850"/>
                    </a:lnTo>
                    <a:lnTo>
                      <a:pt x="1307" y="849"/>
                    </a:lnTo>
                    <a:lnTo>
                      <a:pt x="1304" y="845"/>
                    </a:lnTo>
                    <a:lnTo>
                      <a:pt x="1300" y="849"/>
                    </a:lnTo>
                    <a:lnTo>
                      <a:pt x="1295" y="844"/>
                    </a:lnTo>
                    <a:lnTo>
                      <a:pt x="1300" y="844"/>
                    </a:lnTo>
                    <a:lnTo>
                      <a:pt x="1297" y="839"/>
                    </a:lnTo>
                    <a:lnTo>
                      <a:pt x="1294" y="839"/>
                    </a:lnTo>
                    <a:lnTo>
                      <a:pt x="1295" y="837"/>
                    </a:lnTo>
                    <a:lnTo>
                      <a:pt x="1294" y="835"/>
                    </a:lnTo>
                    <a:lnTo>
                      <a:pt x="1297" y="835"/>
                    </a:lnTo>
                    <a:lnTo>
                      <a:pt x="1297" y="832"/>
                    </a:lnTo>
                    <a:lnTo>
                      <a:pt x="1299" y="832"/>
                    </a:lnTo>
                    <a:lnTo>
                      <a:pt x="1302" y="832"/>
                    </a:lnTo>
                    <a:lnTo>
                      <a:pt x="1302" y="835"/>
                    </a:lnTo>
                    <a:lnTo>
                      <a:pt x="1305" y="835"/>
                    </a:lnTo>
                    <a:lnTo>
                      <a:pt x="1310" y="830"/>
                    </a:lnTo>
                    <a:lnTo>
                      <a:pt x="1310" y="827"/>
                    </a:lnTo>
                    <a:lnTo>
                      <a:pt x="1317" y="827"/>
                    </a:lnTo>
                    <a:lnTo>
                      <a:pt x="1314" y="824"/>
                    </a:lnTo>
                    <a:lnTo>
                      <a:pt x="1309" y="824"/>
                    </a:lnTo>
                    <a:lnTo>
                      <a:pt x="1310" y="820"/>
                    </a:lnTo>
                    <a:lnTo>
                      <a:pt x="1314" y="824"/>
                    </a:lnTo>
                    <a:lnTo>
                      <a:pt x="1319" y="822"/>
                    </a:lnTo>
                    <a:lnTo>
                      <a:pt x="1317" y="817"/>
                    </a:lnTo>
                    <a:lnTo>
                      <a:pt x="1319" y="815"/>
                    </a:lnTo>
                    <a:lnTo>
                      <a:pt x="1317" y="814"/>
                    </a:lnTo>
                    <a:lnTo>
                      <a:pt x="1317" y="810"/>
                    </a:lnTo>
                    <a:lnTo>
                      <a:pt x="1320" y="809"/>
                    </a:lnTo>
                    <a:lnTo>
                      <a:pt x="1319" y="805"/>
                    </a:lnTo>
                    <a:lnTo>
                      <a:pt x="1319" y="804"/>
                    </a:lnTo>
                    <a:lnTo>
                      <a:pt x="1314" y="802"/>
                    </a:lnTo>
                    <a:lnTo>
                      <a:pt x="1320" y="804"/>
                    </a:lnTo>
                    <a:lnTo>
                      <a:pt x="1323" y="802"/>
                    </a:lnTo>
                    <a:lnTo>
                      <a:pt x="1327" y="794"/>
                    </a:lnTo>
                    <a:lnTo>
                      <a:pt x="1330" y="794"/>
                    </a:lnTo>
                    <a:lnTo>
                      <a:pt x="1332" y="797"/>
                    </a:lnTo>
                    <a:lnTo>
                      <a:pt x="1333" y="799"/>
                    </a:lnTo>
                    <a:lnTo>
                      <a:pt x="1333" y="794"/>
                    </a:lnTo>
                    <a:lnTo>
                      <a:pt x="1337" y="792"/>
                    </a:lnTo>
                    <a:lnTo>
                      <a:pt x="1335" y="787"/>
                    </a:lnTo>
                    <a:lnTo>
                      <a:pt x="1330" y="787"/>
                    </a:lnTo>
                    <a:lnTo>
                      <a:pt x="1328" y="786"/>
                    </a:lnTo>
                    <a:lnTo>
                      <a:pt x="1330" y="784"/>
                    </a:lnTo>
                    <a:lnTo>
                      <a:pt x="1333" y="786"/>
                    </a:lnTo>
                    <a:lnTo>
                      <a:pt x="1335" y="782"/>
                    </a:lnTo>
                    <a:lnTo>
                      <a:pt x="1333" y="781"/>
                    </a:lnTo>
                    <a:lnTo>
                      <a:pt x="1330" y="779"/>
                    </a:lnTo>
                    <a:lnTo>
                      <a:pt x="1333" y="776"/>
                    </a:lnTo>
                    <a:lnTo>
                      <a:pt x="1335" y="777"/>
                    </a:lnTo>
                    <a:lnTo>
                      <a:pt x="1337" y="774"/>
                    </a:lnTo>
                    <a:lnTo>
                      <a:pt x="1333" y="772"/>
                    </a:lnTo>
                    <a:lnTo>
                      <a:pt x="1325" y="772"/>
                    </a:lnTo>
                    <a:lnTo>
                      <a:pt x="1327" y="771"/>
                    </a:lnTo>
                    <a:lnTo>
                      <a:pt x="1332" y="767"/>
                    </a:lnTo>
                    <a:lnTo>
                      <a:pt x="1335" y="767"/>
                    </a:lnTo>
                    <a:lnTo>
                      <a:pt x="1337" y="767"/>
                    </a:lnTo>
                    <a:lnTo>
                      <a:pt x="1338" y="764"/>
                    </a:lnTo>
                    <a:lnTo>
                      <a:pt x="1342" y="766"/>
                    </a:lnTo>
                    <a:lnTo>
                      <a:pt x="1342" y="767"/>
                    </a:lnTo>
                    <a:lnTo>
                      <a:pt x="1345" y="766"/>
                    </a:lnTo>
                    <a:lnTo>
                      <a:pt x="1343" y="762"/>
                    </a:lnTo>
                    <a:lnTo>
                      <a:pt x="1342" y="756"/>
                    </a:lnTo>
                    <a:lnTo>
                      <a:pt x="1340" y="756"/>
                    </a:lnTo>
                    <a:lnTo>
                      <a:pt x="1337" y="757"/>
                    </a:lnTo>
                    <a:lnTo>
                      <a:pt x="1337" y="759"/>
                    </a:lnTo>
                    <a:lnTo>
                      <a:pt x="1337" y="761"/>
                    </a:lnTo>
                    <a:lnTo>
                      <a:pt x="1332" y="759"/>
                    </a:lnTo>
                    <a:lnTo>
                      <a:pt x="1327" y="764"/>
                    </a:lnTo>
                    <a:lnTo>
                      <a:pt x="1323" y="764"/>
                    </a:lnTo>
                    <a:lnTo>
                      <a:pt x="1323" y="761"/>
                    </a:lnTo>
                    <a:lnTo>
                      <a:pt x="1330" y="759"/>
                    </a:lnTo>
                    <a:lnTo>
                      <a:pt x="1340" y="749"/>
                    </a:lnTo>
                    <a:lnTo>
                      <a:pt x="1340" y="749"/>
                    </a:lnTo>
                    <a:lnTo>
                      <a:pt x="1335" y="749"/>
                    </a:lnTo>
                    <a:lnTo>
                      <a:pt x="1333" y="746"/>
                    </a:lnTo>
                    <a:lnTo>
                      <a:pt x="1332" y="747"/>
                    </a:lnTo>
                    <a:lnTo>
                      <a:pt x="1323" y="739"/>
                    </a:lnTo>
                    <a:lnTo>
                      <a:pt x="1319" y="737"/>
                    </a:lnTo>
                    <a:lnTo>
                      <a:pt x="1310" y="744"/>
                    </a:lnTo>
                    <a:lnTo>
                      <a:pt x="1307" y="742"/>
                    </a:lnTo>
                    <a:lnTo>
                      <a:pt x="1302" y="736"/>
                    </a:lnTo>
                    <a:lnTo>
                      <a:pt x="1297" y="737"/>
                    </a:lnTo>
                    <a:lnTo>
                      <a:pt x="1292" y="741"/>
                    </a:lnTo>
                    <a:lnTo>
                      <a:pt x="1290" y="744"/>
                    </a:lnTo>
                    <a:lnTo>
                      <a:pt x="1290" y="739"/>
                    </a:lnTo>
                    <a:lnTo>
                      <a:pt x="1297" y="736"/>
                    </a:lnTo>
                    <a:lnTo>
                      <a:pt x="1300" y="736"/>
                    </a:lnTo>
                    <a:lnTo>
                      <a:pt x="1302" y="734"/>
                    </a:lnTo>
                    <a:lnTo>
                      <a:pt x="1309" y="736"/>
                    </a:lnTo>
                    <a:lnTo>
                      <a:pt x="1314" y="734"/>
                    </a:lnTo>
                    <a:lnTo>
                      <a:pt x="1314" y="731"/>
                    </a:lnTo>
                    <a:lnTo>
                      <a:pt x="1315" y="729"/>
                    </a:lnTo>
                    <a:lnTo>
                      <a:pt x="1319" y="729"/>
                    </a:lnTo>
                    <a:lnTo>
                      <a:pt x="1323" y="722"/>
                    </a:lnTo>
                    <a:lnTo>
                      <a:pt x="1330" y="722"/>
                    </a:lnTo>
                    <a:lnTo>
                      <a:pt x="1330" y="719"/>
                    </a:lnTo>
                    <a:lnTo>
                      <a:pt x="1325" y="711"/>
                    </a:lnTo>
                    <a:lnTo>
                      <a:pt x="1312" y="704"/>
                    </a:lnTo>
                    <a:lnTo>
                      <a:pt x="1305" y="699"/>
                    </a:lnTo>
                    <a:lnTo>
                      <a:pt x="1295" y="691"/>
                    </a:lnTo>
                    <a:lnTo>
                      <a:pt x="1290" y="691"/>
                    </a:lnTo>
                    <a:lnTo>
                      <a:pt x="1282" y="696"/>
                    </a:lnTo>
                    <a:lnTo>
                      <a:pt x="1279" y="694"/>
                    </a:lnTo>
                    <a:lnTo>
                      <a:pt x="1272" y="689"/>
                    </a:lnTo>
                    <a:lnTo>
                      <a:pt x="1272" y="688"/>
                    </a:lnTo>
                    <a:lnTo>
                      <a:pt x="1269" y="686"/>
                    </a:lnTo>
                    <a:lnTo>
                      <a:pt x="1264" y="688"/>
                    </a:lnTo>
                    <a:lnTo>
                      <a:pt x="1257" y="688"/>
                    </a:lnTo>
                    <a:lnTo>
                      <a:pt x="1252" y="689"/>
                    </a:lnTo>
                    <a:lnTo>
                      <a:pt x="1245" y="698"/>
                    </a:lnTo>
                    <a:lnTo>
                      <a:pt x="1252" y="688"/>
                    </a:lnTo>
                    <a:lnTo>
                      <a:pt x="1255" y="684"/>
                    </a:lnTo>
                    <a:lnTo>
                      <a:pt x="1259" y="686"/>
                    </a:lnTo>
                    <a:lnTo>
                      <a:pt x="1262" y="686"/>
                    </a:lnTo>
                    <a:lnTo>
                      <a:pt x="1264" y="684"/>
                    </a:lnTo>
                    <a:lnTo>
                      <a:pt x="1267" y="686"/>
                    </a:lnTo>
                    <a:lnTo>
                      <a:pt x="1274" y="683"/>
                    </a:lnTo>
                    <a:lnTo>
                      <a:pt x="1275" y="689"/>
                    </a:lnTo>
                    <a:lnTo>
                      <a:pt x="1279" y="693"/>
                    </a:lnTo>
                    <a:lnTo>
                      <a:pt x="1284" y="693"/>
                    </a:lnTo>
                    <a:lnTo>
                      <a:pt x="1287" y="689"/>
                    </a:lnTo>
                    <a:lnTo>
                      <a:pt x="1295" y="689"/>
                    </a:lnTo>
                    <a:lnTo>
                      <a:pt x="1300" y="693"/>
                    </a:lnTo>
                    <a:lnTo>
                      <a:pt x="1304" y="693"/>
                    </a:lnTo>
                    <a:lnTo>
                      <a:pt x="1309" y="698"/>
                    </a:lnTo>
                    <a:lnTo>
                      <a:pt x="1315" y="694"/>
                    </a:lnTo>
                    <a:lnTo>
                      <a:pt x="1325" y="698"/>
                    </a:lnTo>
                    <a:lnTo>
                      <a:pt x="1328" y="696"/>
                    </a:lnTo>
                    <a:lnTo>
                      <a:pt x="1325" y="689"/>
                    </a:lnTo>
                    <a:lnTo>
                      <a:pt x="1322" y="688"/>
                    </a:lnTo>
                    <a:lnTo>
                      <a:pt x="1315" y="683"/>
                    </a:lnTo>
                    <a:lnTo>
                      <a:pt x="1315" y="681"/>
                    </a:lnTo>
                    <a:lnTo>
                      <a:pt x="1314" y="678"/>
                    </a:lnTo>
                    <a:lnTo>
                      <a:pt x="1309" y="679"/>
                    </a:lnTo>
                    <a:lnTo>
                      <a:pt x="1304" y="678"/>
                    </a:lnTo>
                    <a:lnTo>
                      <a:pt x="1297" y="669"/>
                    </a:lnTo>
                    <a:lnTo>
                      <a:pt x="1297" y="663"/>
                    </a:lnTo>
                    <a:lnTo>
                      <a:pt x="1289" y="656"/>
                    </a:lnTo>
                    <a:lnTo>
                      <a:pt x="1287" y="649"/>
                    </a:lnTo>
                    <a:lnTo>
                      <a:pt x="1282" y="648"/>
                    </a:lnTo>
                    <a:lnTo>
                      <a:pt x="1285" y="643"/>
                    </a:lnTo>
                    <a:lnTo>
                      <a:pt x="1284" y="643"/>
                    </a:lnTo>
                    <a:lnTo>
                      <a:pt x="1275" y="629"/>
                    </a:lnTo>
                    <a:lnTo>
                      <a:pt x="1262" y="623"/>
                    </a:lnTo>
                    <a:lnTo>
                      <a:pt x="1259" y="624"/>
                    </a:lnTo>
                    <a:lnTo>
                      <a:pt x="1259" y="621"/>
                    </a:lnTo>
                    <a:lnTo>
                      <a:pt x="1247" y="616"/>
                    </a:lnTo>
                    <a:lnTo>
                      <a:pt x="1245" y="616"/>
                    </a:lnTo>
                    <a:lnTo>
                      <a:pt x="1245" y="606"/>
                    </a:lnTo>
                    <a:lnTo>
                      <a:pt x="1247" y="598"/>
                    </a:lnTo>
                    <a:lnTo>
                      <a:pt x="1245" y="593"/>
                    </a:lnTo>
                    <a:lnTo>
                      <a:pt x="1245" y="586"/>
                    </a:lnTo>
                    <a:lnTo>
                      <a:pt x="1247" y="588"/>
                    </a:lnTo>
                    <a:lnTo>
                      <a:pt x="1250" y="586"/>
                    </a:lnTo>
                    <a:lnTo>
                      <a:pt x="1255" y="580"/>
                    </a:lnTo>
                    <a:lnTo>
                      <a:pt x="1259" y="581"/>
                    </a:lnTo>
                    <a:lnTo>
                      <a:pt x="1262" y="576"/>
                    </a:lnTo>
                    <a:lnTo>
                      <a:pt x="1257" y="575"/>
                    </a:lnTo>
                    <a:lnTo>
                      <a:pt x="1255" y="571"/>
                    </a:lnTo>
                    <a:lnTo>
                      <a:pt x="1259" y="568"/>
                    </a:lnTo>
                    <a:lnTo>
                      <a:pt x="1267" y="568"/>
                    </a:lnTo>
                    <a:lnTo>
                      <a:pt x="1267" y="563"/>
                    </a:lnTo>
                    <a:lnTo>
                      <a:pt x="1274" y="563"/>
                    </a:lnTo>
                    <a:lnTo>
                      <a:pt x="1272" y="560"/>
                    </a:lnTo>
                    <a:lnTo>
                      <a:pt x="1267" y="556"/>
                    </a:lnTo>
                    <a:lnTo>
                      <a:pt x="1272" y="555"/>
                    </a:lnTo>
                    <a:lnTo>
                      <a:pt x="1277" y="558"/>
                    </a:lnTo>
                    <a:lnTo>
                      <a:pt x="1277" y="556"/>
                    </a:lnTo>
                    <a:lnTo>
                      <a:pt x="1282" y="556"/>
                    </a:lnTo>
                    <a:lnTo>
                      <a:pt x="1287" y="553"/>
                    </a:lnTo>
                    <a:lnTo>
                      <a:pt x="1289" y="553"/>
                    </a:lnTo>
                    <a:lnTo>
                      <a:pt x="1295" y="546"/>
                    </a:lnTo>
                    <a:lnTo>
                      <a:pt x="1297" y="550"/>
                    </a:lnTo>
                    <a:lnTo>
                      <a:pt x="1299" y="546"/>
                    </a:lnTo>
                    <a:lnTo>
                      <a:pt x="1299" y="548"/>
                    </a:lnTo>
                    <a:lnTo>
                      <a:pt x="1305" y="553"/>
                    </a:lnTo>
                    <a:lnTo>
                      <a:pt x="1310" y="548"/>
                    </a:lnTo>
                    <a:lnTo>
                      <a:pt x="1310" y="546"/>
                    </a:lnTo>
                    <a:lnTo>
                      <a:pt x="1307" y="545"/>
                    </a:lnTo>
                    <a:lnTo>
                      <a:pt x="1307" y="540"/>
                    </a:lnTo>
                    <a:lnTo>
                      <a:pt x="1310" y="540"/>
                    </a:lnTo>
                    <a:lnTo>
                      <a:pt x="1312" y="540"/>
                    </a:lnTo>
                    <a:lnTo>
                      <a:pt x="1309" y="535"/>
                    </a:lnTo>
                    <a:lnTo>
                      <a:pt x="1309" y="531"/>
                    </a:lnTo>
                    <a:lnTo>
                      <a:pt x="1314" y="530"/>
                    </a:lnTo>
                    <a:lnTo>
                      <a:pt x="1310" y="528"/>
                    </a:lnTo>
                    <a:lnTo>
                      <a:pt x="1305" y="530"/>
                    </a:lnTo>
                    <a:lnTo>
                      <a:pt x="1299" y="530"/>
                    </a:lnTo>
                    <a:lnTo>
                      <a:pt x="1299" y="528"/>
                    </a:lnTo>
                    <a:lnTo>
                      <a:pt x="1294" y="528"/>
                    </a:lnTo>
                    <a:lnTo>
                      <a:pt x="1292" y="530"/>
                    </a:lnTo>
                    <a:lnTo>
                      <a:pt x="1275" y="530"/>
                    </a:lnTo>
                    <a:lnTo>
                      <a:pt x="1274" y="528"/>
                    </a:lnTo>
                    <a:lnTo>
                      <a:pt x="1270" y="526"/>
                    </a:lnTo>
                    <a:lnTo>
                      <a:pt x="1267" y="523"/>
                    </a:lnTo>
                    <a:lnTo>
                      <a:pt x="1264" y="521"/>
                    </a:lnTo>
                    <a:lnTo>
                      <a:pt x="1264" y="520"/>
                    </a:lnTo>
                    <a:lnTo>
                      <a:pt x="1252" y="525"/>
                    </a:lnTo>
                    <a:lnTo>
                      <a:pt x="1245" y="525"/>
                    </a:lnTo>
                    <a:lnTo>
                      <a:pt x="1249" y="526"/>
                    </a:lnTo>
                    <a:lnTo>
                      <a:pt x="1249" y="530"/>
                    </a:lnTo>
                    <a:lnTo>
                      <a:pt x="1245" y="533"/>
                    </a:lnTo>
                    <a:lnTo>
                      <a:pt x="1239" y="535"/>
                    </a:lnTo>
                    <a:lnTo>
                      <a:pt x="1239" y="536"/>
                    </a:lnTo>
                    <a:lnTo>
                      <a:pt x="1242" y="538"/>
                    </a:lnTo>
                    <a:lnTo>
                      <a:pt x="1239" y="543"/>
                    </a:lnTo>
                    <a:lnTo>
                      <a:pt x="1237" y="545"/>
                    </a:lnTo>
                    <a:lnTo>
                      <a:pt x="1232" y="543"/>
                    </a:lnTo>
                    <a:lnTo>
                      <a:pt x="1227" y="545"/>
                    </a:lnTo>
                    <a:lnTo>
                      <a:pt x="1221" y="545"/>
                    </a:lnTo>
                    <a:lnTo>
                      <a:pt x="1214" y="533"/>
                    </a:lnTo>
                    <a:lnTo>
                      <a:pt x="1214" y="528"/>
                    </a:lnTo>
                    <a:lnTo>
                      <a:pt x="1214" y="523"/>
                    </a:lnTo>
                    <a:lnTo>
                      <a:pt x="1207" y="523"/>
                    </a:lnTo>
                    <a:lnTo>
                      <a:pt x="1204" y="525"/>
                    </a:lnTo>
                    <a:lnTo>
                      <a:pt x="1204" y="523"/>
                    </a:lnTo>
                    <a:lnTo>
                      <a:pt x="1201" y="523"/>
                    </a:lnTo>
                    <a:lnTo>
                      <a:pt x="1199" y="525"/>
                    </a:lnTo>
                    <a:lnTo>
                      <a:pt x="1197" y="523"/>
                    </a:lnTo>
                    <a:lnTo>
                      <a:pt x="1197" y="525"/>
                    </a:lnTo>
                    <a:lnTo>
                      <a:pt x="1194" y="520"/>
                    </a:lnTo>
                    <a:lnTo>
                      <a:pt x="1192" y="516"/>
                    </a:lnTo>
                    <a:lnTo>
                      <a:pt x="1184" y="511"/>
                    </a:lnTo>
                    <a:lnTo>
                      <a:pt x="1179" y="510"/>
                    </a:lnTo>
                    <a:lnTo>
                      <a:pt x="1179" y="505"/>
                    </a:lnTo>
                    <a:lnTo>
                      <a:pt x="1177" y="500"/>
                    </a:lnTo>
                    <a:lnTo>
                      <a:pt x="1179" y="498"/>
                    </a:lnTo>
                    <a:lnTo>
                      <a:pt x="1179" y="495"/>
                    </a:lnTo>
                    <a:lnTo>
                      <a:pt x="1179" y="493"/>
                    </a:lnTo>
                    <a:lnTo>
                      <a:pt x="1181" y="488"/>
                    </a:lnTo>
                    <a:lnTo>
                      <a:pt x="1182" y="487"/>
                    </a:lnTo>
                    <a:lnTo>
                      <a:pt x="1184" y="485"/>
                    </a:lnTo>
                    <a:lnTo>
                      <a:pt x="1192" y="487"/>
                    </a:lnTo>
                    <a:lnTo>
                      <a:pt x="1201" y="487"/>
                    </a:lnTo>
                    <a:lnTo>
                      <a:pt x="1207" y="487"/>
                    </a:lnTo>
                    <a:lnTo>
                      <a:pt x="1209" y="482"/>
                    </a:lnTo>
                    <a:lnTo>
                      <a:pt x="1207" y="480"/>
                    </a:lnTo>
                    <a:lnTo>
                      <a:pt x="1211" y="480"/>
                    </a:lnTo>
                    <a:lnTo>
                      <a:pt x="1211" y="475"/>
                    </a:lnTo>
                    <a:lnTo>
                      <a:pt x="1209" y="473"/>
                    </a:lnTo>
                    <a:lnTo>
                      <a:pt x="1211" y="472"/>
                    </a:lnTo>
                    <a:lnTo>
                      <a:pt x="1212" y="460"/>
                    </a:lnTo>
                    <a:lnTo>
                      <a:pt x="1222" y="455"/>
                    </a:lnTo>
                    <a:lnTo>
                      <a:pt x="1227" y="455"/>
                    </a:lnTo>
                    <a:lnTo>
                      <a:pt x="1230" y="450"/>
                    </a:lnTo>
                    <a:lnTo>
                      <a:pt x="1234" y="448"/>
                    </a:lnTo>
                    <a:lnTo>
                      <a:pt x="1234" y="440"/>
                    </a:lnTo>
                    <a:lnTo>
                      <a:pt x="1239" y="435"/>
                    </a:lnTo>
                    <a:lnTo>
                      <a:pt x="1239" y="430"/>
                    </a:lnTo>
                    <a:lnTo>
                      <a:pt x="1242" y="430"/>
                    </a:lnTo>
                    <a:lnTo>
                      <a:pt x="1245" y="425"/>
                    </a:lnTo>
                    <a:lnTo>
                      <a:pt x="1250" y="425"/>
                    </a:lnTo>
                    <a:lnTo>
                      <a:pt x="1252" y="425"/>
                    </a:lnTo>
                    <a:lnTo>
                      <a:pt x="1257" y="425"/>
                    </a:lnTo>
                    <a:lnTo>
                      <a:pt x="1259" y="422"/>
                    </a:lnTo>
                    <a:lnTo>
                      <a:pt x="1265" y="430"/>
                    </a:lnTo>
                    <a:lnTo>
                      <a:pt x="1277" y="435"/>
                    </a:lnTo>
                    <a:lnTo>
                      <a:pt x="1277" y="438"/>
                    </a:lnTo>
                    <a:lnTo>
                      <a:pt x="1274" y="440"/>
                    </a:lnTo>
                    <a:lnTo>
                      <a:pt x="1274" y="443"/>
                    </a:lnTo>
                    <a:lnTo>
                      <a:pt x="1269" y="450"/>
                    </a:lnTo>
                    <a:lnTo>
                      <a:pt x="1267" y="455"/>
                    </a:lnTo>
                    <a:lnTo>
                      <a:pt x="1262" y="455"/>
                    </a:lnTo>
                    <a:lnTo>
                      <a:pt x="1264" y="457"/>
                    </a:lnTo>
                    <a:lnTo>
                      <a:pt x="1262" y="463"/>
                    </a:lnTo>
                    <a:lnTo>
                      <a:pt x="1267" y="467"/>
                    </a:lnTo>
                    <a:lnTo>
                      <a:pt x="1267" y="470"/>
                    </a:lnTo>
                    <a:lnTo>
                      <a:pt x="1265" y="472"/>
                    </a:lnTo>
                    <a:lnTo>
                      <a:pt x="1265" y="473"/>
                    </a:lnTo>
                    <a:lnTo>
                      <a:pt x="1267" y="477"/>
                    </a:lnTo>
                    <a:lnTo>
                      <a:pt x="1272" y="475"/>
                    </a:lnTo>
                    <a:lnTo>
                      <a:pt x="1279" y="470"/>
                    </a:lnTo>
                    <a:lnTo>
                      <a:pt x="1277" y="475"/>
                    </a:lnTo>
                    <a:lnTo>
                      <a:pt x="1272" y="477"/>
                    </a:lnTo>
                    <a:lnTo>
                      <a:pt x="1272" y="480"/>
                    </a:lnTo>
                    <a:lnTo>
                      <a:pt x="1275" y="480"/>
                    </a:lnTo>
                    <a:lnTo>
                      <a:pt x="1274" y="482"/>
                    </a:lnTo>
                    <a:lnTo>
                      <a:pt x="1272" y="483"/>
                    </a:lnTo>
                    <a:lnTo>
                      <a:pt x="1267" y="483"/>
                    </a:lnTo>
                    <a:lnTo>
                      <a:pt x="1264" y="487"/>
                    </a:lnTo>
                    <a:lnTo>
                      <a:pt x="1260" y="487"/>
                    </a:lnTo>
                    <a:lnTo>
                      <a:pt x="1259" y="490"/>
                    </a:lnTo>
                    <a:lnTo>
                      <a:pt x="1262" y="492"/>
                    </a:lnTo>
                    <a:lnTo>
                      <a:pt x="1264" y="495"/>
                    </a:lnTo>
                    <a:lnTo>
                      <a:pt x="1265" y="495"/>
                    </a:lnTo>
                    <a:lnTo>
                      <a:pt x="1269" y="492"/>
                    </a:lnTo>
                    <a:lnTo>
                      <a:pt x="1272" y="492"/>
                    </a:lnTo>
                    <a:lnTo>
                      <a:pt x="1275" y="487"/>
                    </a:lnTo>
                    <a:lnTo>
                      <a:pt x="1282" y="483"/>
                    </a:lnTo>
                    <a:lnTo>
                      <a:pt x="1284" y="482"/>
                    </a:lnTo>
                    <a:lnTo>
                      <a:pt x="1282" y="478"/>
                    </a:lnTo>
                    <a:lnTo>
                      <a:pt x="1287" y="473"/>
                    </a:lnTo>
                    <a:lnTo>
                      <a:pt x="1299" y="467"/>
                    </a:lnTo>
                    <a:lnTo>
                      <a:pt x="1300" y="467"/>
                    </a:lnTo>
                    <a:lnTo>
                      <a:pt x="1302" y="462"/>
                    </a:lnTo>
                    <a:lnTo>
                      <a:pt x="1307" y="462"/>
                    </a:lnTo>
                    <a:lnTo>
                      <a:pt x="1314" y="458"/>
                    </a:lnTo>
                    <a:lnTo>
                      <a:pt x="1317" y="460"/>
                    </a:lnTo>
                    <a:lnTo>
                      <a:pt x="1319" y="458"/>
                    </a:lnTo>
                    <a:lnTo>
                      <a:pt x="1325" y="458"/>
                    </a:lnTo>
                    <a:lnTo>
                      <a:pt x="1332" y="452"/>
                    </a:lnTo>
                    <a:lnTo>
                      <a:pt x="1333" y="455"/>
                    </a:lnTo>
                    <a:lnTo>
                      <a:pt x="1333" y="455"/>
                    </a:lnTo>
                    <a:lnTo>
                      <a:pt x="1345" y="450"/>
                    </a:lnTo>
                    <a:lnTo>
                      <a:pt x="1417" y="405"/>
                    </a:lnTo>
                    <a:lnTo>
                      <a:pt x="1423" y="372"/>
                    </a:lnTo>
                    <a:lnTo>
                      <a:pt x="1443" y="357"/>
                    </a:lnTo>
                    <a:lnTo>
                      <a:pt x="1445" y="355"/>
                    </a:lnTo>
                    <a:lnTo>
                      <a:pt x="1445" y="352"/>
                    </a:lnTo>
                    <a:lnTo>
                      <a:pt x="1443" y="350"/>
                    </a:lnTo>
                    <a:lnTo>
                      <a:pt x="1441" y="347"/>
                    </a:lnTo>
                    <a:lnTo>
                      <a:pt x="1441" y="345"/>
                    </a:lnTo>
                    <a:lnTo>
                      <a:pt x="1445" y="344"/>
                    </a:lnTo>
                    <a:lnTo>
                      <a:pt x="1451" y="345"/>
                    </a:lnTo>
                    <a:lnTo>
                      <a:pt x="1451" y="344"/>
                    </a:lnTo>
                    <a:lnTo>
                      <a:pt x="1453" y="340"/>
                    </a:lnTo>
                    <a:lnTo>
                      <a:pt x="1451" y="339"/>
                    </a:lnTo>
                    <a:lnTo>
                      <a:pt x="1451" y="335"/>
                    </a:lnTo>
                    <a:lnTo>
                      <a:pt x="1453" y="334"/>
                    </a:lnTo>
                    <a:lnTo>
                      <a:pt x="1453" y="329"/>
                    </a:lnTo>
                    <a:lnTo>
                      <a:pt x="1453" y="325"/>
                    </a:lnTo>
                    <a:lnTo>
                      <a:pt x="1450" y="324"/>
                    </a:lnTo>
                    <a:lnTo>
                      <a:pt x="1450" y="315"/>
                    </a:lnTo>
                    <a:lnTo>
                      <a:pt x="1450" y="312"/>
                    </a:lnTo>
                    <a:lnTo>
                      <a:pt x="1448" y="307"/>
                    </a:lnTo>
                    <a:lnTo>
                      <a:pt x="1448" y="304"/>
                    </a:lnTo>
                    <a:lnTo>
                      <a:pt x="1446" y="299"/>
                    </a:lnTo>
                    <a:lnTo>
                      <a:pt x="1445" y="297"/>
                    </a:lnTo>
                    <a:lnTo>
                      <a:pt x="1443" y="294"/>
                    </a:lnTo>
                    <a:lnTo>
                      <a:pt x="1436" y="286"/>
                    </a:lnTo>
                    <a:lnTo>
                      <a:pt x="1435" y="282"/>
                    </a:lnTo>
                    <a:lnTo>
                      <a:pt x="1436" y="281"/>
                    </a:lnTo>
                    <a:lnTo>
                      <a:pt x="1440" y="279"/>
                    </a:lnTo>
                    <a:lnTo>
                      <a:pt x="1443" y="277"/>
                    </a:lnTo>
                    <a:lnTo>
                      <a:pt x="1445" y="276"/>
                    </a:lnTo>
                    <a:lnTo>
                      <a:pt x="1446" y="272"/>
                    </a:lnTo>
                    <a:lnTo>
                      <a:pt x="1450" y="266"/>
                    </a:lnTo>
                    <a:lnTo>
                      <a:pt x="1451" y="266"/>
                    </a:lnTo>
                    <a:lnTo>
                      <a:pt x="1456" y="267"/>
                    </a:lnTo>
                    <a:lnTo>
                      <a:pt x="1460" y="267"/>
                    </a:lnTo>
                    <a:lnTo>
                      <a:pt x="1475" y="271"/>
                    </a:lnTo>
                    <a:lnTo>
                      <a:pt x="1476" y="271"/>
                    </a:lnTo>
                    <a:lnTo>
                      <a:pt x="1480" y="271"/>
                    </a:lnTo>
                    <a:lnTo>
                      <a:pt x="1481" y="269"/>
                    </a:lnTo>
                    <a:lnTo>
                      <a:pt x="1481" y="266"/>
                    </a:lnTo>
                    <a:lnTo>
                      <a:pt x="1480" y="262"/>
                    </a:lnTo>
                    <a:lnTo>
                      <a:pt x="1480" y="261"/>
                    </a:lnTo>
                    <a:lnTo>
                      <a:pt x="1480" y="259"/>
                    </a:lnTo>
                    <a:lnTo>
                      <a:pt x="1480" y="257"/>
                    </a:lnTo>
                    <a:lnTo>
                      <a:pt x="1478" y="254"/>
                    </a:lnTo>
                    <a:lnTo>
                      <a:pt x="1480" y="251"/>
                    </a:lnTo>
                    <a:lnTo>
                      <a:pt x="1481" y="249"/>
                    </a:lnTo>
                    <a:lnTo>
                      <a:pt x="1481" y="246"/>
                    </a:lnTo>
                    <a:lnTo>
                      <a:pt x="1480" y="242"/>
                    </a:lnTo>
                    <a:lnTo>
                      <a:pt x="1481" y="241"/>
                    </a:lnTo>
                    <a:lnTo>
                      <a:pt x="1483" y="241"/>
                    </a:lnTo>
                    <a:lnTo>
                      <a:pt x="1483" y="237"/>
                    </a:lnTo>
                    <a:lnTo>
                      <a:pt x="1483" y="236"/>
                    </a:lnTo>
                    <a:lnTo>
                      <a:pt x="1481" y="232"/>
                    </a:lnTo>
                    <a:lnTo>
                      <a:pt x="1481" y="231"/>
                    </a:lnTo>
                    <a:lnTo>
                      <a:pt x="1485" y="229"/>
                    </a:lnTo>
                    <a:lnTo>
                      <a:pt x="1485" y="227"/>
                    </a:lnTo>
                    <a:lnTo>
                      <a:pt x="1483" y="224"/>
                    </a:lnTo>
                    <a:lnTo>
                      <a:pt x="1481" y="221"/>
                    </a:lnTo>
                    <a:lnTo>
                      <a:pt x="1481" y="214"/>
                    </a:lnTo>
                    <a:lnTo>
                      <a:pt x="1483" y="214"/>
                    </a:lnTo>
                    <a:lnTo>
                      <a:pt x="1483" y="214"/>
                    </a:lnTo>
                    <a:lnTo>
                      <a:pt x="1483" y="212"/>
                    </a:lnTo>
                    <a:lnTo>
                      <a:pt x="1483" y="211"/>
                    </a:lnTo>
                    <a:lnTo>
                      <a:pt x="1483" y="208"/>
                    </a:lnTo>
                    <a:lnTo>
                      <a:pt x="1480" y="206"/>
                    </a:lnTo>
                    <a:lnTo>
                      <a:pt x="1480" y="204"/>
                    </a:lnTo>
                    <a:lnTo>
                      <a:pt x="1480" y="201"/>
                    </a:lnTo>
                    <a:lnTo>
                      <a:pt x="1481" y="198"/>
                    </a:lnTo>
                    <a:lnTo>
                      <a:pt x="1480" y="196"/>
                    </a:lnTo>
                    <a:lnTo>
                      <a:pt x="1478" y="194"/>
                    </a:lnTo>
                    <a:lnTo>
                      <a:pt x="1478" y="193"/>
                    </a:lnTo>
                    <a:lnTo>
                      <a:pt x="1481" y="188"/>
                    </a:lnTo>
                    <a:lnTo>
                      <a:pt x="1485" y="188"/>
                    </a:lnTo>
                    <a:lnTo>
                      <a:pt x="1485" y="186"/>
                    </a:lnTo>
                    <a:lnTo>
                      <a:pt x="1486" y="183"/>
                    </a:lnTo>
                    <a:lnTo>
                      <a:pt x="1486" y="178"/>
                    </a:lnTo>
                    <a:lnTo>
                      <a:pt x="1483" y="17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97" name="Freeform 96"/>
              <p:cNvSpPr>
                <a:spLocks/>
              </p:cNvSpPr>
              <p:nvPr/>
            </p:nvSpPr>
            <p:spPr bwMode="auto">
              <a:xfrm>
                <a:off x="7958313" y="2956363"/>
                <a:ext cx="23545" cy="48767"/>
              </a:xfrm>
              <a:custGeom>
                <a:avLst/>
                <a:gdLst/>
                <a:ahLst/>
                <a:cxnLst>
                  <a:cxn ang="0">
                    <a:pos x="38" y="6"/>
                  </a:cxn>
                  <a:cxn ang="0">
                    <a:pos x="36" y="6"/>
                  </a:cxn>
                  <a:cxn ang="0">
                    <a:pos x="35" y="1"/>
                  </a:cxn>
                  <a:cxn ang="0">
                    <a:pos x="30" y="0"/>
                  </a:cxn>
                  <a:cxn ang="0">
                    <a:pos x="26" y="1"/>
                  </a:cxn>
                  <a:cxn ang="0">
                    <a:pos x="26" y="5"/>
                  </a:cxn>
                  <a:cxn ang="0">
                    <a:pos x="21" y="6"/>
                  </a:cxn>
                  <a:cxn ang="0">
                    <a:pos x="16" y="11"/>
                  </a:cxn>
                  <a:cxn ang="0">
                    <a:pos x="11" y="20"/>
                  </a:cxn>
                  <a:cxn ang="0">
                    <a:pos x="13" y="21"/>
                  </a:cxn>
                  <a:cxn ang="0">
                    <a:pos x="11" y="25"/>
                  </a:cxn>
                  <a:cxn ang="0">
                    <a:pos x="10" y="26"/>
                  </a:cxn>
                  <a:cxn ang="0">
                    <a:pos x="5" y="34"/>
                  </a:cxn>
                  <a:cxn ang="0">
                    <a:pos x="1" y="43"/>
                  </a:cxn>
                  <a:cxn ang="0">
                    <a:pos x="0" y="44"/>
                  </a:cxn>
                  <a:cxn ang="0">
                    <a:pos x="1" y="46"/>
                  </a:cxn>
                  <a:cxn ang="0">
                    <a:pos x="1" y="54"/>
                  </a:cxn>
                  <a:cxn ang="0">
                    <a:pos x="3" y="63"/>
                  </a:cxn>
                  <a:cxn ang="0">
                    <a:pos x="5" y="64"/>
                  </a:cxn>
                  <a:cxn ang="0">
                    <a:pos x="6" y="68"/>
                  </a:cxn>
                  <a:cxn ang="0">
                    <a:pos x="5" y="68"/>
                  </a:cxn>
                  <a:cxn ang="0">
                    <a:pos x="5" y="71"/>
                  </a:cxn>
                  <a:cxn ang="0">
                    <a:pos x="8" y="74"/>
                  </a:cxn>
                  <a:cxn ang="0">
                    <a:pos x="10" y="74"/>
                  </a:cxn>
                  <a:cxn ang="0">
                    <a:pos x="11" y="78"/>
                  </a:cxn>
                  <a:cxn ang="0">
                    <a:pos x="18" y="79"/>
                  </a:cxn>
                  <a:cxn ang="0">
                    <a:pos x="21" y="84"/>
                  </a:cxn>
                  <a:cxn ang="0">
                    <a:pos x="21" y="89"/>
                  </a:cxn>
                  <a:cxn ang="0">
                    <a:pos x="21" y="93"/>
                  </a:cxn>
                  <a:cxn ang="0">
                    <a:pos x="25" y="91"/>
                  </a:cxn>
                  <a:cxn ang="0">
                    <a:pos x="28" y="93"/>
                  </a:cxn>
                  <a:cxn ang="0">
                    <a:pos x="26" y="88"/>
                  </a:cxn>
                  <a:cxn ang="0">
                    <a:pos x="28" y="83"/>
                  </a:cxn>
                  <a:cxn ang="0">
                    <a:pos x="26" y="76"/>
                  </a:cxn>
                  <a:cxn ang="0">
                    <a:pos x="30" y="73"/>
                  </a:cxn>
                  <a:cxn ang="0">
                    <a:pos x="36" y="63"/>
                  </a:cxn>
                  <a:cxn ang="0">
                    <a:pos x="36" y="58"/>
                  </a:cxn>
                  <a:cxn ang="0">
                    <a:pos x="38" y="56"/>
                  </a:cxn>
                  <a:cxn ang="0">
                    <a:pos x="35" y="56"/>
                  </a:cxn>
                  <a:cxn ang="0">
                    <a:pos x="36" y="48"/>
                  </a:cxn>
                  <a:cxn ang="0">
                    <a:pos x="38" y="41"/>
                  </a:cxn>
                  <a:cxn ang="0">
                    <a:pos x="36" y="34"/>
                  </a:cxn>
                  <a:cxn ang="0">
                    <a:pos x="40" y="31"/>
                  </a:cxn>
                  <a:cxn ang="0">
                    <a:pos x="40" y="20"/>
                  </a:cxn>
                  <a:cxn ang="0">
                    <a:pos x="41" y="13"/>
                  </a:cxn>
                  <a:cxn ang="0">
                    <a:pos x="43" y="13"/>
                  </a:cxn>
                  <a:cxn ang="0">
                    <a:pos x="43" y="10"/>
                  </a:cxn>
                  <a:cxn ang="0">
                    <a:pos x="38" y="6"/>
                  </a:cxn>
                </a:cxnLst>
                <a:rect l="0" t="0" r="r" b="b"/>
                <a:pathLst>
                  <a:path w="43" h="93">
                    <a:moveTo>
                      <a:pt x="38" y="6"/>
                    </a:moveTo>
                    <a:lnTo>
                      <a:pt x="36" y="6"/>
                    </a:lnTo>
                    <a:lnTo>
                      <a:pt x="35" y="1"/>
                    </a:lnTo>
                    <a:lnTo>
                      <a:pt x="30" y="0"/>
                    </a:lnTo>
                    <a:lnTo>
                      <a:pt x="26" y="1"/>
                    </a:lnTo>
                    <a:lnTo>
                      <a:pt x="26" y="5"/>
                    </a:lnTo>
                    <a:lnTo>
                      <a:pt x="21" y="6"/>
                    </a:lnTo>
                    <a:lnTo>
                      <a:pt x="16" y="11"/>
                    </a:lnTo>
                    <a:lnTo>
                      <a:pt x="11" y="20"/>
                    </a:lnTo>
                    <a:lnTo>
                      <a:pt x="13" y="21"/>
                    </a:lnTo>
                    <a:lnTo>
                      <a:pt x="11" y="25"/>
                    </a:lnTo>
                    <a:lnTo>
                      <a:pt x="10" y="26"/>
                    </a:lnTo>
                    <a:lnTo>
                      <a:pt x="5" y="34"/>
                    </a:lnTo>
                    <a:lnTo>
                      <a:pt x="1" y="43"/>
                    </a:lnTo>
                    <a:lnTo>
                      <a:pt x="0" y="44"/>
                    </a:lnTo>
                    <a:lnTo>
                      <a:pt x="1" y="46"/>
                    </a:lnTo>
                    <a:lnTo>
                      <a:pt x="1" y="54"/>
                    </a:lnTo>
                    <a:lnTo>
                      <a:pt x="3" y="63"/>
                    </a:lnTo>
                    <a:lnTo>
                      <a:pt x="5" y="64"/>
                    </a:lnTo>
                    <a:lnTo>
                      <a:pt x="6" y="68"/>
                    </a:lnTo>
                    <a:lnTo>
                      <a:pt x="5" y="68"/>
                    </a:lnTo>
                    <a:lnTo>
                      <a:pt x="5" y="71"/>
                    </a:lnTo>
                    <a:lnTo>
                      <a:pt x="8" y="74"/>
                    </a:lnTo>
                    <a:lnTo>
                      <a:pt x="10" y="74"/>
                    </a:lnTo>
                    <a:lnTo>
                      <a:pt x="11" y="78"/>
                    </a:lnTo>
                    <a:lnTo>
                      <a:pt x="18" y="79"/>
                    </a:lnTo>
                    <a:lnTo>
                      <a:pt x="21" y="84"/>
                    </a:lnTo>
                    <a:lnTo>
                      <a:pt x="21" y="89"/>
                    </a:lnTo>
                    <a:lnTo>
                      <a:pt x="21" y="93"/>
                    </a:lnTo>
                    <a:lnTo>
                      <a:pt x="25" y="91"/>
                    </a:lnTo>
                    <a:lnTo>
                      <a:pt x="28" y="93"/>
                    </a:lnTo>
                    <a:lnTo>
                      <a:pt x="26" y="88"/>
                    </a:lnTo>
                    <a:lnTo>
                      <a:pt x="28" y="83"/>
                    </a:lnTo>
                    <a:lnTo>
                      <a:pt x="26" y="76"/>
                    </a:lnTo>
                    <a:lnTo>
                      <a:pt x="30" y="73"/>
                    </a:lnTo>
                    <a:lnTo>
                      <a:pt x="36" y="63"/>
                    </a:lnTo>
                    <a:lnTo>
                      <a:pt x="36" y="58"/>
                    </a:lnTo>
                    <a:lnTo>
                      <a:pt x="38" y="56"/>
                    </a:lnTo>
                    <a:lnTo>
                      <a:pt x="35" y="56"/>
                    </a:lnTo>
                    <a:lnTo>
                      <a:pt x="36" y="48"/>
                    </a:lnTo>
                    <a:lnTo>
                      <a:pt x="38" y="41"/>
                    </a:lnTo>
                    <a:lnTo>
                      <a:pt x="36" y="34"/>
                    </a:lnTo>
                    <a:lnTo>
                      <a:pt x="40" y="31"/>
                    </a:lnTo>
                    <a:lnTo>
                      <a:pt x="40" y="20"/>
                    </a:lnTo>
                    <a:lnTo>
                      <a:pt x="41" y="13"/>
                    </a:lnTo>
                    <a:lnTo>
                      <a:pt x="43" y="13"/>
                    </a:lnTo>
                    <a:lnTo>
                      <a:pt x="43" y="10"/>
                    </a:lnTo>
                    <a:lnTo>
                      <a:pt x="38" y="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grpSp>
        <p:grpSp>
          <p:nvGrpSpPr>
            <p:cNvPr id="59" name="Group 5"/>
            <p:cNvGrpSpPr/>
            <p:nvPr/>
          </p:nvGrpSpPr>
          <p:grpSpPr>
            <a:xfrm>
              <a:off x="6193473" y="2824589"/>
              <a:ext cx="889376" cy="858085"/>
              <a:chOff x="6193473" y="2824589"/>
              <a:chExt cx="889376" cy="858085"/>
            </a:xfrm>
            <a:grpFill/>
          </p:grpSpPr>
          <p:sp>
            <p:nvSpPr>
              <p:cNvPr id="202" name="Freeform 88"/>
              <p:cNvSpPr>
                <a:spLocks/>
              </p:cNvSpPr>
              <p:nvPr/>
            </p:nvSpPr>
            <p:spPr bwMode="auto">
              <a:xfrm>
                <a:off x="6727527" y="2895145"/>
                <a:ext cx="162678" cy="120360"/>
              </a:xfrm>
              <a:custGeom>
                <a:avLst/>
                <a:gdLst/>
                <a:ahLst/>
                <a:cxnLst>
                  <a:cxn ang="0">
                    <a:pos x="241" y="41"/>
                  </a:cxn>
                  <a:cxn ang="0">
                    <a:pos x="226" y="13"/>
                  </a:cxn>
                  <a:cxn ang="0">
                    <a:pos x="216" y="8"/>
                  </a:cxn>
                  <a:cxn ang="0">
                    <a:pos x="183" y="11"/>
                  </a:cxn>
                  <a:cxn ang="0">
                    <a:pos x="176" y="15"/>
                  </a:cxn>
                  <a:cxn ang="0">
                    <a:pos x="166" y="10"/>
                  </a:cxn>
                  <a:cxn ang="0">
                    <a:pos x="166" y="3"/>
                  </a:cxn>
                  <a:cxn ang="0">
                    <a:pos x="150" y="1"/>
                  </a:cxn>
                  <a:cxn ang="0">
                    <a:pos x="151" y="5"/>
                  </a:cxn>
                  <a:cxn ang="0">
                    <a:pos x="138" y="6"/>
                  </a:cxn>
                  <a:cxn ang="0">
                    <a:pos x="141" y="3"/>
                  </a:cxn>
                  <a:cxn ang="0">
                    <a:pos x="133" y="3"/>
                  </a:cxn>
                  <a:cxn ang="0">
                    <a:pos x="120" y="10"/>
                  </a:cxn>
                  <a:cxn ang="0">
                    <a:pos x="108" y="18"/>
                  </a:cxn>
                  <a:cxn ang="0">
                    <a:pos x="85" y="11"/>
                  </a:cxn>
                  <a:cxn ang="0">
                    <a:pos x="68" y="8"/>
                  </a:cxn>
                  <a:cxn ang="0">
                    <a:pos x="50" y="5"/>
                  </a:cxn>
                  <a:cxn ang="0">
                    <a:pos x="10" y="0"/>
                  </a:cxn>
                  <a:cxn ang="0">
                    <a:pos x="5" y="5"/>
                  </a:cxn>
                  <a:cxn ang="0">
                    <a:pos x="7" y="25"/>
                  </a:cxn>
                  <a:cxn ang="0">
                    <a:pos x="4" y="45"/>
                  </a:cxn>
                  <a:cxn ang="0">
                    <a:pos x="304" y="227"/>
                  </a:cxn>
                  <a:cxn ang="0">
                    <a:pos x="294" y="221"/>
                  </a:cxn>
                  <a:cxn ang="0">
                    <a:pos x="284" y="211"/>
                  </a:cxn>
                  <a:cxn ang="0">
                    <a:pos x="269" y="207"/>
                  </a:cxn>
                  <a:cxn ang="0">
                    <a:pos x="266" y="187"/>
                  </a:cxn>
                  <a:cxn ang="0">
                    <a:pos x="266" y="184"/>
                  </a:cxn>
                  <a:cxn ang="0">
                    <a:pos x="269" y="182"/>
                  </a:cxn>
                  <a:cxn ang="0">
                    <a:pos x="263" y="176"/>
                  </a:cxn>
                  <a:cxn ang="0">
                    <a:pos x="249" y="154"/>
                  </a:cxn>
                  <a:cxn ang="0">
                    <a:pos x="228" y="126"/>
                  </a:cxn>
                  <a:cxn ang="0">
                    <a:pos x="224" y="109"/>
                  </a:cxn>
                  <a:cxn ang="0">
                    <a:pos x="215" y="96"/>
                  </a:cxn>
                  <a:cxn ang="0">
                    <a:pos x="213" y="86"/>
                  </a:cxn>
                  <a:cxn ang="0">
                    <a:pos x="188" y="63"/>
                  </a:cxn>
                  <a:cxn ang="0">
                    <a:pos x="185" y="48"/>
                  </a:cxn>
                  <a:cxn ang="0">
                    <a:pos x="186" y="45"/>
                  </a:cxn>
                  <a:cxn ang="0">
                    <a:pos x="191" y="53"/>
                  </a:cxn>
                  <a:cxn ang="0">
                    <a:pos x="201" y="68"/>
                  </a:cxn>
                  <a:cxn ang="0">
                    <a:pos x="211" y="78"/>
                  </a:cxn>
                  <a:cxn ang="0">
                    <a:pos x="231" y="94"/>
                  </a:cxn>
                  <a:cxn ang="0">
                    <a:pos x="236" y="81"/>
                  </a:cxn>
                  <a:cxn ang="0">
                    <a:pos x="238" y="68"/>
                  </a:cxn>
                </a:cxnLst>
                <a:rect l="0" t="0" r="r" b="b"/>
                <a:pathLst>
                  <a:path w="304" h="231">
                    <a:moveTo>
                      <a:pt x="243" y="54"/>
                    </a:moveTo>
                    <a:lnTo>
                      <a:pt x="239" y="46"/>
                    </a:lnTo>
                    <a:lnTo>
                      <a:pt x="241" y="41"/>
                    </a:lnTo>
                    <a:lnTo>
                      <a:pt x="236" y="30"/>
                    </a:lnTo>
                    <a:lnTo>
                      <a:pt x="229" y="21"/>
                    </a:lnTo>
                    <a:lnTo>
                      <a:pt x="226" y="13"/>
                    </a:lnTo>
                    <a:lnTo>
                      <a:pt x="223" y="6"/>
                    </a:lnTo>
                    <a:lnTo>
                      <a:pt x="219" y="5"/>
                    </a:lnTo>
                    <a:lnTo>
                      <a:pt x="216" y="8"/>
                    </a:lnTo>
                    <a:lnTo>
                      <a:pt x="210" y="11"/>
                    </a:lnTo>
                    <a:lnTo>
                      <a:pt x="195" y="8"/>
                    </a:lnTo>
                    <a:lnTo>
                      <a:pt x="183" y="11"/>
                    </a:lnTo>
                    <a:lnTo>
                      <a:pt x="173" y="6"/>
                    </a:lnTo>
                    <a:lnTo>
                      <a:pt x="173" y="10"/>
                    </a:lnTo>
                    <a:lnTo>
                      <a:pt x="176" y="15"/>
                    </a:lnTo>
                    <a:lnTo>
                      <a:pt x="175" y="18"/>
                    </a:lnTo>
                    <a:lnTo>
                      <a:pt x="171" y="13"/>
                    </a:lnTo>
                    <a:lnTo>
                      <a:pt x="166" y="10"/>
                    </a:lnTo>
                    <a:lnTo>
                      <a:pt x="166" y="6"/>
                    </a:lnTo>
                    <a:lnTo>
                      <a:pt x="168" y="5"/>
                    </a:lnTo>
                    <a:lnTo>
                      <a:pt x="166" y="3"/>
                    </a:lnTo>
                    <a:lnTo>
                      <a:pt x="163" y="5"/>
                    </a:lnTo>
                    <a:lnTo>
                      <a:pt x="158" y="3"/>
                    </a:lnTo>
                    <a:lnTo>
                      <a:pt x="150" y="1"/>
                    </a:lnTo>
                    <a:lnTo>
                      <a:pt x="148" y="1"/>
                    </a:lnTo>
                    <a:lnTo>
                      <a:pt x="151" y="3"/>
                    </a:lnTo>
                    <a:lnTo>
                      <a:pt x="151" y="5"/>
                    </a:lnTo>
                    <a:lnTo>
                      <a:pt x="148" y="5"/>
                    </a:lnTo>
                    <a:lnTo>
                      <a:pt x="143" y="5"/>
                    </a:lnTo>
                    <a:lnTo>
                      <a:pt x="138" y="6"/>
                    </a:lnTo>
                    <a:lnTo>
                      <a:pt x="136" y="5"/>
                    </a:lnTo>
                    <a:lnTo>
                      <a:pt x="136" y="3"/>
                    </a:lnTo>
                    <a:lnTo>
                      <a:pt x="141" y="3"/>
                    </a:lnTo>
                    <a:lnTo>
                      <a:pt x="145" y="1"/>
                    </a:lnTo>
                    <a:lnTo>
                      <a:pt x="140" y="1"/>
                    </a:lnTo>
                    <a:lnTo>
                      <a:pt x="133" y="3"/>
                    </a:lnTo>
                    <a:lnTo>
                      <a:pt x="130" y="5"/>
                    </a:lnTo>
                    <a:lnTo>
                      <a:pt x="123" y="8"/>
                    </a:lnTo>
                    <a:lnTo>
                      <a:pt x="120" y="10"/>
                    </a:lnTo>
                    <a:lnTo>
                      <a:pt x="115" y="11"/>
                    </a:lnTo>
                    <a:lnTo>
                      <a:pt x="108" y="15"/>
                    </a:lnTo>
                    <a:lnTo>
                      <a:pt x="108" y="18"/>
                    </a:lnTo>
                    <a:lnTo>
                      <a:pt x="100" y="18"/>
                    </a:lnTo>
                    <a:lnTo>
                      <a:pt x="92" y="13"/>
                    </a:lnTo>
                    <a:lnTo>
                      <a:pt x="85" y="11"/>
                    </a:lnTo>
                    <a:lnTo>
                      <a:pt x="77" y="13"/>
                    </a:lnTo>
                    <a:lnTo>
                      <a:pt x="70" y="8"/>
                    </a:lnTo>
                    <a:lnTo>
                      <a:pt x="68" y="8"/>
                    </a:lnTo>
                    <a:lnTo>
                      <a:pt x="65" y="10"/>
                    </a:lnTo>
                    <a:lnTo>
                      <a:pt x="58" y="6"/>
                    </a:lnTo>
                    <a:lnTo>
                      <a:pt x="50" y="5"/>
                    </a:lnTo>
                    <a:lnTo>
                      <a:pt x="32" y="3"/>
                    </a:lnTo>
                    <a:lnTo>
                      <a:pt x="22" y="0"/>
                    </a:lnTo>
                    <a:lnTo>
                      <a:pt x="10" y="0"/>
                    </a:lnTo>
                    <a:lnTo>
                      <a:pt x="7" y="1"/>
                    </a:lnTo>
                    <a:lnTo>
                      <a:pt x="7" y="1"/>
                    </a:lnTo>
                    <a:lnTo>
                      <a:pt x="5" y="5"/>
                    </a:lnTo>
                    <a:lnTo>
                      <a:pt x="4" y="15"/>
                    </a:lnTo>
                    <a:lnTo>
                      <a:pt x="7" y="20"/>
                    </a:lnTo>
                    <a:lnTo>
                      <a:pt x="7" y="25"/>
                    </a:lnTo>
                    <a:lnTo>
                      <a:pt x="4" y="33"/>
                    </a:lnTo>
                    <a:lnTo>
                      <a:pt x="0" y="40"/>
                    </a:lnTo>
                    <a:lnTo>
                      <a:pt x="4" y="45"/>
                    </a:lnTo>
                    <a:lnTo>
                      <a:pt x="5" y="56"/>
                    </a:lnTo>
                    <a:lnTo>
                      <a:pt x="14" y="231"/>
                    </a:lnTo>
                    <a:lnTo>
                      <a:pt x="304" y="227"/>
                    </a:lnTo>
                    <a:lnTo>
                      <a:pt x="304" y="227"/>
                    </a:lnTo>
                    <a:lnTo>
                      <a:pt x="299" y="226"/>
                    </a:lnTo>
                    <a:lnTo>
                      <a:pt x="294" y="221"/>
                    </a:lnTo>
                    <a:lnTo>
                      <a:pt x="293" y="217"/>
                    </a:lnTo>
                    <a:lnTo>
                      <a:pt x="288" y="217"/>
                    </a:lnTo>
                    <a:lnTo>
                      <a:pt x="284" y="211"/>
                    </a:lnTo>
                    <a:lnTo>
                      <a:pt x="281" y="212"/>
                    </a:lnTo>
                    <a:lnTo>
                      <a:pt x="276" y="212"/>
                    </a:lnTo>
                    <a:lnTo>
                      <a:pt x="269" y="207"/>
                    </a:lnTo>
                    <a:lnTo>
                      <a:pt x="266" y="196"/>
                    </a:lnTo>
                    <a:lnTo>
                      <a:pt x="266" y="192"/>
                    </a:lnTo>
                    <a:lnTo>
                      <a:pt x="266" y="187"/>
                    </a:lnTo>
                    <a:lnTo>
                      <a:pt x="264" y="184"/>
                    </a:lnTo>
                    <a:lnTo>
                      <a:pt x="264" y="182"/>
                    </a:lnTo>
                    <a:lnTo>
                      <a:pt x="266" y="184"/>
                    </a:lnTo>
                    <a:lnTo>
                      <a:pt x="274" y="184"/>
                    </a:lnTo>
                    <a:lnTo>
                      <a:pt x="271" y="182"/>
                    </a:lnTo>
                    <a:lnTo>
                      <a:pt x="269" y="182"/>
                    </a:lnTo>
                    <a:lnTo>
                      <a:pt x="264" y="176"/>
                    </a:lnTo>
                    <a:lnTo>
                      <a:pt x="263" y="176"/>
                    </a:lnTo>
                    <a:lnTo>
                      <a:pt x="263" y="176"/>
                    </a:lnTo>
                    <a:lnTo>
                      <a:pt x="261" y="174"/>
                    </a:lnTo>
                    <a:lnTo>
                      <a:pt x="258" y="167"/>
                    </a:lnTo>
                    <a:lnTo>
                      <a:pt x="249" y="154"/>
                    </a:lnTo>
                    <a:lnTo>
                      <a:pt x="244" y="152"/>
                    </a:lnTo>
                    <a:lnTo>
                      <a:pt x="243" y="146"/>
                    </a:lnTo>
                    <a:lnTo>
                      <a:pt x="228" y="126"/>
                    </a:lnTo>
                    <a:lnTo>
                      <a:pt x="228" y="121"/>
                    </a:lnTo>
                    <a:lnTo>
                      <a:pt x="226" y="118"/>
                    </a:lnTo>
                    <a:lnTo>
                      <a:pt x="224" y="109"/>
                    </a:lnTo>
                    <a:lnTo>
                      <a:pt x="223" y="106"/>
                    </a:lnTo>
                    <a:lnTo>
                      <a:pt x="223" y="104"/>
                    </a:lnTo>
                    <a:lnTo>
                      <a:pt x="215" y="96"/>
                    </a:lnTo>
                    <a:lnTo>
                      <a:pt x="215" y="93"/>
                    </a:lnTo>
                    <a:lnTo>
                      <a:pt x="215" y="89"/>
                    </a:lnTo>
                    <a:lnTo>
                      <a:pt x="213" y="86"/>
                    </a:lnTo>
                    <a:lnTo>
                      <a:pt x="198" y="74"/>
                    </a:lnTo>
                    <a:lnTo>
                      <a:pt x="198" y="71"/>
                    </a:lnTo>
                    <a:lnTo>
                      <a:pt x="188" y="63"/>
                    </a:lnTo>
                    <a:lnTo>
                      <a:pt x="188" y="58"/>
                    </a:lnTo>
                    <a:lnTo>
                      <a:pt x="183" y="51"/>
                    </a:lnTo>
                    <a:lnTo>
                      <a:pt x="185" y="48"/>
                    </a:lnTo>
                    <a:lnTo>
                      <a:pt x="183" y="45"/>
                    </a:lnTo>
                    <a:lnTo>
                      <a:pt x="185" y="45"/>
                    </a:lnTo>
                    <a:lnTo>
                      <a:pt x="186" y="45"/>
                    </a:lnTo>
                    <a:lnTo>
                      <a:pt x="188" y="45"/>
                    </a:lnTo>
                    <a:lnTo>
                      <a:pt x="190" y="51"/>
                    </a:lnTo>
                    <a:lnTo>
                      <a:pt x="191" y="53"/>
                    </a:lnTo>
                    <a:lnTo>
                      <a:pt x="193" y="56"/>
                    </a:lnTo>
                    <a:lnTo>
                      <a:pt x="201" y="63"/>
                    </a:lnTo>
                    <a:lnTo>
                      <a:pt x="201" y="68"/>
                    </a:lnTo>
                    <a:lnTo>
                      <a:pt x="205" y="71"/>
                    </a:lnTo>
                    <a:lnTo>
                      <a:pt x="211" y="74"/>
                    </a:lnTo>
                    <a:lnTo>
                      <a:pt x="211" y="78"/>
                    </a:lnTo>
                    <a:lnTo>
                      <a:pt x="223" y="89"/>
                    </a:lnTo>
                    <a:lnTo>
                      <a:pt x="229" y="93"/>
                    </a:lnTo>
                    <a:lnTo>
                      <a:pt x="231" y="94"/>
                    </a:lnTo>
                    <a:lnTo>
                      <a:pt x="231" y="91"/>
                    </a:lnTo>
                    <a:lnTo>
                      <a:pt x="234" y="88"/>
                    </a:lnTo>
                    <a:lnTo>
                      <a:pt x="236" y="81"/>
                    </a:lnTo>
                    <a:lnTo>
                      <a:pt x="234" y="79"/>
                    </a:lnTo>
                    <a:lnTo>
                      <a:pt x="238" y="73"/>
                    </a:lnTo>
                    <a:lnTo>
                      <a:pt x="238" y="68"/>
                    </a:lnTo>
                    <a:lnTo>
                      <a:pt x="241" y="56"/>
                    </a:lnTo>
                    <a:lnTo>
                      <a:pt x="243" y="5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03" name="Freeform 89"/>
              <p:cNvSpPr>
                <a:spLocks/>
              </p:cNvSpPr>
              <p:nvPr/>
            </p:nvSpPr>
            <p:spPr bwMode="auto">
              <a:xfrm>
                <a:off x="6697560" y="3013430"/>
                <a:ext cx="215120" cy="216856"/>
              </a:xfrm>
              <a:custGeom>
                <a:avLst/>
                <a:gdLst/>
                <a:ahLst/>
                <a:cxnLst>
                  <a:cxn ang="0">
                    <a:pos x="359" y="7"/>
                  </a:cxn>
                  <a:cxn ang="0">
                    <a:pos x="363" y="17"/>
                  </a:cxn>
                  <a:cxn ang="0">
                    <a:pos x="363" y="20"/>
                  </a:cxn>
                  <a:cxn ang="0">
                    <a:pos x="368" y="58"/>
                  </a:cxn>
                  <a:cxn ang="0">
                    <a:pos x="391" y="87"/>
                  </a:cxn>
                  <a:cxn ang="0">
                    <a:pos x="399" y="97"/>
                  </a:cxn>
                  <a:cxn ang="0">
                    <a:pos x="381" y="103"/>
                  </a:cxn>
                  <a:cxn ang="0">
                    <a:pos x="369" y="112"/>
                  </a:cxn>
                  <a:cxn ang="0">
                    <a:pos x="369" y="125"/>
                  </a:cxn>
                  <a:cxn ang="0">
                    <a:pos x="358" y="155"/>
                  </a:cxn>
                  <a:cxn ang="0">
                    <a:pos x="359" y="176"/>
                  </a:cxn>
                  <a:cxn ang="0">
                    <a:pos x="346" y="210"/>
                  </a:cxn>
                  <a:cxn ang="0">
                    <a:pos x="333" y="226"/>
                  </a:cxn>
                  <a:cxn ang="0">
                    <a:pos x="314" y="253"/>
                  </a:cxn>
                  <a:cxn ang="0">
                    <a:pos x="308" y="273"/>
                  </a:cxn>
                  <a:cxn ang="0">
                    <a:pos x="299" y="306"/>
                  </a:cxn>
                  <a:cxn ang="0">
                    <a:pos x="281" y="306"/>
                  </a:cxn>
                  <a:cxn ang="0">
                    <a:pos x="281" y="321"/>
                  </a:cxn>
                  <a:cxn ang="0">
                    <a:pos x="301" y="332"/>
                  </a:cxn>
                  <a:cxn ang="0">
                    <a:pos x="316" y="344"/>
                  </a:cxn>
                  <a:cxn ang="0">
                    <a:pos x="329" y="366"/>
                  </a:cxn>
                  <a:cxn ang="0">
                    <a:pos x="309" y="394"/>
                  </a:cxn>
                  <a:cxn ang="0">
                    <a:pos x="296" y="404"/>
                  </a:cxn>
                  <a:cxn ang="0">
                    <a:pos x="268" y="410"/>
                  </a:cxn>
                  <a:cxn ang="0">
                    <a:pos x="256" y="417"/>
                  </a:cxn>
                  <a:cxn ang="0">
                    <a:pos x="240" y="412"/>
                  </a:cxn>
                  <a:cxn ang="0">
                    <a:pos x="226" y="415"/>
                  </a:cxn>
                  <a:cxn ang="0">
                    <a:pos x="216" y="414"/>
                  </a:cxn>
                  <a:cxn ang="0">
                    <a:pos x="203" y="401"/>
                  </a:cxn>
                  <a:cxn ang="0">
                    <a:pos x="190" y="389"/>
                  </a:cxn>
                  <a:cxn ang="0">
                    <a:pos x="176" y="394"/>
                  </a:cxn>
                  <a:cxn ang="0">
                    <a:pos x="160" y="399"/>
                  </a:cxn>
                  <a:cxn ang="0">
                    <a:pos x="142" y="387"/>
                  </a:cxn>
                  <a:cxn ang="0">
                    <a:pos x="135" y="377"/>
                  </a:cxn>
                  <a:cxn ang="0">
                    <a:pos x="120" y="362"/>
                  </a:cxn>
                  <a:cxn ang="0">
                    <a:pos x="108" y="351"/>
                  </a:cxn>
                  <a:cxn ang="0">
                    <a:pos x="93" y="336"/>
                  </a:cxn>
                  <a:cxn ang="0">
                    <a:pos x="85" y="329"/>
                  </a:cxn>
                  <a:cxn ang="0">
                    <a:pos x="78" y="317"/>
                  </a:cxn>
                  <a:cxn ang="0">
                    <a:pos x="60" y="308"/>
                  </a:cxn>
                  <a:cxn ang="0">
                    <a:pos x="49" y="301"/>
                  </a:cxn>
                  <a:cxn ang="0">
                    <a:pos x="42" y="286"/>
                  </a:cxn>
                  <a:cxn ang="0">
                    <a:pos x="30" y="259"/>
                  </a:cxn>
                  <a:cxn ang="0">
                    <a:pos x="24" y="246"/>
                  </a:cxn>
                  <a:cxn ang="0">
                    <a:pos x="14" y="231"/>
                  </a:cxn>
                  <a:cxn ang="0">
                    <a:pos x="14" y="214"/>
                  </a:cxn>
                  <a:cxn ang="0">
                    <a:pos x="0" y="208"/>
                  </a:cxn>
                  <a:cxn ang="0">
                    <a:pos x="7" y="186"/>
                  </a:cxn>
                  <a:cxn ang="0">
                    <a:pos x="15" y="170"/>
                  </a:cxn>
                  <a:cxn ang="0">
                    <a:pos x="27" y="146"/>
                  </a:cxn>
                  <a:cxn ang="0">
                    <a:pos x="50" y="143"/>
                  </a:cxn>
                  <a:cxn ang="0">
                    <a:pos x="69" y="4"/>
                  </a:cxn>
                </a:cxnLst>
                <a:rect l="0" t="0" r="r" b="b"/>
                <a:pathLst>
                  <a:path w="402" h="417">
                    <a:moveTo>
                      <a:pt x="69" y="4"/>
                    </a:moveTo>
                    <a:lnTo>
                      <a:pt x="359" y="0"/>
                    </a:lnTo>
                    <a:lnTo>
                      <a:pt x="358" y="4"/>
                    </a:lnTo>
                    <a:lnTo>
                      <a:pt x="358" y="5"/>
                    </a:lnTo>
                    <a:lnTo>
                      <a:pt x="359" y="7"/>
                    </a:lnTo>
                    <a:lnTo>
                      <a:pt x="359" y="7"/>
                    </a:lnTo>
                    <a:lnTo>
                      <a:pt x="359" y="9"/>
                    </a:lnTo>
                    <a:lnTo>
                      <a:pt x="359" y="10"/>
                    </a:lnTo>
                    <a:lnTo>
                      <a:pt x="361" y="10"/>
                    </a:lnTo>
                    <a:lnTo>
                      <a:pt x="363" y="17"/>
                    </a:lnTo>
                    <a:lnTo>
                      <a:pt x="366" y="22"/>
                    </a:lnTo>
                    <a:lnTo>
                      <a:pt x="366" y="23"/>
                    </a:lnTo>
                    <a:lnTo>
                      <a:pt x="366" y="23"/>
                    </a:lnTo>
                    <a:lnTo>
                      <a:pt x="364" y="22"/>
                    </a:lnTo>
                    <a:lnTo>
                      <a:pt x="363" y="20"/>
                    </a:lnTo>
                    <a:lnTo>
                      <a:pt x="363" y="22"/>
                    </a:lnTo>
                    <a:lnTo>
                      <a:pt x="363" y="25"/>
                    </a:lnTo>
                    <a:lnTo>
                      <a:pt x="369" y="40"/>
                    </a:lnTo>
                    <a:lnTo>
                      <a:pt x="369" y="50"/>
                    </a:lnTo>
                    <a:lnTo>
                      <a:pt x="368" y="58"/>
                    </a:lnTo>
                    <a:lnTo>
                      <a:pt x="371" y="67"/>
                    </a:lnTo>
                    <a:lnTo>
                      <a:pt x="376" y="75"/>
                    </a:lnTo>
                    <a:lnTo>
                      <a:pt x="381" y="75"/>
                    </a:lnTo>
                    <a:lnTo>
                      <a:pt x="391" y="82"/>
                    </a:lnTo>
                    <a:lnTo>
                      <a:pt x="391" y="87"/>
                    </a:lnTo>
                    <a:lnTo>
                      <a:pt x="396" y="87"/>
                    </a:lnTo>
                    <a:lnTo>
                      <a:pt x="401" y="88"/>
                    </a:lnTo>
                    <a:lnTo>
                      <a:pt x="401" y="92"/>
                    </a:lnTo>
                    <a:lnTo>
                      <a:pt x="402" y="92"/>
                    </a:lnTo>
                    <a:lnTo>
                      <a:pt x="399" y="97"/>
                    </a:lnTo>
                    <a:lnTo>
                      <a:pt x="396" y="98"/>
                    </a:lnTo>
                    <a:lnTo>
                      <a:pt x="391" y="98"/>
                    </a:lnTo>
                    <a:lnTo>
                      <a:pt x="389" y="102"/>
                    </a:lnTo>
                    <a:lnTo>
                      <a:pt x="384" y="102"/>
                    </a:lnTo>
                    <a:lnTo>
                      <a:pt x="381" y="103"/>
                    </a:lnTo>
                    <a:lnTo>
                      <a:pt x="376" y="105"/>
                    </a:lnTo>
                    <a:lnTo>
                      <a:pt x="376" y="107"/>
                    </a:lnTo>
                    <a:lnTo>
                      <a:pt x="377" y="108"/>
                    </a:lnTo>
                    <a:lnTo>
                      <a:pt x="376" y="112"/>
                    </a:lnTo>
                    <a:lnTo>
                      <a:pt x="369" y="112"/>
                    </a:lnTo>
                    <a:lnTo>
                      <a:pt x="368" y="113"/>
                    </a:lnTo>
                    <a:lnTo>
                      <a:pt x="368" y="116"/>
                    </a:lnTo>
                    <a:lnTo>
                      <a:pt x="364" y="121"/>
                    </a:lnTo>
                    <a:lnTo>
                      <a:pt x="368" y="123"/>
                    </a:lnTo>
                    <a:lnTo>
                      <a:pt x="369" y="125"/>
                    </a:lnTo>
                    <a:lnTo>
                      <a:pt x="366" y="128"/>
                    </a:lnTo>
                    <a:lnTo>
                      <a:pt x="364" y="135"/>
                    </a:lnTo>
                    <a:lnTo>
                      <a:pt x="363" y="145"/>
                    </a:lnTo>
                    <a:lnTo>
                      <a:pt x="358" y="151"/>
                    </a:lnTo>
                    <a:lnTo>
                      <a:pt x="358" y="155"/>
                    </a:lnTo>
                    <a:lnTo>
                      <a:pt x="356" y="156"/>
                    </a:lnTo>
                    <a:lnTo>
                      <a:pt x="354" y="161"/>
                    </a:lnTo>
                    <a:lnTo>
                      <a:pt x="358" y="171"/>
                    </a:lnTo>
                    <a:lnTo>
                      <a:pt x="359" y="176"/>
                    </a:lnTo>
                    <a:lnTo>
                      <a:pt x="359" y="176"/>
                    </a:lnTo>
                    <a:lnTo>
                      <a:pt x="359" y="178"/>
                    </a:lnTo>
                    <a:lnTo>
                      <a:pt x="356" y="185"/>
                    </a:lnTo>
                    <a:lnTo>
                      <a:pt x="356" y="191"/>
                    </a:lnTo>
                    <a:lnTo>
                      <a:pt x="349" y="203"/>
                    </a:lnTo>
                    <a:lnTo>
                      <a:pt x="346" y="210"/>
                    </a:lnTo>
                    <a:lnTo>
                      <a:pt x="344" y="210"/>
                    </a:lnTo>
                    <a:lnTo>
                      <a:pt x="339" y="210"/>
                    </a:lnTo>
                    <a:lnTo>
                      <a:pt x="339" y="213"/>
                    </a:lnTo>
                    <a:lnTo>
                      <a:pt x="334" y="223"/>
                    </a:lnTo>
                    <a:lnTo>
                      <a:pt x="333" y="226"/>
                    </a:lnTo>
                    <a:lnTo>
                      <a:pt x="326" y="229"/>
                    </a:lnTo>
                    <a:lnTo>
                      <a:pt x="323" y="238"/>
                    </a:lnTo>
                    <a:lnTo>
                      <a:pt x="319" y="253"/>
                    </a:lnTo>
                    <a:lnTo>
                      <a:pt x="316" y="253"/>
                    </a:lnTo>
                    <a:lnTo>
                      <a:pt x="314" y="253"/>
                    </a:lnTo>
                    <a:lnTo>
                      <a:pt x="313" y="256"/>
                    </a:lnTo>
                    <a:lnTo>
                      <a:pt x="308" y="261"/>
                    </a:lnTo>
                    <a:lnTo>
                      <a:pt x="306" y="266"/>
                    </a:lnTo>
                    <a:lnTo>
                      <a:pt x="308" y="268"/>
                    </a:lnTo>
                    <a:lnTo>
                      <a:pt x="308" y="273"/>
                    </a:lnTo>
                    <a:lnTo>
                      <a:pt x="304" y="279"/>
                    </a:lnTo>
                    <a:lnTo>
                      <a:pt x="303" y="284"/>
                    </a:lnTo>
                    <a:lnTo>
                      <a:pt x="303" y="294"/>
                    </a:lnTo>
                    <a:lnTo>
                      <a:pt x="303" y="304"/>
                    </a:lnTo>
                    <a:lnTo>
                      <a:pt x="299" y="306"/>
                    </a:lnTo>
                    <a:lnTo>
                      <a:pt x="298" y="309"/>
                    </a:lnTo>
                    <a:lnTo>
                      <a:pt x="294" y="308"/>
                    </a:lnTo>
                    <a:lnTo>
                      <a:pt x="291" y="306"/>
                    </a:lnTo>
                    <a:lnTo>
                      <a:pt x="288" y="308"/>
                    </a:lnTo>
                    <a:lnTo>
                      <a:pt x="281" y="306"/>
                    </a:lnTo>
                    <a:lnTo>
                      <a:pt x="281" y="311"/>
                    </a:lnTo>
                    <a:lnTo>
                      <a:pt x="279" y="312"/>
                    </a:lnTo>
                    <a:lnTo>
                      <a:pt x="276" y="317"/>
                    </a:lnTo>
                    <a:lnTo>
                      <a:pt x="278" y="321"/>
                    </a:lnTo>
                    <a:lnTo>
                      <a:pt x="281" y="321"/>
                    </a:lnTo>
                    <a:lnTo>
                      <a:pt x="291" y="321"/>
                    </a:lnTo>
                    <a:lnTo>
                      <a:pt x="294" y="324"/>
                    </a:lnTo>
                    <a:lnTo>
                      <a:pt x="298" y="327"/>
                    </a:lnTo>
                    <a:lnTo>
                      <a:pt x="299" y="331"/>
                    </a:lnTo>
                    <a:lnTo>
                      <a:pt x="301" y="332"/>
                    </a:lnTo>
                    <a:lnTo>
                      <a:pt x="306" y="339"/>
                    </a:lnTo>
                    <a:lnTo>
                      <a:pt x="309" y="341"/>
                    </a:lnTo>
                    <a:lnTo>
                      <a:pt x="309" y="342"/>
                    </a:lnTo>
                    <a:lnTo>
                      <a:pt x="311" y="344"/>
                    </a:lnTo>
                    <a:lnTo>
                      <a:pt x="316" y="344"/>
                    </a:lnTo>
                    <a:lnTo>
                      <a:pt x="319" y="347"/>
                    </a:lnTo>
                    <a:lnTo>
                      <a:pt x="321" y="352"/>
                    </a:lnTo>
                    <a:lnTo>
                      <a:pt x="324" y="356"/>
                    </a:lnTo>
                    <a:lnTo>
                      <a:pt x="326" y="364"/>
                    </a:lnTo>
                    <a:lnTo>
                      <a:pt x="329" y="366"/>
                    </a:lnTo>
                    <a:lnTo>
                      <a:pt x="329" y="374"/>
                    </a:lnTo>
                    <a:lnTo>
                      <a:pt x="323" y="382"/>
                    </a:lnTo>
                    <a:lnTo>
                      <a:pt x="316" y="391"/>
                    </a:lnTo>
                    <a:lnTo>
                      <a:pt x="314" y="389"/>
                    </a:lnTo>
                    <a:lnTo>
                      <a:pt x="309" y="394"/>
                    </a:lnTo>
                    <a:lnTo>
                      <a:pt x="306" y="396"/>
                    </a:lnTo>
                    <a:lnTo>
                      <a:pt x="304" y="397"/>
                    </a:lnTo>
                    <a:lnTo>
                      <a:pt x="303" y="401"/>
                    </a:lnTo>
                    <a:lnTo>
                      <a:pt x="303" y="401"/>
                    </a:lnTo>
                    <a:lnTo>
                      <a:pt x="296" y="404"/>
                    </a:lnTo>
                    <a:lnTo>
                      <a:pt x="293" y="407"/>
                    </a:lnTo>
                    <a:lnTo>
                      <a:pt x="288" y="409"/>
                    </a:lnTo>
                    <a:lnTo>
                      <a:pt x="283" y="409"/>
                    </a:lnTo>
                    <a:lnTo>
                      <a:pt x="274" y="409"/>
                    </a:lnTo>
                    <a:lnTo>
                      <a:pt x="268" y="410"/>
                    </a:lnTo>
                    <a:lnTo>
                      <a:pt x="265" y="410"/>
                    </a:lnTo>
                    <a:lnTo>
                      <a:pt x="263" y="412"/>
                    </a:lnTo>
                    <a:lnTo>
                      <a:pt x="260" y="410"/>
                    </a:lnTo>
                    <a:lnTo>
                      <a:pt x="256" y="414"/>
                    </a:lnTo>
                    <a:lnTo>
                      <a:pt x="256" y="417"/>
                    </a:lnTo>
                    <a:lnTo>
                      <a:pt x="255" y="417"/>
                    </a:lnTo>
                    <a:lnTo>
                      <a:pt x="248" y="415"/>
                    </a:lnTo>
                    <a:lnTo>
                      <a:pt x="248" y="412"/>
                    </a:lnTo>
                    <a:lnTo>
                      <a:pt x="243" y="410"/>
                    </a:lnTo>
                    <a:lnTo>
                      <a:pt x="240" y="412"/>
                    </a:lnTo>
                    <a:lnTo>
                      <a:pt x="233" y="410"/>
                    </a:lnTo>
                    <a:lnTo>
                      <a:pt x="228" y="409"/>
                    </a:lnTo>
                    <a:lnTo>
                      <a:pt x="226" y="410"/>
                    </a:lnTo>
                    <a:lnTo>
                      <a:pt x="225" y="414"/>
                    </a:lnTo>
                    <a:lnTo>
                      <a:pt x="226" y="415"/>
                    </a:lnTo>
                    <a:lnTo>
                      <a:pt x="226" y="417"/>
                    </a:lnTo>
                    <a:lnTo>
                      <a:pt x="225" y="415"/>
                    </a:lnTo>
                    <a:lnTo>
                      <a:pt x="218" y="415"/>
                    </a:lnTo>
                    <a:lnTo>
                      <a:pt x="218" y="415"/>
                    </a:lnTo>
                    <a:lnTo>
                      <a:pt x="216" y="414"/>
                    </a:lnTo>
                    <a:lnTo>
                      <a:pt x="216" y="410"/>
                    </a:lnTo>
                    <a:lnTo>
                      <a:pt x="215" y="409"/>
                    </a:lnTo>
                    <a:lnTo>
                      <a:pt x="213" y="404"/>
                    </a:lnTo>
                    <a:lnTo>
                      <a:pt x="210" y="402"/>
                    </a:lnTo>
                    <a:lnTo>
                      <a:pt x="203" y="401"/>
                    </a:lnTo>
                    <a:lnTo>
                      <a:pt x="201" y="399"/>
                    </a:lnTo>
                    <a:lnTo>
                      <a:pt x="200" y="396"/>
                    </a:lnTo>
                    <a:lnTo>
                      <a:pt x="196" y="391"/>
                    </a:lnTo>
                    <a:lnTo>
                      <a:pt x="195" y="389"/>
                    </a:lnTo>
                    <a:lnTo>
                      <a:pt x="190" y="389"/>
                    </a:lnTo>
                    <a:lnTo>
                      <a:pt x="186" y="392"/>
                    </a:lnTo>
                    <a:lnTo>
                      <a:pt x="185" y="394"/>
                    </a:lnTo>
                    <a:lnTo>
                      <a:pt x="180" y="396"/>
                    </a:lnTo>
                    <a:lnTo>
                      <a:pt x="176" y="396"/>
                    </a:lnTo>
                    <a:lnTo>
                      <a:pt x="176" y="394"/>
                    </a:lnTo>
                    <a:lnTo>
                      <a:pt x="173" y="394"/>
                    </a:lnTo>
                    <a:lnTo>
                      <a:pt x="168" y="394"/>
                    </a:lnTo>
                    <a:lnTo>
                      <a:pt x="165" y="396"/>
                    </a:lnTo>
                    <a:lnTo>
                      <a:pt x="163" y="399"/>
                    </a:lnTo>
                    <a:lnTo>
                      <a:pt x="160" y="399"/>
                    </a:lnTo>
                    <a:lnTo>
                      <a:pt x="155" y="397"/>
                    </a:lnTo>
                    <a:lnTo>
                      <a:pt x="150" y="394"/>
                    </a:lnTo>
                    <a:lnTo>
                      <a:pt x="148" y="391"/>
                    </a:lnTo>
                    <a:lnTo>
                      <a:pt x="145" y="391"/>
                    </a:lnTo>
                    <a:lnTo>
                      <a:pt x="142" y="387"/>
                    </a:lnTo>
                    <a:lnTo>
                      <a:pt x="142" y="384"/>
                    </a:lnTo>
                    <a:lnTo>
                      <a:pt x="140" y="384"/>
                    </a:lnTo>
                    <a:lnTo>
                      <a:pt x="140" y="382"/>
                    </a:lnTo>
                    <a:lnTo>
                      <a:pt x="138" y="381"/>
                    </a:lnTo>
                    <a:lnTo>
                      <a:pt x="135" y="377"/>
                    </a:lnTo>
                    <a:lnTo>
                      <a:pt x="132" y="376"/>
                    </a:lnTo>
                    <a:lnTo>
                      <a:pt x="132" y="369"/>
                    </a:lnTo>
                    <a:lnTo>
                      <a:pt x="132" y="367"/>
                    </a:lnTo>
                    <a:lnTo>
                      <a:pt x="128" y="364"/>
                    </a:lnTo>
                    <a:lnTo>
                      <a:pt x="120" y="362"/>
                    </a:lnTo>
                    <a:lnTo>
                      <a:pt x="118" y="361"/>
                    </a:lnTo>
                    <a:lnTo>
                      <a:pt x="118" y="356"/>
                    </a:lnTo>
                    <a:lnTo>
                      <a:pt x="117" y="354"/>
                    </a:lnTo>
                    <a:lnTo>
                      <a:pt x="112" y="352"/>
                    </a:lnTo>
                    <a:lnTo>
                      <a:pt x="108" y="351"/>
                    </a:lnTo>
                    <a:lnTo>
                      <a:pt x="108" y="344"/>
                    </a:lnTo>
                    <a:lnTo>
                      <a:pt x="107" y="342"/>
                    </a:lnTo>
                    <a:lnTo>
                      <a:pt x="98" y="337"/>
                    </a:lnTo>
                    <a:lnTo>
                      <a:pt x="97" y="337"/>
                    </a:lnTo>
                    <a:lnTo>
                      <a:pt x="93" y="336"/>
                    </a:lnTo>
                    <a:lnTo>
                      <a:pt x="92" y="337"/>
                    </a:lnTo>
                    <a:lnTo>
                      <a:pt x="87" y="336"/>
                    </a:lnTo>
                    <a:lnTo>
                      <a:pt x="82" y="332"/>
                    </a:lnTo>
                    <a:lnTo>
                      <a:pt x="83" y="331"/>
                    </a:lnTo>
                    <a:lnTo>
                      <a:pt x="85" y="329"/>
                    </a:lnTo>
                    <a:lnTo>
                      <a:pt x="88" y="326"/>
                    </a:lnTo>
                    <a:lnTo>
                      <a:pt x="88" y="322"/>
                    </a:lnTo>
                    <a:lnTo>
                      <a:pt x="87" y="321"/>
                    </a:lnTo>
                    <a:lnTo>
                      <a:pt x="83" y="321"/>
                    </a:lnTo>
                    <a:lnTo>
                      <a:pt x="78" y="317"/>
                    </a:lnTo>
                    <a:lnTo>
                      <a:pt x="77" y="316"/>
                    </a:lnTo>
                    <a:lnTo>
                      <a:pt x="73" y="312"/>
                    </a:lnTo>
                    <a:lnTo>
                      <a:pt x="69" y="312"/>
                    </a:lnTo>
                    <a:lnTo>
                      <a:pt x="64" y="311"/>
                    </a:lnTo>
                    <a:lnTo>
                      <a:pt x="60" y="308"/>
                    </a:lnTo>
                    <a:lnTo>
                      <a:pt x="59" y="304"/>
                    </a:lnTo>
                    <a:lnTo>
                      <a:pt x="60" y="301"/>
                    </a:lnTo>
                    <a:lnTo>
                      <a:pt x="59" y="299"/>
                    </a:lnTo>
                    <a:lnTo>
                      <a:pt x="50" y="299"/>
                    </a:lnTo>
                    <a:lnTo>
                      <a:pt x="49" y="301"/>
                    </a:lnTo>
                    <a:lnTo>
                      <a:pt x="44" y="301"/>
                    </a:lnTo>
                    <a:lnTo>
                      <a:pt x="40" y="298"/>
                    </a:lnTo>
                    <a:lnTo>
                      <a:pt x="39" y="291"/>
                    </a:lnTo>
                    <a:lnTo>
                      <a:pt x="40" y="288"/>
                    </a:lnTo>
                    <a:lnTo>
                      <a:pt x="42" y="286"/>
                    </a:lnTo>
                    <a:lnTo>
                      <a:pt x="44" y="281"/>
                    </a:lnTo>
                    <a:lnTo>
                      <a:pt x="42" y="278"/>
                    </a:lnTo>
                    <a:lnTo>
                      <a:pt x="37" y="269"/>
                    </a:lnTo>
                    <a:lnTo>
                      <a:pt x="32" y="261"/>
                    </a:lnTo>
                    <a:lnTo>
                      <a:pt x="30" y="259"/>
                    </a:lnTo>
                    <a:lnTo>
                      <a:pt x="25" y="254"/>
                    </a:lnTo>
                    <a:lnTo>
                      <a:pt x="27" y="253"/>
                    </a:lnTo>
                    <a:lnTo>
                      <a:pt x="27" y="251"/>
                    </a:lnTo>
                    <a:lnTo>
                      <a:pt x="24" y="248"/>
                    </a:lnTo>
                    <a:lnTo>
                      <a:pt x="24" y="246"/>
                    </a:lnTo>
                    <a:lnTo>
                      <a:pt x="24" y="244"/>
                    </a:lnTo>
                    <a:lnTo>
                      <a:pt x="27" y="241"/>
                    </a:lnTo>
                    <a:lnTo>
                      <a:pt x="24" y="238"/>
                    </a:lnTo>
                    <a:lnTo>
                      <a:pt x="15" y="234"/>
                    </a:lnTo>
                    <a:lnTo>
                      <a:pt x="14" y="231"/>
                    </a:lnTo>
                    <a:lnTo>
                      <a:pt x="14" y="226"/>
                    </a:lnTo>
                    <a:lnTo>
                      <a:pt x="12" y="221"/>
                    </a:lnTo>
                    <a:lnTo>
                      <a:pt x="14" y="219"/>
                    </a:lnTo>
                    <a:lnTo>
                      <a:pt x="10" y="216"/>
                    </a:lnTo>
                    <a:lnTo>
                      <a:pt x="14" y="214"/>
                    </a:lnTo>
                    <a:lnTo>
                      <a:pt x="14" y="211"/>
                    </a:lnTo>
                    <a:lnTo>
                      <a:pt x="10" y="211"/>
                    </a:lnTo>
                    <a:lnTo>
                      <a:pt x="4" y="214"/>
                    </a:lnTo>
                    <a:lnTo>
                      <a:pt x="0" y="213"/>
                    </a:lnTo>
                    <a:lnTo>
                      <a:pt x="0" y="208"/>
                    </a:lnTo>
                    <a:lnTo>
                      <a:pt x="9" y="200"/>
                    </a:lnTo>
                    <a:lnTo>
                      <a:pt x="12" y="196"/>
                    </a:lnTo>
                    <a:lnTo>
                      <a:pt x="10" y="191"/>
                    </a:lnTo>
                    <a:lnTo>
                      <a:pt x="7" y="190"/>
                    </a:lnTo>
                    <a:lnTo>
                      <a:pt x="7" y="186"/>
                    </a:lnTo>
                    <a:lnTo>
                      <a:pt x="12" y="185"/>
                    </a:lnTo>
                    <a:lnTo>
                      <a:pt x="15" y="180"/>
                    </a:lnTo>
                    <a:lnTo>
                      <a:pt x="12" y="176"/>
                    </a:lnTo>
                    <a:lnTo>
                      <a:pt x="12" y="173"/>
                    </a:lnTo>
                    <a:lnTo>
                      <a:pt x="15" y="170"/>
                    </a:lnTo>
                    <a:lnTo>
                      <a:pt x="19" y="170"/>
                    </a:lnTo>
                    <a:lnTo>
                      <a:pt x="27" y="161"/>
                    </a:lnTo>
                    <a:lnTo>
                      <a:pt x="29" y="155"/>
                    </a:lnTo>
                    <a:lnTo>
                      <a:pt x="27" y="153"/>
                    </a:lnTo>
                    <a:lnTo>
                      <a:pt x="27" y="146"/>
                    </a:lnTo>
                    <a:lnTo>
                      <a:pt x="32" y="145"/>
                    </a:lnTo>
                    <a:lnTo>
                      <a:pt x="37" y="145"/>
                    </a:lnTo>
                    <a:lnTo>
                      <a:pt x="42" y="146"/>
                    </a:lnTo>
                    <a:lnTo>
                      <a:pt x="45" y="143"/>
                    </a:lnTo>
                    <a:lnTo>
                      <a:pt x="50" y="143"/>
                    </a:lnTo>
                    <a:lnTo>
                      <a:pt x="49" y="57"/>
                    </a:lnTo>
                    <a:lnTo>
                      <a:pt x="49" y="55"/>
                    </a:lnTo>
                    <a:lnTo>
                      <a:pt x="49" y="48"/>
                    </a:lnTo>
                    <a:lnTo>
                      <a:pt x="72" y="45"/>
                    </a:lnTo>
                    <a:lnTo>
                      <a:pt x="69" y="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04" name="Freeform 90"/>
              <p:cNvSpPr>
                <a:spLocks/>
              </p:cNvSpPr>
              <p:nvPr/>
            </p:nvSpPr>
            <p:spPr bwMode="auto">
              <a:xfrm>
                <a:off x="6845254" y="3098512"/>
                <a:ext cx="196926" cy="130736"/>
              </a:xfrm>
              <a:custGeom>
                <a:avLst/>
                <a:gdLst/>
                <a:ahLst/>
                <a:cxnLst>
                  <a:cxn ang="0">
                    <a:pos x="50" y="201"/>
                  </a:cxn>
                  <a:cxn ang="0">
                    <a:pos x="43" y="184"/>
                  </a:cxn>
                  <a:cxn ang="0">
                    <a:pos x="33" y="179"/>
                  </a:cxn>
                  <a:cxn ang="0">
                    <a:pos x="25" y="169"/>
                  </a:cxn>
                  <a:cxn ang="0">
                    <a:pos x="18" y="161"/>
                  </a:cxn>
                  <a:cxn ang="0">
                    <a:pos x="2" y="158"/>
                  </a:cxn>
                  <a:cxn ang="0">
                    <a:pos x="5" y="148"/>
                  </a:cxn>
                  <a:cxn ang="0">
                    <a:pos x="15" y="143"/>
                  </a:cxn>
                  <a:cxn ang="0">
                    <a:pos x="23" y="143"/>
                  </a:cxn>
                  <a:cxn ang="0">
                    <a:pos x="27" y="121"/>
                  </a:cxn>
                  <a:cxn ang="0">
                    <a:pos x="32" y="105"/>
                  </a:cxn>
                  <a:cxn ang="0">
                    <a:pos x="37" y="93"/>
                  </a:cxn>
                  <a:cxn ang="0">
                    <a:pos x="43" y="90"/>
                  </a:cxn>
                  <a:cxn ang="0">
                    <a:pos x="57" y="63"/>
                  </a:cxn>
                  <a:cxn ang="0">
                    <a:pos x="63" y="47"/>
                  </a:cxn>
                  <a:cxn ang="0">
                    <a:pos x="73" y="40"/>
                  </a:cxn>
                  <a:cxn ang="0">
                    <a:pos x="83" y="15"/>
                  </a:cxn>
                  <a:cxn ang="0">
                    <a:pos x="92" y="15"/>
                  </a:cxn>
                  <a:cxn ang="0">
                    <a:pos x="105" y="0"/>
                  </a:cxn>
                  <a:cxn ang="0">
                    <a:pos x="118" y="7"/>
                  </a:cxn>
                  <a:cxn ang="0">
                    <a:pos x="131" y="2"/>
                  </a:cxn>
                  <a:cxn ang="0">
                    <a:pos x="141" y="3"/>
                  </a:cxn>
                  <a:cxn ang="0">
                    <a:pos x="153" y="7"/>
                  </a:cxn>
                  <a:cxn ang="0">
                    <a:pos x="166" y="12"/>
                  </a:cxn>
                  <a:cxn ang="0">
                    <a:pos x="185" y="23"/>
                  </a:cxn>
                  <a:cxn ang="0">
                    <a:pos x="191" y="28"/>
                  </a:cxn>
                  <a:cxn ang="0">
                    <a:pos x="208" y="38"/>
                  </a:cxn>
                  <a:cxn ang="0">
                    <a:pos x="214" y="50"/>
                  </a:cxn>
                  <a:cxn ang="0">
                    <a:pos x="219" y="60"/>
                  </a:cxn>
                  <a:cxn ang="0">
                    <a:pos x="218" y="75"/>
                  </a:cxn>
                  <a:cxn ang="0">
                    <a:pos x="211" y="88"/>
                  </a:cxn>
                  <a:cxn ang="0">
                    <a:pos x="228" y="86"/>
                  </a:cxn>
                  <a:cxn ang="0">
                    <a:pos x="238" y="90"/>
                  </a:cxn>
                  <a:cxn ang="0">
                    <a:pos x="249" y="113"/>
                  </a:cxn>
                  <a:cxn ang="0">
                    <a:pos x="261" y="128"/>
                  </a:cxn>
                  <a:cxn ang="0">
                    <a:pos x="369" y="151"/>
                  </a:cxn>
                  <a:cxn ang="0">
                    <a:pos x="264" y="219"/>
                  </a:cxn>
                  <a:cxn ang="0">
                    <a:pos x="249" y="226"/>
                  </a:cxn>
                  <a:cxn ang="0">
                    <a:pos x="236" y="236"/>
                  </a:cxn>
                  <a:cxn ang="0">
                    <a:pos x="218" y="243"/>
                  </a:cxn>
                  <a:cxn ang="0">
                    <a:pos x="203" y="244"/>
                  </a:cxn>
                  <a:cxn ang="0">
                    <a:pos x="193" y="236"/>
                  </a:cxn>
                  <a:cxn ang="0">
                    <a:pos x="175" y="239"/>
                  </a:cxn>
                  <a:cxn ang="0">
                    <a:pos x="161" y="252"/>
                  </a:cxn>
                  <a:cxn ang="0">
                    <a:pos x="148" y="251"/>
                  </a:cxn>
                  <a:cxn ang="0">
                    <a:pos x="128" y="251"/>
                  </a:cxn>
                  <a:cxn ang="0">
                    <a:pos x="113" y="241"/>
                  </a:cxn>
                  <a:cxn ang="0">
                    <a:pos x="87" y="231"/>
                  </a:cxn>
                  <a:cxn ang="0">
                    <a:pos x="72" y="231"/>
                  </a:cxn>
                  <a:cxn ang="0">
                    <a:pos x="63" y="213"/>
                  </a:cxn>
                  <a:cxn ang="0">
                    <a:pos x="53" y="211"/>
                  </a:cxn>
                </a:cxnLst>
                <a:rect l="0" t="0" r="r" b="b"/>
                <a:pathLst>
                  <a:path w="369" h="252">
                    <a:moveTo>
                      <a:pt x="53" y="211"/>
                    </a:moveTo>
                    <a:lnTo>
                      <a:pt x="53" y="203"/>
                    </a:lnTo>
                    <a:lnTo>
                      <a:pt x="50" y="201"/>
                    </a:lnTo>
                    <a:lnTo>
                      <a:pt x="48" y="193"/>
                    </a:lnTo>
                    <a:lnTo>
                      <a:pt x="45" y="189"/>
                    </a:lnTo>
                    <a:lnTo>
                      <a:pt x="43" y="184"/>
                    </a:lnTo>
                    <a:lnTo>
                      <a:pt x="40" y="181"/>
                    </a:lnTo>
                    <a:lnTo>
                      <a:pt x="35" y="181"/>
                    </a:lnTo>
                    <a:lnTo>
                      <a:pt x="33" y="179"/>
                    </a:lnTo>
                    <a:lnTo>
                      <a:pt x="33" y="178"/>
                    </a:lnTo>
                    <a:lnTo>
                      <a:pt x="30" y="176"/>
                    </a:lnTo>
                    <a:lnTo>
                      <a:pt x="25" y="169"/>
                    </a:lnTo>
                    <a:lnTo>
                      <a:pt x="23" y="168"/>
                    </a:lnTo>
                    <a:lnTo>
                      <a:pt x="22" y="164"/>
                    </a:lnTo>
                    <a:lnTo>
                      <a:pt x="18" y="161"/>
                    </a:lnTo>
                    <a:lnTo>
                      <a:pt x="15" y="158"/>
                    </a:lnTo>
                    <a:lnTo>
                      <a:pt x="5" y="158"/>
                    </a:lnTo>
                    <a:lnTo>
                      <a:pt x="2" y="158"/>
                    </a:lnTo>
                    <a:lnTo>
                      <a:pt x="0" y="154"/>
                    </a:lnTo>
                    <a:lnTo>
                      <a:pt x="3" y="149"/>
                    </a:lnTo>
                    <a:lnTo>
                      <a:pt x="5" y="148"/>
                    </a:lnTo>
                    <a:lnTo>
                      <a:pt x="5" y="143"/>
                    </a:lnTo>
                    <a:lnTo>
                      <a:pt x="12" y="145"/>
                    </a:lnTo>
                    <a:lnTo>
                      <a:pt x="15" y="143"/>
                    </a:lnTo>
                    <a:lnTo>
                      <a:pt x="18" y="145"/>
                    </a:lnTo>
                    <a:lnTo>
                      <a:pt x="22" y="146"/>
                    </a:lnTo>
                    <a:lnTo>
                      <a:pt x="23" y="143"/>
                    </a:lnTo>
                    <a:lnTo>
                      <a:pt x="27" y="141"/>
                    </a:lnTo>
                    <a:lnTo>
                      <a:pt x="27" y="131"/>
                    </a:lnTo>
                    <a:lnTo>
                      <a:pt x="27" y="121"/>
                    </a:lnTo>
                    <a:lnTo>
                      <a:pt x="28" y="116"/>
                    </a:lnTo>
                    <a:lnTo>
                      <a:pt x="32" y="110"/>
                    </a:lnTo>
                    <a:lnTo>
                      <a:pt x="32" y="105"/>
                    </a:lnTo>
                    <a:lnTo>
                      <a:pt x="30" y="103"/>
                    </a:lnTo>
                    <a:lnTo>
                      <a:pt x="32" y="98"/>
                    </a:lnTo>
                    <a:lnTo>
                      <a:pt x="37" y="93"/>
                    </a:lnTo>
                    <a:lnTo>
                      <a:pt x="38" y="90"/>
                    </a:lnTo>
                    <a:lnTo>
                      <a:pt x="40" y="90"/>
                    </a:lnTo>
                    <a:lnTo>
                      <a:pt x="43" y="90"/>
                    </a:lnTo>
                    <a:lnTo>
                      <a:pt x="47" y="75"/>
                    </a:lnTo>
                    <a:lnTo>
                      <a:pt x="50" y="66"/>
                    </a:lnTo>
                    <a:lnTo>
                      <a:pt x="57" y="63"/>
                    </a:lnTo>
                    <a:lnTo>
                      <a:pt x="58" y="60"/>
                    </a:lnTo>
                    <a:lnTo>
                      <a:pt x="63" y="50"/>
                    </a:lnTo>
                    <a:lnTo>
                      <a:pt x="63" y="47"/>
                    </a:lnTo>
                    <a:lnTo>
                      <a:pt x="68" y="47"/>
                    </a:lnTo>
                    <a:lnTo>
                      <a:pt x="70" y="47"/>
                    </a:lnTo>
                    <a:lnTo>
                      <a:pt x="73" y="40"/>
                    </a:lnTo>
                    <a:lnTo>
                      <a:pt x="80" y="28"/>
                    </a:lnTo>
                    <a:lnTo>
                      <a:pt x="80" y="22"/>
                    </a:lnTo>
                    <a:lnTo>
                      <a:pt x="83" y="15"/>
                    </a:lnTo>
                    <a:lnTo>
                      <a:pt x="83" y="13"/>
                    </a:lnTo>
                    <a:lnTo>
                      <a:pt x="87" y="15"/>
                    </a:lnTo>
                    <a:lnTo>
                      <a:pt x="92" y="15"/>
                    </a:lnTo>
                    <a:lnTo>
                      <a:pt x="93" y="12"/>
                    </a:lnTo>
                    <a:lnTo>
                      <a:pt x="98" y="12"/>
                    </a:lnTo>
                    <a:lnTo>
                      <a:pt x="105" y="0"/>
                    </a:lnTo>
                    <a:lnTo>
                      <a:pt x="106" y="2"/>
                    </a:lnTo>
                    <a:lnTo>
                      <a:pt x="108" y="3"/>
                    </a:lnTo>
                    <a:lnTo>
                      <a:pt x="118" y="7"/>
                    </a:lnTo>
                    <a:lnTo>
                      <a:pt x="123" y="7"/>
                    </a:lnTo>
                    <a:lnTo>
                      <a:pt x="126" y="3"/>
                    </a:lnTo>
                    <a:lnTo>
                      <a:pt x="131" y="2"/>
                    </a:lnTo>
                    <a:lnTo>
                      <a:pt x="135" y="5"/>
                    </a:lnTo>
                    <a:lnTo>
                      <a:pt x="136" y="3"/>
                    </a:lnTo>
                    <a:lnTo>
                      <a:pt x="141" y="3"/>
                    </a:lnTo>
                    <a:lnTo>
                      <a:pt x="148" y="8"/>
                    </a:lnTo>
                    <a:lnTo>
                      <a:pt x="150" y="8"/>
                    </a:lnTo>
                    <a:lnTo>
                      <a:pt x="153" y="7"/>
                    </a:lnTo>
                    <a:lnTo>
                      <a:pt x="158" y="8"/>
                    </a:lnTo>
                    <a:lnTo>
                      <a:pt x="163" y="12"/>
                    </a:lnTo>
                    <a:lnTo>
                      <a:pt x="166" y="12"/>
                    </a:lnTo>
                    <a:lnTo>
                      <a:pt x="175" y="20"/>
                    </a:lnTo>
                    <a:lnTo>
                      <a:pt x="176" y="23"/>
                    </a:lnTo>
                    <a:lnTo>
                      <a:pt x="185" y="23"/>
                    </a:lnTo>
                    <a:lnTo>
                      <a:pt x="185" y="25"/>
                    </a:lnTo>
                    <a:lnTo>
                      <a:pt x="190" y="25"/>
                    </a:lnTo>
                    <a:lnTo>
                      <a:pt x="191" y="28"/>
                    </a:lnTo>
                    <a:lnTo>
                      <a:pt x="196" y="32"/>
                    </a:lnTo>
                    <a:lnTo>
                      <a:pt x="203" y="37"/>
                    </a:lnTo>
                    <a:lnTo>
                      <a:pt x="208" y="38"/>
                    </a:lnTo>
                    <a:lnTo>
                      <a:pt x="213" y="43"/>
                    </a:lnTo>
                    <a:lnTo>
                      <a:pt x="213" y="48"/>
                    </a:lnTo>
                    <a:lnTo>
                      <a:pt x="214" y="50"/>
                    </a:lnTo>
                    <a:lnTo>
                      <a:pt x="218" y="51"/>
                    </a:lnTo>
                    <a:lnTo>
                      <a:pt x="224" y="58"/>
                    </a:lnTo>
                    <a:lnTo>
                      <a:pt x="219" y="60"/>
                    </a:lnTo>
                    <a:lnTo>
                      <a:pt x="218" y="65"/>
                    </a:lnTo>
                    <a:lnTo>
                      <a:pt x="216" y="70"/>
                    </a:lnTo>
                    <a:lnTo>
                      <a:pt x="218" y="75"/>
                    </a:lnTo>
                    <a:lnTo>
                      <a:pt x="214" y="78"/>
                    </a:lnTo>
                    <a:lnTo>
                      <a:pt x="214" y="83"/>
                    </a:lnTo>
                    <a:lnTo>
                      <a:pt x="211" y="88"/>
                    </a:lnTo>
                    <a:lnTo>
                      <a:pt x="213" y="90"/>
                    </a:lnTo>
                    <a:lnTo>
                      <a:pt x="223" y="90"/>
                    </a:lnTo>
                    <a:lnTo>
                      <a:pt x="228" y="86"/>
                    </a:lnTo>
                    <a:lnTo>
                      <a:pt x="234" y="85"/>
                    </a:lnTo>
                    <a:lnTo>
                      <a:pt x="239" y="88"/>
                    </a:lnTo>
                    <a:lnTo>
                      <a:pt x="238" y="90"/>
                    </a:lnTo>
                    <a:lnTo>
                      <a:pt x="239" y="98"/>
                    </a:lnTo>
                    <a:lnTo>
                      <a:pt x="243" y="110"/>
                    </a:lnTo>
                    <a:lnTo>
                      <a:pt x="249" y="113"/>
                    </a:lnTo>
                    <a:lnTo>
                      <a:pt x="248" y="120"/>
                    </a:lnTo>
                    <a:lnTo>
                      <a:pt x="251" y="126"/>
                    </a:lnTo>
                    <a:lnTo>
                      <a:pt x="261" y="128"/>
                    </a:lnTo>
                    <a:lnTo>
                      <a:pt x="266" y="133"/>
                    </a:lnTo>
                    <a:lnTo>
                      <a:pt x="337" y="153"/>
                    </a:lnTo>
                    <a:lnTo>
                      <a:pt x="369" y="151"/>
                    </a:lnTo>
                    <a:lnTo>
                      <a:pt x="294" y="219"/>
                    </a:lnTo>
                    <a:lnTo>
                      <a:pt x="279" y="219"/>
                    </a:lnTo>
                    <a:lnTo>
                      <a:pt x="264" y="219"/>
                    </a:lnTo>
                    <a:lnTo>
                      <a:pt x="259" y="223"/>
                    </a:lnTo>
                    <a:lnTo>
                      <a:pt x="254" y="223"/>
                    </a:lnTo>
                    <a:lnTo>
                      <a:pt x="249" y="226"/>
                    </a:lnTo>
                    <a:lnTo>
                      <a:pt x="246" y="231"/>
                    </a:lnTo>
                    <a:lnTo>
                      <a:pt x="243" y="233"/>
                    </a:lnTo>
                    <a:lnTo>
                      <a:pt x="236" y="236"/>
                    </a:lnTo>
                    <a:lnTo>
                      <a:pt x="228" y="236"/>
                    </a:lnTo>
                    <a:lnTo>
                      <a:pt x="221" y="241"/>
                    </a:lnTo>
                    <a:lnTo>
                      <a:pt x="218" y="243"/>
                    </a:lnTo>
                    <a:lnTo>
                      <a:pt x="218" y="244"/>
                    </a:lnTo>
                    <a:lnTo>
                      <a:pt x="211" y="244"/>
                    </a:lnTo>
                    <a:lnTo>
                      <a:pt x="203" y="244"/>
                    </a:lnTo>
                    <a:lnTo>
                      <a:pt x="198" y="243"/>
                    </a:lnTo>
                    <a:lnTo>
                      <a:pt x="196" y="238"/>
                    </a:lnTo>
                    <a:lnTo>
                      <a:pt x="193" y="236"/>
                    </a:lnTo>
                    <a:lnTo>
                      <a:pt x="181" y="238"/>
                    </a:lnTo>
                    <a:lnTo>
                      <a:pt x="178" y="239"/>
                    </a:lnTo>
                    <a:lnTo>
                      <a:pt x="175" y="239"/>
                    </a:lnTo>
                    <a:lnTo>
                      <a:pt x="170" y="241"/>
                    </a:lnTo>
                    <a:lnTo>
                      <a:pt x="166" y="244"/>
                    </a:lnTo>
                    <a:lnTo>
                      <a:pt x="161" y="252"/>
                    </a:lnTo>
                    <a:lnTo>
                      <a:pt x="156" y="252"/>
                    </a:lnTo>
                    <a:lnTo>
                      <a:pt x="153" y="252"/>
                    </a:lnTo>
                    <a:lnTo>
                      <a:pt x="148" y="251"/>
                    </a:lnTo>
                    <a:lnTo>
                      <a:pt x="141" y="252"/>
                    </a:lnTo>
                    <a:lnTo>
                      <a:pt x="136" y="251"/>
                    </a:lnTo>
                    <a:lnTo>
                      <a:pt x="128" y="251"/>
                    </a:lnTo>
                    <a:lnTo>
                      <a:pt x="123" y="249"/>
                    </a:lnTo>
                    <a:lnTo>
                      <a:pt x="120" y="244"/>
                    </a:lnTo>
                    <a:lnTo>
                      <a:pt x="113" y="241"/>
                    </a:lnTo>
                    <a:lnTo>
                      <a:pt x="103" y="233"/>
                    </a:lnTo>
                    <a:lnTo>
                      <a:pt x="100" y="229"/>
                    </a:lnTo>
                    <a:lnTo>
                      <a:pt x="87" y="231"/>
                    </a:lnTo>
                    <a:lnTo>
                      <a:pt x="82" y="229"/>
                    </a:lnTo>
                    <a:lnTo>
                      <a:pt x="77" y="231"/>
                    </a:lnTo>
                    <a:lnTo>
                      <a:pt x="72" y="231"/>
                    </a:lnTo>
                    <a:lnTo>
                      <a:pt x="67" y="226"/>
                    </a:lnTo>
                    <a:lnTo>
                      <a:pt x="67" y="213"/>
                    </a:lnTo>
                    <a:lnTo>
                      <a:pt x="63" y="213"/>
                    </a:lnTo>
                    <a:lnTo>
                      <a:pt x="58" y="213"/>
                    </a:lnTo>
                    <a:lnTo>
                      <a:pt x="57" y="209"/>
                    </a:lnTo>
                    <a:lnTo>
                      <a:pt x="53" y="21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05" name="Freeform 91"/>
              <p:cNvSpPr>
                <a:spLocks/>
              </p:cNvSpPr>
              <p:nvPr/>
            </p:nvSpPr>
            <p:spPr bwMode="auto">
              <a:xfrm>
                <a:off x="6886994" y="3061159"/>
                <a:ext cx="87760" cy="67444"/>
              </a:xfrm>
              <a:custGeom>
                <a:avLst/>
                <a:gdLst/>
                <a:ahLst/>
                <a:cxnLst>
                  <a:cxn ang="0">
                    <a:pos x="140" y="122"/>
                  </a:cxn>
                  <a:cxn ang="0">
                    <a:pos x="135" y="119"/>
                  </a:cxn>
                  <a:cxn ang="0">
                    <a:pos x="130" y="109"/>
                  </a:cxn>
                  <a:cxn ang="0">
                    <a:pos x="118" y="103"/>
                  </a:cxn>
                  <a:cxn ang="0">
                    <a:pos x="112" y="96"/>
                  </a:cxn>
                  <a:cxn ang="0">
                    <a:pos x="107" y="94"/>
                  </a:cxn>
                  <a:cxn ang="0">
                    <a:pos x="97" y="91"/>
                  </a:cxn>
                  <a:cxn ang="0">
                    <a:pos x="85" y="83"/>
                  </a:cxn>
                  <a:cxn ang="0">
                    <a:pos x="75" y="78"/>
                  </a:cxn>
                  <a:cxn ang="0">
                    <a:pos x="70" y="79"/>
                  </a:cxn>
                  <a:cxn ang="0">
                    <a:pos x="58" y="74"/>
                  </a:cxn>
                  <a:cxn ang="0">
                    <a:pos x="53" y="73"/>
                  </a:cxn>
                  <a:cxn ang="0">
                    <a:pos x="45" y="78"/>
                  </a:cxn>
                  <a:cxn ang="0">
                    <a:pos x="30" y="74"/>
                  </a:cxn>
                  <a:cxn ang="0">
                    <a:pos x="27" y="71"/>
                  </a:cxn>
                  <a:cxn ang="0">
                    <a:pos x="15" y="83"/>
                  </a:cxn>
                  <a:cxn ang="0">
                    <a:pos x="9" y="86"/>
                  </a:cxn>
                  <a:cxn ang="0">
                    <a:pos x="4" y="79"/>
                  </a:cxn>
                  <a:cxn ang="0">
                    <a:pos x="2" y="64"/>
                  </a:cxn>
                  <a:cxn ang="0">
                    <a:pos x="4" y="59"/>
                  </a:cxn>
                  <a:cxn ang="0">
                    <a:pos x="10" y="43"/>
                  </a:cxn>
                  <a:cxn ang="0">
                    <a:pos x="15" y="33"/>
                  </a:cxn>
                  <a:cxn ang="0">
                    <a:pos x="10" y="29"/>
                  </a:cxn>
                  <a:cxn ang="0">
                    <a:pos x="14" y="21"/>
                  </a:cxn>
                  <a:cxn ang="0">
                    <a:pos x="22" y="20"/>
                  </a:cxn>
                  <a:cxn ang="0">
                    <a:pos x="22" y="15"/>
                  </a:cxn>
                  <a:cxn ang="0">
                    <a:pos x="27" y="11"/>
                  </a:cxn>
                  <a:cxn ang="0">
                    <a:pos x="35" y="10"/>
                  </a:cxn>
                  <a:cxn ang="0">
                    <a:pos x="42" y="6"/>
                  </a:cxn>
                  <a:cxn ang="0">
                    <a:pos x="48" y="0"/>
                  </a:cxn>
                  <a:cxn ang="0">
                    <a:pos x="55" y="5"/>
                  </a:cxn>
                  <a:cxn ang="0">
                    <a:pos x="68" y="44"/>
                  </a:cxn>
                  <a:cxn ang="0">
                    <a:pos x="70" y="51"/>
                  </a:cxn>
                  <a:cxn ang="0">
                    <a:pos x="73" y="54"/>
                  </a:cxn>
                  <a:cxn ang="0">
                    <a:pos x="77" y="66"/>
                  </a:cxn>
                  <a:cxn ang="0">
                    <a:pos x="82" y="61"/>
                  </a:cxn>
                  <a:cxn ang="0">
                    <a:pos x="80" y="56"/>
                  </a:cxn>
                  <a:cxn ang="0">
                    <a:pos x="87" y="61"/>
                  </a:cxn>
                  <a:cxn ang="0">
                    <a:pos x="90" y="68"/>
                  </a:cxn>
                  <a:cxn ang="0">
                    <a:pos x="95" y="69"/>
                  </a:cxn>
                  <a:cxn ang="0">
                    <a:pos x="100" y="69"/>
                  </a:cxn>
                  <a:cxn ang="0">
                    <a:pos x="107" y="73"/>
                  </a:cxn>
                  <a:cxn ang="0">
                    <a:pos x="116" y="78"/>
                  </a:cxn>
                  <a:cxn ang="0">
                    <a:pos x="126" y="88"/>
                  </a:cxn>
                  <a:cxn ang="0">
                    <a:pos x="135" y="96"/>
                  </a:cxn>
                  <a:cxn ang="0">
                    <a:pos x="140" y="99"/>
                  </a:cxn>
                  <a:cxn ang="0">
                    <a:pos x="141" y="99"/>
                  </a:cxn>
                  <a:cxn ang="0">
                    <a:pos x="148" y="109"/>
                  </a:cxn>
                  <a:cxn ang="0">
                    <a:pos x="151" y="114"/>
                  </a:cxn>
                  <a:cxn ang="0">
                    <a:pos x="156" y="119"/>
                  </a:cxn>
                  <a:cxn ang="0">
                    <a:pos x="160" y="119"/>
                  </a:cxn>
                  <a:cxn ang="0">
                    <a:pos x="163" y="121"/>
                  </a:cxn>
                  <a:cxn ang="0">
                    <a:pos x="155" y="126"/>
                  </a:cxn>
                  <a:cxn ang="0">
                    <a:pos x="146" y="129"/>
                  </a:cxn>
                </a:cxnLst>
                <a:rect l="0" t="0" r="r" b="b"/>
                <a:pathLst>
                  <a:path w="163" h="129">
                    <a:moveTo>
                      <a:pt x="146" y="129"/>
                    </a:moveTo>
                    <a:lnTo>
                      <a:pt x="140" y="122"/>
                    </a:lnTo>
                    <a:lnTo>
                      <a:pt x="136" y="121"/>
                    </a:lnTo>
                    <a:lnTo>
                      <a:pt x="135" y="119"/>
                    </a:lnTo>
                    <a:lnTo>
                      <a:pt x="135" y="114"/>
                    </a:lnTo>
                    <a:lnTo>
                      <a:pt x="130" y="109"/>
                    </a:lnTo>
                    <a:lnTo>
                      <a:pt x="125" y="108"/>
                    </a:lnTo>
                    <a:lnTo>
                      <a:pt x="118" y="103"/>
                    </a:lnTo>
                    <a:lnTo>
                      <a:pt x="113" y="99"/>
                    </a:lnTo>
                    <a:lnTo>
                      <a:pt x="112" y="96"/>
                    </a:lnTo>
                    <a:lnTo>
                      <a:pt x="107" y="96"/>
                    </a:lnTo>
                    <a:lnTo>
                      <a:pt x="107" y="94"/>
                    </a:lnTo>
                    <a:lnTo>
                      <a:pt x="98" y="94"/>
                    </a:lnTo>
                    <a:lnTo>
                      <a:pt x="97" y="91"/>
                    </a:lnTo>
                    <a:lnTo>
                      <a:pt x="88" y="83"/>
                    </a:lnTo>
                    <a:lnTo>
                      <a:pt x="85" y="83"/>
                    </a:lnTo>
                    <a:lnTo>
                      <a:pt x="80" y="79"/>
                    </a:lnTo>
                    <a:lnTo>
                      <a:pt x="75" y="78"/>
                    </a:lnTo>
                    <a:lnTo>
                      <a:pt x="72" y="79"/>
                    </a:lnTo>
                    <a:lnTo>
                      <a:pt x="70" y="79"/>
                    </a:lnTo>
                    <a:lnTo>
                      <a:pt x="63" y="74"/>
                    </a:lnTo>
                    <a:lnTo>
                      <a:pt x="58" y="74"/>
                    </a:lnTo>
                    <a:lnTo>
                      <a:pt x="57" y="76"/>
                    </a:lnTo>
                    <a:lnTo>
                      <a:pt x="53" y="73"/>
                    </a:lnTo>
                    <a:lnTo>
                      <a:pt x="48" y="74"/>
                    </a:lnTo>
                    <a:lnTo>
                      <a:pt x="45" y="78"/>
                    </a:lnTo>
                    <a:lnTo>
                      <a:pt x="40" y="78"/>
                    </a:lnTo>
                    <a:lnTo>
                      <a:pt x="30" y="74"/>
                    </a:lnTo>
                    <a:lnTo>
                      <a:pt x="28" y="73"/>
                    </a:lnTo>
                    <a:lnTo>
                      <a:pt x="27" y="71"/>
                    </a:lnTo>
                    <a:lnTo>
                      <a:pt x="20" y="83"/>
                    </a:lnTo>
                    <a:lnTo>
                      <a:pt x="15" y="83"/>
                    </a:lnTo>
                    <a:lnTo>
                      <a:pt x="14" y="86"/>
                    </a:lnTo>
                    <a:lnTo>
                      <a:pt x="9" y="86"/>
                    </a:lnTo>
                    <a:lnTo>
                      <a:pt x="5" y="84"/>
                    </a:lnTo>
                    <a:lnTo>
                      <a:pt x="4" y="79"/>
                    </a:lnTo>
                    <a:lnTo>
                      <a:pt x="0" y="69"/>
                    </a:lnTo>
                    <a:lnTo>
                      <a:pt x="2" y="64"/>
                    </a:lnTo>
                    <a:lnTo>
                      <a:pt x="4" y="63"/>
                    </a:lnTo>
                    <a:lnTo>
                      <a:pt x="4" y="59"/>
                    </a:lnTo>
                    <a:lnTo>
                      <a:pt x="9" y="53"/>
                    </a:lnTo>
                    <a:lnTo>
                      <a:pt x="10" y="43"/>
                    </a:lnTo>
                    <a:lnTo>
                      <a:pt x="12" y="36"/>
                    </a:lnTo>
                    <a:lnTo>
                      <a:pt x="15" y="33"/>
                    </a:lnTo>
                    <a:lnTo>
                      <a:pt x="14" y="31"/>
                    </a:lnTo>
                    <a:lnTo>
                      <a:pt x="10" y="29"/>
                    </a:lnTo>
                    <a:lnTo>
                      <a:pt x="14" y="24"/>
                    </a:lnTo>
                    <a:lnTo>
                      <a:pt x="14" y="21"/>
                    </a:lnTo>
                    <a:lnTo>
                      <a:pt x="15" y="20"/>
                    </a:lnTo>
                    <a:lnTo>
                      <a:pt x="22" y="20"/>
                    </a:lnTo>
                    <a:lnTo>
                      <a:pt x="23" y="16"/>
                    </a:lnTo>
                    <a:lnTo>
                      <a:pt x="22" y="15"/>
                    </a:lnTo>
                    <a:lnTo>
                      <a:pt x="22" y="13"/>
                    </a:lnTo>
                    <a:lnTo>
                      <a:pt x="27" y="11"/>
                    </a:lnTo>
                    <a:lnTo>
                      <a:pt x="30" y="10"/>
                    </a:lnTo>
                    <a:lnTo>
                      <a:pt x="35" y="10"/>
                    </a:lnTo>
                    <a:lnTo>
                      <a:pt x="37" y="6"/>
                    </a:lnTo>
                    <a:lnTo>
                      <a:pt x="42" y="6"/>
                    </a:lnTo>
                    <a:lnTo>
                      <a:pt x="45" y="5"/>
                    </a:lnTo>
                    <a:lnTo>
                      <a:pt x="48" y="0"/>
                    </a:lnTo>
                    <a:lnTo>
                      <a:pt x="48" y="0"/>
                    </a:lnTo>
                    <a:lnTo>
                      <a:pt x="55" y="5"/>
                    </a:lnTo>
                    <a:lnTo>
                      <a:pt x="65" y="29"/>
                    </a:lnTo>
                    <a:lnTo>
                      <a:pt x="68" y="44"/>
                    </a:lnTo>
                    <a:lnTo>
                      <a:pt x="70" y="44"/>
                    </a:lnTo>
                    <a:lnTo>
                      <a:pt x="70" y="51"/>
                    </a:lnTo>
                    <a:lnTo>
                      <a:pt x="70" y="53"/>
                    </a:lnTo>
                    <a:lnTo>
                      <a:pt x="73" y="54"/>
                    </a:lnTo>
                    <a:lnTo>
                      <a:pt x="77" y="59"/>
                    </a:lnTo>
                    <a:lnTo>
                      <a:pt x="77" y="66"/>
                    </a:lnTo>
                    <a:lnTo>
                      <a:pt x="82" y="66"/>
                    </a:lnTo>
                    <a:lnTo>
                      <a:pt x="82" y="61"/>
                    </a:lnTo>
                    <a:lnTo>
                      <a:pt x="80" y="61"/>
                    </a:lnTo>
                    <a:lnTo>
                      <a:pt x="80" y="56"/>
                    </a:lnTo>
                    <a:lnTo>
                      <a:pt x="82" y="56"/>
                    </a:lnTo>
                    <a:lnTo>
                      <a:pt x="87" y="61"/>
                    </a:lnTo>
                    <a:lnTo>
                      <a:pt x="85" y="63"/>
                    </a:lnTo>
                    <a:lnTo>
                      <a:pt x="90" y="68"/>
                    </a:lnTo>
                    <a:lnTo>
                      <a:pt x="92" y="71"/>
                    </a:lnTo>
                    <a:lnTo>
                      <a:pt x="95" y="69"/>
                    </a:lnTo>
                    <a:lnTo>
                      <a:pt x="98" y="69"/>
                    </a:lnTo>
                    <a:lnTo>
                      <a:pt x="100" y="69"/>
                    </a:lnTo>
                    <a:lnTo>
                      <a:pt x="103" y="69"/>
                    </a:lnTo>
                    <a:lnTo>
                      <a:pt x="107" y="73"/>
                    </a:lnTo>
                    <a:lnTo>
                      <a:pt x="110" y="76"/>
                    </a:lnTo>
                    <a:lnTo>
                      <a:pt x="116" y="78"/>
                    </a:lnTo>
                    <a:lnTo>
                      <a:pt x="118" y="79"/>
                    </a:lnTo>
                    <a:lnTo>
                      <a:pt x="126" y="88"/>
                    </a:lnTo>
                    <a:lnTo>
                      <a:pt x="130" y="93"/>
                    </a:lnTo>
                    <a:lnTo>
                      <a:pt x="135" y="96"/>
                    </a:lnTo>
                    <a:lnTo>
                      <a:pt x="138" y="99"/>
                    </a:lnTo>
                    <a:lnTo>
                      <a:pt x="140" y="99"/>
                    </a:lnTo>
                    <a:lnTo>
                      <a:pt x="140" y="98"/>
                    </a:lnTo>
                    <a:lnTo>
                      <a:pt x="141" y="99"/>
                    </a:lnTo>
                    <a:lnTo>
                      <a:pt x="146" y="109"/>
                    </a:lnTo>
                    <a:lnTo>
                      <a:pt x="148" y="109"/>
                    </a:lnTo>
                    <a:lnTo>
                      <a:pt x="151" y="114"/>
                    </a:lnTo>
                    <a:lnTo>
                      <a:pt x="151" y="114"/>
                    </a:lnTo>
                    <a:lnTo>
                      <a:pt x="153" y="119"/>
                    </a:lnTo>
                    <a:lnTo>
                      <a:pt x="156" y="119"/>
                    </a:lnTo>
                    <a:lnTo>
                      <a:pt x="158" y="121"/>
                    </a:lnTo>
                    <a:lnTo>
                      <a:pt x="160" y="119"/>
                    </a:lnTo>
                    <a:lnTo>
                      <a:pt x="161" y="121"/>
                    </a:lnTo>
                    <a:lnTo>
                      <a:pt x="163" y="121"/>
                    </a:lnTo>
                    <a:lnTo>
                      <a:pt x="158" y="126"/>
                    </a:lnTo>
                    <a:lnTo>
                      <a:pt x="155" y="126"/>
                    </a:lnTo>
                    <a:lnTo>
                      <a:pt x="151" y="127"/>
                    </a:lnTo>
                    <a:lnTo>
                      <a:pt x="146" y="12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06" name="Freeform 92"/>
              <p:cNvSpPr>
                <a:spLocks/>
              </p:cNvSpPr>
              <p:nvPr/>
            </p:nvSpPr>
            <p:spPr bwMode="auto">
              <a:xfrm>
                <a:off x="6958701" y="3123414"/>
                <a:ext cx="19264" cy="20752"/>
              </a:xfrm>
              <a:custGeom>
                <a:avLst/>
                <a:gdLst/>
                <a:ahLst/>
                <a:cxnLst>
                  <a:cxn ang="0">
                    <a:pos x="28" y="38"/>
                  </a:cxn>
                  <a:cxn ang="0">
                    <a:pos x="23" y="35"/>
                  </a:cxn>
                  <a:cxn ang="0">
                    <a:pos x="17" y="36"/>
                  </a:cxn>
                  <a:cxn ang="0">
                    <a:pos x="12" y="40"/>
                  </a:cxn>
                  <a:cxn ang="0">
                    <a:pos x="2" y="40"/>
                  </a:cxn>
                  <a:cxn ang="0">
                    <a:pos x="0" y="38"/>
                  </a:cxn>
                  <a:cxn ang="0">
                    <a:pos x="3" y="33"/>
                  </a:cxn>
                  <a:cxn ang="0">
                    <a:pos x="3" y="28"/>
                  </a:cxn>
                  <a:cxn ang="0">
                    <a:pos x="7" y="25"/>
                  </a:cxn>
                  <a:cxn ang="0">
                    <a:pos x="5" y="20"/>
                  </a:cxn>
                  <a:cxn ang="0">
                    <a:pos x="7" y="15"/>
                  </a:cxn>
                  <a:cxn ang="0">
                    <a:pos x="8" y="10"/>
                  </a:cxn>
                  <a:cxn ang="0">
                    <a:pos x="18" y="6"/>
                  </a:cxn>
                  <a:cxn ang="0">
                    <a:pos x="22" y="5"/>
                  </a:cxn>
                  <a:cxn ang="0">
                    <a:pos x="25" y="5"/>
                  </a:cxn>
                  <a:cxn ang="0">
                    <a:pos x="30" y="0"/>
                  </a:cxn>
                  <a:cxn ang="0">
                    <a:pos x="30" y="0"/>
                  </a:cxn>
                  <a:cxn ang="0">
                    <a:pos x="30" y="1"/>
                  </a:cxn>
                  <a:cxn ang="0">
                    <a:pos x="35" y="6"/>
                  </a:cxn>
                  <a:cxn ang="0">
                    <a:pos x="37" y="6"/>
                  </a:cxn>
                  <a:cxn ang="0">
                    <a:pos x="37" y="8"/>
                  </a:cxn>
                  <a:cxn ang="0">
                    <a:pos x="37" y="15"/>
                  </a:cxn>
                  <a:cxn ang="0">
                    <a:pos x="35" y="16"/>
                  </a:cxn>
                  <a:cxn ang="0">
                    <a:pos x="30" y="21"/>
                  </a:cxn>
                  <a:cxn ang="0">
                    <a:pos x="27" y="21"/>
                  </a:cxn>
                  <a:cxn ang="0">
                    <a:pos x="23" y="25"/>
                  </a:cxn>
                  <a:cxn ang="0">
                    <a:pos x="18" y="25"/>
                  </a:cxn>
                  <a:cxn ang="0">
                    <a:pos x="22" y="26"/>
                  </a:cxn>
                  <a:cxn ang="0">
                    <a:pos x="23" y="28"/>
                  </a:cxn>
                  <a:cxn ang="0">
                    <a:pos x="27" y="26"/>
                  </a:cxn>
                  <a:cxn ang="0">
                    <a:pos x="33" y="26"/>
                  </a:cxn>
                  <a:cxn ang="0">
                    <a:pos x="33" y="28"/>
                  </a:cxn>
                  <a:cxn ang="0">
                    <a:pos x="28" y="36"/>
                  </a:cxn>
                  <a:cxn ang="0">
                    <a:pos x="28" y="38"/>
                  </a:cxn>
                </a:cxnLst>
                <a:rect l="0" t="0" r="r" b="b"/>
                <a:pathLst>
                  <a:path w="37" h="40">
                    <a:moveTo>
                      <a:pt x="28" y="38"/>
                    </a:moveTo>
                    <a:lnTo>
                      <a:pt x="23" y="35"/>
                    </a:lnTo>
                    <a:lnTo>
                      <a:pt x="17" y="36"/>
                    </a:lnTo>
                    <a:lnTo>
                      <a:pt x="12" y="40"/>
                    </a:lnTo>
                    <a:lnTo>
                      <a:pt x="2" y="40"/>
                    </a:lnTo>
                    <a:lnTo>
                      <a:pt x="0" y="38"/>
                    </a:lnTo>
                    <a:lnTo>
                      <a:pt x="3" y="33"/>
                    </a:lnTo>
                    <a:lnTo>
                      <a:pt x="3" y="28"/>
                    </a:lnTo>
                    <a:lnTo>
                      <a:pt x="7" y="25"/>
                    </a:lnTo>
                    <a:lnTo>
                      <a:pt x="5" y="20"/>
                    </a:lnTo>
                    <a:lnTo>
                      <a:pt x="7" y="15"/>
                    </a:lnTo>
                    <a:lnTo>
                      <a:pt x="8" y="10"/>
                    </a:lnTo>
                    <a:lnTo>
                      <a:pt x="18" y="6"/>
                    </a:lnTo>
                    <a:lnTo>
                      <a:pt x="22" y="5"/>
                    </a:lnTo>
                    <a:lnTo>
                      <a:pt x="25" y="5"/>
                    </a:lnTo>
                    <a:lnTo>
                      <a:pt x="30" y="0"/>
                    </a:lnTo>
                    <a:lnTo>
                      <a:pt x="30" y="0"/>
                    </a:lnTo>
                    <a:lnTo>
                      <a:pt x="30" y="1"/>
                    </a:lnTo>
                    <a:lnTo>
                      <a:pt x="35" y="6"/>
                    </a:lnTo>
                    <a:lnTo>
                      <a:pt x="37" y="6"/>
                    </a:lnTo>
                    <a:lnTo>
                      <a:pt x="37" y="8"/>
                    </a:lnTo>
                    <a:lnTo>
                      <a:pt x="37" y="15"/>
                    </a:lnTo>
                    <a:lnTo>
                      <a:pt x="35" y="16"/>
                    </a:lnTo>
                    <a:lnTo>
                      <a:pt x="30" y="21"/>
                    </a:lnTo>
                    <a:lnTo>
                      <a:pt x="27" y="21"/>
                    </a:lnTo>
                    <a:lnTo>
                      <a:pt x="23" y="25"/>
                    </a:lnTo>
                    <a:lnTo>
                      <a:pt x="18" y="25"/>
                    </a:lnTo>
                    <a:lnTo>
                      <a:pt x="22" y="26"/>
                    </a:lnTo>
                    <a:lnTo>
                      <a:pt x="23" y="28"/>
                    </a:lnTo>
                    <a:lnTo>
                      <a:pt x="27" y="26"/>
                    </a:lnTo>
                    <a:lnTo>
                      <a:pt x="33" y="26"/>
                    </a:lnTo>
                    <a:lnTo>
                      <a:pt x="33" y="28"/>
                    </a:lnTo>
                    <a:lnTo>
                      <a:pt x="28" y="36"/>
                    </a:lnTo>
                    <a:lnTo>
                      <a:pt x="28" y="3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07" name="Freeform 93"/>
              <p:cNvSpPr>
                <a:spLocks/>
              </p:cNvSpPr>
              <p:nvPr/>
            </p:nvSpPr>
            <p:spPr bwMode="auto">
              <a:xfrm>
                <a:off x="6949068" y="3132753"/>
                <a:ext cx="133781" cy="153563"/>
              </a:xfrm>
              <a:custGeom>
                <a:avLst/>
                <a:gdLst/>
                <a:ahLst/>
                <a:cxnLst>
                  <a:cxn ang="0">
                    <a:pos x="27" y="175"/>
                  </a:cxn>
                  <a:cxn ang="0">
                    <a:pos x="49" y="167"/>
                  </a:cxn>
                  <a:cxn ang="0">
                    <a:pos x="60" y="157"/>
                  </a:cxn>
                  <a:cxn ang="0">
                    <a:pos x="85" y="153"/>
                  </a:cxn>
                  <a:cxn ang="0">
                    <a:pos x="143" y="87"/>
                  </a:cxn>
                  <a:cxn ang="0">
                    <a:pos x="57" y="60"/>
                  </a:cxn>
                  <a:cxn ang="0">
                    <a:pos x="49" y="44"/>
                  </a:cxn>
                  <a:cxn ang="0">
                    <a:pos x="45" y="20"/>
                  </a:cxn>
                  <a:cxn ang="0">
                    <a:pos x="54" y="14"/>
                  </a:cxn>
                  <a:cxn ang="0">
                    <a:pos x="74" y="32"/>
                  </a:cxn>
                  <a:cxn ang="0">
                    <a:pos x="92" y="39"/>
                  </a:cxn>
                  <a:cxn ang="0">
                    <a:pos x="103" y="32"/>
                  </a:cxn>
                  <a:cxn ang="0">
                    <a:pos x="117" y="27"/>
                  </a:cxn>
                  <a:cxn ang="0">
                    <a:pos x="130" y="29"/>
                  </a:cxn>
                  <a:cxn ang="0">
                    <a:pos x="157" y="19"/>
                  </a:cxn>
                  <a:cxn ang="0">
                    <a:pos x="172" y="20"/>
                  </a:cxn>
                  <a:cxn ang="0">
                    <a:pos x="188" y="17"/>
                  </a:cxn>
                  <a:cxn ang="0">
                    <a:pos x="206" y="12"/>
                  </a:cxn>
                  <a:cxn ang="0">
                    <a:pos x="216" y="12"/>
                  </a:cxn>
                  <a:cxn ang="0">
                    <a:pos x="230" y="7"/>
                  </a:cxn>
                  <a:cxn ang="0">
                    <a:pos x="233" y="0"/>
                  </a:cxn>
                  <a:cxn ang="0">
                    <a:pos x="238" y="2"/>
                  </a:cxn>
                  <a:cxn ang="0">
                    <a:pos x="248" y="4"/>
                  </a:cxn>
                  <a:cxn ang="0">
                    <a:pos x="245" y="15"/>
                  </a:cxn>
                  <a:cxn ang="0">
                    <a:pos x="246" y="19"/>
                  </a:cxn>
                  <a:cxn ang="0">
                    <a:pos x="243" y="27"/>
                  </a:cxn>
                  <a:cxn ang="0">
                    <a:pos x="243" y="37"/>
                  </a:cxn>
                  <a:cxn ang="0">
                    <a:pos x="248" y="35"/>
                  </a:cxn>
                  <a:cxn ang="0">
                    <a:pos x="248" y="39"/>
                  </a:cxn>
                  <a:cxn ang="0">
                    <a:pos x="238" y="44"/>
                  </a:cxn>
                  <a:cxn ang="0">
                    <a:pos x="238" y="54"/>
                  </a:cxn>
                  <a:cxn ang="0">
                    <a:pos x="225" y="82"/>
                  </a:cxn>
                  <a:cxn ang="0">
                    <a:pos x="213" y="90"/>
                  </a:cxn>
                  <a:cxn ang="0">
                    <a:pos x="213" y="98"/>
                  </a:cxn>
                  <a:cxn ang="0">
                    <a:pos x="190" y="140"/>
                  </a:cxn>
                  <a:cxn ang="0">
                    <a:pos x="172" y="168"/>
                  </a:cxn>
                  <a:cxn ang="0">
                    <a:pos x="123" y="211"/>
                  </a:cxn>
                  <a:cxn ang="0">
                    <a:pos x="97" y="226"/>
                  </a:cxn>
                  <a:cxn ang="0">
                    <a:pos x="69" y="248"/>
                  </a:cxn>
                  <a:cxn ang="0">
                    <a:pos x="50" y="266"/>
                  </a:cxn>
                  <a:cxn ang="0">
                    <a:pos x="39" y="276"/>
                  </a:cxn>
                  <a:cxn ang="0">
                    <a:pos x="0" y="283"/>
                  </a:cxn>
                  <a:cxn ang="0">
                    <a:pos x="24" y="178"/>
                  </a:cxn>
                </a:cxnLst>
                <a:rect l="0" t="0" r="r" b="b"/>
                <a:pathLst>
                  <a:path w="250" h="298">
                    <a:moveTo>
                      <a:pt x="24" y="178"/>
                    </a:moveTo>
                    <a:lnTo>
                      <a:pt x="24" y="177"/>
                    </a:lnTo>
                    <a:lnTo>
                      <a:pt x="27" y="175"/>
                    </a:lnTo>
                    <a:lnTo>
                      <a:pt x="34" y="170"/>
                    </a:lnTo>
                    <a:lnTo>
                      <a:pt x="42" y="170"/>
                    </a:lnTo>
                    <a:lnTo>
                      <a:pt x="49" y="167"/>
                    </a:lnTo>
                    <a:lnTo>
                      <a:pt x="52" y="165"/>
                    </a:lnTo>
                    <a:lnTo>
                      <a:pt x="55" y="160"/>
                    </a:lnTo>
                    <a:lnTo>
                      <a:pt x="60" y="157"/>
                    </a:lnTo>
                    <a:lnTo>
                      <a:pt x="65" y="157"/>
                    </a:lnTo>
                    <a:lnTo>
                      <a:pt x="70" y="153"/>
                    </a:lnTo>
                    <a:lnTo>
                      <a:pt x="85" y="153"/>
                    </a:lnTo>
                    <a:lnTo>
                      <a:pt x="100" y="153"/>
                    </a:lnTo>
                    <a:lnTo>
                      <a:pt x="175" y="85"/>
                    </a:lnTo>
                    <a:lnTo>
                      <a:pt x="143" y="87"/>
                    </a:lnTo>
                    <a:lnTo>
                      <a:pt x="72" y="67"/>
                    </a:lnTo>
                    <a:lnTo>
                      <a:pt x="67" y="62"/>
                    </a:lnTo>
                    <a:lnTo>
                      <a:pt x="57" y="60"/>
                    </a:lnTo>
                    <a:lnTo>
                      <a:pt x="54" y="54"/>
                    </a:lnTo>
                    <a:lnTo>
                      <a:pt x="55" y="47"/>
                    </a:lnTo>
                    <a:lnTo>
                      <a:pt x="49" y="44"/>
                    </a:lnTo>
                    <a:lnTo>
                      <a:pt x="45" y="32"/>
                    </a:lnTo>
                    <a:lnTo>
                      <a:pt x="44" y="24"/>
                    </a:lnTo>
                    <a:lnTo>
                      <a:pt x="45" y="20"/>
                    </a:lnTo>
                    <a:lnTo>
                      <a:pt x="50" y="12"/>
                    </a:lnTo>
                    <a:lnTo>
                      <a:pt x="52" y="14"/>
                    </a:lnTo>
                    <a:lnTo>
                      <a:pt x="54" y="14"/>
                    </a:lnTo>
                    <a:lnTo>
                      <a:pt x="69" y="29"/>
                    </a:lnTo>
                    <a:lnTo>
                      <a:pt x="70" y="32"/>
                    </a:lnTo>
                    <a:lnTo>
                      <a:pt x="74" y="32"/>
                    </a:lnTo>
                    <a:lnTo>
                      <a:pt x="79" y="37"/>
                    </a:lnTo>
                    <a:lnTo>
                      <a:pt x="85" y="39"/>
                    </a:lnTo>
                    <a:lnTo>
                      <a:pt x="92" y="39"/>
                    </a:lnTo>
                    <a:lnTo>
                      <a:pt x="94" y="35"/>
                    </a:lnTo>
                    <a:lnTo>
                      <a:pt x="100" y="32"/>
                    </a:lnTo>
                    <a:lnTo>
                      <a:pt x="103" y="32"/>
                    </a:lnTo>
                    <a:lnTo>
                      <a:pt x="112" y="27"/>
                    </a:lnTo>
                    <a:lnTo>
                      <a:pt x="115" y="27"/>
                    </a:lnTo>
                    <a:lnTo>
                      <a:pt x="117" y="27"/>
                    </a:lnTo>
                    <a:lnTo>
                      <a:pt x="123" y="27"/>
                    </a:lnTo>
                    <a:lnTo>
                      <a:pt x="125" y="27"/>
                    </a:lnTo>
                    <a:lnTo>
                      <a:pt x="130" y="29"/>
                    </a:lnTo>
                    <a:lnTo>
                      <a:pt x="137" y="29"/>
                    </a:lnTo>
                    <a:lnTo>
                      <a:pt x="152" y="20"/>
                    </a:lnTo>
                    <a:lnTo>
                      <a:pt x="157" y="19"/>
                    </a:lnTo>
                    <a:lnTo>
                      <a:pt x="162" y="20"/>
                    </a:lnTo>
                    <a:lnTo>
                      <a:pt x="165" y="20"/>
                    </a:lnTo>
                    <a:lnTo>
                      <a:pt x="172" y="20"/>
                    </a:lnTo>
                    <a:lnTo>
                      <a:pt x="178" y="17"/>
                    </a:lnTo>
                    <a:lnTo>
                      <a:pt x="185" y="17"/>
                    </a:lnTo>
                    <a:lnTo>
                      <a:pt x="188" y="17"/>
                    </a:lnTo>
                    <a:lnTo>
                      <a:pt x="190" y="17"/>
                    </a:lnTo>
                    <a:lnTo>
                      <a:pt x="201" y="15"/>
                    </a:lnTo>
                    <a:lnTo>
                      <a:pt x="206" y="12"/>
                    </a:lnTo>
                    <a:lnTo>
                      <a:pt x="213" y="12"/>
                    </a:lnTo>
                    <a:lnTo>
                      <a:pt x="216" y="14"/>
                    </a:lnTo>
                    <a:lnTo>
                      <a:pt x="216" y="12"/>
                    </a:lnTo>
                    <a:lnTo>
                      <a:pt x="225" y="10"/>
                    </a:lnTo>
                    <a:lnTo>
                      <a:pt x="228" y="7"/>
                    </a:lnTo>
                    <a:lnTo>
                      <a:pt x="230" y="7"/>
                    </a:lnTo>
                    <a:lnTo>
                      <a:pt x="231" y="4"/>
                    </a:lnTo>
                    <a:lnTo>
                      <a:pt x="230" y="4"/>
                    </a:lnTo>
                    <a:lnTo>
                      <a:pt x="233" y="0"/>
                    </a:lnTo>
                    <a:lnTo>
                      <a:pt x="235" y="0"/>
                    </a:lnTo>
                    <a:lnTo>
                      <a:pt x="235" y="0"/>
                    </a:lnTo>
                    <a:lnTo>
                      <a:pt x="238" y="2"/>
                    </a:lnTo>
                    <a:lnTo>
                      <a:pt x="245" y="4"/>
                    </a:lnTo>
                    <a:lnTo>
                      <a:pt x="246" y="4"/>
                    </a:lnTo>
                    <a:lnTo>
                      <a:pt x="248" y="4"/>
                    </a:lnTo>
                    <a:lnTo>
                      <a:pt x="246" y="7"/>
                    </a:lnTo>
                    <a:lnTo>
                      <a:pt x="245" y="12"/>
                    </a:lnTo>
                    <a:lnTo>
                      <a:pt x="245" y="15"/>
                    </a:lnTo>
                    <a:lnTo>
                      <a:pt x="243" y="17"/>
                    </a:lnTo>
                    <a:lnTo>
                      <a:pt x="243" y="19"/>
                    </a:lnTo>
                    <a:lnTo>
                      <a:pt x="246" y="19"/>
                    </a:lnTo>
                    <a:lnTo>
                      <a:pt x="246" y="20"/>
                    </a:lnTo>
                    <a:lnTo>
                      <a:pt x="245" y="22"/>
                    </a:lnTo>
                    <a:lnTo>
                      <a:pt x="243" y="27"/>
                    </a:lnTo>
                    <a:lnTo>
                      <a:pt x="245" y="29"/>
                    </a:lnTo>
                    <a:lnTo>
                      <a:pt x="245" y="34"/>
                    </a:lnTo>
                    <a:lnTo>
                      <a:pt x="243" y="37"/>
                    </a:lnTo>
                    <a:lnTo>
                      <a:pt x="246" y="37"/>
                    </a:lnTo>
                    <a:lnTo>
                      <a:pt x="246" y="35"/>
                    </a:lnTo>
                    <a:lnTo>
                      <a:pt x="248" y="35"/>
                    </a:lnTo>
                    <a:lnTo>
                      <a:pt x="250" y="39"/>
                    </a:lnTo>
                    <a:lnTo>
                      <a:pt x="248" y="39"/>
                    </a:lnTo>
                    <a:lnTo>
                      <a:pt x="248" y="39"/>
                    </a:lnTo>
                    <a:lnTo>
                      <a:pt x="245" y="39"/>
                    </a:lnTo>
                    <a:lnTo>
                      <a:pt x="241" y="39"/>
                    </a:lnTo>
                    <a:lnTo>
                      <a:pt x="238" y="44"/>
                    </a:lnTo>
                    <a:lnTo>
                      <a:pt x="240" y="47"/>
                    </a:lnTo>
                    <a:lnTo>
                      <a:pt x="240" y="52"/>
                    </a:lnTo>
                    <a:lnTo>
                      <a:pt x="238" y="54"/>
                    </a:lnTo>
                    <a:lnTo>
                      <a:pt x="238" y="60"/>
                    </a:lnTo>
                    <a:lnTo>
                      <a:pt x="230" y="70"/>
                    </a:lnTo>
                    <a:lnTo>
                      <a:pt x="225" y="82"/>
                    </a:lnTo>
                    <a:lnTo>
                      <a:pt x="221" y="85"/>
                    </a:lnTo>
                    <a:lnTo>
                      <a:pt x="218" y="85"/>
                    </a:lnTo>
                    <a:lnTo>
                      <a:pt x="213" y="90"/>
                    </a:lnTo>
                    <a:lnTo>
                      <a:pt x="213" y="93"/>
                    </a:lnTo>
                    <a:lnTo>
                      <a:pt x="215" y="97"/>
                    </a:lnTo>
                    <a:lnTo>
                      <a:pt x="213" y="98"/>
                    </a:lnTo>
                    <a:lnTo>
                      <a:pt x="198" y="122"/>
                    </a:lnTo>
                    <a:lnTo>
                      <a:pt x="198" y="128"/>
                    </a:lnTo>
                    <a:lnTo>
                      <a:pt x="190" y="140"/>
                    </a:lnTo>
                    <a:lnTo>
                      <a:pt x="188" y="143"/>
                    </a:lnTo>
                    <a:lnTo>
                      <a:pt x="172" y="163"/>
                    </a:lnTo>
                    <a:lnTo>
                      <a:pt x="172" y="168"/>
                    </a:lnTo>
                    <a:lnTo>
                      <a:pt x="163" y="175"/>
                    </a:lnTo>
                    <a:lnTo>
                      <a:pt x="150" y="190"/>
                    </a:lnTo>
                    <a:lnTo>
                      <a:pt x="123" y="211"/>
                    </a:lnTo>
                    <a:lnTo>
                      <a:pt x="112" y="220"/>
                    </a:lnTo>
                    <a:lnTo>
                      <a:pt x="103" y="221"/>
                    </a:lnTo>
                    <a:lnTo>
                      <a:pt x="97" y="226"/>
                    </a:lnTo>
                    <a:lnTo>
                      <a:pt x="89" y="231"/>
                    </a:lnTo>
                    <a:lnTo>
                      <a:pt x="72" y="248"/>
                    </a:lnTo>
                    <a:lnTo>
                      <a:pt x="69" y="248"/>
                    </a:lnTo>
                    <a:lnTo>
                      <a:pt x="55" y="261"/>
                    </a:lnTo>
                    <a:lnTo>
                      <a:pt x="52" y="263"/>
                    </a:lnTo>
                    <a:lnTo>
                      <a:pt x="50" y="266"/>
                    </a:lnTo>
                    <a:lnTo>
                      <a:pt x="45" y="268"/>
                    </a:lnTo>
                    <a:lnTo>
                      <a:pt x="40" y="271"/>
                    </a:lnTo>
                    <a:lnTo>
                      <a:pt x="39" y="276"/>
                    </a:lnTo>
                    <a:lnTo>
                      <a:pt x="19" y="296"/>
                    </a:lnTo>
                    <a:lnTo>
                      <a:pt x="19" y="298"/>
                    </a:lnTo>
                    <a:lnTo>
                      <a:pt x="0" y="283"/>
                    </a:lnTo>
                    <a:lnTo>
                      <a:pt x="2" y="196"/>
                    </a:lnTo>
                    <a:lnTo>
                      <a:pt x="24" y="178"/>
                    </a:lnTo>
                    <a:lnTo>
                      <a:pt x="24" y="17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08" name="Freeform 97"/>
              <p:cNvSpPr>
                <a:spLocks noEditPoints="1"/>
              </p:cNvSpPr>
              <p:nvPr/>
            </p:nvSpPr>
            <p:spPr bwMode="auto">
              <a:xfrm>
                <a:off x="6825990" y="3206421"/>
                <a:ext cx="135921" cy="115173"/>
              </a:xfrm>
              <a:custGeom>
                <a:avLst/>
                <a:gdLst/>
                <a:ahLst/>
                <a:cxnLst>
                  <a:cxn ang="0">
                    <a:pos x="64" y="25"/>
                  </a:cxn>
                  <a:cxn ang="0">
                    <a:pos x="69" y="22"/>
                  </a:cxn>
                  <a:cxn ang="0">
                    <a:pos x="76" y="19"/>
                  </a:cxn>
                  <a:cxn ang="0">
                    <a:pos x="93" y="0"/>
                  </a:cxn>
                  <a:cxn ang="0">
                    <a:pos x="99" y="4"/>
                  </a:cxn>
                  <a:cxn ang="0">
                    <a:pos x="103" y="17"/>
                  </a:cxn>
                  <a:cxn ang="0">
                    <a:pos x="113" y="22"/>
                  </a:cxn>
                  <a:cxn ang="0">
                    <a:pos x="123" y="22"/>
                  </a:cxn>
                  <a:cxn ang="0">
                    <a:pos x="139" y="24"/>
                  </a:cxn>
                  <a:cxn ang="0">
                    <a:pos x="156" y="35"/>
                  </a:cxn>
                  <a:cxn ang="0">
                    <a:pos x="164" y="42"/>
                  </a:cxn>
                  <a:cxn ang="0">
                    <a:pos x="177" y="43"/>
                  </a:cxn>
                  <a:cxn ang="0">
                    <a:pos x="189" y="43"/>
                  </a:cxn>
                  <a:cxn ang="0">
                    <a:pos x="197" y="43"/>
                  </a:cxn>
                  <a:cxn ang="0">
                    <a:pos x="206" y="32"/>
                  </a:cxn>
                  <a:cxn ang="0">
                    <a:pos x="214" y="30"/>
                  </a:cxn>
                  <a:cxn ang="0">
                    <a:pos x="229" y="27"/>
                  </a:cxn>
                  <a:cxn ang="0">
                    <a:pos x="234" y="34"/>
                  </a:cxn>
                  <a:cxn ang="0">
                    <a:pos x="247" y="35"/>
                  </a:cxn>
                  <a:cxn ang="0">
                    <a:pos x="232" y="53"/>
                  </a:cxn>
                  <a:cxn ang="0">
                    <a:pos x="249" y="155"/>
                  </a:cxn>
                  <a:cxn ang="0">
                    <a:pos x="240" y="165"/>
                  </a:cxn>
                  <a:cxn ang="0">
                    <a:pos x="235" y="168"/>
                  </a:cxn>
                  <a:cxn ang="0">
                    <a:pos x="229" y="173"/>
                  </a:cxn>
                  <a:cxn ang="0">
                    <a:pos x="217" y="178"/>
                  </a:cxn>
                  <a:cxn ang="0">
                    <a:pos x="214" y="181"/>
                  </a:cxn>
                  <a:cxn ang="0">
                    <a:pos x="209" y="186"/>
                  </a:cxn>
                  <a:cxn ang="0">
                    <a:pos x="207" y="193"/>
                  </a:cxn>
                  <a:cxn ang="0">
                    <a:pos x="204" y="203"/>
                  </a:cxn>
                  <a:cxn ang="0">
                    <a:pos x="191" y="221"/>
                  </a:cxn>
                  <a:cxn ang="0">
                    <a:pos x="184" y="223"/>
                  </a:cxn>
                  <a:cxn ang="0">
                    <a:pos x="151" y="201"/>
                  </a:cxn>
                  <a:cxn ang="0">
                    <a:pos x="152" y="196"/>
                  </a:cxn>
                  <a:cxn ang="0">
                    <a:pos x="58" y="143"/>
                  </a:cxn>
                  <a:cxn ang="0">
                    <a:pos x="58" y="122"/>
                  </a:cxn>
                  <a:cxn ang="0">
                    <a:pos x="63" y="112"/>
                  </a:cxn>
                  <a:cxn ang="0">
                    <a:pos x="69" y="103"/>
                  </a:cxn>
                  <a:cxn ang="0">
                    <a:pos x="74" y="97"/>
                  </a:cxn>
                  <a:cxn ang="0">
                    <a:pos x="83" y="95"/>
                  </a:cxn>
                  <a:cxn ang="0">
                    <a:pos x="84" y="87"/>
                  </a:cxn>
                  <a:cxn ang="0">
                    <a:pos x="91" y="77"/>
                  </a:cxn>
                  <a:cxn ang="0">
                    <a:pos x="86" y="68"/>
                  </a:cxn>
                  <a:cxn ang="0">
                    <a:pos x="84" y="63"/>
                  </a:cxn>
                  <a:cxn ang="0">
                    <a:pos x="79" y="57"/>
                  </a:cxn>
                  <a:cxn ang="0">
                    <a:pos x="73" y="47"/>
                  </a:cxn>
                  <a:cxn ang="0">
                    <a:pos x="68" y="42"/>
                  </a:cxn>
                  <a:cxn ang="0">
                    <a:pos x="66" y="37"/>
                  </a:cxn>
                  <a:cxn ang="0">
                    <a:pos x="63" y="29"/>
                  </a:cxn>
                  <a:cxn ang="0">
                    <a:pos x="63" y="29"/>
                  </a:cxn>
                  <a:cxn ang="0">
                    <a:pos x="0" y="145"/>
                  </a:cxn>
                  <a:cxn ang="0">
                    <a:pos x="18" y="145"/>
                  </a:cxn>
                  <a:cxn ang="0">
                    <a:pos x="0" y="145"/>
                  </a:cxn>
                </a:cxnLst>
                <a:rect l="0" t="0" r="r" b="b"/>
                <a:pathLst>
                  <a:path w="254" h="223">
                    <a:moveTo>
                      <a:pt x="63" y="29"/>
                    </a:moveTo>
                    <a:lnTo>
                      <a:pt x="64" y="25"/>
                    </a:lnTo>
                    <a:lnTo>
                      <a:pt x="66" y="24"/>
                    </a:lnTo>
                    <a:lnTo>
                      <a:pt x="69" y="22"/>
                    </a:lnTo>
                    <a:lnTo>
                      <a:pt x="74" y="17"/>
                    </a:lnTo>
                    <a:lnTo>
                      <a:pt x="76" y="19"/>
                    </a:lnTo>
                    <a:lnTo>
                      <a:pt x="83" y="10"/>
                    </a:lnTo>
                    <a:lnTo>
                      <a:pt x="93" y="0"/>
                    </a:lnTo>
                    <a:lnTo>
                      <a:pt x="94" y="4"/>
                    </a:lnTo>
                    <a:lnTo>
                      <a:pt x="99" y="4"/>
                    </a:lnTo>
                    <a:lnTo>
                      <a:pt x="103" y="4"/>
                    </a:lnTo>
                    <a:lnTo>
                      <a:pt x="103" y="17"/>
                    </a:lnTo>
                    <a:lnTo>
                      <a:pt x="108" y="22"/>
                    </a:lnTo>
                    <a:lnTo>
                      <a:pt x="113" y="22"/>
                    </a:lnTo>
                    <a:lnTo>
                      <a:pt x="118" y="20"/>
                    </a:lnTo>
                    <a:lnTo>
                      <a:pt x="123" y="22"/>
                    </a:lnTo>
                    <a:lnTo>
                      <a:pt x="136" y="20"/>
                    </a:lnTo>
                    <a:lnTo>
                      <a:pt x="139" y="24"/>
                    </a:lnTo>
                    <a:lnTo>
                      <a:pt x="149" y="32"/>
                    </a:lnTo>
                    <a:lnTo>
                      <a:pt x="156" y="35"/>
                    </a:lnTo>
                    <a:lnTo>
                      <a:pt x="159" y="40"/>
                    </a:lnTo>
                    <a:lnTo>
                      <a:pt x="164" y="42"/>
                    </a:lnTo>
                    <a:lnTo>
                      <a:pt x="172" y="42"/>
                    </a:lnTo>
                    <a:lnTo>
                      <a:pt x="177" y="43"/>
                    </a:lnTo>
                    <a:lnTo>
                      <a:pt x="184" y="42"/>
                    </a:lnTo>
                    <a:lnTo>
                      <a:pt x="189" y="43"/>
                    </a:lnTo>
                    <a:lnTo>
                      <a:pt x="192" y="43"/>
                    </a:lnTo>
                    <a:lnTo>
                      <a:pt x="197" y="43"/>
                    </a:lnTo>
                    <a:lnTo>
                      <a:pt x="202" y="35"/>
                    </a:lnTo>
                    <a:lnTo>
                      <a:pt x="206" y="32"/>
                    </a:lnTo>
                    <a:lnTo>
                      <a:pt x="211" y="30"/>
                    </a:lnTo>
                    <a:lnTo>
                      <a:pt x="214" y="30"/>
                    </a:lnTo>
                    <a:lnTo>
                      <a:pt x="217" y="29"/>
                    </a:lnTo>
                    <a:lnTo>
                      <a:pt x="229" y="27"/>
                    </a:lnTo>
                    <a:lnTo>
                      <a:pt x="232" y="29"/>
                    </a:lnTo>
                    <a:lnTo>
                      <a:pt x="234" y="34"/>
                    </a:lnTo>
                    <a:lnTo>
                      <a:pt x="239" y="35"/>
                    </a:lnTo>
                    <a:lnTo>
                      <a:pt x="247" y="35"/>
                    </a:lnTo>
                    <a:lnTo>
                      <a:pt x="254" y="35"/>
                    </a:lnTo>
                    <a:lnTo>
                      <a:pt x="232" y="53"/>
                    </a:lnTo>
                    <a:lnTo>
                      <a:pt x="230" y="140"/>
                    </a:lnTo>
                    <a:lnTo>
                      <a:pt x="249" y="155"/>
                    </a:lnTo>
                    <a:lnTo>
                      <a:pt x="247" y="156"/>
                    </a:lnTo>
                    <a:lnTo>
                      <a:pt x="240" y="165"/>
                    </a:lnTo>
                    <a:lnTo>
                      <a:pt x="237" y="165"/>
                    </a:lnTo>
                    <a:lnTo>
                      <a:pt x="235" y="168"/>
                    </a:lnTo>
                    <a:lnTo>
                      <a:pt x="237" y="170"/>
                    </a:lnTo>
                    <a:lnTo>
                      <a:pt x="229" y="173"/>
                    </a:lnTo>
                    <a:lnTo>
                      <a:pt x="224" y="178"/>
                    </a:lnTo>
                    <a:lnTo>
                      <a:pt x="217" y="178"/>
                    </a:lnTo>
                    <a:lnTo>
                      <a:pt x="214" y="180"/>
                    </a:lnTo>
                    <a:lnTo>
                      <a:pt x="214" y="181"/>
                    </a:lnTo>
                    <a:lnTo>
                      <a:pt x="211" y="185"/>
                    </a:lnTo>
                    <a:lnTo>
                      <a:pt x="209" y="186"/>
                    </a:lnTo>
                    <a:lnTo>
                      <a:pt x="211" y="188"/>
                    </a:lnTo>
                    <a:lnTo>
                      <a:pt x="207" y="193"/>
                    </a:lnTo>
                    <a:lnTo>
                      <a:pt x="204" y="198"/>
                    </a:lnTo>
                    <a:lnTo>
                      <a:pt x="204" y="203"/>
                    </a:lnTo>
                    <a:lnTo>
                      <a:pt x="199" y="210"/>
                    </a:lnTo>
                    <a:lnTo>
                      <a:pt x="191" y="221"/>
                    </a:lnTo>
                    <a:lnTo>
                      <a:pt x="186" y="223"/>
                    </a:lnTo>
                    <a:lnTo>
                      <a:pt x="184" y="223"/>
                    </a:lnTo>
                    <a:lnTo>
                      <a:pt x="154" y="205"/>
                    </a:lnTo>
                    <a:lnTo>
                      <a:pt x="151" y="201"/>
                    </a:lnTo>
                    <a:lnTo>
                      <a:pt x="151" y="200"/>
                    </a:lnTo>
                    <a:lnTo>
                      <a:pt x="152" y="196"/>
                    </a:lnTo>
                    <a:lnTo>
                      <a:pt x="147" y="190"/>
                    </a:lnTo>
                    <a:lnTo>
                      <a:pt x="58" y="143"/>
                    </a:lnTo>
                    <a:lnTo>
                      <a:pt x="51" y="143"/>
                    </a:lnTo>
                    <a:lnTo>
                      <a:pt x="58" y="122"/>
                    </a:lnTo>
                    <a:lnTo>
                      <a:pt x="58" y="115"/>
                    </a:lnTo>
                    <a:lnTo>
                      <a:pt x="63" y="112"/>
                    </a:lnTo>
                    <a:lnTo>
                      <a:pt x="66" y="107"/>
                    </a:lnTo>
                    <a:lnTo>
                      <a:pt x="69" y="103"/>
                    </a:lnTo>
                    <a:lnTo>
                      <a:pt x="71" y="100"/>
                    </a:lnTo>
                    <a:lnTo>
                      <a:pt x="74" y="97"/>
                    </a:lnTo>
                    <a:lnTo>
                      <a:pt x="74" y="95"/>
                    </a:lnTo>
                    <a:lnTo>
                      <a:pt x="83" y="95"/>
                    </a:lnTo>
                    <a:lnTo>
                      <a:pt x="84" y="90"/>
                    </a:lnTo>
                    <a:lnTo>
                      <a:pt x="84" y="87"/>
                    </a:lnTo>
                    <a:lnTo>
                      <a:pt x="89" y="80"/>
                    </a:lnTo>
                    <a:lnTo>
                      <a:pt x="91" y="77"/>
                    </a:lnTo>
                    <a:lnTo>
                      <a:pt x="89" y="72"/>
                    </a:lnTo>
                    <a:lnTo>
                      <a:pt x="86" y="68"/>
                    </a:lnTo>
                    <a:lnTo>
                      <a:pt x="88" y="67"/>
                    </a:lnTo>
                    <a:lnTo>
                      <a:pt x="84" y="63"/>
                    </a:lnTo>
                    <a:lnTo>
                      <a:pt x="81" y="63"/>
                    </a:lnTo>
                    <a:lnTo>
                      <a:pt x="79" y="57"/>
                    </a:lnTo>
                    <a:lnTo>
                      <a:pt x="73" y="52"/>
                    </a:lnTo>
                    <a:lnTo>
                      <a:pt x="73" y="47"/>
                    </a:lnTo>
                    <a:lnTo>
                      <a:pt x="71" y="42"/>
                    </a:lnTo>
                    <a:lnTo>
                      <a:pt x="68" y="42"/>
                    </a:lnTo>
                    <a:lnTo>
                      <a:pt x="69" y="37"/>
                    </a:lnTo>
                    <a:lnTo>
                      <a:pt x="66" y="37"/>
                    </a:lnTo>
                    <a:lnTo>
                      <a:pt x="64" y="30"/>
                    </a:lnTo>
                    <a:lnTo>
                      <a:pt x="63" y="29"/>
                    </a:lnTo>
                    <a:lnTo>
                      <a:pt x="63" y="29"/>
                    </a:lnTo>
                    <a:lnTo>
                      <a:pt x="63" y="29"/>
                    </a:lnTo>
                    <a:lnTo>
                      <a:pt x="63" y="29"/>
                    </a:lnTo>
                    <a:close/>
                    <a:moveTo>
                      <a:pt x="0" y="145"/>
                    </a:moveTo>
                    <a:lnTo>
                      <a:pt x="8" y="145"/>
                    </a:lnTo>
                    <a:lnTo>
                      <a:pt x="18" y="145"/>
                    </a:lnTo>
                    <a:lnTo>
                      <a:pt x="0" y="145"/>
                    </a:lnTo>
                    <a:lnTo>
                      <a:pt x="0" y="14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09" name="Freeform 98"/>
              <p:cNvSpPr>
                <a:spLocks/>
              </p:cNvSpPr>
              <p:nvPr/>
            </p:nvSpPr>
            <p:spPr bwMode="auto">
              <a:xfrm>
                <a:off x="6799233" y="3220948"/>
                <a:ext cx="74917" cy="65368"/>
              </a:xfrm>
              <a:custGeom>
                <a:avLst/>
                <a:gdLst/>
                <a:ahLst/>
                <a:cxnLst>
                  <a:cxn ang="0">
                    <a:pos x="108" y="86"/>
                  </a:cxn>
                  <a:cxn ang="0">
                    <a:pos x="116" y="78"/>
                  </a:cxn>
                  <a:cxn ang="0">
                    <a:pos x="121" y="71"/>
                  </a:cxn>
                  <a:cxn ang="0">
                    <a:pos x="124" y="66"/>
                  </a:cxn>
                  <a:cxn ang="0">
                    <a:pos x="134" y="61"/>
                  </a:cxn>
                  <a:cxn ang="0">
                    <a:pos x="139" y="51"/>
                  </a:cxn>
                  <a:cxn ang="0">
                    <a:pos x="139" y="43"/>
                  </a:cxn>
                  <a:cxn ang="0">
                    <a:pos x="138" y="38"/>
                  </a:cxn>
                  <a:cxn ang="0">
                    <a:pos x="131" y="34"/>
                  </a:cxn>
                  <a:cxn ang="0">
                    <a:pos x="123" y="23"/>
                  </a:cxn>
                  <a:cxn ang="0">
                    <a:pos x="121" y="13"/>
                  </a:cxn>
                  <a:cxn ang="0">
                    <a:pos x="119" y="8"/>
                  </a:cxn>
                  <a:cxn ang="0">
                    <a:pos x="114" y="1"/>
                  </a:cxn>
                  <a:cxn ang="0">
                    <a:pos x="106" y="3"/>
                  </a:cxn>
                  <a:cxn ang="0">
                    <a:pos x="98" y="8"/>
                  </a:cxn>
                  <a:cxn ang="0">
                    <a:pos x="84" y="8"/>
                  </a:cxn>
                  <a:cxn ang="0">
                    <a:pos x="75" y="9"/>
                  </a:cxn>
                  <a:cxn ang="0">
                    <a:pos x="70" y="9"/>
                  </a:cxn>
                  <a:cxn ang="0">
                    <a:pos x="66" y="16"/>
                  </a:cxn>
                  <a:cxn ang="0">
                    <a:pos x="58" y="14"/>
                  </a:cxn>
                  <a:cxn ang="0">
                    <a:pos x="53" y="9"/>
                  </a:cxn>
                  <a:cxn ang="0">
                    <a:pos x="43" y="9"/>
                  </a:cxn>
                  <a:cxn ang="0">
                    <a:pos x="36" y="9"/>
                  </a:cxn>
                  <a:cxn ang="0">
                    <a:pos x="36" y="14"/>
                  </a:cxn>
                  <a:cxn ang="0">
                    <a:pos x="36" y="16"/>
                  </a:cxn>
                  <a:cxn ang="0">
                    <a:pos x="33" y="23"/>
                  </a:cxn>
                  <a:cxn ang="0">
                    <a:pos x="31" y="36"/>
                  </a:cxn>
                  <a:cxn ang="0">
                    <a:pos x="33" y="43"/>
                  </a:cxn>
                  <a:cxn ang="0">
                    <a:pos x="38" y="49"/>
                  </a:cxn>
                  <a:cxn ang="0">
                    <a:pos x="25" y="68"/>
                  </a:cxn>
                  <a:cxn ang="0">
                    <a:pos x="15" y="78"/>
                  </a:cxn>
                  <a:cxn ang="0">
                    <a:pos x="3" y="96"/>
                  </a:cxn>
                  <a:cxn ang="0">
                    <a:pos x="3" y="111"/>
                  </a:cxn>
                  <a:cxn ang="0">
                    <a:pos x="0" y="122"/>
                  </a:cxn>
                  <a:cxn ang="0">
                    <a:pos x="0" y="124"/>
                  </a:cxn>
                  <a:cxn ang="0">
                    <a:pos x="8" y="121"/>
                  </a:cxn>
                  <a:cxn ang="0">
                    <a:pos x="13" y="124"/>
                  </a:cxn>
                  <a:cxn ang="0">
                    <a:pos x="18" y="122"/>
                  </a:cxn>
                  <a:cxn ang="0">
                    <a:pos x="23" y="119"/>
                  </a:cxn>
                  <a:cxn ang="0">
                    <a:pos x="25" y="117"/>
                  </a:cxn>
                  <a:cxn ang="0">
                    <a:pos x="28" y="116"/>
                  </a:cxn>
                  <a:cxn ang="0">
                    <a:pos x="50" y="116"/>
                  </a:cxn>
                  <a:cxn ang="0">
                    <a:pos x="101" y="114"/>
                  </a:cxn>
                </a:cxnLst>
                <a:rect l="0" t="0" r="r" b="b"/>
                <a:pathLst>
                  <a:path w="141" h="124">
                    <a:moveTo>
                      <a:pt x="108" y="93"/>
                    </a:moveTo>
                    <a:lnTo>
                      <a:pt x="108" y="86"/>
                    </a:lnTo>
                    <a:lnTo>
                      <a:pt x="113" y="83"/>
                    </a:lnTo>
                    <a:lnTo>
                      <a:pt x="116" y="78"/>
                    </a:lnTo>
                    <a:lnTo>
                      <a:pt x="119" y="74"/>
                    </a:lnTo>
                    <a:lnTo>
                      <a:pt x="121" y="71"/>
                    </a:lnTo>
                    <a:lnTo>
                      <a:pt x="124" y="68"/>
                    </a:lnTo>
                    <a:lnTo>
                      <a:pt x="124" y="66"/>
                    </a:lnTo>
                    <a:lnTo>
                      <a:pt x="133" y="66"/>
                    </a:lnTo>
                    <a:lnTo>
                      <a:pt x="134" y="61"/>
                    </a:lnTo>
                    <a:lnTo>
                      <a:pt x="134" y="58"/>
                    </a:lnTo>
                    <a:lnTo>
                      <a:pt x="139" y="51"/>
                    </a:lnTo>
                    <a:lnTo>
                      <a:pt x="141" y="48"/>
                    </a:lnTo>
                    <a:lnTo>
                      <a:pt x="139" y="43"/>
                    </a:lnTo>
                    <a:lnTo>
                      <a:pt x="136" y="39"/>
                    </a:lnTo>
                    <a:lnTo>
                      <a:pt x="138" y="38"/>
                    </a:lnTo>
                    <a:lnTo>
                      <a:pt x="134" y="34"/>
                    </a:lnTo>
                    <a:lnTo>
                      <a:pt x="131" y="34"/>
                    </a:lnTo>
                    <a:lnTo>
                      <a:pt x="129" y="28"/>
                    </a:lnTo>
                    <a:lnTo>
                      <a:pt x="123" y="23"/>
                    </a:lnTo>
                    <a:lnTo>
                      <a:pt x="123" y="18"/>
                    </a:lnTo>
                    <a:lnTo>
                      <a:pt x="121" y="13"/>
                    </a:lnTo>
                    <a:lnTo>
                      <a:pt x="118" y="13"/>
                    </a:lnTo>
                    <a:lnTo>
                      <a:pt x="119" y="8"/>
                    </a:lnTo>
                    <a:lnTo>
                      <a:pt x="116" y="8"/>
                    </a:lnTo>
                    <a:lnTo>
                      <a:pt x="114" y="1"/>
                    </a:lnTo>
                    <a:lnTo>
                      <a:pt x="113" y="0"/>
                    </a:lnTo>
                    <a:lnTo>
                      <a:pt x="106" y="3"/>
                    </a:lnTo>
                    <a:lnTo>
                      <a:pt x="103" y="6"/>
                    </a:lnTo>
                    <a:lnTo>
                      <a:pt x="98" y="8"/>
                    </a:lnTo>
                    <a:lnTo>
                      <a:pt x="93" y="8"/>
                    </a:lnTo>
                    <a:lnTo>
                      <a:pt x="84" y="8"/>
                    </a:lnTo>
                    <a:lnTo>
                      <a:pt x="78" y="9"/>
                    </a:lnTo>
                    <a:lnTo>
                      <a:pt x="75" y="9"/>
                    </a:lnTo>
                    <a:lnTo>
                      <a:pt x="73" y="11"/>
                    </a:lnTo>
                    <a:lnTo>
                      <a:pt x="70" y="9"/>
                    </a:lnTo>
                    <a:lnTo>
                      <a:pt x="66" y="13"/>
                    </a:lnTo>
                    <a:lnTo>
                      <a:pt x="66" y="16"/>
                    </a:lnTo>
                    <a:lnTo>
                      <a:pt x="65" y="16"/>
                    </a:lnTo>
                    <a:lnTo>
                      <a:pt x="58" y="14"/>
                    </a:lnTo>
                    <a:lnTo>
                      <a:pt x="58" y="11"/>
                    </a:lnTo>
                    <a:lnTo>
                      <a:pt x="53" y="9"/>
                    </a:lnTo>
                    <a:lnTo>
                      <a:pt x="50" y="11"/>
                    </a:lnTo>
                    <a:lnTo>
                      <a:pt x="43" y="9"/>
                    </a:lnTo>
                    <a:lnTo>
                      <a:pt x="38" y="8"/>
                    </a:lnTo>
                    <a:lnTo>
                      <a:pt x="36" y="9"/>
                    </a:lnTo>
                    <a:lnTo>
                      <a:pt x="35" y="13"/>
                    </a:lnTo>
                    <a:lnTo>
                      <a:pt x="36" y="14"/>
                    </a:lnTo>
                    <a:lnTo>
                      <a:pt x="36" y="16"/>
                    </a:lnTo>
                    <a:lnTo>
                      <a:pt x="36" y="16"/>
                    </a:lnTo>
                    <a:lnTo>
                      <a:pt x="35" y="19"/>
                    </a:lnTo>
                    <a:lnTo>
                      <a:pt x="33" y="23"/>
                    </a:lnTo>
                    <a:lnTo>
                      <a:pt x="33" y="28"/>
                    </a:lnTo>
                    <a:lnTo>
                      <a:pt x="31" y="36"/>
                    </a:lnTo>
                    <a:lnTo>
                      <a:pt x="31" y="41"/>
                    </a:lnTo>
                    <a:lnTo>
                      <a:pt x="33" y="43"/>
                    </a:lnTo>
                    <a:lnTo>
                      <a:pt x="36" y="46"/>
                    </a:lnTo>
                    <a:lnTo>
                      <a:pt x="38" y="49"/>
                    </a:lnTo>
                    <a:lnTo>
                      <a:pt x="36" y="53"/>
                    </a:lnTo>
                    <a:lnTo>
                      <a:pt x="25" y="68"/>
                    </a:lnTo>
                    <a:lnTo>
                      <a:pt x="16" y="74"/>
                    </a:lnTo>
                    <a:lnTo>
                      <a:pt x="15" y="78"/>
                    </a:lnTo>
                    <a:lnTo>
                      <a:pt x="5" y="94"/>
                    </a:lnTo>
                    <a:lnTo>
                      <a:pt x="3" y="96"/>
                    </a:lnTo>
                    <a:lnTo>
                      <a:pt x="3" y="103"/>
                    </a:lnTo>
                    <a:lnTo>
                      <a:pt x="3" y="111"/>
                    </a:lnTo>
                    <a:lnTo>
                      <a:pt x="0" y="117"/>
                    </a:lnTo>
                    <a:lnTo>
                      <a:pt x="0" y="122"/>
                    </a:lnTo>
                    <a:lnTo>
                      <a:pt x="0" y="124"/>
                    </a:lnTo>
                    <a:lnTo>
                      <a:pt x="0" y="124"/>
                    </a:lnTo>
                    <a:lnTo>
                      <a:pt x="5" y="124"/>
                    </a:lnTo>
                    <a:lnTo>
                      <a:pt x="8" y="121"/>
                    </a:lnTo>
                    <a:lnTo>
                      <a:pt x="11" y="122"/>
                    </a:lnTo>
                    <a:lnTo>
                      <a:pt x="13" y="124"/>
                    </a:lnTo>
                    <a:lnTo>
                      <a:pt x="16" y="124"/>
                    </a:lnTo>
                    <a:lnTo>
                      <a:pt x="18" y="122"/>
                    </a:lnTo>
                    <a:lnTo>
                      <a:pt x="18" y="119"/>
                    </a:lnTo>
                    <a:lnTo>
                      <a:pt x="23" y="119"/>
                    </a:lnTo>
                    <a:lnTo>
                      <a:pt x="23" y="119"/>
                    </a:lnTo>
                    <a:lnTo>
                      <a:pt x="25" y="117"/>
                    </a:lnTo>
                    <a:lnTo>
                      <a:pt x="26" y="117"/>
                    </a:lnTo>
                    <a:lnTo>
                      <a:pt x="28" y="116"/>
                    </a:lnTo>
                    <a:lnTo>
                      <a:pt x="50" y="116"/>
                    </a:lnTo>
                    <a:lnTo>
                      <a:pt x="50" y="116"/>
                    </a:lnTo>
                    <a:lnTo>
                      <a:pt x="68" y="116"/>
                    </a:lnTo>
                    <a:lnTo>
                      <a:pt x="101" y="114"/>
                    </a:lnTo>
                    <a:lnTo>
                      <a:pt x="108" y="9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10" name="Freeform 99"/>
              <p:cNvSpPr>
                <a:spLocks/>
              </p:cNvSpPr>
              <p:nvPr/>
            </p:nvSpPr>
            <p:spPr bwMode="auto">
              <a:xfrm>
                <a:off x="6603378" y="3142091"/>
                <a:ext cx="169099" cy="99608"/>
              </a:xfrm>
              <a:custGeom>
                <a:avLst/>
                <a:gdLst/>
                <a:ahLst/>
                <a:cxnLst>
                  <a:cxn ang="0">
                    <a:pos x="201" y="6"/>
                  </a:cxn>
                  <a:cxn ang="0">
                    <a:pos x="218" y="30"/>
                  </a:cxn>
                  <a:cxn ang="0">
                    <a:pos x="215" y="43"/>
                  </a:cxn>
                  <a:cxn ang="0">
                    <a:pos x="226" y="51"/>
                  </a:cxn>
                  <a:cxn ang="0">
                    <a:pos x="236" y="60"/>
                  </a:cxn>
                  <a:cxn ang="0">
                    <a:pos x="253" y="68"/>
                  </a:cxn>
                  <a:cxn ang="0">
                    <a:pos x="264" y="74"/>
                  </a:cxn>
                  <a:cxn ang="0">
                    <a:pos x="258" y="84"/>
                  </a:cxn>
                  <a:cxn ang="0">
                    <a:pos x="273" y="89"/>
                  </a:cxn>
                  <a:cxn ang="0">
                    <a:pos x="284" y="103"/>
                  </a:cxn>
                  <a:cxn ang="0">
                    <a:pos x="294" y="113"/>
                  </a:cxn>
                  <a:cxn ang="0">
                    <a:pos x="308" y="121"/>
                  </a:cxn>
                  <a:cxn ang="0">
                    <a:pos x="316" y="134"/>
                  </a:cxn>
                  <a:cxn ang="0">
                    <a:pos x="306" y="133"/>
                  </a:cxn>
                  <a:cxn ang="0">
                    <a:pos x="284" y="133"/>
                  </a:cxn>
                  <a:cxn ang="0">
                    <a:pos x="271" y="131"/>
                  </a:cxn>
                  <a:cxn ang="0">
                    <a:pos x="266" y="133"/>
                  </a:cxn>
                  <a:cxn ang="0">
                    <a:pos x="249" y="138"/>
                  </a:cxn>
                  <a:cxn ang="0">
                    <a:pos x="243" y="136"/>
                  </a:cxn>
                  <a:cxn ang="0">
                    <a:pos x="225" y="139"/>
                  </a:cxn>
                  <a:cxn ang="0">
                    <a:pos x="206" y="141"/>
                  </a:cxn>
                  <a:cxn ang="0">
                    <a:pos x="190" y="148"/>
                  </a:cxn>
                  <a:cxn ang="0">
                    <a:pos x="186" y="154"/>
                  </a:cxn>
                  <a:cxn ang="0">
                    <a:pos x="171" y="151"/>
                  </a:cxn>
                  <a:cxn ang="0">
                    <a:pos x="153" y="149"/>
                  </a:cxn>
                  <a:cxn ang="0">
                    <a:pos x="137" y="143"/>
                  </a:cxn>
                  <a:cxn ang="0">
                    <a:pos x="122" y="134"/>
                  </a:cxn>
                  <a:cxn ang="0">
                    <a:pos x="110" y="138"/>
                  </a:cxn>
                  <a:cxn ang="0">
                    <a:pos x="105" y="148"/>
                  </a:cxn>
                  <a:cxn ang="0">
                    <a:pos x="103" y="156"/>
                  </a:cxn>
                  <a:cxn ang="0">
                    <a:pos x="98" y="166"/>
                  </a:cxn>
                  <a:cxn ang="0">
                    <a:pos x="87" y="162"/>
                  </a:cxn>
                  <a:cxn ang="0">
                    <a:pos x="65" y="167"/>
                  </a:cxn>
                  <a:cxn ang="0">
                    <a:pos x="42" y="192"/>
                  </a:cxn>
                  <a:cxn ang="0">
                    <a:pos x="40" y="182"/>
                  </a:cxn>
                  <a:cxn ang="0">
                    <a:pos x="20" y="161"/>
                  </a:cxn>
                  <a:cxn ang="0">
                    <a:pos x="5" y="146"/>
                  </a:cxn>
                  <a:cxn ang="0">
                    <a:pos x="4" y="123"/>
                  </a:cxn>
                  <a:cxn ang="0">
                    <a:pos x="5" y="108"/>
                  </a:cxn>
                  <a:cxn ang="0">
                    <a:pos x="20" y="84"/>
                  </a:cxn>
                  <a:cxn ang="0">
                    <a:pos x="30" y="78"/>
                  </a:cxn>
                  <a:cxn ang="0">
                    <a:pos x="47" y="81"/>
                  </a:cxn>
                  <a:cxn ang="0">
                    <a:pos x="55" y="73"/>
                  </a:cxn>
                  <a:cxn ang="0">
                    <a:pos x="68" y="74"/>
                  </a:cxn>
                  <a:cxn ang="0">
                    <a:pos x="103" y="64"/>
                  </a:cxn>
                  <a:cxn ang="0">
                    <a:pos x="110" y="55"/>
                  </a:cxn>
                  <a:cxn ang="0">
                    <a:pos x="113" y="45"/>
                  </a:cxn>
                  <a:cxn ang="0">
                    <a:pos x="135" y="46"/>
                  </a:cxn>
                  <a:cxn ang="0">
                    <a:pos x="155" y="36"/>
                  </a:cxn>
                  <a:cxn ang="0">
                    <a:pos x="158" y="25"/>
                  </a:cxn>
                  <a:cxn ang="0">
                    <a:pos x="170" y="15"/>
                  </a:cxn>
                  <a:cxn ang="0">
                    <a:pos x="180" y="5"/>
                  </a:cxn>
                  <a:cxn ang="0">
                    <a:pos x="200" y="1"/>
                  </a:cxn>
                </a:cxnLst>
                <a:rect l="0" t="0" r="r" b="b"/>
                <a:pathLst>
                  <a:path w="316" h="192">
                    <a:moveTo>
                      <a:pt x="200" y="0"/>
                    </a:moveTo>
                    <a:lnTo>
                      <a:pt x="203" y="3"/>
                    </a:lnTo>
                    <a:lnTo>
                      <a:pt x="203" y="5"/>
                    </a:lnTo>
                    <a:lnTo>
                      <a:pt x="201" y="6"/>
                    </a:lnTo>
                    <a:lnTo>
                      <a:pt x="206" y="11"/>
                    </a:lnTo>
                    <a:lnTo>
                      <a:pt x="208" y="13"/>
                    </a:lnTo>
                    <a:lnTo>
                      <a:pt x="213" y="21"/>
                    </a:lnTo>
                    <a:lnTo>
                      <a:pt x="218" y="30"/>
                    </a:lnTo>
                    <a:lnTo>
                      <a:pt x="220" y="33"/>
                    </a:lnTo>
                    <a:lnTo>
                      <a:pt x="218" y="38"/>
                    </a:lnTo>
                    <a:lnTo>
                      <a:pt x="216" y="40"/>
                    </a:lnTo>
                    <a:lnTo>
                      <a:pt x="215" y="43"/>
                    </a:lnTo>
                    <a:lnTo>
                      <a:pt x="216" y="50"/>
                    </a:lnTo>
                    <a:lnTo>
                      <a:pt x="220" y="53"/>
                    </a:lnTo>
                    <a:lnTo>
                      <a:pt x="225" y="53"/>
                    </a:lnTo>
                    <a:lnTo>
                      <a:pt x="226" y="51"/>
                    </a:lnTo>
                    <a:lnTo>
                      <a:pt x="235" y="51"/>
                    </a:lnTo>
                    <a:lnTo>
                      <a:pt x="236" y="53"/>
                    </a:lnTo>
                    <a:lnTo>
                      <a:pt x="235" y="56"/>
                    </a:lnTo>
                    <a:lnTo>
                      <a:pt x="236" y="60"/>
                    </a:lnTo>
                    <a:lnTo>
                      <a:pt x="240" y="63"/>
                    </a:lnTo>
                    <a:lnTo>
                      <a:pt x="245" y="64"/>
                    </a:lnTo>
                    <a:lnTo>
                      <a:pt x="249" y="64"/>
                    </a:lnTo>
                    <a:lnTo>
                      <a:pt x="253" y="68"/>
                    </a:lnTo>
                    <a:lnTo>
                      <a:pt x="254" y="69"/>
                    </a:lnTo>
                    <a:lnTo>
                      <a:pt x="259" y="73"/>
                    </a:lnTo>
                    <a:lnTo>
                      <a:pt x="263" y="73"/>
                    </a:lnTo>
                    <a:lnTo>
                      <a:pt x="264" y="74"/>
                    </a:lnTo>
                    <a:lnTo>
                      <a:pt x="264" y="78"/>
                    </a:lnTo>
                    <a:lnTo>
                      <a:pt x="261" y="81"/>
                    </a:lnTo>
                    <a:lnTo>
                      <a:pt x="259" y="83"/>
                    </a:lnTo>
                    <a:lnTo>
                      <a:pt x="258" y="84"/>
                    </a:lnTo>
                    <a:lnTo>
                      <a:pt x="263" y="88"/>
                    </a:lnTo>
                    <a:lnTo>
                      <a:pt x="268" y="89"/>
                    </a:lnTo>
                    <a:lnTo>
                      <a:pt x="269" y="88"/>
                    </a:lnTo>
                    <a:lnTo>
                      <a:pt x="273" y="89"/>
                    </a:lnTo>
                    <a:lnTo>
                      <a:pt x="274" y="89"/>
                    </a:lnTo>
                    <a:lnTo>
                      <a:pt x="283" y="94"/>
                    </a:lnTo>
                    <a:lnTo>
                      <a:pt x="284" y="96"/>
                    </a:lnTo>
                    <a:lnTo>
                      <a:pt x="284" y="103"/>
                    </a:lnTo>
                    <a:lnTo>
                      <a:pt x="288" y="104"/>
                    </a:lnTo>
                    <a:lnTo>
                      <a:pt x="293" y="106"/>
                    </a:lnTo>
                    <a:lnTo>
                      <a:pt x="294" y="108"/>
                    </a:lnTo>
                    <a:lnTo>
                      <a:pt x="294" y="113"/>
                    </a:lnTo>
                    <a:lnTo>
                      <a:pt x="296" y="114"/>
                    </a:lnTo>
                    <a:lnTo>
                      <a:pt x="304" y="116"/>
                    </a:lnTo>
                    <a:lnTo>
                      <a:pt x="308" y="119"/>
                    </a:lnTo>
                    <a:lnTo>
                      <a:pt x="308" y="121"/>
                    </a:lnTo>
                    <a:lnTo>
                      <a:pt x="308" y="128"/>
                    </a:lnTo>
                    <a:lnTo>
                      <a:pt x="311" y="129"/>
                    </a:lnTo>
                    <a:lnTo>
                      <a:pt x="314" y="133"/>
                    </a:lnTo>
                    <a:lnTo>
                      <a:pt x="316" y="134"/>
                    </a:lnTo>
                    <a:lnTo>
                      <a:pt x="316" y="136"/>
                    </a:lnTo>
                    <a:lnTo>
                      <a:pt x="316" y="136"/>
                    </a:lnTo>
                    <a:lnTo>
                      <a:pt x="311" y="133"/>
                    </a:lnTo>
                    <a:lnTo>
                      <a:pt x="306" y="133"/>
                    </a:lnTo>
                    <a:lnTo>
                      <a:pt x="298" y="136"/>
                    </a:lnTo>
                    <a:lnTo>
                      <a:pt x="298" y="134"/>
                    </a:lnTo>
                    <a:lnTo>
                      <a:pt x="288" y="134"/>
                    </a:lnTo>
                    <a:lnTo>
                      <a:pt x="284" y="133"/>
                    </a:lnTo>
                    <a:lnTo>
                      <a:pt x="281" y="133"/>
                    </a:lnTo>
                    <a:lnTo>
                      <a:pt x="278" y="131"/>
                    </a:lnTo>
                    <a:lnTo>
                      <a:pt x="276" y="131"/>
                    </a:lnTo>
                    <a:lnTo>
                      <a:pt x="271" y="131"/>
                    </a:lnTo>
                    <a:lnTo>
                      <a:pt x="268" y="128"/>
                    </a:lnTo>
                    <a:lnTo>
                      <a:pt x="264" y="129"/>
                    </a:lnTo>
                    <a:lnTo>
                      <a:pt x="264" y="131"/>
                    </a:lnTo>
                    <a:lnTo>
                      <a:pt x="266" y="133"/>
                    </a:lnTo>
                    <a:lnTo>
                      <a:pt x="263" y="136"/>
                    </a:lnTo>
                    <a:lnTo>
                      <a:pt x="259" y="136"/>
                    </a:lnTo>
                    <a:lnTo>
                      <a:pt x="256" y="138"/>
                    </a:lnTo>
                    <a:lnTo>
                      <a:pt x="249" y="138"/>
                    </a:lnTo>
                    <a:lnTo>
                      <a:pt x="248" y="139"/>
                    </a:lnTo>
                    <a:lnTo>
                      <a:pt x="245" y="139"/>
                    </a:lnTo>
                    <a:lnTo>
                      <a:pt x="245" y="136"/>
                    </a:lnTo>
                    <a:lnTo>
                      <a:pt x="243" y="136"/>
                    </a:lnTo>
                    <a:lnTo>
                      <a:pt x="241" y="134"/>
                    </a:lnTo>
                    <a:lnTo>
                      <a:pt x="238" y="134"/>
                    </a:lnTo>
                    <a:lnTo>
                      <a:pt x="228" y="138"/>
                    </a:lnTo>
                    <a:lnTo>
                      <a:pt x="225" y="139"/>
                    </a:lnTo>
                    <a:lnTo>
                      <a:pt x="223" y="141"/>
                    </a:lnTo>
                    <a:lnTo>
                      <a:pt x="213" y="143"/>
                    </a:lnTo>
                    <a:lnTo>
                      <a:pt x="210" y="144"/>
                    </a:lnTo>
                    <a:lnTo>
                      <a:pt x="206" y="141"/>
                    </a:lnTo>
                    <a:lnTo>
                      <a:pt x="201" y="141"/>
                    </a:lnTo>
                    <a:lnTo>
                      <a:pt x="198" y="141"/>
                    </a:lnTo>
                    <a:lnTo>
                      <a:pt x="193" y="144"/>
                    </a:lnTo>
                    <a:lnTo>
                      <a:pt x="190" y="148"/>
                    </a:lnTo>
                    <a:lnTo>
                      <a:pt x="190" y="151"/>
                    </a:lnTo>
                    <a:lnTo>
                      <a:pt x="193" y="153"/>
                    </a:lnTo>
                    <a:lnTo>
                      <a:pt x="191" y="154"/>
                    </a:lnTo>
                    <a:lnTo>
                      <a:pt x="186" y="154"/>
                    </a:lnTo>
                    <a:lnTo>
                      <a:pt x="185" y="154"/>
                    </a:lnTo>
                    <a:lnTo>
                      <a:pt x="178" y="153"/>
                    </a:lnTo>
                    <a:lnTo>
                      <a:pt x="175" y="151"/>
                    </a:lnTo>
                    <a:lnTo>
                      <a:pt x="171" y="151"/>
                    </a:lnTo>
                    <a:lnTo>
                      <a:pt x="168" y="153"/>
                    </a:lnTo>
                    <a:lnTo>
                      <a:pt x="165" y="153"/>
                    </a:lnTo>
                    <a:lnTo>
                      <a:pt x="158" y="151"/>
                    </a:lnTo>
                    <a:lnTo>
                      <a:pt x="153" y="149"/>
                    </a:lnTo>
                    <a:lnTo>
                      <a:pt x="148" y="149"/>
                    </a:lnTo>
                    <a:lnTo>
                      <a:pt x="147" y="148"/>
                    </a:lnTo>
                    <a:lnTo>
                      <a:pt x="140" y="143"/>
                    </a:lnTo>
                    <a:lnTo>
                      <a:pt x="137" y="143"/>
                    </a:lnTo>
                    <a:lnTo>
                      <a:pt x="130" y="136"/>
                    </a:lnTo>
                    <a:lnTo>
                      <a:pt x="127" y="136"/>
                    </a:lnTo>
                    <a:lnTo>
                      <a:pt x="123" y="134"/>
                    </a:lnTo>
                    <a:lnTo>
                      <a:pt x="122" y="134"/>
                    </a:lnTo>
                    <a:lnTo>
                      <a:pt x="120" y="136"/>
                    </a:lnTo>
                    <a:lnTo>
                      <a:pt x="117" y="136"/>
                    </a:lnTo>
                    <a:lnTo>
                      <a:pt x="112" y="138"/>
                    </a:lnTo>
                    <a:lnTo>
                      <a:pt x="110" y="138"/>
                    </a:lnTo>
                    <a:lnTo>
                      <a:pt x="108" y="139"/>
                    </a:lnTo>
                    <a:lnTo>
                      <a:pt x="107" y="143"/>
                    </a:lnTo>
                    <a:lnTo>
                      <a:pt x="105" y="146"/>
                    </a:lnTo>
                    <a:lnTo>
                      <a:pt x="105" y="148"/>
                    </a:lnTo>
                    <a:lnTo>
                      <a:pt x="103" y="149"/>
                    </a:lnTo>
                    <a:lnTo>
                      <a:pt x="100" y="149"/>
                    </a:lnTo>
                    <a:lnTo>
                      <a:pt x="100" y="153"/>
                    </a:lnTo>
                    <a:lnTo>
                      <a:pt x="103" y="156"/>
                    </a:lnTo>
                    <a:lnTo>
                      <a:pt x="102" y="159"/>
                    </a:lnTo>
                    <a:lnTo>
                      <a:pt x="100" y="161"/>
                    </a:lnTo>
                    <a:lnTo>
                      <a:pt x="100" y="166"/>
                    </a:lnTo>
                    <a:lnTo>
                      <a:pt x="98" y="166"/>
                    </a:lnTo>
                    <a:lnTo>
                      <a:pt x="95" y="166"/>
                    </a:lnTo>
                    <a:lnTo>
                      <a:pt x="92" y="164"/>
                    </a:lnTo>
                    <a:lnTo>
                      <a:pt x="90" y="162"/>
                    </a:lnTo>
                    <a:lnTo>
                      <a:pt x="87" y="162"/>
                    </a:lnTo>
                    <a:lnTo>
                      <a:pt x="82" y="162"/>
                    </a:lnTo>
                    <a:lnTo>
                      <a:pt x="80" y="164"/>
                    </a:lnTo>
                    <a:lnTo>
                      <a:pt x="75" y="164"/>
                    </a:lnTo>
                    <a:lnTo>
                      <a:pt x="65" y="167"/>
                    </a:lnTo>
                    <a:lnTo>
                      <a:pt x="63" y="171"/>
                    </a:lnTo>
                    <a:lnTo>
                      <a:pt x="58" y="171"/>
                    </a:lnTo>
                    <a:lnTo>
                      <a:pt x="53" y="176"/>
                    </a:lnTo>
                    <a:lnTo>
                      <a:pt x="42" y="192"/>
                    </a:lnTo>
                    <a:lnTo>
                      <a:pt x="42" y="192"/>
                    </a:lnTo>
                    <a:lnTo>
                      <a:pt x="40" y="191"/>
                    </a:lnTo>
                    <a:lnTo>
                      <a:pt x="40" y="187"/>
                    </a:lnTo>
                    <a:lnTo>
                      <a:pt x="40" y="182"/>
                    </a:lnTo>
                    <a:lnTo>
                      <a:pt x="32" y="177"/>
                    </a:lnTo>
                    <a:lnTo>
                      <a:pt x="29" y="174"/>
                    </a:lnTo>
                    <a:lnTo>
                      <a:pt x="25" y="167"/>
                    </a:lnTo>
                    <a:lnTo>
                      <a:pt x="20" y="161"/>
                    </a:lnTo>
                    <a:lnTo>
                      <a:pt x="19" y="156"/>
                    </a:lnTo>
                    <a:lnTo>
                      <a:pt x="14" y="151"/>
                    </a:lnTo>
                    <a:lnTo>
                      <a:pt x="7" y="148"/>
                    </a:lnTo>
                    <a:lnTo>
                      <a:pt x="5" y="146"/>
                    </a:lnTo>
                    <a:lnTo>
                      <a:pt x="5" y="138"/>
                    </a:lnTo>
                    <a:lnTo>
                      <a:pt x="4" y="133"/>
                    </a:lnTo>
                    <a:lnTo>
                      <a:pt x="2" y="128"/>
                    </a:lnTo>
                    <a:lnTo>
                      <a:pt x="4" y="123"/>
                    </a:lnTo>
                    <a:lnTo>
                      <a:pt x="2" y="116"/>
                    </a:lnTo>
                    <a:lnTo>
                      <a:pt x="0" y="111"/>
                    </a:lnTo>
                    <a:lnTo>
                      <a:pt x="4" y="108"/>
                    </a:lnTo>
                    <a:lnTo>
                      <a:pt x="5" y="108"/>
                    </a:lnTo>
                    <a:lnTo>
                      <a:pt x="10" y="101"/>
                    </a:lnTo>
                    <a:lnTo>
                      <a:pt x="14" y="96"/>
                    </a:lnTo>
                    <a:lnTo>
                      <a:pt x="17" y="89"/>
                    </a:lnTo>
                    <a:lnTo>
                      <a:pt x="20" y="84"/>
                    </a:lnTo>
                    <a:lnTo>
                      <a:pt x="24" y="83"/>
                    </a:lnTo>
                    <a:lnTo>
                      <a:pt x="29" y="78"/>
                    </a:lnTo>
                    <a:lnTo>
                      <a:pt x="29" y="76"/>
                    </a:lnTo>
                    <a:lnTo>
                      <a:pt x="30" y="78"/>
                    </a:lnTo>
                    <a:lnTo>
                      <a:pt x="32" y="83"/>
                    </a:lnTo>
                    <a:lnTo>
                      <a:pt x="35" y="83"/>
                    </a:lnTo>
                    <a:lnTo>
                      <a:pt x="40" y="83"/>
                    </a:lnTo>
                    <a:lnTo>
                      <a:pt x="47" y="81"/>
                    </a:lnTo>
                    <a:lnTo>
                      <a:pt x="50" y="76"/>
                    </a:lnTo>
                    <a:lnTo>
                      <a:pt x="50" y="73"/>
                    </a:lnTo>
                    <a:lnTo>
                      <a:pt x="52" y="69"/>
                    </a:lnTo>
                    <a:lnTo>
                      <a:pt x="55" y="73"/>
                    </a:lnTo>
                    <a:lnTo>
                      <a:pt x="57" y="78"/>
                    </a:lnTo>
                    <a:lnTo>
                      <a:pt x="58" y="79"/>
                    </a:lnTo>
                    <a:lnTo>
                      <a:pt x="63" y="78"/>
                    </a:lnTo>
                    <a:lnTo>
                      <a:pt x="68" y="74"/>
                    </a:lnTo>
                    <a:lnTo>
                      <a:pt x="77" y="71"/>
                    </a:lnTo>
                    <a:lnTo>
                      <a:pt x="82" y="68"/>
                    </a:lnTo>
                    <a:lnTo>
                      <a:pt x="97" y="64"/>
                    </a:lnTo>
                    <a:lnTo>
                      <a:pt x="103" y="64"/>
                    </a:lnTo>
                    <a:lnTo>
                      <a:pt x="107" y="61"/>
                    </a:lnTo>
                    <a:lnTo>
                      <a:pt x="113" y="58"/>
                    </a:lnTo>
                    <a:lnTo>
                      <a:pt x="112" y="55"/>
                    </a:lnTo>
                    <a:lnTo>
                      <a:pt x="110" y="55"/>
                    </a:lnTo>
                    <a:lnTo>
                      <a:pt x="105" y="50"/>
                    </a:lnTo>
                    <a:lnTo>
                      <a:pt x="105" y="46"/>
                    </a:lnTo>
                    <a:lnTo>
                      <a:pt x="108" y="45"/>
                    </a:lnTo>
                    <a:lnTo>
                      <a:pt x="113" y="45"/>
                    </a:lnTo>
                    <a:lnTo>
                      <a:pt x="118" y="45"/>
                    </a:lnTo>
                    <a:lnTo>
                      <a:pt x="122" y="46"/>
                    </a:lnTo>
                    <a:lnTo>
                      <a:pt x="128" y="46"/>
                    </a:lnTo>
                    <a:lnTo>
                      <a:pt x="135" y="46"/>
                    </a:lnTo>
                    <a:lnTo>
                      <a:pt x="145" y="45"/>
                    </a:lnTo>
                    <a:lnTo>
                      <a:pt x="150" y="41"/>
                    </a:lnTo>
                    <a:lnTo>
                      <a:pt x="153" y="40"/>
                    </a:lnTo>
                    <a:lnTo>
                      <a:pt x="155" y="36"/>
                    </a:lnTo>
                    <a:lnTo>
                      <a:pt x="153" y="33"/>
                    </a:lnTo>
                    <a:lnTo>
                      <a:pt x="155" y="30"/>
                    </a:lnTo>
                    <a:lnTo>
                      <a:pt x="158" y="28"/>
                    </a:lnTo>
                    <a:lnTo>
                      <a:pt x="158" y="25"/>
                    </a:lnTo>
                    <a:lnTo>
                      <a:pt x="161" y="21"/>
                    </a:lnTo>
                    <a:lnTo>
                      <a:pt x="163" y="21"/>
                    </a:lnTo>
                    <a:lnTo>
                      <a:pt x="165" y="21"/>
                    </a:lnTo>
                    <a:lnTo>
                      <a:pt x="170" y="15"/>
                    </a:lnTo>
                    <a:lnTo>
                      <a:pt x="173" y="15"/>
                    </a:lnTo>
                    <a:lnTo>
                      <a:pt x="173" y="11"/>
                    </a:lnTo>
                    <a:lnTo>
                      <a:pt x="173" y="8"/>
                    </a:lnTo>
                    <a:lnTo>
                      <a:pt x="180" y="5"/>
                    </a:lnTo>
                    <a:lnTo>
                      <a:pt x="185" y="3"/>
                    </a:lnTo>
                    <a:lnTo>
                      <a:pt x="190" y="3"/>
                    </a:lnTo>
                    <a:lnTo>
                      <a:pt x="193" y="5"/>
                    </a:lnTo>
                    <a:lnTo>
                      <a:pt x="200" y="1"/>
                    </a:lnTo>
                    <a:lnTo>
                      <a:pt x="200"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11" name="Freeform 100"/>
              <p:cNvSpPr>
                <a:spLocks/>
              </p:cNvSpPr>
              <p:nvPr/>
            </p:nvSpPr>
            <p:spPr bwMode="auto">
              <a:xfrm>
                <a:off x="6533812" y="2878543"/>
                <a:ext cx="202277" cy="163939"/>
              </a:xfrm>
              <a:custGeom>
                <a:avLst/>
                <a:gdLst/>
                <a:ahLst/>
                <a:cxnLst>
                  <a:cxn ang="0">
                    <a:pos x="354" y="309"/>
                  </a:cxn>
                  <a:cxn ang="0">
                    <a:pos x="365" y="90"/>
                  </a:cxn>
                  <a:cxn ang="0">
                    <a:pos x="360" y="74"/>
                  </a:cxn>
                  <a:cxn ang="0">
                    <a:pos x="367" y="59"/>
                  </a:cxn>
                  <a:cxn ang="0">
                    <a:pos x="364" y="49"/>
                  </a:cxn>
                  <a:cxn ang="0">
                    <a:pos x="367" y="35"/>
                  </a:cxn>
                  <a:cxn ang="0">
                    <a:pos x="362" y="25"/>
                  </a:cxn>
                  <a:cxn ang="0">
                    <a:pos x="354" y="25"/>
                  </a:cxn>
                  <a:cxn ang="0">
                    <a:pos x="334" y="20"/>
                  </a:cxn>
                  <a:cxn ang="0">
                    <a:pos x="319" y="19"/>
                  </a:cxn>
                  <a:cxn ang="0">
                    <a:pos x="319" y="15"/>
                  </a:cxn>
                  <a:cxn ang="0">
                    <a:pos x="307" y="7"/>
                  </a:cxn>
                  <a:cxn ang="0">
                    <a:pos x="294" y="5"/>
                  </a:cxn>
                  <a:cxn ang="0">
                    <a:pos x="289" y="7"/>
                  </a:cxn>
                  <a:cxn ang="0">
                    <a:pos x="282" y="4"/>
                  </a:cxn>
                  <a:cxn ang="0">
                    <a:pos x="264" y="9"/>
                  </a:cxn>
                  <a:cxn ang="0">
                    <a:pos x="247" y="19"/>
                  </a:cxn>
                  <a:cxn ang="0">
                    <a:pos x="242" y="27"/>
                  </a:cxn>
                  <a:cxn ang="0">
                    <a:pos x="246" y="44"/>
                  </a:cxn>
                  <a:cxn ang="0">
                    <a:pos x="247" y="57"/>
                  </a:cxn>
                  <a:cxn ang="0">
                    <a:pos x="241" y="65"/>
                  </a:cxn>
                  <a:cxn ang="0">
                    <a:pos x="227" y="74"/>
                  </a:cxn>
                  <a:cxn ang="0">
                    <a:pos x="207" y="62"/>
                  </a:cxn>
                  <a:cxn ang="0">
                    <a:pos x="187" y="52"/>
                  </a:cxn>
                  <a:cxn ang="0">
                    <a:pos x="163" y="44"/>
                  </a:cxn>
                  <a:cxn ang="0">
                    <a:pos x="151" y="45"/>
                  </a:cxn>
                  <a:cxn ang="0">
                    <a:pos x="134" y="29"/>
                  </a:cxn>
                  <a:cxn ang="0">
                    <a:pos x="129" y="15"/>
                  </a:cxn>
                  <a:cxn ang="0">
                    <a:pos x="104" y="9"/>
                  </a:cxn>
                  <a:cxn ang="0">
                    <a:pos x="84" y="5"/>
                  </a:cxn>
                  <a:cxn ang="0">
                    <a:pos x="55" y="5"/>
                  </a:cxn>
                  <a:cxn ang="0">
                    <a:pos x="45" y="0"/>
                  </a:cxn>
                  <a:cxn ang="0">
                    <a:pos x="46" y="10"/>
                  </a:cxn>
                  <a:cxn ang="0">
                    <a:pos x="43" y="20"/>
                  </a:cxn>
                  <a:cxn ang="0">
                    <a:pos x="28" y="30"/>
                  </a:cxn>
                  <a:cxn ang="0">
                    <a:pos x="18" y="35"/>
                  </a:cxn>
                  <a:cxn ang="0">
                    <a:pos x="15" y="40"/>
                  </a:cxn>
                  <a:cxn ang="0">
                    <a:pos x="16" y="50"/>
                  </a:cxn>
                  <a:cxn ang="0">
                    <a:pos x="15" y="57"/>
                  </a:cxn>
                  <a:cxn ang="0">
                    <a:pos x="15" y="60"/>
                  </a:cxn>
                  <a:cxn ang="0">
                    <a:pos x="8" y="67"/>
                  </a:cxn>
                  <a:cxn ang="0">
                    <a:pos x="3" y="69"/>
                  </a:cxn>
                  <a:cxn ang="0">
                    <a:pos x="1" y="70"/>
                  </a:cxn>
                  <a:cxn ang="0">
                    <a:pos x="3" y="79"/>
                  </a:cxn>
                  <a:cxn ang="0">
                    <a:pos x="6" y="98"/>
                  </a:cxn>
                  <a:cxn ang="0">
                    <a:pos x="6" y="108"/>
                  </a:cxn>
                  <a:cxn ang="0">
                    <a:pos x="11" y="127"/>
                  </a:cxn>
                  <a:cxn ang="0">
                    <a:pos x="8" y="140"/>
                  </a:cxn>
                  <a:cxn ang="0">
                    <a:pos x="11" y="153"/>
                  </a:cxn>
                  <a:cxn ang="0">
                    <a:pos x="3" y="160"/>
                  </a:cxn>
                  <a:cxn ang="0">
                    <a:pos x="0" y="163"/>
                  </a:cxn>
                  <a:cxn ang="0">
                    <a:pos x="10" y="173"/>
                  </a:cxn>
                  <a:cxn ang="0">
                    <a:pos x="15" y="183"/>
                  </a:cxn>
                  <a:cxn ang="0">
                    <a:pos x="16" y="191"/>
                  </a:cxn>
                  <a:cxn ang="0">
                    <a:pos x="20" y="201"/>
                  </a:cxn>
                  <a:cxn ang="0">
                    <a:pos x="23" y="208"/>
                  </a:cxn>
                  <a:cxn ang="0">
                    <a:pos x="41" y="208"/>
                  </a:cxn>
                  <a:cxn ang="0">
                    <a:pos x="50" y="215"/>
                  </a:cxn>
                  <a:cxn ang="0">
                    <a:pos x="56" y="226"/>
                  </a:cxn>
                  <a:cxn ang="0">
                    <a:pos x="63" y="231"/>
                  </a:cxn>
                  <a:cxn ang="0">
                    <a:pos x="109" y="246"/>
                  </a:cxn>
                  <a:cxn ang="0">
                    <a:pos x="354" y="316"/>
                  </a:cxn>
                  <a:cxn ang="0">
                    <a:pos x="354" y="316"/>
                  </a:cxn>
                </a:cxnLst>
                <a:rect l="0" t="0" r="r" b="b"/>
                <a:pathLst>
                  <a:path w="377" h="318">
                    <a:moveTo>
                      <a:pt x="354" y="316"/>
                    </a:moveTo>
                    <a:lnTo>
                      <a:pt x="354" y="309"/>
                    </a:lnTo>
                    <a:lnTo>
                      <a:pt x="377" y="306"/>
                    </a:lnTo>
                    <a:lnTo>
                      <a:pt x="365" y="90"/>
                    </a:lnTo>
                    <a:lnTo>
                      <a:pt x="364" y="79"/>
                    </a:lnTo>
                    <a:lnTo>
                      <a:pt x="360" y="74"/>
                    </a:lnTo>
                    <a:lnTo>
                      <a:pt x="364" y="67"/>
                    </a:lnTo>
                    <a:lnTo>
                      <a:pt x="367" y="59"/>
                    </a:lnTo>
                    <a:lnTo>
                      <a:pt x="367" y="54"/>
                    </a:lnTo>
                    <a:lnTo>
                      <a:pt x="364" y="49"/>
                    </a:lnTo>
                    <a:lnTo>
                      <a:pt x="365" y="39"/>
                    </a:lnTo>
                    <a:lnTo>
                      <a:pt x="367" y="35"/>
                    </a:lnTo>
                    <a:lnTo>
                      <a:pt x="365" y="29"/>
                    </a:lnTo>
                    <a:lnTo>
                      <a:pt x="362" y="25"/>
                    </a:lnTo>
                    <a:lnTo>
                      <a:pt x="357" y="25"/>
                    </a:lnTo>
                    <a:lnTo>
                      <a:pt x="354" y="25"/>
                    </a:lnTo>
                    <a:lnTo>
                      <a:pt x="337" y="24"/>
                    </a:lnTo>
                    <a:lnTo>
                      <a:pt x="334" y="20"/>
                    </a:lnTo>
                    <a:lnTo>
                      <a:pt x="327" y="20"/>
                    </a:lnTo>
                    <a:lnTo>
                      <a:pt x="319" y="19"/>
                    </a:lnTo>
                    <a:lnTo>
                      <a:pt x="317" y="15"/>
                    </a:lnTo>
                    <a:lnTo>
                      <a:pt x="319" y="15"/>
                    </a:lnTo>
                    <a:lnTo>
                      <a:pt x="319" y="12"/>
                    </a:lnTo>
                    <a:lnTo>
                      <a:pt x="307" y="7"/>
                    </a:lnTo>
                    <a:lnTo>
                      <a:pt x="302" y="7"/>
                    </a:lnTo>
                    <a:lnTo>
                      <a:pt x="294" y="5"/>
                    </a:lnTo>
                    <a:lnTo>
                      <a:pt x="292" y="4"/>
                    </a:lnTo>
                    <a:lnTo>
                      <a:pt x="289" y="7"/>
                    </a:lnTo>
                    <a:lnTo>
                      <a:pt x="284" y="4"/>
                    </a:lnTo>
                    <a:lnTo>
                      <a:pt x="282" y="4"/>
                    </a:lnTo>
                    <a:lnTo>
                      <a:pt x="276" y="7"/>
                    </a:lnTo>
                    <a:lnTo>
                      <a:pt x="264" y="9"/>
                    </a:lnTo>
                    <a:lnTo>
                      <a:pt x="252" y="14"/>
                    </a:lnTo>
                    <a:lnTo>
                      <a:pt x="247" y="19"/>
                    </a:lnTo>
                    <a:lnTo>
                      <a:pt x="246" y="24"/>
                    </a:lnTo>
                    <a:lnTo>
                      <a:pt x="242" y="27"/>
                    </a:lnTo>
                    <a:lnTo>
                      <a:pt x="242" y="37"/>
                    </a:lnTo>
                    <a:lnTo>
                      <a:pt x="246" y="44"/>
                    </a:lnTo>
                    <a:lnTo>
                      <a:pt x="249" y="52"/>
                    </a:lnTo>
                    <a:lnTo>
                      <a:pt x="247" y="57"/>
                    </a:lnTo>
                    <a:lnTo>
                      <a:pt x="241" y="64"/>
                    </a:lnTo>
                    <a:lnTo>
                      <a:pt x="241" y="65"/>
                    </a:lnTo>
                    <a:lnTo>
                      <a:pt x="232" y="72"/>
                    </a:lnTo>
                    <a:lnTo>
                      <a:pt x="227" y="74"/>
                    </a:lnTo>
                    <a:lnTo>
                      <a:pt x="216" y="70"/>
                    </a:lnTo>
                    <a:lnTo>
                      <a:pt x="207" y="62"/>
                    </a:lnTo>
                    <a:lnTo>
                      <a:pt x="199" y="57"/>
                    </a:lnTo>
                    <a:lnTo>
                      <a:pt x="187" y="52"/>
                    </a:lnTo>
                    <a:lnTo>
                      <a:pt x="171" y="45"/>
                    </a:lnTo>
                    <a:lnTo>
                      <a:pt x="163" y="44"/>
                    </a:lnTo>
                    <a:lnTo>
                      <a:pt x="159" y="45"/>
                    </a:lnTo>
                    <a:lnTo>
                      <a:pt x="151" y="45"/>
                    </a:lnTo>
                    <a:lnTo>
                      <a:pt x="143" y="42"/>
                    </a:lnTo>
                    <a:lnTo>
                      <a:pt x="134" y="29"/>
                    </a:lnTo>
                    <a:lnTo>
                      <a:pt x="134" y="22"/>
                    </a:lnTo>
                    <a:lnTo>
                      <a:pt x="129" y="15"/>
                    </a:lnTo>
                    <a:lnTo>
                      <a:pt x="113" y="12"/>
                    </a:lnTo>
                    <a:lnTo>
                      <a:pt x="104" y="9"/>
                    </a:lnTo>
                    <a:lnTo>
                      <a:pt x="91" y="7"/>
                    </a:lnTo>
                    <a:lnTo>
                      <a:pt x="84" y="5"/>
                    </a:lnTo>
                    <a:lnTo>
                      <a:pt x="68" y="7"/>
                    </a:lnTo>
                    <a:lnTo>
                      <a:pt x="55" y="5"/>
                    </a:lnTo>
                    <a:lnTo>
                      <a:pt x="51" y="2"/>
                    </a:lnTo>
                    <a:lnTo>
                      <a:pt x="45" y="0"/>
                    </a:lnTo>
                    <a:lnTo>
                      <a:pt x="45" y="2"/>
                    </a:lnTo>
                    <a:lnTo>
                      <a:pt x="46" y="10"/>
                    </a:lnTo>
                    <a:lnTo>
                      <a:pt x="48" y="12"/>
                    </a:lnTo>
                    <a:lnTo>
                      <a:pt x="43" y="20"/>
                    </a:lnTo>
                    <a:lnTo>
                      <a:pt x="28" y="29"/>
                    </a:lnTo>
                    <a:lnTo>
                      <a:pt x="28" y="30"/>
                    </a:lnTo>
                    <a:lnTo>
                      <a:pt x="25" y="35"/>
                    </a:lnTo>
                    <a:lnTo>
                      <a:pt x="18" y="35"/>
                    </a:lnTo>
                    <a:lnTo>
                      <a:pt x="15" y="39"/>
                    </a:lnTo>
                    <a:lnTo>
                      <a:pt x="15" y="40"/>
                    </a:lnTo>
                    <a:lnTo>
                      <a:pt x="15" y="44"/>
                    </a:lnTo>
                    <a:lnTo>
                      <a:pt x="16" y="50"/>
                    </a:lnTo>
                    <a:lnTo>
                      <a:pt x="16" y="55"/>
                    </a:lnTo>
                    <a:lnTo>
                      <a:pt x="15" y="57"/>
                    </a:lnTo>
                    <a:lnTo>
                      <a:pt x="16" y="59"/>
                    </a:lnTo>
                    <a:lnTo>
                      <a:pt x="15" y="60"/>
                    </a:lnTo>
                    <a:lnTo>
                      <a:pt x="11" y="65"/>
                    </a:lnTo>
                    <a:lnTo>
                      <a:pt x="8" y="67"/>
                    </a:lnTo>
                    <a:lnTo>
                      <a:pt x="6" y="69"/>
                    </a:lnTo>
                    <a:lnTo>
                      <a:pt x="3" y="69"/>
                    </a:lnTo>
                    <a:lnTo>
                      <a:pt x="3" y="69"/>
                    </a:lnTo>
                    <a:lnTo>
                      <a:pt x="1" y="70"/>
                    </a:lnTo>
                    <a:lnTo>
                      <a:pt x="1" y="77"/>
                    </a:lnTo>
                    <a:lnTo>
                      <a:pt x="3" y="79"/>
                    </a:lnTo>
                    <a:lnTo>
                      <a:pt x="6" y="83"/>
                    </a:lnTo>
                    <a:lnTo>
                      <a:pt x="6" y="98"/>
                    </a:lnTo>
                    <a:lnTo>
                      <a:pt x="8" y="107"/>
                    </a:lnTo>
                    <a:lnTo>
                      <a:pt x="6" y="108"/>
                    </a:lnTo>
                    <a:lnTo>
                      <a:pt x="8" y="120"/>
                    </a:lnTo>
                    <a:lnTo>
                      <a:pt x="11" y="127"/>
                    </a:lnTo>
                    <a:lnTo>
                      <a:pt x="8" y="138"/>
                    </a:lnTo>
                    <a:lnTo>
                      <a:pt x="8" y="140"/>
                    </a:lnTo>
                    <a:lnTo>
                      <a:pt x="10" y="145"/>
                    </a:lnTo>
                    <a:lnTo>
                      <a:pt x="11" y="153"/>
                    </a:lnTo>
                    <a:lnTo>
                      <a:pt x="10" y="157"/>
                    </a:lnTo>
                    <a:lnTo>
                      <a:pt x="3" y="160"/>
                    </a:lnTo>
                    <a:lnTo>
                      <a:pt x="1" y="162"/>
                    </a:lnTo>
                    <a:lnTo>
                      <a:pt x="0" y="163"/>
                    </a:lnTo>
                    <a:lnTo>
                      <a:pt x="3" y="167"/>
                    </a:lnTo>
                    <a:lnTo>
                      <a:pt x="10" y="173"/>
                    </a:lnTo>
                    <a:lnTo>
                      <a:pt x="13" y="183"/>
                    </a:lnTo>
                    <a:lnTo>
                      <a:pt x="15" y="183"/>
                    </a:lnTo>
                    <a:lnTo>
                      <a:pt x="16" y="190"/>
                    </a:lnTo>
                    <a:lnTo>
                      <a:pt x="16" y="191"/>
                    </a:lnTo>
                    <a:lnTo>
                      <a:pt x="16" y="198"/>
                    </a:lnTo>
                    <a:lnTo>
                      <a:pt x="20" y="201"/>
                    </a:lnTo>
                    <a:lnTo>
                      <a:pt x="20" y="205"/>
                    </a:lnTo>
                    <a:lnTo>
                      <a:pt x="23" y="208"/>
                    </a:lnTo>
                    <a:lnTo>
                      <a:pt x="33" y="208"/>
                    </a:lnTo>
                    <a:lnTo>
                      <a:pt x="41" y="208"/>
                    </a:lnTo>
                    <a:lnTo>
                      <a:pt x="46" y="210"/>
                    </a:lnTo>
                    <a:lnTo>
                      <a:pt x="50" y="215"/>
                    </a:lnTo>
                    <a:lnTo>
                      <a:pt x="55" y="225"/>
                    </a:lnTo>
                    <a:lnTo>
                      <a:pt x="56" y="226"/>
                    </a:lnTo>
                    <a:lnTo>
                      <a:pt x="60" y="230"/>
                    </a:lnTo>
                    <a:lnTo>
                      <a:pt x="63" y="231"/>
                    </a:lnTo>
                    <a:lnTo>
                      <a:pt x="104" y="241"/>
                    </a:lnTo>
                    <a:lnTo>
                      <a:pt x="109" y="246"/>
                    </a:lnTo>
                    <a:lnTo>
                      <a:pt x="158" y="226"/>
                    </a:lnTo>
                    <a:lnTo>
                      <a:pt x="354" y="316"/>
                    </a:lnTo>
                    <a:lnTo>
                      <a:pt x="354" y="318"/>
                    </a:lnTo>
                    <a:lnTo>
                      <a:pt x="354" y="31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12" name="Freeform 101"/>
              <p:cNvSpPr>
                <a:spLocks noEditPoints="1"/>
              </p:cNvSpPr>
              <p:nvPr/>
            </p:nvSpPr>
            <p:spPr bwMode="auto">
              <a:xfrm>
                <a:off x="6509196" y="2824589"/>
                <a:ext cx="50301" cy="89233"/>
              </a:xfrm>
              <a:custGeom>
                <a:avLst/>
                <a:gdLst/>
                <a:ahLst/>
                <a:cxnLst>
                  <a:cxn ang="0">
                    <a:pos x="53" y="172"/>
                  </a:cxn>
                  <a:cxn ang="0">
                    <a:pos x="58" y="168"/>
                  </a:cxn>
                  <a:cxn ang="0">
                    <a:pos x="63" y="162"/>
                  </a:cxn>
                  <a:cxn ang="0">
                    <a:pos x="63" y="158"/>
                  </a:cxn>
                  <a:cxn ang="0">
                    <a:pos x="62" y="147"/>
                  </a:cxn>
                  <a:cxn ang="0">
                    <a:pos x="62" y="142"/>
                  </a:cxn>
                  <a:cxn ang="0">
                    <a:pos x="72" y="138"/>
                  </a:cxn>
                  <a:cxn ang="0">
                    <a:pos x="75" y="132"/>
                  </a:cxn>
                  <a:cxn ang="0">
                    <a:pos x="95" y="115"/>
                  </a:cxn>
                  <a:cxn ang="0">
                    <a:pos x="92" y="105"/>
                  </a:cxn>
                  <a:cxn ang="0">
                    <a:pos x="90" y="103"/>
                  </a:cxn>
                  <a:cxn ang="0">
                    <a:pos x="82" y="97"/>
                  </a:cxn>
                  <a:cxn ang="0">
                    <a:pos x="78" y="92"/>
                  </a:cxn>
                  <a:cxn ang="0">
                    <a:pos x="77" y="95"/>
                  </a:cxn>
                  <a:cxn ang="0">
                    <a:pos x="72" y="95"/>
                  </a:cxn>
                  <a:cxn ang="0">
                    <a:pos x="67" y="92"/>
                  </a:cxn>
                  <a:cxn ang="0">
                    <a:pos x="55" y="80"/>
                  </a:cxn>
                  <a:cxn ang="0">
                    <a:pos x="70" y="67"/>
                  </a:cxn>
                  <a:cxn ang="0">
                    <a:pos x="78" y="59"/>
                  </a:cxn>
                  <a:cxn ang="0">
                    <a:pos x="78" y="54"/>
                  </a:cxn>
                  <a:cxn ang="0">
                    <a:pos x="77" y="49"/>
                  </a:cxn>
                  <a:cxn ang="0">
                    <a:pos x="70" y="40"/>
                  </a:cxn>
                  <a:cxn ang="0">
                    <a:pos x="65" y="27"/>
                  </a:cxn>
                  <a:cxn ang="0">
                    <a:pos x="72" y="19"/>
                  </a:cxn>
                  <a:cxn ang="0">
                    <a:pos x="75" y="9"/>
                  </a:cxn>
                  <a:cxn ang="0">
                    <a:pos x="65" y="14"/>
                  </a:cxn>
                  <a:cxn ang="0">
                    <a:pos x="60" y="15"/>
                  </a:cxn>
                  <a:cxn ang="0">
                    <a:pos x="53" y="7"/>
                  </a:cxn>
                  <a:cxn ang="0">
                    <a:pos x="50" y="0"/>
                  </a:cxn>
                  <a:cxn ang="0">
                    <a:pos x="45" y="4"/>
                  </a:cxn>
                  <a:cxn ang="0">
                    <a:pos x="37" y="2"/>
                  </a:cxn>
                  <a:cxn ang="0">
                    <a:pos x="22" y="12"/>
                  </a:cxn>
                  <a:cxn ang="0">
                    <a:pos x="20" y="15"/>
                  </a:cxn>
                  <a:cxn ang="0">
                    <a:pos x="20" y="24"/>
                  </a:cxn>
                  <a:cxn ang="0">
                    <a:pos x="17" y="40"/>
                  </a:cxn>
                  <a:cxn ang="0">
                    <a:pos x="22" y="50"/>
                  </a:cxn>
                  <a:cxn ang="0">
                    <a:pos x="20" y="54"/>
                  </a:cxn>
                  <a:cxn ang="0">
                    <a:pos x="20" y="59"/>
                  </a:cxn>
                  <a:cxn ang="0">
                    <a:pos x="17" y="69"/>
                  </a:cxn>
                  <a:cxn ang="0">
                    <a:pos x="12" y="74"/>
                  </a:cxn>
                  <a:cxn ang="0">
                    <a:pos x="4" y="80"/>
                  </a:cxn>
                  <a:cxn ang="0">
                    <a:pos x="2" y="92"/>
                  </a:cxn>
                  <a:cxn ang="0">
                    <a:pos x="4" y="100"/>
                  </a:cxn>
                  <a:cxn ang="0">
                    <a:pos x="9" y="105"/>
                  </a:cxn>
                  <a:cxn ang="0">
                    <a:pos x="17" y="117"/>
                  </a:cxn>
                  <a:cxn ang="0">
                    <a:pos x="25" y="120"/>
                  </a:cxn>
                  <a:cxn ang="0">
                    <a:pos x="35" y="127"/>
                  </a:cxn>
                  <a:cxn ang="0">
                    <a:pos x="50" y="172"/>
                  </a:cxn>
                  <a:cxn ang="0">
                    <a:pos x="73" y="87"/>
                  </a:cxn>
                  <a:cxn ang="0">
                    <a:pos x="78" y="88"/>
                  </a:cxn>
                  <a:cxn ang="0">
                    <a:pos x="72" y="88"/>
                  </a:cxn>
                </a:cxnLst>
                <a:rect l="0" t="0" r="r" b="b"/>
                <a:pathLst>
                  <a:path w="95" h="172">
                    <a:moveTo>
                      <a:pt x="50" y="172"/>
                    </a:moveTo>
                    <a:lnTo>
                      <a:pt x="53" y="172"/>
                    </a:lnTo>
                    <a:lnTo>
                      <a:pt x="55" y="170"/>
                    </a:lnTo>
                    <a:lnTo>
                      <a:pt x="58" y="168"/>
                    </a:lnTo>
                    <a:lnTo>
                      <a:pt x="62" y="163"/>
                    </a:lnTo>
                    <a:lnTo>
                      <a:pt x="63" y="162"/>
                    </a:lnTo>
                    <a:lnTo>
                      <a:pt x="62" y="160"/>
                    </a:lnTo>
                    <a:lnTo>
                      <a:pt x="63" y="158"/>
                    </a:lnTo>
                    <a:lnTo>
                      <a:pt x="63" y="153"/>
                    </a:lnTo>
                    <a:lnTo>
                      <a:pt x="62" y="147"/>
                    </a:lnTo>
                    <a:lnTo>
                      <a:pt x="62" y="143"/>
                    </a:lnTo>
                    <a:lnTo>
                      <a:pt x="62" y="142"/>
                    </a:lnTo>
                    <a:lnTo>
                      <a:pt x="65" y="138"/>
                    </a:lnTo>
                    <a:lnTo>
                      <a:pt x="72" y="138"/>
                    </a:lnTo>
                    <a:lnTo>
                      <a:pt x="75" y="133"/>
                    </a:lnTo>
                    <a:lnTo>
                      <a:pt x="75" y="132"/>
                    </a:lnTo>
                    <a:lnTo>
                      <a:pt x="90" y="123"/>
                    </a:lnTo>
                    <a:lnTo>
                      <a:pt x="95" y="115"/>
                    </a:lnTo>
                    <a:lnTo>
                      <a:pt x="93" y="113"/>
                    </a:lnTo>
                    <a:lnTo>
                      <a:pt x="92" y="105"/>
                    </a:lnTo>
                    <a:lnTo>
                      <a:pt x="92" y="103"/>
                    </a:lnTo>
                    <a:lnTo>
                      <a:pt x="90" y="103"/>
                    </a:lnTo>
                    <a:lnTo>
                      <a:pt x="82" y="98"/>
                    </a:lnTo>
                    <a:lnTo>
                      <a:pt x="82" y="97"/>
                    </a:lnTo>
                    <a:lnTo>
                      <a:pt x="82" y="93"/>
                    </a:lnTo>
                    <a:lnTo>
                      <a:pt x="78" y="92"/>
                    </a:lnTo>
                    <a:lnTo>
                      <a:pt x="77" y="93"/>
                    </a:lnTo>
                    <a:lnTo>
                      <a:pt x="77" y="95"/>
                    </a:lnTo>
                    <a:lnTo>
                      <a:pt x="75" y="95"/>
                    </a:lnTo>
                    <a:lnTo>
                      <a:pt x="72" y="95"/>
                    </a:lnTo>
                    <a:lnTo>
                      <a:pt x="70" y="92"/>
                    </a:lnTo>
                    <a:lnTo>
                      <a:pt x="67" y="92"/>
                    </a:lnTo>
                    <a:lnTo>
                      <a:pt x="58" y="87"/>
                    </a:lnTo>
                    <a:lnTo>
                      <a:pt x="55" y="80"/>
                    </a:lnTo>
                    <a:lnTo>
                      <a:pt x="58" y="74"/>
                    </a:lnTo>
                    <a:lnTo>
                      <a:pt x="70" y="67"/>
                    </a:lnTo>
                    <a:lnTo>
                      <a:pt x="77" y="60"/>
                    </a:lnTo>
                    <a:lnTo>
                      <a:pt x="78" y="59"/>
                    </a:lnTo>
                    <a:lnTo>
                      <a:pt x="77" y="55"/>
                    </a:lnTo>
                    <a:lnTo>
                      <a:pt x="78" y="54"/>
                    </a:lnTo>
                    <a:lnTo>
                      <a:pt x="78" y="50"/>
                    </a:lnTo>
                    <a:lnTo>
                      <a:pt x="77" y="49"/>
                    </a:lnTo>
                    <a:lnTo>
                      <a:pt x="77" y="42"/>
                    </a:lnTo>
                    <a:lnTo>
                      <a:pt x="70" y="40"/>
                    </a:lnTo>
                    <a:lnTo>
                      <a:pt x="63" y="32"/>
                    </a:lnTo>
                    <a:lnTo>
                      <a:pt x="65" y="27"/>
                    </a:lnTo>
                    <a:lnTo>
                      <a:pt x="70" y="24"/>
                    </a:lnTo>
                    <a:lnTo>
                      <a:pt x="72" y="19"/>
                    </a:lnTo>
                    <a:lnTo>
                      <a:pt x="75" y="12"/>
                    </a:lnTo>
                    <a:lnTo>
                      <a:pt x="75" y="9"/>
                    </a:lnTo>
                    <a:lnTo>
                      <a:pt x="73" y="7"/>
                    </a:lnTo>
                    <a:lnTo>
                      <a:pt x="65" y="14"/>
                    </a:lnTo>
                    <a:lnTo>
                      <a:pt x="62" y="17"/>
                    </a:lnTo>
                    <a:lnTo>
                      <a:pt x="60" y="15"/>
                    </a:lnTo>
                    <a:lnTo>
                      <a:pt x="55" y="7"/>
                    </a:lnTo>
                    <a:lnTo>
                      <a:pt x="53" y="7"/>
                    </a:lnTo>
                    <a:lnTo>
                      <a:pt x="53" y="4"/>
                    </a:lnTo>
                    <a:lnTo>
                      <a:pt x="50" y="0"/>
                    </a:lnTo>
                    <a:lnTo>
                      <a:pt x="45" y="2"/>
                    </a:lnTo>
                    <a:lnTo>
                      <a:pt x="45" y="4"/>
                    </a:lnTo>
                    <a:lnTo>
                      <a:pt x="43" y="2"/>
                    </a:lnTo>
                    <a:lnTo>
                      <a:pt x="37" y="2"/>
                    </a:lnTo>
                    <a:lnTo>
                      <a:pt x="27" y="7"/>
                    </a:lnTo>
                    <a:lnTo>
                      <a:pt x="22" y="12"/>
                    </a:lnTo>
                    <a:lnTo>
                      <a:pt x="22" y="12"/>
                    </a:lnTo>
                    <a:lnTo>
                      <a:pt x="20" y="15"/>
                    </a:lnTo>
                    <a:lnTo>
                      <a:pt x="22" y="17"/>
                    </a:lnTo>
                    <a:lnTo>
                      <a:pt x="20" y="24"/>
                    </a:lnTo>
                    <a:lnTo>
                      <a:pt x="20" y="30"/>
                    </a:lnTo>
                    <a:lnTo>
                      <a:pt x="17" y="40"/>
                    </a:lnTo>
                    <a:lnTo>
                      <a:pt x="19" y="47"/>
                    </a:lnTo>
                    <a:lnTo>
                      <a:pt x="22" y="50"/>
                    </a:lnTo>
                    <a:lnTo>
                      <a:pt x="22" y="52"/>
                    </a:lnTo>
                    <a:lnTo>
                      <a:pt x="20" y="54"/>
                    </a:lnTo>
                    <a:lnTo>
                      <a:pt x="17" y="57"/>
                    </a:lnTo>
                    <a:lnTo>
                      <a:pt x="20" y="59"/>
                    </a:lnTo>
                    <a:lnTo>
                      <a:pt x="19" y="62"/>
                    </a:lnTo>
                    <a:lnTo>
                      <a:pt x="17" y="69"/>
                    </a:lnTo>
                    <a:lnTo>
                      <a:pt x="14" y="70"/>
                    </a:lnTo>
                    <a:lnTo>
                      <a:pt x="12" y="74"/>
                    </a:lnTo>
                    <a:lnTo>
                      <a:pt x="9" y="75"/>
                    </a:lnTo>
                    <a:lnTo>
                      <a:pt x="4" y="80"/>
                    </a:lnTo>
                    <a:lnTo>
                      <a:pt x="0" y="92"/>
                    </a:lnTo>
                    <a:lnTo>
                      <a:pt x="2" y="92"/>
                    </a:lnTo>
                    <a:lnTo>
                      <a:pt x="5" y="98"/>
                    </a:lnTo>
                    <a:lnTo>
                      <a:pt x="4" y="100"/>
                    </a:lnTo>
                    <a:lnTo>
                      <a:pt x="7" y="105"/>
                    </a:lnTo>
                    <a:lnTo>
                      <a:pt x="9" y="105"/>
                    </a:lnTo>
                    <a:lnTo>
                      <a:pt x="15" y="110"/>
                    </a:lnTo>
                    <a:lnTo>
                      <a:pt x="17" y="117"/>
                    </a:lnTo>
                    <a:lnTo>
                      <a:pt x="24" y="118"/>
                    </a:lnTo>
                    <a:lnTo>
                      <a:pt x="25" y="120"/>
                    </a:lnTo>
                    <a:lnTo>
                      <a:pt x="28" y="122"/>
                    </a:lnTo>
                    <a:lnTo>
                      <a:pt x="35" y="127"/>
                    </a:lnTo>
                    <a:lnTo>
                      <a:pt x="50" y="172"/>
                    </a:lnTo>
                    <a:lnTo>
                      <a:pt x="50" y="172"/>
                    </a:lnTo>
                    <a:close/>
                    <a:moveTo>
                      <a:pt x="72" y="88"/>
                    </a:moveTo>
                    <a:lnTo>
                      <a:pt x="73" y="87"/>
                    </a:lnTo>
                    <a:lnTo>
                      <a:pt x="77" y="87"/>
                    </a:lnTo>
                    <a:lnTo>
                      <a:pt x="78" y="88"/>
                    </a:lnTo>
                    <a:lnTo>
                      <a:pt x="75" y="90"/>
                    </a:lnTo>
                    <a:lnTo>
                      <a:pt x="72" y="8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13" name="Freeform 102"/>
              <p:cNvSpPr>
                <a:spLocks/>
              </p:cNvSpPr>
              <p:nvPr/>
            </p:nvSpPr>
            <p:spPr bwMode="auto">
              <a:xfrm>
                <a:off x="6307989" y="2828739"/>
                <a:ext cx="260070" cy="219969"/>
              </a:xfrm>
              <a:custGeom>
                <a:avLst/>
                <a:gdLst/>
                <a:ahLst/>
                <a:cxnLst>
                  <a:cxn ang="0">
                    <a:pos x="480" y="322"/>
                  </a:cxn>
                  <a:cxn ang="0">
                    <a:pos x="470" y="306"/>
                  </a:cxn>
                  <a:cxn ang="0">
                    <a:pos x="447" y="304"/>
                  </a:cxn>
                  <a:cxn ang="0">
                    <a:pos x="440" y="294"/>
                  </a:cxn>
                  <a:cxn ang="0">
                    <a:pos x="439" y="279"/>
                  </a:cxn>
                  <a:cxn ang="0">
                    <a:pos x="427" y="263"/>
                  </a:cxn>
                  <a:cxn ang="0">
                    <a:pos x="427" y="256"/>
                  </a:cxn>
                  <a:cxn ang="0">
                    <a:pos x="434" y="241"/>
                  </a:cxn>
                  <a:cxn ang="0">
                    <a:pos x="435" y="223"/>
                  </a:cxn>
                  <a:cxn ang="0">
                    <a:pos x="432" y="203"/>
                  </a:cxn>
                  <a:cxn ang="0">
                    <a:pos x="427" y="175"/>
                  </a:cxn>
                  <a:cxn ang="0">
                    <a:pos x="427" y="165"/>
                  </a:cxn>
                  <a:cxn ang="0">
                    <a:pos x="402" y="113"/>
                  </a:cxn>
                  <a:cxn ang="0">
                    <a:pos x="392" y="103"/>
                  </a:cxn>
                  <a:cxn ang="0">
                    <a:pos x="381" y="93"/>
                  </a:cxn>
                  <a:cxn ang="0">
                    <a:pos x="377" y="85"/>
                  </a:cxn>
                  <a:cxn ang="0">
                    <a:pos x="389" y="67"/>
                  </a:cxn>
                  <a:cxn ang="0">
                    <a:pos x="396" y="55"/>
                  </a:cxn>
                  <a:cxn ang="0">
                    <a:pos x="397" y="47"/>
                  </a:cxn>
                  <a:cxn ang="0">
                    <a:pos x="396" y="40"/>
                  </a:cxn>
                  <a:cxn ang="0">
                    <a:pos x="397" y="17"/>
                  </a:cxn>
                  <a:cxn ang="0">
                    <a:pos x="399" y="5"/>
                  </a:cxn>
                  <a:cxn ang="0">
                    <a:pos x="387" y="3"/>
                  </a:cxn>
                  <a:cxn ang="0">
                    <a:pos x="364" y="0"/>
                  </a:cxn>
                  <a:cxn ang="0">
                    <a:pos x="352" y="5"/>
                  </a:cxn>
                  <a:cxn ang="0">
                    <a:pos x="342" y="0"/>
                  </a:cxn>
                  <a:cxn ang="0">
                    <a:pos x="334" y="8"/>
                  </a:cxn>
                  <a:cxn ang="0">
                    <a:pos x="322" y="10"/>
                  </a:cxn>
                  <a:cxn ang="0">
                    <a:pos x="307" y="5"/>
                  </a:cxn>
                  <a:cxn ang="0">
                    <a:pos x="293" y="5"/>
                  </a:cxn>
                  <a:cxn ang="0">
                    <a:pos x="283" y="5"/>
                  </a:cxn>
                  <a:cxn ang="0">
                    <a:pos x="271" y="7"/>
                  </a:cxn>
                  <a:cxn ang="0">
                    <a:pos x="256" y="10"/>
                  </a:cxn>
                  <a:cxn ang="0">
                    <a:pos x="236" y="12"/>
                  </a:cxn>
                  <a:cxn ang="0">
                    <a:pos x="214" y="20"/>
                  </a:cxn>
                  <a:cxn ang="0">
                    <a:pos x="205" y="30"/>
                  </a:cxn>
                  <a:cxn ang="0">
                    <a:pos x="198" y="28"/>
                  </a:cxn>
                  <a:cxn ang="0">
                    <a:pos x="186" y="33"/>
                  </a:cxn>
                  <a:cxn ang="0">
                    <a:pos x="176" y="40"/>
                  </a:cxn>
                  <a:cxn ang="0">
                    <a:pos x="158" y="48"/>
                  </a:cxn>
                  <a:cxn ang="0">
                    <a:pos x="165" y="57"/>
                  </a:cxn>
                  <a:cxn ang="0">
                    <a:pos x="166" y="68"/>
                  </a:cxn>
                  <a:cxn ang="0">
                    <a:pos x="168" y="96"/>
                  </a:cxn>
                  <a:cxn ang="0">
                    <a:pos x="176" y="108"/>
                  </a:cxn>
                  <a:cxn ang="0">
                    <a:pos x="185" y="111"/>
                  </a:cxn>
                  <a:cxn ang="0">
                    <a:pos x="178" y="123"/>
                  </a:cxn>
                  <a:cxn ang="0">
                    <a:pos x="138" y="133"/>
                  </a:cxn>
                  <a:cxn ang="0">
                    <a:pos x="131" y="150"/>
                  </a:cxn>
                  <a:cxn ang="0">
                    <a:pos x="87" y="178"/>
                  </a:cxn>
                  <a:cxn ang="0">
                    <a:pos x="48" y="189"/>
                  </a:cxn>
                  <a:cxn ang="0">
                    <a:pos x="23" y="193"/>
                  </a:cxn>
                  <a:cxn ang="0">
                    <a:pos x="0" y="211"/>
                  </a:cxn>
                  <a:cxn ang="0">
                    <a:pos x="0" y="236"/>
                  </a:cxn>
                  <a:cxn ang="0">
                    <a:pos x="88" y="289"/>
                  </a:cxn>
                  <a:cxn ang="0">
                    <a:pos x="249" y="394"/>
                  </a:cxn>
                  <a:cxn ang="0">
                    <a:pos x="271" y="400"/>
                  </a:cxn>
                  <a:cxn ang="0">
                    <a:pos x="286" y="410"/>
                  </a:cxn>
                  <a:cxn ang="0">
                    <a:pos x="284" y="424"/>
                  </a:cxn>
                  <a:cxn ang="0">
                    <a:pos x="311" y="422"/>
                  </a:cxn>
                  <a:cxn ang="0">
                    <a:pos x="347" y="414"/>
                  </a:cxn>
                  <a:cxn ang="0">
                    <a:pos x="487" y="327"/>
                  </a:cxn>
                </a:cxnLst>
                <a:rect l="0" t="0" r="r" b="b"/>
                <a:pathLst>
                  <a:path w="487" h="425">
                    <a:moveTo>
                      <a:pt x="487" y="327"/>
                    </a:moveTo>
                    <a:lnTo>
                      <a:pt x="484" y="326"/>
                    </a:lnTo>
                    <a:lnTo>
                      <a:pt x="480" y="322"/>
                    </a:lnTo>
                    <a:lnTo>
                      <a:pt x="479" y="321"/>
                    </a:lnTo>
                    <a:lnTo>
                      <a:pt x="474" y="311"/>
                    </a:lnTo>
                    <a:lnTo>
                      <a:pt x="470" y="306"/>
                    </a:lnTo>
                    <a:lnTo>
                      <a:pt x="465" y="304"/>
                    </a:lnTo>
                    <a:lnTo>
                      <a:pt x="457" y="304"/>
                    </a:lnTo>
                    <a:lnTo>
                      <a:pt x="447" y="304"/>
                    </a:lnTo>
                    <a:lnTo>
                      <a:pt x="444" y="301"/>
                    </a:lnTo>
                    <a:lnTo>
                      <a:pt x="444" y="297"/>
                    </a:lnTo>
                    <a:lnTo>
                      <a:pt x="440" y="294"/>
                    </a:lnTo>
                    <a:lnTo>
                      <a:pt x="440" y="287"/>
                    </a:lnTo>
                    <a:lnTo>
                      <a:pt x="440" y="286"/>
                    </a:lnTo>
                    <a:lnTo>
                      <a:pt x="439" y="279"/>
                    </a:lnTo>
                    <a:lnTo>
                      <a:pt x="437" y="279"/>
                    </a:lnTo>
                    <a:lnTo>
                      <a:pt x="434" y="269"/>
                    </a:lnTo>
                    <a:lnTo>
                      <a:pt x="427" y="263"/>
                    </a:lnTo>
                    <a:lnTo>
                      <a:pt x="424" y="259"/>
                    </a:lnTo>
                    <a:lnTo>
                      <a:pt x="425" y="258"/>
                    </a:lnTo>
                    <a:lnTo>
                      <a:pt x="427" y="256"/>
                    </a:lnTo>
                    <a:lnTo>
                      <a:pt x="434" y="253"/>
                    </a:lnTo>
                    <a:lnTo>
                      <a:pt x="435" y="249"/>
                    </a:lnTo>
                    <a:lnTo>
                      <a:pt x="434" y="241"/>
                    </a:lnTo>
                    <a:lnTo>
                      <a:pt x="432" y="236"/>
                    </a:lnTo>
                    <a:lnTo>
                      <a:pt x="432" y="234"/>
                    </a:lnTo>
                    <a:lnTo>
                      <a:pt x="435" y="223"/>
                    </a:lnTo>
                    <a:lnTo>
                      <a:pt x="432" y="216"/>
                    </a:lnTo>
                    <a:lnTo>
                      <a:pt x="430" y="204"/>
                    </a:lnTo>
                    <a:lnTo>
                      <a:pt x="432" y="203"/>
                    </a:lnTo>
                    <a:lnTo>
                      <a:pt x="430" y="194"/>
                    </a:lnTo>
                    <a:lnTo>
                      <a:pt x="430" y="179"/>
                    </a:lnTo>
                    <a:lnTo>
                      <a:pt x="427" y="175"/>
                    </a:lnTo>
                    <a:lnTo>
                      <a:pt x="425" y="173"/>
                    </a:lnTo>
                    <a:lnTo>
                      <a:pt x="425" y="166"/>
                    </a:lnTo>
                    <a:lnTo>
                      <a:pt x="427" y="165"/>
                    </a:lnTo>
                    <a:lnTo>
                      <a:pt x="412" y="120"/>
                    </a:lnTo>
                    <a:lnTo>
                      <a:pt x="405" y="115"/>
                    </a:lnTo>
                    <a:lnTo>
                      <a:pt x="402" y="113"/>
                    </a:lnTo>
                    <a:lnTo>
                      <a:pt x="401" y="111"/>
                    </a:lnTo>
                    <a:lnTo>
                      <a:pt x="394" y="110"/>
                    </a:lnTo>
                    <a:lnTo>
                      <a:pt x="392" y="103"/>
                    </a:lnTo>
                    <a:lnTo>
                      <a:pt x="386" y="98"/>
                    </a:lnTo>
                    <a:lnTo>
                      <a:pt x="384" y="98"/>
                    </a:lnTo>
                    <a:lnTo>
                      <a:pt x="381" y="93"/>
                    </a:lnTo>
                    <a:lnTo>
                      <a:pt x="382" y="91"/>
                    </a:lnTo>
                    <a:lnTo>
                      <a:pt x="379" y="85"/>
                    </a:lnTo>
                    <a:lnTo>
                      <a:pt x="377" y="85"/>
                    </a:lnTo>
                    <a:lnTo>
                      <a:pt x="381" y="73"/>
                    </a:lnTo>
                    <a:lnTo>
                      <a:pt x="386" y="68"/>
                    </a:lnTo>
                    <a:lnTo>
                      <a:pt x="389" y="67"/>
                    </a:lnTo>
                    <a:lnTo>
                      <a:pt x="391" y="63"/>
                    </a:lnTo>
                    <a:lnTo>
                      <a:pt x="394" y="62"/>
                    </a:lnTo>
                    <a:lnTo>
                      <a:pt x="396" y="55"/>
                    </a:lnTo>
                    <a:lnTo>
                      <a:pt x="397" y="52"/>
                    </a:lnTo>
                    <a:lnTo>
                      <a:pt x="394" y="50"/>
                    </a:lnTo>
                    <a:lnTo>
                      <a:pt x="397" y="47"/>
                    </a:lnTo>
                    <a:lnTo>
                      <a:pt x="399" y="45"/>
                    </a:lnTo>
                    <a:lnTo>
                      <a:pt x="399" y="43"/>
                    </a:lnTo>
                    <a:lnTo>
                      <a:pt x="396" y="40"/>
                    </a:lnTo>
                    <a:lnTo>
                      <a:pt x="394" y="33"/>
                    </a:lnTo>
                    <a:lnTo>
                      <a:pt x="397" y="23"/>
                    </a:lnTo>
                    <a:lnTo>
                      <a:pt x="397" y="17"/>
                    </a:lnTo>
                    <a:lnTo>
                      <a:pt x="399" y="10"/>
                    </a:lnTo>
                    <a:lnTo>
                      <a:pt x="397" y="8"/>
                    </a:lnTo>
                    <a:lnTo>
                      <a:pt x="399" y="5"/>
                    </a:lnTo>
                    <a:lnTo>
                      <a:pt x="397" y="3"/>
                    </a:lnTo>
                    <a:lnTo>
                      <a:pt x="391" y="5"/>
                    </a:lnTo>
                    <a:lnTo>
                      <a:pt x="387" y="3"/>
                    </a:lnTo>
                    <a:lnTo>
                      <a:pt x="377" y="7"/>
                    </a:lnTo>
                    <a:lnTo>
                      <a:pt x="371" y="2"/>
                    </a:lnTo>
                    <a:lnTo>
                      <a:pt x="364" y="0"/>
                    </a:lnTo>
                    <a:lnTo>
                      <a:pt x="364" y="2"/>
                    </a:lnTo>
                    <a:lnTo>
                      <a:pt x="361" y="7"/>
                    </a:lnTo>
                    <a:lnTo>
                      <a:pt x="352" y="5"/>
                    </a:lnTo>
                    <a:lnTo>
                      <a:pt x="351" y="2"/>
                    </a:lnTo>
                    <a:lnTo>
                      <a:pt x="347" y="0"/>
                    </a:lnTo>
                    <a:lnTo>
                      <a:pt x="342" y="0"/>
                    </a:lnTo>
                    <a:lnTo>
                      <a:pt x="342" y="3"/>
                    </a:lnTo>
                    <a:lnTo>
                      <a:pt x="337" y="5"/>
                    </a:lnTo>
                    <a:lnTo>
                      <a:pt x="334" y="8"/>
                    </a:lnTo>
                    <a:lnTo>
                      <a:pt x="331" y="7"/>
                    </a:lnTo>
                    <a:lnTo>
                      <a:pt x="327" y="7"/>
                    </a:lnTo>
                    <a:lnTo>
                      <a:pt x="322" y="10"/>
                    </a:lnTo>
                    <a:lnTo>
                      <a:pt x="317" y="10"/>
                    </a:lnTo>
                    <a:lnTo>
                      <a:pt x="314" y="5"/>
                    </a:lnTo>
                    <a:lnTo>
                      <a:pt x="307" y="5"/>
                    </a:lnTo>
                    <a:lnTo>
                      <a:pt x="304" y="5"/>
                    </a:lnTo>
                    <a:lnTo>
                      <a:pt x="298" y="5"/>
                    </a:lnTo>
                    <a:lnTo>
                      <a:pt x="293" y="5"/>
                    </a:lnTo>
                    <a:lnTo>
                      <a:pt x="291" y="5"/>
                    </a:lnTo>
                    <a:lnTo>
                      <a:pt x="286" y="3"/>
                    </a:lnTo>
                    <a:lnTo>
                      <a:pt x="283" y="5"/>
                    </a:lnTo>
                    <a:lnTo>
                      <a:pt x="281" y="8"/>
                    </a:lnTo>
                    <a:lnTo>
                      <a:pt x="276" y="8"/>
                    </a:lnTo>
                    <a:lnTo>
                      <a:pt x="271" y="7"/>
                    </a:lnTo>
                    <a:lnTo>
                      <a:pt x="264" y="13"/>
                    </a:lnTo>
                    <a:lnTo>
                      <a:pt x="261" y="13"/>
                    </a:lnTo>
                    <a:lnTo>
                      <a:pt x="256" y="10"/>
                    </a:lnTo>
                    <a:lnTo>
                      <a:pt x="251" y="12"/>
                    </a:lnTo>
                    <a:lnTo>
                      <a:pt x="241" y="12"/>
                    </a:lnTo>
                    <a:lnTo>
                      <a:pt x="236" y="12"/>
                    </a:lnTo>
                    <a:lnTo>
                      <a:pt x="224" y="20"/>
                    </a:lnTo>
                    <a:lnTo>
                      <a:pt x="218" y="20"/>
                    </a:lnTo>
                    <a:lnTo>
                      <a:pt x="214" y="20"/>
                    </a:lnTo>
                    <a:lnTo>
                      <a:pt x="208" y="23"/>
                    </a:lnTo>
                    <a:lnTo>
                      <a:pt x="208" y="27"/>
                    </a:lnTo>
                    <a:lnTo>
                      <a:pt x="205" y="30"/>
                    </a:lnTo>
                    <a:lnTo>
                      <a:pt x="203" y="30"/>
                    </a:lnTo>
                    <a:lnTo>
                      <a:pt x="201" y="28"/>
                    </a:lnTo>
                    <a:lnTo>
                      <a:pt x="198" y="28"/>
                    </a:lnTo>
                    <a:lnTo>
                      <a:pt x="195" y="30"/>
                    </a:lnTo>
                    <a:lnTo>
                      <a:pt x="193" y="33"/>
                    </a:lnTo>
                    <a:lnTo>
                      <a:pt x="186" y="33"/>
                    </a:lnTo>
                    <a:lnTo>
                      <a:pt x="181" y="35"/>
                    </a:lnTo>
                    <a:lnTo>
                      <a:pt x="178" y="38"/>
                    </a:lnTo>
                    <a:lnTo>
                      <a:pt x="176" y="40"/>
                    </a:lnTo>
                    <a:lnTo>
                      <a:pt x="173" y="45"/>
                    </a:lnTo>
                    <a:lnTo>
                      <a:pt x="165" y="47"/>
                    </a:lnTo>
                    <a:lnTo>
                      <a:pt x="158" y="48"/>
                    </a:lnTo>
                    <a:lnTo>
                      <a:pt x="160" y="50"/>
                    </a:lnTo>
                    <a:lnTo>
                      <a:pt x="161" y="53"/>
                    </a:lnTo>
                    <a:lnTo>
                      <a:pt x="165" y="57"/>
                    </a:lnTo>
                    <a:lnTo>
                      <a:pt x="165" y="60"/>
                    </a:lnTo>
                    <a:lnTo>
                      <a:pt x="165" y="62"/>
                    </a:lnTo>
                    <a:lnTo>
                      <a:pt x="166" y="68"/>
                    </a:lnTo>
                    <a:lnTo>
                      <a:pt x="166" y="77"/>
                    </a:lnTo>
                    <a:lnTo>
                      <a:pt x="166" y="80"/>
                    </a:lnTo>
                    <a:lnTo>
                      <a:pt x="168" y="96"/>
                    </a:lnTo>
                    <a:lnTo>
                      <a:pt x="171" y="103"/>
                    </a:lnTo>
                    <a:lnTo>
                      <a:pt x="173" y="108"/>
                    </a:lnTo>
                    <a:lnTo>
                      <a:pt x="176" y="108"/>
                    </a:lnTo>
                    <a:lnTo>
                      <a:pt x="180" y="110"/>
                    </a:lnTo>
                    <a:lnTo>
                      <a:pt x="181" y="110"/>
                    </a:lnTo>
                    <a:lnTo>
                      <a:pt x="185" y="111"/>
                    </a:lnTo>
                    <a:lnTo>
                      <a:pt x="181" y="118"/>
                    </a:lnTo>
                    <a:lnTo>
                      <a:pt x="181" y="120"/>
                    </a:lnTo>
                    <a:lnTo>
                      <a:pt x="178" y="123"/>
                    </a:lnTo>
                    <a:lnTo>
                      <a:pt x="150" y="123"/>
                    </a:lnTo>
                    <a:lnTo>
                      <a:pt x="145" y="125"/>
                    </a:lnTo>
                    <a:lnTo>
                      <a:pt x="138" y="133"/>
                    </a:lnTo>
                    <a:lnTo>
                      <a:pt x="133" y="136"/>
                    </a:lnTo>
                    <a:lnTo>
                      <a:pt x="131" y="141"/>
                    </a:lnTo>
                    <a:lnTo>
                      <a:pt x="131" y="150"/>
                    </a:lnTo>
                    <a:lnTo>
                      <a:pt x="130" y="153"/>
                    </a:lnTo>
                    <a:lnTo>
                      <a:pt x="113" y="163"/>
                    </a:lnTo>
                    <a:lnTo>
                      <a:pt x="87" y="178"/>
                    </a:lnTo>
                    <a:lnTo>
                      <a:pt x="67" y="188"/>
                    </a:lnTo>
                    <a:lnTo>
                      <a:pt x="57" y="189"/>
                    </a:lnTo>
                    <a:lnTo>
                      <a:pt x="48" y="189"/>
                    </a:lnTo>
                    <a:lnTo>
                      <a:pt x="43" y="191"/>
                    </a:lnTo>
                    <a:lnTo>
                      <a:pt x="37" y="191"/>
                    </a:lnTo>
                    <a:lnTo>
                      <a:pt x="23" y="193"/>
                    </a:lnTo>
                    <a:lnTo>
                      <a:pt x="17" y="198"/>
                    </a:lnTo>
                    <a:lnTo>
                      <a:pt x="12" y="203"/>
                    </a:lnTo>
                    <a:lnTo>
                      <a:pt x="0" y="211"/>
                    </a:lnTo>
                    <a:lnTo>
                      <a:pt x="0" y="229"/>
                    </a:lnTo>
                    <a:lnTo>
                      <a:pt x="0" y="229"/>
                    </a:lnTo>
                    <a:lnTo>
                      <a:pt x="0" y="236"/>
                    </a:lnTo>
                    <a:lnTo>
                      <a:pt x="0" y="236"/>
                    </a:lnTo>
                    <a:lnTo>
                      <a:pt x="0" y="236"/>
                    </a:lnTo>
                    <a:lnTo>
                      <a:pt x="88" y="289"/>
                    </a:lnTo>
                    <a:lnTo>
                      <a:pt x="88" y="289"/>
                    </a:lnTo>
                    <a:lnTo>
                      <a:pt x="246" y="384"/>
                    </a:lnTo>
                    <a:lnTo>
                      <a:pt x="249" y="394"/>
                    </a:lnTo>
                    <a:lnTo>
                      <a:pt x="254" y="399"/>
                    </a:lnTo>
                    <a:lnTo>
                      <a:pt x="264" y="399"/>
                    </a:lnTo>
                    <a:lnTo>
                      <a:pt x="271" y="400"/>
                    </a:lnTo>
                    <a:lnTo>
                      <a:pt x="274" y="405"/>
                    </a:lnTo>
                    <a:lnTo>
                      <a:pt x="281" y="407"/>
                    </a:lnTo>
                    <a:lnTo>
                      <a:pt x="286" y="410"/>
                    </a:lnTo>
                    <a:lnTo>
                      <a:pt x="286" y="414"/>
                    </a:lnTo>
                    <a:lnTo>
                      <a:pt x="283" y="420"/>
                    </a:lnTo>
                    <a:lnTo>
                      <a:pt x="284" y="424"/>
                    </a:lnTo>
                    <a:lnTo>
                      <a:pt x="291" y="425"/>
                    </a:lnTo>
                    <a:lnTo>
                      <a:pt x="301" y="424"/>
                    </a:lnTo>
                    <a:lnTo>
                      <a:pt x="311" y="422"/>
                    </a:lnTo>
                    <a:lnTo>
                      <a:pt x="311" y="422"/>
                    </a:lnTo>
                    <a:lnTo>
                      <a:pt x="311" y="422"/>
                    </a:lnTo>
                    <a:lnTo>
                      <a:pt x="347" y="414"/>
                    </a:lnTo>
                    <a:lnTo>
                      <a:pt x="377" y="389"/>
                    </a:lnTo>
                    <a:lnTo>
                      <a:pt x="487" y="327"/>
                    </a:lnTo>
                    <a:lnTo>
                      <a:pt x="487" y="32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14" name="Freeform 103"/>
              <p:cNvSpPr>
                <a:spLocks/>
              </p:cNvSpPr>
              <p:nvPr/>
            </p:nvSpPr>
            <p:spPr bwMode="auto">
              <a:xfrm>
                <a:off x="6255547" y="2843265"/>
                <a:ext cx="150905" cy="103759"/>
              </a:xfrm>
              <a:custGeom>
                <a:avLst/>
                <a:gdLst/>
                <a:ahLst/>
                <a:cxnLst>
                  <a:cxn ang="0">
                    <a:pos x="98" y="183"/>
                  </a:cxn>
                  <a:cxn ang="0">
                    <a:pos x="115" y="170"/>
                  </a:cxn>
                  <a:cxn ang="0">
                    <a:pos x="135" y="163"/>
                  </a:cxn>
                  <a:cxn ang="0">
                    <a:pos x="146" y="161"/>
                  </a:cxn>
                  <a:cxn ang="0">
                    <a:pos x="165" y="160"/>
                  </a:cxn>
                  <a:cxn ang="0">
                    <a:pos x="211" y="135"/>
                  </a:cxn>
                  <a:cxn ang="0">
                    <a:pos x="229" y="122"/>
                  </a:cxn>
                  <a:cxn ang="0">
                    <a:pos x="231" y="108"/>
                  </a:cxn>
                  <a:cxn ang="0">
                    <a:pos x="243" y="97"/>
                  </a:cxn>
                  <a:cxn ang="0">
                    <a:pos x="276" y="95"/>
                  </a:cxn>
                  <a:cxn ang="0">
                    <a:pos x="279" y="90"/>
                  </a:cxn>
                  <a:cxn ang="0">
                    <a:pos x="279" y="82"/>
                  </a:cxn>
                  <a:cxn ang="0">
                    <a:pos x="274" y="80"/>
                  </a:cxn>
                  <a:cxn ang="0">
                    <a:pos x="269" y="75"/>
                  </a:cxn>
                  <a:cxn ang="0">
                    <a:pos x="264" y="52"/>
                  </a:cxn>
                  <a:cxn ang="0">
                    <a:pos x="264" y="40"/>
                  </a:cxn>
                  <a:cxn ang="0">
                    <a:pos x="263" y="32"/>
                  </a:cxn>
                  <a:cxn ang="0">
                    <a:pos x="259" y="25"/>
                  </a:cxn>
                  <a:cxn ang="0">
                    <a:pos x="256" y="20"/>
                  </a:cxn>
                  <a:cxn ang="0">
                    <a:pos x="239" y="19"/>
                  </a:cxn>
                  <a:cxn ang="0">
                    <a:pos x="234" y="12"/>
                  </a:cxn>
                  <a:cxn ang="0">
                    <a:pos x="233" y="12"/>
                  </a:cxn>
                  <a:cxn ang="0">
                    <a:pos x="221" y="17"/>
                  </a:cxn>
                  <a:cxn ang="0">
                    <a:pos x="209" y="15"/>
                  </a:cxn>
                  <a:cxn ang="0">
                    <a:pos x="196" y="19"/>
                  </a:cxn>
                  <a:cxn ang="0">
                    <a:pos x="185" y="10"/>
                  </a:cxn>
                  <a:cxn ang="0">
                    <a:pos x="181" y="5"/>
                  </a:cxn>
                  <a:cxn ang="0">
                    <a:pos x="181" y="2"/>
                  </a:cxn>
                  <a:cxn ang="0">
                    <a:pos x="176" y="2"/>
                  </a:cxn>
                  <a:cxn ang="0">
                    <a:pos x="170" y="4"/>
                  </a:cxn>
                  <a:cxn ang="0">
                    <a:pos x="165" y="20"/>
                  </a:cxn>
                  <a:cxn ang="0">
                    <a:pos x="158" y="35"/>
                  </a:cxn>
                  <a:cxn ang="0">
                    <a:pos x="143" y="50"/>
                  </a:cxn>
                  <a:cxn ang="0">
                    <a:pos x="136" y="53"/>
                  </a:cxn>
                  <a:cxn ang="0">
                    <a:pos x="120" y="62"/>
                  </a:cxn>
                  <a:cxn ang="0">
                    <a:pos x="108" y="68"/>
                  </a:cxn>
                  <a:cxn ang="0">
                    <a:pos x="98" y="75"/>
                  </a:cxn>
                  <a:cxn ang="0">
                    <a:pos x="92" y="90"/>
                  </a:cxn>
                  <a:cxn ang="0">
                    <a:pos x="82" y="103"/>
                  </a:cxn>
                  <a:cxn ang="0">
                    <a:pos x="75" y="118"/>
                  </a:cxn>
                  <a:cxn ang="0">
                    <a:pos x="75" y="135"/>
                  </a:cxn>
                  <a:cxn ang="0">
                    <a:pos x="80" y="140"/>
                  </a:cxn>
                  <a:cxn ang="0">
                    <a:pos x="63" y="161"/>
                  </a:cxn>
                  <a:cxn ang="0">
                    <a:pos x="55" y="175"/>
                  </a:cxn>
                  <a:cxn ang="0">
                    <a:pos x="30" y="188"/>
                  </a:cxn>
                  <a:cxn ang="0">
                    <a:pos x="0" y="200"/>
                  </a:cxn>
                  <a:cxn ang="0">
                    <a:pos x="98" y="201"/>
                  </a:cxn>
                </a:cxnLst>
                <a:rect l="0" t="0" r="r" b="b"/>
                <a:pathLst>
                  <a:path w="283" h="201">
                    <a:moveTo>
                      <a:pt x="98" y="201"/>
                    </a:moveTo>
                    <a:lnTo>
                      <a:pt x="98" y="183"/>
                    </a:lnTo>
                    <a:lnTo>
                      <a:pt x="110" y="175"/>
                    </a:lnTo>
                    <a:lnTo>
                      <a:pt x="115" y="170"/>
                    </a:lnTo>
                    <a:lnTo>
                      <a:pt x="121" y="165"/>
                    </a:lnTo>
                    <a:lnTo>
                      <a:pt x="135" y="163"/>
                    </a:lnTo>
                    <a:lnTo>
                      <a:pt x="141" y="163"/>
                    </a:lnTo>
                    <a:lnTo>
                      <a:pt x="146" y="161"/>
                    </a:lnTo>
                    <a:lnTo>
                      <a:pt x="155" y="161"/>
                    </a:lnTo>
                    <a:lnTo>
                      <a:pt x="165" y="160"/>
                    </a:lnTo>
                    <a:lnTo>
                      <a:pt x="185" y="150"/>
                    </a:lnTo>
                    <a:lnTo>
                      <a:pt x="211" y="135"/>
                    </a:lnTo>
                    <a:lnTo>
                      <a:pt x="228" y="125"/>
                    </a:lnTo>
                    <a:lnTo>
                      <a:pt x="229" y="122"/>
                    </a:lnTo>
                    <a:lnTo>
                      <a:pt x="229" y="113"/>
                    </a:lnTo>
                    <a:lnTo>
                      <a:pt x="231" y="108"/>
                    </a:lnTo>
                    <a:lnTo>
                      <a:pt x="236" y="105"/>
                    </a:lnTo>
                    <a:lnTo>
                      <a:pt x="243" y="97"/>
                    </a:lnTo>
                    <a:lnTo>
                      <a:pt x="248" y="95"/>
                    </a:lnTo>
                    <a:lnTo>
                      <a:pt x="276" y="95"/>
                    </a:lnTo>
                    <a:lnTo>
                      <a:pt x="279" y="92"/>
                    </a:lnTo>
                    <a:lnTo>
                      <a:pt x="279" y="90"/>
                    </a:lnTo>
                    <a:lnTo>
                      <a:pt x="283" y="83"/>
                    </a:lnTo>
                    <a:lnTo>
                      <a:pt x="279" y="82"/>
                    </a:lnTo>
                    <a:lnTo>
                      <a:pt x="278" y="82"/>
                    </a:lnTo>
                    <a:lnTo>
                      <a:pt x="274" y="80"/>
                    </a:lnTo>
                    <a:lnTo>
                      <a:pt x="271" y="80"/>
                    </a:lnTo>
                    <a:lnTo>
                      <a:pt x="269" y="75"/>
                    </a:lnTo>
                    <a:lnTo>
                      <a:pt x="266" y="68"/>
                    </a:lnTo>
                    <a:lnTo>
                      <a:pt x="264" y="52"/>
                    </a:lnTo>
                    <a:lnTo>
                      <a:pt x="264" y="49"/>
                    </a:lnTo>
                    <a:lnTo>
                      <a:pt x="264" y="40"/>
                    </a:lnTo>
                    <a:lnTo>
                      <a:pt x="263" y="34"/>
                    </a:lnTo>
                    <a:lnTo>
                      <a:pt x="263" y="32"/>
                    </a:lnTo>
                    <a:lnTo>
                      <a:pt x="263" y="29"/>
                    </a:lnTo>
                    <a:lnTo>
                      <a:pt x="259" y="25"/>
                    </a:lnTo>
                    <a:lnTo>
                      <a:pt x="258" y="22"/>
                    </a:lnTo>
                    <a:lnTo>
                      <a:pt x="256" y="20"/>
                    </a:lnTo>
                    <a:lnTo>
                      <a:pt x="253" y="20"/>
                    </a:lnTo>
                    <a:lnTo>
                      <a:pt x="239" y="19"/>
                    </a:lnTo>
                    <a:lnTo>
                      <a:pt x="236" y="15"/>
                    </a:lnTo>
                    <a:lnTo>
                      <a:pt x="234" y="12"/>
                    </a:lnTo>
                    <a:lnTo>
                      <a:pt x="233" y="12"/>
                    </a:lnTo>
                    <a:lnTo>
                      <a:pt x="233" y="12"/>
                    </a:lnTo>
                    <a:lnTo>
                      <a:pt x="228" y="15"/>
                    </a:lnTo>
                    <a:lnTo>
                      <a:pt x="221" y="17"/>
                    </a:lnTo>
                    <a:lnTo>
                      <a:pt x="213" y="15"/>
                    </a:lnTo>
                    <a:lnTo>
                      <a:pt x="209" y="15"/>
                    </a:lnTo>
                    <a:lnTo>
                      <a:pt x="205" y="17"/>
                    </a:lnTo>
                    <a:lnTo>
                      <a:pt x="196" y="19"/>
                    </a:lnTo>
                    <a:lnTo>
                      <a:pt x="191" y="17"/>
                    </a:lnTo>
                    <a:lnTo>
                      <a:pt x="185" y="10"/>
                    </a:lnTo>
                    <a:lnTo>
                      <a:pt x="181" y="9"/>
                    </a:lnTo>
                    <a:lnTo>
                      <a:pt x="181" y="5"/>
                    </a:lnTo>
                    <a:lnTo>
                      <a:pt x="181" y="4"/>
                    </a:lnTo>
                    <a:lnTo>
                      <a:pt x="181" y="2"/>
                    </a:lnTo>
                    <a:lnTo>
                      <a:pt x="180" y="0"/>
                    </a:lnTo>
                    <a:lnTo>
                      <a:pt x="176" y="2"/>
                    </a:lnTo>
                    <a:lnTo>
                      <a:pt x="173" y="4"/>
                    </a:lnTo>
                    <a:lnTo>
                      <a:pt x="170" y="4"/>
                    </a:lnTo>
                    <a:lnTo>
                      <a:pt x="165" y="7"/>
                    </a:lnTo>
                    <a:lnTo>
                      <a:pt x="165" y="20"/>
                    </a:lnTo>
                    <a:lnTo>
                      <a:pt x="160" y="25"/>
                    </a:lnTo>
                    <a:lnTo>
                      <a:pt x="158" y="35"/>
                    </a:lnTo>
                    <a:lnTo>
                      <a:pt x="155" y="40"/>
                    </a:lnTo>
                    <a:lnTo>
                      <a:pt x="143" y="50"/>
                    </a:lnTo>
                    <a:lnTo>
                      <a:pt x="141" y="50"/>
                    </a:lnTo>
                    <a:lnTo>
                      <a:pt x="136" y="53"/>
                    </a:lnTo>
                    <a:lnTo>
                      <a:pt x="126" y="55"/>
                    </a:lnTo>
                    <a:lnTo>
                      <a:pt x="120" y="62"/>
                    </a:lnTo>
                    <a:lnTo>
                      <a:pt x="118" y="62"/>
                    </a:lnTo>
                    <a:lnTo>
                      <a:pt x="108" y="68"/>
                    </a:lnTo>
                    <a:lnTo>
                      <a:pt x="102" y="70"/>
                    </a:lnTo>
                    <a:lnTo>
                      <a:pt x="98" y="75"/>
                    </a:lnTo>
                    <a:lnTo>
                      <a:pt x="88" y="82"/>
                    </a:lnTo>
                    <a:lnTo>
                      <a:pt x="92" y="90"/>
                    </a:lnTo>
                    <a:lnTo>
                      <a:pt x="92" y="95"/>
                    </a:lnTo>
                    <a:lnTo>
                      <a:pt x="82" y="103"/>
                    </a:lnTo>
                    <a:lnTo>
                      <a:pt x="75" y="115"/>
                    </a:lnTo>
                    <a:lnTo>
                      <a:pt x="75" y="118"/>
                    </a:lnTo>
                    <a:lnTo>
                      <a:pt x="78" y="127"/>
                    </a:lnTo>
                    <a:lnTo>
                      <a:pt x="75" y="135"/>
                    </a:lnTo>
                    <a:lnTo>
                      <a:pt x="78" y="137"/>
                    </a:lnTo>
                    <a:lnTo>
                      <a:pt x="80" y="140"/>
                    </a:lnTo>
                    <a:lnTo>
                      <a:pt x="78" y="147"/>
                    </a:lnTo>
                    <a:lnTo>
                      <a:pt x="63" y="161"/>
                    </a:lnTo>
                    <a:lnTo>
                      <a:pt x="62" y="168"/>
                    </a:lnTo>
                    <a:lnTo>
                      <a:pt x="55" y="175"/>
                    </a:lnTo>
                    <a:lnTo>
                      <a:pt x="47" y="175"/>
                    </a:lnTo>
                    <a:lnTo>
                      <a:pt x="30" y="188"/>
                    </a:lnTo>
                    <a:lnTo>
                      <a:pt x="7" y="193"/>
                    </a:lnTo>
                    <a:lnTo>
                      <a:pt x="0" y="200"/>
                    </a:lnTo>
                    <a:lnTo>
                      <a:pt x="98" y="201"/>
                    </a:lnTo>
                    <a:lnTo>
                      <a:pt x="98" y="201"/>
                    </a:lnTo>
                    <a:lnTo>
                      <a:pt x="98" y="20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15" name="Freeform 104"/>
              <p:cNvSpPr>
                <a:spLocks/>
              </p:cNvSpPr>
              <p:nvPr/>
            </p:nvSpPr>
            <p:spPr bwMode="auto">
              <a:xfrm>
                <a:off x="6202035" y="2945987"/>
                <a:ext cx="105954" cy="75744"/>
              </a:xfrm>
              <a:custGeom>
                <a:avLst/>
                <a:gdLst/>
                <a:ahLst/>
                <a:cxnLst>
                  <a:cxn ang="0">
                    <a:pos x="197" y="8"/>
                  </a:cxn>
                  <a:cxn ang="0">
                    <a:pos x="197" y="1"/>
                  </a:cxn>
                  <a:cxn ang="0">
                    <a:pos x="99" y="0"/>
                  </a:cxn>
                  <a:cxn ang="0">
                    <a:pos x="91" y="11"/>
                  </a:cxn>
                  <a:cxn ang="0">
                    <a:pos x="91" y="21"/>
                  </a:cxn>
                  <a:cxn ang="0">
                    <a:pos x="86" y="21"/>
                  </a:cxn>
                  <a:cxn ang="0">
                    <a:pos x="69" y="28"/>
                  </a:cxn>
                  <a:cxn ang="0">
                    <a:pos x="68" y="33"/>
                  </a:cxn>
                  <a:cxn ang="0">
                    <a:pos x="61" y="36"/>
                  </a:cxn>
                  <a:cxn ang="0">
                    <a:pos x="63" y="41"/>
                  </a:cxn>
                  <a:cxn ang="0">
                    <a:pos x="48" y="61"/>
                  </a:cxn>
                  <a:cxn ang="0">
                    <a:pos x="48" y="68"/>
                  </a:cxn>
                  <a:cxn ang="0">
                    <a:pos x="36" y="78"/>
                  </a:cxn>
                  <a:cxn ang="0">
                    <a:pos x="33" y="79"/>
                  </a:cxn>
                  <a:cxn ang="0">
                    <a:pos x="26" y="91"/>
                  </a:cxn>
                  <a:cxn ang="0">
                    <a:pos x="26" y="94"/>
                  </a:cxn>
                  <a:cxn ang="0">
                    <a:pos x="18" y="106"/>
                  </a:cxn>
                  <a:cxn ang="0">
                    <a:pos x="16" y="108"/>
                  </a:cxn>
                  <a:cxn ang="0">
                    <a:pos x="19" y="109"/>
                  </a:cxn>
                  <a:cxn ang="0">
                    <a:pos x="16" y="111"/>
                  </a:cxn>
                  <a:cxn ang="0">
                    <a:pos x="8" y="124"/>
                  </a:cxn>
                  <a:cxn ang="0">
                    <a:pos x="5" y="124"/>
                  </a:cxn>
                  <a:cxn ang="0">
                    <a:pos x="1" y="128"/>
                  </a:cxn>
                  <a:cxn ang="0">
                    <a:pos x="1" y="134"/>
                  </a:cxn>
                  <a:cxn ang="0">
                    <a:pos x="0" y="138"/>
                  </a:cxn>
                  <a:cxn ang="0">
                    <a:pos x="0" y="146"/>
                  </a:cxn>
                  <a:cxn ang="0">
                    <a:pos x="96" y="144"/>
                  </a:cxn>
                  <a:cxn ang="0">
                    <a:pos x="96" y="104"/>
                  </a:cxn>
                  <a:cxn ang="0">
                    <a:pos x="99" y="99"/>
                  </a:cxn>
                  <a:cxn ang="0">
                    <a:pos x="104" y="96"/>
                  </a:cxn>
                  <a:cxn ang="0">
                    <a:pos x="109" y="94"/>
                  </a:cxn>
                  <a:cxn ang="0">
                    <a:pos x="119" y="94"/>
                  </a:cxn>
                  <a:cxn ang="0">
                    <a:pos x="119" y="36"/>
                  </a:cxn>
                  <a:cxn ang="0">
                    <a:pos x="196" y="38"/>
                  </a:cxn>
                  <a:cxn ang="0">
                    <a:pos x="197" y="8"/>
                  </a:cxn>
                  <a:cxn ang="0">
                    <a:pos x="197" y="8"/>
                  </a:cxn>
                </a:cxnLst>
                <a:rect l="0" t="0" r="r" b="b"/>
                <a:pathLst>
                  <a:path w="197" h="146">
                    <a:moveTo>
                      <a:pt x="197" y="8"/>
                    </a:moveTo>
                    <a:lnTo>
                      <a:pt x="197" y="1"/>
                    </a:lnTo>
                    <a:lnTo>
                      <a:pt x="99" y="0"/>
                    </a:lnTo>
                    <a:lnTo>
                      <a:pt x="91" y="11"/>
                    </a:lnTo>
                    <a:lnTo>
                      <a:pt x="91" y="21"/>
                    </a:lnTo>
                    <a:lnTo>
                      <a:pt x="86" y="21"/>
                    </a:lnTo>
                    <a:lnTo>
                      <a:pt x="69" y="28"/>
                    </a:lnTo>
                    <a:lnTo>
                      <a:pt x="68" y="33"/>
                    </a:lnTo>
                    <a:lnTo>
                      <a:pt x="61" y="36"/>
                    </a:lnTo>
                    <a:lnTo>
                      <a:pt x="63" y="41"/>
                    </a:lnTo>
                    <a:lnTo>
                      <a:pt x="48" y="61"/>
                    </a:lnTo>
                    <a:lnTo>
                      <a:pt x="48" y="68"/>
                    </a:lnTo>
                    <a:lnTo>
                      <a:pt x="36" y="78"/>
                    </a:lnTo>
                    <a:lnTo>
                      <a:pt x="33" y="79"/>
                    </a:lnTo>
                    <a:lnTo>
                      <a:pt x="26" y="91"/>
                    </a:lnTo>
                    <a:lnTo>
                      <a:pt x="26" y="94"/>
                    </a:lnTo>
                    <a:lnTo>
                      <a:pt x="18" y="106"/>
                    </a:lnTo>
                    <a:lnTo>
                      <a:pt x="16" y="108"/>
                    </a:lnTo>
                    <a:lnTo>
                      <a:pt x="19" y="109"/>
                    </a:lnTo>
                    <a:lnTo>
                      <a:pt x="16" y="111"/>
                    </a:lnTo>
                    <a:lnTo>
                      <a:pt x="8" y="124"/>
                    </a:lnTo>
                    <a:lnTo>
                      <a:pt x="5" y="124"/>
                    </a:lnTo>
                    <a:lnTo>
                      <a:pt x="1" y="128"/>
                    </a:lnTo>
                    <a:lnTo>
                      <a:pt x="1" y="134"/>
                    </a:lnTo>
                    <a:lnTo>
                      <a:pt x="0" y="138"/>
                    </a:lnTo>
                    <a:lnTo>
                      <a:pt x="0" y="146"/>
                    </a:lnTo>
                    <a:lnTo>
                      <a:pt x="96" y="144"/>
                    </a:lnTo>
                    <a:lnTo>
                      <a:pt x="96" y="104"/>
                    </a:lnTo>
                    <a:lnTo>
                      <a:pt x="99" y="99"/>
                    </a:lnTo>
                    <a:lnTo>
                      <a:pt x="104" y="96"/>
                    </a:lnTo>
                    <a:lnTo>
                      <a:pt x="109" y="94"/>
                    </a:lnTo>
                    <a:lnTo>
                      <a:pt x="119" y="94"/>
                    </a:lnTo>
                    <a:lnTo>
                      <a:pt x="119" y="36"/>
                    </a:lnTo>
                    <a:lnTo>
                      <a:pt x="196" y="38"/>
                    </a:lnTo>
                    <a:lnTo>
                      <a:pt x="197" y="8"/>
                    </a:lnTo>
                    <a:lnTo>
                      <a:pt x="197" y="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16" name="Freeform 105"/>
              <p:cNvSpPr>
                <a:spLocks/>
              </p:cNvSpPr>
              <p:nvPr/>
            </p:nvSpPr>
            <p:spPr bwMode="auto">
              <a:xfrm>
                <a:off x="6200965" y="2950137"/>
                <a:ext cx="154116" cy="148375"/>
              </a:xfrm>
              <a:custGeom>
                <a:avLst/>
                <a:gdLst/>
                <a:ahLst/>
                <a:cxnLst>
                  <a:cxn ang="0">
                    <a:pos x="98" y="136"/>
                  </a:cxn>
                  <a:cxn ang="0">
                    <a:pos x="101" y="91"/>
                  </a:cxn>
                  <a:cxn ang="0">
                    <a:pos x="111" y="86"/>
                  </a:cxn>
                  <a:cxn ang="0">
                    <a:pos x="121" y="28"/>
                  </a:cxn>
                  <a:cxn ang="0">
                    <a:pos x="199" y="0"/>
                  </a:cxn>
                  <a:cxn ang="0">
                    <a:pos x="287" y="53"/>
                  </a:cxn>
                  <a:cxn ang="0">
                    <a:pos x="257" y="53"/>
                  </a:cxn>
                  <a:cxn ang="0">
                    <a:pos x="284" y="251"/>
                  </a:cxn>
                  <a:cxn ang="0">
                    <a:pos x="189" y="271"/>
                  </a:cxn>
                  <a:cxn ang="0">
                    <a:pos x="184" y="266"/>
                  </a:cxn>
                  <a:cxn ang="0">
                    <a:pos x="178" y="271"/>
                  </a:cxn>
                  <a:cxn ang="0">
                    <a:pos x="174" y="261"/>
                  </a:cxn>
                  <a:cxn ang="0">
                    <a:pos x="156" y="264"/>
                  </a:cxn>
                  <a:cxn ang="0">
                    <a:pos x="148" y="274"/>
                  </a:cxn>
                  <a:cxn ang="0">
                    <a:pos x="143" y="261"/>
                  </a:cxn>
                  <a:cxn ang="0">
                    <a:pos x="129" y="262"/>
                  </a:cxn>
                  <a:cxn ang="0">
                    <a:pos x="129" y="274"/>
                  </a:cxn>
                  <a:cxn ang="0">
                    <a:pos x="119" y="281"/>
                  </a:cxn>
                  <a:cxn ang="0">
                    <a:pos x="114" y="284"/>
                  </a:cxn>
                  <a:cxn ang="0">
                    <a:pos x="106" y="277"/>
                  </a:cxn>
                  <a:cxn ang="0">
                    <a:pos x="101" y="271"/>
                  </a:cxn>
                  <a:cxn ang="0">
                    <a:pos x="95" y="266"/>
                  </a:cxn>
                  <a:cxn ang="0">
                    <a:pos x="90" y="256"/>
                  </a:cxn>
                  <a:cxn ang="0">
                    <a:pos x="83" y="254"/>
                  </a:cxn>
                  <a:cxn ang="0">
                    <a:pos x="78" y="256"/>
                  </a:cxn>
                  <a:cxn ang="0">
                    <a:pos x="75" y="252"/>
                  </a:cxn>
                  <a:cxn ang="0">
                    <a:pos x="63" y="244"/>
                  </a:cxn>
                  <a:cxn ang="0">
                    <a:pos x="46" y="241"/>
                  </a:cxn>
                  <a:cxn ang="0">
                    <a:pos x="21" y="247"/>
                  </a:cxn>
                  <a:cxn ang="0">
                    <a:pos x="13" y="252"/>
                  </a:cxn>
                  <a:cxn ang="0">
                    <a:pos x="10" y="246"/>
                  </a:cxn>
                  <a:cxn ang="0">
                    <a:pos x="20" y="224"/>
                  </a:cxn>
                  <a:cxn ang="0">
                    <a:pos x="16" y="186"/>
                  </a:cxn>
                  <a:cxn ang="0">
                    <a:pos x="13" y="174"/>
                  </a:cxn>
                  <a:cxn ang="0">
                    <a:pos x="18" y="168"/>
                  </a:cxn>
                  <a:cxn ang="0">
                    <a:pos x="18" y="159"/>
                  </a:cxn>
                  <a:cxn ang="0">
                    <a:pos x="10" y="153"/>
                  </a:cxn>
                  <a:cxn ang="0">
                    <a:pos x="5" y="146"/>
                  </a:cxn>
                  <a:cxn ang="0">
                    <a:pos x="0" y="143"/>
                  </a:cxn>
                  <a:cxn ang="0">
                    <a:pos x="2" y="138"/>
                  </a:cxn>
                </a:cxnLst>
                <a:rect l="0" t="0" r="r" b="b"/>
                <a:pathLst>
                  <a:path w="287" h="284">
                    <a:moveTo>
                      <a:pt x="2" y="138"/>
                    </a:moveTo>
                    <a:lnTo>
                      <a:pt x="98" y="136"/>
                    </a:lnTo>
                    <a:lnTo>
                      <a:pt x="98" y="96"/>
                    </a:lnTo>
                    <a:lnTo>
                      <a:pt x="101" y="91"/>
                    </a:lnTo>
                    <a:lnTo>
                      <a:pt x="106" y="88"/>
                    </a:lnTo>
                    <a:lnTo>
                      <a:pt x="111" y="86"/>
                    </a:lnTo>
                    <a:lnTo>
                      <a:pt x="121" y="86"/>
                    </a:lnTo>
                    <a:lnTo>
                      <a:pt x="121" y="28"/>
                    </a:lnTo>
                    <a:lnTo>
                      <a:pt x="198" y="30"/>
                    </a:lnTo>
                    <a:lnTo>
                      <a:pt x="199" y="0"/>
                    </a:lnTo>
                    <a:lnTo>
                      <a:pt x="287" y="53"/>
                    </a:lnTo>
                    <a:lnTo>
                      <a:pt x="287" y="53"/>
                    </a:lnTo>
                    <a:lnTo>
                      <a:pt x="287" y="53"/>
                    </a:lnTo>
                    <a:lnTo>
                      <a:pt x="257" y="53"/>
                    </a:lnTo>
                    <a:lnTo>
                      <a:pt x="276" y="246"/>
                    </a:lnTo>
                    <a:lnTo>
                      <a:pt x="284" y="251"/>
                    </a:lnTo>
                    <a:lnTo>
                      <a:pt x="276" y="271"/>
                    </a:lnTo>
                    <a:lnTo>
                      <a:pt x="189" y="271"/>
                    </a:lnTo>
                    <a:lnTo>
                      <a:pt x="188" y="269"/>
                    </a:lnTo>
                    <a:lnTo>
                      <a:pt x="184" y="266"/>
                    </a:lnTo>
                    <a:lnTo>
                      <a:pt x="181" y="266"/>
                    </a:lnTo>
                    <a:lnTo>
                      <a:pt x="178" y="271"/>
                    </a:lnTo>
                    <a:lnTo>
                      <a:pt x="174" y="267"/>
                    </a:lnTo>
                    <a:lnTo>
                      <a:pt x="174" y="261"/>
                    </a:lnTo>
                    <a:lnTo>
                      <a:pt x="168" y="259"/>
                    </a:lnTo>
                    <a:lnTo>
                      <a:pt x="156" y="264"/>
                    </a:lnTo>
                    <a:lnTo>
                      <a:pt x="149" y="274"/>
                    </a:lnTo>
                    <a:lnTo>
                      <a:pt x="148" y="274"/>
                    </a:lnTo>
                    <a:lnTo>
                      <a:pt x="143" y="266"/>
                    </a:lnTo>
                    <a:lnTo>
                      <a:pt x="143" y="261"/>
                    </a:lnTo>
                    <a:lnTo>
                      <a:pt x="138" y="261"/>
                    </a:lnTo>
                    <a:lnTo>
                      <a:pt x="129" y="262"/>
                    </a:lnTo>
                    <a:lnTo>
                      <a:pt x="129" y="271"/>
                    </a:lnTo>
                    <a:lnTo>
                      <a:pt x="129" y="274"/>
                    </a:lnTo>
                    <a:lnTo>
                      <a:pt x="128" y="281"/>
                    </a:lnTo>
                    <a:lnTo>
                      <a:pt x="119" y="281"/>
                    </a:lnTo>
                    <a:lnTo>
                      <a:pt x="114" y="284"/>
                    </a:lnTo>
                    <a:lnTo>
                      <a:pt x="114" y="284"/>
                    </a:lnTo>
                    <a:lnTo>
                      <a:pt x="113" y="281"/>
                    </a:lnTo>
                    <a:lnTo>
                      <a:pt x="106" y="277"/>
                    </a:lnTo>
                    <a:lnTo>
                      <a:pt x="101" y="276"/>
                    </a:lnTo>
                    <a:lnTo>
                      <a:pt x="101" y="271"/>
                    </a:lnTo>
                    <a:lnTo>
                      <a:pt x="95" y="271"/>
                    </a:lnTo>
                    <a:lnTo>
                      <a:pt x="95" y="266"/>
                    </a:lnTo>
                    <a:lnTo>
                      <a:pt x="90" y="261"/>
                    </a:lnTo>
                    <a:lnTo>
                      <a:pt x="90" y="256"/>
                    </a:lnTo>
                    <a:lnTo>
                      <a:pt x="88" y="254"/>
                    </a:lnTo>
                    <a:lnTo>
                      <a:pt x="83" y="254"/>
                    </a:lnTo>
                    <a:lnTo>
                      <a:pt x="81" y="254"/>
                    </a:lnTo>
                    <a:lnTo>
                      <a:pt x="78" y="256"/>
                    </a:lnTo>
                    <a:lnTo>
                      <a:pt x="75" y="254"/>
                    </a:lnTo>
                    <a:lnTo>
                      <a:pt x="75" y="252"/>
                    </a:lnTo>
                    <a:lnTo>
                      <a:pt x="70" y="246"/>
                    </a:lnTo>
                    <a:lnTo>
                      <a:pt x="63" y="244"/>
                    </a:lnTo>
                    <a:lnTo>
                      <a:pt x="51" y="241"/>
                    </a:lnTo>
                    <a:lnTo>
                      <a:pt x="46" y="241"/>
                    </a:lnTo>
                    <a:lnTo>
                      <a:pt x="35" y="246"/>
                    </a:lnTo>
                    <a:lnTo>
                      <a:pt x="21" y="247"/>
                    </a:lnTo>
                    <a:lnTo>
                      <a:pt x="16" y="252"/>
                    </a:lnTo>
                    <a:lnTo>
                      <a:pt x="13" y="252"/>
                    </a:lnTo>
                    <a:lnTo>
                      <a:pt x="8" y="254"/>
                    </a:lnTo>
                    <a:lnTo>
                      <a:pt x="10" y="246"/>
                    </a:lnTo>
                    <a:lnTo>
                      <a:pt x="15" y="233"/>
                    </a:lnTo>
                    <a:lnTo>
                      <a:pt x="20" y="224"/>
                    </a:lnTo>
                    <a:lnTo>
                      <a:pt x="21" y="209"/>
                    </a:lnTo>
                    <a:lnTo>
                      <a:pt x="16" y="186"/>
                    </a:lnTo>
                    <a:lnTo>
                      <a:pt x="10" y="176"/>
                    </a:lnTo>
                    <a:lnTo>
                      <a:pt x="13" y="174"/>
                    </a:lnTo>
                    <a:lnTo>
                      <a:pt x="16" y="174"/>
                    </a:lnTo>
                    <a:lnTo>
                      <a:pt x="18" y="168"/>
                    </a:lnTo>
                    <a:lnTo>
                      <a:pt x="16" y="163"/>
                    </a:lnTo>
                    <a:lnTo>
                      <a:pt x="18" y="159"/>
                    </a:lnTo>
                    <a:lnTo>
                      <a:pt x="11" y="151"/>
                    </a:lnTo>
                    <a:lnTo>
                      <a:pt x="10" y="153"/>
                    </a:lnTo>
                    <a:lnTo>
                      <a:pt x="7" y="151"/>
                    </a:lnTo>
                    <a:lnTo>
                      <a:pt x="5" y="146"/>
                    </a:lnTo>
                    <a:lnTo>
                      <a:pt x="0" y="151"/>
                    </a:lnTo>
                    <a:lnTo>
                      <a:pt x="0" y="143"/>
                    </a:lnTo>
                    <a:lnTo>
                      <a:pt x="2" y="138"/>
                    </a:lnTo>
                    <a:lnTo>
                      <a:pt x="2" y="13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17" name="Freeform 106"/>
              <p:cNvSpPr>
                <a:spLocks/>
              </p:cNvSpPr>
              <p:nvPr/>
            </p:nvSpPr>
            <p:spPr bwMode="auto">
              <a:xfrm>
                <a:off x="6261968" y="2978152"/>
                <a:ext cx="211909" cy="172240"/>
              </a:xfrm>
              <a:custGeom>
                <a:avLst/>
                <a:gdLst/>
                <a:ahLst/>
                <a:cxnLst>
                  <a:cxn ang="0">
                    <a:pos x="14" y="228"/>
                  </a:cxn>
                  <a:cxn ang="0">
                    <a:pos x="15" y="209"/>
                  </a:cxn>
                  <a:cxn ang="0">
                    <a:pos x="29" y="213"/>
                  </a:cxn>
                  <a:cxn ang="0">
                    <a:pos x="42" y="211"/>
                  </a:cxn>
                  <a:cxn ang="0">
                    <a:pos x="60" y="214"/>
                  </a:cxn>
                  <a:cxn ang="0">
                    <a:pos x="70" y="213"/>
                  </a:cxn>
                  <a:cxn ang="0">
                    <a:pos x="162" y="218"/>
                  </a:cxn>
                  <a:cxn ang="0">
                    <a:pos x="143" y="0"/>
                  </a:cxn>
                  <a:cxn ang="0">
                    <a:pos x="334" y="105"/>
                  </a:cxn>
                  <a:cxn ang="0">
                    <a:pos x="356" y="111"/>
                  </a:cxn>
                  <a:cxn ang="0">
                    <a:pos x="371" y="121"/>
                  </a:cxn>
                  <a:cxn ang="0">
                    <a:pos x="369" y="135"/>
                  </a:cxn>
                  <a:cxn ang="0">
                    <a:pos x="396" y="133"/>
                  </a:cxn>
                  <a:cxn ang="0">
                    <a:pos x="392" y="194"/>
                  </a:cxn>
                  <a:cxn ang="0">
                    <a:pos x="386" y="209"/>
                  </a:cxn>
                  <a:cxn ang="0">
                    <a:pos x="359" y="219"/>
                  </a:cxn>
                  <a:cxn ang="0">
                    <a:pos x="338" y="223"/>
                  </a:cxn>
                  <a:cxn ang="0">
                    <a:pos x="309" y="228"/>
                  </a:cxn>
                  <a:cxn ang="0">
                    <a:pos x="301" y="226"/>
                  </a:cxn>
                  <a:cxn ang="0">
                    <a:pos x="283" y="224"/>
                  </a:cxn>
                  <a:cxn ang="0">
                    <a:pos x="258" y="234"/>
                  </a:cxn>
                  <a:cxn ang="0">
                    <a:pos x="225" y="256"/>
                  </a:cxn>
                  <a:cxn ang="0">
                    <a:pos x="201" y="259"/>
                  </a:cxn>
                  <a:cxn ang="0">
                    <a:pos x="192" y="271"/>
                  </a:cxn>
                  <a:cxn ang="0">
                    <a:pos x="180" y="292"/>
                  </a:cxn>
                  <a:cxn ang="0">
                    <a:pos x="172" y="304"/>
                  </a:cxn>
                  <a:cxn ang="0">
                    <a:pos x="167" y="316"/>
                  </a:cxn>
                  <a:cxn ang="0">
                    <a:pos x="165" y="326"/>
                  </a:cxn>
                  <a:cxn ang="0">
                    <a:pos x="150" y="327"/>
                  </a:cxn>
                  <a:cxn ang="0">
                    <a:pos x="137" y="326"/>
                  </a:cxn>
                  <a:cxn ang="0">
                    <a:pos x="125" y="329"/>
                  </a:cxn>
                  <a:cxn ang="0">
                    <a:pos x="110" y="331"/>
                  </a:cxn>
                  <a:cxn ang="0">
                    <a:pos x="100" y="326"/>
                  </a:cxn>
                  <a:cxn ang="0">
                    <a:pos x="98" y="316"/>
                  </a:cxn>
                  <a:cxn ang="0">
                    <a:pos x="89" y="319"/>
                  </a:cxn>
                  <a:cxn ang="0">
                    <a:pos x="95" y="306"/>
                  </a:cxn>
                  <a:cxn ang="0">
                    <a:pos x="89" y="296"/>
                  </a:cxn>
                  <a:cxn ang="0">
                    <a:pos x="80" y="286"/>
                  </a:cxn>
                  <a:cxn ang="0">
                    <a:pos x="69" y="286"/>
                  </a:cxn>
                  <a:cxn ang="0">
                    <a:pos x="55" y="292"/>
                  </a:cxn>
                  <a:cxn ang="0">
                    <a:pos x="39" y="292"/>
                  </a:cxn>
                  <a:cxn ang="0">
                    <a:pos x="27" y="292"/>
                  </a:cxn>
                  <a:cxn ang="0">
                    <a:pos x="29" y="286"/>
                  </a:cxn>
                  <a:cxn ang="0">
                    <a:pos x="24" y="276"/>
                  </a:cxn>
                  <a:cxn ang="0">
                    <a:pos x="20" y="268"/>
                  </a:cxn>
                  <a:cxn ang="0">
                    <a:pos x="12" y="263"/>
                  </a:cxn>
                  <a:cxn ang="0">
                    <a:pos x="2" y="249"/>
                  </a:cxn>
                  <a:cxn ang="0">
                    <a:pos x="4" y="234"/>
                  </a:cxn>
                </a:cxnLst>
                <a:rect l="0" t="0" r="r" b="b"/>
                <a:pathLst>
                  <a:path w="396" h="332">
                    <a:moveTo>
                      <a:pt x="0" y="231"/>
                    </a:moveTo>
                    <a:lnTo>
                      <a:pt x="5" y="228"/>
                    </a:lnTo>
                    <a:lnTo>
                      <a:pt x="14" y="228"/>
                    </a:lnTo>
                    <a:lnTo>
                      <a:pt x="15" y="221"/>
                    </a:lnTo>
                    <a:lnTo>
                      <a:pt x="15" y="218"/>
                    </a:lnTo>
                    <a:lnTo>
                      <a:pt x="15" y="209"/>
                    </a:lnTo>
                    <a:lnTo>
                      <a:pt x="24" y="208"/>
                    </a:lnTo>
                    <a:lnTo>
                      <a:pt x="29" y="208"/>
                    </a:lnTo>
                    <a:lnTo>
                      <a:pt x="29" y="213"/>
                    </a:lnTo>
                    <a:lnTo>
                      <a:pt x="34" y="221"/>
                    </a:lnTo>
                    <a:lnTo>
                      <a:pt x="35" y="221"/>
                    </a:lnTo>
                    <a:lnTo>
                      <a:pt x="42" y="211"/>
                    </a:lnTo>
                    <a:lnTo>
                      <a:pt x="54" y="206"/>
                    </a:lnTo>
                    <a:lnTo>
                      <a:pt x="60" y="208"/>
                    </a:lnTo>
                    <a:lnTo>
                      <a:pt x="60" y="214"/>
                    </a:lnTo>
                    <a:lnTo>
                      <a:pt x="64" y="218"/>
                    </a:lnTo>
                    <a:lnTo>
                      <a:pt x="67" y="213"/>
                    </a:lnTo>
                    <a:lnTo>
                      <a:pt x="70" y="213"/>
                    </a:lnTo>
                    <a:lnTo>
                      <a:pt x="74" y="216"/>
                    </a:lnTo>
                    <a:lnTo>
                      <a:pt x="75" y="218"/>
                    </a:lnTo>
                    <a:lnTo>
                      <a:pt x="162" y="218"/>
                    </a:lnTo>
                    <a:lnTo>
                      <a:pt x="170" y="198"/>
                    </a:lnTo>
                    <a:lnTo>
                      <a:pt x="162" y="193"/>
                    </a:lnTo>
                    <a:lnTo>
                      <a:pt x="143" y="0"/>
                    </a:lnTo>
                    <a:lnTo>
                      <a:pt x="173" y="0"/>
                    </a:lnTo>
                    <a:lnTo>
                      <a:pt x="331" y="95"/>
                    </a:lnTo>
                    <a:lnTo>
                      <a:pt x="334" y="105"/>
                    </a:lnTo>
                    <a:lnTo>
                      <a:pt x="339" y="110"/>
                    </a:lnTo>
                    <a:lnTo>
                      <a:pt x="349" y="110"/>
                    </a:lnTo>
                    <a:lnTo>
                      <a:pt x="356" y="111"/>
                    </a:lnTo>
                    <a:lnTo>
                      <a:pt x="359" y="116"/>
                    </a:lnTo>
                    <a:lnTo>
                      <a:pt x="366" y="118"/>
                    </a:lnTo>
                    <a:lnTo>
                      <a:pt x="371" y="121"/>
                    </a:lnTo>
                    <a:lnTo>
                      <a:pt x="371" y="125"/>
                    </a:lnTo>
                    <a:lnTo>
                      <a:pt x="368" y="131"/>
                    </a:lnTo>
                    <a:lnTo>
                      <a:pt x="369" y="135"/>
                    </a:lnTo>
                    <a:lnTo>
                      <a:pt x="376" y="136"/>
                    </a:lnTo>
                    <a:lnTo>
                      <a:pt x="386" y="135"/>
                    </a:lnTo>
                    <a:lnTo>
                      <a:pt x="396" y="133"/>
                    </a:lnTo>
                    <a:lnTo>
                      <a:pt x="396" y="133"/>
                    </a:lnTo>
                    <a:lnTo>
                      <a:pt x="394" y="175"/>
                    </a:lnTo>
                    <a:lnTo>
                      <a:pt x="392" y="194"/>
                    </a:lnTo>
                    <a:lnTo>
                      <a:pt x="389" y="198"/>
                    </a:lnTo>
                    <a:lnTo>
                      <a:pt x="388" y="204"/>
                    </a:lnTo>
                    <a:lnTo>
                      <a:pt x="386" y="209"/>
                    </a:lnTo>
                    <a:lnTo>
                      <a:pt x="374" y="216"/>
                    </a:lnTo>
                    <a:lnTo>
                      <a:pt x="368" y="219"/>
                    </a:lnTo>
                    <a:lnTo>
                      <a:pt x="359" y="219"/>
                    </a:lnTo>
                    <a:lnTo>
                      <a:pt x="353" y="223"/>
                    </a:lnTo>
                    <a:lnTo>
                      <a:pt x="348" y="223"/>
                    </a:lnTo>
                    <a:lnTo>
                      <a:pt x="338" y="223"/>
                    </a:lnTo>
                    <a:lnTo>
                      <a:pt x="331" y="226"/>
                    </a:lnTo>
                    <a:lnTo>
                      <a:pt x="326" y="226"/>
                    </a:lnTo>
                    <a:lnTo>
                      <a:pt x="309" y="228"/>
                    </a:lnTo>
                    <a:lnTo>
                      <a:pt x="303" y="226"/>
                    </a:lnTo>
                    <a:lnTo>
                      <a:pt x="303" y="228"/>
                    </a:lnTo>
                    <a:lnTo>
                      <a:pt x="301" y="226"/>
                    </a:lnTo>
                    <a:lnTo>
                      <a:pt x="296" y="226"/>
                    </a:lnTo>
                    <a:lnTo>
                      <a:pt x="290" y="223"/>
                    </a:lnTo>
                    <a:lnTo>
                      <a:pt x="283" y="224"/>
                    </a:lnTo>
                    <a:lnTo>
                      <a:pt x="271" y="226"/>
                    </a:lnTo>
                    <a:lnTo>
                      <a:pt x="265" y="229"/>
                    </a:lnTo>
                    <a:lnTo>
                      <a:pt x="258" y="234"/>
                    </a:lnTo>
                    <a:lnTo>
                      <a:pt x="240" y="243"/>
                    </a:lnTo>
                    <a:lnTo>
                      <a:pt x="226" y="251"/>
                    </a:lnTo>
                    <a:lnTo>
                      <a:pt x="225" y="256"/>
                    </a:lnTo>
                    <a:lnTo>
                      <a:pt x="211" y="259"/>
                    </a:lnTo>
                    <a:lnTo>
                      <a:pt x="210" y="259"/>
                    </a:lnTo>
                    <a:lnTo>
                      <a:pt x="201" y="259"/>
                    </a:lnTo>
                    <a:lnTo>
                      <a:pt x="201" y="261"/>
                    </a:lnTo>
                    <a:lnTo>
                      <a:pt x="198" y="263"/>
                    </a:lnTo>
                    <a:lnTo>
                      <a:pt x="192" y="271"/>
                    </a:lnTo>
                    <a:lnTo>
                      <a:pt x="192" y="274"/>
                    </a:lnTo>
                    <a:lnTo>
                      <a:pt x="187" y="281"/>
                    </a:lnTo>
                    <a:lnTo>
                      <a:pt x="180" y="292"/>
                    </a:lnTo>
                    <a:lnTo>
                      <a:pt x="173" y="296"/>
                    </a:lnTo>
                    <a:lnTo>
                      <a:pt x="170" y="299"/>
                    </a:lnTo>
                    <a:lnTo>
                      <a:pt x="172" y="304"/>
                    </a:lnTo>
                    <a:lnTo>
                      <a:pt x="172" y="311"/>
                    </a:lnTo>
                    <a:lnTo>
                      <a:pt x="167" y="311"/>
                    </a:lnTo>
                    <a:lnTo>
                      <a:pt x="167" y="316"/>
                    </a:lnTo>
                    <a:lnTo>
                      <a:pt x="168" y="319"/>
                    </a:lnTo>
                    <a:lnTo>
                      <a:pt x="167" y="324"/>
                    </a:lnTo>
                    <a:lnTo>
                      <a:pt x="165" y="326"/>
                    </a:lnTo>
                    <a:lnTo>
                      <a:pt x="160" y="332"/>
                    </a:lnTo>
                    <a:lnTo>
                      <a:pt x="152" y="329"/>
                    </a:lnTo>
                    <a:lnTo>
                      <a:pt x="150" y="327"/>
                    </a:lnTo>
                    <a:lnTo>
                      <a:pt x="152" y="326"/>
                    </a:lnTo>
                    <a:lnTo>
                      <a:pt x="145" y="326"/>
                    </a:lnTo>
                    <a:lnTo>
                      <a:pt x="137" y="326"/>
                    </a:lnTo>
                    <a:lnTo>
                      <a:pt x="137" y="329"/>
                    </a:lnTo>
                    <a:lnTo>
                      <a:pt x="135" y="331"/>
                    </a:lnTo>
                    <a:lnTo>
                      <a:pt x="125" y="329"/>
                    </a:lnTo>
                    <a:lnTo>
                      <a:pt x="120" y="327"/>
                    </a:lnTo>
                    <a:lnTo>
                      <a:pt x="117" y="327"/>
                    </a:lnTo>
                    <a:lnTo>
                      <a:pt x="110" y="331"/>
                    </a:lnTo>
                    <a:lnTo>
                      <a:pt x="108" y="327"/>
                    </a:lnTo>
                    <a:lnTo>
                      <a:pt x="107" y="326"/>
                    </a:lnTo>
                    <a:lnTo>
                      <a:pt x="100" y="326"/>
                    </a:lnTo>
                    <a:lnTo>
                      <a:pt x="100" y="322"/>
                    </a:lnTo>
                    <a:lnTo>
                      <a:pt x="98" y="319"/>
                    </a:lnTo>
                    <a:lnTo>
                      <a:pt x="98" y="316"/>
                    </a:lnTo>
                    <a:lnTo>
                      <a:pt x="95" y="316"/>
                    </a:lnTo>
                    <a:lnTo>
                      <a:pt x="93" y="319"/>
                    </a:lnTo>
                    <a:lnTo>
                      <a:pt x="89" y="319"/>
                    </a:lnTo>
                    <a:lnTo>
                      <a:pt x="92" y="314"/>
                    </a:lnTo>
                    <a:lnTo>
                      <a:pt x="95" y="307"/>
                    </a:lnTo>
                    <a:lnTo>
                      <a:pt x="95" y="306"/>
                    </a:lnTo>
                    <a:lnTo>
                      <a:pt x="90" y="304"/>
                    </a:lnTo>
                    <a:lnTo>
                      <a:pt x="87" y="302"/>
                    </a:lnTo>
                    <a:lnTo>
                      <a:pt x="89" y="296"/>
                    </a:lnTo>
                    <a:lnTo>
                      <a:pt x="87" y="292"/>
                    </a:lnTo>
                    <a:lnTo>
                      <a:pt x="82" y="287"/>
                    </a:lnTo>
                    <a:lnTo>
                      <a:pt x="80" y="286"/>
                    </a:lnTo>
                    <a:lnTo>
                      <a:pt x="77" y="287"/>
                    </a:lnTo>
                    <a:lnTo>
                      <a:pt x="74" y="289"/>
                    </a:lnTo>
                    <a:lnTo>
                      <a:pt x="69" y="286"/>
                    </a:lnTo>
                    <a:lnTo>
                      <a:pt x="64" y="286"/>
                    </a:lnTo>
                    <a:lnTo>
                      <a:pt x="59" y="292"/>
                    </a:lnTo>
                    <a:lnTo>
                      <a:pt x="55" y="292"/>
                    </a:lnTo>
                    <a:lnTo>
                      <a:pt x="50" y="296"/>
                    </a:lnTo>
                    <a:lnTo>
                      <a:pt x="44" y="296"/>
                    </a:lnTo>
                    <a:lnTo>
                      <a:pt x="39" y="292"/>
                    </a:lnTo>
                    <a:lnTo>
                      <a:pt x="35" y="291"/>
                    </a:lnTo>
                    <a:lnTo>
                      <a:pt x="30" y="292"/>
                    </a:lnTo>
                    <a:lnTo>
                      <a:pt x="27" y="292"/>
                    </a:lnTo>
                    <a:lnTo>
                      <a:pt x="27" y="292"/>
                    </a:lnTo>
                    <a:lnTo>
                      <a:pt x="29" y="289"/>
                    </a:lnTo>
                    <a:lnTo>
                      <a:pt x="29" y="286"/>
                    </a:lnTo>
                    <a:lnTo>
                      <a:pt x="22" y="282"/>
                    </a:lnTo>
                    <a:lnTo>
                      <a:pt x="22" y="279"/>
                    </a:lnTo>
                    <a:lnTo>
                      <a:pt x="24" y="276"/>
                    </a:lnTo>
                    <a:lnTo>
                      <a:pt x="24" y="274"/>
                    </a:lnTo>
                    <a:lnTo>
                      <a:pt x="20" y="271"/>
                    </a:lnTo>
                    <a:lnTo>
                      <a:pt x="20" y="268"/>
                    </a:lnTo>
                    <a:lnTo>
                      <a:pt x="17" y="266"/>
                    </a:lnTo>
                    <a:lnTo>
                      <a:pt x="14" y="266"/>
                    </a:lnTo>
                    <a:lnTo>
                      <a:pt x="12" y="263"/>
                    </a:lnTo>
                    <a:lnTo>
                      <a:pt x="9" y="258"/>
                    </a:lnTo>
                    <a:lnTo>
                      <a:pt x="2" y="253"/>
                    </a:lnTo>
                    <a:lnTo>
                      <a:pt x="2" y="249"/>
                    </a:lnTo>
                    <a:lnTo>
                      <a:pt x="5" y="241"/>
                    </a:lnTo>
                    <a:lnTo>
                      <a:pt x="4" y="238"/>
                    </a:lnTo>
                    <a:lnTo>
                      <a:pt x="4" y="234"/>
                    </a:lnTo>
                    <a:lnTo>
                      <a:pt x="0" y="23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18" name="Freeform 107"/>
              <p:cNvSpPr>
                <a:spLocks/>
              </p:cNvSpPr>
              <p:nvPr/>
            </p:nvSpPr>
            <p:spPr bwMode="auto">
              <a:xfrm>
                <a:off x="6350799" y="3093325"/>
                <a:ext cx="98463" cy="63293"/>
              </a:xfrm>
              <a:custGeom>
                <a:avLst/>
                <a:gdLst/>
                <a:ahLst/>
                <a:cxnLst>
                  <a:cxn ang="0">
                    <a:pos x="1" y="96"/>
                  </a:cxn>
                  <a:cxn ang="0">
                    <a:pos x="0" y="88"/>
                  </a:cxn>
                  <a:cxn ang="0">
                    <a:pos x="5" y="81"/>
                  </a:cxn>
                  <a:cxn ang="0">
                    <a:pos x="6" y="73"/>
                  </a:cxn>
                  <a:cxn ang="0">
                    <a:pos x="20" y="58"/>
                  </a:cxn>
                  <a:cxn ang="0">
                    <a:pos x="25" y="48"/>
                  </a:cxn>
                  <a:cxn ang="0">
                    <a:pos x="34" y="38"/>
                  </a:cxn>
                  <a:cxn ang="0">
                    <a:pos x="43" y="36"/>
                  </a:cxn>
                  <a:cxn ang="0">
                    <a:pos x="58" y="33"/>
                  </a:cxn>
                  <a:cxn ang="0">
                    <a:pos x="73" y="20"/>
                  </a:cxn>
                  <a:cxn ang="0">
                    <a:pos x="98" y="6"/>
                  </a:cxn>
                  <a:cxn ang="0">
                    <a:pos x="116" y="1"/>
                  </a:cxn>
                  <a:cxn ang="0">
                    <a:pos x="129" y="3"/>
                  </a:cxn>
                  <a:cxn ang="0">
                    <a:pos x="136" y="5"/>
                  </a:cxn>
                  <a:cxn ang="0">
                    <a:pos x="134" y="11"/>
                  </a:cxn>
                  <a:cxn ang="0">
                    <a:pos x="131" y="23"/>
                  </a:cxn>
                  <a:cxn ang="0">
                    <a:pos x="154" y="46"/>
                  </a:cxn>
                  <a:cxn ang="0">
                    <a:pos x="172" y="46"/>
                  </a:cxn>
                  <a:cxn ang="0">
                    <a:pos x="176" y="50"/>
                  </a:cxn>
                  <a:cxn ang="0">
                    <a:pos x="179" y="56"/>
                  </a:cxn>
                  <a:cxn ang="0">
                    <a:pos x="181" y="66"/>
                  </a:cxn>
                  <a:cxn ang="0">
                    <a:pos x="182" y="69"/>
                  </a:cxn>
                  <a:cxn ang="0">
                    <a:pos x="174" y="74"/>
                  </a:cxn>
                  <a:cxn ang="0">
                    <a:pos x="162" y="78"/>
                  </a:cxn>
                  <a:cxn ang="0">
                    <a:pos x="159" y="84"/>
                  </a:cxn>
                  <a:cxn ang="0">
                    <a:pos x="156" y="91"/>
                  </a:cxn>
                  <a:cxn ang="0">
                    <a:pos x="149" y="94"/>
                  </a:cxn>
                  <a:cxn ang="0">
                    <a:pos x="121" y="89"/>
                  </a:cxn>
                  <a:cxn ang="0">
                    <a:pos x="119" y="88"/>
                  </a:cxn>
                  <a:cxn ang="0">
                    <a:pos x="108" y="91"/>
                  </a:cxn>
                  <a:cxn ang="0">
                    <a:pos x="86" y="93"/>
                  </a:cxn>
                  <a:cxn ang="0">
                    <a:pos x="66" y="93"/>
                  </a:cxn>
                  <a:cxn ang="0">
                    <a:pos x="58" y="98"/>
                  </a:cxn>
                  <a:cxn ang="0">
                    <a:pos x="61" y="108"/>
                  </a:cxn>
                  <a:cxn ang="0">
                    <a:pos x="64" y="119"/>
                  </a:cxn>
                  <a:cxn ang="0">
                    <a:pos x="56" y="118"/>
                  </a:cxn>
                  <a:cxn ang="0">
                    <a:pos x="48" y="119"/>
                  </a:cxn>
                  <a:cxn ang="0">
                    <a:pos x="34" y="118"/>
                  </a:cxn>
                  <a:cxn ang="0">
                    <a:pos x="28" y="111"/>
                  </a:cxn>
                  <a:cxn ang="0">
                    <a:pos x="21" y="109"/>
                  </a:cxn>
                  <a:cxn ang="0">
                    <a:pos x="8" y="106"/>
                  </a:cxn>
                  <a:cxn ang="0">
                    <a:pos x="0" y="101"/>
                  </a:cxn>
                </a:cxnLst>
                <a:rect l="0" t="0" r="r" b="b"/>
                <a:pathLst>
                  <a:path w="182" h="121">
                    <a:moveTo>
                      <a:pt x="0" y="101"/>
                    </a:moveTo>
                    <a:lnTo>
                      <a:pt x="1" y="96"/>
                    </a:lnTo>
                    <a:lnTo>
                      <a:pt x="0" y="93"/>
                    </a:lnTo>
                    <a:lnTo>
                      <a:pt x="0" y="88"/>
                    </a:lnTo>
                    <a:lnTo>
                      <a:pt x="5" y="88"/>
                    </a:lnTo>
                    <a:lnTo>
                      <a:pt x="5" y="81"/>
                    </a:lnTo>
                    <a:lnTo>
                      <a:pt x="3" y="76"/>
                    </a:lnTo>
                    <a:lnTo>
                      <a:pt x="6" y="73"/>
                    </a:lnTo>
                    <a:lnTo>
                      <a:pt x="13" y="69"/>
                    </a:lnTo>
                    <a:lnTo>
                      <a:pt x="20" y="58"/>
                    </a:lnTo>
                    <a:lnTo>
                      <a:pt x="25" y="51"/>
                    </a:lnTo>
                    <a:lnTo>
                      <a:pt x="25" y="48"/>
                    </a:lnTo>
                    <a:lnTo>
                      <a:pt x="31" y="40"/>
                    </a:lnTo>
                    <a:lnTo>
                      <a:pt x="34" y="38"/>
                    </a:lnTo>
                    <a:lnTo>
                      <a:pt x="34" y="36"/>
                    </a:lnTo>
                    <a:lnTo>
                      <a:pt x="43" y="36"/>
                    </a:lnTo>
                    <a:lnTo>
                      <a:pt x="44" y="36"/>
                    </a:lnTo>
                    <a:lnTo>
                      <a:pt x="58" y="33"/>
                    </a:lnTo>
                    <a:lnTo>
                      <a:pt x="59" y="28"/>
                    </a:lnTo>
                    <a:lnTo>
                      <a:pt x="73" y="20"/>
                    </a:lnTo>
                    <a:lnTo>
                      <a:pt x="91" y="11"/>
                    </a:lnTo>
                    <a:lnTo>
                      <a:pt x="98" y="6"/>
                    </a:lnTo>
                    <a:lnTo>
                      <a:pt x="104" y="3"/>
                    </a:lnTo>
                    <a:lnTo>
                      <a:pt x="116" y="1"/>
                    </a:lnTo>
                    <a:lnTo>
                      <a:pt x="123" y="0"/>
                    </a:lnTo>
                    <a:lnTo>
                      <a:pt x="129" y="3"/>
                    </a:lnTo>
                    <a:lnTo>
                      <a:pt x="134" y="3"/>
                    </a:lnTo>
                    <a:lnTo>
                      <a:pt x="136" y="5"/>
                    </a:lnTo>
                    <a:lnTo>
                      <a:pt x="134" y="6"/>
                    </a:lnTo>
                    <a:lnTo>
                      <a:pt x="134" y="11"/>
                    </a:lnTo>
                    <a:lnTo>
                      <a:pt x="131" y="16"/>
                    </a:lnTo>
                    <a:lnTo>
                      <a:pt x="131" y="23"/>
                    </a:lnTo>
                    <a:lnTo>
                      <a:pt x="154" y="36"/>
                    </a:lnTo>
                    <a:lnTo>
                      <a:pt x="154" y="46"/>
                    </a:lnTo>
                    <a:lnTo>
                      <a:pt x="162" y="51"/>
                    </a:lnTo>
                    <a:lnTo>
                      <a:pt x="172" y="46"/>
                    </a:lnTo>
                    <a:lnTo>
                      <a:pt x="176" y="48"/>
                    </a:lnTo>
                    <a:lnTo>
                      <a:pt x="176" y="50"/>
                    </a:lnTo>
                    <a:lnTo>
                      <a:pt x="179" y="53"/>
                    </a:lnTo>
                    <a:lnTo>
                      <a:pt x="179" y="56"/>
                    </a:lnTo>
                    <a:lnTo>
                      <a:pt x="176" y="59"/>
                    </a:lnTo>
                    <a:lnTo>
                      <a:pt x="181" y="66"/>
                    </a:lnTo>
                    <a:lnTo>
                      <a:pt x="182" y="66"/>
                    </a:lnTo>
                    <a:lnTo>
                      <a:pt x="182" y="69"/>
                    </a:lnTo>
                    <a:lnTo>
                      <a:pt x="177" y="74"/>
                    </a:lnTo>
                    <a:lnTo>
                      <a:pt x="174" y="74"/>
                    </a:lnTo>
                    <a:lnTo>
                      <a:pt x="166" y="79"/>
                    </a:lnTo>
                    <a:lnTo>
                      <a:pt x="162" y="78"/>
                    </a:lnTo>
                    <a:lnTo>
                      <a:pt x="157" y="79"/>
                    </a:lnTo>
                    <a:lnTo>
                      <a:pt x="159" y="84"/>
                    </a:lnTo>
                    <a:lnTo>
                      <a:pt x="154" y="86"/>
                    </a:lnTo>
                    <a:lnTo>
                      <a:pt x="156" y="91"/>
                    </a:lnTo>
                    <a:lnTo>
                      <a:pt x="149" y="93"/>
                    </a:lnTo>
                    <a:lnTo>
                      <a:pt x="149" y="94"/>
                    </a:lnTo>
                    <a:lnTo>
                      <a:pt x="123" y="88"/>
                    </a:lnTo>
                    <a:lnTo>
                      <a:pt x="121" y="89"/>
                    </a:lnTo>
                    <a:lnTo>
                      <a:pt x="121" y="89"/>
                    </a:lnTo>
                    <a:lnTo>
                      <a:pt x="119" y="88"/>
                    </a:lnTo>
                    <a:lnTo>
                      <a:pt x="114" y="91"/>
                    </a:lnTo>
                    <a:lnTo>
                      <a:pt x="108" y="91"/>
                    </a:lnTo>
                    <a:lnTo>
                      <a:pt x="99" y="93"/>
                    </a:lnTo>
                    <a:lnTo>
                      <a:pt x="86" y="93"/>
                    </a:lnTo>
                    <a:lnTo>
                      <a:pt x="84" y="93"/>
                    </a:lnTo>
                    <a:lnTo>
                      <a:pt x="66" y="93"/>
                    </a:lnTo>
                    <a:lnTo>
                      <a:pt x="58" y="93"/>
                    </a:lnTo>
                    <a:lnTo>
                      <a:pt x="58" y="98"/>
                    </a:lnTo>
                    <a:lnTo>
                      <a:pt x="59" y="106"/>
                    </a:lnTo>
                    <a:lnTo>
                      <a:pt x="61" y="108"/>
                    </a:lnTo>
                    <a:lnTo>
                      <a:pt x="64" y="113"/>
                    </a:lnTo>
                    <a:lnTo>
                      <a:pt x="64" y="119"/>
                    </a:lnTo>
                    <a:lnTo>
                      <a:pt x="59" y="119"/>
                    </a:lnTo>
                    <a:lnTo>
                      <a:pt x="56" y="118"/>
                    </a:lnTo>
                    <a:lnTo>
                      <a:pt x="53" y="116"/>
                    </a:lnTo>
                    <a:lnTo>
                      <a:pt x="48" y="119"/>
                    </a:lnTo>
                    <a:lnTo>
                      <a:pt x="43" y="121"/>
                    </a:lnTo>
                    <a:lnTo>
                      <a:pt x="34" y="118"/>
                    </a:lnTo>
                    <a:lnTo>
                      <a:pt x="33" y="114"/>
                    </a:lnTo>
                    <a:lnTo>
                      <a:pt x="28" y="111"/>
                    </a:lnTo>
                    <a:lnTo>
                      <a:pt x="23" y="111"/>
                    </a:lnTo>
                    <a:lnTo>
                      <a:pt x="21" y="109"/>
                    </a:lnTo>
                    <a:lnTo>
                      <a:pt x="18" y="109"/>
                    </a:lnTo>
                    <a:lnTo>
                      <a:pt x="8" y="106"/>
                    </a:lnTo>
                    <a:lnTo>
                      <a:pt x="1" y="101"/>
                    </a:lnTo>
                    <a:lnTo>
                      <a:pt x="0" y="10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19" name="Freeform 108"/>
              <p:cNvSpPr>
                <a:spLocks/>
              </p:cNvSpPr>
              <p:nvPr/>
            </p:nvSpPr>
            <p:spPr bwMode="auto">
              <a:xfrm>
                <a:off x="6193473" y="3075685"/>
                <a:ext cx="83479" cy="53955"/>
              </a:xfrm>
              <a:custGeom>
                <a:avLst/>
                <a:gdLst/>
                <a:ahLst/>
                <a:cxnLst>
                  <a:cxn ang="0">
                    <a:pos x="26" y="11"/>
                  </a:cxn>
                  <a:cxn ang="0">
                    <a:pos x="34" y="6"/>
                  </a:cxn>
                  <a:cxn ang="0">
                    <a:pos x="59" y="0"/>
                  </a:cxn>
                  <a:cxn ang="0">
                    <a:pos x="76" y="3"/>
                  </a:cxn>
                  <a:cxn ang="0">
                    <a:pos x="88" y="11"/>
                  </a:cxn>
                  <a:cxn ang="0">
                    <a:pos x="91" y="15"/>
                  </a:cxn>
                  <a:cxn ang="0">
                    <a:pos x="96" y="13"/>
                  </a:cxn>
                  <a:cxn ang="0">
                    <a:pos x="103" y="15"/>
                  </a:cxn>
                  <a:cxn ang="0">
                    <a:pos x="108" y="25"/>
                  </a:cxn>
                  <a:cxn ang="0">
                    <a:pos x="114" y="30"/>
                  </a:cxn>
                  <a:cxn ang="0">
                    <a:pos x="119" y="36"/>
                  </a:cxn>
                  <a:cxn ang="0">
                    <a:pos x="127" y="43"/>
                  </a:cxn>
                  <a:cxn ang="0">
                    <a:pos x="131" y="50"/>
                  </a:cxn>
                  <a:cxn ang="0">
                    <a:pos x="129" y="61"/>
                  </a:cxn>
                  <a:cxn ang="0">
                    <a:pos x="136" y="70"/>
                  </a:cxn>
                  <a:cxn ang="0">
                    <a:pos x="141" y="78"/>
                  </a:cxn>
                  <a:cxn ang="0">
                    <a:pos x="147" y="80"/>
                  </a:cxn>
                  <a:cxn ang="0">
                    <a:pos x="151" y="86"/>
                  </a:cxn>
                  <a:cxn ang="0">
                    <a:pos x="149" y="91"/>
                  </a:cxn>
                  <a:cxn ang="0">
                    <a:pos x="156" y="98"/>
                  </a:cxn>
                  <a:cxn ang="0">
                    <a:pos x="154" y="104"/>
                  </a:cxn>
                  <a:cxn ang="0">
                    <a:pos x="149" y="99"/>
                  </a:cxn>
                  <a:cxn ang="0">
                    <a:pos x="142" y="98"/>
                  </a:cxn>
                  <a:cxn ang="0">
                    <a:pos x="131" y="96"/>
                  </a:cxn>
                  <a:cxn ang="0">
                    <a:pos x="119" y="94"/>
                  </a:cxn>
                  <a:cxn ang="0">
                    <a:pos x="94" y="90"/>
                  </a:cxn>
                  <a:cxn ang="0">
                    <a:pos x="89" y="91"/>
                  </a:cxn>
                  <a:cxn ang="0">
                    <a:pos x="61" y="88"/>
                  </a:cxn>
                  <a:cxn ang="0">
                    <a:pos x="48" y="98"/>
                  </a:cxn>
                  <a:cxn ang="0">
                    <a:pos x="23" y="99"/>
                  </a:cxn>
                  <a:cxn ang="0">
                    <a:pos x="18" y="93"/>
                  </a:cxn>
                  <a:cxn ang="0">
                    <a:pos x="20" y="93"/>
                  </a:cxn>
                  <a:cxn ang="0">
                    <a:pos x="28" y="91"/>
                  </a:cxn>
                  <a:cxn ang="0">
                    <a:pos x="15" y="91"/>
                  </a:cxn>
                  <a:cxn ang="0">
                    <a:pos x="15" y="86"/>
                  </a:cxn>
                  <a:cxn ang="0">
                    <a:pos x="18" y="80"/>
                  </a:cxn>
                  <a:cxn ang="0">
                    <a:pos x="36" y="75"/>
                  </a:cxn>
                  <a:cxn ang="0">
                    <a:pos x="46" y="71"/>
                  </a:cxn>
                  <a:cxn ang="0">
                    <a:pos x="51" y="73"/>
                  </a:cxn>
                  <a:cxn ang="0">
                    <a:pos x="58" y="70"/>
                  </a:cxn>
                  <a:cxn ang="0">
                    <a:pos x="68" y="73"/>
                  </a:cxn>
                  <a:cxn ang="0">
                    <a:pos x="83" y="78"/>
                  </a:cxn>
                  <a:cxn ang="0">
                    <a:pos x="89" y="75"/>
                  </a:cxn>
                  <a:cxn ang="0">
                    <a:pos x="86" y="73"/>
                  </a:cxn>
                  <a:cxn ang="0">
                    <a:pos x="71" y="66"/>
                  </a:cxn>
                  <a:cxn ang="0">
                    <a:pos x="56" y="63"/>
                  </a:cxn>
                  <a:cxn ang="0">
                    <a:pos x="46" y="63"/>
                  </a:cxn>
                  <a:cxn ang="0">
                    <a:pos x="33" y="70"/>
                  </a:cxn>
                  <a:cxn ang="0">
                    <a:pos x="20" y="71"/>
                  </a:cxn>
                  <a:cxn ang="0">
                    <a:pos x="21" y="66"/>
                  </a:cxn>
                  <a:cxn ang="0">
                    <a:pos x="18" y="63"/>
                  </a:cxn>
                  <a:cxn ang="0">
                    <a:pos x="13" y="58"/>
                  </a:cxn>
                  <a:cxn ang="0">
                    <a:pos x="0" y="43"/>
                  </a:cxn>
                  <a:cxn ang="0">
                    <a:pos x="21" y="21"/>
                  </a:cxn>
                </a:cxnLst>
                <a:rect l="0" t="0" r="r" b="b"/>
                <a:pathLst>
                  <a:path w="156" h="104">
                    <a:moveTo>
                      <a:pt x="21" y="13"/>
                    </a:moveTo>
                    <a:lnTo>
                      <a:pt x="26" y="11"/>
                    </a:lnTo>
                    <a:lnTo>
                      <a:pt x="29" y="11"/>
                    </a:lnTo>
                    <a:lnTo>
                      <a:pt x="34" y="6"/>
                    </a:lnTo>
                    <a:lnTo>
                      <a:pt x="48" y="5"/>
                    </a:lnTo>
                    <a:lnTo>
                      <a:pt x="59" y="0"/>
                    </a:lnTo>
                    <a:lnTo>
                      <a:pt x="64" y="0"/>
                    </a:lnTo>
                    <a:lnTo>
                      <a:pt x="76" y="3"/>
                    </a:lnTo>
                    <a:lnTo>
                      <a:pt x="83" y="5"/>
                    </a:lnTo>
                    <a:lnTo>
                      <a:pt x="88" y="11"/>
                    </a:lnTo>
                    <a:lnTo>
                      <a:pt x="88" y="13"/>
                    </a:lnTo>
                    <a:lnTo>
                      <a:pt x="91" y="15"/>
                    </a:lnTo>
                    <a:lnTo>
                      <a:pt x="94" y="13"/>
                    </a:lnTo>
                    <a:lnTo>
                      <a:pt x="96" y="13"/>
                    </a:lnTo>
                    <a:lnTo>
                      <a:pt x="101" y="13"/>
                    </a:lnTo>
                    <a:lnTo>
                      <a:pt x="103" y="15"/>
                    </a:lnTo>
                    <a:lnTo>
                      <a:pt x="103" y="20"/>
                    </a:lnTo>
                    <a:lnTo>
                      <a:pt x="108" y="25"/>
                    </a:lnTo>
                    <a:lnTo>
                      <a:pt x="108" y="30"/>
                    </a:lnTo>
                    <a:lnTo>
                      <a:pt x="114" y="30"/>
                    </a:lnTo>
                    <a:lnTo>
                      <a:pt x="114" y="35"/>
                    </a:lnTo>
                    <a:lnTo>
                      <a:pt x="119" y="36"/>
                    </a:lnTo>
                    <a:lnTo>
                      <a:pt x="126" y="40"/>
                    </a:lnTo>
                    <a:lnTo>
                      <a:pt x="127" y="43"/>
                    </a:lnTo>
                    <a:lnTo>
                      <a:pt x="131" y="46"/>
                    </a:lnTo>
                    <a:lnTo>
                      <a:pt x="131" y="50"/>
                    </a:lnTo>
                    <a:lnTo>
                      <a:pt x="132" y="53"/>
                    </a:lnTo>
                    <a:lnTo>
                      <a:pt x="129" y="61"/>
                    </a:lnTo>
                    <a:lnTo>
                      <a:pt x="129" y="65"/>
                    </a:lnTo>
                    <a:lnTo>
                      <a:pt x="136" y="70"/>
                    </a:lnTo>
                    <a:lnTo>
                      <a:pt x="139" y="75"/>
                    </a:lnTo>
                    <a:lnTo>
                      <a:pt x="141" y="78"/>
                    </a:lnTo>
                    <a:lnTo>
                      <a:pt x="144" y="78"/>
                    </a:lnTo>
                    <a:lnTo>
                      <a:pt x="147" y="80"/>
                    </a:lnTo>
                    <a:lnTo>
                      <a:pt x="147" y="83"/>
                    </a:lnTo>
                    <a:lnTo>
                      <a:pt x="151" y="86"/>
                    </a:lnTo>
                    <a:lnTo>
                      <a:pt x="151" y="88"/>
                    </a:lnTo>
                    <a:lnTo>
                      <a:pt x="149" y="91"/>
                    </a:lnTo>
                    <a:lnTo>
                      <a:pt x="149" y="94"/>
                    </a:lnTo>
                    <a:lnTo>
                      <a:pt x="156" y="98"/>
                    </a:lnTo>
                    <a:lnTo>
                      <a:pt x="156" y="101"/>
                    </a:lnTo>
                    <a:lnTo>
                      <a:pt x="154" y="104"/>
                    </a:lnTo>
                    <a:lnTo>
                      <a:pt x="154" y="99"/>
                    </a:lnTo>
                    <a:lnTo>
                      <a:pt x="149" y="99"/>
                    </a:lnTo>
                    <a:lnTo>
                      <a:pt x="147" y="98"/>
                    </a:lnTo>
                    <a:lnTo>
                      <a:pt x="142" y="98"/>
                    </a:lnTo>
                    <a:lnTo>
                      <a:pt x="137" y="99"/>
                    </a:lnTo>
                    <a:lnTo>
                      <a:pt x="131" y="96"/>
                    </a:lnTo>
                    <a:lnTo>
                      <a:pt x="122" y="96"/>
                    </a:lnTo>
                    <a:lnTo>
                      <a:pt x="119" y="94"/>
                    </a:lnTo>
                    <a:lnTo>
                      <a:pt x="109" y="90"/>
                    </a:lnTo>
                    <a:lnTo>
                      <a:pt x="94" y="90"/>
                    </a:lnTo>
                    <a:lnTo>
                      <a:pt x="89" y="90"/>
                    </a:lnTo>
                    <a:lnTo>
                      <a:pt x="89" y="91"/>
                    </a:lnTo>
                    <a:lnTo>
                      <a:pt x="83" y="90"/>
                    </a:lnTo>
                    <a:lnTo>
                      <a:pt x="61" y="88"/>
                    </a:lnTo>
                    <a:lnTo>
                      <a:pt x="53" y="91"/>
                    </a:lnTo>
                    <a:lnTo>
                      <a:pt x="48" y="98"/>
                    </a:lnTo>
                    <a:lnTo>
                      <a:pt x="31" y="96"/>
                    </a:lnTo>
                    <a:lnTo>
                      <a:pt x="23" y="99"/>
                    </a:lnTo>
                    <a:lnTo>
                      <a:pt x="18" y="98"/>
                    </a:lnTo>
                    <a:lnTo>
                      <a:pt x="18" y="93"/>
                    </a:lnTo>
                    <a:lnTo>
                      <a:pt x="16" y="93"/>
                    </a:lnTo>
                    <a:lnTo>
                      <a:pt x="20" y="93"/>
                    </a:lnTo>
                    <a:lnTo>
                      <a:pt x="23" y="94"/>
                    </a:lnTo>
                    <a:lnTo>
                      <a:pt x="28" y="91"/>
                    </a:lnTo>
                    <a:lnTo>
                      <a:pt x="20" y="88"/>
                    </a:lnTo>
                    <a:lnTo>
                      <a:pt x="15" y="91"/>
                    </a:lnTo>
                    <a:lnTo>
                      <a:pt x="13" y="90"/>
                    </a:lnTo>
                    <a:lnTo>
                      <a:pt x="15" y="86"/>
                    </a:lnTo>
                    <a:lnTo>
                      <a:pt x="15" y="81"/>
                    </a:lnTo>
                    <a:lnTo>
                      <a:pt x="18" y="80"/>
                    </a:lnTo>
                    <a:lnTo>
                      <a:pt x="33" y="80"/>
                    </a:lnTo>
                    <a:lnTo>
                      <a:pt x="36" y="75"/>
                    </a:lnTo>
                    <a:lnTo>
                      <a:pt x="41" y="75"/>
                    </a:lnTo>
                    <a:lnTo>
                      <a:pt x="46" y="71"/>
                    </a:lnTo>
                    <a:lnTo>
                      <a:pt x="49" y="71"/>
                    </a:lnTo>
                    <a:lnTo>
                      <a:pt x="51" y="73"/>
                    </a:lnTo>
                    <a:lnTo>
                      <a:pt x="54" y="70"/>
                    </a:lnTo>
                    <a:lnTo>
                      <a:pt x="58" y="70"/>
                    </a:lnTo>
                    <a:lnTo>
                      <a:pt x="63" y="73"/>
                    </a:lnTo>
                    <a:lnTo>
                      <a:pt x="68" y="73"/>
                    </a:lnTo>
                    <a:lnTo>
                      <a:pt x="74" y="75"/>
                    </a:lnTo>
                    <a:lnTo>
                      <a:pt x="83" y="78"/>
                    </a:lnTo>
                    <a:lnTo>
                      <a:pt x="88" y="78"/>
                    </a:lnTo>
                    <a:lnTo>
                      <a:pt x="89" y="75"/>
                    </a:lnTo>
                    <a:lnTo>
                      <a:pt x="88" y="73"/>
                    </a:lnTo>
                    <a:lnTo>
                      <a:pt x="86" y="73"/>
                    </a:lnTo>
                    <a:lnTo>
                      <a:pt x="74" y="66"/>
                    </a:lnTo>
                    <a:lnTo>
                      <a:pt x="71" y="66"/>
                    </a:lnTo>
                    <a:lnTo>
                      <a:pt x="63" y="63"/>
                    </a:lnTo>
                    <a:lnTo>
                      <a:pt x="56" y="63"/>
                    </a:lnTo>
                    <a:lnTo>
                      <a:pt x="53" y="61"/>
                    </a:lnTo>
                    <a:lnTo>
                      <a:pt x="46" y="63"/>
                    </a:lnTo>
                    <a:lnTo>
                      <a:pt x="38" y="70"/>
                    </a:lnTo>
                    <a:lnTo>
                      <a:pt x="33" y="70"/>
                    </a:lnTo>
                    <a:lnTo>
                      <a:pt x="29" y="71"/>
                    </a:lnTo>
                    <a:lnTo>
                      <a:pt x="20" y="71"/>
                    </a:lnTo>
                    <a:lnTo>
                      <a:pt x="18" y="70"/>
                    </a:lnTo>
                    <a:lnTo>
                      <a:pt x="21" y="66"/>
                    </a:lnTo>
                    <a:lnTo>
                      <a:pt x="16" y="63"/>
                    </a:lnTo>
                    <a:lnTo>
                      <a:pt x="18" y="63"/>
                    </a:lnTo>
                    <a:lnTo>
                      <a:pt x="18" y="58"/>
                    </a:lnTo>
                    <a:lnTo>
                      <a:pt x="13" y="58"/>
                    </a:lnTo>
                    <a:lnTo>
                      <a:pt x="8" y="50"/>
                    </a:lnTo>
                    <a:lnTo>
                      <a:pt x="0" y="43"/>
                    </a:lnTo>
                    <a:lnTo>
                      <a:pt x="15" y="31"/>
                    </a:lnTo>
                    <a:lnTo>
                      <a:pt x="21" y="21"/>
                    </a:lnTo>
                    <a:lnTo>
                      <a:pt x="21" y="1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20" name="Freeform 110"/>
              <p:cNvSpPr>
                <a:spLocks/>
              </p:cNvSpPr>
              <p:nvPr/>
            </p:nvSpPr>
            <p:spPr bwMode="auto">
              <a:xfrm>
                <a:off x="6203105" y="3121339"/>
                <a:ext cx="39599" cy="21790"/>
              </a:xfrm>
              <a:custGeom>
                <a:avLst/>
                <a:gdLst/>
                <a:ahLst/>
                <a:cxnLst>
                  <a:cxn ang="0">
                    <a:pos x="0" y="10"/>
                  </a:cxn>
                  <a:cxn ang="0">
                    <a:pos x="5" y="11"/>
                  </a:cxn>
                  <a:cxn ang="0">
                    <a:pos x="13" y="8"/>
                  </a:cxn>
                  <a:cxn ang="0">
                    <a:pos x="30" y="10"/>
                  </a:cxn>
                  <a:cxn ang="0">
                    <a:pos x="35" y="3"/>
                  </a:cxn>
                  <a:cxn ang="0">
                    <a:pos x="43" y="0"/>
                  </a:cxn>
                  <a:cxn ang="0">
                    <a:pos x="65" y="2"/>
                  </a:cxn>
                  <a:cxn ang="0">
                    <a:pos x="71" y="3"/>
                  </a:cxn>
                  <a:cxn ang="0">
                    <a:pos x="71" y="10"/>
                  </a:cxn>
                  <a:cxn ang="0">
                    <a:pos x="71" y="13"/>
                  </a:cxn>
                  <a:cxn ang="0">
                    <a:pos x="71" y="20"/>
                  </a:cxn>
                  <a:cxn ang="0">
                    <a:pos x="73" y="23"/>
                  </a:cxn>
                  <a:cxn ang="0">
                    <a:pos x="73" y="26"/>
                  </a:cxn>
                  <a:cxn ang="0">
                    <a:pos x="70" y="30"/>
                  </a:cxn>
                  <a:cxn ang="0">
                    <a:pos x="61" y="30"/>
                  </a:cxn>
                  <a:cxn ang="0">
                    <a:pos x="55" y="35"/>
                  </a:cxn>
                  <a:cxn ang="0">
                    <a:pos x="50" y="35"/>
                  </a:cxn>
                  <a:cxn ang="0">
                    <a:pos x="46" y="40"/>
                  </a:cxn>
                  <a:cxn ang="0">
                    <a:pos x="41" y="41"/>
                  </a:cxn>
                  <a:cxn ang="0">
                    <a:pos x="40" y="40"/>
                  </a:cxn>
                  <a:cxn ang="0">
                    <a:pos x="40" y="36"/>
                  </a:cxn>
                  <a:cxn ang="0">
                    <a:pos x="30" y="38"/>
                  </a:cxn>
                  <a:cxn ang="0">
                    <a:pos x="35" y="31"/>
                  </a:cxn>
                  <a:cxn ang="0">
                    <a:pos x="33" y="31"/>
                  </a:cxn>
                  <a:cxn ang="0">
                    <a:pos x="35" y="30"/>
                  </a:cxn>
                  <a:cxn ang="0">
                    <a:pos x="31" y="28"/>
                  </a:cxn>
                  <a:cxn ang="0">
                    <a:pos x="28" y="28"/>
                  </a:cxn>
                  <a:cxn ang="0">
                    <a:pos x="26" y="25"/>
                  </a:cxn>
                  <a:cxn ang="0">
                    <a:pos x="38" y="25"/>
                  </a:cxn>
                  <a:cxn ang="0">
                    <a:pos x="41" y="25"/>
                  </a:cxn>
                  <a:cxn ang="0">
                    <a:pos x="35" y="21"/>
                  </a:cxn>
                  <a:cxn ang="0">
                    <a:pos x="28" y="21"/>
                  </a:cxn>
                  <a:cxn ang="0">
                    <a:pos x="21" y="23"/>
                  </a:cxn>
                  <a:cxn ang="0">
                    <a:pos x="20" y="23"/>
                  </a:cxn>
                  <a:cxn ang="0">
                    <a:pos x="18" y="21"/>
                  </a:cxn>
                  <a:cxn ang="0">
                    <a:pos x="13" y="21"/>
                  </a:cxn>
                  <a:cxn ang="0">
                    <a:pos x="8" y="16"/>
                  </a:cxn>
                  <a:cxn ang="0">
                    <a:pos x="13" y="13"/>
                  </a:cxn>
                  <a:cxn ang="0">
                    <a:pos x="10" y="13"/>
                  </a:cxn>
                  <a:cxn ang="0">
                    <a:pos x="2" y="13"/>
                  </a:cxn>
                  <a:cxn ang="0">
                    <a:pos x="0" y="10"/>
                  </a:cxn>
                  <a:cxn ang="0">
                    <a:pos x="0" y="10"/>
                  </a:cxn>
                </a:cxnLst>
                <a:rect l="0" t="0" r="r" b="b"/>
                <a:pathLst>
                  <a:path w="73" h="41">
                    <a:moveTo>
                      <a:pt x="0" y="10"/>
                    </a:moveTo>
                    <a:lnTo>
                      <a:pt x="5" y="11"/>
                    </a:lnTo>
                    <a:lnTo>
                      <a:pt x="13" y="8"/>
                    </a:lnTo>
                    <a:lnTo>
                      <a:pt x="30" y="10"/>
                    </a:lnTo>
                    <a:lnTo>
                      <a:pt x="35" y="3"/>
                    </a:lnTo>
                    <a:lnTo>
                      <a:pt x="43" y="0"/>
                    </a:lnTo>
                    <a:lnTo>
                      <a:pt x="65" y="2"/>
                    </a:lnTo>
                    <a:lnTo>
                      <a:pt x="71" y="3"/>
                    </a:lnTo>
                    <a:lnTo>
                      <a:pt x="71" y="10"/>
                    </a:lnTo>
                    <a:lnTo>
                      <a:pt x="71" y="13"/>
                    </a:lnTo>
                    <a:lnTo>
                      <a:pt x="71" y="20"/>
                    </a:lnTo>
                    <a:lnTo>
                      <a:pt x="73" y="23"/>
                    </a:lnTo>
                    <a:lnTo>
                      <a:pt x="73" y="26"/>
                    </a:lnTo>
                    <a:lnTo>
                      <a:pt x="70" y="30"/>
                    </a:lnTo>
                    <a:lnTo>
                      <a:pt x="61" y="30"/>
                    </a:lnTo>
                    <a:lnTo>
                      <a:pt x="55" y="35"/>
                    </a:lnTo>
                    <a:lnTo>
                      <a:pt x="50" y="35"/>
                    </a:lnTo>
                    <a:lnTo>
                      <a:pt x="46" y="40"/>
                    </a:lnTo>
                    <a:lnTo>
                      <a:pt x="41" y="41"/>
                    </a:lnTo>
                    <a:lnTo>
                      <a:pt x="40" y="40"/>
                    </a:lnTo>
                    <a:lnTo>
                      <a:pt x="40" y="36"/>
                    </a:lnTo>
                    <a:lnTo>
                      <a:pt x="30" y="38"/>
                    </a:lnTo>
                    <a:lnTo>
                      <a:pt x="35" y="31"/>
                    </a:lnTo>
                    <a:lnTo>
                      <a:pt x="33" y="31"/>
                    </a:lnTo>
                    <a:lnTo>
                      <a:pt x="35" y="30"/>
                    </a:lnTo>
                    <a:lnTo>
                      <a:pt x="31" y="28"/>
                    </a:lnTo>
                    <a:lnTo>
                      <a:pt x="28" y="28"/>
                    </a:lnTo>
                    <a:lnTo>
                      <a:pt x="26" y="25"/>
                    </a:lnTo>
                    <a:lnTo>
                      <a:pt x="38" y="25"/>
                    </a:lnTo>
                    <a:lnTo>
                      <a:pt x="41" y="25"/>
                    </a:lnTo>
                    <a:lnTo>
                      <a:pt x="35" y="21"/>
                    </a:lnTo>
                    <a:lnTo>
                      <a:pt x="28" y="21"/>
                    </a:lnTo>
                    <a:lnTo>
                      <a:pt x="21" y="23"/>
                    </a:lnTo>
                    <a:lnTo>
                      <a:pt x="20" y="23"/>
                    </a:lnTo>
                    <a:lnTo>
                      <a:pt x="18" y="21"/>
                    </a:lnTo>
                    <a:lnTo>
                      <a:pt x="13" y="21"/>
                    </a:lnTo>
                    <a:lnTo>
                      <a:pt x="8" y="16"/>
                    </a:lnTo>
                    <a:lnTo>
                      <a:pt x="13" y="13"/>
                    </a:lnTo>
                    <a:lnTo>
                      <a:pt x="10" y="13"/>
                    </a:lnTo>
                    <a:lnTo>
                      <a:pt x="2" y="13"/>
                    </a:lnTo>
                    <a:lnTo>
                      <a:pt x="0" y="10"/>
                    </a:lnTo>
                    <a:lnTo>
                      <a:pt x="0" y="1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21" name="Freeform 111"/>
              <p:cNvSpPr>
                <a:spLocks/>
              </p:cNvSpPr>
              <p:nvPr/>
            </p:nvSpPr>
            <p:spPr bwMode="auto">
              <a:xfrm>
                <a:off x="6228791" y="3122377"/>
                <a:ext cx="92041" cy="78857"/>
              </a:xfrm>
              <a:custGeom>
                <a:avLst/>
                <a:gdLst/>
                <a:ahLst/>
                <a:cxnLst>
                  <a:cxn ang="0">
                    <a:pos x="4" y="33"/>
                  </a:cxn>
                  <a:cxn ang="0">
                    <a:pos x="15" y="28"/>
                  </a:cxn>
                  <a:cxn ang="0">
                    <a:pos x="27" y="24"/>
                  </a:cxn>
                  <a:cxn ang="0">
                    <a:pos x="25" y="18"/>
                  </a:cxn>
                  <a:cxn ang="0">
                    <a:pos x="25" y="8"/>
                  </a:cxn>
                  <a:cxn ang="0">
                    <a:pos x="30" y="0"/>
                  </a:cxn>
                  <a:cxn ang="0">
                    <a:pos x="55" y="4"/>
                  </a:cxn>
                  <a:cxn ang="0">
                    <a:pos x="67" y="6"/>
                  </a:cxn>
                  <a:cxn ang="0">
                    <a:pos x="78" y="8"/>
                  </a:cxn>
                  <a:cxn ang="0">
                    <a:pos x="85" y="9"/>
                  </a:cxn>
                  <a:cxn ang="0">
                    <a:pos x="90" y="14"/>
                  </a:cxn>
                  <a:cxn ang="0">
                    <a:pos x="98" y="13"/>
                  </a:cxn>
                  <a:cxn ang="0">
                    <a:pos x="107" y="18"/>
                  </a:cxn>
                  <a:cxn ang="0">
                    <a:pos x="118" y="14"/>
                  </a:cxn>
                  <a:cxn ang="0">
                    <a:pos x="127" y="8"/>
                  </a:cxn>
                  <a:cxn ang="0">
                    <a:pos x="137" y="11"/>
                  </a:cxn>
                  <a:cxn ang="0">
                    <a:pos x="143" y="8"/>
                  </a:cxn>
                  <a:cxn ang="0">
                    <a:pos x="150" y="14"/>
                  </a:cxn>
                  <a:cxn ang="0">
                    <a:pos x="150" y="24"/>
                  </a:cxn>
                  <a:cxn ang="0">
                    <a:pos x="158" y="28"/>
                  </a:cxn>
                  <a:cxn ang="0">
                    <a:pos x="155" y="36"/>
                  </a:cxn>
                  <a:cxn ang="0">
                    <a:pos x="156" y="41"/>
                  </a:cxn>
                  <a:cxn ang="0">
                    <a:pos x="161" y="38"/>
                  </a:cxn>
                  <a:cxn ang="0">
                    <a:pos x="163" y="44"/>
                  </a:cxn>
                  <a:cxn ang="0">
                    <a:pos x="170" y="48"/>
                  </a:cxn>
                  <a:cxn ang="0">
                    <a:pos x="173" y="53"/>
                  </a:cxn>
                  <a:cxn ang="0">
                    <a:pos x="161" y="56"/>
                  </a:cxn>
                  <a:cxn ang="0">
                    <a:pos x="163" y="63"/>
                  </a:cxn>
                  <a:cxn ang="0">
                    <a:pos x="163" y="76"/>
                  </a:cxn>
                  <a:cxn ang="0">
                    <a:pos x="166" y="84"/>
                  </a:cxn>
                  <a:cxn ang="0">
                    <a:pos x="168" y="93"/>
                  </a:cxn>
                  <a:cxn ang="0">
                    <a:pos x="161" y="93"/>
                  </a:cxn>
                  <a:cxn ang="0">
                    <a:pos x="166" y="101"/>
                  </a:cxn>
                  <a:cxn ang="0">
                    <a:pos x="168" y="107"/>
                  </a:cxn>
                  <a:cxn ang="0">
                    <a:pos x="156" y="121"/>
                  </a:cxn>
                  <a:cxn ang="0">
                    <a:pos x="156" y="127"/>
                  </a:cxn>
                  <a:cxn ang="0">
                    <a:pos x="150" y="139"/>
                  </a:cxn>
                  <a:cxn ang="0">
                    <a:pos x="113" y="152"/>
                  </a:cxn>
                  <a:cxn ang="0">
                    <a:pos x="100" y="147"/>
                  </a:cxn>
                  <a:cxn ang="0">
                    <a:pos x="90" y="137"/>
                  </a:cxn>
                  <a:cxn ang="0">
                    <a:pos x="92" y="134"/>
                  </a:cxn>
                  <a:cxn ang="0">
                    <a:pos x="103" y="99"/>
                  </a:cxn>
                  <a:cxn ang="0">
                    <a:pos x="102" y="94"/>
                  </a:cxn>
                  <a:cxn ang="0">
                    <a:pos x="105" y="89"/>
                  </a:cxn>
                  <a:cxn ang="0">
                    <a:pos x="100" y="81"/>
                  </a:cxn>
                  <a:cxn ang="0">
                    <a:pos x="95" y="68"/>
                  </a:cxn>
                  <a:cxn ang="0">
                    <a:pos x="90" y="59"/>
                  </a:cxn>
                  <a:cxn ang="0">
                    <a:pos x="62" y="61"/>
                  </a:cxn>
                  <a:cxn ang="0">
                    <a:pos x="52" y="71"/>
                  </a:cxn>
                  <a:cxn ang="0">
                    <a:pos x="45" y="78"/>
                  </a:cxn>
                  <a:cxn ang="0">
                    <a:pos x="37" y="74"/>
                  </a:cxn>
                  <a:cxn ang="0">
                    <a:pos x="29" y="64"/>
                  </a:cxn>
                  <a:cxn ang="0">
                    <a:pos x="22" y="63"/>
                  </a:cxn>
                  <a:cxn ang="0">
                    <a:pos x="24" y="58"/>
                  </a:cxn>
                  <a:cxn ang="0">
                    <a:pos x="17" y="59"/>
                  </a:cxn>
                  <a:cxn ang="0">
                    <a:pos x="9" y="58"/>
                  </a:cxn>
                  <a:cxn ang="0">
                    <a:pos x="5" y="43"/>
                  </a:cxn>
                  <a:cxn ang="0">
                    <a:pos x="0" y="38"/>
                  </a:cxn>
                </a:cxnLst>
                <a:rect l="0" t="0" r="r" b="b"/>
                <a:pathLst>
                  <a:path w="173" h="152">
                    <a:moveTo>
                      <a:pt x="0" y="38"/>
                    </a:moveTo>
                    <a:lnTo>
                      <a:pt x="4" y="33"/>
                    </a:lnTo>
                    <a:lnTo>
                      <a:pt x="9" y="33"/>
                    </a:lnTo>
                    <a:lnTo>
                      <a:pt x="15" y="28"/>
                    </a:lnTo>
                    <a:lnTo>
                      <a:pt x="24" y="28"/>
                    </a:lnTo>
                    <a:lnTo>
                      <a:pt x="27" y="24"/>
                    </a:lnTo>
                    <a:lnTo>
                      <a:pt x="27" y="21"/>
                    </a:lnTo>
                    <a:lnTo>
                      <a:pt x="25" y="18"/>
                    </a:lnTo>
                    <a:lnTo>
                      <a:pt x="25" y="11"/>
                    </a:lnTo>
                    <a:lnTo>
                      <a:pt x="25" y="8"/>
                    </a:lnTo>
                    <a:lnTo>
                      <a:pt x="25" y="0"/>
                    </a:lnTo>
                    <a:lnTo>
                      <a:pt x="30" y="0"/>
                    </a:lnTo>
                    <a:lnTo>
                      <a:pt x="45" y="0"/>
                    </a:lnTo>
                    <a:lnTo>
                      <a:pt x="55" y="4"/>
                    </a:lnTo>
                    <a:lnTo>
                      <a:pt x="58" y="6"/>
                    </a:lnTo>
                    <a:lnTo>
                      <a:pt x="67" y="6"/>
                    </a:lnTo>
                    <a:lnTo>
                      <a:pt x="73" y="9"/>
                    </a:lnTo>
                    <a:lnTo>
                      <a:pt x="78" y="8"/>
                    </a:lnTo>
                    <a:lnTo>
                      <a:pt x="83" y="8"/>
                    </a:lnTo>
                    <a:lnTo>
                      <a:pt x="85" y="9"/>
                    </a:lnTo>
                    <a:lnTo>
                      <a:pt x="90" y="9"/>
                    </a:lnTo>
                    <a:lnTo>
                      <a:pt x="90" y="14"/>
                    </a:lnTo>
                    <a:lnTo>
                      <a:pt x="93" y="14"/>
                    </a:lnTo>
                    <a:lnTo>
                      <a:pt x="98" y="13"/>
                    </a:lnTo>
                    <a:lnTo>
                      <a:pt x="102" y="14"/>
                    </a:lnTo>
                    <a:lnTo>
                      <a:pt x="107" y="18"/>
                    </a:lnTo>
                    <a:lnTo>
                      <a:pt x="113" y="18"/>
                    </a:lnTo>
                    <a:lnTo>
                      <a:pt x="118" y="14"/>
                    </a:lnTo>
                    <a:lnTo>
                      <a:pt x="122" y="14"/>
                    </a:lnTo>
                    <a:lnTo>
                      <a:pt x="127" y="8"/>
                    </a:lnTo>
                    <a:lnTo>
                      <a:pt x="132" y="8"/>
                    </a:lnTo>
                    <a:lnTo>
                      <a:pt x="137" y="11"/>
                    </a:lnTo>
                    <a:lnTo>
                      <a:pt x="140" y="9"/>
                    </a:lnTo>
                    <a:lnTo>
                      <a:pt x="143" y="8"/>
                    </a:lnTo>
                    <a:lnTo>
                      <a:pt x="145" y="9"/>
                    </a:lnTo>
                    <a:lnTo>
                      <a:pt x="150" y="14"/>
                    </a:lnTo>
                    <a:lnTo>
                      <a:pt x="152" y="18"/>
                    </a:lnTo>
                    <a:lnTo>
                      <a:pt x="150" y="24"/>
                    </a:lnTo>
                    <a:lnTo>
                      <a:pt x="153" y="26"/>
                    </a:lnTo>
                    <a:lnTo>
                      <a:pt x="158" y="28"/>
                    </a:lnTo>
                    <a:lnTo>
                      <a:pt x="158" y="29"/>
                    </a:lnTo>
                    <a:lnTo>
                      <a:pt x="155" y="36"/>
                    </a:lnTo>
                    <a:lnTo>
                      <a:pt x="152" y="41"/>
                    </a:lnTo>
                    <a:lnTo>
                      <a:pt x="156" y="41"/>
                    </a:lnTo>
                    <a:lnTo>
                      <a:pt x="158" y="38"/>
                    </a:lnTo>
                    <a:lnTo>
                      <a:pt x="161" y="38"/>
                    </a:lnTo>
                    <a:lnTo>
                      <a:pt x="161" y="41"/>
                    </a:lnTo>
                    <a:lnTo>
                      <a:pt x="163" y="44"/>
                    </a:lnTo>
                    <a:lnTo>
                      <a:pt x="163" y="48"/>
                    </a:lnTo>
                    <a:lnTo>
                      <a:pt x="170" y="48"/>
                    </a:lnTo>
                    <a:lnTo>
                      <a:pt x="171" y="49"/>
                    </a:lnTo>
                    <a:lnTo>
                      <a:pt x="173" y="53"/>
                    </a:lnTo>
                    <a:lnTo>
                      <a:pt x="170" y="54"/>
                    </a:lnTo>
                    <a:lnTo>
                      <a:pt x="161" y="56"/>
                    </a:lnTo>
                    <a:lnTo>
                      <a:pt x="161" y="61"/>
                    </a:lnTo>
                    <a:lnTo>
                      <a:pt x="163" y="63"/>
                    </a:lnTo>
                    <a:lnTo>
                      <a:pt x="165" y="73"/>
                    </a:lnTo>
                    <a:lnTo>
                      <a:pt x="163" y="76"/>
                    </a:lnTo>
                    <a:lnTo>
                      <a:pt x="163" y="83"/>
                    </a:lnTo>
                    <a:lnTo>
                      <a:pt x="166" y="84"/>
                    </a:lnTo>
                    <a:lnTo>
                      <a:pt x="170" y="89"/>
                    </a:lnTo>
                    <a:lnTo>
                      <a:pt x="168" y="93"/>
                    </a:lnTo>
                    <a:lnTo>
                      <a:pt x="165" y="91"/>
                    </a:lnTo>
                    <a:lnTo>
                      <a:pt x="161" y="93"/>
                    </a:lnTo>
                    <a:lnTo>
                      <a:pt x="161" y="96"/>
                    </a:lnTo>
                    <a:lnTo>
                      <a:pt x="166" y="101"/>
                    </a:lnTo>
                    <a:lnTo>
                      <a:pt x="168" y="102"/>
                    </a:lnTo>
                    <a:lnTo>
                      <a:pt x="168" y="107"/>
                    </a:lnTo>
                    <a:lnTo>
                      <a:pt x="161" y="121"/>
                    </a:lnTo>
                    <a:lnTo>
                      <a:pt x="156" y="121"/>
                    </a:lnTo>
                    <a:lnTo>
                      <a:pt x="155" y="124"/>
                    </a:lnTo>
                    <a:lnTo>
                      <a:pt x="156" y="127"/>
                    </a:lnTo>
                    <a:lnTo>
                      <a:pt x="153" y="136"/>
                    </a:lnTo>
                    <a:lnTo>
                      <a:pt x="150" y="139"/>
                    </a:lnTo>
                    <a:lnTo>
                      <a:pt x="150" y="142"/>
                    </a:lnTo>
                    <a:lnTo>
                      <a:pt x="113" y="152"/>
                    </a:lnTo>
                    <a:lnTo>
                      <a:pt x="105" y="147"/>
                    </a:lnTo>
                    <a:lnTo>
                      <a:pt x="100" y="147"/>
                    </a:lnTo>
                    <a:lnTo>
                      <a:pt x="95" y="139"/>
                    </a:lnTo>
                    <a:lnTo>
                      <a:pt x="90" y="137"/>
                    </a:lnTo>
                    <a:lnTo>
                      <a:pt x="92" y="134"/>
                    </a:lnTo>
                    <a:lnTo>
                      <a:pt x="92" y="134"/>
                    </a:lnTo>
                    <a:lnTo>
                      <a:pt x="102" y="127"/>
                    </a:lnTo>
                    <a:lnTo>
                      <a:pt x="103" y="99"/>
                    </a:lnTo>
                    <a:lnTo>
                      <a:pt x="105" y="96"/>
                    </a:lnTo>
                    <a:lnTo>
                      <a:pt x="102" y="94"/>
                    </a:lnTo>
                    <a:lnTo>
                      <a:pt x="102" y="91"/>
                    </a:lnTo>
                    <a:lnTo>
                      <a:pt x="105" y="89"/>
                    </a:lnTo>
                    <a:lnTo>
                      <a:pt x="105" y="86"/>
                    </a:lnTo>
                    <a:lnTo>
                      <a:pt x="100" y="81"/>
                    </a:lnTo>
                    <a:lnTo>
                      <a:pt x="102" y="78"/>
                    </a:lnTo>
                    <a:lnTo>
                      <a:pt x="95" y="68"/>
                    </a:lnTo>
                    <a:lnTo>
                      <a:pt x="93" y="64"/>
                    </a:lnTo>
                    <a:lnTo>
                      <a:pt x="90" y="59"/>
                    </a:lnTo>
                    <a:lnTo>
                      <a:pt x="68" y="59"/>
                    </a:lnTo>
                    <a:lnTo>
                      <a:pt x="62" y="61"/>
                    </a:lnTo>
                    <a:lnTo>
                      <a:pt x="58" y="64"/>
                    </a:lnTo>
                    <a:lnTo>
                      <a:pt x="52" y="71"/>
                    </a:lnTo>
                    <a:lnTo>
                      <a:pt x="52" y="73"/>
                    </a:lnTo>
                    <a:lnTo>
                      <a:pt x="45" y="78"/>
                    </a:lnTo>
                    <a:lnTo>
                      <a:pt x="40" y="78"/>
                    </a:lnTo>
                    <a:lnTo>
                      <a:pt x="37" y="74"/>
                    </a:lnTo>
                    <a:lnTo>
                      <a:pt x="30" y="71"/>
                    </a:lnTo>
                    <a:lnTo>
                      <a:pt x="29" y="64"/>
                    </a:lnTo>
                    <a:lnTo>
                      <a:pt x="24" y="64"/>
                    </a:lnTo>
                    <a:lnTo>
                      <a:pt x="22" y="63"/>
                    </a:lnTo>
                    <a:lnTo>
                      <a:pt x="22" y="59"/>
                    </a:lnTo>
                    <a:lnTo>
                      <a:pt x="24" y="58"/>
                    </a:lnTo>
                    <a:lnTo>
                      <a:pt x="20" y="56"/>
                    </a:lnTo>
                    <a:lnTo>
                      <a:pt x="17" y="59"/>
                    </a:lnTo>
                    <a:lnTo>
                      <a:pt x="14" y="58"/>
                    </a:lnTo>
                    <a:lnTo>
                      <a:pt x="9" y="58"/>
                    </a:lnTo>
                    <a:lnTo>
                      <a:pt x="2" y="49"/>
                    </a:lnTo>
                    <a:lnTo>
                      <a:pt x="5" y="43"/>
                    </a:lnTo>
                    <a:lnTo>
                      <a:pt x="0" y="38"/>
                    </a:lnTo>
                    <a:lnTo>
                      <a:pt x="0" y="3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22" name="Freeform 112"/>
              <p:cNvSpPr>
                <a:spLocks noEditPoints="1"/>
              </p:cNvSpPr>
              <p:nvPr/>
            </p:nvSpPr>
            <p:spPr bwMode="auto">
              <a:xfrm>
                <a:off x="6249125" y="3153505"/>
                <a:ext cx="35318" cy="38391"/>
              </a:xfrm>
              <a:custGeom>
                <a:avLst/>
                <a:gdLst/>
                <a:ahLst/>
                <a:cxnLst>
                  <a:cxn ang="0">
                    <a:pos x="18" y="63"/>
                  </a:cxn>
                  <a:cxn ang="0">
                    <a:pos x="16" y="60"/>
                  </a:cxn>
                  <a:cxn ang="0">
                    <a:pos x="15" y="58"/>
                  </a:cxn>
                  <a:cxn ang="0">
                    <a:pos x="13" y="58"/>
                  </a:cxn>
                  <a:cxn ang="0">
                    <a:pos x="11" y="60"/>
                  </a:cxn>
                  <a:cxn ang="0">
                    <a:pos x="13" y="62"/>
                  </a:cxn>
                  <a:cxn ang="0">
                    <a:pos x="15" y="63"/>
                  </a:cxn>
                  <a:cxn ang="0">
                    <a:pos x="18" y="63"/>
                  </a:cxn>
                  <a:cxn ang="0">
                    <a:pos x="18" y="63"/>
                  </a:cxn>
                  <a:cxn ang="0">
                    <a:pos x="1" y="19"/>
                  </a:cxn>
                  <a:cxn ang="0">
                    <a:pos x="6" y="19"/>
                  </a:cxn>
                  <a:cxn ang="0">
                    <a:pos x="13" y="14"/>
                  </a:cxn>
                  <a:cxn ang="0">
                    <a:pos x="13" y="12"/>
                  </a:cxn>
                  <a:cxn ang="0">
                    <a:pos x="19" y="5"/>
                  </a:cxn>
                  <a:cxn ang="0">
                    <a:pos x="23" y="2"/>
                  </a:cxn>
                  <a:cxn ang="0">
                    <a:pos x="29" y="0"/>
                  </a:cxn>
                  <a:cxn ang="0">
                    <a:pos x="51" y="0"/>
                  </a:cxn>
                  <a:cxn ang="0">
                    <a:pos x="54" y="5"/>
                  </a:cxn>
                  <a:cxn ang="0">
                    <a:pos x="56" y="9"/>
                  </a:cxn>
                  <a:cxn ang="0">
                    <a:pos x="63" y="19"/>
                  </a:cxn>
                  <a:cxn ang="0">
                    <a:pos x="61" y="22"/>
                  </a:cxn>
                  <a:cxn ang="0">
                    <a:pos x="66" y="27"/>
                  </a:cxn>
                  <a:cxn ang="0">
                    <a:pos x="66" y="30"/>
                  </a:cxn>
                  <a:cxn ang="0">
                    <a:pos x="63" y="32"/>
                  </a:cxn>
                  <a:cxn ang="0">
                    <a:pos x="63" y="35"/>
                  </a:cxn>
                  <a:cxn ang="0">
                    <a:pos x="66" y="37"/>
                  </a:cxn>
                  <a:cxn ang="0">
                    <a:pos x="64" y="40"/>
                  </a:cxn>
                  <a:cxn ang="0">
                    <a:pos x="63" y="68"/>
                  </a:cxn>
                  <a:cxn ang="0">
                    <a:pos x="53" y="75"/>
                  </a:cxn>
                  <a:cxn ang="0">
                    <a:pos x="49" y="73"/>
                  </a:cxn>
                  <a:cxn ang="0">
                    <a:pos x="41" y="73"/>
                  </a:cxn>
                  <a:cxn ang="0">
                    <a:pos x="28" y="67"/>
                  </a:cxn>
                  <a:cxn ang="0">
                    <a:pos x="21" y="67"/>
                  </a:cxn>
                  <a:cxn ang="0">
                    <a:pos x="23" y="63"/>
                  </a:cxn>
                  <a:cxn ang="0">
                    <a:pos x="19" y="60"/>
                  </a:cxn>
                  <a:cxn ang="0">
                    <a:pos x="16" y="57"/>
                  </a:cxn>
                  <a:cxn ang="0">
                    <a:pos x="19" y="53"/>
                  </a:cxn>
                  <a:cxn ang="0">
                    <a:pos x="18" y="52"/>
                  </a:cxn>
                  <a:cxn ang="0">
                    <a:pos x="15" y="53"/>
                  </a:cxn>
                  <a:cxn ang="0">
                    <a:pos x="8" y="48"/>
                  </a:cxn>
                  <a:cxn ang="0">
                    <a:pos x="8" y="43"/>
                  </a:cxn>
                  <a:cxn ang="0">
                    <a:pos x="6" y="37"/>
                  </a:cxn>
                  <a:cxn ang="0">
                    <a:pos x="1" y="37"/>
                  </a:cxn>
                  <a:cxn ang="0">
                    <a:pos x="0" y="34"/>
                  </a:cxn>
                  <a:cxn ang="0">
                    <a:pos x="3" y="27"/>
                  </a:cxn>
                  <a:cxn ang="0">
                    <a:pos x="0" y="25"/>
                  </a:cxn>
                  <a:cxn ang="0">
                    <a:pos x="0" y="22"/>
                  </a:cxn>
                  <a:cxn ang="0">
                    <a:pos x="3" y="19"/>
                  </a:cxn>
                  <a:cxn ang="0">
                    <a:pos x="1" y="19"/>
                  </a:cxn>
                </a:cxnLst>
                <a:rect l="0" t="0" r="r" b="b"/>
                <a:pathLst>
                  <a:path w="66" h="75">
                    <a:moveTo>
                      <a:pt x="18" y="63"/>
                    </a:moveTo>
                    <a:lnTo>
                      <a:pt x="16" y="60"/>
                    </a:lnTo>
                    <a:lnTo>
                      <a:pt x="15" y="58"/>
                    </a:lnTo>
                    <a:lnTo>
                      <a:pt x="13" y="58"/>
                    </a:lnTo>
                    <a:lnTo>
                      <a:pt x="11" y="60"/>
                    </a:lnTo>
                    <a:lnTo>
                      <a:pt x="13" y="62"/>
                    </a:lnTo>
                    <a:lnTo>
                      <a:pt x="15" y="63"/>
                    </a:lnTo>
                    <a:lnTo>
                      <a:pt x="18" y="63"/>
                    </a:lnTo>
                    <a:lnTo>
                      <a:pt x="18" y="63"/>
                    </a:lnTo>
                    <a:close/>
                    <a:moveTo>
                      <a:pt x="1" y="19"/>
                    </a:moveTo>
                    <a:lnTo>
                      <a:pt x="6" y="19"/>
                    </a:lnTo>
                    <a:lnTo>
                      <a:pt x="13" y="14"/>
                    </a:lnTo>
                    <a:lnTo>
                      <a:pt x="13" y="12"/>
                    </a:lnTo>
                    <a:lnTo>
                      <a:pt x="19" y="5"/>
                    </a:lnTo>
                    <a:lnTo>
                      <a:pt x="23" y="2"/>
                    </a:lnTo>
                    <a:lnTo>
                      <a:pt x="29" y="0"/>
                    </a:lnTo>
                    <a:lnTo>
                      <a:pt x="51" y="0"/>
                    </a:lnTo>
                    <a:lnTo>
                      <a:pt x="54" y="5"/>
                    </a:lnTo>
                    <a:lnTo>
                      <a:pt x="56" y="9"/>
                    </a:lnTo>
                    <a:lnTo>
                      <a:pt x="63" y="19"/>
                    </a:lnTo>
                    <a:lnTo>
                      <a:pt x="61" y="22"/>
                    </a:lnTo>
                    <a:lnTo>
                      <a:pt x="66" y="27"/>
                    </a:lnTo>
                    <a:lnTo>
                      <a:pt x="66" y="30"/>
                    </a:lnTo>
                    <a:lnTo>
                      <a:pt x="63" y="32"/>
                    </a:lnTo>
                    <a:lnTo>
                      <a:pt x="63" y="35"/>
                    </a:lnTo>
                    <a:lnTo>
                      <a:pt x="66" y="37"/>
                    </a:lnTo>
                    <a:lnTo>
                      <a:pt x="64" y="40"/>
                    </a:lnTo>
                    <a:lnTo>
                      <a:pt x="63" y="68"/>
                    </a:lnTo>
                    <a:lnTo>
                      <a:pt x="53" y="75"/>
                    </a:lnTo>
                    <a:lnTo>
                      <a:pt x="49" y="73"/>
                    </a:lnTo>
                    <a:lnTo>
                      <a:pt x="41" y="73"/>
                    </a:lnTo>
                    <a:lnTo>
                      <a:pt x="28" y="67"/>
                    </a:lnTo>
                    <a:lnTo>
                      <a:pt x="21" y="67"/>
                    </a:lnTo>
                    <a:lnTo>
                      <a:pt x="23" y="63"/>
                    </a:lnTo>
                    <a:lnTo>
                      <a:pt x="19" y="60"/>
                    </a:lnTo>
                    <a:lnTo>
                      <a:pt x="16" y="57"/>
                    </a:lnTo>
                    <a:lnTo>
                      <a:pt x="19" y="53"/>
                    </a:lnTo>
                    <a:lnTo>
                      <a:pt x="18" y="52"/>
                    </a:lnTo>
                    <a:lnTo>
                      <a:pt x="15" y="53"/>
                    </a:lnTo>
                    <a:lnTo>
                      <a:pt x="8" y="48"/>
                    </a:lnTo>
                    <a:lnTo>
                      <a:pt x="8" y="43"/>
                    </a:lnTo>
                    <a:lnTo>
                      <a:pt x="6" y="37"/>
                    </a:lnTo>
                    <a:lnTo>
                      <a:pt x="1" y="37"/>
                    </a:lnTo>
                    <a:lnTo>
                      <a:pt x="0" y="34"/>
                    </a:lnTo>
                    <a:lnTo>
                      <a:pt x="3" y="27"/>
                    </a:lnTo>
                    <a:lnTo>
                      <a:pt x="0" y="25"/>
                    </a:lnTo>
                    <a:lnTo>
                      <a:pt x="0" y="22"/>
                    </a:lnTo>
                    <a:lnTo>
                      <a:pt x="3" y="19"/>
                    </a:lnTo>
                    <a:lnTo>
                      <a:pt x="1" y="1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23" name="Freeform 113"/>
              <p:cNvSpPr>
                <a:spLocks/>
              </p:cNvSpPr>
              <p:nvPr/>
            </p:nvSpPr>
            <p:spPr bwMode="auto">
              <a:xfrm>
                <a:off x="6271601" y="3170106"/>
                <a:ext cx="52442" cy="49804"/>
              </a:xfrm>
              <a:custGeom>
                <a:avLst/>
                <a:gdLst/>
                <a:ahLst/>
                <a:cxnLst>
                  <a:cxn ang="0">
                    <a:pos x="0" y="39"/>
                  </a:cxn>
                  <a:cxn ang="0">
                    <a:pos x="1" y="36"/>
                  </a:cxn>
                  <a:cxn ang="0">
                    <a:pos x="3" y="31"/>
                  </a:cxn>
                  <a:cxn ang="0">
                    <a:pos x="10" y="28"/>
                  </a:cxn>
                  <a:cxn ang="0">
                    <a:pos x="15" y="23"/>
                  </a:cxn>
                  <a:cxn ang="0">
                    <a:pos x="15" y="19"/>
                  </a:cxn>
                  <a:cxn ang="0">
                    <a:pos x="16" y="13"/>
                  </a:cxn>
                  <a:cxn ang="0">
                    <a:pos x="20" y="11"/>
                  </a:cxn>
                  <a:cxn ang="0">
                    <a:pos x="20" y="9"/>
                  </a:cxn>
                  <a:cxn ang="0">
                    <a:pos x="21" y="5"/>
                  </a:cxn>
                  <a:cxn ang="0">
                    <a:pos x="28" y="1"/>
                  </a:cxn>
                  <a:cxn ang="0">
                    <a:pos x="30" y="3"/>
                  </a:cxn>
                  <a:cxn ang="0">
                    <a:pos x="40" y="0"/>
                  </a:cxn>
                  <a:cxn ang="0">
                    <a:pos x="45" y="1"/>
                  </a:cxn>
                  <a:cxn ang="0">
                    <a:pos x="48" y="6"/>
                  </a:cxn>
                  <a:cxn ang="0">
                    <a:pos x="51" y="9"/>
                  </a:cxn>
                  <a:cxn ang="0">
                    <a:pos x="51" y="18"/>
                  </a:cxn>
                  <a:cxn ang="0">
                    <a:pos x="51" y="23"/>
                  </a:cxn>
                  <a:cxn ang="0">
                    <a:pos x="56" y="28"/>
                  </a:cxn>
                  <a:cxn ang="0">
                    <a:pos x="60" y="28"/>
                  </a:cxn>
                  <a:cxn ang="0">
                    <a:pos x="66" y="23"/>
                  </a:cxn>
                  <a:cxn ang="0">
                    <a:pos x="70" y="23"/>
                  </a:cxn>
                  <a:cxn ang="0">
                    <a:pos x="73" y="26"/>
                  </a:cxn>
                  <a:cxn ang="0">
                    <a:pos x="74" y="29"/>
                  </a:cxn>
                  <a:cxn ang="0">
                    <a:pos x="73" y="31"/>
                  </a:cxn>
                  <a:cxn ang="0">
                    <a:pos x="74" y="34"/>
                  </a:cxn>
                  <a:cxn ang="0">
                    <a:pos x="71" y="43"/>
                  </a:cxn>
                  <a:cxn ang="0">
                    <a:pos x="68" y="46"/>
                  </a:cxn>
                  <a:cxn ang="0">
                    <a:pos x="70" y="51"/>
                  </a:cxn>
                  <a:cxn ang="0">
                    <a:pos x="73" y="53"/>
                  </a:cxn>
                  <a:cxn ang="0">
                    <a:pos x="74" y="51"/>
                  </a:cxn>
                  <a:cxn ang="0">
                    <a:pos x="79" y="51"/>
                  </a:cxn>
                  <a:cxn ang="0">
                    <a:pos x="81" y="54"/>
                  </a:cxn>
                  <a:cxn ang="0">
                    <a:pos x="84" y="54"/>
                  </a:cxn>
                  <a:cxn ang="0">
                    <a:pos x="88" y="54"/>
                  </a:cxn>
                  <a:cxn ang="0">
                    <a:pos x="89" y="59"/>
                  </a:cxn>
                  <a:cxn ang="0">
                    <a:pos x="93" y="61"/>
                  </a:cxn>
                  <a:cxn ang="0">
                    <a:pos x="96" y="61"/>
                  </a:cxn>
                  <a:cxn ang="0">
                    <a:pos x="98" y="66"/>
                  </a:cxn>
                  <a:cxn ang="0">
                    <a:pos x="94" y="68"/>
                  </a:cxn>
                  <a:cxn ang="0">
                    <a:pos x="96" y="71"/>
                  </a:cxn>
                  <a:cxn ang="0">
                    <a:pos x="94" y="74"/>
                  </a:cxn>
                  <a:cxn ang="0">
                    <a:pos x="93" y="78"/>
                  </a:cxn>
                  <a:cxn ang="0">
                    <a:pos x="94" y="81"/>
                  </a:cxn>
                  <a:cxn ang="0">
                    <a:pos x="93" y="86"/>
                  </a:cxn>
                  <a:cxn ang="0">
                    <a:pos x="94" y="89"/>
                  </a:cxn>
                  <a:cxn ang="0">
                    <a:pos x="94" y="94"/>
                  </a:cxn>
                  <a:cxn ang="0">
                    <a:pos x="71" y="88"/>
                  </a:cxn>
                  <a:cxn ang="0">
                    <a:pos x="53" y="74"/>
                  </a:cxn>
                  <a:cxn ang="0">
                    <a:pos x="48" y="74"/>
                  </a:cxn>
                  <a:cxn ang="0">
                    <a:pos x="33" y="61"/>
                  </a:cxn>
                  <a:cxn ang="0">
                    <a:pos x="23" y="54"/>
                  </a:cxn>
                  <a:cxn ang="0">
                    <a:pos x="18" y="54"/>
                  </a:cxn>
                  <a:cxn ang="0">
                    <a:pos x="13" y="46"/>
                  </a:cxn>
                  <a:cxn ang="0">
                    <a:pos x="8" y="44"/>
                  </a:cxn>
                  <a:cxn ang="0">
                    <a:pos x="10" y="41"/>
                  </a:cxn>
                  <a:cxn ang="0">
                    <a:pos x="6" y="39"/>
                  </a:cxn>
                  <a:cxn ang="0">
                    <a:pos x="0" y="39"/>
                  </a:cxn>
                </a:cxnLst>
                <a:rect l="0" t="0" r="r" b="b"/>
                <a:pathLst>
                  <a:path w="98" h="94">
                    <a:moveTo>
                      <a:pt x="0" y="39"/>
                    </a:moveTo>
                    <a:lnTo>
                      <a:pt x="1" y="36"/>
                    </a:lnTo>
                    <a:lnTo>
                      <a:pt x="3" y="31"/>
                    </a:lnTo>
                    <a:lnTo>
                      <a:pt x="10" y="28"/>
                    </a:lnTo>
                    <a:lnTo>
                      <a:pt x="15" y="23"/>
                    </a:lnTo>
                    <a:lnTo>
                      <a:pt x="15" y="19"/>
                    </a:lnTo>
                    <a:lnTo>
                      <a:pt x="16" y="13"/>
                    </a:lnTo>
                    <a:lnTo>
                      <a:pt x="20" y="11"/>
                    </a:lnTo>
                    <a:lnTo>
                      <a:pt x="20" y="9"/>
                    </a:lnTo>
                    <a:lnTo>
                      <a:pt x="21" y="5"/>
                    </a:lnTo>
                    <a:lnTo>
                      <a:pt x="28" y="1"/>
                    </a:lnTo>
                    <a:lnTo>
                      <a:pt x="30" y="3"/>
                    </a:lnTo>
                    <a:lnTo>
                      <a:pt x="40" y="0"/>
                    </a:lnTo>
                    <a:lnTo>
                      <a:pt x="45" y="1"/>
                    </a:lnTo>
                    <a:lnTo>
                      <a:pt x="48" y="6"/>
                    </a:lnTo>
                    <a:lnTo>
                      <a:pt x="51" y="9"/>
                    </a:lnTo>
                    <a:lnTo>
                      <a:pt x="51" y="18"/>
                    </a:lnTo>
                    <a:lnTo>
                      <a:pt x="51" y="23"/>
                    </a:lnTo>
                    <a:lnTo>
                      <a:pt x="56" y="28"/>
                    </a:lnTo>
                    <a:lnTo>
                      <a:pt x="60" y="28"/>
                    </a:lnTo>
                    <a:lnTo>
                      <a:pt x="66" y="23"/>
                    </a:lnTo>
                    <a:lnTo>
                      <a:pt x="70" y="23"/>
                    </a:lnTo>
                    <a:lnTo>
                      <a:pt x="73" y="26"/>
                    </a:lnTo>
                    <a:lnTo>
                      <a:pt x="74" y="29"/>
                    </a:lnTo>
                    <a:lnTo>
                      <a:pt x="73" y="31"/>
                    </a:lnTo>
                    <a:lnTo>
                      <a:pt x="74" y="34"/>
                    </a:lnTo>
                    <a:lnTo>
                      <a:pt x="71" y="43"/>
                    </a:lnTo>
                    <a:lnTo>
                      <a:pt x="68" y="46"/>
                    </a:lnTo>
                    <a:lnTo>
                      <a:pt x="70" y="51"/>
                    </a:lnTo>
                    <a:lnTo>
                      <a:pt x="73" y="53"/>
                    </a:lnTo>
                    <a:lnTo>
                      <a:pt x="74" y="51"/>
                    </a:lnTo>
                    <a:lnTo>
                      <a:pt x="79" y="51"/>
                    </a:lnTo>
                    <a:lnTo>
                      <a:pt x="81" y="54"/>
                    </a:lnTo>
                    <a:lnTo>
                      <a:pt x="84" y="54"/>
                    </a:lnTo>
                    <a:lnTo>
                      <a:pt x="88" y="54"/>
                    </a:lnTo>
                    <a:lnTo>
                      <a:pt x="89" y="59"/>
                    </a:lnTo>
                    <a:lnTo>
                      <a:pt x="93" y="61"/>
                    </a:lnTo>
                    <a:lnTo>
                      <a:pt x="96" y="61"/>
                    </a:lnTo>
                    <a:lnTo>
                      <a:pt x="98" y="66"/>
                    </a:lnTo>
                    <a:lnTo>
                      <a:pt x="94" y="68"/>
                    </a:lnTo>
                    <a:lnTo>
                      <a:pt x="96" y="71"/>
                    </a:lnTo>
                    <a:lnTo>
                      <a:pt x="94" y="74"/>
                    </a:lnTo>
                    <a:lnTo>
                      <a:pt x="93" y="78"/>
                    </a:lnTo>
                    <a:lnTo>
                      <a:pt x="94" y="81"/>
                    </a:lnTo>
                    <a:lnTo>
                      <a:pt x="93" y="86"/>
                    </a:lnTo>
                    <a:lnTo>
                      <a:pt x="94" y="89"/>
                    </a:lnTo>
                    <a:lnTo>
                      <a:pt x="94" y="94"/>
                    </a:lnTo>
                    <a:lnTo>
                      <a:pt x="71" y="88"/>
                    </a:lnTo>
                    <a:lnTo>
                      <a:pt x="53" y="74"/>
                    </a:lnTo>
                    <a:lnTo>
                      <a:pt x="48" y="74"/>
                    </a:lnTo>
                    <a:lnTo>
                      <a:pt x="33" y="61"/>
                    </a:lnTo>
                    <a:lnTo>
                      <a:pt x="23" y="54"/>
                    </a:lnTo>
                    <a:lnTo>
                      <a:pt x="18" y="54"/>
                    </a:lnTo>
                    <a:lnTo>
                      <a:pt x="13" y="46"/>
                    </a:lnTo>
                    <a:lnTo>
                      <a:pt x="8" y="44"/>
                    </a:lnTo>
                    <a:lnTo>
                      <a:pt x="10" y="41"/>
                    </a:lnTo>
                    <a:lnTo>
                      <a:pt x="6" y="39"/>
                    </a:lnTo>
                    <a:lnTo>
                      <a:pt x="0" y="3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24" name="Freeform 114"/>
              <p:cNvSpPr>
                <a:spLocks/>
              </p:cNvSpPr>
              <p:nvPr/>
            </p:nvSpPr>
            <p:spPr bwMode="auto">
              <a:xfrm>
                <a:off x="6307989" y="3146241"/>
                <a:ext cx="81339" cy="73669"/>
              </a:xfrm>
              <a:custGeom>
                <a:avLst/>
                <a:gdLst/>
                <a:ahLst/>
                <a:cxnLst>
                  <a:cxn ang="0">
                    <a:pos x="26" y="136"/>
                  </a:cxn>
                  <a:cxn ang="0">
                    <a:pos x="26" y="128"/>
                  </a:cxn>
                  <a:cxn ang="0">
                    <a:pos x="26" y="121"/>
                  </a:cxn>
                  <a:cxn ang="0">
                    <a:pos x="26" y="115"/>
                  </a:cxn>
                  <a:cxn ang="0">
                    <a:pos x="28" y="108"/>
                  </a:cxn>
                  <a:cxn ang="0">
                    <a:pos x="21" y="106"/>
                  </a:cxn>
                  <a:cxn ang="0">
                    <a:pos x="16" y="101"/>
                  </a:cxn>
                  <a:cxn ang="0">
                    <a:pos x="11" y="98"/>
                  </a:cxn>
                  <a:cxn ang="0">
                    <a:pos x="5" y="100"/>
                  </a:cxn>
                  <a:cxn ang="0">
                    <a:pos x="0" y="93"/>
                  </a:cxn>
                  <a:cxn ang="0">
                    <a:pos x="6" y="81"/>
                  </a:cxn>
                  <a:cxn ang="0">
                    <a:pos x="6" y="75"/>
                  </a:cxn>
                  <a:cxn ang="0">
                    <a:pos x="18" y="61"/>
                  </a:cxn>
                  <a:cxn ang="0">
                    <a:pos x="16" y="55"/>
                  </a:cxn>
                  <a:cxn ang="0">
                    <a:pos x="11" y="47"/>
                  </a:cxn>
                  <a:cxn ang="0">
                    <a:pos x="18" y="47"/>
                  </a:cxn>
                  <a:cxn ang="0">
                    <a:pos x="16" y="38"/>
                  </a:cxn>
                  <a:cxn ang="0">
                    <a:pos x="13" y="30"/>
                  </a:cxn>
                  <a:cxn ang="0">
                    <a:pos x="13" y="17"/>
                  </a:cxn>
                  <a:cxn ang="0">
                    <a:pos x="11" y="10"/>
                  </a:cxn>
                  <a:cxn ang="0">
                    <a:pos x="30" y="3"/>
                  </a:cxn>
                  <a:cxn ang="0">
                    <a:pos x="38" y="5"/>
                  </a:cxn>
                  <a:cxn ang="0">
                    <a:pos x="50" y="5"/>
                  </a:cxn>
                  <a:cxn ang="0">
                    <a:pos x="58" y="2"/>
                  </a:cxn>
                  <a:cxn ang="0">
                    <a:pos x="63" y="3"/>
                  </a:cxn>
                  <a:cxn ang="0">
                    <a:pos x="73" y="8"/>
                  </a:cxn>
                  <a:cxn ang="0">
                    <a:pos x="81" y="0"/>
                  </a:cxn>
                  <a:cxn ang="0">
                    <a:pos x="98" y="8"/>
                  </a:cxn>
                  <a:cxn ang="0">
                    <a:pos x="103" y="10"/>
                  </a:cxn>
                  <a:cxn ang="0">
                    <a:pos x="113" y="13"/>
                  </a:cxn>
                  <a:cxn ang="0">
                    <a:pos x="123" y="20"/>
                  </a:cxn>
                  <a:cxn ang="0">
                    <a:pos x="133" y="15"/>
                  </a:cxn>
                  <a:cxn ang="0">
                    <a:pos x="139" y="18"/>
                  </a:cxn>
                  <a:cxn ang="0">
                    <a:pos x="144" y="20"/>
                  </a:cxn>
                  <a:cxn ang="0">
                    <a:pos x="144" y="32"/>
                  </a:cxn>
                  <a:cxn ang="0">
                    <a:pos x="149" y="38"/>
                  </a:cxn>
                  <a:cxn ang="0">
                    <a:pos x="149" y="50"/>
                  </a:cxn>
                  <a:cxn ang="0">
                    <a:pos x="144" y="56"/>
                  </a:cxn>
                  <a:cxn ang="0">
                    <a:pos x="136" y="71"/>
                  </a:cxn>
                  <a:cxn ang="0">
                    <a:pos x="134" y="80"/>
                  </a:cxn>
                  <a:cxn ang="0">
                    <a:pos x="133" y="91"/>
                  </a:cxn>
                  <a:cxn ang="0">
                    <a:pos x="129" y="95"/>
                  </a:cxn>
                  <a:cxn ang="0">
                    <a:pos x="136" y="106"/>
                  </a:cxn>
                  <a:cxn ang="0">
                    <a:pos x="143" y="113"/>
                  </a:cxn>
                  <a:cxn ang="0">
                    <a:pos x="144" y="123"/>
                  </a:cxn>
                  <a:cxn ang="0">
                    <a:pos x="136" y="123"/>
                  </a:cxn>
                  <a:cxn ang="0">
                    <a:pos x="131" y="120"/>
                  </a:cxn>
                  <a:cxn ang="0">
                    <a:pos x="126" y="126"/>
                  </a:cxn>
                  <a:cxn ang="0">
                    <a:pos x="103" y="125"/>
                  </a:cxn>
                  <a:cxn ang="0">
                    <a:pos x="61" y="126"/>
                  </a:cxn>
                  <a:cxn ang="0">
                    <a:pos x="45" y="133"/>
                  </a:cxn>
                  <a:cxn ang="0">
                    <a:pos x="38" y="136"/>
                  </a:cxn>
                  <a:cxn ang="0">
                    <a:pos x="26" y="141"/>
                  </a:cxn>
                </a:cxnLst>
                <a:rect l="0" t="0" r="r" b="b"/>
                <a:pathLst>
                  <a:path w="151" h="143">
                    <a:moveTo>
                      <a:pt x="26" y="141"/>
                    </a:moveTo>
                    <a:lnTo>
                      <a:pt x="26" y="136"/>
                    </a:lnTo>
                    <a:lnTo>
                      <a:pt x="25" y="133"/>
                    </a:lnTo>
                    <a:lnTo>
                      <a:pt x="26" y="128"/>
                    </a:lnTo>
                    <a:lnTo>
                      <a:pt x="25" y="125"/>
                    </a:lnTo>
                    <a:lnTo>
                      <a:pt x="26" y="121"/>
                    </a:lnTo>
                    <a:lnTo>
                      <a:pt x="28" y="118"/>
                    </a:lnTo>
                    <a:lnTo>
                      <a:pt x="26" y="115"/>
                    </a:lnTo>
                    <a:lnTo>
                      <a:pt x="30" y="113"/>
                    </a:lnTo>
                    <a:lnTo>
                      <a:pt x="28" y="108"/>
                    </a:lnTo>
                    <a:lnTo>
                      <a:pt x="25" y="108"/>
                    </a:lnTo>
                    <a:lnTo>
                      <a:pt x="21" y="106"/>
                    </a:lnTo>
                    <a:lnTo>
                      <a:pt x="20" y="101"/>
                    </a:lnTo>
                    <a:lnTo>
                      <a:pt x="16" y="101"/>
                    </a:lnTo>
                    <a:lnTo>
                      <a:pt x="13" y="101"/>
                    </a:lnTo>
                    <a:lnTo>
                      <a:pt x="11" y="98"/>
                    </a:lnTo>
                    <a:lnTo>
                      <a:pt x="6" y="98"/>
                    </a:lnTo>
                    <a:lnTo>
                      <a:pt x="5" y="100"/>
                    </a:lnTo>
                    <a:lnTo>
                      <a:pt x="2" y="98"/>
                    </a:lnTo>
                    <a:lnTo>
                      <a:pt x="0" y="93"/>
                    </a:lnTo>
                    <a:lnTo>
                      <a:pt x="3" y="90"/>
                    </a:lnTo>
                    <a:lnTo>
                      <a:pt x="6" y="81"/>
                    </a:lnTo>
                    <a:lnTo>
                      <a:pt x="5" y="78"/>
                    </a:lnTo>
                    <a:lnTo>
                      <a:pt x="6" y="75"/>
                    </a:lnTo>
                    <a:lnTo>
                      <a:pt x="11" y="75"/>
                    </a:lnTo>
                    <a:lnTo>
                      <a:pt x="18" y="61"/>
                    </a:lnTo>
                    <a:lnTo>
                      <a:pt x="18" y="56"/>
                    </a:lnTo>
                    <a:lnTo>
                      <a:pt x="16" y="55"/>
                    </a:lnTo>
                    <a:lnTo>
                      <a:pt x="11" y="50"/>
                    </a:lnTo>
                    <a:lnTo>
                      <a:pt x="11" y="47"/>
                    </a:lnTo>
                    <a:lnTo>
                      <a:pt x="15" y="45"/>
                    </a:lnTo>
                    <a:lnTo>
                      <a:pt x="18" y="47"/>
                    </a:lnTo>
                    <a:lnTo>
                      <a:pt x="20" y="43"/>
                    </a:lnTo>
                    <a:lnTo>
                      <a:pt x="16" y="38"/>
                    </a:lnTo>
                    <a:lnTo>
                      <a:pt x="13" y="37"/>
                    </a:lnTo>
                    <a:lnTo>
                      <a:pt x="13" y="30"/>
                    </a:lnTo>
                    <a:lnTo>
                      <a:pt x="15" y="27"/>
                    </a:lnTo>
                    <a:lnTo>
                      <a:pt x="13" y="17"/>
                    </a:lnTo>
                    <a:lnTo>
                      <a:pt x="11" y="15"/>
                    </a:lnTo>
                    <a:lnTo>
                      <a:pt x="11" y="10"/>
                    </a:lnTo>
                    <a:lnTo>
                      <a:pt x="20" y="8"/>
                    </a:lnTo>
                    <a:lnTo>
                      <a:pt x="30" y="3"/>
                    </a:lnTo>
                    <a:lnTo>
                      <a:pt x="33" y="3"/>
                    </a:lnTo>
                    <a:lnTo>
                      <a:pt x="38" y="5"/>
                    </a:lnTo>
                    <a:lnTo>
                      <a:pt x="48" y="7"/>
                    </a:lnTo>
                    <a:lnTo>
                      <a:pt x="50" y="5"/>
                    </a:lnTo>
                    <a:lnTo>
                      <a:pt x="50" y="2"/>
                    </a:lnTo>
                    <a:lnTo>
                      <a:pt x="58" y="2"/>
                    </a:lnTo>
                    <a:lnTo>
                      <a:pt x="65" y="2"/>
                    </a:lnTo>
                    <a:lnTo>
                      <a:pt x="63" y="3"/>
                    </a:lnTo>
                    <a:lnTo>
                      <a:pt x="65" y="5"/>
                    </a:lnTo>
                    <a:lnTo>
                      <a:pt x="73" y="8"/>
                    </a:lnTo>
                    <a:lnTo>
                      <a:pt x="78" y="2"/>
                    </a:lnTo>
                    <a:lnTo>
                      <a:pt x="81" y="0"/>
                    </a:lnTo>
                    <a:lnTo>
                      <a:pt x="88" y="5"/>
                    </a:lnTo>
                    <a:lnTo>
                      <a:pt x="98" y="8"/>
                    </a:lnTo>
                    <a:lnTo>
                      <a:pt x="101" y="8"/>
                    </a:lnTo>
                    <a:lnTo>
                      <a:pt x="103" y="10"/>
                    </a:lnTo>
                    <a:lnTo>
                      <a:pt x="108" y="10"/>
                    </a:lnTo>
                    <a:lnTo>
                      <a:pt x="113" y="13"/>
                    </a:lnTo>
                    <a:lnTo>
                      <a:pt x="114" y="17"/>
                    </a:lnTo>
                    <a:lnTo>
                      <a:pt x="123" y="20"/>
                    </a:lnTo>
                    <a:lnTo>
                      <a:pt x="128" y="18"/>
                    </a:lnTo>
                    <a:lnTo>
                      <a:pt x="133" y="15"/>
                    </a:lnTo>
                    <a:lnTo>
                      <a:pt x="136" y="17"/>
                    </a:lnTo>
                    <a:lnTo>
                      <a:pt x="139" y="18"/>
                    </a:lnTo>
                    <a:lnTo>
                      <a:pt x="144" y="18"/>
                    </a:lnTo>
                    <a:lnTo>
                      <a:pt x="144" y="20"/>
                    </a:lnTo>
                    <a:lnTo>
                      <a:pt x="143" y="27"/>
                    </a:lnTo>
                    <a:lnTo>
                      <a:pt x="144" y="32"/>
                    </a:lnTo>
                    <a:lnTo>
                      <a:pt x="144" y="37"/>
                    </a:lnTo>
                    <a:lnTo>
                      <a:pt x="149" y="38"/>
                    </a:lnTo>
                    <a:lnTo>
                      <a:pt x="151" y="45"/>
                    </a:lnTo>
                    <a:lnTo>
                      <a:pt x="149" y="50"/>
                    </a:lnTo>
                    <a:lnTo>
                      <a:pt x="149" y="53"/>
                    </a:lnTo>
                    <a:lnTo>
                      <a:pt x="144" y="56"/>
                    </a:lnTo>
                    <a:lnTo>
                      <a:pt x="136" y="66"/>
                    </a:lnTo>
                    <a:lnTo>
                      <a:pt x="136" y="71"/>
                    </a:lnTo>
                    <a:lnTo>
                      <a:pt x="134" y="75"/>
                    </a:lnTo>
                    <a:lnTo>
                      <a:pt x="134" y="80"/>
                    </a:lnTo>
                    <a:lnTo>
                      <a:pt x="133" y="83"/>
                    </a:lnTo>
                    <a:lnTo>
                      <a:pt x="133" y="91"/>
                    </a:lnTo>
                    <a:lnTo>
                      <a:pt x="129" y="93"/>
                    </a:lnTo>
                    <a:lnTo>
                      <a:pt x="129" y="95"/>
                    </a:lnTo>
                    <a:lnTo>
                      <a:pt x="133" y="98"/>
                    </a:lnTo>
                    <a:lnTo>
                      <a:pt x="136" y="106"/>
                    </a:lnTo>
                    <a:lnTo>
                      <a:pt x="138" y="111"/>
                    </a:lnTo>
                    <a:lnTo>
                      <a:pt x="143" y="113"/>
                    </a:lnTo>
                    <a:lnTo>
                      <a:pt x="144" y="116"/>
                    </a:lnTo>
                    <a:lnTo>
                      <a:pt x="144" y="123"/>
                    </a:lnTo>
                    <a:lnTo>
                      <a:pt x="141" y="123"/>
                    </a:lnTo>
                    <a:lnTo>
                      <a:pt x="136" y="123"/>
                    </a:lnTo>
                    <a:lnTo>
                      <a:pt x="136" y="125"/>
                    </a:lnTo>
                    <a:lnTo>
                      <a:pt x="131" y="120"/>
                    </a:lnTo>
                    <a:lnTo>
                      <a:pt x="128" y="121"/>
                    </a:lnTo>
                    <a:lnTo>
                      <a:pt x="126" y="126"/>
                    </a:lnTo>
                    <a:lnTo>
                      <a:pt x="114" y="121"/>
                    </a:lnTo>
                    <a:lnTo>
                      <a:pt x="103" y="125"/>
                    </a:lnTo>
                    <a:lnTo>
                      <a:pt x="71" y="125"/>
                    </a:lnTo>
                    <a:lnTo>
                      <a:pt x="61" y="126"/>
                    </a:lnTo>
                    <a:lnTo>
                      <a:pt x="61" y="128"/>
                    </a:lnTo>
                    <a:lnTo>
                      <a:pt x="45" y="133"/>
                    </a:lnTo>
                    <a:lnTo>
                      <a:pt x="43" y="136"/>
                    </a:lnTo>
                    <a:lnTo>
                      <a:pt x="38" y="136"/>
                    </a:lnTo>
                    <a:lnTo>
                      <a:pt x="30" y="143"/>
                    </a:lnTo>
                    <a:lnTo>
                      <a:pt x="26" y="14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25" name="Freeform 115"/>
              <p:cNvSpPr>
                <a:spLocks/>
              </p:cNvSpPr>
              <p:nvPr/>
            </p:nvSpPr>
            <p:spPr bwMode="auto">
              <a:xfrm>
                <a:off x="6377555" y="3138978"/>
                <a:ext cx="55653" cy="75744"/>
              </a:xfrm>
              <a:custGeom>
                <a:avLst/>
                <a:gdLst/>
                <a:ahLst/>
                <a:cxnLst>
                  <a:cxn ang="0">
                    <a:pos x="7" y="136"/>
                  </a:cxn>
                  <a:cxn ang="0">
                    <a:pos x="15" y="136"/>
                  </a:cxn>
                  <a:cxn ang="0">
                    <a:pos x="14" y="126"/>
                  </a:cxn>
                  <a:cxn ang="0">
                    <a:pos x="7" y="119"/>
                  </a:cxn>
                  <a:cxn ang="0">
                    <a:pos x="0" y="108"/>
                  </a:cxn>
                  <a:cxn ang="0">
                    <a:pos x="4" y="104"/>
                  </a:cxn>
                  <a:cxn ang="0">
                    <a:pos x="5" y="93"/>
                  </a:cxn>
                  <a:cxn ang="0">
                    <a:pos x="7" y="84"/>
                  </a:cxn>
                  <a:cxn ang="0">
                    <a:pos x="15" y="69"/>
                  </a:cxn>
                  <a:cxn ang="0">
                    <a:pos x="20" y="63"/>
                  </a:cxn>
                  <a:cxn ang="0">
                    <a:pos x="20" y="51"/>
                  </a:cxn>
                  <a:cxn ang="0">
                    <a:pos x="15" y="45"/>
                  </a:cxn>
                  <a:cxn ang="0">
                    <a:pos x="15" y="33"/>
                  </a:cxn>
                  <a:cxn ang="0">
                    <a:pos x="12" y="20"/>
                  </a:cxn>
                  <a:cxn ang="0">
                    <a:pos x="9" y="10"/>
                  </a:cxn>
                  <a:cxn ang="0">
                    <a:pos x="17" y="5"/>
                  </a:cxn>
                  <a:cxn ang="0">
                    <a:pos x="37" y="5"/>
                  </a:cxn>
                  <a:cxn ang="0">
                    <a:pos x="59" y="3"/>
                  </a:cxn>
                  <a:cxn ang="0">
                    <a:pos x="70" y="0"/>
                  </a:cxn>
                  <a:cxn ang="0">
                    <a:pos x="74" y="6"/>
                  </a:cxn>
                  <a:cxn ang="0">
                    <a:pos x="77" y="11"/>
                  </a:cxn>
                  <a:cxn ang="0">
                    <a:pos x="85" y="20"/>
                  </a:cxn>
                  <a:cxn ang="0">
                    <a:pos x="88" y="28"/>
                  </a:cxn>
                  <a:cxn ang="0">
                    <a:pos x="90" y="38"/>
                  </a:cxn>
                  <a:cxn ang="0">
                    <a:pos x="93" y="46"/>
                  </a:cxn>
                  <a:cxn ang="0">
                    <a:pos x="92" y="53"/>
                  </a:cxn>
                  <a:cxn ang="0">
                    <a:pos x="93" y="58"/>
                  </a:cxn>
                  <a:cxn ang="0">
                    <a:pos x="93" y="65"/>
                  </a:cxn>
                  <a:cxn ang="0">
                    <a:pos x="95" y="74"/>
                  </a:cxn>
                  <a:cxn ang="0">
                    <a:pos x="93" y="93"/>
                  </a:cxn>
                  <a:cxn ang="0">
                    <a:pos x="92" y="101"/>
                  </a:cxn>
                  <a:cxn ang="0">
                    <a:pos x="95" y="113"/>
                  </a:cxn>
                  <a:cxn ang="0">
                    <a:pos x="100" y="116"/>
                  </a:cxn>
                  <a:cxn ang="0">
                    <a:pos x="90" y="121"/>
                  </a:cxn>
                  <a:cxn ang="0">
                    <a:pos x="65" y="136"/>
                  </a:cxn>
                  <a:cxn ang="0">
                    <a:pos x="30" y="146"/>
                  </a:cxn>
                  <a:cxn ang="0">
                    <a:pos x="7" y="141"/>
                  </a:cxn>
                </a:cxnLst>
                <a:rect l="0" t="0" r="r" b="b"/>
                <a:pathLst>
                  <a:path w="103" h="146">
                    <a:moveTo>
                      <a:pt x="7" y="138"/>
                    </a:moveTo>
                    <a:lnTo>
                      <a:pt x="7" y="136"/>
                    </a:lnTo>
                    <a:lnTo>
                      <a:pt x="12" y="136"/>
                    </a:lnTo>
                    <a:lnTo>
                      <a:pt x="15" y="136"/>
                    </a:lnTo>
                    <a:lnTo>
                      <a:pt x="15" y="129"/>
                    </a:lnTo>
                    <a:lnTo>
                      <a:pt x="14" y="126"/>
                    </a:lnTo>
                    <a:lnTo>
                      <a:pt x="9" y="124"/>
                    </a:lnTo>
                    <a:lnTo>
                      <a:pt x="7" y="119"/>
                    </a:lnTo>
                    <a:lnTo>
                      <a:pt x="4" y="111"/>
                    </a:lnTo>
                    <a:lnTo>
                      <a:pt x="0" y="108"/>
                    </a:lnTo>
                    <a:lnTo>
                      <a:pt x="0" y="106"/>
                    </a:lnTo>
                    <a:lnTo>
                      <a:pt x="4" y="104"/>
                    </a:lnTo>
                    <a:lnTo>
                      <a:pt x="4" y="96"/>
                    </a:lnTo>
                    <a:lnTo>
                      <a:pt x="5" y="93"/>
                    </a:lnTo>
                    <a:lnTo>
                      <a:pt x="5" y="88"/>
                    </a:lnTo>
                    <a:lnTo>
                      <a:pt x="7" y="84"/>
                    </a:lnTo>
                    <a:lnTo>
                      <a:pt x="7" y="79"/>
                    </a:lnTo>
                    <a:lnTo>
                      <a:pt x="15" y="69"/>
                    </a:lnTo>
                    <a:lnTo>
                      <a:pt x="20" y="66"/>
                    </a:lnTo>
                    <a:lnTo>
                      <a:pt x="20" y="63"/>
                    </a:lnTo>
                    <a:lnTo>
                      <a:pt x="22" y="58"/>
                    </a:lnTo>
                    <a:lnTo>
                      <a:pt x="20" y="51"/>
                    </a:lnTo>
                    <a:lnTo>
                      <a:pt x="15" y="50"/>
                    </a:lnTo>
                    <a:lnTo>
                      <a:pt x="15" y="45"/>
                    </a:lnTo>
                    <a:lnTo>
                      <a:pt x="14" y="40"/>
                    </a:lnTo>
                    <a:lnTo>
                      <a:pt x="15" y="33"/>
                    </a:lnTo>
                    <a:lnTo>
                      <a:pt x="15" y="25"/>
                    </a:lnTo>
                    <a:lnTo>
                      <a:pt x="12" y="20"/>
                    </a:lnTo>
                    <a:lnTo>
                      <a:pt x="10" y="18"/>
                    </a:lnTo>
                    <a:lnTo>
                      <a:pt x="9" y="10"/>
                    </a:lnTo>
                    <a:lnTo>
                      <a:pt x="9" y="5"/>
                    </a:lnTo>
                    <a:lnTo>
                      <a:pt x="17" y="5"/>
                    </a:lnTo>
                    <a:lnTo>
                      <a:pt x="35" y="5"/>
                    </a:lnTo>
                    <a:lnTo>
                      <a:pt x="37" y="5"/>
                    </a:lnTo>
                    <a:lnTo>
                      <a:pt x="50" y="5"/>
                    </a:lnTo>
                    <a:lnTo>
                      <a:pt x="59" y="3"/>
                    </a:lnTo>
                    <a:lnTo>
                      <a:pt x="65" y="3"/>
                    </a:lnTo>
                    <a:lnTo>
                      <a:pt x="70" y="0"/>
                    </a:lnTo>
                    <a:lnTo>
                      <a:pt x="72" y="1"/>
                    </a:lnTo>
                    <a:lnTo>
                      <a:pt x="74" y="6"/>
                    </a:lnTo>
                    <a:lnTo>
                      <a:pt x="77" y="8"/>
                    </a:lnTo>
                    <a:lnTo>
                      <a:pt x="77" y="11"/>
                    </a:lnTo>
                    <a:lnTo>
                      <a:pt x="82" y="16"/>
                    </a:lnTo>
                    <a:lnTo>
                      <a:pt x="85" y="20"/>
                    </a:lnTo>
                    <a:lnTo>
                      <a:pt x="90" y="23"/>
                    </a:lnTo>
                    <a:lnTo>
                      <a:pt x="88" y="28"/>
                    </a:lnTo>
                    <a:lnTo>
                      <a:pt x="88" y="36"/>
                    </a:lnTo>
                    <a:lnTo>
                      <a:pt x="90" y="38"/>
                    </a:lnTo>
                    <a:lnTo>
                      <a:pt x="93" y="38"/>
                    </a:lnTo>
                    <a:lnTo>
                      <a:pt x="93" y="46"/>
                    </a:lnTo>
                    <a:lnTo>
                      <a:pt x="92" y="50"/>
                    </a:lnTo>
                    <a:lnTo>
                      <a:pt x="92" y="53"/>
                    </a:lnTo>
                    <a:lnTo>
                      <a:pt x="93" y="55"/>
                    </a:lnTo>
                    <a:lnTo>
                      <a:pt x="93" y="58"/>
                    </a:lnTo>
                    <a:lnTo>
                      <a:pt x="92" y="61"/>
                    </a:lnTo>
                    <a:lnTo>
                      <a:pt x="93" y="65"/>
                    </a:lnTo>
                    <a:lnTo>
                      <a:pt x="93" y="71"/>
                    </a:lnTo>
                    <a:lnTo>
                      <a:pt x="95" y="74"/>
                    </a:lnTo>
                    <a:lnTo>
                      <a:pt x="95" y="88"/>
                    </a:lnTo>
                    <a:lnTo>
                      <a:pt x="93" y="93"/>
                    </a:lnTo>
                    <a:lnTo>
                      <a:pt x="93" y="96"/>
                    </a:lnTo>
                    <a:lnTo>
                      <a:pt x="92" y="101"/>
                    </a:lnTo>
                    <a:lnTo>
                      <a:pt x="93" y="106"/>
                    </a:lnTo>
                    <a:lnTo>
                      <a:pt x="95" y="113"/>
                    </a:lnTo>
                    <a:lnTo>
                      <a:pt x="98" y="113"/>
                    </a:lnTo>
                    <a:lnTo>
                      <a:pt x="100" y="116"/>
                    </a:lnTo>
                    <a:lnTo>
                      <a:pt x="103" y="119"/>
                    </a:lnTo>
                    <a:lnTo>
                      <a:pt x="90" y="121"/>
                    </a:lnTo>
                    <a:lnTo>
                      <a:pt x="78" y="126"/>
                    </a:lnTo>
                    <a:lnTo>
                      <a:pt x="65" y="136"/>
                    </a:lnTo>
                    <a:lnTo>
                      <a:pt x="50" y="136"/>
                    </a:lnTo>
                    <a:lnTo>
                      <a:pt x="30" y="146"/>
                    </a:lnTo>
                    <a:lnTo>
                      <a:pt x="20" y="143"/>
                    </a:lnTo>
                    <a:lnTo>
                      <a:pt x="7" y="141"/>
                    </a:lnTo>
                    <a:lnTo>
                      <a:pt x="7" y="13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26" name="Freeform 116"/>
              <p:cNvSpPr>
                <a:spLocks/>
              </p:cNvSpPr>
              <p:nvPr/>
            </p:nvSpPr>
            <p:spPr bwMode="auto">
              <a:xfrm>
                <a:off x="6416084" y="3138978"/>
                <a:ext cx="26756" cy="62255"/>
              </a:xfrm>
              <a:custGeom>
                <a:avLst/>
                <a:gdLst/>
                <a:ahLst/>
                <a:cxnLst>
                  <a:cxn ang="0">
                    <a:pos x="28" y="6"/>
                  </a:cxn>
                  <a:cxn ang="0">
                    <a:pos x="2" y="0"/>
                  </a:cxn>
                  <a:cxn ang="0">
                    <a:pos x="0" y="1"/>
                  </a:cxn>
                  <a:cxn ang="0">
                    <a:pos x="2" y="6"/>
                  </a:cxn>
                  <a:cxn ang="0">
                    <a:pos x="5" y="8"/>
                  </a:cxn>
                  <a:cxn ang="0">
                    <a:pos x="5" y="11"/>
                  </a:cxn>
                  <a:cxn ang="0">
                    <a:pos x="10" y="16"/>
                  </a:cxn>
                  <a:cxn ang="0">
                    <a:pos x="13" y="20"/>
                  </a:cxn>
                  <a:cxn ang="0">
                    <a:pos x="18" y="23"/>
                  </a:cxn>
                  <a:cxn ang="0">
                    <a:pos x="16" y="28"/>
                  </a:cxn>
                  <a:cxn ang="0">
                    <a:pos x="16" y="36"/>
                  </a:cxn>
                  <a:cxn ang="0">
                    <a:pos x="18" y="38"/>
                  </a:cxn>
                  <a:cxn ang="0">
                    <a:pos x="21" y="38"/>
                  </a:cxn>
                  <a:cxn ang="0">
                    <a:pos x="21" y="46"/>
                  </a:cxn>
                  <a:cxn ang="0">
                    <a:pos x="20" y="50"/>
                  </a:cxn>
                  <a:cxn ang="0">
                    <a:pos x="20" y="53"/>
                  </a:cxn>
                  <a:cxn ang="0">
                    <a:pos x="21" y="55"/>
                  </a:cxn>
                  <a:cxn ang="0">
                    <a:pos x="21" y="58"/>
                  </a:cxn>
                  <a:cxn ang="0">
                    <a:pos x="20" y="61"/>
                  </a:cxn>
                  <a:cxn ang="0">
                    <a:pos x="21" y="65"/>
                  </a:cxn>
                  <a:cxn ang="0">
                    <a:pos x="21" y="71"/>
                  </a:cxn>
                  <a:cxn ang="0">
                    <a:pos x="23" y="74"/>
                  </a:cxn>
                  <a:cxn ang="0">
                    <a:pos x="23" y="88"/>
                  </a:cxn>
                  <a:cxn ang="0">
                    <a:pos x="21" y="93"/>
                  </a:cxn>
                  <a:cxn ang="0">
                    <a:pos x="21" y="96"/>
                  </a:cxn>
                  <a:cxn ang="0">
                    <a:pos x="20" y="101"/>
                  </a:cxn>
                  <a:cxn ang="0">
                    <a:pos x="21" y="106"/>
                  </a:cxn>
                  <a:cxn ang="0">
                    <a:pos x="23" y="113"/>
                  </a:cxn>
                  <a:cxn ang="0">
                    <a:pos x="26" y="113"/>
                  </a:cxn>
                  <a:cxn ang="0">
                    <a:pos x="28" y="116"/>
                  </a:cxn>
                  <a:cxn ang="0">
                    <a:pos x="31" y="119"/>
                  </a:cxn>
                  <a:cxn ang="0">
                    <a:pos x="33" y="119"/>
                  </a:cxn>
                  <a:cxn ang="0">
                    <a:pos x="46" y="111"/>
                  </a:cxn>
                  <a:cxn ang="0">
                    <a:pos x="48" y="113"/>
                  </a:cxn>
                  <a:cxn ang="0">
                    <a:pos x="50" y="108"/>
                  </a:cxn>
                  <a:cxn ang="0">
                    <a:pos x="46" y="103"/>
                  </a:cxn>
                  <a:cxn ang="0">
                    <a:pos x="46" y="96"/>
                  </a:cxn>
                  <a:cxn ang="0">
                    <a:pos x="45" y="91"/>
                  </a:cxn>
                  <a:cxn ang="0">
                    <a:pos x="45" y="65"/>
                  </a:cxn>
                  <a:cxn ang="0">
                    <a:pos x="45" y="61"/>
                  </a:cxn>
                  <a:cxn ang="0">
                    <a:pos x="48" y="58"/>
                  </a:cxn>
                  <a:cxn ang="0">
                    <a:pos x="48" y="53"/>
                  </a:cxn>
                  <a:cxn ang="0">
                    <a:pos x="46" y="50"/>
                  </a:cxn>
                  <a:cxn ang="0">
                    <a:pos x="46" y="43"/>
                  </a:cxn>
                  <a:cxn ang="0">
                    <a:pos x="45" y="35"/>
                  </a:cxn>
                  <a:cxn ang="0">
                    <a:pos x="40" y="23"/>
                  </a:cxn>
                  <a:cxn ang="0">
                    <a:pos x="36" y="21"/>
                  </a:cxn>
                  <a:cxn ang="0">
                    <a:pos x="33" y="18"/>
                  </a:cxn>
                  <a:cxn ang="0">
                    <a:pos x="28" y="16"/>
                  </a:cxn>
                  <a:cxn ang="0">
                    <a:pos x="26" y="10"/>
                  </a:cxn>
                  <a:cxn ang="0">
                    <a:pos x="28" y="6"/>
                  </a:cxn>
                </a:cxnLst>
                <a:rect l="0" t="0" r="r" b="b"/>
                <a:pathLst>
                  <a:path w="50" h="119">
                    <a:moveTo>
                      <a:pt x="28" y="6"/>
                    </a:moveTo>
                    <a:lnTo>
                      <a:pt x="2" y="0"/>
                    </a:lnTo>
                    <a:lnTo>
                      <a:pt x="0" y="1"/>
                    </a:lnTo>
                    <a:lnTo>
                      <a:pt x="2" y="6"/>
                    </a:lnTo>
                    <a:lnTo>
                      <a:pt x="5" y="8"/>
                    </a:lnTo>
                    <a:lnTo>
                      <a:pt x="5" y="11"/>
                    </a:lnTo>
                    <a:lnTo>
                      <a:pt x="10" y="16"/>
                    </a:lnTo>
                    <a:lnTo>
                      <a:pt x="13" y="20"/>
                    </a:lnTo>
                    <a:lnTo>
                      <a:pt x="18" y="23"/>
                    </a:lnTo>
                    <a:lnTo>
                      <a:pt x="16" y="28"/>
                    </a:lnTo>
                    <a:lnTo>
                      <a:pt x="16" y="36"/>
                    </a:lnTo>
                    <a:lnTo>
                      <a:pt x="18" y="38"/>
                    </a:lnTo>
                    <a:lnTo>
                      <a:pt x="21" y="38"/>
                    </a:lnTo>
                    <a:lnTo>
                      <a:pt x="21" y="46"/>
                    </a:lnTo>
                    <a:lnTo>
                      <a:pt x="20" y="50"/>
                    </a:lnTo>
                    <a:lnTo>
                      <a:pt x="20" y="53"/>
                    </a:lnTo>
                    <a:lnTo>
                      <a:pt x="21" y="55"/>
                    </a:lnTo>
                    <a:lnTo>
                      <a:pt x="21" y="58"/>
                    </a:lnTo>
                    <a:lnTo>
                      <a:pt x="20" y="61"/>
                    </a:lnTo>
                    <a:lnTo>
                      <a:pt x="21" y="65"/>
                    </a:lnTo>
                    <a:lnTo>
                      <a:pt x="21" y="71"/>
                    </a:lnTo>
                    <a:lnTo>
                      <a:pt x="23" y="74"/>
                    </a:lnTo>
                    <a:lnTo>
                      <a:pt x="23" y="88"/>
                    </a:lnTo>
                    <a:lnTo>
                      <a:pt x="21" y="93"/>
                    </a:lnTo>
                    <a:lnTo>
                      <a:pt x="21" y="96"/>
                    </a:lnTo>
                    <a:lnTo>
                      <a:pt x="20" y="101"/>
                    </a:lnTo>
                    <a:lnTo>
                      <a:pt x="21" y="106"/>
                    </a:lnTo>
                    <a:lnTo>
                      <a:pt x="23" y="113"/>
                    </a:lnTo>
                    <a:lnTo>
                      <a:pt x="26" y="113"/>
                    </a:lnTo>
                    <a:lnTo>
                      <a:pt x="28" y="116"/>
                    </a:lnTo>
                    <a:lnTo>
                      <a:pt x="31" y="119"/>
                    </a:lnTo>
                    <a:lnTo>
                      <a:pt x="33" y="119"/>
                    </a:lnTo>
                    <a:lnTo>
                      <a:pt x="46" y="111"/>
                    </a:lnTo>
                    <a:lnTo>
                      <a:pt x="48" y="113"/>
                    </a:lnTo>
                    <a:lnTo>
                      <a:pt x="50" y="108"/>
                    </a:lnTo>
                    <a:lnTo>
                      <a:pt x="46" y="103"/>
                    </a:lnTo>
                    <a:lnTo>
                      <a:pt x="46" y="96"/>
                    </a:lnTo>
                    <a:lnTo>
                      <a:pt x="45" y="91"/>
                    </a:lnTo>
                    <a:lnTo>
                      <a:pt x="45" y="65"/>
                    </a:lnTo>
                    <a:lnTo>
                      <a:pt x="45" y="61"/>
                    </a:lnTo>
                    <a:lnTo>
                      <a:pt x="48" y="58"/>
                    </a:lnTo>
                    <a:lnTo>
                      <a:pt x="48" y="53"/>
                    </a:lnTo>
                    <a:lnTo>
                      <a:pt x="46" y="50"/>
                    </a:lnTo>
                    <a:lnTo>
                      <a:pt x="46" y="43"/>
                    </a:lnTo>
                    <a:lnTo>
                      <a:pt x="45" y="35"/>
                    </a:lnTo>
                    <a:lnTo>
                      <a:pt x="40" y="23"/>
                    </a:lnTo>
                    <a:lnTo>
                      <a:pt x="36" y="21"/>
                    </a:lnTo>
                    <a:lnTo>
                      <a:pt x="33" y="18"/>
                    </a:lnTo>
                    <a:lnTo>
                      <a:pt x="28" y="16"/>
                    </a:lnTo>
                    <a:lnTo>
                      <a:pt x="26" y="10"/>
                    </a:lnTo>
                    <a:lnTo>
                      <a:pt x="28" y="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27" name="Freeform 117"/>
              <p:cNvSpPr>
                <a:spLocks/>
              </p:cNvSpPr>
              <p:nvPr/>
            </p:nvSpPr>
            <p:spPr bwMode="auto">
              <a:xfrm>
                <a:off x="6429998" y="3123414"/>
                <a:ext cx="40669" cy="74706"/>
              </a:xfrm>
              <a:custGeom>
                <a:avLst/>
                <a:gdLst/>
                <a:ahLst/>
                <a:cxnLst>
                  <a:cxn ang="0">
                    <a:pos x="35" y="11"/>
                  </a:cxn>
                  <a:cxn ang="0">
                    <a:pos x="27" y="16"/>
                  </a:cxn>
                  <a:cxn ang="0">
                    <a:pos x="15" y="20"/>
                  </a:cxn>
                  <a:cxn ang="0">
                    <a:pos x="12" y="26"/>
                  </a:cxn>
                  <a:cxn ang="0">
                    <a:pos x="9" y="33"/>
                  </a:cxn>
                  <a:cxn ang="0">
                    <a:pos x="0" y="40"/>
                  </a:cxn>
                  <a:cxn ang="0">
                    <a:pos x="7" y="48"/>
                  </a:cxn>
                  <a:cxn ang="0">
                    <a:pos x="14" y="53"/>
                  </a:cxn>
                  <a:cxn ang="0">
                    <a:pos x="20" y="73"/>
                  </a:cxn>
                  <a:cxn ang="0">
                    <a:pos x="22" y="83"/>
                  </a:cxn>
                  <a:cxn ang="0">
                    <a:pos x="19" y="91"/>
                  </a:cxn>
                  <a:cxn ang="0">
                    <a:pos x="19" y="121"/>
                  </a:cxn>
                  <a:cxn ang="0">
                    <a:pos x="20" y="133"/>
                  </a:cxn>
                  <a:cxn ang="0">
                    <a:pos x="22" y="143"/>
                  </a:cxn>
                  <a:cxn ang="0">
                    <a:pos x="49" y="138"/>
                  </a:cxn>
                  <a:cxn ang="0">
                    <a:pos x="49" y="134"/>
                  </a:cxn>
                  <a:cxn ang="0">
                    <a:pos x="49" y="119"/>
                  </a:cxn>
                  <a:cxn ang="0">
                    <a:pos x="47" y="106"/>
                  </a:cxn>
                  <a:cxn ang="0">
                    <a:pos x="49" y="101"/>
                  </a:cxn>
                  <a:cxn ang="0">
                    <a:pos x="47" y="98"/>
                  </a:cxn>
                  <a:cxn ang="0">
                    <a:pos x="47" y="93"/>
                  </a:cxn>
                  <a:cxn ang="0">
                    <a:pos x="47" y="85"/>
                  </a:cxn>
                  <a:cxn ang="0">
                    <a:pos x="49" y="78"/>
                  </a:cxn>
                  <a:cxn ang="0">
                    <a:pos x="55" y="76"/>
                  </a:cxn>
                  <a:cxn ang="0">
                    <a:pos x="60" y="71"/>
                  </a:cxn>
                  <a:cxn ang="0">
                    <a:pos x="65" y="61"/>
                  </a:cxn>
                  <a:cxn ang="0">
                    <a:pos x="72" y="60"/>
                  </a:cxn>
                  <a:cxn ang="0">
                    <a:pos x="67" y="53"/>
                  </a:cxn>
                  <a:cxn ang="0">
                    <a:pos x="70" y="48"/>
                  </a:cxn>
                  <a:cxn ang="0">
                    <a:pos x="77" y="45"/>
                  </a:cxn>
                  <a:cxn ang="0">
                    <a:pos x="74" y="31"/>
                  </a:cxn>
                  <a:cxn ang="0">
                    <a:pos x="65" y="23"/>
                  </a:cxn>
                  <a:cxn ang="0">
                    <a:pos x="67" y="18"/>
                  </a:cxn>
                  <a:cxn ang="0">
                    <a:pos x="57" y="11"/>
                  </a:cxn>
                  <a:cxn ang="0">
                    <a:pos x="44" y="0"/>
                  </a:cxn>
                  <a:cxn ang="0">
                    <a:pos x="44" y="6"/>
                  </a:cxn>
                  <a:cxn ang="0">
                    <a:pos x="35" y="8"/>
                  </a:cxn>
                </a:cxnLst>
                <a:rect l="0" t="0" r="r" b="b"/>
                <a:pathLst>
                  <a:path w="77" h="143">
                    <a:moveTo>
                      <a:pt x="35" y="8"/>
                    </a:moveTo>
                    <a:lnTo>
                      <a:pt x="35" y="11"/>
                    </a:lnTo>
                    <a:lnTo>
                      <a:pt x="30" y="16"/>
                    </a:lnTo>
                    <a:lnTo>
                      <a:pt x="27" y="16"/>
                    </a:lnTo>
                    <a:lnTo>
                      <a:pt x="19" y="21"/>
                    </a:lnTo>
                    <a:lnTo>
                      <a:pt x="15" y="20"/>
                    </a:lnTo>
                    <a:lnTo>
                      <a:pt x="10" y="21"/>
                    </a:lnTo>
                    <a:lnTo>
                      <a:pt x="12" y="26"/>
                    </a:lnTo>
                    <a:lnTo>
                      <a:pt x="7" y="28"/>
                    </a:lnTo>
                    <a:lnTo>
                      <a:pt x="9" y="33"/>
                    </a:lnTo>
                    <a:lnTo>
                      <a:pt x="2" y="35"/>
                    </a:lnTo>
                    <a:lnTo>
                      <a:pt x="0" y="40"/>
                    </a:lnTo>
                    <a:lnTo>
                      <a:pt x="2" y="46"/>
                    </a:lnTo>
                    <a:lnTo>
                      <a:pt x="7" y="48"/>
                    </a:lnTo>
                    <a:lnTo>
                      <a:pt x="10" y="51"/>
                    </a:lnTo>
                    <a:lnTo>
                      <a:pt x="14" y="53"/>
                    </a:lnTo>
                    <a:lnTo>
                      <a:pt x="19" y="65"/>
                    </a:lnTo>
                    <a:lnTo>
                      <a:pt x="20" y="73"/>
                    </a:lnTo>
                    <a:lnTo>
                      <a:pt x="20" y="80"/>
                    </a:lnTo>
                    <a:lnTo>
                      <a:pt x="22" y="83"/>
                    </a:lnTo>
                    <a:lnTo>
                      <a:pt x="22" y="88"/>
                    </a:lnTo>
                    <a:lnTo>
                      <a:pt x="19" y="91"/>
                    </a:lnTo>
                    <a:lnTo>
                      <a:pt x="19" y="95"/>
                    </a:lnTo>
                    <a:lnTo>
                      <a:pt x="19" y="121"/>
                    </a:lnTo>
                    <a:lnTo>
                      <a:pt x="20" y="126"/>
                    </a:lnTo>
                    <a:lnTo>
                      <a:pt x="20" y="133"/>
                    </a:lnTo>
                    <a:lnTo>
                      <a:pt x="24" y="138"/>
                    </a:lnTo>
                    <a:lnTo>
                      <a:pt x="22" y="143"/>
                    </a:lnTo>
                    <a:lnTo>
                      <a:pt x="30" y="143"/>
                    </a:lnTo>
                    <a:lnTo>
                      <a:pt x="49" y="138"/>
                    </a:lnTo>
                    <a:lnTo>
                      <a:pt x="49" y="138"/>
                    </a:lnTo>
                    <a:lnTo>
                      <a:pt x="49" y="134"/>
                    </a:lnTo>
                    <a:lnTo>
                      <a:pt x="49" y="123"/>
                    </a:lnTo>
                    <a:lnTo>
                      <a:pt x="49" y="119"/>
                    </a:lnTo>
                    <a:lnTo>
                      <a:pt x="49" y="116"/>
                    </a:lnTo>
                    <a:lnTo>
                      <a:pt x="47" y="106"/>
                    </a:lnTo>
                    <a:lnTo>
                      <a:pt x="49" y="103"/>
                    </a:lnTo>
                    <a:lnTo>
                      <a:pt x="49" y="101"/>
                    </a:lnTo>
                    <a:lnTo>
                      <a:pt x="47" y="99"/>
                    </a:lnTo>
                    <a:lnTo>
                      <a:pt x="47" y="98"/>
                    </a:lnTo>
                    <a:lnTo>
                      <a:pt x="47" y="95"/>
                    </a:lnTo>
                    <a:lnTo>
                      <a:pt x="47" y="93"/>
                    </a:lnTo>
                    <a:lnTo>
                      <a:pt x="47" y="88"/>
                    </a:lnTo>
                    <a:lnTo>
                      <a:pt x="47" y="85"/>
                    </a:lnTo>
                    <a:lnTo>
                      <a:pt x="47" y="81"/>
                    </a:lnTo>
                    <a:lnTo>
                      <a:pt x="49" y="78"/>
                    </a:lnTo>
                    <a:lnTo>
                      <a:pt x="54" y="76"/>
                    </a:lnTo>
                    <a:lnTo>
                      <a:pt x="55" y="76"/>
                    </a:lnTo>
                    <a:lnTo>
                      <a:pt x="59" y="75"/>
                    </a:lnTo>
                    <a:lnTo>
                      <a:pt x="60" y="71"/>
                    </a:lnTo>
                    <a:lnTo>
                      <a:pt x="64" y="65"/>
                    </a:lnTo>
                    <a:lnTo>
                      <a:pt x="65" y="61"/>
                    </a:lnTo>
                    <a:lnTo>
                      <a:pt x="69" y="60"/>
                    </a:lnTo>
                    <a:lnTo>
                      <a:pt x="72" y="60"/>
                    </a:lnTo>
                    <a:lnTo>
                      <a:pt x="74" y="58"/>
                    </a:lnTo>
                    <a:lnTo>
                      <a:pt x="67" y="53"/>
                    </a:lnTo>
                    <a:lnTo>
                      <a:pt x="69" y="50"/>
                    </a:lnTo>
                    <a:lnTo>
                      <a:pt x="70" y="48"/>
                    </a:lnTo>
                    <a:lnTo>
                      <a:pt x="75" y="48"/>
                    </a:lnTo>
                    <a:lnTo>
                      <a:pt x="77" y="45"/>
                    </a:lnTo>
                    <a:lnTo>
                      <a:pt x="74" y="36"/>
                    </a:lnTo>
                    <a:lnTo>
                      <a:pt x="74" y="31"/>
                    </a:lnTo>
                    <a:lnTo>
                      <a:pt x="67" y="26"/>
                    </a:lnTo>
                    <a:lnTo>
                      <a:pt x="65" y="23"/>
                    </a:lnTo>
                    <a:lnTo>
                      <a:pt x="67" y="18"/>
                    </a:lnTo>
                    <a:lnTo>
                      <a:pt x="67" y="18"/>
                    </a:lnTo>
                    <a:lnTo>
                      <a:pt x="62" y="11"/>
                    </a:lnTo>
                    <a:lnTo>
                      <a:pt x="57" y="11"/>
                    </a:lnTo>
                    <a:lnTo>
                      <a:pt x="52" y="5"/>
                    </a:lnTo>
                    <a:lnTo>
                      <a:pt x="44" y="0"/>
                    </a:lnTo>
                    <a:lnTo>
                      <a:pt x="42" y="3"/>
                    </a:lnTo>
                    <a:lnTo>
                      <a:pt x="44" y="6"/>
                    </a:lnTo>
                    <a:lnTo>
                      <a:pt x="39" y="8"/>
                    </a:lnTo>
                    <a:lnTo>
                      <a:pt x="35" y="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28" name="Freeform 118"/>
              <p:cNvSpPr>
                <a:spLocks noEditPoints="1"/>
              </p:cNvSpPr>
              <p:nvPr/>
            </p:nvSpPr>
            <p:spPr bwMode="auto">
              <a:xfrm>
                <a:off x="6572341" y="2995791"/>
                <a:ext cx="151975" cy="188841"/>
              </a:xfrm>
              <a:custGeom>
                <a:avLst/>
                <a:gdLst/>
                <a:ahLst/>
                <a:cxnLst>
                  <a:cxn ang="0">
                    <a:pos x="283" y="90"/>
                  </a:cxn>
                  <a:cxn ang="0">
                    <a:pos x="276" y="181"/>
                  </a:cxn>
                  <a:cxn ang="0">
                    <a:pos x="261" y="181"/>
                  </a:cxn>
                  <a:cxn ang="0">
                    <a:pos x="261" y="196"/>
                  </a:cxn>
                  <a:cxn ang="0">
                    <a:pos x="246" y="208"/>
                  </a:cxn>
                  <a:cxn ang="0">
                    <a:pos x="246" y="220"/>
                  </a:cxn>
                  <a:cxn ang="0">
                    <a:pos x="244" y="226"/>
                  </a:cxn>
                  <a:cxn ang="0">
                    <a:pos x="234" y="243"/>
                  </a:cxn>
                  <a:cxn ang="0">
                    <a:pos x="244" y="246"/>
                  </a:cxn>
                  <a:cxn ang="0">
                    <a:pos x="244" y="251"/>
                  </a:cxn>
                  <a:cxn ang="0">
                    <a:pos x="248" y="261"/>
                  </a:cxn>
                  <a:cxn ang="0">
                    <a:pos x="258" y="273"/>
                  </a:cxn>
                  <a:cxn ang="0">
                    <a:pos x="258" y="281"/>
                  </a:cxn>
                  <a:cxn ang="0">
                    <a:pos x="248" y="286"/>
                  </a:cxn>
                  <a:cxn ang="0">
                    <a:pos x="231" y="291"/>
                  </a:cxn>
                  <a:cxn ang="0">
                    <a:pos x="228" y="298"/>
                  </a:cxn>
                  <a:cxn ang="0">
                    <a:pos x="219" y="304"/>
                  </a:cxn>
                  <a:cxn ang="0">
                    <a:pos x="213" y="313"/>
                  </a:cxn>
                  <a:cxn ang="0">
                    <a:pos x="211" y="323"/>
                  </a:cxn>
                  <a:cxn ang="0">
                    <a:pos x="193" y="329"/>
                  </a:cxn>
                  <a:cxn ang="0">
                    <a:pos x="176" y="328"/>
                  </a:cxn>
                  <a:cxn ang="0">
                    <a:pos x="163" y="329"/>
                  </a:cxn>
                  <a:cxn ang="0">
                    <a:pos x="170" y="338"/>
                  </a:cxn>
                  <a:cxn ang="0">
                    <a:pos x="161" y="347"/>
                  </a:cxn>
                  <a:cxn ang="0">
                    <a:pos x="135" y="354"/>
                  </a:cxn>
                  <a:cxn ang="0">
                    <a:pos x="116" y="362"/>
                  </a:cxn>
                  <a:cxn ang="0">
                    <a:pos x="110" y="352"/>
                  </a:cxn>
                  <a:cxn ang="0">
                    <a:pos x="105" y="364"/>
                  </a:cxn>
                  <a:cxn ang="0">
                    <a:pos x="90" y="366"/>
                  </a:cxn>
                  <a:cxn ang="0">
                    <a:pos x="85" y="356"/>
                  </a:cxn>
                  <a:cxn ang="0">
                    <a:pos x="73" y="341"/>
                  </a:cxn>
                  <a:cxn ang="0">
                    <a:pos x="52" y="324"/>
                  </a:cxn>
                  <a:cxn ang="0">
                    <a:pos x="48" y="318"/>
                  </a:cxn>
                  <a:cxn ang="0">
                    <a:pos x="50" y="308"/>
                  </a:cxn>
                  <a:cxn ang="0">
                    <a:pos x="60" y="308"/>
                  </a:cxn>
                  <a:cxn ang="0">
                    <a:pos x="72" y="308"/>
                  </a:cxn>
                  <a:cxn ang="0">
                    <a:pos x="83" y="311"/>
                  </a:cxn>
                  <a:cxn ang="0">
                    <a:pos x="77" y="303"/>
                  </a:cxn>
                  <a:cxn ang="0">
                    <a:pos x="67" y="291"/>
                  </a:cxn>
                  <a:cxn ang="0">
                    <a:pos x="72" y="278"/>
                  </a:cxn>
                  <a:cxn ang="0">
                    <a:pos x="70" y="271"/>
                  </a:cxn>
                  <a:cxn ang="0">
                    <a:pos x="67" y="258"/>
                  </a:cxn>
                  <a:cxn ang="0">
                    <a:pos x="58" y="246"/>
                  </a:cxn>
                  <a:cxn ang="0">
                    <a:pos x="42" y="235"/>
                  </a:cxn>
                  <a:cxn ang="0">
                    <a:pos x="32" y="198"/>
                  </a:cxn>
                  <a:cxn ang="0">
                    <a:pos x="37" y="195"/>
                  </a:cxn>
                  <a:cxn ang="0">
                    <a:pos x="77" y="123"/>
                  </a:cxn>
                  <a:cxn ang="0">
                    <a:pos x="88" y="70"/>
                  </a:cxn>
                  <a:cxn ang="0">
                    <a:pos x="73" y="45"/>
                  </a:cxn>
                  <a:cxn ang="0">
                    <a:pos x="60" y="12"/>
                  </a:cxn>
                  <a:cxn ang="0">
                    <a:pos x="4" y="241"/>
                  </a:cxn>
                </a:cxnLst>
                <a:rect l="0" t="0" r="r" b="b"/>
                <a:pathLst>
                  <a:path w="284" h="366">
                    <a:moveTo>
                      <a:pt x="60" y="12"/>
                    </a:moveTo>
                    <a:lnTo>
                      <a:pt x="87" y="0"/>
                    </a:lnTo>
                    <a:lnTo>
                      <a:pt x="283" y="90"/>
                    </a:lnTo>
                    <a:lnTo>
                      <a:pt x="284" y="178"/>
                    </a:lnTo>
                    <a:lnTo>
                      <a:pt x="279" y="178"/>
                    </a:lnTo>
                    <a:lnTo>
                      <a:pt x="276" y="181"/>
                    </a:lnTo>
                    <a:lnTo>
                      <a:pt x="271" y="180"/>
                    </a:lnTo>
                    <a:lnTo>
                      <a:pt x="266" y="180"/>
                    </a:lnTo>
                    <a:lnTo>
                      <a:pt x="261" y="181"/>
                    </a:lnTo>
                    <a:lnTo>
                      <a:pt x="261" y="188"/>
                    </a:lnTo>
                    <a:lnTo>
                      <a:pt x="263" y="190"/>
                    </a:lnTo>
                    <a:lnTo>
                      <a:pt x="261" y="196"/>
                    </a:lnTo>
                    <a:lnTo>
                      <a:pt x="253" y="205"/>
                    </a:lnTo>
                    <a:lnTo>
                      <a:pt x="249" y="205"/>
                    </a:lnTo>
                    <a:lnTo>
                      <a:pt x="246" y="208"/>
                    </a:lnTo>
                    <a:lnTo>
                      <a:pt x="246" y="211"/>
                    </a:lnTo>
                    <a:lnTo>
                      <a:pt x="249" y="215"/>
                    </a:lnTo>
                    <a:lnTo>
                      <a:pt x="246" y="220"/>
                    </a:lnTo>
                    <a:lnTo>
                      <a:pt x="241" y="221"/>
                    </a:lnTo>
                    <a:lnTo>
                      <a:pt x="241" y="225"/>
                    </a:lnTo>
                    <a:lnTo>
                      <a:pt x="244" y="226"/>
                    </a:lnTo>
                    <a:lnTo>
                      <a:pt x="246" y="231"/>
                    </a:lnTo>
                    <a:lnTo>
                      <a:pt x="243" y="235"/>
                    </a:lnTo>
                    <a:lnTo>
                      <a:pt x="234" y="243"/>
                    </a:lnTo>
                    <a:lnTo>
                      <a:pt x="234" y="248"/>
                    </a:lnTo>
                    <a:lnTo>
                      <a:pt x="238" y="249"/>
                    </a:lnTo>
                    <a:lnTo>
                      <a:pt x="244" y="246"/>
                    </a:lnTo>
                    <a:lnTo>
                      <a:pt x="248" y="246"/>
                    </a:lnTo>
                    <a:lnTo>
                      <a:pt x="248" y="249"/>
                    </a:lnTo>
                    <a:lnTo>
                      <a:pt x="244" y="251"/>
                    </a:lnTo>
                    <a:lnTo>
                      <a:pt x="248" y="254"/>
                    </a:lnTo>
                    <a:lnTo>
                      <a:pt x="246" y="256"/>
                    </a:lnTo>
                    <a:lnTo>
                      <a:pt x="248" y="261"/>
                    </a:lnTo>
                    <a:lnTo>
                      <a:pt x="248" y="266"/>
                    </a:lnTo>
                    <a:lnTo>
                      <a:pt x="249" y="269"/>
                    </a:lnTo>
                    <a:lnTo>
                      <a:pt x="258" y="273"/>
                    </a:lnTo>
                    <a:lnTo>
                      <a:pt x="261" y="276"/>
                    </a:lnTo>
                    <a:lnTo>
                      <a:pt x="258" y="279"/>
                    </a:lnTo>
                    <a:lnTo>
                      <a:pt x="258" y="281"/>
                    </a:lnTo>
                    <a:lnTo>
                      <a:pt x="258" y="284"/>
                    </a:lnTo>
                    <a:lnTo>
                      <a:pt x="251" y="288"/>
                    </a:lnTo>
                    <a:lnTo>
                      <a:pt x="248" y="286"/>
                    </a:lnTo>
                    <a:lnTo>
                      <a:pt x="243" y="286"/>
                    </a:lnTo>
                    <a:lnTo>
                      <a:pt x="238" y="288"/>
                    </a:lnTo>
                    <a:lnTo>
                      <a:pt x="231" y="291"/>
                    </a:lnTo>
                    <a:lnTo>
                      <a:pt x="231" y="294"/>
                    </a:lnTo>
                    <a:lnTo>
                      <a:pt x="231" y="298"/>
                    </a:lnTo>
                    <a:lnTo>
                      <a:pt x="228" y="298"/>
                    </a:lnTo>
                    <a:lnTo>
                      <a:pt x="223" y="304"/>
                    </a:lnTo>
                    <a:lnTo>
                      <a:pt x="221" y="304"/>
                    </a:lnTo>
                    <a:lnTo>
                      <a:pt x="219" y="304"/>
                    </a:lnTo>
                    <a:lnTo>
                      <a:pt x="216" y="308"/>
                    </a:lnTo>
                    <a:lnTo>
                      <a:pt x="216" y="311"/>
                    </a:lnTo>
                    <a:lnTo>
                      <a:pt x="213" y="313"/>
                    </a:lnTo>
                    <a:lnTo>
                      <a:pt x="211" y="316"/>
                    </a:lnTo>
                    <a:lnTo>
                      <a:pt x="213" y="319"/>
                    </a:lnTo>
                    <a:lnTo>
                      <a:pt x="211" y="323"/>
                    </a:lnTo>
                    <a:lnTo>
                      <a:pt x="208" y="324"/>
                    </a:lnTo>
                    <a:lnTo>
                      <a:pt x="203" y="328"/>
                    </a:lnTo>
                    <a:lnTo>
                      <a:pt x="193" y="329"/>
                    </a:lnTo>
                    <a:lnTo>
                      <a:pt x="186" y="329"/>
                    </a:lnTo>
                    <a:lnTo>
                      <a:pt x="180" y="329"/>
                    </a:lnTo>
                    <a:lnTo>
                      <a:pt x="176" y="328"/>
                    </a:lnTo>
                    <a:lnTo>
                      <a:pt x="171" y="328"/>
                    </a:lnTo>
                    <a:lnTo>
                      <a:pt x="166" y="328"/>
                    </a:lnTo>
                    <a:lnTo>
                      <a:pt x="163" y="329"/>
                    </a:lnTo>
                    <a:lnTo>
                      <a:pt x="163" y="333"/>
                    </a:lnTo>
                    <a:lnTo>
                      <a:pt x="168" y="338"/>
                    </a:lnTo>
                    <a:lnTo>
                      <a:pt x="170" y="338"/>
                    </a:lnTo>
                    <a:lnTo>
                      <a:pt x="171" y="341"/>
                    </a:lnTo>
                    <a:lnTo>
                      <a:pt x="165" y="344"/>
                    </a:lnTo>
                    <a:lnTo>
                      <a:pt x="161" y="347"/>
                    </a:lnTo>
                    <a:lnTo>
                      <a:pt x="155" y="347"/>
                    </a:lnTo>
                    <a:lnTo>
                      <a:pt x="140" y="351"/>
                    </a:lnTo>
                    <a:lnTo>
                      <a:pt x="135" y="354"/>
                    </a:lnTo>
                    <a:lnTo>
                      <a:pt x="126" y="357"/>
                    </a:lnTo>
                    <a:lnTo>
                      <a:pt x="121" y="361"/>
                    </a:lnTo>
                    <a:lnTo>
                      <a:pt x="116" y="362"/>
                    </a:lnTo>
                    <a:lnTo>
                      <a:pt x="115" y="361"/>
                    </a:lnTo>
                    <a:lnTo>
                      <a:pt x="113" y="356"/>
                    </a:lnTo>
                    <a:lnTo>
                      <a:pt x="110" y="352"/>
                    </a:lnTo>
                    <a:lnTo>
                      <a:pt x="108" y="356"/>
                    </a:lnTo>
                    <a:lnTo>
                      <a:pt x="108" y="359"/>
                    </a:lnTo>
                    <a:lnTo>
                      <a:pt x="105" y="364"/>
                    </a:lnTo>
                    <a:lnTo>
                      <a:pt x="98" y="366"/>
                    </a:lnTo>
                    <a:lnTo>
                      <a:pt x="93" y="366"/>
                    </a:lnTo>
                    <a:lnTo>
                      <a:pt x="90" y="366"/>
                    </a:lnTo>
                    <a:lnTo>
                      <a:pt x="88" y="361"/>
                    </a:lnTo>
                    <a:lnTo>
                      <a:pt x="87" y="359"/>
                    </a:lnTo>
                    <a:lnTo>
                      <a:pt x="85" y="356"/>
                    </a:lnTo>
                    <a:lnTo>
                      <a:pt x="82" y="349"/>
                    </a:lnTo>
                    <a:lnTo>
                      <a:pt x="78" y="344"/>
                    </a:lnTo>
                    <a:lnTo>
                      <a:pt x="73" y="341"/>
                    </a:lnTo>
                    <a:lnTo>
                      <a:pt x="65" y="333"/>
                    </a:lnTo>
                    <a:lnTo>
                      <a:pt x="57" y="326"/>
                    </a:lnTo>
                    <a:lnTo>
                      <a:pt x="52" y="324"/>
                    </a:lnTo>
                    <a:lnTo>
                      <a:pt x="52" y="321"/>
                    </a:lnTo>
                    <a:lnTo>
                      <a:pt x="50" y="319"/>
                    </a:lnTo>
                    <a:lnTo>
                      <a:pt x="48" y="318"/>
                    </a:lnTo>
                    <a:lnTo>
                      <a:pt x="48" y="314"/>
                    </a:lnTo>
                    <a:lnTo>
                      <a:pt x="50" y="311"/>
                    </a:lnTo>
                    <a:lnTo>
                      <a:pt x="50" y="308"/>
                    </a:lnTo>
                    <a:lnTo>
                      <a:pt x="53" y="308"/>
                    </a:lnTo>
                    <a:lnTo>
                      <a:pt x="58" y="308"/>
                    </a:lnTo>
                    <a:lnTo>
                      <a:pt x="60" y="308"/>
                    </a:lnTo>
                    <a:lnTo>
                      <a:pt x="65" y="308"/>
                    </a:lnTo>
                    <a:lnTo>
                      <a:pt x="68" y="308"/>
                    </a:lnTo>
                    <a:lnTo>
                      <a:pt x="72" y="308"/>
                    </a:lnTo>
                    <a:lnTo>
                      <a:pt x="77" y="308"/>
                    </a:lnTo>
                    <a:lnTo>
                      <a:pt x="80" y="309"/>
                    </a:lnTo>
                    <a:lnTo>
                      <a:pt x="83" y="311"/>
                    </a:lnTo>
                    <a:lnTo>
                      <a:pt x="85" y="309"/>
                    </a:lnTo>
                    <a:lnTo>
                      <a:pt x="83" y="308"/>
                    </a:lnTo>
                    <a:lnTo>
                      <a:pt x="77" y="303"/>
                    </a:lnTo>
                    <a:lnTo>
                      <a:pt x="75" y="298"/>
                    </a:lnTo>
                    <a:lnTo>
                      <a:pt x="72" y="296"/>
                    </a:lnTo>
                    <a:lnTo>
                      <a:pt x="67" y="291"/>
                    </a:lnTo>
                    <a:lnTo>
                      <a:pt x="67" y="286"/>
                    </a:lnTo>
                    <a:lnTo>
                      <a:pt x="70" y="284"/>
                    </a:lnTo>
                    <a:lnTo>
                      <a:pt x="72" y="278"/>
                    </a:lnTo>
                    <a:lnTo>
                      <a:pt x="68" y="276"/>
                    </a:lnTo>
                    <a:lnTo>
                      <a:pt x="70" y="273"/>
                    </a:lnTo>
                    <a:lnTo>
                      <a:pt x="70" y="271"/>
                    </a:lnTo>
                    <a:lnTo>
                      <a:pt x="70" y="268"/>
                    </a:lnTo>
                    <a:lnTo>
                      <a:pt x="68" y="263"/>
                    </a:lnTo>
                    <a:lnTo>
                      <a:pt x="67" y="258"/>
                    </a:lnTo>
                    <a:lnTo>
                      <a:pt x="65" y="256"/>
                    </a:lnTo>
                    <a:lnTo>
                      <a:pt x="63" y="249"/>
                    </a:lnTo>
                    <a:lnTo>
                      <a:pt x="58" y="246"/>
                    </a:lnTo>
                    <a:lnTo>
                      <a:pt x="47" y="240"/>
                    </a:lnTo>
                    <a:lnTo>
                      <a:pt x="45" y="240"/>
                    </a:lnTo>
                    <a:lnTo>
                      <a:pt x="42" y="235"/>
                    </a:lnTo>
                    <a:lnTo>
                      <a:pt x="37" y="228"/>
                    </a:lnTo>
                    <a:lnTo>
                      <a:pt x="33" y="226"/>
                    </a:lnTo>
                    <a:lnTo>
                      <a:pt x="32" y="198"/>
                    </a:lnTo>
                    <a:lnTo>
                      <a:pt x="32" y="196"/>
                    </a:lnTo>
                    <a:lnTo>
                      <a:pt x="35" y="196"/>
                    </a:lnTo>
                    <a:lnTo>
                      <a:pt x="37" y="195"/>
                    </a:lnTo>
                    <a:lnTo>
                      <a:pt x="38" y="193"/>
                    </a:lnTo>
                    <a:lnTo>
                      <a:pt x="78" y="155"/>
                    </a:lnTo>
                    <a:lnTo>
                      <a:pt x="77" y="123"/>
                    </a:lnTo>
                    <a:lnTo>
                      <a:pt x="83" y="82"/>
                    </a:lnTo>
                    <a:lnTo>
                      <a:pt x="88" y="78"/>
                    </a:lnTo>
                    <a:lnTo>
                      <a:pt x="88" y="70"/>
                    </a:lnTo>
                    <a:lnTo>
                      <a:pt x="72" y="53"/>
                    </a:lnTo>
                    <a:lnTo>
                      <a:pt x="73" y="50"/>
                    </a:lnTo>
                    <a:lnTo>
                      <a:pt x="73" y="45"/>
                    </a:lnTo>
                    <a:lnTo>
                      <a:pt x="62" y="14"/>
                    </a:lnTo>
                    <a:lnTo>
                      <a:pt x="60" y="12"/>
                    </a:lnTo>
                    <a:lnTo>
                      <a:pt x="60" y="12"/>
                    </a:lnTo>
                    <a:close/>
                    <a:moveTo>
                      <a:pt x="9" y="236"/>
                    </a:moveTo>
                    <a:lnTo>
                      <a:pt x="7" y="240"/>
                    </a:lnTo>
                    <a:lnTo>
                      <a:pt x="4" y="241"/>
                    </a:lnTo>
                    <a:lnTo>
                      <a:pt x="0" y="240"/>
                    </a:lnTo>
                    <a:lnTo>
                      <a:pt x="9" y="23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29" name="Freeform 119"/>
              <p:cNvSpPr>
                <a:spLocks/>
              </p:cNvSpPr>
              <p:nvPr/>
            </p:nvSpPr>
            <p:spPr bwMode="auto">
              <a:xfrm>
                <a:off x="6421436" y="2997866"/>
                <a:ext cx="197996" cy="135924"/>
              </a:xfrm>
              <a:custGeom>
                <a:avLst/>
                <a:gdLst/>
                <a:ahLst/>
                <a:cxnLst>
                  <a:cxn ang="0">
                    <a:pos x="78" y="254"/>
                  </a:cxn>
                  <a:cxn ang="0">
                    <a:pos x="68" y="248"/>
                  </a:cxn>
                  <a:cxn ang="0">
                    <a:pos x="58" y="246"/>
                  </a:cxn>
                  <a:cxn ang="0">
                    <a:pos x="55" y="251"/>
                  </a:cxn>
                  <a:cxn ang="0">
                    <a:pos x="45" y="244"/>
                  </a:cxn>
                  <a:cxn ang="0">
                    <a:pos x="48" y="238"/>
                  </a:cxn>
                  <a:cxn ang="0">
                    <a:pos x="45" y="233"/>
                  </a:cxn>
                  <a:cxn ang="0">
                    <a:pos x="31" y="236"/>
                  </a:cxn>
                  <a:cxn ang="0">
                    <a:pos x="23" y="221"/>
                  </a:cxn>
                  <a:cxn ang="0">
                    <a:pos x="0" y="201"/>
                  </a:cxn>
                  <a:cxn ang="0">
                    <a:pos x="3" y="191"/>
                  </a:cxn>
                  <a:cxn ang="0">
                    <a:pos x="11" y="190"/>
                  </a:cxn>
                  <a:cxn ang="0">
                    <a:pos x="33" y="188"/>
                  </a:cxn>
                  <a:cxn ang="0">
                    <a:pos x="50" y="185"/>
                  </a:cxn>
                  <a:cxn ang="0">
                    <a:pos x="61" y="181"/>
                  </a:cxn>
                  <a:cxn ang="0">
                    <a:pos x="76" y="178"/>
                  </a:cxn>
                  <a:cxn ang="0">
                    <a:pos x="90" y="166"/>
                  </a:cxn>
                  <a:cxn ang="0">
                    <a:pos x="94" y="156"/>
                  </a:cxn>
                  <a:cxn ang="0">
                    <a:pos x="98" y="95"/>
                  </a:cxn>
                  <a:cxn ang="0">
                    <a:pos x="164" y="62"/>
                  </a:cxn>
                  <a:cxn ang="0">
                    <a:pos x="315" y="10"/>
                  </a:cxn>
                  <a:cxn ang="0">
                    <a:pos x="342" y="7"/>
                  </a:cxn>
                  <a:cxn ang="0">
                    <a:pos x="355" y="40"/>
                  </a:cxn>
                  <a:cxn ang="0">
                    <a:pos x="354" y="48"/>
                  </a:cxn>
                  <a:cxn ang="0">
                    <a:pos x="370" y="73"/>
                  </a:cxn>
                  <a:cxn ang="0">
                    <a:pos x="359" y="118"/>
                  </a:cxn>
                  <a:cxn ang="0">
                    <a:pos x="320" y="188"/>
                  </a:cxn>
                  <a:cxn ang="0">
                    <a:pos x="317" y="191"/>
                  </a:cxn>
                  <a:cxn ang="0">
                    <a:pos x="314" y="193"/>
                  </a:cxn>
                  <a:cxn ang="0">
                    <a:pos x="310" y="220"/>
                  </a:cxn>
                  <a:cxn ang="0">
                    <a:pos x="307" y="226"/>
                  </a:cxn>
                  <a:cxn ang="0">
                    <a:pos x="300" y="226"/>
                  </a:cxn>
                  <a:cxn ang="0">
                    <a:pos x="295" y="230"/>
                  </a:cxn>
                  <a:cxn ang="0">
                    <a:pos x="291" y="231"/>
                  </a:cxn>
                  <a:cxn ang="0">
                    <a:pos x="281" y="233"/>
                  </a:cxn>
                  <a:cxn ang="0">
                    <a:pos x="266" y="230"/>
                  </a:cxn>
                  <a:cxn ang="0">
                    <a:pos x="249" y="230"/>
                  </a:cxn>
                  <a:cxn ang="0">
                    <a:pos x="232" y="231"/>
                  </a:cxn>
                  <a:cxn ang="0">
                    <a:pos x="219" y="243"/>
                  </a:cxn>
                  <a:cxn ang="0">
                    <a:pos x="206" y="238"/>
                  </a:cxn>
                  <a:cxn ang="0">
                    <a:pos x="192" y="233"/>
                  </a:cxn>
                  <a:cxn ang="0">
                    <a:pos x="188" y="230"/>
                  </a:cxn>
                  <a:cxn ang="0">
                    <a:pos x="179" y="226"/>
                  </a:cxn>
                  <a:cxn ang="0">
                    <a:pos x="171" y="230"/>
                  </a:cxn>
                  <a:cxn ang="0">
                    <a:pos x="164" y="231"/>
                  </a:cxn>
                  <a:cxn ang="0">
                    <a:pos x="159" y="235"/>
                  </a:cxn>
                  <a:cxn ang="0">
                    <a:pos x="149" y="225"/>
                  </a:cxn>
                  <a:cxn ang="0">
                    <a:pos x="139" y="220"/>
                  </a:cxn>
                  <a:cxn ang="0">
                    <a:pos x="133" y="218"/>
                  </a:cxn>
                  <a:cxn ang="0">
                    <a:pos x="124" y="216"/>
                  </a:cxn>
                  <a:cxn ang="0">
                    <a:pos x="118" y="218"/>
                  </a:cxn>
                  <a:cxn ang="0">
                    <a:pos x="108" y="218"/>
                  </a:cxn>
                  <a:cxn ang="0">
                    <a:pos x="99" y="218"/>
                  </a:cxn>
                  <a:cxn ang="0">
                    <a:pos x="94" y="221"/>
                  </a:cxn>
                  <a:cxn ang="0">
                    <a:pos x="90" y="226"/>
                  </a:cxn>
                  <a:cxn ang="0">
                    <a:pos x="90" y="230"/>
                  </a:cxn>
                  <a:cxn ang="0">
                    <a:pos x="90" y="236"/>
                  </a:cxn>
                  <a:cxn ang="0">
                    <a:pos x="91" y="241"/>
                  </a:cxn>
                  <a:cxn ang="0">
                    <a:pos x="81" y="246"/>
                  </a:cxn>
                  <a:cxn ang="0">
                    <a:pos x="81" y="249"/>
                  </a:cxn>
                  <a:cxn ang="0">
                    <a:pos x="86" y="256"/>
                  </a:cxn>
                  <a:cxn ang="0">
                    <a:pos x="83" y="261"/>
                  </a:cxn>
                </a:cxnLst>
                <a:rect l="0" t="0" r="r" b="b"/>
                <a:pathLst>
                  <a:path w="370" h="261">
                    <a:moveTo>
                      <a:pt x="83" y="261"/>
                    </a:moveTo>
                    <a:lnTo>
                      <a:pt x="78" y="254"/>
                    </a:lnTo>
                    <a:lnTo>
                      <a:pt x="73" y="254"/>
                    </a:lnTo>
                    <a:lnTo>
                      <a:pt x="68" y="248"/>
                    </a:lnTo>
                    <a:lnTo>
                      <a:pt x="60" y="243"/>
                    </a:lnTo>
                    <a:lnTo>
                      <a:pt x="58" y="246"/>
                    </a:lnTo>
                    <a:lnTo>
                      <a:pt x="60" y="249"/>
                    </a:lnTo>
                    <a:lnTo>
                      <a:pt x="55" y="251"/>
                    </a:lnTo>
                    <a:lnTo>
                      <a:pt x="50" y="251"/>
                    </a:lnTo>
                    <a:lnTo>
                      <a:pt x="45" y="244"/>
                    </a:lnTo>
                    <a:lnTo>
                      <a:pt x="48" y="241"/>
                    </a:lnTo>
                    <a:lnTo>
                      <a:pt x="48" y="238"/>
                    </a:lnTo>
                    <a:lnTo>
                      <a:pt x="45" y="235"/>
                    </a:lnTo>
                    <a:lnTo>
                      <a:pt x="45" y="233"/>
                    </a:lnTo>
                    <a:lnTo>
                      <a:pt x="41" y="231"/>
                    </a:lnTo>
                    <a:lnTo>
                      <a:pt x="31" y="236"/>
                    </a:lnTo>
                    <a:lnTo>
                      <a:pt x="23" y="231"/>
                    </a:lnTo>
                    <a:lnTo>
                      <a:pt x="23" y="221"/>
                    </a:lnTo>
                    <a:lnTo>
                      <a:pt x="0" y="208"/>
                    </a:lnTo>
                    <a:lnTo>
                      <a:pt x="0" y="201"/>
                    </a:lnTo>
                    <a:lnTo>
                      <a:pt x="3" y="196"/>
                    </a:lnTo>
                    <a:lnTo>
                      <a:pt x="3" y="191"/>
                    </a:lnTo>
                    <a:lnTo>
                      <a:pt x="5" y="188"/>
                    </a:lnTo>
                    <a:lnTo>
                      <a:pt x="11" y="190"/>
                    </a:lnTo>
                    <a:lnTo>
                      <a:pt x="28" y="188"/>
                    </a:lnTo>
                    <a:lnTo>
                      <a:pt x="33" y="188"/>
                    </a:lnTo>
                    <a:lnTo>
                      <a:pt x="40" y="185"/>
                    </a:lnTo>
                    <a:lnTo>
                      <a:pt x="50" y="185"/>
                    </a:lnTo>
                    <a:lnTo>
                      <a:pt x="55" y="185"/>
                    </a:lnTo>
                    <a:lnTo>
                      <a:pt x="61" y="181"/>
                    </a:lnTo>
                    <a:lnTo>
                      <a:pt x="70" y="181"/>
                    </a:lnTo>
                    <a:lnTo>
                      <a:pt x="76" y="178"/>
                    </a:lnTo>
                    <a:lnTo>
                      <a:pt x="88" y="171"/>
                    </a:lnTo>
                    <a:lnTo>
                      <a:pt x="90" y="166"/>
                    </a:lnTo>
                    <a:lnTo>
                      <a:pt x="91" y="160"/>
                    </a:lnTo>
                    <a:lnTo>
                      <a:pt x="94" y="156"/>
                    </a:lnTo>
                    <a:lnTo>
                      <a:pt x="96" y="137"/>
                    </a:lnTo>
                    <a:lnTo>
                      <a:pt x="98" y="95"/>
                    </a:lnTo>
                    <a:lnTo>
                      <a:pt x="134" y="87"/>
                    </a:lnTo>
                    <a:lnTo>
                      <a:pt x="164" y="62"/>
                    </a:lnTo>
                    <a:lnTo>
                      <a:pt x="274" y="0"/>
                    </a:lnTo>
                    <a:lnTo>
                      <a:pt x="315" y="10"/>
                    </a:lnTo>
                    <a:lnTo>
                      <a:pt x="320" y="15"/>
                    </a:lnTo>
                    <a:lnTo>
                      <a:pt x="342" y="7"/>
                    </a:lnTo>
                    <a:lnTo>
                      <a:pt x="344" y="9"/>
                    </a:lnTo>
                    <a:lnTo>
                      <a:pt x="355" y="40"/>
                    </a:lnTo>
                    <a:lnTo>
                      <a:pt x="355" y="45"/>
                    </a:lnTo>
                    <a:lnTo>
                      <a:pt x="354" y="48"/>
                    </a:lnTo>
                    <a:lnTo>
                      <a:pt x="370" y="65"/>
                    </a:lnTo>
                    <a:lnTo>
                      <a:pt x="370" y="73"/>
                    </a:lnTo>
                    <a:lnTo>
                      <a:pt x="365" y="77"/>
                    </a:lnTo>
                    <a:lnTo>
                      <a:pt x="359" y="118"/>
                    </a:lnTo>
                    <a:lnTo>
                      <a:pt x="360" y="150"/>
                    </a:lnTo>
                    <a:lnTo>
                      <a:pt x="320" y="188"/>
                    </a:lnTo>
                    <a:lnTo>
                      <a:pt x="319" y="190"/>
                    </a:lnTo>
                    <a:lnTo>
                      <a:pt x="317" y="191"/>
                    </a:lnTo>
                    <a:lnTo>
                      <a:pt x="314" y="191"/>
                    </a:lnTo>
                    <a:lnTo>
                      <a:pt x="314" y="193"/>
                    </a:lnTo>
                    <a:lnTo>
                      <a:pt x="315" y="221"/>
                    </a:lnTo>
                    <a:lnTo>
                      <a:pt x="310" y="220"/>
                    </a:lnTo>
                    <a:lnTo>
                      <a:pt x="307" y="223"/>
                    </a:lnTo>
                    <a:lnTo>
                      <a:pt x="307" y="226"/>
                    </a:lnTo>
                    <a:lnTo>
                      <a:pt x="304" y="228"/>
                    </a:lnTo>
                    <a:lnTo>
                      <a:pt x="300" y="226"/>
                    </a:lnTo>
                    <a:lnTo>
                      <a:pt x="297" y="226"/>
                    </a:lnTo>
                    <a:lnTo>
                      <a:pt x="295" y="230"/>
                    </a:lnTo>
                    <a:lnTo>
                      <a:pt x="291" y="231"/>
                    </a:lnTo>
                    <a:lnTo>
                      <a:pt x="291" y="231"/>
                    </a:lnTo>
                    <a:lnTo>
                      <a:pt x="282" y="235"/>
                    </a:lnTo>
                    <a:lnTo>
                      <a:pt x="281" y="233"/>
                    </a:lnTo>
                    <a:lnTo>
                      <a:pt x="274" y="233"/>
                    </a:lnTo>
                    <a:lnTo>
                      <a:pt x="266" y="230"/>
                    </a:lnTo>
                    <a:lnTo>
                      <a:pt x="254" y="228"/>
                    </a:lnTo>
                    <a:lnTo>
                      <a:pt x="249" y="230"/>
                    </a:lnTo>
                    <a:lnTo>
                      <a:pt x="237" y="230"/>
                    </a:lnTo>
                    <a:lnTo>
                      <a:pt x="232" y="231"/>
                    </a:lnTo>
                    <a:lnTo>
                      <a:pt x="226" y="238"/>
                    </a:lnTo>
                    <a:lnTo>
                      <a:pt x="219" y="243"/>
                    </a:lnTo>
                    <a:lnTo>
                      <a:pt x="216" y="241"/>
                    </a:lnTo>
                    <a:lnTo>
                      <a:pt x="206" y="238"/>
                    </a:lnTo>
                    <a:lnTo>
                      <a:pt x="201" y="238"/>
                    </a:lnTo>
                    <a:lnTo>
                      <a:pt x="192" y="233"/>
                    </a:lnTo>
                    <a:lnTo>
                      <a:pt x="188" y="231"/>
                    </a:lnTo>
                    <a:lnTo>
                      <a:pt x="188" y="230"/>
                    </a:lnTo>
                    <a:lnTo>
                      <a:pt x="183" y="226"/>
                    </a:lnTo>
                    <a:lnTo>
                      <a:pt x="179" y="226"/>
                    </a:lnTo>
                    <a:lnTo>
                      <a:pt x="179" y="228"/>
                    </a:lnTo>
                    <a:lnTo>
                      <a:pt x="171" y="230"/>
                    </a:lnTo>
                    <a:lnTo>
                      <a:pt x="168" y="231"/>
                    </a:lnTo>
                    <a:lnTo>
                      <a:pt x="164" y="231"/>
                    </a:lnTo>
                    <a:lnTo>
                      <a:pt x="163" y="235"/>
                    </a:lnTo>
                    <a:lnTo>
                      <a:pt x="159" y="235"/>
                    </a:lnTo>
                    <a:lnTo>
                      <a:pt x="154" y="231"/>
                    </a:lnTo>
                    <a:lnTo>
                      <a:pt x="149" y="225"/>
                    </a:lnTo>
                    <a:lnTo>
                      <a:pt x="148" y="223"/>
                    </a:lnTo>
                    <a:lnTo>
                      <a:pt x="139" y="220"/>
                    </a:lnTo>
                    <a:lnTo>
                      <a:pt x="136" y="220"/>
                    </a:lnTo>
                    <a:lnTo>
                      <a:pt x="133" y="218"/>
                    </a:lnTo>
                    <a:lnTo>
                      <a:pt x="126" y="216"/>
                    </a:lnTo>
                    <a:lnTo>
                      <a:pt x="124" y="216"/>
                    </a:lnTo>
                    <a:lnTo>
                      <a:pt x="119" y="216"/>
                    </a:lnTo>
                    <a:lnTo>
                      <a:pt x="118" y="218"/>
                    </a:lnTo>
                    <a:lnTo>
                      <a:pt x="109" y="218"/>
                    </a:lnTo>
                    <a:lnTo>
                      <a:pt x="108" y="218"/>
                    </a:lnTo>
                    <a:lnTo>
                      <a:pt x="104" y="218"/>
                    </a:lnTo>
                    <a:lnTo>
                      <a:pt x="99" y="218"/>
                    </a:lnTo>
                    <a:lnTo>
                      <a:pt x="98" y="220"/>
                    </a:lnTo>
                    <a:lnTo>
                      <a:pt x="94" y="221"/>
                    </a:lnTo>
                    <a:lnTo>
                      <a:pt x="90" y="225"/>
                    </a:lnTo>
                    <a:lnTo>
                      <a:pt x="90" y="226"/>
                    </a:lnTo>
                    <a:lnTo>
                      <a:pt x="90" y="230"/>
                    </a:lnTo>
                    <a:lnTo>
                      <a:pt x="90" y="230"/>
                    </a:lnTo>
                    <a:lnTo>
                      <a:pt x="88" y="231"/>
                    </a:lnTo>
                    <a:lnTo>
                      <a:pt x="90" y="236"/>
                    </a:lnTo>
                    <a:lnTo>
                      <a:pt x="91" y="238"/>
                    </a:lnTo>
                    <a:lnTo>
                      <a:pt x="91" y="241"/>
                    </a:lnTo>
                    <a:lnTo>
                      <a:pt x="86" y="241"/>
                    </a:lnTo>
                    <a:lnTo>
                      <a:pt x="81" y="246"/>
                    </a:lnTo>
                    <a:lnTo>
                      <a:pt x="83" y="248"/>
                    </a:lnTo>
                    <a:lnTo>
                      <a:pt x="81" y="249"/>
                    </a:lnTo>
                    <a:lnTo>
                      <a:pt x="85" y="256"/>
                    </a:lnTo>
                    <a:lnTo>
                      <a:pt x="86" y="256"/>
                    </a:lnTo>
                    <a:lnTo>
                      <a:pt x="88" y="259"/>
                    </a:lnTo>
                    <a:lnTo>
                      <a:pt x="83" y="26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30" name="Freeform 120"/>
              <p:cNvSpPr>
                <a:spLocks/>
              </p:cNvSpPr>
              <p:nvPr/>
            </p:nvSpPr>
            <p:spPr bwMode="auto">
              <a:xfrm>
                <a:off x="6454613" y="3109926"/>
                <a:ext cx="148764" cy="111022"/>
              </a:xfrm>
              <a:custGeom>
                <a:avLst/>
                <a:gdLst/>
                <a:ahLst/>
                <a:cxnLst>
                  <a:cxn ang="0">
                    <a:pos x="261" y="14"/>
                  </a:cxn>
                  <a:cxn ang="0">
                    <a:pos x="244" y="7"/>
                  </a:cxn>
                  <a:cxn ang="0">
                    <a:pos x="237" y="10"/>
                  </a:cxn>
                  <a:cxn ang="0">
                    <a:pos x="228" y="15"/>
                  </a:cxn>
                  <a:cxn ang="0">
                    <a:pos x="218" y="17"/>
                  </a:cxn>
                  <a:cxn ang="0">
                    <a:pos x="191" y="12"/>
                  </a:cxn>
                  <a:cxn ang="0">
                    <a:pos x="169" y="15"/>
                  </a:cxn>
                  <a:cxn ang="0">
                    <a:pos x="153" y="25"/>
                  </a:cxn>
                  <a:cxn ang="0">
                    <a:pos x="129" y="17"/>
                  </a:cxn>
                  <a:cxn ang="0">
                    <a:pos x="120" y="10"/>
                  </a:cxn>
                  <a:cxn ang="0">
                    <a:pos x="108" y="14"/>
                  </a:cxn>
                  <a:cxn ang="0">
                    <a:pos x="100" y="19"/>
                  </a:cxn>
                  <a:cxn ang="0">
                    <a:pos x="86" y="9"/>
                  </a:cxn>
                  <a:cxn ang="0">
                    <a:pos x="73" y="4"/>
                  </a:cxn>
                  <a:cxn ang="0">
                    <a:pos x="61" y="0"/>
                  </a:cxn>
                  <a:cxn ang="0">
                    <a:pos x="46" y="2"/>
                  </a:cxn>
                  <a:cxn ang="0">
                    <a:pos x="36" y="2"/>
                  </a:cxn>
                  <a:cxn ang="0">
                    <a:pos x="27" y="9"/>
                  </a:cxn>
                  <a:cxn ang="0">
                    <a:pos x="27" y="14"/>
                  </a:cxn>
                  <a:cxn ang="0">
                    <a:pos x="28" y="22"/>
                  </a:cxn>
                  <a:cxn ang="0">
                    <a:pos x="18" y="30"/>
                  </a:cxn>
                  <a:cxn ang="0">
                    <a:pos x="22" y="40"/>
                  </a:cxn>
                  <a:cxn ang="0">
                    <a:pos x="20" y="45"/>
                  </a:cxn>
                  <a:cxn ang="0">
                    <a:pos x="27" y="58"/>
                  </a:cxn>
                  <a:cxn ang="0">
                    <a:pos x="28" y="75"/>
                  </a:cxn>
                  <a:cxn ang="0">
                    <a:pos x="20" y="80"/>
                  </a:cxn>
                  <a:cxn ang="0">
                    <a:pos x="22" y="87"/>
                  </a:cxn>
                  <a:cxn ang="0">
                    <a:pos x="13" y="98"/>
                  </a:cxn>
                  <a:cxn ang="0">
                    <a:pos x="7" y="103"/>
                  </a:cxn>
                  <a:cxn ang="0">
                    <a:pos x="0" y="112"/>
                  </a:cxn>
                  <a:cxn ang="0">
                    <a:pos x="0" y="122"/>
                  </a:cxn>
                  <a:cxn ang="0">
                    <a:pos x="2" y="128"/>
                  </a:cxn>
                  <a:cxn ang="0">
                    <a:pos x="2" y="143"/>
                  </a:cxn>
                  <a:cxn ang="0">
                    <a:pos x="2" y="161"/>
                  </a:cxn>
                  <a:cxn ang="0">
                    <a:pos x="18" y="165"/>
                  </a:cxn>
                  <a:cxn ang="0">
                    <a:pos x="53" y="191"/>
                  </a:cxn>
                  <a:cxn ang="0">
                    <a:pos x="58" y="208"/>
                  </a:cxn>
                  <a:cxn ang="0">
                    <a:pos x="96" y="215"/>
                  </a:cxn>
                  <a:cxn ang="0">
                    <a:pos x="116" y="210"/>
                  </a:cxn>
                  <a:cxn ang="0">
                    <a:pos x="128" y="203"/>
                  </a:cxn>
                  <a:cxn ang="0">
                    <a:pos x="134" y="206"/>
                  </a:cxn>
                  <a:cxn ang="0">
                    <a:pos x="144" y="191"/>
                  </a:cxn>
                  <a:cxn ang="0">
                    <a:pos x="146" y="180"/>
                  </a:cxn>
                  <a:cxn ang="0">
                    <a:pos x="154" y="171"/>
                  </a:cxn>
                  <a:cxn ang="0">
                    <a:pos x="163" y="160"/>
                  </a:cxn>
                  <a:cxn ang="0">
                    <a:pos x="171" y="155"/>
                  </a:cxn>
                  <a:cxn ang="0">
                    <a:pos x="181" y="156"/>
                  </a:cxn>
                  <a:cxn ang="0">
                    <a:pos x="193" y="166"/>
                  </a:cxn>
                  <a:cxn ang="0">
                    <a:pos x="204" y="160"/>
                  </a:cxn>
                  <a:cxn ang="0">
                    <a:pos x="209" y="155"/>
                  </a:cxn>
                  <a:cxn ang="0">
                    <a:pos x="214" y="141"/>
                  </a:cxn>
                  <a:cxn ang="0">
                    <a:pos x="221" y="128"/>
                  </a:cxn>
                  <a:cxn ang="0">
                    <a:pos x="236" y="117"/>
                  </a:cxn>
                  <a:cxn ang="0">
                    <a:pos x="236" y="102"/>
                  </a:cxn>
                  <a:cxn ang="0">
                    <a:pos x="251" y="92"/>
                  </a:cxn>
                  <a:cxn ang="0">
                    <a:pos x="251" y="78"/>
                  </a:cxn>
                  <a:cxn ang="0">
                    <a:pos x="261" y="65"/>
                  </a:cxn>
                  <a:cxn ang="0">
                    <a:pos x="269" y="60"/>
                  </a:cxn>
                  <a:cxn ang="0">
                    <a:pos x="277" y="52"/>
                  </a:cxn>
                  <a:cxn ang="0">
                    <a:pos x="274" y="40"/>
                  </a:cxn>
                  <a:cxn ang="0">
                    <a:pos x="267" y="28"/>
                  </a:cxn>
                  <a:cxn ang="0">
                    <a:pos x="266" y="19"/>
                  </a:cxn>
                </a:cxnLst>
                <a:rect l="0" t="0" r="r" b="b"/>
                <a:pathLst>
                  <a:path w="277" h="215">
                    <a:moveTo>
                      <a:pt x="266" y="19"/>
                    </a:moveTo>
                    <a:lnTo>
                      <a:pt x="264" y="19"/>
                    </a:lnTo>
                    <a:lnTo>
                      <a:pt x="261" y="14"/>
                    </a:lnTo>
                    <a:lnTo>
                      <a:pt x="256" y="7"/>
                    </a:lnTo>
                    <a:lnTo>
                      <a:pt x="247" y="4"/>
                    </a:lnTo>
                    <a:lnTo>
                      <a:pt x="244" y="7"/>
                    </a:lnTo>
                    <a:lnTo>
                      <a:pt x="244" y="10"/>
                    </a:lnTo>
                    <a:lnTo>
                      <a:pt x="241" y="12"/>
                    </a:lnTo>
                    <a:lnTo>
                      <a:pt x="237" y="10"/>
                    </a:lnTo>
                    <a:lnTo>
                      <a:pt x="234" y="10"/>
                    </a:lnTo>
                    <a:lnTo>
                      <a:pt x="232" y="14"/>
                    </a:lnTo>
                    <a:lnTo>
                      <a:pt x="228" y="15"/>
                    </a:lnTo>
                    <a:lnTo>
                      <a:pt x="226" y="19"/>
                    </a:lnTo>
                    <a:lnTo>
                      <a:pt x="223" y="20"/>
                    </a:lnTo>
                    <a:lnTo>
                      <a:pt x="218" y="17"/>
                    </a:lnTo>
                    <a:lnTo>
                      <a:pt x="211" y="17"/>
                    </a:lnTo>
                    <a:lnTo>
                      <a:pt x="203" y="14"/>
                    </a:lnTo>
                    <a:lnTo>
                      <a:pt x="191" y="12"/>
                    </a:lnTo>
                    <a:lnTo>
                      <a:pt x="186" y="14"/>
                    </a:lnTo>
                    <a:lnTo>
                      <a:pt x="174" y="14"/>
                    </a:lnTo>
                    <a:lnTo>
                      <a:pt x="169" y="15"/>
                    </a:lnTo>
                    <a:lnTo>
                      <a:pt x="163" y="22"/>
                    </a:lnTo>
                    <a:lnTo>
                      <a:pt x="156" y="27"/>
                    </a:lnTo>
                    <a:lnTo>
                      <a:pt x="153" y="25"/>
                    </a:lnTo>
                    <a:lnTo>
                      <a:pt x="143" y="22"/>
                    </a:lnTo>
                    <a:lnTo>
                      <a:pt x="138" y="22"/>
                    </a:lnTo>
                    <a:lnTo>
                      <a:pt x="129" y="17"/>
                    </a:lnTo>
                    <a:lnTo>
                      <a:pt x="125" y="15"/>
                    </a:lnTo>
                    <a:lnTo>
                      <a:pt x="125" y="14"/>
                    </a:lnTo>
                    <a:lnTo>
                      <a:pt x="120" y="10"/>
                    </a:lnTo>
                    <a:lnTo>
                      <a:pt x="116" y="10"/>
                    </a:lnTo>
                    <a:lnTo>
                      <a:pt x="116" y="12"/>
                    </a:lnTo>
                    <a:lnTo>
                      <a:pt x="108" y="14"/>
                    </a:lnTo>
                    <a:lnTo>
                      <a:pt x="105" y="15"/>
                    </a:lnTo>
                    <a:lnTo>
                      <a:pt x="101" y="15"/>
                    </a:lnTo>
                    <a:lnTo>
                      <a:pt x="100" y="19"/>
                    </a:lnTo>
                    <a:lnTo>
                      <a:pt x="96" y="19"/>
                    </a:lnTo>
                    <a:lnTo>
                      <a:pt x="91" y="15"/>
                    </a:lnTo>
                    <a:lnTo>
                      <a:pt x="86" y="9"/>
                    </a:lnTo>
                    <a:lnTo>
                      <a:pt x="85" y="7"/>
                    </a:lnTo>
                    <a:lnTo>
                      <a:pt x="76" y="4"/>
                    </a:lnTo>
                    <a:lnTo>
                      <a:pt x="73" y="4"/>
                    </a:lnTo>
                    <a:lnTo>
                      <a:pt x="70" y="2"/>
                    </a:lnTo>
                    <a:lnTo>
                      <a:pt x="63" y="0"/>
                    </a:lnTo>
                    <a:lnTo>
                      <a:pt x="61" y="0"/>
                    </a:lnTo>
                    <a:lnTo>
                      <a:pt x="56" y="0"/>
                    </a:lnTo>
                    <a:lnTo>
                      <a:pt x="55" y="2"/>
                    </a:lnTo>
                    <a:lnTo>
                      <a:pt x="46" y="2"/>
                    </a:lnTo>
                    <a:lnTo>
                      <a:pt x="45" y="2"/>
                    </a:lnTo>
                    <a:lnTo>
                      <a:pt x="41" y="2"/>
                    </a:lnTo>
                    <a:lnTo>
                      <a:pt x="36" y="2"/>
                    </a:lnTo>
                    <a:lnTo>
                      <a:pt x="35" y="4"/>
                    </a:lnTo>
                    <a:lnTo>
                      <a:pt x="31" y="5"/>
                    </a:lnTo>
                    <a:lnTo>
                      <a:pt x="27" y="9"/>
                    </a:lnTo>
                    <a:lnTo>
                      <a:pt x="27" y="10"/>
                    </a:lnTo>
                    <a:lnTo>
                      <a:pt x="27" y="14"/>
                    </a:lnTo>
                    <a:lnTo>
                      <a:pt x="27" y="14"/>
                    </a:lnTo>
                    <a:lnTo>
                      <a:pt x="25" y="15"/>
                    </a:lnTo>
                    <a:lnTo>
                      <a:pt x="27" y="20"/>
                    </a:lnTo>
                    <a:lnTo>
                      <a:pt x="28" y="22"/>
                    </a:lnTo>
                    <a:lnTo>
                      <a:pt x="28" y="25"/>
                    </a:lnTo>
                    <a:lnTo>
                      <a:pt x="23" y="25"/>
                    </a:lnTo>
                    <a:lnTo>
                      <a:pt x="18" y="30"/>
                    </a:lnTo>
                    <a:lnTo>
                      <a:pt x="20" y="32"/>
                    </a:lnTo>
                    <a:lnTo>
                      <a:pt x="18" y="33"/>
                    </a:lnTo>
                    <a:lnTo>
                      <a:pt x="22" y="40"/>
                    </a:lnTo>
                    <a:lnTo>
                      <a:pt x="23" y="40"/>
                    </a:lnTo>
                    <a:lnTo>
                      <a:pt x="25" y="43"/>
                    </a:lnTo>
                    <a:lnTo>
                      <a:pt x="20" y="45"/>
                    </a:lnTo>
                    <a:lnTo>
                      <a:pt x="18" y="50"/>
                    </a:lnTo>
                    <a:lnTo>
                      <a:pt x="20" y="53"/>
                    </a:lnTo>
                    <a:lnTo>
                      <a:pt x="27" y="58"/>
                    </a:lnTo>
                    <a:lnTo>
                      <a:pt x="27" y="63"/>
                    </a:lnTo>
                    <a:lnTo>
                      <a:pt x="30" y="72"/>
                    </a:lnTo>
                    <a:lnTo>
                      <a:pt x="28" y="75"/>
                    </a:lnTo>
                    <a:lnTo>
                      <a:pt x="23" y="75"/>
                    </a:lnTo>
                    <a:lnTo>
                      <a:pt x="22" y="77"/>
                    </a:lnTo>
                    <a:lnTo>
                      <a:pt x="20" y="80"/>
                    </a:lnTo>
                    <a:lnTo>
                      <a:pt x="27" y="85"/>
                    </a:lnTo>
                    <a:lnTo>
                      <a:pt x="25" y="87"/>
                    </a:lnTo>
                    <a:lnTo>
                      <a:pt x="22" y="87"/>
                    </a:lnTo>
                    <a:lnTo>
                      <a:pt x="18" y="88"/>
                    </a:lnTo>
                    <a:lnTo>
                      <a:pt x="17" y="92"/>
                    </a:lnTo>
                    <a:lnTo>
                      <a:pt x="13" y="98"/>
                    </a:lnTo>
                    <a:lnTo>
                      <a:pt x="12" y="102"/>
                    </a:lnTo>
                    <a:lnTo>
                      <a:pt x="8" y="103"/>
                    </a:lnTo>
                    <a:lnTo>
                      <a:pt x="7" y="103"/>
                    </a:lnTo>
                    <a:lnTo>
                      <a:pt x="2" y="105"/>
                    </a:lnTo>
                    <a:lnTo>
                      <a:pt x="0" y="108"/>
                    </a:lnTo>
                    <a:lnTo>
                      <a:pt x="0" y="112"/>
                    </a:lnTo>
                    <a:lnTo>
                      <a:pt x="0" y="115"/>
                    </a:lnTo>
                    <a:lnTo>
                      <a:pt x="0" y="120"/>
                    </a:lnTo>
                    <a:lnTo>
                      <a:pt x="0" y="122"/>
                    </a:lnTo>
                    <a:lnTo>
                      <a:pt x="0" y="125"/>
                    </a:lnTo>
                    <a:lnTo>
                      <a:pt x="0" y="126"/>
                    </a:lnTo>
                    <a:lnTo>
                      <a:pt x="2" y="128"/>
                    </a:lnTo>
                    <a:lnTo>
                      <a:pt x="2" y="130"/>
                    </a:lnTo>
                    <a:lnTo>
                      <a:pt x="0" y="133"/>
                    </a:lnTo>
                    <a:lnTo>
                      <a:pt x="2" y="143"/>
                    </a:lnTo>
                    <a:lnTo>
                      <a:pt x="2" y="146"/>
                    </a:lnTo>
                    <a:lnTo>
                      <a:pt x="2" y="150"/>
                    </a:lnTo>
                    <a:lnTo>
                      <a:pt x="2" y="161"/>
                    </a:lnTo>
                    <a:lnTo>
                      <a:pt x="2" y="165"/>
                    </a:lnTo>
                    <a:lnTo>
                      <a:pt x="12" y="166"/>
                    </a:lnTo>
                    <a:lnTo>
                      <a:pt x="18" y="165"/>
                    </a:lnTo>
                    <a:lnTo>
                      <a:pt x="36" y="173"/>
                    </a:lnTo>
                    <a:lnTo>
                      <a:pt x="46" y="181"/>
                    </a:lnTo>
                    <a:lnTo>
                      <a:pt x="53" y="191"/>
                    </a:lnTo>
                    <a:lnTo>
                      <a:pt x="53" y="200"/>
                    </a:lnTo>
                    <a:lnTo>
                      <a:pt x="56" y="200"/>
                    </a:lnTo>
                    <a:lnTo>
                      <a:pt x="58" y="208"/>
                    </a:lnTo>
                    <a:lnTo>
                      <a:pt x="65" y="213"/>
                    </a:lnTo>
                    <a:lnTo>
                      <a:pt x="73" y="215"/>
                    </a:lnTo>
                    <a:lnTo>
                      <a:pt x="96" y="215"/>
                    </a:lnTo>
                    <a:lnTo>
                      <a:pt x="101" y="211"/>
                    </a:lnTo>
                    <a:lnTo>
                      <a:pt x="105" y="213"/>
                    </a:lnTo>
                    <a:lnTo>
                      <a:pt x="116" y="210"/>
                    </a:lnTo>
                    <a:lnTo>
                      <a:pt x="120" y="211"/>
                    </a:lnTo>
                    <a:lnTo>
                      <a:pt x="126" y="210"/>
                    </a:lnTo>
                    <a:lnTo>
                      <a:pt x="128" y="203"/>
                    </a:lnTo>
                    <a:lnTo>
                      <a:pt x="133" y="208"/>
                    </a:lnTo>
                    <a:lnTo>
                      <a:pt x="134" y="206"/>
                    </a:lnTo>
                    <a:lnTo>
                      <a:pt x="134" y="206"/>
                    </a:lnTo>
                    <a:lnTo>
                      <a:pt x="134" y="205"/>
                    </a:lnTo>
                    <a:lnTo>
                      <a:pt x="141" y="198"/>
                    </a:lnTo>
                    <a:lnTo>
                      <a:pt x="144" y="191"/>
                    </a:lnTo>
                    <a:lnTo>
                      <a:pt x="143" y="186"/>
                    </a:lnTo>
                    <a:lnTo>
                      <a:pt x="143" y="181"/>
                    </a:lnTo>
                    <a:lnTo>
                      <a:pt x="146" y="180"/>
                    </a:lnTo>
                    <a:lnTo>
                      <a:pt x="146" y="176"/>
                    </a:lnTo>
                    <a:lnTo>
                      <a:pt x="149" y="173"/>
                    </a:lnTo>
                    <a:lnTo>
                      <a:pt x="154" y="171"/>
                    </a:lnTo>
                    <a:lnTo>
                      <a:pt x="156" y="170"/>
                    </a:lnTo>
                    <a:lnTo>
                      <a:pt x="163" y="165"/>
                    </a:lnTo>
                    <a:lnTo>
                      <a:pt x="163" y="160"/>
                    </a:lnTo>
                    <a:lnTo>
                      <a:pt x="164" y="158"/>
                    </a:lnTo>
                    <a:lnTo>
                      <a:pt x="169" y="156"/>
                    </a:lnTo>
                    <a:lnTo>
                      <a:pt x="171" y="155"/>
                    </a:lnTo>
                    <a:lnTo>
                      <a:pt x="173" y="155"/>
                    </a:lnTo>
                    <a:lnTo>
                      <a:pt x="179" y="158"/>
                    </a:lnTo>
                    <a:lnTo>
                      <a:pt x="181" y="156"/>
                    </a:lnTo>
                    <a:lnTo>
                      <a:pt x="186" y="160"/>
                    </a:lnTo>
                    <a:lnTo>
                      <a:pt x="189" y="163"/>
                    </a:lnTo>
                    <a:lnTo>
                      <a:pt x="193" y="166"/>
                    </a:lnTo>
                    <a:lnTo>
                      <a:pt x="196" y="168"/>
                    </a:lnTo>
                    <a:lnTo>
                      <a:pt x="201" y="165"/>
                    </a:lnTo>
                    <a:lnTo>
                      <a:pt x="204" y="160"/>
                    </a:lnTo>
                    <a:lnTo>
                      <a:pt x="204" y="158"/>
                    </a:lnTo>
                    <a:lnTo>
                      <a:pt x="206" y="155"/>
                    </a:lnTo>
                    <a:lnTo>
                      <a:pt x="209" y="155"/>
                    </a:lnTo>
                    <a:lnTo>
                      <a:pt x="213" y="150"/>
                    </a:lnTo>
                    <a:lnTo>
                      <a:pt x="213" y="146"/>
                    </a:lnTo>
                    <a:lnTo>
                      <a:pt x="214" y="141"/>
                    </a:lnTo>
                    <a:lnTo>
                      <a:pt x="223" y="135"/>
                    </a:lnTo>
                    <a:lnTo>
                      <a:pt x="223" y="131"/>
                    </a:lnTo>
                    <a:lnTo>
                      <a:pt x="221" y="128"/>
                    </a:lnTo>
                    <a:lnTo>
                      <a:pt x="224" y="125"/>
                    </a:lnTo>
                    <a:lnTo>
                      <a:pt x="231" y="120"/>
                    </a:lnTo>
                    <a:lnTo>
                      <a:pt x="236" y="117"/>
                    </a:lnTo>
                    <a:lnTo>
                      <a:pt x="236" y="112"/>
                    </a:lnTo>
                    <a:lnTo>
                      <a:pt x="237" y="108"/>
                    </a:lnTo>
                    <a:lnTo>
                      <a:pt x="236" y="102"/>
                    </a:lnTo>
                    <a:lnTo>
                      <a:pt x="239" y="98"/>
                    </a:lnTo>
                    <a:lnTo>
                      <a:pt x="246" y="97"/>
                    </a:lnTo>
                    <a:lnTo>
                      <a:pt x="251" y="92"/>
                    </a:lnTo>
                    <a:lnTo>
                      <a:pt x="251" y="87"/>
                    </a:lnTo>
                    <a:lnTo>
                      <a:pt x="251" y="82"/>
                    </a:lnTo>
                    <a:lnTo>
                      <a:pt x="251" y="78"/>
                    </a:lnTo>
                    <a:lnTo>
                      <a:pt x="254" y="73"/>
                    </a:lnTo>
                    <a:lnTo>
                      <a:pt x="257" y="67"/>
                    </a:lnTo>
                    <a:lnTo>
                      <a:pt x="261" y="65"/>
                    </a:lnTo>
                    <a:lnTo>
                      <a:pt x="261" y="63"/>
                    </a:lnTo>
                    <a:lnTo>
                      <a:pt x="266" y="60"/>
                    </a:lnTo>
                    <a:lnTo>
                      <a:pt x="269" y="60"/>
                    </a:lnTo>
                    <a:lnTo>
                      <a:pt x="271" y="57"/>
                    </a:lnTo>
                    <a:lnTo>
                      <a:pt x="277" y="53"/>
                    </a:lnTo>
                    <a:lnTo>
                      <a:pt x="277" y="52"/>
                    </a:lnTo>
                    <a:lnTo>
                      <a:pt x="276" y="45"/>
                    </a:lnTo>
                    <a:lnTo>
                      <a:pt x="276" y="43"/>
                    </a:lnTo>
                    <a:lnTo>
                      <a:pt x="274" y="40"/>
                    </a:lnTo>
                    <a:lnTo>
                      <a:pt x="269" y="38"/>
                    </a:lnTo>
                    <a:lnTo>
                      <a:pt x="267" y="35"/>
                    </a:lnTo>
                    <a:lnTo>
                      <a:pt x="267" y="28"/>
                    </a:lnTo>
                    <a:lnTo>
                      <a:pt x="267" y="25"/>
                    </a:lnTo>
                    <a:lnTo>
                      <a:pt x="266" y="19"/>
                    </a:lnTo>
                    <a:lnTo>
                      <a:pt x="266" y="1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31" name="Freeform 121"/>
              <p:cNvSpPr>
                <a:spLocks/>
              </p:cNvSpPr>
              <p:nvPr/>
            </p:nvSpPr>
            <p:spPr bwMode="auto">
              <a:xfrm>
                <a:off x="6498494" y="3265564"/>
                <a:ext cx="4281" cy="4150"/>
              </a:xfrm>
              <a:custGeom>
                <a:avLst/>
                <a:gdLst/>
                <a:ahLst/>
                <a:cxnLst>
                  <a:cxn ang="0">
                    <a:pos x="2" y="7"/>
                  </a:cxn>
                  <a:cxn ang="0">
                    <a:pos x="0" y="3"/>
                  </a:cxn>
                  <a:cxn ang="0">
                    <a:pos x="4" y="0"/>
                  </a:cxn>
                  <a:cxn ang="0">
                    <a:pos x="9" y="2"/>
                  </a:cxn>
                  <a:cxn ang="0">
                    <a:pos x="7" y="5"/>
                  </a:cxn>
                  <a:cxn ang="0">
                    <a:pos x="4" y="7"/>
                  </a:cxn>
                  <a:cxn ang="0">
                    <a:pos x="2" y="7"/>
                  </a:cxn>
                </a:cxnLst>
                <a:rect l="0" t="0" r="r" b="b"/>
                <a:pathLst>
                  <a:path w="9" h="7">
                    <a:moveTo>
                      <a:pt x="2" y="7"/>
                    </a:moveTo>
                    <a:lnTo>
                      <a:pt x="0" y="3"/>
                    </a:lnTo>
                    <a:lnTo>
                      <a:pt x="4" y="0"/>
                    </a:lnTo>
                    <a:lnTo>
                      <a:pt x="9" y="2"/>
                    </a:lnTo>
                    <a:lnTo>
                      <a:pt x="7" y="5"/>
                    </a:lnTo>
                    <a:lnTo>
                      <a:pt x="4" y="7"/>
                    </a:lnTo>
                    <a:lnTo>
                      <a:pt x="2" y="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32" name="Freeform 122"/>
              <p:cNvSpPr>
                <a:spLocks/>
              </p:cNvSpPr>
              <p:nvPr/>
            </p:nvSpPr>
            <p:spPr bwMode="auto">
              <a:xfrm>
                <a:off x="6523109" y="3225098"/>
                <a:ext cx="7491" cy="9339"/>
              </a:xfrm>
              <a:custGeom>
                <a:avLst/>
                <a:gdLst/>
                <a:ahLst/>
                <a:cxnLst>
                  <a:cxn ang="0">
                    <a:pos x="0" y="13"/>
                  </a:cxn>
                  <a:cxn ang="0">
                    <a:pos x="0" y="10"/>
                  </a:cxn>
                  <a:cxn ang="0">
                    <a:pos x="3" y="10"/>
                  </a:cxn>
                  <a:cxn ang="0">
                    <a:pos x="5" y="5"/>
                  </a:cxn>
                  <a:cxn ang="0">
                    <a:pos x="10" y="0"/>
                  </a:cxn>
                  <a:cxn ang="0">
                    <a:pos x="11" y="1"/>
                  </a:cxn>
                  <a:cxn ang="0">
                    <a:pos x="13" y="8"/>
                  </a:cxn>
                  <a:cxn ang="0">
                    <a:pos x="10" y="16"/>
                  </a:cxn>
                  <a:cxn ang="0">
                    <a:pos x="5" y="16"/>
                  </a:cxn>
                  <a:cxn ang="0">
                    <a:pos x="0" y="13"/>
                  </a:cxn>
                </a:cxnLst>
                <a:rect l="0" t="0" r="r" b="b"/>
                <a:pathLst>
                  <a:path w="13" h="16">
                    <a:moveTo>
                      <a:pt x="0" y="13"/>
                    </a:moveTo>
                    <a:lnTo>
                      <a:pt x="0" y="10"/>
                    </a:lnTo>
                    <a:lnTo>
                      <a:pt x="3" y="10"/>
                    </a:lnTo>
                    <a:lnTo>
                      <a:pt x="5" y="5"/>
                    </a:lnTo>
                    <a:lnTo>
                      <a:pt x="10" y="0"/>
                    </a:lnTo>
                    <a:lnTo>
                      <a:pt x="11" y="1"/>
                    </a:lnTo>
                    <a:lnTo>
                      <a:pt x="13" y="8"/>
                    </a:lnTo>
                    <a:lnTo>
                      <a:pt x="10" y="16"/>
                    </a:lnTo>
                    <a:lnTo>
                      <a:pt x="5" y="16"/>
                    </a:lnTo>
                    <a:lnTo>
                      <a:pt x="0" y="1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33" name="Freeform 123"/>
              <p:cNvSpPr>
                <a:spLocks/>
              </p:cNvSpPr>
              <p:nvPr/>
            </p:nvSpPr>
            <p:spPr bwMode="auto">
              <a:xfrm>
                <a:off x="6527390" y="3119264"/>
                <a:ext cx="98463" cy="130736"/>
              </a:xfrm>
              <a:custGeom>
                <a:avLst/>
                <a:gdLst/>
                <a:ahLst/>
                <a:cxnLst>
                  <a:cxn ang="0">
                    <a:pos x="7" y="179"/>
                  </a:cxn>
                  <a:cxn ang="0">
                    <a:pos x="9" y="162"/>
                  </a:cxn>
                  <a:cxn ang="0">
                    <a:pos x="15" y="154"/>
                  </a:cxn>
                  <a:cxn ang="0">
                    <a:pos x="29" y="146"/>
                  </a:cxn>
                  <a:cxn ang="0">
                    <a:pos x="35" y="137"/>
                  </a:cxn>
                  <a:cxn ang="0">
                    <a:pos x="45" y="139"/>
                  </a:cxn>
                  <a:cxn ang="0">
                    <a:pos x="55" y="144"/>
                  </a:cxn>
                  <a:cxn ang="0">
                    <a:pos x="67" y="146"/>
                  </a:cxn>
                  <a:cxn ang="0">
                    <a:pos x="72" y="136"/>
                  </a:cxn>
                  <a:cxn ang="0">
                    <a:pos x="79" y="127"/>
                  </a:cxn>
                  <a:cxn ang="0">
                    <a:pos x="89" y="112"/>
                  </a:cxn>
                  <a:cxn ang="0">
                    <a:pos x="97" y="101"/>
                  </a:cxn>
                  <a:cxn ang="0">
                    <a:pos x="103" y="89"/>
                  </a:cxn>
                  <a:cxn ang="0">
                    <a:pos x="112" y="78"/>
                  </a:cxn>
                  <a:cxn ang="0">
                    <a:pos x="117" y="63"/>
                  </a:cxn>
                  <a:cxn ang="0">
                    <a:pos x="123" y="48"/>
                  </a:cxn>
                  <a:cxn ang="0">
                    <a:pos x="132" y="41"/>
                  </a:cxn>
                  <a:cxn ang="0">
                    <a:pos x="143" y="34"/>
                  </a:cxn>
                  <a:cxn ang="0">
                    <a:pos x="142" y="24"/>
                  </a:cxn>
                  <a:cxn ang="0">
                    <a:pos x="133" y="16"/>
                  </a:cxn>
                  <a:cxn ang="0">
                    <a:pos x="132" y="0"/>
                  </a:cxn>
                  <a:cxn ang="0">
                    <a:pos x="150" y="16"/>
                  </a:cxn>
                  <a:cxn ang="0">
                    <a:pos x="155" y="28"/>
                  </a:cxn>
                  <a:cxn ang="0">
                    <a:pos x="153" y="36"/>
                  </a:cxn>
                  <a:cxn ang="0">
                    <a:pos x="152" y="46"/>
                  </a:cxn>
                  <a:cxn ang="0">
                    <a:pos x="160" y="58"/>
                  </a:cxn>
                  <a:cxn ang="0">
                    <a:pos x="170" y="69"/>
                  </a:cxn>
                  <a:cxn ang="0">
                    <a:pos x="162" y="68"/>
                  </a:cxn>
                  <a:cxn ang="0">
                    <a:pos x="150" y="68"/>
                  </a:cxn>
                  <a:cxn ang="0">
                    <a:pos x="138" y="68"/>
                  </a:cxn>
                  <a:cxn ang="0">
                    <a:pos x="133" y="74"/>
                  </a:cxn>
                  <a:cxn ang="0">
                    <a:pos x="137" y="81"/>
                  </a:cxn>
                  <a:cxn ang="0">
                    <a:pos x="150" y="93"/>
                  </a:cxn>
                  <a:cxn ang="0">
                    <a:pos x="167" y="109"/>
                  </a:cxn>
                  <a:cxn ang="0">
                    <a:pos x="167" y="126"/>
                  </a:cxn>
                  <a:cxn ang="0">
                    <a:pos x="157" y="139"/>
                  </a:cxn>
                  <a:cxn ang="0">
                    <a:pos x="147" y="151"/>
                  </a:cxn>
                  <a:cxn ang="0">
                    <a:pos x="147" y="166"/>
                  </a:cxn>
                  <a:cxn ang="0">
                    <a:pos x="148" y="181"/>
                  </a:cxn>
                  <a:cxn ang="0">
                    <a:pos x="157" y="194"/>
                  </a:cxn>
                  <a:cxn ang="0">
                    <a:pos x="168" y="210"/>
                  </a:cxn>
                  <a:cxn ang="0">
                    <a:pos x="183" y="225"/>
                  </a:cxn>
                  <a:cxn ang="0">
                    <a:pos x="185" y="235"/>
                  </a:cxn>
                  <a:cxn ang="0">
                    <a:pos x="183" y="239"/>
                  </a:cxn>
                  <a:cxn ang="0">
                    <a:pos x="182" y="249"/>
                  </a:cxn>
                  <a:cxn ang="0">
                    <a:pos x="178" y="249"/>
                  </a:cxn>
                  <a:cxn ang="0">
                    <a:pos x="172" y="249"/>
                  </a:cxn>
                  <a:cxn ang="0">
                    <a:pos x="162" y="247"/>
                  </a:cxn>
                  <a:cxn ang="0">
                    <a:pos x="157" y="249"/>
                  </a:cxn>
                  <a:cxn ang="0">
                    <a:pos x="148" y="247"/>
                  </a:cxn>
                  <a:cxn ang="0">
                    <a:pos x="143" y="245"/>
                  </a:cxn>
                  <a:cxn ang="0">
                    <a:pos x="108" y="242"/>
                  </a:cxn>
                  <a:cxn ang="0">
                    <a:pos x="98" y="242"/>
                  </a:cxn>
                  <a:cxn ang="0">
                    <a:pos x="90" y="242"/>
                  </a:cxn>
                  <a:cxn ang="0">
                    <a:pos x="79" y="240"/>
                  </a:cxn>
                  <a:cxn ang="0">
                    <a:pos x="67" y="242"/>
                  </a:cxn>
                  <a:cxn ang="0">
                    <a:pos x="65" y="244"/>
                  </a:cxn>
                  <a:cxn ang="0">
                    <a:pos x="32" y="242"/>
                  </a:cxn>
                  <a:cxn ang="0">
                    <a:pos x="29" y="237"/>
                  </a:cxn>
                  <a:cxn ang="0">
                    <a:pos x="27" y="215"/>
                  </a:cxn>
                  <a:cxn ang="0">
                    <a:pos x="25" y="201"/>
                  </a:cxn>
                  <a:cxn ang="0">
                    <a:pos x="10" y="201"/>
                  </a:cxn>
                  <a:cxn ang="0">
                    <a:pos x="0" y="187"/>
                  </a:cxn>
                </a:cxnLst>
                <a:rect l="0" t="0" r="r" b="b"/>
                <a:pathLst>
                  <a:path w="185" h="250">
                    <a:moveTo>
                      <a:pt x="0" y="187"/>
                    </a:moveTo>
                    <a:lnTo>
                      <a:pt x="0" y="186"/>
                    </a:lnTo>
                    <a:lnTo>
                      <a:pt x="7" y="179"/>
                    </a:lnTo>
                    <a:lnTo>
                      <a:pt x="10" y="172"/>
                    </a:lnTo>
                    <a:lnTo>
                      <a:pt x="9" y="167"/>
                    </a:lnTo>
                    <a:lnTo>
                      <a:pt x="9" y="162"/>
                    </a:lnTo>
                    <a:lnTo>
                      <a:pt x="12" y="161"/>
                    </a:lnTo>
                    <a:lnTo>
                      <a:pt x="12" y="157"/>
                    </a:lnTo>
                    <a:lnTo>
                      <a:pt x="15" y="154"/>
                    </a:lnTo>
                    <a:lnTo>
                      <a:pt x="20" y="152"/>
                    </a:lnTo>
                    <a:lnTo>
                      <a:pt x="22" y="151"/>
                    </a:lnTo>
                    <a:lnTo>
                      <a:pt x="29" y="146"/>
                    </a:lnTo>
                    <a:lnTo>
                      <a:pt x="29" y="141"/>
                    </a:lnTo>
                    <a:lnTo>
                      <a:pt x="30" y="139"/>
                    </a:lnTo>
                    <a:lnTo>
                      <a:pt x="35" y="137"/>
                    </a:lnTo>
                    <a:lnTo>
                      <a:pt x="37" y="136"/>
                    </a:lnTo>
                    <a:lnTo>
                      <a:pt x="39" y="136"/>
                    </a:lnTo>
                    <a:lnTo>
                      <a:pt x="45" y="139"/>
                    </a:lnTo>
                    <a:lnTo>
                      <a:pt x="47" y="137"/>
                    </a:lnTo>
                    <a:lnTo>
                      <a:pt x="52" y="141"/>
                    </a:lnTo>
                    <a:lnTo>
                      <a:pt x="55" y="144"/>
                    </a:lnTo>
                    <a:lnTo>
                      <a:pt x="59" y="147"/>
                    </a:lnTo>
                    <a:lnTo>
                      <a:pt x="62" y="149"/>
                    </a:lnTo>
                    <a:lnTo>
                      <a:pt x="67" y="146"/>
                    </a:lnTo>
                    <a:lnTo>
                      <a:pt x="70" y="141"/>
                    </a:lnTo>
                    <a:lnTo>
                      <a:pt x="70" y="139"/>
                    </a:lnTo>
                    <a:lnTo>
                      <a:pt x="72" y="136"/>
                    </a:lnTo>
                    <a:lnTo>
                      <a:pt x="75" y="136"/>
                    </a:lnTo>
                    <a:lnTo>
                      <a:pt x="79" y="131"/>
                    </a:lnTo>
                    <a:lnTo>
                      <a:pt x="79" y="127"/>
                    </a:lnTo>
                    <a:lnTo>
                      <a:pt x="80" y="122"/>
                    </a:lnTo>
                    <a:lnTo>
                      <a:pt x="89" y="116"/>
                    </a:lnTo>
                    <a:lnTo>
                      <a:pt x="89" y="112"/>
                    </a:lnTo>
                    <a:lnTo>
                      <a:pt x="87" y="109"/>
                    </a:lnTo>
                    <a:lnTo>
                      <a:pt x="90" y="106"/>
                    </a:lnTo>
                    <a:lnTo>
                      <a:pt x="97" y="101"/>
                    </a:lnTo>
                    <a:lnTo>
                      <a:pt x="102" y="98"/>
                    </a:lnTo>
                    <a:lnTo>
                      <a:pt x="102" y="93"/>
                    </a:lnTo>
                    <a:lnTo>
                      <a:pt x="103" y="89"/>
                    </a:lnTo>
                    <a:lnTo>
                      <a:pt x="102" y="83"/>
                    </a:lnTo>
                    <a:lnTo>
                      <a:pt x="105" y="79"/>
                    </a:lnTo>
                    <a:lnTo>
                      <a:pt x="112" y="78"/>
                    </a:lnTo>
                    <a:lnTo>
                      <a:pt x="117" y="73"/>
                    </a:lnTo>
                    <a:lnTo>
                      <a:pt x="117" y="68"/>
                    </a:lnTo>
                    <a:lnTo>
                      <a:pt x="117" y="63"/>
                    </a:lnTo>
                    <a:lnTo>
                      <a:pt x="117" y="59"/>
                    </a:lnTo>
                    <a:lnTo>
                      <a:pt x="120" y="54"/>
                    </a:lnTo>
                    <a:lnTo>
                      <a:pt x="123" y="48"/>
                    </a:lnTo>
                    <a:lnTo>
                      <a:pt x="127" y="46"/>
                    </a:lnTo>
                    <a:lnTo>
                      <a:pt x="127" y="44"/>
                    </a:lnTo>
                    <a:lnTo>
                      <a:pt x="132" y="41"/>
                    </a:lnTo>
                    <a:lnTo>
                      <a:pt x="135" y="41"/>
                    </a:lnTo>
                    <a:lnTo>
                      <a:pt x="137" y="38"/>
                    </a:lnTo>
                    <a:lnTo>
                      <a:pt x="143" y="34"/>
                    </a:lnTo>
                    <a:lnTo>
                      <a:pt x="143" y="33"/>
                    </a:lnTo>
                    <a:lnTo>
                      <a:pt x="142" y="26"/>
                    </a:lnTo>
                    <a:lnTo>
                      <a:pt x="142" y="24"/>
                    </a:lnTo>
                    <a:lnTo>
                      <a:pt x="140" y="21"/>
                    </a:lnTo>
                    <a:lnTo>
                      <a:pt x="135" y="19"/>
                    </a:lnTo>
                    <a:lnTo>
                      <a:pt x="133" y="16"/>
                    </a:lnTo>
                    <a:lnTo>
                      <a:pt x="133" y="9"/>
                    </a:lnTo>
                    <a:lnTo>
                      <a:pt x="133" y="6"/>
                    </a:lnTo>
                    <a:lnTo>
                      <a:pt x="132" y="0"/>
                    </a:lnTo>
                    <a:lnTo>
                      <a:pt x="143" y="6"/>
                    </a:lnTo>
                    <a:lnTo>
                      <a:pt x="148" y="9"/>
                    </a:lnTo>
                    <a:lnTo>
                      <a:pt x="150" y="16"/>
                    </a:lnTo>
                    <a:lnTo>
                      <a:pt x="152" y="18"/>
                    </a:lnTo>
                    <a:lnTo>
                      <a:pt x="153" y="23"/>
                    </a:lnTo>
                    <a:lnTo>
                      <a:pt x="155" y="28"/>
                    </a:lnTo>
                    <a:lnTo>
                      <a:pt x="155" y="31"/>
                    </a:lnTo>
                    <a:lnTo>
                      <a:pt x="155" y="33"/>
                    </a:lnTo>
                    <a:lnTo>
                      <a:pt x="153" y="36"/>
                    </a:lnTo>
                    <a:lnTo>
                      <a:pt x="157" y="38"/>
                    </a:lnTo>
                    <a:lnTo>
                      <a:pt x="155" y="44"/>
                    </a:lnTo>
                    <a:lnTo>
                      <a:pt x="152" y="46"/>
                    </a:lnTo>
                    <a:lnTo>
                      <a:pt x="152" y="51"/>
                    </a:lnTo>
                    <a:lnTo>
                      <a:pt x="157" y="56"/>
                    </a:lnTo>
                    <a:lnTo>
                      <a:pt x="160" y="58"/>
                    </a:lnTo>
                    <a:lnTo>
                      <a:pt x="162" y="63"/>
                    </a:lnTo>
                    <a:lnTo>
                      <a:pt x="168" y="68"/>
                    </a:lnTo>
                    <a:lnTo>
                      <a:pt x="170" y="69"/>
                    </a:lnTo>
                    <a:lnTo>
                      <a:pt x="168" y="71"/>
                    </a:lnTo>
                    <a:lnTo>
                      <a:pt x="165" y="69"/>
                    </a:lnTo>
                    <a:lnTo>
                      <a:pt x="162" y="68"/>
                    </a:lnTo>
                    <a:lnTo>
                      <a:pt x="157" y="68"/>
                    </a:lnTo>
                    <a:lnTo>
                      <a:pt x="153" y="68"/>
                    </a:lnTo>
                    <a:lnTo>
                      <a:pt x="150" y="68"/>
                    </a:lnTo>
                    <a:lnTo>
                      <a:pt x="145" y="68"/>
                    </a:lnTo>
                    <a:lnTo>
                      <a:pt x="143" y="68"/>
                    </a:lnTo>
                    <a:lnTo>
                      <a:pt x="138" y="68"/>
                    </a:lnTo>
                    <a:lnTo>
                      <a:pt x="135" y="68"/>
                    </a:lnTo>
                    <a:lnTo>
                      <a:pt x="135" y="71"/>
                    </a:lnTo>
                    <a:lnTo>
                      <a:pt x="133" y="74"/>
                    </a:lnTo>
                    <a:lnTo>
                      <a:pt x="133" y="78"/>
                    </a:lnTo>
                    <a:lnTo>
                      <a:pt x="135" y="79"/>
                    </a:lnTo>
                    <a:lnTo>
                      <a:pt x="137" y="81"/>
                    </a:lnTo>
                    <a:lnTo>
                      <a:pt x="137" y="84"/>
                    </a:lnTo>
                    <a:lnTo>
                      <a:pt x="142" y="86"/>
                    </a:lnTo>
                    <a:lnTo>
                      <a:pt x="150" y="93"/>
                    </a:lnTo>
                    <a:lnTo>
                      <a:pt x="158" y="101"/>
                    </a:lnTo>
                    <a:lnTo>
                      <a:pt x="163" y="104"/>
                    </a:lnTo>
                    <a:lnTo>
                      <a:pt x="167" y="109"/>
                    </a:lnTo>
                    <a:lnTo>
                      <a:pt x="170" y="116"/>
                    </a:lnTo>
                    <a:lnTo>
                      <a:pt x="172" y="121"/>
                    </a:lnTo>
                    <a:lnTo>
                      <a:pt x="167" y="126"/>
                    </a:lnTo>
                    <a:lnTo>
                      <a:pt x="163" y="127"/>
                    </a:lnTo>
                    <a:lnTo>
                      <a:pt x="160" y="132"/>
                    </a:lnTo>
                    <a:lnTo>
                      <a:pt x="157" y="139"/>
                    </a:lnTo>
                    <a:lnTo>
                      <a:pt x="153" y="144"/>
                    </a:lnTo>
                    <a:lnTo>
                      <a:pt x="148" y="151"/>
                    </a:lnTo>
                    <a:lnTo>
                      <a:pt x="147" y="151"/>
                    </a:lnTo>
                    <a:lnTo>
                      <a:pt x="143" y="154"/>
                    </a:lnTo>
                    <a:lnTo>
                      <a:pt x="145" y="159"/>
                    </a:lnTo>
                    <a:lnTo>
                      <a:pt x="147" y="166"/>
                    </a:lnTo>
                    <a:lnTo>
                      <a:pt x="145" y="171"/>
                    </a:lnTo>
                    <a:lnTo>
                      <a:pt x="147" y="176"/>
                    </a:lnTo>
                    <a:lnTo>
                      <a:pt x="148" y="181"/>
                    </a:lnTo>
                    <a:lnTo>
                      <a:pt x="148" y="189"/>
                    </a:lnTo>
                    <a:lnTo>
                      <a:pt x="150" y="191"/>
                    </a:lnTo>
                    <a:lnTo>
                      <a:pt x="157" y="194"/>
                    </a:lnTo>
                    <a:lnTo>
                      <a:pt x="162" y="199"/>
                    </a:lnTo>
                    <a:lnTo>
                      <a:pt x="163" y="204"/>
                    </a:lnTo>
                    <a:lnTo>
                      <a:pt x="168" y="210"/>
                    </a:lnTo>
                    <a:lnTo>
                      <a:pt x="172" y="217"/>
                    </a:lnTo>
                    <a:lnTo>
                      <a:pt x="175" y="220"/>
                    </a:lnTo>
                    <a:lnTo>
                      <a:pt x="183" y="225"/>
                    </a:lnTo>
                    <a:lnTo>
                      <a:pt x="183" y="230"/>
                    </a:lnTo>
                    <a:lnTo>
                      <a:pt x="183" y="234"/>
                    </a:lnTo>
                    <a:lnTo>
                      <a:pt x="185" y="235"/>
                    </a:lnTo>
                    <a:lnTo>
                      <a:pt x="185" y="235"/>
                    </a:lnTo>
                    <a:lnTo>
                      <a:pt x="185" y="237"/>
                    </a:lnTo>
                    <a:lnTo>
                      <a:pt x="183" y="239"/>
                    </a:lnTo>
                    <a:lnTo>
                      <a:pt x="180" y="244"/>
                    </a:lnTo>
                    <a:lnTo>
                      <a:pt x="180" y="245"/>
                    </a:lnTo>
                    <a:lnTo>
                      <a:pt x="182" y="249"/>
                    </a:lnTo>
                    <a:lnTo>
                      <a:pt x="182" y="250"/>
                    </a:lnTo>
                    <a:lnTo>
                      <a:pt x="178" y="250"/>
                    </a:lnTo>
                    <a:lnTo>
                      <a:pt x="178" y="249"/>
                    </a:lnTo>
                    <a:lnTo>
                      <a:pt x="175" y="250"/>
                    </a:lnTo>
                    <a:lnTo>
                      <a:pt x="173" y="249"/>
                    </a:lnTo>
                    <a:lnTo>
                      <a:pt x="172" y="249"/>
                    </a:lnTo>
                    <a:lnTo>
                      <a:pt x="167" y="249"/>
                    </a:lnTo>
                    <a:lnTo>
                      <a:pt x="165" y="249"/>
                    </a:lnTo>
                    <a:lnTo>
                      <a:pt x="162" y="247"/>
                    </a:lnTo>
                    <a:lnTo>
                      <a:pt x="158" y="247"/>
                    </a:lnTo>
                    <a:lnTo>
                      <a:pt x="158" y="247"/>
                    </a:lnTo>
                    <a:lnTo>
                      <a:pt x="157" y="249"/>
                    </a:lnTo>
                    <a:lnTo>
                      <a:pt x="155" y="247"/>
                    </a:lnTo>
                    <a:lnTo>
                      <a:pt x="152" y="245"/>
                    </a:lnTo>
                    <a:lnTo>
                      <a:pt x="148" y="247"/>
                    </a:lnTo>
                    <a:lnTo>
                      <a:pt x="147" y="244"/>
                    </a:lnTo>
                    <a:lnTo>
                      <a:pt x="145" y="244"/>
                    </a:lnTo>
                    <a:lnTo>
                      <a:pt x="143" y="245"/>
                    </a:lnTo>
                    <a:lnTo>
                      <a:pt x="140" y="244"/>
                    </a:lnTo>
                    <a:lnTo>
                      <a:pt x="110" y="244"/>
                    </a:lnTo>
                    <a:lnTo>
                      <a:pt x="108" y="242"/>
                    </a:lnTo>
                    <a:lnTo>
                      <a:pt x="107" y="242"/>
                    </a:lnTo>
                    <a:lnTo>
                      <a:pt x="105" y="242"/>
                    </a:lnTo>
                    <a:lnTo>
                      <a:pt x="98" y="242"/>
                    </a:lnTo>
                    <a:lnTo>
                      <a:pt x="98" y="240"/>
                    </a:lnTo>
                    <a:lnTo>
                      <a:pt x="95" y="240"/>
                    </a:lnTo>
                    <a:lnTo>
                      <a:pt x="90" y="242"/>
                    </a:lnTo>
                    <a:lnTo>
                      <a:pt x="89" y="240"/>
                    </a:lnTo>
                    <a:lnTo>
                      <a:pt x="82" y="240"/>
                    </a:lnTo>
                    <a:lnTo>
                      <a:pt x="79" y="240"/>
                    </a:lnTo>
                    <a:lnTo>
                      <a:pt x="72" y="240"/>
                    </a:lnTo>
                    <a:lnTo>
                      <a:pt x="70" y="242"/>
                    </a:lnTo>
                    <a:lnTo>
                      <a:pt x="67" y="242"/>
                    </a:lnTo>
                    <a:lnTo>
                      <a:pt x="65" y="242"/>
                    </a:lnTo>
                    <a:lnTo>
                      <a:pt x="65" y="244"/>
                    </a:lnTo>
                    <a:lnTo>
                      <a:pt x="65" y="244"/>
                    </a:lnTo>
                    <a:lnTo>
                      <a:pt x="35" y="244"/>
                    </a:lnTo>
                    <a:lnTo>
                      <a:pt x="34" y="242"/>
                    </a:lnTo>
                    <a:lnTo>
                      <a:pt x="32" y="242"/>
                    </a:lnTo>
                    <a:lnTo>
                      <a:pt x="29" y="244"/>
                    </a:lnTo>
                    <a:lnTo>
                      <a:pt x="32" y="240"/>
                    </a:lnTo>
                    <a:lnTo>
                      <a:pt x="29" y="237"/>
                    </a:lnTo>
                    <a:lnTo>
                      <a:pt x="32" y="229"/>
                    </a:lnTo>
                    <a:lnTo>
                      <a:pt x="30" y="220"/>
                    </a:lnTo>
                    <a:lnTo>
                      <a:pt x="27" y="215"/>
                    </a:lnTo>
                    <a:lnTo>
                      <a:pt x="27" y="209"/>
                    </a:lnTo>
                    <a:lnTo>
                      <a:pt x="29" y="205"/>
                    </a:lnTo>
                    <a:lnTo>
                      <a:pt x="25" y="201"/>
                    </a:lnTo>
                    <a:lnTo>
                      <a:pt x="17" y="204"/>
                    </a:lnTo>
                    <a:lnTo>
                      <a:pt x="15" y="201"/>
                    </a:lnTo>
                    <a:lnTo>
                      <a:pt x="10" y="201"/>
                    </a:lnTo>
                    <a:lnTo>
                      <a:pt x="9" y="187"/>
                    </a:lnTo>
                    <a:lnTo>
                      <a:pt x="4" y="189"/>
                    </a:lnTo>
                    <a:lnTo>
                      <a:pt x="0" y="18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34" name="Freeform 124"/>
              <p:cNvSpPr>
                <a:spLocks/>
              </p:cNvSpPr>
              <p:nvPr/>
            </p:nvSpPr>
            <p:spPr bwMode="auto">
              <a:xfrm>
                <a:off x="6528461" y="3244812"/>
                <a:ext cx="73847" cy="70556"/>
              </a:xfrm>
              <a:custGeom>
                <a:avLst/>
                <a:gdLst/>
                <a:ahLst/>
                <a:cxnLst>
                  <a:cxn ang="0">
                    <a:pos x="63" y="2"/>
                  </a:cxn>
                  <a:cxn ang="0">
                    <a:pos x="68" y="2"/>
                  </a:cxn>
                  <a:cxn ang="0">
                    <a:pos x="77" y="0"/>
                  </a:cxn>
                  <a:cxn ang="0">
                    <a:pos x="87" y="0"/>
                  </a:cxn>
                  <a:cxn ang="0">
                    <a:pos x="93" y="0"/>
                  </a:cxn>
                  <a:cxn ang="0">
                    <a:pos x="96" y="2"/>
                  </a:cxn>
                  <a:cxn ang="0">
                    <a:pos x="105" y="2"/>
                  </a:cxn>
                  <a:cxn ang="0">
                    <a:pos x="108" y="4"/>
                  </a:cxn>
                  <a:cxn ang="0">
                    <a:pos x="106" y="7"/>
                  </a:cxn>
                  <a:cxn ang="0">
                    <a:pos x="108" y="17"/>
                  </a:cxn>
                  <a:cxn ang="0">
                    <a:pos x="108" y="24"/>
                  </a:cxn>
                  <a:cxn ang="0">
                    <a:pos x="115" y="24"/>
                  </a:cxn>
                  <a:cxn ang="0">
                    <a:pos x="123" y="22"/>
                  </a:cxn>
                  <a:cxn ang="0">
                    <a:pos x="136" y="20"/>
                  </a:cxn>
                  <a:cxn ang="0">
                    <a:pos x="138" y="29"/>
                  </a:cxn>
                  <a:cxn ang="0">
                    <a:pos x="138" y="34"/>
                  </a:cxn>
                  <a:cxn ang="0">
                    <a:pos x="133" y="39"/>
                  </a:cxn>
                  <a:cxn ang="0">
                    <a:pos x="128" y="45"/>
                  </a:cxn>
                  <a:cxn ang="0">
                    <a:pos x="130" y="49"/>
                  </a:cxn>
                  <a:cxn ang="0">
                    <a:pos x="128" y="50"/>
                  </a:cxn>
                  <a:cxn ang="0">
                    <a:pos x="125" y="54"/>
                  </a:cxn>
                  <a:cxn ang="0">
                    <a:pos x="128" y="57"/>
                  </a:cxn>
                  <a:cxn ang="0">
                    <a:pos x="131" y="60"/>
                  </a:cxn>
                  <a:cxn ang="0">
                    <a:pos x="136" y="65"/>
                  </a:cxn>
                  <a:cxn ang="0">
                    <a:pos x="138" y="72"/>
                  </a:cxn>
                  <a:cxn ang="0">
                    <a:pos x="130" y="97"/>
                  </a:cxn>
                  <a:cxn ang="0">
                    <a:pos x="131" y="105"/>
                  </a:cxn>
                  <a:cxn ang="0">
                    <a:pos x="126" y="102"/>
                  </a:cxn>
                  <a:cxn ang="0">
                    <a:pos x="116" y="100"/>
                  </a:cxn>
                  <a:cxn ang="0">
                    <a:pos x="111" y="102"/>
                  </a:cxn>
                  <a:cxn ang="0">
                    <a:pos x="101" y="98"/>
                  </a:cxn>
                  <a:cxn ang="0">
                    <a:pos x="93" y="90"/>
                  </a:cxn>
                  <a:cxn ang="0">
                    <a:pos x="92" y="98"/>
                  </a:cxn>
                  <a:cxn ang="0">
                    <a:pos x="83" y="102"/>
                  </a:cxn>
                  <a:cxn ang="0">
                    <a:pos x="78" y="103"/>
                  </a:cxn>
                  <a:cxn ang="0">
                    <a:pos x="70" y="103"/>
                  </a:cxn>
                  <a:cxn ang="0">
                    <a:pos x="63" y="107"/>
                  </a:cxn>
                  <a:cxn ang="0">
                    <a:pos x="65" y="113"/>
                  </a:cxn>
                  <a:cxn ang="0">
                    <a:pos x="72" y="112"/>
                  </a:cxn>
                  <a:cxn ang="0">
                    <a:pos x="78" y="117"/>
                  </a:cxn>
                  <a:cxn ang="0">
                    <a:pos x="78" y="130"/>
                  </a:cxn>
                  <a:cxn ang="0">
                    <a:pos x="70" y="125"/>
                  </a:cxn>
                  <a:cxn ang="0">
                    <a:pos x="63" y="128"/>
                  </a:cxn>
                  <a:cxn ang="0">
                    <a:pos x="62" y="132"/>
                  </a:cxn>
                  <a:cxn ang="0">
                    <a:pos x="57" y="137"/>
                  </a:cxn>
                  <a:cxn ang="0">
                    <a:pos x="52" y="130"/>
                  </a:cxn>
                  <a:cxn ang="0">
                    <a:pos x="40" y="122"/>
                  </a:cxn>
                  <a:cxn ang="0">
                    <a:pos x="23" y="108"/>
                  </a:cxn>
                  <a:cxn ang="0">
                    <a:pos x="18" y="102"/>
                  </a:cxn>
                  <a:cxn ang="0">
                    <a:pos x="13" y="93"/>
                  </a:cxn>
                  <a:cxn ang="0">
                    <a:pos x="8" y="82"/>
                  </a:cxn>
                  <a:cxn ang="0">
                    <a:pos x="5" y="77"/>
                  </a:cxn>
                  <a:cxn ang="0">
                    <a:pos x="0" y="65"/>
                  </a:cxn>
                  <a:cxn ang="0">
                    <a:pos x="12" y="63"/>
                  </a:cxn>
                  <a:cxn ang="0">
                    <a:pos x="13" y="45"/>
                  </a:cxn>
                  <a:cxn ang="0">
                    <a:pos x="27" y="45"/>
                  </a:cxn>
                  <a:cxn ang="0">
                    <a:pos x="13" y="37"/>
                  </a:cxn>
                  <a:cxn ang="0">
                    <a:pos x="20" y="30"/>
                  </a:cxn>
                  <a:cxn ang="0">
                    <a:pos x="25" y="29"/>
                  </a:cxn>
                  <a:cxn ang="0">
                    <a:pos x="30" y="29"/>
                  </a:cxn>
                  <a:cxn ang="0">
                    <a:pos x="63" y="4"/>
                  </a:cxn>
                </a:cxnLst>
                <a:rect l="0" t="0" r="r" b="b"/>
                <a:pathLst>
                  <a:path w="138" h="137">
                    <a:moveTo>
                      <a:pt x="63" y="4"/>
                    </a:moveTo>
                    <a:lnTo>
                      <a:pt x="63" y="2"/>
                    </a:lnTo>
                    <a:lnTo>
                      <a:pt x="65" y="2"/>
                    </a:lnTo>
                    <a:lnTo>
                      <a:pt x="68" y="2"/>
                    </a:lnTo>
                    <a:lnTo>
                      <a:pt x="70" y="0"/>
                    </a:lnTo>
                    <a:lnTo>
                      <a:pt x="77" y="0"/>
                    </a:lnTo>
                    <a:lnTo>
                      <a:pt x="80" y="0"/>
                    </a:lnTo>
                    <a:lnTo>
                      <a:pt x="87" y="0"/>
                    </a:lnTo>
                    <a:lnTo>
                      <a:pt x="88" y="2"/>
                    </a:lnTo>
                    <a:lnTo>
                      <a:pt x="93" y="0"/>
                    </a:lnTo>
                    <a:lnTo>
                      <a:pt x="96" y="0"/>
                    </a:lnTo>
                    <a:lnTo>
                      <a:pt x="96" y="2"/>
                    </a:lnTo>
                    <a:lnTo>
                      <a:pt x="103" y="2"/>
                    </a:lnTo>
                    <a:lnTo>
                      <a:pt x="105" y="2"/>
                    </a:lnTo>
                    <a:lnTo>
                      <a:pt x="106" y="2"/>
                    </a:lnTo>
                    <a:lnTo>
                      <a:pt x="108" y="4"/>
                    </a:lnTo>
                    <a:lnTo>
                      <a:pt x="108" y="4"/>
                    </a:lnTo>
                    <a:lnTo>
                      <a:pt x="106" y="7"/>
                    </a:lnTo>
                    <a:lnTo>
                      <a:pt x="108" y="12"/>
                    </a:lnTo>
                    <a:lnTo>
                      <a:pt x="108" y="17"/>
                    </a:lnTo>
                    <a:lnTo>
                      <a:pt x="108" y="20"/>
                    </a:lnTo>
                    <a:lnTo>
                      <a:pt x="108" y="24"/>
                    </a:lnTo>
                    <a:lnTo>
                      <a:pt x="110" y="25"/>
                    </a:lnTo>
                    <a:lnTo>
                      <a:pt x="115" y="24"/>
                    </a:lnTo>
                    <a:lnTo>
                      <a:pt x="118" y="24"/>
                    </a:lnTo>
                    <a:lnTo>
                      <a:pt x="123" y="22"/>
                    </a:lnTo>
                    <a:lnTo>
                      <a:pt x="128" y="20"/>
                    </a:lnTo>
                    <a:lnTo>
                      <a:pt x="136" y="20"/>
                    </a:lnTo>
                    <a:lnTo>
                      <a:pt x="138" y="22"/>
                    </a:lnTo>
                    <a:lnTo>
                      <a:pt x="138" y="29"/>
                    </a:lnTo>
                    <a:lnTo>
                      <a:pt x="136" y="32"/>
                    </a:lnTo>
                    <a:lnTo>
                      <a:pt x="138" y="34"/>
                    </a:lnTo>
                    <a:lnTo>
                      <a:pt x="138" y="39"/>
                    </a:lnTo>
                    <a:lnTo>
                      <a:pt x="133" y="39"/>
                    </a:lnTo>
                    <a:lnTo>
                      <a:pt x="128" y="42"/>
                    </a:lnTo>
                    <a:lnTo>
                      <a:pt x="128" y="45"/>
                    </a:lnTo>
                    <a:lnTo>
                      <a:pt x="130" y="45"/>
                    </a:lnTo>
                    <a:lnTo>
                      <a:pt x="130" y="49"/>
                    </a:lnTo>
                    <a:lnTo>
                      <a:pt x="130" y="49"/>
                    </a:lnTo>
                    <a:lnTo>
                      <a:pt x="128" y="50"/>
                    </a:lnTo>
                    <a:lnTo>
                      <a:pt x="125" y="52"/>
                    </a:lnTo>
                    <a:lnTo>
                      <a:pt x="125" y="54"/>
                    </a:lnTo>
                    <a:lnTo>
                      <a:pt x="126" y="55"/>
                    </a:lnTo>
                    <a:lnTo>
                      <a:pt x="128" y="57"/>
                    </a:lnTo>
                    <a:lnTo>
                      <a:pt x="130" y="59"/>
                    </a:lnTo>
                    <a:lnTo>
                      <a:pt x="131" y="60"/>
                    </a:lnTo>
                    <a:lnTo>
                      <a:pt x="135" y="63"/>
                    </a:lnTo>
                    <a:lnTo>
                      <a:pt x="136" y="65"/>
                    </a:lnTo>
                    <a:lnTo>
                      <a:pt x="138" y="67"/>
                    </a:lnTo>
                    <a:lnTo>
                      <a:pt x="138" y="72"/>
                    </a:lnTo>
                    <a:lnTo>
                      <a:pt x="136" y="80"/>
                    </a:lnTo>
                    <a:lnTo>
                      <a:pt x="130" y="97"/>
                    </a:lnTo>
                    <a:lnTo>
                      <a:pt x="131" y="100"/>
                    </a:lnTo>
                    <a:lnTo>
                      <a:pt x="131" y="105"/>
                    </a:lnTo>
                    <a:lnTo>
                      <a:pt x="128" y="105"/>
                    </a:lnTo>
                    <a:lnTo>
                      <a:pt x="126" y="102"/>
                    </a:lnTo>
                    <a:lnTo>
                      <a:pt x="123" y="100"/>
                    </a:lnTo>
                    <a:lnTo>
                      <a:pt x="116" y="100"/>
                    </a:lnTo>
                    <a:lnTo>
                      <a:pt x="115" y="102"/>
                    </a:lnTo>
                    <a:lnTo>
                      <a:pt x="111" y="102"/>
                    </a:lnTo>
                    <a:lnTo>
                      <a:pt x="105" y="103"/>
                    </a:lnTo>
                    <a:lnTo>
                      <a:pt x="101" y="98"/>
                    </a:lnTo>
                    <a:lnTo>
                      <a:pt x="98" y="90"/>
                    </a:lnTo>
                    <a:lnTo>
                      <a:pt x="93" y="90"/>
                    </a:lnTo>
                    <a:lnTo>
                      <a:pt x="92" y="92"/>
                    </a:lnTo>
                    <a:lnTo>
                      <a:pt x="92" y="98"/>
                    </a:lnTo>
                    <a:lnTo>
                      <a:pt x="92" y="102"/>
                    </a:lnTo>
                    <a:lnTo>
                      <a:pt x="83" y="102"/>
                    </a:lnTo>
                    <a:lnTo>
                      <a:pt x="78" y="102"/>
                    </a:lnTo>
                    <a:lnTo>
                      <a:pt x="78" y="103"/>
                    </a:lnTo>
                    <a:lnTo>
                      <a:pt x="75" y="105"/>
                    </a:lnTo>
                    <a:lnTo>
                      <a:pt x="70" y="103"/>
                    </a:lnTo>
                    <a:lnTo>
                      <a:pt x="65" y="103"/>
                    </a:lnTo>
                    <a:lnTo>
                      <a:pt x="63" y="107"/>
                    </a:lnTo>
                    <a:lnTo>
                      <a:pt x="65" y="108"/>
                    </a:lnTo>
                    <a:lnTo>
                      <a:pt x="65" y="113"/>
                    </a:lnTo>
                    <a:lnTo>
                      <a:pt x="68" y="112"/>
                    </a:lnTo>
                    <a:lnTo>
                      <a:pt x="72" y="112"/>
                    </a:lnTo>
                    <a:lnTo>
                      <a:pt x="75" y="113"/>
                    </a:lnTo>
                    <a:lnTo>
                      <a:pt x="78" y="117"/>
                    </a:lnTo>
                    <a:lnTo>
                      <a:pt x="78" y="127"/>
                    </a:lnTo>
                    <a:lnTo>
                      <a:pt x="78" y="130"/>
                    </a:lnTo>
                    <a:lnTo>
                      <a:pt x="72" y="125"/>
                    </a:lnTo>
                    <a:lnTo>
                      <a:pt x="70" y="125"/>
                    </a:lnTo>
                    <a:lnTo>
                      <a:pt x="68" y="128"/>
                    </a:lnTo>
                    <a:lnTo>
                      <a:pt x="63" y="128"/>
                    </a:lnTo>
                    <a:lnTo>
                      <a:pt x="62" y="130"/>
                    </a:lnTo>
                    <a:lnTo>
                      <a:pt x="62" y="132"/>
                    </a:lnTo>
                    <a:lnTo>
                      <a:pt x="58" y="137"/>
                    </a:lnTo>
                    <a:lnTo>
                      <a:pt x="57" y="137"/>
                    </a:lnTo>
                    <a:lnTo>
                      <a:pt x="53" y="135"/>
                    </a:lnTo>
                    <a:lnTo>
                      <a:pt x="52" y="130"/>
                    </a:lnTo>
                    <a:lnTo>
                      <a:pt x="43" y="127"/>
                    </a:lnTo>
                    <a:lnTo>
                      <a:pt x="40" y="122"/>
                    </a:lnTo>
                    <a:lnTo>
                      <a:pt x="30" y="113"/>
                    </a:lnTo>
                    <a:lnTo>
                      <a:pt x="23" y="108"/>
                    </a:lnTo>
                    <a:lnTo>
                      <a:pt x="25" y="107"/>
                    </a:lnTo>
                    <a:lnTo>
                      <a:pt x="18" y="102"/>
                    </a:lnTo>
                    <a:lnTo>
                      <a:pt x="17" y="97"/>
                    </a:lnTo>
                    <a:lnTo>
                      <a:pt x="13" y="93"/>
                    </a:lnTo>
                    <a:lnTo>
                      <a:pt x="13" y="87"/>
                    </a:lnTo>
                    <a:lnTo>
                      <a:pt x="8" y="82"/>
                    </a:lnTo>
                    <a:lnTo>
                      <a:pt x="8" y="78"/>
                    </a:lnTo>
                    <a:lnTo>
                      <a:pt x="5" y="77"/>
                    </a:lnTo>
                    <a:lnTo>
                      <a:pt x="0" y="67"/>
                    </a:lnTo>
                    <a:lnTo>
                      <a:pt x="0" y="65"/>
                    </a:lnTo>
                    <a:lnTo>
                      <a:pt x="7" y="67"/>
                    </a:lnTo>
                    <a:lnTo>
                      <a:pt x="12" y="63"/>
                    </a:lnTo>
                    <a:lnTo>
                      <a:pt x="12" y="50"/>
                    </a:lnTo>
                    <a:lnTo>
                      <a:pt x="13" y="45"/>
                    </a:lnTo>
                    <a:lnTo>
                      <a:pt x="15" y="47"/>
                    </a:lnTo>
                    <a:lnTo>
                      <a:pt x="27" y="45"/>
                    </a:lnTo>
                    <a:lnTo>
                      <a:pt x="18" y="44"/>
                    </a:lnTo>
                    <a:lnTo>
                      <a:pt x="13" y="37"/>
                    </a:lnTo>
                    <a:lnTo>
                      <a:pt x="18" y="35"/>
                    </a:lnTo>
                    <a:lnTo>
                      <a:pt x="20" y="30"/>
                    </a:lnTo>
                    <a:lnTo>
                      <a:pt x="22" y="30"/>
                    </a:lnTo>
                    <a:lnTo>
                      <a:pt x="25" y="29"/>
                    </a:lnTo>
                    <a:lnTo>
                      <a:pt x="28" y="29"/>
                    </a:lnTo>
                    <a:lnTo>
                      <a:pt x="30" y="29"/>
                    </a:lnTo>
                    <a:lnTo>
                      <a:pt x="63" y="30"/>
                    </a:lnTo>
                    <a:lnTo>
                      <a:pt x="63" y="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35" name="Freeform 125"/>
              <p:cNvSpPr>
                <a:spLocks/>
              </p:cNvSpPr>
              <p:nvPr/>
            </p:nvSpPr>
            <p:spPr bwMode="auto">
              <a:xfrm>
                <a:off x="6534882" y="3245850"/>
                <a:ext cx="26756" cy="14526"/>
              </a:xfrm>
              <a:custGeom>
                <a:avLst/>
                <a:gdLst/>
                <a:ahLst/>
                <a:cxnLst>
                  <a:cxn ang="0">
                    <a:pos x="7" y="28"/>
                  </a:cxn>
                  <a:cxn ang="0">
                    <a:pos x="9" y="28"/>
                  </a:cxn>
                  <a:cxn ang="0">
                    <a:pos x="12" y="27"/>
                  </a:cxn>
                  <a:cxn ang="0">
                    <a:pos x="15" y="27"/>
                  </a:cxn>
                  <a:cxn ang="0">
                    <a:pos x="17" y="27"/>
                  </a:cxn>
                  <a:cxn ang="0">
                    <a:pos x="50" y="28"/>
                  </a:cxn>
                  <a:cxn ang="0">
                    <a:pos x="50" y="2"/>
                  </a:cxn>
                  <a:cxn ang="0">
                    <a:pos x="20" y="2"/>
                  </a:cxn>
                  <a:cxn ang="0">
                    <a:pos x="19" y="0"/>
                  </a:cxn>
                  <a:cxn ang="0">
                    <a:pos x="17" y="0"/>
                  </a:cxn>
                  <a:cxn ang="0">
                    <a:pos x="14" y="2"/>
                  </a:cxn>
                  <a:cxn ang="0">
                    <a:pos x="12" y="2"/>
                  </a:cxn>
                  <a:cxn ang="0">
                    <a:pos x="14" y="7"/>
                  </a:cxn>
                  <a:cxn ang="0">
                    <a:pos x="7" y="13"/>
                  </a:cxn>
                  <a:cxn ang="0">
                    <a:pos x="0" y="25"/>
                  </a:cxn>
                  <a:cxn ang="0">
                    <a:pos x="7" y="27"/>
                  </a:cxn>
                  <a:cxn ang="0">
                    <a:pos x="7" y="28"/>
                  </a:cxn>
                </a:cxnLst>
                <a:rect l="0" t="0" r="r" b="b"/>
                <a:pathLst>
                  <a:path w="50" h="28">
                    <a:moveTo>
                      <a:pt x="7" y="28"/>
                    </a:moveTo>
                    <a:lnTo>
                      <a:pt x="9" y="28"/>
                    </a:lnTo>
                    <a:lnTo>
                      <a:pt x="12" y="27"/>
                    </a:lnTo>
                    <a:lnTo>
                      <a:pt x="15" y="27"/>
                    </a:lnTo>
                    <a:lnTo>
                      <a:pt x="17" y="27"/>
                    </a:lnTo>
                    <a:lnTo>
                      <a:pt x="50" y="28"/>
                    </a:lnTo>
                    <a:lnTo>
                      <a:pt x="50" y="2"/>
                    </a:lnTo>
                    <a:lnTo>
                      <a:pt x="20" y="2"/>
                    </a:lnTo>
                    <a:lnTo>
                      <a:pt x="19" y="0"/>
                    </a:lnTo>
                    <a:lnTo>
                      <a:pt x="17" y="0"/>
                    </a:lnTo>
                    <a:lnTo>
                      <a:pt x="14" y="2"/>
                    </a:lnTo>
                    <a:lnTo>
                      <a:pt x="12" y="2"/>
                    </a:lnTo>
                    <a:lnTo>
                      <a:pt x="14" y="7"/>
                    </a:lnTo>
                    <a:lnTo>
                      <a:pt x="7" y="13"/>
                    </a:lnTo>
                    <a:lnTo>
                      <a:pt x="0" y="25"/>
                    </a:lnTo>
                    <a:lnTo>
                      <a:pt x="7" y="27"/>
                    </a:lnTo>
                    <a:lnTo>
                      <a:pt x="7" y="2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36" name="Freeform 126"/>
              <p:cNvSpPr>
                <a:spLocks/>
              </p:cNvSpPr>
              <p:nvPr/>
            </p:nvSpPr>
            <p:spPr bwMode="auto">
              <a:xfrm>
                <a:off x="6559498" y="3226136"/>
                <a:ext cx="99533" cy="102722"/>
              </a:xfrm>
              <a:custGeom>
                <a:avLst/>
                <a:gdLst/>
                <a:ahLst/>
                <a:cxnLst>
                  <a:cxn ang="0">
                    <a:pos x="4" y="165"/>
                  </a:cxn>
                  <a:cxn ang="0">
                    <a:pos x="12" y="160"/>
                  </a:cxn>
                  <a:cxn ang="0">
                    <a:pos x="20" y="162"/>
                  </a:cxn>
                  <a:cxn ang="0">
                    <a:pos x="14" y="147"/>
                  </a:cxn>
                  <a:cxn ang="0">
                    <a:pos x="7" y="143"/>
                  </a:cxn>
                  <a:cxn ang="0">
                    <a:pos x="12" y="138"/>
                  </a:cxn>
                  <a:cxn ang="0">
                    <a:pos x="20" y="137"/>
                  </a:cxn>
                  <a:cxn ang="0">
                    <a:pos x="34" y="133"/>
                  </a:cxn>
                  <a:cxn ang="0">
                    <a:pos x="40" y="125"/>
                  </a:cxn>
                  <a:cxn ang="0">
                    <a:pos x="53" y="137"/>
                  </a:cxn>
                  <a:cxn ang="0">
                    <a:pos x="65" y="135"/>
                  </a:cxn>
                  <a:cxn ang="0">
                    <a:pos x="73" y="140"/>
                  </a:cxn>
                  <a:cxn ang="0">
                    <a:pos x="78" y="115"/>
                  </a:cxn>
                  <a:cxn ang="0">
                    <a:pos x="78" y="100"/>
                  </a:cxn>
                  <a:cxn ang="0">
                    <a:pos x="72" y="94"/>
                  </a:cxn>
                  <a:cxn ang="0">
                    <a:pos x="67" y="89"/>
                  </a:cxn>
                  <a:cxn ang="0">
                    <a:pos x="72" y="84"/>
                  </a:cxn>
                  <a:cxn ang="0">
                    <a:pos x="70" y="80"/>
                  </a:cxn>
                  <a:cxn ang="0">
                    <a:pos x="80" y="74"/>
                  </a:cxn>
                  <a:cxn ang="0">
                    <a:pos x="80" y="64"/>
                  </a:cxn>
                  <a:cxn ang="0">
                    <a:pos x="70" y="55"/>
                  </a:cxn>
                  <a:cxn ang="0">
                    <a:pos x="57" y="59"/>
                  </a:cxn>
                  <a:cxn ang="0">
                    <a:pos x="50" y="55"/>
                  </a:cxn>
                  <a:cxn ang="0">
                    <a:pos x="48" y="42"/>
                  </a:cxn>
                  <a:cxn ang="0">
                    <a:pos x="83" y="40"/>
                  </a:cxn>
                  <a:cxn ang="0">
                    <a:pos x="88" y="42"/>
                  </a:cxn>
                  <a:cxn ang="0">
                    <a:pos x="97" y="44"/>
                  </a:cxn>
                  <a:cxn ang="0">
                    <a:pos x="102" y="42"/>
                  </a:cxn>
                  <a:cxn ang="0">
                    <a:pos x="112" y="44"/>
                  </a:cxn>
                  <a:cxn ang="0">
                    <a:pos x="118" y="44"/>
                  </a:cxn>
                  <a:cxn ang="0">
                    <a:pos x="122" y="44"/>
                  </a:cxn>
                  <a:cxn ang="0">
                    <a:pos x="123" y="34"/>
                  </a:cxn>
                  <a:cxn ang="0">
                    <a:pos x="141" y="9"/>
                  </a:cxn>
                  <a:cxn ang="0">
                    <a:pos x="158" y="2"/>
                  </a:cxn>
                  <a:cxn ang="0">
                    <a:pos x="170" y="0"/>
                  </a:cxn>
                  <a:cxn ang="0">
                    <a:pos x="178" y="4"/>
                  </a:cxn>
                  <a:cxn ang="0">
                    <a:pos x="183" y="4"/>
                  </a:cxn>
                  <a:cxn ang="0">
                    <a:pos x="181" y="20"/>
                  </a:cxn>
                  <a:cxn ang="0">
                    <a:pos x="171" y="44"/>
                  </a:cxn>
                  <a:cxn ang="0">
                    <a:pos x="166" y="57"/>
                  </a:cxn>
                  <a:cxn ang="0">
                    <a:pos x="165" y="74"/>
                  </a:cxn>
                  <a:cxn ang="0">
                    <a:pos x="161" y="82"/>
                  </a:cxn>
                  <a:cxn ang="0">
                    <a:pos x="151" y="108"/>
                  </a:cxn>
                  <a:cxn ang="0">
                    <a:pos x="140" y="112"/>
                  </a:cxn>
                  <a:cxn ang="0">
                    <a:pos x="130" y="125"/>
                  </a:cxn>
                  <a:cxn ang="0">
                    <a:pos x="120" y="142"/>
                  </a:cxn>
                  <a:cxn ang="0">
                    <a:pos x="120" y="162"/>
                  </a:cxn>
                  <a:cxn ang="0">
                    <a:pos x="112" y="173"/>
                  </a:cxn>
                  <a:cxn ang="0">
                    <a:pos x="97" y="187"/>
                  </a:cxn>
                  <a:cxn ang="0">
                    <a:pos x="82" y="192"/>
                  </a:cxn>
                  <a:cxn ang="0">
                    <a:pos x="82" y="182"/>
                  </a:cxn>
                  <a:cxn ang="0">
                    <a:pos x="68" y="185"/>
                  </a:cxn>
                  <a:cxn ang="0">
                    <a:pos x="62" y="190"/>
                  </a:cxn>
                  <a:cxn ang="0">
                    <a:pos x="55" y="190"/>
                  </a:cxn>
                  <a:cxn ang="0">
                    <a:pos x="47" y="190"/>
                  </a:cxn>
                  <a:cxn ang="0">
                    <a:pos x="43" y="183"/>
                  </a:cxn>
                  <a:cxn ang="0">
                    <a:pos x="35" y="185"/>
                  </a:cxn>
                  <a:cxn ang="0">
                    <a:pos x="27" y="192"/>
                  </a:cxn>
                  <a:cxn ang="0">
                    <a:pos x="20" y="198"/>
                  </a:cxn>
                  <a:cxn ang="0">
                    <a:pos x="14" y="187"/>
                  </a:cxn>
                  <a:cxn ang="0">
                    <a:pos x="5" y="177"/>
                  </a:cxn>
                </a:cxnLst>
                <a:rect l="0" t="0" r="r" b="b"/>
                <a:pathLst>
                  <a:path w="186" h="198">
                    <a:moveTo>
                      <a:pt x="0" y="172"/>
                    </a:moveTo>
                    <a:lnTo>
                      <a:pt x="4" y="167"/>
                    </a:lnTo>
                    <a:lnTo>
                      <a:pt x="4" y="165"/>
                    </a:lnTo>
                    <a:lnTo>
                      <a:pt x="5" y="163"/>
                    </a:lnTo>
                    <a:lnTo>
                      <a:pt x="10" y="163"/>
                    </a:lnTo>
                    <a:lnTo>
                      <a:pt x="12" y="160"/>
                    </a:lnTo>
                    <a:lnTo>
                      <a:pt x="14" y="160"/>
                    </a:lnTo>
                    <a:lnTo>
                      <a:pt x="20" y="165"/>
                    </a:lnTo>
                    <a:lnTo>
                      <a:pt x="20" y="162"/>
                    </a:lnTo>
                    <a:lnTo>
                      <a:pt x="20" y="152"/>
                    </a:lnTo>
                    <a:lnTo>
                      <a:pt x="17" y="148"/>
                    </a:lnTo>
                    <a:lnTo>
                      <a:pt x="14" y="147"/>
                    </a:lnTo>
                    <a:lnTo>
                      <a:pt x="10" y="147"/>
                    </a:lnTo>
                    <a:lnTo>
                      <a:pt x="7" y="148"/>
                    </a:lnTo>
                    <a:lnTo>
                      <a:pt x="7" y="143"/>
                    </a:lnTo>
                    <a:lnTo>
                      <a:pt x="5" y="142"/>
                    </a:lnTo>
                    <a:lnTo>
                      <a:pt x="7" y="138"/>
                    </a:lnTo>
                    <a:lnTo>
                      <a:pt x="12" y="138"/>
                    </a:lnTo>
                    <a:lnTo>
                      <a:pt x="17" y="140"/>
                    </a:lnTo>
                    <a:lnTo>
                      <a:pt x="20" y="138"/>
                    </a:lnTo>
                    <a:lnTo>
                      <a:pt x="20" y="137"/>
                    </a:lnTo>
                    <a:lnTo>
                      <a:pt x="25" y="137"/>
                    </a:lnTo>
                    <a:lnTo>
                      <a:pt x="34" y="137"/>
                    </a:lnTo>
                    <a:lnTo>
                      <a:pt x="34" y="133"/>
                    </a:lnTo>
                    <a:lnTo>
                      <a:pt x="34" y="127"/>
                    </a:lnTo>
                    <a:lnTo>
                      <a:pt x="35" y="125"/>
                    </a:lnTo>
                    <a:lnTo>
                      <a:pt x="40" y="125"/>
                    </a:lnTo>
                    <a:lnTo>
                      <a:pt x="43" y="133"/>
                    </a:lnTo>
                    <a:lnTo>
                      <a:pt x="47" y="138"/>
                    </a:lnTo>
                    <a:lnTo>
                      <a:pt x="53" y="137"/>
                    </a:lnTo>
                    <a:lnTo>
                      <a:pt x="57" y="137"/>
                    </a:lnTo>
                    <a:lnTo>
                      <a:pt x="58" y="135"/>
                    </a:lnTo>
                    <a:lnTo>
                      <a:pt x="65" y="135"/>
                    </a:lnTo>
                    <a:lnTo>
                      <a:pt x="68" y="137"/>
                    </a:lnTo>
                    <a:lnTo>
                      <a:pt x="70" y="140"/>
                    </a:lnTo>
                    <a:lnTo>
                      <a:pt x="73" y="140"/>
                    </a:lnTo>
                    <a:lnTo>
                      <a:pt x="73" y="135"/>
                    </a:lnTo>
                    <a:lnTo>
                      <a:pt x="72" y="132"/>
                    </a:lnTo>
                    <a:lnTo>
                      <a:pt x="78" y="115"/>
                    </a:lnTo>
                    <a:lnTo>
                      <a:pt x="80" y="107"/>
                    </a:lnTo>
                    <a:lnTo>
                      <a:pt x="80" y="102"/>
                    </a:lnTo>
                    <a:lnTo>
                      <a:pt x="78" y="100"/>
                    </a:lnTo>
                    <a:lnTo>
                      <a:pt x="77" y="98"/>
                    </a:lnTo>
                    <a:lnTo>
                      <a:pt x="73" y="95"/>
                    </a:lnTo>
                    <a:lnTo>
                      <a:pt x="72" y="94"/>
                    </a:lnTo>
                    <a:lnTo>
                      <a:pt x="70" y="92"/>
                    </a:lnTo>
                    <a:lnTo>
                      <a:pt x="68" y="90"/>
                    </a:lnTo>
                    <a:lnTo>
                      <a:pt x="67" y="89"/>
                    </a:lnTo>
                    <a:lnTo>
                      <a:pt x="67" y="87"/>
                    </a:lnTo>
                    <a:lnTo>
                      <a:pt x="70" y="85"/>
                    </a:lnTo>
                    <a:lnTo>
                      <a:pt x="72" y="84"/>
                    </a:lnTo>
                    <a:lnTo>
                      <a:pt x="72" y="84"/>
                    </a:lnTo>
                    <a:lnTo>
                      <a:pt x="72" y="80"/>
                    </a:lnTo>
                    <a:lnTo>
                      <a:pt x="70" y="80"/>
                    </a:lnTo>
                    <a:lnTo>
                      <a:pt x="70" y="77"/>
                    </a:lnTo>
                    <a:lnTo>
                      <a:pt x="75" y="74"/>
                    </a:lnTo>
                    <a:lnTo>
                      <a:pt x="80" y="74"/>
                    </a:lnTo>
                    <a:lnTo>
                      <a:pt x="80" y="69"/>
                    </a:lnTo>
                    <a:lnTo>
                      <a:pt x="78" y="67"/>
                    </a:lnTo>
                    <a:lnTo>
                      <a:pt x="80" y="64"/>
                    </a:lnTo>
                    <a:lnTo>
                      <a:pt x="80" y="57"/>
                    </a:lnTo>
                    <a:lnTo>
                      <a:pt x="78" y="55"/>
                    </a:lnTo>
                    <a:lnTo>
                      <a:pt x="70" y="55"/>
                    </a:lnTo>
                    <a:lnTo>
                      <a:pt x="65" y="57"/>
                    </a:lnTo>
                    <a:lnTo>
                      <a:pt x="60" y="59"/>
                    </a:lnTo>
                    <a:lnTo>
                      <a:pt x="57" y="59"/>
                    </a:lnTo>
                    <a:lnTo>
                      <a:pt x="52" y="60"/>
                    </a:lnTo>
                    <a:lnTo>
                      <a:pt x="50" y="59"/>
                    </a:lnTo>
                    <a:lnTo>
                      <a:pt x="50" y="55"/>
                    </a:lnTo>
                    <a:lnTo>
                      <a:pt x="50" y="52"/>
                    </a:lnTo>
                    <a:lnTo>
                      <a:pt x="50" y="47"/>
                    </a:lnTo>
                    <a:lnTo>
                      <a:pt x="48" y="42"/>
                    </a:lnTo>
                    <a:lnTo>
                      <a:pt x="50" y="39"/>
                    </a:lnTo>
                    <a:lnTo>
                      <a:pt x="80" y="39"/>
                    </a:lnTo>
                    <a:lnTo>
                      <a:pt x="83" y="40"/>
                    </a:lnTo>
                    <a:lnTo>
                      <a:pt x="85" y="39"/>
                    </a:lnTo>
                    <a:lnTo>
                      <a:pt x="87" y="39"/>
                    </a:lnTo>
                    <a:lnTo>
                      <a:pt x="88" y="42"/>
                    </a:lnTo>
                    <a:lnTo>
                      <a:pt x="92" y="40"/>
                    </a:lnTo>
                    <a:lnTo>
                      <a:pt x="95" y="42"/>
                    </a:lnTo>
                    <a:lnTo>
                      <a:pt x="97" y="44"/>
                    </a:lnTo>
                    <a:lnTo>
                      <a:pt x="98" y="42"/>
                    </a:lnTo>
                    <a:lnTo>
                      <a:pt x="98" y="42"/>
                    </a:lnTo>
                    <a:lnTo>
                      <a:pt x="102" y="42"/>
                    </a:lnTo>
                    <a:lnTo>
                      <a:pt x="105" y="44"/>
                    </a:lnTo>
                    <a:lnTo>
                      <a:pt x="107" y="44"/>
                    </a:lnTo>
                    <a:lnTo>
                      <a:pt x="112" y="44"/>
                    </a:lnTo>
                    <a:lnTo>
                      <a:pt x="113" y="44"/>
                    </a:lnTo>
                    <a:lnTo>
                      <a:pt x="115" y="45"/>
                    </a:lnTo>
                    <a:lnTo>
                      <a:pt x="118" y="44"/>
                    </a:lnTo>
                    <a:lnTo>
                      <a:pt x="118" y="45"/>
                    </a:lnTo>
                    <a:lnTo>
                      <a:pt x="122" y="45"/>
                    </a:lnTo>
                    <a:lnTo>
                      <a:pt x="122" y="44"/>
                    </a:lnTo>
                    <a:lnTo>
                      <a:pt x="120" y="40"/>
                    </a:lnTo>
                    <a:lnTo>
                      <a:pt x="120" y="39"/>
                    </a:lnTo>
                    <a:lnTo>
                      <a:pt x="123" y="34"/>
                    </a:lnTo>
                    <a:lnTo>
                      <a:pt x="125" y="32"/>
                    </a:lnTo>
                    <a:lnTo>
                      <a:pt x="136" y="14"/>
                    </a:lnTo>
                    <a:lnTo>
                      <a:pt x="141" y="9"/>
                    </a:lnTo>
                    <a:lnTo>
                      <a:pt x="146" y="9"/>
                    </a:lnTo>
                    <a:lnTo>
                      <a:pt x="148" y="5"/>
                    </a:lnTo>
                    <a:lnTo>
                      <a:pt x="158" y="2"/>
                    </a:lnTo>
                    <a:lnTo>
                      <a:pt x="163" y="2"/>
                    </a:lnTo>
                    <a:lnTo>
                      <a:pt x="165" y="0"/>
                    </a:lnTo>
                    <a:lnTo>
                      <a:pt x="170" y="0"/>
                    </a:lnTo>
                    <a:lnTo>
                      <a:pt x="173" y="0"/>
                    </a:lnTo>
                    <a:lnTo>
                      <a:pt x="175" y="2"/>
                    </a:lnTo>
                    <a:lnTo>
                      <a:pt x="178" y="4"/>
                    </a:lnTo>
                    <a:lnTo>
                      <a:pt x="181" y="4"/>
                    </a:lnTo>
                    <a:lnTo>
                      <a:pt x="183" y="4"/>
                    </a:lnTo>
                    <a:lnTo>
                      <a:pt x="183" y="4"/>
                    </a:lnTo>
                    <a:lnTo>
                      <a:pt x="186" y="9"/>
                    </a:lnTo>
                    <a:lnTo>
                      <a:pt x="186" y="17"/>
                    </a:lnTo>
                    <a:lnTo>
                      <a:pt x="181" y="20"/>
                    </a:lnTo>
                    <a:lnTo>
                      <a:pt x="180" y="24"/>
                    </a:lnTo>
                    <a:lnTo>
                      <a:pt x="170" y="35"/>
                    </a:lnTo>
                    <a:lnTo>
                      <a:pt x="171" y="44"/>
                    </a:lnTo>
                    <a:lnTo>
                      <a:pt x="170" y="49"/>
                    </a:lnTo>
                    <a:lnTo>
                      <a:pt x="170" y="54"/>
                    </a:lnTo>
                    <a:lnTo>
                      <a:pt x="166" y="57"/>
                    </a:lnTo>
                    <a:lnTo>
                      <a:pt x="166" y="64"/>
                    </a:lnTo>
                    <a:lnTo>
                      <a:pt x="166" y="67"/>
                    </a:lnTo>
                    <a:lnTo>
                      <a:pt x="165" y="74"/>
                    </a:lnTo>
                    <a:lnTo>
                      <a:pt x="166" y="74"/>
                    </a:lnTo>
                    <a:lnTo>
                      <a:pt x="165" y="80"/>
                    </a:lnTo>
                    <a:lnTo>
                      <a:pt x="161" y="82"/>
                    </a:lnTo>
                    <a:lnTo>
                      <a:pt x="160" y="89"/>
                    </a:lnTo>
                    <a:lnTo>
                      <a:pt x="160" y="97"/>
                    </a:lnTo>
                    <a:lnTo>
                      <a:pt x="151" y="108"/>
                    </a:lnTo>
                    <a:lnTo>
                      <a:pt x="146" y="108"/>
                    </a:lnTo>
                    <a:lnTo>
                      <a:pt x="143" y="112"/>
                    </a:lnTo>
                    <a:lnTo>
                      <a:pt x="140" y="112"/>
                    </a:lnTo>
                    <a:lnTo>
                      <a:pt x="135" y="115"/>
                    </a:lnTo>
                    <a:lnTo>
                      <a:pt x="130" y="120"/>
                    </a:lnTo>
                    <a:lnTo>
                      <a:pt x="130" y="125"/>
                    </a:lnTo>
                    <a:lnTo>
                      <a:pt x="122" y="132"/>
                    </a:lnTo>
                    <a:lnTo>
                      <a:pt x="120" y="137"/>
                    </a:lnTo>
                    <a:lnTo>
                      <a:pt x="120" y="142"/>
                    </a:lnTo>
                    <a:lnTo>
                      <a:pt x="122" y="143"/>
                    </a:lnTo>
                    <a:lnTo>
                      <a:pt x="122" y="157"/>
                    </a:lnTo>
                    <a:lnTo>
                      <a:pt x="120" y="162"/>
                    </a:lnTo>
                    <a:lnTo>
                      <a:pt x="120" y="167"/>
                    </a:lnTo>
                    <a:lnTo>
                      <a:pt x="115" y="172"/>
                    </a:lnTo>
                    <a:lnTo>
                      <a:pt x="112" y="173"/>
                    </a:lnTo>
                    <a:lnTo>
                      <a:pt x="108" y="175"/>
                    </a:lnTo>
                    <a:lnTo>
                      <a:pt x="107" y="178"/>
                    </a:lnTo>
                    <a:lnTo>
                      <a:pt x="97" y="187"/>
                    </a:lnTo>
                    <a:lnTo>
                      <a:pt x="92" y="192"/>
                    </a:lnTo>
                    <a:lnTo>
                      <a:pt x="87" y="195"/>
                    </a:lnTo>
                    <a:lnTo>
                      <a:pt x="82" y="192"/>
                    </a:lnTo>
                    <a:lnTo>
                      <a:pt x="80" y="188"/>
                    </a:lnTo>
                    <a:lnTo>
                      <a:pt x="78" y="187"/>
                    </a:lnTo>
                    <a:lnTo>
                      <a:pt x="82" y="182"/>
                    </a:lnTo>
                    <a:lnTo>
                      <a:pt x="82" y="180"/>
                    </a:lnTo>
                    <a:lnTo>
                      <a:pt x="73" y="182"/>
                    </a:lnTo>
                    <a:lnTo>
                      <a:pt x="68" y="185"/>
                    </a:lnTo>
                    <a:lnTo>
                      <a:pt x="65" y="185"/>
                    </a:lnTo>
                    <a:lnTo>
                      <a:pt x="62" y="185"/>
                    </a:lnTo>
                    <a:lnTo>
                      <a:pt x="62" y="190"/>
                    </a:lnTo>
                    <a:lnTo>
                      <a:pt x="60" y="193"/>
                    </a:lnTo>
                    <a:lnTo>
                      <a:pt x="55" y="193"/>
                    </a:lnTo>
                    <a:lnTo>
                      <a:pt x="55" y="190"/>
                    </a:lnTo>
                    <a:lnTo>
                      <a:pt x="53" y="188"/>
                    </a:lnTo>
                    <a:lnTo>
                      <a:pt x="50" y="190"/>
                    </a:lnTo>
                    <a:lnTo>
                      <a:pt x="47" y="190"/>
                    </a:lnTo>
                    <a:lnTo>
                      <a:pt x="47" y="190"/>
                    </a:lnTo>
                    <a:lnTo>
                      <a:pt x="47" y="187"/>
                    </a:lnTo>
                    <a:lnTo>
                      <a:pt x="43" y="183"/>
                    </a:lnTo>
                    <a:lnTo>
                      <a:pt x="42" y="182"/>
                    </a:lnTo>
                    <a:lnTo>
                      <a:pt x="40" y="182"/>
                    </a:lnTo>
                    <a:lnTo>
                      <a:pt x="35" y="185"/>
                    </a:lnTo>
                    <a:lnTo>
                      <a:pt x="32" y="185"/>
                    </a:lnTo>
                    <a:lnTo>
                      <a:pt x="30" y="190"/>
                    </a:lnTo>
                    <a:lnTo>
                      <a:pt x="27" y="192"/>
                    </a:lnTo>
                    <a:lnTo>
                      <a:pt x="25" y="192"/>
                    </a:lnTo>
                    <a:lnTo>
                      <a:pt x="22" y="196"/>
                    </a:lnTo>
                    <a:lnTo>
                      <a:pt x="20" y="198"/>
                    </a:lnTo>
                    <a:lnTo>
                      <a:pt x="17" y="195"/>
                    </a:lnTo>
                    <a:lnTo>
                      <a:pt x="17" y="192"/>
                    </a:lnTo>
                    <a:lnTo>
                      <a:pt x="14" y="187"/>
                    </a:lnTo>
                    <a:lnTo>
                      <a:pt x="14" y="183"/>
                    </a:lnTo>
                    <a:lnTo>
                      <a:pt x="7" y="178"/>
                    </a:lnTo>
                    <a:lnTo>
                      <a:pt x="5" y="177"/>
                    </a:lnTo>
                    <a:lnTo>
                      <a:pt x="0" y="17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37" name="Freeform 127"/>
              <p:cNvSpPr>
                <a:spLocks/>
              </p:cNvSpPr>
              <p:nvPr/>
            </p:nvSpPr>
            <p:spPr bwMode="auto">
              <a:xfrm>
                <a:off x="6570200" y="3320556"/>
                <a:ext cx="13913" cy="16601"/>
              </a:xfrm>
              <a:custGeom>
                <a:avLst/>
                <a:gdLst/>
                <a:ahLst/>
                <a:cxnLst>
                  <a:cxn ang="0">
                    <a:pos x="27" y="8"/>
                  </a:cxn>
                  <a:cxn ang="0">
                    <a:pos x="27" y="5"/>
                  </a:cxn>
                  <a:cxn ang="0">
                    <a:pos x="23" y="1"/>
                  </a:cxn>
                  <a:cxn ang="0">
                    <a:pos x="22" y="0"/>
                  </a:cxn>
                  <a:cxn ang="0">
                    <a:pos x="20" y="0"/>
                  </a:cxn>
                  <a:cxn ang="0">
                    <a:pos x="15" y="3"/>
                  </a:cxn>
                  <a:cxn ang="0">
                    <a:pos x="12" y="3"/>
                  </a:cxn>
                  <a:cxn ang="0">
                    <a:pos x="10" y="8"/>
                  </a:cxn>
                  <a:cxn ang="0">
                    <a:pos x="7" y="10"/>
                  </a:cxn>
                  <a:cxn ang="0">
                    <a:pos x="5" y="10"/>
                  </a:cxn>
                  <a:cxn ang="0">
                    <a:pos x="2" y="14"/>
                  </a:cxn>
                  <a:cxn ang="0">
                    <a:pos x="0" y="16"/>
                  </a:cxn>
                  <a:cxn ang="0">
                    <a:pos x="4" y="19"/>
                  </a:cxn>
                  <a:cxn ang="0">
                    <a:pos x="5" y="24"/>
                  </a:cxn>
                  <a:cxn ang="0">
                    <a:pos x="2" y="29"/>
                  </a:cxn>
                  <a:cxn ang="0">
                    <a:pos x="4" y="33"/>
                  </a:cxn>
                  <a:cxn ang="0">
                    <a:pos x="9" y="29"/>
                  </a:cxn>
                  <a:cxn ang="0">
                    <a:pos x="12" y="29"/>
                  </a:cxn>
                  <a:cxn ang="0">
                    <a:pos x="15" y="26"/>
                  </a:cxn>
                  <a:cxn ang="0">
                    <a:pos x="15" y="18"/>
                  </a:cxn>
                  <a:cxn ang="0">
                    <a:pos x="17" y="16"/>
                  </a:cxn>
                  <a:cxn ang="0">
                    <a:pos x="22" y="13"/>
                  </a:cxn>
                  <a:cxn ang="0">
                    <a:pos x="27" y="8"/>
                  </a:cxn>
                </a:cxnLst>
                <a:rect l="0" t="0" r="r" b="b"/>
                <a:pathLst>
                  <a:path w="27" h="33">
                    <a:moveTo>
                      <a:pt x="27" y="8"/>
                    </a:moveTo>
                    <a:lnTo>
                      <a:pt x="27" y="5"/>
                    </a:lnTo>
                    <a:lnTo>
                      <a:pt x="23" y="1"/>
                    </a:lnTo>
                    <a:lnTo>
                      <a:pt x="22" y="0"/>
                    </a:lnTo>
                    <a:lnTo>
                      <a:pt x="20" y="0"/>
                    </a:lnTo>
                    <a:lnTo>
                      <a:pt x="15" y="3"/>
                    </a:lnTo>
                    <a:lnTo>
                      <a:pt x="12" y="3"/>
                    </a:lnTo>
                    <a:lnTo>
                      <a:pt x="10" y="8"/>
                    </a:lnTo>
                    <a:lnTo>
                      <a:pt x="7" y="10"/>
                    </a:lnTo>
                    <a:lnTo>
                      <a:pt x="5" y="10"/>
                    </a:lnTo>
                    <a:lnTo>
                      <a:pt x="2" y="14"/>
                    </a:lnTo>
                    <a:lnTo>
                      <a:pt x="0" y="16"/>
                    </a:lnTo>
                    <a:lnTo>
                      <a:pt x="4" y="19"/>
                    </a:lnTo>
                    <a:lnTo>
                      <a:pt x="5" y="24"/>
                    </a:lnTo>
                    <a:lnTo>
                      <a:pt x="2" y="29"/>
                    </a:lnTo>
                    <a:lnTo>
                      <a:pt x="4" y="33"/>
                    </a:lnTo>
                    <a:lnTo>
                      <a:pt x="9" y="29"/>
                    </a:lnTo>
                    <a:lnTo>
                      <a:pt x="12" y="29"/>
                    </a:lnTo>
                    <a:lnTo>
                      <a:pt x="15" y="26"/>
                    </a:lnTo>
                    <a:lnTo>
                      <a:pt x="15" y="18"/>
                    </a:lnTo>
                    <a:lnTo>
                      <a:pt x="17" y="16"/>
                    </a:lnTo>
                    <a:lnTo>
                      <a:pt x="22" y="13"/>
                    </a:lnTo>
                    <a:lnTo>
                      <a:pt x="27" y="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38" name="Freeform 128"/>
              <p:cNvSpPr>
                <a:spLocks/>
              </p:cNvSpPr>
              <p:nvPr/>
            </p:nvSpPr>
            <p:spPr bwMode="auto">
              <a:xfrm>
                <a:off x="6796023" y="3281128"/>
                <a:ext cx="144483" cy="129699"/>
              </a:xfrm>
              <a:custGeom>
                <a:avLst/>
                <a:gdLst/>
                <a:ahLst/>
                <a:cxnLst>
                  <a:cxn ang="0">
                    <a:pos x="33" y="3"/>
                  </a:cxn>
                  <a:cxn ang="0">
                    <a:pos x="115" y="0"/>
                  </a:cxn>
                  <a:cxn ang="0">
                    <a:pos x="208" y="57"/>
                  </a:cxn>
                  <a:cxn ang="0">
                    <a:pos x="241" y="80"/>
                  </a:cxn>
                  <a:cxn ang="0">
                    <a:pos x="241" y="85"/>
                  </a:cxn>
                  <a:cxn ang="0">
                    <a:pos x="231" y="111"/>
                  </a:cxn>
                  <a:cxn ang="0">
                    <a:pos x="243" y="126"/>
                  </a:cxn>
                  <a:cxn ang="0">
                    <a:pos x="248" y="136"/>
                  </a:cxn>
                  <a:cxn ang="0">
                    <a:pos x="241" y="143"/>
                  </a:cxn>
                  <a:cxn ang="0">
                    <a:pos x="244" y="160"/>
                  </a:cxn>
                  <a:cxn ang="0">
                    <a:pos x="244" y="173"/>
                  </a:cxn>
                  <a:cxn ang="0">
                    <a:pos x="246" y="180"/>
                  </a:cxn>
                  <a:cxn ang="0">
                    <a:pos x="249" y="188"/>
                  </a:cxn>
                  <a:cxn ang="0">
                    <a:pos x="259" y="206"/>
                  </a:cxn>
                  <a:cxn ang="0">
                    <a:pos x="271" y="213"/>
                  </a:cxn>
                  <a:cxn ang="0">
                    <a:pos x="268" y="216"/>
                  </a:cxn>
                  <a:cxn ang="0">
                    <a:pos x="258" y="221"/>
                  </a:cxn>
                  <a:cxn ang="0">
                    <a:pos x="243" y="224"/>
                  </a:cxn>
                  <a:cxn ang="0">
                    <a:pos x="234" y="226"/>
                  </a:cxn>
                  <a:cxn ang="0">
                    <a:pos x="218" y="231"/>
                  </a:cxn>
                  <a:cxn ang="0">
                    <a:pos x="208" y="229"/>
                  </a:cxn>
                  <a:cxn ang="0">
                    <a:pos x="204" y="236"/>
                  </a:cxn>
                  <a:cxn ang="0">
                    <a:pos x="191" y="236"/>
                  </a:cxn>
                  <a:cxn ang="0">
                    <a:pos x="185" y="234"/>
                  </a:cxn>
                  <a:cxn ang="0">
                    <a:pos x="175" y="239"/>
                  </a:cxn>
                  <a:cxn ang="0">
                    <a:pos x="166" y="236"/>
                  </a:cxn>
                  <a:cxn ang="0">
                    <a:pos x="156" y="234"/>
                  </a:cxn>
                  <a:cxn ang="0">
                    <a:pos x="151" y="234"/>
                  </a:cxn>
                  <a:cxn ang="0">
                    <a:pos x="120" y="251"/>
                  </a:cxn>
                  <a:cxn ang="0">
                    <a:pos x="111" y="198"/>
                  </a:cxn>
                  <a:cxn ang="0">
                    <a:pos x="105" y="193"/>
                  </a:cxn>
                  <a:cxn ang="0">
                    <a:pos x="98" y="189"/>
                  </a:cxn>
                  <a:cxn ang="0">
                    <a:pos x="93" y="189"/>
                  </a:cxn>
                  <a:cxn ang="0">
                    <a:pos x="88" y="188"/>
                  </a:cxn>
                  <a:cxn ang="0">
                    <a:pos x="82" y="183"/>
                  </a:cxn>
                  <a:cxn ang="0">
                    <a:pos x="75" y="176"/>
                  </a:cxn>
                  <a:cxn ang="0">
                    <a:pos x="57" y="173"/>
                  </a:cxn>
                  <a:cxn ang="0">
                    <a:pos x="50" y="166"/>
                  </a:cxn>
                  <a:cxn ang="0">
                    <a:pos x="40" y="166"/>
                  </a:cxn>
                  <a:cxn ang="0">
                    <a:pos x="8" y="123"/>
                  </a:cxn>
                  <a:cxn ang="0">
                    <a:pos x="12" y="80"/>
                  </a:cxn>
                  <a:cxn ang="0">
                    <a:pos x="30" y="65"/>
                  </a:cxn>
                  <a:cxn ang="0">
                    <a:pos x="40" y="57"/>
                  </a:cxn>
                  <a:cxn ang="0">
                    <a:pos x="37" y="47"/>
                  </a:cxn>
                  <a:cxn ang="0">
                    <a:pos x="32" y="40"/>
                  </a:cxn>
                  <a:cxn ang="0">
                    <a:pos x="32" y="37"/>
                  </a:cxn>
                  <a:cxn ang="0">
                    <a:pos x="38" y="33"/>
                  </a:cxn>
                  <a:cxn ang="0">
                    <a:pos x="40" y="23"/>
                  </a:cxn>
                  <a:cxn ang="0">
                    <a:pos x="37" y="12"/>
                  </a:cxn>
                </a:cxnLst>
                <a:rect l="0" t="0" r="r" b="b"/>
                <a:pathLst>
                  <a:path w="271" h="251">
                    <a:moveTo>
                      <a:pt x="30" y="5"/>
                    </a:moveTo>
                    <a:lnTo>
                      <a:pt x="32" y="3"/>
                    </a:lnTo>
                    <a:lnTo>
                      <a:pt x="33" y="3"/>
                    </a:lnTo>
                    <a:lnTo>
                      <a:pt x="35" y="2"/>
                    </a:lnTo>
                    <a:lnTo>
                      <a:pt x="65" y="2"/>
                    </a:lnTo>
                    <a:lnTo>
                      <a:pt x="115" y="0"/>
                    </a:lnTo>
                    <a:lnTo>
                      <a:pt x="204" y="47"/>
                    </a:lnTo>
                    <a:lnTo>
                      <a:pt x="209" y="53"/>
                    </a:lnTo>
                    <a:lnTo>
                      <a:pt x="208" y="57"/>
                    </a:lnTo>
                    <a:lnTo>
                      <a:pt x="208" y="58"/>
                    </a:lnTo>
                    <a:lnTo>
                      <a:pt x="211" y="62"/>
                    </a:lnTo>
                    <a:lnTo>
                      <a:pt x="241" y="80"/>
                    </a:lnTo>
                    <a:lnTo>
                      <a:pt x="239" y="80"/>
                    </a:lnTo>
                    <a:lnTo>
                      <a:pt x="241" y="82"/>
                    </a:lnTo>
                    <a:lnTo>
                      <a:pt x="241" y="85"/>
                    </a:lnTo>
                    <a:lnTo>
                      <a:pt x="239" y="87"/>
                    </a:lnTo>
                    <a:lnTo>
                      <a:pt x="234" y="101"/>
                    </a:lnTo>
                    <a:lnTo>
                      <a:pt x="231" y="111"/>
                    </a:lnTo>
                    <a:lnTo>
                      <a:pt x="231" y="116"/>
                    </a:lnTo>
                    <a:lnTo>
                      <a:pt x="238" y="121"/>
                    </a:lnTo>
                    <a:lnTo>
                      <a:pt x="243" y="126"/>
                    </a:lnTo>
                    <a:lnTo>
                      <a:pt x="246" y="126"/>
                    </a:lnTo>
                    <a:lnTo>
                      <a:pt x="249" y="135"/>
                    </a:lnTo>
                    <a:lnTo>
                      <a:pt x="248" y="136"/>
                    </a:lnTo>
                    <a:lnTo>
                      <a:pt x="246" y="136"/>
                    </a:lnTo>
                    <a:lnTo>
                      <a:pt x="243" y="138"/>
                    </a:lnTo>
                    <a:lnTo>
                      <a:pt x="241" y="143"/>
                    </a:lnTo>
                    <a:lnTo>
                      <a:pt x="241" y="151"/>
                    </a:lnTo>
                    <a:lnTo>
                      <a:pt x="246" y="155"/>
                    </a:lnTo>
                    <a:lnTo>
                      <a:pt x="244" y="160"/>
                    </a:lnTo>
                    <a:lnTo>
                      <a:pt x="241" y="161"/>
                    </a:lnTo>
                    <a:lnTo>
                      <a:pt x="243" y="166"/>
                    </a:lnTo>
                    <a:lnTo>
                      <a:pt x="244" y="173"/>
                    </a:lnTo>
                    <a:lnTo>
                      <a:pt x="244" y="173"/>
                    </a:lnTo>
                    <a:lnTo>
                      <a:pt x="244" y="176"/>
                    </a:lnTo>
                    <a:lnTo>
                      <a:pt x="246" y="180"/>
                    </a:lnTo>
                    <a:lnTo>
                      <a:pt x="249" y="183"/>
                    </a:lnTo>
                    <a:lnTo>
                      <a:pt x="246" y="186"/>
                    </a:lnTo>
                    <a:lnTo>
                      <a:pt x="249" y="188"/>
                    </a:lnTo>
                    <a:lnTo>
                      <a:pt x="251" y="194"/>
                    </a:lnTo>
                    <a:lnTo>
                      <a:pt x="251" y="198"/>
                    </a:lnTo>
                    <a:lnTo>
                      <a:pt x="259" y="206"/>
                    </a:lnTo>
                    <a:lnTo>
                      <a:pt x="266" y="206"/>
                    </a:lnTo>
                    <a:lnTo>
                      <a:pt x="271" y="211"/>
                    </a:lnTo>
                    <a:lnTo>
                      <a:pt x="271" y="213"/>
                    </a:lnTo>
                    <a:lnTo>
                      <a:pt x="271" y="213"/>
                    </a:lnTo>
                    <a:lnTo>
                      <a:pt x="271" y="213"/>
                    </a:lnTo>
                    <a:lnTo>
                      <a:pt x="268" y="216"/>
                    </a:lnTo>
                    <a:lnTo>
                      <a:pt x="264" y="214"/>
                    </a:lnTo>
                    <a:lnTo>
                      <a:pt x="261" y="218"/>
                    </a:lnTo>
                    <a:lnTo>
                      <a:pt x="258" y="221"/>
                    </a:lnTo>
                    <a:lnTo>
                      <a:pt x="253" y="221"/>
                    </a:lnTo>
                    <a:lnTo>
                      <a:pt x="249" y="224"/>
                    </a:lnTo>
                    <a:lnTo>
                      <a:pt x="243" y="224"/>
                    </a:lnTo>
                    <a:lnTo>
                      <a:pt x="241" y="226"/>
                    </a:lnTo>
                    <a:lnTo>
                      <a:pt x="238" y="228"/>
                    </a:lnTo>
                    <a:lnTo>
                      <a:pt x="234" y="226"/>
                    </a:lnTo>
                    <a:lnTo>
                      <a:pt x="224" y="229"/>
                    </a:lnTo>
                    <a:lnTo>
                      <a:pt x="223" y="231"/>
                    </a:lnTo>
                    <a:lnTo>
                      <a:pt x="218" y="231"/>
                    </a:lnTo>
                    <a:lnTo>
                      <a:pt x="216" y="229"/>
                    </a:lnTo>
                    <a:lnTo>
                      <a:pt x="211" y="229"/>
                    </a:lnTo>
                    <a:lnTo>
                      <a:pt x="208" y="229"/>
                    </a:lnTo>
                    <a:lnTo>
                      <a:pt x="206" y="229"/>
                    </a:lnTo>
                    <a:lnTo>
                      <a:pt x="208" y="233"/>
                    </a:lnTo>
                    <a:lnTo>
                      <a:pt x="204" y="236"/>
                    </a:lnTo>
                    <a:lnTo>
                      <a:pt x="198" y="236"/>
                    </a:lnTo>
                    <a:lnTo>
                      <a:pt x="193" y="238"/>
                    </a:lnTo>
                    <a:lnTo>
                      <a:pt x="191" y="236"/>
                    </a:lnTo>
                    <a:lnTo>
                      <a:pt x="188" y="236"/>
                    </a:lnTo>
                    <a:lnTo>
                      <a:pt x="186" y="234"/>
                    </a:lnTo>
                    <a:lnTo>
                      <a:pt x="185" y="234"/>
                    </a:lnTo>
                    <a:lnTo>
                      <a:pt x="183" y="234"/>
                    </a:lnTo>
                    <a:lnTo>
                      <a:pt x="180" y="236"/>
                    </a:lnTo>
                    <a:lnTo>
                      <a:pt x="175" y="239"/>
                    </a:lnTo>
                    <a:lnTo>
                      <a:pt x="168" y="241"/>
                    </a:lnTo>
                    <a:lnTo>
                      <a:pt x="168" y="239"/>
                    </a:lnTo>
                    <a:lnTo>
                      <a:pt x="166" y="236"/>
                    </a:lnTo>
                    <a:lnTo>
                      <a:pt x="163" y="236"/>
                    </a:lnTo>
                    <a:lnTo>
                      <a:pt x="160" y="234"/>
                    </a:lnTo>
                    <a:lnTo>
                      <a:pt x="156" y="234"/>
                    </a:lnTo>
                    <a:lnTo>
                      <a:pt x="156" y="231"/>
                    </a:lnTo>
                    <a:lnTo>
                      <a:pt x="153" y="233"/>
                    </a:lnTo>
                    <a:lnTo>
                      <a:pt x="151" y="234"/>
                    </a:lnTo>
                    <a:lnTo>
                      <a:pt x="148" y="234"/>
                    </a:lnTo>
                    <a:lnTo>
                      <a:pt x="125" y="234"/>
                    </a:lnTo>
                    <a:lnTo>
                      <a:pt x="120" y="251"/>
                    </a:lnTo>
                    <a:lnTo>
                      <a:pt x="120" y="214"/>
                    </a:lnTo>
                    <a:lnTo>
                      <a:pt x="118" y="206"/>
                    </a:lnTo>
                    <a:lnTo>
                      <a:pt x="111" y="198"/>
                    </a:lnTo>
                    <a:lnTo>
                      <a:pt x="108" y="194"/>
                    </a:lnTo>
                    <a:lnTo>
                      <a:pt x="105" y="193"/>
                    </a:lnTo>
                    <a:lnTo>
                      <a:pt x="105" y="193"/>
                    </a:lnTo>
                    <a:lnTo>
                      <a:pt x="103" y="191"/>
                    </a:lnTo>
                    <a:lnTo>
                      <a:pt x="101" y="191"/>
                    </a:lnTo>
                    <a:lnTo>
                      <a:pt x="98" y="189"/>
                    </a:lnTo>
                    <a:lnTo>
                      <a:pt x="96" y="191"/>
                    </a:lnTo>
                    <a:lnTo>
                      <a:pt x="95" y="189"/>
                    </a:lnTo>
                    <a:lnTo>
                      <a:pt x="93" y="189"/>
                    </a:lnTo>
                    <a:lnTo>
                      <a:pt x="91" y="186"/>
                    </a:lnTo>
                    <a:lnTo>
                      <a:pt x="88" y="186"/>
                    </a:lnTo>
                    <a:lnTo>
                      <a:pt x="88" y="188"/>
                    </a:lnTo>
                    <a:lnTo>
                      <a:pt x="88" y="188"/>
                    </a:lnTo>
                    <a:lnTo>
                      <a:pt x="85" y="188"/>
                    </a:lnTo>
                    <a:lnTo>
                      <a:pt x="82" y="183"/>
                    </a:lnTo>
                    <a:lnTo>
                      <a:pt x="80" y="180"/>
                    </a:lnTo>
                    <a:lnTo>
                      <a:pt x="77" y="180"/>
                    </a:lnTo>
                    <a:lnTo>
                      <a:pt x="75" y="176"/>
                    </a:lnTo>
                    <a:lnTo>
                      <a:pt x="72" y="176"/>
                    </a:lnTo>
                    <a:lnTo>
                      <a:pt x="62" y="173"/>
                    </a:lnTo>
                    <a:lnTo>
                      <a:pt x="57" y="173"/>
                    </a:lnTo>
                    <a:lnTo>
                      <a:pt x="53" y="171"/>
                    </a:lnTo>
                    <a:lnTo>
                      <a:pt x="53" y="170"/>
                    </a:lnTo>
                    <a:lnTo>
                      <a:pt x="50" y="166"/>
                    </a:lnTo>
                    <a:lnTo>
                      <a:pt x="47" y="166"/>
                    </a:lnTo>
                    <a:lnTo>
                      <a:pt x="43" y="166"/>
                    </a:lnTo>
                    <a:lnTo>
                      <a:pt x="40" y="166"/>
                    </a:lnTo>
                    <a:lnTo>
                      <a:pt x="32" y="163"/>
                    </a:lnTo>
                    <a:lnTo>
                      <a:pt x="25" y="145"/>
                    </a:lnTo>
                    <a:lnTo>
                      <a:pt x="8" y="123"/>
                    </a:lnTo>
                    <a:lnTo>
                      <a:pt x="3" y="98"/>
                    </a:lnTo>
                    <a:lnTo>
                      <a:pt x="0" y="80"/>
                    </a:lnTo>
                    <a:lnTo>
                      <a:pt x="12" y="80"/>
                    </a:lnTo>
                    <a:lnTo>
                      <a:pt x="20" y="78"/>
                    </a:lnTo>
                    <a:lnTo>
                      <a:pt x="25" y="72"/>
                    </a:lnTo>
                    <a:lnTo>
                      <a:pt x="30" y="65"/>
                    </a:lnTo>
                    <a:lnTo>
                      <a:pt x="33" y="63"/>
                    </a:lnTo>
                    <a:lnTo>
                      <a:pt x="37" y="60"/>
                    </a:lnTo>
                    <a:lnTo>
                      <a:pt x="40" y="57"/>
                    </a:lnTo>
                    <a:lnTo>
                      <a:pt x="42" y="53"/>
                    </a:lnTo>
                    <a:lnTo>
                      <a:pt x="40" y="47"/>
                    </a:lnTo>
                    <a:lnTo>
                      <a:pt x="37" y="47"/>
                    </a:lnTo>
                    <a:lnTo>
                      <a:pt x="35" y="43"/>
                    </a:lnTo>
                    <a:lnTo>
                      <a:pt x="32" y="42"/>
                    </a:lnTo>
                    <a:lnTo>
                      <a:pt x="32" y="40"/>
                    </a:lnTo>
                    <a:lnTo>
                      <a:pt x="32" y="37"/>
                    </a:lnTo>
                    <a:lnTo>
                      <a:pt x="32" y="35"/>
                    </a:lnTo>
                    <a:lnTo>
                      <a:pt x="32" y="37"/>
                    </a:lnTo>
                    <a:lnTo>
                      <a:pt x="35" y="37"/>
                    </a:lnTo>
                    <a:lnTo>
                      <a:pt x="37" y="35"/>
                    </a:lnTo>
                    <a:lnTo>
                      <a:pt x="38" y="33"/>
                    </a:lnTo>
                    <a:lnTo>
                      <a:pt x="40" y="30"/>
                    </a:lnTo>
                    <a:lnTo>
                      <a:pt x="42" y="28"/>
                    </a:lnTo>
                    <a:lnTo>
                      <a:pt x="40" y="23"/>
                    </a:lnTo>
                    <a:lnTo>
                      <a:pt x="38" y="17"/>
                    </a:lnTo>
                    <a:lnTo>
                      <a:pt x="37" y="13"/>
                    </a:lnTo>
                    <a:lnTo>
                      <a:pt x="37" y="12"/>
                    </a:lnTo>
                    <a:lnTo>
                      <a:pt x="33" y="10"/>
                    </a:lnTo>
                    <a:lnTo>
                      <a:pt x="30" y="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39" name="Freeform 129"/>
              <p:cNvSpPr>
                <a:spLocks/>
              </p:cNvSpPr>
              <p:nvPr/>
            </p:nvSpPr>
            <p:spPr bwMode="auto">
              <a:xfrm>
                <a:off x="6790671" y="3283203"/>
                <a:ext cx="26756" cy="18677"/>
              </a:xfrm>
              <a:custGeom>
                <a:avLst/>
                <a:gdLst/>
                <a:ahLst/>
                <a:cxnLst>
                  <a:cxn ang="0">
                    <a:pos x="15" y="5"/>
                  </a:cxn>
                  <a:cxn ang="0">
                    <a:pos x="15" y="5"/>
                  </a:cxn>
                  <a:cxn ang="0">
                    <a:pos x="20" y="5"/>
                  </a:cxn>
                  <a:cxn ang="0">
                    <a:pos x="23" y="2"/>
                  </a:cxn>
                  <a:cxn ang="0">
                    <a:pos x="26" y="3"/>
                  </a:cxn>
                  <a:cxn ang="0">
                    <a:pos x="28" y="5"/>
                  </a:cxn>
                  <a:cxn ang="0">
                    <a:pos x="31" y="5"/>
                  </a:cxn>
                  <a:cxn ang="0">
                    <a:pos x="33" y="3"/>
                  </a:cxn>
                  <a:cxn ang="0">
                    <a:pos x="33" y="0"/>
                  </a:cxn>
                  <a:cxn ang="0">
                    <a:pos x="38" y="0"/>
                  </a:cxn>
                  <a:cxn ang="0">
                    <a:pos x="41" y="5"/>
                  </a:cxn>
                  <a:cxn ang="0">
                    <a:pos x="45" y="7"/>
                  </a:cxn>
                  <a:cxn ang="0">
                    <a:pos x="45" y="8"/>
                  </a:cxn>
                  <a:cxn ang="0">
                    <a:pos x="46" y="12"/>
                  </a:cxn>
                  <a:cxn ang="0">
                    <a:pos x="48" y="18"/>
                  </a:cxn>
                  <a:cxn ang="0">
                    <a:pos x="50" y="23"/>
                  </a:cxn>
                  <a:cxn ang="0">
                    <a:pos x="48" y="25"/>
                  </a:cxn>
                  <a:cxn ang="0">
                    <a:pos x="46" y="28"/>
                  </a:cxn>
                  <a:cxn ang="0">
                    <a:pos x="45" y="30"/>
                  </a:cxn>
                  <a:cxn ang="0">
                    <a:pos x="43" y="32"/>
                  </a:cxn>
                  <a:cxn ang="0">
                    <a:pos x="40" y="32"/>
                  </a:cxn>
                  <a:cxn ang="0">
                    <a:pos x="40" y="30"/>
                  </a:cxn>
                  <a:cxn ang="0">
                    <a:pos x="40" y="28"/>
                  </a:cxn>
                  <a:cxn ang="0">
                    <a:pos x="36" y="28"/>
                  </a:cxn>
                  <a:cxn ang="0">
                    <a:pos x="35" y="25"/>
                  </a:cxn>
                  <a:cxn ang="0">
                    <a:pos x="31" y="23"/>
                  </a:cxn>
                  <a:cxn ang="0">
                    <a:pos x="30" y="22"/>
                  </a:cxn>
                  <a:cxn ang="0">
                    <a:pos x="28" y="22"/>
                  </a:cxn>
                  <a:cxn ang="0">
                    <a:pos x="28" y="27"/>
                  </a:cxn>
                  <a:cxn ang="0">
                    <a:pos x="25" y="33"/>
                  </a:cxn>
                  <a:cxn ang="0">
                    <a:pos x="25" y="35"/>
                  </a:cxn>
                  <a:cxn ang="0">
                    <a:pos x="20" y="37"/>
                  </a:cxn>
                  <a:cxn ang="0">
                    <a:pos x="18" y="35"/>
                  </a:cxn>
                  <a:cxn ang="0">
                    <a:pos x="16" y="35"/>
                  </a:cxn>
                  <a:cxn ang="0">
                    <a:pos x="15" y="37"/>
                  </a:cxn>
                  <a:cxn ang="0">
                    <a:pos x="11" y="35"/>
                  </a:cxn>
                  <a:cxn ang="0">
                    <a:pos x="10" y="32"/>
                  </a:cxn>
                  <a:cxn ang="0">
                    <a:pos x="6" y="30"/>
                  </a:cxn>
                  <a:cxn ang="0">
                    <a:pos x="3" y="30"/>
                  </a:cxn>
                  <a:cxn ang="0">
                    <a:pos x="0" y="32"/>
                  </a:cxn>
                  <a:cxn ang="0">
                    <a:pos x="1" y="27"/>
                  </a:cxn>
                  <a:cxn ang="0">
                    <a:pos x="5" y="13"/>
                  </a:cxn>
                  <a:cxn ang="0">
                    <a:pos x="8" y="10"/>
                  </a:cxn>
                  <a:cxn ang="0">
                    <a:pos x="15" y="5"/>
                  </a:cxn>
                </a:cxnLst>
                <a:rect l="0" t="0" r="r" b="b"/>
                <a:pathLst>
                  <a:path w="50" h="37">
                    <a:moveTo>
                      <a:pt x="15" y="5"/>
                    </a:moveTo>
                    <a:lnTo>
                      <a:pt x="15" y="5"/>
                    </a:lnTo>
                    <a:lnTo>
                      <a:pt x="20" y="5"/>
                    </a:lnTo>
                    <a:lnTo>
                      <a:pt x="23" y="2"/>
                    </a:lnTo>
                    <a:lnTo>
                      <a:pt x="26" y="3"/>
                    </a:lnTo>
                    <a:lnTo>
                      <a:pt x="28" y="5"/>
                    </a:lnTo>
                    <a:lnTo>
                      <a:pt x="31" y="5"/>
                    </a:lnTo>
                    <a:lnTo>
                      <a:pt x="33" y="3"/>
                    </a:lnTo>
                    <a:lnTo>
                      <a:pt x="33" y="0"/>
                    </a:lnTo>
                    <a:lnTo>
                      <a:pt x="38" y="0"/>
                    </a:lnTo>
                    <a:lnTo>
                      <a:pt x="41" y="5"/>
                    </a:lnTo>
                    <a:lnTo>
                      <a:pt x="45" y="7"/>
                    </a:lnTo>
                    <a:lnTo>
                      <a:pt x="45" y="8"/>
                    </a:lnTo>
                    <a:lnTo>
                      <a:pt x="46" y="12"/>
                    </a:lnTo>
                    <a:lnTo>
                      <a:pt x="48" y="18"/>
                    </a:lnTo>
                    <a:lnTo>
                      <a:pt x="50" y="23"/>
                    </a:lnTo>
                    <a:lnTo>
                      <a:pt x="48" y="25"/>
                    </a:lnTo>
                    <a:lnTo>
                      <a:pt x="46" y="28"/>
                    </a:lnTo>
                    <a:lnTo>
                      <a:pt x="45" y="30"/>
                    </a:lnTo>
                    <a:lnTo>
                      <a:pt x="43" y="32"/>
                    </a:lnTo>
                    <a:lnTo>
                      <a:pt x="40" y="32"/>
                    </a:lnTo>
                    <a:lnTo>
                      <a:pt x="40" y="30"/>
                    </a:lnTo>
                    <a:lnTo>
                      <a:pt x="40" y="28"/>
                    </a:lnTo>
                    <a:lnTo>
                      <a:pt x="36" y="28"/>
                    </a:lnTo>
                    <a:lnTo>
                      <a:pt x="35" y="25"/>
                    </a:lnTo>
                    <a:lnTo>
                      <a:pt x="31" y="23"/>
                    </a:lnTo>
                    <a:lnTo>
                      <a:pt x="30" y="22"/>
                    </a:lnTo>
                    <a:lnTo>
                      <a:pt x="28" y="22"/>
                    </a:lnTo>
                    <a:lnTo>
                      <a:pt x="28" y="27"/>
                    </a:lnTo>
                    <a:lnTo>
                      <a:pt x="25" y="33"/>
                    </a:lnTo>
                    <a:lnTo>
                      <a:pt x="25" y="35"/>
                    </a:lnTo>
                    <a:lnTo>
                      <a:pt x="20" y="37"/>
                    </a:lnTo>
                    <a:lnTo>
                      <a:pt x="18" y="35"/>
                    </a:lnTo>
                    <a:lnTo>
                      <a:pt x="16" y="35"/>
                    </a:lnTo>
                    <a:lnTo>
                      <a:pt x="15" y="37"/>
                    </a:lnTo>
                    <a:lnTo>
                      <a:pt x="11" y="35"/>
                    </a:lnTo>
                    <a:lnTo>
                      <a:pt x="10" y="32"/>
                    </a:lnTo>
                    <a:lnTo>
                      <a:pt x="6" y="30"/>
                    </a:lnTo>
                    <a:lnTo>
                      <a:pt x="3" y="30"/>
                    </a:lnTo>
                    <a:lnTo>
                      <a:pt x="0" y="32"/>
                    </a:lnTo>
                    <a:lnTo>
                      <a:pt x="1" y="27"/>
                    </a:lnTo>
                    <a:lnTo>
                      <a:pt x="5" y="13"/>
                    </a:lnTo>
                    <a:lnTo>
                      <a:pt x="8" y="10"/>
                    </a:lnTo>
                    <a:lnTo>
                      <a:pt x="15" y="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40" name="Freeform 130"/>
              <p:cNvSpPr>
                <a:spLocks/>
              </p:cNvSpPr>
              <p:nvPr/>
            </p:nvSpPr>
            <p:spPr bwMode="auto">
              <a:xfrm>
                <a:off x="6790671" y="3294617"/>
                <a:ext cx="26756" cy="26977"/>
              </a:xfrm>
              <a:custGeom>
                <a:avLst/>
                <a:gdLst/>
                <a:ahLst/>
                <a:cxnLst>
                  <a:cxn ang="0">
                    <a:pos x="8" y="53"/>
                  </a:cxn>
                  <a:cxn ang="0">
                    <a:pos x="20" y="53"/>
                  </a:cxn>
                  <a:cxn ang="0">
                    <a:pos x="28" y="51"/>
                  </a:cxn>
                  <a:cxn ang="0">
                    <a:pos x="33" y="45"/>
                  </a:cxn>
                  <a:cxn ang="0">
                    <a:pos x="38" y="38"/>
                  </a:cxn>
                  <a:cxn ang="0">
                    <a:pos x="41" y="36"/>
                  </a:cxn>
                  <a:cxn ang="0">
                    <a:pos x="45" y="33"/>
                  </a:cxn>
                  <a:cxn ang="0">
                    <a:pos x="48" y="30"/>
                  </a:cxn>
                  <a:cxn ang="0">
                    <a:pos x="50" y="26"/>
                  </a:cxn>
                  <a:cxn ang="0">
                    <a:pos x="48" y="20"/>
                  </a:cxn>
                  <a:cxn ang="0">
                    <a:pos x="45" y="20"/>
                  </a:cxn>
                  <a:cxn ang="0">
                    <a:pos x="43" y="16"/>
                  </a:cxn>
                  <a:cxn ang="0">
                    <a:pos x="40" y="15"/>
                  </a:cxn>
                  <a:cxn ang="0">
                    <a:pos x="40" y="13"/>
                  </a:cxn>
                  <a:cxn ang="0">
                    <a:pos x="40" y="10"/>
                  </a:cxn>
                  <a:cxn ang="0">
                    <a:pos x="40" y="6"/>
                  </a:cxn>
                  <a:cxn ang="0">
                    <a:pos x="36" y="6"/>
                  </a:cxn>
                  <a:cxn ang="0">
                    <a:pos x="35" y="3"/>
                  </a:cxn>
                  <a:cxn ang="0">
                    <a:pos x="31" y="1"/>
                  </a:cxn>
                  <a:cxn ang="0">
                    <a:pos x="30" y="0"/>
                  </a:cxn>
                  <a:cxn ang="0">
                    <a:pos x="28" y="0"/>
                  </a:cxn>
                  <a:cxn ang="0">
                    <a:pos x="28" y="5"/>
                  </a:cxn>
                  <a:cxn ang="0">
                    <a:pos x="25" y="11"/>
                  </a:cxn>
                  <a:cxn ang="0">
                    <a:pos x="25" y="13"/>
                  </a:cxn>
                  <a:cxn ang="0">
                    <a:pos x="20" y="15"/>
                  </a:cxn>
                  <a:cxn ang="0">
                    <a:pos x="18" y="13"/>
                  </a:cxn>
                  <a:cxn ang="0">
                    <a:pos x="16" y="13"/>
                  </a:cxn>
                  <a:cxn ang="0">
                    <a:pos x="15" y="15"/>
                  </a:cxn>
                  <a:cxn ang="0">
                    <a:pos x="11" y="13"/>
                  </a:cxn>
                  <a:cxn ang="0">
                    <a:pos x="10" y="10"/>
                  </a:cxn>
                  <a:cxn ang="0">
                    <a:pos x="6" y="8"/>
                  </a:cxn>
                  <a:cxn ang="0">
                    <a:pos x="3" y="8"/>
                  </a:cxn>
                  <a:cxn ang="0">
                    <a:pos x="0" y="10"/>
                  </a:cxn>
                  <a:cxn ang="0">
                    <a:pos x="0" y="11"/>
                  </a:cxn>
                  <a:cxn ang="0">
                    <a:pos x="3" y="16"/>
                  </a:cxn>
                  <a:cxn ang="0">
                    <a:pos x="3" y="21"/>
                  </a:cxn>
                  <a:cxn ang="0">
                    <a:pos x="3" y="26"/>
                  </a:cxn>
                  <a:cxn ang="0">
                    <a:pos x="8" y="53"/>
                  </a:cxn>
                </a:cxnLst>
                <a:rect l="0" t="0" r="r" b="b"/>
                <a:pathLst>
                  <a:path w="50" h="53">
                    <a:moveTo>
                      <a:pt x="8" y="53"/>
                    </a:moveTo>
                    <a:lnTo>
                      <a:pt x="20" y="53"/>
                    </a:lnTo>
                    <a:lnTo>
                      <a:pt x="28" y="51"/>
                    </a:lnTo>
                    <a:lnTo>
                      <a:pt x="33" y="45"/>
                    </a:lnTo>
                    <a:lnTo>
                      <a:pt x="38" y="38"/>
                    </a:lnTo>
                    <a:lnTo>
                      <a:pt x="41" y="36"/>
                    </a:lnTo>
                    <a:lnTo>
                      <a:pt x="45" y="33"/>
                    </a:lnTo>
                    <a:lnTo>
                      <a:pt x="48" y="30"/>
                    </a:lnTo>
                    <a:lnTo>
                      <a:pt x="50" y="26"/>
                    </a:lnTo>
                    <a:lnTo>
                      <a:pt x="48" y="20"/>
                    </a:lnTo>
                    <a:lnTo>
                      <a:pt x="45" y="20"/>
                    </a:lnTo>
                    <a:lnTo>
                      <a:pt x="43" y="16"/>
                    </a:lnTo>
                    <a:lnTo>
                      <a:pt x="40" y="15"/>
                    </a:lnTo>
                    <a:lnTo>
                      <a:pt x="40" y="13"/>
                    </a:lnTo>
                    <a:lnTo>
                      <a:pt x="40" y="10"/>
                    </a:lnTo>
                    <a:lnTo>
                      <a:pt x="40" y="6"/>
                    </a:lnTo>
                    <a:lnTo>
                      <a:pt x="36" y="6"/>
                    </a:lnTo>
                    <a:lnTo>
                      <a:pt x="35" y="3"/>
                    </a:lnTo>
                    <a:lnTo>
                      <a:pt x="31" y="1"/>
                    </a:lnTo>
                    <a:lnTo>
                      <a:pt x="30" y="0"/>
                    </a:lnTo>
                    <a:lnTo>
                      <a:pt x="28" y="0"/>
                    </a:lnTo>
                    <a:lnTo>
                      <a:pt x="28" y="5"/>
                    </a:lnTo>
                    <a:lnTo>
                      <a:pt x="25" y="11"/>
                    </a:lnTo>
                    <a:lnTo>
                      <a:pt x="25" y="13"/>
                    </a:lnTo>
                    <a:lnTo>
                      <a:pt x="20" y="15"/>
                    </a:lnTo>
                    <a:lnTo>
                      <a:pt x="18" y="13"/>
                    </a:lnTo>
                    <a:lnTo>
                      <a:pt x="16" y="13"/>
                    </a:lnTo>
                    <a:lnTo>
                      <a:pt x="15" y="15"/>
                    </a:lnTo>
                    <a:lnTo>
                      <a:pt x="11" y="13"/>
                    </a:lnTo>
                    <a:lnTo>
                      <a:pt x="10" y="10"/>
                    </a:lnTo>
                    <a:lnTo>
                      <a:pt x="6" y="8"/>
                    </a:lnTo>
                    <a:lnTo>
                      <a:pt x="3" y="8"/>
                    </a:lnTo>
                    <a:lnTo>
                      <a:pt x="0" y="10"/>
                    </a:lnTo>
                    <a:lnTo>
                      <a:pt x="0" y="11"/>
                    </a:lnTo>
                    <a:lnTo>
                      <a:pt x="3" y="16"/>
                    </a:lnTo>
                    <a:lnTo>
                      <a:pt x="3" y="21"/>
                    </a:lnTo>
                    <a:lnTo>
                      <a:pt x="3" y="26"/>
                    </a:lnTo>
                    <a:lnTo>
                      <a:pt x="8" y="5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41" name="Freeform 131"/>
              <p:cNvSpPr>
                <a:spLocks/>
              </p:cNvSpPr>
              <p:nvPr/>
            </p:nvSpPr>
            <p:spPr bwMode="auto">
              <a:xfrm>
                <a:off x="6571271" y="3208496"/>
                <a:ext cx="248298" cy="215818"/>
              </a:xfrm>
              <a:custGeom>
                <a:avLst/>
                <a:gdLst/>
                <a:ahLst/>
                <a:cxnLst>
                  <a:cxn ang="0">
                    <a:pos x="13" y="232"/>
                  </a:cxn>
                  <a:cxn ang="0">
                    <a:pos x="31" y="227"/>
                  </a:cxn>
                  <a:cxn ang="0">
                    <a:pos x="49" y="216"/>
                  </a:cxn>
                  <a:cxn ang="0">
                    <a:pos x="63" y="229"/>
                  </a:cxn>
                  <a:cxn ang="0">
                    <a:pos x="91" y="206"/>
                  </a:cxn>
                  <a:cxn ang="0">
                    <a:pos x="96" y="171"/>
                  </a:cxn>
                  <a:cxn ang="0">
                    <a:pos x="119" y="146"/>
                  </a:cxn>
                  <a:cxn ang="0">
                    <a:pos x="141" y="114"/>
                  </a:cxn>
                  <a:cxn ang="0">
                    <a:pos x="146" y="88"/>
                  </a:cxn>
                  <a:cxn ang="0">
                    <a:pos x="162" y="51"/>
                  </a:cxn>
                  <a:cxn ang="0">
                    <a:pos x="159" y="25"/>
                  </a:cxn>
                  <a:cxn ang="0">
                    <a:pos x="167" y="11"/>
                  </a:cxn>
                  <a:cxn ang="0">
                    <a:pos x="182" y="6"/>
                  </a:cxn>
                  <a:cxn ang="0">
                    <a:pos x="207" y="21"/>
                  </a:cxn>
                  <a:cxn ang="0">
                    <a:pos x="234" y="23"/>
                  </a:cxn>
                  <a:cxn ang="0">
                    <a:pos x="249" y="23"/>
                  </a:cxn>
                  <a:cxn ang="0">
                    <a:pos x="269" y="16"/>
                  </a:cxn>
                  <a:cxn ang="0">
                    <a:pos x="300" y="6"/>
                  </a:cxn>
                  <a:cxn ang="0">
                    <a:pos x="315" y="10"/>
                  </a:cxn>
                  <a:cxn ang="0">
                    <a:pos x="327" y="0"/>
                  </a:cxn>
                  <a:cxn ang="0">
                    <a:pos x="347" y="6"/>
                  </a:cxn>
                  <a:cxn ang="0">
                    <a:pos x="377" y="8"/>
                  </a:cxn>
                  <a:cxn ang="0">
                    <a:pos x="395" y="23"/>
                  </a:cxn>
                  <a:cxn ang="0">
                    <a:pos x="411" y="20"/>
                  </a:cxn>
                  <a:cxn ang="0">
                    <a:pos x="431" y="15"/>
                  </a:cxn>
                  <a:cxn ang="0">
                    <a:pos x="450" y="33"/>
                  </a:cxn>
                  <a:cxn ang="0">
                    <a:pos x="461" y="41"/>
                  </a:cxn>
                  <a:cxn ang="0">
                    <a:pos x="458" y="68"/>
                  </a:cxn>
                  <a:cxn ang="0">
                    <a:pos x="440" y="103"/>
                  </a:cxn>
                  <a:cxn ang="0">
                    <a:pos x="425" y="147"/>
                  </a:cxn>
                  <a:cxn ang="0">
                    <a:pos x="413" y="187"/>
                  </a:cxn>
                  <a:cxn ang="0">
                    <a:pos x="446" y="300"/>
                  </a:cxn>
                  <a:cxn ang="0">
                    <a:pos x="403" y="337"/>
                  </a:cxn>
                  <a:cxn ang="0">
                    <a:pos x="400" y="352"/>
                  </a:cxn>
                  <a:cxn ang="0">
                    <a:pos x="395" y="380"/>
                  </a:cxn>
                  <a:cxn ang="0">
                    <a:pos x="418" y="395"/>
                  </a:cxn>
                  <a:cxn ang="0">
                    <a:pos x="425" y="417"/>
                  </a:cxn>
                  <a:cxn ang="0">
                    <a:pos x="408" y="417"/>
                  </a:cxn>
                  <a:cxn ang="0">
                    <a:pos x="375" y="392"/>
                  </a:cxn>
                  <a:cxn ang="0">
                    <a:pos x="360" y="377"/>
                  </a:cxn>
                  <a:cxn ang="0">
                    <a:pos x="343" y="385"/>
                  </a:cxn>
                  <a:cxn ang="0">
                    <a:pos x="318" y="378"/>
                  </a:cxn>
                  <a:cxn ang="0">
                    <a:pos x="308" y="368"/>
                  </a:cxn>
                  <a:cxn ang="0">
                    <a:pos x="295" y="372"/>
                  </a:cxn>
                  <a:cxn ang="0">
                    <a:pos x="285" y="363"/>
                  </a:cxn>
                  <a:cxn ang="0">
                    <a:pos x="265" y="368"/>
                  </a:cxn>
                  <a:cxn ang="0">
                    <a:pos x="247" y="367"/>
                  </a:cxn>
                  <a:cxn ang="0">
                    <a:pos x="244" y="360"/>
                  </a:cxn>
                  <a:cxn ang="0">
                    <a:pos x="240" y="343"/>
                  </a:cxn>
                  <a:cxn ang="0">
                    <a:pos x="235" y="332"/>
                  </a:cxn>
                  <a:cxn ang="0">
                    <a:pos x="234" y="310"/>
                  </a:cxn>
                  <a:cxn ang="0">
                    <a:pos x="232" y="294"/>
                  </a:cxn>
                  <a:cxn ang="0">
                    <a:pos x="206" y="277"/>
                  </a:cxn>
                  <a:cxn ang="0">
                    <a:pos x="174" y="280"/>
                  </a:cxn>
                  <a:cxn ang="0">
                    <a:pos x="151" y="297"/>
                  </a:cxn>
                  <a:cxn ang="0">
                    <a:pos x="124" y="289"/>
                  </a:cxn>
                  <a:cxn ang="0">
                    <a:pos x="114" y="270"/>
                  </a:cxn>
                  <a:cxn ang="0">
                    <a:pos x="109" y="254"/>
                  </a:cxn>
                  <a:cxn ang="0">
                    <a:pos x="53" y="249"/>
                  </a:cxn>
                  <a:cxn ang="0">
                    <a:pos x="24" y="249"/>
                  </a:cxn>
                  <a:cxn ang="0">
                    <a:pos x="11" y="252"/>
                  </a:cxn>
                </a:cxnLst>
                <a:rect l="0" t="0" r="r" b="b"/>
                <a:pathLst>
                  <a:path w="463" h="417">
                    <a:moveTo>
                      <a:pt x="0" y="249"/>
                    </a:moveTo>
                    <a:lnTo>
                      <a:pt x="5" y="245"/>
                    </a:lnTo>
                    <a:lnTo>
                      <a:pt x="8" y="245"/>
                    </a:lnTo>
                    <a:lnTo>
                      <a:pt x="11" y="242"/>
                    </a:lnTo>
                    <a:lnTo>
                      <a:pt x="11" y="234"/>
                    </a:lnTo>
                    <a:lnTo>
                      <a:pt x="13" y="232"/>
                    </a:lnTo>
                    <a:lnTo>
                      <a:pt x="18" y="229"/>
                    </a:lnTo>
                    <a:lnTo>
                      <a:pt x="23" y="224"/>
                    </a:lnTo>
                    <a:lnTo>
                      <a:pt x="26" y="224"/>
                    </a:lnTo>
                    <a:lnTo>
                      <a:pt x="29" y="222"/>
                    </a:lnTo>
                    <a:lnTo>
                      <a:pt x="31" y="224"/>
                    </a:lnTo>
                    <a:lnTo>
                      <a:pt x="31" y="227"/>
                    </a:lnTo>
                    <a:lnTo>
                      <a:pt x="36" y="227"/>
                    </a:lnTo>
                    <a:lnTo>
                      <a:pt x="38" y="224"/>
                    </a:lnTo>
                    <a:lnTo>
                      <a:pt x="38" y="219"/>
                    </a:lnTo>
                    <a:lnTo>
                      <a:pt x="41" y="219"/>
                    </a:lnTo>
                    <a:lnTo>
                      <a:pt x="44" y="219"/>
                    </a:lnTo>
                    <a:lnTo>
                      <a:pt x="49" y="216"/>
                    </a:lnTo>
                    <a:lnTo>
                      <a:pt x="58" y="214"/>
                    </a:lnTo>
                    <a:lnTo>
                      <a:pt x="58" y="216"/>
                    </a:lnTo>
                    <a:lnTo>
                      <a:pt x="54" y="221"/>
                    </a:lnTo>
                    <a:lnTo>
                      <a:pt x="56" y="222"/>
                    </a:lnTo>
                    <a:lnTo>
                      <a:pt x="58" y="226"/>
                    </a:lnTo>
                    <a:lnTo>
                      <a:pt x="63" y="229"/>
                    </a:lnTo>
                    <a:lnTo>
                      <a:pt x="68" y="226"/>
                    </a:lnTo>
                    <a:lnTo>
                      <a:pt x="73" y="221"/>
                    </a:lnTo>
                    <a:lnTo>
                      <a:pt x="83" y="212"/>
                    </a:lnTo>
                    <a:lnTo>
                      <a:pt x="84" y="209"/>
                    </a:lnTo>
                    <a:lnTo>
                      <a:pt x="88" y="207"/>
                    </a:lnTo>
                    <a:lnTo>
                      <a:pt x="91" y="206"/>
                    </a:lnTo>
                    <a:lnTo>
                      <a:pt x="96" y="201"/>
                    </a:lnTo>
                    <a:lnTo>
                      <a:pt x="96" y="196"/>
                    </a:lnTo>
                    <a:lnTo>
                      <a:pt x="98" y="191"/>
                    </a:lnTo>
                    <a:lnTo>
                      <a:pt x="98" y="177"/>
                    </a:lnTo>
                    <a:lnTo>
                      <a:pt x="96" y="176"/>
                    </a:lnTo>
                    <a:lnTo>
                      <a:pt x="96" y="171"/>
                    </a:lnTo>
                    <a:lnTo>
                      <a:pt x="98" y="166"/>
                    </a:lnTo>
                    <a:lnTo>
                      <a:pt x="106" y="159"/>
                    </a:lnTo>
                    <a:lnTo>
                      <a:pt x="106" y="154"/>
                    </a:lnTo>
                    <a:lnTo>
                      <a:pt x="111" y="149"/>
                    </a:lnTo>
                    <a:lnTo>
                      <a:pt x="116" y="146"/>
                    </a:lnTo>
                    <a:lnTo>
                      <a:pt x="119" y="146"/>
                    </a:lnTo>
                    <a:lnTo>
                      <a:pt x="122" y="142"/>
                    </a:lnTo>
                    <a:lnTo>
                      <a:pt x="127" y="142"/>
                    </a:lnTo>
                    <a:lnTo>
                      <a:pt x="136" y="131"/>
                    </a:lnTo>
                    <a:lnTo>
                      <a:pt x="136" y="123"/>
                    </a:lnTo>
                    <a:lnTo>
                      <a:pt x="137" y="116"/>
                    </a:lnTo>
                    <a:lnTo>
                      <a:pt x="141" y="114"/>
                    </a:lnTo>
                    <a:lnTo>
                      <a:pt x="142" y="108"/>
                    </a:lnTo>
                    <a:lnTo>
                      <a:pt x="141" y="108"/>
                    </a:lnTo>
                    <a:lnTo>
                      <a:pt x="142" y="101"/>
                    </a:lnTo>
                    <a:lnTo>
                      <a:pt x="142" y="98"/>
                    </a:lnTo>
                    <a:lnTo>
                      <a:pt x="142" y="91"/>
                    </a:lnTo>
                    <a:lnTo>
                      <a:pt x="146" y="88"/>
                    </a:lnTo>
                    <a:lnTo>
                      <a:pt x="146" y="83"/>
                    </a:lnTo>
                    <a:lnTo>
                      <a:pt x="147" y="78"/>
                    </a:lnTo>
                    <a:lnTo>
                      <a:pt x="146" y="69"/>
                    </a:lnTo>
                    <a:lnTo>
                      <a:pt x="156" y="58"/>
                    </a:lnTo>
                    <a:lnTo>
                      <a:pt x="157" y="54"/>
                    </a:lnTo>
                    <a:lnTo>
                      <a:pt x="162" y="51"/>
                    </a:lnTo>
                    <a:lnTo>
                      <a:pt x="162" y="43"/>
                    </a:lnTo>
                    <a:lnTo>
                      <a:pt x="159" y="38"/>
                    </a:lnTo>
                    <a:lnTo>
                      <a:pt x="159" y="33"/>
                    </a:lnTo>
                    <a:lnTo>
                      <a:pt x="161" y="31"/>
                    </a:lnTo>
                    <a:lnTo>
                      <a:pt x="162" y="28"/>
                    </a:lnTo>
                    <a:lnTo>
                      <a:pt x="159" y="25"/>
                    </a:lnTo>
                    <a:lnTo>
                      <a:pt x="159" y="21"/>
                    </a:lnTo>
                    <a:lnTo>
                      <a:pt x="162" y="21"/>
                    </a:lnTo>
                    <a:lnTo>
                      <a:pt x="164" y="20"/>
                    </a:lnTo>
                    <a:lnTo>
                      <a:pt x="164" y="18"/>
                    </a:lnTo>
                    <a:lnTo>
                      <a:pt x="166" y="15"/>
                    </a:lnTo>
                    <a:lnTo>
                      <a:pt x="167" y="11"/>
                    </a:lnTo>
                    <a:lnTo>
                      <a:pt x="169" y="10"/>
                    </a:lnTo>
                    <a:lnTo>
                      <a:pt x="171" y="10"/>
                    </a:lnTo>
                    <a:lnTo>
                      <a:pt x="176" y="8"/>
                    </a:lnTo>
                    <a:lnTo>
                      <a:pt x="179" y="8"/>
                    </a:lnTo>
                    <a:lnTo>
                      <a:pt x="181" y="6"/>
                    </a:lnTo>
                    <a:lnTo>
                      <a:pt x="182" y="6"/>
                    </a:lnTo>
                    <a:lnTo>
                      <a:pt x="186" y="8"/>
                    </a:lnTo>
                    <a:lnTo>
                      <a:pt x="189" y="8"/>
                    </a:lnTo>
                    <a:lnTo>
                      <a:pt x="196" y="15"/>
                    </a:lnTo>
                    <a:lnTo>
                      <a:pt x="199" y="15"/>
                    </a:lnTo>
                    <a:lnTo>
                      <a:pt x="206" y="20"/>
                    </a:lnTo>
                    <a:lnTo>
                      <a:pt x="207" y="21"/>
                    </a:lnTo>
                    <a:lnTo>
                      <a:pt x="212" y="21"/>
                    </a:lnTo>
                    <a:lnTo>
                      <a:pt x="217" y="23"/>
                    </a:lnTo>
                    <a:lnTo>
                      <a:pt x="224" y="25"/>
                    </a:lnTo>
                    <a:lnTo>
                      <a:pt x="227" y="25"/>
                    </a:lnTo>
                    <a:lnTo>
                      <a:pt x="230" y="23"/>
                    </a:lnTo>
                    <a:lnTo>
                      <a:pt x="234" y="23"/>
                    </a:lnTo>
                    <a:lnTo>
                      <a:pt x="237" y="25"/>
                    </a:lnTo>
                    <a:lnTo>
                      <a:pt x="244" y="26"/>
                    </a:lnTo>
                    <a:lnTo>
                      <a:pt x="245" y="26"/>
                    </a:lnTo>
                    <a:lnTo>
                      <a:pt x="250" y="26"/>
                    </a:lnTo>
                    <a:lnTo>
                      <a:pt x="252" y="25"/>
                    </a:lnTo>
                    <a:lnTo>
                      <a:pt x="249" y="23"/>
                    </a:lnTo>
                    <a:lnTo>
                      <a:pt x="249" y="20"/>
                    </a:lnTo>
                    <a:lnTo>
                      <a:pt x="252" y="16"/>
                    </a:lnTo>
                    <a:lnTo>
                      <a:pt x="257" y="13"/>
                    </a:lnTo>
                    <a:lnTo>
                      <a:pt x="260" y="13"/>
                    </a:lnTo>
                    <a:lnTo>
                      <a:pt x="265" y="13"/>
                    </a:lnTo>
                    <a:lnTo>
                      <a:pt x="269" y="16"/>
                    </a:lnTo>
                    <a:lnTo>
                      <a:pt x="272" y="15"/>
                    </a:lnTo>
                    <a:lnTo>
                      <a:pt x="282" y="13"/>
                    </a:lnTo>
                    <a:lnTo>
                      <a:pt x="284" y="11"/>
                    </a:lnTo>
                    <a:lnTo>
                      <a:pt x="287" y="10"/>
                    </a:lnTo>
                    <a:lnTo>
                      <a:pt x="297" y="6"/>
                    </a:lnTo>
                    <a:lnTo>
                      <a:pt x="300" y="6"/>
                    </a:lnTo>
                    <a:lnTo>
                      <a:pt x="302" y="8"/>
                    </a:lnTo>
                    <a:lnTo>
                      <a:pt x="304" y="8"/>
                    </a:lnTo>
                    <a:lnTo>
                      <a:pt x="304" y="11"/>
                    </a:lnTo>
                    <a:lnTo>
                      <a:pt x="307" y="11"/>
                    </a:lnTo>
                    <a:lnTo>
                      <a:pt x="308" y="10"/>
                    </a:lnTo>
                    <a:lnTo>
                      <a:pt x="315" y="10"/>
                    </a:lnTo>
                    <a:lnTo>
                      <a:pt x="318" y="8"/>
                    </a:lnTo>
                    <a:lnTo>
                      <a:pt x="322" y="8"/>
                    </a:lnTo>
                    <a:lnTo>
                      <a:pt x="325" y="5"/>
                    </a:lnTo>
                    <a:lnTo>
                      <a:pt x="323" y="3"/>
                    </a:lnTo>
                    <a:lnTo>
                      <a:pt x="323" y="1"/>
                    </a:lnTo>
                    <a:lnTo>
                      <a:pt x="327" y="0"/>
                    </a:lnTo>
                    <a:lnTo>
                      <a:pt x="330" y="3"/>
                    </a:lnTo>
                    <a:lnTo>
                      <a:pt x="335" y="3"/>
                    </a:lnTo>
                    <a:lnTo>
                      <a:pt x="337" y="3"/>
                    </a:lnTo>
                    <a:lnTo>
                      <a:pt x="340" y="5"/>
                    </a:lnTo>
                    <a:lnTo>
                      <a:pt x="343" y="5"/>
                    </a:lnTo>
                    <a:lnTo>
                      <a:pt x="347" y="6"/>
                    </a:lnTo>
                    <a:lnTo>
                      <a:pt x="357" y="6"/>
                    </a:lnTo>
                    <a:lnTo>
                      <a:pt x="357" y="8"/>
                    </a:lnTo>
                    <a:lnTo>
                      <a:pt x="365" y="5"/>
                    </a:lnTo>
                    <a:lnTo>
                      <a:pt x="370" y="5"/>
                    </a:lnTo>
                    <a:lnTo>
                      <a:pt x="375" y="8"/>
                    </a:lnTo>
                    <a:lnTo>
                      <a:pt x="377" y="8"/>
                    </a:lnTo>
                    <a:lnTo>
                      <a:pt x="377" y="11"/>
                    </a:lnTo>
                    <a:lnTo>
                      <a:pt x="380" y="15"/>
                    </a:lnTo>
                    <a:lnTo>
                      <a:pt x="383" y="15"/>
                    </a:lnTo>
                    <a:lnTo>
                      <a:pt x="385" y="18"/>
                    </a:lnTo>
                    <a:lnTo>
                      <a:pt x="390" y="21"/>
                    </a:lnTo>
                    <a:lnTo>
                      <a:pt x="395" y="23"/>
                    </a:lnTo>
                    <a:lnTo>
                      <a:pt x="398" y="23"/>
                    </a:lnTo>
                    <a:lnTo>
                      <a:pt x="400" y="20"/>
                    </a:lnTo>
                    <a:lnTo>
                      <a:pt x="403" y="18"/>
                    </a:lnTo>
                    <a:lnTo>
                      <a:pt x="408" y="18"/>
                    </a:lnTo>
                    <a:lnTo>
                      <a:pt x="411" y="18"/>
                    </a:lnTo>
                    <a:lnTo>
                      <a:pt x="411" y="20"/>
                    </a:lnTo>
                    <a:lnTo>
                      <a:pt x="415" y="20"/>
                    </a:lnTo>
                    <a:lnTo>
                      <a:pt x="420" y="18"/>
                    </a:lnTo>
                    <a:lnTo>
                      <a:pt x="421" y="16"/>
                    </a:lnTo>
                    <a:lnTo>
                      <a:pt x="425" y="13"/>
                    </a:lnTo>
                    <a:lnTo>
                      <a:pt x="430" y="13"/>
                    </a:lnTo>
                    <a:lnTo>
                      <a:pt x="431" y="15"/>
                    </a:lnTo>
                    <a:lnTo>
                      <a:pt x="435" y="20"/>
                    </a:lnTo>
                    <a:lnTo>
                      <a:pt x="436" y="23"/>
                    </a:lnTo>
                    <a:lnTo>
                      <a:pt x="438" y="25"/>
                    </a:lnTo>
                    <a:lnTo>
                      <a:pt x="445" y="26"/>
                    </a:lnTo>
                    <a:lnTo>
                      <a:pt x="448" y="28"/>
                    </a:lnTo>
                    <a:lnTo>
                      <a:pt x="450" y="33"/>
                    </a:lnTo>
                    <a:lnTo>
                      <a:pt x="451" y="34"/>
                    </a:lnTo>
                    <a:lnTo>
                      <a:pt x="451" y="38"/>
                    </a:lnTo>
                    <a:lnTo>
                      <a:pt x="453" y="39"/>
                    </a:lnTo>
                    <a:lnTo>
                      <a:pt x="453" y="39"/>
                    </a:lnTo>
                    <a:lnTo>
                      <a:pt x="460" y="39"/>
                    </a:lnTo>
                    <a:lnTo>
                      <a:pt x="461" y="41"/>
                    </a:lnTo>
                    <a:lnTo>
                      <a:pt x="460" y="44"/>
                    </a:lnTo>
                    <a:lnTo>
                      <a:pt x="458" y="48"/>
                    </a:lnTo>
                    <a:lnTo>
                      <a:pt x="458" y="53"/>
                    </a:lnTo>
                    <a:lnTo>
                      <a:pt x="456" y="61"/>
                    </a:lnTo>
                    <a:lnTo>
                      <a:pt x="456" y="66"/>
                    </a:lnTo>
                    <a:lnTo>
                      <a:pt x="458" y="68"/>
                    </a:lnTo>
                    <a:lnTo>
                      <a:pt x="461" y="71"/>
                    </a:lnTo>
                    <a:lnTo>
                      <a:pt x="463" y="74"/>
                    </a:lnTo>
                    <a:lnTo>
                      <a:pt x="461" y="78"/>
                    </a:lnTo>
                    <a:lnTo>
                      <a:pt x="450" y="93"/>
                    </a:lnTo>
                    <a:lnTo>
                      <a:pt x="441" y="99"/>
                    </a:lnTo>
                    <a:lnTo>
                      <a:pt x="440" y="103"/>
                    </a:lnTo>
                    <a:lnTo>
                      <a:pt x="430" y="119"/>
                    </a:lnTo>
                    <a:lnTo>
                      <a:pt x="428" y="121"/>
                    </a:lnTo>
                    <a:lnTo>
                      <a:pt x="428" y="128"/>
                    </a:lnTo>
                    <a:lnTo>
                      <a:pt x="428" y="136"/>
                    </a:lnTo>
                    <a:lnTo>
                      <a:pt x="425" y="142"/>
                    </a:lnTo>
                    <a:lnTo>
                      <a:pt x="425" y="147"/>
                    </a:lnTo>
                    <a:lnTo>
                      <a:pt x="418" y="154"/>
                    </a:lnTo>
                    <a:lnTo>
                      <a:pt x="415" y="157"/>
                    </a:lnTo>
                    <a:lnTo>
                      <a:pt x="411" y="171"/>
                    </a:lnTo>
                    <a:lnTo>
                      <a:pt x="410" y="177"/>
                    </a:lnTo>
                    <a:lnTo>
                      <a:pt x="413" y="182"/>
                    </a:lnTo>
                    <a:lnTo>
                      <a:pt x="413" y="187"/>
                    </a:lnTo>
                    <a:lnTo>
                      <a:pt x="413" y="192"/>
                    </a:lnTo>
                    <a:lnTo>
                      <a:pt x="421" y="237"/>
                    </a:lnTo>
                    <a:lnTo>
                      <a:pt x="426" y="262"/>
                    </a:lnTo>
                    <a:lnTo>
                      <a:pt x="443" y="284"/>
                    </a:lnTo>
                    <a:lnTo>
                      <a:pt x="450" y="302"/>
                    </a:lnTo>
                    <a:lnTo>
                      <a:pt x="446" y="300"/>
                    </a:lnTo>
                    <a:lnTo>
                      <a:pt x="407" y="309"/>
                    </a:lnTo>
                    <a:lnTo>
                      <a:pt x="397" y="325"/>
                    </a:lnTo>
                    <a:lnTo>
                      <a:pt x="398" y="330"/>
                    </a:lnTo>
                    <a:lnTo>
                      <a:pt x="402" y="332"/>
                    </a:lnTo>
                    <a:lnTo>
                      <a:pt x="403" y="333"/>
                    </a:lnTo>
                    <a:lnTo>
                      <a:pt x="403" y="337"/>
                    </a:lnTo>
                    <a:lnTo>
                      <a:pt x="402" y="337"/>
                    </a:lnTo>
                    <a:lnTo>
                      <a:pt x="402" y="340"/>
                    </a:lnTo>
                    <a:lnTo>
                      <a:pt x="402" y="343"/>
                    </a:lnTo>
                    <a:lnTo>
                      <a:pt x="402" y="347"/>
                    </a:lnTo>
                    <a:lnTo>
                      <a:pt x="402" y="352"/>
                    </a:lnTo>
                    <a:lnTo>
                      <a:pt x="400" y="352"/>
                    </a:lnTo>
                    <a:lnTo>
                      <a:pt x="400" y="353"/>
                    </a:lnTo>
                    <a:lnTo>
                      <a:pt x="398" y="357"/>
                    </a:lnTo>
                    <a:lnTo>
                      <a:pt x="393" y="360"/>
                    </a:lnTo>
                    <a:lnTo>
                      <a:pt x="393" y="363"/>
                    </a:lnTo>
                    <a:lnTo>
                      <a:pt x="393" y="375"/>
                    </a:lnTo>
                    <a:lnTo>
                      <a:pt x="395" y="380"/>
                    </a:lnTo>
                    <a:lnTo>
                      <a:pt x="397" y="383"/>
                    </a:lnTo>
                    <a:lnTo>
                      <a:pt x="403" y="390"/>
                    </a:lnTo>
                    <a:lnTo>
                      <a:pt x="405" y="393"/>
                    </a:lnTo>
                    <a:lnTo>
                      <a:pt x="408" y="395"/>
                    </a:lnTo>
                    <a:lnTo>
                      <a:pt x="418" y="395"/>
                    </a:lnTo>
                    <a:lnTo>
                      <a:pt x="418" y="395"/>
                    </a:lnTo>
                    <a:lnTo>
                      <a:pt x="416" y="393"/>
                    </a:lnTo>
                    <a:lnTo>
                      <a:pt x="416" y="390"/>
                    </a:lnTo>
                    <a:lnTo>
                      <a:pt x="421" y="390"/>
                    </a:lnTo>
                    <a:lnTo>
                      <a:pt x="425" y="390"/>
                    </a:lnTo>
                    <a:lnTo>
                      <a:pt x="426" y="413"/>
                    </a:lnTo>
                    <a:lnTo>
                      <a:pt x="425" y="417"/>
                    </a:lnTo>
                    <a:lnTo>
                      <a:pt x="421" y="415"/>
                    </a:lnTo>
                    <a:lnTo>
                      <a:pt x="421" y="413"/>
                    </a:lnTo>
                    <a:lnTo>
                      <a:pt x="418" y="413"/>
                    </a:lnTo>
                    <a:lnTo>
                      <a:pt x="415" y="415"/>
                    </a:lnTo>
                    <a:lnTo>
                      <a:pt x="411" y="417"/>
                    </a:lnTo>
                    <a:lnTo>
                      <a:pt x="408" y="417"/>
                    </a:lnTo>
                    <a:lnTo>
                      <a:pt x="403" y="412"/>
                    </a:lnTo>
                    <a:lnTo>
                      <a:pt x="398" y="407"/>
                    </a:lnTo>
                    <a:lnTo>
                      <a:pt x="393" y="403"/>
                    </a:lnTo>
                    <a:lnTo>
                      <a:pt x="388" y="397"/>
                    </a:lnTo>
                    <a:lnTo>
                      <a:pt x="383" y="393"/>
                    </a:lnTo>
                    <a:lnTo>
                      <a:pt x="375" y="392"/>
                    </a:lnTo>
                    <a:lnTo>
                      <a:pt x="368" y="388"/>
                    </a:lnTo>
                    <a:lnTo>
                      <a:pt x="368" y="385"/>
                    </a:lnTo>
                    <a:lnTo>
                      <a:pt x="365" y="382"/>
                    </a:lnTo>
                    <a:lnTo>
                      <a:pt x="365" y="375"/>
                    </a:lnTo>
                    <a:lnTo>
                      <a:pt x="363" y="375"/>
                    </a:lnTo>
                    <a:lnTo>
                      <a:pt x="360" y="377"/>
                    </a:lnTo>
                    <a:lnTo>
                      <a:pt x="357" y="377"/>
                    </a:lnTo>
                    <a:lnTo>
                      <a:pt x="355" y="382"/>
                    </a:lnTo>
                    <a:lnTo>
                      <a:pt x="355" y="385"/>
                    </a:lnTo>
                    <a:lnTo>
                      <a:pt x="347" y="387"/>
                    </a:lnTo>
                    <a:lnTo>
                      <a:pt x="343" y="387"/>
                    </a:lnTo>
                    <a:lnTo>
                      <a:pt x="343" y="385"/>
                    </a:lnTo>
                    <a:lnTo>
                      <a:pt x="337" y="385"/>
                    </a:lnTo>
                    <a:lnTo>
                      <a:pt x="333" y="383"/>
                    </a:lnTo>
                    <a:lnTo>
                      <a:pt x="327" y="380"/>
                    </a:lnTo>
                    <a:lnTo>
                      <a:pt x="325" y="380"/>
                    </a:lnTo>
                    <a:lnTo>
                      <a:pt x="320" y="378"/>
                    </a:lnTo>
                    <a:lnTo>
                      <a:pt x="318" y="378"/>
                    </a:lnTo>
                    <a:lnTo>
                      <a:pt x="318" y="377"/>
                    </a:lnTo>
                    <a:lnTo>
                      <a:pt x="318" y="373"/>
                    </a:lnTo>
                    <a:lnTo>
                      <a:pt x="317" y="372"/>
                    </a:lnTo>
                    <a:lnTo>
                      <a:pt x="317" y="367"/>
                    </a:lnTo>
                    <a:lnTo>
                      <a:pt x="315" y="367"/>
                    </a:lnTo>
                    <a:lnTo>
                      <a:pt x="308" y="368"/>
                    </a:lnTo>
                    <a:lnTo>
                      <a:pt x="307" y="370"/>
                    </a:lnTo>
                    <a:lnTo>
                      <a:pt x="304" y="370"/>
                    </a:lnTo>
                    <a:lnTo>
                      <a:pt x="300" y="372"/>
                    </a:lnTo>
                    <a:lnTo>
                      <a:pt x="297" y="373"/>
                    </a:lnTo>
                    <a:lnTo>
                      <a:pt x="295" y="373"/>
                    </a:lnTo>
                    <a:lnTo>
                      <a:pt x="295" y="372"/>
                    </a:lnTo>
                    <a:lnTo>
                      <a:pt x="295" y="367"/>
                    </a:lnTo>
                    <a:lnTo>
                      <a:pt x="294" y="367"/>
                    </a:lnTo>
                    <a:lnTo>
                      <a:pt x="290" y="365"/>
                    </a:lnTo>
                    <a:lnTo>
                      <a:pt x="287" y="365"/>
                    </a:lnTo>
                    <a:lnTo>
                      <a:pt x="285" y="363"/>
                    </a:lnTo>
                    <a:lnTo>
                      <a:pt x="285" y="363"/>
                    </a:lnTo>
                    <a:lnTo>
                      <a:pt x="280" y="363"/>
                    </a:lnTo>
                    <a:lnTo>
                      <a:pt x="277" y="365"/>
                    </a:lnTo>
                    <a:lnTo>
                      <a:pt x="272" y="367"/>
                    </a:lnTo>
                    <a:lnTo>
                      <a:pt x="270" y="368"/>
                    </a:lnTo>
                    <a:lnTo>
                      <a:pt x="267" y="368"/>
                    </a:lnTo>
                    <a:lnTo>
                      <a:pt x="265" y="368"/>
                    </a:lnTo>
                    <a:lnTo>
                      <a:pt x="259" y="368"/>
                    </a:lnTo>
                    <a:lnTo>
                      <a:pt x="257" y="367"/>
                    </a:lnTo>
                    <a:lnTo>
                      <a:pt x="254" y="365"/>
                    </a:lnTo>
                    <a:lnTo>
                      <a:pt x="250" y="365"/>
                    </a:lnTo>
                    <a:lnTo>
                      <a:pt x="249" y="365"/>
                    </a:lnTo>
                    <a:lnTo>
                      <a:pt x="247" y="367"/>
                    </a:lnTo>
                    <a:lnTo>
                      <a:pt x="245" y="368"/>
                    </a:lnTo>
                    <a:lnTo>
                      <a:pt x="244" y="368"/>
                    </a:lnTo>
                    <a:lnTo>
                      <a:pt x="242" y="367"/>
                    </a:lnTo>
                    <a:lnTo>
                      <a:pt x="242" y="362"/>
                    </a:lnTo>
                    <a:lnTo>
                      <a:pt x="244" y="360"/>
                    </a:lnTo>
                    <a:lnTo>
                      <a:pt x="244" y="360"/>
                    </a:lnTo>
                    <a:lnTo>
                      <a:pt x="245" y="357"/>
                    </a:lnTo>
                    <a:lnTo>
                      <a:pt x="242" y="353"/>
                    </a:lnTo>
                    <a:lnTo>
                      <a:pt x="242" y="350"/>
                    </a:lnTo>
                    <a:lnTo>
                      <a:pt x="242" y="348"/>
                    </a:lnTo>
                    <a:lnTo>
                      <a:pt x="242" y="347"/>
                    </a:lnTo>
                    <a:lnTo>
                      <a:pt x="240" y="343"/>
                    </a:lnTo>
                    <a:lnTo>
                      <a:pt x="240" y="340"/>
                    </a:lnTo>
                    <a:lnTo>
                      <a:pt x="240" y="338"/>
                    </a:lnTo>
                    <a:lnTo>
                      <a:pt x="240" y="335"/>
                    </a:lnTo>
                    <a:lnTo>
                      <a:pt x="239" y="335"/>
                    </a:lnTo>
                    <a:lnTo>
                      <a:pt x="237" y="332"/>
                    </a:lnTo>
                    <a:lnTo>
                      <a:pt x="235" y="332"/>
                    </a:lnTo>
                    <a:lnTo>
                      <a:pt x="235" y="328"/>
                    </a:lnTo>
                    <a:lnTo>
                      <a:pt x="234" y="327"/>
                    </a:lnTo>
                    <a:lnTo>
                      <a:pt x="234" y="324"/>
                    </a:lnTo>
                    <a:lnTo>
                      <a:pt x="232" y="322"/>
                    </a:lnTo>
                    <a:lnTo>
                      <a:pt x="234" y="319"/>
                    </a:lnTo>
                    <a:lnTo>
                      <a:pt x="234" y="310"/>
                    </a:lnTo>
                    <a:lnTo>
                      <a:pt x="232" y="307"/>
                    </a:lnTo>
                    <a:lnTo>
                      <a:pt x="232" y="305"/>
                    </a:lnTo>
                    <a:lnTo>
                      <a:pt x="234" y="304"/>
                    </a:lnTo>
                    <a:lnTo>
                      <a:pt x="234" y="300"/>
                    </a:lnTo>
                    <a:lnTo>
                      <a:pt x="230" y="297"/>
                    </a:lnTo>
                    <a:lnTo>
                      <a:pt x="232" y="294"/>
                    </a:lnTo>
                    <a:lnTo>
                      <a:pt x="234" y="290"/>
                    </a:lnTo>
                    <a:lnTo>
                      <a:pt x="234" y="287"/>
                    </a:lnTo>
                    <a:lnTo>
                      <a:pt x="234" y="284"/>
                    </a:lnTo>
                    <a:lnTo>
                      <a:pt x="234" y="280"/>
                    </a:lnTo>
                    <a:lnTo>
                      <a:pt x="206" y="279"/>
                    </a:lnTo>
                    <a:lnTo>
                      <a:pt x="206" y="277"/>
                    </a:lnTo>
                    <a:lnTo>
                      <a:pt x="206" y="275"/>
                    </a:lnTo>
                    <a:lnTo>
                      <a:pt x="207" y="272"/>
                    </a:lnTo>
                    <a:lnTo>
                      <a:pt x="199" y="272"/>
                    </a:lnTo>
                    <a:lnTo>
                      <a:pt x="199" y="274"/>
                    </a:lnTo>
                    <a:lnTo>
                      <a:pt x="176" y="274"/>
                    </a:lnTo>
                    <a:lnTo>
                      <a:pt x="174" y="280"/>
                    </a:lnTo>
                    <a:lnTo>
                      <a:pt x="172" y="284"/>
                    </a:lnTo>
                    <a:lnTo>
                      <a:pt x="171" y="285"/>
                    </a:lnTo>
                    <a:lnTo>
                      <a:pt x="172" y="289"/>
                    </a:lnTo>
                    <a:lnTo>
                      <a:pt x="172" y="295"/>
                    </a:lnTo>
                    <a:lnTo>
                      <a:pt x="154" y="295"/>
                    </a:lnTo>
                    <a:lnTo>
                      <a:pt x="151" y="297"/>
                    </a:lnTo>
                    <a:lnTo>
                      <a:pt x="142" y="297"/>
                    </a:lnTo>
                    <a:lnTo>
                      <a:pt x="139" y="297"/>
                    </a:lnTo>
                    <a:lnTo>
                      <a:pt x="134" y="297"/>
                    </a:lnTo>
                    <a:lnTo>
                      <a:pt x="129" y="297"/>
                    </a:lnTo>
                    <a:lnTo>
                      <a:pt x="126" y="295"/>
                    </a:lnTo>
                    <a:lnTo>
                      <a:pt x="124" y="289"/>
                    </a:lnTo>
                    <a:lnTo>
                      <a:pt x="121" y="284"/>
                    </a:lnTo>
                    <a:lnTo>
                      <a:pt x="119" y="282"/>
                    </a:lnTo>
                    <a:lnTo>
                      <a:pt x="117" y="280"/>
                    </a:lnTo>
                    <a:lnTo>
                      <a:pt x="117" y="277"/>
                    </a:lnTo>
                    <a:lnTo>
                      <a:pt x="116" y="275"/>
                    </a:lnTo>
                    <a:lnTo>
                      <a:pt x="114" y="270"/>
                    </a:lnTo>
                    <a:lnTo>
                      <a:pt x="112" y="267"/>
                    </a:lnTo>
                    <a:lnTo>
                      <a:pt x="112" y="264"/>
                    </a:lnTo>
                    <a:lnTo>
                      <a:pt x="112" y="260"/>
                    </a:lnTo>
                    <a:lnTo>
                      <a:pt x="112" y="259"/>
                    </a:lnTo>
                    <a:lnTo>
                      <a:pt x="111" y="255"/>
                    </a:lnTo>
                    <a:lnTo>
                      <a:pt x="109" y="254"/>
                    </a:lnTo>
                    <a:lnTo>
                      <a:pt x="111" y="252"/>
                    </a:lnTo>
                    <a:lnTo>
                      <a:pt x="111" y="249"/>
                    </a:lnTo>
                    <a:lnTo>
                      <a:pt x="86" y="249"/>
                    </a:lnTo>
                    <a:lnTo>
                      <a:pt x="68" y="249"/>
                    </a:lnTo>
                    <a:lnTo>
                      <a:pt x="59" y="250"/>
                    </a:lnTo>
                    <a:lnTo>
                      <a:pt x="53" y="249"/>
                    </a:lnTo>
                    <a:lnTo>
                      <a:pt x="48" y="249"/>
                    </a:lnTo>
                    <a:lnTo>
                      <a:pt x="41" y="249"/>
                    </a:lnTo>
                    <a:lnTo>
                      <a:pt x="36" y="250"/>
                    </a:lnTo>
                    <a:lnTo>
                      <a:pt x="31" y="250"/>
                    </a:lnTo>
                    <a:lnTo>
                      <a:pt x="28" y="249"/>
                    </a:lnTo>
                    <a:lnTo>
                      <a:pt x="24" y="249"/>
                    </a:lnTo>
                    <a:lnTo>
                      <a:pt x="19" y="250"/>
                    </a:lnTo>
                    <a:lnTo>
                      <a:pt x="16" y="250"/>
                    </a:lnTo>
                    <a:lnTo>
                      <a:pt x="14" y="252"/>
                    </a:lnTo>
                    <a:lnTo>
                      <a:pt x="13" y="252"/>
                    </a:lnTo>
                    <a:lnTo>
                      <a:pt x="11" y="252"/>
                    </a:lnTo>
                    <a:lnTo>
                      <a:pt x="11" y="252"/>
                    </a:lnTo>
                    <a:lnTo>
                      <a:pt x="11" y="252"/>
                    </a:lnTo>
                    <a:lnTo>
                      <a:pt x="11" y="252"/>
                    </a:lnTo>
                    <a:lnTo>
                      <a:pt x="8" y="250"/>
                    </a:lnTo>
                    <a:lnTo>
                      <a:pt x="1" y="250"/>
                    </a:lnTo>
                    <a:lnTo>
                      <a:pt x="0" y="24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42" name="Freeform 132"/>
              <p:cNvSpPr>
                <a:spLocks/>
              </p:cNvSpPr>
              <p:nvPr/>
            </p:nvSpPr>
            <p:spPr bwMode="auto">
              <a:xfrm>
                <a:off x="6837762" y="3377624"/>
                <a:ext cx="41739" cy="91308"/>
              </a:xfrm>
              <a:custGeom>
                <a:avLst/>
                <a:gdLst/>
                <a:ahLst/>
                <a:cxnLst>
                  <a:cxn ang="0">
                    <a:pos x="8" y="0"/>
                  </a:cxn>
                  <a:cxn ang="0">
                    <a:pos x="13" y="3"/>
                  </a:cxn>
                  <a:cxn ang="0">
                    <a:pos x="16" y="5"/>
                  </a:cxn>
                  <a:cxn ang="0">
                    <a:pos x="21" y="5"/>
                  </a:cxn>
                  <a:cxn ang="0">
                    <a:pos x="25" y="7"/>
                  </a:cxn>
                  <a:cxn ang="0">
                    <a:pos x="28" y="8"/>
                  </a:cxn>
                  <a:cxn ang="0">
                    <a:pos x="38" y="20"/>
                  </a:cxn>
                  <a:cxn ang="0">
                    <a:pos x="40" y="65"/>
                  </a:cxn>
                  <a:cxn ang="0">
                    <a:pos x="43" y="88"/>
                  </a:cxn>
                  <a:cxn ang="0">
                    <a:pos x="53" y="95"/>
                  </a:cxn>
                  <a:cxn ang="0">
                    <a:pos x="58" y="98"/>
                  </a:cxn>
                  <a:cxn ang="0">
                    <a:pos x="68" y="110"/>
                  </a:cxn>
                  <a:cxn ang="0">
                    <a:pos x="75" y="121"/>
                  </a:cxn>
                  <a:cxn ang="0">
                    <a:pos x="76" y="126"/>
                  </a:cxn>
                  <a:cxn ang="0">
                    <a:pos x="73" y="130"/>
                  </a:cxn>
                  <a:cxn ang="0">
                    <a:pos x="70" y="131"/>
                  </a:cxn>
                  <a:cxn ang="0">
                    <a:pos x="70" y="135"/>
                  </a:cxn>
                  <a:cxn ang="0">
                    <a:pos x="73" y="146"/>
                  </a:cxn>
                  <a:cxn ang="0">
                    <a:pos x="68" y="151"/>
                  </a:cxn>
                  <a:cxn ang="0">
                    <a:pos x="60" y="160"/>
                  </a:cxn>
                  <a:cxn ang="0">
                    <a:pos x="56" y="166"/>
                  </a:cxn>
                  <a:cxn ang="0">
                    <a:pos x="58" y="176"/>
                  </a:cxn>
                  <a:cxn ang="0">
                    <a:pos x="51" y="175"/>
                  </a:cxn>
                  <a:cxn ang="0">
                    <a:pos x="50" y="168"/>
                  </a:cxn>
                  <a:cxn ang="0">
                    <a:pos x="45" y="165"/>
                  </a:cxn>
                  <a:cxn ang="0">
                    <a:pos x="36" y="156"/>
                  </a:cxn>
                  <a:cxn ang="0">
                    <a:pos x="33" y="148"/>
                  </a:cxn>
                  <a:cxn ang="0">
                    <a:pos x="36" y="140"/>
                  </a:cxn>
                  <a:cxn ang="0">
                    <a:pos x="41" y="130"/>
                  </a:cxn>
                  <a:cxn ang="0">
                    <a:pos x="43" y="118"/>
                  </a:cxn>
                  <a:cxn ang="0">
                    <a:pos x="35" y="115"/>
                  </a:cxn>
                  <a:cxn ang="0">
                    <a:pos x="26" y="116"/>
                  </a:cxn>
                  <a:cxn ang="0">
                    <a:pos x="21" y="116"/>
                  </a:cxn>
                  <a:cxn ang="0">
                    <a:pos x="18" y="113"/>
                  </a:cxn>
                  <a:cxn ang="0">
                    <a:pos x="15" y="108"/>
                  </a:cxn>
                  <a:cxn ang="0">
                    <a:pos x="7" y="106"/>
                  </a:cxn>
                  <a:cxn ang="0">
                    <a:pos x="5" y="101"/>
                  </a:cxn>
                  <a:cxn ang="0">
                    <a:pos x="0" y="95"/>
                  </a:cxn>
                  <a:cxn ang="0">
                    <a:pos x="7" y="90"/>
                  </a:cxn>
                  <a:cxn ang="0">
                    <a:pos x="7" y="85"/>
                  </a:cxn>
                  <a:cxn ang="0">
                    <a:pos x="7" y="80"/>
                  </a:cxn>
                  <a:cxn ang="0">
                    <a:pos x="13" y="75"/>
                  </a:cxn>
                  <a:cxn ang="0">
                    <a:pos x="16" y="70"/>
                  </a:cxn>
                  <a:cxn ang="0">
                    <a:pos x="20" y="68"/>
                  </a:cxn>
                  <a:cxn ang="0">
                    <a:pos x="16" y="65"/>
                  </a:cxn>
                  <a:cxn ang="0">
                    <a:pos x="16" y="62"/>
                  </a:cxn>
                  <a:cxn ang="0">
                    <a:pos x="15" y="55"/>
                  </a:cxn>
                  <a:cxn ang="0">
                    <a:pos x="16" y="50"/>
                  </a:cxn>
                  <a:cxn ang="0">
                    <a:pos x="15" y="43"/>
                  </a:cxn>
                  <a:cxn ang="0">
                    <a:pos x="20" y="33"/>
                  </a:cxn>
                  <a:cxn ang="0">
                    <a:pos x="21" y="32"/>
                  </a:cxn>
                  <a:cxn ang="0">
                    <a:pos x="20" y="23"/>
                  </a:cxn>
                  <a:cxn ang="0">
                    <a:pos x="15" y="18"/>
                  </a:cxn>
                  <a:cxn ang="0">
                    <a:pos x="18" y="12"/>
                  </a:cxn>
                  <a:cxn ang="0">
                    <a:pos x="11" y="8"/>
                  </a:cxn>
                  <a:cxn ang="0">
                    <a:pos x="8" y="5"/>
                  </a:cxn>
                </a:cxnLst>
                <a:rect l="0" t="0" r="r" b="b"/>
                <a:pathLst>
                  <a:path w="76" h="178">
                    <a:moveTo>
                      <a:pt x="8" y="2"/>
                    </a:moveTo>
                    <a:lnTo>
                      <a:pt x="8" y="0"/>
                    </a:lnTo>
                    <a:lnTo>
                      <a:pt x="11" y="0"/>
                    </a:lnTo>
                    <a:lnTo>
                      <a:pt x="13" y="3"/>
                    </a:lnTo>
                    <a:lnTo>
                      <a:pt x="15" y="3"/>
                    </a:lnTo>
                    <a:lnTo>
                      <a:pt x="16" y="5"/>
                    </a:lnTo>
                    <a:lnTo>
                      <a:pt x="18" y="3"/>
                    </a:lnTo>
                    <a:lnTo>
                      <a:pt x="21" y="5"/>
                    </a:lnTo>
                    <a:lnTo>
                      <a:pt x="23" y="5"/>
                    </a:lnTo>
                    <a:lnTo>
                      <a:pt x="25" y="7"/>
                    </a:lnTo>
                    <a:lnTo>
                      <a:pt x="25" y="7"/>
                    </a:lnTo>
                    <a:lnTo>
                      <a:pt x="28" y="8"/>
                    </a:lnTo>
                    <a:lnTo>
                      <a:pt x="31" y="12"/>
                    </a:lnTo>
                    <a:lnTo>
                      <a:pt x="38" y="20"/>
                    </a:lnTo>
                    <a:lnTo>
                      <a:pt x="40" y="28"/>
                    </a:lnTo>
                    <a:lnTo>
                      <a:pt x="40" y="65"/>
                    </a:lnTo>
                    <a:lnTo>
                      <a:pt x="38" y="68"/>
                    </a:lnTo>
                    <a:lnTo>
                      <a:pt x="43" y="88"/>
                    </a:lnTo>
                    <a:lnTo>
                      <a:pt x="50" y="93"/>
                    </a:lnTo>
                    <a:lnTo>
                      <a:pt x="53" y="95"/>
                    </a:lnTo>
                    <a:lnTo>
                      <a:pt x="55" y="98"/>
                    </a:lnTo>
                    <a:lnTo>
                      <a:pt x="58" y="98"/>
                    </a:lnTo>
                    <a:lnTo>
                      <a:pt x="66" y="105"/>
                    </a:lnTo>
                    <a:lnTo>
                      <a:pt x="68" y="110"/>
                    </a:lnTo>
                    <a:lnTo>
                      <a:pt x="73" y="116"/>
                    </a:lnTo>
                    <a:lnTo>
                      <a:pt x="75" y="121"/>
                    </a:lnTo>
                    <a:lnTo>
                      <a:pt x="76" y="125"/>
                    </a:lnTo>
                    <a:lnTo>
                      <a:pt x="76" y="126"/>
                    </a:lnTo>
                    <a:lnTo>
                      <a:pt x="75" y="128"/>
                    </a:lnTo>
                    <a:lnTo>
                      <a:pt x="73" y="130"/>
                    </a:lnTo>
                    <a:lnTo>
                      <a:pt x="70" y="130"/>
                    </a:lnTo>
                    <a:lnTo>
                      <a:pt x="70" y="131"/>
                    </a:lnTo>
                    <a:lnTo>
                      <a:pt x="71" y="133"/>
                    </a:lnTo>
                    <a:lnTo>
                      <a:pt x="70" y="135"/>
                    </a:lnTo>
                    <a:lnTo>
                      <a:pt x="73" y="138"/>
                    </a:lnTo>
                    <a:lnTo>
                      <a:pt x="73" y="146"/>
                    </a:lnTo>
                    <a:lnTo>
                      <a:pt x="71" y="150"/>
                    </a:lnTo>
                    <a:lnTo>
                      <a:pt x="68" y="151"/>
                    </a:lnTo>
                    <a:lnTo>
                      <a:pt x="63" y="153"/>
                    </a:lnTo>
                    <a:lnTo>
                      <a:pt x="60" y="160"/>
                    </a:lnTo>
                    <a:lnTo>
                      <a:pt x="60" y="163"/>
                    </a:lnTo>
                    <a:lnTo>
                      <a:pt x="56" y="166"/>
                    </a:lnTo>
                    <a:lnTo>
                      <a:pt x="58" y="173"/>
                    </a:lnTo>
                    <a:lnTo>
                      <a:pt x="58" y="176"/>
                    </a:lnTo>
                    <a:lnTo>
                      <a:pt x="53" y="178"/>
                    </a:lnTo>
                    <a:lnTo>
                      <a:pt x="51" y="175"/>
                    </a:lnTo>
                    <a:lnTo>
                      <a:pt x="53" y="171"/>
                    </a:lnTo>
                    <a:lnTo>
                      <a:pt x="50" y="168"/>
                    </a:lnTo>
                    <a:lnTo>
                      <a:pt x="48" y="166"/>
                    </a:lnTo>
                    <a:lnTo>
                      <a:pt x="45" y="165"/>
                    </a:lnTo>
                    <a:lnTo>
                      <a:pt x="40" y="160"/>
                    </a:lnTo>
                    <a:lnTo>
                      <a:pt x="36" y="156"/>
                    </a:lnTo>
                    <a:lnTo>
                      <a:pt x="35" y="153"/>
                    </a:lnTo>
                    <a:lnTo>
                      <a:pt x="33" y="148"/>
                    </a:lnTo>
                    <a:lnTo>
                      <a:pt x="33" y="145"/>
                    </a:lnTo>
                    <a:lnTo>
                      <a:pt x="36" y="140"/>
                    </a:lnTo>
                    <a:lnTo>
                      <a:pt x="36" y="135"/>
                    </a:lnTo>
                    <a:lnTo>
                      <a:pt x="41" y="130"/>
                    </a:lnTo>
                    <a:lnTo>
                      <a:pt x="43" y="125"/>
                    </a:lnTo>
                    <a:lnTo>
                      <a:pt x="43" y="118"/>
                    </a:lnTo>
                    <a:lnTo>
                      <a:pt x="40" y="115"/>
                    </a:lnTo>
                    <a:lnTo>
                      <a:pt x="35" y="115"/>
                    </a:lnTo>
                    <a:lnTo>
                      <a:pt x="30" y="115"/>
                    </a:lnTo>
                    <a:lnTo>
                      <a:pt x="26" y="116"/>
                    </a:lnTo>
                    <a:lnTo>
                      <a:pt x="23" y="116"/>
                    </a:lnTo>
                    <a:lnTo>
                      <a:pt x="21" y="116"/>
                    </a:lnTo>
                    <a:lnTo>
                      <a:pt x="18" y="115"/>
                    </a:lnTo>
                    <a:lnTo>
                      <a:pt x="18" y="113"/>
                    </a:lnTo>
                    <a:lnTo>
                      <a:pt x="15" y="110"/>
                    </a:lnTo>
                    <a:lnTo>
                      <a:pt x="15" y="108"/>
                    </a:lnTo>
                    <a:lnTo>
                      <a:pt x="13" y="106"/>
                    </a:lnTo>
                    <a:lnTo>
                      <a:pt x="7" y="106"/>
                    </a:lnTo>
                    <a:lnTo>
                      <a:pt x="7" y="105"/>
                    </a:lnTo>
                    <a:lnTo>
                      <a:pt x="5" y="101"/>
                    </a:lnTo>
                    <a:lnTo>
                      <a:pt x="0" y="97"/>
                    </a:lnTo>
                    <a:lnTo>
                      <a:pt x="0" y="95"/>
                    </a:lnTo>
                    <a:lnTo>
                      <a:pt x="3" y="93"/>
                    </a:lnTo>
                    <a:lnTo>
                      <a:pt x="7" y="90"/>
                    </a:lnTo>
                    <a:lnTo>
                      <a:pt x="7" y="87"/>
                    </a:lnTo>
                    <a:lnTo>
                      <a:pt x="7" y="85"/>
                    </a:lnTo>
                    <a:lnTo>
                      <a:pt x="7" y="83"/>
                    </a:lnTo>
                    <a:lnTo>
                      <a:pt x="7" y="80"/>
                    </a:lnTo>
                    <a:lnTo>
                      <a:pt x="7" y="78"/>
                    </a:lnTo>
                    <a:lnTo>
                      <a:pt x="13" y="75"/>
                    </a:lnTo>
                    <a:lnTo>
                      <a:pt x="16" y="73"/>
                    </a:lnTo>
                    <a:lnTo>
                      <a:pt x="16" y="70"/>
                    </a:lnTo>
                    <a:lnTo>
                      <a:pt x="20" y="70"/>
                    </a:lnTo>
                    <a:lnTo>
                      <a:pt x="20" y="68"/>
                    </a:lnTo>
                    <a:lnTo>
                      <a:pt x="16" y="67"/>
                    </a:lnTo>
                    <a:lnTo>
                      <a:pt x="16" y="65"/>
                    </a:lnTo>
                    <a:lnTo>
                      <a:pt x="15" y="62"/>
                    </a:lnTo>
                    <a:lnTo>
                      <a:pt x="16" y="62"/>
                    </a:lnTo>
                    <a:lnTo>
                      <a:pt x="16" y="58"/>
                    </a:lnTo>
                    <a:lnTo>
                      <a:pt x="15" y="55"/>
                    </a:lnTo>
                    <a:lnTo>
                      <a:pt x="16" y="53"/>
                    </a:lnTo>
                    <a:lnTo>
                      <a:pt x="16" y="50"/>
                    </a:lnTo>
                    <a:lnTo>
                      <a:pt x="16" y="47"/>
                    </a:lnTo>
                    <a:lnTo>
                      <a:pt x="15" y="43"/>
                    </a:lnTo>
                    <a:lnTo>
                      <a:pt x="15" y="38"/>
                    </a:lnTo>
                    <a:lnTo>
                      <a:pt x="20" y="33"/>
                    </a:lnTo>
                    <a:lnTo>
                      <a:pt x="20" y="33"/>
                    </a:lnTo>
                    <a:lnTo>
                      <a:pt x="21" y="32"/>
                    </a:lnTo>
                    <a:lnTo>
                      <a:pt x="21" y="27"/>
                    </a:lnTo>
                    <a:lnTo>
                      <a:pt x="20" y="23"/>
                    </a:lnTo>
                    <a:lnTo>
                      <a:pt x="16" y="20"/>
                    </a:lnTo>
                    <a:lnTo>
                      <a:pt x="15" y="18"/>
                    </a:lnTo>
                    <a:lnTo>
                      <a:pt x="18" y="13"/>
                    </a:lnTo>
                    <a:lnTo>
                      <a:pt x="18" y="12"/>
                    </a:lnTo>
                    <a:lnTo>
                      <a:pt x="15" y="10"/>
                    </a:lnTo>
                    <a:lnTo>
                      <a:pt x="11" y="8"/>
                    </a:lnTo>
                    <a:lnTo>
                      <a:pt x="10" y="5"/>
                    </a:lnTo>
                    <a:lnTo>
                      <a:pt x="8" y="5"/>
                    </a:lnTo>
                    <a:lnTo>
                      <a:pt x="8" y="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43" name="Freeform 133"/>
              <p:cNvSpPr>
                <a:spLocks/>
              </p:cNvSpPr>
              <p:nvPr/>
            </p:nvSpPr>
            <p:spPr bwMode="auto">
              <a:xfrm>
                <a:off x="6696489" y="3364135"/>
                <a:ext cx="153045" cy="114135"/>
              </a:xfrm>
              <a:custGeom>
                <a:avLst/>
                <a:gdLst/>
                <a:ahLst/>
                <a:cxnLst>
                  <a:cxn ang="0">
                    <a:pos x="62" y="67"/>
                  </a:cxn>
                  <a:cxn ang="0">
                    <a:pos x="65" y="73"/>
                  </a:cxn>
                  <a:cxn ang="0">
                    <a:pos x="76" y="68"/>
                  </a:cxn>
                  <a:cxn ang="0">
                    <a:pos x="86" y="73"/>
                  </a:cxn>
                  <a:cxn ang="0">
                    <a:pos x="93" y="80"/>
                  </a:cxn>
                  <a:cxn ang="0">
                    <a:pos x="111" y="85"/>
                  </a:cxn>
                  <a:cxn ang="0">
                    <a:pos x="123" y="82"/>
                  </a:cxn>
                  <a:cxn ang="0">
                    <a:pos x="133" y="75"/>
                  </a:cxn>
                  <a:cxn ang="0">
                    <a:pos x="143" y="92"/>
                  </a:cxn>
                  <a:cxn ang="0">
                    <a:pos x="166" y="107"/>
                  </a:cxn>
                  <a:cxn ang="0">
                    <a:pos x="183" y="115"/>
                  </a:cxn>
                  <a:cxn ang="0">
                    <a:pos x="193" y="117"/>
                  </a:cxn>
                  <a:cxn ang="0">
                    <a:pos x="184" y="90"/>
                  </a:cxn>
                  <a:cxn ang="0">
                    <a:pos x="176" y="95"/>
                  </a:cxn>
                  <a:cxn ang="0">
                    <a:pos x="163" y="80"/>
                  </a:cxn>
                  <a:cxn ang="0">
                    <a:pos x="166" y="57"/>
                  </a:cxn>
                  <a:cxn ang="0">
                    <a:pos x="170" y="47"/>
                  </a:cxn>
                  <a:cxn ang="0">
                    <a:pos x="171" y="37"/>
                  </a:cxn>
                  <a:cxn ang="0">
                    <a:pos x="165" y="25"/>
                  </a:cxn>
                  <a:cxn ang="0">
                    <a:pos x="229" y="5"/>
                  </a:cxn>
                  <a:cxn ang="0">
                    <a:pos x="239" y="10"/>
                  </a:cxn>
                  <a:cxn ang="0">
                    <a:pos x="261" y="15"/>
                  </a:cxn>
                  <a:cxn ang="0">
                    <a:pos x="271" y="27"/>
                  </a:cxn>
                  <a:cxn ang="0">
                    <a:pos x="277" y="33"/>
                  </a:cxn>
                  <a:cxn ang="0">
                    <a:pos x="281" y="43"/>
                  </a:cxn>
                  <a:cxn ang="0">
                    <a:pos x="287" y="57"/>
                  </a:cxn>
                  <a:cxn ang="0">
                    <a:pos x="281" y="68"/>
                  </a:cxn>
                  <a:cxn ang="0">
                    <a:pos x="281" y="80"/>
                  </a:cxn>
                  <a:cxn ang="0">
                    <a:pos x="282" y="90"/>
                  </a:cxn>
                  <a:cxn ang="0">
                    <a:pos x="282" y="95"/>
                  </a:cxn>
                  <a:cxn ang="0">
                    <a:pos x="273" y="105"/>
                  </a:cxn>
                  <a:cxn ang="0">
                    <a:pos x="273" y="115"/>
                  </a:cxn>
                  <a:cxn ang="0">
                    <a:pos x="271" y="126"/>
                  </a:cxn>
                  <a:cxn ang="0">
                    <a:pos x="266" y="135"/>
                  </a:cxn>
                  <a:cxn ang="0">
                    <a:pos x="216" y="150"/>
                  </a:cxn>
                  <a:cxn ang="0">
                    <a:pos x="208" y="166"/>
                  </a:cxn>
                  <a:cxn ang="0">
                    <a:pos x="196" y="166"/>
                  </a:cxn>
                  <a:cxn ang="0">
                    <a:pos x="181" y="168"/>
                  </a:cxn>
                  <a:cxn ang="0">
                    <a:pos x="170" y="178"/>
                  </a:cxn>
                  <a:cxn ang="0">
                    <a:pos x="166" y="185"/>
                  </a:cxn>
                  <a:cxn ang="0">
                    <a:pos x="125" y="218"/>
                  </a:cxn>
                  <a:cxn ang="0">
                    <a:pos x="110" y="216"/>
                  </a:cxn>
                  <a:cxn ang="0">
                    <a:pos x="100" y="216"/>
                  </a:cxn>
                  <a:cxn ang="0">
                    <a:pos x="85" y="215"/>
                  </a:cxn>
                  <a:cxn ang="0">
                    <a:pos x="73" y="210"/>
                  </a:cxn>
                  <a:cxn ang="0">
                    <a:pos x="67" y="208"/>
                  </a:cxn>
                  <a:cxn ang="0">
                    <a:pos x="33" y="213"/>
                  </a:cxn>
                  <a:cxn ang="0">
                    <a:pos x="25" y="203"/>
                  </a:cxn>
                  <a:cxn ang="0">
                    <a:pos x="10" y="191"/>
                  </a:cxn>
                  <a:cxn ang="0">
                    <a:pos x="0" y="180"/>
                  </a:cxn>
                  <a:cxn ang="0">
                    <a:pos x="53" y="98"/>
                  </a:cxn>
                  <a:cxn ang="0">
                    <a:pos x="53" y="85"/>
                  </a:cxn>
                  <a:cxn ang="0">
                    <a:pos x="53" y="65"/>
                  </a:cxn>
                </a:cxnLst>
                <a:rect l="0" t="0" r="r" b="b"/>
                <a:pathLst>
                  <a:path w="287" h="220">
                    <a:moveTo>
                      <a:pt x="53" y="63"/>
                    </a:moveTo>
                    <a:lnTo>
                      <a:pt x="55" y="65"/>
                    </a:lnTo>
                    <a:lnTo>
                      <a:pt x="58" y="65"/>
                    </a:lnTo>
                    <a:lnTo>
                      <a:pt x="62" y="67"/>
                    </a:lnTo>
                    <a:lnTo>
                      <a:pt x="63" y="67"/>
                    </a:lnTo>
                    <a:lnTo>
                      <a:pt x="63" y="72"/>
                    </a:lnTo>
                    <a:lnTo>
                      <a:pt x="63" y="73"/>
                    </a:lnTo>
                    <a:lnTo>
                      <a:pt x="65" y="73"/>
                    </a:lnTo>
                    <a:lnTo>
                      <a:pt x="68" y="72"/>
                    </a:lnTo>
                    <a:lnTo>
                      <a:pt x="72" y="70"/>
                    </a:lnTo>
                    <a:lnTo>
                      <a:pt x="75" y="70"/>
                    </a:lnTo>
                    <a:lnTo>
                      <a:pt x="76" y="68"/>
                    </a:lnTo>
                    <a:lnTo>
                      <a:pt x="83" y="67"/>
                    </a:lnTo>
                    <a:lnTo>
                      <a:pt x="85" y="67"/>
                    </a:lnTo>
                    <a:lnTo>
                      <a:pt x="85" y="72"/>
                    </a:lnTo>
                    <a:lnTo>
                      <a:pt x="86" y="73"/>
                    </a:lnTo>
                    <a:lnTo>
                      <a:pt x="86" y="77"/>
                    </a:lnTo>
                    <a:lnTo>
                      <a:pt x="86" y="78"/>
                    </a:lnTo>
                    <a:lnTo>
                      <a:pt x="88" y="78"/>
                    </a:lnTo>
                    <a:lnTo>
                      <a:pt x="93" y="80"/>
                    </a:lnTo>
                    <a:lnTo>
                      <a:pt x="95" y="80"/>
                    </a:lnTo>
                    <a:lnTo>
                      <a:pt x="101" y="83"/>
                    </a:lnTo>
                    <a:lnTo>
                      <a:pt x="105" y="85"/>
                    </a:lnTo>
                    <a:lnTo>
                      <a:pt x="111" y="85"/>
                    </a:lnTo>
                    <a:lnTo>
                      <a:pt x="111" y="87"/>
                    </a:lnTo>
                    <a:lnTo>
                      <a:pt x="115" y="87"/>
                    </a:lnTo>
                    <a:lnTo>
                      <a:pt x="123" y="85"/>
                    </a:lnTo>
                    <a:lnTo>
                      <a:pt x="123" y="82"/>
                    </a:lnTo>
                    <a:lnTo>
                      <a:pt x="125" y="77"/>
                    </a:lnTo>
                    <a:lnTo>
                      <a:pt x="128" y="77"/>
                    </a:lnTo>
                    <a:lnTo>
                      <a:pt x="131" y="75"/>
                    </a:lnTo>
                    <a:lnTo>
                      <a:pt x="133" y="75"/>
                    </a:lnTo>
                    <a:lnTo>
                      <a:pt x="133" y="82"/>
                    </a:lnTo>
                    <a:lnTo>
                      <a:pt x="136" y="85"/>
                    </a:lnTo>
                    <a:lnTo>
                      <a:pt x="136" y="88"/>
                    </a:lnTo>
                    <a:lnTo>
                      <a:pt x="143" y="92"/>
                    </a:lnTo>
                    <a:lnTo>
                      <a:pt x="151" y="93"/>
                    </a:lnTo>
                    <a:lnTo>
                      <a:pt x="156" y="97"/>
                    </a:lnTo>
                    <a:lnTo>
                      <a:pt x="161" y="103"/>
                    </a:lnTo>
                    <a:lnTo>
                      <a:pt x="166" y="107"/>
                    </a:lnTo>
                    <a:lnTo>
                      <a:pt x="171" y="112"/>
                    </a:lnTo>
                    <a:lnTo>
                      <a:pt x="176" y="117"/>
                    </a:lnTo>
                    <a:lnTo>
                      <a:pt x="179" y="117"/>
                    </a:lnTo>
                    <a:lnTo>
                      <a:pt x="183" y="115"/>
                    </a:lnTo>
                    <a:lnTo>
                      <a:pt x="186" y="113"/>
                    </a:lnTo>
                    <a:lnTo>
                      <a:pt x="189" y="113"/>
                    </a:lnTo>
                    <a:lnTo>
                      <a:pt x="189" y="115"/>
                    </a:lnTo>
                    <a:lnTo>
                      <a:pt x="193" y="117"/>
                    </a:lnTo>
                    <a:lnTo>
                      <a:pt x="194" y="113"/>
                    </a:lnTo>
                    <a:lnTo>
                      <a:pt x="193" y="90"/>
                    </a:lnTo>
                    <a:lnTo>
                      <a:pt x="189" y="90"/>
                    </a:lnTo>
                    <a:lnTo>
                      <a:pt x="184" y="90"/>
                    </a:lnTo>
                    <a:lnTo>
                      <a:pt x="184" y="93"/>
                    </a:lnTo>
                    <a:lnTo>
                      <a:pt x="186" y="95"/>
                    </a:lnTo>
                    <a:lnTo>
                      <a:pt x="186" y="95"/>
                    </a:lnTo>
                    <a:lnTo>
                      <a:pt x="176" y="95"/>
                    </a:lnTo>
                    <a:lnTo>
                      <a:pt x="173" y="93"/>
                    </a:lnTo>
                    <a:lnTo>
                      <a:pt x="171" y="90"/>
                    </a:lnTo>
                    <a:lnTo>
                      <a:pt x="165" y="83"/>
                    </a:lnTo>
                    <a:lnTo>
                      <a:pt x="163" y="80"/>
                    </a:lnTo>
                    <a:lnTo>
                      <a:pt x="161" y="75"/>
                    </a:lnTo>
                    <a:lnTo>
                      <a:pt x="161" y="63"/>
                    </a:lnTo>
                    <a:lnTo>
                      <a:pt x="161" y="60"/>
                    </a:lnTo>
                    <a:lnTo>
                      <a:pt x="166" y="57"/>
                    </a:lnTo>
                    <a:lnTo>
                      <a:pt x="168" y="53"/>
                    </a:lnTo>
                    <a:lnTo>
                      <a:pt x="168" y="52"/>
                    </a:lnTo>
                    <a:lnTo>
                      <a:pt x="170" y="52"/>
                    </a:lnTo>
                    <a:lnTo>
                      <a:pt x="170" y="47"/>
                    </a:lnTo>
                    <a:lnTo>
                      <a:pt x="170" y="43"/>
                    </a:lnTo>
                    <a:lnTo>
                      <a:pt x="170" y="40"/>
                    </a:lnTo>
                    <a:lnTo>
                      <a:pt x="170" y="37"/>
                    </a:lnTo>
                    <a:lnTo>
                      <a:pt x="171" y="37"/>
                    </a:lnTo>
                    <a:lnTo>
                      <a:pt x="171" y="33"/>
                    </a:lnTo>
                    <a:lnTo>
                      <a:pt x="170" y="32"/>
                    </a:lnTo>
                    <a:lnTo>
                      <a:pt x="166" y="30"/>
                    </a:lnTo>
                    <a:lnTo>
                      <a:pt x="165" y="25"/>
                    </a:lnTo>
                    <a:lnTo>
                      <a:pt x="175" y="9"/>
                    </a:lnTo>
                    <a:lnTo>
                      <a:pt x="214" y="0"/>
                    </a:lnTo>
                    <a:lnTo>
                      <a:pt x="226" y="5"/>
                    </a:lnTo>
                    <a:lnTo>
                      <a:pt x="229" y="5"/>
                    </a:lnTo>
                    <a:lnTo>
                      <a:pt x="233" y="5"/>
                    </a:lnTo>
                    <a:lnTo>
                      <a:pt x="236" y="5"/>
                    </a:lnTo>
                    <a:lnTo>
                      <a:pt x="239" y="9"/>
                    </a:lnTo>
                    <a:lnTo>
                      <a:pt x="239" y="10"/>
                    </a:lnTo>
                    <a:lnTo>
                      <a:pt x="243" y="12"/>
                    </a:lnTo>
                    <a:lnTo>
                      <a:pt x="248" y="12"/>
                    </a:lnTo>
                    <a:lnTo>
                      <a:pt x="258" y="15"/>
                    </a:lnTo>
                    <a:lnTo>
                      <a:pt x="261" y="15"/>
                    </a:lnTo>
                    <a:lnTo>
                      <a:pt x="263" y="19"/>
                    </a:lnTo>
                    <a:lnTo>
                      <a:pt x="266" y="19"/>
                    </a:lnTo>
                    <a:lnTo>
                      <a:pt x="268" y="22"/>
                    </a:lnTo>
                    <a:lnTo>
                      <a:pt x="271" y="27"/>
                    </a:lnTo>
                    <a:lnTo>
                      <a:pt x="274" y="27"/>
                    </a:lnTo>
                    <a:lnTo>
                      <a:pt x="274" y="30"/>
                    </a:lnTo>
                    <a:lnTo>
                      <a:pt x="276" y="30"/>
                    </a:lnTo>
                    <a:lnTo>
                      <a:pt x="277" y="33"/>
                    </a:lnTo>
                    <a:lnTo>
                      <a:pt x="281" y="35"/>
                    </a:lnTo>
                    <a:lnTo>
                      <a:pt x="284" y="37"/>
                    </a:lnTo>
                    <a:lnTo>
                      <a:pt x="284" y="38"/>
                    </a:lnTo>
                    <a:lnTo>
                      <a:pt x="281" y="43"/>
                    </a:lnTo>
                    <a:lnTo>
                      <a:pt x="282" y="45"/>
                    </a:lnTo>
                    <a:lnTo>
                      <a:pt x="286" y="48"/>
                    </a:lnTo>
                    <a:lnTo>
                      <a:pt x="287" y="52"/>
                    </a:lnTo>
                    <a:lnTo>
                      <a:pt x="287" y="57"/>
                    </a:lnTo>
                    <a:lnTo>
                      <a:pt x="286" y="58"/>
                    </a:lnTo>
                    <a:lnTo>
                      <a:pt x="286" y="58"/>
                    </a:lnTo>
                    <a:lnTo>
                      <a:pt x="281" y="63"/>
                    </a:lnTo>
                    <a:lnTo>
                      <a:pt x="281" y="68"/>
                    </a:lnTo>
                    <a:lnTo>
                      <a:pt x="282" y="72"/>
                    </a:lnTo>
                    <a:lnTo>
                      <a:pt x="282" y="75"/>
                    </a:lnTo>
                    <a:lnTo>
                      <a:pt x="282" y="78"/>
                    </a:lnTo>
                    <a:lnTo>
                      <a:pt x="281" y="80"/>
                    </a:lnTo>
                    <a:lnTo>
                      <a:pt x="282" y="83"/>
                    </a:lnTo>
                    <a:lnTo>
                      <a:pt x="282" y="87"/>
                    </a:lnTo>
                    <a:lnTo>
                      <a:pt x="281" y="87"/>
                    </a:lnTo>
                    <a:lnTo>
                      <a:pt x="282" y="90"/>
                    </a:lnTo>
                    <a:lnTo>
                      <a:pt x="282" y="92"/>
                    </a:lnTo>
                    <a:lnTo>
                      <a:pt x="286" y="93"/>
                    </a:lnTo>
                    <a:lnTo>
                      <a:pt x="286" y="95"/>
                    </a:lnTo>
                    <a:lnTo>
                      <a:pt x="282" y="95"/>
                    </a:lnTo>
                    <a:lnTo>
                      <a:pt x="282" y="98"/>
                    </a:lnTo>
                    <a:lnTo>
                      <a:pt x="279" y="100"/>
                    </a:lnTo>
                    <a:lnTo>
                      <a:pt x="273" y="103"/>
                    </a:lnTo>
                    <a:lnTo>
                      <a:pt x="273" y="105"/>
                    </a:lnTo>
                    <a:lnTo>
                      <a:pt x="273" y="108"/>
                    </a:lnTo>
                    <a:lnTo>
                      <a:pt x="273" y="110"/>
                    </a:lnTo>
                    <a:lnTo>
                      <a:pt x="273" y="112"/>
                    </a:lnTo>
                    <a:lnTo>
                      <a:pt x="273" y="115"/>
                    </a:lnTo>
                    <a:lnTo>
                      <a:pt x="269" y="118"/>
                    </a:lnTo>
                    <a:lnTo>
                      <a:pt x="266" y="120"/>
                    </a:lnTo>
                    <a:lnTo>
                      <a:pt x="266" y="122"/>
                    </a:lnTo>
                    <a:lnTo>
                      <a:pt x="271" y="126"/>
                    </a:lnTo>
                    <a:lnTo>
                      <a:pt x="273" y="130"/>
                    </a:lnTo>
                    <a:lnTo>
                      <a:pt x="273" y="131"/>
                    </a:lnTo>
                    <a:lnTo>
                      <a:pt x="273" y="131"/>
                    </a:lnTo>
                    <a:lnTo>
                      <a:pt x="266" y="135"/>
                    </a:lnTo>
                    <a:lnTo>
                      <a:pt x="251" y="140"/>
                    </a:lnTo>
                    <a:lnTo>
                      <a:pt x="246" y="140"/>
                    </a:lnTo>
                    <a:lnTo>
                      <a:pt x="221" y="150"/>
                    </a:lnTo>
                    <a:lnTo>
                      <a:pt x="216" y="150"/>
                    </a:lnTo>
                    <a:lnTo>
                      <a:pt x="208" y="155"/>
                    </a:lnTo>
                    <a:lnTo>
                      <a:pt x="206" y="158"/>
                    </a:lnTo>
                    <a:lnTo>
                      <a:pt x="208" y="165"/>
                    </a:lnTo>
                    <a:lnTo>
                      <a:pt x="208" y="166"/>
                    </a:lnTo>
                    <a:lnTo>
                      <a:pt x="206" y="166"/>
                    </a:lnTo>
                    <a:lnTo>
                      <a:pt x="204" y="166"/>
                    </a:lnTo>
                    <a:lnTo>
                      <a:pt x="199" y="166"/>
                    </a:lnTo>
                    <a:lnTo>
                      <a:pt x="196" y="166"/>
                    </a:lnTo>
                    <a:lnTo>
                      <a:pt x="196" y="165"/>
                    </a:lnTo>
                    <a:lnTo>
                      <a:pt x="189" y="165"/>
                    </a:lnTo>
                    <a:lnTo>
                      <a:pt x="184" y="166"/>
                    </a:lnTo>
                    <a:lnTo>
                      <a:pt x="181" y="168"/>
                    </a:lnTo>
                    <a:lnTo>
                      <a:pt x="178" y="170"/>
                    </a:lnTo>
                    <a:lnTo>
                      <a:pt x="170" y="173"/>
                    </a:lnTo>
                    <a:lnTo>
                      <a:pt x="168" y="176"/>
                    </a:lnTo>
                    <a:lnTo>
                      <a:pt x="170" y="178"/>
                    </a:lnTo>
                    <a:lnTo>
                      <a:pt x="168" y="180"/>
                    </a:lnTo>
                    <a:lnTo>
                      <a:pt x="168" y="181"/>
                    </a:lnTo>
                    <a:lnTo>
                      <a:pt x="168" y="183"/>
                    </a:lnTo>
                    <a:lnTo>
                      <a:pt x="166" y="185"/>
                    </a:lnTo>
                    <a:lnTo>
                      <a:pt x="158" y="188"/>
                    </a:lnTo>
                    <a:lnTo>
                      <a:pt x="143" y="196"/>
                    </a:lnTo>
                    <a:lnTo>
                      <a:pt x="131" y="210"/>
                    </a:lnTo>
                    <a:lnTo>
                      <a:pt x="125" y="218"/>
                    </a:lnTo>
                    <a:lnTo>
                      <a:pt x="118" y="220"/>
                    </a:lnTo>
                    <a:lnTo>
                      <a:pt x="113" y="220"/>
                    </a:lnTo>
                    <a:lnTo>
                      <a:pt x="110" y="216"/>
                    </a:lnTo>
                    <a:lnTo>
                      <a:pt x="110" y="216"/>
                    </a:lnTo>
                    <a:lnTo>
                      <a:pt x="108" y="216"/>
                    </a:lnTo>
                    <a:lnTo>
                      <a:pt x="106" y="216"/>
                    </a:lnTo>
                    <a:lnTo>
                      <a:pt x="105" y="215"/>
                    </a:lnTo>
                    <a:lnTo>
                      <a:pt x="100" y="216"/>
                    </a:lnTo>
                    <a:lnTo>
                      <a:pt x="95" y="218"/>
                    </a:lnTo>
                    <a:lnTo>
                      <a:pt x="93" y="218"/>
                    </a:lnTo>
                    <a:lnTo>
                      <a:pt x="90" y="216"/>
                    </a:lnTo>
                    <a:lnTo>
                      <a:pt x="85" y="215"/>
                    </a:lnTo>
                    <a:lnTo>
                      <a:pt x="80" y="215"/>
                    </a:lnTo>
                    <a:lnTo>
                      <a:pt x="78" y="213"/>
                    </a:lnTo>
                    <a:lnTo>
                      <a:pt x="73" y="210"/>
                    </a:lnTo>
                    <a:lnTo>
                      <a:pt x="73" y="210"/>
                    </a:lnTo>
                    <a:lnTo>
                      <a:pt x="72" y="208"/>
                    </a:lnTo>
                    <a:lnTo>
                      <a:pt x="68" y="210"/>
                    </a:lnTo>
                    <a:lnTo>
                      <a:pt x="67" y="208"/>
                    </a:lnTo>
                    <a:lnTo>
                      <a:pt x="67" y="208"/>
                    </a:lnTo>
                    <a:lnTo>
                      <a:pt x="65" y="206"/>
                    </a:lnTo>
                    <a:lnTo>
                      <a:pt x="60" y="208"/>
                    </a:lnTo>
                    <a:lnTo>
                      <a:pt x="57" y="208"/>
                    </a:lnTo>
                    <a:lnTo>
                      <a:pt x="33" y="213"/>
                    </a:lnTo>
                    <a:lnTo>
                      <a:pt x="32" y="210"/>
                    </a:lnTo>
                    <a:lnTo>
                      <a:pt x="30" y="208"/>
                    </a:lnTo>
                    <a:lnTo>
                      <a:pt x="27" y="205"/>
                    </a:lnTo>
                    <a:lnTo>
                      <a:pt x="25" y="203"/>
                    </a:lnTo>
                    <a:lnTo>
                      <a:pt x="22" y="201"/>
                    </a:lnTo>
                    <a:lnTo>
                      <a:pt x="18" y="198"/>
                    </a:lnTo>
                    <a:lnTo>
                      <a:pt x="13" y="193"/>
                    </a:lnTo>
                    <a:lnTo>
                      <a:pt x="10" y="191"/>
                    </a:lnTo>
                    <a:lnTo>
                      <a:pt x="8" y="190"/>
                    </a:lnTo>
                    <a:lnTo>
                      <a:pt x="5" y="186"/>
                    </a:lnTo>
                    <a:lnTo>
                      <a:pt x="2" y="183"/>
                    </a:lnTo>
                    <a:lnTo>
                      <a:pt x="0" y="180"/>
                    </a:lnTo>
                    <a:lnTo>
                      <a:pt x="2" y="108"/>
                    </a:lnTo>
                    <a:lnTo>
                      <a:pt x="55" y="108"/>
                    </a:lnTo>
                    <a:lnTo>
                      <a:pt x="53" y="105"/>
                    </a:lnTo>
                    <a:lnTo>
                      <a:pt x="53" y="98"/>
                    </a:lnTo>
                    <a:lnTo>
                      <a:pt x="55" y="97"/>
                    </a:lnTo>
                    <a:lnTo>
                      <a:pt x="55" y="93"/>
                    </a:lnTo>
                    <a:lnTo>
                      <a:pt x="53" y="90"/>
                    </a:lnTo>
                    <a:lnTo>
                      <a:pt x="53" y="85"/>
                    </a:lnTo>
                    <a:lnTo>
                      <a:pt x="53" y="77"/>
                    </a:lnTo>
                    <a:lnTo>
                      <a:pt x="52" y="68"/>
                    </a:lnTo>
                    <a:lnTo>
                      <a:pt x="53" y="67"/>
                    </a:lnTo>
                    <a:lnTo>
                      <a:pt x="53" y="65"/>
                    </a:lnTo>
                    <a:lnTo>
                      <a:pt x="53" y="6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44" name="Freeform 134"/>
              <p:cNvSpPr>
                <a:spLocks/>
              </p:cNvSpPr>
              <p:nvPr/>
            </p:nvSpPr>
            <p:spPr bwMode="auto">
              <a:xfrm>
                <a:off x="6562709" y="3337157"/>
                <a:ext cx="162678" cy="142150"/>
              </a:xfrm>
              <a:custGeom>
                <a:avLst/>
                <a:gdLst/>
                <a:ahLst/>
                <a:cxnLst>
                  <a:cxn ang="0">
                    <a:pos x="276" y="256"/>
                  </a:cxn>
                  <a:cxn ang="0">
                    <a:pos x="262" y="244"/>
                  </a:cxn>
                  <a:cxn ang="0">
                    <a:pos x="251" y="234"/>
                  </a:cxn>
                  <a:cxn ang="0">
                    <a:pos x="302" y="156"/>
                  </a:cxn>
                  <a:cxn ang="0">
                    <a:pos x="302" y="141"/>
                  </a:cxn>
                  <a:cxn ang="0">
                    <a:pos x="302" y="118"/>
                  </a:cxn>
                  <a:cxn ang="0">
                    <a:pos x="294" y="116"/>
                  </a:cxn>
                  <a:cxn ang="0">
                    <a:pos x="282" y="119"/>
                  </a:cxn>
                  <a:cxn ang="0">
                    <a:pos x="267" y="116"/>
                  </a:cxn>
                  <a:cxn ang="0">
                    <a:pos x="261" y="119"/>
                  </a:cxn>
                  <a:cxn ang="0">
                    <a:pos x="261" y="111"/>
                  </a:cxn>
                  <a:cxn ang="0">
                    <a:pos x="259" y="99"/>
                  </a:cxn>
                  <a:cxn ang="0">
                    <a:pos x="257" y="89"/>
                  </a:cxn>
                  <a:cxn ang="0">
                    <a:pos x="252" y="83"/>
                  </a:cxn>
                  <a:cxn ang="0">
                    <a:pos x="249" y="73"/>
                  </a:cxn>
                  <a:cxn ang="0">
                    <a:pos x="249" y="56"/>
                  </a:cxn>
                  <a:cxn ang="0">
                    <a:pos x="249" y="45"/>
                  </a:cxn>
                  <a:cxn ang="0">
                    <a:pos x="251" y="31"/>
                  </a:cxn>
                  <a:cxn ang="0">
                    <a:pos x="224" y="23"/>
                  </a:cxn>
                  <a:cxn ang="0">
                    <a:pos x="191" y="31"/>
                  </a:cxn>
                  <a:cxn ang="0">
                    <a:pos x="189" y="46"/>
                  </a:cxn>
                  <a:cxn ang="0">
                    <a:pos x="156" y="48"/>
                  </a:cxn>
                  <a:cxn ang="0">
                    <a:pos x="141" y="40"/>
                  </a:cxn>
                  <a:cxn ang="0">
                    <a:pos x="134" y="28"/>
                  </a:cxn>
                  <a:cxn ang="0">
                    <a:pos x="129" y="15"/>
                  </a:cxn>
                  <a:cxn ang="0">
                    <a:pos x="126" y="5"/>
                  </a:cxn>
                  <a:cxn ang="0">
                    <a:pos x="85" y="0"/>
                  </a:cxn>
                  <a:cxn ang="0">
                    <a:pos x="58" y="0"/>
                  </a:cxn>
                  <a:cxn ang="0">
                    <a:pos x="41" y="0"/>
                  </a:cxn>
                  <a:cxn ang="0">
                    <a:pos x="30" y="3"/>
                  </a:cxn>
                  <a:cxn ang="0">
                    <a:pos x="20" y="8"/>
                  </a:cxn>
                  <a:cxn ang="0">
                    <a:pos x="36" y="45"/>
                  </a:cxn>
                  <a:cxn ang="0">
                    <a:pos x="40" y="73"/>
                  </a:cxn>
                  <a:cxn ang="0">
                    <a:pos x="53" y="106"/>
                  </a:cxn>
                  <a:cxn ang="0">
                    <a:pos x="46" y="148"/>
                  </a:cxn>
                  <a:cxn ang="0">
                    <a:pos x="18" y="171"/>
                  </a:cxn>
                  <a:cxn ang="0">
                    <a:pos x="10" y="204"/>
                  </a:cxn>
                  <a:cxn ang="0">
                    <a:pos x="2" y="236"/>
                  </a:cxn>
                  <a:cxn ang="0">
                    <a:pos x="0" y="256"/>
                  </a:cxn>
                  <a:cxn ang="0">
                    <a:pos x="8" y="252"/>
                  </a:cxn>
                  <a:cxn ang="0">
                    <a:pos x="22" y="254"/>
                  </a:cxn>
                  <a:cxn ang="0">
                    <a:pos x="36" y="247"/>
                  </a:cxn>
                  <a:cxn ang="0">
                    <a:pos x="43" y="247"/>
                  </a:cxn>
                  <a:cxn ang="0">
                    <a:pos x="48" y="252"/>
                  </a:cxn>
                  <a:cxn ang="0">
                    <a:pos x="63" y="257"/>
                  </a:cxn>
                  <a:cxn ang="0">
                    <a:pos x="161" y="256"/>
                  </a:cxn>
                  <a:cxn ang="0">
                    <a:pos x="171" y="264"/>
                  </a:cxn>
                  <a:cxn ang="0">
                    <a:pos x="184" y="267"/>
                  </a:cxn>
                  <a:cxn ang="0">
                    <a:pos x="201" y="267"/>
                  </a:cxn>
                  <a:cxn ang="0">
                    <a:pos x="209" y="264"/>
                  </a:cxn>
                  <a:cxn ang="0">
                    <a:pos x="226" y="271"/>
                  </a:cxn>
                  <a:cxn ang="0">
                    <a:pos x="232" y="269"/>
                  </a:cxn>
                  <a:cxn ang="0">
                    <a:pos x="239" y="271"/>
                  </a:cxn>
                  <a:cxn ang="0">
                    <a:pos x="282" y="264"/>
                  </a:cxn>
                </a:cxnLst>
                <a:rect l="0" t="0" r="r" b="b"/>
                <a:pathLst>
                  <a:path w="304" h="272">
                    <a:moveTo>
                      <a:pt x="282" y="264"/>
                    </a:moveTo>
                    <a:lnTo>
                      <a:pt x="281" y="261"/>
                    </a:lnTo>
                    <a:lnTo>
                      <a:pt x="279" y="259"/>
                    </a:lnTo>
                    <a:lnTo>
                      <a:pt x="276" y="256"/>
                    </a:lnTo>
                    <a:lnTo>
                      <a:pt x="274" y="254"/>
                    </a:lnTo>
                    <a:lnTo>
                      <a:pt x="271" y="252"/>
                    </a:lnTo>
                    <a:lnTo>
                      <a:pt x="267" y="249"/>
                    </a:lnTo>
                    <a:lnTo>
                      <a:pt x="262" y="244"/>
                    </a:lnTo>
                    <a:lnTo>
                      <a:pt x="259" y="242"/>
                    </a:lnTo>
                    <a:lnTo>
                      <a:pt x="257" y="241"/>
                    </a:lnTo>
                    <a:lnTo>
                      <a:pt x="254" y="237"/>
                    </a:lnTo>
                    <a:lnTo>
                      <a:pt x="251" y="234"/>
                    </a:lnTo>
                    <a:lnTo>
                      <a:pt x="249" y="231"/>
                    </a:lnTo>
                    <a:lnTo>
                      <a:pt x="251" y="159"/>
                    </a:lnTo>
                    <a:lnTo>
                      <a:pt x="304" y="159"/>
                    </a:lnTo>
                    <a:lnTo>
                      <a:pt x="302" y="156"/>
                    </a:lnTo>
                    <a:lnTo>
                      <a:pt x="302" y="149"/>
                    </a:lnTo>
                    <a:lnTo>
                      <a:pt x="304" y="148"/>
                    </a:lnTo>
                    <a:lnTo>
                      <a:pt x="304" y="144"/>
                    </a:lnTo>
                    <a:lnTo>
                      <a:pt x="302" y="141"/>
                    </a:lnTo>
                    <a:lnTo>
                      <a:pt x="302" y="136"/>
                    </a:lnTo>
                    <a:lnTo>
                      <a:pt x="302" y="128"/>
                    </a:lnTo>
                    <a:lnTo>
                      <a:pt x="301" y="119"/>
                    </a:lnTo>
                    <a:lnTo>
                      <a:pt x="302" y="118"/>
                    </a:lnTo>
                    <a:lnTo>
                      <a:pt x="302" y="116"/>
                    </a:lnTo>
                    <a:lnTo>
                      <a:pt x="302" y="114"/>
                    </a:lnTo>
                    <a:lnTo>
                      <a:pt x="297" y="114"/>
                    </a:lnTo>
                    <a:lnTo>
                      <a:pt x="294" y="116"/>
                    </a:lnTo>
                    <a:lnTo>
                      <a:pt x="289" y="118"/>
                    </a:lnTo>
                    <a:lnTo>
                      <a:pt x="287" y="119"/>
                    </a:lnTo>
                    <a:lnTo>
                      <a:pt x="284" y="119"/>
                    </a:lnTo>
                    <a:lnTo>
                      <a:pt x="282" y="119"/>
                    </a:lnTo>
                    <a:lnTo>
                      <a:pt x="276" y="119"/>
                    </a:lnTo>
                    <a:lnTo>
                      <a:pt x="274" y="118"/>
                    </a:lnTo>
                    <a:lnTo>
                      <a:pt x="271" y="116"/>
                    </a:lnTo>
                    <a:lnTo>
                      <a:pt x="267" y="116"/>
                    </a:lnTo>
                    <a:lnTo>
                      <a:pt x="266" y="116"/>
                    </a:lnTo>
                    <a:lnTo>
                      <a:pt x="264" y="118"/>
                    </a:lnTo>
                    <a:lnTo>
                      <a:pt x="262" y="119"/>
                    </a:lnTo>
                    <a:lnTo>
                      <a:pt x="261" y="119"/>
                    </a:lnTo>
                    <a:lnTo>
                      <a:pt x="259" y="118"/>
                    </a:lnTo>
                    <a:lnTo>
                      <a:pt x="259" y="113"/>
                    </a:lnTo>
                    <a:lnTo>
                      <a:pt x="261" y="111"/>
                    </a:lnTo>
                    <a:lnTo>
                      <a:pt x="261" y="111"/>
                    </a:lnTo>
                    <a:lnTo>
                      <a:pt x="262" y="108"/>
                    </a:lnTo>
                    <a:lnTo>
                      <a:pt x="259" y="104"/>
                    </a:lnTo>
                    <a:lnTo>
                      <a:pt x="259" y="101"/>
                    </a:lnTo>
                    <a:lnTo>
                      <a:pt x="259" y="99"/>
                    </a:lnTo>
                    <a:lnTo>
                      <a:pt x="259" y="98"/>
                    </a:lnTo>
                    <a:lnTo>
                      <a:pt x="257" y="94"/>
                    </a:lnTo>
                    <a:lnTo>
                      <a:pt x="257" y="91"/>
                    </a:lnTo>
                    <a:lnTo>
                      <a:pt x="257" y="89"/>
                    </a:lnTo>
                    <a:lnTo>
                      <a:pt x="257" y="86"/>
                    </a:lnTo>
                    <a:lnTo>
                      <a:pt x="256" y="86"/>
                    </a:lnTo>
                    <a:lnTo>
                      <a:pt x="254" y="83"/>
                    </a:lnTo>
                    <a:lnTo>
                      <a:pt x="252" y="83"/>
                    </a:lnTo>
                    <a:lnTo>
                      <a:pt x="252" y="79"/>
                    </a:lnTo>
                    <a:lnTo>
                      <a:pt x="251" y="78"/>
                    </a:lnTo>
                    <a:lnTo>
                      <a:pt x="251" y="75"/>
                    </a:lnTo>
                    <a:lnTo>
                      <a:pt x="249" y="73"/>
                    </a:lnTo>
                    <a:lnTo>
                      <a:pt x="251" y="70"/>
                    </a:lnTo>
                    <a:lnTo>
                      <a:pt x="251" y="61"/>
                    </a:lnTo>
                    <a:lnTo>
                      <a:pt x="249" y="58"/>
                    </a:lnTo>
                    <a:lnTo>
                      <a:pt x="249" y="56"/>
                    </a:lnTo>
                    <a:lnTo>
                      <a:pt x="251" y="55"/>
                    </a:lnTo>
                    <a:lnTo>
                      <a:pt x="251" y="51"/>
                    </a:lnTo>
                    <a:lnTo>
                      <a:pt x="247" y="48"/>
                    </a:lnTo>
                    <a:lnTo>
                      <a:pt x="249" y="45"/>
                    </a:lnTo>
                    <a:lnTo>
                      <a:pt x="251" y="41"/>
                    </a:lnTo>
                    <a:lnTo>
                      <a:pt x="251" y="38"/>
                    </a:lnTo>
                    <a:lnTo>
                      <a:pt x="251" y="35"/>
                    </a:lnTo>
                    <a:lnTo>
                      <a:pt x="251" y="31"/>
                    </a:lnTo>
                    <a:lnTo>
                      <a:pt x="223" y="30"/>
                    </a:lnTo>
                    <a:lnTo>
                      <a:pt x="223" y="28"/>
                    </a:lnTo>
                    <a:lnTo>
                      <a:pt x="223" y="26"/>
                    </a:lnTo>
                    <a:lnTo>
                      <a:pt x="224" y="23"/>
                    </a:lnTo>
                    <a:lnTo>
                      <a:pt x="216" y="23"/>
                    </a:lnTo>
                    <a:lnTo>
                      <a:pt x="216" y="25"/>
                    </a:lnTo>
                    <a:lnTo>
                      <a:pt x="193" y="25"/>
                    </a:lnTo>
                    <a:lnTo>
                      <a:pt x="191" y="31"/>
                    </a:lnTo>
                    <a:lnTo>
                      <a:pt x="189" y="35"/>
                    </a:lnTo>
                    <a:lnTo>
                      <a:pt x="188" y="36"/>
                    </a:lnTo>
                    <a:lnTo>
                      <a:pt x="189" y="40"/>
                    </a:lnTo>
                    <a:lnTo>
                      <a:pt x="189" y="46"/>
                    </a:lnTo>
                    <a:lnTo>
                      <a:pt x="171" y="46"/>
                    </a:lnTo>
                    <a:lnTo>
                      <a:pt x="168" y="48"/>
                    </a:lnTo>
                    <a:lnTo>
                      <a:pt x="159" y="48"/>
                    </a:lnTo>
                    <a:lnTo>
                      <a:pt x="156" y="48"/>
                    </a:lnTo>
                    <a:lnTo>
                      <a:pt x="151" y="48"/>
                    </a:lnTo>
                    <a:lnTo>
                      <a:pt x="146" y="48"/>
                    </a:lnTo>
                    <a:lnTo>
                      <a:pt x="143" y="46"/>
                    </a:lnTo>
                    <a:lnTo>
                      <a:pt x="141" y="40"/>
                    </a:lnTo>
                    <a:lnTo>
                      <a:pt x="138" y="35"/>
                    </a:lnTo>
                    <a:lnTo>
                      <a:pt x="136" y="33"/>
                    </a:lnTo>
                    <a:lnTo>
                      <a:pt x="134" y="31"/>
                    </a:lnTo>
                    <a:lnTo>
                      <a:pt x="134" y="28"/>
                    </a:lnTo>
                    <a:lnTo>
                      <a:pt x="133" y="26"/>
                    </a:lnTo>
                    <a:lnTo>
                      <a:pt x="131" y="21"/>
                    </a:lnTo>
                    <a:lnTo>
                      <a:pt x="129" y="18"/>
                    </a:lnTo>
                    <a:lnTo>
                      <a:pt x="129" y="15"/>
                    </a:lnTo>
                    <a:lnTo>
                      <a:pt x="129" y="11"/>
                    </a:lnTo>
                    <a:lnTo>
                      <a:pt x="129" y="10"/>
                    </a:lnTo>
                    <a:lnTo>
                      <a:pt x="128" y="6"/>
                    </a:lnTo>
                    <a:lnTo>
                      <a:pt x="126" y="5"/>
                    </a:lnTo>
                    <a:lnTo>
                      <a:pt x="128" y="3"/>
                    </a:lnTo>
                    <a:lnTo>
                      <a:pt x="128" y="0"/>
                    </a:lnTo>
                    <a:lnTo>
                      <a:pt x="103" y="0"/>
                    </a:lnTo>
                    <a:lnTo>
                      <a:pt x="85" y="0"/>
                    </a:lnTo>
                    <a:lnTo>
                      <a:pt x="76" y="1"/>
                    </a:lnTo>
                    <a:lnTo>
                      <a:pt x="70" y="0"/>
                    </a:lnTo>
                    <a:lnTo>
                      <a:pt x="65" y="0"/>
                    </a:lnTo>
                    <a:lnTo>
                      <a:pt x="58" y="0"/>
                    </a:lnTo>
                    <a:lnTo>
                      <a:pt x="53" y="1"/>
                    </a:lnTo>
                    <a:lnTo>
                      <a:pt x="48" y="1"/>
                    </a:lnTo>
                    <a:lnTo>
                      <a:pt x="45" y="0"/>
                    </a:lnTo>
                    <a:lnTo>
                      <a:pt x="41" y="0"/>
                    </a:lnTo>
                    <a:lnTo>
                      <a:pt x="36" y="1"/>
                    </a:lnTo>
                    <a:lnTo>
                      <a:pt x="33" y="1"/>
                    </a:lnTo>
                    <a:lnTo>
                      <a:pt x="31" y="3"/>
                    </a:lnTo>
                    <a:lnTo>
                      <a:pt x="30" y="3"/>
                    </a:lnTo>
                    <a:lnTo>
                      <a:pt x="28" y="3"/>
                    </a:lnTo>
                    <a:lnTo>
                      <a:pt x="28" y="3"/>
                    </a:lnTo>
                    <a:lnTo>
                      <a:pt x="28" y="3"/>
                    </a:lnTo>
                    <a:lnTo>
                      <a:pt x="20" y="8"/>
                    </a:lnTo>
                    <a:lnTo>
                      <a:pt x="23" y="10"/>
                    </a:lnTo>
                    <a:lnTo>
                      <a:pt x="23" y="13"/>
                    </a:lnTo>
                    <a:lnTo>
                      <a:pt x="36" y="26"/>
                    </a:lnTo>
                    <a:lnTo>
                      <a:pt x="36" y="45"/>
                    </a:lnTo>
                    <a:lnTo>
                      <a:pt x="45" y="53"/>
                    </a:lnTo>
                    <a:lnTo>
                      <a:pt x="43" y="61"/>
                    </a:lnTo>
                    <a:lnTo>
                      <a:pt x="35" y="71"/>
                    </a:lnTo>
                    <a:lnTo>
                      <a:pt x="40" y="73"/>
                    </a:lnTo>
                    <a:lnTo>
                      <a:pt x="40" y="81"/>
                    </a:lnTo>
                    <a:lnTo>
                      <a:pt x="43" y="86"/>
                    </a:lnTo>
                    <a:lnTo>
                      <a:pt x="43" y="91"/>
                    </a:lnTo>
                    <a:lnTo>
                      <a:pt x="53" y="106"/>
                    </a:lnTo>
                    <a:lnTo>
                      <a:pt x="53" y="109"/>
                    </a:lnTo>
                    <a:lnTo>
                      <a:pt x="55" y="113"/>
                    </a:lnTo>
                    <a:lnTo>
                      <a:pt x="55" y="131"/>
                    </a:lnTo>
                    <a:lnTo>
                      <a:pt x="46" y="148"/>
                    </a:lnTo>
                    <a:lnTo>
                      <a:pt x="43" y="148"/>
                    </a:lnTo>
                    <a:lnTo>
                      <a:pt x="31" y="154"/>
                    </a:lnTo>
                    <a:lnTo>
                      <a:pt x="31" y="161"/>
                    </a:lnTo>
                    <a:lnTo>
                      <a:pt x="18" y="171"/>
                    </a:lnTo>
                    <a:lnTo>
                      <a:pt x="18" y="177"/>
                    </a:lnTo>
                    <a:lnTo>
                      <a:pt x="17" y="179"/>
                    </a:lnTo>
                    <a:lnTo>
                      <a:pt x="17" y="197"/>
                    </a:lnTo>
                    <a:lnTo>
                      <a:pt x="10" y="204"/>
                    </a:lnTo>
                    <a:lnTo>
                      <a:pt x="8" y="212"/>
                    </a:lnTo>
                    <a:lnTo>
                      <a:pt x="2" y="221"/>
                    </a:lnTo>
                    <a:lnTo>
                      <a:pt x="2" y="227"/>
                    </a:lnTo>
                    <a:lnTo>
                      <a:pt x="2" y="236"/>
                    </a:lnTo>
                    <a:lnTo>
                      <a:pt x="2" y="246"/>
                    </a:lnTo>
                    <a:lnTo>
                      <a:pt x="0" y="252"/>
                    </a:lnTo>
                    <a:lnTo>
                      <a:pt x="0" y="256"/>
                    </a:lnTo>
                    <a:lnTo>
                      <a:pt x="0" y="256"/>
                    </a:lnTo>
                    <a:lnTo>
                      <a:pt x="5" y="256"/>
                    </a:lnTo>
                    <a:lnTo>
                      <a:pt x="5" y="257"/>
                    </a:lnTo>
                    <a:lnTo>
                      <a:pt x="8" y="256"/>
                    </a:lnTo>
                    <a:lnTo>
                      <a:pt x="8" y="252"/>
                    </a:lnTo>
                    <a:lnTo>
                      <a:pt x="10" y="252"/>
                    </a:lnTo>
                    <a:lnTo>
                      <a:pt x="17" y="254"/>
                    </a:lnTo>
                    <a:lnTo>
                      <a:pt x="20" y="256"/>
                    </a:lnTo>
                    <a:lnTo>
                      <a:pt x="22" y="254"/>
                    </a:lnTo>
                    <a:lnTo>
                      <a:pt x="22" y="251"/>
                    </a:lnTo>
                    <a:lnTo>
                      <a:pt x="28" y="246"/>
                    </a:lnTo>
                    <a:lnTo>
                      <a:pt x="31" y="246"/>
                    </a:lnTo>
                    <a:lnTo>
                      <a:pt x="36" y="247"/>
                    </a:lnTo>
                    <a:lnTo>
                      <a:pt x="36" y="247"/>
                    </a:lnTo>
                    <a:lnTo>
                      <a:pt x="38" y="247"/>
                    </a:lnTo>
                    <a:lnTo>
                      <a:pt x="40" y="246"/>
                    </a:lnTo>
                    <a:lnTo>
                      <a:pt x="43" y="247"/>
                    </a:lnTo>
                    <a:lnTo>
                      <a:pt x="43" y="249"/>
                    </a:lnTo>
                    <a:lnTo>
                      <a:pt x="46" y="251"/>
                    </a:lnTo>
                    <a:lnTo>
                      <a:pt x="46" y="252"/>
                    </a:lnTo>
                    <a:lnTo>
                      <a:pt x="48" y="252"/>
                    </a:lnTo>
                    <a:lnTo>
                      <a:pt x="53" y="257"/>
                    </a:lnTo>
                    <a:lnTo>
                      <a:pt x="58" y="259"/>
                    </a:lnTo>
                    <a:lnTo>
                      <a:pt x="61" y="257"/>
                    </a:lnTo>
                    <a:lnTo>
                      <a:pt x="63" y="257"/>
                    </a:lnTo>
                    <a:lnTo>
                      <a:pt x="66" y="256"/>
                    </a:lnTo>
                    <a:lnTo>
                      <a:pt x="70" y="256"/>
                    </a:lnTo>
                    <a:lnTo>
                      <a:pt x="70" y="256"/>
                    </a:lnTo>
                    <a:lnTo>
                      <a:pt x="161" y="256"/>
                    </a:lnTo>
                    <a:lnTo>
                      <a:pt x="163" y="257"/>
                    </a:lnTo>
                    <a:lnTo>
                      <a:pt x="164" y="261"/>
                    </a:lnTo>
                    <a:lnTo>
                      <a:pt x="168" y="262"/>
                    </a:lnTo>
                    <a:lnTo>
                      <a:pt x="171" y="264"/>
                    </a:lnTo>
                    <a:lnTo>
                      <a:pt x="178" y="266"/>
                    </a:lnTo>
                    <a:lnTo>
                      <a:pt x="181" y="266"/>
                    </a:lnTo>
                    <a:lnTo>
                      <a:pt x="183" y="266"/>
                    </a:lnTo>
                    <a:lnTo>
                      <a:pt x="184" y="267"/>
                    </a:lnTo>
                    <a:lnTo>
                      <a:pt x="188" y="269"/>
                    </a:lnTo>
                    <a:lnTo>
                      <a:pt x="191" y="267"/>
                    </a:lnTo>
                    <a:lnTo>
                      <a:pt x="194" y="266"/>
                    </a:lnTo>
                    <a:lnTo>
                      <a:pt x="201" y="267"/>
                    </a:lnTo>
                    <a:lnTo>
                      <a:pt x="204" y="267"/>
                    </a:lnTo>
                    <a:lnTo>
                      <a:pt x="204" y="264"/>
                    </a:lnTo>
                    <a:lnTo>
                      <a:pt x="206" y="264"/>
                    </a:lnTo>
                    <a:lnTo>
                      <a:pt x="209" y="264"/>
                    </a:lnTo>
                    <a:lnTo>
                      <a:pt x="214" y="269"/>
                    </a:lnTo>
                    <a:lnTo>
                      <a:pt x="219" y="271"/>
                    </a:lnTo>
                    <a:lnTo>
                      <a:pt x="224" y="271"/>
                    </a:lnTo>
                    <a:lnTo>
                      <a:pt x="226" y="271"/>
                    </a:lnTo>
                    <a:lnTo>
                      <a:pt x="226" y="269"/>
                    </a:lnTo>
                    <a:lnTo>
                      <a:pt x="227" y="267"/>
                    </a:lnTo>
                    <a:lnTo>
                      <a:pt x="231" y="269"/>
                    </a:lnTo>
                    <a:lnTo>
                      <a:pt x="232" y="269"/>
                    </a:lnTo>
                    <a:lnTo>
                      <a:pt x="234" y="269"/>
                    </a:lnTo>
                    <a:lnTo>
                      <a:pt x="236" y="271"/>
                    </a:lnTo>
                    <a:lnTo>
                      <a:pt x="237" y="271"/>
                    </a:lnTo>
                    <a:lnTo>
                      <a:pt x="239" y="271"/>
                    </a:lnTo>
                    <a:lnTo>
                      <a:pt x="241" y="272"/>
                    </a:lnTo>
                    <a:lnTo>
                      <a:pt x="242" y="271"/>
                    </a:lnTo>
                    <a:lnTo>
                      <a:pt x="244" y="271"/>
                    </a:lnTo>
                    <a:lnTo>
                      <a:pt x="282" y="26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45" name="Freeform 135"/>
              <p:cNvSpPr>
                <a:spLocks/>
              </p:cNvSpPr>
              <p:nvPr/>
            </p:nvSpPr>
            <p:spPr bwMode="auto">
              <a:xfrm>
                <a:off x="6738229" y="3449217"/>
                <a:ext cx="100603" cy="80932"/>
              </a:xfrm>
              <a:custGeom>
                <a:avLst/>
                <a:gdLst/>
                <a:ahLst/>
                <a:cxnLst>
                  <a:cxn ang="0">
                    <a:pos x="7" y="50"/>
                  </a:cxn>
                  <a:cxn ang="0">
                    <a:pos x="17" y="53"/>
                  </a:cxn>
                  <a:cxn ang="0">
                    <a:pos x="28" y="51"/>
                  </a:cxn>
                  <a:cxn ang="0">
                    <a:pos x="32" y="51"/>
                  </a:cxn>
                  <a:cxn ang="0">
                    <a:pos x="47" y="53"/>
                  </a:cxn>
                  <a:cxn ang="0">
                    <a:pos x="80" y="23"/>
                  </a:cxn>
                  <a:cxn ang="0">
                    <a:pos x="90" y="16"/>
                  </a:cxn>
                  <a:cxn ang="0">
                    <a:pos x="90" y="11"/>
                  </a:cxn>
                  <a:cxn ang="0">
                    <a:pos x="103" y="3"/>
                  </a:cxn>
                  <a:cxn ang="0">
                    <a:pos x="118" y="0"/>
                  </a:cxn>
                  <a:cxn ang="0">
                    <a:pos x="126" y="1"/>
                  </a:cxn>
                  <a:cxn ang="0">
                    <a:pos x="130" y="10"/>
                  </a:cxn>
                  <a:cxn ang="0">
                    <a:pos x="143" y="13"/>
                  </a:cxn>
                  <a:cxn ang="0">
                    <a:pos x="155" y="11"/>
                  </a:cxn>
                  <a:cxn ang="0">
                    <a:pos x="170" y="20"/>
                  </a:cxn>
                  <a:cxn ang="0">
                    <a:pos x="185" y="26"/>
                  </a:cxn>
                  <a:cxn ang="0">
                    <a:pos x="188" y="35"/>
                  </a:cxn>
                  <a:cxn ang="0">
                    <a:pos x="188" y="43"/>
                  </a:cxn>
                  <a:cxn ang="0">
                    <a:pos x="185" y="56"/>
                  </a:cxn>
                  <a:cxn ang="0">
                    <a:pos x="188" y="61"/>
                  </a:cxn>
                  <a:cxn ang="0">
                    <a:pos x="183" y="71"/>
                  </a:cxn>
                  <a:cxn ang="0">
                    <a:pos x="180" y="79"/>
                  </a:cxn>
                  <a:cxn ang="0">
                    <a:pos x="183" y="88"/>
                  </a:cxn>
                  <a:cxn ang="0">
                    <a:pos x="186" y="96"/>
                  </a:cxn>
                  <a:cxn ang="0">
                    <a:pos x="176" y="106"/>
                  </a:cxn>
                  <a:cxn ang="0">
                    <a:pos x="175" y="113"/>
                  </a:cxn>
                  <a:cxn ang="0">
                    <a:pos x="171" y="124"/>
                  </a:cxn>
                  <a:cxn ang="0">
                    <a:pos x="140" y="154"/>
                  </a:cxn>
                  <a:cxn ang="0">
                    <a:pos x="121" y="154"/>
                  </a:cxn>
                  <a:cxn ang="0">
                    <a:pos x="111" y="151"/>
                  </a:cxn>
                  <a:cxn ang="0">
                    <a:pos x="97" y="148"/>
                  </a:cxn>
                  <a:cxn ang="0">
                    <a:pos x="92" y="141"/>
                  </a:cxn>
                  <a:cxn ang="0">
                    <a:pos x="82" y="138"/>
                  </a:cxn>
                  <a:cxn ang="0">
                    <a:pos x="70" y="136"/>
                  </a:cxn>
                  <a:cxn ang="0">
                    <a:pos x="57" y="128"/>
                  </a:cxn>
                  <a:cxn ang="0">
                    <a:pos x="55" y="116"/>
                  </a:cxn>
                  <a:cxn ang="0">
                    <a:pos x="47" y="109"/>
                  </a:cxn>
                  <a:cxn ang="0">
                    <a:pos x="47" y="104"/>
                  </a:cxn>
                  <a:cxn ang="0">
                    <a:pos x="37" y="98"/>
                  </a:cxn>
                  <a:cxn ang="0">
                    <a:pos x="23" y="83"/>
                  </a:cxn>
                  <a:cxn ang="0">
                    <a:pos x="18" y="78"/>
                  </a:cxn>
                  <a:cxn ang="0">
                    <a:pos x="13" y="68"/>
                  </a:cxn>
                  <a:cxn ang="0">
                    <a:pos x="8" y="63"/>
                  </a:cxn>
                  <a:cxn ang="0">
                    <a:pos x="0" y="56"/>
                  </a:cxn>
                  <a:cxn ang="0">
                    <a:pos x="0" y="51"/>
                  </a:cxn>
                  <a:cxn ang="0">
                    <a:pos x="0" y="48"/>
                  </a:cxn>
                </a:cxnLst>
                <a:rect l="0" t="0" r="r" b="b"/>
                <a:pathLst>
                  <a:path w="190" h="156">
                    <a:moveTo>
                      <a:pt x="0" y="48"/>
                    </a:moveTo>
                    <a:lnTo>
                      <a:pt x="2" y="50"/>
                    </a:lnTo>
                    <a:lnTo>
                      <a:pt x="7" y="50"/>
                    </a:lnTo>
                    <a:lnTo>
                      <a:pt x="12" y="51"/>
                    </a:lnTo>
                    <a:lnTo>
                      <a:pt x="15" y="53"/>
                    </a:lnTo>
                    <a:lnTo>
                      <a:pt x="17" y="53"/>
                    </a:lnTo>
                    <a:lnTo>
                      <a:pt x="22" y="51"/>
                    </a:lnTo>
                    <a:lnTo>
                      <a:pt x="27" y="50"/>
                    </a:lnTo>
                    <a:lnTo>
                      <a:pt x="28" y="51"/>
                    </a:lnTo>
                    <a:lnTo>
                      <a:pt x="30" y="51"/>
                    </a:lnTo>
                    <a:lnTo>
                      <a:pt x="32" y="51"/>
                    </a:lnTo>
                    <a:lnTo>
                      <a:pt x="32" y="51"/>
                    </a:lnTo>
                    <a:lnTo>
                      <a:pt x="35" y="55"/>
                    </a:lnTo>
                    <a:lnTo>
                      <a:pt x="40" y="55"/>
                    </a:lnTo>
                    <a:lnTo>
                      <a:pt x="47" y="53"/>
                    </a:lnTo>
                    <a:lnTo>
                      <a:pt x="53" y="45"/>
                    </a:lnTo>
                    <a:lnTo>
                      <a:pt x="65" y="31"/>
                    </a:lnTo>
                    <a:lnTo>
                      <a:pt x="80" y="23"/>
                    </a:lnTo>
                    <a:lnTo>
                      <a:pt x="88" y="20"/>
                    </a:lnTo>
                    <a:lnTo>
                      <a:pt x="90" y="18"/>
                    </a:lnTo>
                    <a:lnTo>
                      <a:pt x="90" y="16"/>
                    </a:lnTo>
                    <a:lnTo>
                      <a:pt x="90" y="15"/>
                    </a:lnTo>
                    <a:lnTo>
                      <a:pt x="92" y="13"/>
                    </a:lnTo>
                    <a:lnTo>
                      <a:pt x="90" y="11"/>
                    </a:lnTo>
                    <a:lnTo>
                      <a:pt x="92" y="8"/>
                    </a:lnTo>
                    <a:lnTo>
                      <a:pt x="100" y="5"/>
                    </a:lnTo>
                    <a:lnTo>
                      <a:pt x="103" y="3"/>
                    </a:lnTo>
                    <a:lnTo>
                      <a:pt x="106" y="1"/>
                    </a:lnTo>
                    <a:lnTo>
                      <a:pt x="111" y="0"/>
                    </a:lnTo>
                    <a:lnTo>
                      <a:pt x="118" y="0"/>
                    </a:lnTo>
                    <a:lnTo>
                      <a:pt x="118" y="1"/>
                    </a:lnTo>
                    <a:lnTo>
                      <a:pt x="121" y="1"/>
                    </a:lnTo>
                    <a:lnTo>
                      <a:pt x="126" y="1"/>
                    </a:lnTo>
                    <a:lnTo>
                      <a:pt x="128" y="1"/>
                    </a:lnTo>
                    <a:lnTo>
                      <a:pt x="130" y="1"/>
                    </a:lnTo>
                    <a:lnTo>
                      <a:pt x="130" y="10"/>
                    </a:lnTo>
                    <a:lnTo>
                      <a:pt x="138" y="10"/>
                    </a:lnTo>
                    <a:lnTo>
                      <a:pt x="141" y="10"/>
                    </a:lnTo>
                    <a:lnTo>
                      <a:pt x="143" y="13"/>
                    </a:lnTo>
                    <a:lnTo>
                      <a:pt x="146" y="11"/>
                    </a:lnTo>
                    <a:lnTo>
                      <a:pt x="148" y="10"/>
                    </a:lnTo>
                    <a:lnTo>
                      <a:pt x="155" y="11"/>
                    </a:lnTo>
                    <a:lnTo>
                      <a:pt x="161" y="15"/>
                    </a:lnTo>
                    <a:lnTo>
                      <a:pt x="165" y="20"/>
                    </a:lnTo>
                    <a:lnTo>
                      <a:pt x="170" y="20"/>
                    </a:lnTo>
                    <a:lnTo>
                      <a:pt x="176" y="21"/>
                    </a:lnTo>
                    <a:lnTo>
                      <a:pt x="181" y="25"/>
                    </a:lnTo>
                    <a:lnTo>
                      <a:pt x="185" y="26"/>
                    </a:lnTo>
                    <a:lnTo>
                      <a:pt x="190" y="28"/>
                    </a:lnTo>
                    <a:lnTo>
                      <a:pt x="190" y="31"/>
                    </a:lnTo>
                    <a:lnTo>
                      <a:pt x="188" y="35"/>
                    </a:lnTo>
                    <a:lnTo>
                      <a:pt x="188" y="38"/>
                    </a:lnTo>
                    <a:lnTo>
                      <a:pt x="188" y="41"/>
                    </a:lnTo>
                    <a:lnTo>
                      <a:pt x="188" y="43"/>
                    </a:lnTo>
                    <a:lnTo>
                      <a:pt x="188" y="46"/>
                    </a:lnTo>
                    <a:lnTo>
                      <a:pt x="186" y="50"/>
                    </a:lnTo>
                    <a:lnTo>
                      <a:pt x="185" y="56"/>
                    </a:lnTo>
                    <a:lnTo>
                      <a:pt x="183" y="60"/>
                    </a:lnTo>
                    <a:lnTo>
                      <a:pt x="185" y="61"/>
                    </a:lnTo>
                    <a:lnTo>
                      <a:pt x="188" y="61"/>
                    </a:lnTo>
                    <a:lnTo>
                      <a:pt x="186" y="64"/>
                    </a:lnTo>
                    <a:lnTo>
                      <a:pt x="183" y="66"/>
                    </a:lnTo>
                    <a:lnTo>
                      <a:pt x="183" y="71"/>
                    </a:lnTo>
                    <a:lnTo>
                      <a:pt x="183" y="74"/>
                    </a:lnTo>
                    <a:lnTo>
                      <a:pt x="180" y="76"/>
                    </a:lnTo>
                    <a:lnTo>
                      <a:pt x="180" y="79"/>
                    </a:lnTo>
                    <a:lnTo>
                      <a:pt x="185" y="81"/>
                    </a:lnTo>
                    <a:lnTo>
                      <a:pt x="185" y="86"/>
                    </a:lnTo>
                    <a:lnTo>
                      <a:pt x="183" y="88"/>
                    </a:lnTo>
                    <a:lnTo>
                      <a:pt x="183" y="91"/>
                    </a:lnTo>
                    <a:lnTo>
                      <a:pt x="185" y="93"/>
                    </a:lnTo>
                    <a:lnTo>
                      <a:pt x="186" y="96"/>
                    </a:lnTo>
                    <a:lnTo>
                      <a:pt x="183" y="101"/>
                    </a:lnTo>
                    <a:lnTo>
                      <a:pt x="178" y="104"/>
                    </a:lnTo>
                    <a:lnTo>
                      <a:pt x="176" y="106"/>
                    </a:lnTo>
                    <a:lnTo>
                      <a:pt x="173" y="106"/>
                    </a:lnTo>
                    <a:lnTo>
                      <a:pt x="173" y="109"/>
                    </a:lnTo>
                    <a:lnTo>
                      <a:pt x="175" y="113"/>
                    </a:lnTo>
                    <a:lnTo>
                      <a:pt x="173" y="116"/>
                    </a:lnTo>
                    <a:lnTo>
                      <a:pt x="173" y="123"/>
                    </a:lnTo>
                    <a:lnTo>
                      <a:pt x="171" y="124"/>
                    </a:lnTo>
                    <a:lnTo>
                      <a:pt x="171" y="133"/>
                    </a:lnTo>
                    <a:lnTo>
                      <a:pt x="145" y="156"/>
                    </a:lnTo>
                    <a:lnTo>
                      <a:pt x="140" y="154"/>
                    </a:lnTo>
                    <a:lnTo>
                      <a:pt x="131" y="153"/>
                    </a:lnTo>
                    <a:lnTo>
                      <a:pt x="125" y="153"/>
                    </a:lnTo>
                    <a:lnTo>
                      <a:pt x="121" y="154"/>
                    </a:lnTo>
                    <a:lnTo>
                      <a:pt x="120" y="153"/>
                    </a:lnTo>
                    <a:lnTo>
                      <a:pt x="115" y="151"/>
                    </a:lnTo>
                    <a:lnTo>
                      <a:pt x="111" y="151"/>
                    </a:lnTo>
                    <a:lnTo>
                      <a:pt x="110" y="148"/>
                    </a:lnTo>
                    <a:lnTo>
                      <a:pt x="103" y="148"/>
                    </a:lnTo>
                    <a:lnTo>
                      <a:pt x="97" y="148"/>
                    </a:lnTo>
                    <a:lnTo>
                      <a:pt x="93" y="146"/>
                    </a:lnTo>
                    <a:lnTo>
                      <a:pt x="92" y="144"/>
                    </a:lnTo>
                    <a:lnTo>
                      <a:pt x="92" y="141"/>
                    </a:lnTo>
                    <a:lnTo>
                      <a:pt x="90" y="139"/>
                    </a:lnTo>
                    <a:lnTo>
                      <a:pt x="87" y="139"/>
                    </a:lnTo>
                    <a:lnTo>
                      <a:pt x="82" y="138"/>
                    </a:lnTo>
                    <a:lnTo>
                      <a:pt x="78" y="138"/>
                    </a:lnTo>
                    <a:lnTo>
                      <a:pt x="73" y="134"/>
                    </a:lnTo>
                    <a:lnTo>
                      <a:pt x="70" y="136"/>
                    </a:lnTo>
                    <a:lnTo>
                      <a:pt x="65" y="134"/>
                    </a:lnTo>
                    <a:lnTo>
                      <a:pt x="62" y="131"/>
                    </a:lnTo>
                    <a:lnTo>
                      <a:pt x="57" y="128"/>
                    </a:lnTo>
                    <a:lnTo>
                      <a:pt x="55" y="124"/>
                    </a:lnTo>
                    <a:lnTo>
                      <a:pt x="55" y="121"/>
                    </a:lnTo>
                    <a:lnTo>
                      <a:pt x="55" y="116"/>
                    </a:lnTo>
                    <a:lnTo>
                      <a:pt x="55" y="113"/>
                    </a:lnTo>
                    <a:lnTo>
                      <a:pt x="52" y="111"/>
                    </a:lnTo>
                    <a:lnTo>
                      <a:pt x="47" y="109"/>
                    </a:lnTo>
                    <a:lnTo>
                      <a:pt x="47" y="108"/>
                    </a:lnTo>
                    <a:lnTo>
                      <a:pt x="47" y="106"/>
                    </a:lnTo>
                    <a:lnTo>
                      <a:pt x="47" y="104"/>
                    </a:lnTo>
                    <a:lnTo>
                      <a:pt x="43" y="103"/>
                    </a:lnTo>
                    <a:lnTo>
                      <a:pt x="42" y="101"/>
                    </a:lnTo>
                    <a:lnTo>
                      <a:pt x="37" y="98"/>
                    </a:lnTo>
                    <a:lnTo>
                      <a:pt x="32" y="94"/>
                    </a:lnTo>
                    <a:lnTo>
                      <a:pt x="25" y="86"/>
                    </a:lnTo>
                    <a:lnTo>
                      <a:pt x="23" y="83"/>
                    </a:lnTo>
                    <a:lnTo>
                      <a:pt x="22" y="83"/>
                    </a:lnTo>
                    <a:lnTo>
                      <a:pt x="20" y="81"/>
                    </a:lnTo>
                    <a:lnTo>
                      <a:pt x="18" y="78"/>
                    </a:lnTo>
                    <a:lnTo>
                      <a:pt x="17" y="76"/>
                    </a:lnTo>
                    <a:lnTo>
                      <a:pt x="15" y="71"/>
                    </a:lnTo>
                    <a:lnTo>
                      <a:pt x="13" y="68"/>
                    </a:lnTo>
                    <a:lnTo>
                      <a:pt x="12" y="68"/>
                    </a:lnTo>
                    <a:lnTo>
                      <a:pt x="10" y="64"/>
                    </a:lnTo>
                    <a:lnTo>
                      <a:pt x="8" y="63"/>
                    </a:lnTo>
                    <a:lnTo>
                      <a:pt x="5" y="61"/>
                    </a:lnTo>
                    <a:lnTo>
                      <a:pt x="3" y="60"/>
                    </a:lnTo>
                    <a:lnTo>
                      <a:pt x="0" y="56"/>
                    </a:lnTo>
                    <a:lnTo>
                      <a:pt x="0" y="55"/>
                    </a:lnTo>
                    <a:lnTo>
                      <a:pt x="0" y="53"/>
                    </a:lnTo>
                    <a:lnTo>
                      <a:pt x="0" y="51"/>
                    </a:lnTo>
                    <a:lnTo>
                      <a:pt x="0" y="48"/>
                    </a:lnTo>
                    <a:lnTo>
                      <a:pt x="0" y="48"/>
                    </a:lnTo>
                    <a:lnTo>
                      <a:pt x="0" y="4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46" name="Freeform 136"/>
              <p:cNvSpPr>
                <a:spLocks/>
              </p:cNvSpPr>
              <p:nvPr/>
            </p:nvSpPr>
            <p:spPr bwMode="auto">
              <a:xfrm>
                <a:off x="6667593" y="3474119"/>
                <a:ext cx="122008" cy="106872"/>
              </a:xfrm>
              <a:custGeom>
                <a:avLst/>
                <a:gdLst/>
                <a:ahLst/>
                <a:cxnLst>
                  <a:cxn ang="0">
                    <a:pos x="131" y="5"/>
                  </a:cxn>
                  <a:cxn ang="0">
                    <a:pos x="134" y="12"/>
                  </a:cxn>
                  <a:cxn ang="0">
                    <a:pos x="141" y="16"/>
                  </a:cxn>
                  <a:cxn ang="0">
                    <a:pos x="146" y="23"/>
                  </a:cxn>
                  <a:cxn ang="0">
                    <a:pos x="151" y="33"/>
                  </a:cxn>
                  <a:cxn ang="0">
                    <a:pos x="156" y="38"/>
                  </a:cxn>
                  <a:cxn ang="0">
                    <a:pos x="173" y="53"/>
                  </a:cxn>
                  <a:cxn ang="0">
                    <a:pos x="178" y="58"/>
                  </a:cxn>
                  <a:cxn ang="0">
                    <a:pos x="183" y="63"/>
                  </a:cxn>
                  <a:cxn ang="0">
                    <a:pos x="186" y="73"/>
                  </a:cxn>
                  <a:cxn ang="0">
                    <a:pos x="193" y="83"/>
                  </a:cxn>
                  <a:cxn ang="0">
                    <a:pos x="204" y="86"/>
                  </a:cxn>
                  <a:cxn ang="0">
                    <a:pos x="218" y="91"/>
                  </a:cxn>
                  <a:cxn ang="0">
                    <a:pos x="223" y="96"/>
                  </a:cxn>
                  <a:cxn ang="0">
                    <a:pos x="224" y="101"/>
                  </a:cxn>
                  <a:cxn ang="0">
                    <a:pos x="214" y="105"/>
                  </a:cxn>
                  <a:cxn ang="0">
                    <a:pos x="211" y="111"/>
                  </a:cxn>
                  <a:cxn ang="0">
                    <a:pos x="201" y="114"/>
                  </a:cxn>
                  <a:cxn ang="0">
                    <a:pos x="189" y="118"/>
                  </a:cxn>
                  <a:cxn ang="0">
                    <a:pos x="183" y="123"/>
                  </a:cxn>
                  <a:cxn ang="0">
                    <a:pos x="174" y="128"/>
                  </a:cxn>
                  <a:cxn ang="0">
                    <a:pos x="164" y="141"/>
                  </a:cxn>
                  <a:cxn ang="0">
                    <a:pos x="163" y="148"/>
                  </a:cxn>
                  <a:cxn ang="0">
                    <a:pos x="154" y="153"/>
                  </a:cxn>
                  <a:cxn ang="0">
                    <a:pos x="149" y="159"/>
                  </a:cxn>
                  <a:cxn ang="0">
                    <a:pos x="138" y="161"/>
                  </a:cxn>
                  <a:cxn ang="0">
                    <a:pos x="134" y="173"/>
                  </a:cxn>
                  <a:cxn ang="0">
                    <a:pos x="134" y="183"/>
                  </a:cxn>
                  <a:cxn ang="0">
                    <a:pos x="125" y="181"/>
                  </a:cxn>
                  <a:cxn ang="0">
                    <a:pos x="110" y="183"/>
                  </a:cxn>
                  <a:cxn ang="0">
                    <a:pos x="93" y="178"/>
                  </a:cxn>
                  <a:cxn ang="0">
                    <a:pos x="80" y="174"/>
                  </a:cxn>
                  <a:cxn ang="0">
                    <a:pos x="63" y="189"/>
                  </a:cxn>
                  <a:cxn ang="0">
                    <a:pos x="48" y="198"/>
                  </a:cxn>
                  <a:cxn ang="0">
                    <a:pos x="35" y="204"/>
                  </a:cxn>
                  <a:cxn ang="0">
                    <a:pos x="20" y="204"/>
                  </a:cxn>
                  <a:cxn ang="0">
                    <a:pos x="17" y="194"/>
                  </a:cxn>
                  <a:cxn ang="0">
                    <a:pos x="8" y="169"/>
                  </a:cxn>
                  <a:cxn ang="0">
                    <a:pos x="0" y="164"/>
                  </a:cxn>
                  <a:cxn ang="0">
                    <a:pos x="25" y="95"/>
                  </a:cxn>
                  <a:cxn ang="0">
                    <a:pos x="71" y="12"/>
                  </a:cxn>
                  <a:cxn ang="0">
                    <a:pos x="83" y="10"/>
                  </a:cxn>
                  <a:cxn ang="0">
                    <a:pos x="88" y="15"/>
                  </a:cxn>
                  <a:cxn ang="0">
                    <a:pos x="88" y="20"/>
                  </a:cxn>
                  <a:cxn ang="0">
                    <a:pos x="105" y="5"/>
                  </a:cxn>
                  <a:cxn ang="0">
                    <a:pos x="115" y="7"/>
                  </a:cxn>
                  <a:cxn ang="0">
                    <a:pos x="131" y="0"/>
                  </a:cxn>
                </a:cxnLst>
                <a:rect l="0" t="0" r="r" b="b"/>
                <a:pathLst>
                  <a:path w="228" h="206">
                    <a:moveTo>
                      <a:pt x="131" y="0"/>
                    </a:moveTo>
                    <a:lnTo>
                      <a:pt x="131" y="3"/>
                    </a:lnTo>
                    <a:lnTo>
                      <a:pt x="131" y="5"/>
                    </a:lnTo>
                    <a:lnTo>
                      <a:pt x="131" y="7"/>
                    </a:lnTo>
                    <a:lnTo>
                      <a:pt x="131" y="8"/>
                    </a:lnTo>
                    <a:lnTo>
                      <a:pt x="134" y="12"/>
                    </a:lnTo>
                    <a:lnTo>
                      <a:pt x="136" y="13"/>
                    </a:lnTo>
                    <a:lnTo>
                      <a:pt x="139" y="15"/>
                    </a:lnTo>
                    <a:lnTo>
                      <a:pt x="141" y="16"/>
                    </a:lnTo>
                    <a:lnTo>
                      <a:pt x="143" y="20"/>
                    </a:lnTo>
                    <a:lnTo>
                      <a:pt x="144" y="20"/>
                    </a:lnTo>
                    <a:lnTo>
                      <a:pt x="146" y="23"/>
                    </a:lnTo>
                    <a:lnTo>
                      <a:pt x="148" y="28"/>
                    </a:lnTo>
                    <a:lnTo>
                      <a:pt x="149" y="30"/>
                    </a:lnTo>
                    <a:lnTo>
                      <a:pt x="151" y="33"/>
                    </a:lnTo>
                    <a:lnTo>
                      <a:pt x="153" y="35"/>
                    </a:lnTo>
                    <a:lnTo>
                      <a:pt x="154" y="35"/>
                    </a:lnTo>
                    <a:lnTo>
                      <a:pt x="156" y="38"/>
                    </a:lnTo>
                    <a:lnTo>
                      <a:pt x="163" y="46"/>
                    </a:lnTo>
                    <a:lnTo>
                      <a:pt x="168" y="50"/>
                    </a:lnTo>
                    <a:lnTo>
                      <a:pt x="173" y="53"/>
                    </a:lnTo>
                    <a:lnTo>
                      <a:pt x="174" y="55"/>
                    </a:lnTo>
                    <a:lnTo>
                      <a:pt x="178" y="56"/>
                    </a:lnTo>
                    <a:lnTo>
                      <a:pt x="178" y="58"/>
                    </a:lnTo>
                    <a:lnTo>
                      <a:pt x="178" y="60"/>
                    </a:lnTo>
                    <a:lnTo>
                      <a:pt x="178" y="61"/>
                    </a:lnTo>
                    <a:lnTo>
                      <a:pt x="183" y="63"/>
                    </a:lnTo>
                    <a:lnTo>
                      <a:pt x="186" y="65"/>
                    </a:lnTo>
                    <a:lnTo>
                      <a:pt x="186" y="68"/>
                    </a:lnTo>
                    <a:lnTo>
                      <a:pt x="186" y="73"/>
                    </a:lnTo>
                    <a:lnTo>
                      <a:pt x="186" y="76"/>
                    </a:lnTo>
                    <a:lnTo>
                      <a:pt x="188" y="80"/>
                    </a:lnTo>
                    <a:lnTo>
                      <a:pt x="193" y="83"/>
                    </a:lnTo>
                    <a:lnTo>
                      <a:pt x="196" y="86"/>
                    </a:lnTo>
                    <a:lnTo>
                      <a:pt x="201" y="88"/>
                    </a:lnTo>
                    <a:lnTo>
                      <a:pt x="204" y="86"/>
                    </a:lnTo>
                    <a:lnTo>
                      <a:pt x="209" y="90"/>
                    </a:lnTo>
                    <a:lnTo>
                      <a:pt x="213" y="90"/>
                    </a:lnTo>
                    <a:lnTo>
                      <a:pt x="218" y="91"/>
                    </a:lnTo>
                    <a:lnTo>
                      <a:pt x="221" y="91"/>
                    </a:lnTo>
                    <a:lnTo>
                      <a:pt x="223" y="93"/>
                    </a:lnTo>
                    <a:lnTo>
                      <a:pt x="223" y="96"/>
                    </a:lnTo>
                    <a:lnTo>
                      <a:pt x="224" y="98"/>
                    </a:lnTo>
                    <a:lnTo>
                      <a:pt x="228" y="100"/>
                    </a:lnTo>
                    <a:lnTo>
                      <a:pt x="224" y="101"/>
                    </a:lnTo>
                    <a:lnTo>
                      <a:pt x="221" y="101"/>
                    </a:lnTo>
                    <a:lnTo>
                      <a:pt x="218" y="103"/>
                    </a:lnTo>
                    <a:lnTo>
                      <a:pt x="214" y="105"/>
                    </a:lnTo>
                    <a:lnTo>
                      <a:pt x="216" y="106"/>
                    </a:lnTo>
                    <a:lnTo>
                      <a:pt x="214" y="110"/>
                    </a:lnTo>
                    <a:lnTo>
                      <a:pt x="211" y="111"/>
                    </a:lnTo>
                    <a:lnTo>
                      <a:pt x="208" y="113"/>
                    </a:lnTo>
                    <a:lnTo>
                      <a:pt x="203" y="113"/>
                    </a:lnTo>
                    <a:lnTo>
                      <a:pt x="201" y="114"/>
                    </a:lnTo>
                    <a:lnTo>
                      <a:pt x="199" y="113"/>
                    </a:lnTo>
                    <a:lnTo>
                      <a:pt x="194" y="113"/>
                    </a:lnTo>
                    <a:lnTo>
                      <a:pt x="189" y="118"/>
                    </a:lnTo>
                    <a:lnTo>
                      <a:pt x="186" y="119"/>
                    </a:lnTo>
                    <a:lnTo>
                      <a:pt x="184" y="121"/>
                    </a:lnTo>
                    <a:lnTo>
                      <a:pt x="183" y="123"/>
                    </a:lnTo>
                    <a:lnTo>
                      <a:pt x="179" y="124"/>
                    </a:lnTo>
                    <a:lnTo>
                      <a:pt x="178" y="126"/>
                    </a:lnTo>
                    <a:lnTo>
                      <a:pt x="174" y="128"/>
                    </a:lnTo>
                    <a:lnTo>
                      <a:pt x="171" y="129"/>
                    </a:lnTo>
                    <a:lnTo>
                      <a:pt x="164" y="136"/>
                    </a:lnTo>
                    <a:lnTo>
                      <a:pt x="164" y="141"/>
                    </a:lnTo>
                    <a:lnTo>
                      <a:pt x="166" y="144"/>
                    </a:lnTo>
                    <a:lnTo>
                      <a:pt x="166" y="148"/>
                    </a:lnTo>
                    <a:lnTo>
                      <a:pt x="163" y="148"/>
                    </a:lnTo>
                    <a:lnTo>
                      <a:pt x="161" y="149"/>
                    </a:lnTo>
                    <a:lnTo>
                      <a:pt x="158" y="149"/>
                    </a:lnTo>
                    <a:lnTo>
                      <a:pt x="154" y="153"/>
                    </a:lnTo>
                    <a:lnTo>
                      <a:pt x="153" y="156"/>
                    </a:lnTo>
                    <a:lnTo>
                      <a:pt x="151" y="156"/>
                    </a:lnTo>
                    <a:lnTo>
                      <a:pt x="149" y="159"/>
                    </a:lnTo>
                    <a:lnTo>
                      <a:pt x="146" y="159"/>
                    </a:lnTo>
                    <a:lnTo>
                      <a:pt x="143" y="161"/>
                    </a:lnTo>
                    <a:lnTo>
                      <a:pt x="138" y="161"/>
                    </a:lnTo>
                    <a:lnTo>
                      <a:pt x="136" y="166"/>
                    </a:lnTo>
                    <a:lnTo>
                      <a:pt x="136" y="171"/>
                    </a:lnTo>
                    <a:lnTo>
                      <a:pt x="134" y="173"/>
                    </a:lnTo>
                    <a:lnTo>
                      <a:pt x="134" y="176"/>
                    </a:lnTo>
                    <a:lnTo>
                      <a:pt x="133" y="179"/>
                    </a:lnTo>
                    <a:lnTo>
                      <a:pt x="134" y="183"/>
                    </a:lnTo>
                    <a:lnTo>
                      <a:pt x="129" y="184"/>
                    </a:lnTo>
                    <a:lnTo>
                      <a:pt x="126" y="184"/>
                    </a:lnTo>
                    <a:lnTo>
                      <a:pt x="125" y="181"/>
                    </a:lnTo>
                    <a:lnTo>
                      <a:pt x="121" y="183"/>
                    </a:lnTo>
                    <a:lnTo>
                      <a:pt x="115" y="183"/>
                    </a:lnTo>
                    <a:lnTo>
                      <a:pt x="110" y="183"/>
                    </a:lnTo>
                    <a:lnTo>
                      <a:pt x="105" y="183"/>
                    </a:lnTo>
                    <a:lnTo>
                      <a:pt x="101" y="183"/>
                    </a:lnTo>
                    <a:lnTo>
                      <a:pt x="93" y="178"/>
                    </a:lnTo>
                    <a:lnTo>
                      <a:pt x="90" y="178"/>
                    </a:lnTo>
                    <a:lnTo>
                      <a:pt x="88" y="174"/>
                    </a:lnTo>
                    <a:lnTo>
                      <a:pt x="80" y="174"/>
                    </a:lnTo>
                    <a:lnTo>
                      <a:pt x="73" y="174"/>
                    </a:lnTo>
                    <a:lnTo>
                      <a:pt x="66" y="179"/>
                    </a:lnTo>
                    <a:lnTo>
                      <a:pt x="63" y="189"/>
                    </a:lnTo>
                    <a:lnTo>
                      <a:pt x="58" y="193"/>
                    </a:lnTo>
                    <a:lnTo>
                      <a:pt x="50" y="196"/>
                    </a:lnTo>
                    <a:lnTo>
                      <a:pt x="48" y="198"/>
                    </a:lnTo>
                    <a:lnTo>
                      <a:pt x="45" y="201"/>
                    </a:lnTo>
                    <a:lnTo>
                      <a:pt x="40" y="203"/>
                    </a:lnTo>
                    <a:lnTo>
                      <a:pt x="35" y="204"/>
                    </a:lnTo>
                    <a:lnTo>
                      <a:pt x="30" y="204"/>
                    </a:lnTo>
                    <a:lnTo>
                      <a:pt x="25" y="206"/>
                    </a:lnTo>
                    <a:lnTo>
                      <a:pt x="20" y="204"/>
                    </a:lnTo>
                    <a:lnTo>
                      <a:pt x="13" y="206"/>
                    </a:lnTo>
                    <a:lnTo>
                      <a:pt x="13" y="201"/>
                    </a:lnTo>
                    <a:lnTo>
                      <a:pt x="17" y="194"/>
                    </a:lnTo>
                    <a:lnTo>
                      <a:pt x="17" y="188"/>
                    </a:lnTo>
                    <a:lnTo>
                      <a:pt x="10" y="176"/>
                    </a:lnTo>
                    <a:lnTo>
                      <a:pt x="8" y="169"/>
                    </a:lnTo>
                    <a:lnTo>
                      <a:pt x="0" y="164"/>
                    </a:lnTo>
                    <a:lnTo>
                      <a:pt x="0" y="164"/>
                    </a:lnTo>
                    <a:lnTo>
                      <a:pt x="0" y="164"/>
                    </a:lnTo>
                    <a:lnTo>
                      <a:pt x="0" y="164"/>
                    </a:lnTo>
                    <a:lnTo>
                      <a:pt x="3" y="95"/>
                    </a:lnTo>
                    <a:lnTo>
                      <a:pt x="25" y="95"/>
                    </a:lnTo>
                    <a:lnTo>
                      <a:pt x="30" y="16"/>
                    </a:lnTo>
                    <a:lnTo>
                      <a:pt x="48" y="16"/>
                    </a:lnTo>
                    <a:lnTo>
                      <a:pt x="71" y="12"/>
                    </a:lnTo>
                    <a:lnTo>
                      <a:pt x="78" y="10"/>
                    </a:lnTo>
                    <a:lnTo>
                      <a:pt x="81" y="10"/>
                    </a:lnTo>
                    <a:lnTo>
                      <a:pt x="83" y="10"/>
                    </a:lnTo>
                    <a:lnTo>
                      <a:pt x="85" y="10"/>
                    </a:lnTo>
                    <a:lnTo>
                      <a:pt x="86" y="13"/>
                    </a:lnTo>
                    <a:lnTo>
                      <a:pt x="88" y="15"/>
                    </a:lnTo>
                    <a:lnTo>
                      <a:pt x="86" y="16"/>
                    </a:lnTo>
                    <a:lnTo>
                      <a:pt x="86" y="20"/>
                    </a:lnTo>
                    <a:lnTo>
                      <a:pt x="88" y="20"/>
                    </a:lnTo>
                    <a:lnTo>
                      <a:pt x="96" y="15"/>
                    </a:lnTo>
                    <a:lnTo>
                      <a:pt x="100" y="10"/>
                    </a:lnTo>
                    <a:lnTo>
                      <a:pt x="105" y="5"/>
                    </a:lnTo>
                    <a:lnTo>
                      <a:pt x="110" y="5"/>
                    </a:lnTo>
                    <a:lnTo>
                      <a:pt x="111" y="7"/>
                    </a:lnTo>
                    <a:lnTo>
                      <a:pt x="115" y="7"/>
                    </a:lnTo>
                    <a:lnTo>
                      <a:pt x="118" y="5"/>
                    </a:lnTo>
                    <a:lnTo>
                      <a:pt x="126" y="2"/>
                    </a:lnTo>
                    <a:lnTo>
                      <a:pt x="131" y="0"/>
                    </a:lnTo>
                    <a:lnTo>
                      <a:pt x="131" y="0"/>
                    </a:lnTo>
                    <a:lnTo>
                      <a:pt x="131"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47" name="Freeform 137"/>
              <p:cNvSpPr>
                <a:spLocks/>
              </p:cNvSpPr>
              <p:nvPr/>
            </p:nvSpPr>
            <p:spPr bwMode="auto">
              <a:xfrm>
                <a:off x="6562709" y="3464781"/>
                <a:ext cx="175521" cy="144225"/>
              </a:xfrm>
              <a:custGeom>
                <a:avLst/>
                <a:gdLst/>
                <a:ahLst/>
                <a:cxnLst>
                  <a:cxn ang="0">
                    <a:pos x="199" y="113"/>
                  </a:cxn>
                  <a:cxn ang="0">
                    <a:pos x="244" y="34"/>
                  </a:cxn>
                  <a:cxn ang="0">
                    <a:pos x="277" y="28"/>
                  </a:cxn>
                  <a:cxn ang="0">
                    <a:pos x="282" y="31"/>
                  </a:cxn>
                  <a:cxn ang="0">
                    <a:pos x="282" y="38"/>
                  </a:cxn>
                  <a:cxn ang="0">
                    <a:pos x="296" y="28"/>
                  </a:cxn>
                  <a:cxn ang="0">
                    <a:pos x="307" y="25"/>
                  </a:cxn>
                  <a:cxn ang="0">
                    <a:pos x="322" y="20"/>
                  </a:cxn>
                  <a:cxn ang="0">
                    <a:pos x="322" y="15"/>
                  </a:cxn>
                  <a:cxn ang="0">
                    <a:pos x="316" y="13"/>
                  </a:cxn>
                  <a:cxn ang="0">
                    <a:pos x="309" y="13"/>
                  </a:cxn>
                  <a:cxn ang="0">
                    <a:pos x="242" y="25"/>
                  </a:cxn>
                  <a:cxn ang="0">
                    <a:pos x="237" y="25"/>
                  </a:cxn>
                  <a:cxn ang="0">
                    <a:pos x="232" y="23"/>
                  </a:cxn>
                  <a:cxn ang="0">
                    <a:pos x="226" y="23"/>
                  </a:cxn>
                  <a:cxn ang="0">
                    <a:pos x="219" y="25"/>
                  </a:cxn>
                  <a:cxn ang="0">
                    <a:pos x="206" y="18"/>
                  </a:cxn>
                  <a:cxn ang="0">
                    <a:pos x="201" y="21"/>
                  </a:cxn>
                  <a:cxn ang="0">
                    <a:pos x="188" y="23"/>
                  </a:cxn>
                  <a:cxn ang="0">
                    <a:pos x="181" y="20"/>
                  </a:cxn>
                  <a:cxn ang="0">
                    <a:pos x="168" y="16"/>
                  </a:cxn>
                  <a:cxn ang="0">
                    <a:pos x="161" y="10"/>
                  </a:cxn>
                  <a:cxn ang="0">
                    <a:pos x="66" y="10"/>
                  </a:cxn>
                  <a:cxn ang="0">
                    <a:pos x="58" y="13"/>
                  </a:cxn>
                  <a:cxn ang="0">
                    <a:pos x="46" y="6"/>
                  </a:cxn>
                  <a:cxn ang="0">
                    <a:pos x="43" y="1"/>
                  </a:cxn>
                  <a:cxn ang="0">
                    <a:pos x="36" y="1"/>
                  </a:cxn>
                  <a:cxn ang="0">
                    <a:pos x="28" y="0"/>
                  </a:cxn>
                  <a:cxn ang="0">
                    <a:pos x="20" y="10"/>
                  </a:cxn>
                  <a:cxn ang="0">
                    <a:pos x="8" y="6"/>
                  </a:cxn>
                  <a:cxn ang="0">
                    <a:pos x="5" y="10"/>
                  </a:cxn>
                  <a:cxn ang="0">
                    <a:pos x="2" y="28"/>
                  </a:cxn>
                  <a:cxn ang="0">
                    <a:pos x="36" y="78"/>
                  </a:cxn>
                  <a:cxn ang="0">
                    <a:pos x="50" y="109"/>
                  </a:cxn>
                  <a:cxn ang="0">
                    <a:pos x="60" y="136"/>
                  </a:cxn>
                  <a:cxn ang="0">
                    <a:pos x="71" y="181"/>
                  </a:cxn>
                  <a:cxn ang="0">
                    <a:pos x="68" y="199"/>
                  </a:cxn>
                  <a:cxn ang="0">
                    <a:pos x="76" y="216"/>
                  </a:cxn>
                  <a:cxn ang="0">
                    <a:pos x="76" y="226"/>
                  </a:cxn>
                  <a:cxn ang="0">
                    <a:pos x="85" y="242"/>
                  </a:cxn>
                  <a:cxn ang="0">
                    <a:pos x="98" y="262"/>
                  </a:cxn>
                  <a:cxn ang="0">
                    <a:pos x="115" y="264"/>
                  </a:cxn>
                  <a:cxn ang="0">
                    <a:pos x="116" y="255"/>
                  </a:cxn>
                  <a:cxn ang="0">
                    <a:pos x="129" y="259"/>
                  </a:cxn>
                  <a:cxn ang="0">
                    <a:pos x="139" y="272"/>
                  </a:cxn>
                  <a:cxn ang="0">
                    <a:pos x="151" y="274"/>
                  </a:cxn>
                  <a:cxn ang="0">
                    <a:pos x="159" y="274"/>
                  </a:cxn>
                  <a:cxn ang="0">
                    <a:pos x="168" y="277"/>
                  </a:cxn>
                  <a:cxn ang="0">
                    <a:pos x="174" y="269"/>
                  </a:cxn>
                  <a:cxn ang="0">
                    <a:pos x="189" y="262"/>
                  </a:cxn>
                  <a:cxn ang="0">
                    <a:pos x="196" y="182"/>
                  </a:cxn>
                </a:cxnLst>
                <a:rect l="0" t="0" r="r" b="b"/>
                <a:pathLst>
                  <a:path w="327" h="277">
                    <a:moveTo>
                      <a:pt x="196" y="182"/>
                    </a:moveTo>
                    <a:lnTo>
                      <a:pt x="196" y="182"/>
                    </a:lnTo>
                    <a:lnTo>
                      <a:pt x="199" y="113"/>
                    </a:lnTo>
                    <a:lnTo>
                      <a:pt x="221" y="113"/>
                    </a:lnTo>
                    <a:lnTo>
                      <a:pt x="226" y="34"/>
                    </a:lnTo>
                    <a:lnTo>
                      <a:pt x="244" y="34"/>
                    </a:lnTo>
                    <a:lnTo>
                      <a:pt x="267" y="30"/>
                    </a:lnTo>
                    <a:lnTo>
                      <a:pt x="274" y="28"/>
                    </a:lnTo>
                    <a:lnTo>
                      <a:pt x="277" y="28"/>
                    </a:lnTo>
                    <a:lnTo>
                      <a:pt x="279" y="28"/>
                    </a:lnTo>
                    <a:lnTo>
                      <a:pt x="281" y="28"/>
                    </a:lnTo>
                    <a:lnTo>
                      <a:pt x="282" y="31"/>
                    </a:lnTo>
                    <a:lnTo>
                      <a:pt x="284" y="33"/>
                    </a:lnTo>
                    <a:lnTo>
                      <a:pt x="282" y="34"/>
                    </a:lnTo>
                    <a:lnTo>
                      <a:pt x="282" y="38"/>
                    </a:lnTo>
                    <a:lnTo>
                      <a:pt x="284" y="38"/>
                    </a:lnTo>
                    <a:lnTo>
                      <a:pt x="292" y="33"/>
                    </a:lnTo>
                    <a:lnTo>
                      <a:pt x="296" y="28"/>
                    </a:lnTo>
                    <a:lnTo>
                      <a:pt x="301" y="23"/>
                    </a:lnTo>
                    <a:lnTo>
                      <a:pt x="306" y="23"/>
                    </a:lnTo>
                    <a:lnTo>
                      <a:pt x="307" y="25"/>
                    </a:lnTo>
                    <a:lnTo>
                      <a:pt x="311" y="25"/>
                    </a:lnTo>
                    <a:lnTo>
                      <a:pt x="314" y="23"/>
                    </a:lnTo>
                    <a:lnTo>
                      <a:pt x="322" y="20"/>
                    </a:lnTo>
                    <a:lnTo>
                      <a:pt x="327" y="18"/>
                    </a:lnTo>
                    <a:lnTo>
                      <a:pt x="322" y="15"/>
                    </a:lnTo>
                    <a:lnTo>
                      <a:pt x="322" y="15"/>
                    </a:lnTo>
                    <a:lnTo>
                      <a:pt x="321" y="13"/>
                    </a:lnTo>
                    <a:lnTo>
                      <a:pt x="317" y="15"/>
                    </a:lnTo>
                    <a:lnTo>
                      <a:pt x="316" y="13"/>
                    </a:lnTo>
                    <a:lnTo>
                      <a:pt x="316" y="13"/>
                    </a:lnTo>
                    <a:lnTo>
                      <a:pt x="314" y="11"/>
                    </a:lnTo>
                    <a:lnTo>
                      <a:pt x="309" y="13"/>
                    </a:lnTo>
                    <a:lnTo>
                      <a:pt x="306" y="13"/>
                    </a:lnTo>
                    <a:lnTo>
                      <a:pt x="244" y="25"/>
                    </a:lnTo>
                    <a:lnTo>
                      <a:pt x="242" y="25"/>
                    </a:lnTo>
                    <a:lnTo>
                      <a:pt x="241" y="26"/>
                    </a:lnTo>
                    <a:lnTo>
                      <a:pt x="239" y="25"/>
                    </a:lnTo>
                    <a:lnTo>
                      <a:pt x="237" y="25"/>
                    </a:lnTo>
                    <a:lnTo>
                      <a:pt x="236" y="25"/>
                    </a:lnTo>
                    <a:lnTo>
                      <a:pt x="234" y="23"/>
                    </a:lnTo>
                    <a:lnTo>
                      <a:pt x="232" y="23"/>
                    </a:lnTo>
                    <a:lnTo>
                      <a:pt x="231" y="23"/>
                    </a:lnTo>
                    <a:lnTo>
                      <a:pt x="227" y="21"/>
                    </a:lnTo>
                    <a:lnTo>
                      <a:pt x="226" y="23"/>
                    </a:lnTo>
                    <a:lnTo>
                      <a:pt x="226" y="25"/>
                    </a:lnTo>
                    <a:lnTo>
                      <a:pt x="224" y="25"/>
                    </a:lnTo>
                    <a:lnTo>
                      <a:pt x="219" y="25"/>
                    </a:lnTo>
                    <a:lnTo>
                      <a:pt x="214" y="23"/>
                    </a:lnTo>
                    <a:lnTo>
                      <a:pt x="209" y="18"/>
                    </a:lnTo>
                    <a:lnTo>
                      <a:pt x="206" y="18"/>
                    </a:lnTo>
                    <a:lnTo>
                      <a:pt x="204" y="18"/>
                    </a:lnTo>
                    <a:lnTo>
                      <a:pt x="204" y="21"/>
                    </a:lnTo>
                    <a:lnTo>
                      <a:pt x="201" y="21"/>
                    </a:lnTo>
                    <a:lnTo>
                      <a:pt x="194" y="20"/>
                    </a:lnTo>
                    <a:lnTo>
                      <a:pt x="191" y="21"/>
                    </a:lnTo>
                    <a:lnTo>
                      <a:pt x="188" y="23"/>
                    </a:lnTo>
                    <a:lnTo>
                      <a:pt x="184" y="21"/>
                    </a:lnTo>
                    <a:lnTo>
                      <a:pt x="183" y="20"/>
                    </a:lnTo>
                    <a:lnTo>
                      <a:pt x="181" y="20"/>
                    </a:lnTo>
                    <a:lnTo>
                      <a:pt x="178" y="20"/>
                    </a:lnTo>
                    <a:lnTo>
                      <a:pt x="171" y="18"/>
                    </a:lnTo>
                    <a:lnTo>
                      <a:pt x="168" y="16"/>
                    </a:lnTo>
                    <a:lnTo>
                      <a:pt x="164" y="15"/>
                    </a:lnTo>
                    <a:lnTo>
                      <a:pt x="163" y="11"/>
                    </a:lnTo>
                    <a:lnTo>
                      <a:pt x="161" y="10"/>
                    </a:lnTo>
                    <a:lnTo>
                      <a:pt x="70" y="10"/>
                    </a:lnTo>
                    <a:lnTo>
                      <a:pt x="70" y="10"/>
                    </a:lnTo>
                    <a:lnTo>
                      <a:pt x="66" y="10"/>
                    </a:lnTo>
                    <a:lnTo>
                      <a:pt x="63" y="11"/>
                    </a:lnTo>
                    <a:lnTo>
                      <a:pt x="61" y="11"/>
                    </a:lnTo>
                    <a:lnTo>
                      <a:pt x="58" y="13"/>
                    </a:lnTo>
                    <a:lnTo>
                      <a:pt x="53" y="11"/>
                    </a:lnTo>
                    <a:lnTo>
                      <a:pt x="48" y="6"/>
                    </a:lnTo>
                    <a:lnTo>
                      <a:pt x="46" y="6"/>
                    </a:lnTo>
                    <a:lnTo>
                      <a:pt x="46" y="5"/>
                    </a:lnTo>
                    <a:lnTo>
                      <a:pt x="43" y="3"/>
                    </a:lnTo>
                    <a:lnTo>
                      <a:pt x="43" y="1"/>
                    </a:lnTo>
                    <a:lnTo>
                      <a:pt x="40" y="0"/>
                    </a:lnTo>
                    <a:lnTo>
                      <a:pt x="38" y="1"/>
                    </a:lnTo>
                    <a:lnTo>
                      <a:pt x="36" y="1"/>
                    </a:lnTo>
                    <a:lnTo>
                      <a:pt x="36" y="1"/>
                    </a:lnTo>
                    <a:lnTo>
                      <a:pt x="31" y="0"/>
                    </a:lnTo>
                    <a:lnTo>
                      <a:pt x="28" y="0"/>
                    </a:lnTo>
                    <a:lnTo>
                      <a:pt x="22" y="5"/>
                    </a:lnTo>
                    <a:lnTo>
                      <a:pt x="22" y="8"/>
                    </a:lnTo>
                    <a:lnTo>
                      <a:pt x="20" y="10"/>
                    </a:lnTo>
                    <a:lnTo>
                      <a:pt x="17" y="8"/>
                    </a:lnTo>
                    <a:lnTo>
                      <a:pt x="10" y="6"/>
                    </a:lnTo>
                    <a:lnTo>
                      <a:pt x="8" y="6"/>
                    </a:lnTo>
                    <a:lnTo>
                      <a:pt x="8" y="10"/>
                    </a:lnTo>
                    <a:lnTo>
                      <a:pt x="5" y="11"/>
                    </a:lnTo>
                    <a:lnTo>
                      <a:pt x="5" y="10"/>
                    </a:lnTo>
                    <a:lnTo>
                      <a:pt x="0" y="10"/>
                    </a:lnTo>
                    <a:lnTo>
                      <a:pt x="0" y="10"/>
                    </a:lnTo>
                    <a:lnTo>
                      <a:pt x="2" y="28"/>
                    </a:lnTo>
                    <a:lnTo>
                      <a:pt x="17" y="41"/>
                    </a:lnTo>
                    <a:lnTo>
                      <a:pt x="23" y="53"/>
                    </a:lnTo>
                    <a:lnTo>
                      <a:pt x="36" y="78"/>
                    </a:lnTo>
                    <a:lnTo>
                      <a:pt x="38" y="86"/>
                    </a:lnTo>
                    <a:lnTo>
                      <a:pt x="50" y="103"/>
                    </a:lnTo>
                    <a:lnTo>
                      <a:pt x="50" y="109"/>
                    </a:lnTo>
                    <a:lnTo>
                      <a:pt x="63" y="126"/>
                    </a:lnTo>
                    <a:lnTo>
                      <a:pt x="63" y="134"/>
                    </a:lnTo>
                    <a:lnTo>
                      <a:pt x="60" y="136"/>
                    </a:lnTo>
                    <a:lnTo>
                      <a:pt x="63" y="147"/>
                    </a:lnTo>
                    <a:lnTo>
                      <a:pt x="63" y="164"/>
                    </a:lnTo>
                    <a:lnTo>
                      <a:pt x="71" y="181"/>
                    </a:lnTo>
                    <a:lnTo>
                      <a:pt x="70" y="191"/>
                    </a:lnTo>
                    <a:lnTo>
                      <a:pt x="71" y="196"/>
                    </a:lnTo>
                    <a:lnTo>
                      <a:pt x="68" y="199"/>
                    </a:lnTo>
                    <a:lnTo>
                      <a:pt x="71" y="202"/>
                    </a:lnTo>
                    <a:lnTo>
                      <a:pt x="73" y="214"/>
                    </a:lnTo>
                    <a:lnTo>
                      <a:pt x="76" y="216"/>
                    </a:lnTo>
                    <a:lnTo>
                      <a:pt x="80" y="219"/>
                    </a:lnTo>
                    <a:lnTo>
                      <a:pt x="76" y="221"/>
                    </a:lnTo>
                    <a:lnTo>
                      <a:pt x="76" y="226"/>
                    </a:lnTo>
                    <a:lnTo>
                      <a:pt x="80" y="229"/>
                    </a:lnTo>
                    <a:lnTo>
                      <a:pt x="81" y="237"/>
                    </a:lnTo>
                    <a:lnTo>
                      <a:pt x="85" y="242"/>
                    </a:lnTo>
                    <a:lnTo>
                      <a:pt x="91" y="254"/>
                    </a:lnTo>
                    <a:lnTo>
                      <a:pt x="96" y="259"/>
                    </a:lnTo>
                    <a:lnTo>
                      <a:pt x="98" y="262"/>
                    </a:lnTo>
                    <a:lnTo>
                      <a:pt x="106" y="267"/>
                    </a:lnTo>
                    <a:lnTo>
                      <a:pt x="110" y="265"/>
                    </a:lnTo>
                    <a:lnTo>
                      <a:pt x="115" y="264"/>
                    </a:lnTo>
                    <a:lnTo>
                      <a:pt x="115" y="260"/>
                    </a:lnTo>
                    <a:lnTo>
                      <a:pt x="113" y="260"/>
                    </a:lnTo>
                    <a:lnTo>
                      <a:pt x="116" y="255"/>
                    </a:lnTo>
                    <a:lnTo>
                      <a:pt x="121" y="254"/>
                    </a:lnTo>
                    <a:lnTo>
                      <a:pt x="125" y="259"/>
                    </a:lnTo>
                    <a:lnTo>
                      <a:pt x="129" y="259"/>
                    </a:lnTo>
                    <a:lnTo>
                      <a:pt x="128" y="264"/>
                    </a:lnTo>
                    <a:lnTo>
                      <a:pt x="131" y="270"/>
                    </a:lnTo>
                    <a:lnTo>
                      <a:pt x="139" y="272"/>
                    </a:lnTo>
                    <a:lnTo>
                      <a:pt x="144" y="274"/>
                    </a:lnTo>
                    <a:lnTo>
                      <a:pt x="148" y="274"/>
                    </a:lnTo>
                    <a:lnTo>
                      <a:pt x="151" y="274"/>
                    </a:lnTo>
                    <a:lnTo>
                      <a:pt x="154" y="275"/>
                    </a:lnTo>
                    <a:lnTo>
                      <a:pt x="156" y="274"/>
                    </a:lnTo>
                    <a:lnTo>
                      <a:pt x="159" y="274"/>
                    </a:lnTo>
                    <a:lnTo>
                      <a:pt x="163" y="275"/>
                    </a:lnTo>
                    <a:lnTo>
                      <a:pt x="166" y="275"/>
                    </a:lnTo>
                    <a:lnTo>
                      <a:pt x="168" y="277"/>
                    </a:lnTo>
                    <a:lnTo>
                      <a:pt x="169" y="272"/>
                    </a:lnTo>
                    <a:lnTo>
                      <a:pt x="171" y="270"/>
                    </a:lnTo>
                    <a:lnTo>
                      <a:pt x="174" y="269"/>
                    </a:lnTo>
                    <a:lnTo>
                      <a:pt x="176" y="264"/>
                    </a:lnTo>
                    <a:lnTo>
                      <a:pt x="183" y="262"/>
                    </a:lnTo>
                    <a:lnTo>
                      <a:pt x="189" y="262"/>
                    </a:lnTo>
                    <a:lnTo>
                      <a:pt x="193" y="262"/>
                    </a:lnTo>
                    <a:lnTo>
                      <a:pt x="196" y="182"/>
                    </a:lnTo>
                    <a:lnTo>
                      <a:pt x="196" y="18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48" name="Freeform 138"/>
              <p:cNvSpPr>
                <a:spLocks noEditPoints="1"/>
              </p:cNvSpPr>
              <p:nvPr/>
            </p:nvSpPr>
            <p:spPr bwMode="auto">
              <a:xfrm>
                <a:off x="6966192" y="3407713"/>
                <a:ext cx="98463" cy="161864"/>
              </a:xfrm>
              <a:custGeom>
                <a:avLst/>
                <a:gdLst/>
                <a:ahLst/>
                <a:cxnLst>
                  <a:cxn ang="0">
                    <a:pos x="53" y="306"/>
                  </a:cxn>
                  <a:cxn ang="0">
                    <a:pos x="85" y="299"/>
                  </a:cxn>
                  <a:cxn ang="0">
                    <a:pos x="98" y="282"/>
                  </a:cxn>
                  <a:cxn ang="0">
                    <a:pos x="101" y="267"/>
                  </a:cxn>
                  <a:cxn ang="0">
                    <a:pos x="108" y="257"/>
                  </a:cxn>
                  <a:cxn ang="0">
                    <a:pos x="121" y="224"/>
                  </a:cxn>
                  <a:cxn ang="0">
                    <a:pos x="141" y="181"/>
                  </a:cxn>
                  <a:cxn ang="0">
                    <a:pos x="153" y="154"/>
                  </a:cxn>
                  <a:cxn ang="0">
                    <a:pos x="161" y="125"/>
                  </a:cxn>
                  <a:cxn ang="0">
                    <a:pos x="165" y="106"/>
                  </a:cxn>
                  <a:cxn ang="0">
                    <a:pos x="168" y="91"/>
                  </a:cxn>
                  <a:cxn ang="0">
                    <a:pos x="168" y="78"/>
                  </a:cxn>
                  <a:cxn ang="0">
                    <a:pos x="178" y="90"/>
                  </a:cxn>
                  <a:cxn ang="0">
                    <a:pos x="183" y="78"/>
                  </a:cxn>
                  <a:cxn ang="0">
                    <a:pos x="178" y="63"/>
                  </a:cxn>
                  <a:cxn ang="0">
                    <a:pos x="179" y="48"/>
                  </a:cxn>
                  <a:cxn ang="0">
                    <a:pos x="173" y="18"/>
                  </a:cxn>
                  <a:cxn ang="0">
                    <a:pos x="163" y="8"/>
                  </a:cxn>
                  <a:cxn ang="0">
                    <a:pos x="158" y="8"/>
                  </a:cxn>
                  <a:cxn ang="0">
                    <a:pos x="151" y="13"/>
                  </a:cxn>
                  <a:cxn ang="0">
                    <a:pos x="150" y="23"/>
                  </a:cxn>
                  <a:cxn ang="0">
                    <a:pos x="140" y="38"/>
                  </a:cxn>
                  <a:cxn ang="0">
                    <a:pos x="133" y="37"/>
                  </a:cxn>
                  <a:cxn ang="0">
                    <a:pos x="131" y="48"/>
                  </a:cxn>
                  <a:cxn ang="0">
                    <a:pos x="123" y="51"/>
                  </a:cxn>
                  <a:cxn ang="0">
                    <a:pos x="128" y="63"/>
                  </a:cxn>
                  <a:cxn ang="0">
                    <a:pos x="115" y="70"/>
                  </a:cxn>
                  <a:cxn ang="0">
                    <a:pos x="110" y="65"/>
                  </a:cxn>
                  <a:cxn ang="0">
                    <a:pos x="108" y="75"/>
                  </a:cxn>
                  <a:cxn ang="0">
                    <a:pos x="103" y="81"/>
                  </a:cxn>
                  <a:cxn ang="0">
                    <a:pos x="101" y="73"/>
                  </a:cxn>
                  <a:cxn ang="0">
                    <a:pos x="90" y="91"/>
                  </a:cxn>
                  <a:cxn ang="0">
                    <a:pos x="83" y="83"/>
                  </a:cxn>
                  <a:cxn ang="0">
                    <a:pos x="68" y="86"/>
                  </a:cxn>
                  <a:cxn ang="0">
                    <a:pos x="65" y="90"/>
                  </a:cxn>
                  <a:cxn ang="0">
                    <a:pos x="48" y="96"/>
                  </a:cxn>
                  <a:cxn ang="0">
                    <a:pos x="37" y="98"/>
                  </a:cxn>
                  <a:cxn ang="0">
                    <a:pos x="23" y="123"/>
                  </a:cxn>
                  <a:cxn ang="0">
                    <a:pos x="27" y="140"/>
                  </a:cxn>
                  <a:cxn ang="0">
                    <a:pos x="37" y="164"/>
                  </a:cxn>
                  <a:cxn ang="0">
                    <a:pos x="32" y="181"/>
                  </a:cxn>
                  <a:cxn ang="0">
                    <a:pos x="22" y="194"/>
                  </a:cxn>
                  <a:cxn ang="0">
                    <a:pos x="7" y="211"/>
                  </a:cxn>
                  <a:cxn ang="0">
                    <a:pos x="2" y="231"/>
                  </a:cxn>
                  <a:cxn ang="0">
                    <a:pos x="7" y="251"/>
                  </a:cxn>
                  <a:cxn ang="0">
                    <a:pos x="12" y="259"/>
                  </a:cxn>
                  <a:cxn ang="0">
                    <a:pos x="7" y="274"/>
                  </a:cxn>
                  <a:cxn ang="0">
                    <a:pos x="10" y="289"/>
                  </a:cxn>
                  <a:cxn ang="0">
                    <a:pos x="22" y="301"/>
                  </a:cxn>
                  <a:cxn ang="0">
                    <a:pos x="35" y="307"/>
                  </a:cxn>
                  <a:cxn ang="0">
                    <a:pos x="38" y="311"/>
                  </a:cxn>
                  <a:cxn ang="0">
                    <a:pos x="146" y="18"/>
                  </a:cxn>
                  <a:cxn ang="0">
                    <a:pos x="143" y="28"/>
                  </a:cxn>
                  <a:cxn ang="0">
                    <a:pos x="143" y="30"/>
                  </a:cxn>
                  <a:cxn ang="0">
                    <a:pos x="140" y="30"/>
                  </a:cxn>
                  <a:cxn ang="0">
                    <a:pos x="135" y="28"/>
                  </a:cxn>
                  <a:cxn ang="0">
                    <a:pos x="168" y="110"/>
                  </a:cxn>
                  <a:cxn ang="0">
                    <a:pos x="171" y="110"/>
                  </a:cxn>
                </a:cxnLst>
                <a:rect l="0" t="0" r="r" b="b"/>
                <a:pathLst>
                  <a:path w="184" h="311">
                    <a:moveTo>
                      <a:pt x="38" y="311"/>
                    </a:moveTo>
                    <a:lnTo>
                      <a:pt x="42" y="309"/>
                    </a:lnTo>
                    <a:lnTo>
                      <a:pt x="47" y="309"/>
                    </a:lnTo>
                    <a:lnTo>
                      <a:pt x="53" y="306"/>
                    </a:lnTo>
                    <a:lnTo>
                      <a:pt x="57" y="302"/>
                    </a:lnTo>
                    <a:lnTo>
                      <a:pt x="71" y="301"/>
                    </a:lnTo>
                    <a:lnTo>
                      <a:pt x="76" y="301"/>
                    </a:lnTo>
                    <a:lnTo>
                      <a:pt x="85" y="299"/>
                    </a:lnTo>
                    <a:lnTo>
                      <a:pt x="86" y="294"/>
                    </a:lnTo>
                    <a:lnTo>
                      <a:pt x="91" y="294"/>
                    </a:lnTo>
                    <a:lnTo>
                      <a:pt x="93" y="287"/>
                    </a:lnTo>
                    <a:lnTo>
                      <a:pt x="98" y="282"/>
                    </a:lnTo>
                    <a:lnTo>
                      <a:pt x="98" y="277"/>
                    </a:lnTo>
                    <a:lnTo>
                      <a:pt x="103" y="276"/>
                    </a:lnTo>
                    <a:lnTo>
                      <a:pt x="101" y="269"/>
                    </a:lnTo>
                    <a:lnTo>
                      <a:pt x="101" y="267"/>
                    </a:lnTo>
                    <a:lnTo>
                      <a:pt x="105" y="266"/>
                    </a:lnTo>
                    <a:lnTo>
                      <a:pt x="106" y="257"/>
                    </a:lnTo>
                    <a:lnTo>
                      <a:pt x="106" y="257"/>
                    </a:lnTo>
                    <a:lnTo>
                      <a:pt x="108" y="257"/>
                    </a:lnTo>
                    <a:lnTo>
                      <a:pt x="111" y="251"/>
                    </a:lnTo>
                    <a:lnTo>
                      <a:pt x="115" y="236"/>
                    </a:lnTo>
                    <a:lnTo>
                      <a:pt x="118" y="228"/>
                    </a:lnTo>
                    <a:lnTo>
                      <a:pt x="121" y="224"/>
                    </a:lnTo>
                    <a:lnTo>
                      <a:pt x="123" y="216"/>
                    </a:lnTo>
                    <a:lnTo>
                      <a:pt x="130" y="204"/>
                    </a:lnTo>
                    <a:lnTo>
                      <a:pt x="136" y="188"/>
                    </a:lnTo>
                    <a:lnTo>
                      <a:pt x="141" y="181"/>
                    </a:lnTo>
                    <a:lnTo>
                      <a:pt x="141" y="173"/>
                    </a:lnTo>
                    <a:lnTo>
                      <a:pt x="146" y="164"/>
                    </a:lnTo>
                    <a:lnTo>
                      <a:pt x="146" y="161"/>
                    </a:lnTo>
                    <a:lnTo>
                      <a:pt x="153" y="154"/>
                    </a:lnTo>
                    <a:lnTo>
                      <a:pt x="155" y="141"/>
                    </a:lnTo>
                    <a:lnTo>
                      <a:pt x="158" y="133"/>
                    </a:lnTo>
                    <a:lnTo>
                      <a:pt x="160" y="131"/>
                    </a:lnTo>
                    <a:lnTo>
                      <a:pt x="161" y="125"/>
                    </a:lnTo>
                    <a:lnTo>
                      <a:pt x="158" y="121"/>
                    </a:lnTo>
                    <a:lnTo>
                      <a:pt x="160" y="115"/>
                    </a:lnTo>
                    <a:lnTo>
                      <a:pt x="165" y="110"/>
                    </a:lnTo>
                    <a:lnTo>
                      <a:pt x="165" y="106"/>
                    </a:lnTo>
                    <a:lnTo>
                      <a:pt x="168" y="103"/>
                    </a:lnTo>
                    <a:lnTo>
                      <a:pt x="166" y="96"/>
                    </a:lnTo>
                    <a:lnTo>
                      <a:pt x="165" y="95"/>
                    </a:lnTo>
                    <a:lnTo>
                      <a:pt x="168" y="91"/>
                    </a:lnTo>
                    <a:lnTo>
                      <a:pt x="166" y="86"/>
                    </a:lnTo>
                    <a:lnTo>
                      <a:pt x="165" y="85"/>
                    </a:lnTo>
                    <a:lnTo>
                      <a:pt x="165" y="80"/>
                    </a:lnTo>
                    <a:lnTo>
                      <a:pt x="168" y="78"/>
                    </a:lnTo>
                    <a:lnTo>
                      <a:pt x="171" y="80"/>
                    </a:lnTo>
                    <a:lnTo>
                      <a:pt x="171" y="85"/>
                    </a:lnTo>
                    <a:lnTo>
                      <a:pt x="176" y="90"/>
                    </a:lnTo>
                    <a:lnTo>
                      <a:pt x="178" y="90"/>
                    </a:lnTo>
                    <a:lnTo>
                      <a:pt x="179" y="88"/>
                    </a:lnTo>
                    <a:lnTo>
                      <a:pt x="181" y="83"/>
                    </a:lnTo>
                    <a:lnTo>
                      <a:pt x="181" y="81"/>
                    </a:lnTo>
                    <a:lnTo>
                      <a:pt x="183" y="78"/>
                    </a:lnTo>
                    <a:lnTo>
                      <a:pt x="184" y="76"/>
                    </a:lnTo>
                    <a:lnTo>
                      <a:pt x="184" y="73"/>
                    </a:lnTo>
                    <a:lnTo>
                      <a:pt x="179" y="66"/>
                    </a:lnTo>
                    <a:lnTo>
                      <a:pt x="178" y="63"/>
                    </a:lnTo>
                    <a:lnTo>
                      <a:pt x="179" y="60"/>
                    </a:lnTo>
                    <a:lnTo>
                      <a:pt x="179" y="56"/>
                    </a:lnTo>
                    <a:lnTo>
                      <a:pt x="178" y="50"/>
                    </a:lnTo>
                    <a:lnTo>
                      <a:pt x="179" y="48"/>
                    </a:lnTo>
                    <a:lnTo>
                      <a:pt x="179" y="37"/>
                    </a:lnTo>
                    <a:lnTo>
                      <a:pt x="176" y="32"/>
                    </a:lnTo>
                    <a:lnTo>
                      <a:pt x="174" y="22"/>
                    </a:lnTo>
                    <a:lnTo>
                      <a:pt x="173" y="18"/>
                    </a:lnTo>
                    <a:lnTo>
                      <a:pt x="171" y="20"/>
                    </a:lnTo>
                    <a:lnTo>
                      <a:pt x="168" y="15"/>
                    </a:lnTo>
                    <a:lnTo>
                      <a:pt x="166" y="10"/>
                    </a:lnTo>
                    <a:lnTo>
                      <a:pt x="163" y="8"/>
                    </a:lnTo>
                    <a:lnTo>
                      <a:pt x="165" y="5"/>
                    </a:lnTo>
                    <a:lnTo>
                      <a:pt x="163" y="0"/>
                    </a:lnTo>
                    <a:lnTo>
                      <a:pt x="158" y="5"/>
                    </a:lnTo>
                    <a:lnTo>
                      <a:pt x="158" y="8"/>
                    </a:lnTo>
                    <a:lnTo>
                      <a:pt x="155" y="10"/>
                    </a:lnTo>
                    <a:lnTo>
                      <a:pt x="150" y="8"/>
                    </a:lnTo>
                    <a:lnTo>
                      <a:pt x="148" y="8"/>
                    </a:lnTo>
                    <a:lnTo>
                      <a:pt x="151" y="13"/>
                    </a:lnTo>
                    <a:lnTo>
                      <a:pt x="151" y="15"/>
                    </a:lnTo>
                    <a:lnTo>
                      <a:pt x="155" y="18"/>
                    </a:lnTo>
                    <a:lnTo>
                      <a:pt x="155" y="20"/>
                    </a:lnTo>
                    <a:lnTo>
                      <a:pt x="150" y="23"/>
                    </a:lnTo>
                    <a:lnTo>
                      <a:pt x="150" y="30"/>
                    </a:lnTo>
                    <a:lnTo>
                      <a:pt x="146" y="35"/>
                    </a:lnTo>
                    <a:lnTo>
                      <a:pt x="143" y="33"/>
                    </a:lnTo>
                    <a:lnTo>
                      <a:pt x="140" y="38"/>
                    </a:lnTo>
                    <a:lnTo>
                      <a:pt x="140" y="41"/>
                    </a:lnTo>
                    <a:lnTo>
                      <a:pt x="136" y="43"/>
                    </a:lnTo>
                    <a:lnTo>
                      <a:pt x="133" y="41"/>
                    </a:lnTo>
                    <a:lnTo>
                      <a:pt x="133" y="37"/>
                    </a:lnTo>
                    <a:lnTo>
                      <a:pt x="131" y="37"/>
                    </a:lnTo>
                    <a:lnTo>
                      <a:pt x="128" y="38"/>
                    </a:lnTo>
                    <a:lnTo>
                      <a:pt x="126" y="45"/>
                    </a:lnTo>
                    <a:lnTo>
                      <a:pt x="131" y="48"/>
                    </a:lnTo>
                    <a:lnTo>
                      <a:pt x="133" y="50"/>
                    </a:lnTo>
                    <a:lnTo>
                      <a:pt x="131" y="51"/>
                    </a:lnTo>
                    <a:lnTo>
                      <a:pt x="128" y="51"/>
                    </a:lnTo>
                    <a:lnTo>
                      <a:pt x="123" y="51"/>
                    </a:lnTo>
                    <a:lnTo>
                      <a:pt x="125" y="56"/>
                    </a:lnTo>
                    <a:lnTo>
                      <a:pt x="130" y="58"/>
                    </a:lnTo>
                    <a:lnTo>
                      <a:pt x="130" y="60"/>
                    </a:lnTo>
                    <a:lnTo>
                      <a:pt x="128" y="63"/>
                    </a:lnTo>
                    <a:lnTo>
                      <a:pt x="126" y="60"/>
                    </a:lnTo>
                    <a:lnTo>
                      <a:pt x="121" y="61"/>
                    </a:lnTo>
                    <a:lnTo>
                      <a:pt x="121" y="65"/>
                    </a:lnTo>
                    <a:lnTo>
                      <a:pt x="115" y="70"/>
                    </a:lnTo>
                    <a:lnTo>
                      <a:pt x="115" y="65"/>
                    </a:lnTo>
                    <a:lnTo>
                      <a:pt x="115" y="63"/>
                    </a:lnTo>
                    <a:lnTo>
                      <a:pt x="113" y="60"/>
                    </a:lnTo>
                    <a:lnTo>
                      <a:pt x="110" y="65"/>
                    </a:lnTo>
                    <a:lnTo>
                      <a:pt x="111" y="66"/>
                    </a:lnTo>
                    <a:lnTo>
                      <a:pt x="111" y="68"/>
                    </a:lnTo>
                    <a:lnTo>
                      <a:pt x="105" y="70"/>
                    </a:lnTo>
                    <a:lnTo>
                      <a:pt x="108" y="75"/>
                    </a:lnTo>
                    <a:lnTo>
                      <a:pt x="111" y="76"/>
                    </a:lnTo>
                    <a:lnTo>
                      <a:pt x="110" y="78"/>
                    </a:lnTo>
                    <a:lnTo>
                      <a:pt x="108" y="78"/>
                    </a:lnTo>
                    <a:lnTo>
                      <a:pt x="103" y="81"/>
                    </a:lnTo>
                    <a:lnTo>
                      <a:pt x="103" y="78"/>
                    </a:lnTo>
                    <a:lnTo>
                      <a:pt x="101" y="78"/>
                    </a:lnTo>
                    <a:lnTo>
                      <a:pt x="103" y="75"/>
                    </a:lnTo>
                    <a:lnTo>
                      <a:pt x="101" y="73"/>
                    </a:lnTo>
                    <a:lnTo>
                      <a:pt x="91" y="80"/>
                    </a:lnTo>
                    <a:lnTo>
                      <a:pt x="91" y="86"/>
                    </a:lnTo>
                    <a:lnTo>
                      <a:pt x="91" y="88"/>
                    </a:lnTo>
                    <a:lnTo>
                      <a:pt x="90" y="91"/>
                    </a:lnTo>
                    <a:lnTo>
                      <a:pt x="88" y="90"/>
                    </a:lnTo>
                    <a:lnTo>
                      <a:pt x="85" y="88"/>
                    </a:lnTo>
                    <a:lnTo>
                      <a:pt x="85" y="83"/>
                    </a:lnTo>
                    <a:lnTo>
                      <a:pt x="83" y="83"/>
                    </a:lnTo>
                    <a:lnTo>
                      <a:pt x="78" y="88"/>
                    </a:lnTo>
                    <a:lnTo>
                      <a:pt x="71" y="85"/>
                    </a:lnTo>
                    <a:lnTo>
                      <a:pt x="70" y="86"/>
                    </a:lnTo>
                    <a:lnTo>
                      <a:pt x="68" y="86"/>
                    </a:lnTo>
                    <a:lnTo>
                      <a:pt x="68" y="93"/>
                    </a:lnTo>
                    <a:lnTo>
                      <a:pt x="67" y="91"/>
                    </a:lnTo>
                    <a:lnTo>
                      <a:pt x="65" y="93"/>
                    </a:lnTo>
                    <a:lnTo>
                      <a:pt x="65" y="90"/>
                    </a:lnTo>
                    <a:lnTo>
                      <a:pt x="63" y="88"/>
                    </a:lnTo>
                    <a:lnTo>
                      <a:pt x="60" y="91"/>
                    </a:lnTo>
                    <a:lnTo>
                      <a:pt x="58" y="88"/>
                    </a:lnTo>
                    <a:lnTo>
                      <a:pt x="48" y="96"/>
                    </a:lnTo>
                    <a:lnTo>
                      <a:pt x="45" y="96"/>
                    </a:lnTo>
                    <a:lnTo>
                      <a:pt x="43" y="95"/>
                    </a:lnTo>
                    <a:lnTo>
                      <a:pt x="38" y="95"/>
                    </a:lnTo>
                    <a:lnTo>
                      <a:pt x="37" y="98"/>
                    </a:lnTo>
                    <a:lnTo>
                      <a:pt x="37" y="105"/>
                    </a:lnTo>
                    <a:lnTo>
                      <a:pt x="30" y="115"/>
                    </a:lnTo>
                    <a:lnTo>
                      <a:pt x="30" y="116"/>
                    </a:lnTo>
                    <a:lnTo>
                      <a:pt x="23" y="123"/>
                    </a:lnTo>
                    <a:lnTo>
                      <a:pt x="23" y="126"/>
                    </a:lnTo>
                    <a:lnTo>
                      <a:pt x="27" y="130"/>
                    </a:lnTo>
                    <a:lnTo>
                      <a:pt x="23" y="133"/>
                    </a:lnTo>
                    <a:lnTo>
                      <a:pt x="27" y="140"/>
                    </a:lnTo>
                    <a:lnTo>
                      <a:pt x="27" y="144"/>
                    </a:lnTo>
                    <a:lnTo>
                      <a:pt x="33" y="156"/>
                    </a:lnTo>
                    <a:lnTo>
                      <a:pt x="32" y="159"/>
                    </a:lnTo>
                    <a:lnTo>
                      <a:pt x="37" y="164"/>
                    </a:lnTo>
                    <a:lnTo>
                      <a:pt x="37" y="166"/>
                    </a:lnTo>
                    <a:lnTo>
                      <a:pt x="33" y="169"/>
                    </a:lnTo>
                    <a:lnTo>
                      <a:pt x="35" y="171"/>
                    </a:lnTo>
                    <a:lnTo>
                      <a:pt x="32" y="181"/>
                    </a:lnTo>
                    <a:lnTo>
                      <a:pt x="27" y="184"/>
                    </a:lnTo>
                    <a:lnTo>
                      <a:pt x="27" y="191"/>
                    </a:lnTo>
                    <a:lnTo>
                      <a:pt x="23" y="191"/>
                    </a:lnTo>
                    <a:lnTo>
                      <a:pt x="22" y="194"/>
                    </a:lnTo>
                    <a:lnTo>
                      <a:pt x="17" y="198"/>
                    </a:lnTo>
                    <a:lnTo>
                      <a:pt x="17" y="206"/>
                    </a:lnTo>
                    <a:lnTo>
                      <a:pt x="13" y="209"/>
                    </a:lnTo>
                    <a:lnTo>
                      <a:pt x="7" y="211"/>
                    </a:lnTo>
                    <a:lnTo>
                      <a:pt x="5" y="213"/>
                    </a:lnTo>
                    <a:lnTo>
                      <a:pt x="5" y="219"/>
                    </a:lnTo>
                    <a:lnTo>
                      <a:pt x="0" y="224"/>
                    </a:lnTo>
                    <a:lnTo>
                      <a:pt x="2" y="231"/>
                    </a:lnTo>
                    <a:lnTo>
                      <a:pt x="0" y="234"/>
                    </a:lnTo>
                    <a:lnTo>
                      <a:pt x="0" y="236"/>
                    </a:lnTo>
                    <a:lnTo>
                      <a:pt x="0" y="242"/>
                    </a:lnTo>
                    <a:lnTo>
                      <a:pt x="7" y="251"/>
                    </a:lnTo>
                    <a:lnTo>
                      <a:pt x="7" y="256"/>
                    </a:lnTo>
                    <a:lnTo>
                      <a:pt x="7" y="257"/>
                    </a:lnTo>
                    <a:lnTo>
                      <a:pt x="10" y="259"/>
                    </a:lnTo>
                    <a:lnTo>
                      <a:pt x="12" y="259"/>
                    </a:lnTo>
                    <a:lnTo>
                      <a:pt x="10" y="261"/>
                    </a:lnTo>
                    <a:lnTo>
                      <a:pt x="5" y="262"/>
                    </a:lnTo>
                    <a:lnTo>
                      <a:pt x="5" y="266"/>
                    </a:lnTo>
                    <a:lnTo>
                      <a:pt x="7" y="274"/>
                    </a:lnTo>
                    <a:lnTo>
                      <a:pt x="5" y="282"/>
                    </a:lnTo>
                    <a:lnTo>
                      <a:pt x="7" y="284"/>
                    </a:lnTo>
                    <a:lnTo>
                      <a:pt x="8" y="287"/>
                    </a:lnTo>
                    <a:lnTo>
                      <a:pt x="10" y="289"/>
                    </a:lnTo>
                    <a:lnTo>
                      <a:pt x="13" y="294"/>
                    </a:lnTo>
                    <a:lnTo>
                      <a:pt x="17" y="296"/>
                    </a:lnTo>
                    <a:lnTo>
                      <a:pt x="18" y="297"/>
                    </a:lnTo>
                    <a:lnTo>
                      <a:pt x="22" y="301"/>
                    </a:lnTo>
                    <a:lnTo>
                      <a:pt x="25" y="301"/>
                    </a:lnTo>
                    <a:lnTo>
                      <a:pt x="27" y="302"/>
                    </a:lnTo>
                    <a:lnTo>
                      <a:pt x="30" y="302"/>
                    </a:lnTo>
                    <a:lnTo>
                      <a:pt x="35" y="307"/>
                    </a:lnTo>
                    <a:lnTo>
                      <a:pt x="37" y="307"/>
                    </a:lnTo>
                    <a:lnTo>
                      <a:pt x="37" y="311"/>
                    </a:lnTo>
                    <a:lnTo>
                      <a:pt x="38" y="311"/>
                    </a:lnTo>
                    <a:lnTo>
                      <a:pt x="38" y="311"/>
                    </a:lnTo>
                    <a:close/>
                    <a:moveTo>
                      <a:pt x="145" y="22"/>
                    </a:moveTo>
                    <a:lnTo>
                      <a:pt x="143" y="20"/>
                    </a:lnTo>
                    <a:lnTo>
                      <a:pt x="146" y="17"/>
                    </a:lnTo>
                    <a:lnTo>
                      <a:pt x="146" y="18"/>
                    </a:lnTo>
                    <a:lnTo>
                      <a:pt x="145" y="22"/>
                    </a:lnTo>
                    <a:lnTo>
                      <a:pt x="145" y="22"/>
                    </a:lnTo>
                    <a:close/>
                    <a:moveTo>
                      <a:pt x="143" y="30"/>
                    </a:moveTo>
                    <a:lnTo>
                      <a:pt x="143" y="28"/>
                    </a:lnTo>
                    <a:lnTo>
                      <a:pt x="145" y="30"/>
                    </a:lnTo>
                    <a:lnTo>
                      <a:pt x="143" y="32"/>
                    </a:lnTo>
                    <a:lnTo>
                      <a:pt x="143" y="30"/>
                    </a:lnTo>
                    <a:lnTo>
                      <a:pt x="143" y="30"/>
                    </a:lnTo>
                    <a:close/>
                    <a:moveTo>
                      <a:pt x="135" y="28"/>
                    </a:moveTo>
                    <a:lnTo>
                      <a:pt x="136" y="27"/>
                    </a:lnTo>
                    <a:lnTo>
                      <a:pt x="136" y="28"/>
                    </a:lnTo>
                    <a:lnTo>
                      <a:pt x="140" y="30"/>
                    </a:lnTo>
                    <a:lnTo>
                      <a:pt x="138" y="33"/>
                    </a:lnTo>
                    <a:lnTo>
                      <a:pt x="136" y="32"/>
                    </a:lnTo>
                    <a:lnTo>
                      <a:pt x="133" y="32"/>
                    </a:lnTo>
                    <a:lnTo>
                      <a:pt x="135" y="28"/>
                    </a:lnTo>
                    <a:lnTo>
                      <a:pt x="135" y="28"/>
                    </a:lnTo>
                    <a:close/>
                    <a:moveTo>
                      <a:pt x="168" y="116"/>
                    </a:moveTo>
                    <a:lnTo>
                      <a:pt x="168" y="113"/>
                    </a:lnTo>
                    <a:lnTo>
                      <a:pt x="168" y="110"/>
                    </a:lnTo>
                    <a:lnTo>
                      <a:pt x="169" y="108"/>
                    </a:lnTo>
                    <a:lnTo>
                      <a:pt x="171" y="108"/>
                    </a:lnTo>
                    <a:lnTo>
                      <a:pt x="173" y="105"/>
                    </a:lnTo>
                    <a:lnTo>
                      <a:pt x="171" y="110"/>
                    </a:lnTo>
                    <a:lnTo>
                      <a:pt x="169" y="111"/>
                    </a:lnTo>
                    <a:lnTo>
                      <a:pt x="168" y="11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49" name="Freeform 139"/>
              <p:cNvSpPr>
                <a:spLocks/>
              </p:cNvSpPr>
              <p:nvPr/>
            </p:nvSpPr>
            <p:spPr bwMode="auto">
              <a:xfrm>
                <a:off x="6806725" y="3391112"/>
                <a:ext cx="134851" cy="190916"/>
              </a:xfrm>
              <a:custGeom>
                <a:avLst/>
                <a:gdLst/>
                <a:ahLst/>
                <a:cxnLst>
                  <a:cxn ang="0">
                    <a:pos x="45" y="229"/>
                  </a:cxn>
                  <a:cxn ang="0">
                    <a:pos x="50" y="217"/>
                  </a:cxn>
                  <a:cxn ang="0">
                    <a:pos x="55" y="201"/>
                  </a:cxn>
                  <a:cxn ang="0">
                    <a:pos x="55" y="187"/>
                  </a:cxn>
                  <a:cxn ang="0">
                    <a:pos x="57" y="174"/>
                  </a:cxn>
                  <a:cxn ang="0">
                    <a:pos x="60" y="156"/>
                  </a:cxn>
                  <a:cxn ang="0">
                    <a:pos x="62" y="141"/>
                  </a:cxn>
                  <a:cxn ang="0">
                    <a:pos x="37" y="133"/>
                  </a:cxn>
                  <a:cxn ang="0">
                    <a:pos x="15" y="126"/>
                  </a:cxn>
                  <a:cxn ang="0">
                    <a:pos x="0" y="106"/>
                  </a:cxn>
                  <a:cxn ang="0">
                    <a:pos x="45" y="88"/>
                  </a:cxn>
                  <a:cxn ang="0">
                    <a:pos x="75" y="83"/>
                  </a:cxn>
                  <a:cxn ang="0">
                    <a:pos x="86" y="89"/>
                  </a:cxn>
                  <a:cxn ang="0">
                    <a:pos x="103" y="98"/>
                  </a:cxn>
                  <a:cxn ang="0">
                    <a:pos x="93" y="121"/>
                  </a:cxn>
                  <a:cxn ang="0">
                    <a:pos x="108" y="139"/>
                  </a:cxn>
                  <a:cxn ang="0">
                    <a:pos x="118" y="149"/>
                  </a:cxn>
                  <a:cxn ang="0">
                    <a:pos x="123" y="126"/>
                  </a:cxn>
                  <a:cxn ang="0">
                    <a:pos x="130" y="108"/>
                  </a:cxn>
                  <a:cxn ang="0">
                    <a:pos x="135" y="101"/>
                  </a:cxn>
                  <a:cxn ang="0">
                    <a:pos x="128" y="83"/>
                  </a:cxn>
                  <a:cxn ang="0">
                    <a:pos x="110" y="66"/>
                  </a:cxn>
                  <a:cxn ang="0">
                    <a:pos x="131" y="21"/>
                  </a:cxn>
                  <a:cxn ang="0">
                    <a:pos x="143" y="23"/>
                  </a:cxn>
                  <a:cxn ang="0">
                    <a:pos x="160" y="23"/>
                  </a:cxn>
                  <a:cxn ang="0">
                    <a:pos x="171" y="23"/>
                  </a:cxn>
                  <a:cxn ang="0">
                    <a:pos x="186" y="16"/>
                  </a:cxn>
                  <a:cxn ang="0">
                    <a:pos x="203" y="18"/>
                  </a:cxn>
                  <a:cxn ang="0">
                    <a:pos x="223" y="11"/>
                  </a:cxn>
                  <a:cxn ang="0">
                    <a:pos x="244" y="1"/>
                  </a:cxn>
                  <a:cxn ang="0">
                    <a:pos x="253" y="6"/>
                  </a:cxn>
                  <a:cxn ang="0">
                    <a:pos x="248" y="20"/>
                  </a:cxn>
                  <a:cxn ang="0">
                    <a:pos x="248" y="36"/>
                  </a:cxn>
                  <a:cxn ang="0">
                    <a:pos x="248" y="58"/>
                  </a:cxn>
                  <a:cxn ang="0">
                    <a:pos x="243" y="81"/>
                  </a:cxn>
                  <a:cxn ang="0">
                    <a:pos x="251" y="93"/>
                  </a:cxn>
                  <a:cxn ang="0">
                    <a:pos x="244" y="101"/>
                  </a:cxn>
                  <a:cxn ang="0">
                    <a:pos x="244" y="108"/>
                  </a:cxn>
                  <a:cxn ang="0">
                    <a:pos x="229" y="128"/>
                  </a:cxn>
                  <a:cxn ang="0">
                    <a:pos x="206" y="144"/>
                  </a:cxn>
                  <a:cxn ang="0">
                    <a:pos x="168" y="161"/>
                  </a:cxn>
                  <a:cxn ang="0">
                    <a:pos x="155" y="166"/>
                  </a:cxn>
                  <a:cxn ang="0">
                    <a:pos x="141" y="182"/>
                  </a:cxn>
                  <a:cxn ang="0">
                    <a:pos x="118" y="196"/>
                  </a:cxn>
                  <a:cxn ang="0">
                    <a:pos x="101" y="204"/>
                  </a:cxn>
                  <a:cxn ang="0">
                    <a:pos x="98" y="214"/>
                  </a:cxn>
                  <a:cxn ang="0">
                    <a:pos x="101" y="236"/>
                  </a:cxn>
                  <a:cxn ang="0">
                    <a:pos x="108" y="264"/>
                  </a:cxn>
                  <a:cxn ang="0">
                    <a:pos x="115" y="264"/>
                  </a:cxn>
                  <a:cxn ang="0">
                    <a:pos x="113" y="279"/>
                  </a:cxn>
                  <a:cxn ang="0">
                    <a:pos x="106" y="295"/>
                  </a:cxn>
                  <a:cxn ang="0">
                    <a:pos x="108" y="310"/>
                  </a:cxn>
                  <a:cxn ang="0">
                    <a:pos x="48" y="337"/>
                  </a:cxn>
                  <a:cxn ang="0">
                    <a:pos x="37" y="349"/>
                  </a:cxn>
                  <a:cxn ang="0">
                    <a:pos x="45" y="357"/>
                  </a:cxn>
                  <a:cxn ang="0">
                    <a:pos x="45" y="365"/>
                  </a:cxn>
                  <a:cxn ang="0">
                    <a:pos x="28" y="365"/>
                  </a:cxn>
                  <a:cxn ang="0">
                    <a:pos x="25" y="352"/>
                  </a:cxn>
                  <a:cxn ang="0">
                    <a:pos x="25" y="329"/>
                  </a:cxn>
                  <a:cxn ang="0">
                    <a:pos x="22" y="297"/>
                  </a:cxn>
                  <a:cxn ang="0">
                    <a:pos x="17" y="269"/>
                  </a:cxn>
                </a:cxnLst>
                <a:rect l="0" t="0" r="r" b="b"/>
                <a:pathLst>
                  <a:path w="253" h="369">
                    <a:moveTo>
                      <a:pt x="17" y="269"/>
                    </a:moveTo>
                    <a:lnTo>
                      <a:pt x="43" y="246"/>
                    </a:lnTo>
                    <a:lnTo>
                      <a:pt x="43" y="237"/>
                    </a:lnTo>
                    <a:lnTo>
                      <a:pt x="45" y="236"/>
                    </a:lnTo>
                    <a:lnTo>
                      <a:pt x="45" y="229"/>
                    </a:lnTo>
                    <a:lnTo>
                      <a:pt x="47" y="226"/>
                    </a:lnTo>
                    <a:lnTo>
                      <a:pt x="45" y="222"/>
                    </a:lnTo>
                    <a:lnTo>
                      <a:pt x="45" y="219"/>
                    </a:lnTo>
                    <a:lnTo>
                      <a:pt x="48" y="219"/>
                    </a:lnTo>
                    <a:lnTo>
                      <a:pt x="50" y="217"/>
                    </a:lnTo>
                    <a:lnTo>
                      <a:pt x="55" y="214"/>
                    </a:lnTo>
                    <a:lnTo>
                      <a:pt x="58" y="209"/>
                    </a:lnTo>
                    <a:lnTo>
                      <a:pt x="57" y="206"/>
                    </a:lnTo>
                    <a:lnTo>
                      <a:pt x="55" y="204"/>
                    </a:lnTo>
                    <a:lnTo>
                      <a:pt x="55" y="201"/>
                    </a:lnTo>
                    <a:lnTo>
                      <a:pt x="57" y="199"/>
                    </a:lnTo>
                    <a:lnTo>
                      <a:pt x="57" y="194"/>
                    </a:lnTo>
                    <a:lnTo>
                      <a:pt x="52" y="192"/>
                    </a:lnTo>
                    <a:lnTo>
                      <a:pt x="52" y="189"/>
                    </a:lnTo>
                    <a:lnTo>
                      <a:pt x="55" y="187"/>
                    </a:lnTo>
                    <a:lnTo>
                      <a:pt x="55" y="184"/>
                    </a:lnTo>
                    <a:lnTo>
                      <a:pt x="55" y="179"/>
                    </a:lnTo>
                    <a:lnTo>
                      <a:pt x="58" y="177"/>
                    </a:lnTo>
                    <a:lnTo>
                      <a:pt x="60" y="174"/>
                    </a:lnTo>
                    <a:lnTo>
                      <a:pt x="57" y="174"/>
                    </a:lnTo>
                    <a:lnTo>
                      <a:pt x="55" y="173"/>
                    </a:lnTo>
                    <a:lnTo>
                      <a:pt x="57" y="169"/>
                    </a:lnTo>
                    <a:lnTo>
                      <a:pt x="58" y="163"/>
                    </a:lnTo>
                    <a:lnTo>
                      <a:pt x="60" y="159"/>
                    </a:lnTo>
                    <a:lnTo>
                      <a:pt x="60" y="156"/>
                    </a:lnTo>
                    <a:lnTo>
                      <a:pt x="60" y="154"/>
                    </a:lnTo>
                    <a:lnTo>
                      <a:pt x="60" y="151"/>
                    </a:lnTo>
                    <a:lnTo>
                      <a:pt x="60" y="148"/>
                    </a:lnTo>
                    <a:lnTo>
                      <a:pt x="62" y="144"/>
                    </a:lnTo>
                    <a:lnTo>
                      <a:pt x="62" y="141"/>
                    </a:lnTo>
                    <a:lnTo>
                      <a:pt x="57" y="139"/>
                    </a:lnTo>
                    <a:lnTo>
                      <a:pt x="53" y="138"/>
                    </a:lnTo>
                    <a:lnTo>
                      <a:pt x="48" y="134"/>
                    </a:lnTo>
                    <a:lnTo>
                      <a:pt x="42" y="133"/>
                    </a:lnTo>
                    <a:lnTo>
                      <a:pt x="37" y="133"/>
                    </a:lnTo>
                    <a:lnTo>
                      <a:pt x="33" y="128"/>
                    </a:lnTo>
                    <a:lnTo>
                      <a:pt x="27" y="124"/>
                    </a:lnTo>
                    <a:lnTo>
                      <a:pt x="20" y="123"/>
                    </a:lnTo>
                    <a:lnTo>
                      <a:pt x="18" y="124"/>
                    </a:lnTo>
                    <a:lnTo>
                      <a:pt x="15" y="126"/>
                    </a:lnTo>
                    <a:lnTo>
                      <a:pt x="13" y="123"/>
                    </a:lnTo>
                    <a:lnTo>
                      <a:pt x="10" y="123"/>
                    </a:lnTo>
                    <a:lnTo>
                      <a:pt x="2" y="123"/>
                    </a:lnTo>
                    <a:lnTo>
                      <a:pt x="2" y="113"/>
                    </a:lnTo>
                    <a:lnTo>
                      <a:pt x="0" y="106"/>
                    </a:lnTo>
                    <a:lnTo>
                      <a:pt x="2" y="103"/>
                    </a:lnTo>
                    <a:lnTo>
                      <a:pt x="10" y="98"/>
                    </a:lnTo>
                    <a:lnTo>
                      <a:pt x="15" y="98"/>
                    </a:lnTo>
                    <a:lnTo>
                      <a:pt x="40" y="88"/>
                    </a:lnTo>
                    <a:lnTo>
                      <a:pt x="45" y="88"/>
                    </a:lnTo>
                    <a:lnTo>
                      <a:pt x="60" y="83"/>
                    </a:lnTo>
                    <a:lnTo>
                      <a:pt x="67" y="79"/>
                    </a:lnTo>
                    <a:lnTo>
                      <a:pt x="73" y="79"/>
                    </a:lnTo>
                    <a:lnTo>
                      <a:pt x="75" y="81"/>
                    </a:lnTo>
                    <a:lnTo>
                      <a:pt x="75" y="83"/>
                    </a:lnTo>
                    <a:lnTo>
                      <a:pt x="78" y="86"/>
                    </a:lnTo>
                    <a:lnTo>
                      <a:pt x="78" y="88"/>
                    </a:lnTo>
                    <a:lnTo>
                      <a:pt x="81" y="89"/>
                    </a:lnTo>
                    <a:lnTo>
                      <a:pt x="83" y="89"/>
                    </a:lnTo>
                    <a:lnTo>
                      <a:pt x="86" y="89"/>
                    </a:lnTo>
                    <a:lnTo>
                      <a:pt x="90" y="88"/>
                    </a:lnTo>
                    <a:lnTo>
                      <a:pt x="95" y="88"/>
                    </a:lnTo>
                    <a:lnTo>
                      <a:pt x="100" y="88"/>
                    </a:lnTo>
                    <a:lnTo>
                      <a:pt x="103" y="91"/>
                    </a:lnTo>
                    <a:lnTo>
                      <a:pt x="103" y="98"/>
                    </a:lnTo>
                    <a:lnTo>
                      <a:pt x="101" y="103"/>
                    </a:lnTo>
                    <a:lnTo>
                      <a:pt x="96" y="108"/>
                    </a:lnTo>
                    <a:lnTo>
                      <a:pt x="96" y="113"/>
                    </a:lnTo>
                    <a:lnTo>
                      <a:pt x="93" y="118"/>
                    </a:lnTo>
                    <a:lnTo>
                      <a:pt x="93" y="121"/>
                    </a:lnTo>
                    <a:lnTo>
                      <a:pt x="95" y="126"/>
                    </a:lnTo>
                    <a:lnTo>
                      <a:pt x="96" y="129"/>
                    </a:lnTo>
                    <a:lnTo>
                      <a:pt x="100" y="133"/>
                    </a:lnTo>
                    <a:lnTo>
                      <a:pt x="105" y="138"/>
                    </a:lnTo>
                    <a:lnTo>
                      <a:pt x="108" y="139"/>
                    </a:lnTo>
                    <a:lnTo>
                      <a:pt x="110" y="141"/>
                    </a:lnTo>
                    <a:lnTo>
                      <a:pt x="113" y="144"/>
                    </a:lnTo>
                    <a:lnTo>
                      <a:pt x="111" y="148"/>
                    </a:lnTo>
                    <a:lnTo>
                      <a:pt x="113" y="151"/>
                    </a:lnTo>
                    <a:lnTo>
                      <a:pt x="118" y="149"/>
                    </a:lnTo>
                    <a:lnTo>
                      <a:pt x="118" y="146"/>
                    </a:lnTo>
                    <a:lnTo>
                      <a:pt x="116" y="139"/>
                    </a:lnTo>
                    <a:lnTo>
                      <a:pt x="120" y="136"/>
                    </a:lnTo>
                    <a:lnTo>
                      <a:pt x="120" y="133"/>
                    </a:lnTo>
                    <a:lnTo>
                      <a:pt x="123" y="126"/>
                    </a:lnTo>
                    <a:lnTo>
                      <a:pt x="128" y="124"/>
                    </a:lnTo>
                    <a:lnTo>
                      <a:pt x="131" y="123"/>
                    </a:lnTo>
                    <a:lnTo>
                      <a:pt x="133" y="119"/>
                    </a:lnTo>
                    <a:lnTo>
                      <a:pt x="133" y="111"/>
                    </a:lnTo>
                    <a:lnTo>
                      <a:pt x="130" y="108"/>
                    </a:lnTo>
                    <a:lnTo>
                      <a:pt x="131" y="106"/>
                    </a:lnTo>
                    <a:lnTo>
                      <a:pt x="130" y="104"/>
                    </a:lnTo>
                    <a:lnTo>
                      <a:pt x="130" y="103"/>
                    </a:lnTo>
                    <a:lnTo>
                      <a:pt x="133" y="103"/>
                    </a:lnTo>
                    <a:lnTo>
                      <a:pt x="135" y="101"/>
                    </a:lnTo>
                    <a:lnTo>
                      <a:pt x="136" y="99"/>
                    </a:lnTo>
                    <a:lnTo>
                      <a:pt x="136" y="98"/>
                    </a:lnTo>
                    <a:lnTo>
                      <a:pt x="135" y="94"/>
                    </a:lnTo>
                    <a:lnTo>
                      <a:pt x="133" y="89"/>
                    </a:lnTo>
                    <a:lnTo>
                      <a:pt x="128" y="83"/>
                    </a:lnTo>
                    <a:lnTo>
                      <a:pt x="126" y="78"/>
                    </a:lnTo>
                    <a:lnTo>
                      <a:pt x="118" y="71"/>
                    </a:lnTo>
                    <a:lnTo>
                      <a:pt x="115" y="71"/>
                    </a:lnTo>
                    <a:lnTo>
                      <a:pt x="113" y="68"/>
                    </a:lnTo>
                    <a:lnTo>
                      <a:pt x="110" y="66"/>
                    </a:lnTo>
                    <a:lnTo>
                      <a:pt x="103" y="61"/>
                    </a:lnTo>
                    <a:lnTo>
                      <a:pt x="98" y="41"/>
                    </a:lnTo>
                    <a:lnTo>
                      <a:pt x="105" y="21"/>
                    </a:lnTo>
                    <a:lnTo>
                      <a:pt x="128" y="21"/>
                    </a:lnTo>
                    <a:lnTo>
                      <a:pt x="131" y="21"/>
                    </a:lnTo>
                    <a:lnTo>
                      <a:pt x="133" y="20"/>
                    </a:lnTo>
                    <a:lnTo>
                      <a:pt x="136" y="18"/>
                    </a:lnTo>
                    <a:lnTo>
                      <a:pt x="136" y="21"/>
                    </a:lnTo>
                    <a:lnTo>
                      <a:pt x="140" y="21"/>
                    </a:lnTo>
                    <a:lnTo>
                      <a:pt x="143" y="23"/>
                    </a:lnTo>
                    <a:lnTo>
                      <a:pt x="146" y="23"/>
                    </a:lnTo>
                    <a:lnTo>
                      <a:pt x="148" y="26"/>
                    </a:lnTo>
                    <a:lnTo>
                      <a:pt x="148" y="28"/>
                    </a:lnTo>
                    <a:lnTo>
                      <a:pt x="155" y="26"/>
                    </a:lnTo>
                    <a:lnTo>
                      <a:pt x="160" y="23"/>
                    </a:lnTo>
                    <a:lnTo>
                      <a:pt x="163" y="21"/>
                    </a:lnTo>
                    <a:lnTo>
                      <a:pt x="165" y="21"/>
                    </a:lnTo>
                    <a:lnTo>
                      <a:pt x="166" y="21"/>
                    </a:lnTo>
                    <a:lnTo>
                      <a:pt x="168" y="23"/>
                    </a:lnTo>
                    <a:lnTo>
                      <a:pt x="171" y="23"/>
                    </a:lnTo>
                    <a:lnTo>
                      <a:pt x="173" y="25"/>
                    </a:lnTo>
                    <a:lnTo>
                      <a:pt x="178" y="23"/>
                    </a:lnTo>
                    <a:lnTo>
                      <a:pt x="184" y="23"/>
                    </a:lnTo>
                    <a:lnTo>
                      <a:pt x="188" y="20"/>
                    </a:lnTo>
                    <a:lnTo>
                      <a:pt x="186" y="16"/>
                    </a:lnTo>
                    <a:lnTo>
                      <a:pt x="188" y="16"/>
                    </a:lnTo>
                    <a:lnTo>
                      <a:pt x="191" y="16"/>
                    </a:lnTo>
                    <a:lnTo>
                      <a:pt x="196" y="16"/>
                    </a:lnTo>
                    <a:lnTo>
                      <a:pt x="198" y="18"/>
                    </a:lnTo>
                    <a:lnTo>
                      <a:pt x="203" y="18"/>
                    </a:lnTo>
                    <a:lnTo>
                      <a:pt x="204" y="16"/>
                    </a:lnTo>
                    <a:lnTo>
                      <a:pt x="214" y="13"/>
                    </a:lnTo>
                    <a:lnTo>
                      <a:pt x="218" y="15"/>
                    </a:lnTo>
                    <a:lnTo>
                      <a:pt x="221" y="13"/>
                    </a:lnTo>
                    <a:lnTo>
                      <a:pt x="223" y="11"/>
                    </a:lnTo>
                    <a:lnTo>
                      <a:pt x="229" y="11"/>
                    </a:lnTo>
                    <a:lnTo>
                      <a:pt x="233" y="8"/>
                    </a:lnTo>
                    <a:lnTo>
                      <a:pt x="238" y="8"/>
                    </a:lnTo>
                    <a:lnTo>
                      <a:pt x="241" y="5"/>
                    </a:lnTo>
                    <a:lnTo>
                      <a:pt x="244" y="1"/>
                    </a:lnTo>
                    <a:lnTo>
                      <a:pt x="248" y="3"/>
                    </a:lnTo>
                    <a:lnTo>
                      <a:pt x="251" y="0"/>
                    </a:lnTo>
                    <a:lnTo>
                      <a:pt x="251" y="0"/>
                    </a:lnTo>
                    <a:lnTo>
                      <a:pt x="253" y="1"/>
                    </a:lnTo>
                    <a:lnTo>
                      <a:pt x="253" y="6"/>
                    </a:lnTo>
                    <a:lnTo>
                      <a:pt x="251" y="8"/>
                    </a:lnTo>
                    <a:lnTo>
                      <a:pt x="253" y="10"/>
                    </a:lnTo>
                    <a:lnTo>
                      <a:pt x="248" y="16"/>
                    </a:lnTo>
                    <a:lnTo>
                      <a:pt x="246" y="18"/>
                    </a:lnTo>
                    <a:lnTo>
                      <a:pt x="248" y="20"/>
                    </a:lnTo>
                    <a:lnTo>
                      <a:pt x="248" y="21"/>
                    </a:lnTo>
                    <a:lnTo>
                      <a:pt x="246" y="23"/>
                    </a:lnTo>
                    <a:lnTo>
                      <a:pt x="248" y="31"/>
                    </a:lnTo>
                    <a:lnTo>
                      <a:pt x="249" y="36"/>
                    </a:lnTo>
                    <a:lnTo>
                      <a:pt x="248" y="36"/>
                    </a:lnTo>
                    <a:lnTo>
                      <a:pt x="248" y="43"/>
                    </a:lnTo>
                    <a:lnTo>
                      <a:pt x="249" y="45"/>
                    </a:lnTo>
                    <a:lnTo>
                      <a:pt x="249" y="50"/>
                    </a:lnTo>
                    <a:lnTo>
                      <a:pt x="248" y="51"/>
                    </a:lnTo>
                    <a:lnTo>
                      <a:pt x="248" y="58"/>
                    </a:lnTo>
                    <a:lnTo>
                      <a:pt x="246" y="68"/>
                    </a:lnTo>
                    <a:lnTo>
                      <a:pt x="246" y="68"/>
                    </a:lnTo>
                    <a:lnTo>
                      <a:pt x="248" y="70"/>
                    </a:lnTo>
                    <a:lnTo>
                      <a:pt x="248" y="79"/>
                    </a:lnTo>
                    <a:lnTo>
                      <a:pt x="243" y="81"/>
                    </a:lnTo>
                    <a:lnTo>
                      <a:pt x="243" y="81"/>
                    </a:lnTo>
                    <a:lnTo>
                      <a:pt x="244" y="83"/>
                    </a:lnTo>
                    <a:lnTo>
                      <a:pt x="249" y="83"/>
                    </a:lnTo>
                    <a:lnTo>
                      <a:pt x="251" y="84"/>
                    </a:lnTo>
                    <a:lnTo>
                      <a:pt x="251" y="93"/>
                    </a:lnTo>
                    <a:lnTo>
                      <a:pt x="249" y="96"/>
                    </a:lnTo>
                    <a:lnTo>
                      <a:pt x="246" y="98"/>
                    </a:lnTo>
                    <a:lnTo>
                      <a:pt x="248" y="99"/>
                    </a:lnTo>
                    <a:lnTo>
                      <a:pt x="248" y="101"/>
                    </a:lnTo>
                    <a:lnTo>
                      <a:pt x="244" y="101"/>
                    </a:lnTo>
                    <a:lnTo>
                      <a:pt x="241" y="104"/>
                    </a:lnTo>
                    <a:lnTo>
                      <a:pt x="243" y="106"/>
                    </a:lnTo>
                    <a:lnTo>
                      <a:pt x="243" y="104"/>
                    </a:lnTo>
                    <a:lnTo>
                      <a:pt x="246" y="104"/>
                    </a:lnTo>
                    <a:lnTo>
                      <a:pt x="244" y="108"/>
                    </a:lnTo>
                    <a:lnTo>
                      <a:pt x="243" y="113"/>
                    </a:lnTo>
                    <a:lnTo>
                      <a:pt x="241" y="113"/>
                    </a:lnTo>
                    <a:lnTo>
                      <a:pt x="234" y="119"/>
                    </a:lnTo>
                    <a:lnTo>
                      <a:pt x="234" y="121"/>
                    </a:lnTo>
                    <a:lnTo>
                      <a:pt x="229" y="128"/>
                    </a:lnTo>
                    <a:lnTo>
                      <a:pt x="226" y="128"/>
                    </a:lnTo>
                    <a:lnTo>
                      <a:pt x="226" y="133"/>
                    </a:lnTo>
                    <a:lnTo>
                      <a:pt x="211" y="141"/>
                    </a:lnTo>
                    <a:lnTo>
                      <a:pt x="208" y="141"/>
                    </a:lnTo>
                    <a:lnTo>
                      <a:pt x="206" y="144"/>
                    </a:lnTo>
                    <a:lnTo>
                      <a:pt x="191" y="151"/>
                    </a:lnTo>
                    <a:lnTo>
                      <a:pt x="184" y="151"/>
                    </a:lnTo>
                    <a:lnTo>
                      <a:pt x="184" y="151"/>
                    </a:lnTo>
                    <a:lnTo>
                      <a:pt x="178" y="154"/>
                    </a:lnTo>
                    <a:lnTo>
                      <a:pt x="168" y="161"/>
                    </a:lnTo>
                    <a:lnTo>
                      <a:pt x="166" y="159"/>
                    </a:lnTo>
                    <a:lnTo>
                      <a:pt x="166" y="161"/>
                    </a:lnTo>
                    <a:lnTo>
                      <a:pt x="160" y="168"/>
                    </a:lnTo>
                    <a:lnTo>
                      <a:pt x="156" y="169"/>
                    </a:lnTo>
                    <a:lnTo>
                      <a:pt x="155" y="166"/>
                    </a:lnTo>
                    <a:lnTo>
                      <a:pt x="155" y="171"/>
                    </a:lnTo>
                    <a:lnTo>
                      <a:pt x="151" y="173"/>
                    </a:lnTo>
                    <a:lnTo>
                      <a:pt x="151" y="176"/>
                    </a:lnTo>
                    <a:lnTo>
                      <a:pt x="141" y="181"/>
                    </a:lnTo>
                    <a:lnTo>
                      <a:pt x="141" y="182"/>
                    </a:lnTo>
                    <a:lnTo>
                      <a:pt x="138" y="184"/>
                    </a:lnTo>
                    <a:lnTo>
                      <a:pt x="136" y="186"/>
                    </a:lnTo>
                    <a:lnTo>
                      <a:pt x="136" y="189"/>
                    </a:lnTo>
                    <a:lnTo>
                      <a:pt x="130" y="189"/>
                    </a:lnTo>
                    <a:lnTo>
                      <a:pt x="118" y="196"/>
                    </a:lnTo>
                    <a:lnTo>
                      <a:pt x="118" y="201"/>
                    </a:lnTo>
                    <a:lnTo>
                      <a:pt x="113" y="204"/>
                    </a:lnTo>
                    <a:lnTo>
                      <a:pt x="108" y="204"/>
                    </a:lnTo>
                    <a:lnTo>
                      <a:pt x="105" y="207"/>
                    </a:lnTo>
                    <a:lnTo>
                      <a:pt x="101" y="204"/>
                    </a:lnTo>
                    <a:lnTo>
                      <a:pt x="98" y="204"/>
                    </a:lnTo>
                    <a:lnTo>
                      <a:pt x="98" y="207"/>
                    </a:lnTo>
                    <a:lnTo>
                      <a:pt x="101" y="209"/>
                    </a:lnTo>
                    <a:lnTo>
                      <a:pt x="101" y="212"/>
                    </a:lnTo>
                    <a:lnTo>
                      <a:pt x="98" y="214"/>
                    </a:lnTo>
                    <a:lnTo>
                      <a:pt x="100" y="217"/>
                    </a:lnTo>
                    <a:lnTo>
                      <a:pt x="96" y="221"/>
                    </a:lnTo>
                    <a:lnTo>
                      <a:pt x="103" y="231"/>
                    </a:lnTo>
                    <a:lnTo>
                      <a:pt x="105" y="232"/>
                    </a:lnTo>
                    <a:lnTo>
                      <a:pt x="101" y="236"/>
                    </a:lnTo>
                    <a:lnTo>
                      <a:pt x="103" y="236"/>
                    </a:lnTo>
                    <a:lnTo>
                      <a:pt x="106" y="241"/>
                    </a:lnTo>
                    <a:lnTo>
                      <a:pt x="106" y="246"/>
                    </a:lnTo>
                    <a:lnTo>
                      <a:pt x="110" y="251"/>
                    </a:lnTo>
                    <a:lnTo>
                      <a:pt x="108" y="264"/>
                    </a:lnTo>
                    <a:lnTo>
                      <a:pt x="110" y="269"/>
                    </a:lnTo>
                    <a:lnTo>
                      <a:pt x="111" y="269"/>
                    </a:lnTo>
                    <a:lnTo>
                      <a:pt x="111" y="264"/>
                    </a:lnTo>
                    <a:lnTo>
                      <a:pt x="113" y="259"/>
                    </a:lnTo>
                    <a:lnTo>
                      <a:pt x="115" y="264"/>
                    </a:lnTo>
                    <a:lnTo>
                      <a:pt x="115" y="264"/>
                    </a:lnTo>
                    <a:lnTo>
                      <a:pt x="115" y="269"/>
                    </a:lnTo>
                    <a:lnTo>
                      <a:pt x="113" y="272"/>
                    </a:lnTo>
                    <a:lnTo>
                      <a:pt x="113" y="277"/>
                    </a:lnTo>
                    <a:lnTo>
                      <a:pt x="113" y="279"/>
                    </a:lnTo>
                    <a:lnTo>
                      <a:pt x="111" y="285"/>
                    </a:lnTo>
                    <a:lnTo>
                      <a:pt x="111" y="289"/>
                    </a:lnTo>
                    <a:lnTo>
                      <a:pt x="108" y="292"/>
                    </a:lnTo>
                    <a:lnTo>
                      <a:pt x="108" y="295"/>
                    </a:lnTo>
                    <a:lnTo>
                      <a:pt x="106" y="295"/>
                    </a:lnTo>
                    <a:lnTo>
                      <a:pt x="108" y="300"/>
                    </a:lnTo>
                    <a:lnTo>
                      <a:pt x="111" y="299"/>
                    </a:lnTo>
                    <a:lnTo>
                      <a:pt x="113" y="300"/>
                    </a:lnTo>
                    <a:lnTo>
                      <a:pt x="110" y="305"/>
                    </a:lnTo>
                    <a:lnTo>
                      <a:pt x="108" y="310"/>
                    </a:lnTo>
                    <a:lnTo>
                      <a:pt x="98" y="319"/>
                    </a:lnTo>
                    <a:lnTo>
                      <a:pt x="83" y="325"/>
                    </a:lnTo>
                    <a:lnTo>
                      <a:pt x="62" y="329"/>
                    </a:lnTo>
                    <a:lnTo>
                      <a:pt x="53" y="335"/>
                    </a:lnTo>
                    <a:lnTo>
                      <a:pt x="48" y="337"/>
                    </a:lnTo>
                    <a:lnTo>
                      <a:pt x="45" y="340"/>
                    </a:lnTo>
                    <a:lnTo>
                      <a:pt x="43" y="342"/>
                    </a:lnTo>
                    <a:lnTo>
                      <a:pt x="42" y="347"/>
                    </a:lnTo>
                    <a:lnTo>
                      <a:pt x="38" y="347"/>
                    </a:lnTo>
                    <a:lnTo>
                      <a:pt x="37" y="349"/>
                    </a:lnTo>
                    <a:lnTo>
                      <a:pt x="37" y="350"/>
                    </a:lnTo>
                    <a:lnTo>
                      <a:pt x="40" y="354"/>
                    </a:lnTo>
                    <a:lnTo>
                      <a:pt x="40" y="359"/>
                    </a:lnTo>
                    <a:lnTo>
                      <a:pt x="42" y="355"/>
                    </a:lnTo>
                    <a:lnTo>
                      <a:pt x="45" y="357"/>
                    </a:lnTo>
                    <a:lnTo>
                      <a:pt x="47" y="354"/>
                    </a:lnTo>
                    <a:lnTo>
                      <a:pt x="48" y="352"/>
                    </a:lnTo>
                    <a:lnTo>
                      <a:pt x="48" y="355"/>
                    </a:lnTo>
                    <a:lnTo>
                      <a:pt x="47" y="360"/>
                    </a:lnTo>
                    <a:lnTo>
                      <a:pt x="45" y="365"/>
                    </a:lnTo>
                    <a:lnTo>
                      <a:pt x="45" y="369"/>
                    </a:lnTo>
                    <a:lnTo>
                      <a:pt x="40" y="369"/>
                    </a:lnTo>
                    <a:lnTo>
                      <a:pt x="32" y="367"/>
                    </a:lnTo>
                    <a:lnTo>
                      <a:pt x="28" y="367"/>
                    </a:lnTo>
                    <a:lnTo>
                      <a:pt x="28" y="365"/>
                    </a:lnTo>
                    <a:lnTo>
                      <a:pt x="30" y="362"/>
                    </a:lnTo>
                    <a:lnTo>
                      <a:pt x="30" y="359"/>
                    </a:lnTo>
                    <a:lnTo>
                      <a:pt x="30" y="357"/>
                    </a:lnTo>
                    <a:lnTo>
                      <a:pt x="28" y="354"/>
                    </a:lnTo>
                    <a:lnTo>
                      <a:pt x="25" y="352"/>
                    </a:lnTo>
                    <a:lnTo>
                      <a:pt x="23" y="350"/>
                    </a:lnTo>
                    <a:lnTo>
                      <a:pt x="23" y="350"/>
                    </a:lnTo>
                    <a:lnTo>
                      <a:pt x="23" y="342"/>
                    </a:lnTo>
                    <a:lnTo>
                      <a:pt x="23" y="335"/>
                    </a:lnTo>
                    <a:lnTo>
                      <a:pt x="25" y="329"/>
                    </a:lnTo>
                    <a:lnTo>
                      <a:pt x="25" y="312"/>
                    </a:lnTo>
                    <a:lnTo>
                      <a:pt x="23" y="307"/>
                    </a:lnTo>
                    <a:lnTo>
                      <a:pt x="22" y="302"/>
                    </a:lnTo>
                    <a:lnTo>
                      <a:pt x="22" y="299"/>
                    </a:lnTo>
                    <a:lnTo>
                      <a:pt x="22" y="297"/>
                    </a:lnTo>
                    <a:lnTo>
                      <a:pt x="22" y="287"/>
                    </a:lnTo>
                    <a:lnTo>
                      <a:pt x="20" y="282"/>
                    </a:lnTo>
                    <a:lnTo>
                      <a:pt x="18" y="275"/>
                    </a:lnTo>
                    <a:lnTo>
                      <a:pt x="17" y="271"/>
                    </a:lnTo>
                    <a:lnTo>
                      <a:pt x="17" y="26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50" name="Freeform 140"/>
              <p:cNvSpPr>
                <a:spLocks/>
              </p:cNvSpPr>
              <p:nvPr/>
            </p:nvSpPr>
            <p:spPr bwMode="auto">
              <a:xfrm>
                <a:off x="6803514" y="3568540"/>
                <a:ext cx="18194" cy="17639"/>
              </a:xfrm>
              <a:custGeom>
                <a:avLst/>
                <a:gdLst/>
                <a:ahLst/>
                <a:cxnLst>
                  <a:cxn ang="0">
                    <a:pos x="28" y="8"/>
                  </a:cxn>
                  <a:cxn ang="0">
                    <a:pos x="28" y="8"/>
                  </a:cxn>
                  <a:cxn ang="0">
                    <a:pos x="30" y="10"/>
                  </a:cxn>
                  <a:cxn ang="0">
                    <a:pos x="33" y="12"/>
                  </a:cxn>
                  <a:cxn ang="0">
                    <a:pos x="35" y="15"/>
                  </a:cxn>
                  <a:cxn ang="0">
                    <a:pos x="35" y="17"/>
                  </a:cxn>
                  <a:cxn ang="0">
                    <a:pos x="35" y="20"/>
                  </a:cxn>
                  <a:cxn ang="0">
                    <a:pos x="33" y="23"/>
                  </a:cxn>
                  <a:cxn ang="0">
                    <a:pos x="33" y="25"/>
                  </a:cxn>
                  <a:cxn ang="0">
                    <a:pos x="32" y="25"/>
                  </a:cxn>
                  <a:cxn ang="0">
                    <a:pos x="30" y="27"/>
                  </a:cxn>
                  <a:cxn ang="0">
                    <a:pos x="30" y="30"/>
                  </a:cxn>
                  <a:cxn ang="0">
                    <a:pos x="28" y="33"/>
                  </a:cxn>
                  <a:cxn ang="0">
                    <a:pos x="25" y="35"/>
                  </a:cxn>
                  <a:cxn ang="0">
                    <a:pos x="15" y="35"/>
                  </a:cxn>
                  <a:cxn ang="0">
                    <a:pos x="7" y="30"/>
                  </a:cxn>
                  <a:cxn ang="0">
                    <a:pos x="5" y="27"/>
                  </a:cxn>
                  <a:cxn ang="0">
                    <a:pos x="2" y="23"/>
                  </a:cxn>
                  <a:cxn ang="0">
                    <a:pos x="0" y="22"/>
                  </a:cxn>
                  <a:cxn ang="0">
                    <a:pos x="3" y="17"/>
                  </a:cxn>
                  <a:cxn ang="0">
                    <a:pos x="8" y="7"/>
                  </a:cxn>
                  <a:cxn ang="0">
                    <a:pos x="10" y="2"/>
                  </a:cxn>
                  <a:cxn ang="0">
                    <a:pos x="13" y="0"/>
                  </a:cxn>
                  <a:cxn ang="0">
                    <a:pos x="20" y="3"/>
                  </a:cxn>
                  <a:cxn ang="0">
                    <a:pos x="23" y="7"/>
                  </a:cxn>
                  <a:cxn ang="0">
                    <a:pos x="28" y="8"/>
                  </a:cxn>
                  <a:cxn ang="0">
                    <a:pos x="28" y="8"/>
                  </a:cxn>
                </a:cxnLst>
                <a:rect l="0" t="0" r="r" b="b"/>
                <a:pathLst>
                  <a:path w="35" h="35">
                    <a:moveTo>
                      <a:pt x="28" y="8"/>
                    </a:moveTo>
                    <a:lnTo>
                      <a:pt x="28" y="8"/>
                    </a:lnTo>
                    <a:lnTo>
                      <a:pt x="30" y="10"/>
                    </a:lnTo>
                    <a:lnTo>
                      <a:pt x="33" y="12"/>
                    </a:lnTo>
                    <a:lnTo>
                      <a:pt x="35" y="15"/>
                    </a:lnTo>
                    <a:lnTo>
                      <a:pt x="35" y="17"/>
                    </a:lnTo>
                    <a:lnTo>
                      <a:pt x="35" y="20"/>
                    </a:lnTo>
                    <a:lnTo>
                      <a:pt x="33" y="23"/>
                    </a:lnTo>
                    <a:lnTo>
                      <a:pt x="33" y="25"/>
                    </a:lnTo>
                    <a:lnTo>
                      <a:pt x="32" y="25"/>
                    </a:lnTo>
                    <a:lnTo>
                      <a:pt x="30" y="27"/>
                    </a:lnTo>
                    <a:lnTo>
                      <a:pt x="30" y="30"/>
                    </a:lnTo>
                    <a:lnTo>
                      <a:pt x="28" y="33"/>
                    </a:lnTo>
                    <a:lnTo>
                      <a:pt x="25" y="35"/>
                    </a:lnTo>
                    <a:lnTo>
                      <a:pt x="15" y="35"/>
                    </a:lnTo>
                    <a:lnTo>
                      <a:pt x="7" y="30"/>
                    </a:lnTo>
                    <a:lnTo>
                      <a:pt x="5" y="27"/>
                    </a:lnTo>
                    <a:lnTo>
                      <a:pt x="2" y="23"/>
                    </a:lnTo>
                    <a:lnTo>
                      <a:pt x="0" y="22"/>
                    </a:lnTo>
                    <a:lnTo>
                      <a:pt x="3" y="17"/>
                    </a:lnTo>
                    <a:lnTo>
                      <a:pt x="8" y="7"/>
                    </a:lnTo>
                    <a:lnTo>
                      <a:pt x="10" y="2"/>
                    </a:lnTo>
                    <a:lnTo>
                      <a:pt x="13" y="0"/>
                    </a:lnTo>
                    <a:lnTo>
                      <a:pt x="20" y="3"/>
                    </a:lnTo>
                    <a:lnTo>
                      <a:pt x="23" y="7"/>
                    </a:lnTo>
                    <a:lnTo>
                      <a:pt x="28" y="8"/>
                    </a:lnTo>
                    <a:lnTo>
                      <a:pt x="28" y="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51" name="Freeform 141"/>
              <p:cNvSpPr>
                <a:spLocks noEditPoints="1"/>
              </p:cNvSpPr>
              <p:nvPr/>
            </p:nvSpPr>
            <p:spPr bwMode="auto">
              <a:xfrm>
                <a:off x="6619431" y="3525998"/>
                <a:ext cx="210839" cy="156676"/>
              </a:xfrm>
              <a:custGeom>
                <a:avLst/>
                <a:gdLst/>
                <a:ahLst/>
                <a:cxnLst>
                  <a:cxn ang="0">
                    <a:pos x="7" y="142"/>
                  </a:cxn>
                  <a:cxn ang="0">
                    <a:pos x="22" y="146"/>
                  </a:cxn>
                  <a:cxn ang="0">
                    <a:pos x="45" y="156"/>
                  </a:cxn>
                  <a:cxn ang="0">
                    <a:pos x="60" y="157"/>
                  </a:cxn>
                  <a:cxn ang="0">
                    <a:pos x="70" y="146"/>
                  </a:cxn>
                  <a:cxn ang="0">
                    <a:pos x="98" y="69"/>
                  </a:cxn>
                  <a:cxn ang="0">
                    <a:pos x="103" y="106"/>
                  </a:cxn>
                  <a:cxn ang="0">
                    <a:pos x="130" y="103"/>
                  </a:cxn>
                  <a:cxn ang="0">
                    <a:pos x="153" y="89"/>
                  </a:cxn>
                  <a:cxn ang="0">
                    <a:pos x="180" y="78"/>
                  </a:cxn>
                  <a:cxn ang="0">
                    <a:pos x="205" y="83"/>
                  </a:cxn>
                  <a:cxn ang="0">
                    <a:pos x="224" y="83"/>
                  </a:cxn>
                  <a:cxn ang="0">
                    <a:pos x="226" y="66"/>
                  </a:cxn>
                  <a:cxn ang="0">
                    <a:pos x="241" y="56"/>
                  </a:cxn>
                  <a:cxn ang="0">
                    <a:pos x="253" y="48"/>
                  </a:cxn>
                  <a:cxn ang="0">
                    <a:pos x="261" y="29"/>
                  </a:cxn>
                  <a:cxn ang="0">
                    <a:pos x="274" y="21"/>
                  </a:cxn>
                  <a:cxn ang="0">
                    <a:pos x="291" y="14"/>
                  </a:cxn>
                  <a:cxn ang="0">
                    <a:pos x="306" y="6"/>
                  </a:cxn>
                  <a:cxn ang="0">
                    <a:pos x="324" y="0"/>
                  </a:cxn>
                  <a:cxn ang="0">
                    <a:pos x="342" y="6"/>
                  </a:cxn>
                  <a:cxn ang="0">
                    <a:pos x="367" y="14"/>
                  </a:cxn>
                  <a:cxn ang="0">
                    <a:pos x="371" y="41"/>
                  </a:cxn>
                  <a:cxn ang="0">
                    <a:pos x="372" y="81"/>
                  </a:cxn>
                  <a:cxn ang="0">
                    <a:pos x="354" y="83"/>
                  </a:cxn>
                  <a:cxn ang="0">
                    <a:pos x="349" y="108"/>
                  </a:cxn>
                  <a:cxn ang="0">
                    <a:pos x="374" y="111"/>
                  </a:cxn>
                  <a:cxn ang="0">
                    <a:pos x="394" y="108"/>
                  </a:cxn>
                  <a:cxn ang="0">
                    <a:pos x="387" y="126"/>
                  </a:cxn>
                  <a:cxn ang="0">
                    <a:pos x="371" y="156"/>
                  </a:cxn>
                  <a:cxn ang="0">
                    <a:pos x="354" y="166"/>
                  </a:cxn>
                  <a:cxn ang="0">
                    <a:pos x="339" y="184"/>
                  </a:cxn>
                  <a:cxn ang="0">
                    <a:pos x="313" y="219"/>
                  </a:cxn>
                  <a:cxn ang="0">
                    <a:pos x="276" y="249"/>
                  </a:cxn>
                  <a:cxn ang="0">
                    <a:pos x="246" y="269"/>
                  </a:cxn>
                  <a:cxn ang="0">
                    <a:pos x="223" y="274"/>
                  </a:cxn>
                  <a:cxn ang="0">
                    <a:pos x="210" y="284"/>
                  </a:cxn>
                  <a:cxn ang="0">
                    <a:pos x="191" y="287"/>
                  </a:cxn>
                  <a:cxn ang="0">
                    <a:pos x="156" y="284"/>
                  </a:cxn>
                  <a:cxn ang="0">
                    <a:pos x="130" y="285"/>
                  </a:cxn>
                  <a:cxn ang="0">
                    <a:pos x="118" y="292"/>
                  </a:cxn>
                  <a:cxn ang="0">
                    <a:pos x="95" y="294"/>
                  </a:cxn>
                  <a:cxn ang="0">
                    <a:pos x="75" y="300"/>
                  </a:cxn>
                  <a:cxn ang="0">
                    <a:pos x="53" y="290"/>
                  </a:cxn>
                  <a:cxn ang="0">
                    <a:pos x="43" y="284"/>
                  </a:cxn>
                  <a:cxn ang="0">
                    <a:pos x="37" y="280"/>
                  </a:cxn>
                  <a:cxn ang="0">
                    <a:pos x="27" y="254"/>
                  </a:cxn>
                  <a:cxn ang="0">
                    <a:pos x="37" y="245"/>
                  </a:cxn>
                  <a:cxn ang="0">
                    <a:pos x="30" y="214"/>
                  </a:cxn>
                  <a:cxn ang="0">
                    <a:pos x="10" y="161"/>
                  </a:cxn>
                  <a:cxn ang="0">
                    <a:pos x="259" y="191"/>
                  </a:cxn>
                  <a:cxn ang="0">
                    <a:pos x="276" y="197"/>
                  </a:cxn>
                  <a:cxn ang="0">
                    <a:pos x="291" y="186"/>
                  </a:cxn>
                  <a:cxn ang="0">
                    <a:pos x="298" y="176"/>
                  </a:cxn>
                  <a:cxn ang="0">
                    <a:pos x="298" y="154"/>
                  </a:cxn>
                  <a:cxn ang="0">
                    <a:pos x="283" y="151"/>
                  </a:cxn>
                  <a:cxn ang="0">
                    <a:pos x="263" y="162"/>
                  </a:cxn>
                  <a:cxn ang="0">
                    <a:pos x="254" y="182"/>
                  </a:cxn>
                </a:cxnLst>
                <a:rect l="0" t="0" r="r" b="b"/>
                <a:pathLst>
                  <a:path w="394" h="302">
                    <a:moveTo>
                      <a:pt x="0" y="149"/>
                    </a:moveTo>
                    <a:lnTo>
                      <a:pt x="4" y="147"/>
                    </a:lnTo>
                    <a:lnTo>
                      <a:pt x="9" y="146"/>
                    </a:lnTo>
                    <a:lnTo>
                      <a:pt x="9" y="142"/>
                    </a:lnTo>
                    <a:lnTo>
                      <a:pt x="7" y="142"/>
                    </a:lnTo>
                    <a:lnTo>
                      <a:pt x="10" y="137"/>
                    </a:lnTo>
                    <a:lnTo>
                      <a:pt x="15" y="136"/>
                    </a:lnTo>
                    <a:lnTo>
                      <a:pt x="19" y="141"/>
                    </a:lnTo>
                    <a:lnTo>
                      <a:pt x="23" y="141"/>
                    </a:lnTo>
                    <a:lnTo>
                      <a:pt x="22" y="146"/>
                    </a:lnTo>
                    <a:lnTo>
                      <a:pt x="25" y="152"/>
                    </a:lnTo>
                    <a:lnTo>
                      <a:pt x="33" y="154"/>
                    </a:lnTo>
                    <a:lnTo>
                      <a:pt x="38" y="156"/>
                    </a:lnTo>
                    <a:lnTo>
                      <a:pt x="42" y="156"/>
                    </a:lnTo>
                    <a:lnTo>
                      <a:pt x="45" y="156"/>
                    </a:lnTo>
                    <a:lnTo>
                      <a:pt x="48" y="157"/>
                    </a:lnTo>
                    <a:lnTo>
                      <a:pt x="50" y="156"/>
                    </a:lnTo>
                    <a:lnTo>
                      <a:pt x="53" y="156"/>
                    </a:lnTo>
                    <a:lnTo>
                      <a:pt x="57" y="157"/>
                    </a:lnTo>
                    <a:lnTo>
                      <a:pt x="60" y="157"/>
                    </a:lnTo>
                    <a:lnTo>
                      <a:pt x="62" y="159"/>
                    </a:lnTo>
                    <a:lnTo>
                      <a:pt x="63" y="154"/>
                    </a:lnTo>
                    <a:lnTo>
                      <a:pt x="65" y="152"/>
                    </a:lnTo>
                    <a:lnTo>
                      <a:pt x="68" y="151"/>
                    </a:lnTo>
                    <a:lnTo>
                      <a:pt x="70" y="146"/>
                    </a:lnTo>
                    <a:lnTo>
                      <a:pt x="77" y="144"/>
                    </a:lnTo>
                    <a:lnTo>
                      <a:pt x="83" y="144"/>
                    </a:lnTo>
                    <a:lnTo>
                      <a:pt x="87" y="144"/>
                    </a:lnTo>
                    <a:lnTo>
                      <a:pt x="90" y="64"/>
                    </a:lnTo>
                    <a:lnTo>
                      <a:pt x="98" y="69"/>
                    </a:lnTo>
                    <a:lnTo>
                      <a:pt x="100" y="76"/>
                    </a:lnTo>
                    <a:lnTo>
                      <a:pt x="107" y="88"/>
                    </a:lnTo>
                    <a:lnTo>
                      <a:pt x="107" y="94"/>
                    </a:lnTo>
                    <a:lnTo>
                      <a:pt x="103" y="101"/>
                    </a:lnTo>
                    <a:lnTo>
                      <a:pt x="103" y="106"/>
                    </a:lnTo>
                    <a:lnTo>
                      <a:pt x="110" y="104"/>
                    </a:lnTo>
                    <a:lnTo>
                      <a:pt x="115" y="106"/>
                    </a:lnTo>
                    <a:lnTo>
                      <a:pt x="120" y="104"/>
                    </a:lnTo>
                    <a:lnTo>
                      <a:pt x="125" y="104"/>
                    </a:lnTo>
                    <a:lnTo>
                      <a:pt x="130" y="103"/>
                    </a:lnTo>
                    <a:lnTo>
                      <a:pt x="135" y="101"/>
                    </a:lnTo>
                    <a:lnTo>
                      <a:pt x="138" y="98"/>
                    </a:lnTo>
                    <a:lnTo>
                      <a:pt x="140" y="96"/>
                    </a:lnTo>
                    <a:lnTo>
                      <a:pt x="148" y="93"/>
                    </a:lnTo>
                    <a:lnTo>
                      <a:pt x="153" y="89"/>
                    </a:lnTo>
                    <a:lnTo>
                      <a:pt x="156" y="79"/>
                    </a:lnTo>
                    <a:lnTo>
                      <a:pt x="163" y="74"/>
                    </a:lnTo>
                    <a:lnTo>
                      <a:pt x="170" y="74"/>
                    </a:lnTo>
                    <a:lnTo>
                      <a:pt x="178" y="74"/>
                    </a:lnTo>
                    <a:lnTo>
                      <a:pt x="180" y="78"/>
                    </a:lnTo>
                    <a:lnTo>
                      <a:pt x="183" y="78"/>
                    </a:lnTo>
                    <a:lnTo>
                      <a:pt x="191" y="83"/>
                    </a:lnTo>
                    <a:lnTo>
                      <a:pt x="195" y="83"/>
                    </a:lnTo>
                    <a:lnTo>
                      <a:pt x="200" y="83"/>
                    </a:lnTo>
                    <a:lnTo>
                      <a:pt x="205" y="83"/>
                    </a:lnTo>
                    <a:lnTo>
                      <a:pt x="211" y="83"/>
                    </a:lnTo>
                    <a:lnTo>
                      <a:pt x="215" y="81"/>
                    </a:lnTo>
                    <a:lnTo>
                      <a:pt x="216" y="84"/>
                    </a:lnTo>
                    <a:lnTo>
                      <a:pt x="219" y="84"/>
                    </a:lnTo>
                    <a:lnTo>
                      <a:pt x="224" y="83"/>
                    </a:lnTo>
                    <a:lnTo>
                      <a:pt x="223" y="79"/>
                    </a:lnTo>
                    <a:lnTo>
                      <a:pt x="224" y="76"/>
                    </a:lnTo>
                    <a:lnTo>
                      <a:pt x="224" y="73"/>
                    </a:lnTo>
                    <a:lnTo>
                      <a:pt x="226" y="71"/>
                    </a:lnTo>
                    <a:lnTo>
                      <a:pt x="226" y="66"/>
                    </a:lnTo>
                    <a:lnTo>
                      <a:pt x="228" y="61"/>
                    </a:lnTo>
                    <a:lnTo>
                      <a:pt x="233" y="61"/>
                    </a:lnTo>
                    <a:lnTo>
                      <a:pt x="236" y="59"/>
                    </a:lnTo>
                    <a:lnTo>
                      <a:pt x="239" y="59"/>
                    </a:lnTo>
                    <a:lnTo>
                      <a:pt x="241" y="56"/>
                    </a:lnTo>
                    <a:lnTo>
                      <a:pt x="243" y="56"/>
                    </a:lnTo>
                    <a:lnTo>
                      <a:pt x="244" y="53"/>
                    </a:lnTo>
                    <a:lnTo>
                      <a:pt x="248" y="49"/>
                    </a:lnTo>
                    <a:lnTo>
                      <a:pt x="251" y="49"/>
                    </a:lnTo>
                    <a:lnTo>
                      <a:pt x="253" y="48"/>
                    </a:lnTo>
                    <a:lnTo>
                      <a:pt x="256" y="48"/>
                    </a:lnTo>
                    <a:lnTo>
                      <a:pt x="256" y="44"/>
                    </a:lnTo>
                    <a:lnTo>
                      <a:pt x="254" y="41"/>
                    </a:lnTo>
                    <a:lnTo>
                      <a:pt x="254" y="36"/>
                    </a:lnTo>
                    <a:lnTo>
                      <a:pt x="261" y="29"/>
                    </a:lnTo>
                    <a:lnTo>
                      <a:pt x="264" y="28"/>
                    </a:lnTo>
                    <a:lnTo>
                      <a:pt x="268" y="26"/>
                    </a:lnTo>
                    <a:lnTo>
                      <a:pt x="269" y="24"/>
                    </a:lnTo>
                    <a:lnTo>
                      <a:pt x="273" y="23"/>
                    </a:lnTo>
                    <a:lnTo>
                      <a:pt x="274" y="21"/>
                    </a:lnTo>
                    <a:lnTo>
                      <a:pt x="276" y="19"/>
                    </a:lnTo>
                    <a:lnTo>
                      <a:pt x="279" y="18"/>
                    </a:lnTo>
                    <a:lnTo>
                      <a:pt x="284" y="13"/>
                    </a:lnTo>
                    <a:lnTo>
                      <a:pt x="289" y="13"/>
                    </a:lnTo>
                    <a:lnTo>
                      <a:pt x="291" y="14"/>
                    </a:lnTo>
                    <a:lnTo>
                      <a:pt x="293" y="13"/>
                    </a:lnTo>
                    <a:lnTo>
                      <a:pt x="298" y="13"/>
                    </a:lnTo>
                    <a:lnTo>
                      <a:pt x="301" y="11"/>
                    </a:lnTo>
                    <a:lnTo>
                      <a:pt x="304" y="10"/>
                    </a:lnTo>
                    <a:lnTo>
                      <a:pt x="306" y="6"/>
                    </a:lnTo>
                    <a:lnTo>
                      <a:pt x="304" y="5"/>
                    </a:lnTo>
                    <a:lnTo>
                      <a:pt x="308" y="3"/>
                    </a:lnTo>
                    <a:lnTo>
                      <a:pt x="311" y="1"/>
                    </a:lnTo>
                    <a:lnTo>
                      <a:pt x="314" y="1"/>
                    </a:lnTo>
                    <a:lnTo>
                      <a:pt x="324" y="0"/>
                    </a:lnTo>
                    <a:lnTo>
                      <a:pt x="331" y="0"/>
                    </a:lnTo>
                    <a:lnTo>
                      <a:pt x="332" y="3"/>
                    </a:lnTo>
                    <a:lnTo>
                      <a:pt x="336" y="3"/>
                    </a:lnTo>
                    <a:lnTo>
                      <a:pt x="341" y="5"/>
                    </a:lnTo>
                    <a:lnTo>
                      <a:pt x="342" y="6"/>
                    </a:lnTo>
                    <a:lnTo>
                      <a:pt x="346" y="5"/>
                    </a:lnTo>
                    <a:lnTo>
                      <a:pt x="352" y="5"/>
                    </a:lnTo>
                    <a:lnTo>
                      <a:pt x="361" y="6"/>
                    </a:lnTo>
                    <a:lnTo>
                      <a:pt x="366" y="10"/>
                    </a:lnTo>
                    <a:lnTo>
                      <a:pt x="367" y="14"/>
                    </a:lnTo>
                    <a:lnTo>
                      <a:pt x="369" y="21"/>
                    </a:lnTo>
                    <a:lnTo>
                      <a:pt x="371" y="26"/>
                    </a:lnTo>
                    <a:lnTo>
                      <a:pt x="371" y="36"/>
                    </a:lnTo>
                    <a:lnTo>
                      <a:pt x="371" y="38"/>
                    </a:lnTo>
                    <a:lnTo>
                      <a:pt x="371" y="41"/>
                    </a:lnTo>
                    <a:lnTo>
                      <a:pt x="372" y="46"/>
                    </a:lnTo>
                    <a:lnTo>
                      <a:pt x="374" y="51"/>
                    </a:lnTo>
                    <a:lnTo>
                      <a:pt x="374" y="68"/>
                    </a:lnTo>
                    <a:lnTo>
                      <a:pt x="372" y="74"/>
                    </a:lnTo>
                    <a:lnTo>
                      <a:pt x="372" y="81"/>
                    </a:lnTo>
                    <a:lnTo>
                      <a:pt x="372" y="89"/>
                    </a:lnTo>
                    <a:lnTo>
                      <a:pt x="367" y="88"/>
                    </a:lnTo>
                    <a:lnTo>
                      <a:pt x="364" y="84"/>
                    </a:lnTo>
                    <a:lnTo>
                      <a:pt x="357" y="81"/>
                    </a:lnTo>
                    <a:lnTo>
                      <a:pt x="354" y="83"/>
                    </a:lnTo>
                    <a:lnTo>
                      <a:pt x="352" y="88"/>
                    </a:lnTo>
                    <a:lnTo>
                      <a:pt x="347" y="98"/>
                    </a:lnTo>
                    <a:lnTo>
                      <a:pt x="344" y="103"/>
                    </a:lnTo>
                    <a:lnTo>
                      <a:pt x="346" y="104"/>
                    </a:lnTo>
                    <a:lnTo>
                      <a:pt x="349" y="108"/>
                    </a:lnTo>
                    <a:lnTo>
                      <a:pt x="351" y="111"/>
                    </a:lnTo>
                    <a:lnTo>
                      <a:pt x="359" y="116"/>
                    </a:lnTo>
                    <a:lnTo>
                      <a:pt x="369" y="116"/>
                    </a:lnTo>
                    <a:lnTo>
                      <a:pt x="372" y="114"/>
                    </a:lnTo>
                    <a:lnTo>
                      <a:pt x="374" y="111"/>
                    </a:lnTo>
                    <a:lnTo>
                      <a:pt x="374" y="108"/>
                    </a:lnTo>
                    <a:lnTo>
                      <a:pt x="376" y="106"/>
                    </a:lnTo>
                    <a:lnTo>
                      <a:pt x="381" y="106"/>
                    </a:lnTo>
                    <a:lnTo>
                      <a:pt x="389" y="108"/>
                    </a:lnTo>
                    <a:lnTo>
                      <a:pt x="394" y="108"/>
                    </a:lnTo>
                    <a:lnTo>
                      <a:pt x="394" y="108"/>
                    </a:lnTo>
                    <a:lnTo>
                      <a:pt x="391" y="111"/>
                    </a:lnTo>
                    <a:lnTo>
                      <a:pt x="392" y="112"/>
                    </a:lnTo>
                    <a:lnTo>
                      <a:pt x="389" y="119"/>
                    </a:lnTo>
                    <a:lnTo>
                      <a:pt x="387" y="126"/>
                    </a:lnTo>
                    <a:lnTo>
                      <a:pt x="384" y="132"/>
                    </a:lnTo>
                    <a:lnTo>
                      <a:pt x="382" y="141"/>
                    </a:lnTo>
                    <a:lnTo>
                      <a:pt x="379" y="146"/>
                    </a:lnTo>
                    <a:lnTo>
                      <a:pt x="377" y="149"/>
                    </a:lnTo>
                    <a:lnTo>
                      <a:pt x="371" y="156"/>
                    </a:lnTo>
                    <a:lnTo>
                      <a:pt x="369" y="156"/>
                    </a:lnTo>
                    <a:lnTo>
                      <a:pt x="367" y="159"/>
                    </a:lnTo>
                    <a:lnTo>
                      <a:pt x="362" y="161"/>
                    </a:lnTo>
                    <a:lnTo>
                      <a:pt x="361" y="162"/>
                    </a:lnTo>
                    <a:lnTo>
                      <a:pt x="354" y="166"/>
                    </a:lnTo>
                    <a:lnTo>
                      <a:pt x="351" y="171"/>
                    </a:lnTo>
                    <a:lnTo>
                      <a:pt x="346" y="176"/>
                    </a:lnTo>
                    <a:lnTo>
                      <a:pt x="346" y="179"/>
                    </a:lnTo>
                    <a:lnTo>
                      <a:pt x="344" y="184"/>
                    </a:lnTo>
                    <a:lnTo>
                      <a:pt x="339" y="184"/>
                    </a:lnTo>
                    <a:lnTo>
                      <a:pt x="336" y="191"/>
                    </a:lnTo>
                    <a:lnTo>
                      <a:pt x="326" y="206"/>
                    </a:lnTo>
                    <a:lnTo>
                      <a:pt x="318" y="212"/>
                    </a:lnTo>
                    <a:lnTo>
                      <a:pt x="316" y="217"/>
                    </a:lnTo>
                    <a:lnTo>
                      <a:pt x="313" y="219"/>
                    </a:lnTo>
                    <a:lnTo>
                      <a:pt x="308" y="224"/>
                    </a:lnTo>
                    <a:lnTo>
                      <a:pt x="306" y="224"/>
                    </a:lnTo>
                    <a:lnTo>
                      <a:pt x="304" y="225"/>
                    </a:lnTo>
                    <a:lnTo>
                      <a:pt x="279" y="249"/>
                    </a:lnTo>
                    <a:lnTo>
                      <a:pt x="276" y="249"/>
                    </a:lnTo>
                    <a:lnTo>
                      <a:pt x="276" y="250"/>
                    </a:lnTo>
                    <a:lnTo>
                      <a:pt x="271" y="254"/>
                    </a:lnTo>
                    <a:lnTo>
                      <a:pt x="254" y="264"/>
                    </a:lnTo>
                    <a:lnTo>
                      <a:pt x="251" y="267"/>
                    </a:lnTo>
                    <a:lnTo>
                      <a:pt x="246" y="269"/>
                    </a:lnTo>
                    <a:lnTo>
                      <a:pt x="246" y="270"/>
                    </a:lnTo>
                    <a:lnTo>
                      <a:pt x="236" y="272"/>
                    </a:lnTo>
                    <a:lnTo>
                      <a:pt x="231" y="275"/>
                    </a:lnTo>
                    <a:lnTo>
                      <a:pt x="226" y="277"/>
                    </a:lnTo>
                    <a:lnTo>
                      <a:pt x="223" y="274"/>
                    </a:lnTo>
                    <a:lnTo>
                      <a:pt x="216" y="275"/>
                    </a:lnTo>
                    <a:lnTo>
                      <a:pt x="210" y="277"/>
                    </a:lnTo>
                    <a:lnTo>
                      <a:pt x="206" y="280"/>
                    </a:lnTo>
                    <a:lnTo>
                      <a:pt x="211" y="284"/>
                    </a:lnTo>
                    <a:lnTo>
                      <a:pt x="210" y="284"/>
                    </a:lnTo>
                    <a:lnTo>
                      <a:pt x="201" y="284"/>
                    </a:lnTo>
                    <a:lnTo>
                      <a:pt x="196" y="282"/>
                    </a:lnTo>
                    <a:lnTo>
                      <a:pt x="193" y="282"/>
                    </a:lnTo>
                    <a:lnTo>
                      <a:pt x="190" y="285"/>
                    </a:lnTo>
                    <a:lnTo>
                      <a:pt x="191" y="287"/>
                    </a:lnTo>
                    <a:lnTo>
                      <a:pt x="190" y="289"/>
                    </a:lnTo>
                    <a:lnTo>
                      <a:pt x="178" y="287"/>
                    </a:lnTo>
                    <a:lnTo>
                      <a:pt x="175" y="285"/>
                    </a:lnTo>
                    <a:lnTo>
                      <a:pt x="163" y="282"/>
                    </a:lnTo>
                    <a:lnTo>
                      <a:pt x="156" y="284"/>
                    </a:lnTo>
                    <a:lnTo>
                      <a:pt x="156" y="285"/>
                    </a:lnTo>
                    <a:lnTo>
                      <a:pt x="151" y="285"/>
                    </a:lnTo>
                    <a:lnTo>
                      <a:pt x="146" y="284"/>
                    </a:lnTo>
                    <a:lnTo>
                      <a:pt x="133" y="284"/>
                    </a:lnTo>
                    <a:lnTo>
                      <a:pt x="130" y="285"/>
                    </a:lnTo>
                    <a:lnTo>
                      <a:pt x="128" y="289"/>
                    </a:lnTo>
                    <a:lnTo>
                      <a:pt x="126" y="287"/>
                    </a:lnTo>
                    <a:lnTo>
                      <a:pt x="123" y="289"/>
                    </a:lnTo>
                    <a:lnTo>
                      <a:pt x="120" y="290"/>
                    </a:lnTo>
                    <a:lnTo>
                      <a:pt x="118" y="292"/>
                    </a:lnTo>
                    <a:lnTo>
                      <a:pt x="113" y="292"/>
                    </a:lnTo>
                    <a:lnTo>
                      <a:pt x="110" y="294"/>
                    </a:lnTo>
                    <a:lnTo>
                      <a:pt x="102" y="292"/>
                    </a:lnTo>
                    <a:lnTo>
                      <a:pt x="97" y="292"/>
                    </a:lnTo>
                    <a:lnTo>
                      <a:pt x="95" y="294"/>
                    </a:lnTo>
                    <a:lnTo>
                      <a:pt x="88" y="292"/>
                    </a:lnTo>
                    <a:lnTo>
                      <a:pt x="83" y="297"/>
                    </a:lnTo>
                    <a:lnTo>
                      <a:pt x="80" y="299"/>
                    </a:lnTo>
                    <a:lnTo>
                      <a:pt x="78" y="302"/>
                    </a:lnTo>
                    <a:lnTo>
                      <a:pt x="75" y="300"/>
                    </a:lnTo>
                    <a:lnTo>
                      <a:pt x="73" y="302"/>
                    </a:lnTo>
                    <a:lnTo>
                      <a:pt x="62" y="297"/>
                    </a:lnTo>
                    <a:lnTo>
                      <a:pt x="58" y="297"/>
                    </a:lnTo>
                    <a:lnTo>
                      <a:pt x="58" y="292"/>
                    </a:lnTo>
                    <a:lnTo>
                      <a:pt x="53" y="290"/>
                    </a:lnTo>
                    <a:lnTo>
                      <a:pt x="50" y="292"/>
                    </a:lnTo>
                    <a:lnTo>
                      <a:pt x="48" y="290"/>
                    </a:lnTo>
                    <a:lnTo>
                      <a:pt x="50" y="289"/>
                    </a:lnTo>
                    <a:lnTo>
                      <a:pt x="48" y="285"/>
                    </a:lnTo>
                    <a:lnTo>
                      <a:pt x="43" y="284"/>
                    </a:lnTo>
                    <a:lnTo>
                      <a:pt x="38" y="287"/>
                    </a:lnTo>
                    <a:lnTo>
                      <a:pt x="38" y="292"/>
                    </a:lnTo>
                    <a:lnTo>
                      <a:pt x="37" y="289"/>
                    </a:lnTo>
                    <a:lnTo>
                      <a:pt x="35" y="285"/>
                    </a:lnTo>
                    <a:lnTo>
                      <a:pt x="37" y="280"/>
                    </a:lnTo>
                    <a:lnTo>
                      <a:pt x="37" y="275"/>
                    </a:lnTo>
                    <a:lnTo>
                      <a:pt x="40" y="270"/>
                    </a:lnTo>
                    <a:lnTo>
                      <a:pt x="35" y="264"/>
                    </a:lnTo>
                    <a:lnTo>
                      <a:pt x="32" y="260"/>
                    </a:lnTo>
                    <a:lnTo>
                      <a:pt x="27" y="254"/>
                    </a:lnTo>
                    <a:lnTo>
                      <a:pt x="27" y="249"/>
                    </a:lnTo>
                    <a:lnTo>
                      <a:pt x="30" y="247"/>
                    </a:lnTo>
                    <a:lnTo>
                      <a:pt x="32" y="249"/>
                    </a:lnTo>
                    <a:lnTo>
                      <a:pt x="35" y="249"/>
                    </a:lnTo>
                    <a:lnTo>
                      <a:pt x="37" y="245"/>
                    </a:lnTo>
                    <a:lnTo>
                      <a:pt x="38" y="239"/>
                    </a:lnTo>
                    <a:lnTo>
                      <a:pt x="37" y="232"/>
                    </a:lnTo>
                    <a:lnTo>
                      <a:pt x="37" y="229"/>
                    </a:lnTo>
                    <a:lnTo>
                      <a:pt x="30" y="219"/>
                    </a:lnTo>
                    <a:lnTo>
                      <a:pt x="30" y="214"/>
                    </a:lnTo>
                    <a:lnTo>
                      <a:pt x="23" y="206"/>
                    </a:lnTo>
                    <a:lnTo>
                      <a:pt x="20" y="192"/>
                    </a:lnTo>
                    <a:lnTo>
                      <a:pt x="15" y="181"/>
                    </a:lnTo>
                    <a:lnTo>
                      <a:pt x="15" y="174"/>
                    </a:lnTo>
                    <a:lnTo>
                      <a:pt x="10" y="161"/>
                    </a:lnTo>
                    <a:lnTo>
                      <a:pt x="2" y="156"/>
                    </a:lnTo>
                    <a:lnTo>
                      <a:pt x="0" y="149"/>
                    </a:lnTo>
                    <a:lnTo>
                      <a:pt x="0" y="149"/>
                    </a:lnTo>
                    <a:lnTo>
                      <a:pt x="0" y="149"/>
                    </a:lnTo>
                    <a:close/>
                    <a:moveTo>
                      <a:pt x="259" y="191"/>
                    </a:moveTo>
                    <a:lnTo>
                      <a:pt x="263" y="194"/>
                    </a:lnTo>
                    <a:lnTo>
                      <a:pt x="264" y="197"/>
                    </a:lnTo>
                    <a:lnTo>
                      <a:pt x="271" y="199"/>
                    </a:lnTo>
                    <a:lnTo>
                      <a:pt x="274" y="199"/>
                    </a:lnTo>
                    <a:lnTo>
                      <a:pt x="276" y="197"/>
                    </a:lnTo>
                    <a:lnTo>
                      <a:pt x="278" y="196"/>
                    </a:lnTo>
                    <a:lnTo>
                      <a:pt x="279" y="189"/>
                    </a:lnTo>
                    <a:lnTo>
                      <a:pt x="284" y="189"/>
                    </a:lnTo>
                    <a:lnTo>
                      <a:pt x="288" y="187"/>
                    </a:lnTo>
                    <a:lnTo>
                      <a:pt x="291" y="186"/>
                    </a:lnTo>
                    <a:lnTo>
                      <a:pt x="294" y="187"/>
                    </a:lnTo>
                    <a:lnTo>
                      <a:pt x="299" y="184"/>
                    </a:lnTo>
                    <a:lnTo>
                      <a:pt x="299" y="181"/>
                    </a:lnTo>
                    <a:lnTo>
                      <a:pt x="298" y="179"/>
                    </a:lnTo>
                    <a:lnTo>
                      <a:pt x="298" y="176"/>
                    </a:lnTo>
                    <a:lnTo>
                      <a:pt x="303" y="174"/>
                    </a:lnTo>
                    <a:lnTo>
                      <a:pt x="306" y="171"/>
                    </a:lnTo>
                    <a:lnTo>
                      <a:pt x="306" y="166"/>
                    </a:lnTo>
                    <a:lnTo>
                      <a:pt x="303" y="157"/>
                    </a:lnTo>
                    <a:lnTo>
                      <a:pt x="298" y="154"/>
                    </a:lnTo>
                    <a:lnTo>
                      <a:pt x="293" y="154"/>
                    </a:lnTo>
                    <a:lnTo>
                      <a:pt x="289" y="152"/>
                    </a:lnTo>
                    <a:lnTo>
                      <a:pt x="288" y="152"/>
                    </a:lnTo>
                    <a:lnTo>
                      <a:pt x="286" y="152"/>
                    </a:lnTo>
                    <a:lnTo>
                      <a:pt x="283" y="151"/>
                    </a:lnTo>
                    <a:lnTo>
                      <a:pt x="281" y="152"/>
                    </a:lnTo>
                    <a:lnTo>
                      <a:pt x="279" y="154"/>
                    </a:lnTo>
                    <a:lnTo>
                      <a:pt x="276" y="157"/>
                    </a:lnTo>
                    <a:lnTo>
                      <a:pt x="268" y="159"/>
                    </a:lnTo>
                    <a:lnTo>
                      <a:pt x="263" y="162"/>
                    </a:lnTo>
                    <a:lnTo>
                      <a:pt x="259" y="169"/>
                    </a:lnTo>
                    <a:lnTo>
                      <a:pt x="253" y="172"/>
                    </a:lnTo>
                    <a:lnTo>
                      <a:pt x="251" y="176"/>
                    </a:lnTo>
                    <a:lnTo>
                      <a:pt x="253" y="179"/>
                    </a:lnTo>
                    <a:lnTo>
                      <a:pt x="254" y="182"/>
                    </a:lnTo>
                    <a:lnTo>
                      <a:pt x="256" y="184"/>
                    </a:lnTo>
                    <a:lnTo>
                      <a:pt x="259" y="187"/>
                    </a:lnTo>
                    <a:lnTo>
                      <a:pt x="259" y="19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52" name="Freeform 142"/>
              <p:cNvSpPr>
                <a:spLocks/>
              </p:cNvSpPr>
              <p:nvPr/>
            </p:nvSpPr>
            <p:spPr bwMode="auto">
              <a:xfrm>
                <a:off x="6754283" y="3604855"/>
                <a:ext cx="28896" cy="24902"/>
              </a:xfrm>
              <a:custGeom>
                <a:avLst/>
                <a:gdLst/>
                <a:ahLst/>
                <a:cxnLst>
                  <a:cxn ang="0">
                    <a:pos x="8" y="40"/>
                  </a:cxn>
                  <a:cxn ang="0">
                    <a:pos x="8" y="36"/>
                  </a:cxn>
                  <a:cxn ang="0">
                    <a:pos x="5" y="33"/>
                  </a:cxn>
                  <a:cxn ang="0">
                    <a:pos x="3" y="31"/>
                  </a:cxn>
                  <a:cxn ang="0">
                    <a:pos x="2" y="28"/>
                  </a:cxn>
                  <a:cxn ang="0">
                    <a:pos x="0" y="25"/>
                  </a:cxn>
                  <a:cxn ang="0">
                    <a:pos x="2" y="21"/>
                  </a:cxn>
                  <a:cxn ang="0">
                    <a:pos x="8" y="18"/>
                  </a:cxn>
                  <a:cxn ang="0">
                    <a:pos x="12" y="11"/>
                  </a:cxn>
                  <a:cxn ang="0">
                    <a:pos x="17" y="8"/>
                  </a:cxn>
                  <a:cxn ang="0">
                    <a:pos x="25" y="6"/>
                  </a:cxn>
                  <a:cxn ang="0">
                    <a:pos x="28" y="3"/>
                  </a:cxn>
                  <a:cxn ang="0">
                    <a:pos x="30" y="1"/>
                  </a:cxn>
                  <a:cxn ang="0">
                    <a:pos x="32" y="0"/>
                  </a:cxn>
                  <a:cxn ang="0">
                    <a:pos x="35" y="1"/>
                  </a:cxn>
                  <a:cxn ang="0">
                    <a:pos x="37" y="1"/>
                  </a:cxn>
                  <a:cxn ang="0">
                    <a:pos x="38" y="1"/>
                  </a:cxn>
                  <a:cxn ang="0">
                    <a:pos x="42" y="3"/>
                  </a:cxn>
                  <a:cxn ang="0">
                    <a:pos x="47" y="3"/>
                  </a:cxn>
                  <a:cxn ang="0">
                    <a:pos x="52" y="6"/>
                  </a:cxn>
                  <a:cxn ang="0">
                    <a:pos x="55" y="15"/>
                  </a:cxn>
                  <a:cxn ang="0">
                    <a:pos x="55" y="20"/>
                  </a:cxn>
                  <a:cxn ang="0">
                    <a:pos x="52" y="23"/>
                  </a:cxn>
                  <a:cxn ang="0">
                    <a:pos x="47" y="25"/>
                  </a:cxn>
                  <a:cxn ang="0">
                    <a:pos x="47" y="28"/>
                  </a:cxn>
                  <a:cxn ang="0">
                    <a:pos x="48" y="30"/>
                  </a:cxn>
                  <a:cxn ang="0">
                    <a:pos x="48" y="33"/>
                  </a:cxn>
                  <a:cxn ang="0">
                    <a:pos x="43" y="36"/>
                  </a:cxn>
                  <a:cxn ang="0">
                    <a:pos x="40" y="35"/>
                  </a:cxn>
                  <a:cxn ang="0">
                    <a:pos x="37" y="36"/>
                  </a:cxn>
                  <a:cxn ang="0">
                    <a:pos x="33" y="38"/>
                  </a:cxn>
                  <a:cxn ang="0">
                    <a:pos x="28" y="38"/>
                  </a:cxn>
                  <a:cxn ang="0">
                    <a:pos x="27" y="45"/>
                  </a:cxn>
                  <a:cxn ang="0">
                    <a:pos x="25" y="46"/>
                  </a:cxn>
                  <a:cxn ang="0">
                    <a:pos x="23" y="48"/>
                  </a:cxn>
                  <a:cxn ang="0">
                    <a:pos x="20" y="48"/>
                  </a:cxn>
                  <a:cxn ang="0">
                    <a:pos x="13" y="46"/>
                  </a:cxn>
                  <a:cxn ang="0">
                    <a:pos x="12" y="43"/>
                  </a:cxn>
                  <a:cxn ang="0">
                    <a:pos x="8" y="40"/>
                  </a:cxn>
                </a:cxnLst>
                <a:rect l="0" t="0" r="r" b="b"/>
                <a:pathLst>
                  <a:path w="55" h="48">
                    <a:moveTo>
                      <a:pt x="8" y="40"/>
                    </a:moveTo>
                    <a:lnTo>
                      <a:pt x="8" y="36"/>
                    </a:lnTo>
                    <a:lnTo>
                      <a:pt x="5" y="33"/>
                    </a:lnTo>
                    <a:lnTo>
                      <a:pt x="3" y="31"/>
                    </a:lnTo>
                    <a:lnTo>
                      <a:pt x="2" y="28"/>
                    </a:lnTo>
                    <a:lnTo>
                      <a:pt x="0" y="25"/>
                    </a:lnTo>
                    <a:lnTo>
                      <a:pt x="2" y="21"/>
                    </a:lnTo>
                    <a:lnTo>
                      <a:pt x="8" y="18"/>
                    </a:lnTo>
                    <a:lnTo>
                      <a:pt x="12" y="11"/>
                    </a:lnTo>
                    <a:lnTo>
                      <a:pt x="17" y="8"/>
                    </a:lnTo>
                    <a:lnTo>
                      <a:pt x="25" y="6"/>
                    </a:lnTo>
                    <a:lnTo>
                      <a:pt x="28" y="3"/>
                    </a:lnTo>
                    <a:lnTo>
                      <a:pt x="30" y="1"/>
                    </a:lnTo>
                    <a:lnTo>
                      <a:pt x="32" y="0"/>
                    </a:lnTo>
                    <a:lnTo>
                      <a:pt x="35" y="1"/>
                    </a:lnTo>
                    <a:lnTo>
                      <a:pt x="37" y="1"/>
                    </a:lnTo>
                    <a:lnTo>
                      <a:pt x="38" y="1"/>
                    </a:lnTo>
                    <a:lnTo>
                      <a:pt x="42" y="3"/>
                    </a:lnTo>
                    <a:lnTo>
                      <a:pt x="47" y="3"/>
                    </a:lnTo>
                    <a:lnTo>
                      <a:pt x="52" y="6"/>
                    </a:lnTo>
                    <a:lnTo>
                      <a:pt x="55" y="15"/>
                    </a:lnTo>
                    <a:lnTo>
                      <a:pt x="55" y="20"/>
                    </a:lnTo>
                    <a:lnTo>
                      <a:pt x="52" y="23"/>
                    </a:lnTo>
                    <a:lnTo>
                      <a:pt x="47" y="25"/>
                    </a:lnTo>
                    <a:lnTo>
                      <a:pt x="47" y="28"/>
                    </a:lnTo>
                    <a:lnTo>
                      <a:pt x="48" y="30"/>
                    </a:lnTo>
                    <a:lnTo>
                      <a:pt x="48" y="33"/>
                    </a:lnTo>
                    <a:lnTo>
                      <a:pt x="43" y="36"/>
                    </a:lnTo>
                    <a:lnTo>
                      <a:pt x="40" y="35"/>
                    </a:lnTo>
                    <a:lnTo>
                      <a:pt x="37" y="36"/>
                    </a:lnTo>
                    <a:lnTo>
                      <a:pt x="33" y="38"/>
                    </a:lnTo>
                    <a:lnTo>
                      <a:pt x="28" y="38"/>
                    </a:lnTo>
                    <a:lnTo>
                      <a:pt x="27" y="45"/>
                    </a:lnTo>
                    <a:lnTo>
                      <a:pt x="25" y="46"/>
                    </a:lnTo>
                    <a:lnTo>
                      <a:pt x="23" y="48"/>
                    </a:lnTo>
                    <a:lnTo>
                      <a:pt x="20" y="48"/>
                    </a:lnTo>
                    <a:lnTo>
                      <a:pt x="13" y="46"/>
                    </a:lnTo>
                    <a:lnTo>
                      <a:pt x="12" y="43"/>
                    </a:lnTo>
                    <a:lnTo>
                      <a:pt x="8" y="4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grpSp>
        <p:sp>
          <p:nvSpPr>
            <p:cNvPr id="60" name="Freeform 143"/>
            <p:cNvSpPr>
              <a:spLocks noEditPoints="1"/>
            </p:cNvSpPr>
            <p:nvPr/>
          </p:nvSpPr>
          <p:spPr bwMode="auto">
            <a:xfrm>
              <a:off x="7860920" y="3393187"/>
              <a:ext cx="526562" cy="494930"/>
            </a:xfrm>
            <a:custGeom>
              <a:avLst/>
              <a:gdLst/>
              <a:ahLst/>
              <a:cxnLst>
                <a:cxn ang="0">
                  <a:pos x="975" y="400"/>
                </a:cxn>
                <a:cxn ang="0">
                  <a:pos x="839" y="199"/>
                </a:cxn>
                <a:cxn ang="0">
                  <a:pos x="679" y="170"/>
                </a:cxn>
                <a:cxn ang="0">
                  <a:pos x="621" y="138"/>
                </a:cxn>
                <a:cxn ang="0">
                  <a:pos x="616" y="90"/>
                </a:cxn>
                <a:cxn ang="0">
                  <a:pos x="610" y="33"/>
                </a:cxn>
                <a:cxn ang="0">
                  <a:pos x="583" y="47"/>
                </a:cxn>
                <a:cxn ang="0">
                  <a:pos x="493" y="33"/>
                </a:cxn>
                <a:cxn ang="0">
                  <a:pos x="465" y="38"/>
                </a:cxn>
                <a:cxn ang="0">
                  <a:pos x="309" y="130"/>
                </a:cxn>
                <a:cxn ang="0">
                  <a:pos x="3" y="369"/>
                </a:cxn>
                <a:cxn ang="0">
                  <a:pos x="535" y="683"/>
                </a:cxn>
                <a:cxn ang="0">
                  <a:pos x="723" y="789"/>
                </a:cxn>
                <a:cxn ang="0">
                  <a:pos x="661" y="839"/>
                </a:cxn>
                <a:cxn ang="0">
                  <a:pos x="744" y="839"/>
                </a:cxn>
                <a:cxn ang="0">
                  <a:pos x="741" y="852"/>
                </a:cxn>
                <a:cxn ang="0">
                  <a:pos x="661" y="942"/>
                </a:cxn>
                <a:cxn ang="0">
                  <a:pos x="655" y="856"/>
                </a:cxn>
                <a:cxn ang="0">
                  <a:pos x="728" y="862"/>
                </a:cxn>
                <a:cxn ang="0">
                  <a:pos x="718" y="920"/>
                </a:cxn>
                <a:cxn ang="0">
                  <a:pos x="686" y="937"/>
                </a:cxn>
                <a:cxn ang="0">
                  <a:pos x="38" y="626"/>
                </a:cxn>
                <a:cxn ang="0">
                  <a:pos x="113" y="615"/>
                </a:cxn>
                <a:cxn ang="0">
                  <a:pos x="203" y="606"/>
                </a:cxn>
                <a:cxn ang="0">
                  <a:pos x="317" y="560"/>
                </a:cxn>
                <a:cxn ang="0">
                  <a:pos x="457" y="565"/>
                </a:cxn>
                <a:cxn ang="0">
                  <a:pos x="490" y="635"/>
                </a:cxn>
                <a:cxn ang="0">
                  <a:pos x="548" y="601"/>
                </a:cxn>
                <a:cxn ang="0">
                  <a:pos x="523" y="658"/>
                </a:cxn>
                <a:cxn ang="0">
                  <a:pos x="578" y="666"/>
                </a:cxn>
                <a:cxn ang="0">
                  <a:pos x="606" y="759"/>
                </a:cxn>
                <a:cxn ang="0">
                  <a:pos x="686" y="766"/>
                </a:cxn>
                <a:cxn ang="0">
                  <a:pos x="718" y="801"/>
                </a:cxn>
                <a:cxn ang="0">
                  <a:pos x="802" y="762"/>
                </a:cxn>
                <a:cxn ang="0">
                  <a:pos x="876" y="640"/>
                </a:cxn>
                <a:cxn ang="0">
                  <a:pos x="942" y="562"/>
                </a:cxn>
                <a:cxn ang="0">
                  <a:pos x="969" y="434"/>
                </a:cxn>
                <a:cxn ang="0">
                  <a:pos x="942" y="347"/>
                </a:cxn>
                <a:cxn ang="0">
                  <a:pos x="914" y="312"/>
                </a:cxn>
                <a:cxn ang="0">
                  <a:pos x="879" y="243"/>
                </a:cxn>
                <a:cxn ang="0">
                  <a:pos x="836" y="196"/>
                </a:cxn>
                <a:cxn ang="0">
                  <a:pos x="806" y="98"/>
                </a:cxn>
                <a:cxn ang="0">
                  <a:pos x="769" y="42"/>
                </a:cxn>
                <a:cxn ang="0">
                  <a:pos x="739" y="73"/>
                </a:cxn>
                <a:cxn ang="0">
                  <a:pos x="693" y="188"/>
                </a:cxn>
                <a:cxn ang="0">
                  <a:pos x="608" y="138"/>
                </a:cxn>
                <a:cxn ang="0">
                  <a:pos x="608" y="76"/>
                </a:cxn>
                <a:cxn ang="0">
                  <a:pos x="600" y="50"/>
                </a:cxn>
                <a:cxn ang="0">
                  <a:pos x="557" y="42"/>
                </a:cxn>
                <a:cxn ang="0">
                  <a:pos x="513" y="32"/>
                </a:cxn>
                <a:cxn ang="0">
                  <a:pos x="470" y="63"/>
                </a:cxn>
                <a:cxn ang="0">
                  <a:pos x="440" y="110"/>
                </a:cxn>
                <a:cxn ang="0">
                  <a:pos x="405" y="115"/>
                </a:cxn>
                <a:cxn ang="0">
                  <a:pos x="376" y="90"/>
                </a:cxn>
                <a:cxn ang="0">
                  <a:pos x="341" y="103"/>
                </a:cxn>
                <a:cxn ang="0">
                  <a:pos x="316" y="143"/>
                </a:cxn>
                <a:cxn ang="0">
                  <a:pos x="294" y="166"/>
                </a:cxn>
                <a:cxn ang="0">
                  <a:pos x="254" y="191"/>
                </a:cxn>
                <a:cxn ang="0">
                  <a:pos x="140" y="248"/>
                </a:cxn>
                <a:cxn ang="0">
                  <a:pos x="47" y="279"/>
                </a:cxn>
                <a:cxn ang="0">
                  <a:pos x="22" y="390"/>
                </a:cxn>
                <a:cxn ang="0">
                  <a:pos x="33" y="482"/>
                </a:cxn>
              </a:cxnLst>
              <a:rect l="0" t="0" r="r" b="b"/>
              <a:pathLst>
                <a:path w="985" h="955">
                  <a:moveTo>
                    <a:pt x="974" y="455"/>
                  </a:moveTo>
                  <a:lnTo>
                    <a:pt x="975" y="449"/>
                  </a:lnTo>
                  <a:lnTo>
                    <a:pt x="977" y="452"/>
                  </a:lnTo>
                  <a:lnTo>
                    <a:pt x="974" y="455"/>
                  </a:lnTo>
                  <a:lnTo>
                    <a:pt x="974" y="455"/>
                  </a:lnTo>
                  <a:close/>
                  <a:moveTo>
                    <a:pt x="975" y="400"/>
                  </a:moveTo>
                  <a:lnTo>
                    <a:pt x="974" y="394"/>
                  </a:lnTo>
                  <a:lnTo>
                    <a:pt x="974" y="390"/>
                  </a:lnTo>
                  <a:lnTo>
                    <a:pt x="975" y="385"/>
                  </a:lnTo>
                  <a:lnTo>
                    <a:pt x="978" y="382"/>
                  </a:lnTo>
                  <a:lnTo>
                    <a:pt x="982" y="377"/>
                  </a:lnTo>
                  <a:lnTo>
                    <a:pt x="980" y="374"/>
                  </a:lnTo>
                  <a:lnTo>
                    <a:pt x="982" y="370"/>
                  </a:lnTo>
                  <a:lnTo>
                    <a:pt x="983" y="370"/>
                  </a:lnTo>
                  <a:lnTo>
                    <a:pt x="985" y="375"/>
                  </a:lnTo>
                  <a:lnTo>
                    <a:pt x="983" y="382"/>
                  </a:lnTo>
                  <a:lnTo>
                    <a:pt x="978" y="389"/>
                  </a:lnTo>
                  <a:lnTo>
                    <a:pt x="977" y="397"/>
                  </a:lnTo>
                  <a:lnTo>
                    <a:pt x="978" y="402"/>
                  </a:lnTo>
                  <a:lnTo>
                    <a:pt x="975" y="400"/>
                  </a:lnTo>
                  <a:lnTo>
                    <a:pt x="975" y="400"/>
                  </a:lnTo>
                  <a:close/>
                  <a:moveTo>
                    <a:pt x="935" y="336"/>
                  </a:moveTo>
                  <a:lnTo>
                    <a:pt x="939" y="342"/>
                  </a:lnTo>
                  <a:lnTo>
                    <a:pt x="942" y="346"/>
                  </a:lnTo>
                  <a:lnTo>
                    <a:pt x="944" y="342"/>
                  </a:lnTo>
                  <a:lnTo>
                    <a:pt x="940" y="339"/>
                  </a:lnTo>
                  <a:lnTo>
                    <a:pt x="942" y="337"/>
                  </a:lnTo>
                  <a:lnTo>
                    <a:pt x="939" y="336"/>
                  </a:lnTo>
                  <a:lnTo>
                    <a:pt x="935" y="336"/>
                  </a:lnTo>
                  <a:lnTo>
                    <a:pt x="935" y="336"/>
                  </a:lnTo>
                  <a:lnTo>
                    <a:pt x="935" y="336"/>
                  </a:lnTo>
                  <a:close/>
                  <a:moveTo>
                    <a:pt x="929" y="306"/>
                  </a:moveTo>
                  <a:lnTo>
                    <a:pt x="929" y="302"/>
                  </a:lnTo>
                  <a:lnTo>
                    <a:pt x="927" y="304"/>
                  </a:lnTo>
                  <a:lnTo>
                    <a:pt x="929" y="306"/>
                  </a:lnTo>
                  <a:lnTo>
                    <a:pt x="929" y="306"/>
                  </a:lnTo>
                  <a:close/>
                  <a:moveTo>
                    <a:pt x="837" y="208"/>
                  </a:moveTo>
                  <a:lnTo>
                    <a:pt x="839" y="204"/>
                  </a:lnTo>
                  <a:lnTo>
                    <a:pt x="834" y="201"/>
                  </a:lnTo>
                  <a:lnTo>
                    <a:pt x="839" y="199"/>
                  </a:lnTo>
                  <a:lnTo>
                    <a:pt x="841" y="199"/>
                  </a:lnTo>
                  <a:lnTo>
                    <a:pt x="841" y="206"/>
                  </a:lnTo>
                  <a:lnTo>
                    <a:pt x="839" y="211"/>
                  </a:lnTo>
                  <a:lnTo>
                    <a:pt x="837" y="208"/>
                  </a:lnTo>
                  <a:lnTo>
                    <a:pt x="837" y="208"/>
                  </a:lnTo>
                  <a:close/>
                  <a:moveTo>
                    <a:pt x="758" y="0"/>
                  </a:moveTo>
                  <a:lnTo>
                    <a:pt x="759" y="3"/>
                  </a:lnTo>
                  <a:lnTo>
                    <a:pt x="761" y="0"/>
                  </a:lnTo>
                  <a:lnTo>
                    <a:pt x="758" y="0"/>
                  </a:lnTo>
                  <a:lnTo>
                    <a:pt x="758" y="0"/>
                  </a:lnTo>
                  <a:close/>
                  <a:moveTo>
                    <a:pt x="754" y="12"/>
                  </a:moveTo>
                  <a:lnTo>
                    <a:pt x="754" y="17"/>
                  </a:lnTo>
                  <a:lnTo>
                    <a:pt x="756" y="15"/>
                  </a:lnTo>
                  <a:lnTo>
                    <a:pt x="759" y="15"/>
                  </a:lnTo>
                  <a:lnTo>
                    <a:pt x="758" y="12"/>
                  </a:lnTo>
                  <a:lnTo>
                    <a:pt x="754" y="12"/>
                  </a:lnTo>
                  <a:lnTo>
                    <a:pt x="754" y="12"/>
                  </a:lnTo>
                  <a:close/>
                  <a:moveTo>
                    <a:pt x="676" y="170"/>
                  </a:moveTo>
                  <a:lnTo>
                    <a:pt x="678" y="171"/>
                  </a:lnTo>
                  <a:lnTo>
                    <a:pt x="679" y="170"/>
                  </a:lnTo>
                  <a:lnTo>
                    <a:pt x="679" y="168"/>
                  </a:lnTo>
                  <a:lnTo>
                    <a:pt x="676" y="170"/>
                  </a:lnTo>
                  <a:lnTo>
                    <a:pt x="676" y="170"/>
                  </a:lnTo>
                  <a:close/>
                  <a:moveTo>
                    <a:pt x="670" y="160"/>
                  </a:moveTo>
                  <a:lnTo>
                    <a:pt x="673" y="161"/>
                  </a:lnTo>
                  <a:lnTo>
                    <a:pt x="675" y="161"/>
                  </a:lnTo>
                  <a:lnTo>
                    <a:pt x="678" y="158"/>
                  </a:lnTo>
                  <a:lnTo>
                    <a:pt x="683" y="156"/>
                  </a:lnTo>
                  <a:lnTo>
                    <a:pt x="683" y="155"/>
                  </a:lnTo>
                  <a:lnTo>
                    <a:pt x="678" y="155"/>
                  </a:lnTo>
                  <a:lnTo>
                    <a:pt x="671" y="156"/>
                  </a:lnTo>
                  <a:lnTo>
                    <a:pt x="671" y="156"/>
                  </a:lnTo>
                  <a:lnTo>
                    <a:pt x="670" y="160"/>
                  </a:lnTo>
                  <a:lnTo>
                    <a:pt x="670" y="160"/>
                  </a:lnTo>
                  <a:close/>
                  <a:moveTo>
                    <a:pt x="621" y="138"/>
                  </a:moveTo>
                  <a:lnTo>
                    <a:pt x="620" y="136"/>
                  </a:lnTo>
                  <a:lnTo>
                    <a:pt x="620" y="133"/>
                  </a:lnTo>
                  <a:lnTo>
                    <a:pt x="623" y="136"/>
                  </a:lnTo>
                  <a:lnTo>
                    <a:pt x="621" y="138"/>
                  </a:lnTo>
                  <a:lnTo>
                    <a:pt x="621" y="138"/>
                  </a:lnTo>
                  <a:close/>
                  <a:moveTo>
                    <a:pt x="605" y="91"/>
                  </a:moveTo>
                  <a:lnTo>
                    <a:pt x="605" y="90"/>
                  </a:lnTo>
                  <a:lnTo>
                    <a:pt x="603" y="90"/>
                  </a:lnTo>
                  <a:lnTo>
                    <a:pt x="603" y="88"/>
                  </a:lnTo>
                  <a:lnTo>
                    <a:pt x="605" y="86"/>
                  </a:lnTo>
                  <a:lnTo>
                    <a:pt x="608" y="88"/>
                  </a:lnTo>
                  <a:lnTo>
                    <a:pt x="605" y="91"/>
                  </a:lnTo>
                  <a:lnTo>
                    <a:pt x="605" y="91"/>
                  </a:lnTo>
                  <a:close/>
                  <a:moveTo>
                    <a:pt x="611" y="96"/>
                  </a:moveTo>
                  <a:lnTo>
                    <a:pt x="608" y="98"/>
                  </a:lnTo>
                  <a:lnTo>
                    <a:pt x="610" y="100"/>
                  </a:lnTo>
                  <a:lnTo>
                    <a:pt x="615" y="98"/>
                  </a:lnTo>
                  <a:lnTo>
                    <a:pt x="621" y="98"/>
                  </a:lnTo>
                  <a:lnTo>
                    <a:pt x="621" y="95"/>
                  </a:lnTo>
                  <a:lnTo>
                    <a:pt x="620" y="95"/>
                  </a:lnTo>
                  <a:lnTo>
                    <a:pt x="618" y="95"/>
                  </a:lnTo>
                  <a:lnTo>
                    <a:pt x="618" y="93"/>
                  </a:lnTo>
                  <a:lnTo>
                    <a:pt x="621" y="90"/>
                  </a:lnTo>
                  <a:lnTo>
                    <a:pt x="621" y="90"/>
                  </a:lnTo>
                  <a:lnTo>
                    <a:pt x="616" y="90"/>
                  </a:lnTo>
                  <a:lnTo>
                    <a:pt x="616" y="86"/>
                  </a:lnTo>
                  <a:lnTo>
                    <a:pt x="613" y="88"/>
                  </a:lnTo>
                  <a:lnTo>
                    <a:pt x="613" y="90"/>
                  </a:lnTo>
                  <a:lnTo>
                    <a:pt x="610" y="90"/>
                  </a:lnTo>
                  <a:lnTo>
                    <a:pt x="610" y="91"/>
                  </a:lnTo>
                  <a:lnTo>
                    <a:pt x="610" y="91"/>
                  </a:lnTo>
                  <a:lnTo>
                    <a:pt x="611" y="96"/>
                  </a:lnTo>
                  <a:lnTo>
                    <a:pt x="611" y="96"/>
                  </a:lnTo>
                  <a:close/>
                  <a:moveTo>
                    <a:pt x="615" y="30"/>
                  </a:moveTo>
                  <a:lnTo>
                    <a:pt x="618" y="32"/>
                  </a:lnTo>
                  <a:lnTo>
                    <a:pt x="618" y="28"/>
                  </a:lnTo>
                  <a:lnTo>
                    <a:pt x="623" y="25"/>
                  </a:lnTo>
                  <a:lnTo>
                    <a:pt x="621" y="22"/>
                  </a:lnTo>
                  <a:lnTo>
                    <a:pt x="616" y="27"/>
                  </a:lnTo>
                  <a:lnTo>
                    <a:pt x="615" y="30"/>
                  </a:lnTo>
                  <a:lnTo>
                    <a:pt x="615" y="30"/>
                  </a:lnTo>
                  <a:close/>
                  <a:moveTo>
                    <a:pt x="610" y="33"/>
                  </a:moveTo>
                  <a:lnTo>
                    <a:pt x="611" y="35"/>
                  </a:lnTo>
                  <a:lnTo>
                    <a:pt x="611" y="32"/>
                  </a:lnTo>
                  <a:lnTo>
                    <a:pt x="610" y="33"/>
                  </a:lnTo>
                  <a:lnTo>
                    <a:pt x="610" y="33"/>
                  </a:lnTo>
                  <a:close/>
                  <a:moveTo>
                    <a:pt x="605" y="35"/>
                  </a:moveTo>
                  <a:lnTo>
                    <a:pt x="606" y="37"/>
                  </a:lnTo>
                  <a:lnTo>
                    <a:pt x="608" y="35"/>
                  </a:lnTo>
                  <a:lnTo>
                    <a:pt x="605" y="35"/>
                  </a:lnTo>
                  <a:lnTo>
                    <a:pt x="605" y="35"/>
                  </a:lnTo>
                  <a:close/>
                  <a:moveTo>
                    <a:pt x="596" y="38"/>
                  </a:moveTo>
                  <a:lnTo>
                    <a:pt x="600" y="40"/>
                  </a:lnTo>
                  <a:lnTo>
                    <a:pt x="600" y="37"/>
                  </a:lnTo>
                  <a:lnTo>
                    <a:pt x="596" y="38"/>
                  </a:lnTo>
                  <a:lnTo>
                    <a:pt x="596" y="38"/>
                  </a:lnTo>
                  <a:close/>
                  <a:moveTo>
                    <a:pt x="591" y="45"/>
                  </a:moveTo>
                  <a:lnTo>
                    <a:pt x="590" y="43"/>
                  </a:lnTo>
                  <a:lnTo>
                    <a:pt x="595" y="40"/>
                  </a:lnTo>
                  <a:lnTo>
                    <a:pt x="598" y="40"/>
                  </a:lnTo>
                  <a:lnTo>
                    <a:pt x="598" y="43"/>
                  </a:lnTo>
                  <a:lnTo>
                    <a:pt x="593" y="43"/>
                  </a:lnTo>
                  <a:lnTo>
                    <a:pt x="591" y="45"/>
                  </a:lnTo>
                  <a:lnTo>
                    <a:pt x="591" y="45"/>
                  </a:lnTo>
                  <a:close/>
                  <a:moveTo>
                    <a:pt x="583" y="47"/>
                  </a:moveTo>
                  <a:lnTo>
                    <a:pt x="585" y="48"/>
                  </a:lnTo>
                  <a:lnTo>
                    <a:pt x="590" y="47"/>
                  </a:lnTo>
                  <a:lnTo>
                    <a:pt x="588" y="45"/>
                  </a:lnTo>
                  <a:lnTo>
                    <a:pt x="583" y="47"/>
                  </a:lnTo>
                  <a:lnTo>
                    <a:pt x="583" y="47"/>
                  </a:lnTo>
                  <a:close/>
                  <a:moveTo>
                    <a:pt x="522" y="30"/>
                  </a:moveTo>
                  <a:lnTo>
                    <a:pt x="518" y="25"/>
                  </a:lnTo>
                  <a:lnTo>
                    <a:pt x="520" y="22"/>
                  </a:lnTo>
                  <a:lnTo>
                    <a:pt x="523" y="22"/>
                  </a:lnTo>
                  <a:lnTo>
                    <a:pt x="522" y="25"/>
                  </a:lnTo>
                  <a:lnTo>
                    <a:pt x="522" y="30"/>
                  </a:lnTo>
                  <a:lnTo>
                    <a:pt x="522" y="30"/>
                  </a:lnTo>
                  <a:close/>
                  <a:moveTo>
                    <a:pt x="469" y="27"/>
                  </a:moveTo>
                  <a:lnTo>
                    <a:pt x="469" y="32"/>
                  </a:lnTo>
                  <a:lnTo>
                    <a:pt x="472" y="37"/>
                  </a:lnTo>
                  <a:lnTo>
                    <a:pt x="475" y="40"/>
                  </a:lnTo>
                  <a:lnTo>
                    <a:pt x="482" y="43"/>
                  </a:lnTo>
                  <a:lnTo>
                    <a:pt x="490" y="35"/>
                  </a:lnTo>
                  <a:lnTo>
                    <a:pt x="493" y="35"/>
                  </a:lnTo>
                  <a:lnTo>
                    <a:pt x="493" y="33"/>
                  </a:lnTo>
                  <a:lnTo>
                    <a:pt x="495" y="32"/>
                  </a:lnTo>
                  <a:lnTo>
                    <a:pt x="493" y="30"/>
                  </a:lnTo>
                  <a:lnTo>
                    <a:pt x="492" y="27"/>
                  </a:lnTo>
                  <a:lnTo>
                    <a:pt x="490" y="27"/>
                  </a:lnTo>
                  <a:lnTo>
                    <a:pt x="487" y="28"/>
                  </a:lnTo>
                  <a:lnTo>
                    <a:pt x="480" y="28"/>
                  </a:lnTo>
                  <a:lnTo>
                    <a:pt x="479" y="32"/>
                  </a:lnTo>
                  <a:lnTo>
                    <a:pt x="475" y="30"/>
                  </a:lnTo>
                  <a:lnTo>
                    <a:pt x="474" y="28"/>
                  </a:lnTo>
                  <a:lnTo>
                    <a:pt x="472" y="28"/>
                  </a:lnTo>
                  <a:lnTo>
                    <a:pt x="469" y="25"/>
                  </a:lnTo>
                  <a:lnTo>
                    <a:pt x="467" y="25"/>
                  </a:lnTo>
                  <a:lnTo>
                    <a:pt x="469" y="27"/>
                  </a:lnTo>
                  <a:lnTo>
                    <a:pt x="469" y="27"/>
                  </a:lnTo>
                  <a:close/>
                  <a:moveTo>
                    <a:pt x="465" y="28"/>
                  </a:moveTo>
                  <a:lnTo>
                    <a:pt x="469" y="37"/>
                  </a:lnTo>
                  <a:lnTo>
                    <a:pt x="472" y="37"/>
                  </a:lnTo>
                  <a:lnTo>
                    <a:pt x="474" y="38"/>
                  </a:lnTo>
                  <a:lnTo>
                    <a:pt x="467" y="38"/>
                  </a:lnTo>
                  <a:lnTo>
                    <a:pt x="465" y="38"/>
                  </a:lnTo>
                  <a:lnTo>
                    <a:pt x="460" y="37"/>
                  </a:lnTo>
                  <a:lnTo>
                    <a:pt x="460" y="33"/>
                  </a:lnTo>
                  <a:lnTo>
                    <a:pt x="462" y="33"/>
                  </a:lnTo>
                  <a:lnTo>
                    <a:pt x="464" y="35"/>
                  </a:lnTo>
                  <a:lnTo>
                    <a:pt x="464" y="33"/>
                  </a:lnTo>
                  <a:lnTo>
                    <a:pt x="464" y="33"/>
                  </a:lnTo>
                  <a:lnTo>
                    <a:pt x="464" y="30"/>
                  </a:lnTo>
                  <a:lnTo>
                    <a:pt x="462" y="30"/>
                  </a:lnTo>
                  <a:lnTo>
                    <a:pt x="465" y="28"/>
                  </a:lnTo>
                  <a:lnTo>
                    <a:pt x="465" y="28"/>
                  </a:lnTo>
                  <a:close/>
                  <a:moveTo>
                    <a:pt x="311" y="123"/>
                  </a:moveTo>
                  <a:lnTo>
                    <a:pt x="312" y="125"/>
                  </a:lnTo>
                  <a:lnTo>
                    <a:pt x="317" y="125"/>
                  </a:lnTo>
                  <a:lnTo>
                    <a:pt x="314" y="120"/>
                  </a:lnTo>
                  <a:lnTo>
                    <a:pt x="314" y="120"/>
                  </a:lnTo>
                  <a:lnTo>
                    <a:pt x="311" y="123"/>
                  </a:lnTo>
                  <a:lnTo>
                    <a:pt x="311" y="123"/>
                  </a:lnTo>
                  <a:close/>
                  <a:moveTo>
                    <a:pt x="312" y="138"/>
                  </a:moveTo>
                  <a:lnTo>
                    <a:pt x="312" y="133"/>
                  </a:lnTo>
                  <a:lnTo>
                    <a:pt x="309" y="130"/>
                  </a:lnTo>
                  <a:lnTo>
                    <a:pt x="311" y="136"/>
                  </a:lnTo>
                  <a:lnTo>
                    <a:pt x="312" y="138"/>
                  </a:lnTo>
                  <a:lnTo>
                    <a:pt x="312" y="138"/>
                  </a:lnTo>
                  <a:close/>
                  <a:moveTo>
                    <a:pt x="332" y="105"/>
                  </a:moveTo>
                  <a:lnTo>
                    <a:pt x="331" y="105"/>
                  </a:lnTo>
                  <a:lnTo>
                    <a:pt x="331" y="103"/>
                  </a:lnTo>
                  <a:lnTo>
                    <a:pt x="334" y="103"/>
                  </a:lnTo>
                  <a:lnTo>
                    <a:pt x="332" y="105"/>
                  </a:lnTo>
                  <a:lnTo>
                    <a:pt x="332" y="105"/>
                  </a:lnTo>
                  <a:close/>
                  <a:moveTo>
                    <a:pt x="77" y="256"/>
                  </a:moveTo>
                  <a:lnTo>
                    <a:pt x="75" y="254"/>
                  </a:lnTo>
                  <a:lnTo>
                    <a:pt x="80" y="248"/>
                  </a:lnTo>
                  <a:lnTo>
                    <a:pt x="78" y="253"/>
                  </a:lnTo>
                  <a:lnTo>
                    <a:pt x="77" y="256"/>
                  </a:lnTo>
                  <a:lnTo>
                    <a:pt x="77" y="256"/>
                  </a:lnTo>
                  <a:close/>
                  <a:moveTo>
                    <a:pt x="3" y="369"/>
                  </a:moveTo>
                  <a:lnTo>
                    <a:pt x="5" y="361"/>
                  </a:lnTo>
                  <a:lnTo>
                    <a:pt x="7" y="366"/>
                  </a:lnTo>
                  <a:lnTo>
                    <a:pt x="7" y="366"/>
                  </a:lnTo>
                  <a:lnTo>
                    <a:pt x="3" y="369"/>
                  </a:lnTo>
                  <a:lnTo>
                    <a:pt x="3" y="369"/>
                  </a:lnTo>
                  <a:close/>
                  <a:moveTo>
                    <a:pt x="3" y="387"/>
                  </a:moveTo>
                  <a:lnTo>
                    <a:pt x="0" y="377"/>
                  </a:lnTo>
                  <a:lnTo>
                    <a:pt x="3" y="372"/>
                  </a:lnTo>
                  <a:lnTo>
                    <a:pt x="5" y="380"/>
                  </a:lnTo>
                  <a:lnTo>
                    <a:pt x="3" y="387"/>
                  </a:lnTo>
                  <a:lnTo>
                    <a:pt x="3" y="387"/>
                  </a:lnTo>
                  <a:close/>
                  <a:moveTo>
                    <a:pt x="540" y="671"/>
                  </a:moveTo>
                  <a:lnTo>
                    <a:pt x="540" y="674"/>
                  </a:lnTo>
                  <a:lnTo>
                    <a:pt x="540" y="676"/>
                  </a:lnTo>
                  <a:lnTo>
                    <a:pt x="543" y="676"/>
                  </a:lnTo>
                  <a:lnTo>
                    <a:pt x="542" y="678"/>
                  </a:lnTo>
                  <a:lnTo>
                    <a:pt x="547" y="678"/>
                  </a:lnTo>
                  <a:lnTo>
                    <a:pt x="548" y="676"/>
                  </a:lnTo>
                  <a:lnTo>
                    <a:pt x="552" y="678"/>
                  </a:lnTo>
                  <a:lnTo>
                    <a:pt x="548" y="681"/>
                  </a:lnTo>
                  <a:lnTo>
                    <a:pt x="540" y="679"/>
                  </a:lnTo>
                  <a:lnTo>
                    <a:pt x="538" y="681"/>
                  </a:lnTo>
                  <a:lnTo>
                    <a:pt x="537" y="683"/>
                  </a:lnTo>
                  <a:lnTo>
                    <a:pt x="535" y="683"/>
                  </a:lnTo>
                  <a:lnTo>
                    <a:pt x="533" y="683"/>
                  </a:lnTo>
                  <a:lnTo>
                    <a:pt x="532" y="681"/>
                  </a:lnTo>
                  <a:lnTo>
                    <a:pt x="528" y="683"/>
                  </a:lnTo>
                  <a:lnTo>
                    <a:pt x="523" y="681"/>
                  </a:lnTo>
                  <a:lnTo>
                    <a:pt x="522" y="681"/>
                  </a:lnTo>
                  <a:lnTo>
                    <a:pt x="517" y="681"/>
                  </a:lnTo>
                  <a:lnTo>
                    <a:pt x="513" y="679"/>
                  </a:lnTo>
                  <a:lnTo>
                    <a:pt x="513" y="678"/>
                  </a:lnTo>
                  <a:lnTo>
                    <a:pt x="520" y="674"/>
                  </a:lnTo>
                  <a:lnTo>
                    <a:pt x="532" y="671"/>
                  </a:lnTo>
                  <a:lnTo>
                    <a:pt x="537" y="671"/>
                  </a:lnTo>
                  <a:lnTo>
                    <a:pt x="540" y="671"/>
                  </a:lnTo>
                  <a:lnTo>
                    <a:pt x="540" y="671"/>
                  </a:lnTo>
                  <a:close/>
                  <a:moveTo>
                    <a:pt x="698" y="774"/>
                  </a:moveTo>
                  <a:lnTo>
                    <a:pt x="701" y="774"/>
                  </a:lnTo>
                  <a:lnTo>
                    <a:pt x="703" y="776"/>
                  </a:lnTo>
                  <a:lnTo>
                    <a:pt x="701" y="777"/>
                  </a:lnTo>
                  <a:lnTo>
                    <a:pt x="698" y="774"/>
                  </a:lnTo>
                  <a:lnTo>
                    <a:pt x="698" y="774"/>
                  </a:lnTo>
                  <a:close/>
                  <a:moveTo>
                    <a:pt x="723" y="789"/>
                  </a:moveTo>
                  <a:lnTo>
                    <a:pt x="726" y="791"/>
                  </a:lnTo>
                  <a:lnTo>
                    <a:pt x="728" y="789"/>
                  </a:lnTo>
                  <a:lnTo>
                    <a:pt x="723" y="789"/>
                  </a:lnTo>
                  <a:lnTo>
                    <a:pt x="723" y="789"/>
                  </a:lnTo>
                  <a:close/>
                  <a:moveTo>
                    <a:pt x="665" y="847"/>
                  </a:moveTo>
                  <a:lnTo>
                    <a:pt x="666" y="851"/>
                  </a:lnTo>
                  <a:lnTo>
                    <a:pt x="670" y="852"/>
                  </a:lnTo>
                  <a:lnTo>
                    <a:pt x="671" y="849"/>
                  </a:lnTo>
                  <a:lnTo>
                    <a:pt x="668" y="847"/>
                  </a:lnTo>
                  <a:lnTo>
                    <a:pt x="665" y="847"/>
                  </a:lnTo>
                  <a:lnTo>
                    <a:pt x="665" y="847"/>
                  </a:lnTo>
                  <a:close/>
                  <a:moveTo>
                    <a:pt x="666" y="839"/>
                  </a:moveTo>
                  <a:lnTo>
                    <a:pt x="668" y="842"/>
                  </a:lnTo>
                  <a:lnTo>
                    <a:pt x="670" y="842"/>
                  </a:lnTo>
                  <a:lnTo>
                    <a:pt x="670" y="839"/>
                  </a:lnTo>
                  <a:lnTo>
                    <a:pt x="666" y="839"/>
                  </a:lnTo>
                  <a:lnTo>
                    <a:pt x="666" y="839"/>
                  </a:lnTo>
                  <a:close/>
                  <a:moveTo>
                    <a:pt x="663" y="844"/>
                  </a:moveTo>
                  <a:lnTo>
                    <a:pt x="660" y="842"/>
                  </a:lnTo>
                  <a:lnTo>
                    <a:pt x="661" y="839"/>
                  </a:lnTo>
                  <a:lnTo>
                    <a:pt x="665" y="837"/>
                  </a:lnTo>
                  <a:lnTo>
                    <a:pt x="665" y="842"/>
                  </a:lnTo>
                  <a:lnTo>
                    <a:pt x="663" y="844"/>
                  </a:lnTo>
                  <a:lnTo>
                    <a:pt x="663" y="844"/>
                  </a:lnTo>
                  <a:close/>
                  <a:moveTo>
                    <a:pt x="648" y="829"/>
                  </a:moveTo>
                  <a:lnTo>
                    <a:pt x="648" y="826"/>
                  </a:lnTo>
                  <a:lnTo>
                    <a:pt x="646" y="822"/>
                  </a:lnTo>
                  <a:lnTo>
                    <a:pt x="650" y="817"/>
                  </a:lnTo>
                  <a:lnTo>
                    <a:pt x="650" y="814"/>
                  </a:lnTo>
                  <a:lnTo>
                    <a:pt x="653" y="811"/>
                  </a:lnTo>
                  <a:lnTo>
                    <a:pt x="656" y="809"/>
                  </a:lnTo>
                  <a:lnTo>
                    <a:pt x="658" y="811"/>
                  </a:lnTo>
                  <a:lnTo>
                    <a:pt x="658" y="817"/>
                  </a:lnTo>
                  <a:lnTo>
                    <a:pt x="660" y="821"/>
                  </a:lnTo>
                  <a:lnTo>
                    <a:pt x="656" y="826"/>
                  </a:lnTo>
                  <a:lnTo>
                    <a:pt x="655" y="827"/>
                  </a:lnTo>
                  <a:lnTo>
                    <a:pt x="651" y="831"/>
                  </a:lnTo>
                  <a:lnTo>
                    <a:pt x="648" y="829"/>
                  </a:lnTo>
                  <a:lnTo>
                    <a:pt x="648" y="829"/>
                  </a:lnTo>
                  <a:close/>
                  <a:moveTo>
                    <a:pt x="744" y="839"/>
                  </a:moveTo>
                  <a:lnTo>
                    <a:pt x="753" y="836"/>
                  </a:lnTo>
                  <a:lnTo>
                    <a:pt x="753" y="832"/>
                  </a:lnTo>
                  <a:lnTo>
                    <a:pt x="744" y="826"/>
                  </a:lnTo>
                  <a:lnTo>
                    <a:pt x="741" y="826"/>
                  </a:lnTo>
                  <a:lnTo>
                    <a:pt x="743" y="831"/>
                  </a:lnTo>
                  <a:lnTo>
                    <a:pt x="741" y="834"/>
                  </a:lnTo>
                  <a:lnTo>
                    <a:pt x="743" y="836"/>
                  </a:lnTo>
                  <a:lnTo>
                    <a:pt x="744" y="839"/>
                  </a:lnTo>
                  <a:lnTo>
                    <a:pt x="744" y="839"/>
                  </a:lnTo>
                  <a:close/>
                  <a:moveTo>
                    <a:pt x="739" y="844"/>
                  </a:moveTo>
                  <a:lnTo>
                    <a:pt x="741" y="847"/>
                  </a:lnTo>
                  <a:lnTo>
                    <a:pt x="748" y="847"/>
                  </a:lnTo>
                  <a:lnTo>
                    <a:pt x="753" y="849"/>
                  </a:lnTo>
                  <a:lnTo>
                    <a:pt x="753" y="846"/>
                  </a:lnTo>
                  <a:lnTo>
                    <a:pt x="748" y="842"/>
                  </a:lnTo>
                  <a:lnTo>
                    <a:pt x="743" y="842"/>
                  </a:lnTo>
                  <a:lnTo>
                    <a:pt x="739" y="844"/>
                  </a:lnTo>
                  <a:lnTo>
                    <a:pt x="739" y="844"/>
                  </a:lnTo>
                  <a:close/>
                  <a:moveTo>
                    <a:pt x="744" y="856"/>
                  </a:moveTo>
                  <a:lnTo>
                    <a:pt x="741" y="852"/>
                  </a:lnTo>
                  <a:lnTo>
                    <a:pt x="744" y="851"/>
                  </a:lnTo>
                  <a:lnTo>
                    <a:pt x="744" y="856"/>
                  </a:lnTo>
                  <a:lnTo>
                    <a:pt x="744" y="856"/>
                  </a:lnTo>
                  <a:close/>
                  <a:moveTo>
                    <a:pt x="718" y="925"/>
                  </a:moveTo>
                  <a:lnTo>
                    <a:pt x="718" y="922"/>
                  </a:lnTo>
                  <a:lnTo>
                    <a:pt x="721" y="924"/>
                  </a:lnTo>
                  <a:lnTo>
                    <a:pt x="718" y="925"/>
                  </a:lnTo>
                  <a:lnTo>
                    <a:pt x="718" y="925"/>
                  </a:lnTo>
                  <a:close/>
                  <a:moveTo>
                    <a:pt x="689" y="952"/>
                  </a:moveTo>
                  <a:lnTo>
                    <a:pt x="686" y="950"/>
                  </a:lnTo>
                  <a:lnTo>
                    <a:pt x="691" y="945"/>
                  </a:lnTo>
                  <a:lnTo>
                    <a:pt x="691" y="940"/>
                  </a:lnTo>
                  <a:lnTo>
                    <a:pt x="693" y="940"/>
                  </a:lnTo>
                  <a:lnTo>
                    <a:pt x="694" y="942"/>
                  </a:lnTo>
                  <a:lnTo>
                    <a:pt x="691" y="945"/>
                  </a:lnTo>
                  <a:lnTo>
                    <a:pt x="689" y="952"/>
                  </a:lnTo>
                  <a:lnTo>
                    <a:pt x="689" y="952"/>
                  </a:lnTo>
                  <a:close/>
                  <a:moveTo>
                    <a:pt x="658" y="949"/>
                  </a:moveTo>
                  <a:lnTo>
                    <a:pt x="658" y="944"/>
                  </a:lnTo>
                  <a:lnTo>
                    <a:pt x="661" y="942"/>
                  </a:lnTo>
                  <a:lnTo>
                    <a:pt x="656" y="940"/>
                  </a:lnTo>
                  <a:lnTo>
                    <a:pt x="655" y="935"/>
                  </a:lnTo>
                  <a:lnTo>
                    <a:pt x="656" y="932"/>
                  </a:lnTo>
                  <a:lnTo>
                    <a:pt x="655" y="930"/>
                  </a:lnTo>
                  <a:lnTo>
                    <a:pt x="653" y="919"/>
                  </a:lnTo>
                  <a:lnTo>
                    <a:pt x="655" y="917"/>
                  </a:lnTo>
                  <a:lnTo>
                    <a:pt x="651" y="914"/>
                  </a:lnTo>
                  <a:lnTo>
                    <a:pt x="651" y="905"/>
                  </a:lnTo>
                  <a:lnTo>
                    <a:pt x="653" y="902"/>
                  </a:lnTo>
                  <a:lnTo>
                    <a:pt x="658" y="905"/>
                  </a:lnTo>
                  <a:lnTo>
                    <a:pt x="663" y="907"/>
                  </a:lnTo>
                  <a:lnTo>
                    <a:pt x="658" y="902"/>
                  </a:lnTo>
                  <a:lnTo>
                    <a:pt x="658" y="899"/>
                  </a:lnTo>
                  <a:lnTo>
                    <a:pt x="656" y="899"/>
                  </a:lnTo>
                  <a:lnTo>
                    <a:pt x="656" y="892"/>
                  </a:lnTo>
                  <a:lnTo>
                    <a:pt x="656" y="884"/>
                  </a:lnTo>
                  <a:lnTo>
                    <a:pt x="655" y="875"/>
                  </a:lnTo>
                  <a:lnTo>
                    <a:pt x="656" y="869"/>
                  </a:lnTo>
                  <a:lnTo>
                    <a:pt x="655" y="860"/>
                  </a:lnTo>
                  <a:lnTo>
                    <a:pt x="655" y="856"/>
                  </a:lnTo>
                  <a:lnTo>
                    <a:pt x="656" y="856"/>
                  </a:lnTo>
                  <a:lnTo>
                    <a:pt x="656" y="851"/>
                  </a:lnTo>
                  <a:lnTo>
                    <a:pt x="658" y="847"/>
                  </a:lnTo>
                  <a:lnTo>
                    <a:pt x="663" y="851"/>
                  </a:lnTo>
                  <a:lnTo>
                    <a:pt x="668" y="852"/>
                  </a:lnTo>
                  <a:lnTo>
                    <a:pt x="671" y="856"/>
                  </a:lnTo>
                  <a:lnTo>
                    <a:pt x="673" y="854"/>
                  </a:lnTo>
                  <a:lnTo>
                    <a:pt x="675" y="851"/>
                  </a:lnTo>
                  <a:lnTo>
                    <a:pt x="675" y="857"/>
                  </a:lnTo>
                  <a:lnTo>
                    <a:pt x="683" y="862"/>
                  </a:lnTo>
                  <a:lnTo>
                    <a:pt x="689" y="867"/>
                  </a:lnTo>
                  <a:lnTo>
                    <a:pt x="693" y="870"/>
                  </a:lnTo>
                  <a:lnTo>
                    <a:pt x="696" y="869"/>
                  </a:lnTo>
                  <a:lnTo>
                    <a:pt x="701" y="867"/>
                  </a:lnTo>
                  <a:lnTo>
                    <a:pt x="704" y="870"/>
                  </a:lnTo>
                  <a:lnTo>
                    <a:pt x="704" y="867"/>
                  </a:lnTo>
                  <a:lnTo>
                    <a:pt x="708" y="865"/>
                  </a:lnTo>
                  <a:lnTo>
                    <a:pt x="723" y="865"/>
                  </a:lnTo>
                  <a:lnTo>
                    <a:pt x="724" y="864"/>
                  </a:lnTo>
                  <a:lnTo>
                    <a:pt x="728" y="862"/>
                  </a:lnTo>
                  <a:lnTo>
                    <a:pt x="731" y="862"/>
                  </a:lnTo>
                  <a:lnTo>
                    <a:pt x="733" y="864"/>
                  </a:lnTo>
                  <a:lnTo>
                    <a:pt x="736" y="859"/>
                  </a:lnTo>
                  <a:lnTo>
                    <a:pt x="738" y="859"/>
                  </a:lnTo>
                  <a:lnTo>
                    <a:pt x="743" y="862"/>
                  </a:lnTo>
                  <a:lnTo>
                    <a:pt x="741" y="867"/>
                  </a:lnTo>
                  <a:lnTo>
                    <a:pt x="739" y="879"/>
                  </a:lnTo>
                  <a:lnTo>
                    <a:pt x="734" y="882"/>
                  </a:lnTo>
                  <a:lnTo>
                    <a:pt x="734" y="890"/>
                  </a:lnTo>
                  <a:lnTo>
                    <a:pt x="731" y="895"/>
                  </a:lnTo>
                  <a:lnTo>
                    <a:pt x="733" y="900"/>
                  </a:lnTo>
                  <a:lnTo>
                    <a:pt x="731" y="902"/>
                  </a:lnTo>
                  <a:lnTo>
                    <a:pt x="731" y="907"/>
                  </a:lnTo>
                  <a:lnTo>
                    <a:pt x="729" y="912"/>
                  </a:lnTo>
                  <a:lnTo>
                    <a:pt x="728" y="909"/>
                  </a:lnTo>
                  <a:lnTo>
                    <a:pt x="726" y="902"/>
                  </a:lnTo>
                  <a:lnTo>
                    <a:pt x="724" y="907"/>
                  </a:lnTo>
                  <a:lnTo>
                    <a:pt x="721" y="909"/>
                  </a:lnTo>
                  <a:lnTo>
                    <a:pt x="721" y="917"/>
                  </a:lnTo>
                  <a:lnTo>
                    <a:pt x="718" y="920"/>
                  </a:lnTo>
                  <a:lnTo>
                    <a:pt x="714" y="920"/>
                  </a:lnTo>
                  <a:lnTo>
                    <a:pt x="714" y="925"/>
                  </a:lnTo>
                  <a:lnTo>
                    <a:pt x="711" y="929"/>
                  </a:lnTo>
                  <a:lnTo>
                    <a:pt x="714" y="930"/>
                  </a:lnTo>
                  <a:lnTo>
                    <a:pt x="714" y="934"/>
                  </a:lnTo>
                  <a:lnTo>
                    <a:pt x="709" y="940"/>
                  </a:lnTo>
                  <a:lnTo>
                    <a:pt x="708" y="940"/>
                  </a:lnTo>
                  <a:lnTo>
                    <a:pt x="703" y="942"/>
                  </a:lnTo>
                  <a:lnTo>
                    <a:pt x="703" y="935"/>
                  </a:lnTo>
                  <a:lnTo>
                    <a:pt x="708" y="937"/>
                  </a:lnTo>
                  <a:lnTo>
                    <a:pt x="709" y="934"/>
                  </a:lnTo>
                  <a:lnTo>
                    <a:pt x="706" y="932"/>
                  </a:lnTo>
                  <a:lnTo>
                    <a:pt x="701" y="932"/>
                  </a:lnTo>
                  <a:lnTo>
                    <a:pt x="699" y="935"/>
                  </a:lnTo>
                  <a:lnTo>
                    <a:pt x="696" y="935"/>
                  </a:lnTo>
                  <a:lnTo>
                    <a:pt x="696" y="930"/>
                  </a:lnTo>
                  <a:lnTo>
                    <a:pt x="694" y="935"/>
                  </a:lnTo>
                  <a:lnTo>
                    <a:pt x="689" y="939"/>
                  </a:lnTo>
                  <a:lnTo>
                    <a:pt x="689" y="940"/>
                  </a:lnTo>
                  <a:lnTo>
                    <a:pt x="686" y="937"/>
                  </a:lnTo>
                  <a:lnTo>
                    <a:pt x="683" y="945"/>
                  </a:lnTo>
                  <a:lnTo>
                    <a:pt x="683" y="949"/>
                  </a:lnTo>
                  <a:lnTo>
                    <a:pt x="678" y="955"/>
                  </a:lnTo>
                  <a:lnTo>
                    <a:pt x="675" y="955"/>
                  </a:lnTo>
                  <a:lnTo>
                    <a:pt x="671" y="950"/>
                  </a:lnTo>
                  <a:lnTo>
                    <a:pt x="671" y="947"/>
                  </a:lnTo>
                  <a:lnTo>
                    <a:pt x="668" y="952"/>
                  </a:lnTo>
                  <a:lnTo>
                    <a:pt x="665" y="949"/>
                  </a:lnTo>
                  <a:lnTo>
                    <a:pt x="660" y="950"/>
                  </a:lnTo>
                  <a:lnTo>
                    <a:pt x="660" y="950"/>
                  </a:lnTo>
                  <a:lnTo>
                    <a:pt x="658" y="949"/>
                  </a:lnTo>
                  <a:lnTo>
                    <a:pt x="658" y="949"/>
                  </a:lnTo>
                  <a:close/>
                  <a:moveTo>
                    <a:pt x="12" y="606"/>
                  </a:moveTo>
                  <a:lnTo>
                    <a:pt x="15" y="608"/>
                  </a:lnTo>
                  <a:lnTo>
                    <a:pt x="18" y="608"/>
                  </a:lnTo>
                  <a:lnTo>
                    <a:pt x="28" y="618"/>
                  </a:lnTo>
                  <a:lnTo>
                    <a:pt x="28" y="621"/>
                  </a:lnTo>
                  <a:lnTo>
                    <a:pt x="30" y="623"/>
                  </a:lnTo>
                  <a:lnTo>
                    <a:pt x="35" y="625"/>
                  </a:lnTo>
                  <a:lnTo>
                    <a:pt x="38" y="626"/>
                  </a:lnTo>
                  <a:lnTo>
                    <a:pt x="45" y="628"/>
                  </a:lnTo>
                  <a:lnTo>
                    <a:pt x="48" y="628"/>
                  </a:lnTo>
                  <a:lnTo>
                    <a:pt x="50" y="630"/>
                  </a:lnTo>
                  <a:lnTo>
                    <a:pt x="55" y="630"/>
                  </a:lnTo>
                  <a:lnTo>
                    <a:pt x="62" y="628"/>
                  </a:lnTo>
                  <a:lnTo>
                    <a:pt x="63" y="631"/>
                  </a:lnTo>
                  <a:lnTo>
                    <a:pt x="65" y="630"/>
                  </a:lnTo>
                  <a:lnTo>
                    <a:pt x="67" y="631"/>
                  </a:lnTo>
                  <a:lnTo>
                    <a:pt x="73" y="630"/>
                  </a:lnTo>
                  <a:lnTo>
                    <a:pt x="80" y="630"/>
                  </a:lnTo>
                  <a:lnTo>
                    <a:pt x="80" y="626"/>
                  </a:lnTo>
                  <a:lnTo>
                    <a:pt x="85" y="626"/>
                  </a:lnTo>
                  <a:lnTo>
                    <a:pt x="88" y="620"/>
                  </a:lnTo>
                  <a:lnTo>
                    <a:pt x="95" y="621"/>
                  </a:lnTo>
                  <a:lnTo>
                    <a:pt x="95" y="618"/>
                  </a:lnTo>
                  <a:lnTo>
                    <a:pt x="100" y="615"/>
                  </a:lnTo>
                  <a:lnTo>
                    <a:pt x="103" y="615"/>
                  </a:lnTo>
                  <a:lnTo>
                    <a:pt x="108" y="618"/>
                  </a:lnTo>
                  <a:lnTo>
                    <a:pt x="111" y="613"/>
                  </a:lnTo>
                  <a:lnTo>
                    <a:pt x="113" y="615"/>
                  </a:lnTo>
                  <a:lnTo>
                    <a:pt x="115" y="613"/>
                  </a:lnTo>
                  <a:lnTo>
                    <a:pt x="116" y="608"/>
                  </a:lnTo>
                  <a:lnTo>
                    <a:pt x="130" y="601"/>
                  </a:lnTo>
                  <a:lnTo>
                    <a:pt x="135" y="601"/>
                  </a:lnTo>
                  <a:lnTo>
                    <a:pt x="138" y="603"/>
                  </a:lnTo>
                  <a:lnTo>
                    <a:pt x="143" y="601"/>
                  </a:lnTo>
                  <a:lnTo>
                    <a:pt x="156" y="598"/>
                  </a:lnTo>
                  <a:lnTo>
                    <a:pt x="158" y="600"/>
                  </a:lnTo>
                  <a:lnTo>
                    <a:pt x="166" y="598"/>
                  </a:lnTo>
                  <a:lnTo>
                    <a:pt x="168" y="600"/>
                  </a:lnTo>
                  <a:lnTo>
                    <a:pt x="171" y="601"/>
                  </a:lnTo>
                  <a:lnTo>
                    <a:pt x="176" y="600"/>
                  </a:lnTo>
                  <a:lnTo>
                    <a:pt x="178" y="603"/>
                  </a:lnTo>
                  <a:lnTo>
                    <a:pt x="181" y="603"/>
                  </a:lnTo>
                  <a:lnTo>
                    <a:pt x="186" y="601"/>
                  </a:lnTo>
                  <a:lnTo>
                    <a:pt x="188" y="605"/>
                  </a:lnTo>
                  <a:lnTo>
                    <a:pt x="191" y="601"/>
                  </a:lnTo>
                  <a:lnTo>
                    <a:pt x="201" y="601"/>
                  </a:lnTo>
                  <a:lnTo>
                    <a:pt x="201" y="605"/>
                  </a:lnTo>
                  <a:lnTo>
                    <a:pt x="203" y="606"/>
                  </a:lnTo>
                  <a:lnTo>
                    <a:pt x="208" y="601"/>
                  </a:lnTo>
                  <a:lnTo>
                    <a:pt x="213" y="603"/>
                  </a:lnTo>
                  <a:lnTo>
                    <a:pt x="219" y="598"/>
                  </a:lnTo>
                  <a:lnTo>
                    <a:pt x="221" y="593"/>
                  </a:lnTo>
                  <a:lnTo>
                    <a:pt x="224" y="593"/>
                  </a:lnTo>
                  <a:lnTo>
                    <a:pt x="229" y="588"/>
                  </a:lnTo>
                  <a:lnTo>
                    <a:pt x="233" y="580"/>
                  </a:lnTo>
                  <a:lnTo>
                    <a:pt x="238" y="576"/>
                  </a:lnTo>
                  <a:lnTo>
                    <a:pt x="244" y="575"/>
                  </a:lnTo>
                  <a:lnTo>
                    <a:pt x="248" y="576"/>
                  </a:lnTo>
                  <a:lnTo>
                    <a:pt x="258" y="573"/>
                  </a:lnTo>
                  <a:lnTo>
                    <a:pt x="271" y="565"/>
                  </a:lnTo>
                  <a:lnTo>
                    <a:pt x="278" y="560"/>
                  </a:lnTo>
                  <a:lnTo>
                    <a:pt x="282" y="558"/>
                  </a:lnTo>
                  <a:lnTo>
                    <a:pt x="286" y="558"/>
                  </a:lnTo>
                  <a:lnTo>
                    <a:pt x="289" y="558"/>
                  </a:lnTo>
                  <a:lnTo>
                    <a:pt x="297" y="560"/>
                  </a:lnTo>
                  <a:lnTo>
                    <a:pt x="304" y="562"/>
                  </a:lnTo>
                  <a:lnTo>
                    <a:pt x="307" y="560"/>
                  </a:lnTo>
                  <a:lnTo>
                    <a:pt x="317" y="560"/>
                  </a:lnTo>
                  <a:lnTo>
                    <a:pt x="331" y="555"/>
                  </a:lnTo>
                  <a:lnTo>
                    <a:pt x="339" y="553"/>
                  </a:lnTo>
                  <a:lnTo>
                    <a:pt x="344" y="550"/>
                  </a:lnTo>
                  <a:lnTo>
                    <a:pt x="349" y="550"/>
                  </a:lnTo>
                  <a:lnTo>
                    <a:pt x="356" y="545"/>
                  </a:lnTo>
                  <a:lnTo>
                    <a:pt x="366" y="545"/>
                  </a:lnTo>
                  <a:lnTo>
                    <a:pt x="392" y="543"/>
                  </a:lnTo>
                  <a:lnTo>
                    <a:pt x="400" y="545"/>
                  </a:lnTo>
                  <a:lnTo>
                    <a:pt x="405" y="545"/>
                  </a:lnTo>
                  <a:lnTo>
                    <a:pt x="414" y="543"/>
                  </a:lnTo>
                  <a:lnTo>
                    <a:pt x="419" y="543"/>
                  </a:lnTo>
                  <a:lnTo>
                    <a:pt x="427" y="550"/>
                  </a:lnTo>
                  <a:lnTo>
                    <a:pt x="432" y="558"/>
                  </a:lnTo>
                  <a:lnTo>
                    <a:pt x="437" y="560"/>
                  </a:lnTo>
                  <a:lnTo>
                    <a:pt x="440" y="558"/>
                  </a:lnTo>
                  <a:lnTo>
                    <a:pt x="444" y="557"/>
                  </a:lnTo>
                  <a:lnTo>
                    <a:pt x="445" y="560"/>
                  </a:lnTo>
                  <a:lnTo>
                    <a:pt x="449" y="558"/>
                  </a:lnTo>
                  <a:lnTo>
                    <a:pt x="454" y="560"/>
                  </a:lnTo>
                  <a:lnTo>
                    <a:pt x="457" y="565"/>
                  </a:lnTo>
                  <a:lnTo>
                    <a:pt x="464" y="565"/>
                  </a:lnTo>
                  <a:lnTo>
                    <a:pt x="467" y="565"/>
                  </a:lnTo>
                  <a:lnTo>
                    <a:pt x="477" y="571"/>
                  </a:lnTo>
                  <a:lnTo>
                    <a:pt x="475" y="575"/>
                  </a:lnTo>
                  <a:lnTo>
                    <a:pt x="479" y="575"/>
                  </a:lnTo>
                  <a:lnTo>
                    <a:pt x="483" y="578"/>
                  </a:lnTo>
                  <a:lnTo>
                    <a:pt x="482" y="581"/>
                  </a:lnTo>
                  <a:lnTo>
                    <a:pt x="477" y="581"/>
                  </a:lnTo>
                  <a:lnTo>
                    <a:pt x="477" y="585"/>
                  </a:lnTo>
                  <a:lnTo>
                    <a:pt x="480" y="593"/>
                  </a:lnTo>
                  <a:lnTo>
                    <a:pt x="485" y="593"/>
                  </a:lnTo>
                  <a:lnTo>
                    <a:pt x="490" y="598"/>
                  </a:lnTo>
                  <a:lnTo>
                    <a:pt x="492" y="605"/>
                  </a:lnTo>
                  <a:lnTo>
                    <a:pt x="490" y="610"/>
                  </a:lnTo>
                  <a:lnTo>
                    <a:pt x="497" y="620"/>
                  </a:lnTo>
                  <a:lnTo>
                    <a:pt x="495" y="625"/>
                  </a:lnTo>
                  <a:lnTo>
                    <a:pt x="497" y="626"/>
                  </a:lnTo>
                  <a:lnTo>
                    <a:pt x="495" y="633"/>
                  </a:lnTo>
                  <a:lnTo>
                    <a:pt x="493" y="636"/>
                  </a:lnTo>
                  <a:lnTo>
                    <a:pt x="490" y="635"/>
                  </a:lnTo>
                  <a:lnTo>
                    <a:pt x="488" y="636"/>
                  </a:lnTo>
                  <a:lnTo>
                    <a:pt x="493" y="640"/>
                  </a:lnTo>
                  <a:lnTo>
                    <a:pt x="497" y="641"/>
                  </a:lnTo>
                  <a:lnTo>
                    <a:pt x="498" y="646"/>
                  </a:lnTo>
                  <a:lnTo>
                    <a:pt x="502" y="645"/>
                  </a:lnTo>
                  <a:lnTo>
                    <a:pt x="507" y="648"/>
                  </a:lnTo>
                  <a:lnTo>
                    <a:pt x="507" y="645"/>
                  </a:lnTo>
                  <a:lnTo>
                    <a:pt x="505" y="641"/>
                  </a:lnTo>
                  <a:lnTo>
                    <a:pt x="507" y="638"/>
                  </a:lnTo>
                  <a:lnTo>
                    <a:pt x="510" y="635"/>
                  </a:lnTo>
                  <a:lnTo>
                    <a:pt x="513" y="633"/>
                  </a:lnTo>
                  <a:lnTo>
                    <a:pt x="515" y="630"/>
                  </a:lnTo>
                  <a:lnTo>
                    <a:pt x="520" y="628"/>
                  </a:lnTo>
                  <a:lnTo>
                    <a:pt x="522" y="625"/>
                  </a:lnTo>
                  <a:lnTo>
                    <a:pt x="525" y="620"/>
                  </a:lnTo>
                  <a:lnTo>
                    <a:pt x="537" y="615"/>
                  </a:lnTo>
                  <a:lnTo>
                    <a:pt x="537" y="611"/>
                  </a:lnTo>
                  <a:lnTo>
                    <a:pt x="538" y="611"/>
                  </a:lnTo>
                  <a:lnTo>
                    <a:pt x="547" y="608"/>
                  </a:lnTo>
                  <a:lnTo>
                    <a:pt x="548" y="601"/>
                  </a:lnTo>
                  <a:lnTo>
                    <a:pt x="555" y="593"/>
                  </a:lnTo>
                  <a:lnTo>
                    <a:pt x="563" y="591"/>
                  </a:lnTo>
                  <a:lnTo>
                    <a:pt x="565" y="588"/>
                  </a:lnTo>
                  <a:lnTo>
                    <a:pt x="563" y="583"/>
                  </a:lnTo>
                  <a:lnTo>
                    <a:pt x="565" y="578"/>
                  </a:lnTo>
                  <a:lnTo>
                    <a:pt x="568" y="585"/>
                  </a:lnTo>
                  <a:lnTo>
                    <a:pt x="568" y="590"/>
                  </a:lnTo>
                  <a:lnTo>
                    <a:pt x="568" y="595"/>
                  </a:lnTo>
                  <a:lnTo>
                    <a:pt x="565" y="598"/>
                  </a:lnTo>
                  <a:lnTo>
                    <a:pt x="563" y="610"/>
                  </a:lnTo>
                  <a:lnTo>
                    <a:pt x="553" y="616"/>
                  </a:lnTo>
                  <a:lnTo>
                    <a:pt x="552" y="621"/>
                  </a:lnTo>
                  <a:lnTo>
                    <a:pt x="548" y="625"/>
                  </a:lnTo>
                  <a:lnTo>
                    <a:pt x="548" y="630"/>
                  </a:lnTo>
                  <a:lnTo>
                    <a:pt x="543" y="636"/>
                  </a:lnTo>
                  <a:lnTo>
                    <a:pt x="545" y="638"/>
                  </a:lnTo>
                  <a:lnTo>
                    <a:pt x="542" y="650"/>
                  </a:lnTo>
                  <a:lnTo>
                    <a:pt x="530" y="648"/>
                  </a:lnTo>
                  <a:lnTo>
                    <a:pt x="527" y="655"/>
                  </a:lnTo>
                  <a:lnTo>
                    <a:pt x="523" y="658"/>
                  </a:lnTo>
                  <a:lnTo>
                    <a:pt x="523" y="660"/>
                  </a:lnTo>
                  <a:lnTo>
                    <a:pt x="532" y="658"/>
                  </a:lnTo>
                  <a:lnTo>
                    <a:pt x="538" y="656"/>
                  </a:lnTo>
                  <a:lnTo>
                    <a:pt x="547" y="658"/>
                  </a:lnTo>
                  <a:lnTo>
                    <a:pt x="555" y="646"/>
                  </a:lnTo>
                  <a:lnTo>
                    <a:pt x="557" y="635"/>
                  </a:lnTo>
                  <a:lnTo>
                    <a:pt x="563" y="628"/>
                  </a:lnTo>
                  <a:lnTo>
                    <a:pt x="565" y="631"/>
                  </a:lnTo>
                  <a:lnTo>
                    <a:pt x="565" y="641"/>
                  </a:lnTo>
                  <a:lnTo>
                    <a:pt x="568" y="648"/>
                  </a:lnTo>
                  <a:lnTo>
                    <a:pt x="567" y="648"/>
                  </a:lnTo>
                  <a:lnTo>
                    <a:pt x="567" y="658"/>
                  </a:lnTo>
                  <a:lnTo>
                    <a:pt x="562" y="668"/>
                  </a:lnTo>
                  <a:lnTo>
                    <a:pt x="552" y="671"/>
                  </a:lnTo>
                  <a:lnTo>
                    <a:pt x="553" y="673"/>
                  </a:lnTo>
                  <a:lnTo>
                    <a:pt x="560" y="673"/>
                  </a:lnTo>
                  <a:lnTo>
                    <a:pt x="565" y="673"/>
                  </a:lnTo>
                  <a:lnTo>
                    <a:pt x="568" y="671"/>
                  </a:lnTo>
                  <a:lnTo>
                    <a:pt x="573" y="669"/>
                  </a:lnTo>
                  <a:lnTo>
                    <a:pt x="578" y="666"/>
                  </a:lnTo>
                  <a:lnTo>
                    <a:pt x="581" y="666"/>
                  </a:lnTo>
                  <a:lnTo>
                    <a:pt x="585" y="666"/>
                  </a:lnTo>
                  <a:lnTo>
                    <a:pt x="583" y="669"/>
                  </a:lnTo>
                  <a:lnTo>
                    <a:pt x="580" y="674"/>
                  </a:lnTo>
                  <a:lnTo>
                    <a:pt x="575" y="673"/>
                  </a:lnTo>
                  <a:lnTo>
                    <a:pt x="575" y="676"/>
                  </a:lnTo>
                  <a:lnTo>
                    <a:pt x="578" y="681"/>
                  </a:lnTo>
                  <a:lnTo>
                    <a:pt x="580" y="686"/>
                  </a:lnTo>
                  <a:lnTo>
                    <a:pt x="583" y="693"/>
                  </a:lnTo>
                  <a:lnTo>
                    <a:pt x="585" y="701"/>
                  </a:lnTo>
                  <a:lnTo>
                    <a:pt x="583" y="711"/>
                  </a:lnTo>
                  <a:lnTo>
                    <a:pt x="577" y="718"/>
                  </a:lnTo>
                  <a:lnTo>
                    <a:pt x="578" y="719"/>
                  </a:lnTo>
                  <a:lnTo>
                    <a:pt x="577" y="728"/>
                  </a:lnTo>
                  <a:lnTo>
                    <a:pt x="581" y="731"/>
                  </a:lnTo>
                  <a:lnTo>
                    <a:pt x="585" y="736"/>
                  </a:lnTo>
                  <a:lnTo>
                    <a:pt x="586" y="744"/>
                  </a:lnTo>
                  <a:lnTo>
                    <a:pt x="595" y="754"/>
                  </a:lnTo>
                  <a:lnTo>
                    <a:pt x="601" y="756"/>
                  </a:lnTo>
                  <a:lnTo>
                    <a:pt x="606" y="759"/>
                  </a:lnTo>
                  <a:lnTo>
                    <a:pt x="608" y="764"/>
                  </a:lnTo>
                  <a:lnTo>
                    <a:pt x="613" y="764"/>
                  </a:lnTo>
                  <a:lnTo>
                    <a:pt x="615" y="762"/>
                  </a:lnTo>
                  <a:lnTo>
                    <a:pt x="618" y="761"/>
                  </a:lnTo>
                  <a:lnTo>
                    <a:pt x="623" y="762"/>
                  </a:lnTo>
                  <a:lnTo>
                    <a:pt x="628" y="769"/>
                  </a:lnTo>
                  <a:lnTo>
                    <a:pt x="635" y="769"/>
                  </a:lnTo>
                  <a:lnTo>
                    <a:pt x="640" y="774"/>
                  </a:lnTo>
                  <a:lnTo>
                    <a:pt x="641" y="779"/>
                  </a:lnTo>
                  <a:lnTo>
                    <a:pt x="646" y="781"/>
                  </a:lnTo>
                  <a:lnTo>
                    <a:pt x="651" y="786"/>
                  </a:lnTo>
                  <a:lnTo>
                    <a:pt x="655" y="786"/>
                  </a:lnTo>
                  <a:lnTo>
                    <a:pt x="656" y="782"/>
                  </a:lnTo>
                  <a:lnTo>
                    <a:pt x="666" y="779"/>
                  </a:lnTo>
                  <a:lnTo>
                    <a:pt x="668" y="776"/>
                  </a:lnTo>
                  <a:lnTo>
                    <a:pt x="675" y="774"/>
                  </a:lnTo>
                  <a:lnTo>
                    <a:pt x="681" y="769"/>
                  </a:lnTo>
                  <a:lnTo>
                    <a:pt x="684" y="771"/>
                  </a:lnTo>
                  <a:lnTo>
                    <a:pt x="686" y="767"/>
                  </a:lnTo>
                  <a:lnTo>
                    <a:pt x="686" y="766"/>
                  </a:lnTo>
                  <a:lnTo>
                    <a:pt x="681" y="764"/>
                  </a:lnTo>
                  <a:lnTo>
                    <a:pt x="683" y="761"/>
                  </a:lnTo>
                  <a:lnTo>
                    <a:pt x="691" y="756"/>
                  </a:lnTo>
                  <a:lnTo>
                    <a:pt x="699" y="761"/>
                  </a:lnTo>
                  <a:lnTo>
                    <a:pt x="699" y="766"/>
                  </a:lnTo>
                  <a:lnTo>
                    <a:pt x="689" y="771"/>
                  </a:lnTo>
                  <a:lnTo>
                    <a:pt x="691" y="774"/>
                  </a:lnTo>
                  <a:lnTo>
                    <a:pt x="694" y="776"/>
                  </a:lnTo>
                  <a:lnTo>
                    <a:pt x="698" y="772"/>
                  </a:lnTo>
                  <a:lnTo>
                    <a:pt x="703" y="769"/>
                  </a:lnTo>
                  <a:lnTo>
                    <a:pt x="708" y="771"/>
                  </a:lnTo>
                  <a:lnTo>
                    <a:pt x="706" y="776"/>
                  </a:lnTo>
                  <a:lnTo>
                    <a:pt x="704" y="776"/>
                  </a:lnTo>
                  <a:lnTo>
                    <a:pt x="699" y="779"/>
                  </a:lnTo>
                  <a:lnTo>
                    <a:pt x="706" y="786"/>
                  </a:lnTo>
                  <a:lnTo>
                    <a:pt x="708" y="794"/>
                  </a:lnTo>
                  <a:lnTo>
                    <a:pt x="709" y="792"/>
                  </a:lnTo>
                  <a:lnTo>
                    <a:pt x="713" y="792"/>
                  </a:lnTo>
                  <a:lnTo>
                    <a:pt x="714" y="797"/>
                  </a:lnTo>
                  <a:lnTo>
                    <a:pt x="718" y="801"/>
                  </a:lnTo>
                  <a:lnTo>
                    <a:pt x="721" y="796"/>
                  </a:lnTo>
                  <a:lnTo>
                    <a:pt x="721" y="791"/>
                  </a:lnTo>
                  <a:lnTo>
                    <a:pt x="716" y="792"/>
                  </a:lnTo>
                  <a:lnTo>
                    <a:pt x="716" y="791"/>
                  </a:lnTo>
                  <a:lnTo>
                    <a:pt x="718" y="787"/>
                  </a:lnTo>
                  <a:lnTo>
                    <a:pt x="731" y="787"/>
                  </a:lnTo>
                  <a:lnTo>
                    <a:pt x="733" y="789"/>
                  </a:lnTo>
                  <a:lnTo>
                    <a:pt x="734" y="787"/>
                  </a:lnTo>
                  <a:lnTo>
                    <a:pt x="739" y="779"/>
                  </a:lnTo>
                  <a:lnTo>
                    <a:pt x="753" y="772"/>
                  </a:lnTo>
                  <a:lnTo>
                    <a:pt x="759" y="767"/>
                  </a:lnTo>
                  <a:lnTo>
                    <a:pt x="756" y="767"/>
                  </a:lnTo>
                  <a:lnTo>
                    <a:pt x="753" y="769"/>
                  </a:lnTo>
                  <a:lnTo>
                    <a:pt x="754" y="767"/>
                  </a:lnTo>
                  <a:lnTo>
                    <a:pt x="749" y="766"/>
                  </a:lnTo>
                  <a:lnTo>
                    <a:pt x="754" y="766"/>
                  </a:lnTo>
                  <a:lnTo>
                    <a:pt x="761" y="766"/>
                  </a:lnTo>
                  <a:lnTo>
                    <a:pt x="769" y="764"/>
                  </a:lnTo>
                  <a:lnTo>
                    <a:pt x="787" y="761"/>
                  </a:lnTo>
                  <a:lnTo>
                    <a:pt x="802" y="762"/>
                  </a:lnTo>
                  <a:lnTo>
                    <a:pt x="809" y="759"/>
                  </a:lnTo>
                  <a:lnTo>
                    <a:pt x="809" y="756"/>
                  </a:lnTo>
                  <a:lnTo>
                    <a:pt x="814" y="756"/>
                  </a:lnTo>
                  <a:lnTo>
                    <a:pt x="819" y="753"/>
                  </a:lnTo>
                  <a:lnTo>
                    <a:pt x="822" y="746"/>
                  </a:lnTo>
                  <a:lnTo>
                    <a:pt x="821" y="736"/>
                  </a:lnTo>
                  <a:lnTo>
                    <a:pt x="821" y="733"/>
                  </a:lnTo>
                  <a:lnTo>
                    <a:pt x="829" y="724"/>
                  </a:lnTo>
                  <a:lnTo>
                    <a:pt x="829" y="711"/>
                  </a:lnTo>
                  <a:lnTo>
                    <a:pt x="832" y="706"/>
                  </a:lnTo>
                  <a:lnTo>
                    <a:pt x="834" y="698"/>
                  </a:lnTo>
                  <a:lnTo>
                    <a:pt x="839" y="696"/>
                  </a:lnTo>
                  <a:lnTo>
                    <a:pt x="839" y="691"/>
                  </a:lnTo>
                  <a:lnTo>
                    <a:pt x="854" y="674"/>
                  </a:lnTo>
                  <a:lnTo>
                    <a:pt x="857" y="674"/>
                  </a:lnTo>
                  <a:lnTo>
                    <a:pt x="861" y="666"/>
                  </a:lnTo>
                  <a:lnTo>
                    <a:pt x="866" y="658"/>
                  </a:lnTo>
                  <a:lnTo>
                    <a:pt x="869" y="650"/>
                  </a:lnTo>
                  <a:lnTo>
                    <a:pt x="876" y="645"/>
                  </a:lnTo>
                  <a:lnTo>
                    <a:pt x="876" y="640"/>
                  </a:lnTo>
                  <a:lnTo>
                    <a:pt x="879" y="636"/>
                  </a:lnTo>
                  <a:lnTo>
                    <a:pt x="882" y="628"/>
                  </a:lnTo>
                  <a:lnTo>
                    <a:pt x="880" y="626"/>
                  </a:lnTo>
                  <a:lnTo>
                    <a:pt x="887" y="623"/>
                  </a:lnTo>
                  <a:lnTo>
                    <a:pt x="892" y="616"/>
                  </a:lnTo>
                  <a:lnTo>
                    <a:pt x="895" y="613"/>
                  </a:lnTo>
                  <a:lnTo>
                    <a:pt x="899" y="606"/>
                  </a:lnTo>
                  <a:lnTo>
                    <a:pt x="907" y="605"/>
                  </a:lnTo>
                  <a:lnTo>
                    <a:pt x="910" y="601"/>
                  </a:lnTo>
                  <a:lnTo>
                    <a:pt x="904" y="601"/>
                  </a:lnTo>
                  <a:lnTo>
                    <a:pt x="905" y="600"/>
                  </a:lnTo>
                  <a:lnTo>
                    <a:pt x="914" y="600"/>
                  </a:lnTo>
                  <a:lnTo>
                    <a:pt x="922" y="595"/>
                  </a:lnTo>
                  <a:lnTo>
                    <a:pt x="924" y="590"/>
                  </a:lnTo>
                  <a:lnTo>
                    <a:pt x="922" y="586"/>
                  </a:lnTo>
                  <a:lnTo>
                    <a:pt x="924" y="581"/>
                  </a:lnTo>
                  <a:lnTo>
                    <a:pt x="930" y="576"/>
                  </a:lnTo>
                  <a:lnTo>
                    <a:pt x="932" y="571"/>
                  </a:lnTo>
                  <a:lnTo>
                    <a:pt x="937" y="570"/>
                  </a:lnTo>
                  <a:lnTo>
                    <a:pt x="942" y="562"/>
                  </a:lnTo>
                  <a:lnTo>
                    <a:pt x="942" y="558"/>
                  </a:lnTo>
                  <a:lnTo>
                    <a:pt x="944" y="552"/>
                  </a:lnTo>
                  <a:lnTo>
                    <a:pt x="942" y="548"/>
                  </a:lnTo>
                  <a:lnTo>
                    <a:pt x="942" y="545"/>
                  </a:lnTo>
                  <a:lnTo>
                    <a:pt x="950" y="532"/>
                  </a:lnTo>
                  <a:lnTo>
                    <a:pt x="952" y="523"/>
                  </a:lnTo>
                  <a:lnTo>
                    <a:pt x="960" y="510"/>
                  </a:lnTo>
                  <a:lnTo>
                    <a:pt x="960" y="503"/>
                  </a:lnTo>
                  <a:lnTo>
                    <a:pt x="964" y="493"/>
                  </a:lnTo>
                  <a:lnTo>
                    <a:pt x="970" y="488"/>
                  </a:lnTo>
                  <a:lnTo>
                    <a:pt x="974" y="483"/>
                  </a:lnTo>
                  <a:lnTo>
                    <a:pt x="972" y="477"/>
                  </a:lnTo>
                  <a:lnTo>
                    <a:pt x="975" y="472"/>
                  </a:lnTo>
                  <a:lnTo>
                    <a:pt x="972" y="462"/>
                  </a:lnTo>
                  <a:lnTo>
                    <a:pt x="972" y="457"/>
                  </a:lnTo>
                  <a:lnTo>
                    <a:pt x="969" y="449"/>
                  </a:lnTo>
                  <a:lnTo>
                    <a:pt x="967" y="445"/>
                  </a:lnTo>
                  <a:lnTo>
                    <a:pt x="967" y="442"/>
                  </a:lnTo>
                  <a:lnTo>
                    <a:pt x="969" y="439"/>
                  </a:lnTo>
                  <a:lnTo>
                    <a:pt x="969" y="434"/>
                  </a:lnTo>
                  <a:lnTo>
                    <a:pt x="974" y="427"/>
                  </a:lnTo>
                  <a:lnTo>
                    <a:pt x="974" y="425"/>
                  </a:lnTo>
                  <a:lnTo>
                    <a:pt x="972" y="412"/>
                  </a:lnTo>
                  <a:lnTo>
                    <a:pt x="975" y="409"/>
                  </a:lnTo>
                  <a:lnTo>
                    <a:pt x="974" y="405"/>
                  </a:lnTo>
                  <a:lnTo>
                    <a:pt x="972" y="402"/>
                  </a:lnTo>
                  <a:lnTo>
                    <a:pt x="972" y="394"/>
                  </a:lnTo>
                  <a:lnTo>
                    <a:pt x="970" y="392"/>
                  </a:lnTo>
                  <a:lnTo>
                    <a:pt x="972" y="387"/>
                  </a:lnTo>
                  <a:lnTo>
                    <a:pt x="969" y="385"/>
                  </a:lnTo>
                  <a:lnTo>
                    <a:pt x="965" y="382"/>
                  </a:lnTo>
                  <a:lnTo>
                    <a:pt x="965" y="377"/>
                  </a:lnTo>
                  <a:lnTo>
                    <a:pt x="960" y="372"/>
                  </a:lnTo>
                  <a:lnTo>
                    <a:pt x="957" y="366"/>
                  </a:lnTo>
                  <a:lnTo>
                    <a:pt x="955" y="359"/>
                  </a:lnTo>
                  <a:lnTo>
                    <a:pt x="952" y="354"/>
                  </a:lnTo>
                  <a:lnTo>
                    <a:pt x="949" y="354"/>
                  </a:lnTo>
                  <a:lnTo>
                    <a:pt x="945" y="356"/>
                  </a:lnTo>
                  <a:lnTo>
                    <a:pt x="942" y="352"/>
                  </a:lnTo>
                  <a:lnTo>
                    <a:pt x="942" y="347"/>
                  </a:lnTo>
                  <a:lnTo>
                    <a:pt x="939" y="346"/>
                  </a:lnTo>
                  <a:lnTo>
                    <a:pt x="939" y="342"/>
                  </a:lnTo>
                  <a:lnTo>
                    <a:pt x="932" y="339"/>
                  </a:lnTo>
                  <a:lnTo>
                    <a:pt x="930" y="336"/>
                  </a:lnTo>
                  <a:lnTo>
                    <a:pt x="930" y="332"/>
                  </a:lnTo>
                  <a:lnTo>
                    <a:pt x="927" y="327"/>
                  </a:lnTo>
                  <a:lnTo>
                    <a:pt x="932" y="322"/>
                  </a:lnTo>
                  <a:lnTo>
                    <a:pt x="934" y="316"/>
                  </a:lnTo>
                  <a:lnTo>
                    <a:pt x="932" y="312"/>
                  </a:lnTo>
                  <a:lnTo>
                    <a:pt x="932" y="307"/>
                  </a:lnTo>
                  <a:lnTo>
                    <a:pt x="929" y="306"/>
                  </a:lnTo>
                  <a:lnTo>
                    <a:pt x="929" y="309"/>
                  </a:lnTo>
                  <a:lnTo>
                    <a:pt x="930" y="311"/>
                  </a:lnTo>
                  <a:lnTo>
                    <a:pt x="929" y="312"/>
                  </a:lnTo>
                  <a:lnTo>
                    <a:pt x="917" y="304"/>
                  </a:lnTo>
                  <a:lnTo>
                    <a:pt x="915" y="299"/>
                  </a:lnTo>
                  <a:lnTo>
                    <a:pt x="914" y="301"/>
                  </a:lnTo>
                  <a:lnTo>
                    <a:pt x="914" y="302"/>
                  </a:lnTo>
                  <a:lnTo>
                    <a:pt x="912" y="306"/>
                  </a:lnTo>
                  <a:lnTo>
                    <a:pt x="914" y="312"/>
                  </a:lnTo>
                  <a:lnTo>
                    <a:pt x="909" y="307"/>
                  </a:lnTo>
                  <a:lnTo>
                    <a:pt x="907" y="311"/>
                  </a:lnTo>
                  <a:lnTo>
                    <a:pt x="907" y="306"/>
                  </a:lnTo>
                  <a:lnTo>
                    <a:pt x="904" y="302"/>
                  </a:lnTo>
                  <a:lnTo>
                    <a:pt x="904" y="291"/>
                  </a:lnTo>
                  <a:lnTo>
                    <a:pt x="905" y="289"/>
                  </a:lnTo>
                  <a:lnTo>
                    <a:pt x="905" y="286"/>
                  </a:lnTo>
                  <a:lnTo>
                    <a:pt x="900" y="282"/>
                  </a:lnTo>
                  <a:lnTo>
                    <a:pt x="902" y="279"/>
                  </a:lnTo>
                  <a:lnTo>
                    <a:pt x="899" y="277"/>
                  </a:lnTo>
                  <a:lnTo>
                    <a:pt x="900" y="272"/>
                  </a:lnTo>
                  <a:lnTo>
                    <a:pt x="892" y="268"/>
                  </a:lnTo>
                  <a:lnTo>
                    <a:pt x="890" y="263"/>
                  </a:lnTo>
                  <a:lnTo>
                    <a:pt x="889" y="258"/>
                  </a:lnTo>
                  <a:lnTo>
                    <a:pt x="894" y="259"/>
                  </a:lnTo>
                  <a:lnTo>
                    <a:pt x="894" y="254"/>
                  </a:lnTo>
                  <a:lnTo>
                    <a:pt x="890" y="248"/>
                  </a:lnTo>
                  <a:lnTo>
                    <a:pt x="887" y="249"/>
                  </a:lnTo>
                  <a:lnTo>
                    <a:pt x="884" y="249"/>
                  </a:lnTo>
                  <a:lnTo>
                    <a:pt x="879" y="243"/>
                  </a:lnTo>
                  <a:lnTo>
                    <a:pt x="876" y="243"/>
                  </a:lnTo>
                  <a:lnTo>
                    <a:pt x="871" y="239"/>
                  </a:lnTo>
                  <a:lnTo>
                    <a:pt x="869" y="241"/>
                  </a:lnTo>
                  <a:lnTo>
                    <a:pt x="866" y="239"/>
                  </a:lnTo>
                  <a:lnTo>
                    <a:pt x="861" y="238"/>
                  </a:lnTo>
                  <a:lnTo>
                    <a:pt x="857" y="239"/>
                  </a:lnTo>
                  <a:lnTo>
                    <a:pt x="861" y="236"/>
                  </a:lnTo>
                  <a:lnTo>
                    <a:pt x="866" y="234"/>
                  </a:lnTo>
                  <a:lnTo>
                    <a:pt x="866" y="231"/>
                  </a:lnTo>
                  <a:lnTo>
                    <a:pt x="864" y="229"/>
                  </a:lnTo>
                  <a:lnTo>
                    <a:pt x="859" y="229"/>
                  </a:lnTo>
                  <a:lnTo>
                    <a:pt x="854" y="229"/>
                  </a:lnTo>
                  <a:lnTo>
                    <a:pt x="852" y="226"/>
                  </a:lnTo>
                  <a:lnTo>
                    <a:pt x="851" y="226"/>
                  </a:lnTo>
                  <a:lnTo>
                    <a:pt x="841" y="221"/>
                  </a:lnTo>
                  <a:lnTo>
                    <a:pt x="836" y="214"/>
                  </a:lnTo>
                  <a:lnTo>
                    <a:pt x="836" y="206"/>
                  </a:lnTo>
                  <a:lnTo>
                    <a:pt x="832" y="201"/>
                  </a:lnTo>
                  <a:lnTo>
                    <a:pt x="832" y="196"/>
                  </a:lnTo>
                  <a:lnTo>
                    <a:pt x="836" y="196"/>
                  </a:lnTo>
                  <a:lnTo>
                    <a:pt x="837" y="186"/>
                  </a:lnTo>
                  <a:lnTo>
                    <a:pt x="834" y="174"/>
                  </a:lnTo>
                  <a:lnTo>
                    <a:pt x="831" y="170"/>
                  </a:lnTo>
                  <a:lnTo>
                    <a:pt x="834" y="170"/>
                  </a:lnTo>
                  <a:lnTo>
                    <a:pt x="831" y="166"/>
                  </a:lnTo>
                  <a:lnTo>
                    <a:pt x="827" y="166"/>
                  </a:lnTo>
                  <a:lnTo>
                    <a:pt x="822" y="158"/>
                  </a:lnTo>
                  <a:lnTo>
                    <a:pt x="822" y="146"/>
                  </a:lnTo>
                  <a:lnTo>
                    <a:pt x="824" y="145"/>
                  </a:lnTo>
                  <a:lnTo>
                    <a:pt x="824" y="143"/>
                  </a:lnTo>
                  <a:lnTo>
                    <a:pt x="822" y="141"/>
                  </a:lnTo>
                  <a:lnTo>
                    <a:pt x="821" y="126"/>
                  </a:lnTo>
                  <a:lnTo>
                    <a:pt x="822" y="123"/>
                  </a:lnTo>
                  <a:lnTo>
                    <a:pt x="821" y="120"/>
                  </a:lnTo>
                  <a:lnTo>
                    <a:pt x="822" y="118"/>
                  </a:lnTo>
                  <a:lnTo>
                    <a:pt x="822" y="115"/>
                  </a:lnTo>
                  <a:lnTo>
                    <a:pt x="814" y="108"/>
                  </a:lnTo>
                  <a:lnTo>
                    <a:pt x="809" y="105"/>
                  </a:lnTo>
                  <a:lnTo>
                    <a:pt x="811" y="103"/>
                  </a:lnTo>
                  <a:lnTo>
                    <a:pt x="806" y="98"/>
                  </a:lnTo>
                  <a:lnTo>
                    <a:pt x="801" y="100"/>
                  </a:lnTo>
                  <a:lnTo>
                    <a:pt x="797" y="100"/>
                  </a:lnTo>
                  <a:lnTo>
                    <a:pt x="796" y="103"/>
                  </a:lnTo>
                  <a:lnTo>
                    <a:pt x="791" y="105"/>
                  </a:lnTo>
                  <a:lnTo>
                    <a:pt x="786" y="96"/>
                  </a:lnTo>
                  <a:lnTo>
                    <a:pt x="787" y="93"/>
                  </a:lnTo>
                  <a:lnTo>
                    <a:pt x="784" y="88"/>
                  </a:lnTo>
                  <a:lnTo>
                    <a:pt x="786" y="80"/>
                  </a:lnTo>
                  <a:lnTo>
                    <a:pt x="784" y="70"/>
                  </a:lnTo>
                  <a:lnTo>
                    <a:pt x="782" y="70"/>
                  </a:lnTo>
                  <a:lnTo>
                    <a:pt x="781" y="67"/>
                  </a:lnTo>
                  <a:lnTo>
                    <a:pt x="782" y="63"/>
                  </a:lnTo>
                  <a:lnTo>
                    <a:pt x="779" y="58"/>
                  </a:lnTo>
                  <a:lnTo>
                    <a:pt x="779" y="55"/>
                  </a:lnTo>
                  <a:lnTo>
                    <a:pt x="776" y="53"/>
                  </a:lnTo>
                  <a:lnTo>
                    <a:pt x="777" y="47"/>
                  </a:lnTo>
                  <a:lnTo>
                    <a:pt x="779" y="45"/>
                  </a:lnTo>
                  <a:lnTo>
                    <a:pt x="776" y="43"/>
                  </a:lnTo>
                  <a:lnTo>
                    <a:pt x="773" y="43"/>
                  </a:lnTo>
                  <a:lnTo>
                    <a:pt x="769" y="42"/>
                  </a:lnTo>
                  <a:lnTo>
                    <a:pt x="771" y="30"/>
                  </a:lnTo>
                  <a:lnTo>
                    <a:pt x="769" y="28"/>
                  </a:lnTo>
                  <a:lnTo>
                    <a:pt x="768" y="22"/>
                  </a:lnTo>
                  <a:lnTo>
                    <a:pt x="763" y="22"/>
                  </a:lnTo>
                  <a:lnTo>
                    <a:pt x="763" y="18"/>
                  </a:lnTo>
                  <a:lnTo>
                    <a:pt x="758" y="20"/>
                  </a:lnTo>
                  <a:lnTo>
                    <a:pt x="754" y="23"/>
                  </a:lnTo>
                  <a:lnTo>
                    <a:pt x="754" y="32"/>
                  </a:lnTo>
                  <a:lnTo>
                    <a:pt x="753" y="38"/>
                  </a:lnTo>
                  <a:lnTo>
                    <a:pt x="753" y="40"/>
                  </a:lnTo>
                  <a:lnTo>
                    <a:pt x="751" y="45"/>
                  </a:lnTo>
                  <a:lnTo>
                    <a:pt x="748" y="45"/>
                  </a:lnTo>
                  <a:lnTo>
                    <a:pt x="746" y="52"/>
                  </a:lnTo>
                  <a:lnTo>
                    <a:pt x="741" y="57"/>
                  </a:lnTo>
                  <a:lnTo>
                    <a:pt x="744" y="60"/>
                  </a:lnTo>
                  <a:lnTo>
                    <a:pt x="749" y="63"/>
                  </a:lnTo>
                  <a:lnTo>
                    <a:pt x="746" y="65"/>
                  </a:lnTo>
                  <a:lnTo>
                    <a:pt x="743" y="65"/>
                  </a:lnTo>
                  <a:lnTo>
                    <a:pt x="741" y="68"/>
                  </a:lnTo>
                  <a:lnTo>
                    <a:pt x="739" y="73"/>
                  </a:lnTo>
                  <a:lnTo>
                    <a:pt x="743" y="78"/>
                  </a:lnTo>
                  <a:lnTo>
                    <a:pt x="743" y="81"/>
                  </a:lnTo>
                  <a:lnTo>
                    <a:pt x="739" y="80"/>
                  </a:lnTo>
                  <a:lnTo>
                    <a:pt x="736" y="83"/>
                  </a:lnTo>
                  <a:lnTo>
                    <a:pt x="734" y="93"/>
                  </a:lnTo>
                  <a:lnTo>
                    <a:pt x="736" y="100"/>
                  </a:lnTo>
                  <a:lnTo>
                    <a:pt x="734" y="108"/>
                  </a:lnTo>
                  <a:lnTo>
                    <a:pt x="738" y="115"/>
                  </a:lnTo>
                  <a:lnTo>
                    <a:pt x="736" y="121"/>
                  </a:lnTo>
                  <a:lnTo>
                    <a:pt x="733" y="125"/>
                  </a:lnTo>
                  <a:lnTo>
                    <a:pt x="733" y="128"/>
                  </a:lnTo>
                  <a:lnTo>
                    <a:pt x="728" y="136"/>
                  </a:lnTo>
                  <a:lnTo>
                    <a:pt x="726" y="150"/>
                  </a:lnTo>
                  <a:lnTo>
                    <a:pt x="721" y="153"/>
                  </a:lnTo>
                  <a:lnTo>
                    <a:pt x="723" y="158"/>
                  </a:lnTo>
                  <a:lnTo>
                    <a:pt x="721" y="165"/>
                  </a:lnTo>
                  <a:lnTo>
                    <a:pt x="716" y="168"/>
                  </a:lnTo>
                  <a:lnTo>
                    <a:pt x="716" y="176"/>
                  </a:lnTo>
                  <a:lnTo>
                    <a:pt x="708" y="181"/>
                  </a:lnTo>
                  <a:lnTo>
                    <a:pt x="693" y="188"/>
                  </a:lnTo>
                  <a:lnTo>
                    <a:pt x="686" y="183"/>
                  </a:lnTo>
                  <a:lnTo>
                    <a:pt x="679" y="183"/>
                  </a:lnTo>
                  <a:lnTo>
                    <a:pt x="676" y="179"/>
                  </a:lnTo>
                  <a:lnTo>
                    <a:pt x="671" y="174"/>
                  </a:lnTo>
                  <a:lnTo>
                    <a:pt x="671" y="171"/>
                  </a:lnTo>
                  <a:lnTo>
                    <a:pt x="670" y="170"/>
                  </a:lnTo>
                  <a:lnTo>
                    <a:pt x="668" y="165"/>
                  </a:lnTo>
                  <a:lnTo>
                    <a:pt x="661" y="165"/>
                  </a:lnTo>
                  <a:lnTo>
                    <a:pt x="658" y="163"/>
                  </a:lnTo>
                  <a:lnTo>
                    <a:pt x="650" y="163"/>
                  </a:lnTo>
                  <a:lnTo>
                    <a:pt x="643" y="158"/>
                  </a:lnTo>
                  <a:lnTo>
                    <a:pt x="641" y="155"/>
                  </a:lnTo>
                  <a:lnTo>
                    <a:pt x="636" y="148"/>
                  </a:lnTo>
                  <a:lnTo>
                    <a:pt x="630" y="148"/>
                  </a:lnTo>
                  <a:lnTo>
                    <a:pt x="625" y="145"/>
                  </a:lnTo>
                  <a:lnTo>
                    <a:pt x="623" y="141"/>
                  </a:lnTo>
                  <a:lnTo>
                    <a:pt x="620" y="141"/>
                  </a:lnTo>
                  <a:lnTo>
                    <a:pt x="618" y="140"/>
                  </a:lnTo>
                  <a:lnTo>
                    <a:pt x="613" y="140"/>
                  </a:lnTo>
                  <a:lnTo>
                    <a:pt x="608" y="138"/>
                  </a:lnTo>
                  <a:lnTo>
                    <a:pt x="610" y="136"/>
                  </a:lnTo>
                  <a:lnTo>
                    <a:pt x="603" y="133"/>
                  </a:lnTo>
                  <a:lnTo>
                    <a:pt x="601" y="128"/>
                  </a:lnTo>
                  <a:lnTo>
                    <a:pt x="596" y="121"/>
                  </a:lnTo>
                  <a:lnTo>
                    <a:pt x="591" y="121"/>
                  </a:lnTo>
                  <a:lnTo>
                    <a:pt x="586" y="116"/>
                  </a:lnTo>
                  <a:lnTo>
                    <a:pt x="586" y="111"/>
                  </a:lnTo>
                  <a:lnTo>
                    <a:pt x="591" y="105"/>
                  </a:lnTo>
                  <a:lnTo>
                    <a:pt x="591" y="98"/>
                  </a:lnTo>
                  <a:lnTo>
                    <a:pt x="596" y="96"/>
                  </a:lnTo>
                  <a:lnTo>
                    <a:pt x="598" y="90"/>
                  </a:lnTo>
                  <a:lnTo>
                    <a:pt x="600" y="85"/>
                  </a:lnTo>
                  <a:lnTo>
                    <a:pt x="596" y="88"/>
                  </a:lnTo>
                  <a:lnTo>
                    <a:pt x="593" y="83"/>
                  </a:lnTo>
                  <a:lnTo>
                    <a:pt x="598" y="80"/>
                  </a:lnTo>
                  <a:lnTo>
                    <a:pt x="596" y="75"/>
                  </a:lnTo>
                  <a:lnTo>
                    <a:pt x="600" y="75"/>
                  </a:lnTo>
                  <a:lnTo>
                    <a:pt x="601" y="73"/>
                  </a:lnTo>
                  <a:lnTo>
                    <a:pt x="603" y="75"/>
                  </a:lnTo>
                  <a:lnTo>
                    <a:pt x="608" y="76"/>
                  </a:lnTo>
                  <a:lnTo>
                    <a:pt x="615" y="73"/>
                  </a:lnTo>
                  <a:lnTo>
                    <a:pt x="616" y="68"/>
                  </a:lnTo>
                  <a:lnTo>
                    <a:pt x="611" y="67"/>
                  </a:lnTo>
                  <a:lnTo>
                    <a:pt x="615" y="63"/>
                  </a:lnTo>
                  <a:lnTo>
                    <a:pt x="618" y="65"/>
                  </a:lnTo>
                  <a:lnTo>
                    <a:pt x="621" y="57"/>
                  </a:lnTo>
                  <a:lnTo>
                    <a:pt x="625" y="55"/>
                  </a:lnTo>
                  <a:lnTo>
                    <a:pt x="628" y="52"/>
                  </a:lnTo>
                  <a:lnTo>
                    <a:pt x="628" y="50"/>
                  </a:lnTo>
                  <a:lnTo>
                    <a:pt x="623" y="47"/>
                  </a:lnTo>
                  <a:lnTo>
                    <a:pt x="620" y="50"/>
                  </a:lnTo>
                  <a:lnTo>
                    <a:pt x="616" y="50"/>
                  </a:lnTo>
                  <a:lnTo>
                    <a:pt x="616" y="42"/>
                  </a:lnTo>
                  <a:lnTo>
                    <a:pt x="611" y="43"/>
                  </a:lnTo>
                  <a:lnTo>
                    <a:pt x="606" y="50"/>
                  </a:lnTo>
                  <a:lnTo>
                    <a:pt x="608" y="50"/>
                  </a:lnTo>
                  <a:lnTo>
                    <a:pt x="608" y="53"/>
                  </a:lnTo>
                  <a:lnTo>
                    <a:pt x="605" y="55"/>
                  </a:lnTo>
                  <a:lnTo>
                    <a:pt x="601" y="53"/>
                  </a:lnTo>
                  <a:lnTo>
                    <a:pt x="600" y="50"/>
                  </a:lnTo>
                  <a:lnTo>
                    <a:pt x="598" y="48"/>
                  </a:lnTo>
                  <a:lnTo>
                    <a:pt x="596" y="52"/>
                  </a:lnTo>
                  <a:lnTo>
                    <a:pt x="593" y="52"/>
                  </a:lnTo>
                  <a:lnTo>
                    <a:pt x="593" y="48"/>
                  </a:lnTo>
                  <a:lnTo>
                    <a:pt x="596" y="47"/>
                  </a:lnTo>
                  <a:lnTo>
                    <a:pt x="596" y="45"/>
                  </a:lnTo>
                  <a:lnTo>
                    <a:pt x="593" y="45"/>
                  </a:lnTo>
                  <a:lnTo>
                    <a:pt x="591" y="48"/>
                  </a:lnTo>
                  <a:lnTo>
                    <a:pt x="585" y="50"/>
                  </a:lnTo>
                  <a:lnTo>
                    <a:pt x="585" y="52"/>
                  </a:lnTo>
                  <a:lnTo>
                    <a:pt x="581" y="52"/>
                  </a:lnTo>
                  <a:lnTo>
                    <a:pt x="580" y="50"/>
                  </a:lnTo>
                  <a:lnTo>
                    <a:pt x="577" y="50"/>
                  </a:lnTo>
                  <a:lnTo>
                    <a:pt x="575" y="48"/>
                  </a:lnTo>
                  <a:lnTo>
                    <a:pt x="572" y="43"/>
                  </a:lnTo>
                  <a:lnTo>
                    <a:pt x="570" y="43"/>
                  </a:lnTo>
                  <a:lnTo>
                    <a:pt x="565" y="45"/>
                  </a:lnTo>
                  <a:lnTo>
                    <a:pt x="560" y="45"/>
                  </a:lnTo>
                  <a:lnTo>
                    <a:pt x="558" y="45"/>
                  </a:lnTo>
                  <a:lnTo>
                    <a:pt x="557" y="42"/>
                  </a:lnTo>
                  <a:lnTo>
                    <a:pt x="553" y="42"/>
                  </a:lnTo>
                  <a:lnTo>
                    <a:pt x="552" y="37"/>
                  </a:lnTo>
                  <a:lnTo>
                    <a:pt x="545" y="40"/>
                  </a:lnTo>
                  <a:lnTo>
                    <a:pt x="540" y="38"/>
                  </a:lnTo>
                  <a:lnTo>
                    <a:pt x="535" y="37"/>
                  </a:lnTo>
                  <a:lnTo>
                    <a:pt x="535" y="33"/>
                  </a:lnTo>
                  <a:lnTo>
                    <a:pt x="532" y="30"/>
                  </a:lnTo>
                  <a:lnTo>
                    <a:pt x="528" y="30"/>
                  </a:lnTo>
                  <a:lnTo>
                    <a:pt x="530" y="32"/>
                  </a:lnTo>
                  <a:lnTo>
                    <a:pt x="522" y="33"/>
                  </a:lnTo>
                  <a:lnTo>
                    <a:pt x="520" y="30"/>
                  </a:lnTo>
                  <a:lnTo>
                    <a:pt x="517" y="28"/>
                  </a:lnTo>
                  <a:lnTo>
                    <a:pt x="510" y="25"/>
                  </a:lnTo>
                  <a:lnTo>
                    <a:pt x="508" y="27"/>
                  </a:lnTo>
                  <a:lnTo>
                    <a:pt x="505" y="25"/>
                  </a:lnTo>
                  <a:lnTo>
                    <a:pt x="502" y="27"/>
                  </a:lnTo>
                  <a:lnTo>
                    <a:pt x="507" y="30"/>
                  </a:lnTo>
                  <a:lnTo>
                    <a:pt x="505" y="32"/>
                  </a:lnTo>
                  <a:lnTo>
                    <a:pt x="510" y="33"/>
                  </a:lnTo>
                  <a:lnTo>
                    <a:pt x="513" y="32"/>
                  </a:lnTo>
                  <a:lnTo>
                    <a:pt x="520" y="37"/>
                  </a:lnTo>
                  <a:lnTo>
                    <a:pt x="520" y="40"/>
                  </a:lnTo>
                  <a:lnTo>
                    <a:pt x="522" y="47"/>
                  </a:lnTo>
                  <a:lnTo>
                    <a:pt x="517" y="47"/>
                  </a:lnTo>
                  <a:lnTo>
                    <a:pt x="515" y="52"/>
                  </a:lnTo>
                  <a:lnTo>
                    <a:pt x="513" y="48"/>
                  </a:lnTo>
                  <a:lnTo>
                    <a:pt x="510" y="48"/>
                  </a:lnTo>
                  <a:lnTo>
                    <a:pt x="505" y="50"/>
                  </a:lnTo>
                  <a:lnTo>
                    <a:pt x="492" y="50"/>
                  </a:lnTo>
                  <a:lnTo>
                    <a:pt x="487" y="47"/>
                  </a:lnTo>
                  <a:lnTo>
                    <a:pt x="485" y="48"/>
                  </a:lnTo>
                  <a:lnTo>
                    <a:pt x="480" y="50"/>
                  </a:lnTo>
                  <a:lnTo>
                    <a:pt x="480" y="55"/>
                  </a:lnTo>
                  <a:lnTo>
                    <a:pt x="475" y="53"/>
                  </a:lnTo>
                  <a:lnTo>
                    <a:pt x="477" y="60"/>
                  </a:lnTo>
                  <a:lnTo>
                    <a:pt x="475" y="57"/>
                  </a:lnTo>
                  <a:lnTo>
                    <a:pt x="470" y="55"/>
                  </a:lnTo>
                  <a:lnTo>
                    <a:pt x="469" y="58"/>
                  </a:lnTo>
                  <a:lnTo>
                    <a:pt x="470" y="62"/>
                  </a:lnTo>
                  <a:lnTo>
                    <a:pt x="470" y="63"/>
                  </a:lnTo>
                  <a:lnTo>
                    <a:pt x="464" y="62"/>
                  </a:lnTo>
                  <a:lnTo>
                    <a:pt x="460" y="65"/>
                  </a:lnTo>
                  <a:lnTo>
                    <a:pt x="464" y="67"/>
                  </a:lnTo>
                  <a:lnTo>
                    <a:pt x="460" y="68"/>
                  </a:lnTo>
                  <a:lnTo>
                    <a:pt x="457" y="70"/>
                  </a:lnTo>
                  <a:lnTo>
                    <a:pt x="457" y="73"/>
                  </a:lnTo>
                  <a:lnTo>
                    <a:pt x="460" y="76"/>
                  </a:lnTo>
                  <a:lnTo>
                    <a:pt x="462" y="78"/>
                  </a:lnTo>
                  <a:lnTo>
                    <a:pt x="457" y="76"/>
                  </a:lnTo>
                  <a:lnTo>
                    <a:pt x="454" y="78"/>
                  </a:lnTo>
                  <a:lnTo>
                    <a:pt x="449" y="78"/>
                  </a:lnTo>
                  <a:lnTo>
                    <a:pt x="445" y="85"/>
                  </a:lnTo>
                  <a:lnTo>
                    <a:pt x="442" y="91"/>
                  </a:lnTo>
                  <a:lnTo>
                    <a:pt x="439" y="93"/>
                  </a:lnTo>
                  <a:lnTo>
                    <a:pt x="437" y="98"/>
                  </a:lnTo>
                  <a:lnTo>
                    <a:pt x="434" y="101"/>
                  </a:lnTo>
                  <a:lnTo>
                    <a:pt x="437" y="103"/>
                  </a:lnTo>
                  <a:lnTo>
                    <a:pt x="445" y="105"/>
                  </a:lnTo>
                  <a:lnTo>
                    <a:pt x="442" y="106"/>
                  </a:lnTo>
                  <a:lnTo>
                    <a:pt x="440" y="110"/>
                  </a:lnTo>
                  <a:lnTo>
                    <a:pt x="449" y="111"/>
                  </a:lnTo>
                  <a:lnTo>
                    <a:pt x="445" y="113"/>
                  </a:lnTo>
                  <a:lnTo>
                    <a:pt x="439" y="113"/>
                  </a:lnTo>
                  <a:lnTo>
                    <a:pt x="437" y="110"/>
                  </a:lnTo>
                  <a:lnTo>
                    <a:pt x="437" y="113"/>
                  </a:lnTo>
                  <a:lnTo>
                    <a:pt x="442" y="116"/>
                  </a:lnTo>
                  <a:lnTo>
                    <a:pt x="442" y="121"/>
                  </a:lnTo>
                  <a:lnTo>
                    <a:pt x="445" y="126"/>
                  </a:lnTo>
                  <a:lnTo>
                    <a:pt x="439" y="121"/>
                  </a:lnTo>
                  <a:lnTo>
                    <a:pt x="435" y="115"/>
                  </a:lnTo>
                  <a:lnTo>
                    <a:pt x="430" y="115"/>
                  </a:lnTo>
                  <a:lnTo>
                    <a:pt x="430" y="116"/>
                  </a:lnTo>
                  <a:lnTo>
                    <a:pt x="429" y="120"/>
                  </a:lnTo>
                  <a:lnTo>
                    <a:pt x="429" y="116"/>
                  </a:lnTo>
                  <a:lnTo>
                    <a:pt x="419" y="110"/>
                  </a:lnTo>
                  <a:lnTo>
                    <a:pt x="410" y="111"/>
                  </a:lnTo>
                  <a:lnTo>
                    <a:pt x="414" y="115"/>
                  </a:lnTo>
                  <a:lnTo>
                    <a:pt x="410" y="116"/>
                  </a:lnTo>
                  <a:lnTo>
                    <a:pt x="407" y="115"/>
                  </a:lnTo>
                  <a:lnTo>
                    <a:pt x="405" y="115"/>
                  </a:lnTo>
                  <a:lnTo>
                    <a:pt x="404" y="116"/>
                  </a:lnTo>
                  <a:lnTo>
                    <a:pt x="407" y="121"/>
                  </a:lnTo>
                  <a:lnTo>
                    <a:pt x="405" y="123"/>
                  </a:lnTo>
                  <a:lnTo>
                    <a:pt x="405" y="121"/>
                  </a:lnTo>
                  <a:lnTo>
                    <a:pt x="404" y="123"/>
                  </a:lnTo>
                  <a:lnTo>
                    <a:pt x="404" y="125"/>
                  </a:lnTo>
                  <a:lnTo>
                    <a:pt x="399" y="126"/>
                  </a:lnTo>
                  <a:lnTo>
                    <a:pt x="392" y="128"/>
                  </a:lnTo>
                  <a:lnTo>
                    <a:pt x="397" y="126"/>
                  </a:lnTo>
                  <a:lnTo>
                    <a:pt x="400" y="121"/>
                  </a:lnTo>
                  <a:lnTo>
                    <a:pt x="400" y="115"/>
                  </a:lnTo>
                  <a:lnTo>
                    <a:pt x="404" y="110"/>
                  </a:lnTo>
                  <a:lnTo>
                    <a:pt x="402" y="108"/>
                  </a:lnTo>
                  <a:lnTo>
                    <a:pt x="397" y="106"/>
                  </a:lnTo>
                  <a:lnTo>
                    <a:pt x="390" y="96"/>
                  </a:lnTo>
                  <a:lnTo>
                    <a:pt x="387" y="91"/>
                  </a:lnTo>
                  <a:lnTo>
                    <a:pt x="380" y="90"/>
                  </a:lnTo>
                  <a:lnTo>
                    <a:pt x="376" y="86"/>
                  </a:lnTo>
                  <a:lnTo>
                    <a:pt x="372" y="88"/>
                  </a:lnTo>
                  <a:lnTo>
                    <a:pt x="376" y="90"/>
                  </a:lnTo>
                  <a:lnTo>
                    <a:pt x="372" y="91"/>
                  </a:lnTo>
                  <a:lnTo>
                    <a:pt x="369" y="96"/>
                  </a:lnTo>
                  <a:lnTo>
                    <a:pt x="366" y="95"/>
                  </a:lnTo>
                  <a:lnTo>
                    <a:pt x="367" y="93"/>
                  </a:lnTo>
                  <a:lnTo>
                    <a:pt x="362" y="93"/>
                  </a:lnTo>
                  <a:lnTo>
                    <a:pt x="361" y="96"/>
                  </a:lnTo>
                  <a:lnTo>
                    <a:pt x="357" y="90"/>
                  </a:lnTo>
                  <a:lnTo>
                    <a:pt x="356" y="90"/>
                  </a:lnTo>
                  <a:lnTo>
                    <a:pt x="354" y="93"/>
                  </a:lnTo>
                  <a:lnTo>
                    <a:pt x="357" y="95"/>
                  </a:lnTo>
                  <a:lnTo>
                    <a:pt x="354" y="98"/>
                  </a:lnTo>
                  <a:lnTo>
                    <a:pt x="352" y="103"/>
                  </a:lnTo>
                  <a:lnTo>
                    <a:pt x="354" y="105"/>
                  </a:lnTo>
                  <a:lnTo>
                    <a:pt x="349" y="108"/>
                  </a:lnTo>
                  <a:lnTo>
                    <a:pt x="346" y="105"/>
                  </a:lnTo>
                  <a:lnTo>
                    <a:pt x="344" y="105"/>
                  </a:lnTo>
                  <a:lnTo>
                    <a:pt x="342" y="103"/>
                  </a:lnTo>
                  <a:lnTo>
                    <a:pt x="346" y="98"/>
                  </a:lnTo>
                  <a:lnTo>
                    <a:pt x="342" y="98"/>
                  </a:lnTo>
                  <a:lnTo>
                    <a:pt x="341" y="103"/>
                  </a:lnTo>
                  <a:lnTo>
                    <a:pt x="336" y="105"/>
                  </a:lnTo>
                  <a:lnTo>
                    <a:pt x="334" y="108"/>
                  </a:lnTo>
                  <a:lnTo>
                    <a:pt x="332" y="111"/>
                  </a:lnTo>
                  <a:lnTo>
                    <a:pt x="339" y="115"/>
                  </a:lnTo>
                  <a:lnTo>
                    <a:pt x="334" y="118"/>
                  </a:lnTo>
                  <a:lnTo>
                    <a:pt x="329" y="116"/>
                  </a:lnTo>
                  <a:lnTo>
                    <a:pt x="322" y="120"/>
                  </a:lnTo>
                  <a:lnTo>
                    <a:pt x="324" y="123"/>
                  </a:lnTo>
                  <a:lnTo>
                    <a:pt x="331" y="123"/>
                  </a:lnTo>
                  <a:lnTo>
                    <a:pt x="329" y="128"/>
                  </a:lnTo>
                  <a:lnTo>
                    <a:pt x="326" y="128"/>
                  </a:lnTo>
                  <a:lnTo>
                    <a:pt x="321" y="123"/>
                  </a:lnTo>
                  <a:lnTo>
                    <a:pt x="316" y="126"/>
                  </a:lnTo>
                  <a:lnTo>
                    <a:pt x="312" y="128"/>
                  </a:lnTo>
                  <a:lnTo>
                    <a:pt x="312" y="131"/>
                  </a:lnTo>
                  <a:lnTo>
                    <a:pt x="314" y="135"/>
                  </a:lnTo>
                  <a:lnTo>
                    <a:pt x="314" y="136"/>
                  </a:lnTo>
                  <a:lnTo>
                    <a:pt x="317" y="136"/>
                  </a:lnTo>
                  <a:lnTo>
                    <a:pt x="314" y="140"/>
                  </a:lnTo>
                  <a:lnTo>
                    <a:pt x="316" y="143"/>
                  </a:lnTo>
                  <a:lnTo>
                    <a:pt x="312" y="145"/>
                  </a:lnTo>
                  <a:lnTo>
                    <a:pt x="309" y="148"/>
                  </a:lnTo>
                  <a:lnTo>
                    <a:pt x="317" y="150"/>
                  </a:lnTo>
                  <a:lnTo>
                    <a:pt x="312" y="151"/>
                  </a:lnTo>
                  <a:lnTo>
                    <a:pt x="311" y="155"/>
                  </a:lnTo>
                  <a:lnTo>
                    <a:pt x="306" y="153"/>
                  </a:lnTo>
                  <a:lnTo>
                    <a:pt x="304" y="150"/>
                  </a:lnTo>
                  <a:lnTo>
                    <a:pt x="301" y="148"/>
                  </a:lnTo>
                  <a:lnTo>
                    <a:pt x="296" y="150"/>
                  </a:lnTo>
                  <a:lnTo>
                    <a:pt x="294" y="146"/>
                  </a:lnTo>
                  <a:lnTo>
                    <a:pt x="291" y="145"/>
                  </a:lnTo>
                  <a:lnTo>
                    <a:pt x="287" y="146"/>
                  </a:lnTo>
                  <a:lnTo>
                    <a:pt x="292" y="151"/>
                  </a:lnTo>
                  <a:lnTo>
                    <a:pt x="291" y="151"/>
                  </a:lnTo>
                  <a:lnTo>
                    <a:pt x="287" y="156"/>
                  </a:lnTo>
                  <a:lnTo>
                    <a:pt x="292" y="160"/>
                  </a:lnTo>
                  <a:lnTo>
                    <a:pt x="297" y="160"/>
                  </a:lnTo>
                  <a:lnTo>
                    <a:pt x="296" y="163"/>
                  </a:lnTo>
                  <a:lnTo>
                    <a:pt x="296" y="168"/>
                  </a:lnTo>
                  <a:lnTo>
                    <a:pt x="294" y="166"/>
                  </a:lnTo>
                  <a:lnTo>
                    <a:pt x="291" y="166"/>
                  </a:lnTo>
                  <a:lnTo>
                    <a:pt x="292" y="171"/>
                  </a:lnTo>
                  <a:lnTo>
                    <a:pt x="291" y="174"/>
                  </a:lnTo>
                  <a:lnTo>
                    <a:pt x="289" y="181"/>
                  </a:lnTo>
                  <a:lnTo>
                    <a:pt x="281" y="166"/>
                  </a:lnTo>
                  <a:lnTo>
                    <a:pt x="276" y="156"/>
                  </a:lnTo>
                  <a:lnTo>
                    <a:pt x="274" y="153"/>
                  </a:lnTo>
                  <a:lnTo>
                    <a:pt x="276" y="148"/>
                  </a:lnTo>
                  <a:lnTo>
                    <a:pt x="273" y="151"/>
                  </a:lnTo>
                  <a:lnTo>
                    <a:pt x="268" y="155"/>
                  </a:lnTo>
                  <a:lnTo>
                    <a:pt x="268" y="160"/>
                  </a:lnTo>
                  <a:lnTo>
                    <a:pt x="263" y="161"/>
                  </a:lnTo>
                  <a:lnTo>
                    <a:pt x="263" y="163"/>
                  </a:lnTo>
                  <a:lnTo>
                    <a:pt x="258" y="163"/>
                  </a:lnTo>
                  <a:lnTo>
                    <a:pt x="254" y="166"/>
                  </a:lnTo>
                  <a:lnTo>
                    <a:pt x="251" y="170"/>
                  </a:lnTo>
                  <a:lnTo>
                    <a:pt x="253" y="174"/>
                  </a:lnTo>
                  <a:lnTo>
                    <a:pt x="253" y="186"/>
                  </a:lnTo>
                  <a:lnTo>
                    <a:pt x="254" y="188"/>
                  </a:lnTo>
                  <a:lnTo>
                    <a:pt x="254" y="191"/>
                  </a:lnTo>
                  <a:lnTo>
                    <a:pt x="249" y="193"/>
                  </a:lnTo>
                  <a:lnTo>
                    <a:pt x="248" y="198"/>
                  </a:lnTo>
                  <a:lnTo>
                    <a:pt x="241" y="199"/>
                  </a:lnTo>
                  <a:lnTo>
                    <a:pt x="241" y="203"/>
                  </a:lnTo>
                  <a:lnTo>
                    <a:pt x="236" y="206"/>
                  </a:lnTo>
                  <a:lnTo>
                    <a:pt x="236" y="211"/>
                  </a:lnTo>
                  <a:lnTo>
                    <a:pt x="233" y="214"/>
                  </a:lnTo>
                  <a:lnTo>
                    <a:pt x="224" y="223"/>
                  </a:lnTo>
                  <a:lnTo>
                    <a:pt x="211" y="231"/>
                  </a:lnTo>
                  <a:lnTo>
                    <a:pt x="198" y="231"/>
                  </a:lnTo>
                  <a:lnTo>
                    <a:pt x="193" y="233"/>
                  </a:lnTo>
                  <a:lnTo>
                    <a:pt x="186" y="234"/>
                  </a:lnTo>
                  <a:lnTo>
                    <a:pt x="180" y="236"/>
                  </a:lnTo>
                  <a:lnTo>
                    <a:pt x="175" y="234"/>
                  </a:lnTo>
                  <a:lnTo>
                    <a:pt x="166" y="236"/>
                  </a:lnTo>
                  <a:lnTo>
                    <a:pt x="166" y="241"/>
                  </a:lnTo>
                  <a:lnTo>
                    <a:pt x="161" y="243"/>
                  </a:lnTo>
                  <a:lnTo>
                    <a:pt x="145" y="243"/>
                  </a:lnTo>
                  <a:lnTo>
                    <a:pt x="141" y="244"/>
                  </a:lnTo>
                  <a:lnTo>
                    <a:pt x="140" y="248"/>
                  </a:lnTo>
                  <a:lnTo>
                    <a:pt x="130" y="253"/>
                  </a:lnTo>
                  <a:lnTo>
                    <a:pt x="121" y="253"/>
                  </a:lnTo>
                  <a:lnTo>
                    <a:pt x="118" y="251"/>
                  </a:lnTo>
                  <a:lnTo>
                    <a:pt x="115" y="251"/>
                  </a:lnTo>
                  <a:lnTo>
                    <a:pt x="113" y="248"/>
                  </a:lnTo>
                  <a:lnTo>
                    <a:pt x="108" y="249"/>
                  </a:lnTo>
                  <a:lnTo>
                    <a:pt x="105" y="256"/>
                  </a:lnTo>
                  <a:lnTo>
                    <a:pt x="95" y="258"/>
                  </a:lnTo>
                  <a:lnTo>
                    <a:pt x="93" y="259"/>
                  </a:lnTo>
                  <a:lnTo>
                    <a:pt x="91" y="259"/>
                  </a:lnTo>
                  <a:lnTo>
                    <a:pt x="83" y="266"/>
                  </a:lnTo>
                  <a:lnTo>
                    <a:pt x="73" y="269"/>
                  </a:lnTo>
                  <a:lnTo>
                    <a:pt x="58" y="274"/>
                  </a:lnTo>
                  <a:lnTo>
                    <a:pt x="53" y="281"/>
                  </a:lnTo>
                  <a:lnTo>
                    <a:pt x="53" y="287"/>
                  </a:lnTo>
                  <a:lnTo>
                    <a:pt x="47" y="292"/>
                  </a:lnTo>
                  <a:lnTo>
                    <a:pt x="43" y="291"/>
                  </a:lnTo>
                  <a:lnTo>
                    <a:pt x="45" y="287"/>
                  </a:lnTo>
                  <a:lnTo>
                    <a:pt x="45" y="284"/>
                  </a:lnTo>
                  <a:lnTo>
                    <a:pt x="47" y="279"/>
                  </a:lnTo>
                  <a:lnTo>
                    <a:pt x="47" y="274"/>
                  </a:lnTo>
                  <a:lnTo>
                    <a:pt x="38" y="281"/>
                  </a:lnTo>
                  <a:lnTo>
                    <a:pt x="37" y="286"/>
                  </a:lnTo>
                  <a:lnTo>
                    <a:pt x="32" y="296"/>
                  </a:lnTo>
                  <a:lnTo>
                    <a:pt x="35" y="302"/>
                  </a:lnTo>
                  <a:lnTo>
                    <a:pt x="33" y="307"/>
                  </a:lnTo>
                  <a:lnTo>
                    <a:pt x="33" y="319"/>
                  </a:lnTo>
                  <a:lnTo>
                    <a:pt x="23" y="329"/>
                  </a:lnTo>
                  <a:lnTo>
                    <a:pt x="20" y="344"/>
                  </a:lnTo>
                  <a:lnTo>
                    <a:pt x="23" y="351"/>
                  </a:lnTo>
                  <a:lnTo>
                    <a:pt x="22" y="361"/>
                  </a:lnTo>
                  <a:lnTo>
                    <a:pt x="30" y="374"/>
                  </a:lnTo>
                  <a:lnTo>
                    <a:pt x="30" y="379"/>
                  </a:lnTo>
                  <a:lnTo>
                    <a:pt x="33" y="382"/>
                  </a:lnTo>
                  <a:lnTo>
                    <a:pt x="30" y="389"/>
                  </a:lnTo>
                  <a:lnTo>
                    <a:pt x="32" y="395"/>
                  </a:lnTo>
                  <a:lnTo>
                    <a:pt x="27" y="397"/>
                  </a:lnTo>
                  <a:lnTo>
                    <a:pt x="25" y="394"/>
                  </a:lnTo>
                  <a:lnTo>
                    <a:pt x="25" y="385"/>
                  </a:lnTo>
                  <a:lnTo>
                    <a:pt x="22" y="390"/>
                  </a:lnTo>
                  <a:lnTo>
                    <a:pt x="20" y="389"/>
                  </a:lnTo>
                  <a:lnTo>
                    <a:pt x="20" y="382"/>
                  </a:lnTo>
                  <a:lnTo>
                    <a:pt x="15" y="372"/>
                  </a:lnTo>
                  <a:lnTo>
                    <a:pt x="12" y="377"/>
                  </a:lnTo>
                  <a:lnTo>
                    <a:pt x="13" y="385"/>
                  </a:lnTo>
                  <a:lnTo>
                    <a:pt x="20" y="392"/>
                  </a:lnTo>
                  <a:lnTo>
                    <a:pt x="25" y="400"/>
                  </a:lnTo>
                  <a:lnTo>
                    <a:pt x="18" y="402"/>
                  </a:lnTo>
                  <a:lnTo>
                    <a:pt x="12" y="395"/>
                  </a:lnTo>
                  <a:lnTo>
                    <a:pt x="12" y="387"/>
                  </a:lnTo>
                  <a:lnTo>
                    <a:pt x="8" y="390"/>
                  </a:lnTo>
                  <a:lnTo>
                    <a:pt x="7" y="392"/>
                  </a:lnTo>
                  <a:lnTo>
                    <a:pt x="10" y="399"/>
                  </a:lnTo>
                  <a:lnTo>
                    <a:pt x="18" y="409"/>
                  </a:lnTo>
                  <a:lnTo>
                    <a:pt x="23" y="420"/>
                  </a:lnTo>
                  <a:lnTo>
                    <a:pt x="23" y="444"/>
                  </a:lnTo>
                  <a:lnTo>
                    <a:pt x="27" y="447"/>
                  </a:lnTo>
                  <a:lnTo>
                    <a:pt x="28" y="460"/>
                  </a:lnTo>
                  <a:lnTo>
                    <a:pt x="37" y="475"/>
                  </a:lnTo>
                  <a:lnTo>
                    <a:pt x="33" y="482"/>
                  </a:lnTo>
                  <a:lnTo>
                    <a:pt x="35" y="507"/>
                  </a:lnTo>
                  <a:lnTo>
                    <a:pt x="33" y="510"/>
                  </a:lnTo>
                  <a:lnTo>
                    <a:pt x="35" y="517"/>
                  </a:lnTo>
                  <a:lnTo>
                    <a:pt x="35" y="523"/>
                  </a:lnTo>
                  <a:lnTo>
                    <a:pt x="40" y="535"/>
                  </a:lnTo>
                  <a:lnTo>
                    <a:pt x="42" y="540"/>
                  </a:lnTo>
                  <a:lnTo>
                    <a:pt x="37" y="543"/>
                  </a:lnTo>
                  <a:lnTo>
                    <a:pt x="38" y="545"/>
                  </a:lnTo>
                  <a:lnTo>
                    <a:pt x="37" y="552"/>
                  </a:lnTo>
                  <a:lnTo>
                    <a:pt x="37" y="560"/>
                  </a:lnTo>
                  <a:lnTo>
                    <a:pt x="32" y="565"/>
                  </a:lnTo>
                  <a:lnTo>
                    <a:pt x="33" y="566"/>
                  </a:lnTo>
                  <a:lnTo>
                    <a:pt x="32" y="573"/>
                  </a:lnTo>
                  <a:lnTo>
                    <a:pt x="28" y="575"/>
                  </a:lnTo>
                  <a:lnTo>
                    <a:pt x="28" y="581"/>
                  </a:lnTo>
                  <a:lnTo>
                    <a:pt x="20" y="586"/>
                  </a:lnTo>
                  <a:lnTo>
                    <a:pt x="17" y="583"/>
                  </a:lnTo>
                  <a:lnTo>
                    <a:pt x="12" y="591"/>
                  </a:lnTo>
                  <a:lnTo>
                    <a:pt x="12" y="60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grpSp>
          <p:nvGrpSpPr>
            <p:cNvPr id="61" name="Group 7"/>
            <p:cNvGrpSpPr/>
            <p:nvPr/>
          </p:nvGrpSpPr>
          <p:grpSpPr>
            <a:xfrm>
              <a:off x="6156014" y="1963391"/>
              <a:ext cx="2252873" cy="885062"/>
              <a:chOff x="6156014" y="1963391"/>
              <a:chExt cx="2252873" cy="885062"/>
            </a:xfrm>
            <a:grpFill/>
          </p:grpSpPr>
          <p:sp>
            <p:nvSpPr>
              <p:cNvPr id="160" name="Freeform 6"/>
              <p:cNvSpPr>
                <a:spLocks noEditPoints="1"/>
              </p:cNvSpPr>
              <p:nvPr/>
            </p:nvSpPr>
            <p:spPr bwMode="auto">
              <a:xfrm>
                <a:off x="6700770" y="1963391"/>
                <a:ext cx="1708117" cy="804131"/>
              </a:xfrm>
              <a:custGeom>
                <a:avLst/>
                <a:gdLst/>
                <a:ahLst/>
                <a:cxnLst>
                  <a:cxn ang="0">
                    <a:pos x="2490" y="1201"/>
                  </a:cxn>
                  <a:cxn ang="0">
                    <a:pos x="2291" y="1125"/>
                  </a:cxn>
                  <a:cxn ang="0">
                    <a:pos x="2137" y="1103"/>
                  </a:cxn>
                  <a:cxn ang="0">
                    <a:pos x="1789" y="1206"/>
                  </a:cxn>
                  <a:cxn ang="0">
                    <a:pos x="1494" y="1221"/>
                  </a:cxn>
                  <a:cxn ang="0">
                    <a:pos x="1110" y="1140"/>
                  </a:cxn>
                  <a:cxn ang="0">
                    <a:pos x="828" y="1160"/>
                  </a:cxn>
                  <a:cxn ang="0">
                    <a:pos x="668" y="1274"/>
                  </a:cxn>
                  <a:cxn ang="0">
                    <a:pos x="550" y="1411"/>
                  </a:cxn>
                  <a:cxn ang="0">
                    <a:pos x="376" y="1489"/>
                  </a:cxn>
                  <a:cxn ang="0">
                    <a:pos x="228" y="1264"/>
                  </a:cxn>
                  <a:cxn ang="0">
                    <a:pos x="60" y="987"/>
                  </a:cxn>
                  <a:cxn ang="0">
                    <a:pos x="67" y="618"/>
                  </a:cxn>
                  <a:cxn ang="0">
                    <a:pos x="246" y="756"/>
                  </a:cxn>
                  <a:cxn ang="0">
                    <a:pos x="203" y="851"/>
                  </a:cxn>
                  <a:cxn ang="0">
                    <a:pos x="311" y="658"/>
                  </a:cxn>
                  <a:cxn ang="0">
                    <a:pos x="485" y="652"/>
                  </a:cxn>
                  <a:cxn ang="0">
                    <a:pos x="723" y="595"/>
                  </a:cxn>
                  <a:cxn ang="0">
                    <a:pos x="788" y="439"/>
                  </a:cxn>
                  <a:cxn ang="0">
                    <a:pos x="901" y="670"/>
                  </a:cxn>
                  <a:cxn ang="0">
                    <a:pos x="823" y="434"/>
                  </a:cxn>
                  <a:cxn ang="0">
                    <a:pos x="999" y="467"/>
                  </a:cxn>
                  <a:cxn ang="0">
                    <a:pos x="951" y="319"/>
                  </a:cxn>
                  <a:cxn ang="0">
                    <a:pos x="1027" y="178"/>
                  </a:cxn>
                  <a:cxn ang="0">
                    <a:pos x="1142" y="78"/>
                  </a:cxn>
                  <a:cxn ang="0">
                    <a:pos x="1351" y="47"/>
                  </a:cxn>
                  <a:cxn ang="0">
                    <a:pos x="1366" y="255"/>
                  </a:cxn>
                  <a:cxn ang="0">
                    <a:pos x="1578" y="183"/>
                  </a:cxn>
                  <a:cxn ang="0">
                    <a:pos x="1798" y="173"/>
                  </a:cxn>
                  <a:cxn ang="0">
                    <a:pos x="2019" y="205"/>
                  </a:cxn>
                  <a:cxn ang="0">
                    <a:pos x="2120" y="137"/>
                  </a:cxn>
                  <a:cxn ang="0">
                    <a:pos x="2500" y="155"/>
                  </a:cxn>
                  <a:cxn ang="0">
                    <a:pos x="2710" y="59"/>
                  </a:cxn>
                  <a:cxn ang="0">
                    <a:pos x="3053" y="105"/>
                  </a:cxn>
                  <a:cxn ang="0">
                    <a:pos x="3142" y="138"/>
                  </a:cxn>
                  <a:cxn ang="0">
                    <a:pos x="3035" y="198"/>
                  </a:cxn>
                  <a:cxn ang="0">
                    <a:pos x="3087" y="349"/>
                  </a:cxn>
                  <a:cxn ang="0">
                    <a:pos x="3053" y="595"/>
                  </a:cxn>
                  <a:cxn ang="0">
                    <a:pos x="2969" y="735"/>
                  </a:cxn>
                  <a:cxn ang="0">
                    <a:pos x="2974" y="1022"/>
                  </a:cxn>
                  <a:cxn ang="0">
                    <a:pos x="2879" y="567"/>
                  </a:cxn>
                  <a:cxn ang="0">
                    <a:pos x="2796" y="562"/>
                  </a:cxn>
                  <a:cxn ang="0">
                    <a:pos x="2681" y="735"/>
                  </a:cxn>
                  <a:cxn ang="0">
                    <a:pos x="2452" y="858"/>
                  </a:cxn>
                  <a:cxn ang="0">
                    <a:pos x="2588" y="1027"/>
                  </a:cxn>
                  <a:cxn ang="0">
                    <a:pos x="2529" y="1392"/>
                  </a:cxn>
                  <a:cxn ang="0">
                    <a:pos x="469" y="416"/>
                  </a:cxn>
                  <a:cxn ang="0">
                    <a:pos x="607" y="196"/>
                  </a:cxn>
                  <a:cxn ang="0">
                    <a:pos x="421" y="318"/>
                  </a:cxn>
                  <a:cxn ang="0">
                    <a:pos x="449" y="525"/>
                  </a:cxn>
                  <a:cxn ang="0">
                    <a:pos x="404" y="497"/>
                  </a:cxn>
                  <a:cxn ang="0">
                    <a:pos x="163" y="804"/>
                  </a:cxn>
                  <a:cxn ang="0">
                    <a:pos x="514" y="622"/>
                  </a:cxn>
                  <a:cxn ang="0">
                    <a:pos x="731" y="394"/>
                  </a:cxn>
                  <a:cxn ang="0">
                    <a:pos x="884" y="397"/>
                  </a:cxn>
                  <a:cxn ang="0">
                    <a:pos x="962" y="271"/>
                  </a:cxn>
                  <a:cxn ang="0">
                    <a:pos x="1446" y="175"/>
                  </a:cxn>
                  <a:cxn ang="0">
                    <a:pos x="2625" y="88"/>
                  </a:cxn>
                  <a:cxn ang="0">
                    <a:pos x="2653" y="1063"/>
                  </a:cxn>
                  <a:cxn ang="0">
                    <a:pos x="2666" y="1176"/>
                  </a:cxn>
                  <a:cxn ang="0">
                    <a:pos x="2663" y="723"/>
                  </a:cxn>
                  <a:cxn ang="0">
                    <a:pos x="2941" y="1117"/>
                  </a:cxn>
                  <a:cxn ang="0">
                    <a:pos x="2847" y="1274"/>
                  </a:cxn>
                </a:cxnLst>
                <a:rect l="0" t="0" r="r" b="b"/>
                <a:pathLst>
                  <a:path w="3193" h="1550">
                    <a:moveTo>
                      <a:pt x="2477" y="1409"/>
                    </a:moveTo>
                    <a:lnTo>
                      <a:pt x="2477" y="1407"/>
                    </a:lnTo>
                    <a:lnTo>
                      <a:pt x="2472" y="1404"/>
                    </a:lnTo>
                    <a:lnTo>
                      <a:pt x="2472" y="1404"/>
                    </a:lnTo>
                    <a:lnTo>
                      <a:pt x="2474" y="1402"/>
                    </a:lnTo>
                    <a:lnTo>
                      <a:pt x="2474" y="1399"/>
                    </a:lnTo>
                    <a:lnTo>
                      <a:pt x="2472" y="1399"/>
                    </a:lnTo>
                    <a:lnTo>
                      <a:pt x="2470" y="1394"/>
                    </a:lnTo>
                    <a:lnTo>
                      <a:pt x="2470" y="1392"/>
                    </a:lnTo>
                    <a:lnTo>
                      <a:pt x="2474" y="1391"/>
                    </a:lnTo>
                    <a:lnTo>
                      <a:pt x="2480" y="1392"/>
                    </a:lnTo>
                    <a:lnTo>
                      <a:pt x="2480" y="1391"/>
                    </a:lnTo>
                    <a:lnTo>
                      <a:pt x="2482" y="1387"/>
                    </a:lnTo>
                    <a:lnTo>
                      <a:pt x="2480" y="1386"/>
                    </a:lnTo>
                    <a:lnTo>
                      <a:pt x="2480" y="1382"/>
                    </a:lnTo>
                    <a:lnTo>
                      <a:pt x="2482" y="1381"/>
                    </a:lnTo>
                    <a:lnTo>
                      <a:pt x="2482" y="1376"/>
                    </a:lnTo>
                    <a:lnTo>
                      <a:pt x="2482" y="1372"/>
                    </a:lnTo>
                    <a:lnTo>
                      <a:pt x="2479" y="1371"/>
                    </a:lnTo>
                    <a:lnTo>
                      <a:pt x="2479" y="1362"/>
                    </a:lnTo>
                    <a:lnTo>
                      <a:pt x="2479" y="1359"/>
                    </a:lnTo>
                    <a:lnTo>
                      <a:pt x="2477" y="1354"/>
                    </a:lnTo>
                    <a:lnTo>
                      <a:pt x="2477" y="1351"/>
                    </a:lnTo>
                    <a:lnTo>
                      <a:pt x="2475" y="1346"/>
                    </a:lnTo>
                    <a:lnTo>
                      <a:pt x="2474" y="1344"/>
                    </a:lnTo>
                    <a:lnTo>
                      <a:pt x="2472" y="1341"/>
                    </a:lnTo>
                    <a:lnTo>
                      <a:pt x="2465" y="1333"/>
                    </a:lnTo>
                    <a:lnTo>
                      <a:pt x="2464" y="1329"/>
                    </a:lnTo>
                    <a:lnTo>
                      <a:pt x="2465" y="1328"/>
                    </a:lnTo>
                    <a:lnTo>
                      <a:pt x="2469" y="1326"/>
                    </a:lnTo>
                    <a:lnTo>
                      <a:pt x="2472" y="1324"/>
                    </a:lnTo>
                    <a:lnTo>
                      <a:pt x="2474" y="1323"/>
                    </a:lnTo>
                    <a:lnTo>
                      <a:pt x="2475" y="1319"/>
                    </a:lnTo>
                    <a:lnTo>
                      <a:pt x="2479" y="1313"/>
                    </a:lnTo>
                    <a:lnTo>
                      <a:pt x="2480" y="1313"/>
                    </a:lnTo>
                    <a:lnTo>
                      <a:pt x="2485" y="1314"/>
                    </a:lnTo>
                    <a:lnTo>
                      <a:pt x="2489" y="1314"/>
                    </a:lnTo>
                    <a:lnTo>
                      <a:pt x="2504" y="1318"/>
                    </a:lnTo>
                    <a:lnTo>
                      <a:pt x="2505" y="1318"/>
                    </a:lnTo>
                    <a:lnTo>
                      <a:pt x="2509" y="1318"/>
                    </a:lnTo>
                    <a:lnTo>
                      <a:pt x="2510" y="1316"/>
                    </a:lnTo>
                    <a:lnTo>
                      <a:pt x="2510" y="1313"/>
                    </a:lnTo>
                    <a:lnTo>
                      <a:pt x="2509" y="1309"/>
                    </a:lnTo>
                    <a:lnTo>
                      <a:pt x="2509" y="1308"/>
                    </a:lnTo>
                    <a:lnTo>
                      <a:pt x="2509" y="1306"/>
                    </a:lnTo>
                    <a:lnTo>
                      <a:pt x="2509" y="1304"/>
                    </a:lnTo>
                    <a:lnTo>
                      <a:pt x="2507" y="1301"/>
                    </a:lnTo>
                    <a:lnTo>
                      <a:pt x="2509" y="1298"/>
                    </a:lnTo>
                    <a:lnTo>
                      <a:pt x="2510" y="1296"/>
                    </a:lnTo>
                    <a:lnTo>
                      <a:pt x="2510" y="1293"/>
                    </a:lnTo>
                    <a:lnTo>
                      <a:pt x="2509" y="1289"/>
                    </a:lnTo>
                    <a:lnTo>
                      <a:pt x="2510" y="1288"/>
                    </a:lnTo>
                    <a:lnTo>
                      <a:pt x="2512" y="1288"/>
                    </a:lnTo>
                    <a:lnTo>
                      <a:pt x="2512" y="1284"/>
                    </a:lnTo>
                    <a:lnTo>
                      <a:pt x="2512" y="1283"/>
                    </a:lnTo>
                    <a:lnTo>
                      <a:pt x="2510" y="1279"/>
                    </a:lnTo>
                    <a:lnTo>
                      <a:pt x="2510" y="1278"/>
                    </a:lnTo>
                    <a:lnTo>
                      <a:pt x="2514" y="1276"/>
                    </a:lnTo>
                    <a:lnTo>
                      <a:pt x="2514" y="1274"/>
                    </a:lnTo>
                    <a:lnTo>
                      <a:pt x="2512" y="1271"/>
                    </a:lnTo>
                    <a:lnTo>
                      <a:pt x="2510" y="1268"/>
                    </a:lnTo>
                    <a:lnTo>
                      <a:pt x="2510" y="1263"/>
                    </a:lnTo>
                    <a:lnTo>
                      <a:pt x="2512" y="1261"/>
                    </a:lnTo>
                    <a:lnTo>
                      <a:pt x="2512" y="1261"/>
                    </a:lnTo>
                    <a:lnTo>
                      <a:pt x="2512" y="1259"/>
                    </a:lnTo>
                    <a:lnTo>
                      <a:pt x="2512" y="1258"/>
                    </a:lnTo>
                    <a:lnTo>
                      <a:pt x="2512" y="1255"/>
                    </a:lnTo>
                    <a:lnTo>
                      <a:pt x="2509" y="1253"/>
                    </a:lnTo>
                    <a:lnTo>
                      <a:pt x="2509" y="1251"/>
                    </a:lnTo>
                    <a:lnTo>
                      <a:pt x="2509" y="1248"/>
                    </a:lnTo>
                    <a:lnTo>
                      <a:pt x="2510" y="1245"/>
                    </a:lnTo>
                    <a:lnTo>
                      <a:pt x="2509" y="1243"/>
                    </a:lnTo>
                    <a:lnTo>
                      <a:pt x="2507" y="1241"/>
                    </a:lnTo>
                    <a:lnTo>
                      <a:pt x="2507" y="1240"/>
                    </a:lnTo>
                    <a:lnTo>
                      <a:pt x="2510" y="1235"/>
                    </a:lnTo>
                    <a:lnTo>
                      <a:pt x="2514" y="1235"/>
                    </a:lnTo>
                    <a:lnTo>
                      <a:pt x="2514" y="1233"/>
                    </a:lnTo>
                    <a:lnTo>
                      <a:pt x="2515" y="1230"/>
                    </a:lnTo>
                    <a:lnTo>
                      <a:pt x="2515" y="1225"/>
                    </a:lnTo>
                    <a:lnTo>
                      <a:pt x="2512" y="1223"/>
                    </a:lnTo>
                    <a:lnTo>
                      <a:pt x="2510" y="1221"/>
                    </a:lnTo>
                    <a:lnTo>
                      <a:pt x="2510" y="1218"/>
                    </a:lnTo>
                    <a:lnTo>
                      <a:pt x="2505" y="1213"/>
                    </a:lnTo>
                    <a:lnTo>
                      <a:pt x="2505" y="1211"/>
                    </a:lnTo>
                    <a:lnTo>
                      <a:pt x="2507" y="1210"/>
                    </a:lnTo>
                    <a:lnTo>
                      <a:pt x="2505" y="1206"/>
                    </a:lnTo>
                    <a:lnTo>
                      <a:pt x="2504" y="1203"/>
                    </a:lnTo>
                    <a:lnTo>
                      <a:pt x="2499" y="1203"/>
                    </a:lnTo>
                    <a:lnTo>
                      <a:pt x="2497" y="1201"/>
                    </a:lnTo>
                    <a:lnTo>
                      <a:pt x="2492" y="1200"/>
                    </a:lnTo>
                    <a:lnTo>
                      <a:pt x="2490" y="1201"/>
                    </a:lnTo>
                    <a:lnTo>
                      <a:pt x="2485" y="1203"/>
                    </a:lnTo>
                    <a:lnTo>
                      <a:pt x="2484" y="1205"/>
                    </a:lnTo>
                    <a:lnTo>
                      <a:pt x="2482" y="1208"/>
                    </a:lnTo>
                    <a:lnTo>
                      <a:pt x="2480" y="1208"/>
                    </a:lnTo>
                    <a:lnTo>
                      <a:pt x="2477" y="1210"/>
                    </a:lnTo>
                    <a:lnTo>
                      <a:pt x="2477" y="1213"/>
                    </a:lnTo>
                    <a:lnTo>
                      <a:pt x="2472" y="1213"/>
                    </a:lnTo>
                    <a:lnTo>
                      <a:pt x="2469" y="1213"/>
                    </a:lnTo>
                    <a:lnTo>
                      <a:pt x="2467" y="1216"/>
                    </a:lnTo>
                    <a:lnTo>
                      <a:pt x="2467" y="1220"/>
                    </a:lnTo>
                    <a:lnTo>
                      <a:pt x="2464" y="1221"/>
                    </a:lnTo>
                    <a:lnTo>
                      <a:pt x="2462" y="1226"/>
                    </a:lnTo>
                    <a:lnTo>
                      <a:pt x="2462" y="1228"/>
                    </a:lnTo>
                    <a:lnTo>
                      <a:pt x="2460" y="1230"/>
                    </a:lnTo>
                    <a:lnTo>
                      <a:pt x="2457" y="1231"/>
                    </a:lnTo>
                    <a:lnTo>
                      <a:pt x="2450" y="1233"/>
                    </a:lnTo>
                    <a:lnTo>
                      <a:pt x="2449" y="1233"/>
                    </a:lnTo>
                    <a:lnTo>
                      <a:pt x="2444" y="1233"/>
                    </a:lnTo>
                    <a:lnTo>
                      <a:pt x="2442" y="1235"/>
                    </a:lnTo>
                    <a:lnTo>
                      <a:pt x="2441" y="1236"/>
                    </a:lnTo>
                    <a:lnTo>
                      <a:pt x="2439" y="1233"/>
                    </a:lnTo>
                    <a:lnTo>
                      <a:pt x="2436" y="1230"/>
                    </a:lnTo>
                    <a:lnTo>
                      <a:pt x="2432" y="1230"/>
                    </a:lnTo>
                    <a:lnTo>
                      <a:pt x="2429" y="1231"/>
                    </a:lnTo>
                    <a:lnTo>
                      <a:pt x="2426" y="1233"/>
                    </a:lnTo>
                    <a:lnTo>
                      <a:pt x="2424" y="1231"/>
                    </a:lnTo>
                    <a:lnTo>
                      <a:pt x="2421" y="1226"/>
                    </a:lnTo>
                    <a:lnTo>
                      <a:pt x="2419" y="1225"/>
                    </a:lnTo>
                    <a:lnTo>
                      <a:pt x="2414" y="1220"/>
                    </a:lnTo>
                    <a:lnTo>
                      <a:pt x="2414" y="1216"/>
                    </a:lnTo>
                    <a:lnTo>
                      <a:pt x="2416" y="1216"/>
                    </a:lnTo>
                    <a:lnTo>
                      <a:pt x="2416" y="1211"/>
                    </a:lnTo>
                    <a:lnTo>
                      <a:pt x="2414" y="1208"/>
                    </a:lnTo>
                    <a:lnTo>
                      <a:pt x="2414" y="1205"/>
                    </a:lnTo>
                    <a:lnTo>
                      <a:pt x="2409" y="1205"/>
                    </a:lnTo>
                    <a:lnTo>
                      <a:pt x="2409" y="1201"/>
                    </a:lnTo>
                    <a:lnTo>
                      <a:pt x="2409" y="1198"/>
                    </a:lnTo>
                    <a:lnTo>
                      <a:pt x="2411" y="1196"/>
                    </a:lnTo>
                    <a:lnTo>
                      <a:pt x="2412" y="1193"/>
                    </a:lnTo>
                    <a:lnTo>
                      <a:pt x="2409" y="1193"/>
                    </a:lnTo>
                    <a:lnTo>
                      <a:pt x="2407" y="1193"/>
                    </a:lnTo>
                    <a:lnTo>
                      <a:pt x="2406" y="1195"/>
                    </a:lnTo>
                    <a:lnTo>
                      <a:pt x="2402" y="1195"/>
                    </a:lnTo>
                    <a:lnTo>
                      <a:pt x="2399" y="1195"/>
                    </a:lnTo>
                    <a:lnTo>
                      <a:pt x="2396" y="1195"/>
                    </a:lnTo>
                    <a:lnTo>
                      <a:pt x="2394" y="1193"/>
                    </a:lnTo>
                    <a:lnTo>
                      <a:pt x="2392" y="1193"/>
                    </a:lnTo>
                    <a:lnTo>
                      <a:pt x="2391" y="1191"/>
                    </a:lnTo>
                    <a:lnTo>
                      <a:pt x="2386" y="1190"/>
                    </a:lnTo>
                    <a:lnTo>
                      <a:pt x="2384" y="1188"/>
                    </a:lnTo>
                    <a:lnTo>
                      <a:pt x="2382" y="1185"/>
                    </a:lnTo>
                    <a:lnTo>
                      <a:pt x="2381" y="1186"/>
                    </a:lnTo>
                    <a:lnTo>
                      <a:pt x="2379" y="1183"/>
                    </a:lnTo>
                    <a:lnTo>
                      <a:pt x="2377" y="1181"/>
                    </a:lnTo>
                    <a:lnTo>
                      <a:pt x="2376" y="1181"/>
                    </a:lnTo>
                    <a:lnTo>
                      <a:pt x="2372" y="1178"/>
                    </a:lnTo>
                    <a:lnTo>
                      <a:pt x="2372" y="1176"/>
                    </a:lnTo>
                    <a:lnTo>
                      <a:pt x="2371" y="1175"/>
                    </a:lnTo>
                    <a:lnTo>
                      <a:pt x="2367" y="1175"/>
                    </a:lnTo>
                    <a:lnTo>
                      <a:pt x="2366" y="1178"/>
                    </a:lnTo>
                    <a:lnTo>
                      <a:pt x="2364" y="1176"/>
                    </a:lnTo>
                    <a:lnTo>
                      <a:pt x="2361" y="1178"/>
                    </a:lnTo>
                    <a:lnTo>
                      <a:pt x="2361" y="1180"/>
                    </a:lnTo>
                    <a:lnTo>
                      <a:pt x="2357" y="1178"/>
                    </a:lnTo>
                    <a:lnTo>
                      <a:pt x="2356" y="1176"/>
                    </a:lnTo>
                    <a:lnTo>
                      <a:pt x="2354" y="1175"/>
                    </a:lnTo>
                    <a:lnTo>
                      <a:pt x="2349" y="1175"/>
                    </a:lnTo>
                    <a:lnTo>
                      <a:pt x="2348" y="1173"/>
                    </a:lnTo>
                    <a:lnTo>
                      <a:pt x="2349" y="1171"/>
                    </a:lnTo>
                    <a:lnTo>
                      <a:pt x="2349" y="1170"/>
                    </a:lnTo>
                    <a:lnTo>
                      <a:pt x="2346" y="1170"/>
                    </a:lnTo>
                    <a:lnTo>
                      <a:pt x="2343" y="1171"/>
                    </a:lnTo>
                    <a:lnTo>
                      <a:pt x="2338" y="1171"/>
                    </a:lnTo>
                    <a:lnTo>
                      <a:pt x="2336" y="1173"/>
                    </a:lnTo>
                    <a:lnTo>
                      <a:pt x="2334" y="1171"/>
                    </a:lnTo>
                    <a:lnTo>
                      <a:pt x="2331" y="1171"/>
                    </a:lnTo>
                    <a:lnTo>
                      <a:pt x="2328" y="1171"/>
                    </a:lnTo>
                    <a:lnTo>
                      <a:pt x="2326" y="1168"/>
                    </a:lnTo>
                    <a:lnTo>
                      <a:pt x="2323" y="1168"/>
                    </a:lnTo>
                    <a:lnTo>
                      <a:pt x="2316" y="1161"/>
                    </a:lnTo>
                    <a:lnTo>
                      <a:pt x="2314" y="1158"/>
                    </a:lnTo>
                    <a:lnTo>
                      <a:pt x="2314" y="1155"/>
                    </a:lnTo>
                    <a:lnTo>
                      <a:pt x="2314" y="1152"/>
                    </a:lnTo>
                    <a:lnTo>
                      <a:pt x="2311" y="1152"/>
                    </a:lnTo>
                    <a:lnTo>
                      <a:pt x="2308" y="1150"/>
                    </a:lnTo>
                    <a:lnTo>
                      <a:pt x="2308" y="1145"/>
                    </a:lnTo>
                    <a:lnTo>
                      <a:pt x="2306" y="1143"/>
                    </a:lnTo>
                    <a:lnTo>
                      <a:pt x="2306" y="1140"/>
                    </a:lnTo>
                    <a:lnTo>
                      <a:pt x="2304" y="1135"/>
                    </a:lnTo>
                    <a:lnTo>
                      <a:pt x="2294" y="1130"/>
                    </a:lnTo>
                    <a:lnTo>
                      <a:pt x="2291" y="1125"/>
                    </a:lnTo>
                    <a:lnTo>
                      <a:pt x="2289" y="1122"/>
                    </a:lnTo>
                    <a:lnTo>
                      <a:pt x="2288" y="1118"/>
                    </a:lnTo>
                    <a:lnTo>
                      <a:pt x="2284" y="1120"/>
                    </a:lnTo>
                    <a:lnTo>
                      <a:pt x="2284" y="1118"/>
                    </a:lnTo>
                    <a:lnTo>
                      <a:pt x="2284" y="1117"/>
                    </a:lnTo>
                    <a:lnTo>
                      <a:pt x="2284" y="1115"/>
                    </a:lnTo>
                    <a:lnTo>
                      <a:pt x="2281" y="1112"/>
                    </a:lnTo>
                    <a:lnTo>
                      <a:pt x="2279" y="1108"/>
                    </a:lnTo>
                    <a:lnTo>
                      <a:pt x="2278" y="1107"/>
                    </a:lnTo>
                    <a:lnTo>
                      <a:pt x="2276" y="1105"/>
                    </a:lnTo>
                    <a:lnTo>
                      <a:pt x="2273" y="1100"/>
                    </a:lnTo>
                    <a:lnTo>
                      <a:pt x="2271" y="1097"/>
                    </a:lnTo>
                    <a:lnTo>
                      <a:pt x="2266" y="1093"/>
                    </a:lnTo>
                    <a:lnTo>
                      <a:pt x="2266" y="1092"/>
                    </a:lnTo>
                    <a:lnTo>
                      <a:pt x="2268" y="1088"/>
                    </a:lnTo>
                    <a:lnTo>
                      <a:pt x="2266" y="1087"/>
                    </a:lnTo>
                    <a:lnTo>
                      <a:pt x="2259" y="1087"/>
                    </a:lnTo>
                    <a:lnTo>
                      <a:pt x="2259" y="1085"/>
                    </a:lnTo>
                    <a:lnTo>
                      <a:pt x="2259" y="1082"/>
                    </a:lnTo>
                    <a:lnTo>
                      <a:pt x="2258" y="1080"/>
                    </a:lnTo>
                    <a:lnTo>
                      <a:pt x="2258" y="1077"/>
                    </a:lnTo>
                    <a:lnTo>
                      <a:pt x="2256" y="1075"/>
                    </a:lnTo>
                    <a:lnTo>
                      <a:pt x="2253" y="1073"/>
                    </a:lnTo>
                    <a:lnTo>
                      <a:pt x="2253" y="1072"/>
                    </a:lnTo>
                    <a:lnTo>
                      <a:pt x="2251" y="1070"/>
                    </a:lnTo>
                    <a:lnTo>
                      <a:pt x="2250" y="1070"/>
                    </a:lnTo>
                    <a:lnTo>
                      <a:pt x="2246" y="1068"/>
                    </a:lnTo>
                    <a:lnTo>
                      <a:pt x="2245" y="1067"/>
                    </a:lnTo>
                    <a:lnTo>
                      <a:pt x="2246" y="1065"/>
                    </a:lnTo>
                    <a:lnTo>
                      <a:pt x="2245" y="1063"/>
                    </a:lnTo>
                    <a:lnTo>
                      <a:pt x="2241" y="1062"/>
                    </a:lnTo>
                    <a:lnTo>
                      <a:pt x="2240" y="1063"/>
                    </a:lnTo>
                    <a:lnTo>
                      <a:pt x="2238" y="1062"/>
                    </a:lnTo>
                    <a:lnTo>
                      <a:pt x="2235" y="1062"/>
                    </a:lnTo>
                    <a:lnTo>
                      <a:pt x="2235" y="1060"/>
                    </a:lnTo>
                    <a:lnTo>
                      <a:pt x="2235" y="1059"/>
                    </a:lnTo>
                    <a:lnTo>
                      <a:pt x="2233" y="1055"/>
                    </a:lnTo>
                    <a:lnTo>
                      <a:pt x="2230" y="1055"/>
                    </a:lnTo>
                    <a:lnTo>
                      <a:pt x="2228" y="1055"/>
                    </a:lnTo>
                    <a:lnTo>
                      <a:pt x="2226" y="1052"/>
                    </a:lnTo>
                    <a:lnTo>
                      <a:pt x="2223" y="1054"/>
                    </a:lnTo>
                    <a:lnTo>
                      <a:pt x="2220" y="1054"/>
                    </a:lnTo>
                    <a:lnTo>
                      <a:pt x="2218" y="1052"/>
                    </a:lnTo>
                    <a:lnTo>
                      <a:pt x="2216" y="1054"/>
                    </a:lnTo>
                    <a:lnTo>
                      <a:pt x="2216" y="1057"/>
                    </a:lnTo>
                    <a:lnTo>
                      <a:pt x="2215" y="1057"/>
                    </a:lnTo>
                    <a:lnTo>
                      <a:pt x="2210" y="1055"/>
                    </a:lnTo>
                    <a:lnTo>
                      <a:pt x="2208" y="1054"/>
                    </a:lnTo>
                    <a:lnTo>
                      <a:pt x="2205" y="1055"/>
                    </a:lnTo>
                    <a:lnTo>
                      <a:pt x="2200" y="1055"/>
                    </a:lnTo>
                    <a:lnTo>
                      <a:pt x="2198" y="1054"/>
                    </a:lnTo>
                    <a:lnTo>
                      <a:pt x="2196" y="1050"/>
                    </a:lnTo>
                    <a:lnTo>
                      <a:pt x="2188" y="1050"/>
                    </a:lnTo>
                    <a:lnTo>
                      <a:pt x="2185" y="1049"/>
                    </a:lnTo>
                    <a:lnTo>
                      <a:pt x="2181" y="1047"/>
                    </a:lnTo>
                    <a:lnTo>
                      <a:pt x="2178" y="1047"/>
                    </a:lnTo>
                    <a:lnTo>
                      <a:pt x="2176" y="1047"/>
                    </a:lnTo>
                    <a:lnTo>
                      <a:pt x="2170" y="1049"/>
                    </a:lnTo>
                    <a:lnTo>
                      <a:pt x="2168" y="1052"/>
                    </a:lnTo>
                    <a:lnTo>
                      <a:pt x="2166" y="1052"/>
                    </a:lnTo>
                    <a:lnTo>
                      <a:pt x="2165" y="1054"/>
                    </a:lnTo>
                    <a:lnTo>
                      <a:pt x="2160" y="1054"/>
                    </a:lnTo>
                    <a:lnTo>
                      <a:pt x="2156" y="1054"/>
                    </a:lnTo>
                    <a:lnTo>
                      <a:pt x="2151" y="1054"/>
                    </a:lnTo>
                    <a:lnTo>
                      <a:pt x="2148" y="1055"/>
                    </a:lnTo>
                    <a:lnTo>
                      <a:pt x="2145" y="1055"/>
                    </a:lnTo>
                    <a:lnTo>
                      <a:pt x="2142" y="1059"/>
                    </a:lnTo>
                    <a:lnTo>
                      <a:pt x="2138" y="1060"/>
                    </a:lnTo>
                    <a:lnTo>
                      <a:pt x="2135" y="1060"/>
                    </a:lnTo>
                    <a:lnTo>
                      <a:pt x="2135" y="1060"/>
                    </a:lnTo>
                    <a:lnTo>
                      <a:pt x="2132" y="1062"/>
                    </a:lnTo>
                    <a:lnTo>
                      <a:pt x="2128" y="1062"/>
                    </a:lnTo>
                    <a:lnTo>
                      <a:pt x="2122" y="1062"/>
                    </a:lnTo>
                    <a:lnTo>
                      <a:pt x="2120" y="1065"/>
                    </a:lnTo>
                    <a:lnTo>
                      <a:pt x="2120" y="1067"/>
                    </a:lnTo>
                    <a:lnTo>
                      <a:pt x="2115" y="1072"/>
                    </a:lnTo>
                    <a:lnTo>
                      <a:pt x="2115" y="1075"/>
                    </a:lnTo>
                    <a:lnTo>
                      <a:pt x="2112" y="1077"/>
                    </a:lnTo>
                    <a:lnTo>
                      <a:pt x="2112" y="1080"/>
                    </a:lnTo>
                    <a:lnTo>
                      <a:pt x="2110" y="1082"/>
                    </a:lnTo>
                    <a:lnTo>
                      <a:pt x="2110" y="1087"/>
                    </a:lnTo>
                    <a:lnTo>
                      <a:pt x="2112" y="1088"/>
                    </a:lnTo>
                    <a:lnTo>
                      <a:pt x="2115" y="1088"/>
                    </a:lnTo>
                    <a:lnTo>
                      <a:pt x="2120" y="1087"/>
                    </a:lnTo>
                    <a:lnTo>
                      <a:pt x="2123" y="1085"/>
                    </a:lnTo>
                    <a:lnTo>
                      <a:pt x="2127" y="1085"/>
                    </a:lnTo>
                    <a:lnTo>
                      <a:pt x="2130" y="1090"/>
                    </a:lnTo>
                    <a:lnTo>
                      <a:pt x="2132" y="1095"/>
                    </a:lnTo>
                    <a:lnTo>
                      <a:pt x="2135" y="1097"/>
                    </a:lnTo>
                    <a:lnTo>
                      <a:pt x="2135" y="1100"/>
                    </a:lnTo>
                    <a:lnTo>
                      <a:pt x="2137" y="1103"/>
                    </a:lnTo>
                    <a:lnTo>
                      <a:pt x="2137" y="1108"/>
                    </a:lnTo>
                    <a:lnTo>
                      <a:pt x="2133" y="1110"/>
                    </a:lnTo>
                    <a:lnTo>
                      <a:pt x="2130" y="1115"/>
                    </a:lnTo>
                    <a:lnTo>
                      <a:pt x="2128" y="1120"/>
                    </a:lnTo>
                    <a:lnTo>
                      <a:pt x="2127" y="1122"/>
                    </a:lnTo>
                    <a:lnTo>
                      <a:pt x="2123" y="1127"/>
                    </a:lnTo>
                    <a:lnTo>
                      <a:pt x="2123" y="1130"/>
                    </a:lnTo>
                    <a:lnTo>
                      <a:pt x="2125" y="1133"/>
                    </a:lnTo>
                    <a:lnTo>
                      <a:pt x="2125" y="1137"/>
                    </a:lnTo>
                    <a:lnTo>
                      <a:pt x="2125" y="1140"/>
                    </a:lnTo>
                    <a:lnTo>
                      <a:pt x="2128" y="1143"/>
                    </a:lnTo>
                    <a:lnTo>
                      <a:pt x="2128" y="1147"/>
                    </a:lnTo>
                    <a:lnTo>
                      <a:pt x="2125" y="1148"/>
                    </a:lnTo>
                    <a:lnTo>
                      <a:pt x="2123" y="1152"/>
                    </a:lnTo>
                    <a:lnTo>
                      <a:pt x="2125" y="1155"/>
                    </a:lnTo>
                    <a:lnTo>
                      <a:pt x="2125" y="1161"/>
                    </a:lnTo>
                    <a:lnTo>
                      <a:pt x="2125" y="1163"/>
                    </a:lnTo>
                    <a:lnTo>
                      <a:pt x="2125" y="1170"/>
                    </a:lnTo>
                    <a:lnTo>
                      <a:pt x="2127" y="1170"/>
                    </a:lnTo>
                    <a:lnTo>
                      <a:pt x="2128" y="1171"/>
                    </a:lnTo>
                    <a:lnTo>
                      <a:pt x="2132" y="1170"/>
                    </a:lnTo>
                    <a:lnTo>
                      <a:pt x="2133" y="1171"/>
                    </a:lnTo>
                    <a:lnTo>
                      <a:pt x="2133" y="1175"/>
                    </a:lnTo>
                    <a:lnTo>
                      <a:pt x="2132" y="1180"/>
                    </a:lnTo>
                    <a:lnTo>
                      <a:pt x="2128" y="1183"/>
                    </a:lnTo>
                    <a:lnTo>
                      <a:pt x="2120" y="1185"/>
                    </a:lnTo>
                    <a:lnTo>
                      <a:pt x="2115" y="1188"/>
                    </a:lnTo>
                    <a:lnTo>
                      <a:pt x="2103" y="1198"/>
                    </a:lnTo>
                    <a:lnTo>
                      <a:pt x="2100" y="1198"/>
                    </a:lnTo>
                    <a:lnTo>
                      <a:pt x="2097" y="1195"/>
                    </a:lnTo>
                    <a:lnTo>
                      <a:pt x="2090" y="1195"/>
                    </a:lnTo>
                    <a:lnTo>
                      <a:pt x="2085" y="1195"/>
                    </a:lnTo>
                    <a:lnTo>
                      <a:pt x="2085" y="1193"/>
                    </a:lnTo>
                    <a:lnTo>
                      <a:pt x="2080" y="1193"/>
                    </a:lnTo>
                    <a:lnTo>
                      <a:pt x="2078" y="1195"/>
                    </a:lnTo>
                    <a:lnTo>
                      <a:pt x="2075" y="1191"/>
                    </a:lnTo>
                    <a:lnTo>
                      <a:pt x="2067" y="1190"/>
                    </a:lnTo>
                    <a:lnTo>
                      <a:pt x="2058" y="1190"/>
                    </a:lnTo>
                    <a:lnTo>
                      <a:pt x="2058" y="1193"/>
                    </a:lnTo>
                    <a:lnTo>
                      <a:pt x="2053" y="1196"/>
                    </a:lnTo>
                    <a:lnTo>
                      <a:pt x="2049" y="1196"/>
                    </a:lnTo>
                    <a:lnTo>
                      <a:pt x="2047" y="1195"/>
                    </a:lnTo>
                    <a:lnTo>
                      <a:pt x="2042" y="1196"/>
                    </a:lnTo>
                    <a:lnTo>
                      <a:pt x="2039" y="1195"/>
                    </a:lnTo>
                    <a:lnTo>
                      <a:pt x="2035" y="1191"/>
                    </a:lnTo>
                    <a:lnTo>
                      <a:pt x="2030" y="1188"/>
                    </a:lnTo>
                    <a:lnTo>
                      <a:pt x="2025" y="1188"/>
                    </a:lnTo>
                    <a:lnTo>
                      <a:pt x="2019" y="1190"/>
                    </a:lnTo>
                    <a:lnTo>
                      <a:pt x="2017" y="1188"/>
                    </a:lnTo>
                    <a:lnTo>
                      <a:pt x="2012" y="1188"/>
                    </a:lnTo>
                    <a:lnTo>
                      <a:pt x="2009" y="1191"/>
                    </a:lnTo>
                    <a:lnTo>
                      <a:pt x="2007" y="1196"/>
                    </a:lnTo>
                    <a:lnTo>
                      <a:pt x="2004" y="1200"/>
                    </a:lnTo>
                    <a:lnTo>
                      <a:pt x="1999" y="1201"/>
                    </a:lnTo>
                    <a:lnTo>
                      <a:pt x="1995" y="1205"/>
                    </a:lnTo>
                    <a:lnTo>
                      <a:pt x="1995" y="1208"/>
                    </a:lnTo>
                    <a:lnTo>
                      <a:pt x="1994" y="1211"/>
                    </a:lnTo>
                    <a:lnTo>
                      <a:pt x="1989" y="1215"/>
                    </a:lnTo>
                    <a:lnTo>
                      <a:pt x="1977" y="1215"/>
                    </a:lnTo>
                    <a:lnTo>
                      <a:pt x="1974" y="1216"/>
                    </a:lnTo>
                    <a:lnTo>
                      <a:pt x="1970" y="1220"/>
                    </a:lnTo>
                    <a:lnTo>
                      <a:pt x="1964" y="1220"/>
                    </a:lnTo>
                    <a:lnTo>
                      <a:pt x="1955" y="1225"/>
                    </a:lnTo>
                    <a:lnTo>
                      <a:pt x="1951" y="1230"/>
                    </a:lnTo>
                    <a:lnTo>
                      <a:pt x="1949" y="1230"/>
                    </a:lnTo>
                    <a:lnTo>
                      <a:pt x="1944" y="1228"/>
                    </a:lnTo>
                    <a:lnTo>
                      <a:pt x="1939" y="1228"/>
                    </a:lnTo>
                    <a:lnTo>
                      <a:pt x="1936" y="1230"/>
                    </a:lnTo>
                    <a:lnTo>
                      <a:pt x="1931" y="1231"/>
                    </a:lnTo>
                    <a:lnTo>
                      <a:pt x="1916" y="1231"/>
                    </a:lnTo>
                    <a:lnTo>
                      <a:pt x="1906" y="1228"/>
                    </a:lnTo>
                    <a:lnTo>
                      <a:pt x="1896" y="1230"/>
                    </a:lnTo>
                    <a:lnTo>
                      <a:pt x="1891" y="1230"/>
                    </a:lnTo>
                    <a:lnTo>
                      <a:pt x="1887" y="1225"/>
                    </a:lnTo>
                    <a:lnTo>
                      <a:pt x="1884" y="1225"/>
                    </a:lnTo>
                    <a:lnTo>
                      <a:pt x="1881" y="1223"/>
                    </a:lnTo>
                    <a:lnTo>
                      <a:pt x="1876" y="1220"/>
                    </a:lnTo>
                    <a:lnTo>
                      <a:pt x="1874" y="1213"/>
                    </a:lnTo>
                    <a:lnTo>
                      <a:pt x="1871" y="1211"/>
                    </a:lnTo>
                    <a:lnTo>
                      <a:pt x="1866" y="1211"/>
                    </a:lnTo>
                    <a:lnTo>
                      <a:pt x="1859" y="1211"/>
                    </a:lnTo>
                    <a:lnTo>
                      <a:pt x="1851" y="1210"/>
                    </a:lnTo>
                    <a:lnTo>
                      <a:pt x="1846" y="1203"/>
                    </a:lnTo>
                    <a:lnTo>
                      <a:pt x="1836" y="1203"/>
                    </a:lnTo>
                    <a:lnTo>
                      <a:pt x="1829" y="1201"/>
                    </a:lnTo>
                    <a:lnTo>
                      <a:pt x="1824" y="1200"/>
                    </a:lnTo>
                    <a:lnTo>
                      <a:pt x="1818" y="1201"/>
                    </a:lnTo>
                    <a:lnTo>
                      <a:pt x="1811" y="1201"/>
                    </a:lnTo>
                    <a:lnTo>
                      <a:pt x="1806" y="1203"/>
                    </a:lnTo>
                    <a:lnTo>
                      <a:pt x="1796" y="1205"/>
                    </a:lnTo>
                    <a:lnTo>
                      <a:pt x="1789" y="1206"/>
                    </a:lnTo>
                    <a:lnTo>
                      <a:pt x="1786" y="1211"/>
                    </a:lnTo>
                    <a:lnTo>
                      <a:pt x="1783" y="1211"/>
                    </a:lnTo>
                    <a:lnTo>
                      <a:pt x="1779" y="1210"/>
                    </a:lnTo>
                    <a:lnTo>
                      <a:pt x="1776" y="1210"/>
                    </a:lnTo>
                    <a:lnTo>
                      <a:pt x="1773" y="1213"/>
                    </a:lnTo>
                    <a:lnTo>
                      <a:pt x="1764" y="1211"/>
                    </a:lnTo>
                    <a:lnTo>
                      <a:pt x="1763" y="1213"/>
                    </a:lnTo>
                    <a:lnTo>
                      <a:pt x="1759" y="1213"/>
                    </a:lnTo>
                    <a:lnTo>
                      <a:pt x="1753" y="1210"/>
                    </a:lnTo>
                    <a:lnTo>
                      <a:pt x="1745" y="1208"/>
                    </a:lnTo>
                    <a:lnTo>
                      <a:pt x="1745" y="1206"/>
                    </a:lnTo>
                    <a:lnTo>
                      <a:pt x="1740" y="1201"/>
                    </a:lnTo>
                    <a:lnTo>
                      <a:pt x="1736" y="1201"/>
                    </a:lnTo>
                    <a:lnTo>
                      <a:pt x="1733" y="1200"/>
                    </a:lnTo>
                    <a:lnTo>
                      <a:pt x="1733" y="1195"/>
                    </a:lnTo>
                    <a:lnTo>
                      <a:pt x="1731" y="1190"/>
                    </a:lnTo>
                    <a:lnTo>
                      <a:pt x="1728" y="1188"/>
                    </a:lnTo>
                    <a:lnTo>
                      <a:pt x="1728" y="1185"/>
                    </a:lnTo>
                    <a:lnTo>
                      <a:pt x="1726" y="1181"/>
                    </a:lnTo>
                    <a:lnTo>
                      <a:pt x="1726" y="1180"/>
                    </a:lnTo>
                    <a:lnTo>
                      <a:pt x="1725" y="1176"/>
                    </a:lnTo>
                    <a:lnTo>
                      <a:pt x="1721" y="1175"/>
                    </a:lnTo>
                    <a:lnTo>
                      <a:pt x="1710" y="1175"/>
                    </a:lnTo>
                    <a:lnTo>
                      <a:pt x="1706" y="1175"/>
                    </a:lnTo>
                    <a:lnTo>
                      <a:pt x="1703" y="1173"/>
                    </a:lnTo>
                    <a:lnTo>
                      <a:pt x="1696" y="1171"/>
                    </a:lnTo>
                    <a:lnTo>
                      <a:pt x="1695" y="1170"/>
                    </a:lnTo>
                    <a:lnTo>
                      <a:pt x="1691" y="1168"/>
                    </a:lnTo>
                    <a:lnTo>
                      <a:pt x="1681" y="1168"/>
                    </a:lnTo>
                    <a:lnTo>
                      <a:pt x="1676" y="1168"/>
                    </a:lnTo>
                    <a:lnTo>
                      <a:pt x="1670" y="1166"/>
                    </a:lnTo>
                    <a:lnTo>
                      <a:pt x="1670" y="1165"/>
                    </a:lnTo>
                    <a:lnTo>
                      <a:pt x="1663" y="1161"/>
                    </a:lnTo>
                    <a:lnTo>
                      <a:pt x="1656" y="1160"/>
                    </a:lnTo>
                    <a:lnTo>
                      <a:pt x="1653" y="1158"/>
                    </a:lnTo>
                    <a:lnTo>
                      <a:pt x="1648" y="1158"/>
                    </a:lnTo>
                    <a:lnTo>
                      <a:pt x="1647" y="1160"/>
                    </a:lnTo>
                    <a:lnTo>
                      <a:pt x="1645" y="1163"/>
                    </a:lnTo>
                    <a:lnTo>
                      <a:pt x="1647" y="1168"/>
                    </a:lnTo>
                    <a:lnTo>
                      <a:pt x="1645" y="1171"/>
                    </a:lnTo>
                    <a:lnTo>
                      <a:pt x="1643" y="1170"/>
                    </a:lnTo>
                    <a:lnTo>
                      <a:pt x="1638" y="1171"/>
                    </a:lnTo>
                    <a:lnTo>
                      <a:pt x="1637" y="1175"/>
                    </a:lnTo>
                    <a:lnTo>
                      <a:pt x="1637" y="1178"/>
                    </a:lnTo>
                    <a:lnTo>
                      <a:pt x="1632" y="1183"/>
                    </a:lnTo>
                    <a:lnTo>
                      <a:pt x="1632" y="1195"/>
                    </a:lnTo>
                    <a:lnTo>
                      <a:pt x="1633" y="1200"/>
                    </a:lnTo>
                    <a:lnTo>
                      <a:pt x="1640" y="1201"/>
                    </a:lnTo>
                    <a:lnTo>
                      <a:pt x="1642" y="1205"/>
                    </a:lnTo>
                    <a:lnTo>
                      <a:pt x="1647" y="1206"/>
                    </a:lnTo>
                    <a:lnTo>
                      <a:pt x="1648" y="1208"/>
                    </a:lnTo>
                    <a:lnTo>
                      <a:pt x="1647" y="1216"/>
                    </a:lnTo>
                    <a:lnTo>
                      <a:pt x="1647" y="1223"/>
                    </a:lnTo>
                    <a:lnTo>
                      <a:pt x="1652" y="1225"/>
                    </a:lnTo>
                    <a:lnTo>
                      <a:pt x="1653" y="1228"/>
                    </a:lnTo>
                    <a:lnTo>
                      <a:pt x="1648" y="1235"/>
                    </a:lnTo>
                    <a:lnTo>
                      <a:pt x="1642" y="1236"/>
                    </a:lnTo>
                    <a:lnTo>
                      <a:pt x="1637" y="1235"/>
                    </a:lnTo>
                    <a:lnTo>
                      <a:pt x="1635" y="1236"/>
                    </a:lnTo>
                    <a:lnTo>
                      <a:pt x="1630" y="1236"/>
                    </a:lnTo>
                    <a:lnTo>
                      <a:pt x="1627" y="1235"/>
                    </a:lnTo>
                    <a:lnTo>
                      <a:pt x="1617" y="1235"/>
                    </a:lnTo>
                    <a:lnTo>
                      <a:pt x="1612" y="1236"/>
                    </a:lnTo>
                    <a:lnTo>
                      <a:pt x="1608" y="1233"/>
                    </a:lnTo>
                    <a:lnTo>
                      <a:pt x="1605" y="1231"/>
                    </a:lnTo>
                    <a:lnTo>
                      <a:pt x="1600" y="1233"/>
                    </a:lnTo>
                    <a:lnTo>
                      <a:pt x="1595" y="1236"/>
                    </a:lnTo>
                    <a:lnTo>
                      <a:pt x="1590" y="1238"/>
                    </a:lnTo>
                    <a:lnTo>
                      <a:pt x="1587" y="1240"/>
                    </a:lnTo>
                    <a:lnTo>
                      <a:pt x="1578" y="1236"/>
                    </a:lnTo>
                    <a:lnTo>
                      <a:pt x="1573" y="1233"/>
                    </a:lnTo>
                    <a:lnTo>
                      <a:pt x="1562" y="1226"/>
                    </a:lnTo>
                    <a:lnTo>
                      <a:pt x="1560" y="1223"/>
                    </a:lnTo>
                    <a:lnTo>
                      <a:pt x="1558" y="1220"/>
                    </a:lnTo>
                    <a:lnTo>
                      <a:pt x="1558" y="1216"/>
                    </a:lnTo>
                    <a:lnTo>
                      <a:pt x="1550" y="1216"/>
                    </a:lnTo>
                    <a:lnTo>
                      <a:pt x="1547" y="1218"/>
                    </a:lnTo>
                    <a:lnTo>
                      <a:pt x="1542" y="1218"/>
                    </a:lnTo>
                    <a:lnTo>
                      <a:pt x="1540" y="1220"/>
                    </a:lnTo>
                    <a:lnTo>
                      <a:pt x="1534" y="1220"/>
                    </a:lnTo>
                    <a:lnTo>
                      <a:pt x="1532" y="1216"/>
                    </a:lnTo>
                    <a:lnTo>
                      <a:pt x="1530" y="1215"/>
                    </a:lnTo>
                    <a:lnTo>
                      <a:pt x="1529" y="1211"/>
                    </a:lnTo>
                    <a:lnTo>
                      <a:pt x="1527" y="1211"/>
                    </a:lnTo>
                    <a:lnTo>
                      <a:pt x="1524" y="1213"/>
                    </a:lnTo>
                    <a:lnTo>
                      <a:pt x="1517" y="1213"/>
                    </a:lnTo>
                    <a:lnTo>
                      <a:pt x="1514" y="1213"/>
                    </a:lnTo>
                    <a:lnTo>
                      <a:pt x="1509" y="1213"/>
                    </a:lnTo>
                    <a:lnTo>
                      <a:pt x="1500" y="1215"/>
                    </a:lnTo>
                    <a:lnTo>
                      <a:pt x="1497" y="1216"/>
                    </a:lnTo>
                    <a:lnTo>
                      <a:pt x="1494" y="1221"/>
                    </a:lnTo>
                    <a:lnTo>
                      <a:pt x="1490" y="1223"/>
                    </a:lnTo>
                    <a:lnTo>
                      <a:pt x="1482" y="1221"/>
                    </a:lnTo>
                    <a:lnTo>
                      <a:pt x="1480" y="1223"/>
                    </a:lnTo>
                    <a:lnTo>
                      <a:pt x="1482" y="1226"/>
                    </a:lnTo>
                    <a:lnTo>
                      <a:pt x="1484" y="1228"/>
                    </a:lnTo>
                    <a:lnTo>
                      <a:pt x="1482" y="1230"/>
                    </a:lnTo>
                    <a:lnTo>
                      <a:pt x="1479" y="1235"/>
                    </a:lnTo>
                    <a:lnTo>
                      <a:pt x="1474" y="1235"/>
                    </a:lnTo>
                    <a:lnTo>
                      <a:pt x="1470" y="1238"/>
                    </a:lnTo>
                    <a:lnTo>
                      <a:pt x="1470" y="1241"/>
                    </a:lnTo>
                    <a:lnTo>
                      <a:pt x="1464" y="1245"/>
                    </a:lnTo>
                    <a:lnTo>
                      <a:pt x="1462" y="1248"/>
                    </a:lnTo>
                    <a:lnTo>
                      <a:pt x="1462" y="1253"/>
                    </a:lnTo>
                    <a:lnTo>
                      <a:pt x="1454" y="1256"/>
                    </a:lnTo>
                    <a:lnTo>
                      <a:pt x="1451" y="1259"/>
                    </a:lnTo>
                    <a:lnTo>
                      <a:pt x="1449" y="1261"/>
                    </a:lnTo>
                    <a:lnTo>
                      <a:pt x="1437" y="1261"/>
                    </a:lnTo>
                    <a:lnTo>
                      <a:pt x="1432" y="1263"/>
                    </a:lnTo>
                    <a:lnTo>
                      <a:pt x="1429" y="1271"/>
                    </a:lnTo>
                    <a:lnTo>
                      <a:pt x="1429" y="1271"/>
                    </a:lnTo>
                    <a:lnTo>
                      <a:pt x="1427" y="1271"/>
                    </a:lnTo>
                    <a:lnTo>
                      <a:pt x="1422" y="1269"/>
                    </a:lnTo>
                    <a:lnTo>
                      <a:pt x="1419" y="1269"/>
                    </a:lnTo>
                    <a:lnTo>
                      <a:pt x="1417" y="1269"/>
                    </a:lnTo>
                    <a:lnTo>
                      <a:pt x="1411" y="1266"/>
                    </a:lnTo>
                    <a:lnTo>
                      <a:pt x="1406" y="1263"/>
                    </a:lnTo>
                    <a:lnTo>
                      <a:pt x="1402" y="1261"/>
                    </a:lnTo>
                    <a:lnTo>
                      <a:pt x="1401" y="1258"/>
                    </a:lnTo>
                    <a:lnTo>
                      <a:pt x="1402" y="1253"/>
                    </a:lnTo>
                    <a:lnTo>
                      <a:pt x="1401" y="1251"/>
                    </a:lnTo>
                    <a:lnTo>
                      <a:pt x="1396" y="1255"/>
                    </a:lnTo>
                    <a:lnTo>
                      <a:pt x="1392" y="1258"/>
                    </a:lnTo>
                    <a:lnTo>
                      <a:pt x="1387" y="1259"/>
                    </a:lnTo>
                    <a:lnTo>
                      <a:pt x="1376" y="1259"/>
                    </a:lnTo>
                    <a:lnTo>
                      <a:pt x="1372" y="1261"/>
                    </a:lnTo>
                    <a:lnTo>
                      <a:pt x="1371" y="1264"/>
                    </a:lnTo>
                    <a:lnTo>
                      <a:pt x="1367" y="1263"/>
                    </a:lnTo>
                    <a:lnTo>
                      <a:pt x="1362" y="1261"/>
                    </a:lnTo>
                    <a:lnTo>
                      <a:pt x="1361" y="1261"/>
                    </a:lnTo>
                    <a:lnTo>
                      <a:pt x="1359" y="1259"/>
                    </a:lnTo>
                    <a:lnTo>
                      <a:pt x="1358" y="1258"/>
                    </a:lnTo>
                    <a:lnTo>
                      <a:pt x="1356" y="1255"/>
                    </a:lnTo>
                    <a:lnTo>
                      <a:pt x="1356" y="1251"/>
                    </a:lnTo>
                    <a:lnTo>
                      <a:pt x="1356" y="1250"/>
                    </a:lnTo>
                    <a:lnTo>
                      <a:pt x="1356" y="1246"/>
                    </a:lnTo>
                    <a:lnTo>
                      <a:pt x="1353" y="1245"/>
                    </a:lnTo>
                    <a:lnTo>
                      <a:pt x="1351" y="1245"/>
                    </a:lnTo>
                    <a:lnTo>
                      <a:pt x="1346" y="1241"/>
                    </a:lnTo>
                    <a:lnTo>
                      <a:pt x="1341" y="1240"/>
                    </a:lnTo>
                    <a:lnTo>
                      <a:pt x="1338" y="1240"/>
                    </a:lnTo>
                    <a:lnTo>
                      <a:pt x="1336" y="1235"/>
                    </a:lnTo>
                    <a:lnTo>
                      <a:pt x="1331" y="1228"/>
                    </a:lnTo>
                    <a:lnTo>
                      <a:pt x="1324" y="1225"/>
                    </a:lnTo>
                    <a:lnTo>
                      <a:pt x="1318" y="1221"/>
                    </a:lnTo>
                    <a:lnTo>
                      <a:pt x="1308" y="1221"/>
                    </a:lnTo>
                    <a:lnTo>
                      <a:pt x="1301" y="1223"/>
                    </a:lnTo>
                    <a:lnTo>
                      <a:pt x="1299" y="1225"/>
                    </a:lnTo>
                    <a:lnTo>
                      <a:pt x="1301" y="1228"/>
                    </a:lnTo>
                    <a:lnTo>
                      <a:pt x="1299" y="1230"/>
                    </a:lnTo>
                    <a:lnTo>
                      <a:pt x="1294" y="1231"/>
                    </a:lnTo>
                    <a:lnTo>
                      <a:pt x="1291" y="1231"/>
                    </a:lnTo>
                    <a:lnTo>
                      <a:pt x="1286" y="1233"/>
                    </a:lnTo>
                    <a:lnTo>
                      <a:pt x="1279" y="1230"/>
                    </a:lnTo>
                    <a:lnTo>
                      <a:pt x="1276" y="1230"/>
                    </a:lnTo>
                    <a:lnTo>
                      <a:pt x="1273" y="1233"/>
                    </a:lnTo>
                    <a:lnTo>
                      <a:pt x="1268" y="1233"/>
                    </a:lnTo>
                    <a:lnTo>
                      <a:pt x="1264" y="1230"/>
                    </a:lnTo>
                    <a:lnTo>
                      <a:pt x="1259" y="1228"/>
                    </a:lnTo>
                    <a:lnTo>
                      <a:pt x="1258" y="1225"/>
                    </a:lnTo>
                    <a:lnTo>
                      <a:pt x="1259" y="1221"/>
                    </a:lnTo>
                    <a:lnTo>
                      <a:pt x="1253" y="1218"/>
                    </a:lnTo>
                    <a:lnTo>
                      <a:pt x="1248" y="1220"/>
                    </a:lnTo>
                    <a:lnTo>
                      <a:pt x="1248" y="1225"/>
                    </a:lnTo>
                    <a:lnTo>
                      <a:pt x="1250" y="1226"/>
                    </a:lnTo>
                    <a:lnTo>
                      <a:pt x="1250" y="1228"/>
                    </a:lnTo>
                    <a:lnTo>
                      <a:pt x="1245" y="1231"/>
                    </a:lnTo>
                    <a:lnTo>
                      <a:pt x="1240" y="1231"/>
                    </a:lnTo>
                    <a:lnTo>
                      <a:pt x="1180" y="1165"/>
                    </a:lnTo>
                    <a:lnTo>
                      <a:pt x="1137" y="1135"/>
                    </a:lnTo>
                    <a:lnTo>
                      <a:pt x="1133" y="1132"/>
                    </a:lnTo>
                    <a:lnTo>
                      <a:pt x="1138" y="1132"/>
                    </a:lnTo>
                    <a:lnTo>
                      <a:pt x="1142" y="1127"/>
                    </a:lnTo>
                    <a:lnTo>
                      <a:pt x="1142" y="1123"/>
                    </a:lnTo>
                    <a:lnTo>
                      <a:pt x="1140" y="1122"/>
                    </a:lnTo>
                    <a:lnTo>
                      <a:pt x="1133" y="1123"/>
                    </a:lnTo>
                    <a:lnTo>
                      <a:pt x="1128" y="1125"/>
                    </a:lnTo>
                    <a:lnTo>
                      <a:pt x="1123" y="1128"/>
                    </a:lnTo>
                    <a:lnTo>
                      <a:pt x="1120" y="1130"/>
                    </a:lnTo>
                    <a:lnTo>
                      <a:pt x="1115" y="1133"/>
                    </a:lnTo>
                    <a:lnTo>
                      <a:pt x="1115" y="1137"/>
                    </a:lnTo>
                    <a:lnTo>
                      <a:pt x="1110" y="1140"/>
                    </a:lnTo>
                    <a:lnTo>
                      <a:pt x="1108" y="1143"/>
                    </a:lnTo>
                    <a:lnTo>
                      <a:pt x="1105" y="1147"/>
                    </a:lnTo>
                    <a:lnTo>
                      <a:pt x="1097" y="1147"/>
                    </a:lnTo>
                    <a:lnTo>
                      <a:pt x="1093" y="1148"/>
                    </a:lnTo>
                    <a:lnTo>
                      <a:pt x="1093" y="1153"/>
                    </a:lnTo>
                    <a:lnTo>
                      <a:pt x="1090" y="1157"/>
                    </a:lnTo>
                    <a:lnTo>
                      <a:pt x="1088" y="1155"/>
                    </a:lnTo>
                    <a:lnTo>
                      <a:pt x="1078" y="1152"/>
                    </a:lnTo>
                    <a:lnTo>
                      <a:pt x="1073" y="1153"/>
                    </a:lnTo>
                    <a:lnTo>
                      <a:pt x="1070" y="1157"/>
                    </a:lnTo>
                    <a:lnTo>
                      <a:pt x="1067" y="1157"/>
                    </a:lnTo>
                    <a:lnTo>
                      <a:pt x="1063" y="1153"/>
                    </a:lnTo>
                    <a:lnTo>
                      <a:pt x="1063" y="1147"/>
                    </a:lnTo>
                    <a:lnTo>
                      <a:pt x="1067" y="1145"/>
                    </a:lnTo>
                    <a:lnTo>
                      <a:pt x="1068" y="1140"/>
                    </a:lnTo>
                    <a:lnTo>
                      <a:pt x="1065" y="1140"/>
                    </a:lnTo>
                    <a:lnTo>
                      <a:pt x="1062" y="1142"/>
                    </a:lnTo>
                    <a:lnTo>
                      <a:pt x="1059" y="1142"/>
                    </a:lnTo>
                    <a:lnTo>
                      <a:pt x="1050" y="1138"/>
                    </a:lnTo>
                    <a:lnTo>
                      <a:pt x="1045" y="1138"/>
                    </a:lnTo>
                    <a:lnTo>
                      <a:pt x="1047" y="1142"/>
                    </a:lnTo>
                    <a:lnTo>
                      <a:pt x="1049" y="1143"/>
                    </a:lnTo>
                    <a:lnTo>
                      <a:pt x="1045" y="1147"/>
                    </a:lnTo>
                    <a:lnTo>
                      <a:pt x="1042" y="1147"/>
                    </a:lnTo>
                    <a:lnTo>
                      <a:pt x="1039" y="1142"/>
                    </a:lnTo>
                    <a:lnTo>
                      <a:pt x="1039" y="1133"/>
                    </a:lnTo>
                    <a:lnTo>
                      <a:pt x="1030" y="1128"/>
                    </a:lnTo>
                    <a:lnTo>
                      <a:pt x="1029" y="1130"/>
                    </a:lnTo>
                    <a:lnTo>
                      <a:pt x="1030" y="1133"/>
                    </a:lnTo>
                    <a:lnTo>
                      <a:pt x="1030" y="1137"/>
                    </a:lnTo>
                    <a:lnTo>
                      <a:pt x="1027" y="1137"/>
                    </a:lnTo>
                    <a:lnTo>
                      <a:pt x="1025" y="1133"/>
                    </a:lnTo>
                    <a:lnTo>
                      <a:pt x="1022" y="1133"/>
                    </a:lnTo>
                    <a:lnTo>
                      <a:pt x="1022" y="1138"/>
                    </a:lnTo>
                    <a:lnTo>
                      <a:pt x="1019" y="1138"/>
                    </a:lnTo>
                    <a:lnTo>
                      <a:pt x="1015" y="1137"/>
                    </a:lnTo>
                    <a:lnTo>
                      <a:pt x="1009" y="1138"/>
                    </a:lnTo>
                    <a:lnTo>
                      <a:pt x="1007" y="1137"/>
                    </a:lnTo>
                    <a:lnTo>
                      <a:pt x="1004" y="1133"/>
                    </a:lnTo>
                    <a:lnTo>
                      <a:pt x="1009" y="1132"/>
                    </a:lnTo>
                    <a:lnTo>
                      <a:pt x="1009" y="1130"/>
                    </a:lnTo>
                    <a:lnTo>
                      <a:pt x="1007" y="1127"/>
                    </a:lnTo>
                    <a:lnTo>
                      <a:pt x="1009" y="1122"/>
                    </a:lnTo>
                    <a:lnTo>
                      <a:pt x="1009" y="1120"/>
                    </a:lnTo>
                    <a:lnTo>
                      <a:pt x="1005" y="1118"/>
                    </a:lnTo>
                    <a:lnTo>
                      <a:pt x="1002" y="1115"/>
                    </a:lnTo>
                    <a:lnTo>
                      <a:pt x="1000" y="1110"/>
                    </a:lnTo>
                    <a:lnTo>
                      <a:pt x="999" y="1108"/>
                    </a:lnTo>
                    <a:lnTo>
                      <a:pt x="995" y="1103"/>
                    </a:lnTo>
                    <a:lnTo>
                      <a:pt x="990" y="1103"/>
                    </a:lnTo>
                    <a:lnTo>
                      <a:pt x="985" y="1105"/>
                    </a:lnTo>
                    <a:lnTo>
                      <a:pt x="980" y="1105"/>
                    </a:lnTo>
                    <a:lnTo>
                      <a:pt x="974" y="1102"/>
                    </a:lnTo>
                    <a:lnTo>
                      <a:pt x="967" y="1102"/>
                    </a:lnTo>
                    <a:lnTo>
                      <a:pt x="962" y="1100"/>
                    </a:lnTo>
                    <a:lnTo>
                      <a:pt x="957" y="1102"/>
                    </a:lnTo>
                    <a:lnTo>
                      <a:pt x="956" y="1100"/>
                    </a:lnTo>
                    <a:lnTo>
                      <a:pt x="951" y="1103"/>
                    </a:lnTo>
                    <a:lnTo>
                      <a:pt x="949" y="1107"/>
                    </a:lnTo>
                    <a:lnTo>
                      <a:pt x="942" y="1107"/>
                    </a:lnTo>
                    <a:lnTo>
                      <a:pt x="941" y="1108"/>
                    </a:lnTo>
                    <a:lnTo>
                      <a:pt x="942" y="1112"/>
                    </a:lnTo>
                    <a:lnTo>
                      <a:pt x="942" y="1115"/>
                    </a:lnTo>
                    <a:lnTo>
                      <a:pt x="936" y="1117"/>
                    </a:lnTo>
                    <a:lnTo>
                      <a:pt x="932" y="1115"/>
                    </a:lnTo>
                    <a:lnTo>
                      <a:pt x="929" y="1120"/>
                    </a:lnTo>
                    <a:lnTo>
                      <a:pt x="924" y="1120"/>
                    </a:lnTo>
                    <a:lnTo>
                      <a:pt x="922" y="1122"/>
                    </a:lnTo>
                    <a:lnTo>
                      <a:pt x="919" y="1122"/>
                    </a:lnTo>
                    <a:lnTo>
                      <a:pt x="909" y="1128"/>
                    </a:lnTo>
                    <a:lnTo>
                      <a:pt x="904" y="1130"/>
                    </a:lnTo>
                    <a:lnTo>
                      <a:pt x="899" y="1132"/>
                    </a:lnTo>
                    <a:lnTo>
                      <a:pt x="896" y="1132"/>
                    </a:lnTo>
                    <a:lnTo>
                      <a:pt x="892" y="1130"/>
                    </a:lnTo>
                    <a:lnTo>
                      <a:pt x="889" y="1132"/>
                    </a:lnTo>
                    <a:lnTo>
                      <a:pt x="889" y="1135"/>
                    </a:lnTo>
                    <a:lnTo>
                      <a:pt x="884" y="1135"/>
                    </a:lnTo>
                    <a:lnTo>
                      <a:pt x="881" y="1137"/>
                    </a:lnTo>
                    <a:lnTo>
                      <a:pt x="881" y="1142"/>
                    </a:lnTo>
                    <a:lnTo>
                      <a:pt x="879" y="1143"/>
                    </a:lnTo>
                    <a:lnTo>
                      <a:pt x="876" y="1142"/>
                    </a:lnTo>
                    <a:lnTo>
                      <a:pt x="872" y="1142"/>
                    </a:lnTo>
                    <a:lnTo>
                      <a:pt x="869" y="1145"/>
                    </a:lnTo>
                    <a:lnTo>
                      <a:pt x="862" y="1145"/>
                    </a:lnTo>
                    <a:lnTo>
                      <a:pt x="856" y="1148"/>
                    </a:lnTo>
                    <a:lnTo>
                      <a:pt x="854" y="1150"/>
                    </a:lnTo>
                    <a:lnTo>
                      <a:pt x="849" y="1150"/>
                    </a:lnTo>
                    <a:lnTo>
                      <a:pt x="843" y="1153"/>
                    </a:lnTo>
                    <a:lnTo>
                      <a:pt x="838" y="1153"/>
                    </a:lnTo>
                    <a:lnTo>
                      <a:pt x="829" y="1157"/>
                    </a:lnTo>
                    <a:lnTo>
                      <a:pt x="828" y="1160"/>
                    </a:lnTo>
                    <a:lnTo>
                      <a:pt x="826" y="1161"/>
                    </a:lnTo>
                    <a:lnTo>
                      <a:pt x="823" y="1158"/>
                    </a:lnTo>
                    <a:lnTo>
                      <a:pt x="819" y="1158"/>
                    </a:lnTo>
                    <a:lnTo>
                      <a:pt x="814" y="1160"/>
                    </a:lnTo>
                    <a:lnTo>
                      <a:pt x="814" y="1163"/>
                    </a:lnTo>
                    <a:lnTo>
                      <a:pt x="813" y="1165"/>
                    </a:lnTo>
                    <a:lnTo>
                      <a:pt x="808" y="1161"/>
                    </a:lnTo>
                    <a:lnTo>
                      <a:pt x="803" y="1163"/>
                    </a:lnTo>
                    <a:lnTo>
                      <a:pt x="801" y="1160"/>
                    </a:lnTo>
                    <a:lnTo>
                      <a:pt x="798" y="1160"/>
                    </a:lnTo>
                    <a:lnTo>
                      <a:pt x="794" y="1163"/>
                    </a:lnTo>
                    <a:lnTo>
                      <a:pt x="789" y="1163"/>
                    </a:lnTo>
                    <a:lnTo>
                      <a:pt x="788" y="1165"/>
                    </a:lnTo>
                    <a:lnTo>
                      <a:pt x="791" y="1170"/>
                    </a:lnTo>
                    <a:lnTo>
                      <a:pt x="788" y="1171"/>
                    </a:lnTo>
                    <a:lnTo>
                      <a:pt x="793" y="1173"/>
                    </a:lnTo>
                    <a:lnTo>
                      <a:pt x="799" y="1173"/>
                    </a:lnTo>
                    <a:lnTo>
                      <a:pt x="801" y="1178"/>
                    </a:lnTo>
                    <a:lnTo>
                      <a:pt x="794" y="1178"/>
                    </a:lnTo>
                    <a:lnTo>
                      <a:pt x="793" y="1180"/>
                    </a:lnTo>
                    <a:lnTo>
                      <a:pt x="793" y="1181"/>
                    </a:lnTo>
                    <a:lnTo>
                      <a:pt x="799" y="1181"/>
                    </a:lnTo>
                    <a:lnTo>
                      <a:pt x="804" y="1185"/>
                    </a:lnTo>
                    <a:lnTo>
                      <a:pt x="806" y="1181"/>
                    </a:lnTo>
                    <a:lnTo>
                      <a:pt x="811" y="1181"/>
                    </a:lnTo>
                    <a:lnTo>
                      <a:pt x="814" y="1185"/>
                    </a:lnTo>
                    <a:lnTo>
                      <a:pt x="819" y="1186"/>
                    </a:lnTo>
                    <a:lnTo>
                      <a:pt x="819" y="1191"/>
                    </a:lnTo>
                    <a:lnTo>
                      <a:pt x="816" y="1193"/>
                    </a:lnTo>
                    <a:lnTo>
                      <a:pt x="813" y="1191"/>
                    </a:lnTo>
                    <a:lnTo>
                      <a:pt x="803" y="1193"/>
                    </a:lnTo>
                    <a:lnTo>
                      <a:pt x="796" y="1196"/>
                    </a:lnTo>
                    <a:lnTo>
                      <a:pt x="791" y="1205"/>
                    </a:lnTo>
                    <a:lnTo>
                      <a:pt x="791" y="1210"/>
                    </a:lnTo>
                    <a:lnTo>
                      <a:pt x="794" y="1210"/>
                    </a:lnTo>
                    <a:lnTo>
                      <a:pt x="796" y="1215"/>
                    </a:lnTo>
                    <a:lnTo>
                      <a:pt x="793" y="1218"/>
                    </a:lnTo>
                    <a:lnTo>
                      <a:pt x="791" y="1223"/>
                    </a:lnTo>
                    <a:lnTo>
                      <a:pt x="788" y="1223"/>
                    </a:lnTo>
                    <a:lnTo>
                      <a:pt x="786" y="1226"/>
                    </a:lnTo>
                    <a:lnTo>
                      <a:pt x="788" y="1228"/>
                    </a:lnTo>
                    <a:lnTo>
                      <a:pt x="788" y="1231"/>
                    </a:lnTo>
                    <a:lnTo>
                      <a:pt x="794" y="1231"/>
                    </a:lnTo>
                    <a:lnTo>
                      <a:pt x="798" y="1235"/>
                    </a:lnTo>
                    <a:lnTo>
                      <a:pt x="803" y="1235"/>
                    </a:lnTo>
                    <a:lnTo>
                      <a:pt x="804" y="1238"/>
                    </a:lnTo>
                    <a:lnTo>
                      <a:pt x="808" y="1241"/>
                    </a:lnTo>
                    <a:lnTo>
                      <a:pt x="816" y="1241"/>
                    </a:lnTo>
                    <a:lnTo>
                      <a:pt x="818" y="1243"/>
                    </a:lnTo>
                    <a:lnTo>
                      <a:pt x="819" y="1259"/>
                    </a:lnTo>
                    <a:lnTo>
                      <a:pt x="816" y="1263"/>
                    </a:lnTo>
                    <a:lnTo>
                      <a:pt x="809" y="1266"/>
                    </a:lnTo>
                    <a:lnTo>
                      <a:pt x="801" y="1264"/>
                    </a:lnTo>
                    <a:lnTo>
                      <a:pt x="794" y="1261"/>
                    </a:lnTo>
                    <a:lnTo>
                      <a:pt x="791" y="1263"/>
                    </a:lnTo>
                    <a:lnTo>
                      <a:pt x="791" y="1268"/>
                    </a:lnTo>
                    <a:lnTo>
                      <a:pt x="789" y="1273"/>
                    </a:lnTo>
                    <a:lnTo>
                      <a:pt x="783" y="1273"/>
                    </a:lnTo>
                    <a:lnTo>
                      <a:pt x="774" y="1268"/>
                    </a:lnTo>
                    <a:lnTo>
                      <a:pt x="768" y="1269"/>
                    </a:lnTo>
                    <a:lnTo>
                      <a:pt x="764" y="1268"/>
                    </a:lnTo>
                    <a:lnTo>
                      <a:pt x="763" y="1268"/>
                    </a:lnTo>
                    <a:lnTo>
                      <a:pt x="758" y="1268"/>
                    </a:lnTo>
                    <a:lnTo>
                      <a:pt x="753" y="1263"/>
                    </a:lnTo>
                    <a:lnTo>
                      <a:pt x="756" y="1261"/>
                    </a:lnTo>
                    <a:lnTo>
                      <a:pt x="758" y="1258"/>
                    </a:lnTo>
                    <a:lnTo>
                      <a:pt x="755" y="1256"/>
                    </a:lnTo>
                    <a:lnTo>
                      <a:pt x="750" y="1253"/>
                    </a:lnTo>
                    <a:lnTo>
                      <a:pt x="746" y="1256"/>
                    </a:lnTo>
                    <a:lnTo>
                      <a:pt x="741" y="1256"/>
                    </a:lnTo>
                    <a:lnTo>
                      <a:pt x="738" y="1256"/>
                    </a:lnTo>
                    <a:lnTo>
                      <a:pt x="738" y="1263"/>
                    </a:lnTo>
                    <a:lnTo>
                      <a:pt x="731" y="1263"/>
                    </a:lnTo>
                    <a:lnTo>
                      <a:pt x="730" y="1259"/>
                    </a:lnTo>
                    <a:lnTo>
                      <a:pt x="723" y="1255"/>
                    </a:lnTo>
                    <a:lnTo>
                      <a:pt x="718" y="1255"/>
                    </a:lnTo>
                    <a:lnTo>
                      <a:pt x="715" y="1259"/>
                    </a:lnTo>
                    <a:lnTo>
                      <a:pt x="713" y="1256"/>
                    </a:lnTo>
                    <a:lnTo>
                      <a:pt x="708" y="1256"/>
                    </a:lnTo>
                    <a:lnTo>
                      <a:pt x="708" y="1261"/>
                    </a:lnTo>
                    <a:lnTo>
                      <a:pt x="703" y="1261"/>
                    </a:lnTo>
                    <a:lnTo>
                      <a:pt x="703" y="1269"/>
                    </a:lnTo>
                    <a:lnTo>
                      <a:pt x="696" y="1273"/>
                    </a:lnTo>
                    <a:lnTo>
                      <a:pt x="693" y="1273"/>
                    </a:lnTo>
                    <a:lnTo>
                      <a:pt x="690" y="1268"/>
                    </a:lnTo>
                    <a:lnTo>
                      <a:pt x="681" y="1266"/>
                    </a:lnTo>
                    <a:lnTo>
                      <a:pt x="678" y="1263"/>
                    </a:lnTo>
                    <a:lnTo>
                      <a:pt x="673" y="1264"/>
                    </a:lnTo>
                    <a:lnTo>
                      <a:pt x="673" y="1271"/>
                    </a:lnTo>
                    <a:lnTo>
                      <a:pt x="670" y="1274"/>
                    </a:lnTo>
                    <a:lnTo>
                      <a:pt x="668" y="1274"/>
                    </a:lnTo>
                    <a:lnTo>
                      <a:pt x="666" y="1269"/>
                    </a:lnTo>
                    <a:lnTo>
                      <a:pt x="665" y="1266"/>
                    </a:lnTo>
                    <a:lnTo>
                      <a:pt x="662" y="1266"/>
                    </a:lnTo>
                    <a:lnTo>
                      <a:pt x="655" y="1261"/>
                    </a:lnTo>
                    <a:lnTo>
                      <a:pt x="652" y="1256"/>
                    </a:lnTo>
                    <a:lnTo>
                      <a:pt x="645" y="1256"/>
                    </a:lnTo>
                    <a:lnTo>
                      <a:pt x="640" y="1251"/>
                    </a:lnTo>
                    <a:lnTo>
                      <a:pt x="638" y="1251"/>
                    </a:lnTo>
                    <a:lnTo>
                      <a:pt x="635" y="1248"/>
                    </a:lnTo>
                    <a:lnTo>
                      <a:pt x="632" y="1248"/>
                    </a:lnTo>
                    <a:lnTo>
                      <a:pt x="623" y="1250"/>
                    </a:lnTo>
                    <a:lnTo>
                      <a:pt x="617" y="1246"/>
                    </a:lnTo>
                    <a:lnTo>
                      <a:pt x="615" y="1241"/>
                    </a:lnTo>
                    <a:lnTo>
                      <a:pt x="610" y="1241"/>
                    </a:lnTo>
                    <a:lnTo>
                      <a:pt x="605" y="1245"/>
                    </a:lnTo>
                    <a:lnTo>
                      <a:pt x="600" y="1245"/>
                    </a:lnTo>
                    <a:lnTo>
                      <a:pt x="600" y="1246"/>
                    </a:lnTo>
                    <a:lnTo>
                      <a:pt x="597" y="1250"/>
                    </a:lnTo>
                    <a:lnTo>
                      <a:pt x="597" y="1246"/>
                    </a:lnTo>
                    <a:lnTo>
                      <a:pt x="593" y="1248"/>
                    </a:lnTo>
                    <a:lnTo>
                      <a:pt x="592" y="1251"/>
                    </a:lnTo>
                    <a:lnTo>
                      <a:pt x="587" y="1255"/>
                    </a:lnTo>
                    <a:lnTo>
                      <a:pt x="585" y="1251"/>
                    </a:lnTo>
                    <a:lnTo>
                      <a:pt x="588" y="1248"/>
                    </a:lnTo>
                    <a:lnTo>
                      <a:pt x="588" y="1245"/>
                    </a:lnTo>
                    <a:lnTo>
                      <a:pt x="583" y="1243"/>
                    </a:lnTo>
                    <a:lnTo>
                      <a:pt x="577" y="1240"/>
                    </a:lnTo>
                    <a:lnTo>
                      <a:pt x="575" y="1241"/>
                    </a:lnTo>
                    <a:lnTo>
                      <a:pt x="577" y="1246"/>
                    </a:lnTo>
                    <a:lnTo>
                      <a:pt x="575" y="1250"/>
                    </a:lnTo>
                    <a:lnTo>
                      <a:pt x="570" y="1248"/>
                    </a:lnTo>
                    <a:lnTo>
                      <a:pt x="567" y="1251"/>
                    </a:lnTo>
                    <a:lnTo>
                      <a:pt x="565" y="1256"/>
                    </a:lnTo>
                    <a:lnTo>
                      <a:pt x="562" y="1258"/>
                    </a:lnTo>
                    <a:lnTo>
                      <a:pt x="554" y="1261"/>
                    </a:lnTo>
                    <a:lnTo>
                      <a:pt x="552" y="1266"/>
                    </a:lnTo>
                    <a:lnTo>
                      <a:pt x="555" y="1269"/>
                    </a:lnTo>
                    <a:lnTo>
                      <a:pt x="555" y="1276"/>
                    </a:lnTo>
                    <a:lnTo>
                      <a:pt x="549" y="1276"/>
                    </a:lnTo>
                    <a:lnTo>
                      <a:pt x="540" y="1276"/>
                    </a:lnTo>
                    <a:lnTo>
                      <a:pt x="547" y="1294"/>
                    </a:lnTo>
                    <a:lnTo>
                      <a:pt x="544" y="1296"/>
                    </a:lnTo>
                    <a:lnTo>
                      <a:pt x="544" y="1303"/>
                    </a:lnTo>
                    <a:lnTo>
                      <a:pt x="537" y="1303"/>
                    </a:lnTo>
                    <a:lnTo>
                      <a:pt x="529" y="1299"/>
                    </a:lnTo>
                    <a:lnTo>
                      <a:pt x="527" y="1294"/>
                    </a:lnTo>
                    <a:lnTo>
                      <a:pt x="515" y="1284"/>
                    </a:lnTo>
                    <a:lnTo>
                      <a:pt x="510" y="1289"/>
                    </a:lnTo>
                    <a:lnTo>
                      <a:pt x="510" y="1294"/>
                    </a:lnTo>
                    <a:lnTo>
                      <a:pt x="505" y="1301"/>
                    </a:lnTo>
                    <a:lnTo>
                      <a:pt x="500" y="1303"/>
                    </a:lnTo>
                    <a:lnTo>
                      <a:pt x="502" y="1314"/>
                    </a:lnTo>
                    <a:lnTo>
                      <a:pt x="505" y="1318"/>
                    </a:lnTo>
                    <a:lnTo>
                      <a:pt x="502" y="1331"/>
                    </a:lnTo>
                    <a:lnTo>
                      <a:pt x="499" y="1339"/>
                    </a:lnTo>
                    <a:lnTo>
                      <a:pt x="509" y="1343"/>
                    </a:lnTo>
                    <a:lnTo>
                      <a:pt x="514" y="1348"/>
                    </a:lnTo>
                    <a:lnTo>
                      <a:pt x="512" y="1351"/>
                    </a:lnTo>
                    <a:lnTo>
                      <a:pt x="520" y="1357"/>
                    </a:lnTo>
                    <a:lnTo>
                      <a:pt x="522" y="1354"/>
                    </a:lnTo>
                    <a:lnTo>
                      <a:pt x="537" y="1357"/>
                    </a:lnTo>
                    <a:lnTo>
                      <a:pt x="549" y="1367"/>
                    </a:lnTo>
                    <a:lnTo>
                      <a:pt x="559" y="1382"/>
                    </a:lnTo>
                    <a:lnTo>
                      <a:pt x="549" y="1382"/>
                    </a:lnTo>
                    <a:lnTo>
                      <a:pt x="549" y="1386"/>
                    </a:lnTo>
                    <a:lnTo>
                      <a:pt x="557" y="1391"/>
                    </a:lnTo>
                    <a:lnTo>
                      <a:pt x="564" y="1389"/>
                    </a:lnTo>
                    <a:lnTo>
                      <a:pt x="570" y="1392"/>
                    </a:lnTo>
                    <a:lnTo>
                      <a:pt x="570" y="1392"/>
                    </a:lnTo>
                    <a:lnTo>
                      <a:pt x="568" y="1392"/>
                    </a:lnTo>
                    <a:lnTo>
                      <a:pt x="568" y="1396"/>
                    </a:lnTo>
                    <a:lnTo>
                      <a:pt x="568" y="1397"/>
                    </a:lnTo>
                    <a:lnTo>
                      <a:pt x="565" y="1397"/>
                    </a:lnTo>
                    <a:lnTo>
                      <a:pt x="567" y="1399"/>
                    </a:lnTo>
                    <a:lnTo>
                      <a:pt x="567" y="1402"/>
                    </a:lnTo>
                    <a:lnTo>
                      <a:pt x="565" y="1402"/>
                    </a:lnTo>
                    <a:lnTo>
                      <a:pt x="567" y="1404"/>
                    </a:lnTo>
                    <a:lnTo>
                      <a:pt x="567" y="1406"/>
                    </a:lnTo>
                    <a:lnTo>
                      <a:pt x="564" y="1406"/>
                    </a:lnTo>
                    <a:lnTo>
                      <a:pt x="562" y="1406"/>
                    </a:lnTo>
                    <a:lnTo>
                      <a:pt x="557" y="1404"/>
                    </a:lnTo>
                    <a:lnTo>
                      <a:pt x="554" y="1406"/>
                    </a:lnTo>
                    <a:lnTo>
                      <a:pt x="560" y="1409"/>
                    </a:lnTo>
                    <a:lnTo>
                      <a:pt x="562" y="1411"/>
                    </a:lnTo>
                    <a:lnTo>
                      <a:pt x="560" y="1412"/>
                    </a:lnTo>
                    <a:lnTo>
                      <a:pt x="557" y="1411"/>
                    </a:lnTo>
                    <a:lnTo>
                      <a:pt x="557" y="1411"/>
                    </a:lnTo>
                    <a:lnTo>
                      <a:pt x="554" y="1412"/>
                    </a:lnTo>
                    <a:lnTo>
                      <a:pt x="554" y="1412"/>
                    </a:lnTo>
                    <a:lnTo>
                      <a:pt x="552" y="1411"/>
                    </a:lnTo>
                    <a:lnTo>
                      <a:pt x="550" y="1411"/>
                    </a:lnTo>
                    <a:lnTo>
                      <a:pt x="554" y="1412"/>
                    </a:lnTo>
                    <a:lnTo>
                      <a:pt x="554" y="1414"/>
                    </a:lnTo>
                    <a:lnTo>
                      <a:pt x="550" y="1416"/>
                    </a:lnTo>
                    <a:lnTo>
                      <a:pt x="547" y="1416"/>
                    </a:lnTo>
                    <a:lnTo>
                      <a:pt x="545" y="1417"/>
                    </a:lnTo>
                    <a:lnTo>
                      <a:pt x="544" y="1416"/>
                    </a:lnTo>
                    <a:lnTo>
                      <a:pt x="542" y="1419"/>
                    </a:lnTo>
                    <a:lnTo>
                      <a:pt x="540" y="1419"/>
                    </a:lnTo>
                    <a:lnTo>
                      <a:pt x="537" y="1417"/>
                    </a:lnTo>
                    <a:lnTo>
                      <a:pt x="535" y="1417"/>
                    </a:lnTo>
                    <a:lnTo>
                      <a:pt x="535" y="1419"/>
                    </a:lnTo>
                    <a:lnTo>
                      <a:pt x="532" y="1424"/>
                    </a:lnTo>
                    <a:lnTo>
                      <a:pt x="532" y="1427"/>
                    </a:lnTo>
                    <a:lnTo>
                      <a:pt x="529" y="1429"/>
                    </a:lnTo>
                    <a:lnTo>
                      <a:pt x="527" y="1434"/>
                    </a:lnTo>
                    <a:lnTo>
                      <a:pt x="525" y="1437"/>
                    </a:lnTo>
                    <a:lnTo>
                      <a:pt x="525" y="1446"/>
                    </a:lnTo>
                    <a:lnTo>
                      <a:pt x="524" y="1447"/>
                    </a:lnTo>
                    <a:lnTo>
                      <a:pt x="522" y="1452"/>
                    </a:lnTo>
                    <a:lnTo>
                      <a:pt x="524" y="1459"/>
                    </a:lnTo>
                    <a:lnTo>
                      <a:pt x="527" y="1459"/>
                    </a:lnTo>
                    <a:lnTo>
                      <a:pt x="530" y="1459"/>
                    </a:lnTo>
                    <a:lnTo>
                      <a:pt x="534" y="1462"/>
                    </a:lnTo>
                    <a:lnTo>
                      <a:pt x="539" y="1464"/>
                    </a:lnTo>
                    <a:lnTo>
                      <a:pt x="539" y="1470"/>
                    </a:lnTo>
                    <a:lnTo>
                      <a:pt x="544" y="1474"/>
                    </a:lnTo>
                    <a:lnTo>
                      <a:pt x="547" y="1472"/>
                    </a:lnTo>
                    <a:lnTo>
                      <a:pt x="549" y="1472"/>
                    </a:lnTo>
                    <a:lnTo>
                      <a:pt x="547" y="1475"/>
                    </a:lnTo>
                    <a:lnTo>
                      <a:pt x="545" y="1479"/>
                    </a:lnTo>
                    <a:lnTo>
                      <a:pt x="544" y="1479"/>
                    </a:lnTo>
                    <a:lnTo>
                      <a:pt x="544" y="1482"/>
                    </a:lnTo>
                    <a:lnTo>
                      <a:pt x="547" y="1482"/>
                    </a:lnTo>
                    <a:lnTo>
                      <a:pt x="547" y="1484"/>
                    </a:lnTo>
                    <a:lnTo>
                      <a:pt x="549" y="1487"/>
                    </a:lnTo>
                    <a:lnTo>
                      <a:pt x="549" y="1494"/>
                    </a:lnTo>
                    <a:lnTo>
                      <a:pt x="552" y="1497"/>
                    </a:lnTo>
                    <a:lnTo>
                      <a:pt x="554" y="1504"/>
                    </a:lnTo>
                    <a:lnTo>
                      <a:pt x="564" y="1514"/>
                    </a:lnTo>
                    <a:lnTo>
                      <a:pt x="577" y="1524"/>
                    </a:lnTo>
                    <a:lnTo>
                      <a:pt x="578" y="1525"/>
                    </a:lnTo>
                    <a:lnTo>
                      <a:pt x="578" y="1525"/>
                    </a:lnTo>
                    <a:lnTo>
                      <a:pt x="570" y="1534"/>
                    </a:lnTo>
                    <a:lnTo>
                      <a:pt x="564" y="1537"/>
                    </a:lnTo>
                    <a:lnTo>
                      <a:pt x="560" y="1542"/>
                    </a:lnTo>
                    <a:lnTo>
                      <a:pt x="550" y="1540"/>
                    </a:lnTo>
                    <a:lnTo>
                      <a:pt x="547" y="1535"/>
                    </a:lnTo>
                    <a:lnTo>
                      <a:pt x="535" y="1527"/>
                    </a:lnTo>
                    <a:lnTo>
                      <a:pt x="529" y="1527"/>
                    </a:lnTo>
                    <a:lnTo>
                      <a:pt x="525" y="1534"/>
                    </a:lnTo>
                    <a:lnTo>
                      <a:pt x="532" y="1537"/>
                    </a:lnTo>
                    <a:lnTo>
                      <a:pt x="535" y="1542"/>
                    </a:lnTo>
                    <a:lnTo>
                      <a:pt x="534" y="1550"/>
                    </a:lnTo>
                    <a:lnTo>
                      <a:pt x="525" y="1545"/>
                    </a:lnTo>
                    <a:lnTo>
                      <a:pt x="517" y="1545"/>
                    </a:lnTo>
                    <a:lnTo>
                      <a:pt x="502" y="1539"/>
                    </a:lnTo>
                    <a:lnTo>
                      <a:pt x="494" y="1542"/>
                    </a:lnTo>
                    <a:lnTo>
                      <a:pt x="494" y="1545"/>
                    </a:lnTo>
                    <a:lnTo>
                      <a:pt x="497" y="1550"/>
                    </a:lnTo>
                    <a:lnTo>
                      <a:pt x="492" y="1545"/>
                    </a:lnTo>
                    <a:lnTo>
                      <a:pt x="479" y="1545"/>
                    </a:lnTo>
                    <a:lnTo>
                      <a:pt x="475" y="1544"/>
                    </a:lnTo>
                    <a:lnTo>
                      <a:pt x="464" y="1547"/>
                    </a:lnTo>
                    <a:lnTo>
                      <a:pt x="457" y="1549"/>
                    </a:lnTo>
                    <a:lnTo>
                      <a:pt x="457" y="1549"/>
                    </a:lnTo>
                    <a:lnTo>
                      <a:pt x="452" y="1547"/>
                    </a:lnTo>
                    <a:lnTo>
                      <a:pt x="442" y="1540"/>
                    </a:lnTo>
                    <a:lnTo>
                      <a:pt x="437" y="1539"/>
                    </a:lnTo>
                    <a:lnTo>
                      <a:pt x="434" y="1542"/>
                    </a:lnTo>
                    <a:lnTo>
                      <a:pt x="432" y="1542"/>
                    </a:lnTo>
                    <a:lnTo>
                      <a:pt x="426" y="1540"/>
                    </a:lnTo>
                    <a:lnTo>
                      <a:pt x="422" y="1542"/>
                    </a:lnTo>
                    <a:lnTo>
                      <a:pt x="421" y="1542"/>
                    </a:lnTo>
                    <a:lnTo>
                      <a:pt x="419" y="1537"/>
                    </a:lnTo>
                    <a:lnTo>
                      <a:pt x="416" y="1537"/>
                    </a:lnTo>
                    <a:lnTo>
                      <a:pt x="416" y="1537"/>
                    </a:lnTo>
                    <a:lnTo>
                      <a:pt x="417" y="1537"/>
                    </a:lnTo>
                    <a:lnTo>
                      <a:pt x="416" y="1532"/>
                    </a:lnTo>
                    <a:lnTo>
                      <a:pt x="417" y="1530"/>
                    </a:lnTo>
                    <a:lnTo>
                      <a:pt x="412" y="1524"/>
                    </a:lnTo>
                    <a:lnTo>
                      <a:pt x="412" y="1514"/>
                    </a:lnTo>
                    <a:lnTo>
                      <a:pt x="409" y="1510"/>
                    </a:lnTo>
                    <a:lnTo>
                      <a:pt x="404" y="1504"/>
                    </a:lnTo>
                    <a:lnTo>
                      <a:pt x="397" y="1502"/>
                    </a:lnTo>
                    <a:lnTo>
                      <a:pt x="397" y="1500"/>
                    </a:lnTo>
                    <a:lnTo>
                      <a:pt x="391" y="1495"/>
                    </a:lnTo>
                    <a:lnTo>
                      <a:pt x="389" y="1497"/>
                    </a:lnTo>
                    <a:lnTo>
                      <a:pt x="386" y="1495"/>
                    </a:lnTo>
                    <a:lnTo>
                      <a:pt x="381" y="1495"/>
                    </a:lnTo>
                    <a:lnTo>
                      <a:pt x="377" y="1489"/>
                    </a:lnTo>
                    <a:lnTo>
                      <a:pt x="376" y="1489"/>
                    </a:lnTo>
                    <a:lnTo>
                      <a:pt x="371" y="1487"/>
                    </a:lnTo>
                    <a:lnTo>
                      <a:pt x="369" y="1485"/>
                    </a:lnTo>
                    <a:lnTo>
                      <a:pt x="366" y="1485"/>
                    </a:lnTo>
                    <a:lnTo>
                      <a:pt x="361" y="1482"/>
                    </a:lnTo>
                    <a:lnTo>
                      <a:pt x="359" y="1479"/>
                    </a:lnTo>
                    <a:lnTo>
                      <a:pt x="356" y="1477"/>
                    </a:lnTo>
                    <a:lnTo>
                      <a:pt x="353" y="1472"/>
                    </a:lnTo>
                    <a:lnTo>
                      <a:pt x="338" y="1462"/>
                    </a:lnTo>
                    <a:lnTo>
                      <a:pt x="331" y="1460"/>
                    </a:lnTo>
                    <a:lnTo>
                      <a:pt x="321" y="1455"/>
                    </a:lnTo>
                    <a:lnTo>
                      <a:pt x="313" y="1455"/>
                    </a:lnTo>
                    <a:lnTo>
                      <a:pt x="306" y="1451"/>
                    </a:lnTo>
                    <a:lnTo>
                      <a:pt x="306" y="1447"/>
                    </a:lnTo>
                    <a:lnTo>
                      <a:pt x="299" y="1442"/>
                    </a:lnTo>
                    <a:lnTo>
                      <a:pt x="298" y="1444"/>
                    </a:lnTo>
                    <a:lnTo>
                      <a:pt x="291" y="1442"/>
                    </a:lnTo>
                    <a:lnTo>
                      <a:pt x="294" y="1441"/>
                    </a:lnTo>
                    <a:lnTo>
                      <a:pt x="298" y="1439"/>
                    </a:lnTo>
                    <a:lnTo>
                      <a:pt x="296" y="1436"/>
                    </a:lnTo>
                    <a:lnTo>
                      <a:pt x="296" y="1434"/>
                    </a:lnTo>
                    <a:lnTo>
                      <a:pt x="303" y="1434"/>
                    </a:lnTo>
                    <a:lnTo>
                      <a:pt x="306" y="1437"/>
                    </a:lnTo>
                    <a:lnTo>
                      <a:pt x="308" y="1437"/>
                    </a:lnTo>
                    <a:lnTo>
                      <a:pt x="311" y="1437"/>
                    </a:lnTo>
                    <a:lnTo>
                      <a:pt x="313" y="1431"/>
                    </a:lnTo>
                    <a:lnTo>
                      <a:pt x="311" y="1429"/>
                    </a:lnTo>
                    <a:lnTo>
                      <a:pt x="311" y="1426"/>
                    </a:lnTo>
                    <a:lnTo>
                      <a:pt x="316" y="1421"/>
                    </a:lnTo>
                    <a:lnTo>
                      <a:pt x="316" y="1419"/>
                    </a:lnTo>
                    <a:lnTo>
                      <a:pt x="318" y="1417"/>
                    </a:lnTo>
                    <a:lnTo>
                      <a:pt x="321" y="1417"/>
                    </a:lnTo>
                    <a:lnTo>
                      <a:pt x="323" y="1414"/>
                    </a:lnTo>
                    <a:lnTo>
                      <a:pt x="326" y="1414"/>
                    </a:lnTo>
                    <a:lnTo>
                      <a:pt x="326" y="1412"/>
                    </a:lnTo>
                    <a:lnTo>
                      <a:pt x="321" y="1411"/>
                    </a:lnTo>
                    <a:lnTo>
                      <a:pt x="319" y="1409"/>
                    </a:lnTo>
                    <a:lnTo>
                      <a:pt x="318" y="1411"/>
                    </a:lnTo>
                    <a:lnTo>
                      <a:pt x="314" y="1407"/>
                    </a:lnTo>
                    <a:lnTo>
                      <a:pt x="311" y="1401"/>
                    </a:lnTo>
                    <a:lnTo>
                      <a:pt x="319" y="1401"/>
                    </a:lnTo>
                    <a:lnTo>
                      <a:pt x="324" y="1401"/>
                    </a:lnTo>
                    <a:lnTo>
                      <a:pt x="328" y="1397"/>
                    </a:lnTo>
                    <a:lnTo>
                      <a:pt x="324" y="1397"/>
                    </a:lnTo>
                    <a:lnTo>
                      <a:pt x="323" y="1396"/>
                    </a:lnTo>
                    <a:lnTo>
                      <a:pt x="328" y="1392"/>
                    </a:lnTo>
                    <a:lnTo>
                      <a:pt x="341" y="1386"/>
                    </a:lnTo>
                    <a:lnTo>
                      <a:pt x="341" y="1382"/>
                    </a:lnTo>
                    <a:lnTo>
                      <a:pt x="339" y="1381"/>
                    </a:lnTo>
                    <a:lnTo>
                      <a:pt x="334" y="1381"/>
                    </a:lnTo>
                    <a:lnTo>
                      <a:pt x="328" y="1384"/>
                    </a:lnTo>
                    <a:lnTo>
                      <a:pt x="323" y="1384"/>
                    </a:lnTo>
                    <a:lnTo>
                      <a:pt x="323" y="1384"/>
                    </a:lnTo>
                    <a:lnTo>
                      <a:pt x="323" y="1384"/>
                    </a:lnTo>
                    <a:lnTo>
                      <a:pt x="324" y="1374"/>
                    </a:lnTo>
                    <a:lnTo>
                      <a:pt x="326" y="1372"/>
                    </a:lnTo>
                    <a:lnTo>
                      <a:pt x="333" y="1366"/>
                    </a:lnTo>
                    <a:lnTo>
                      <a:pt x="344" y="1364"/>
                    </a:lnTo>
                    <a:lnTo>
                      <a:pt x="348" y="1362"/>
                    </a:lnTo>
                    <a:lnTo>
                      <a:pt x="348" y="1356"/>
                    </a:lnTo>
                    <a:lnTo>
                      <a:pt x="351" y="1348"/>
                    </a:lnTo>
                    <a:lnTo>
                      <a:pt x="349" y="1343"/>
                    </a:lnTo>
                    <a:lnTo>
                      <a:pt x="343" y="1338"/>
                    </a:lnTo>
                    <a:lnTo>
                      <a:pt x="344" y="1328"/>
                    </a:lnTo>
                    <a:lnTo>
                      <a:pt x="349" y="1328"/>
                    </a:lnTo>
                    <a:lnTo>
                      <a:pt x="353" y="1323"/>
                    </a:lnTo>
                    <a:lnTo>
                      <a:pt x="353" y="1316"/>
                    </a:lnTo>
                    <a:lnTo>
                      <a:pt x="349" y="1314"/>
                    </a:lnTo>
                    <a:lnTo>
                      <a:pt x="348" y="1309"/>
                    </a:lnTo>
                    <a:lnTo>
                      <a:pt x="344" y="1313"/>
                    </a:lnTo>
                    <a:lnTo>
                      <a:pt x="336" y="1311"/>
                    </a:lnTo>
                    <a:lnTo>
                      <a:pt x="329" y="1308"/>
                    </a:lnTo>
                    <a:lnTo>
                      <a:pt x="324" y="1309"/>
                    </a:lnTo>
                    <a:lnTo>
                      <a:pt x="319" y="1306"/>
                    </a:lnTo>
                    <a:lnTo>
                      <a:pt x="314" y="1306"/>
                    </a:lnTo>
                    <a:lnTo>
                      <a:pt x="304" y="1304"/>
                    </a:lnTo>
                    <a:lnTo>
                      <a:pt x="301" y="1308"/>
                    </a:lnTo>
                    <a:lnTo>
                      <a:pt x="299" y="1303"/>
                    </a:lnTo>
                    <a:lnTo>
                      <a:pt x="291" y="1299"/>
                    </a:lnTo>
                    <a:lnTo>
                      <a:pt x="286" y="1288"/>
                    </a:lnTo>
                    <a:lnTo>
                      <a:pt x="283" y="1289"/>
                    </a:lnTo>
                    <a:lnTo>
                      <a:pt x="274" y="1294"/>
                    </a:lnTo>
                    <a:lnTo>
                      <a:pt x="269" y="1293"/>
                    </a:lnTo>
                    <a:lnTo>
                      <a:pt x="263" y="1294"/>
                    </a:lnTo>
                    <a:lnTo>
                      <a:pt x="256" y="1291"/>
                    </a:lnTo>
                    <a:lnTo>
                      <a:pt x="253" y="1296"/>
                    </a:lnTo>
                    <a:lnTo>
                      <a:pt x="241" y="1286"/>
                    </a:lnTo>
                    <a:lnTo>
                      <a:pt x="240" y="1279"/>
                    </a:lnTo>
                    <a:lnTo>
                      <a:pt x="240" y="1273"/>
                    </a:lnTo>
                    <a:lnTo>
                      <a:pt x="235" y="1273"/>
                    </a:lnTo>
                    <a:lnTo>
                      <a:pt x="233" y="1268"/>
                    </a:lnTo>
                    <a:lnTo>
                      <a:pt x="228" y="1264"/>
                    </a:lnTo>
                    <a:lnTo>
                      <a:pt x="215" y="1266"/>
                    </a:lnTo>
                    <a:lnTo>
                      <a:pt x="208" y="1258"/>
                    </a:lnTo>
                    <a:lnTo>
                      <a:pt x="211" y="1253"/>
                    </a:lnTo>
                    <a:lnTo>
                      <a:pt x="206" y="1250"/>
                    </a:lnTo>
                    <a:lnTo>
                      <a:pt x="203" y="1240"/>
                    </a:lnTo>
                    <a:lnTo>
                      <a:pt x="196" y="1240"/>
                    </a:lnTo>
                    <a:lnTo>
                      <a:pt x="191" y="1241"/>
                    </a:lnTo>
                    <a:lnTo>
                      <a:pt x="178" y="1241"/>
                    </a:lnTo>
                    <a:lnTo>
                      <a:pt x="167" y="1238"/>
                    </a:lnTo>
                    <a:lnTo>
                      <a:pt x="163" y="1241"/>
                    </a:lnTo>
                    <a:lnTo>
                      <a:pt x="163" y="1246"/>
                    </a:lnTo>
                    <a:lnTo>
                      <a:pt x="158" y="1246"/>
                    </a:lnTo>
                    <a:lnTo>
                      <a:pt x="153" y="1246"/>
                    </a:lnTo>
                    <a:lnTo>
                      <a:pt x="153" y="1241"/>
                    </a:lnTo>
                    <a:lnTo>
                      <a:pt x="148" y="1235"/>
                    </a:lnTo>
                    <a:lnTo>
                      <a:pt x="148" y="1230"/>
                    </a:lnTo>
                    <a:lnTo>
                      <a:pt x="145" y="1221"/>
                    </a:lnTo>
                    <a:lnTo>
                      <a:pt x="143" y="1216"/>
                    </a:lnTo>
                    <a:lnTo>
                      <a:pt x="147" y="1213"/>
                    </a:lnTo>
                    <a:lnTo>
                      <a:pt x="152" y="1218"/>
                    </a:lnTo>
                    <a:lnTo>
                      <a:pt x="163" y="1216"/>
                    </a:lnTo>
                    <a:lnTo>
                      <a:pt x="168" y="1208"/>
                    </a:lnTo>
                    <a:lnTo>
                      <a:pt x="171" y="1206"/>
                    </a:lnTo>
                    <a:lnTo>
                      <a:pt x="165" y="1203"/>
                    </a:lnTo>
                    <a:lnTo>
                      <a:pt x="165" y="1198"/>
                    </a:lnTo>
                    <a:lnTo>
                      <a:pt x="155" y="1191"/>
                    </a:lnTo>
                    <a:lnTo>
                      <a:pt x="147" y="1190"/>
                    </a:lnTo>
                    <a:lnTo>
                      <a:pt x="145" y="1181"/>
                    </a:lnTo>
                    <a:lnTo>
                      <a:pt x="140" y="1180"/>
                    </a:lnTo>
                    <a:lnTo>
                      <a:pt x="133" y="1171"/>
                    </a:lnTo>
                    <a:lnTo>
                      <a:pt x="132" y="1165"/>
                    </a:lnTo>
                    <a:lnTo>
                      <a:pt x="125" y="1160"/>
                    </a:lnTo>
                    <a:lnTo>
                      <a:pt x="125" y="1153"/>
                    </a:lnTo>
                    <a:lnTo>
                      <a:pt x="122" y="1148"/>
                    </a:lnTo>
                    <a:lnTo>
                      <a:pt x="123" y="1143"/>
                    </a:lnTo>
                    <a:lnTo>
                      <a:pt x="122" y="1138"/>
                    </a:lnTo>
                    <a:lnTo>
                      <a:pt x="112" y="1135"/>
                    </a:lnTo>
                    <a:lnTo>
                      <a:pt x="108" y="1135"/>
                    </a:lnTo>
                    <a:lnTo>
                      <a:pt x="105" y="1132"/>
                    </a:lnTo>
                    <a:lnTo>
                      <a:pt x="98" y="1133"/>
                    </a:lnTo>
                    <a:lnTo>
                      <a:pt x="92" y="1138"/>
                    </a:lnTo>
                    <a:lnTo>
                      <a:pt x="87" y="1130"/>
                    </a:lnTo>
                    <a:lnTo>
                      <a:pt x="82" y="1130"/>
                    </a:lnTo>
                    <a:lnTo>
                      <a:pt x="77" y="1132"/>
                    </a:lnTo>
                    <a:lnTo>
                      <a:pt x="72" y="1125"/>
                    </a:lnTo>
                    <a:lnTo>
                      <a:pt x="65" y="1128"/>
                    </a:lnTo>
                    <a:lnTo>
                      <a:pt x="62" y="1125"/>
                    </a:lnTo>
                    <a:lnTo>
                      <a:pt x="60" y="1127"/>
                    </a:lnTo>
                    <a:lnTo>
                      <a:pt x="59" y="1120"/>
                    </a:lnTo>
                    <a:lnTo>
                      <a:pt x="55" y="1115"/>
                    </a:lnTo>
                    <a:lnTo>
                      <a:pt x="54" y="1110"/>
                    </a:lnTo>
                    <a:lnTo>
                      <a:pt x="52" y="1107"/>
                    </a:lnTo>
                    <a:lnTo>
                      <a:pt x="49" y="1102"/>
                    </a:lnTo>
                    <a:lnTo>
                      <a:pt x="49" y="1098"/>
                    </a:lnTo>
                    <a:lnTo>
                      <a:pt x="47" y="1095"/>
                    </a:lnTo>
                    <a:lnTo>
                      <a:pt x="45" y="1093"/>
                    </a:lnTo>
                    <a:lnTo>
                      <a:pt x="47" y="1092"/>
                    </a:lnTo>
                    <a:lnTo>
                      <a:pt x="45" y="1088"/>
                    </a:lnTo>
                    <a:lnTo>
                      <a:pt x="40" y="1087"/>
                    </a:lnTo>
                    <a:lnTo>
                      <a:pt x="45" y="1082"/>
                    </a:lnTo>
                    <a:lnTo>
                      <a:pt x="44" y="1078"/>
                    </a:lnTo>
                    <a:lnTo>
                      <a:pt x="47" y="1075"/>
                    </a:lnTo>
                    <a:lnTo>
                      <a:pt x="47" y="1070"/>
                    </a:lnTo>
                    <a:lnTo>
                      <a:pt x="37" y="1052"/>
                    </a:lnTo>
                    <a:lnTo>
                      <a:pt x="39" y="1037"/>
                    </a:lnTo>
                    <a:lnTo>
                      <a:pt x="40" y="1035"/>
                    </a:lnTo>
                    <a:lnTo>
                      <a:pt x="42" y="1029"/>
                    </a:lnTo>
                    <a:lnTo>
                      <a:pt x="47" y="1024"/>
                    </a:lnTo>
                    <a:lnTo>
                      <a:pt x="47" y="1022"/>
                    </a:lnTo>
                    <a:lnTo>
                      <a:pt x="47" y="1022"/>
                    </a:lnTo>
                    <a:lnTo>
                      <a:pt x="45" y="1019"/>
                    </a:lnTo>
                    <a:lnTo>
                      <a:pt x="45" y="1019"/>
                    </a:lnTo>
                    <a:lnTo>
                      <a:pt x="47" y="1014"/>
                    </a:lnTo>
                    <a:lnTo>
                      <a:pt x="44" y="1010"/>
                    </a:lnTo>
                    <a:lnTo>
                      <a:pt x="44" y="1007"/>
                    </a:lnTo>
                    <a:lnTo>
                      <a:pt x="47" y="1007"/>
                    </a:lnTo>
                    <a:lnTo>
                      <a:pt x="49" y="1010"/>
                    </a:lnTo>
                    <a:lnTo>
                      <a:pt x="52" y="1009"/>
                    </a:lnTo>
                    <a:lnTo>
                      <a:pt x="52" y="1005"/>
                    </a:lnTo>
                    <a:lnTo>
                      <a:pt x="55" y="1002"/>
                    </a:lnTo>
                    <a:lnTo>
                      <a:pt x="60" y="1005"/>
                    </a:lnTo>
                    <a:lnTo>
                      <a:pt x="65" y="1002"/>
                    </a:lnTo>
                    <a:lnTo>
                      <a:pt x="67" y="997"/>
                    </a:lnTo>
                    <a:lnTo>
                      <a:pt x="70" y="997"/>
                    </a:lnTo>
                    <a:lnTo>
                      <a:pt x="77" y="999"/>
                    </a:lnTo>
                    <a:lnTo>
                      <a:pt x="80" y="995"/>
                    </a:lnTo>
                    <a:lnTo>
                      <a:pt x="75" y="990"/>
                    </a:lnTo>
                    <a:lnTo>
                      <a:pt x="72" y="990"/>
                    </a:lnTo>
                    <a:lnTo>
                      <a:pt x="70" y="990"/>
                    </a:lnTo>
                    <a:lnTo>
                      <a:pt x="64" y="990"/>
                    </a:lnTo>
                    <a:lnTo>
                      <a:pt x="60" y="987"/>
                    </a:lnTo>
                    <a:lnTo>
                      <a:pt x="55" y="987"/>
                    </a:lnTo>
                    <a:lnTo>
                      <a:pt x="50" y="980"/>
                    </a:lnTo>
                    <a:lnTo>
                      <a:pt x="50" y="977"/>
                    </a:lnTo>
                    <a:lnTo>
                      <a:pt x="55" y="982"/>
                    </a:lnTo>
                    <a:lnTo>
                      <a:pt x="55" y="979"/>
                    </a:lnTo>
                    <a:lnTo>
                      <a:pt x="54" y="975"/>
                    </a:lnTo>
                    <a:lnTo>
                      <a:pt x="57" y="972"/>
                    </a:lnTo>
                    <a:lnTo>
                      <a:pt x="52" y="974"/>
                    </a:lnTo>
                    <a:lnTo>
                      <a:pt x="52" y="974"/>
                    </a:lnTo>
                    <a:lnTo>
                      <a:pt x="45" y="977"/>
                    </a:lnTo>
                    <a:lnTo>
                      <a:pt x="45" y="977"/>
                    </a:lnTo>
                    <a:lnTo>
                      <a:pt x="45" y="977"/>
                    </a:lnTo>
                    <a:lnTo>
                      <a:pt x="44" y="977"/>
                    </a:lnTo>
                    <a:lnTo>
                      <a:pt x="44" y="972"/>
                    </a:lnTo>
                    <a:lnTo>
                      <a:pt x="55" y="962"/>
                    </a:lnTo>
                    <a:lnTo>
                      <a:pt x="60" y="961"/>
                    </a:lnTo>
                    <a:lnTo>
                      <a:pt x="67" y="949"/>
                    </a:lnTo>
                    <a:lnTo>
                      <a:pt x="73" y="941"/>
                    </a:lnTo>
                    <a:lnTo>
                      <a:pt x="78" y="929"/>
                    </a:lnTo>
                    <a:lnTo>
                      <a:pt x="88" y="914"/>
                    </a:lnTo>
                    <a:lnTo>
                      <a:pt x="95" y="899"/>
                    </a:lnTo>
                    <a:lnTo>
                      <a:pt x="93" y="892"/>
                    </a:lnTo>
                    <a:lnTo>
                      <a:pt x="83" y="881"/>
                    </a:lnTo>
                    <a:lnTo>
                      <a:pt x="77" y="879"/>
                    </a:lnTo>
                    <a:lnTo>
                      <a:pt x="65" y="866"/>
                    </a:lnTo>
                    <a:lnTo>
                      <a:pt x="68" y="859"/>
                    </a:lnTo>
                    <a:lnTo>
                      <a:pt x="72" y="853"/>
                    </a:lnTo>
                    <a:lnTo>
                      <a:pt x="72" y="846"/>
                    </a:lnTo>
                    <a:lnTo>
                      <a:pt x="65" y="843"/>
                    </a:lnTo>
                    <a:lnTo>
                      <a:pt x="62" y="838"/>
                    </a:lnTo>
                    <a:lnTo>
                      <a:pt x="62" y="829"/>
                    </a:lnTo>
                    <a:lnTo>
                      <a:pt x="64" y="826"/>
                    </a:lnTo>
                    <a:lnTo>
                      <a:pt x="62" y="823"/>
                    </a:lnTo>
                    <a:lnTo>
                      <a:pt x="55" y="821"/>
                    </a:lnTo>
                    <a:lnTo>
                      <a:pt x="52" y="818"/>
                    </a:lnTo>
                    <a:lnTo>
                      <a:pt x="52" y="811"/>
                    </a:lnTo>
                    <a:lnTo>
                      <a:pt x="55" y="806"/>
                    </a:lnTo>
                    <a:lnTo>
                      <a:pt x="50" y="806"/>
                    </a:lnTo>
                    <a:lnTo>
                      <a:pt x="50" y="803"/>
                    </a:lnTo>
                    <a:lnTo>
                      <a:pt x="52" y="788"/>
                    </a:lnTo>
                    <a:lnTo>
                      <a:pt x="57" y="786"/>
                    </a:lnTo>
                    <a:lnTo>
                      <a:pt x="45" y="764"/>
                    </a:lnTo>
                    <a:lnTo>
                      <a:pt x="35" y="748"/>
                    </a:lnTo>
                    <a:lnTo>
                      <a:pt x="34" y="741"/>
                    </a:lnTo>
                    <a:lnTo>
                      <a:pt x="27" y="736"/>
                    </a:lnTo>
                    <a:lnTo>
                      <a:pt x="32" y="725"/>
                    </a:lnTo>
                    <a:lnTo>
                      <a:pt x="37" y="718"/>
                    </a:lnTo>
                    <a:lnTo>
                      <a:pt x="39" y="711"/>
                    </a:lnTo>
                    <a:lnTo>
                      <a:pt x="35" y="710"/>
                    </a:lnTo>
                    <a:lnTo>
                      <a:pt x="25" y="703"/>
                    </a:lnTo>
                    <a:lnTo>
                      <a:pt x="24" y="698"/>
                    </a:lnTo>
                    <a:lnTo>
                      <a:pt x="19" y="693"/>
                    </a:lnTo>
                    <a:lnTo>
                      <a:pt x="12" y="690"/>
                    </a:lnTo>
                    <a:lnTo>
                      <a:pt x="9" y="690"/>
                    </a:lnTo>
                    <a:lnTo>
                      <a:pt x="5" y="680"/>
                    </a:lnTo>
                    <a:lnTo>
                      <a:pt x="2" y="676"/>
                    </a:lnTo>
                    <a:lnTo>
                      <a:pt x="4" y="668"/>
                    </a:lnTo>
                    <a:lnTo>
                      <a:pt x="5" y="663"/>
                    </a:lnTo>
                    <a:lnTo>
                      <a:pt x="0" y="662"/>
                    </a:lnTo>
                    <a:lnTo>
                      <a:pt x="5" y="660"/>
                    </a:lnTo>
                    <a:lnTo>
                      <a:pt x="10" y="657"/>
                    </a:lnTo>
                    <a:lnTo>
                      <a:pt x="10" y="657"/>
                    </a:lnTo>
                    <a:lnTo>
                      <a:pt x="14" y="657"/>
                    </a:lnTo>
                    <a:lnTo>
                      <a:pt x="14" y="648"/>
                    </a:lnTo>
                    <a:lnTo>
                      <a:pt x="20" y="643"/>
                    </a:lnTo>
                    <a:lnTo>
                      <a:pt x="27" y="643"/>
                    </a:lnTo>
                    <a:lnTo>
                      <a:pt x="30" y="638"/>
                    </a:lnTo>
                    <a:lnTo>
                      <a:pt x="30" y="632"/>
                    </a:lnTo>
                    <a:lnTo>
                      <a:pt x="34" y="632"/>
                    </a:lnTo>
                    <a:lnTo>
                      <a:pt x="39" y="633"/>
                    </a:lnTo>
                    <a:lnTo>
                      <a:pt x="42" y="630"/>
                    </a:lnTo>
                    <a:lnTo>
                      <a:pt x="42" y="625"/>
                    </a:lnTo>
                    <a:lnTo>
                      <a:pt x="42" y="625"/>
                    </a:lnTo>
                    <a:lnTo>
                      <a:pt x="47" y="625"/>
                    </a:lnTo>
                    <a:lnTo>
                      <a:pt x="49" y="627"/>
                    </a:lnTo>
                    <a:lnTo>
                      <a:pt x="49" y="632"/>
                    </a:lnTo>
                    <a:lnTo>
                      <a:pt x="50" y="635"/>
                    </a:lnTo>
                    <a:lnTo>
                      <a:pt x="52" y="628"/>
                    </a:lnTo>
                    <a:lnTo>
                      <a:pt x="54" y="627"/>
                    </a:lnTo>
                    <a:lnTo>
                      <a:pt x="57" y="627"/>
                    </a:lnTo>
                    <a:lnTo>
                      <a:pt x="59" y="625"/>
                    </a:lnTo>
                    <a:lnTo>
                      <a:pt x="55" y="623"/>
                    </a:lnTo>
                    <a:lnTo>
                      <a:pt x="55" y="622"/>
                    </a:lnTo>
                    <a:lnTo>
                      <a:pt x="57" y="622"/>
                    </a:lnTo>
                    <a:lnTo>
                      <a:pt x="60" y="622"/>
                    </a:lnTo>
                    <a:lnTo>
                      <a:pt x="60" y="620"/>
                    </a:lnTo>
                    <a:lnTo>
                      <a:pt x="59" y="618"/>
                    </a:lnTo>
                    <a:lnTo>
                      <a:pt x="57" y="617"/>
                    </a:lnTo>
                    <a:lnTo>
                      <a:pt x="59" y="615"/>
                    </a:lnTo>
                    <a:lnTo>
                      <a:pt x="62" y="615"/>
                    </a:lnTo>
                    <a:lnTo>
                      <a:pt x="67" y="618"/>
                    </a:lnTo>
                    <a:lnTo>
                      <a:pt x="70" y="622"/>
                    </a:lnTo>
                    <a:lnTo>
                      <a:pt x="72" y="623"/>
                    </a:lnTo>
                    <a:lnTo>
                      <a:pt x="75" y="622"/>
                    </a:lnTo>
                    <a:lnTo>
                      <a:pt x="78" y="623"/>
                    </a:lnTo>
                    <a:lnTo>
                      <a:pt x="80" y="623"/>
                    </a:lnTo>
                    <a:lnTo>
                      <a:pt x="82" y="625"/>
                    </a:lnTo>
                    <a:lnTo>
                      <a:pt x="83" y="628"/>
                    </a:lnTo>
                    <a:lnTo>
                      <a:pt x="78" y="632"/>
                    </a:lnTo>
                    <a:lnTo>
                      <a:pt x="75" y="630"/>
                    </a:lnTo>
                    <a:lnTo>
                      <a:pt x="68" y="630"/>
                    </a:lnTo>
                    <a:lnTo>
                      <a:pt x="65" y="627"/>
                    </a:lnTo>
                    <a:lnTo>
                      <a:pt x="65" y="623"/>
                    </a:lnTo>
                    <a:lnTo>
                      <a:pt x="62" y="627"/>
                    </a:lnTo>
                    <a:lnTo>
                      <a:pt x="62" y="632"/>
                    </a:lnTo>
                    <a:lnTo>
                      <a:pt x="64" y="637"/>
                    </a:lnTo>
                    <a:lnTo>
                      <a:pt x="67" y="633"/>
                    </a:lnTo>
                    <a:lnTo>
                      <a:pt x="68" y="635"/>
                    </a:lnTo>
                    <a:lnTo>
                      <a:pt x="70" y="638"/>
                    </a:lnTo>
                    <a:lnTo>
                      <a:pt x="73" y="635"/>
                    </a:lnTo>
                    <a:lnTo>
                      <a:pt x="78" y="637"/>
                    </a:lnTo>
                    <a:lnTo>
                      <a:pt x="78" y="640"/>
                    </a:lnTo>
                    <a:lnTo>
                      <a:pt x="80" y="640"/>
                    </a:lnTo>
                    <a:lnTo>
                      <a:pt x="82" y="637"/>
                    </a:lnTo>
                    <a:lnTo>
                      <a:pt x="83" y="638"/>
                    </a:lnTo>
                    <a:lnTo>
                      <a:pt x="83" y="640"/>
                    </a:lnTo>
                    <a:lnTo>
                      <a:pt x="83" y="642"/>
                    </a:lnTo>
                    <a:lnTo>
                      <a:pt x="87" y="638"/>
                    </a:lnTo>
                    <a:lnTo>
                      <a:pt x="88" y="635"/>
                    </a:lnTo>
                    <a:lnTo>
                      <a:pt x="92" y="637"/>
                    </a:lnTo>
                    <a:lnTo>
                      <a:pt x="90" y="638"/>
                    </a:lnTo>
                    <a:lnTo>
                      <a:pt x="88" y="642"/>
                    </a:lnTo>
                    <a:lnTo>
                      <a:pt x="92" y="642"/>
                    </a:lnTo>
                    <a:lnTo>
                      <a:pt x="93" y="643"/>
                    </a:lnTo>
                    <a:lnTo>
                      <a:pt x="92" y="645"/>
                    </a:lnTo>
                    <a:lnTo>
                      <a:pt x="88" y="648"/>
                    </a:lnTo>
                    <a:lnTo>
                      <a:pt x="93" y="648"/>
                    </a:lnTo>
                    <a:lnTo>
                      <a:pt x="97" y="643"/>
                    </a:lnTo>
                    <a:lnTo>
                      <a:pt x="95" y="640"/>
                    </a:lnTo>
                    <a:lnTo>
                      <a:pt x="97" y="638"/>
                    </a:lnTo>
                    <a:lnTo>
                      <a:pt x="102" y="638"/>
                    </a:lnTo>
                    <a:lnTo>
                      <a:pt x="105" y="640"/>
                    </a:lnTo>
                    <a:lnTo>
                      <a:pt x="107" y="638"/>
                    </a:lnTo>
                    <a:lnTo>
                      <a:pt x="103" y="635"/>
                    </a:lnTo>
                    <a:lnTo>
                      <a:pt x="103" y="633"/>
                    </a:lnTo>
                    <a:lnTo>
                      <a:pt x="108" y="635"/>
                    </a:lnTo>
                    <a:lnTo>
                      <a:pt x="112" y="640"/>
                    </a:lnTo>
                    <a:lnTo>
                      <a:pt x="118" y="640"/>
                    </a:lnTo>
                    <a:lnTo>
                      <a:pt x="123" y="642"/>
                    </a:lnTo>
                    <a:lnTo>
                      <a:pt x="127" y="640"/>
                    </a:lnTo>
                    <a:lnTo>
                      <a:pt x="127" y="637"/>
                    </a:lnTo>
                    <a:lnTo>
                      <a:pt x="132" y="638"/>
                    </a:lnTo>
                    <a:lnTo>
                      <a:pt x="138" y="642"/>
                    </a:lnTo>
                    <a:lnTo>
                      <a:pt x="138" y="640"/>
                    </a:lnTo>
                    <a:lnTo>
                      <a:pt x="143" y="642"/>
                    </a:lnTo>
                    <a:lnTo>
                      <a:pt x="168" y="653"/>
                    </a:lnTo>
                    <a:lnTo>
                      <a:pt x="185" y="663"/>
                    </a:lnTo>
                    <a:lnTo>
                      <a:pt x="188" y="666"/>
                    </a:lnTo>
                    <a:lnTo>
                      <a:pt x="193" y="668"/>
                    </a:lnTo>
                    <a:lnTo>
                      <a:pt x="200" y="676"/>
                    </a:lnTo>
                    <a:lnTo>
                      <a:pt x="203" y="676"/>
                    </a:lnTo>
                    <a:lnTo>
                      <a:pt x="201" y="675"/>
                    </a:lnTo>
                    <a:lnTo>
                      <a:pt x="201" y="673"/>
                    </a:lnTo>
                    <a:lnTo>
                      <a:pt x="205" y="673"/>
                    </a:lnTo>
                    <a:lnTo>
                      <a:pt x="211" y="678"/>
                    </a:lnTo>
                    <a:lnTo>
                      <a:pt x="215" y="678"/>
                    </a:lnTo>
                    <a:lnTo>
                      <a:pt x="221" y="683"/>
                    </a:lnTo>
                    <a:lnTo>
                      <a:pt x="225" y="681"/>
                    </a:lnTo>
                    <a:lnTo>
                      <a:pt x="221" y="676"/>
                    </a:lnTo>
                    <a:lnTo>
                      <a:pt x="220" y="675"/>
                    </a:lnTo>
                    <a:lnTo>
                      <a:pt x="223" y="675"/>
                    </a:lnTo>
                    <a:lnTo>
                      <a:pt x="228" y="680"/>
                    </a:lnTo>
                    <a:lnTo>
                      <a:pt x="226" y="683"/>
                    </a:lnTo>
                    <a:lnTo>
                      <a:pt x="236" y="690"/>
                    </a:lnTo>
                    <a:lnTo>
                      <a:pt x="236" y="693"/>
                    </a:lnTo>
                    <a:lnTo>
                      <a:pt x="241" y="695"/>
                    </a:lnTo>
                    <a:lnTo>
                      <a:pt x="243" y="693"/>
                    </a:lnTo>
                    <a:lnTo>
                      <a:pt x="246" y="693"/>
                    </a:lnTo>
                    <a:lnTo>
                      <a:pt x="251" y="698"/>
                    </a:lnTo>
                    <a:lnTo>
                      <a:pt x="253" y="705"/>
                    </a:lnTo>
                    <a:lnTo>
                      <a:pt x="256" y="706"/>
                    </a:lnTo>
                    <a:lnTo>
                      <a:pt x="261" y="711"/>
                    </a:lnTo>
                    <a:lnTo>
                      <a:pt x="263" y="711"/>
                    </a:lnTo>
                    <a:lnTo>
                      <a:pt x="265" y="713"/>
                    </a:lnTo>
                    <a:lnTo>
                      <a:pt x="265" y="718"/>
                    </a:lnTo>
                    <a:lnTo>
                      <a:pt x="265" y="723"/>
                    </a:lnTo>
                    <a:lnTo>
                      <a:pt x="263" y="730"/>
                    </a:lnTo>
                    <a:lnTo>
                      <a:pt x="261" y="733"/>
                    </a:lnTo>
                    <a:lnTo>
                      <a:pt x="261" y="736"/>
                    </a:lnTo>
                    <a:lnTo>
                      <a:pt x="256" y="741"/>
                    </a:lnTo>
                    <a:lnTo>
                      <a:pt x="256" y="745"/>
                    </a:lnTo>
                    <a:lnTo>
                      <a:pt x="246" y="756"/>
                    </a:lnTo>
                    <a:lnTo>
                      <a:pt x="240" y="760"/>
                    </a:lnTo>
                    <a:lnTo>
                      <a:pt x="231" y="761"/>
                    </a:lnTo>
                    <a:lnTo>
                      <a:pt x="228" y="763"/>
                    </a:lnTo>
                    <a:lnTo>
                      <a:pt x="221" y="763"/>
                    </a:lnTo>
                    <a:lnTo>
                      <a:pt x="220" y="764"/>
                    </a:lnTo>
                    <a:lnTo>
                      <a:pt x="208" y="766"/>
                    </a:lnTo>
                    <a:lnTo>
                      <a:pt x="195" y="766"/>
                    </a:lnTo>
                    <a:lnTo>
                      <a:pt x="186" y="763"/>
                    </a:lnTo>
                    <a:lnTo>
                      <a:pt x="181" y="760"/>
                    </a:lnTo>
                    <a:lnTo>
                      <a:pt x="178" y="761"/>
                    </a:lnTo>
                    <a:lnTo>
                      <a:pt x="173" y="761"/>
                    </a:lnTo>
                    <a:lnTo>
                      <a:pt x="167" y="761"/>
                    </a:lnTo>
                    <a:lnTo>
                      <a:pt x="167" y="758"/>
                    </a:lnTo>
                    <a:lnTo>
                      <a:pt x="162" y="758"/>
                    </a:lnTo>
                    <a:lnTo>
                      <a:pt x="158" y="760"/>
                    </a:lnTo>
                    <a:lnTo>
                      <a:pt x="152" y="755"/>
                    </a:lnTo>
                    <a:lnTo>
                      <a:pt x="152" y="751"/>
                    </a:lnTo>
                    <a:lnTo>
                      <a:pt x="148" y="753"/>
                    </a:lnTo>
                    <a:lnTo>
                      <a:pt x="143" y="751"/>
                    </a:lnTo>
                    <a:lnTo>
                      <a:pt x="145" y="751"/>
                    </a:lnTo>
                    <a:lnTo>
                      <a:pt x="138" y="751"/>
                    </a:lnTo>
                    <a:lnTo>
                      <a:pt x="135" y="753"/>
                    </a:lnTo>
                    <a:lnTo>
                      <a:pt x="130" y="753"/>
                    </a:lnTo>
                    <a:lnTo>
                      <a:pt x="130" y="750"/>
                    </a:lnTo>
                    <a:lnTo>
                      <a:pt x="128" y="750"/>
                    </a:lnTo>
                    <a:lnTo>
                      <a:pt x="132" y="748"/>
                    </a:lnTo>
                    <a:lnTo>
                      <a:pt x="128" y="745"/>
                    </a:lnTo>
                    <a:lnTo>
                      <a:pt x="128" y="746"/>
                    </a:lnTo>
                    <a:lnTo>
                      <a:pt x="120" y="746"/>
                    </a:lnTo>
                    <a:lnTo>
                      <a:pt x="115" y="743"/>
                    </a:lnTo>
                    <a:lnTo>
                      <a:pt x="113" y="745"/>
                    </a:lnTo>
                    <a:lnTo>
                      <a:pt x="110" y="745"/>
                    </a:lnTo>
                    <a:lnTo>
                      <a:pt x="100" y="736"/>
                    </a:lnTo>
                    <a:lnTo>
                      <a:pt x="100" y="731"/>
                    </a:lnTo>
                    <a:lnTo>
                      <a:pt x="93" y="731"/>
                    </a:lnTo>
                    <a:lnTo>
                      <a:pt x="92" y="730"/>
                    </a:lnTo>
                    <a:lnTo>
                      <a:pt x="87" y="730"/>
                    </a:lnTo>
                    <a:lnTo>
                      <a:pt x="87" y="731"/>
                    </a:lnTo>
                    <a:lnTo>
                      <a:pt x="92" y="735"/>
                    </a:lnTo>
                    <a:lnTo>
                      <a:pt x="93" y="741"/>
                    </a:lnTo>
                    <a:lnTo>
                      <a:pt x="98" y="745"/>
                    </a:lnTo>
                    <a:lnTo>
                      <a:pt x="100" y="748"/>
                    </a:lnTo>
                    <a:lnTo>
                      <a:pt x="107" y="750"/>
                    </a:lnTo>
                    <a:lnTo>
                      <a:pt x="108" y="751"/>
                    </a:lnTo>
                    <a:lnTo>
                      <a:pt x="103" y="753"/>
                    </a:lnTo>
                    <a:lnTo>
                      <a:pt x="102" y="756"/>
                    </a:lnTo>
                    <a:lnTo>
                      <a:pt x="102" y="756"/>
                    </a:lnTo>
                    <a:lnTo>
                      <a:pt x="110" y="755"/>
                    </a:lnTo>
                    <a:lnTo>
                      <a:pt x="113" y="753"/>
                    </a:lnTo>
                    <a:lnTo>
                      <a:pt x="117" y="755"/>
                    </a:lnTo>
                    <a:lnTo>
                      <a:pt x="113" y="756"/>
                    </a:lnTo>
                    <a:lnTo>
                      <a:pt x="113" y="758"/>
                    </a:lnTo>
                    <a:lnTo>
                      <a:pt x="118" y="758"/>
                    </a:lnTo>
                    <a:lnTo>
                      <a:pt x="117" y="761"/>
                    </a:lnTo>
                    <a:lnTo>
                      <a:pt x="113" y="763"/>
                    </a:lnTo>
                    <a:lnTo>
                      <a:pt x="110" y="764"/>
                    </a:lnTo>
                    <a:lnTo>
                      <a:pt x="117" y="766"/>
                    </a:lnTo>
                    <a:lnTo>
                      <a:pt x="118" y="764"/>
                    </a:lnTo>
                    <a:lnTo>
                      <a:pt x="122" y="764"/>
                    </a:lnTo>
                    <a:lnTo>
                      <a:pt x="125" y="766"/>
                    </a:lnTo>
                    <a:lnTo>
                      <a:pt x="127" y="764"/>
                    </a:lnTo>
                    <a:lnTo>
                      <a:pt x="138" y="768"/>
                    </a:lnTo>
                    <a:lnTo>
                      <a:pt x="143" y="774"/>
                    </a:lnTo>
                    <a:lnTo>
                      <a:pt x="147" y="776"/>
                    </a:lnTo>
                    <a:lnTo>
                      <a:pt x="145" y="778"/>
                    </a:lnTo>
                    <a:lnTo>
                      <a:pt x="145" y="781"/>
                    </a:lnTo>
                    <a:lnTo>
                      <a:pt x="147" y="781"/>
                    </a:lnTo>
                    <a:lnTo>
                      <a:pt x="147" y="786"/>
                    </a:lnTo>
                    <a:lnTo>
                      <a:pt x="145" y="793"/>
                    </a:lnTo>
                    <a:lnTo>
                      <a:pt x="142" y="794"/>
                    </a:lnTo>
                    <a:lnTo>
                      <a:pt x="142" y="798"/>
                    </a:lnTo>
                    <a:lnTo>
                      <a:pt x="145" y="799"/>
                    </a:lnTo>
                    <a:lnTo>
                      <a:pt x="145" y="804"/>
                    </a:lnTo>
                    <a:lnTo>
                      <a:pt x="152" y="809"/>
                    </a:lnTo>
                    <a:lnTo>
                      <a:pt x="152" y="813"/>
                    </a:lnTo>
                    <a:lnTo>
                      <a:pt x="157" y="816"/>
                    </a:lnTo>
                    <a:lnTo>
                      <a:pt x="157" y="821"/>
                    </a:lnTo>
                    <a:lnTo>
                      <a:pt x="157" y="826"/>
                    </a:lnTo>
                    <a:lnTo>
                      <a:pt x="155" y="829"/>
                    </a:lnTo>
                    <a:lnTo>
                      <a:pt x="158" y="831"/>
                    </a:lnTo>
                    <a:lnTo>
                      <a:pt x="160" y="834"/>
                    </a:lnTo>
                    <a:lnTo>
                      <a:pt x="170" y="838"/>
                    </a:lnTo>
                    <a:lnTo>
                      <a:pt x="173" y="834"/>
                    </a:lnTo>
                    <a:lnTo>
                      <a:pt x="176" y="836"/>
                    </a:lnTo>
                    <a:lnTo>
                      <a:pt x="180" y="839"/>
                    </a:lnTo>
                    <a:lnTo>
                      <a:pt x="183" y="841"/>
                    </a:lnTo>
                    <a:lnTo>
                      <a:pt x="183" y="848"/>
                    </a:lnTo>
                    <a:lnTo>
                      <a:pt x="186" y="849"/>
                    </a:lnTo>
                    <a:lnTo>
                      <a:pt x="193" y="849"/>
                    </a:lnTo>
                    <a:lnTo>
                      <a:pt x="196" y="851"/>
                    </a:lnTo>
                    <a:lnTo>
                      <a:pt x="203" y="851"/>
                    </a:lnTo>
                    <a:lnTo>
                      <a:pt x="208" y="854"/>
                    </a:lnTo>
                    <a:lnTo>
                      <a:pt x="211" y="854"/>
                    </a:lnTo>
                    <a:lnTo>
                      <a:pt x="216" y="849"/>
                    </a:lnTo>
                    <a:lnTo>
                      <a:pt x="220" y="849"/>
                    </a:lnTo>
                    <a:lnTo>
                      <a:pt x="223" y="848"/>
                    </a:lnTo>
                    <a:lnTo>
                      <a:pt x="223" y="841"/>
                    </a:lnTo>
                    <a:lnTo>
                      <a:pt x="220" y="839"/>
                    </a:lnTo>
                    <a:lnTo>
                      <a:pt x="221" y="836"/>
                    </a:lnTo>
                    <a:lnTo>
                      <a:pt x="221" y="834"/>
                    </a:lnTo>
                    <a:lnTo>
                      <a:pt x="216" y="833"/>
                    </a:lnTo>
                    <a:lnTo>
                      <a:pt x="215" y="829"/>
                    </a:lnTo>
                    <a:lnTo>
                      <a:pt x="211" y="833"/>
                    </a:lnTo>
                    <a:lnTo>
                      <a:pt x="208" y="833"/>
                    </a:lnTo>
                    <a:lnTo>
                      <a:pt x="203" y="834"/>
                    </a:lnTo>
                    <a:lnTo>
                      <a:pt x="198" y="831"/>
                    </a:lnTo>
                    <a:lnTo>
                      <a:pt x="193" y="826"/>
                    </a:lnTo>
                    <a:lnTo>
                      <a:pt x="186" y="823"/>
                    </a:lnTo>
                    <a:lnTo>
                      <a:pt x="186" y="818"/>
                    </a:lnTo>
                    <a:lnTo>
                      <a:pt x="183" y="813"/>
                    </a:lnTo>
                    <a:lnTo>
                      <a:pt x="186" y="813"/>
                    </a:lnTo>
                    <a:lnTo>
                      <a:pt x="190" y="809"/>
                    </a:lnTo>
                    <a:lnTo>
                      <a:pt x="188" y="808"/>
                    </a:lnTo>
                    <a:lnTo>
                      <a:pt x="190" y="804"/>
                    </a:lnTo>
                    <a:lnTo>
                      <a:pt x="188" y="803"/>
                    </a:lnTo>
                    <a:lnTo>
                      <a:pt x="190" y="799"/>
                    </a:lnTo>
                    <a:lnTo>
                      <a:pt x="195" y="799"/>
                    </a:lnTo>
                    <a:lnTo>
                      <a:pt x="200" y="803"/>
                    </a:lnTo>
                    <a:lnTo>
                      <a:pt x="206" y="804"/>
                    </a:lnTo>
                    <a:lnTo>
                      <a:pt x="210" y="808"/>
                    </a:lnTo>
                    <a:lnTo>
                      <a:pt x="215" y="811"/>
                    </a:lnTo>
                    <a:lnTo>
                      <a:pt x="223" y="813"/>
                    </a:lnTo>
                    <a:lnTo>
                      <a:pt x="225" y="814"/>
                    </a:lnTo>
                    <a:lnTo>
                      <a:pt x="230" y="816"/>
                    </a:lnTo>
                    <a:lnTo>
                      <a:pt x="246" y="823"/>
                    </a:lnTo>
                    <a:lnTo>
                      <a:pt x="251" y="828"/>
                    </a:lnTo>
                    <a:lnTo>
                      <a:pt x="255" y="824"/>
                    </a:lnTo>
                    <a:lnTo>
                      <a:pt x="260" y="821"/>
                    </a:lnTo>
                    <a:lnTo>
                      <a:pt x="258" y="816"/>
                    </a:lnTo>
                    <a:lnTo>
                      <a:pt x="263" y="816"/>
                    </a:lnTo>
                    <a:lnTo>
                      <a:pt x="266" y="813"/>
                    </a:lnTo>
                    <a:lnTo>
                      <a:pt x="260" y="803"/>
                    </a:lnTo>
                    <a:lnTo>
                      <a:pt x="250" y="793"/>
                    </a:lnTo>
                    <a:lnTo>
                      <a:pt x="246" y="788"/>
                    </a:lnTo>
                    <a:lnTo>
                      <a:pt x="246" y="783"/>
                    </a:lnTo>
                    <a:lnTo>
                      <a:pt x="253" y="778"/>
                    </a:lnTo>
                    <a:lnTo>
                      <a:pt x="260" y="773"/>
                    </a:lnTo>
                    <a:lnTo>
                      <a:pt x="260" y="766"/>
                    </a:lnTo>
                    <a:lnTo>
                      <a:pt x="265" y="763"/>
                    </a:lnTo>
                    <a:lnTo>
                      <a:pt x="269" y="761"/>
                    </a:lnTo>
                    <a:lnTo>
                      <a:pt x="278" y="756"/>
                    </a:lnTo>
                    <a:lnTo>
                      <a:pt x="283" y="746"/>
                    </a:lnTo>
                    <a:lnTo>
                      <a:pt x="286" y="743"/>
                    </a:lnTo>
                    <a:lnTo>
                      <a:pt x="293" y="745"/>
                    </a:lnTo>
                    <a:lnTo>
                      <a:pt x="298" y="748"/>
                    </a:lnTo>
                    <a:lnTo>
                      <a:pt x="304" y="746"/>
                    </a:lnTo>
                    <a:lnTo>
                      <a:pt x="313" y="748"/>
                    </a:lnTo>
                    <a:lnTo>
                      <a:pt x="314" y="751"/>
                    </a:lnTo>
                    <a:lnTo>
                      <a:pt x="314" y="755"/>
                    </a:lnTo>
                    <a:lnTo>
                      <a:pt x="319" y="750"/>
                    </a:lnTo>
                    <a:lnTo>
                      <a:pt x="326" y="755"/>
                    </a:lnTo>
                    <a:lnTo>
                      <a:pt x="328" y="760"/>
                    </a:lnTo>
                    <a:lnTo>
                      <a:pt x="331" y="763"/>
                    </a:lnTo>
                    <a:lnTo>
                      <a:pt x="329" y="755"/>
                    </a:lnTo>
                    <a:lnTo>
                      <a:pt x="326" y="748"/>
                    </a:lnTo>
                    <a:lnTo>
                      <a:pt x="329" y="746"/>
                    </a:lnTo>
                    <a:lnTo>
                      <a:pt x="329" y="736"/>
                    </a:lnTo>
                    <a:lnTo>
                      <a:pt x="329" y="733"/>
                    </a:lnTo>
                    <a:lnTo>
                      <a:pt x="328" y="731"/>
                    </a:lnTo>
                    <a:lnTo>
                      <a:pt x="328" y="730"/>
                    </a:lnTo>
                    <a:lnTo>
                      <a:pt x="329" y="726"/>
                    </a:lnTo>
                    <a:lnTo>
                      <a:pt x="328" y="723"/>
                    </a:lnTo>
                    <a:lnTo>
                      <a:pt x="329" y="721"/>
                    </a:lnTo>
                    <a:lnTo>
                      <a:pt x="326" y="718"/>
                    </a:lnTo>
                    <a:lnTo>
                      <a:pt x="319" y="715"/>
                    </a:lnTo>
                    <a:lnTo>
                      <a:pt x="313" y="716"/>
                    </a:lnTo>
                    <a:lnTo>
                      <a:pt x="311" y="710"/>
                    </a:lnTo>
                    <a:lnTo>
                      <a:pt x="313" y="705"/>
                    </a:lnTo>
                    <a:lnTo>
                      <a:pt x="313" y="695"/>
                    </a:lnTo>
                    <a:lnTo>
                      <a:pt x="314" y="693"/>
                    </a:lnTo>
                    <a:lnTo>
                      <a:pt x="313" y="690"/>
                    </a:lnTo>
                    <a:lnTo>
                      <a:pt x="313" y="686"/>
                    </a:lnTo>
                    <a:lnTo>
                      <a:pt x="316" y="685"/>
                    </a:lnTo>
                    <a:lnTo>
                      <a:pt x="313" y="681"/>
                    </a:lnTo>
                    <a:lnTo>
                      <a:pt x="313" y="676"/>
                    </a:lnTo>
                    <a:lnTo>
                      <a:pt x="309" y="666"/>
                    </a:lnTo>
                    <a:lnTo>
                      <a:pt x="303" y="663"/>
                    </a:lnTo>
                    <a:lnTo>
                      <a:pt x="291" y="653"/>
                    </a:lnTo>
                    <a:lnTo>
                      <a:pt x="289" y="652"/>
                    </a:lnTo>
                    <a:lnTo>
                      <a:pt x="296" y="652"/>
                    </a:lnTo>
                    <a:lnTo>
                      <a:pt x="306" y="658"/>
                    </a:lnTo>
                    <a:lnTo>
                      <a:pt x="311" y="658"/>
                    </a:lnTo>
                    <a:lnTo>
                      <a:pt x="316" y="655"/>
                    </a:lnTo>
                    <a:lnTo>
                      <a:pt x="324" y="655"/>
                    </a:lnTo>
                    <a:lnTo>
                      <a:pt x="338" y="657"/>
                    </a:lnTo>
                    <a:lnTo>
                      <a:pt x="343" y="660"/>
                    </a:lnTo>
                    <a:lnTo>
                      <a:pt x="343" y="663"/>
                    </a:lnTo>
                    <a:lnTo>
                      <a:pt x="348" y="670"/>
                    </a:lnTo>
                    <a:lnTo>
                      <a:pt x="354" y="670"/>
                    </a:lnTo>
                    <a:lnTo>
                      <a:pt x="354" y="673"/>
                    </a:lnTo>
                    <a:lnTo>
                      <a:pt x="361" y="681"/>
                    </a:lnTo>
                    <a:lnTo>
                      <a:pt x="361" y="685"/>
                    </a:lnTo>
                    <a:lnTo>
                      <a:pt x="353" y="685"/>
                    </a:lnTo>
                    <a:lnTo>
                      <a:pt x="349" y="686"/>
                    </a:lnTo>
                    <a:lnTo>
                      <a:pt x="343" y="686"/>
                    </a:lnTo>
                    <a:lnTo>
                      <a:pt x="339" y="690"/>
                    </a:lnTo>
                    <a:lnTo>
                      <a:pt x="341" y="691"/>
                    </a:lnTo>
                    <a:lnTo>
                      <a:pt x="339" y="695"/>
                    </a:lnTo>
                    <a:lnTo>
                      <a:pt x="336" y="693"/>
                    </a:lnTo>
                    <a:lnTo>
                      <a:pt x="334" y="696"/>
                    </a:lnTo>
                    <a:lnTo>
                      <a:pt x="334" y="703"/>
                    </a:lnTo>
                    <a:lnTo>
                      <a:pt x="338" y="705"/>
                    </a:lnTo>
                    <a:lnTo>
                      <a:pt x="348" y="711"/>
                    </a:lnTo>
                    <a:lnTo>
                      <a:pt x="358" y="723"/>
                    </a:lnTo>
                    <a:lnTo>
                      <a:pt x="363" y="723"/>
                    </a:lnTo>
                    <a:lnTo>
                      <a:pt x="367" y="720"/>
                    </a:lnTo>
                    <a:lnTo>
                      <a:pt x="371" y="725"/>
                    </a:lnTo>
                    <a:lnTo>
                      <a:pt x="374" y="721"/>
                    </a:lnTo>
                    <a:lnTo>
                      <a:pt x="379" y="721"/>
                    </a:lnTo>
                    <a:lnTo>
                      <a:pt x="379" y="720"/>
                    </a:lnTo>
                    <a:lnTo>
                      <a:pt x="389" y="716"/>
                    </a:lnTo>
                    <a:lnTo>
                      <a:pt x="391" y="711"/>
                    </a:lnTo>
                    <a:lnTo>
                      <a:pt x="387" y="705"/>
                    </a:lnTo>
                    <a:lnTo>
                      <a:pt x="391" y="700"/>
                    </a:lnTo>
                    <a:lnTo>
                      <a:pt x="391" y="695"/>
                    </a:lnTo>
                    <a:lnTo>
                      <a:pt x="387" y="691"/>
                    </a:lnTo>
                    <a:lnTo>
                      <a:pt x="389" y="690"/>
                    </a:lnTo>
                    <a:lnTo>
                      <a:pt x="402" y="688"/>
                    </a:lnTo>
                    <a:lnTo>
                      <a:pt x="404" y="686"/>
                    </a:lnTo>
                    <a:lnTo>
                      <a:pt x="412" y="688"/>
                    </a:lnTo>
                    <a:lnTo>
                      <a:pt x="412" y="685"/>
                    </a:lnTo>
                    <a:lnTo>
                      <a:pt x="406" y="681"/>
                    </a:lnTo>
                    <a:lnTo>
                      <a:pt x="402" y="676"/>
                    </a:lnTo>
                    <a:lnTo>
                      <a:pt x="406" y="676"/>
                    </a:lnTo>
                    <a:lnTo>
                      <a:pt x="409" y="680"/>
                    </a:lnTo>
                    <a:lnTo>
                      <a:pt x="414" y="678"/>
                    </a:lnTo>
                    <a:lnTo>
                      <a:pt x="422" y="668"/>
                    </a:lnTo>
                    <a:lnTo>
                      <a:pt x="426" y="666"/>
                    </a:lnTo>
                    <a:lnTo>
                      <a:pt x="436" y="657"/>
                    </a:lnTo>
                    <a:lnTo>
                      <a:pt x="436" y="653"/>
                    </a:lnTo>
                    <a:lnTo>
                      <a:pt x="437" y="652"/>
                    </a:lnTo>
                    <a:lnTo>
                      <a:pt x="442" y="653"/>
                    </a:lnTo>
                    <a:lnTo>
                      <a:pt x="449" y="650"/>
                    </a:lnTo>
                    <a:lnTo>
                      <a:pt x="451" y="648"/>
                    </a:lnTo>
                    <a:lnTo>
                      <a:pt x="461" y="645"/>
                    </a:lnTo>
                    <a:lnTo>
                      <a:pt x="461" y="648"/>
                    </a:lnTo>
                    <a:lnTo>
                      <a:pt x="462" y="648"/>
                    </a:lnTo>
                    <a:lnTo>
                      <a:pt x="464" y="652"/>
                    </a:lnTo>
                    <a:lnTo>
                      <a:pt x="462" y="655"/>
                    </a:lnTo>
                    <a:lnTo>
                      <a:pt x="464" y="657"/>
                    </a:lnTo>
                    <a:lnTo>
                      <a:pt x="470" y="652"/>
                    </a:lnTo>
                    <a:lnTo>
                      <a:pt x="470" y="648"/>
                    </a:lnTo>
                    <a:lnTo>
                      <a:pt x="467" y="647"/>
                    </a:lnTo>
                    <a:lnTo>
                      <a:pt x="464" y="643"/>
                    </a:lnTo>
                    <a:lnTo>
                      <a:pt x="464" y="642"/>
                    </a:lnTo>
                    <a:lnTo>
                      <a:pt x="472" y="633"/>
                    </a:lnTo>
                    <a:lnTo>
                      <a:pt x="474" y="633"/>
                    </a:lnTo>
                    <a:lnTo>
                      <a:pt x="475" y="637"/>
                    </a:lnTo>
                    <a:lnTo>
                      <a:pt x="474" y="637"/>
                    </a:lnTo>
                    <a:lnTo>
                      <a:pt x="472" y="638"/>
                    </a:lnTo>
                    <a:lnTo>
                      <a:pt x="475" y="643"/>
                    </a:lnTo>
                    <a:lnTo>
                      <a:pt x="479" y="643"/>
                    </a:lnTo>
                    <a:lnTo>
                      <a:pt x="482" y="640"/>
                    </a:lnTo>
                    <a:lnTo>
                      <a:pt x="480" y="637"/>
                    </a:lnTo>
                    <a:lnTo>
                      <a:pt x="479" y="633"/>
                    </a:lnTo>
                    <a:lnTo>
                      <a:pt x="477" y="632"/>
                    </a:lnTo>
                    <a:lnTo>
                      <a:pt x="480" y="628"/>
                    </a:lnTo>
                    <a:lnTo>
                      <a:pt x="494" y="623"/>
                    </a:lnTo>
                    <a:lnTo>
                      <a:pt x="502" y="622"/>
                    </a:lnTo>
                    <a:lnTo>
                      <a:pt x="504" y="623"/>
                    </a:lnTo>
                    <a:lnTo>
                      <a:pt x="499" y="627"/>
                    </a:lnTo>
                    <a:lnTo>
                      <a:pt x="494" y="627"/>
                    </a:lnTo>
                    <a:lnTo>
                      <a:pt x="485" y="630"/>
                    </a:lnTo>
                    <a:lnTo>
                      <a:pt x="487" y="632"/>
                    </a:lnTo>
                    <a:lnTo>
                      <a:pt x="490" y="633"/>
                    </a:lnTo>
                    <a:lnTo>
                      <a:pt x="494" y="632"/>
                    </a:lnTo>
                    <a:lnTo>
                      <a:pt x="499" y="637"/>
                    </a:lnTo>
                    <a:lnTo>
                      <a:pt x="495" y="638"/>
                    </a:lnTo>
                    <a:lnTo>
                      <a:pt x="495" y="640"/>
                    </a:lnTo>
                    <a:lnTo>
                      <a:pt x="497" y="643"/>
                    </a:lnTo>
                    <a:lnTo>
                      <a:pt x="495" y="647"/>
                    </a:lnTo>
                    <a:lnTo>
                      <a:pt x="490" y="647"/>
                    </a:lnTo>
                    <a:lnTo>
                      <a:pt x="485" y="652"/>
                    </a:lnTo>
                    <a:lnTo>
                      <a:pt x="487" y="655"/>
                    </a:lnTo>
                    <a:lnTo>
                      <a:pt x="490" y="657"/>
                    </a:lnTo>
                    <a:lnTo>
                      <a:pt x="494" y="655"/>
                    </a:lnTo>
                    <a:lnTo>
                      <a:pt x="497" y="655"/>
                    </a:lnTo>
                    <a:lnTo>
                      <a:pt x="500" y="653"/>
                    </a:lnTo>
                    <a:lnTo>
                      <a:pt x="505" y="655"/>
                    </a:lnTo>
                    <a:lnTo>
                      <a:pt x="505" y="660"/>
                    </a:lnTo>
                    <a:lnTo>
                      <a:pt x="509" y="655"/>
                    </a:lnTo>
                    <a:lnTo>
                      <a:pt x="514" y="650"/>
                    </a:lnTo>
                    <a:lnTo>
                      <a:pt x="515" y="650"/>
                    </a:lnTo>
                    <a:lnTo>
                      <a:pt x="517" y="652"/>
                    </a:lnTo>
                    <a:lnTo>
                      <a:pt x="522" y="655"/>
                    </a:lnTo>
                    <a:lnTo>
                      <a:pt x="524" y="653"/>
                    </a:lnTo>
                    <a:lnTo>
                      <a:pt x="522" y="650"/>
                    </a:lnTo>
                    <a:lnTo>
                      <a:pt x="524" y="648"/>
                    </a:lnTo>
                    <a:lnTo>
                      <a:pt x="520" y="645"/>
                    </a:lnTo>
                    <a:lnTo>
                      <a:pt x="520" y="643"/>
                    </a:lnTo>
                    <a:lnTo>
                      <a:pt x="524" y="640"/>
                    </a:lnTo>
                    <a:lnTo>
                      <a:pt x="529" y="638"/>
                    </a:lnTo>
                    <a:lnTo>
                      <a:pt x="530" y="637"/>
                    </a:lnTo>
                    <a:lnTo>
                      <a:pt x="537" y="633"/>
                    </a:lnTo>
                    <a:lnTo>
                      <a:pt x="539" y="635"/>
                    </a:lnTo>
                    <a:lnTo>
                      <a:pt x="542" y="635"/>
                    </a:lnTo>
                    <a:lnTo>
                      <a:pt x="545" y="633"/>
                    </a:lnTo>
                    <a:lnTo>
                      <a:pt x="549" y="635"/>
                    </a:lnTo>
                    <a:lnTo>
                      <a:pt x="559" y="635"/>
                    </a:lnTo>
                    <a:lnTo>
                      <a:pt x="562" y="632"/>
                    </a:lnTo>
                    <a:lnTo>
                      <a:pt x="562" y="630"/>
                    </a:lnTo>
                    <a:lnTo>
                      <a:pt x="565" y="627"/>
                    </a:lnTo>
                    <a:lnTo>
                      <a:pt x="572" y="627"/>
                    </a:lnTo>
                    <a:lnTo>
                      <a:pt x="572" y="625"/>
                    </a:lnTo>
                    <a:lnTo>
                      <a:pt x="577" y="620"/>
                    </a:lnTo>
                    <a:lnTo>
                      <a:pt x="580" y="620"/>
                    </a:lnTo>
                    <a:lnTo>
                      <a:pt x="587" y="613"/>
                    </a:lnTo>
                    <a:lnTo>
                      <a:pt x="588" y="613"/>
                    </a:lnTo>
                    <a:lnTo>
                      <a:pt x="592" y="612"/>
                    </a:lnTo>
                    <a:lnTo>
                      <a:pt x="593" y="613"/>
                    </a:lnTo>
                    <a:lnTo>
                      <a:pt x="590" y="618"/>
                    </a:lnTo>
                    <a:lnTo>
                      <a:pt x="593" y="618"/>
                    </a:lnTo>
                    <a:lnTo>
                      <a:pt x="598" y="623"/>
                    </a:lnTo>
                    <a:lnTo>
                      <a:pt x="598" y="625"/>
                    </a:lnTo>
                    <a:lnTo>
                      <a:pt x="595" y="628"/>
                    </a:lnTo>
                    <a:lnTo>
                      <a:pt x="597" y="633"/>
                    </a:lnTo>
                    <a:lnTo>
                      <a:pt x="595" y="637"/>
                    </a:lnTo>
                    <a:lnTo>
                      <a:pt x="598" y="640"/>
                    </a:lnTo>
                    <a:lnTo>
                      <a:pt x="612" y="640"/>
                    </a:lnTo>
                    <a:lnTo>
                      <a:pt x="613" y="638"/>
                    </a:lnTo>
                    <a:lnTo>
                      <a:pt x="613" y="635"/>
                    </a:lnTo>
                    <a:lnTo>
                      <a:pt x="612" y="633"/>
                    </a:lnTo>
                    <a:lnTo>
                      <a:pt x="607" y="628"/>
                    </a:lnTo>
                    <a:lnTo>
                      <a:pt x="607" y="625"/>
                    </a:lnTo>
                    <a:lnTo>
                      <a:pt x="610" y="623"/>
                    </a:lnTo>
                    <a:lnTo>
                      <a:pt x="617" y="625"/>
                    </a:lnTo>
                    <a:lnTo>
                      <a:pt x="622" y="623"/>
                    </a:lnTo>
                    <a:lnTo>
                      <a:pt x="623" y="615"/>
                    </a:lnTo>
                    <a:lnTo>
                      <a:pt x="627" y="615"/>
                    </a:lnTo>
                    <a:lnTo>
                      <a:pt x="630" y="617"/>
                    </a:lnTo>
                    <a:lnTo>
                      <a:pt x="637" y="618"/>
                    </a:lnTo>
                    <a:lnTo>
                      <a:pt x="630" y="612"/>
                    </a:lnTo>
                    <a:lnTo>
                      <a:pt x="623" y="610"/>
                    </a:lnTo>
                    <a:lnTo>
                      <a:pt x="623" y="607"/>
                    </a:lnTo>
                    <a:lnTo>
                      <a:pt x="618" y="600"/>
                    </a:lnTo>
                    <a:lnTo>
                      <a:pt x="617" y="598"/>
                    </a:lnTo>
                    <a:lnTo>
                      <a:pt x="615" y="603"/>
                    </a:lnTo>
                    <a:lnTo>
                      <a:pt x="613" y="598"/>
                    </a:lnTo>
                    <a:lnTo>
                      <a:pt x="610" y="592"/>
                    </a:lnTo>
                    <a:lnTo>
                      <a:pt x="607" y="590"/>
                    </a:lnTo>
                    <a:lnTo>
                      <a:pt x="603" y="585"/>
                    </a:lnTo>
                    <a:lnTo>
                      <a:pt x="603" y="583"/>
                    </a:lnTo>
                    <a:lnTo>
                      <a:pt x="608" y="582"/>
                    </a:lnTo>
                    <a:lnTo>
                      <a:pt x="608" y="577"/>
                    </a:lnTo>
                    <a:lnTo>
                      <a:pt x="607" y="573"/>
                    </a:lnTo>
                    <a:lnTo>
                      <a:pt x="610" y="570"/>
                    </a:lnTo>
                    <a:lnTo>
                      <a:pt x="613" y="572"/>
                    </a:lnTo>
                    <a:lnTo>
                      <a:pt x="615" y="570"/>
                    </a:lnTo>
                    <a:lnTo>
                      <a:pt x="620" y="572"/>
                    </a:lnTo>
                    <a:lnTo>
                      <a:pt x="623" y="572"/>
                    </a:lnTo>
                    <a:lnTo>
                      <a:pt x="628" y="573"/>
                    </a:lnTo>
                    <a:lnTo>
                      <a:pt x="647" y="570"/>
                    </a:lnTo>
                    <a:lnTo>
                      <a:pt x="670" y="572"/>
                    </a:lnTo>
                    <a:lnTo>
                      <a:pt x="676" y="577"/>
                    </a:lnTo>
                    <a:lnTo>
                      <a:pt x="693" y="582"/>
                    </a:lnTo>
                    <a:lnTo>
                      <a:pt x="693" y="585"/>
                    </a:lnTo>
                    <a:lnTo>
                      <a:pt x="693" y="587"/>
                    </a:lnTo>
                    <a:lnTo>
                      <a:pt x="695" y="592"/>
                    </a:lnTo>
                    <a:lnTo>
                      <a:pt x="700" y="588"/>
                    </a:lnTo>
                    <a:lnTo>
                      <a:pt x="706" y="585"/>
                    </a:lnTo>
                    <a:lnTo>
                      <a:pt x="710" y="588"/>
                    </a:lnTo>
                    <a:lnTo>
                      <a:pt x="713" y="590"/>
                    </a:lnTo>
                    <a:lnTo>
                      <a:pt x="715" y="593"/>
                    </a:lnTo>
                    <a:lnTo>
                      <a:pt x="723" y="595"/>
                    </a:lnTo>
                    <a:lnTo>
                      <a:pt x="736" y="602"/>
                    </a:lnTo>
                    <a:lnTo>
                      <a:pt x="750" y="602"/>
                    </a:lnTo>
                    <a:lnTo>
                      <a:pt x="755" y="607"/>
                    </a:lnTo>
                    <a:lnTo>
                      <a:pt x="758" y="612"/>
                    </a:lnTo>
                    <a:lnTo>
                      <a:pt x="764" y="613"/>
                    </a:lnTo>
                    <a:lnTo>
                      <a:pt x="771" y="618"/>
                    </a:lnTo>
                    <a:lnTo>
                      <a:pt x="778" y="628"/>
                    </a:lnTo>
                    <a:lnTo>
                      <a:pt x="783" y="628"/>
                    </a:lnTo>
                    <a:lnTo>
                      <a:pt x="783" y="627"/>
                    </a:lnTo>
                    <a:lnTo>
                      <a:pt x="781" y="620"/>
                    </a:lnTo>
                    <a:lnTo>
                      <a:pt x="784" y="620"/>
                    </a:lnTo>
                    <a:lnTo>
                      <a:pt x="786" y="618"/>
                    </a:lnTo>
                    <a:lnTo>
                      <a:pt x="783" y="613"/>
                    </a:lnTo>
                    <a:lnTo>
                      <a:pt x="783" y="610"/>
                    </a:lnTo>
                    <a:lnTo>
                      <a:pt x="783" y="598"/>
                    </a:lnTo>
                    <a:lnTo>
                      <a:pt x="788" y="595"/>
                    </a:lnTo>
                    <a:lnTo>
                      <a:pt x="783" y="595"/>
                    </a:lnTo>
                    <a:lnTo>
                      <a:pt x="783" y="593"/>
                    </a:lnTo>
                    <a:lnTo>
                      <a:pt x="778" y="593"/>
                    </a:lnTo>
                    <a:lnTo>
                      <a:pt x="774" y="595"/>
                    </a:lnTo>
                    <a:lnTo>
                      <a:pt x="769" y="595"/>
                    </a:lnTo>
                    <a:lnTo>
                      <a:pt x="760" y="583"/>
                    </a:lnTo>
                    <a:lnTo>
                      <a:pt x="756" y="583"/>
                    </a:lnTo>
                    <a:lnTo>
                      <a:pt x="753" y="578"/>
                    </a:lnTo>
                    <a:lnTo>
                      <a:pt x="753" y="572"/>
                    </a:lnTo>
                    <a:lnTo>
                      <a:pt x="751" y="568"/>
                    </a:lnTo>
                    <a:lnTo>
                      <a:pt x="746" y="575"/>
                    </a:lnTo>
                    <a:lnTo>
                      <a:pt x="741" y="572"/>
                    </a:lnTo>
                    <a:lnTo>
                      <a:pt x="735" y="572"/>
                    </a:lnTo>
                    <a:lnTo>
                      <a:pt x="731" y="568"/>
                    </a:lnTo>
                    <a:lnTo>
                      <a:pt x="728" y="572"/>
                    </a:lnTo>
                    <a:lnTo>
                      <a:pt x="726" y="565"/>
                    </a:lnTo>
                    <a:lnTo>
                      <a:pt x="723" y="562"/>
                    </a:lnTo>
                    <a:lnTo>
                      <a:pt x="720" y="552"/>
                    </a:lnTo>
                    <a:lnTo>
                      <a:pt x="720" y="549"/>
                    </a:lnTo>
                    <a:lnTo>
                      <a:pt x="723" y="552"/>
                    </a:lnTo>
                    <a:lnTo>
                      <a:pt x="726" y="549"/>
                    </a:lnTo>
                    <a:lnTo>
                      <a:pt x="726" y="544"/>
                    </a:lnTo>
                    <a:lnTo>
                      <a:pt x="718" y="539"/>
                    </a:lnTo>
                    <a:lnTo>
                      <a:pt x="718" y="534"/>
                    </a:lnTo>
                    <a:lnTo>
                      <a:pt x="721" y="529"/>
                    </a:lnTo>
                    <a:lnTo>
                      <a:pt x="725" y="530"/>
                    </a:lnTo>
                    <a:lnTo>
                      <a:pt x="721" y="527"/>
                    </a:lnTo>
                    <a:lnTo>
                      <a:pt x="715" y="525"/>
                    </a:lnTo>
                    <a:lnTo>
                      <a:pt x="711" y="519"/>
                    </a:lnTo>
                    <a:lnTo>
                      <a:pt x="708" y="515"/>
                    </a:lnTo>
                    <a:lnTo>
                      <a:pt x="705" y="517"/>
                    </a:lnTo>
                    <a:lnTo>
                      <a:pt x="700" y="512"/>
                    </a:lnTo>
                    <a:lnTo>
                      <a:pt x="700" y="505"/>
                    </a:lnTo>
                    <a:lnTo>
                      <a:pt x="703" y="500"/>
                    </a:lnTo>
                    <a:lnTo>
                      <a:pt x="700" y="497"/>
                    </a:lnTo>
                    <a:lnTo>
                      <a:pt x="700" y="494"/>
                    </a:lnTo>
                    <a:lnTo>
                      <a:pt x="703" y="490"/>
                    </a:lnTo>
                    <a:lnTo>
                      <a:pt x="711" y="479"/>
                    </a:lnTo>
                    <a:lnTo>
                      <a:pt x="716" y="475"/>
                    </a:lnTo>
                    <a:lnTo>
                      <a:pt x="718" y="474"/>
                    </a:lnTo>
                    <a:lnTo>
                      <a:pt x="715" y="467"/>
                    </a:lnTo>
                    <a:lnTo>
                      <a:pt x="715" y="464"/>
                    </a:lnTo>
                    <a:lnTo>
                      <a:pt x="718" y="457"/>
                    </a:lnTo>
                    <a:lnTo>
                      <a:pt x="715" y="452"/>
                    </a:lnTo>
                    <a:lnTo>
                      <a:pt x="713" y="446"/>
                    </a:lnTo>
                    <a:lnTo>
                      <a:pt x="716" y="442"/>
                    </a:lnTo>
                    <a:lnTo>
                      <a:pt x="715" y="439"/>
                    </a:lnTo>
                    <a:lnTo>
                      <a:pt x="715" y="434"/>
                    </a:lnTo>
                    <a:lnTo>
                      <a:pt x="711" y="432"/>
                    </a:lnTo>
                    <a:lnTo>
                      <a:pt x="713" y="424"/>
                    </a:lnTo>
                    <a:lnTo>
                      <a:pt x="715" y="422"/>
                    </a:lnTo>
                    <a:lnTo>
                      <a:pt x="711" y="417"/>
                    </a:lnTo>
                    <a:lnTo>
                      <a:pt x="713" y="409"/>
                    </a:lnTo>
                    <a:lnTo>
                      <a:pt x="711" y="401"/>
                    </a:lnTo>
                    <a:lnTo>
                      <a:pt x="716" y="399"/>
                    </a:lnTo>
                    <a:lnTo>
                      <a:pt x="720" y="401"/>
                    </a:lnTo>
                    <a:lnTo>
                      <a:pt x="718" y="402"/>
                    </a:lnTo>
                    <a:lnTo>
                      <a:pt x="720" y="406"/>
                    </a:lnTo>
                    <a:lnTo>
                      <a:pt x="725" y="402"/>
                    </a:lnTo>
                    <a:lnTo>
                      <a:pt x="731" y="402"/>
                    </a:lnTo>
                    <a:lnTo>
                      <a:pt x="738" y="399"/>
                    </a:lnTo>
                    <a:lnTo>
                      <a:pt x="743" y="401"/>
                    </a:lnTo>
                    <a:lnTo>
                      <a:pt x="746" y="402"/>
                    </a:lnTo>
                    <a:lnTo>
                      <a:pt x="750" y="399"/>
                    </a:lnTo>
                    <a:lnTo>
                      <a:pt x="755" y="399"/>
                    </a:lnTo>
                    <a:lnTo>
                      <a:pt x="769" y="406"/>
                    </a:lnTo>
                    <a:lnTo>
                      <a:pt x="776" y="406"/>
                    </a:lnTo>
                    <a:lnTo>
                      <a:pt x="781" y="406"/>
                    </a:lnTo>
                    <a:lnTo>
                      <a:pt x="783" y="411"/>
                    </a:lnTo>
                    <a:lnTo>
                      <a:pt x="779" y="412"/>
                    </a:lnTo>
                    <a:lnTo>
                      <a:pt x="783" y="417"/>
                    </a:lnTo>
                    <a:lnTo>
                      <a:pt x="783" y="422"/>
                    </a:lnTo>
                    <a:lnTo>
                      <a:pt x="784" y="424"/>
                    </a:lnTo>
                    <a:lnTo>
                      <a:pt x="784" y="432"/>
                    </a:lnTo>
                    <a:lnTo>
                      <a:pt x="788" y="439"/>
                    </a:lnTo>
                    <a:lnTo>
                      <a:pt x="786" y="451"/>
                    </a:lnTo>
                    <a:lnTo>
                      <a:pt x="788" y="454"/>
                    </a:lnTo>
                    <a:lnTo>
                      <a:pt x="788" y="457"/>
                    </a:lnTo>
                    <a:lnTo>
                      <a:pt x="789" y="461"/>
                    </a:lnTo>
                    <a:lnTo>
                      <a:pt x="788" y="466"/>
                    </a:lnTo>
                    <a:lnTo>
                      <a:pt x="786" y="467"/>
                    </a:lnTo>
                    <a:lnTo>
                      <a:pt x="788" y="472"/>
                    </a:lnTo>
                    <a:lnTo>
                      <a:pt x="793" y="475"/>
                    </a:lnTo>
                    <a:lnTo>
                      <a:pt x="796" y="482"/>
                    </a:lnTo>
                    <a:lnTo>
                      <a:pt x="801" y="484"/>
                    </a:lnTo>
                    <a:lnTo>
                      <a:pt x="801" y="484"/>
                    </a:lnTo>
                    <a:lnTo>
                      <a:pt x="804" y="484"/>
                    </a:lnTo>
                    <a:lnTo>
                      <a:pt x="808" y="485"/>
                    </a:lnTo>
                    <a:lnTo>
                      <a:pt x="809" y="494"/>
                    </a:lnTo>
                    <a:lnTo>
                      <a:pt x="816" y="497"/>
                    </a:lnTo>
                    <a:lnTo>
                      <a:pt x="818" y="502"/>
                    </a:lnTo>
                    <a:lnTo>
                      <a:pt x="821" y="515"/>
                    </a:lnTo>
                    <a:lnTo>
                      <a:pt x="824" y="519"/>
                    </a:lnTo>
                    <a:lnTo>
                      <a:pt x="824" y="522"/>
                    </a:lnTo>
                    <a:lnTo>
                      <a:pt x="823" y="525"/>
                    </a:lnTo>
                    <a:lnTo>
                      <a:pt x="828" y="530"/>
                    </a:lnTo>
                    <a:lnTo>
                      <a:pt x="828" y="537"/>
                    </a:lnTo>
                    <a:lnTo>
                      <a:pt x="836" y="547"/>
                    </a:lnTo>
                    <a:lnTo>
                      <a:pt x="834" y="552"/>
                    </a:lnTo>
                    <a:lnTo>
                      <a:pt x="836" y="557"/>
                    </a:lnTo>
                    <a:lnTo>
                      <a:pt x="841" y="560"/>
                    </a:lnTo>
                    <a:lnTo>
                      <a:pt x="839" y="564"/>
                    </a:lnTo>
                    <a:lnTo>
                      <a:pt x="841" y="565"/>
                    </a:lnTo>
                    <a:lnTo>
                      <a:pt x="844" y="575"/>
                    </a:lnTo>
                    <a:lnTo>
                      <a:pt x="854" y="587"/>
                    </a:lnTo>
                    <a:lnTo>
                      <a:pt x="861" y="588"/>
                    </a:lnTo>
                    <a:lnTo>
                      <a:pt x="864" y="592"/>
                    </a:lnTo>
                    <a:lnTo>
                      <a:pt x="867" y="593"/>
                    </a:lnTo>
                    <a:lnTo>
                      <a:pt x="876" y="600"/>
                    </a:lnTo>
                    <a:lnTo>
                      <a:pt x="876" y="603"/>
                    </a:lnTo>
                    <a:lnTo>
                      <a:pt x="872" y="602"/>
                    </a:lnTo>
                    <a:lnTo>
                      <a:pt x="872" y="607"/>
                    </a:lnTo>
                    <a:lnTo>
                      <a:pt x="871" y="613"/>
                    </a:lnTo>
                    <a:lnTo>
                      <a:pt x="874" y="622"/>
                    </a:lnTo>
                    <a:lnTo>
                      <a:pt x="881" y="627"/>
                    </a:lnTo>
                    <a:lnTo>
                      <a:pt x="881" y="633"/>
                    </a:lnTo>
                    <a:lnTo>
                      <a:pt x="876" y="637"/>
                    </a:lnTo>
                    <a:lnTo>
                      <a:pt x="877" y="638"/>
                    </a:lnTo>
                    <a:lnTo>
                      <a:pt x="874" y="642"/>
                    </a:lnTo>
                    <a:lnTo>
                      <a:pt x="876" y="645"/>
                    </a:lnTo>
                    <a:lnTo>
                      <a:pt x="876" y="655"/>
                    </a:lnTo>
                    <a:lnTo>
                      <a:pt x="869" y="657"/>
                    </a:lnTo>
                    <a:lnTo>
                      <a:pt x="871" y="658"/>
                    </a:lnTo>
                    <a:lnTo>
                      <a:pt x="874" y="658"/>
                    </a:lnTo>
                    <a:lnTo>
                      <a:pt x="876" y="660"/>
                    </a:lnTo>
                    <a:lnTo>
                      <a:pt x="869" y="663"/>
                    </a:lnTo>
                    <a:lnTo>
                      <a:pt x="869" y="673"/>
                    </a:lnTo>
                    <a:lnTo>
                      <a:pt x="867" y="675"/>
                    </a:lnTo>
                    <a:lnTo>
                      <a:pt x="861" y="673"/>
                    </a:lnTo>
                    <a:lnTo>
                      <a:pt x="861" y="675"/>
                    </a:lnTo>
                    <a:lnTo>
                      <a:pt x="866" y="680"/>
                    </a:lnTo>
                    <a:lnTo>
                      <a:pt x="867" y="683"/>
                    </a:lnTo>
                    <a:lnTo>
                      <a:pt x="861" y="686"/>
                    </a:lnTo>
                    <a:lnTo>
                      <a:pt x="858" y="690"/>
                    </a:lnTo>
                    <a:lnTo>
                      <a:pt x="849" y="691"/>
                    </a:lnTo>
                    <a:lnTo>
                      <a:pt x="844" y="686"/>
                    </a:lnTo>
                    <a:lnTo>
                      <a:pt x="851" y="683"/>
                    </a:lnTo>
                    <a:lnTo>
                      <a:pt x="853" y="680"/>
                    </a:lnTo>
                    <a:lnTo>
                      <a:pt x="846" y="680"/>
                    </a:lnTo>
                    <a:lnTo>
                      <a:pt x="846" y="683"/>
                    </a:lnTo>
                    <a:lnTo>
                      <a:pt x="843" y="683"/>
                    </a:lnTo>
                    <a:lnTo>
                      <a:pt x="831" y="678"/>
                    </a:lnTo>
                    <a:lnTo>
                      <a:pt x="829" y="680"/>
                    </a:lnTo>
                    <a:lnTo>
                      <a:pt x="814" y="681"/>
                    </a:lnTo>
                    <a:lnTo>
                      <a:pt x="808" y="683"/>
                    </a:lnTo>
                    <a:lnTo>
                      <a:pt x="804" y="688"/>
                    </a:lnTo>
                    <a:lnTo>
                      <a:pt x="808" y="690"/>
                    </a:lnTo>
                    <a:lnTo>
                      <a:pt x="809" y="691"/>
                    </a:lnTo>
                    <a:lnTo>
                      <a:pt x="813" y="686"/>
                    </a:lnTo>
                    <a:lnTo>
                      <a:pt x="819" y="685"/>
                    </a:lnTo>
                    <a:lnTo>
                      <a:pt x="821" y="690"/>
                    </a:lnTo>
                    <a:lnTo>
                      <a:pt x="828" y="695"/>
                    </a:lnTo>
                    <a:lnTo>
                      <a:pt x="846" y="698"/>
                    </a:lnTo>
                    <a:lnTo>
                      <a:pt x="854" y="700"/>
                    </a:lnTo>
                    <a:lnTo>
                      <a:pt x="862" y="698"/>
                    </a:lnTo>
                    <a:lnTo>
                      <a:pt x="871" y="698"/>
                    </a:lnTo>
                    <a:lnTo>
                      <a:pt x="872" y="700"/>
                    </a:lnTo>
                    <a:lnTo>
                      <a:pt x="882" y="703"/>
                    </a:lnTo>
                    <a:lnTo>
                      <a:pt x="889" y="698"/>
                    </a:lnTo>
                    <a:lnTo>
                      <a:pt x="889" y="695"/>
                    </a:lnTo>
                    <a:lnTo>
                      <a:pt x="886" y="691"/>
                    </a:lnTo>
                    <a:lnTo>
                      <a:pt x="886" y="685"/>
                    </a:lnTo>
                    <a:lnTo>
                      <a:pt x="889" y="681"/>
                    </a:lnTo>
                    <a:lnTo>
                      <a:pt x="894" y="680"/>
                    </a:lnTo>
                    <a:lnTo>
                      <a:pt x="894" y="676"/>
                    </a:lnTo>
                    <a:lnTo>
                      <a:pt x="901" y="670"/>
                    </a:lnTo>
                    <a:lnTo>
                      <a:pt x="902" y="666"/>
                    </a:lnTo>
                    <a:lnTo>
                      <a:pt x="906" y="657"/>
                    </a:lnTo>
                    <a:lnTo>
                      <a:pt x="902" y="650"/>
                    </a:lnTo>
                    <a:lnTo>
                      <a:pt x="902" y="643"/>
                    </a:lnTo>
                    <a:lnTo>
                      <a:pt x="911" y="630"/>
                    </a:lnTo>
                    <a:lnTo>
                      <a:pt x="911" y="627"/>
                    </a:lnTo>
                    <a:lnTo>
                      <a:pt x="904" y="610"/>
                    </a:lnTo>
                    <a:lnTo>
                      <a:pt x="894" y="605"/>
                    </a:lnTo>
                    <a:lnTo>
                      <a:pt x="891" y="602"/>
                    </a:lnTo>
                    <a:lnTo>
                      <a:pt x="891" y="588"/>
                    </a:lnTo>
                    <a:lnTo>
                      <a:pt x="897" y="583"/>
                    </a:lnTo>
                    <a:lnTo>
                      <a:pt x="901" y="578"/>
                    </a:lnTo>
                    <a:lnTo>
                      <a:pt x="907" y="577"/>
                    </a:lnTo>
                    <a:lnTo>
                      <a:pt x="917" y="568"/>
                    </a:lnTo>
                    <a:lnTo>
                      <a:pt x="924" y="568"/>
                    </a:lnTo>
                    <a:lnTo>
                      <a:pt x="932" y="575"/>
                    </a:lnTo>
                    <a:lnTo>
                      <a:pt x="932" y="582"/>
                    </a:lnTo>
                    <a:lnTo>
                      <a:pt x="941" y="585"/>
                    </a:lnTo>
                    <a:lnTo>
                      <a:pt x="942" y="588"/>
                    </a:lnTo>
                    <a:lnTo>
                      <a:pt x="944" y="588"/>
                    </a:lnTo>
                    <a:lnTo>
                      <a:pt x="951" y="595"/>
                    </a:lnTo>
                    <a:lnTo>
                      <a:pt x="949" y="600"/>
                    </a:lnTo>
                    <a:lnTo>
                      <a:pt x="954" y="603"/>
                    </a:lnTo>
                    <a:lnTo>
                      <a:pt x="956" y="608"/>
                    </a:lnTo>
                    <a:lnTo>
                      <a:pt x="959" y="613"/>
                    </a:lnTo>
                    <a:lnTo>
                      <a:pt x="961" y="618"/>
                    </a:lnTo>
                    <a:lnTo>
                      <a:pt x="957" y="620"/>
                    </a:lnTo>
                    <a:lnTo>
                      <a:pt x="962" y="625"/>
                    </a:lnTo>
                    <a:lnTo>
                      <a:pt x="967" y="625"/>
                    </a:lnTo>
                    <a:lnTo>
                      <a:pt x="974" y="630"/>
                    </a:lnTo>
                    <a:lnTo>
                      <a:pt x="980" y="628"/>
                    </a:lnTo>
                    <a:lnTo>
                      <a:pt x="984" y="627"/>
                    </a:lnTo>
                    <a:lnTo>
                      <a:pt x="992" y="627"/>
                    </a:lnTo>
                    <a:lnTo>
                      <a:pt x="994" y="623"/>
                    </a:lnTo>
                    <a:lnTo>
                      <a:pt x="995" y="623"/>
                    </a:lnTo>
                    <a:lnTo>
                      <a:pt x="992" y="622"/>
                    </a:lnTo>
                    <a:lnTo>
                      <a:pt x="989" y="623"/>
                    </a:lnTo>
                    <a:lnTo>
                      <a:pt x="987" y="620"/>
                    </a:lnTo>
                    <a:lnTo>
                      <a:pt x="982" y="625"/>
                    </a:lnTo>
                    <a:lnTo>
                      <a:pt x="975" y="625"/>
                    </a:lnTo>
                    <a:lnTo>
                      <a:pt x="972" y="622"/>
                    </a:lnTo>
                    <a:lnTo>
                      <a:pt x="967" y="622"/>
                    </a:lnTo>
                    <a:lnTo>
                      <a:pt x="964" y="617"/>
                    </a:lnTo>
                    <a:lnTo>
                      <a:pt x="965" y="613"/>
                    </a:lnTo>
                    <a:lnTo>
                      <a:pt x="962" y="612"/>
                    </a:lnTo>
                    <a:lnTo>
                      <a:pt x="959" y="605"/>
                    </a:lnTo>
                    <a:lnTo>
                      <a:pt x="961" y="598"/>
                    </a:lnTo>
                    <a:lnTo>
                      <a:pt x="965" y="597"/>
                    </a:lnTo>
                    <a:lnTo>
                      <a:pt x="969" y="593"/>
                    </a:lnTo>
                    <a:lnTo>
                      <a:pt x="965" y="592"/>
                    </a:lnTo>
                    <a:lnTo>
                      <a:pt x="964" y="588"/>
                    </a:lnTo>
                    <a:lnTo>
                      <a:pt x="962" y="587"/>
                    </a:lnTo>
                    <a:lnTo>
                      <a:pt x="961" y="583"/>
                    </a:lnTo>
                    <a:lnTo>
                      <a:pt x="954" y="580"/>
                    </a:lnTo>
                    <a:lnTo>
                      <a:pt x="954" y="577"/>
                    </a:lnTo>
                    <a:lnTo>
                      <a:pt x="947" y="570"/>
                    </a:lnTo>
                    <a:lnTo>
                      <a:pt x="939" y="570"/>
                    </a:lnTo>
                    <a:lnTo>
                      <a:pt x="927" y="565"/>
                    </a:lnTo>
                    <a:lnTo>
                      <a:pt x="926" y="560"/>
                    </a:lnTo>
                    <a:lnTo>
                      <a:pt x="921" y="562"/>
                    </a:lnTo>
                    <a:lnTo>
                      <a:pt x="911" y="559"/>
                    </a:lnTo>
                    <a:lnTo>
                      <a:pt x="907" y="559"/>
                    </a:lnTo>
                    <a:lnTo>
                      <a:pt x="901" y="557"/>
                    </a:lnTo>
                    <a:lnTo>
                      <a:pt x="896" y="564"/>
                    </a:lnTo>
                    <a:lnTo>
                      <a:pt x="894" y="568"/>
                    </a:lnTo>
                    <a:lnTo>
                      <a:pt x="891" y="572"/>
                    </a:lnTo>
                    <a:lnTo>
                      <a:pt x="881" y="568"/>
                    </a:lnTo>
                    <a:lnTo>
                      <a:pt x="874" y="573"/>
                    </a:lnTo>
                    <a:lnTo>
                      <a:pt x="867" y="572"/>
                    </a:lnTo>
                    <a:lnTo>
                      <a:pt x="864" y="568"/>
                    </a:lnTo>
                    <a:lnTo>
                      <a:pt x="866" y="562"/>
                    </a:lnTo>
                    <a:lnTo>
                      <a:pt x="864" y="559"/>
                    </a:lnTo>
                    <a:lnTo>
                      <a:pt x="856" y="549"/>
                    </a:lnTo>
                    <a:lnTo>
                      <a:pt x="853" y="544"/>
                    </a:lnTo>
                    <a:lnTo>
                      <a:pt x="854" y="534"/>
                    </a:lnTo>
                    <a:lnTo>
                      <a:pt x="848" y="527"/>
                    </a:lnTo>
                    <a:lnTo>
                      <a:pt x="849" y="520"/>
                    </a:lnTo>
                    <a:lnTo>
                      <a:pt x="851" y="507"/>
                    </a:lnTo>
                    <a:lnTo>
                      <a:pt x="846" y="499"/>
                    </a:lnTo>
                    <a:lnTo>
                      <a:pt x="841" y="492"/>
                    </a:lnTo>
                    <a:lnTo>
                      <a:pt x="834" y="492"/>
                    </a:lnTo>
                    <a:lnTo>
                      <a:pt x="833" y="487"/>
                    </a:lnTo>
                    <a:lnTo>
                      <a:pt x="821" y="479"/>
                    </a:lnTo>
                    <a:lnTo>
                      <a:pt x="813" y="474"/>
                    </a:lnTo>
                    <a:lnTo>
                      <a:pt x="813" y="467"/>
                    </a:lnTo>
                    <a:lnTo>
                      <a:pt x="816" y="459"/>
                    </a:lnTo>
                    <a:lnTo>
                      <a:pt x="814" y="452"/>
                    </a:lnTo>
                    <a:lnTo>
                      <a:pt x="811" y="449"/>
                    </a:lnTo>
                    <a:lnTo>
                      <a:pt x="811" y="447"/>
                    </a:lnTo>
                    <a:lnTo>
                      <a:pt x="816" y="442"/>
                    </a:lnTo>
                    <a:lnTo>
                      <a:pt x="823" y="434"/>
                    </a:lnTo>
                    <a:lnTo>
                      <a:pt x="826" y="424"/>
                    </a:lnTo>
                    <a:lnTo>
                      <a:pt x="823" y="412"/>
                    </a:lnTo>
                    <a:lnTo>
                      <a:pt x="813" y="394"/>
                    </a:lnTo>
                    <a:lnTo>
                      <a:pt x="816" y="394"/>
                    </a:lnTo>
                    <a:lnTo>
                      <a:pt x="823" y="397"/>
                    </a:lnTo>
                    <a:lnTo>
                      <a:pt x="824" y="404"/>
                    </a:lnTo>
                    <a:lnTo>
                      <a:pt x="828" y="404"/>
                    </a:lnTo>
                    <a:lnTo>
                      <a:pt x="829" y="407"/>
                    </a:lnTo>
                    <a:lnTo>
                      <a:pt x="829" y="414"/>
                    </a:lnTo>
                    <a:lnTo>
                      <a:pt x="834" y="419"/>
                    </a:lnTo>
                    <a:lnTo>
                      <a:pt x="834" y="427"/>
                    </a:lnTo>
                    <a:lnTo>
                      <a:pt x="838" y="434"/>
                    </a:lnTo>
                    <a:lnTo>
                      <a:pt x="836" y="439"/>
                    </a:lnTo>
                    <a:lnTo>
                      <a:pt x="839" y="444"/>
                    </a:lnTo>
                    <a:lnTo>
                      <a:pt x="846" y="451"/>
                    </a:lnTo>
                    <a:lnTo>
                      <a:pt x="846" y="454"/>
                    </a:lnTo>
                    <a:lnTo>
                      <a:pt x="851" y="457"/>
                    </a:lnTo>
                    <a:lnTo>
                      <a:pt x="851" y="461"/>
                    </a:lnTo>
                    <a:lnTo>
                      <a:pt x="846" y="462"/>
                    </a:lnTo>
                    <a:lnTo>
                      <a:pt x="849" y="466"/>
                    </a:lnTo>
                    <a:lnTo>
                      <a:pt x="854" y="466"/>
                    </a:lnTo>
                    <a:lnTo>
                      <a:pt x="861" y="469"/>
                    </a:lnTo>
                    <a:lnTo>
                      <a:pt x="869" y="469"/>
                    </a:lnTo>
                    <a:lnTo>
                      <a:pt x="874" y="467"/>
                    </a:lnTo>
                    <a:lnTo>
                      <a:pt x="879" y="470"/>
                    </a:lnTo>
                    <a:lnTo>
                      <a:pt x="881" y="474"/>
                    </a:lnTo>
                    <a:lnTo>
                      <a:pt x="886" y="469"/>
                    </a:lnTo>
                    <a:lnTo>
                      <a:pt x="891" y="467"/>
                    </a:lnTo>
                    <a:lnTo>
                      <a:pt x="896" y="466"/>
                    </a:lnTo>
                    <a:lnTo>
                      <a:pt x="899" y="467"/>
                    </a:lnTo>
                    <a:lnTo>
                      <a:pt x="906" y="474"/>
                    </a:lnTo>
                    <a:lnTo>
                      <a:pt x="911" y="474"/>
                    </a:lnTo>
                    <a:lnTo>
                      <a:pt x="917" y="477"/>
                    </a:lnTo>
                    <a:lnTo>
                      <a:pt x="927" y="475"/>
                    </a:lnTo>
                    <a:lnTo>
                      <a:pt x="931" y="472"/>
                    </a:lnTo>
                    <a:lnTo>
                      <a:pt x="926" y="474"/>
                    </a:lnTo>
                    <a:lnTo>
                      <a:pt x="916" y="474"/>
                    </a:lnTo>
                    <a:lnTo>
                      <a:pt x="916" y="469"/>
                    </a:lnTo>
                    <a:lnTo>
                      <a:pt x="912" y="469"/>
                    </a:lnTo>
                    <a:lnTo>
                      <a:pt x="909" y="462"/>
                    </a:lnTo>
                    <a:lnTo>
                      <a:pt x="901" y="462"/>
                    </a:lnTo>
                    <a:lnTo>
                      <a:pt x="901" y="459"/>
                    </a:lnTo>
                    <a:lnTo>
                      <a:pt x="897" y="457"/>
                    </a:lnTo>
                    <a:lnTo>
                      <a:pt x="894" y="461"/>
                    </a:lnTo>
                    <a:lnTo>
                      <a:pt x="882" y="461"/>
                    </a:lnTo>
                    <a:lnTo>
                      <a:pt x="879" y="457"/>
                    </a:lnTo>
                    <a:lnTo>
                      <a:pt x="871" y="456"/>
                    </a:lnTo>
                    <a:lnTo>
                      <a:pt x="862" y="449"/>
                    </a:lnTo>
                    <a:lnTo>
                      <a:pt x="861" y="444"/>
                    </a:lnTo>
                    <a:lnTo>
                      <a:pt x="858" y="444"/>
                    </a:lnTo>
                    <a:lnTo>
                      <a:pt x="849" y="434"/>
                    </a:lnTo>
                    <a:lnTo>
                      <a:pt x="853" y="432"/>
                    </a:lnTo>
                    <a:lnTo>
                      <a:pt x="856" y="431"/>
                    </a:lnTo>
                    <a:lnTo>
                      <a:pt x="862" y="426"/>
                    </a:lnTo>
                    <a:lnTo>
                      <a:pt x="866" y="426"/>
                    </a:lnTo>
                    <a:lnTo>
                      <a:pt x="872" y="432"/>
                    </a:lnTo>
                    <a:lnTo>
                      <a:pt x="884" y="437"/>
                    </a:lnTo>
                    <a:lnTo>
                      <a:pt x="891" y="436"/>
                    </a:lnTo>
                    <a:lnTo>
                      <a:pt x="896" y="427"/>
                    </a:lnTo>
                    <a:lnTo>
                      <a:pt x="891" y="419"/>
                    </a:lnTo>
                    <a:lnTo>
                      <a:pt x="882" y="417"/>
                    </a:lnTo>
                    <a:lnTo>
                      <a:pt x="874" y="421"/>
                    </a:lnTo>
                    <a:lnTo>
                      <a:pt x="871" y="419"/>
                    </a:lnTo>
                    <a:lnTo>
                      <a:pt x="872" y="416"/>
                    </a:lnTo>
                    <a:lnTo>
                      <a:pt x="874" y="417"/>
                    </a:lnTo>
                    <a:lnTo>
                      <a:pt x="877" y="416"/>
                    </a:lnTo>
                    <a:lnTo>
                      <a:pt x="877" y="411"/>
                    </a:lnTo>
                    <a:lnTo>
                      <a:pt x="884" y="402"/>
                    </a:lnTo>
                    <a:lnTo>
                      <a:pt x="889" y="399"/>
                    </a:lnTo>
                    <a:lnTo>
                      <a:pt x="894" y="401"/>
                    </a:lnTo>
                    <a:lnTo>
                      <a:pt x="911" y="401"/>
                    </a:lnTo>
                    <a:lnTo>
                      <a:pt x="917" y="406"/>
                    </a:lnTo>
                    <a:lnTo>
                      <a:pt x="922" y="411"/>
                    </a:lnTo>
                    <a:lnTo>
                      <a:pt x="937" y="412"/>
                    </a:lnTo>
                    <a:lnTo>
                      <a:pt x="937" y="416"/>
                    </a:lnTo>
                    <a:lnTo>
                      <a:pt x="944" y="419"/>
                    </a:lnTo>
                    <a:lnTo>
                      <a:pt x="954" y="427"/>
                    </a:lnTo>
                    <a:lnTo>
                      <a:pt x="961" y="429"/>
                    </a:lnTo>
                    <a:lnTo>
                      <a:pt x="974" y="427"/>
                    </a:lnTo>
                    <a:lnTo>
                      <a:pt x="984" y="421"/>
                    </a:lnTo>
                    <a:lnTo>
                      <a:pt x="987" y="424"/>
                    </a:lnTo>
                    <a:lnTo>
                      <a:pt x="989" y="424"/>
                    </a:lnTo>
                    <a:lnTo>
                      <a:pt x="995" y="424"/>
                    </a:lnTo>
                    <a:lnTo>
                      <a:pt x="994" y="432"/>
                    </a:lnTo>
                    <a:lnTo>
                      <a:pt x="995" y="436"/>
                    </a:lnTo>
                    <a:lnTo>
                      <a:pt x="994" y="439"/>
                    </a:lnTo>
                    <a:lnTo>
                      <a:pt x="987" y="444"/>
                    </a:lnTo>
                    <a:lnTo>
                      <a:pt x="987" y="449"/>
                    </a:lnTo>
                    <a:lnTo>
                      <a:pt x="990" y="454"/>
                    </a:lnTo>
                    <a:lnTo>
                      <a:pt x="990" y="462"/>
                    </a:lnTo>
                    <a:lnTo>
                      <a:pt x="999" y="467"/>
                    </a:lnTo>
                    <a:lnTo>
                      <a:pt x="999" y="472"/>
                    </a:lnTo>
                    <a:lnTo>
                      <a:pt x="995" y="475"/>
                    </a:lnTo>
                    <a:lnTo>
                      <a:pt x="997" y="490"/>
                    </a:lnTo>
                    <a:lnTo>
                      <a:pt x="1000" y="489"/>
                    </a:lnTo>
                    <a:lnTo>
                      <a:pt x="1002" y="485"/>
                    </a:lnTo>
                    <a:lnTo>
                      <a:pt x="1000" y="482"/>
                    </a:lnTo>
                    <a:lnTo>
                      <a:pt x="1004" y="479"/>
                    </a:lnTo>
                    <a:lnTo>
                      <a:pt x="1004" y="474"/>
                    </a:lnTo>
                    <a:lnTo>
                      <a:pt x="1007" y="472"/>
                    </a:lnTo>
                    <a:lnTo>
                      <a:pt x="1010" y="466"/>
                    </a:lnTo>
                    <a:lnTo>
                      <a:pt x="1014" y="467"/>
                    </a:lnTo>
                    <a:lnTo>
                      <a:pt x="1017" y="475"/>
                    </a:lnTo>
                    <a:lnTo>
                      <a:pt x="1017" y="485"/>
                    </a:lnTo>
                    <a:lnTo>
                      <a:pt x="1019" y="489"/>
                    </a:lnTo>
                    <a:lnTo>
                      <a:pt x="1015" y="490"/>
                    </a:lnTo>
                    <a:lnTo>
                      <a:pt x="1015" y="495"/>
                    </a:lnTo>
                    <a:lnTo>
                      <a:pt x="1012" y="497"/>
                    </a:lnTo>
                    <a:lnTo>
                      <a:pt x="1022" y="502"/>
                    </a:lnTo>
                    <a:lnTo>
                      <a:pt x="1029" y="502"/>
                    </a:lnTo>
                    <a:lnTo>
                      <a:pt x="1037" y="504"/>
                    </a:lnTo>
                    <a:lnTo>
                      <a:pt x="1042" y="509"/>
                    </a:lnTo>
                    <a:lnTo>
                      <a:pt x="1040" y="514"/>
                    </a:lnTo>
                    <a:lnTo>
                      <a:pt x="1047" y="517"/>
                    </a:lnTo>
                    <a:lnTo>
                      <a:pt x="1057" y="519"/>
                    </a:lnTo>
                    <a:lnTo>
                      <a:pt x="1065" y="527"/>
                    </a:lnTo>
                    <a:lnTo>
                      <a:pt x="1065" y="524"/>
                    </a:lnTo>
                    <a:lnTo>
                      <a:pt x="1065" y="517"/>
                    </a:lnTo>
                    <a:lnTo>
                      <a:pt x="1072" y="510"/>
                    </a:lnTo>
                    <a:lnTo>
                      <a:pt x="1078" y="510"/>
                    </a:lnTo>
                    <a:lnTo>
                      <a:pt x="1088" y="519"/>
                    </a:lnTo>
                    <a:lnTo>
                      <a:pt x="1095" y="519"/>
                    </a:lnTo>
                    <a:lnTo>
                      <a:pt x="1100" y="522"/>
                    </a:lnTo>
                    <a:lnTo>
                      <a:pt x="1102" y="530"/>
                    </a:lnTo>
                    <a:lnTo>
                      <a:pt x="1100" y="522"/>
                    </a:lnTo>
                    <a:lnTo>
                      <a:pt x="1098" y="515"/>
                    </a:lnTo>
                    <a:lnTo>
                      <a:pt x="1093" y="515"/>
                    </a:lnTo>
                    <a:lnTo>
                      <a:pt x="1087" y="514"/>
                    </a:lnTo>
                    <a:lnTo>
                      <a:pt x="1078" y="509"/>
                    </a:lnTo>
                    <a:lnTo>
                      <a:pt x="1070" y="510"/>
                    </a:lnTo>
                    <a:lnTo>
                      <a:pt x="1062" y="515"/>
                    </a:lnTo>
                    <a:lnTo>
                      <a:pt x="1059" y="514"/>
                    </a:lnTo>
                    <a:lnTo>
                      <a:pt x="1057" y="515"/>
                    </a:lnTo>
                    <a:lnTo>
                      <a:pt x="1049" y="512"/>
                    </a:lnTo>
                    <a:lnTo>
                      <a:pt x="1040" y="504"/>
                    </a:lnTo>
                    <a:lnTo>
                      <a:pt x="1035" y="500"/>
                    </a:lnTo>
                    <a:lnTo>
                      <a:pt x="1027" y="499"/>
                    </a:lnTo>
                    <a:lnTo>
                      <a:pt x="1022" y="492"/>
                    </a:lnTo>
                    <a:lnTo>
                      <a:pt x="1027" y="494"/>
                    </a:lnTo>
                    <a:lnTo>
                      <a:pt x="1029" y="494"/>
                    </a:lnTo>
                    <a:lnTo>
                      <a:pt x="1035" y="484"/>
                    </a:lnTo>
                    <a:lnTo>
                      <a:pt x="1034" y="479"/>
                    </a:lnTo>
                    <a:lnTo>
                      <a:pt x="1027" y="474"/>
                    </a:lnTo>
                    <a:lnTo>
                      <a:pt x="1024" y="464"/>
                    </a:lnTo>
                    <a:lnTo>
                      <a:pt x="1015" y="454"/>
                    </a:lnTo>
                    <a:lnTo>
                      <a:pt x="1010" y="451"/>
                    </a:lnTo>
                    <a:lnTo>
                      <a:pt x="1005" y="446"/>
                    </a:lnTo>
                    <a:lnTo>
                      <a:pt x="1007" y="441"/>
                    </a:lnTo>
                    <a:lnTo>
                      <a:pt x="1005" y="436"/>
                    </a:lnTo>
                    <a:lnTo>
                      <a:pt x="1004" y="424"/>
                    </a:lnTo>
                    <a:lnTo>
                      <a:pt x="999" y="419"/>
                    </a:lnTo>
                    <a:lnTo>
                      <a:pt x="995" y="419"/>
                    </a:lnTo>
                    <a:lnTo>
                      <a:pt x="987" y="414"/>
                    </a:lnTo>
                    <a:lnTo>
                      <a:pt x="974" y="414"/>
                    </a:lnTo>
                    <a:lnTo>
                      <a:pt x="970" y="407"/>
                    </a:lnTo>
                    <a:lnTo>
                      <a:pt x="964" y="404"/>
                    </a:lnTo>
                    <a:lnTo>
                      <a:pt x="964" y="399"/>
                    </a:lnTo>
                    <a:lnTo>
                      <a:pt x="961" y="394"/>
                    </a:lnTo>
                    <a:lnTo>
                      <a:pt x="961" y="392"/>
                    </a:lnTo>
                    <a:lnTo>
                      <a:pt x="956" y="394"/>
                    </a:lnTo>
                    <a:lnTo>
                      <a:pt x="939" y="394"/>
                    </a:lnTo>
                    <a:lnTo>
                      <a:pt x="934" y="394"/>
                    </a:lnTo>
                    <a:lnTo>
                      <a:pt x="926" y="391"/>
                    </a:lnTo>
                    <a:lnTo>
                      <a:pt x="926" y="384"/>
                    </a:lnTo>
                    <a:lnTo>
                      <a:pt x="922" y="384"/>
                    </a:lnTo>
                    <a:lnTo>
                      <a:pt x="921" y="381"/>
                    </a:lnTo>
                    <a:lnTo>
                      <a:pt x="922" y="372"/>
                    </a:lnTo>
                    <a:lnTo>
                      <a:pt x="916" y="363"/>
                    </a:lnTo>
                    <a:lnTo>
                      <a:pt x="907" y="359"/>
                    </a:lnTo>
                    <a:lnTo>
                      <a:pt x="909" y="356"/>
                    </a:lnTo>
                    <a:lnTo>
                      <a:pt x="907" y="353"/>
                    </a:lnTo>
                    <a:lnTo>
                      <a:pt x="904" y="353"/>
                    </a:lnTo>
                    <a:lnTo>
                      <a:pt x="901" y="349"/>
                    </a:lnTo>
                    <a:lnTo>
                      <a:pt x="902" y="346"/>
                    </a:lnTo>
                    <a:lnTo>
                      <a:pt x="902" y="341"/>
                    </a:lnTo>
                    <a:lnTo>
                      <a:pt x="897" y="336"/>
                    </a:lnTo>
                    <a:lnTo>
                      <a:pt x="901" y="334"/>
                    </a:lnTo>
                    <a:lnTo>
                      <a:pt x="907" y="334"/>
                    </a:lnTo>
                    <a:lnTo>
                      <a:pt x="914" y="328"/>
                    </a:lnTo>
                    <a:lnTo>
                      <a:pt x="919" y="328"/>
                    </a:lnTo>
                    <a:lnTo>
                      <a:pt x="932" y="326"/>
                    </a:lnTo>
                    <a:lnTo>
                      <a:pt x="951" y="319"/>
                    </a:lnTo>
                    <a:lnTo>
                      <a:pt x="957" y="314"/>
                    </a:lnTo>
                    <a:lnTo>
                      <a:pt x="964" y="313"/>
                    </a:lnTo>
                    <a:lnTo>
                      <a:pt x="969" y="314"/>
                    </a:lnTo>
                    <a:lnTo>
                      <a:pt x="974" y="313"/>
                    </a:lnTo>
                    <a:lnTo>
                      <a:pt x="977" y="308"/>
                    </a:lnTo>
                    <a:lnTo>
                      <a:pt x="985" y="304"/>
                    </a:lnTo>
                    <a:lnTo>
                      <a:pt x="1002" y="298"/>
                    </a:lnTo>
                    <a:lnTo>
                      <a:pt x="1004" y="299"/>
                    </a:lnTo>
                    <a:lnTo>
                      <a:pt x="1002" y="304"/>
                    </a:lnTo>
                    <a:lnTo>
                      <a:pt x="1002" y="308"/>
                    </a:lnTo>
                    <a:lnTo>
                      <a:pt x="999" y="309"/>
                    </a:lnTo>
                    <a:lnTo>
                      <a:pt x="994" y="319"/>
                    </a:lnTo>
                    <a:lnTo>
                      <a:pt x="994" y="323"/>
                    </a:lnTo>
                    <a:lnTo>
                      <a:pt x="1004" y="331"/>
                    </a:lnTo>
                    <a:lnTo>
                      <a:pt x="1012" y="331"/>
                    </a:lnTo>
                    <a:lnTo>
                      <a:pt x="1007" y="328"/>
                    </a:lnTo>
                    <a:lnTo>
                      <a:pt x="999" y="321"/>
                    </a:lnTo>
                    <a:lnTo>
                      <a:pt x="999" y="318"/>
                    </a:lnTo>
                    <a:lnTo>
                      <a:pt x="1002" y="313"/>
                    </a:lnTo>
                    <a:lnTo>
                      <a:pt x="1012" y="308"/>
                    </a:lnTo>
                    <a:lnTo>
                      <a:pt x="1015" y="299"/>
                    </a:lnTo>
                    <a:lnTo>
                      <a:pt x="1012" y="293"/>
                    </a:lnTo>
                    <a:lnTo>
                      <a:pt x="1007" y="293"/>
                    </a:lnTo>
                    <a:lnTo>
                      <a:pt x="1000" y="289"/>
                    </a:lnTo>
                    <a:lnTo>
                      <a:pt x="1000" y="286"/>
                    </a:lnTo>
                    <a:lnTo>
                      <a:pt x="994" y="284"/>
                    </a:lnTo>
                    <a:lnTo>
                      <a:pt x="990" y="288"/>
                    </a:lnTo>
                    <a:lnTo>
                      <a:pt x="989" y="286"/>
                    </a:lnTo>
                    <a:lnTo>
                      <a:pt x="985" y="279"/>
                    </a:lnTo>
                    <a:lnTo>
                      <a:pt x="977" y="279"/>
                    </a:lnTo>
                    <a:lnTo>
                      <a:pt x="974" y="281"/>
                    </a:lnTo>
                    <a:lnTo>
                      <a:pt x="969" y="274"/>
                    </a:lnTo>
                    <a:lnTo>
                      <a:pt x="970" y="274"/>
                    </a:lnTo>
                    <a:lnTo>
                      <a:pt x="972" y="270"/>
                    </a:lnTo>
                    <a:lnTo>
                      <a:pt x="974" y="270"/>
                    </a:lnTo>
                    <a:lnTo>
                      <a:pt x="979" y="273"/>
                    </a:lnTo>
                    <a:lnTo>
                      <a:pt x="985" y="273"/>
                    </a:lnTo>
                    <a:lnTo>
                      <a:pt x="989" y="270"/>
                    </a:lnTo>
                    <a:lnTo>
                      <a:pt x="987" y="268"/>
                    </a:lnTo>
                    <a:lnTo>
                      <a:pt x="985" y="270"/>
                    </a:lnTo>
                    <a:lnTo>
                      <a:pt x="980" y="270"/>
                    </a:lnTo>
                    <a:lnTo>
                      <a:pt x="975" y="266"/>
                    </a:lnTo>
                    <a:lnTo>
                      <a:pt x="975" y="263"/>
                    </a:lnTo>
                    <a:lnTo>
                      <a:pt x="969" y="261"/>
                    </a:lnTo>
                    <a:lnTo>
                      <a:pt x="962" y="260"/>
                    </a:lnTo>
                    <a:lnTo>
                      <a:pt x="957" y="261"/>
                    </a:lnTo>
                    <a:lnTo>
                      <a:pt x="954" y="258"/>
                    </a:lnTo>
                    <a:lnTo>
                      <a:pt x="957" y="255"/>
                    </a:lnTo>
                    <a:lnTo>
                      <a:pt x="956" y="250"/>
                    </a:lnTo>
                    <a:lnTo>
                      <a:pt x="954" y="248"/>
                    </a:lnTo>
                    <a:lnTo>
                      <a:pt x="954" y="246"/>
                    </a:lnTo>
                    <a:lnTo>
                      <a:pt x="957" y="246"/>
                    </a:lnTo>
                    <a:lnTo>
                      <a:pt x="962" y="253"/>
                    </a:lnTo>
                    <a:lnTo>
                      <a:pt x="967" y="251"/>
                    </a:lnTo>
                    <a:lnTo>
                      <a:pt x="972" y="260"/>
                    </a:lnTo>
                    <a:lnTo>
                      <a:pt x="974" y="255"/>
                    </a:lnTo>
                    <a:lnTo>
                      <a:pt x="972" y="251"/>
                    </a:lnTo>
                    <a:lnTo>
                      <a:pt x="977" y="248"/>
                    </a:lnTo>
                    <a:lnTo>
                      <a:pt x="977" y="240"/>
                    </a:lnTo>
                    <a:lnTo>
                      <a:pt x="974" y="238"/>
                    </a:lnTo>
                    <a:lnTo>
                      <a:pt x="975" y="236"/>
                    </a:lnTo>
                    <a:lnTo>
                      <a:pt x="980" y="236"/>
                    </a:lnTo>
                    <a:lnTo>
                      <a:pt x="982" y="233"/>
                    </a:lnTo>
                    <a:lnTo>
                      <a:pt x="970" y="231"/>
                    </a:lnTo>
                    <a:lnTo>
                      <a:pt x="969" y="233"/>
                    </a:lnTo>
                    <a:lnTo>
                      <a:pt x="965" y="233"/>
                    </a:lnTo>
                    <a:lnTo>
                      <a:pt x="965" y="230"/>
                    </a:lnTo>
                    <a:lnTo>
                      <a:pt x="970" y="226"/>
                    </a:lnTo>
                    <a:lnTo>
                      <a:pt x="979" y="225"/>
                    </a:lnTo>
                    <a:lnTo>
                      <a:pt x="984" y="223"/>
                    </a:lnTo>
                    <a:lnTo>
                      <a:pt x="984" y="220"/>
                    </a:lnTo>
                    <a:lnTo>
                      <a:pt x="989" y="215"/>
                    </a:lnTo>
                    <a:lnTo>
                      <a:pt x="989" y="211"/>
                    </a:lnTo>
                    <a:lnTo>
                      <a:pt x="990" y="210"/>
                    </a:lnTo>
                    <a:lnTo>
                      <a:pt x="989" y="206"/>
                    </a:lnTo>
                    <a:lnTo>
                      <a:pt x="994" y="201"/>
                    </a:lnTo>
                    <a:lnTo>
                      <a:pt x="995" y="201"/>
                    </a:lnTo>
                    <a:lnTo>
                      <a:pt x="997" y="203"/>
                    </a:lnTo>
                    <a:lnTo>
                      <a:pt x="1000" y="203"/>
                    </a:lnTo>
                    <a:lnTo>
                      <a:pt x="1002" y="198"/>
                    </a:lnTo>
                    <a:lnTo>
                      <a:pt x="1004" y="198"/>
                    </a:lnTo>
                    <a:lnTo>
                      <a:pt x="1000" y="195"/>
                    </a:lnTo>
                    <a:lnTo>
                      <a:pt x="1002" y="191"/>
                    </a:lnTo>
                    <a:lnTo>
                      <a:pt x="1009" y="190"/>
                    </a:lnTo>
                    <a:lnTo>
                      <a:pt x="1012" y="190"/>
                    </a:lnTo>
                    <a:lnTo>
                      <a:pt x="1014" y="185"/>
                    </a:lnTo>
                    <a:lnTo>
                      <a:pt x="1015" y="185"/>
                    </a:lnTo>
                    <a:lnTo>
                      <a:pt x="1020" y="186"/>
                    </a:lnTo>
                    <a:lnTo>
                      <a:pt x="1029" y="185"/>
                    </a:lnTo>
                    <a:lnTo>
                      <a:pt x="1027" y="181"/>
                    </a:lnTo>
                    <a:lnTo>
                      <a:pt x="1027" y="178"/>
                    </a:lnTo>
                    <a:lnTo>
                      <a:pt x="1037" y="176"/>
                    </a:lnTo>
                    <a:lnTo>
                      <a:pt x="1044" y="175"/>
                    </a:lnTo>
                    <a:lnTo>
                      <a:pt x="1045" y="170"/>
                    </a:lnTo>
                    <a:lnTo>
                      <a:pt x="1060" y="165"/>
                    </a:lnTo>
                    <a:lnTo>
                      <a:pt x="1060" y="160"/>
                    </a:lnTo>
                    <a:lnTo>
                      <a:pt x="1059" y="160"/>
                    </a:lnTo>
                    <a:lnTo>
                      <a:pt x="1050" y="163"/>
                    </a:lnTo>
                    <a:lnTo>
                      <a:pt x="1047" y="162"/>
                    </a:lnTo>
                    <a:lnTo>
                      <a:pt x="1042" y="167"/>
                    </a:lnTo>
                    <a:lnTo>
                      <a:pt x="1039" y="163"/>
                    </a:lnTo>
                    <a:lnTo>
                      <a:pt x="1039" y="155"/>
                    </a:lnTo>
                    <a:lnTo>
                      <a:pt x="1042" y="153"/>
                    </a:lnTo>
                    <a:lnTo>
                      <a:pt x="1044" y="148"/>
                    </a:lnTo>
                    <a:lnTo>
                      <a:pt x="1045" y="150"/>
                    </a:lnTo>
                    <a:lnTo>
                      <a:pt x="1045" y="152"/>
                    </a:lnTo>
                    <a:lnTo>
                      <a:pt x="1047" y="152"/>
                    </a:lnTo>
                    <a:lnTo>
                      <a:pt x="1052" y="148"/>
                    </a:lnTo>
                    <a:lnTo>
                      <a:pt x="1045" y="145"/>
                    </a:lnTo>
                    <a:lnTo>
                      <a:pt x="1052" y="143"/>
                    </a:lnTo>
                    <a:lnTo>
                      <a:pt x="1057" y="147"/>
                    </a:lnTo>
                    <a:lnTo>
                      <a:pt x="1060" y="147"/>
                    </a:lnTo>
                    <a:lnTo>
                      <a:pt x="1067" y="142"/>
                    </a:lnTo>
                    <a:lnTo>
                      <a:pt x="1072" y="143"/>
                    </a:lnTo>
                    <a:lnTo>
                      <a:pt x="1085" y="140"/>
                    </a:lnTo>
                    <a:lnTo>
                      <a:pt x="1090" y="140"/>
                    </a:lnTo>
                    <a:lnTo>
                      <a:pt x="1092" y="143"/>
                    </a:lnTo>
                    <a:lnTo>
                      <a:pt x="1087" y="153"/>
                    </a:lnTo>
                    <a:lnTo>
                      <a:pt x="1087" y="157"/>
                    </a:lnTo>
                    <a:lnTo>
                      <a:pt x="1092" y="160"/>
                    </a:lnTo>
                    <a:lnTo>
                      <a:pt x="1093" y="153"/>
                    </a:lnTo>
                    <a:lnTo>
                      <a:pt x="1098" y="147"/>
                    </a:lnTo>
                    <a:lnTo>
                      <a:pt x="1097" y="143"/>
                    </a:lnTo>
                    <a:lnTo>
                      <a:pt x="1098" y="142"/>
                    </a:lnTo>
                    <a:lnTo>
                      <a:pt x="1102" y="145"/>
                    </a:lnTo>
                    <a:lnTo>
                      <a:pt x="1103" y="152"/>
                    </a:lnTo>
                    <a:lnTo>
                      <a:pt x="1107" y="152"/>
                    </a:lnTo>
                    <a:lnTo>
                      <a:pt x="1108" y="147"/>
                    </a:lnTo>
                    <a:lnTo>
                      <a:pt x="1107" y="143"/>
                    </a:lnTo>
                    <a:lnTo>
                      <a:pt x="1112" y="140"/>
                    </a:lnTo>
                    <a:lnTo>
                      <a:pt x="1113" y="140"/>
                    </a:lnTo>
                    <a:lnTo>
                      <a:pt x="1113" y="145"/>
                    </a:lnTo>
                    <a:lnTo>
                      <a:pt x="1122" y="140"/>
                    </a:lnTo>
                    <a:lnTo>
                      <a:pt x="1122" y="138"/>
                    </a:lnTo>
                    <a:lnTo>
                      <a:pt x="1118" y="133"/>
                    </a:lnTo>
                    <a:lnTo>
                      <a:pt x="1123" y="135"/>
                    </a:lnTo>
                    <a:lnTo>
                      <a:pt x="1127" y="132"/>
                    </a:lnTo>
                    <a:lnTo>
                      <a:pt x="1122" y="130"/>
                    </a:lnTo>
                    <a:lnTo>
                      <a:pt x="1127" y="125"/>
                    </a:lnTo>
                    <a:lnTo>
                      <a:pt x="1133" y="125"/>
                    </a:lnTo>
                    <a:lnTo>
                      <a:pt x="1138" y="122"/>
                    </a:lnTo>
                    <a:lnTo>
                      <a:pt x="1140" y="123"/>
                    </a:lnTo>
                    <a:lnTo>
                      <a:pt x="1140" y="127"/>
                    </a:lnTo>
                    <a:lnTo>
                      <a:pt x="1143" y="127"/>
                    </a:lnTo>
                    <a:lnTo>
                      <a:pt x="1150" y="128"/>
                    </a:lnTo>
                    <a:lnTo>
                      <a:pt x="1150" y="133"/>
                    </a:lnTo>
                    <a:lnTo>
                      <a:pt x="1153" y="137"/>
                    </a:lnTo>
                    <a:lnTo>
                      <a:pt x="1148" y="147"/>
                    </a:lnTo>
                    <a:lnTo>
                      <a:pt x="1155" y="143"/>
                    </a:lnTo>
                    <a:lnTo>
                      <a:pt x="1160" y="135"/>
                    </a:lnTo>
                    <a:lnTo>
                      <a:pt x="1155" y="125"/>
                    </a:lnTo>
                    <a:lnTo>
                      <a:pt x="1148" y="122"/>
                    </a:lnTo>
                    <a:lnTo>
                      <a:pt x="1143" y="117"/>
                    </a:lnTo>
                    <a:lnTo>
                      <a:pt x="1138" y="120"/>
                    </a:lnTo>
                    <a:lnTo>
                      <a:pt x="1137" y="117"/>
                    </a:lnTo>
                    <a:lnTo>
                      <a:pt x="1130" y="118"/>
                    </a:lnTo>
                    <a:lnTo>
                      <a:pt x="1130" y="115"/>
                    </a:lnTo>
                    <a:lnTo>
                      <a:pt x="1125" y="113"/>
                    </a:lnTo>
                    <a:lnTo>
                      <a:pt x="1123" y="112"/>
                    </a:lnTo>
                    <a:lnTo>
                      <a:pt x="1127" y="108"/>
                    </a:lnTo>
                    <a:lnTo>
                      <a:pt x="1137" y="108"/>
                    </a:lnTo>
                    <a:lnTo>
                      <a:pt x="1140" y="105"/>
                    </a:lnTo>
                    <a:lnTo>
                      <a:pt x="1145" y="105"/>
                    </a:lnTo>
                    <a:lnTo>
                      <a:pt x="1150" y="107"/>
                    </a:lnTo>
                    <a:lnTo>
                      <a:pt x="1153" y="105"/>
                    </a:lnTo>
                    <a:lnTo>
                      <a:pt x="1157" y="107"/>
                    </a:lnTo>
                    <a:lnTo>
                      <a:pt x="1168" y="102"/>
                    </a:lnTo>
                    <a:lnTo>
                      <a:pt x="1175" y="105"/>
                    </a:lnTo>
                    <a:lnTo>
                      <a:pt x="1178" y="105"/>
                    </a:lnTo>
                    <a:lnTo>
                      <a:pt x="1181" y="105"/>
                    </a:lnTo>
                    <a:lnTo>
                      <a:pt x="1186" y="102"/>
                    </a:lnTo>
                    <a:lnTo>
                      <a:pt x="1185" y="100"/>
                    </a:lnTo>
                    <a:lnTo>
                      <a:pt x="1176" y="100"/>
                    </a:lnTo>
                    <a:lnTo>
                      <a:pt x="1168" y="97"/>
                    </a:lnTo>
                    <a:lnTo>
                      <a:pt x="1163" y="98"/>
                    </a:lnTo>
                    <a:lnTo>
                      <a:pt x="1155" y="98"/>
                    </a:lnTo>
                    <a:lnTo>
                      <a:pt x="1155" y="95"/>
                    </a:lnTo>
                    <a:lnTo>
                      <a:pt x="1152" y="90"/>
                    </a:lnTo>
                    <a:lnTo>
                      <a:pt x="1158" y="85"/>
                    </a:lnTo>
                    <a:lnTo>
                      <a:pt x="1152" y="83"/>
                    </a:lnTo>
                    <a:lnTo>
                      <a:pt x="1147" y="77"/>
                    </a:lnTo>
                    <a:lnTo>
                      <a:pt x="1142" y="78"/>
                    </a:lnTo>
                    <a:lnTo>
                      <a:pt x="1137" y="72"/>
                    </a:lnTo>
                    <a:lnTo>
                      <a:pt x="1137" y="67"/>
                    </a:lnTo>
                    <a:lnTo>
                      <a:pt x="1142" y="67"/>
                    </a:lnTo>
                    <a:lnTo>
                      <a:pt x="1142" y="62"/>
                    </a:lnTo>
                    <a:lnTo>
                      <a:pt x="1135" y="57"/>
                    </a:lnTo>
                    <a:lnTo>
                      <a:pt x="1137" y="37"/>
                    </a:lnTo>
                    <a:lnTo>
                      <a:pt x="1142" y="32"/>
                    </a:lnTo>
                    <a:lnTo>
                      <a:pt x="1140" y="27"/>
                    </a:lnTo>
                    <a:lnTo>
                      <a:pt x="1140" y="19"/>
                    </a:lnTo>
                    <a:lnTo>
                      <a:pt x="1145" y="15"/>
                    </a:lnTo>
                    <a:lnTo>
                      <a:pt x="1142" y="10"/>
                    </a:lnTo>
                    <a:lnTo>
                      <a:pt x="1147" y="9"/>
                    </a:lnTo>
                    <a:lnTo>
                      <a:pt x="1147" y="5"/>
                    </a:lnTo>
                    <a:lnTo>
                      <a:pt x="1155" y="0"/>
                    </a:lnTo>
                    <a:lnTo>
                      <a:pt x="1158" y="0"/>
                    </a:lnTo>
                    <a:lnTo>
                      <a:pt x="1163" y="7"/>
                    </a:lnTo>
                    <a:lnTo>
                      <a:pt x="1168" y="2"/>
                    </a:lnTo>
                    <a:lnTo>
                      <a:pt x="1171" y="2"/>
                    </a:lnTo>
                    <a:lnTo>
                      <a:pt x="1175" y="9"/>
                    </a:lnTo>
                    <a:lnTo>
                      <a:pt x="1181" y="9"/>
                    </a:lnTo>
                    <a:lnTo>
                      <a:pt x="1188" y="4"/>
                    </a:lnTo>
                    <a:lnTo>
                      <a:pt x="1190" y="5"/>
                    </a:lnTo>
                    <a:lnTo>
                      <a:pt x="1190" y="12"/>
                    </a:lnTo>
                    <a:lnTo>
                      <a:pt x="1191" y="14"/>
                    </a:lnTo>
                    <a:lnTo>
                      <a:pt x="1200" y="15"/>
                    </a:lnTo>
                    <a:lnTo>
                      <a:pt x="1200" y="17"/>
                    </a:lnTo>
                    <a:lnTo>
                      <a:pt x="1195" y="20"/>
                    </a:lnTo>
                    <a:lnTo>
                      <a:pt x="1195" y="22"/>
                    </a:lnTo>
                    <a:lnTo>
                      <a:pt x="1193" y="25"/>
                    </a:lnTo>
                    <a:lnTo>
                      <a:pt x="1195" y="30"/>
                    </a:lnTo>
                    <a:lnTo>
                      <a:pt x="1190" y="37"/>
                    </a:lnTo>
                    <a:lnTo>
                      <a:pt x="1183" y="39"/>
                    </a:lnTo>
                    <a:lnTo>
                      <a:pt x="1180" y="44"/>
                    </a:lnTo>
                    <a:lnTo>
                      <a:pt x="1183" y="45"/>
                    </a:lnTo>
                    <a:lnTo>
                      <a:pt x="1195" y="40"/>
                    </a:lnTo>
                    <a:lnTo>
                      <a:pt x="1203" y="30"/>
                    </a:lnTo>
                    <a:lnTo>
                      <a:pt x="1206" y="30"/>
                    </a:lnTo>
                    <a:lnTo>
                      <a:pt x="1206" y="34"/>
                    </a:lnTo>
                    <a:lnTo>
                      <a:pt x="1203" y="39"/>
                    </a:lnTo>
                    <a:lnTo>
                      <a:pt x="1203" y="42"/>
                    </a:lnTo>
                    <a:lnTo>
                      <a:pt x="1208" y="42"/>
                    </a:lnTo>
                    <a:lnTo>
                      <a:pt x="1211" y="35"/>
                    </a:lnTo>
                    <a:lnTo>
                      <a:pt x="1216" y="34"/>
                    </a:lnTo>
                    <a:lnTo>
                      <a:pt x="1220" y="35"/>
                    </a:lnTo>
                    <a:lnTo>
                      <a:pt x="1225" y="35"/>
                    </a:lnTo>
                    <a:lnTo>
                      <a:pt x="1226" y="30"/>
                    </a:lnTo>
                    <a:lnTo>
                      <a:pt x="1230" y="30"/>
                    </a:lnTo>
                    <a:lnTo>
                      <a:pt x="1233" y="32"/>
                    </a:lnTo>
                    <a:lnTo>
                      <a:pt x="1236" y="30"/>
                    </a:lnTo>
                    <a:lnTo>
                      <a:pt x="1243" y="35"/>
                    </a:lnTo>
                    <a:lnTo>
                      <a:pt x="1243" y="40"/>
                    </a:lnTo>
                    <a:lnTo>
                      <a:pt x="1246" y="47"/>
                    </a:lnTo>
                    <a:lnTo>
                      <a:pt x="1245" y="49"/>
                    </a:lnTo>
                    <a:lnTo>
                      <a:pt x="1243" y="54"/>
                    </a:lnTo>
                    <a:lnTo>
                      <a:pt x="1240" y="60"/>
                    </a:lnTo>
                    <a:lnTo>
                      <a:pt x="1246" y="69"/>
                    </a:lnTo>
                    <a:lnTo>
                      <a:pt x="1246" y="74"/>
                    </a:lnTo>
                    <a:lnTo>
                      <a:pt x="1241" y="75"/>
                    </a:lnTo>
                    <a:lnTo>
                      <a:pt x="1238" y="78"/>
                    </a:lnTo>
                    <a:lnTo>
                      <a:pt x="1241" y="78"/>
                    </a:lnTo>
                    <a:lnTo>
                      <a:pt x="1251" y="77"/>
                    </a:lnTo>
                    <a:lnTo>
                      <a:pt x="1256" y="72"/>
                    </a:lnTo>
                    <a:lnTo>
                      <a:pt x="1263" y="70"/>
                    </a:lnTo>
                    <a:lnTo>
                      <a:pt x="1266" y="65"/>
                    </a:lnTo>
                    <a:lnTo>
                      <a:pt x="1266" y="57"/>
                    </a:lnTo>
                    <a:lnTo>
                      <a:pt x="1263" y="50"/>
                    </a:lnTo>
                    <a:lnTo>
                      <a:pt x="1261" y="52"/>
                    </a:lnTo>
                    <a:lnTo>
                      <a:pt x="1258" y="50"/>
                    </a:lnTo>
                    <a:lnTo>
                      <a:pt x="1256" y="45"/>
                    </a:lnTo>
                    <a:lnTo>
                      <a:pt x="1259" y="44"/>
                    </a:lnTo>
                    <a:lnTo>
                      <a:pt x="1263" y="44"/>
                    </a:lnTo>
                    <a:lnTo>
                      <a:pt x="1264" y="45"/>
                    </a:lnTo>
                    <a:lnTo>
                      <a:pt x="1268" y="45"/>
                    </a:lnTo>
                    <a:lnTo>
                      <a:pt x="1276" y="42"/>
                    </a:lnTo>
                    <a:lnTo>
                      <a:pt x="1283" y="37"/>
                    </a:lnTo>
                    <a:lnTo>
                      <a:pt x="1286" y="37"/>
                    </a:lnTo>
                    <a:lnTo>
                      <a:pt x="1293" y="37"/>
                    </a:lnTo>
                    <a:lnTo>
                      <a:pt x="1294" y="34"/>
                    </a:lnTo>
                    <a:lnTo>
                      <a:pt x="1299" y="30"/>
                    </a:lnTo>
                    <a:lnTo>
                      <a:pt x="1301" y="30"/>
                    </a:lnTo>
                    <a:lnTo>
                      <a:pt x="1304" y="27"/>
                    </a:lnTo>
                    <a:lnTo>
                      <a:pt x="1309" y="27"/>
                    </a:lnTo>
                    <a:lnTo>
                      <a:pt x="1311" y="29"/>
                    </a:lnTo>
                    <a:lnTo>
                      <a:pt x="1316" y="27"/>
                    </a:lnTo>
                    <a:lnTo>
                      <a:pt x="1318" y="30"/>
                    </a:lnTo>
                    <a:lnTo>
                      <a:pt x="1316" y="32"/>
                    </a:lnTo>
                    <a:lnTo>
                      <a:pt x="1316" y="35"/>
                    </a:lnTo>
                    <a:lnTo>
                      <a:pt x="1328" y="35"/>
                    </a:lnTo>
                    <a:lnTo>
                      <a:pt x="1328" y="37"/>
                    </a:lnTo>
                    <a:lnTo>
                      <a:pt x="1333" y="37"/>
                    </a:lnTo>
                    <a:lnTo>
                      <a:pt x="1351" y="47"/>
                    </a:lnTo>
                    <a:lnTo>
                      <a:pt x="1356" y="49"/>
                    </a:lnTo>
                    <a:lnTo>
                      <a:pt x="1358" y="54"/>
                    </a:lnTo>
                    <a:lnTo>
                      <a:pt x="1358" y="55"/>
                    </a:lnTo>
                    <a:lnTo>
                      <a:pt x="1366" y="65"/>
                    </a:lnTo>
                    <a:lnTo>
                      <a:pt x="1367" y="64"/>
                    </a:lnTo>
                    <a:lnTo>
                      <a:pt x="1367" y="60"/>
                    </a:lnTo>
                    <a:lnTo>
                      <a:pt x="1371" y="59"/>
                    </a:lnTo>
                    <a:lnTo>
                      <a:pt x="1372" y="57"/>
                    </a:lnTo>
                    <a:lnTo>
                      <a:pt x="1369" y="55"/>
                    </a:lnTo>
                    <a:lnTo>
                      <a:pt x="1364" y="54"/>
                    </a:lnTo>
                    <a:lnTo>
                      <a:pt x="1364" y="50"/>
                    </a:lnTo>
                    <a:lnTo>
                      <a:pt x="1367" y="47"/>
                    </a:lnTo>
                    <a:lnTo>
                      <a:pt x="1371" y="49"/>
                    </a:lnTo>
                    <a:lnTo>
                      <a:pt x="1374" y="52"/>
                    </a:lnTo>
                    <a:lnTo>
                      <a:pt x="1377" y="54"/>
                    </a:lnTo>
                    <a:lnTo>
                      <a:pt x="1377" y="59"/>
                    </a:lnTo>
                    <a:lnTo>
                      <a:pt x="1384" y="64"/>
                    </a:lnTo>
                    <a:lnTo>
                      <a:pt x="1386" y="69"/>
                    </a:lnTo>
                    <a:lnTo>
                      <a:pt x="1389" y="70"/>
                    </a:lnTo>
                    <a:lnTo>
                      <a:pt x="1391" y="69"/>
                    </a:lnTo>
                    <a:lnTo>
                      <a:pt x="1394" y="69"/>
                    </a:lnTo>
                    <a:lnTo>
                      <a:pt x="1396" y="70"/>
                    </a:lnTo>
                    <a:lnTo>
                      <a:pt x="1399" y="74"/>
                    </a:lnTo>
                    <a:lnTo>
                      <a:pt x="1401" y="78"/>
                    </a:lnTo>
                    <a:lnTo>
                      <a:pt x="1404" y="83"/>
                    </a:lnTo>
                    <a:lnTo>
                      <a:pt x="1404" y="87"/>
                    </a:lnTo>
                    <a:lnTo>
                      <a:pt x="1402" y="85"/>
                    </a:lnTo>
                    <a:lnTo>
                      <a:pt x="1401" y="83"/>
                    </a:lnTo>
                    <a:lnTo>
                      <a:pt x="1399" y="80"/>
                    </a:lnTo>
                    <a:lnTo>
                      <a:pt x="1397" y="80"/>
                    </a:lnTo>
                    <a:lnTo>
                      <a:pt x="1396" y="83"/>
                    </a:lnTo>
                    <a:lnTo>
                      <a:pt x="1391" y="80"/>
                    </a:lnTo>
                    <a:lnTo>
                      <a:pt x="1382" y="77"/>
                    </a:lnTo>
                    <a:lnTo>
                      <a:pt x="1376" y="77"/>
                    </a:lnTo>
                    <a:lnTo>
                      <a:pt x="1376" y="78"/>
                    </a:lnTo>
                    <a:lnTo>
                      <a:pt x="1379" y="82"/>
                    </a:lnTo>
                    <a:lnTo>
                      <a:pt x="1386" y="83"/>
                    </a:lnTo>
                    <a:lnTo>
                      <a:pt x="1387" y="85"/>
                    </a:lnTo>
                    <a:lnTo>
                      <a:pt x="1386" y="87"/>
                    </a:lnTo>
                    <a:lnTo>
                      <a:pt x="1389" y="92"/>
                    </a:lnTo>
                    <a:lnTo>
                      <a:pt x="1392" y="93"/>
                    </a:lnTo>
                    <a:lnTo>
                      <a:pt x="1394" y="92"/>
                    </a:lnTo>
                    <a:lnTo>
                      <a:pt x="1396" y="87"/>
                    </a:lnTo>
                    <a:lnTo>
                      <a:pt x="1397" y="87"/>
                    </a:lnTo>
                    <a:lnTo>
                      <a:pt x="1401" y="90"/>
                    </a:lnTo>
                    <a:lnTo>
                      <a:pt x="1404" y="92"/>
                    </a:lnTo>
                    <a:lnTo>
                      <a:pt x="1406" y="90"/>
                    </a:lnTo>
                    <a:lnTo>
                      <a:pt x="1409" y="92"/>
                    </a:lnTo>
                    <a:lnTo>
                      <a:pt x="1411" y="93"/>
                    </a:lnTo>
                    <a:lnTo>
                      <a:pt x="1409" y="97"/>
                    </a:lnTo>
                    <a:lnTo>
                      <a:pt x="1412" y="103"/>
                    </a:lnTo>
                    <a:lnTo>
                      <a:pt x="1414" y="110"/>
                    </a:lnTo>
                    <a:lnTo>
                      <a:pt x="1414" y="120"/>
                    </a:lnTo>
                    <a:lnTo>
                      <a:pt x="1411" y="127"/>
                    </a:lnTo>
                    <a:lnTo>
                      <a:pt x="1409" y="127"/>
                    </a:lnTo>
                    <a:lnTo>
                      <a:pt x="1407" y="130"/>
                    </a:lnTo>
                    <a:lnTo>
                      <a:pt x="1409" y="135"/>
                    </a:lnTo>
                    <a:lnTo>
                      <a:pt x="1404" y="140"/>
                    </a:lnTo>
                    <a:lnTo>
                      <a:pt x="1406" y="142"/>
                    </a:lnTo>
                    <a:lnTo>
                      <a:pt x="1407" y="145"/>
                    </a:lnTo>
                    <a:lnTo>
                      <a:pt x="1409" y="148"/>
                    </a:lnTo>
                    <a:lnTo>
                      <a:pt x="1402" y="152"/>
                    </a:lnTo>
                    <a:lnTo>
                      <a:pt x="1401" y="155"/>
                    </a:lnTo>
                    <a:lnTo>
                      <a:pt x="1402" y="158"/>
                    </a:lnTo>
                    <a:lnTo>
                      <a:pt x="1397" y="165"/>
                    </a:lnTo>
                    <a:lnTo>
                      <a:pt x="1396" y="168"/>
                    </a:lnTo>
                    <a:lnTo>
                      <a:pt x="1396" y="170"/>
                    </a:lnTo>
                    <a:lnTo>
                      <a:pt x="1394" y="175"/>
                    </a:lnTo>
                    <a:lnTo>
                      <a:pt x="1389" y="176"/>
                    </a:lnTo>
                    <a:lnTo>
                      <a:pt x="1384" y="181"/>
                    </a:lnTo>
                    <a:lnTo>
                      <a:pt x="1379" y="181"/>
                    </a:lnTo>
                    <a:lnTo>
                      <a:pt x="1384" y="183"/>
                    </a:lnTo>
                    <a:lnTo>
                      <a:pt x="1387" y="181"/>
                    </a:lnTo>
                    <a:lnTo>
                      <a:pt x="1391" y="180"/>
                    </a:lnTo>
                    <a:lnTo>
                      <a:pt x="1392" y="180"/>
                    </a:lnTo>
                    <a:lnTo>
                      <a:pt x="1396" y="185"/>
                    </a:lnTo>
                    <a:lnTo>
                      <a:pt x="1391" y="193"/>
                    </a:lnTo>
                    <a:lnTo>
                      <a:pt x="1387" y="198"/>
                    </a:lnTo>
                    <a:lnTo>
                      <a:pt x="1384" y="208"/>
                    </a:lnTo>
                    <a:lnTo>
                      <a:pt x="1387" y="213"/>
                    </a:lnTo>
                    <a:lnTo>
                      <a:pt x="1387" y="216"/>
                    </a:lnTo>
                    <a:lnTo>
                      <a:pt x="1384" y="226"/>
                    </a:lnTo>
                    <a:lnTo>
                      <a:pt x="1377" y="228"/>
                    </a:lnTo>
                    <a:lnTo>
                      <a:pt x="1376" y="228"/>
                    </a:lnTo>
                    <a:lnTo>
                      <a:pt x="1372" y="228"/>
                    </a:lnTo>
                    <a:lnTo>
                      <a:pt x="1371" y="231"/>
                    </a:lnTo>
                    <a:lnTo>
                      <a:pt x="1372" y="233"/>
                    </a:lnTo>
                    <a:lnTo>
                      <a:pt x="1374" y="241"/>
                    </a:lnTo>
                    <a:lnTo>
                      <a:pt x="1372" y="246"/>
                    </a:lnTo>
                    <a:lnTo>
                      <a:pt x="1367" y="248"/>
                    </a:lnTo>
                    <a:lnTo>
                      <a:pt x="1366" y="255"/>
                    </a:lnTo>
                    <a:lnTo>
                      <a:pt x="1367" y="260"/>
                    </a:lnTo>
                    <a:lnTo>
                      <a:pt x="1367" y="266"/>
                    </a:lnTo>
                    <a:lnTo>
                      <a:pt x="1366" y="268"/>
                    </a:lnTo>
                    <a:lnTo>
                      <a:pt x="1367" y="271"/>
                    </a:lnTo>
                    <a:lnTo>
                      <a:pt x="1371" y="273"/>
                    </a:lnTo>
                    <a:lnTo>
                      <a:pt x="1367" y="284"/>
                    </a:lnTo>
                    <a:lnTo>
                      <a:pt x="1362" y="288"/>
                    </a:lnTo>
                    <a:lnTo>
                      <a:pt x="1362" y="293"/>
                    </a:lnTo>
                    <a:lnTo>
                      <a:pt x="1364" y="289"/>
                    </a:lnTo>
                    <a:lnTo>
                      <a:pt x="1367" y="289"/>
                    </a:lnTo>
                    <a:lnTo>
                      <a:pt x="1372" y="284"/>
                    </a:lnTo>
                    <a:lnTo>
                      <a:pt x="1374" y="281"/>
                    </a:lnTo>
                    <a:lnTo>
                      <a:pt x="1374" y="279"/>
                    </a:lnTo>
                    <a:lnTo>
                      <a:pt x="1376" y="276"/>
                    </a:lnTo>
                    <a:lnTo>
                      <a:pt x="1382" y="276"/>
                    </a:lnTo>
                    <a:lnTo>
                      <a:pt x="1386" y="274"/>
                    </a:lnTo>
                    <a:lnTo>
                      <a:pt x="1381" y="274"/>
                    </a:lnTo>
                    <a:lnTo>
                      <a:pt x="1374" y="266"/>
                    </a:lnTo>
                    <a:lnTo>
                      <a:pt x="1371" y="260"/>
                    </a:lnTo>
                    <a:lnTo>
                      <a:pt x="1374" y="256"/>
                    </a:lnTo>
                    <a:lnTo>
                      <a:pt x="1382" y="255"/>
                    </a:lnTo>
                    <a:lnTo>
                      <a:pt x="1391" y="255"/>
                    </a:lnTo>
                    <a:lnTo>
                      <a:pt x="1397" y="248"/>
                    </a:lnTo>
                    <a:lnTo>
                      <a:pt x="1401" y="248"/>
                    </a:lnTo>
                    <a:lnTo>
                      <a:pt x="1404" y="246"/>
                    </a:lnTo>
                    <a:lnTo>
                      <a:pt x="1401" y="243"/>
                    </a:lnTo>
                    <a:lnTo>
                      <a:pt x="1409" y="236"/>
                    </a:lnTo>
                    <a:lnTo>
                      <a:pt x="1412" y="231"/>
                    </a:lnTo>
                    <a:lnTo>
                      <a:pt x="1409" y="228"/>
                    </a:lnTo>
                    <a:lnTo>
                      <a:pt x="1409" y="226"/>
                    </a:lnTo>
                    <a:lnTo>
                      <a:pt x="1414" y="228"/>
                    </a:lnTo>
                    <a:lnTo>
                      <a:pt x="1421" y="226"/>
                    </a:lnTo>
                    <a:lnTo>
                      <a:pt x="1424" y="221"/>
                    </a:lnTo>
                    <a:lnTo>
                      <a:pt x="1421" y="218"/>
                    </a:lnTo>
                    <a:lnTo>
                      <a:pt x="1431" y="213"/>
                    </a:lnTo>
                    <a:lnTo>
                      <a:pt x="1431" y="208"/>
                    </a:lnTo>
                    <a:lnTo>
                      <a:pt x="1429" y="205"/>
                    </a:lnTo>
                    <a:lnTo>
                      <a:pt x="1419" y="210"/>
                    </a:lnTo>
                    <a:lnTo>
                      <a:pt x="1419" y="211"/>
                    </a:lnTo>
                    <a:lnTo>
                      <a:pt x="1412" y="216"/>
                    </a:lnTo>
                    <a:lnTo>
                      <a:pt x="1406" y="215"/>
                    </a:lnTo>
                    <a:lnTo>
                      <a:pt x="1402" y="208"/>
                    </a:lnTo>
                    <a:lnTo>
                      <a:pt x="1407" y="203"/>
                    </a:lnTo>
                    <a:lnTo>
                      <a:pt x="1406" y="196"/>
                    </a:lnTo>
                    <a:lnTo>
                      <a:pt x="1411" y="193"/>
                    </a:lnTo>
                    <a:lnTo>
                      <a:pt x="1417" y="193"/>
                    </a:lnTo>
                    <a:lnTo>
                      <a:pt x="1426" y="198"/>
                    </a:lnTo>
                    <a:lnTo>
                      <a:pt x="1429" y="195"/>
                    </a:lnTo>
                    <a:lnTo>
                      <a:pt x="1429" y="190"/>
                    </a:lnTo>
                    <a:lnTo>
                      <a:pt x="1436" y="186"/>
                    </a:lnTo>
                    <a:lnTo>
                      <a:pt x="1436" y="190"/>
                    </a:lnTo>
                    <a:lnTo>
                      <a:pt x="1432" y="193"/>
                    </a:lnTo>
                    <a:lnTo>
                      <a:pt x="1434" y="196"/>
                    </a:lnTo>
                    <a:lnTo>
                      <a:pt x="1447" y="206"/>
                    </a:lnTo>
                    <a:lnTo>
                      <a:pt x="1454" y="208"/>
                    </a:lnTo>
                    <a:lnTo>
                      <a:pt x="1456" y="205"/>
                    </a:lnTo>
                    <a:lnTo>
                      <a:pt x="1465" y="205"/>
                    </a:lnTo>
                    <a:lnTo>
                      <a:pt x="1469" y="200"/>
                    </a:lnTo>
                    <a:lnTo>
                      <a:pt x="1469" y="195"/>
                    </a:lnTo>
                    <a:lnTo>
                      <a:pt x="1460" y="188"/>
                    </a:lnTo>
                    <a:lnTo>
                      <a:pt x="1460" y="185"/>
                    </a:lnTo>
                    <a:lnTo>
                      <a:pt x="1464" y="185"/>
                    </a:lnTo>
                    <a:lnTo>
                      <a:pt x="1474" y="193"/>
                    </a:lnTo>
                    <a:lnTo>
                      <a:pt x="1477" y="195"/>
                    </a:lnTo>
                    <a:lnTo>
                      <a:pt x="1482" y="198"/>
                    </a:lnTo>
                    <a:lnTo>
                      <a:pt x="1480" y="201"/>
                    </a:lnTo>
                    <a:lnTo>
                      <a:pt x="1482" y="205"/>
                    </a:lnTo>
                    <a:lnTo>
                      <a:pt x="1487" y="210"/>
                    </a:lnTo>
                    <a:lnTo>
                      <a:pt x="1489" y="218"/>
                    </a:lnTo>
                    <a:lnTo>
                      <a:pt x="1490" y="220"/>
                    </a:lnTo>
                    <a:lnTo>
                      <a:pt x="1490" y="216"/>
                    </a:lnTo>
                    <a:lnTo>
                      <a:pt x="1495" y="213"/>
                    </a:lnTo>
                    <a:lnTo>
                      <a:pt x="1497" y="211"/>
                    </a:lnTo>
                    <a:lnTo>
                      <a:pt x="1500" y="208"/>
                    </a:lnTo>
                    <a:lnTo>
                      <a:pt x="1497" y="208"/>
                    </a:lnTo>
                    <a:lnTo>
                      <a:pt x="1494" y="210"/>
                    </a:lnTo>
                    <a:lnTo>
                      <a:pt x="1490" y="208"/>
                    </a:lnTo>
                    <a:lnTo>
                      <a:pt x="1487" y="203"/>
                    </a:lnTo>
                    <a:lnTo>
                      <a:pt x="1494" y="198"/>
                    </a:lnTo>
                    <a:lnTo>
                      <a:pt x="1499" y="195"/>
                    </a:lnTo>
                    <a:lnTo>
                      <a:pt x="1500" y="191"/>
                    </a:lnTo>
                    <a:lnTo>
                      <a:pt x="1504" y="191"/>
                    </a:lnTo>
                    <a:lnTo>
                      <a:pt x="1505" y="188"/>
                    </a:lnTo>
                    <a:lnTo>
                      <a:pt x="1515" y="186"/>
                    </a:lnTo>
                    <a:lnTo>
                      <a:pt x="1532" y="183"/>
                    </a:lnTo>
                    <a:lnTo>
                      <a:pt x="1552" y="183"/>
                    </a:lnTo>
                    <a:lnTo>
                      <a:pt x="1567" y="176"/>
                    </a:lnTo>
                    <a:lnTo>
                      <a:pt x="1573" y="176"/>
                    </a:lnTo>
                    <a:lnTo>
                      <a:pt x="1580" y="178"/>
                    </a:lnTo>
                    <a:lnTo>
                      <a:pt x="1580" y="181"/>
                    </a:lnTo>
                    <a:lnTo>
                      <a:pt x="1578" y="183"/>
                    </a:lnTo>
                    <a:lnTo>
                      <a:pt x="1575" y="188"/>
                    </a:lnTo>
                    <a:lnTo>
                      <a:pt x="1577" y="196"/>
                    </a:lnTo>
                    <a:lnTo>
                      <a:pt x="1583" y="201"/>
                    </a:lnTo>
                    <a:lnTo>
                      <a:pt x="1605" y="201"/>
                    </a:lnTo>
                    <a:lnTo>
                      <a:pt x="1610" y="203"/>
                    </a:lnTo>
                    <a:lnTo>
                      <a:pt x="1612" y="201"/>
                    </a:lnTo>
                    <a:lnTo>
                      <a:pt x="1618" y="203"/>
                    </a:lnTo>
                    <a:lnTo>
                      <a:pt x="1625" y="205"/>
                    </a:lnTo>
                    <a:lnTo>
                      <a:pt x="1640" y="201"/>
                    </a:lnTo>
                    <a:lnTo>
                      <a:pt x="1650" y="196"/>
                    </a:lnTo>
                    <a:lnTo>
                      <a:pt x="1655" y="198"/>
                    </a:lnTo>
                    <a:lnTo>
                      <a:pt x="1660" y="198"/>
                    </a:lnTo>
                    <a:lnTo>
                      <a:pt x="1661" y="193"/>
                    </a:lnTo>
                    <a:lnTo>
                      <a:pt x="1660" y="190"/>
                    </a:lnTo>
                    <a:lnTo>
                      <a:pt x="1665" y="190"/>
                    </a:lnTo>
                    <a:lnTo>
                      <a:pt x="1670" y="190"/>
                    </a:lnTo>
                    <a:lnTo>
                      <a:pt x="1675" y="188"/>
                    </a:lnTo>
                    <a:lnTo>
                      <a:pt x="1676" y="191"/>
                    </a:lnTo>
                    <a:lnTo>
                      <a:pt x="1680" y="193"/>
                    </a:lnTo>
                    <a:lnTo>
                      <a:pt x="1683" y="188"/>
                    </a:lnTo>
                    <a:lnTo>
                      <a:pt x="1681" y="185"/>
                    </a:lnTo>
                    <a:lnTo>
                      <a:pt x="1676" y="181"/>
                    </a:lnTo>
                    <a:lnTo>
                      <a:pt x="1678" y="176"/>
                    </a:lnTo>
                    <a:lnTo>
                      <a:pt x="1675" y="173"/>
                    </a:lnTo>
                    <a:lnTo>
                      <a:pt x="1670" y="173"/>
                    </a:lnTo>
                    <a:lnTo>
                      <a:pt x="1670" y="167"/>
                    </a:lnTo>
                    <a:lnTo>
                      <a:pt x="1666" y="167"/>
                    </a:lnTo>
                    <a:lnTo>
                      <a:pt x="1665" y="162"/>
                    </a:lnTo>
                    <a:lnTo>
                      <a:pt x="1661" y="158"/>
                    </a:lnTo>
                    <a:lnTo>
                      <a:pt x="1661" y="153"/>
                    </a:lnTo>
                    <a:lnTo>
                      <a:pt x="1663" y="148"/>
                    </a:lnTo>
                    <a:lnTo>
                      <a:pt x="1665" y="152"/>
                    </a:lnTo>
                    <a:lnTo>
                      <a:pt x="1666" y="153"/>
                    </a:lnTo>
                    <a:lnTo>
                      <a:pt x="1673" y="148"/>
                    </a:lnTo>
                    <a:lnTo>
                      <a:pt x="1671" y="147"/>
                    </a:lnTo>
                    <a:lnTo>
                      <a:pt x="1670" y="143"/>
                    </a:lnTo>
                    <a:lnTo>
                      <a:pt x="1673" y="143"/>
                    </a:lnTo>
                    <a:lnTo>
                      <a:pt x="1680" y="147"/>
                    </a:lnTo>
                    <a:lnTo>
                      <a:pt x="1683" y="145"/>
                    </a:lnTo>
                    <a:lnTo>
                      <a:pt x="1683" y="142"/>
                    </a:lnTo>
                    <a:lnTo>
                      <a:pt x="1685" y="143"/>
                    </a:lnTo>
                    <a:lnTo>
                      <a:pt x="1691" y="143"/>
                    </a:lnTo>
                    <a:lnTo>
                      <a:pt x="1695" y="143"/>
                    </a:lnTo>
                    <a:lnTo>
                      <a:pt x="1696" y="140"/>
                    </a:lnTo>
                    <a:lnTo>
                      <a:pt x="1701" y="145"/>
                    </a:lnTo>
                    <a:lnTo>
                      <a:pt x="1705" y="145"/>
                    </a:lnTo>
                    <a:lnTo>
                      <a:pt x="1708" y="150"/>
                    </a:lnTo>
                    <a:lnTo>
                      <a:pt x="1711" y="147"/>
                    </a:lnTo>
                    <a:lnTo>
                      <a:pt x="1711" y="143"/>
                    </a:lnTo>
                    <a:lnTo>
                      <a:pt x="1715" y="143"/>
                    </a:lnTo>
                    <a:lnTo>
                      <a:pt x="1718" y="148"/>
                    </a:lnTo>
                    <a:lnTo>
                      <a:pt x="1715" y="150"/>
                    </a:lnTo>
                    <a:lnTo>
                      <a:pt x="1713" y="155"/>
                    </a:lnTo>
                    <a:lnTo>
                      <a:pt x="1715" y="155"/>
                    </a:lnTo>
                    <a:lnTo>
                      <a:pt x="1720" y="155"/>
                    </a:lnTo>
                    <a:lnTo>
                      <a:pt x="1721" y="155"/>
                    </a:lnTo>
                    <a:lnTo>
                      <a:pt x="1721" y="152"/>
                    </a:lnTo>
                    <a:lnTo>
                      <a:pt x="1723" y="150"/>
                    </a:lnTo>
                    <a:lnTo>
                      <a:pt x="1726" y="152"/>
                    </a:lnTo>
                    <a:lnTo>
                      <a:pt x="1725" y="147"/>
                    </a:lnTo>
                    <a:lnTo>
                      <a:pt x="1723" y="145"/>
                    </a:lnTo>
                    <a:lnTo>
                      <a:pt x="1723" y="143"/>
                    </a:lnTo>
                    <a:lnTo>
                      <a:pt x="1728" y="143"/>
                    </a:lnTo>
                    <a:lnTo>
                      <a:pt x="1735" y="142"/>
                    </a:lnTo>
                    <a:lnTo>
                      <a:pt x="1738" y="143"/>
                    </a:lnTo>
                    <a:lnTo>
                      <a:pt x="1741" y="142"/>
                    </a:lnTo>
                    <a:lnTo>
                      <a:pt x="1746" y="142"/>
                    </a:lnTo>
                    <a:lnTo>
                      <a:pt x="1748" y="145"/>
                    </a:lnTo>
                    <a:lnTo>
                      <a:pt x="1748" y="150"/>
                    </a:lnTo>
                    <a:lnTo>
                      <a:pt x="1750" y="148"/>
                    </a:lnTo>
                    <a:lnTo>
                      <a:pt x="1753" y="148"/>
                    </a:lnTo>
                    <a:lnTo>
                      <a:pt x="1756" y="143"/>
                    </a:lnTo>
                    <a:lnTo>
                      <a:pt x="1758" y="150"/>
                    </a:lnTo>
                    <a:lnTo>
                      <a:pt x="1761" y="150"/>
                    </a:lnTo>
                    <a:lnTo>
                      <a:pt x="1766" y="147"/>
                    </a:lnTo>
                    <a:lnTo>
                      <a:pt x="1769" y="150"/>
                    </a:lnTo>
                    <a:lnTo>
                      <a:pt x="1771" y="158"/>
                    </a:lnTo>
                    <a:lnTo>
                      <a:pt x="1774" y="153"/>
                    </a:lnTo>
                    <a:lnTo>
                      <a:pt x="1778" y="152"/>
                    </a:lnTo>
                    <a:lnTo>
                      <a:pt x="1779" y="153"/>
                    </a:lnTo>
                    <a:lnTo>
                      <a:pt x="1778" y="160"/>
                    </a:lnTo>
                    <a:lnTo>
                      <a:pt x="1781" y="162"/>
                    </a:lnTo>
                    <a:lnTo>
                      <a:pt x="1783" y="163"/>
                    </a:lnTo>
                    <a:lnTo>
                      <a:pt x="1788" y="163"/>
                    </a:lnTo>
                    <a:lnTo>
                      <a:pt x="1788" y="168"/>
                    </a:lnTo>
                    <a:lnTo>
                      <a:pt x="1791" y="167"/>
                    </a:lnTo>
                    <a:lnTo>
                      <a:pt x="1793" y="167"/>
                    </a:lnTo>
                    <a:lnTo>
                      <a:pt x="1794" y="170"/>
                    </a:lnTo>
                    <a:lnTo>
                      <a:pt x="1789" y="175"/>
                    </a:lnTo>
                    <a:lnTo>
                      <a:pt x="1791" y="180"/>
                    </a:lnTo>
                    <a:lnTo>
                      <a:pt x="1798" y="173"/>
                    </a:lnTo>
                    <a:lnTo>
                      <a:pt x="1801" y="173"/>
                    </a:lnTo>
                    <a:lnTo>
                      <a:pt x="1803" y="176"/>
                    </a:lnTo>
                    <a:lnTo>
                      <a:pt x="1793" y="185"/>
                    </a:lnTo>
                    <a:lnTo>
                      <a:pt x="1794" y="190"/>
                    </a:lnTo>
                    <a:lnTo>
                      <a:pt x="1801" y="191"/>
                    </a:lnTo>
                    <a:lnTo>
                      <a:pt x="1803" y="188"/>
                    </a:lnTo>
                    <a:lnTo>
                      <a:pt x="1806" y="186"/>
                    </a:lnTo>
                    <a:lnTo>
                      <a:pt x="1809" y="188"/>
                    </a:lnTo>
                    <a:lnTo>
                      <a:pt x="1811" y="191"/>
                    </a:lnTo>
                    <a:lnTo>
                      <a:pt x="1814" y="190"/>
                    </a:lnTo>
                    <a:lnTo>
                      <a:pt x="1819" y="195"/>
                    </a:lnTo>
                    <a:lnTo>
                      <a:pt x="1818" y="201"/>
                    </a:lnTo>
                    <a:lnTo>
                      <a:pt x="1823" y="201"/>
                    </a:lnTo>
                    <a:lnTo>
                      <a:pt x="1823" y="205"/>
                    </a:lnTo>
                    <a:lnTo>
                      <a:pt x="1828" y="203"/>
                    </a:lnTo>
                    <a:lnTo>
                      <a:pt x="1828" y="206"/>
                    </a:lnTo>
                    <a:lnTo>
                      <a:pt x="1824" y="213"/>
                    </a:lnTo>
                    <a:lnTo>
                      <a:pt x="1818" y="215"/>
                    </a:lnTo>
                    <a:lnTo>
                      <a:pt x="1814" y="213"/>
                    </a:lnTo>
                    <a:lnTo>
                      <a:pt x="1804" y="210"/>
                    </a:lnTo>
                    <a:lnTo>
                      <a:pt x="1794" y="210"/>
                    </a:lnTo>
                    <a:lnTo>
                      <a:pt x="1798" y="213"/>
                    </a:lnTo>
                    <a:lnTo>
                      <a:pt x="1799" y="218"/>
                    </a:lnTo>
                    <a:lnTo>
                      <a:pt x="1809" y="218"/>
                    </a:lnTo>
                    <a:lnTo>
                      <a:pt x="1811" y="221"/>
                    </a:lnTo>
                    <a:lnTo>
                      <a:pt x="1821" y="228"/>
                    </a:lnTo>
                    <a:lnTo>
                      <a:pt x="1829" y="230"/>
                    </a:lnTo>
                    <a:lnTo>
                      <a:pt x="1834" y="226"/>
                    </a:lnTo>
                    <a:lnTo>
                      <a:pt x="1836" y="221"/>
                    </a:lnTo>
                    <a:lnTo>
                      <a:pt x="1831" y="218"/>
                    </a:lnTo>
                    <a:lnTo>
                      <a:pt x="1829" y="215"/>
                    </a:lnTo>
                    <a:lnTo>
                      <a:pt x="1831" y="215"/>
                    </a:lnTo>
                    <a:lnTo>
                      <a:pt x="1836" y="220"/>
                    </a:lnTo>
                    <a:lnTo>
                      <a:pt x="1843" y="223"/>
                    </a:lnTo>
                    <a:lnTo>
                      <a:pt x="1844" y="225"/>
                    </a:lnTo>
                    <a:lnTo>
                      <a:pt x="1841" y="225"/>
                    </a:lnTo>
                    <a:lnTo>
                      <a:pt x="1831" y="233"/>
                    </a:lnTo>
                    <a:lnTo>
                      <a:pt x="1834" y="235"/>
                    </a:lnTo>
                    <a:lnTo>
                      <a:pt x="1838" y="235"/>
                    </a:lnTo>
                    <a:lnTo>
                      <a:pt x="1841" y="233"/>
                    </a:lnTo>
                    <a:lnTo>
                      <a:pt x="1844" y="233"/>
                    </a:lnTo>
                    <a:lnTo>
                      <a:pt x="1859" y="246"/>
                    </a:lnTo>
                    <a:lnTo>
                      <a:pt x="1864" y="248"/>
                    </a:lnTo>
                    <a:lnTo>
                      <a:pt x="1869" y="253"/>
                    </a:lnTo>
                    <a:lnTo>
                      <a:pt x="1881" y="255"/>
                    </a:lnTo>
                    <a:lnTo>
                      <a:pt x="1887" y="261"/>
                    </a:lnTo>
                    <a:lnTo>
                      <a:pt x="1894" y="263"/>
                    </a:lnTo>
                    <a:lnTo>
                      <a:pt x="1896" y="261"/>
                    </a:lnTo>
                    <a:lnTo>
                      <a:pt x="1894" y="258"/>
                    </a:lnTo>
                    <a:lnTo>
                      <a:pt x="1897" y="256"/>
                    </a:lnTo>
                    <a:lnTo>
                      <a:pt x="1901" y="260"/>
                    </a:lnTo>
                    <a:lnTo>
                      <a:pt x="1902" y="263"/>
                    </a:lnTo>
                    <a:lnTo>
                      <a:pt x="1906" y="268"/>
                    </a:lnTo>
                    <a:lnTo>
                      <a:pt x="1907" y="268"/>
                    </a:lnTo>
                    <a:lnTo>
                      <a:pt x="1909" y="263"/>
                    </a:lnTo>
                    <a:lnTo>
                      <a:pt x="1904" y="240"/>
                    </a:lnTo>
                    <a:lnTo>
                      <a:pt x="1899" y="228"/>
                    </a:lnTo>
                    <a:lnTo>
                      <a:pt x="1892" y="216"/>
                    </a:lnTo>
                    <a:lnTo>
                      <a:pt x="1891" y="205"/>
                    </a:lnTo>
                    <a:lnTo>
                      <a:pt x="1887" y="196"/>
                    </a:lnTo>
                    <a:lnTo>
                      <a:pt x="1887" y="193"/>
                    </a:lnTo>
                    <a:lnTo>
                      <a:pt x="1891" y="195"/>
                    </a:lnTo>
                    <a:lnTo>
                      <a:pt x="1894" y="201"/>
                    </a:lnTo>
                    <a:lnTo>
                      <a:pt x="1899" y="206"/>
                    </a:lnTo>
                    <a:lnTo>
                      <a:pt x="1906" y="208"/>
                    </a:lnTo>
                    <a:lnTo>
                      <a:pt x="1911" y="213"/>
                    </a:lnTo>
                    <a:lnTo>
                      <a:pt x="1919" y="213"/>
                    </a:lnTo>
                    <a:lnTo>
                      <a:pt x="1939" y="211"/>
                    </a:lnTo>
                    <a:lnTo>
                      <a:pt x="1942" y="213"/>
                    </a:lnTo>
                    <a:lnTo>
                      <a:pt x="1946" y="211"/>
                    </a:lnTo>
                    <a:lnTo>
                      <a:pt x="1951" y="215"/>
                    </a:lnTo>
                    <a:lnTo>
                      <a:pt x="1952" y="213"/>
                    </a:lnTo>
                    <a:lnTo>
                      <a:pt x="1949" y="208"/>
                    </a:lnTo>
                    <a:lnTo>
                      <a:pt x="1949" y="206"/>
                    </a:lnTo>
                    <a:lnTo>
                      <a:pt x="1946" y="203"/>
                    </a:lnTo>
                    <a:lnTo>
                      <a:pt x="1947" y="201"/>
                    </a:lnTo>
                    <a:lnTo>
                      <a:pt x="1949" y="196"/>
                    </a:lnTo>
                    <a:lnTo>
                      <a:pt x="1965" y="190"/>
                    </a:lnTo>
                    <a:lnTo>
                      <a:pt x="1967" y="191"/>
                    </a:lnTo>
                    <a:lnTo>
                      <a:pt x="1970" y="191"/>
                    </a:lnTo>
                    <a:lnTo>
                      <a:pt x="1977" y="193"/>
                    </a:lnTo>
                    <a:lnTo>
                      <a:pt x="1984" y="193"/>
                    </a:lnTo>
                    <a:lnTo>
                      <a:pt x="1990" y="198"/>
                    </a:lnTo>
                    <a:lnTo>
                      <a:pt x="1995" y="200"/>
                    </a:lnTo>
                    <a:lnTo>
                      <a:pt x="1999" y="205"/>
                    </a:lnTo>
                    <a:lnTo>
                      <a:pt x="2007" y="205"/>
                    </a:lnTo>
                    <a:lnTo>
                      <a:pt x="2009" y="210"/>
                    </a:lnTo>
                    <a:lnTo>
                      <a:pt x="2020" y="210"/>
                    </a:lnTo>
                    <a:lnTo>
                      <a:pt x="2014" y="206"/>
                    </a:lnTo>
                    <a:lnTo>
                      <a:pt x="2012" y="203"/>
                    </a:lnTo>
                    <a:lnTo>
                      <a:pt x="2019" y="205"/>
                    </a:lnTo>
                    <a:lnTo>
                      <a:pt x="2024" y="201"/>
                    </a:lnTo>
                    <a:lnTo>
                      <a:pt x="2019" y="200"/>
                    </a:lnTo>
                    <a:lnTo>
                      <a:pt x="2022" y="196"/>
                    </a:lnTo>
                    <a:lnTo>
                      <a:pt x="2019" y="193"/>
                    </a:lnTo>
                    <a:lnTo>
                      <a:pt x="2012" y="196"/>
                    </a:lnTo>
                    <a:lnTo>
                      <a:pt x="2007" y="195"/>
                    </a:lnTo>
                    <a:lnTo>
                      <a:pt x="2005" y="188"/>
                    </a:lnTo>
                    <a:lnTo>
                      <a:pt x="2004" y="183"/>
                    </a:lnTo>
                    <a:lnTo>
                      <a:pt x="2007" y="180"/>
                    </a:lnTo>
                    <a:lnTo>
                      <a:pt x="2009" y="183"/>
                    </a:lnTo>
                    <a:lnTo>
                      <a:pt x="2014" y="180"/>
                    </a:lnTo>
                    <a:lnTo>
                      <a:pt x="2010" y="176"/>
                    </a:lnTo>
                    <a:lnTo>
                      <a:pt x="2015" y="175"/>
                    </a:lnTo>
                    <a:lnTo>
                      <a:pt x="2022" y="180"/>
                    </a:lnTo>
                    <a:lnTo>
                      <a:pt x="2024" y="185"/>
                    </a:lnTo>
                    <a:lnTo>
                      <a:pt x="2027" y="185"/>
                    </a:lnTo>
                    <a:lnTo>
                      <a:pt x="2030" y="186"/>
                    </a:lnTo>
                    <a:lnTo>
                      <a:pt x="2034" y="185"/>
                    </a:lnTo>
                    <a:lnTo>
                      <a:pt x="2032" y="180"/>
                    </a:lnTo>
                    <a:lnTo>
                      <a:pt x="2037" y="178"/>
                    </a:lnTo>
                    <a:lnTo>
                      <a:pt x="2040" y="180"/>
                    </a:lnTo>
                    <a:lnTo>
                      <a:pt x="2042" y="176"/>
                    </a:lnTo>
                    <a:lnTo>
                      <a:pt x="2034" y="168"/>
                    </a:lnTo>
                    <a:lnTo>
                      <a:pt x="2029" y="168"/>
                    </a:lnTo>
                    <a:lnTo>
                      <a:pt x="2022" y="163"/>
                    </a:lnTo>
                    <a:lnTo>
                      <a:pt x="2024" y="158"/>
                    </a:lnTo>
                    <a:lnTo>
                      <a:pt x="2020" y="155"/>
                    </a:lnTo>
                    <a:lnTo>
                      <a:pt x="2015" y="157"/>
                    </a:lnTo>
                    <a:lnTo>
                      <a:pt x="2010" y="155"/>
                    </a:lnTo>
                    <a:lnTo>
                      <a:pt x="2017" y="152"/>
                    </a:lnTo>
                    <a:lnTo>
                      <a:pt x="2014" y="148"/>
                    </a:lnTo>
                    <a:lnTo>
                      <a:pt x="2015" y="147"/>
                    </a:lnTo>
                    <a:lnTo>
                      <a:pt x="2012" y="142"/>
                    </a:lnTo>
                    <a:lnTo>
                      <a:pt x="2020" y="142"/>
                    </a:lnTo>
                    <a:lnTo>
                      <a:pt x="2022" y="133"/>
                    </a:lnTo>
                    <a:lnTo>
                      <a:pt x="2012" y="137"/>
                    </a:lnTo>
                    <a:lnTo>
                      <a:pt x="2007" y="140"/>
                    </a:lnTo>
                    <a:lnTo>
                      <a:pt x="2007" y="145"/>
                    </a:lnTo>
                    <a:lnTo>
                      <a:pt x="1997" y="143"/>
                    </a:lnTo>
                    <a:lnTo>
                      <a:pt x="1992" y="135"/>
                    </a:lnTo>
                    <a:lnTo>
                      <a:pt x="1995" y="130"/>
                    </a:lnTo>
                    <a:lnTo>
                      <a:pt x="1997" y="125"/>
                    </a:lnTo>
                    <a:lnTo>
                      <a:pt x="2005" y="122"/>
                    </a:lnTo>
                    <a:lnTo>
                      <a:pt x="2010" y="122"/>
                    </a:lnTo>
                    <a:lnTo>
                      <a:pt x="2019" y="115"/>
                    </a:lnTo>
                    <a:lnTo>
                      <a:pt x="2019" y="112"/>
                    </a:lnTo>
                    <a:lnTo>
                      <a:pt x="2014" y="107"/>
                    </a:lnTo>
                    <a:lnTo>
                      <a:pt x="2009" y="107"/>
                    </a:lnTo>
                    <a:lnTo>
                      <a:pt x="2005" y="105"/>
                    </a:lnTo>
                    <a:lnTo>
                      <a:pt x="1997" y="105"/>
                    </a:lnTo>
                    <a:lnTo>
                      <a:pt x="1990" y="100"/>
                    </a:lnTo>
                    <a:lnTo>
                      <a:pt x="1999" y="97"/>
                    </a:lnTo>
                    <a:lnTo>
                      <a:pt x="2007" y="97"/>
                    </a:lnTo>
                    <a:lnTo>
                      <a:pt x="2019" y="100"/>
                    </a:lnTo>
                    <a:lnTo>
                      <a:pt x="2029" y="98"/>
                    </a:lnTo>
                    <a:lnTo>
                      <a:pt x="2045" y="98"/>
                    </a:lnTo>
                    <a:lnTo>
                      <a:pt x="2073" y="97"/>
                    </a:lnTo>
                    <a:lnTo>
                      <a:pt x="2077" y="93"/>
                    </a:lnTo>
                    <a:lnTo>
                      <a:pt x="2098" y="93"/>
                    </a:lnTo>
                    <a:lnTo>
                      <a:pt x="2107" y="95"/>
                    </a:lnTo>
                    <a:lnTo>
                      <a:pt x="2115" y="93"/>
                    </a:lnTo>
                    <a:lnTo>
                      <a:pt x="2127" y="93"/>
                    </a:lnTo>
                    <a:lnTo>
                      <a:pt x="2120" y="95"/>
                    </a:lnTo>
                    <a:lnTo>
                      <a:pt x="2103" y="102"/>
                    </a:lnTo>
                    <a:lnTo>
                      <a:pt x="2098" y="100"/>
                    </a:lnTo>
                    <a:lnTo>
                      <a:pt x="2095" y="100"/>
                    </a:lnTo>
                    <a:lnTo>
                      <a:pt x="2090" y="98"/>
                    </a:lnTo>
                    <a:lnTo>
                      <a:pt x="2088" y="108"/>
                    </a:lnTo>
                    <a:lnTo>
                      <a:pt x="2092" y="113"/>
                    </a:lnTo>
                    <a:lnTo>
                      <a:pt x="2088" y="115"/>
                    </a:lnTo>
                    <a:lnTo>
                      <a:pt x="2087" y="118"/>
                    </a:lnTo>
                    <a:lnTo>
                      <a:pt x="2092" y="120"/>
                    </a:lnTo>
                    <a:lnTo>
                      <a:pt x="2100" y="115"/>
                    </a:lnTo>
                    <a:lnTo>
                      <a:pt x="2100" y="112"/>
                    </a:lnTo>
                    <a:lnTo>
                      <a:pt x="2112" y="103"/>
                    </a:lnTo>
                    <a:lnTo>
                      <a:pt x="2128" y="97"/>
                    </a:lnTo>
                    <a:lnTo>
                      <a:pt x="2132" y="105"/>
                    </a:lnTo>
                    <a:lnTo>
                      <a:pt x="2132" y="117"/>
                    </a:lnTo>
                    <a:lnTo>
                      <a:pt x="2130" y="118"/>
                    </a:lnTo>
                    <a:lnTo>
                      <a:pt x="2127" y="112"/>
                    </a:lnTo>
                    <a:lnTo>
                      <a:pt x="2123" y="108"/>
                    </a:lnTo>
                    <a:lnTo>
                      <a:pt x="2122" y="103"/>
                    </a:lnTo>
                    <a:lnTo>
                      <a:pt x="2117" y="107"/>
                    </a:lnTo>
                    <a:lnTo>
                      <a:pt x="2115" y="107"/>
                    </a:lnTo>
                    <a:lnTo>
                      <a:pt x="2117" y="113"/>
                    </a:lnTo>
                    <a:lnTo>
                      <a:pt x="2122" y="115"/>
                    </a:lnTo>
                    <a:lnTo>
                      <a:pt x="2123" y="125"/>
                    </a:lnTo>
                    <a:lnTo>
                      <a:pt x="2120" y="132"/>
                    </a:lnTo>
                    <a:lnTo>
                      <a:pt x="2117" y="130"/>
                    </a:lnTo>
                    <a:lnTo>
                      <a:pt x="2113" y="133"/>
                    </a:lnTo>
                    <a:lnTo>
                      <a:pt x="2120" y="137"/>
                    </a:lnTo>
                    <a:lnTo>
                      <a:pt x="2120" y="140"/>
                    </a:lnTo>
                    <a:lnTo>
                      <a:pt x="2122" y="142"/>
                    </a:lnTo>
                    <a:lnTo>
                      <a:pt x="2125" y="142"/>
                    </a:lnTo>
                    <a:lnTo>
                      <a:pt x="2132" y="137"/>
                    </a:lnTo>
                    <a:lnTo>
                      <a:pt x="2132" y="132"/>
                    </a:lnTo>
                    <a:lnTo>
                      <a:pt x="2137" y="125"/>
                    </a:lnTo>
                    <a:lnTo>
                      <a:pt x="2135" y="120"/>
                    </a:lnTo>
                    <a:lnTo>
                      <a:pt x="2135" y="115"/>
                    </a:lnTo>
                    <a:lnTo>
                      <a:pt x="2133" y="92"/>
                    </a:lnTo>
                    <a:lnTo>
                      <a:pt x="2142" y="87"/>
                    </a:lnTo>
                    <a:lnTo>
                      <a:pt x="2155" y="83"/>
                    </a:lnTo>
                    <a:lnTo>
                      <a:pt x="2168" y="80"/>
                    </a:lnTo>
                    <a:lnTo>
                      <a:pt x="2181" y="82"/>
                    </a:lnTo>
                    <a:lnTo>
                      <a:pt x="2198" y="87"/>
                    </a:lnTo>
                    <a:lnTo>
                      <a:pt x="2206" y="97"/>
                    </a:lnTo>
                    <a:lnTo>
                      <a:pt x="2205" y="102"/>
                    </a:lnTo>
                    <a:lnTo>
                      <a:pt x="2201" y="105"/>
                    </a:lnTo>
                    <a:lnTo>
                      <a:pt x="2191" y="98"/>
                    </a:lnTo>
                    <a:lnTo>
                      <a:pt x="2191" y="100"/>
                    </a:lnTo>
                    <a:lnTo>
                      <a:pt x="2193" y="103"/>
                    </a:lnTo>
                    <a:lnTo>
                      <a:pt x="2193" y="108"/>
                    </a:lnTo>
                    <a:lnTo>
                      <a:pt x="2193" y="113"/>
                    </a:lnTo>
                    <a:lnTo>
                      <a:pt x="2190" y="115"/>
                    </a:lnTo>
                    <a:lnTo>
                      <a:pt x="2193" y="117"/>
                    </a:lnTo>
                    <a:lnTo>
                      <a:pt x="2198" y="113"/>
                    </a:lnTo>
                    <a:lnTo>
                      <a:pt x="2206" y="113"/>
                    </a:lnTo>
                    <a:lnTo>
                      <a:pt x="2211" y="108"/>
                    </a:lnTo>
                    <a:lnTo>
                      <a:pt x="2213" y="115"/>
                    </a:lnTo>
                    <a:lnTo>
                      <a:pt x="2216" y="120"/>
                    </a:lnTo>
                    <a:lnTo>
                      <a:pt x="2216" y="125"/>
                    </a:lnTo>
                    <a:lnTo>
                      <a:pt x="2220" y="128"/>
                    </a:lnTo>
                    <a:lnTo>
                      <a:pt x="2223" y="123"/>
                    </a:lnTo>
                    <a:lnTo>
                      <a:pt x="2223" y="120"/>
                    </a:lnTo>
                    <a:lnTo>
                      <a:pt x="2228" y="115"/>
                    </a:lnTo>
                    <a:lnTo>
                      <a:pt x="2235" y="118"/>
                    </a:lnTo>
                    <a:lnTo>
                      <a:pt x="2236" y="123"/>
                    </a:lnTo>
                    <a:lnTo>
                      <a:pt x="2235" y="127"/>
                    </a:lnTo>
                    <a:lnTo>
                      <a:pt x="2233" y="133"/>
                    </a:lnTo>
                    <a:lnTo>
                      <a:pt x="2233" y="135"/>
                    </a:lnTo>
                    <a:lnTo>
                      <a:pt x="2238" y="133"/>
                    </a:lnTo>
                    <a:lnTo>
                      <a:pt x="2240" y="128"/>
                    </a:lnTo>
                    <a:lnTo>
                      <a:pt x="2243" y="127"/>
                    </a:lnTo>
                    <a:lnTo>
                      <a:pt x="2245" y="130"/>
                    </a:lnTo>
                    <a:lnTo>
                      <a:pt x="2245" y="125"/>
                    </a:lnTo>
                    <a:lnTo>
                      <a:pt x="2250" y="117"/>
                    </a:lnTo>
                    <a:lnTo>
                      <a:pt x="2251" y="115"/>
                    </a:lnTo>
                    <a:lnTo>
                      <a:pt x="2254" y="117"/>
                    </a:lnTo>
                    <a:lnTo>
                      <a:pt x="2266" y="123"/>
                    </a:lnTo>
                    <a:lnTo>
                      <a:pt x="2278" y="127"/>
                    </a:lnTo>
                    <a:lnTo>
                      <a:pt x="2284" y="133"/>
                    </a:lnTo>
                    <a:lnTo>
                      <a:pt x="2284" y="137"/>
                    </a:lnTo>
                    <a:lnTo>
                      <a:pt x="2276" y="142"/>
                    </a:lnTo>
                    <a:lnTo>
                      <a:pt x="2271" y="147"/>
                    </a:lnTo>
                    <a:lnTo>
                      <a:pt x="2278" y="143"/>
                    </a:lnTo>
                    <a:lnTo>
                      <a:pt x="2288" y="142"/>
                    </a:lnTo>
                    <a:lnTo>
                      <a:pt x="2294" y="143"/>
                    </a:lnTo>
                    <a:lnTo>
                      <a:pt x="2303" y="142"/>
                    </a:lnTo>
                    <a:lnTo>
                      <a:pt x="2309" y="137"/>
                    </a:lnTo>
                    <a:lnTo>
                      <a:pt x="2314" y="135"/>
                    </a:lnTo>
                    <a:lnTo>
                      <a:pt x="2324" y="127"/>
                    </a:lnTo>
                    <a:lnTo>
                      <a:pt x="2329" y="125"/>
                    </a:lnTo>
                    <a:lnTo>
                      <a:pt x="2336" y="118"/>
                    </a:lnTo>
                    <a:lnTo>
                      <a:pt x="2343" y="117"/>
                    </a:lnTo>
                    <a:lnTo>
                      <a:pt x="2361" y="108"/>
                    </a:lnTo>
                    <a:lnTo>
                      <a:pt x="2371" y="105"/>
                    </a:lnTo>
                    <a:lnTo>
                      <a:pt x="2376" y="107"/>
                    </a:lnTo>
                    <a:lnTo>
                      <a:pt x="2376" y="105"/>
                    </a:lnTo>
                    <a:lnTo>
                      <a:pt x="2386" y="98"/>
                    </a:lnTo>
                    <a:lnTo>
                      <a:pt x="2392" y="98"/>
                    </a:lnTo>
                    <a:lnTo>
                      <a:pt x="2404" y="98"/>
                    </a:lnTo>
                    <a:lnTo>
                      <a:pt x="2429" y="105"/>
                    </a:lnTo>
                    <a:lnTo>
                      <a:pt x="2439" y="115"/>
                    </a:lnTo>
                    <a:lnTo>
                      <a:pt x="2449" y="120"/>
                    </a:lnTo>
                    <a:lnTo>
                      <a:pt x="2457" y="128"/>
                    </a:lnTo>
                    <a:lnTo>
                      <a:pt x="2462" y="137"/>
                    </a:lnTo>
                    <a:lnTo>
                      <a:pt x="2462" y="140"/>
                    </a:lnTo>
                    <a:lnTo>
                      <a:pt x="2464" y="143"/>
                    </a:lnTo>
                    <a:lnTo>
                      <a:pt x="2464" y="150"/>
                    </a:lnTo>
                    <a:lnTo>
                      <a:pt x="2469" y="158"/>
                    </a:lnTo>
                    <a:lnTo>
                      <a:pt x="2469" y="162"/>
                    </a:lnTo>
                    <a:lnTo>
                      <a:pt x="2465" y="167"/>
                    </a:lnTo>
                    <a:lnTo>
                      <a:pt x="2472" y="165"/>
                    </a:lnTo>
                    <a:lnTo>
                      <a:pt x="2477" y="160"/>
                    </a:lnTo>
                    <a:lnTo>
                      <a:pt x="2484" y="160"/>
                    </a:lnTo>
                    <a:lnTo>
                      <a:pt x="2487" y="162"/>
                    </a:lnTo>
                    <a:lnTo>
                      <a:pt x="2487" y="158"/>
                    </a:lnTo>
                    <a:lnTo>
                      <a:pt x="2494" y="158"/>
                    </a:lnTo>
                    <a:lnTo>
                      <a:pt x="2499" y="162"/>
                    </a:lnTo>
                    <a:lnTo>
                      <a:pt x="2502" y="167"/>
                    </a:lnTo>
                    <a:lnTo>
                      <a:pt x="2502" y="162"/>
                    </a:lnTo>
                    <a:lnTo>
                      <a:pt x="2500" y="155"/>
                    </a:lnTo>
                    <a:lnTo>
                      <a:pt x="2505" y="155"/>
                    </a:lnTo>
                    <a:lnTo>
                      <a:pt x="2509" y="160"/>
                    </a:lnTo>
                    <a:lnTo>
                      <a:pt x="2517" y="168"/>
                    </a:lnTo>
                    <a:lnTo>
                      <a:pt x="2519" y="175"/>
                    </a:lnTo>
                    <a:lnTo>
                      <a:pt x="2522" y="175"/>
                    </a:lnTo>
                    <a:lnTo>
                      <a:pt x="2530" y="183"/>
                    </a:lnTo>
                    <a:lnTo>
                      <a:pt x="2529" y="181"/>
                    </a:lnTo>
                    <a:lnTo>
                      <a:pt x="2527" y="175"/>
                    </a:lnTo>
                    <a:lnTo>
                      <a:pt x="2522" y="172"/>
                    </a:lnTo>
                    <a:lnTo>
                      <a:pt x="2522" y="168"/>
                    </a:lnTo>
                    <a:lnTo>
                      <a:pt x="2527" y="172"/>
                    </a:lnTo>
                    <a:lnTo>
                      <a:pt x="2530" y="170"/>
                    </a:lnTo>
                    <a:lnTo>
                      <a:pt x="2535" y="175"/>
                    </a:lnTo>
                    <a:lnTo>
                      <a:pt x="2542" y="183"/>
                    </a:lnTo>
                    <a:lnTo>
                      <a:pt x="2540" y="176"/>
                    </a:lnTo>
                    <a:lnTo>
                      <a:pt x="2532" y="165"/>
                    </a:lnTo>
                    <a:lnTo>
                      <a:pt x="2532" y="155"/>
                    </a:lnTo>
                    <a:lnTo>
                      <a:pt x="2532" y="147"/>
                    </a:lnTo>
                    <a:lnTo>
                      <a:pt x="2539" y="140"/>
                    </a:lnTo>
                    <a:lnTo>
                      <a:pt x="2547" y="140"/>
                    </a:lnTo>
                    <a:lnTo>
                      <a:pt x="2552" y="137"/>
                    </a:lnTo>
                    <a:lnTo>
                      <a:pt x="2560" y="133"/>
                    </a:lnTo>
                    <a:lnTo>
                      <a:pt x="2560" y="130"/>
                    </a:lnTo>
                    <a:lnTo>
                      <a:pt x="2562" y="128"/>
                    </a:lnTo>
                    <a:lnTo>
                      <a:pt x="2565" y="128"/>
                    </a:lnTo>
                    <a:lnTo>
                      <a:pt x="2570" y="132"/>
                    </a:lnTo>
                    <a:lnTo>
                      <a:pt x="2573" y="133"/>
                    </a:lnTo>
                    <a:lnTo>
                      <a:pt x="2580" y="132"/>
                    </a:lnTo>
                    <a:lnTo>
                      <a:pt x="2587" y="128"/>
                    </a:lnTo>
                    <a:lnTo>
                      <a:pt x="2590" y="128"/>
                    </a:lnTo>
                    <a:lnTo>
                      <a:pt x="2600" y="127"/>
                    </a:lnTo>
                    <a:lnTo>
                      <a:pt x="2610" y="127"/>
                    </a:lnTo>
                    <a:lnTo>
                      <a:pt x="2613" y="123"/>
                    </a:lnTo>
                    <a:lnTo>
                      <a:pt x="2617" y="123"/>
                    </a:lnTo>
                    <a:lnTo>
                      <a:pt x="2617" y="127"/>
                    </a:lnTo>
                    <a:lnTo>
                      <a:pt x="2620" y="130"/>
                    </a:lnTo>
                    <a:lnTo>
                      <a:pt x="2622" y="125"/>
                    </a:lnTo>
                    <a:lnTo>
                      <a:pt x="2628" y="118"/>
                    </a:lnTo>
                    <a:lnTo>
                      <a:pt x="2627" y="115"/>
                    </a:lnTo>
                    <a:lnTo>
                      <a:pt x="2627" y="108"/>
                    </a:lnTo>
                    <a:lnTo>
                      <a:pt x="2627" y="103"/>
                    </a:lnTo>
                    <a:lnTo>
                      <a:pt x="2630" y="102"/>
                    </a:lnTo>
                    <a:lnTo>
                      <a:pt x="2638" y="103"/>
                    </a:lnTo>
                    <a:lnTo>
                      <a:pt x="2640" y="108"/>
                    </a:lnTo>
                    <a:lnTo>
                      <a:pt x="2642" y="112"/>
                    </a:lnTo>
                    <a:lnTo>
                      <a:pt x="2648" y="112"/>
                    </a:lnTo>
                    <a:lnTo>
                      <a:pt x="2651" y="115"/>
                    </a:lnTo>
                    <a:lnTo>
                      <a:pt x="2651" y="120"/>
                    </a:lnTo>
                    <a:lnTo>
                      <a:pt x="2658" y="127"/>
                    </a:lnTo>
                    <a:lnTo>
                      <a:pt x="2661" y="128"/>
                    </a:lnTo>
                    <a:lnTo>
                      <a:pt x="2670" y="128"/>
                    </a:lnTo>
                    <a:lnTo>
                      <a:pt x="2681" y="130"/>
                    </a:lnTo>
                    <a:lnTo>
                      <a:pt x="2683" y="128"/>
                    </a:lnTo>
                    <a:lnTo>
                      <a:pt x="2686" y="130"/>
                    </a:lnTo>
                    <a:lnTo>
                      <a:pt x="2695" y="140"/>
                    </a:lnTo>
                    <a:lnTo>
                      <a:pt x="2695" y="145"/>
                    </a:lnTo>
                    <a:lnTo>
                      <a:pt x="2698" y="147"/>
                    </a:lnTo>
                    <a:lnTo>
                      <a:pt x="2705" y="148"/>
                    </a:lnTo>
                    <a:lnTo>
                      <a:pt x="2710" y="145"/>
                    </a:lnTo>
                    <a:lnTo>
                      <a:pt x="2715" y="145"/>
                    </a:lnTo>
                    <a:lnTo>
                      <a:pt x="2715" y="142"/>
                    </a:lnTo>
                    <a:lnTo>
                      <a:pt x="2720" y="138"/>
                    </a:lnTo>
                    <a:lnTo>
                      <a:pt x="2723" y="138"/>
                    </a:lnTo>
                    <a:lnTo>
                      <a:pt x="2726" y="137"/>
                    </a:lnTo>
                    <a:lnTo>
                      <a:pt x="2723" y="133"/>
                    </a:lnTo>
                    <a:lnTo>
                      <a:pt x="2725" y="132"/>
                    </a:lnTo>
                    <a:lnTo>
                      <a:pt x="2723" y="128"/>
                    </a:lnTo>
                    <a:lnTo>
                      <a:pt x="2723" y="125"/>
                    </a:lnTo>
                    <a:lnTo>
                      <a:pt x="2718" y="120"/>
                    </a:lnTo>
                    <a:lnTo>
                      <a:pt x="2711" y="118"/>
                    </a:lnTo>
                    <a:lnTo>
                      <a:pt x="2710" y="112"/>
                    </a:lnTo>
                    <a:lnTo>
                      <a:pt x="2701" y="103"/>
                    </a:lnTo>
                    <a:lnTo>
                      <a:pt x="2698" y="102"/>
                    </a:lnTo>
                    <a:lnTo>
                      <a:pt x="2696" y="98"/>
                    </a:lnTo>
                    <a:lnTo>
                      <a:pt x="2686" y="95"/>
                    </a:lnTo>
                    <a:lnTo>
                      <a:pt x="2683" y="98"/>
                    </a:lnTo>
                    <a:lnTo>
                      <a:pt x="2680" y="98"/>
                    </a:lnTo>
                    <a:lnTo>
                      <a:pt x="2680" y="93"/>
                    </a:lnTo>
                    <a:lnTo>
                      <a:pt x="2681" y="90"/>
                    </a:lnTo>
                    <a:lnTo>
                      <a:pt x="2678" y="83"/>
                    </a:lnTo>
                    <a:lnTo>
                      <a:pt x="2676" y="80"/>
                    </a:lnTo>
                    <a:lnTo>
                      <a:pt x="2673" y="77"/>
                    </a:lnTo>
                    <a:lnTo>
                      <a:pt x="2670" y="70"/>
                    </a:lnTo>
                    <a:lnTo>
                      <a:pt x="2663" y="65"/>
                    </a:lnTo>
                    <a:lnTo>
                      <a:pt x="2665" y="65"/>
                    </a:lnTo>
                    <a:lnTo>
                      <a:pt x="2676" y="64"/>
                    </a:lnTo>
                    <a:lnTo>
                      <a:pt x="2680" y="65"/>
                    </a:lnTo>
                    <a:lnTo>
                      <a:pt x="2691" y="64"/>
                    </a:lnTo>
                    <a:lnTo>
                      <a:pt x="2703" y="64"/>
                    </a:lnTo>
                    <a:lnTo>
                      <a:pt x="2703" y="60"/>
                    </a:lnTo>
                    <a:lnTo>
                      <a:pt x="2710" y="59"/>
                    </a:lnTo>
                    <a:lnTo>
                      <a:pt x="2716" y="62"/>
                    </a:lnTo>
                    <a:lnTo>
                      <a:pt x="2720" y="60"/>
                    </a:lnTo>
                    <a:lnTo>
                      <a:pt x="2723" y="62"/>
                    </a:lnTo>
                    <a:lnTo>
                      <a:pt x="2723" y="57"/>
                    </a:lnTo>
                    <a:lnTo>
                      <a:pt x="2730" y="57"/>
                    </a:lnTo>
                    <a:lnTo>
                      <a:pt x="2731" y="60"/>
                    </a:lnTo>
                    <a:lnTo>
                      <a:pt x="2733" y="59"/>
                    </a:lnTo>
                    <a:lnTo>
                      <a:pt x="2736" y="55"/>
                    </a:lnTo>
                    <a:lnTo>
                      <a:pt x="2741" y="55"/>
                    </a:lnTo>
                    <a:lnTo>
                      <a:pt x="2741" y="52"/>
                    </a:lnTo>
                    <a:lnTo>
                      <a:pt x="2761" y="47"/>
                    </a:lnTo>
                    <a:lnTo>
                      <a:pt x="2763" y="52"/>
                    </a:lnTo>
                    <a:lnTo>
                      <a:pt x="2764" y="47"/>
                    </a:lnTo>
                    <a:lnTo>
                      <a:pt x="2766" y="44"/>
                    </a:lnTo>
                    <a:lnTo>
                      <a:pt x="2769" y="45"/>
                    </a:lnTo>
                    <a:lnTo>
                      <a:pt x="2776" y="44"/>
                    </a:lnTo>
                    <a:lnTo>
                      <a:pt x="2779" y="44"/>
                    </a:lnTo>
                    <a:lnTo>
                      <a:pt x="2783" y="47"/>
                    </a:lnTo>
                    <a:lnTo>
                      <a:pt x="2793" y="47"/>
                    </a:lnTo>
                    <a:lnTo>
                      <a:pt x="2796" y="45"/>
                    </a:lnTo>
                    <a:lnTo>
                      <a:pt x="2799" y="49"/>
                    </a:lnTo>
                    <a:lnTo>
                      <a:pt x="2803" y="50"/>
                    </a:lnTo>
                    <a:lnTo>
                      <a:pt x="2804" y="47"/>
                    </a:lnTo>
                    <a:lnTo>
                      <a:pt x="2813" y="45"/>
                    </a:lnTo>
                    <a:lnTo>
                      <a:pt x="2828" y="50"/>
                    </a:lnTo>
                    <a:lnTo>
                      <a:pt x="2834" y="52"/>
                    </a:lnTo>
                    <a:lnTo>
                      <a:pt x="2838" y="52"/>
                    </a:lnTo>
                    <a:lnTo>
                      <a:pt x="2836" y="50"/>
                    </a:lnTo>
                    <a:lnTo>
                      <a:pt x="2841" y="49"/>
                    </a:lnTo>
                    <a:lnTo>
                      <a:pt x="2844" y="52"/>
                    </a:lnTo>
                    <a:lnTo>
                      <a:pt x="2841" y="54"/>
                    </a:lnTo>
                    <a:lnTo>
                      <a:pt x="2844" y="55"/>
                    </a:lnTo>
                    <a:lnTo>
                      <a:pt x="2851" y="54"/>
                    </a:lnTo>
                    <a:lnTo>
                      <a:pt x="2867" y="55"/>
                    </a:lnTo>
                    <a:lnTo>
                      <a:pt x="2882" y="64"/>
                    </a:lnTo>
                    <a:lnTo>
                      <a:pt x="2881" y="65"/>
                    </a:lnTo>
                    <a:lnTo>
                      <a:pt x="2877" y="64"/>
                    </a:lnTo>
                    <a:lnTo>
                      <a:pt x="2869" y="60"/>
                    </a:lnTo>
                    <a:lnTo>
                      <a:pt x="2867" y="62"/>
                    </a:lnTo>
                    <a:lnTo>
                      <a:pt x="2882" y="67"/>
                    </a:lnTo>
                    <a:lnTo>
                      <a:pt x="2889" y="67"/>
                    </a:lnTo>
                    <a:lnTo>
                      <a:pt x="2891" y="64"/>
                    </a:lnTo>
                    <a:lnTo>
                      <a:pt x="2897" y="64"/>
                    </a:lnTo>
                    <a:lnTo>
                      <a:pt x="2904" y="64"/>
                    </a:lnTo>
                    <a:lnTo>
                      <a:pt x="2902" y="60"/>
                    </a:lnTo>
                    <a:lnTo>
                      <a:pt x="2906" y="59"/>
                    </a:lnTo>
                    <a:lnTo>
                      <a:pt x="2911" y="62"/>
                    </a:lnTo>
                    <a:lnTo>
                      <a:pt x="2916" y="64"/>
                    </a:lnTo>
                    <a:lnTo>
                      <a:pt x="2917" y="65"/>
                    </a:lnTo>
                    <a:lnTo>
                      <a:pt x="2917" y="62"/>
                    </a:lnTo>
                    <a:lnTo>
                      <a:pt x="2919" y="62"/>
                    </a:lnTo>
                    <a:lnTo>
                      <a:pt x="2926" y="64"/>
                    </a:lnTo>
                    <a:lnTo>
                      <a:pt x="2926" y="65"/>
                    </a:lnTo>
                    <a:lnTo>
                      <a:pt x="2934" y="69"/>
                    </a:lnTo>
                    <a:lnTo>
                      <a:pt x="2939" y="67"/>
                    </a:lnTo>
                    <a:lnTo>
                      <a:pt x="2960" y="70"/>
                    </a:lnTo>
                    <a:lnTo>
                      <a:pt x="2957" y="67"/>
                    </a:lnTo>
                    <a:lnTo>
                      <a:pt x="2965" y="67"/>
                    </a:lnTo>
                    <a:lnTo>
                      <a:pt x="2967" y="70"/>
                    </a:lnTo>
                    <a:lnTo>
                      <a:pt x="2970" y="72"/>
                    </a:lnTo>
                    <a:lnTo>
                      <a:pt x="2970" y="67"/>
                    </a:lnTo>
                    <a:lnTo>
                      <a:pt x="2972" y="67"/>
                    </a:lnTo>
                    <a:lnTo>
                      <a:pt x="2980" y="69"/>
                    </a:lnTo>
                    <a:lnTo>
                      <a:pt x="2979" y="70"/>
                    </a:lnTo>
                    <a:lnTo>
                      <a:pt x="2982" y="74"/>
                    </a:lnTo>
                    <a:lnTo>
                      <a:pt x="2989" y="72"/>
                    </a:lnTo>
                    <a:lnTo>
                      <a:pt x="2989" y="70"/>
                    </a:lnTo>
                    <a:lnTo>
                      <a:pt x="2987" y="69"/>
                    </a:lnTo>
                    <a:lnTo>
                      <a:pt x="2994" y="69"/>
                    </a:lnTo>
                    <a:lnTo>
                      <a:pt x="2997" y="70"/>
                    </a:lnTo>
                    <a:lnTo>
                      <a:pt x="2995" y="74"/>
                    </a:lnTo>
                    <a:lnTo>
                      <a:pt x="3000" y="78"/>
                    </a:lnTo>
                    <a:lnTo>
                      <a:pt x="3009" y="80"/>
                    </a:lnTo>
                    <a:lnTo>
                      <a:pt x="3015" y="78"/>
                    </a:lnTo>
                    <a:lnTo>
                      <a:pt x="3005" y="75"/>
                    </a:lnTo>
                    <a:lnTo>
                      <a:pt x="3002" y="74"/>
                    </a:lnTo>
                    <a:lnTo>
                      <a:pt x="3000" y="70"/>
                    </a:lnTo>
                    <a:lnTo>
                      <a:pt x="3005" y="70"/>
                    </a:lnTo>
                    <a:lnTo>
                      <a:pt x="3010" y="70"/>
                    </a:lnTo>
                    <a:lnTo>
                      <a:pt x="3020" y="75"/>
                    </a:lnTo>
                    <a:lnTo>
                      <a:pt x="3024" y="80"/>
                    </a:lnTo>
                    <a:lnTo>
                      <a:pt x="3025" y="82"/>
                    </a:lnTo>
                    <a:lnTo>
                      <a:pt x="3027" y="77"/>
                    </a:lnTo>
                    <a:lnTo>
                      <a:pt x="3025" y="75"/>
                    </a:lnTo>
                    <a:lnTo>
                      <a:pt x="3029" y="77"/>
                    </a:lnTo>
                    <a:lnTo>
                      <a:pt x="3032" y="78"/>
                    </a:lnTo>
                    <a:lnTo>
                      <a:pt x="3032" y="80"/>
                    </a:lnTo>
                    <a:lnTo>
                      <a:pt x="3037" y="87"/>
                    </a:lnTo>
                    <a:lnTo>
                      <a:pt x="3044" y="98"/>
                    </a:lnTo>
                    <a:lnTo>
                      <a:pt x="3052" y="102"/>
                    </a:lnTo>
                    <a:lnTo>
                      <a:pt x="3053" y="105"/>
                    </a:lnTo>
                    <a:lnTo>
                      <a:pt x="3058" y="110"/>
                    </a:lnTo>
                    <a:lnTo>
                      <a:pt x="3060" y="113"/>
                    </a:lnTo>
                    <a:lnTo>
                      <a:pt x="3058" y="117"/>
                    </a:lnTo>
                    <a:lnTo>
                      <a:pt x="3060" y="120"/>
                    </a:lnTo>
                    <a:lnTo>
                      <a:pt x="3063" y="122"/>
                    </a:lnTo>
                    <a:lnTo>
                      <a:pt x="3068" y="118"/>
                    </a:lnTo>
                    <a:lnTo>
                      <a:pt x="3075" y="118"/>
                    </a:lnTo>
                    <a:lnTo>
                      <a:pt x="3078" y="125"/>
                    </a:lnTo>
                    <a:lnTo>
                      <a:pt x="3083" y="127"/>
                    </a:lnTo>
                    <a:lnTo>
                      <a:pt x="3083" y="125"/>
                    </a:lnTo>
                    <a:lnTo>
                      <a:pt x="3082" y="123"/>
                    </a:lnTo>
                    <a:lnTo>
                      <a:pt x="3080" y="120"/>
                    </a:lnTo>
                    <a:lnTo>
                      <a:pt x="3083" y="115"/>
                    </a:lnTo>
                    <a:lnTo>
                      <a:pt x="3087" y="117"/>
                    </a:lnTo>
                    <a:lnTo>
                      <a:pt x="3088" y="122"/>
                    </a:lnTo>
                    <a:lnTo>
                      <a:pt x="3093" y="127"/>
                    </a:lnTo>
                    <a:lnTo>
                      <a:pt x="3093" y="125"/>
                    </a:lnTo>
                    <a:lnTo>
                      <a:pt x="3090" y="118"/>
                    </a:lnTo>
                    <a:lnTo>
                      <a:pt x="3090" y="113"/>
                    </a:lnTo>
                    <a:lnTo>
                      <a:pt x="3087" y="110"/>
                    </a:lnTo>
                    <a:lnTo>
                      <a:pt x="3080" y="113"/>
                    </a:lnTo>
                    <a:lnTo>
                      <a:pt x="3073" y="113"/>
                    </a:lnTo>
                    <a:lnTo>
                      <a:pt x="3073" y="110"/>
                    </a:lnTo>
                    <a:lnTo>
                      <a:pt x="3077" y="107"/>
                    </a:lnTo>
                    <a:lnTo>
                      <a:pt x="3075" y="102"/>
                    </a:lnTo>
                    <a:lnTo>
                      <a:pt x="3065" y="97"/>
                    </a:lnTo>
                    <a:lnTo>
                      <a:pt x="3062" y="93"/>
                    </a:lnTo>
                    <a:lnTo>
                      <a:pt x="3058" y="88"/>
                    </a:lnTo>
                    <a:lnTo>
                      <a:pt x="3055" y="88"/>
                    </a:lnTo>
                    <a:lnTo>
                      <a:pt x="3050" y="93"/>
                    </a:lnTo>
                    <a:lnTo>
                      <a:pt x="3048" y="90"/>
                    </a:lnTo>
                    <a:lnTo>
                      <a:pt x="3053" y="87"/>
                    </a:lnTo>
                    <a:lnTo>
                      <a:pt x="3057" y="80"/>
                    </a:lnTo>
                    <a:lnTo>
                      <a:pt x="3063" y="72"/>
                    </a:lnTo>
                    <a:lnTo>
                      <a:pt x="3067" y="72"/>
                    </a:lnTo>
                    <a:lnTo>
                      <a:pt x="3067" y="74"/>
                    </a:lnTo>
                    <a:lnTo>
                      <a:pt x="3070" y="82"/>
                    </a:lnTo>
                    <a:lnTo>
                      <a:pt x="3075" y="83"/>
                    </a:lnTo>
                    <a:lnTo>
                      <a:pt x="3077" y="82"/>
                    </a:lnTo>
                    <a:lnTo>
                      <a:pt x="3072" y="78"/>
                    </a:lnTo>
                    <a:lnTo>
                      <a:pt x="3070" y="75"/>
                    </a:lnTo>
                    <a:lnTo>
                      <a:pt x="3072" y="74"/>
                    </a:lnTo>
                    <a:lnTo>
                      <a:pt x="3078" y="70"/>
                    </a:lnTo>
                    <a:lnTo>
                      <a:pt x="3080" y="69"/>
                    </a:lnTo>
                    <a:lnTo>
                      <a:pt x="3073" y="69"/>
                    </a:lnTo>
                    <a:lnTo>
                      <a:pt x="3077" y="65"/>
                    </a:lnTo>
                    <a:lnTo>
                      <a:pt x="3078" y="65"/>
                    </a:lnTo>
                    <a:lnTo>
                      <a:pt x="3083" y="64"/>
                    </a:lnTo>
                    <a:lnTo>
                      <a:pt x="3087" y="57"/>
                    </a:lnTo>
                    <a:lnTo>
                      <a:pt x="3092" y="59"/>
                    </a:lnTo>
                    <a:lnTo>
                      <a:pt x="3093" y="60"/>
                    </a:lnTo>
                    <a:lnTo>
                      <a:pt x="3097" y="60"/>
                    </a:lnTo>
                    <a:lnTo>
                      <a:pt x="3100" y="60"/>
                    </a:lnTo>
                    <a:lnTo>
                      <a:pt x="3102" y="64"/>
                    </a:lnTo>
                    <a:lnTo>
                      <a:pt x="3105" y="67"/>
                    </a:lnTo>
                    <a:lnTo>
                      <a:pt x="3112" y="67"/>
                    </a:lnTo>
                    <a:lnTo>
                      <a:pt x="3115" y="65"/>
                    </a:lnTo>
                    <a:lnTo>
                      <a:pt x="3130" y="69"/>
                    </a:lnTo>
                    <a:lnTo>
                      <a:pt x="3130" y="74"/>
                    </a:lnTo>
                    <a:lnTo>
                      <a:pt x="3130" y="75"/>
                    </a:lnTo>
                    <a:lnTo>
                      <a:pt x="3133" y="74"/>
                    </a:lnTo>
                    <a:lnTo>
                      <a:pt x="3133" y="70"/>
                    </a:lnTo>
                    <a:lnTo>
                      <a:pt x="3138" y="72"/>
                    </a:lnTo>
                    <a:lnTo>
                      <a:pt x="3138" y="77"/>
                    </a:lnTo>
                    <a:lnTo>
                      <a:pt x="3143" y="74"/>
                    </a:lnTo>
                    <a:lnTo>
                      <a:pt x="3146" y="69"/>
                    </a:lnTo>
                    <a:lnTo>
                      <a:pt x="3151" y="70"/>
                    </a:lnTo>
                    <a:lnTo>
                      <a:pt x="3151" y="74"/>
                    </a:lnTo>
                    <a:lnTo>
                      <a:pt x="3148" y="77"/>
                    </a:lnTo>
                    <a:lnTo>
                      <a:pt x="3148" y="80"/>
                    </a:lnTo>
                    <a:lnTo>
                      <a:pt x="3151" y="92"/>
                    </a:lnTo>
                    <a:lnTo>
                      <a:pt x="3150" y="97"/>
                    </a:lnTo>
                    <a:lnTo>
                      <a:pt x="3151" y="100"/>
                    </a:lnTo>
                    <a:lnTo>
                      <a:pt x="3155" y="98"/>
                    </a:lnTo>
                    <a:lnTo>
                      <a:pt x="3158" y="103"/>
                    </a:lnTo>
                    <a:lnTo>
                      <a:pt x="3163" y="105"/>
                    </a:lnTo>
                    <a:lnTo>
                      <a:pt x="3165" y="110"/>
                    </a:lnTo>
                    <a:lnTo>
                      <a:pt x="3163" y="113"/>
                    </a:lnTo>
                    <a:lnTo>
                      <a:pt x="3155" y="113"/>
                    </a:lnTo>
                    <a:lnTo>
                      <a:pt x="3146" y="113"/>
                    </a:lnTo>
                    <a:lnTo>
                      <a:pt x="3158" y="117"/>
                    </a:lnTo>
                    <a:lnTo>
                      <a:pt x="3161" y="120"/>
                    </a:lnTo>
                    <a:lnTo>
                      <a:pt x="3160" y="123"/>
                    </a:lnTo>
                    <a:lnTo>
                      <a:pt x="3155" y="125"/>
                    </a:lnTo>
                    <a:lnTo>
                      <a:pt x="3150" y="132"/>
                    </a:lnTo>
                    <a:lnTo>
                      <a:pt x="3148" y="130"/>
                    </a:lnTo>
                    <a:lnTo>
                      <a:pt x="3142" y="135"/>
                    </a:lnTo>
                    <a:lnTo>
                      <a:pt x="3135" y="133"/>
                    </a:lnTo>
                    <a:lnTo>
                      <a:pt x="3130" y="138"/>
                    </a:lnTo>
                    <a:lnTo>
                      <a:pt x="3138" y="137"/>
                    </a:lnTo>
                    <a:lnTo>
                      <a:pt x="3142" y="138"/>
                    </a:lnTo>
                    <a:lnTo>
                      <a:pt x="3143" y="142"/>
                    </a:lnTo>
                    <a:lnTo>
                      <a:pt x="3146" y="138"/>
                    </a:lnTo>
                    <a:lnTo>
                      <a:pt x="3150" y="138"/>
                    </a:lnTo>
                    <a:lnTo>
                      <a:pt x="3150" y="143"/>
                    </a:lnTo>
                    <a:lnTo>
                      <a:pt x="3155" y="148"/>
                    </a:lnTo>
                    <a:lnTo>
                      <a:pt x="3150" y="150"/>
                    </a:lnTo>
                    <a:lnTo>
                      <a:pt x="3150" y="158"/>
                    </a:lnTo>
                    <a:lnTo>
                      <a:pt x="3155" y="152"/>
                    </a:lnTo>
                    <a:lnTo>
                      <a:pt x="3161" y="152"/>
                    </a:lnTo>
                    <a:lnTo>
                      <a:pt x="3168" y="157"/>
                    </a:lnTo>
                    <a:lnTo>
                      <a:pt x="3166" y="160"/>
                    </a:lnTo>
                    <a:lnTo>
                      <a:pt x="3171" y="165"/>
                    </a:lnTo>
                    <a:lnTo>
                      <a:pt x="3165" y="168"/>
                    </a:lnTo>
                    <a:lnTo>
                      <a:pt x="3168" y="170"/>
                    </a:lnTo>
                    <a:lnTo>
                      <a:pt x="3170" y="176"/>
                    </a:lnTo>
                    <a:lnTo>
                      <a:pt x="3163" y="178"/>
                    </a:lnTo>
                    <a:lnTo>
                      <a:pt x="3163" y="181"/>
                    </a:lnTo>
                    <a:lnTo>
                      <a:pt x="3165" y="185"/>
                    </a:lnTo>
                    <a:lnTo>
                      <a:pt x="3166" y="181"/>
                    </a:lnTo>
                    <a:lnTo>
                      <a:pt x="3170" y="180"/>
                    </a:lnTo>
                    <a:lnTo>
                      <a:pt x="3173" y="183"/>
                    </a:lnTo>
                    <a:lnTo>
                      <a:pt x="3171" y="190"/>
                    </a:lnTo>
                    <a:lnTo>
                      <a:pt x="3178" y="188"/>
                    </a:lnTo>
                    <a:lnTo>
                      <a:pt x="3180" y="191"/>
                    </a:lnTo>
                    <a:lnTo>
                      <a:pt x="3180" y="188"/>
                    </a:lnTo>
                    <a:lnTo>
                      <a:pt x="3183" y="185"/>
                    </a:lnTo>
                    <a:lnTo>
                      <a:pt x="3186" y="186"/>
                    </a:lnTo>
                    <a:lnTo>
                      <a:pt x="3191" y="188"/>
                    </a:lnTo>
                    <a:lnTo>
                      <a:pt x="3191" y="193"/>
                    </a:lnTo>
                    <a:lnTo>
                      <a:pt x="3188" y="195"/>
                    </a:lnTo>
                    <a:lnTo>
                      <a:pt x="3183" y="191"/>
                    </a:lnTo>
                    <a:lnTo>
                      <a:pt x="3180" y="196"/>
                    </a:lnTo>
                    <a:lnTo>
                      <a:pt x="3185" y="198"/>
                    </a:lnTo>
                    <a:lnTo>
                      <a:pt x="3190" y="198"/>
                    </a:lnTo>
                    <a:lnTo>
                      <a:pt x="3193" y="205"/>
                    </a:lnTo>
                    <a:lnTo>
                      <a:pt x="3193" y="206"/>
                    </a:lnTo>
                    <a:lnTo>
                      <a:pt x="3186" y="210"/>
                    </a:lnTo>
                    <a:lnTo>
                      <a:pt x="3180" y="203"/>
                    </a:lnTo>
                    <a:lnTo>
                      <a:pt x="3178" y="201"/>
                    </a:lnTo>
                    <a:lnTo>
                      <a:pt x="3181" y="210"/>
                    </a:lnTo>
                    <a:lnTo>
                      <a:pt x="3178" y="213"/>
                    </a:lnTo>
                    <a:lnTo>
                      <a:pt x="3175" y="213"/>
                    </a:lnTo>
                    <a:lnTo>
                      <a:pt x="3175" y="211"/>
                    </a:lnTo>
                    <a:lnTo>
                      <a:pt x="3170" y="211"/>
                    </a:lnTo>
                    <a:lnTo>
                      <a:pt x="3166" y="210"/>
                    </a:lnTo>
                    <a:lnTo>
                      <a:pt x="3156" y="208"/>
                    </a:lnTo>
                    <a:lnTo>
                      <a:pt x="3151" y="211"/>
                    </a:lnTo>
                    <a:lnTo>
                      <a:pt x="3146" y="211"/>
                    </a:lnTo>
                    <a:lnTo>
                      <a:pt x="3148" y="208"/>
                    </a:lnTo>
                    <a:lnTo>
                      <a:pt x="3146" y="205"/>
                    </a:lnTo>
                    <a:lnTo>
                      <a:pt x="3143" y="205"/>
                    </a:lnTo>
                    <a:lnTo>
                      <a:pt x="3143" y="210"/>
                    </a:lnTo>
                    <a:lnTo>
                      <a:pt x="3142" y="210"/>
                    </a:lnTo>
                    <a:lnTo>
                      <a:pt x="3140" y="211"/>
                    </a:lnTo>
                    <a:lnTo>
                      <a:pt x="3142" y="215"/>
                    </a:lnTo>
                    <a:lnTo>
                      <a:pt x="3138" y="218"/>
                    </a:lnTo>
                    <a:lnTo>
                      <a:pt x="3137" y="218"/>
                    </a:lnTo>
                    <a:lnTo>
                      <a:pt x="3137" y="216"/>
                    </a:lnTo>
                    <a:lnTo>
                      <a:pt x="3135" y="215"/>
                    </a:lnTo>
                    <a:lnTo>
                      <a:pt x="3125" y="218"/>
                    </a:lnTo>
                    <a:lnTo>
                      <a:pt x="3122" y="216"/>
                    </a:lnTo>
                    <a:lnTo>
                      <a:pt x="3123" y="213"/>
                    </a:lnTo>
                    <a:lnTo>
                      <a:pt x="3122" y="208"/>
                    </a:lnTo>
                    <a:lnTo>
                      <a:pt x="3118" y="206"/>
                    </a:lnTo>
                    <a:lnTo>
                      <a:pt x="3107" y="200"/>
                    </a:lnTo>
                    <a:lnTo>
                      <a:pt x="3107" y="198"/>
                    </a:lnTo>
                    <a:lnTo>
                      <a:pt x="3107" y="196"/>
                    </a:lnTo>
                    <a:lnTo>
                      <a:pt x="3098" y="193"/>
                    </a:lnTo>
                    <a:lnTo>
                      <a:pt x="3098" y="198"/>
                    </a:lnTo>
                    <a:lnTo>
                      <a:pt x="3090" y="200"/>
                    </a:lnTo>
                    <a:lnTo>
                      <a:pt x="3085" y="205"/>
                    </a:lnTo>
                    <a:lnTo>
                      <a:pt x="3083" y="205"/>
                    </a:lnTo>
                    <a:lnTo>
                      <a:pt x="3082" y="198"/>
                    </a:lnTo>
                    <a:lnTo>
                      <a:pt x="3080" y="195"/>
                    </a:lnTo>
                    <a:lnTo>
                      <a:pt x="3080" y="198"/>
                    </a:lnTo>
                    <a:lnTo>
                      <a:pt x="3080" y="208"/>
                    </a:lnTo>
                    <a:lnTo>
                      <a:pt x="3082" y="213"/>
                    </a:lnTo>
                    <a:lnTo>
                      <a:pt x="3080" y="218"/>
                    </a:lnTo>
                    <a:lnTo>
                      <a:pt x="3072" y="230"/>
                    </a:lnTo>
                    <a:lnTo>
                      <a:pt x="3067" y="228"/>
                    </a:lnTo>
                    <a:lnTo>
                      <a:pt x="3067" y="221"/>
                    </a:lnTo>
                    <a:lnTo>
                      <a:pt x="3062" y="220"/>
                    </a:lnTo>
                    <a:lnTo>
                      <a:pt x="3057" y="221"/>
                    </a:lnTo>
                    <a:lnTo>
                      <a:pt x="3045" y="213"/>
                    </a:lnTo>
                    <a:lnTo>
                      <a:pt x="3045" y="210"/>
                    </a:lnTo>
                    <a:lnTo>
                      <a:pt x="3044" y="200"/>
                    </a:lnTo>
                    <a:lnTo>
                      <a:pt x="3040" y="198"/>
                    </a:lnTo>
                    <a:lnTo>
                      <a:pt x="3039" y="195"/>
                    </a:lnTo>
                    <a:lnTo>
                      <a:pt x="3035" y="191"/>
                    </a:lnTo>
                    <a:lnTo>
                      <a:pt x="3034" y="195"/>
                    </a:lnTo>
                    <a:lnTo>
                      <a:pt x="3035" y="198"/>
                    </a:lnTo>
                    <a:lnTo>
                      <a:pt x="3034" y="201"/>
                    </a:lnTo>
                    <a:lnTo>
                      <a:pt x="3037" y="205"/>
                    </a:lnTo>
                    <a:lnTo>
                      <a:pt x="3035" y="208"/>
                    </a:lnTo>
                    <a:lnTo>
                      <a:pt x="3029" y="203"/>
                    </a:lnTo>
                    <a:lnTo>
                      <a:pt x="3024" y="198"/>
                    </a:lnTo>
                    <a:lnTo>
                      <a:pt x="3022" y="198"/>
                    </a:lnTo>
                    <a:lnTo>
                      <a:pt x="3025" y="203"/>
                    </a:lnTo>
                    <a:lnTo>
                      <a:pt x="3022" y="206"/>
                    </a:lnTo>
                    <a:lnTo>
                      <a:pt x="3024" y="208"/>
                    </a:lnTo>
                    <a:lnTo>
                      <a:pt x="3030" y="208"/>
                    </a:lnTo>
                    <a:lnTo>
                      <a:pt x="3032" y="211"/>
                    </a:lnTo>
                    <a:lnTo>
                      <a:pt x="3030" y="216"/>
                    </a:lnTo>
                    <a:lnTo>
                      <a:pt x="3024" y="216"/>
                    </a:lnTo>
                    <a:lnTo>
                      <a:pt x="3024" y="220"/>
                    </a:lnTo>
                    <a:lnTo>
                      <a:pt x="3025" y="221"/>
                    </a:lnTo>
                    <a:lnTo>
                      <a:pt x="3040" y="235"/>
                    </a:lnTo>
                    <a:lnTo>
                      <a:pt x="3048" y="238"/>
                    </a:lnTo>
                    <a:lnTo>
                      <a:pt x="3055" y="235"/>
                    </a:lnTo>
                    <a:lnTo>
                      <a:pt x="3060" y="238"/>
                    </a:lnTo>
                    <a:lnTo>
                      <a:pt x="3063" y="245"/>
                    </a:lnTo>
                    <a:lnTo>
                      <a:pt x="3062" y="245"/>
                    </a:lnTo>
                    <a:lnTo>
                      <a:pt x="3057" y="240"/>
                    </a:lnTo>
                    <a:lnTo>
                      <a:pt x="3055" y="240"/>
                    </a:lnTo>
                    <a:lnTo>
                      <a:pt x="3058" y="246"/>
                    </a:lnTo>
                    <a:lnTo>
                      <a:pt x="3065" y="250"/>
                    </a:lnTo>
                    <a:lnTo>
                      <a:pt x="3067" y="256"/>
                    </a:lnTo>
                    <a:lnTo>
                      <a:pt x="3072" y="261"/>
                    </a:lnTo>
                    <a:lnTo>
                      <a:pt x="3072" y="270"/>
                    </a:lnTo>
                    <a:lnTo>
                      <a:pt x="3067" y="284"/>
                    </a:lnTo>
                    <a:lnTo>
                      <a:pt x="3070" y="293"/>
                    </a:lnTo>
                    <a:lnTo>
                      <a:pt x="3070" y="299"/>
                    </a:lnTo>
                    <a:lnTo>
                      <a:pt x="3072" y="301"/>
                    </a:lnTo>
                    <a:lnTo>
                      <a:pt x="3065" y="309"/>
                    </a:lnTo>
                    <a:lnTo>
                      <a:pt x="3065" y="316"/>
                    </a:lnTo>
                    <a:lnTo>
                      <a:pt x="3062" y="318"/>
                    </a:lnTo>
                    <a:lnTo>
                      <a:pt x="3062" y="314"/>
                    </a:lnTo>
                    <a:lnTo>
                      <a:pt x="3062" y="313"/>
                    </a:lnTo>
                    <a:lnTo>
                      <a:pt x="3050" y="319"/>
                    </a:lnTo>
                    <a:lnTo>
                      <a:pt x="3047" y="318"/>
                    </a:lnTo>
                    <a:lnTo>
                      <a:pt x="3042" y="319"/>
                    </a:lnTo>
                    <a:lnTo>
                      <a:pt x="3039" y="319"/>
                    </a:lnTo>
                    <a:lnTo>
                      <a:pt x="3035" y="316"/>
                    </a:lnTo>
                    <a:lnTo>
                      <a:pt x="3030" y="314"/>
                    </a:lnTo>
                    <a:lnTo>
                      <a:pt x="3024" y="308"/>
                    </a:lnTo>
                    <a:lnTo>
                      <a:pt x="3019" y="304"/>
                    </a:lnTo>
                    <a:lnTo>
                      <a:pt x="3012" y="304"/>
                    </a:lnTo>
                    <a:lnTo>
                      <a:pt x="3009" y="301"/>
                    </a:lnTo>
                    <a:lnTo>
                      <a:pt x="3004" y="303"/>
                    </a:lnTo>
                    <a:lnTo>
                      <a:pt x="2999" y="308"/>
                    </a:lnTo>
                    <a:lnTo>
                      <a:pt x="2994" y="308"/>
                    </a:lnTo>
                    <a:lnTo>
                      <a:pt x="2999" y="309"/>
                    </a:lnTo>
                    <a:lnTo>
                      <a:pt x="3005" y="309"/>
                    </a:lnTo>
                    <a:lnTo>
                      <a:pt x="3009" y="306"/>
                    </a:lnTo>
                    <a:lnTo>
                      <a:pt x="3022" y="311"/>
                    </a:lnTo>
                    <a:lnTo>
                      <a:pt x="3025" y="314"/>
                    </a:lnTo>
                    <a:lnTo>
                      <a:pt x="3019" y="318"/>
                    </a:lnTo>
                    <a:lnTo>
                      <a:pt x="3014" y="316"/>
                    </a:lnTo>
                    <a:lnTo>
                      <a:pt x="3009" y="316"/>
                    </a:lnTo>
                    <a:lnTo>
                      <a:pt x="3009" y="321"/>
                    </a:lnTo>
                    <a:lnTo>
                      <a:pt x="3004" y="316"/>
                    </a:lnTo>
                    <a:lnTo>
                      <a:pt x="2999" y="316"/>
                    </a:lnTo>
                    <a:lnTo>
                      <a:pt x="3002" y="316"/>
                    </a:lnTo>
                    <a:lnTo>
                      <a:pt x="3004" y="323"/>
                    </a:lnTo>
                    <a:lnTo>
                      <a:pt x="3010" y="326"/>
                    </a:lnTo>
                    <a:lnTo>
                      <a:pt x="3009" y="333"/>
                    </a:lnTo>
                    <a:lnTo>
                      <a:pt x="3012" y="339"/>
                    </a:lnTo>
                    <a:lnTo>
                      <a:pt x="3017" y="343"/>
                    </a:lnTo>
                    <a:lnTo>
                      <a:pt x="3014" y="339"/>
                    </a:lnTo>
                    <a:lnTo>
                      <a:pt x="3015" y="331"/>
                    </a:lnTo>
                    <a:lnTo>
                      <a:pt x="3019" y="328"/>
                    </a:lnTo>
                    <a:lnTo>
                      <a:pt x="3022" y="329"/>
                    </a:lnTo>
                    <a:lnTo>
                      <a:pt x="3022" y="328"/>
                    </a:lnTo>
                    <a:lnTo>
                      <a:pt x="3030" y="321"/>
                    </a:lnTo>
                    <a:lnTo>
                      <a:pt x="3034" y="319"/>
                    </a:lnTo>
                    <a:lnTo>
                      <a:pt x="3037" y="323"/>
                    </a:lnTo>
                    <a:lnTo>
                      <a:pt x="3037" y="324"/>
                    </a:lnTo>
                    <a:lnTo>
                      <a:pt x="3044" y="333"/>
                    </a:lnTo>
                    <a:lnTo>
                      <a:pt x="3048" y="334"/>
                    </a:lnTo>
                    <a:lnTo>
                      <a:pt x="3055" y="339"/>
                    </a:lnTo>
                    <a:lnTo>
                      <a:pt x="3062" y="339"/>
                    </a:lnTo>
                    <a:lnTo>
                      <a:pt x="3063" y="336"/>
                    </a:lnTo>
                    <a:lnTo>
                      <a:pt x="3062" y="333"/>
                    </a:lnTo>
                    <a:lnTo>
                      <a:pt x="3065" y="333"/>
                    </a:lnTo>
                    <a:lnTo>
                      <a:pt x="3077" y="343"/>
                    </a:lnTo>
                    <a:lnTo>
                      <a:pt x="3078" y="346"/>
                    </a:lnTo>
                    <a:lnTo>
                      <a:pt x="3075" y="346"/>
                    </a:lnTo>
                    <a:lnTo>
                      <a:pt x="3073" y="349"/>
                    </a:lnTo>
                    <a:lnTo>
                      <a:pt x="3083" y="358"/>
                    </a:lnTo>
                    <a:lnTo>
                      <a:pt x="3087" y="358"/>
                    </a:lnTo>
                    <a:lnTo>
                      <a:pt x="3085" y="354"/>
                    </a:lnTo>
                    <a:lnTo>
                      <a:pt x="3087" y="349"/>
                    </a:lnTo>
                    <a:lnTo>
                      <a:pt x="3093" y="353"/>
                    </a:lnTo>
                    <a:lnTo>
                      <a:pt x="3103" y="368"/>
                    </a:lnTo>
                    <a:lnTo>
                      <a:pt x="3098" y="364"/>
                    </a:lnTo>
                    <a:lnTo>
                      <a:pt x="3097" y="364"/>
                    </a:lnTo>
                    <a:lnTo>
                      <a:pt x="3095" y="366"/>
                    </a:lnTo>
                    <a:lnTo>
                      <a:pt x="3098" y="371"/>
                    </a:lnTo>
                    <a:lnTo>
                      <a:pt x="3093" y="372"/>
                    </a:lnTo>
                    <a:lnTo>
                      <a:pt x="3093" y="377"/>
                    </a:lnTo>
                    <a:lnTo>
                      <a:pt x="3095" y="381"/>
                    </a:lnTo>
                    <a:lnTo>
                      <a:pt x="3100" y="379"/>
                    </a:lnTo>
                    <a:lnTo>
                      <a:pt x="3100" y="374"/>
                    </a:lnTo>
                    <a:lnTo>
                      <a:pt x="3103" y="372"/>
                    </a:lnTo>
                    <a:lnTo>
                      <a:pt x="3107" y="374"/>
                    </a:lnTo>
                    <a:lnTo>
                      <a:pt x="3107" y="371"/>
                    </a:lnTo>
                    <a:lnTo>
                      <a:pt x="3112" y="376"/>
                    </a:lnTo>
                    <a:lnTo>
                      <a:pt x="3122" y="382"/>
                    </a:lnTo>
                    <a:lnTo>
                      <a:pt x="3133" y="386"/>
                    </a:lnTo>
                    <a:lnTo>
                      <a:pt x="3140" y="391"/>
                    </a:lnTo>
                    <a:lnTo>
                      <a:pt x="3137" y="394"/>
                    </a:lnTo>
                    <a:lnTo>
                      <a:pt x="3143" y="402"/>
                    </a:lnTo>
                    <a:lnTo>
                      <a:pt x="3148" y="402"/>
                    </a:lnTo>
                    <a:lnTo>
                      <a:pt x="3155" y="412"/>
                    </a:lnTo>
                    <a:lnTo>
                      <a:pt x="3155" y="426"/>
                    </a:lnTo>
                    <a:lnTo>
                      <a:pt x="3151" y="426"/>
                    </a:lnTo>
                    <a:lnTo>
                      <a:pt x="3151" y="429"/>
                    </a:lnTo>
                    <a:lnTo>
                      <a:pt x="3156" y="431"/>
                    </a:lnTo>
                    <a:lnTo>
                      <a:pt x="3158" y="436"/>
                    </a:lnTo>
                    <a:lnTo>
                      <a:pt x="3156" y="437"/>
                    </a:lnTo>
                    <a:lnTo>
                      <a:pt x="3153" y="434"/>
                    </a:lnTo>
                    <a:lnTo>
                      <a:pt x="3135" y="434"/>
                    </a:lnTo>
                    <a:lnTo>
                      <a:pt x="3130" y="432"/>
                    </a:lnTo>
                    <a:lnTo>
                      <a:pt x="3127" y="434"/>
                    </a:lnTo>
                    <a:lnTo>
                      <a:pt x="3122" y="432"/>
                    </a:lnTo>
                    <a:lnTo>
                      <a:pt x="3122" y="429"/>
                    </a:lnTo>
                    <a:lnTo>
                      <a:pt x="3118" y="427"/>
                    </a:lnTo>
                    <a:lnTo>
                      <a:pt x="3117" y="429"/>
                    </a:lnTo>
                    <a:lnTo>
                      <a:pt x="3120" y="432"/>
                    </a:lnTo>
                    <a:lnTo>
                      <a:pt x="3112" y="437"/>
                    </a:lnTo>
                    <a:lnTo>
                      <a:pt x="3105" y="436"/>
                    </a:lnTo>
                    <a:lnTo>
                      <a:pt x="3103" y="439"/>
                    </a:lnTo>
                    <a:lnTo>
                      <a:pt x="3107" y="441"/>
                    </a:lnTo>
                    <a:lnTo>
                      <a:pt x="3098" y="447"/>
                    </a:lnTo>
                    <a:lnTo>
                      <a:pt x="3095" y="447"/>
                    </a:lnTo>
                    <a:lnTo>
                      <a:pt x="3095" y="451"/>
                    </a:lnTo>
                    <a:lnTo>
                      <a:pt x="3098" y="452"/>
                    </a:lnTo>
                    <a:lnTo>
                      <a:pt x="3090" y="461"/>
                    </a:lnTo>
                    <a:lnTo>
                      <a:pt x="3088" y="464"/>
                    </a:lnTo>
                    <a:lnTo>
                      <a:pt x="3087" y="462"/>
                    </a:lnTo>
                    <a:lnTo>
                      <a:pt x="3083" y="462"/>
                    </a:lnTo>
                    <a:lnTo>
                      <a:pt x="3083" y="469"/>
                    </a:lnTo>
                    <a:lnTo>
                      <a:pt x="3087" y="474"/>
                    </a:lnTo>
                    <a:lnTo>
                      <a:pt x="3082" y="479"/>
                    </a:lnTo>
                    <a:lnTo>
                      <a:pt x="3078" y="475"/>
                    </a:lnTo>
                    <a:lnTo>
                      <a:pt x="3077" y="480"/>
                    </a:lnTo>
                    <a:lnTo>
                      <a:pt x="3080" y="484"/>
                    </a:lnTo>
                    <a:lnTo>
                      <a:pt x="3073" y="489"/>
                    </a:lnTo>
                    <a:lnTo>
                      <a:pt x="3070" y="490"/>
                    </a:lnTo>
                    <a:lnTo>
                      <a:pt x="3073" y="492"/>
                    </a:lnTo>
                    <a:lnTo>
                      <a:pt x="3072" y="494"/>
                    </a:lnTo>
                    <a:lnTo>
                      <a:pt x="3070" y="499"/>
                    </a:lnTo>
                    <a:lnTo>
                      <a:pt x="3067" y="497"/>
                    </a:lnTo>
                    <a:lnTo>
                      <a:pt x="3063" y="499"/>
                    </a:lnTo>
                    <a:lnTo>
                      <a:pt x="3065" y="502"/>
                    </a:lnTo>
                    <a:lnTo>
                      <a:pt x="3067" y="505"/>
                    </a:lnTo>
                    <a:lnTo>
                      <a:pt x="3062" y="509"/>
                    </a:lnTo>
                    <a:lnTo>
                      <a:pt x="3063" y="512"/>
                    </a:lnTo>
                    <a:lnTo>
                      <a:pt x="3062" y="515"/>
                    </a:lnTo>
                    <a:lnTo>
                      <a:pt x="3058" y="515"/>
                    </a:lnTo>
                    <a:lnTo>
                      <a:pt x="3057" y="514"/>
                    </a:lnTo>
                    <a:lnTo>
                      <a:pt x="3053" y="514"/>
                    </a:lnTo>
                    <a:lnTo>
                      <a:pt x="3057" y="519"/>
                    </a:lnTo>
                    <a:lnTo>
                      <a:pt x="3063" y="520"/>
                    </a:lnTo>
                    <a:lnTo>
                      <a:pt x="3060" y="525"/>
                    </a:lnTo>
                    <a:lnTo>
                      <a:pt x="3053" y="527"/>
                    </a:lnTo>
                    <a:lnTo>
                      <a:pt x="3053" y="529"/>
                    </a:lnTo>
                    <a:lnTo>
                      <a:pt x="3057" y="530"/>
                    </a:lnTo>
                    <a:lnTo>
                      <a:pt x="3060" y="537"/>
                    </a:lnTo>
                    <a:lnTo>
                      <a:pt x="3058" y="540"/>
                    </a:lnTo>
                    <a:lnTo>
                      <a:pt x="3060" y="542"/>
                    </a:lnTo>
                    <a:lnTo>
                      <a:pt x="3055" y="549"/>
                    </a:lnTo>
                    <a:lnTo>
                      <a:pt x="3055" y="552"/>
                    </a:lnTo>
                    <a:lnTo>
                      <a:pt x="3052" y="560"/>
                    </a:lnTo>
                    <a:lnTo>
                      <a:pt x="3050" y="570"/>
                    </a:lnTo>
                    <a:lnTo>
                      <a:pt x="3048" y="573"/>
                    </a:lnTo>
                    <a:lnTo>
                      <a:pt x="3047" y="578"/>
                    </a:lnTo>
                    <a:lnTo>
                      <a:pt x="3050" y="578"/>
                    </a:lnTo>
                    <a:lnTo>
                      <a:pt x="3052" y="582"/>
                    </a:lnTo>
                    <a:lnTo>
                      <a:pt x="3050" y="585"/>
                    </a:lnTo>
                    <a:lnTo>
                      <a:pt x="3057" y="593"/>
                    </a:lnTo>
                    <a:lnTo>
                      <a:pt x="3057" y="597"/>
                    </a:lnTo>
                    <a:lnTo>
                      <a:pt x="3053" y="595"/>
                    </a:lnTo>
                    <a:lnTo>
                      <a:pt x="3048" y="597"/>
                    </a:lnTo>
                    <a:lnTo>
                      <a:pt x="3044" y="592"/>
                    </a:lnTo>
                    <a:lnTo>
                      <a:pt x="3042" y="595"/>
                    </a:lnTo>
                    <a:lnTo>
                      <a:pt x="3034" y="587"/>
                    </a:lnTo>
                    <a:lnTo>
                      <a:pt x="3037" y="587"/>
                    </a:lnTo>
                    <a:lnTo>
                      <a:pt x="3034" y="585"/>
                    </a:lnTo>
                    <a:lnTo>
                      <a:pt x="3030" y="585"/>
                    </a:lnTo>
                    <a:lnTo>
                      <a:pt x="3027" y="585"/>
                    </a:lnTo>
                    <a:lnTo>
                      <a:pt x="3025" y="582"/>
                    </a:lnTo>
                    <a:lnTo>
                      <a:pt x="3012" y="575"/>
                    </a:lnTo>
                    <a:lnTo>
                      <a:pt x="3005" y="573"/>
                    </a:lnTo>
                    <a:lnTo>
                      <a:pt x="2997" y="578"/>
                    </a:lnTo>
                    <a:lnTo>
                      <a:pt x="2995" y="577"/>
                    </a:lnTo>
                    <a:lnTo>
                      <a:pt x="2990" y="577"/>
                    </a:lnTo>
                    <a:lnTo>
                      <a:pt x="2985" y="583"/>
                    </a:lnTo>
                    <a:lnTo>
                      <a:pt x="2980" y="583"/>
                    </a:lnTo>
                    <a:lnTo>
                      <a:pt x="2977" y="592"/>
                    </a:lnTo>
                    <a:lnTo>
                      <a:pt x="2974" y="595"/>
                    </a:lnTo>
                    <a:lnTo>
                      <a:pt x="2970" y="592"/>
                    </a:lnTo>
                    <a:lnTo>
                      <a:pt x="2974" y="598"/>
                    </a:lnTo>
                    <a:lnTo>
                      <a:pt x="2970" y="602"/>
                    </a:lnTo>
                    <a:lnTo>
                      <a:pt x="2972" y="607"/>
                    </a:lnTo>
                    <a:lnTo>
                      <a:pt x="2970" y="610"/>
                    </a:lnTo>
                    <a:lnTo>
                      <a:pt x="2969" y="622"/>
                    </a:lnTo>
                    <a:lnTo>
                      <a:pt x="2965" y="623"/>
                    </a:lnTo>
                    <a:lnTo>
                      <a:pt x="2962" y="620"/>
                    </a:lnTo>
                    <a:lnTo>
                      <a:pt x="2957" y="607"/>
                    </a:lnTo>
                    <a:lnTo>
                      <a:pt x="2957" y="602"/>
                    </a:lnTo>
                    <a:lnTo>
                      <a:pt x="2952" y="600"/>
                    </a:lnTo>
                    <a:lnTo>
                      <a:pt x="2949" y="595"/>
                    </a:lnTo>
                    <a:lnTo>
                      <a:pt x="2947" y="600"/>
                    </a:lnTo>
                    <a:lnTo>
                      <a:pt x="2942" y="610"/>
                    </a:lnTo>
                    <a:lnTo>
                      <a:pt x="2939" y="612"/>
                    </a:lnTo>
                    <a:lnTo>
                      <a:pt x="2937" y="617"/>
                    </a:lnTo>
                    <a:lnTo>
                      <a:pt x="2942" y="618"/>
                    </a:lnTo>
                    <a:lnTo>
                      <a:pt x="2937" y="628"/>
                    </a:lnTo>
                    <a:lnTo>
                      <a:pt x="2934" y="623"/>
                    </a:lnTo>
                    <a:lnTo>
                      <a:pt x="2931" y="623"/>
                    </a:lnTo>
                    <a:lnTo>
                      <a:pt x="2929" y="620"/>
                    </a:lnTo>
                    <a:lnTo>
                      <a:pt x="2926" y="620"/>
                    </a:lnTo>
                    <a:lnTo>
                      <a:pt x="2924" y="627"/>
                    </a:lnTo>
                    <a:lnTo>
                      <a:pt x="2921" y="627"/>
                    </a:lnTo>
                    <a:lnTo>
                      <a:pt x="2916" y="625"/>
                    </a:lnTo>
                    <a:lnTo>
                      <a:pt x="2912" y="625"/>
                    </a:lnTo>
                    <a:lnTo>
                      <a:pt x="2912" y="628"/>
                    </a:lnTo>
                    <a:lnTo>
                      <a:pt x="2914" y="632"/>
                    </a:lnTo>
                    <a:lnTo>
                      <a:pt x="2912" y="633"/>
                    </a:lnTo>
                    <a:lnTo>
                      <a:pt x="2911" y="637"/>
                    </a:lnTo>
                    <a:lnTo>
                      <a:pt x="2911" y="642"/>
                    </a:lnTo>
                    <a:lnTo>
                      <a:pt x="2914" y="645"/>
                    </a:lnTo>
                    <a:lnTo>
                      <a:pt x="2916" y="650"/>
                    </a:lnTo>
                    <a:lnTo>
                      <a:pt x="2914" y="652"/>
                    </a:lnTo>
                    <a:lnTo>
                      <a:pt x="2914" y="655"/>
                    </a:lnTo>
                    <a:lnTo>
                      <a:pt x="2919" y="657"/>
                    </a:lnTo>
                    <a:lnTo>
                      <a:pt x="2924" y="660"/>
                    </a:lnTo>
                    <a:lnTo>
                      <a:pt x="2924" y="662"/>
                    </a:lnTo>
                    <a:lnTo>
                      <a:pt x="2922" y="662"/>
                    </a:lnTo>
                    <a:lnTo>
                      <a:pt x="2921" y="665"/>
                    </a:lnTo>
                    <a:lnTo>
                      <a:pt x="2924" y="668"/>
                    </a:lnTo>
                    <a:lnTo>
                      <a:pt x="2927" y="671"/>
                    </a:lnTo>
                    <a:lnTo>
                      <a:pt x="2927" y="673"/>
                    </a:lnTo>
                    <a:lnTo>
                      <a:pt x="2924" y="670"/>
                    </a:lnTo>
                    <a:lnTo>
                      <a:pt x="2921" y="671"/>
                    </a:lnTo>
                    <a:lnTo>
                      <a:pt x="2919" y="673"/>
                    </a:lnTo>
                    <a:lnTo>
                      <a:pt x="2924" y="678"/>
                    </a:lnTo>
                    <a:lnTo>
                      <a:pt x="2927" y="676"/>
                    </a:lnTo>
                    <a:lnTo>
                      <a:pt x="2927" y="681"/>
                    </a:lnTo>
                    <a:lnTo>
                      <a:pt x="2926" y="686"/>
                    </a:lnTo>
                    <a:lnTo>
                      <a:pt x="2926" y="690"/>
                    </a:lnTo>
                    <a:lnTo>
                      <a:pt x="2922" y="693"/>
                    </a:lnTo>
                    <a:lnTo>
                      <a:pt x="2926" y="700"/>
                    </a:lnTo>
                    <a:lnTo>
                      <a:pt x="2924" y="703"/>
                    </a:lnTo>
                    <a:lnTo>
                      <a:pt x="2926" y="706"/>
                    </a:lnTo>
                    <a:lnTo>
                      <a:pt x="2926" y="710"/>
                    </a:lnTo>
                    <a:lnTo>
                      <a:pt x="2926" y="715"/>
                    </a:lnTo>
                    <a:lnTo>
                      <a:pt x="2931" y="723"/>
                    </a:lnTo>
                    <a:lnTo>
                      <a:pt x="2927" y="725"/>
                    </a:lnTo>
                    <a:lnTo>
                      <a:pt x="2932" y="726"/>
                    </a:lnTo>
                    <a:lnTo>
                      <a:pt x="2936" y="731"/>
                    </a:lnTo>
                    <a:lnTo>
                      <a:pt x="2942" y="738"/>
                    </a:lnTo>
                    <a:lnTo>
                      <a:pt x="2949" y="741"/>
                    </a:lnTo>
                    <a:lnTo>
                      <a:pt x="2950" y="740"/>
                    </a:lnTo>
                    <a:lnTo>
                      <a:pt x="2950" y="736"/>
                    </a:lnTo>
                    <a:lnTo>
                      <a:pt x="2945" y="730"/>
                    </a:lnTo>
                    <a:lnTo>
                      <a:pt x="2945" y="726"/>
                    </a:lnTo>
                    <a:lnTo>
                      <a:pt x="2949" y="723"/>
                    </a:lnTo>
                    <a:lnTo>
                      <a:pt x="2954" y="725"/>
                    </a:lnTo>
                    <a:lnTo>
                      <a:pt x="2962" y="730"/>
                    </a:lnTo>
                    <a:lnTo>
                      <a:pt x="2965" y="730"/>
                    </a:lnTo>
                    <a:lnTo>
                      <a:pt x="2969" y="731"/>
                    </a:lnTo>
                    <a:lnTo>
                      <a:pt x="2969" y="735"/>
                    </a:lnTo>
                    <a:lnTo>
                      <a:pt x="2969" y="736"/>
                    </a:lnTo>
                    <a:lnTo>
                      <a:pt x="2970" y="740"/>
                    </a:lnTo>
                    <a:lnTo>
                      <a:pt x="2969" y="745"/>
                    </a:lnTo>
                    <a:lnTo>
                      <a:pt x="2969" y="748"/>
                    </a:lnTo>
                    <a:lnTo>
                      <a:pt x="2967" y="750"/>
                    </a:lnTo>
                    <a:lnTo>
                      <a:pt x="2964" y="753"/>
                    </a:lnTo>
                    <a:lnTo>
                      <a:pt x="2969" y="761"/>
                    </a:lnTo>
                    <a:lnTo>
                      <a:pt x="2972" y="766"/>
                    </a:lnTo>
                    <a:lnTo>
                      <a:pt x="2972" y="774"/>
                    </a:lnTo>
                    <a:lnTo>
                      <a:pt x="2977" y="778"/>
                    </a:lnTo>
                    <a:lnTo>
                      <a:pt x="2979" y="776"/>
                    </a:lnTo>
                    <a:lnTo>
                      <a:pt x="2979" y="773"/>
                    </a:lnTo>
                    <a:lnTo>
                      <a:pt x="2984" y="771"/>
                    </a:lnTo>
                    <a:lnTo>
                      <a:pt x="2985" y="769"/>
                    </a:lnTo>
                    <a:lnTo>
                      <a:pt x="2985" y="769"/>
                    </a:lnTo>
                    <a:lnTo>
                      <a:pt x="2990" y="773"/>
                    </a:lnTo>
                    <a:lnTo>
                      <a:pt x="2990" y="783"/>
                    </a:lnTo>
                    <a:lnTo>
                      <a:pt x="3002" y="791"/>
                    </a:lnTo>
                    <a:lnTo>
                      <a:pt x="3005" y="798"/>
                    </a:lnTo>
                    <a:lnTo>
                      <a:pt x="3004" y="801"/>
                    </a:lnTo>
                    <a:lnTo>
                      <a:pt x="3004" y="806"/>
                    </a:lnTo>
                    <a:lnTo>
                      <a:pt x="3000" y="808"/>
                    </a:lnTo>
                    <a:lnTo>
                      <a:pt x="2994" y="804"/>
                    </a:lnTo>
                    <a:lnTo>
                      <a:pt x="2985" y="801"/>
                    </a:lnTo>
                    <a:lnTo>
                      <a:pt x="2985" y="794"/>
                    </a:lnTo>
                    <a:lnTo>
                      <a:pt x="2987" y="791"/>
                    </a:lnTo>
                    <a:lnTo>
                      <a:pt x="2989" y="784"/>
                    </a:lnTo>
                    <a:lnTo>
                      <a:pt x="2987" y="781"/>
                    </a:lnTo>
                    <a:lnTo>
                      <a:pt x="2984" y="783"/>
                    </a:lnTo>
                    <a:lnTo>
                      <a:pt x="2985" y="784"/>
                    </a:lnTo>
                    <a:lnTo>
                      <a:pt x="2985" y="788"/>
                    </a:lnTo>
                    <a:lnTo>
                      <a:pt x="2980" y="789"/>
                    </a:lnTo>
                    <a:lnTo>
                      <a:pt x="2975" y="796"/>
                    </a:lnTo>
                    <a:lnTo>
                      <a:pt x="2977" y="798"/>
                    </a:lnTo>
                    <a:lnTo>
                      <a:pt x="2984" y="796"/>
                    </a:lnTo>
                    <a:lnTo>
                      <a:pt x="2984" y="801"/>
                    </a:lnTo>
                    <a:lnTo>
                      <a:pt x="2980" y="806"/>
                    </a:lnTo>
                    <a:lnTo>
                      <a:pt x="2982" y="813"/>
                    </a:lnTo>
                    <a:lnTo>
                      <a:pt x="2980" y="816"/>
                    </a:lnTo>
                    <a:lnTo>
                      <a:pt x="2980" y="831"/>
                    </a:lnTo>
                    <a:lnTo>
                      <a:pt x="2985" y="834"/>
                    </a:lnTo>
                    <a:lnTo>
                      <a:pt x="2984" y="838"/>
                    </a:lnTo>
                    <a:lnTo>
                      <a:pt x="2997" y="854"/>
                    </a:lnTo>
                    <a:lnTo>
                      <a:pt x="3000" y="854"/>
                    </a:lnTo>
                    <a:lnTo>
                      <a:pt x="3009" y="864"/>
                    </a:lnTo>
                    <a:lnTo>
                      <a:pt x="3014" y="867"/>
                    </a:lnTo>
                    <a:lnTo>
                      <a:pt x="3010" y="871"/>
                    </a:lnTo>
                    <a:lnTo>
                      <a:pt x="3012" y="876"/>
                    </a:lnTo>
                    <a:lnTo>
                      <a:pt x="2997" y="881"/>
                    </a:lnTo>
                    <a:lnTo>
                      <a:pt x="2995" y="879"/>
                    </a:lnTo>
                    <a:lnTo>
                      <a:pt x="2989" y="884"/>
                    </a:lnTo>
                    <a:lnTo>
                      <a:pt x="2984" y="882"/>
                    </a:lnTo>
                    <a:lnTo>
                      <a:pt x="2987" y="884"/>
                    </a:lnTo>
                    <a:lnTo>
                      <a:pt x="2982" y="894"/>
                    </a:lnTo>
                    <a:lnTo>
                      <a:pt x="2980" y="899"/>
                    </a:lnTo>
                    <a:lnTo>
                      <a:pt x="2979" y="902"/>
                    </a:lnTo>
                    <a:lnTo>
                      <a:pt x="2982" y="906"/>
                    </a:lnTo>
                    <a:lnTo>
                      <a:pt x="2979" y="917"/>
                    </a:lnTo>
                    <a:lnTo>
                      <a:pt x="2984" y="929"/>
                    </a:lnTo>
                    <a:lnTo>
                      <a:pt x="2990" y="932"/>
                    </a:lnTo>
                    <a:lnTo>
                      <a:pt x="2990" y="939"/>
                    </a:lnTo>
                    <a:lnTo>
                      <a:pt x="2997" y="941"/>
                    </a:lnTo>
                    <a:lnTo>
                      <a:pt x="3000" y="946"/>
                    </a:lnTo>
                    <a:lnTo>
                      <a:pt x="2995" y="946"/>
                    </a:lnTo>
                    <a:lnTo>
                      <a:pt x="2994" y="944"/>
                    </a:lnTo>
                    <a:lnTo>
                      <a:pt x="2989" y="946"/>
                    </a:lnTo>
                    <a:lnTo>
                      <a:pt x="2985" y="949"/>
                    </a:lnTo>
                    <a:lnTo>
                      <a:pt x="2980" y="949"/>
                    </a:lnTo>
                    <a:lnTo>
                      <a:pt x="2974" y="956"/>
                    </a:lnTo>
                    <a:lnTo>
                      <a:pt x="2969" y="952"/>
                    </a:lnTo>
                    <a:lnTo>
                      <a:pt x="2967" y="956"/>
                    </a:lnTo>
                    <a:lnTo>
                      <a:pt x="2969" y="959"/>
                    </a:lnTo>
                    <a:lnTo>
                      <a:pt x="2975" y="957"/>
                    </a:lnTo>
                    <a:lnTo>
                      <a:pt x="2974" y="962"/>
                    </a:lnTo>
                    <a:lnTo>
                      <a:pt x="2972" y="965"/>
                    </a:lnTo>
                    <a:lnTo>
                      <a:pt x="2977" y="970"/>
                    </a:lnTo>
                    <a:lnTo>
                      <a:pt x="2975" y="972"/>
                    </a:lnTo>
                    <a:lnTo>
                      <a:pt x="2972" y="970"/>
                    </a:lnTo>
                    <a:lnTo>
                      <a:pt x="2975" y="977"/>
                    </a:lnTo>
                    <a:lnTo>
                      <a:pt x="2974" y="980"/>
                    </a:lnTo>
                    <a:lnTo>
                      <a:pt x="2977" y="982"/>
                    </a:lnTo>
                    <a:lnTo>
                      <a:pt x="2980" y="980"/>
                    </a:lnTo>
                    <a:lnTo>
                      <a:pt x="2984" y="984"/>
                    </a:lnTo>
                    <a:lnTo>
                      <a:pt x="2980" y="987"/>
                    </a:lnTo>
                    <a:lnTo>
                      <a:pt x="2980" y="994"/>
                    </a:lnTo>
                    <a:lnTo>
                      <a:pt x="2982" y="997"/>
                    </a:lnTo>
                    <a:lnTo>
                      <a:pt x="2980" y="1007"/>
                    </a:lnTo>
                    <a:lnTo>
                      <a:pt x="2979" y="1010"/>
                    </a:lnTo>
                    <a:lnTo>
                      <a:pt x="2980" y="1014"/>
                    </a:lnTo>
                    <a:lnTo>
                      <a:pt x="2979" y="1017"/>
                    </a:lnTo>
                    <a:lnTo>
                      <a:pt x="2974" y="1022"/>
                    </a:lnTo>
                    <a:lnTo>
                      <a:pt x="2972" y="1025"/>
                    </a:lnTo>
                    <a:lnTo>
                      <a:pt x="2970" y="1027"/>
                    </a:lnTo>
                    <a:lnTo>
                      <a:pt x="2969" y="1037"/>
                    </a:lnTo>
                    <a:lnTo>
                      <a:pt x="2964" y="1047"/>
                    </a:lnTo>
                    <a:lnTo>
                      <a:pt x="2964" y="1042"/>
                    </a:lnTo>
                    <a:lnTo>
                      <a:pt x="2962" y="1039"/>
                    </a:lnTo>
                    <a:lnTo>
                      <a:pt x="2964" y="1034"/>
                    </a:lnTo>
                    <a:lnTo>
                      <a:pt x="2962" y="1032"/>
                    </a:lnTo>
                    <a:lnTo>
                      <a:pt x="2952" y="1030"/>
                    </a:lnTo>
                    <a:lnTo>
                      <a:pt x="2947" y="1024"/>
                    </a:lnTo>
                    <a:lnTo>
                      <a:pt x="2945" y="1015"/>
                    </a:lnTo>
                    <a:lnTo>
                      <a:pt x="2937" y="997"/>
                    </a:lnTo>
                    <a:lnTo>
                      <a:pt x="2931" y="989"/>
                    </a:lnTo>
                    <a:lnTo>
                      <a:pt x="2934" y="989"/>
                    </a:lnTo>
                    <a:lnTo>
                      <a:pt x="2937" y="987"/>
                    </a:lnTo>
                    <a:lnTo>
                      <a:pt x="2939" y="982"/>
                    </a:lnTo>
                    <a:lnTo>
                      <a:pt x="2936" y="984"/>
                    </a:lnTo>
                    <a:lnTo>
                      <a:pt x="2929" y="984"/>
                    </a:lnTo>
                    <a:lnTo>
                      <a:pt x="2921" y="980"/>
                    </a:lnTo>
                    <a:lnTo>
                      <a:pt x="2902" y="949"/>
                    </a:lnTo>
                    <a:lnTo>
                      <a:pt x="2886" y="932"/>
                    </a:lnTo>
                    <a:lnTo>
                      <a:pt x="2884" y="926"/>
                    </a:lnTo>
                    <a:lnTo>
                      <a:pt x="2879" y="919"/>
                    </a:lnTo>
                    <a:lnTo>
                      <a:pt x="2866" y="899"/>
                    </a:lnTo>
                    <a:lnTo>
                      <a:pt x="2852" y="876"/>
                    </a:lnTo>
                    <a:lnTo>
                      <a:pt x="2841" y="854"/>
                    </a:lnTo>
                    <a:lnTo>
                      <a:pt x="2841" y="848"/>
                    </a:lnTo>
                    <a:lnTo>
                      <a:pt x="2834" y="838"/>
                    </a:lnTo>
                    <a:lnTo>
                      <a:pt x="2833" y="823"/>
                    </a:lnTo>
                    <a:lnTo>
                      <a:pt x="2829" y="814"/>
                    </a:lnTo>
                    <a:lnTo>
                      <a:pt x="2829" y="804"/>
                    </a:lnTo>
                    <a:lnTo>
                      <a:pt x="2836" y="799"/>
                    </a:lnTo>
                    <a:lnTo>
                      <a:pt x="2836" y="791"/>
                    </a:lnTo>
                    <a:lnTo>
                      <a:pt x="2841" y="791"/>
                    </a:lnTo>
                    <a:lnTo>
                      <a:pt x="2838" y="788"/>
                    </a:lnTo>
                    <a:lnTo>
                      <a:pt x="2839" y="784"/>
                    </a:lnTo>
                    <a:lnTo>
                      <a:pt x="2841" y="774"/>
                    </a:lnTo>
                    <a:lnTo>
                      <a:pt x="2831" y="763"/>
                    </a:lnTo>
                    <a:lnTo>
                      <a:pt x="2824" y="763"/>
                    </a:lnTo>
                    <a:lnTo>
                      <a:pt x="2824" y="760"/>
                    </a:lnTo>
                    <a:lnTo>
                      <a:pt x="2829" y="756"/>
                    </a:lnTo>
                    <a:lnTo>
                      <a:pt x="2839" y="760"/>
                    </a:lnTo>
                    <a:lnTo>
                      <a:pt x="2844" y="755"/>
                    </a:lnTo>
                    <a:lnTo>
                      <a:pt x="2843" y="751"/>
                    </a:lnTo>
                    <a:lnTo>
                      <a:pt x="2843" y="743"/>
                    </a:lnTo>
                    <a:lnTo>
                      <a:pt x="2851" y="741"/>
                    </a:lnTo>
                    <a:lnTo>
                      <a:pt x="2856" y="743"/>
                    </a:lnTo>
                    <a:lnTo>
                      <a:pt x="2851" y="738"/>
                    </a:lnTo>
                    <a:lnTo>
                      <a:pt x="2859" y="725"/>
                    </a:lnTo>
                    <a:lnTo>
                      <a:pt x="2856" y="716"/>
                    </a:lnTo>
                    <a:lnTo>
                      <a:pt x="2856" y="708"/>
                    </a:lnTo>
                    <a:lnTo>
                      <a:pt x="2852" y="703"/>
                    </a:lnTo>
                    <a:lnTo>
                      <a:pt x="2857" y="700"/>
                    </a:lnTo>
                    <a:lnTo>
                      <a:pt x="2857" y="693"/>
                    </a:lnTo>
                    <a:lnTo>
                      <a:pt x="2856" y="691"/>
                    </a:lnTo>
                    <a:lnTo>
                      <a:pt x="2857" y="683"/>
                    </a:lnTo>
                    <a:lnTo>
                      <a:pt x="2861" y="683"/>
                    </a:lnTo>
                    <a:lnTo>
                      <a:pt x="2856" y="680"/>
                    </a:lnTo>
                    <a:lnTo>
                      <a:pt x="2856" y="676"/>
                    </a:lnTo>
                    <a:lnTo>
                      <a:pt x="2857" y="675"/>
                    </a:lnTo>
                    <a:lnTo>
                      <a:pt x="2857" y="666"/>
                    </a:lnTo>
                    <a:lnTo>
                      <a:pt x="2856" y="665"/>
                    </a:lnTo>
                    <a:lnTo>
                      <a:pt x="2857" y="660"/>
                    </a:lnTo>
                    <a:lnTo>
                      <a:pt x="2862" y="658"/>
                    </a:lnTo>
                    <a:lnTo>
                      <a:pt x="2864" y="655"/>
                    </a:lnTo>
                    <a:lnTo>
                      <a:pt x="2862" y="648"/>
                    </a:lnTo>
                    <a:lnTo>
                      <a:pt x="2864" y="638"/>
                    </a:lnTo>
                    <a:lnTo>
                      <a:pt x="2862" y="637"/>
                    </a:lnTo>
                    <a:lnTo>
                      <a:pt x="2861" y="635"/>
                    </a:lnTo>
                    <a:lnTo>
                      <a:pt x="2866" y="628"/>
                    </a:lnTo>
                    <a:lnTo>
                      <a:pt x="2866" y="622"/>
                    </a:lnTo>
                    <a:lnTo>
                      <a:pt x="2862" y="623"/>
                    </a:lnTo>
                    <a:lnTo>
                      <a:pt x="2861" y="617"/>
                    </a:lnTo>
                    <a:lnTo>
                      <a:pt x="2862" y="613"/>
                    </a:lnTo>
                    <a:lnTo>
                      <a:pt x="2864" y="610"/>
                    </a:lnTo>
                    <a:lnTo>
                      <a:pt x="2867" y="608"/>
                    </a:lnTo>
                    <a:lnTo>
                      <a:pt x="2867" y="607"/>
                    </a:lnTo>
                    <a:lnTo>
                      <a:pt x="2874" y="603"/>
                    </a:lnTo>
                    <a:lnTo>
                      <a:pt x="2874" y="598"/>
                    </a:lnTo>
                    <a:lnTo>
                      <a:pt x="2881" y="593"/>
                    </a:lnTo>
                    <a:lnTo>
                      <a:pt x="2882" y="593"/>
                    </a:lnTo>
                    <a:lnTo>
                      <a:pt x="2886" y="590"/>
                    </a:lnTo>
                    <a:lnTo>
                      <a:pt x="2889" y="590"/>
                    </a:lnTo>
                    <a:lnTo>
                      <a:pt x="2891" y="588"/>
                    </a:lnTo>
                    <a:lnTo>
                      <a:pt x="2889" y="587"/>
                    </a:lnTo>
                    <a:lnTo>
                      <a:pt x="2884" y="585"/>
                    </a:lnTo>
                    <a:lnTo>
                      <a:pt x="2881" y="587"/>
                    </a:lnTo>
                    <a:lnTo>
                      <a:pt x="2877" y="585"/>
                    </a:lnTo>
                    <a:lnTo>
                      <a:pt x="2877" y="577"/>
                    </a:lnTo>
                    <a:lnTo>
                      <a:pt x="2881" y="570"/>
                    </a:lnTo>
                    <a:lnTo>
                      <a:pt x="2879" y="567"/>
                    </a:lnTo>
                    <a:lnTo>
                      <a:pt x="2876" y="562"/>
                    </a:lnTo>
                    <a:lnTo>
                      <a:pt x="2874" y="562"/>
                    </a:lnTo>
                    <a:lnTo>
                      <a:pt x="2872" y="565"/>
                    </a:lnTo>
                    <a:lnTo>
                      <a:pt x="2871" y="565"/>
                    </a:lnTo>
                    <a:lnTo>
                      <a:pt x="2869" y="554"/>
                    </a:lnTo>
                    <a:lnTo>
                      <a:pt x="2872" y="552"/>
                    </a:lnTo>
                    <a:lnTo>
                      <a:pt x="2872" y="550"/>
                    </a:lnTo>
                    <a:lnTo>
                      <a:pt x="2871" y="544"/>
                    </a:lnTo>
                    <a:lnTo>
                      <a:pt x="2866" y="542"/>
                    </a:lnTo>
                    <a:lnTo>
                      <a:pt x="2867" y="540"/>
                    </a:lnTo>
                    <a:lnTo>
                      <a:pt x="2866" y="540"/>
                    </a:lnTo>
                    <a:lnTo>
                      <a:pt x="2866" y="539"/>
                    </a:lnTo>
                    <a:lnTo>
                      <a:pt x="2861" y="532"/>
                    </a:lnTo>
                    <a:lnTo>
                      <a:pt x="2859" y="529"/>
                    </a:lnTo>
                    <a:lnTo>
                      <a:pt x="2857" y="527"/>
                    </a:lnTo>
                    <a:lnTo>
                      <a:pt x="2856" y="522"/>
                    </a:lnTo>
                    <a:lnTo>
                      <a:pt x="2854" y="517"/>
                    </a:lnTo>
                    <a:lnTo>
                      <a:pt x="2854" y="514"/>
                    </a:lnTo>
                    <a:lnTo>
                      <a:pt x="2861" y="507"/>
                    </a:lnTo>
                    <a:lnTo>
                      <a:pt x="2866" y="509"/>
                    </a:lnTo>
                    <a:lnTo>
                      <a:pt x="2871" y="507"/>
                    </a:lnTo>
                    <a:lnTo>
                      <a:pt x="2867" y="504"/>
                    </a:lnTo>
                    <a:lnTo>
                      <a:pt x="2874" y="502"/>
                    </a:lnTo>
                    <a:lnTo>
                      <a:pt x="2871" y="502"/>
                    </a:lnTo>
                    <a:lnTo>
                      <a:pt x="2866" y="502"/>
                    </a:lnTo>
                    <a:lnTo>
                      <a:pt x="2864" y="500"/>
                    </a:lnTo>
                    <a:lnTo>
                      <a:pt x="2857" y="500"/>
                    </a:lnTo>
                    <a:lnTo>
                      <a:pt x="2851" y="495"/>
                    </a:lnTo>
                    <a:lnTo>
                      <a:pt x="2847" y="497"/>
                    </a:lnTo>
                    <a:lnTo>
                      <a:pt x="2843" y="497"/>
                    </a:lnTo>
                    <a:lnTo>
                      <a:pt x="2838" y="502"/>
                    </a:lnTo>
                    <a:lnTo>
                      <a:pt x="2833" y="502"/>
                    </a:lnTo>
                    <a:lnTo>
                      <a:pt x="2826" y="507"/>
                    </a:lnTo>
                    <a:lnTo>
                      <a:pt x="2829" y="509"/>
                    </a:lnTo>
                    <a:lnTo>
                      <a:pt x="2828" y="514"/>
                    </a:lnTo>
                    <a:lnTo>
                      <a:pt x="2833" y="517"/>
                    </a:lnTo>
                    <a:lnTo>
                      <a:pt x="2834" y="522"/>
                    </a:lnTo>
                    <a:lnTo>
                      <a:pt x="2833" y="524"/>
                    </a:lnTo>
                    <a:lnTo>
                      <a:pt x="2834" y="530"/>
                    </a:lnTo>
                    <a:lnTo>
                      <a:pt x="2839" y="532"/>
                    </a:lnTo>
                    <a:lnTo>
                      <a:pt x="2839" y="535"/>
                    </a:lnTo>
                    <a:lnTo>
                      <a:pt x="2843" y="537"/>
                    </a:lnTo>
                    <a:lnTo>
                      <a:pt x="2844" y="545"/>
                    </a:lnTo>
                    <a:lnTo>
                      <a:pt x="2851" y="549"/>
                    </a:lnTo>
                    <a:lnTo>
                      <a:pt x="2851" y="554"/>
                    </a:lnTo>
                    <a:lnTo>
                      <a:pt x="2854" y="557"/>
                    </a:lnTo>
                    <a:lnTo>
                      <a:pt x="2852" y="559"/>
                    </a:lnTo>
                    <a:lnTo>
                      <a:pt x="2847" y="557"/>
                    </a:lnTo>
                    <a:lnTo>
                      <a:pt x="2846" y="554"/>
                    </a:lnTo>
                    <a:lnTo>
                      <a:pt x="2839" y="554"/>
                    </a:lnTo>
                    <a:lnTo>
                      <a:pt x="2836" y="557"/>
                    </a:lnTo>
                    <a:lnTo>
                      <a:pt x="2834" y="564"/>
                    </a:lnTo>
                    <a:lnTo>
                      <a:pt x="2836" y="567"/>
                    </a:lnTo>
                    <a:lnTo>
                      <a:pt x="2836" y="573"/>
                    </a:lnTo>
                    <a:lnTo>
                      <a:pt x="2834" y="573"/>
                    </a:lnTo>
                    <a:lnTo>
                      <a:pt x="2833" y="575"/>
                    </a:lnTo>
                    <a:lnTo>
                      <a:pt x="2836" y="577"/>
                    </a:lnTo>
                    <a:lnTo>
                      <a:pt x="2834" y="580"/>
                    </a:lnTo>
                    <a:lnTo>
                      <a:pt x="2831" y="583"/>
                    </a:lnTo>
                    <a:lnTo>
                      <a:pt x="2834" y="587"/>
                    </a:lnTo>
                    <a:lnTo>
                      <a:pt x="2831" y="590"/>
                    </a:lnTo>
                    <a:lnTo>
                      <a:pt x="2831" y="600"/>
                    </a:lnTo>
                    <a:lnTo>
                      <a:pt x="2829" y="603"/>
                    </a:lnTo>
                    <a:lnTo>
                      <a:pt x="2829" y="605"/>
                    </a:lnTo>
                    <a:lnTo>
                      <a:pt x="2826" y="608"/>
                    </a:lnTo>
                    <a:lnTo>
                      <a:pt x="2823" y="613"/>
                    </a:lnTo>
                    <a:lnTo>
                      <a:pt x="2821" y="610"/>
                    </a:lnTo>
                    <a:lnTo>
                      <a:pt x="2816" y="605"/>
                    </a:lnTo>
                    <a:lnTo>
                      <a:pt x="2821" y="600"/>
                    </a:lnTo>
                    <a:lnTo>
                      <a:pt x="2819" y="597"/>
                    </a:lnTo>
                    <a:lnTo>
                      <a:pt x="2816" y="597"/>
                    </a:lnTo>
                    <a:lnTo>
                      <a:pt x="2811" y="600"/>
                    </a:lnTo>
                    <a:lnTo>
                      <a:pt x="2811" y="603"/>
                    </a:lnTo>
                    <a:lnTo>
                      <a:pt x="2808" y="605"/>
                    </a:lnTo>
                    <a:lnTo>
                      <a:pt x="2808" y="597"/>
                    </a:lnTo>
                    <a:lnTo>
                      <a:pt x="2803" y="597"/>
                    </a:lnTo>
                    <a:lnTo>
                      <a:pt x="2801" y="593"/>
                    </a:lnTo>
                    <a:lnTo>
                      <a:pt x="2796" y="597"/>
                    </a:lnTo>
                    <a:lnTo>
                      <a:pt x="2794" y="595"/>
                    </a:lnTo>
                    <a:lnTo>
                      <a:pt x="2796" y="593"/>
                    </a:lnTo>
                    <a:lnTo>
                      <a:pt x="2799" y="590"/>
                    </a:lnTo>
                    <a:lnTo>
                      <a:pt x="2798" y="588"/>
                    </a:lnTo>
                    <a:lnTo>
                      <a:pt x="2798" y="585"/>
                    </a:lnTo>
                    <a:lnTo>
                      <a:pt x="2799" y="585"/>
                    </a:lnTo>
                    <a:lnTo>
                      <a:pt x="2798" y="580"/>
                    </a:lnTo>
                    <a:lnTo>
                      <a:pt x="2794" y="578"/>
                    </a:lnTo>
                    <a:lnTo>
                      <a:pt x="2798" y="575"/>
                    </a:lnTo>
                    <a:lnTo>
                      <a:pt x="2796" y="572"/>
                    </a:lnTo>
                    <a:lnTo>
                      <a:pt x="2794" y="570"/>
                    </a:lnTo>
                    <a:lnTo>
                      <a:pt x="2796" y="567"/>
                    </a:lnTo>
                    <a:lnTo>
                      <a:pt x="2796" y="562"/>
                    </a:lnTo>
                    <a:lnTo>
                      <a:pt x="2791" y="559"/>
                    </a:lnTo>
                    <a:lnTo>
                      <a:pt x="2789" y="555"/>
                    </a:lnTo>
                    <a:lnTo>
                      <a:pt x="2788" y="555"/>
                    </a:lnTo>
                    <a:lnTo>
                      <a:pt x="2786" y="562"/>
                    </a:lnTo>
                    <a:lnTo>
                      <a:pt x="2783" y="562"/>
                    </a:lnTo>
                    <a:lnTo>
                      <a:pt x="2783" y="567"/>
                    </a:lnTo>
                    <a:lnTo>
                      <a:pt x="2779" y="572"/>
                    </a:lnTo>
                    <a:lnTo>
                      <a:pt x="2778" y="572"/>
                    </a:lnTo>
                    <a:lnTo>
                      <a:pt x="2774" y="567"/>
                    </a:lnTo>
                    <a:lnTo>
                      <a:pt x="2773" y="567"/>
                    </a:lnTo>
                    <a:lnTo>
                      <a:pt x="2771" y="567"/>
                    </a:lnTo>
                    <a:lnTo>
                      <a:pt x="2769" y="564"/>
                    </a:lnTo>
                    <a:lnTo>
                      <a:pt x="2764" y="564"/>
                    </a:lnTo>
                    <a:lnTo>
                      <a:pt x="2763" y="565"/>
                    </a:lnTo>
                    <a:lnTo>
                      <a:pt x="2761" y="565"/>
                    </a:lnTo>
                    <a:lnTo>
                      <a:pt x="2759" y="568"/>
                    </a:lnTo>
                    <a:lnTo>
                      <a:pt x="2756" y="570"/>
                    </a:lnTo>
                    <a:lnTo>
                      <a:pt x="2754" y="572"/>
                    </a:lnTo>
                    <a:lnTo>
                      <a:pt x="2746" y="572"/>
                    </a:lnTo>
                    <a:lnTo>
                      <a:pt x="2743" y="575"/>
                    </a:lnTo>
                    <a:lnTo>
                      <a:pt x="2740" y="575"/>
                    </a:lnTo>
                    <a:lnTo>
                      <a:pt x="2738" y="577"/>
                    </a:lnTo>
                    <a:lnTo>
                      <a:pt x="2731" y="575"/>
                    </a:lnTo>
                    <a:lnTo>
                      <a:pt x="2726" y="583"/>
                    </a:lnTo>
                    <a:lnTo>
                      <a:pt x="2723" y="585"/>
                    </a:lnTo>
                    <a:lnTo>
                      <a:pt x="2725" y="592"/>
                    </a:lnTo>
                    <a:lnTo>
                      <a:pt x="2720" y="593"/>
                    </a:lnTo>
                    <a:lnTo>
                      <a:pt x="2720" y="597"/>
                    </a:lnTo>
                    <a:lnTo>
                      <a:pt x="2723" y="598"/>
                    </a:lnTo>
                    <a:lnTo>
                      <a:pt x="2723" y="603"/>
                    </a:lnTo>
                    <a:lnTo>
                      <a:pt x="2728" y="610"/>
                    </a:lnTo>
                    <a:lnTo>
                      <a:pt x="2725" y="613"/>
                    </a:lnTo>
                    <a:lnTo>
                      <a:pt x="2721" y="628"/>
                    </a:lnTo>
                    <a:lnTo>
                      <a:pt x="2728" y="635"/>
                    </a:lnTo>
                    <a:lnTo>
                      <a:pt x="2723" y="637"/>
                    </a:lnTo>
                    <a:lnTo>
                      <a:pt x="2725" y="637"/>
                    </a:lnTo>
                    <a:lnTo>
                      <a:pt x="2725" y="642"/>
                    </a:lnTo>
                    <a:lnTo>
                      <a:pt x="2720" y="647"/>
                    </a:lnTo>
                    <a:lnTo>
                      <a:pt x="2720" y="653"/>
                    </a:lnTo>
                    <a:lnTo>
                      <a:pt x="2716" y="657"/>
                    </a:lnTo>
                    <a:lnTo>
                      <a:pt x="2716" y="662"/>
                    </a:lnTo>
                    <a:lnTo>
                      <a:pt x="2713" y="670"/>
                    </a:lnTo>
                    <a:lnTo>
                      <a:pt x="2718" y="675"/>
                    </a:lnTo>
                    <a:lnTo>
                      <a:pt x="2715" y="678"/>
                    </a:lnTo>
                    <a:lnTo>
                      <a:pt x="2721" y="686"/>
                    </a:lnTo>
                    <a:lnTo>
                      <a:pt x="2718" y="688"/>
                    </a:lnTo>
                    <a:lnTo>
                      <a:pt x="2716" y="691"/>
                    </a:lnTo>
                    <a:lnTo>
                      <a:pt x="2721" y="693"/>
                    </a:lnTo>
                    <a:lnTo>
                      <a:pt x="2723" y="691"/>
                    </a:lnTo>
                    <a:lnTo>
                      <a:pt x="2728" y="691"/>
                    </a:lnTo>
                    <a:lnTo>
                      <a:pt x="2726" y="690"/>
                    </a:lnTo>
                    <a:lnTo>
                      <a:pt x="2728" y="688"/>
                    </a:lnTo>
                    <a:lnTo>
                      <a:pt x="2733" y="691"/>
                    </a:lnTo>
                    <a:lnTo>
                      <a:pt x="2735" y="691"/>
                    </a:lnTo>
                    <a:lnTo>
                      <a:pt x="2735" y="688"/>
                    </a:lnTo>
                    <a:lnTo>
                      <a:pt x="2735" y="688"/>
                    </a:lnTo>
                    <a:lnTo>
                      <a:pt x="2738" y="690"/>
                    </a:lnTo>
                    <a:lnTo>
                      <a:pt x="2743" y="691"/>
                    </a:lnTo>
                    <a:lnTo>
                      <a:pt x="2743" y="693"/>
                    </a:lnTo>
                    <a:lnTo>
                      <a:pt x="2743" y="695"/>
                    </a:lnTo>
                    <a:lnTo>
                      <a:pt x="2746" y="700"/>
                    </a:lnTo>
                    <a:lnTo>
                      <a:pt x="2746" y="701"/>
                    </a:lnTo>
                    <a:lnTo>
                      <a:pt x="2743" y="701"/>
                    </a:lnTo>
                    <a:lnTo>
                      <a:pt x="2740" y="703"/>
                    </a:lnTo>
                    <a:lnTo>
                      <a:pt x="2736" y="701"/>
                    </a:lnTo>
                    <a:lnTo>
                      <a:pt x="2733" y="703"/>
                    </a:lnTo>
                    <a:lnTo>
                      <a:pt x="2731" y="705"/>
                    </a:lnTo>
                    <a:lnTo>
                      <a:pt x="2735" y="708"/>
                    </a:lnTo>
                    <a:lnTo>
                      <a:pt x="2728" y="713"/>
                    </a:lnTo>
                    <a:lnTo>
                      <a:pt x="2725" y="711"/>
                    </a:lnTo>
                    <a:lnTo>
                      <a:pt x="2725" y="708"/>
                    </a:lnTo>
                    <a:lnTo>
                      <a:pt x="2721" y="706"/>
                    </a:lnTo>
                    <a:lnTo>
                      <a:pt x="2718" y="708"/>
                    </a:lnTo>
                    <a:lnTo>
                      <a:pt x="2716" y="706"/>
                    </a:lnTo>
                    <a:lnTo>
                      <a:pt x="2713" y="708"/>
                    </a:lnTo>
                    <a:lnTo>
                      <a:pt x="2713" y="710"/>
                    </a:lnTo>
                    <a:lnTo>
                      <a:pt x="2713" y="715"/>
                    </a:lnTo>
                    <a:lnTo>
                      <a:pt x="2711" y="715"/>
                    </a:lnTo>
                    <a:lnTo>
                      <a:pt x="2710" y="716"/>
                    </a:lnTo>
                    <a:lnTo>
                      <a:pt x="2706" y="720"/>
                    </a:lnTo>
                    <a:lnTo>
                      <a:pt x="2708" y="721"/>
                    </a:lnTo>
                    <a:lnTo>
                      <a:pt x="2706" y="723"/>
                    </a:lnTo>
                    <a:lnTo>
                      <a:pt x="2703" y="723"/>
                    </a:lnTo>
                    <a:lnTo>
                      <a:pt x="2696" y="718"/>
                    </a:lnTo>
                    <a:lnTo>
                      <a:pt x="2693" y="718"/>
                    </a:lnTo>
                    <a:lnTo>
                      <a:pt x="2698" y="723"/>
                    </a:lnTo>
                    <a:lnTo>
                      <a:pt x="2693" y="725"/>
                    </a:lnTo>
                    <a:lnTo>
                      <a:pt x="2693" y="726"/>
                    </a:lnTo>
                    <a:lnTo>
                      <a:pt x="2690" y="730"/>
                    </a:lnTo>
                    <a:lnTo>
                      <a:pt x="2683" y="731"/>
                    </a:lnTo>
                    <a:lnTo>
                      <a:pt x="2681" y="735"/>
                    </a:lnTo>
                    <a:lnTo>
                      <a:pt x="2675" y="726"/>
                    </a:lnTo>
                    <a:lnTo>
                      <a:pt x="2671" y="726"/>
                    </a:lnTo>
                    <a:lnTo>
                      <a:pt x="2668" y="725"/>
                    </a:lnTo>
                    <a:lnTo>
                      <a:pt x="2670" y="723"/>
                    </a:lnTo>
                    <a:lnTo>
                      <a:pt x="2675" y="723"/>
                    </a:lnTo>
                    <a:lnTo>
                      <a:pt x="2673" y="718"/>
                    </a:lnTo>
                    <a:lnTo>
                      <a:pt x="2675" y="716"/>
                    </a:lnTo>
                    <a:lnTo>
                      <a:pt x="2683" y="716"/>
                    </a:lnTo>
                    <a:lnTo>
                      <a:pt x="2691" y="710"/>
                    </a:lnTo>
                    <a:lnTo>
                      <a:pt x="2690" y="708"/>
                    </a:lnTo>
                    <a:lnTo>
                      <a:pt x="2686" y="706"/>
                    </a:lnTo>
                    <a:lnTo>
                      <a:pt x="2681" y="711"/>
                    </a:lnTo>
                    <a:lnTo>
                      <a:pt x="2676" y="710"/>
                    </a:lnTo>
                    <a:lnTo>
                      <a:pt x="2675" y="708"/>
                    </a:lnTo>
                    <a:lnTo>
                      <a:pt x="2671" y="705"/>
                    </a:lnTo>
                    <a:lnTo>
                      <a:pt x="2666" y="705"/>
                    </a:lnTo>
                    <a:lnTo>
                      <a:pt x="2660" y="703"/>
                    </a:lnTo>
                    <a:lnTo>
                      <a:pt x="2653" y="703"/>
                    </a:lnTo>
                    <a:lnTo>
                      <a:pt x="2655" y="706"/>
                    </a:lnTo>
                    <a:lnTo>
                      <a:pt x="2651" y="706"/>
                    </a:lnTo>
                    <a:lnTo>
                      <a:pt x="2648" y="705"/>
                    </a:lnTo>
                    <a:lnTo>
                      <a:pt x="2648" y="703"/>
                    </a:lnTo>
                    <a:lnTo>
                      <a:pt x="2642" y="703"/>
                    </a:lnTo>
                    <a:lnTo>
                      <a:pt x="2633" y="701"/>
                    </a:lnTo>
                    <a:lnTo>
                      <a:pt x="2630" y="703"/>
                    </a:lnTo>
                    <a:lnTo>
                      <a:pt x="2627" y="701"/>
                    </a:lnTo>
                    <a:lnTo>
                      <a:pt x="2620" y="700"/>
                    </a:lnTo>
                    <a:lnTo>
                      <a:pt x="2613" y="708"/>
                    </a:lnTo>
                    <a:lnTo>
                      <a:pt x="2610" y="708"/>
                    </a:lnTo>
                    <a:lnTo>
                      <a:pt x="2610" y="710"/>
                    </a:lnTo>
                    <a:lnTo>
                      <a:pt x="2617" y="715"/>
                    </a:lnTo>
                    <a:lnTo>
                      <a:pt x="2608" y="716"/>
                    </a:lnTo>
                    <a:lnTo>
                      <a:pt x="2608" y="713"/>
                    </a:lnTo>
                    <a:lnTo>
                      <a:pt x="2605" y="718"/>
                    </a:lnTo>
                    <a:lnTo>
                      <a:pt x="2610" y="721"/>
                    </a:lnTo>
                    <a:lnTo>
                      <a:pt x="2612" y="720"/>
                    </a:lnTo>
                    <a:lnTo>
                      <a:pt x="2615" y="721"/>
                    </a:lnTo>
                    <a:lnTo>
                      <a:pt x="2615" y="725"/>
                    </a:lnTo>
                    <a:lnTo>
                      <a:pt x="2605" y="728"/>
                    </a:lnTo>
                    <a:lnTo>
                      <a:pt x="2602" y="725"/>
                    </a:lnTo>
                    <a:lnTo>
                      <a:pt x="2595" y="725"/>
                    </a:lnTo>
                    <a:lnTo>
                      <a:pt x="2592" y="726"/>
                    </a:lnTo>
                    <a:lnTo>
                      <a:pt x="2593" y="730"/>
                    </a:lnTo>
                    <a:lnTo>
                      <a:pt x="2588" y="730"/>
                    </a:lnTo>
                    <a:lnTo>
                      <a:pt x="2587" y="731"/>
                    </a:lnTo>
                    <a:lnTo>
                      <a:pt x="2583" y="731"/>
                    </a:lnTo>
                    <a:lnTo>
                      <a:pt x="2582" y="728"/>
                    </a:lnTo>
                    <a:lnTo>
                      <a:pt x="2572" y="728"/>
                    </a:lnTo>
                    <a:lnTo>
                      <a:pt x="2568" y="730"/>
                    </a:lnTo>
                    <a:lnTo>
                      <a:pt x="2558" y="730"/>
                    </a:lnTo>
                    <a:lnTo>
                      <a:pt x="2553" y="731"/>
                    </a:lnTo>
                    <a:lnTo>
                      <a:pt x="2553" y="735"/>
                    </a:lnTo>
                    <a:lnTo>
                      <a:pt x="2560" y="738"/>
                    </a:lnTo>
                    <a:lnTo>
                      <a:pt x="2557" y="741"/>
                    </a:lnTo>
                    <a:lnTo>
                      <a:pt x="2555" y="746"/>
                    </a:lnTo>
                    <a:lnTo>
                      <a:pt x="2550" y="743"/>
                    </a:lnTo>
                    <a:lnTo>
                      <a:pt x="2547" y="741"/>
                    </a:lnTo>
                    <a:lnTo>
                      <a:pt x="2548" y="736"/>
                    </a:lnTo>
                    <a:lnTo>
                      <a:pt x="2544" y="733"/>
                    </a:lnTo>
                    <a:lnTo>
                      <a:pt x="2542" y="736"/>
                    </a:lnTo>
                    <a:lnTo>
                      <a:pt x="2539" y="738"/>
                    </a:lnTo>
                    <a:lnTo>
                      <a:pt x="2534" y="738"/>
                    </a:lnTo>
                    <a:lnTo>
                      <a:pt x="2529" y="741"/>
                    </a:lnTo>
                    <a:lnTo>
                      <a:pt x="2524" y="740"/>
                    </a:lnTo>
                    <a:lnTo>
                      <a:pt x="2517" y="745"/>
                    </a:lnTo>
                    <a:lnTo>
                      <a:pt x="2509" y="745"/>
                    </a:lnTo>
                    <a:lnTo>
                      <a:pt x="2500" y="751"/>
                    </a:lnTo>
                    <a:lnTo>
                      <a:pt x="2495" y="751"/>
                    </a:lnTo>
                    <a:lnTo>
                      <a:pt x="2492" y="748"/>
                    </a:lnTo>
                    <a:lnTo>
                      <a:pt x="2489" y="748"/>
                    </a:lnTo>
                    <a:lnTo>
                      <a:pt x="2489" y="753"/>
                    </a:lnTo>
                    <a:lnTo>
                      <a:pt x="2479" y="760"/>
                    </a:lnTo>
                    <a:lnTo>
                      <a:pt x="2479" y="763"/>
                    </a:lnTo>
                    <a:lnTo>
                      <a:pt x="2474" y="768"/>
                    </a:lnTo>
                    <a:lnTo>
                      <a:pt x="2472" y="773"/>
                    </a:lnTo>
                    <a:lnTo>
                      <a:pt x="2479" y="781"/>
                    </a:lnTo>
                    <a:lnTo>
                      <a:pt x="2477" y="789"/>
                    </a:lnTo>
                    <a:lnTo>
                      <a:pt x="2470" y="796"/>
                    </a:lnTo>
                    <a:lnTo>
                      <a:pt x="2467" y="804"/>
                    </a:lnTo>
                    <a:lnTo>
                      <a:pt x="2469" y="809"/>
                    </a:lnTo>
                    <a:lnTo>
                      <a:pt x="2467" y="818"/>
                    </a:lnTo>
                    <a:lnTo>
                      <a:pt x="2470" y="821"/>
                    </a:lnTo>
                    <a:lnTo>
                      <a:pt x="2470" y="826"/>
                    </a:lnTo>
                    <a:lnTo>
                      <a:pt x="2467" y="826"/>
                    </a:lnTo>
                    <a:lnTo>
                      <a:pt x="2465" y="828"/>
                    </a:lnTo>
                    <a:lnTo>
                      <a:pt x="2464" y="833"/>
                    </a:lnTo>
                    <a:lnTo>
                      <a:pt x="2462" y="834"/>
                    </a:lnTo>
                    <a:lnTo>
                      <a:pt x="2465" y="841"/>
                    </a:lnTo>
                    <a:lnTo>
                      <a:pt x="2460" y="844"/>
                    </a:lnTo>
                    <a:lnTo>
                      <a:pt x="2459" y="851"/>
                    </a:lnTo>
                    <a:lnTo>
                      <a:pt x="2452" y="858"/>
                    </a:lnTo>
                    <a:lnTo>
                      <a:pt x="2454" y="863"/>
                    </a:lnTo>
                    <a:lnTo>
                      <a:pt x="2450" y="864"/>
                    </a:lnTo>
                    <a:lnTo>
                      <a:pt x="2449" y="872"/>
                    </a:lnTo>
                    <a:lnTo>
                      <a:pt x="2447" y="872"/>
                    </a:lnTo>
                    <a:lnTo>
                      <a:pt x="2444" y="882"/>
                    </a:lnTo>
                    <a:lnTo>
                      <a:pt x="2444" y="891"/>
                    </a:lnTo>
                    <a:lnTo>
                      <a:pt x="2442" y="894"/>
                    </a:lnTo>
                    <a:lnTo>
                      <a:pt x="2446" y="899"/>
                    </a:lnTo>
                    <a:lnTo>
                      <a:pt x="2442" y="904"/>
                    </a:lnTo>
                    <a:lnTo>
                      <a:pt x="2441" y="909"/>
                    </a:lnTo>
                    <a:lnTo>
                      <a:pt x="2436" y="916"/>
                    </a:lnTo>
                    <a:lnTo>
                      <a:pt x="2436" y="917"/>
                    </a:lnTo>
                    <a:lnTo>
                      <a:pt x="2434" y="917"/>
                    </a:lnTo>
                    <a:lnTo>
                      <a:pt x="2434" y="924"/>
                    </a:lnTo>
                    <a:lnTo>
                      <a:pt x="2427" y="929"/>
                    </a:lnTo>
                    <a:lnTo>
                      <a:pt x="2426" y="937"/>
                    </a:lnTo>
                    <a:lnTo>
                      <a:pt x="2419" y="942"/>
                    </a:lnTo>
                    <a:lnTo>
                      <a:pt x="2419" y="946"/>
                    </a:lnTo>
                    <a:lnTo>
                      <a:pt x="2414" y="952"/>
                    </a:lnTo>
                    <a:lnTo>
                      <a:pt x="2414" y="957"/>
                    </a:lnTo>
                    <a:lnTo>
                      <a:pt x="2411" y="961"/>
                    </a:lnTo>
                    <a:lnTo>
                      <a:pt x="2414" y="964"/>
                    </a:lnTo>
                    <a:lnTo>
                      <a:pt x="2417" y="967"/>
                    </a:lnTo>
                    <a:lnTo>
                      <a:pt x="2422" y="965"/>
                    </a:lnTo>
                    <a:lnTo>
                      <a:pt x="2427" y="969"/>
                    </a:lnTo>
                    <a:lnTo>
                      <a:pt x="2431" y="969"/>
                    </a:lnTo>
                    <a:lnTo>
                      <a:pt x="2437" y="965"/>
                    </a:lnTo>
                    <a:lnTo>
                      <a:pt x="2441" y="964"/>
                    </a:lnTo>
                    <a:lnTo>
                      <a:pt x="2446" y="962"/>
                    </a:lnTo>
                    <a:lnTo>
                      <a:pt x="2447" y="962"/>
                    </a:lnTo>
                    <a:lnTo>
                      <a:pt x="2452" y="961"/>
                    </a:lnTo>
                    <a:lnTo>
                      <a:pt x="2452" y="972"/>
                    </a:lnTo>
                    <a:lnTo>
                      <a:pt x="2459" y="979"/>
                    </a:lnTo>
                    <a:lnTo>
                      <a:pt x="2460" y="985"/>
                    </a:lnTo>
                    <a:lnTo>
                      <a:pt x="2459" y="992"/>
                    </a:lnTo>
                    <a:lnTo>
                      <a:pt x="2465" y="995"/>
                    </a:lnTo>
                    <a:lnTo>
                      <a:pt x="2469" y="992"/>
                    </a:lnTo>
                    <a:lnTo>
                      <a:pt x="2470" y="992"/>
                    </a:lnTo>
                    <a:lnTo>
                      <a:pt x="2474" y="990"/>
                    </a:lnTo>
                    <a:lnTo>
                      <a:pt x="2475" y="987"/>
                    </a:lnTo>
                    <a:lnTo>
                      <a:pt x="2479" y="985"/>
                    </a:lnTo>
                    <a:lnTo>
                      <a:pt x="2480" y="989"/>
                    </a:lnTo>
                    <a:lnTo>
                      <a:pt x="2484" y="985"/>
                    </a:lnTo>
                    <a:lnTo>
                      <a:pt x="2489" y="985"/>
                    </a:lnTo>
                    <a:lnTo>
                      <a:pt x="2487" y="989"/>
                    </a:lnTo>
                    <a:lnTo>
                      <a:pt x="2484" y="992"/>
                    </a:lnTo>
                    <a:lnTo>
                      <a:pt x="2485" y="997"/>
                    </a:lnTo>
                    <a:lnTo>
                      <a:pt x="2482" y="997"/>
                    </a:lnTo>
                    <a:lnTo>
                      <a:pt x="2479" y="1000"/>
                    </a:lnTo>
                    <a:lnTo>
                      <a:pt x="2480" y="1002"/>
                    </a:lnTo>
                    <a:lnTo>
                      <a:pt x="2490" y="1002"/>
                    </a:lnTo>
                    <a:lnTo>
                      <a:pt x="2495" y="999"/>
                    </a:lnTo>
                    <a:lnTo>
                      <a:pt x="2499" y="992"/>
                    </a:lnTo>
                    <a:lnTo>
                      <a:pt x="2497" y="987"/>
                    </a:lnTo>
                    <a:lnTo>
                      <a:pt x="2499" y="984"/>
                    </a:lnTo>
                    <a:lnTo>
                      <a:pt x="2502" y="990"/>
                    </a:lnTo>
                    <a:lnTo>
                      <a:pt x="2500" y="995"/>
                    </a:lnTo>
                    <a:lnTo>
                      <a:pt x="2502" y="1000"/>
                    </a:lnTo>
                    <a:lnTo>
                      <a:pt x="2505" y="999"/>
                    </a:lnTo>
                    <a:lnTo>
                      <a:pt x="2507" y="994"/>
                    </a:lnTo>
                    <a:lnTo>
                      <a:pt x="2504" y="985"/>
                    </a:lnTo>
                    <a:lnTo>
                      <a:pt x="2505" y="982"/>
                    </a:lnTo>
                    <a:lnTo>
                      <a:pt x="2502" y="979"/>
                    </a:lnTo>
                    <a:lnTo>
                      <a:pt x="2499" y="970"/>
                    </a:lnTo>
                    <a:lnTo>
                      <a:pt x="2504" y="970"/>
                    </a:lnTo>
                    <a:lnTo>
                      <a:pt x="2509" y="972"/>
                    </a:lnTo>
                    <a:lnTo>
                      <a:pt x="2509" y="975"/>
                    </a:lnTo>
                    <a:lnTo>
                      <a:pt x="2510" y="977"/>
                    </a:lnTo>
                    <a:lnTo>
                      <a:pt x="2512" y="977"/>
                    </a:lnTo>
                    <a:lnTo>
                      <a:pt x="2515" y="974"/>
                    </a:lnTo>
                    <a:lnTo>
                      <a:pt x="2519" y="974"/>
                    </a:lnTo>
                    <a:lnTo>
                      <a:pt x="2525" y="970"/>
                    </a:lnTo>
                    <a:lnTo>
                      <a:pt x="2530" y="974"/>
                    </a:lnTo>
                    <a:lnTo>
                      <a:pt x="2535" y="974"/>
                    </a:lnTo>
                    <a:lnTo>
                      <a:pt x="2540" y="977"/>
                    </a:lnTo>
                    <a:lnTo>
                      <a:pt x="2542" y="982"/>
                    </a:lnTo>
                    <a:lnTo>
                      <a:pt x="2545" y="984"/>
                    </a:lnTo>
                    <a:lnTo>
                      <a:pt x="2552" y="985"/>
                    </a:lnTo>
                    <a:lnTo>
                      <a:pt x="2555" y="989"/>
                    </a:lnTo>
                    <a:lnTo>
                      <a:pt x="2565" y="992"/>
                    </a:lnTo>
                    <a:lnTo>
                      <a:pt x="2567" y="994"/>
                    </a:lnTo>
                    <a:lnTo>
                      <a:pt x="2570" y="995"/>
                    </a:lnTo>
                    <a:lnTo>
                      <a:pt x="2573" y="999"/>
                    </a:lnTo>
                    <a:lnTo>
                      <a:pt x="2577" y="999"/>
                    </a:lnTo>
                    <a:lnTo>
                      <a:pt x="2580" y="1005"/>
                    </a:lnTo>
                    <a:lnTo>
                      <a:pt x="2578" y="1009"/>
                    </a:lnTo>
                    <a:lnTo>
                      <a:pt x="2577" y="1012"/>
                    </a:lnTo>
                    <a:lnTo>
                      <a:pt x="2573" y="1014"/>
                    </a:lnTo>
                    <a:lnTo>
                      <a:pt x="2578" y="1019"/>
                    </a:lnTo>
                    <a:lnTo>
                      <a:pt x="2582" y="1019"/>
                    </a:lnTo>
                    <a:lnTo>
                      <a:pt x="2588" y="1027"/>
                    </a:lnTo>
                    <a:lnTo>
                      <a:pt x="2588" y="1030"/>
                    </a:lnTo>
                    <a:lnTo>
                      <a:pt x="2587" y="1034"/>
                    </a:lnTo>
                    <a:lnTo>
                      <a:pt x="2587" y="1039"/>
                    </a:lnTo>
                    <a:lnTo>
                      <a:pt x="2592" y="1042"/>
                    </a:lnTo>
                    <a:lnTo>
                      <a:pt x="2595" y="1044"/>
                    </a:lnTo>
                    <a:lnTo>
                      <a:pt x="2598" y="1040"/>
                    </a:lnTo>
                    <a:lnTo>
                      <a:pt x="2598" y="1044"/>
                    </a:lnTo>
                    <a:lnTo>
                      <a:pt x="2597" y="1047"/>
                    </a:lnTo>
                    <a:lnTo>
                      <a:pt x="2598" y="1052"/>
                    </a:lnTo>
                    <a:lnTo>
                      <a:pt x="2602" y="1055"/>
                    </a:lnTo>
                    <a:lnTo>
                      <a:pt x="2598" y="1057"/>
                    </a:lnTo>
                    <a:lnTo>
                      <a:pt x="2598" y="1060"/>
                    </a:lnTo>
                    <a:lnTo>
                      <a:pt x="2600" y="1065"/>
                    </a:lnTo>
                    <a:lnTo>
                      <a:pt x="2598" y="1068"/>
                    </a:lnTo>
                    <a:lnTo>
                      <a:pt x="2600" y="1070"/>
                    </a:lnTo>
                    <a:lnTo>
                      <a:pt x="2600" y="1073"/>
                    </a:lnTo>
                    <a:lnTo>
                      <a:pt x="2598" y="1075"/>
                    </a:lnTo>
                    <a:lnTo>
                      <a:pt x="2600" y="1077"/>
                    </a:lnTo>
                    <a:lnTo>
                      <a:pt x="2598" y="1080"/>
                    </a:lnTo>
                    <a:lnTo>
                      <a:pt x="2602" y="1090"/>
                    </a:lnTo>
                    <a:lnTo>
                      <a:pt x="2600" y="1093"/>
                    </a:lnTo>
                    <a:lnTo>
                      <a:pt x="2602" y="1102"/>
                    </a:lnTo>
                    <a:lnTo>
                      <a:pt x="2602" y="1105"/>
                    </a:lnTo>
                    <a:lnTo>
                      <a:pt x="2602" y="1108"/>
                    </a:lnTo>
                    <a:lnTo>
                      <a:pt x="2607" y="1123"/>
                    </a:lnTo>
                    <a:lnTo>
                      <a:pt x="2610" y="1123"/>
                    </a:lnTo>
                    <a:lnTo>
                      <a:pt x="2615" y="1120"/>
                    </a:lnTo>
                    <a:lnTo>
                      <a:pt x="2615" y="1123"/>
                    </a:lnTo>
                    <a:lnTo>
                      <a:pt x="2612" y="1128"/>
                    </a:lnTo>
                    <a:lnTo>
                      <a:pt x="2610" y="1130"/>
                    </a:lnTo>
                    <a:lnTo>
                      <a:pt x="2612" y="1135"/>
                    </a:lnTo>
                    <a:lnTo>
                      <a:pt x="2613" y="1135"/>
                    </a:lnTo>
                    <a:lnTo>
                      <a:pt x="2622" y="1142"/>
                    </a:lnTo>
                    <a:lnTo>
                      <a:pt x="2620" y="1150"/>
                    </a:lnTo>
                    <a:lnTo>
                      <a:pt x="2622" y="1152"/>
                    </a:lnTo>
                    <a:lnTo>
                      <a:pt x="2622" y="1155"/>
                    </a:lnTo>
                    <a:lnTo>
                      <a:pt x="2623" y="1165"/>
                    </a:lnTo>
                    <a:lnTo>
                      <a:pt x="2627" y="1165"/>
                    </a:lnTo>
                    <a:lnTo>
                      <a:pt x="2627" y="1170"/>
                    </a:lnTo>
                    <a:lnTo>
                      <a:pt x="2625" y="1171"/>
                    </a:lnTo>
                    <a:lnTo>
                      <a:pt x="2625" y="1178"/>
                    </a:lnTo>
                    <a:lnTo>
                      <a:pt x="2628" y="1183"/>
                    </a:lnTo>
                    <a:lnTo>
                      <a:pt x="2628" y="1188"/>
                    </a:lnTo>
                    <a:lnTo>
                      <a:pt x="2622" y="1195"/>
                    </a:lnTo>
                    <a:lnTo>
                      <a:pt x="2620" y="1201"/>
                    </a:lnTo>
                    <a:lnTo>
                      <a:pt x="2617" y="1208"/>
                    </a:lnTo>
                    <a:lnTo>
                      <a:pt x="2618" y="1216"/>
                    </a:lnTo>
                    <a:lnTo>
                      <a:pt x="2620" y="1216"/>
                    </a:lnTo>
                    <a:lnTo>
                      <a:pt x="2618" y="1223"/>
                    </a:lnTo>
                    <a:lnTo>
                      <a:pt x="2615" y="1226"/>
                    </a:lnTo>
                    <a:lnTo>
                      <a:pt x="2615" y="1233"/>
                    </a:lnTo>
                    <a:lnTo>
                      <a:pt x="2612" y="1240"/>
                    </a:lnTo>
                    <a:lnTo>
                      <a:pt x="2613" y="1240"/>
                    </a:lnTo>
                    <a:lnTo>
                      <a:pt x="2613" y="1243"/>
                    </a:lnTo>
                    <a:lnTo>
                      <a:pt x="2610" y="1248"/>
                    </a:lnTo>
                    <a:lnTo>
                      <a:pt x="2612" y="1258"/>
                    </a:lnTo>
                    <a:lnTo>
                      <a:pt x="2607" y="1263"/>
                    </a:lnTo>
                    <a:lnTo>
                      <a:pt x="2608" y="1268"/>
                    </a:lnTo>
                    <a:lnTo>
                      <a:pt x="2610" y="1269"/>
                    </a:lnTo>
                    <a:lnTo>
                      <a:pt x="2610" y="1273"/>
                    </a:lnTo>
                    <a:lnTo>
                      <a:pt x="2605" y="1279"/>
                    </a:lnTo>
                    <a:lnTo>
                      <a:pt x="2603" y="1284"/>
                    </a:lnTo>
                    <a:lnTo>
                      <a:pt x="2598" y="1289"/>
                    </a:lnTo>
                    <a:lnTo>
                      <a:pt x="2598" y="1293"/>
                    </a:lnTo>
                    <a:lnTo>
                      <a:pt x="2593" y="1299"/>
                    </a:lnTo>
                    <a:lnTo>
                      <a:pt x="2588" y="1318"/>
                    </a:lnTo>
                    <a:lnTo>
                      <a:pt x="2585" y="1319"/>
                    </a:lnTo>
                    <a:lnTo>
                      <a:pt x="2585" y="1324"/>
                    </a:lnTo>
                    <a:lnTo>
                      <a:pt x="2587" y="1326"/>
                    </a:lnTo>
                    <a:lnTo>
                      <a:pt x="2587" y="1328"/>
                    </a:lnTo>
                    <a:lnTo>
                      <a:pt x="2580" y="1331"/>
                    </a:lnTo>
                    <a:lnTo>
                      <a:pt x="2580" y="1336"/>
                    </a:lnTo>
                    <a:lnTo>
                      <a:pt x="2575" y="1338"/>
                    </a:lnTo>
                    <a:lnTo>
                      <a:pt x="2575" y="1346"/>
                    </a:lnTo>
                    <a:lnTo>
                      <a:pt x="2573" y="1346"/>
                    </a:lnTo>
                    <a:lnTo>
                      <a:pt x="2575" y="1349"/>
                    </a:lnTo>
                    <a:lnTo>
                      <a:pt x="2570" y="1357"/>
                    </a:lnTo>
                    <a:lnTo>
                      <a:pt x="2568" y="1356"/>
                    </a:lnTo>
                    <a:lnTo>
                      <a:pt x="2565" y="1356"/>
                    </a:lnTo>
                    <a:lnTo>
                      <a:pt x="2567" y="1359"/>
                    </a:lnTo>
                    <a:lnTo>
                      <a:pt x="2567" y="1364"/>
                    </a:lnTo>
                    <a:lnTo>
                      <a:pt x="2562" y="1367"/>
                    </a:lnTo>
                    <a:lnTo>
                      <a:pt x="2563" y="1369"/>
                    </a:lnTo>
                    <a:lnTo>
                      <a:pt x="2555" y="1379"/>
                    </a:lnTo>
                    <a:lnTo>
                      <a:pt x="2552" y="1384"/>
                    </a:lnTo>
                    <a:lnTo>
                      <a:pt x="2548" y="1384"/>
                    </a:lnTo>
                    <a:lnTo>
                      <a:pt x="2547" y="1387"/>
                    </a:lnTo>
                    <a:lnTo>
                      <a:pt x="2540" y="1387"/>
                    </a:lnTo>
                    <a:lnTo>
                      <a:pt x="2535" y="1394"/>
                    </a:lnTo>
                    <a:lnTo>
                      <a:pt x="2532" y="1391"/>
                    </a:lnTo>
                    <a:lnTo>
                      <a:pt x="2529" y="1392"/>
                    </a:lnTo>
                    <a:lnTo>
                      <a:pt x="2522" y="1389"/>
                    </a:lnTo>
                    <a:lnTo>
                      <a:pt x="2514" y="1387"/>
                    </a:lnTo>
                    <a:lnTo>
                      <a:pt x="2514" y="1379"/>
                    </a:lnTo>
                    <a:lnTo>
                      <a:pt x="2510" y="1377"/>
                    </a:lnTo>
                    <a:lnTo>
                      <a:pt x="2505" y="1379"/>
                    </a:lnTo>
                    <a:lnTo>
                      <a:pt x="2500" y="1376"/>
                    </a:lnTo>
                    <a:lnTo>
                      <a:pt x="2499" y="1379"/>
                    </a:lnTo>
                    <a:lnTo>
                      <a:pt x="2499" y="1382"/>
                    </a:lnTo>
                    <a:lnTo>
                      <a:pt x="2494" y="1386"/>
                    </a:lnTo>
                    <a:lnTo>
                      <a:pt x="2494" y="1394"/>
                    </a:lnTo>
                    <a:lnTo>
                      <a:pt x="2490" y="1396"/>
                    </a:lnTo>
                    <a:lnTo>
                      <a:pt x="2489" y="1402"/>
                    </a:lnTo>
                    <a:lnTo>
                      <a:pt x="2487" y="1401"/>
                    </a:lnTo>
                    <a:lnTo>
                      <a:pt x="2480" y="1402"/>
                    </a:lnTo>
                    <a:lnTo>
                      <a:pt x="2479" y="1409"/>
                    </a:lnTo>
                    <a:lnTo>
                      <a:pt x="2477" y="1409"/>
                    </a:lnTo>
                    <a:lnTo>
                      <a:pt x="2477" y="1409"/>
                    </a:lnTo>
                    <a:close/>
                    <a:moveTo>
                      <a:pt x="804" y="1424"/>
                    </a:moveTo>
                    <a:lnTo>
                      <a:pt x="799" y="1419"/>
                    </a:lnTo>
                    <a:lnTo>
                      <a:pt x="769" y="1424"/>
                    </a:lnTo>
                    <a:lnTo>
                      <a:pt x="804" y="1424"/>
                    </a:lnTo>
                    <a:lnTo>
                      <a:pt x="804" y="1424"/>
                    </a:lnTo>
                    <a:close/>
                    <a:moveTo>
                      <a:pt x="2834" y="1331"/>
                    </a:moveTo>
                    <a:lnTo>
                      <a:pt x="2836" y="1331"/>
                    </a:lnTo>
                    <a:lnTo>
                      <a:pt x="2841" y="1329"/>
                    </a:lnTo>
                    <a:lnTo>
                      <a:pt x="2841" y="1326"/>
                    </a:lnTo>
                    <a:lnTo>
                      <a:pt x="2838" y="1328"/>
                    </a:lnTo>
                    <a:lnTo>
                      <a:pt x="2834" y="1331"/>
                    </a:lnTo>
                    <a:lnTo>
                      <a:pt x="2834" y="1331"/>
                    </a:lnTo>
                    <a:close/>
                    <a:moveTo>
                      <a:pt x="2475" y="85"/>
                    </a:moveTo>
                    <a:lnTo>
                      <a:pt x="2477" y="83"/>
                    </a:lnTo>
                    <a:lnTo>
                      <a:pt x="2479" y="82"/>
                    </a:lnTo>
                    <a:lnTo>
                      <a:pt x="2475" y="78"/>
                    </a:lnTo>
                    <a:lnTo>
                      <a:pt x="2474" y="82"/>
                    </a:lnTo>
                    <a:lnTo>
                      <a:pt x="2475" y="85"/>
                    </a:lnTo>
                    <a:lnTo>
                      <a:pt x="2475" y="85"/>
                    </a:lnTo>
                    <a:close/>
                    <a:moveTo>
                      <a:pt x="2457" y="80"/>
                    </a:moveTo>
                    <a:lnTo>
                      <a:pt x="2460" y="80"/>
                    </a:lnTo>
                    <a:lnTo>
                      <a:pt x="2462" y="78"/>
                    </a:lnTo>
                    <a:lnTo>
                      <a:pt x="2455" y="77"/>
                    </a:lnTo>
                    <a:lnTo>
                      <a:pt x="2454" y="78"/>
                    </a:lnTo>
                    <a:lnTo>
                      <a:pt x="2457" y="80"/>
                    </a:lnTo>
                    <a:lnTo>
                      <a:pt x="2457" y="80"/>
                    </a:lnTo>
                    <a:close/>
                    <a:moveTo>
                      <a:pt x="2439" y="87"/>
                    </a:moveTo>
                    <a:lnTo>
                      <a:pt x="2441" y="87"/>
                    </a:lnTo>
                    <a:lnTo>
                      <a:pt x="2442" y="85"/>
                    </a:lnTo>
                    <a:lnTo>
                      <a:pt x="2441" y="82"/>
                    </a:lnTo>
                    <a:lnTo>
                      <a:pt x="2437" y="80"/>
                    </a:lnTo>
                    <a:lnTo>
                      <a:pt x="2436" y="83"/>
                    </a:lnTo>
                    <a:lnTo>
                      <a:pt x="2439" y="87"/>
                    </a:lnTo>
                    <a:lnTo>
                      <a:pt x="2439" y="87"/>
                    </a:lnTo>
                    <a:close/>
                    <a:moveTo>
                      <a:pt x="2859" y="552"/>
                    </a:moveTo>
                    <a:lnTo>
                      <a:pt x="2857" y="552"/>
                    </a:lnTo>
                    <a:lnTo>
                      <a:pt x="2859" y="557"/>
                    </a:lnTo>
                    <a:lnTo>
                      <a:pt x="2861" y="555"/>
                    </a:lnTo>
                    <a:lnTo>
                      <a:pt x="2861" y="552"/>
                    </a:lnTo>
                    <a:lnTo>
                      <a:pt x="2859" y="550"/>
                    </a:lnTo>
                    <a:lnTo>
                      <a:pt x="2859" y="552"/>
                    </a:lnTo>
                    <a:lnTo>
                      <a:pt x="2859" y="552"/>
                    </a:lnTo>
                    <a:close/>
                    <a:moveTo>
                      <a:pt x="2852" y="544"/>
                    </a:moveTo>
                    <a:lnTo>
                      <a:pt x="2857" y="547"/>
                    </a:lnTo>
                    <a:lnTo>
                      <a:pt x="2859" y="547"/>
                    </a:lnTo>
                    <a:lnTo>
                      <a:pt x="2859" y="545"/>
                    </a:lnTo>
                    <a:lnTo>
                      <a:pt x="2856" y="540"/>
                    </a:lnTo>
                    <a:lnTo>
                      <a:pt x="2852" y="540"/>
                    </a:lnTo>
                    <a:lnTo>
                      <a:pt x="2852" y="544"/>
                    </a:lnTo>
                    <a:lnTo>
                      <a:pt x="2852" y="544"/>
                    </a:lnTo>
                    <a:close/>
                    <a:moveTo>
                      <a:pt x="456" y="278"/>
                    </a:moveTo>
                    <a:lnTo>
                      <a:pt x="457" y="276"/>
                    </a:lnTo>
                    <a:lnTo>
                      <a:pt x="459" y="274"/>
                    </a:lnTo>
                    <a:lnTo>
                      <a:pt x="465" y="271"/>
                    </a:lnTo>
                    <a:lnTo>
                      <a:pt x="465" y="268"/>
                    </a:lnTo>
                    <a:lnTo>
                      <a:pt x="464" y="268"/>
                    </a:lnTo>
                    <a:lnTo>
                      <a:pt x="459" y="271"/>
                    </a:lnTo>
                    <a:lnTo>
                      <a:pt x="456" y="271"/>
                    </a:lnTo>
                    <a:lnTo>
                      <a:pt x="454" y="274"/>
                    </a:lnTo>
                    <a:lnTo>
                      <a:pt x="456" y="278"/>
                    </a:lnTo>
                    <a:lnTo>
                      <a:pt x="456" y="278"/>
                    </a:lnTo>
                    <a:close/>
                    <a:moveTo>
                      <a:pt x="426" y="417"/>
                    </a:moveTo>
                    <a:lnTo>
                      <a:pt x="432" y="417"/>
                    </a:lnTo>
                    <a:lnTo>
                      <a:pt x="441" y="414"/>
                    </a:lnTo>
                    <a:lnTo>
                      <a:pt x="446" y="412"/>
                    </a:lnTo>
                    <a:lnTo>
                      <a:pt x="451" y="414"/>
                    </a:lnTo>
                    <a:lnTo>
                      <a:pt x="452" y="416"/>
                    </a:lnTo>
                    <a:lnTo>
                      <a:pt x="457" y="417"/>
                    </a:lnTo>
                    <a:lnTo>
                      <a:pt x="462" y="416"/>
                    </a:lnTo>
                    <a:lnTo>
                      <a:pt x="459" y="412"/>
                    </a:lnTo>
                    <a:lnTo>
                      <a:pt x="459" y="409"/>
                    </a:lnTo>
                    <a:lnTo>
                      <a:pt x="462" y="411"/>
                    </a:lnTo>
                    <a:lnTo>
                      <a:pt x="464" y="414"/>
                    </a:lnTo>
                    <a:lnTo>
                      <a:pt x="469" y="416"/>
                    </a:lnTo>
                    <a:lnTo>
                      <a:pt x="475" y="416"/>
                    </a:lnTo>
                    <a:lnTo>
                      <a:pt x="475" y="414"/>
                    </a:lnTo>
                    <a:lnTo>
                      <a:pt x="480" y="414"/>
                    </a:lnTo>
                    <a:lnTo>
                      <a:pt x="482" y="407"/>
                    </a:lnTo>
                    <a:lnTo>
                      <a:pt x="482" y="402"/>
                    </a:lnTo>
                    <a:lnTo>
                      <a:pt x="485" y="399"/>
                    </a:lnTo>
                    <a:lnTo>
                      <a:pt x="485" y="394"/>
                    </a:lnTo>
                    <a:lnTo>
                      <a:pt x="482" y="392"/>
                    </a:lnTo>
                    <a:lnTo>
                      <a:pt x="480" y="386"/>
                    </a:lnTo>
                    <a:lnTo>
                      <a:pt x="475" y="386"/>
                    </a:lnTo>
                    <a:lnTo>
                      <a:pt x="472" y="386"/>
                    </a:lnTo>
                    <a:lnTo>
                      <a:pt x="470" y="384"/>
                    </a:lnTo>
                    <a:lnTo>
                      <a:pt x="474" y="382"/>
                    </a:lnTo>
                    <a:lnTo>
                      <a:pt x="477" y="382"/>
                    </a:lnTo>
                    <a:lnTo>
                      <a:pt x="480" y="382"/>
                    </a:lnTo>
                    <a:lnTo>
                      <a:pt x="482" y="386"/>
                    </a:lnTo>
                    <a:lnTo>
                      <a:pt x="482" y="389"/>
                    </a:lnTo>
                    <a:lnTo>
                      <a:pt x="485" y="389"/>
                    </a:lnTo>
                    <a:lnTo>
                      <a:pt x="487" y="387"/>
                    </a:lnTo>
                    <a:lnTo>
                      <a:pt x="485" y="381"/>
                    </a:lnTo>
                    <a:lnTo>
                      <a:pt x="480" y="374"/>
                    </a:lnTo>
                    <a:lnTo>
                      <a:pt x="475" y="368"/>
                    </a:lnTo>
                    <a:lnTo>
                      <a:pt x="477" y="366"/>
                    </a:lnTo>
                    <a:lnTo>
                      <a:pt x="480" y="369"/>
                    </a:lnTo>
                    <a:lnTo>
                      <a:pt x="480" y="372"/>
                    </a:lnTo>
                    <a:lnTo>
                      <a:pt x="485" y="374"/>
                    </a:lnTo>
                    <a:lnTo>
                      <a:pt x="490" y="376"/>
                    </a:lnTo>
                    <a:lnTo>
                      <a:pt x="490" y="372"/>
                    </a:lnTo>
                    <a:lnTo>
                      <a:pt x="490" y="369"/>
                    </a:lnTo>
                    <a:lnTo>
                      <a:pt x="489" y="368"/>
                    </a:lnTo>
                    <a:lnTo>
                      <a:pt x="489" y="366"/>
                    </a:lnTo>
                    <a:lnTo>
                      <a:pt x="492" y="361"/>
                    </a:lnTo>
                    <a:lnTo>
                      <a:pt x="492" y="358"/>
                    </a:lnTo>
                    <a:lnTo>
                      <a:pt x="487" y="353"/>
                    </a:lnTo>
                    <a:lnTo>
                      <a:pt x="482" y="348"/>
                    </a:lnTo>
                    <a:lnTo>
                      <a:pt x="485" y="348"/>
                    </a:lnTo>
                    <a:lnTo>
                      <a:pt x="490" y="349"/>
                    </a:lnTo>
                    <a:lnTo>
                      <a:pt x="494" y="349"/>
                    </a:lnTo>
                    <a:lnTo>
                      <a:pt x="495" y="344"/>
                    </a:lnTo>
                    <a:lnTo>
                      <a:pt x="494" y="343"/>
                    </a:lnTo>
                    <a:lnTo>
                      <a:pt x="490" y="343"/>
                    </a:lnTo>
                    <a:lnTo>
                      <a:pt x="490" y="338"/>
                    </a:lnTo>
                    <a:lnTo>
                      <a:pt x="494" y="336"/>
                    </a:lnTo>
                    <a:lnTo>
                      <a:pt x="499" y="339"/>
                    </a:lnTo>
                    <a:lnTo>
                      <a:pt x="504" y="341"/>
                    </a:lnTo>
                    <a:lnTo>
                      <a:pt x="507" y="339"/>
                    </a:lnTo>
                    <a:lnTo>
                      <a:pt x="504" y="338"/>
                    </a:lnTo>
                    <a:lnTo>
                      <a:pt x="502" y="334"/>
                    </a:lnTo>
                    <a:lnTo>
                      <a:pt x="507" y="334"/>
                    </a:lnTo>
                    <a:lnTo>
                      <a:pt x="509" y="336"/>
                    </a:lnTo>
                    <a:lnTo>
                      <a:pt x="512" y="333"/>
                    </a:lnTo>
                    <a:lnTo>
                      <a:pt x="514" y="329"/>
                    </a:lnTo>
                    <a:lnTo>
                      <a:pt x="512" y="328"/>
                    </a:lnTo>
                    <a:lnTo>
                      <a:pt x="512" y="326"/>
                    </a:lnTo>
                    <a:lnTo>
                      <a:pt x="519" y="323"/>
                    </a:lnTo>
                    <a:lnTo>
                      <a:pt x="520" y="319"/>
                    </a:lnTo>
                    <a:lnTo>
                      <a:pt x="515" y="318"/>
                    </a:lnTo>
                    <a:lnTo>
                      <a:pt x="514" y="314"/>
                    </a:lnTo>
                    <a:lnTo>
                      <a:pt x="517" y="311"/>
                    </a:lnTo>
                    <a:lnTo>
                      <a:pt x="519" y="314"/>
                    </a:lnTo>
                    <a:lnTo>
                      <a:pt x="522" y="313"/>
                    </a:lnTo>
                    <a:lnTo>
                      <a:pt x="529" y="304"/>
                    </a:lnTo>
                    <a:lnTo>
                      <a:pt x="530" y="299"/>
                    </a:lnTo>
                    <a:lnTo>
                      <a:pt x="534" y="296"/>
                    </a:lnTo>
                    <a:lnTo>
                      <a:pt x="534" y="291"/>
                    </a:lnTo>
                    <a:lnTo>
                      <a:pt x="540" y="288"/>
                    </a:lnTo>
                    <a:lnTo>
                      <a:pt x="544" y="281"/>
                    </a:lnTo>
                    <a:lnTo>
                      <a:pt x="547" y="273"/>
                    </a:lnTo>
                    <a:lnTo>
                      <a:pt x="550" y="273"/>
                    </a:lnTo>
                    <a:lnTo>
                      <a:pt x="560" y="268"/>
                    </a:lnTo>
                    <a:lnTo>
                      <a:pt x="570" y="256"/>
                    </a:lnTo>
                    <a:lnTo>
                      <a:pt x="577" y="251"/>
                    </a:lnTo>
                    <a:lnTo>
                      <a:pt x="580" y="251"/>
                    </a:lnTo>
                    <a:lnTo>
                      <a:pt x="587" y="246"/>
                    </a:lnTo>
                    <a:lnTo>
                      <a:pt x="595" y="245"/>
                    </a:lnTo>
                    <a:lnTo>
                      <a:pt x="598" y="241"/>
                    </a:lnTo>
                    <a:lnTo>
                      <a:pt x="605" y="233"/>
                    </a:lnTo>
                    <a:lnTo>
                      <a:pt x="610" y="231"/>
                    </a:lnTo>
                    <a:lnTo>
                      <a:pt x="612" y="231"/>
                    </a:lnTo>
                    <a:lnTo>
                      <a:pt x="617" y="230"/>
                    </a:lnTo>
                    <a:lnTo>
                      <a:pt x="617" y="226"/>
                    </a:lnTo>
                    <a:lnTo>
                      <a:pt x="615" y="225"/>
                    </a:lnTo>
                    <a:lnTo>
                      <a:pt x="617" y="221"/>
                    </a:lnTo>
                    <a:lnTo>
                      <a:pt x="617" y="216"/>
                    </a:lnTo>
                    <a:lnTo>
                      <a:pt x="617" y="211"/>
                    </a:lnTo>
                    <a:lnTo>
                      <a:pt x="615" y="210"/>
                    </a:lnTo>
                    <a:lnTo>
                      <a:pt x="612" y="210"/>
                    </a:lnTo>
                    <a:lnTo>
                      <a:pt x="612" y="205"/>
                    </a:lnTo>
                    <a:lnTo>
                      <a:pt x="613" y="198"/>
                    </a:lnTo>
                    <a:lnTo>
                      <a:pt x="612" y="196"/>
                    </a:lnTo>
                    <a:lnTo>
                      <a:pt x="607" y="196"/>
                    </a:lnTo>
                    <a:lnTo>
                      <a:pt x="605" y="193"/>
                    </a:lnTo>
                    <a:lnTo>
                      <a:pt x="600" y="193"/>
                    </a:lnTo>
                    <a:lnTo>
                      <a:pt x="598" y="190"/>
                    </a:lnTo>
                    <a:lnTo>
                      <a:pt x="597" y="186"/>
                    </a:lnTo>
                    <a:lnTo>
                      <a:pt x="595" y="185"/>
                    </a:lnTo>
                    <a:lnTo>
                      <a:pt x="590" y="186"/>
                    </a:lnTo>
                    <a:lnTo>
                      <a:pt x="588" y="190"/>
                    </a:lnTo>
                    <a:lnTo>
                      <a:pt x="587" y="188"/>
                    </a:lnTo>
                    <a:lnTo>
                      <a:pt x="582" y="186"/>
                    </a:lnTo>
                    <a:lnTo>
                      <a:pt x="578" y="188"/>
                    </a:lnTo>
                    <a:lnTo>
                      <a:pt x="572" y="191"/>
                    </a:lnTo>
                    <a:lnTo>
                      <a:pt x="572" y="195"/>
                    </a:lnTo>
                    <a:lnTo>
                      <a:pt x="568" y="198"/>
                    </a:lnTo>
                    <a:lnTo>
                      <a:pt x="565" y="198"/>
                    </a:lnTo>
                    <a:lnTo>
                      <a:pt x="562" y="201"/>
                    </a:lnTo>
                    <a:lnTo>
                      <a:pt x="562" y="203"/>
                    </a:lnTo>
                    <a:lnTo>
                      <a:pt x="559" y="208"/>
                    </a:lnTo>
                    <a:lnTo>
                      <a:pt x="557" y="210"/>
                    </a:lnTo>
                    <a:lnTo>
                      <a:pt x="560" y="215"/>
                    </a:lnTo>
                    <a:lnTo>
                      <a:pt x="560" y="216"/>
                    </a:lnTo>
                    <a:lnTo>
                      <a:pt x="557" y="216"/>
                    </a:lnTo>
                    <a:lnTo>
                      <a:pt x="554" y="220"/>
                    </a:lnTo>
                    <a:lnTo>
                      <a:pt x="554" y="223"/>
                    </a:lnTo>
                    <a:lnTo>
                      <a:pt x="552" y="223"/>
                    </a:lnTo>
                    <a:lnTo>
                      <a:pt x="549" y="226"/>
                    </a:lnTo>
                    <a:lnTo>
                      <a:pt x="540" y="231"/>
                    </a:lnTo>
                    <a:lnTo>
                      <a:pt x="539" y="235"/>
                    </a:lnTo>
                    <a:lnTo>
                      <a:pt x="535" y="233"/>
                    </a:lnTo>
                    <a:lnTo>
                      <a:pt x="532" y="233"/>
                    </a:lnTo>
                    <a:lnTo>
                      <a:pt x="529" y="236"/>
                    </a:lnTo>
                    <a:lnTo>
                      <a:pt x="524" y="241"/>
                    </a:lnTo>
                    <a:lnTo>
                      <a:pt x="520" y="243"/>
                    </a:lnTo>
                    <a:lnTo>
                      <a:pt x="519" y="243"/>
                    </a:lnTo>
                    <a:lnTo>
                      <a:pt x="517" y="240"/>
                    </a:lnTo>
                    <a:lnTo>
                      <a:pt x="515" y="240"/>
                    </a:lnTo>
                    <a:lnTo>
                      <a:pt x="515" y="241"/>
                    </a:lnTo>
                    <a:lnTo>
                      <a:pt x="515" y="246"/>
                    </a:lnTo>
                    <a:lnTo>
                      <a:pt x="514" y="248"/>
                    </a:lnTo>
                    <a:lnTo>
                      <a:pt x="512" y="245"/>
                    </a:lnTo>
                    <a:lnTo>
                      <a:pt x="510" y="241"/>
                    </a:lnTo>
                    <a:lnTo>
                      <a:pt x="502" y="241"/>
                    </a:lnTo>
                    <a:lnTo>
                      <a:pt x="494" y="243"/>
                    </a:lnTo>
                    <a:lnTo>
                      <a:pt x="492" y="245"/>
                    </a:lnTo>
                    <a:lnTo>
                      <a:pt x="489" y="246"/>
                    </a:lnTo>
                    <a:lnTo>
                      <a:pt x="487" y="248"/>
                    </a:lnTo>
                    <a:lnTo>
                      <a:pt x="489" y="253"/>
                    </a:lnTo>
                    <a:lnTo>
                      <a:pt x="492" y="256"/>
                    </a:lnTo>
                    <a:lnTo>
                      <a:pt x="490" y="258"/>
                    </a:lnTo>
                    <a:lnTo>
                      <a:pt x="489" y="258"/>
                    </a:lnTo>
                    <a:lnTo>
                      <a:pt x="485" y="261"/>
                    </a:lnTo>
                    <a:lnTo>
                      <a:pt x="484" y="261"/>
                    </a:lnTo>
                    <a:lnTo>
                      <a:pt x="484" y="260"/>
                    </a:lnTo>
                    <a:lnTo>
                      <a:pt x="485" y="258"/>
                    </a:lnTo>
                    <a:lnTo>
                      <a:pt x="485" y="255"/>
                    </a:lnTo>
                    <a:lnTo>
                      <a:pt x="482" y="255"/>
                    </a:lnTo>
                    <a:lnTo>
                      <a:pt x="479" y="260"/>
                    </a:lnTo>
                    <a:lnTo>
                      <a:pt x="475" y="261"/>
                    </a:lnTo>
                    <a:lnTo>
                      <a:pt x="475" y="265"/>
                    </a:lnTo>
                    <a:lnTo>
                      <a:pt x="479" y="266"/>
                    </a:lnTo>
                    <a:lnTo>
                      <a:pt x="475" y="268"/>
                    </a:lnTo>
                    <a:lnTo>
                      <a:pt x="474" y="271"/>
                    </a:lnTo>
                    <a:lnTo>
                      <a:pt x="469" y="271"/>
                    </a:lnTo>
                    <a:lnTo>
                      <a:pt x="465" y="273"/>
                    </a:lnTo>
                    <a:lnTo>
                      <a:pt x="465" y="276"/>
                    </a:lnTo>
                    <a:lnTo>
                      <a:pt x="461" y="278"/>
                    </a:lnTo>
                    <a:lnTo>
                      <a:pt x="459" y="279"/>
                    </a:lnTo>
                    <a:lnTo>
                      <a:pt x="457" y="286"/>
                    </a:lnTo>
                    <a:lnTo>
                      <a:pt x="459" y="288"/>
                    </a:lnTo>
                    <a:lnTo>
                      <a:pt x="461" y="288"/>
                    </a:lnTo>
                    <a:lnTo>
                      <a:pt x="457" y="291"/>
                    </a:lnTo>
                    <a:lnTo>
                      <a:pt x="451" y="291"/>
                    </a:lnTo>
                    <a:lnTo>
                      <a:pt x="447" y="293"/>
                    </a:lnTo>
                    <a:lnTo>
                      <a:pt x="447" y="298"/>
                    </a:lnTo>
                    <a:lnTo>
                      <a:pt x="447" y="301"/>
                    </a:lnTo>
                    <a:lnTo>
                      <a:pt x="451" y="303"/>
                    </a:lnTo>
                    <a:lnTo>
                      <a:pt x="454" y="301"/>
                    </a:lnTo>
                    <a:lnTo>
                      <a:pt x="456" y="303"/>
                    </a:lnTo>
                    <a:lnTo>
                      <a:pt x="454" y="306"/>
                    </a:lnTo>
                    <a:lnTo>
                      <a:pt x="456" y="309"/>
                    </a:lnTo>
                    <a:lnTo>
                      <a:pt x="452" y="311"/>
                    </a:lnTo>
                    <a:lnTo>
                      <a:pt x="449" y="311"/>
                    </a:lnTo>
                    <a:lnTo>
                      <a:pt x="442" y="309"/>
                    </a:lnTo>
                    <a:lnTo>
                      <a:pt x="437" y="311"/>
                    </a:lnTo>
                    <a:lnTo>
                      <a:pt x="436" y="314"/>
                    </a:lnTo>
                    <a:lnTo>
                      <a:pt x="437" y="318"/>
                    </a:lnTo>
                    <a:lnTo>
                      <a:pt x="434" y="321"/>
                    </a:lnTo>
                    <a:lnTo>
                      <a:pt x="431" y="324"/>
                    </a:lnTo>
                    <a:lnTo>
                      <a:pt x="427" y="323"/>
                    </a:lnTo>
                    <a:lnTo>
                      <a:pt x="424" y="321"/>
                    </a:lnTo>
                    <a:lnTo>
                      <a:pt x="422" y="318"/>
                    </a:lnTo>
                    <a:lnTo>
                      <a:pt x="421" y="318"/>
                    </a:lnTo>
                    <a:lnTo>
                      <a:pt x="419" y="324"/>
                    </a:lnTo>
                    <a:lnTo>
                      <a:pt x="421" y="328"/>
                    </a:lnTo>
                    <a:lnTo>
                      <a:pt x="426" y="331"/>
                    </a:lnTo>
                    <a:lnTo>
                      <a:pt x="427" y="331"/>
                    </a:lnTo>
                    <a:lnTo>
                      <a:pt x="429" y="331"/>
                    </a:lnTo>
                    <a:lnTo>
                      <a:pt x="429" y="334"/>
                    </a:lnTo>
                    <a:lnTo>
                      <a:pt x="427" y="339"/>
                    </a:lnTo>
                    <a:lnTo>
                      <a:pt x="429" y="341"/>
                    </a:lnTo>
                    <a:lnTo>
                      <a:pt x="431" y="343"/>
                    </a:lnTo>
                    <a:lnTo>
                      <a:pt x="434" y="339"/>
                    </a:lnTo>
                    <a:lnTo>
                      <a:pt x="436" y="339"/>
                    </a:lnTo>
                    <a:lnTo>
                      <a:pt x="437" y="341"/>
                    </a:lnTo>
                    <a:lnTo>
                      <a:pt x="442" y="341"/>
                    </a:lnTo>
                    <a:lnTo>
                      <a:pt x="446" y="339"/>
                    </a:lnTo>
                    <a:lnTo>
                      <a:pt x="447" y="341"/>
                    </a:lnTo>
                    <a:lnTo>
                      <a:pt x="446" y="343"/>
                    </a:lnTo>
                    <a:lnTo>
                      <a:pt x="442" y="344"/>
                    </a:lnTo>
                    <a:lnTo>
                      <a:pt x="436" y="344"/>
                    </a:lnTo>
                    <a:lnTo>
                      <a:pt x="434" y="346"/>
                    </a:lnTo>
                    <a:lnTo>
                      <a:pt x="431" y="346"/>
                    </a:lnTo>
                    <a:lnTo>
                      <a:pt x="429" y="348"/>
                    </a:lnTo>
                    <a:lnTo>
                      <a:pt x="431" y="353"/>
                    </a:lnTo>
                    <a:lnTo>
                      <a:pt x="434" y="354"/>
                    </a:lnTo>
                    <a:lnTo>
                      <a:pt x="437" y="356"/>
                    </a:lnTo>
                    <a:lnTo>
                      <a:pt x="441" y="354"/>
                    </a:lnTo>
                    <a:lnTo>
                      <a:pt x="442" y="356"/>
                    </a:lnTo>
                    <a:lnTo>
                      <a:pt x="441" y="358"/>
                    </a:lnTo>
                    <a:lnTo>
                      <a:pt x="436" y="359"/>
                    </a:lnTo>
                    <a:lnTo>
                      <a:pt x="431" y="359"/>
                    </a:lnTo>
                    <a:lnTo>
                      <a:pt x="427" y="361"/>
                    </a:lnTo>
                    <a:lnTo>
                      <a:pt x="427" y="363"/>
                    </a:lnTo>
                    <a:lnTo>
                      <a:pt x="429" y="364"/>
                    </a:lnTo>
                    <a:lnTo>
                      <a:pt x="434" y="364"/>
                    </a:lnTo>
                    <a:lnTo>
                      <a:pt x="437" y="364"/>
                    </a:lnTo>
                    <a:lnTo>
                      <a:pt x="437" y="366"/>
                    </a:lnTo>
                    <a:lnTo>
                      <a:pt x="436" y="368"/>
                    </a:lnTo>
                    <a:lnTo>
                      <a:pt x="431" y="368"/>
                    </a:lnTo>
                    <a:lnTo>
                      <a:pt x="431" y="371"/>
                    </a:lnTo>
                    <a:lnTo>
                      <a:pt x="432" y="371"/>
                    </a:lnTo>
                    <a:lnTo>
                      <a:pt x="437" y="371"/>
                    </a:lnTo>
                    <a:lnTo>
                      <a:pt x="446" y="376"/>
                    </a:lnTo>
                    <a:lnTo>
                      <a:pt x="449" y="377"/>
                    </a:lnTo>
                    <a:lnTo>
                      <a:pt x="449" y="377"/>
                    </a:lnTo>
                    <a:lnTo>
                      <a:pt x="449" y="381"/>
                    </a:lnTo>
                    <a:lnTo>
                      <a:pt x="446" y="377"/>
                    </a:lnTo>
                    <a:lnTo>
                      <a:pt x="441" y="376"/>
                    </a:lnTo>
                    <a:lnTo>
                      <a:pt x="437" y="376"/>
                    </a:lnTo>
                    <a:lnTo>
                      <a:pt x="432" y="372"/>
                    </a:lnTo>
                    <a:lnTo>
                      <a:pt x="429" y="372"/>
                    </a:lnTo>
                    <a:lnTo>
                      <a:pt x="426" y="376"/>
                    </a:lnTo>
                    <a:lnTo>
                      <a:pt x="426" y="379"/>
                    </a:lnTo>
                    <a:lnTo>
                      <a:pt x="422" y="381"/>
                    </a:lnTo>
                    <a:lnTo>
                      <a:pt x="424" y="382"/>
                    </a:lnTo>
                    <a:lnTo>
                      <a:pt x="426" y="384"/>
                    </a:lnTo>
                    <a:lnTo>
                      <a:pt x="424" y="386"/>
                    </a:lnTo>
                    <a:lnTo>
                      <a:pt x="422" y="387"/>
                    </a:lnTo>
                    <a:lnTo>
                      <a:pt x="421" y="387"/>
                    </a:lnTo>
                    <a:lnTo>
                      <a:pt x="417" y="389"/>
                    </a:lnTo>
                    <a:lnTo>
                      <a:pt x="416" y="394"/>
                    </a:lnTo>
                    <a:lnTo>
                      <a:pt x="416" y="396"/>
                    </a:lnTo>
                    <a:lnTo>
                      <a:pt x="416" y="397"/>
                    </a:lnTo>
                    <a:lnTo>
                      <a:pt x="411" y="397"/>
                    </a:lnTo>
                    <a:lnTo>
                      <a:pt x="411" y="399"/>
                    </a:lnTo>
                    <a:lnTo>
                      <a:pt x="416" y="404"/>
                    </a:lnTo>
                    <a:lnTo>
                      <a:pt x="421" y="406"/>
                    </a:lnTo>
                    <a:lnTo>
                      <a:pt x="422" y="404"/>
                    </a:lnTo>
                    <a:lnTo>
                      <a:pt x="424" y="402"/>
                    </a:lnTo>
                    <a:lnTo>
                      <a:pt x="427" y="401"/>
                    </a:lnTo>
                    <a:lnTo>
                      <a:pt x="434" y="396"/>
                    </a:lnTo>
                    <a:lnTo>
                      <a:pt x="439" y="394"/>
                    </a:lnTo>
                    <a:lnTo>
                      <a:pt x="444" y="396"/>
                    </a:lnTo>
                    <a:lnTo>
                      <a:pt x="446" y="397"/>
                    </a:lnTo>
                    <a:lnTo>
                      <a:pt x="446" y="399"/>
                    </a:lnTo>
                    <a:lnTo>
                      <a:pt x="444" y="399"/>
                    </a:lnTo>
                    <a:lnTo>
                      <a:pt x="441" y="397"/>
                    </a:lnTo>
                    <a:lnTo>
                      <a:pt x="437" y="397"/>
                    </a:lnTo>
                    <a:lnTo>
                      <a:pt x="436" y="399"/>
                    </a:lnTo>
                    <a:lnTo>
                      <a:pt x="429" y="402"/>
                    </a:lnTo>
                    <a:lnTo>
                      <a:pt x="427" y="406"/>
                    </a:lnTo>
                    <a:lnTo>
                      <a:pt x="426" y="411"/>
                    </a:lnTo>
                    <a:lnTo>
                      <a:pt x="427" y="414"/>
                    </a:lnTo>
                    <a:lnTo>
                      <a:pt x="426" y="416"/>
                    </a:lnTo>
                    <a:lnTo>
                      <a:pt x="426" y="416"/>
                    </a:lnTo>
                    <a:lnTo>
                      <a:pt x="426" y="417"/>
                    </a:lnTo>
                    <a:lnTo>
                      <a:pt x="426" y="417"/>
                    </a:lnTo>
                    <a:close/>
                    <a:moveTo>
                      <a:pt x="447" y="537"/>
                    </a:moveTo>
                    <a:lnTo>
                      <a:pt x="449" y="537"/>
                    </a:lnTo>
                    <a:lnTo>
                      <a:pt x="451" y="535"/>
                    </a:lnTo>
                    <a:lnTo>
                      <a:pt x="447" y="532"/>
                    </a:lnTo>
                    <a:lnTo>
                      <a:pt x="451" y="529"/>
                    </a:lnTo>
                    <a:lnTo>
                      <a:pt x="449" y="525"/>
                    </a:lnTo>
                    <a:lnTo>
                      <a:pt x="442" y="524"/>
                    </a:lnTo>
                    <a:lnTo>
                      <a:pt x="442" y="520"/>
                    </a:lnTo>
                    <a:lnTo>
                      <a:pt x="439" y="519"/>
                    </a:lnTo>
                    <a:lnTo>
                      <a:pt x="432" y="520"/>
                    </a:lnTo>
                    <a:lnTo>
                      <a:pt x="429" y="522"/>
                    </a:lnTo>
                    <a:lnTo>
                      <a:pt x="431" y="525"/>
                    </a:lnTo>
                    <a:lnTo>
                      <a:pt x="434" y="527"/>
                    </a:lnTo>
                    <a:lnTo>
                      <a:pt x="436" y="525"/>
                    </a:lnTo>
                    <a:lnTo>
                      <a:pt x="439" y="527"/>
                    </a:lnTo>
                    <a:lnTo>
                      <a:pt x="441" y="530"/>
                    </a:lnTo>
                    <a:lnTo>
                      <a:pt x="444" y="532"/>
                    </a:lnTo>
                    <a:lnTo>
                      <a:pt x="447" y="537"/>
                    </a:lnTo>
                    <a:lnTo>
                      <a:pt x="447" y="537"/>
                    </a:lnTo>
                    <a:close/>
                    <a:moveTo>
                      <a:pt x="534" y="535"/>
                    </a:moveTo>
                    <a:lnTo>
                      <a:pt x="529" y="532"/>
                    </a:lnTo>
                    <a:lnTo>
                      <a:pt x="527" y="534"/>
                    </a:lnTo>
                    <a:lnTo>
                      <a:pt x="522" y="532"/>
                    </a:lnTo>
                    <a:lnTo>
                      <a:pt x="519" y="527"/>
                    </a:lnTo>
                    <a:lnTo>
                      <a:pt x="514" y="527"/>
                    </a:lnTo>
                    <a:lnTo>
                      <a:pt x="505" y="522"/>
                    </a:lnTo>
                    <a:lnTo>
                      <a:pt x="504" y="517"/>
                    </a:lnTo>
                    <a:lnTo>
                      <a:pt x="499" y="517"/>
                    </a:lnTo>
                    <a:lnTo>
                      <a:pt x="492" y="507"/>
                    </a:lnTo>
                    <a:lnTo>
                      <a:pt x="484" y="499"/>
                    </a:lnTo>
                    <a:lnTo>
                      <a:pt x="480" y="489"/>
                    </a:lnTo>
                    <a:lnTo>
                      <a:pt x="475" y="482"/>
                    </a:lnTo>
                    <a:lnTo>
                      <a:pt x="475" y="470"/>
                    </a:lnTo>
                    <a:lnTo>
                      <a:pt x="472" y="466"/>
                    </a:lnTo>
                    <a:lnTo>
                      <a:pt x="470" y="452"/>
                    </a:lnTo>
                    <a:lnTo>
                      <a:pt x="469" y="451"/>
                    </a:lnTo>
                    <a:lnTo>
                      <a:pt x="470" y="446"/>
                    </a:lnTo>
                    <a:lnTo>
                      <a:pt x="470" y="444"/>
                    </a:lnTo>
                    <a:lnTo>
                      <a:pt x="467" y="442"/>
                    </a:lnTo>
                    <a:lnTo>
                      <a:pt x="462" y="444"/>
                    </a:lnTo>
                    <a:lnTo>
                      <a:pt x="461" y="442"/>
                    </a:lnTo>
                    <a:lnTo>
                      <a:pt x="461" y="441"/>
                    </a:lnTo>
                    <a:lnTo>
                      <a:pt x="467" y="441"/>
                    </a:lnTo>
                    <a:lnTo>
                      <a:pt x="472" y="439"/>
                    </a:lnTo>
                    <a:lnTo>
                      <a:pt x="474" y="431"/>
                    </a:lnTo>
                    <a:lnTo>
                      <a:pt x="472" y="426"/>
                    </a:lnTo>
                    <a:lnTo>
                      <a:pt x="469" y="427"/>
                    </a:lnTo>
                    <a:lnTo>
                      <a:pt x="464" y="427"/>
                    </a:lnTo>
                    <a:lnTo>
                      <a:pt x="465" y="426"/>
                    </a:lnTo>
                    <a:lnTo>
                      <a:pt x="472" y="424"/>
                    </a:lnTo>
                    <a:lnTo>
                      <a:pt x="474" y="421"/>
                    </a:lnTo>
                    <a:lnTo>
                      <a:pt x="472" y="419"/>
                    </a:lnTo>
                    <a:lnTo>
                      <a:pt x="462" y="419"/>
                    </a:lnTo>
                    <a:lnTo>
                      <a:pt x="451" y="417"/>
                    </a:lnTo>
                    <a:lnTo>
                      <a:pt x="447" y="416"/>
                    </a:lnTo>
                    <a:lnTo>
                      <a:pt x="442" y="416"/>
                    </a:lnTo>
                    <a:lnTo>
                      <a:pt x="434" y="421"/>
                    </a:lnTo>
                    <a:lnTo>
                      <a:pt x="426" y="421"/>
                    </a:lnTo>
                    <a:lnTo>
                      <a:pt x="422" y="422"/>
                    </a:lnTo>
                    <a:lnTo>
                      <a:pt x="417" y="426"/>
                    </a:lnTo>
                    <a:lnTo>
                      <a:pt x="416" y="431"/>
                    </a:lnTo>
                    <a:lnTo>
                      <a:pt x="414" y="434"/>
                    </a:lnTo>
                    <a:lnTo>
                      <a:pt x="416" y="439"/>
                    </a:lnTo>
                    <a:lnTo>
                      <a:pt x="421" y="439"/>
                    </a:lnTo>
                    <a:lnTo>
                      <a:pt x="422" y="441"/>
                    </a:lnTo>
                    <a:lnTo>
                      <a:pt x="421" y="442"/>
                    </a:lnTo>
                    <a:lnTo>
                      <a:pt x="416" y="442"/>
                    </a:lnTo>
                    <a:lnTo>
                      <a:pt x="411" y="444"/>
                    </a:lnTo>
                    <a:lnTo>
                      <a:pt x="407" y="451"/>
                    </a:lnTo>
                    <a:lnTo>
                      <a:pt x="407" y="456"/>
                    </a:lnTo>
                    <a:lnTo>
                      <a:pt x="409" y="457"/>
                    </a:lnTo>
                    <a:lnTo>
                      <a:pt x="412" y="457"/>
                    </a:lnTo>
                    <a:lnTo>
                      <a:pt x="419" y="454"/>
                    </a:lnTo>
                    <a:lnTo>
                      <a:pt x="421" y="456"/>
                    </a:lnTo>
                    <a:lnTo>
                      <a:pt x="416" y="459"/>
                    </a:lnTo>
                    <a:lnTo>
                      <a:pt x="416" y="462"/>
                    </a:lnTo>
                    <a:lnTo>
                      <a:pt x="417" y="462"/>
                    </a:lnTo>
                    <a:lnTo>
                      <a:pt x="421" y="459"/>
                    </a:lnTo>
                    <a:lnTo>
                      <a:pt x="424" y="459"/>
                    </a:lnTo>
                    <a:lnTo>
                      <a:pt x="426" y="461"/>
                    </a:lnTo>
                    <a:lnTo>
                      <a:pt x="421" y="464"/>
                    </a:lnTo>
                    <a:lnTo>
                      <a:pt x="421" y="467"/>
                    </a:lnTo>
                    <a:lnTo>
                      <a:pt x="424" y="470"/>
                    </a:lnTo>
                    <a:lnTo>
                      <a:pt x="429" y="470"/>
                    </a:lnTo>
                    <a:lnTo>
                      <a:pt x="426" y="472"/>
                    </a:lnTo>
                    <a:lnTo>
                      <a:pt x="422" y="472"/>
                    </a:lnTo>
                    <a:lnTo>
                      <a:pt x="419" y="474"/>
                    </a:lnTo>
                    <a:lnTo>
                      <a:pt x="419" y="477"/>
                    </a:lnTo>
                    <a:lnTo>
                      <a:pt x="422" y="482"/>
                    </a:lnTo>
                    <a:lnTo>
                      <a:pt x="421" y="484"/>
                    </a:lnTo>
                    <a:lnTo>
                      <a:pt x="417" y="482"/>
                    </a:lnTo>
                    <a:lnTo>
                      <a:pt x="414" y="484"/>
                    </a:lnTo>
                    <a:lnTo>
                      <a:pt x="409" y="482"/>
                    </a:lnTo>
                    <a:lnTo>
                      <a:pt x="407" y="482"/>
                    </a:lnTo>
                    <a:lnTo>
                      <a:pt x="402" y="487"/>
                    </a:lnTo>
                    <a:lnTo>
                      <a:pt x="402" y="490"/>
                    </a:lnTo>
                    <a:lnTo>
                      <a:pt x="404" y="497"/>
                    </a:lnTo>
                    <a:lnTo>
                      <a:pt x="402" y="502"/>
                    </a:lnTo>
                    <a:lnTo>
                      <a:pt x="404" y="505"/>
                    </a:lnTo>
                    <a:lnTo>
                      <a:pt x="411" y="510"/>
                    </a:lnTo>
                    <a:lnTo>
                      <a:pt x="411" y="514"/>
                    </a:lnTo>
                    <a:lnTo>
                      <a:pt x="417" y="517"/>
                    </a:lnTo>
                    <a:lnTo>
                      <a:pt x="422" y="519"/>
                    </a:lnTo>
                    <a:lnTo>
                      <a:pt x="424" y="517"/>
                    </a:lnTo>
                    <a:lnTo>
                      <a:pt x="427" y="517"/>
                    </a:lnTo>
                    <a:lnTo>
                      <a:pt x="432" y="512"/>
                    </a:lnTo>
                    <a:lnTo>
                      <a:pt x="431" y="505"/>
                    </a:lnTo>
                    <a:lnTo>
                      <a:pt x="431" y="502"/>
                    </a:lnTo>
                    <a:lnTo>
                      <a:pt x="434" y="497"/>
                    </a:lnTo>
                    <a:lnTo>
                      <a:pt x="432" y="502"/>
                    </a:lnTo>
                    <a:lnTo>
                      <a:pt x="432" y="505"/>
                    </a:lnTo>
                    <a:lnTo>
                      <a:pt x="434" y="509"/>
                    </a:lnTo>
                    <a:lnTo>
                      <a:pt x="436" y="514"/>
                    </a:lnTo>
                    <a:lnTo>
                      <a:pt x="439" y="515"/>
                    </a:lnTo>
                    <a:lnTo>
                      <a:pt x="442" y="514"/>
                    </a:lnTo>
                    <a:lnTo>
                      <a:pt x="442" y="510"/>
                    </a:lnTo>
                    <a:lnTo>
                      <a:pt x="444" y="505"/>
                    </a:lnTo>
                    <a:lnTo>
                      <a:pt x="446" y="507"/>
                    </a:lnTo>
                    <a:lnTo>
                      <a:pt x="446" y="510"/>
                    </a:lnTo>
                    <a:lnTo>
                      <a:pt x="446" y="514"/>
                    </a:lnTo>
                    <a:lnTo>
                      <a:pt x="451" y="520"/>
                    </a:lnTo>
                    <a:lnTo>
                      <a:pt x="456" y="524"/>
                    </a:lnTo>
                    <a:lnTo>
                      <a:pt x="459" y="524"/>
                    </a:lnTo>
                    <a:lnTo>
                      <a:pt x="462" y="520"/>
                    </a:lnTo>
                    <a:lnTo>
                      <a:pt x="465" y="522"/>
                    </a:lnTo>
                    <a:lnTo>
                      <a:pt x="464" y="524"/>
                    </a:lnTo>
                    <a:lnTo>
                      <a:pt x="461" y="524"/>
                    </a:lnTo>
                    <a:lnTo>
                      <a:pt x="459" y="527"/>
                    </a:lnTo>
                    <a:lnTo>
                      <a:pt x="456" y="529"/>
                    </a:lnTo>
                    <a:lnTo>
                      <a:pt x="456" y="530"/>
                    </a:lnTo>
                    <a:lnTo>
                      <a:pt x="459" y="534"/>
                    </a:lnTo>
                    <a:lnTo>
                      <a:pt x="461" y="537"/>
                    </a:lnTo>
                    <a:lnTo>
                      <a:pt x="457" y="537"/>
                    </a:lnTo>
                    <a:lnTo>
                      <a:pt x="454" y="537"/>
                    </a:lnTo>
                    <a:lnTo>
                      <a:pt x="454" y="540"/>
                    </a:lnTo>
                    <a:lnTo>
                      <a:pt x="457" y="542"/>
                    </a:lnTo>
                    <a:lnTo>
                      <a:pt x="464" y="542"/>
                    </a:lnTo>
                    <a:lnTo>
                      <a:pt x="469" y="545"/>
                    </a:lnTo>
                    <a:lnTo>
                      <a:pt x="474" y="544"/>
                    </a:lnTo>
                    <a:lnTo>
                      <a:pt x="480" y="545"/>
                    </a:lnTo>
                    <a:lnTo>
                      <a:pt x="480" y="542"/>
                    </a:lnTo>
                    <a:lnTo>
                      <a:pt x="482" y="542"/>
                    </a:lnTo>
                    <a:lnTo>
                      <a:pt x="484" y="545"/>
                    </a:lnTo>
                    <a:lnTo>
                      <a:pt x="485" y="552"/>
                    </a:lnTo>
                    <a:lnTo>
                      <a:pt x="490" y="554"/>
                    </a:lnTo>
                    <a:lnTo>
                      <a:pt x="494" y="554"/>
                    </a:lnTo>
                    <a:lnTo>
                      <a:pt x="497" y="550"/>
                    </a:lnTo>
                    <a:lnTo>
                      <a:pt x="495" y="545"/>
                    </a:lnTo>
                    <a:lnTo>
                      <a:pt x="489" y="544"/>
                    </a:lnTo>
                    <a:lnTo>
                      <a:pt x="487" y="542"/>
                    </a:lnTo>
                    <a:lnTo>
                      <a:pt x="489" y="540"/>
                    </a:lnTo>
                    <a:lnTo>
                      <a:pt x="492" y="542"/>
                    </a:lnTo>
                    <a:lnTo>
                      <a:pt x="497" y="544"/>
                    </a:lnTo>
                    <a:lnTo>
                      <a:pt x="499" y="547"/>
                    </a:lnTo>
                    <a:lnTo>
                      <a:pt x="502" y="552"/>
                    </a:lnTo>
                    <a:lnTo>
                      <a:pt x="504" y="552"/>
                    </a:lnTo>
                    <a:lnTo>
                      <a:pt x="504" y="549"/>
                    </a:lnTo>
                    <a:lnTo>
                      <a:pt x="507" y="547"/>
                    </a:lnTo>
                    <a:lnTo>
                      <a:pt x="509" y="550"/>
                    </a:lnTo>
                    <a:lnTo>
                      <a:pt x="515" y="554"/>
                    </a:lnTo>
                    <a:lnTo>
                      <a:pt x="519" y="552"/>
                    </a:lnTo>
                    <a:lnTo>
                      <a:pt x="519" y="550"/>
                    </a:lnTo>
                    <a:lnTo>
                      <a:pt x="514" y="547"/>
                    </a:lnTo>
                    <a:lnTo>
                      <a:pt x="514" y="545"/>
                    </a:lnTo>
                    <a:lnTo>
                      <a:pt x="515" y="545"/>
                    </a:lnTo>
                    <a:lnTo>
                      <a:pt x="520" y="547"/>
                    </a:lnTo>
                    <a:lnTo>
                      <a:pt x="522" y="549"/>
                    </a:lnTo>
                    <a:lnTo>
                      <a:pt x="524" y="549"/>
                    </a:lnTo>
                    <a:lnTo>
                      <a:pt x="525" y="554"/>
                    </a:lnTo>
                    <a:lnTo>
                      <a:pt x="529" y="555"/>
                    </a:lnTo>
                    <a:lnTo>
                      <a:pt x="530" y="554"/>
                    </a:lnTo>
                    <a:lnTo>
                      <a:pt x="532" y="550"/>
                    </a:lnTo>
                    <a:lnTo>
                      <a:pt x="530" y="547"/>
                    </a:lnTo>
                    <a:lnTo>
                      <a:pt x="527" y="547"/>
                    </a:lnTo>
                    <a:lnTo>
                      <a:pt x="524" y="545"/>
                    </a:lnTo>
                    <a:lnTo>
                      <a:pt x="525" y="544"/>
                    </a:lnTo>
                    <a:lnTo>
                      <a:pt x="527" y="545"/>
                    </a:lnTo>
                    <a:lnTo>
                      <a:pt x="530" y="545"/>
                    </a:lnTo>
                    <a:lnTo>
                      <a:pt x="534" y="540"/>
                    </a:lnTo>
                    <a:lnTo>
                      <a:pt x="535" y="539"/>
                    </a:lnTo>
                    <a:lnTo>
                      <a:pt x="534" y="535"/>
                    </a:lnTo>
                    <a:lnTo>
                      <a:pt x="534" y="535"/>
                    </a:lnTo>
                    <a:close/>
                    <a:moveTo>
                      <a:pt x="170" y="809"/>
                    </a:moveTo>
                    <a:lnTo>
                      <a:pt x="168" y="806"/>
                    </a:lnTo>
                    <a:lnTo>
                      <a:pt x="170" y="804"/>
                    </a:lnTo>
                    <a:lnTo>
                      <a:pt x="170" y="801"/>
                    </a:lnTo>
                    <a:lnTo>
                      <a:pt x="167" y="801"/>
                    </a:lnTo>
                    <a:lnTo>
                      <a:pt x="163" y="804"/>
                    </a:lnTo>
                    <a:lnTo>
                      <a:pt x="163" y="808"/>
                    </a:lnTo>
                    <a:lnTo>
                      <a:pt x="167" y="809"/>
                    </a:lnTo>
                    <a:lnTo>
                      <a:pt x="168" y="811"/>
                    </a:lnTo>
                    <a:lnTo>
                      <a:pt x="170" y="811"/>
                    </a:lnTo>
                    <a:lnTo>
                      <a:pt x="170" y="809"/>
                    </a:lnTo>
                    <a:lnTo>
                      <a:pt x="170" y="809"/>
                    </a:lnTo>
                    <a:close/>
                    <a:moveTo>
                      <a:pt x="296" y="738"/>
                    </a:moveTo>
                    <a:lnTo>
                      <a:pt x="298" y="738"/>
                    </a:lnTo>
                    <a:lnTo>
                      <a:pt x="298" y="735"/>
                    </a:lnTo>
                    <a:lnTo>
                      <a:pt x="294" y="733"/>
                    </a:lnTo>
                    <a:lnTo>
                      <a:pt x="293" y="733"/>
                    </a:lnTo>
                    <a:lnTo>
                      <a:pt x="293" y="735"/>
                    </a:lnTo>
                    <a:lnTo>
                      <a:pt x="296" y="738"/>
                    </a:lnTo>
                    <a:lnTo>
                      <a:pt x="296" y="738"/>
                    </a:lnTo>
                    <a:close/>
                    <a:moveTo>
                      <a:pt x="392" y="643"/>
                    </a:moveTo>
                    <a:lnTo>
                      <a:pt x="399" y="642"/>
                    </a:lnTo>
                    <a:lnTo>
                      <a:pt x="404" y="637"/>
                    </a:lnTo>
                    <a:lnTo>
                      <a:pt x="409" y="633"/>
                    </a:lnTo>
                    <a:lnTo>
                      <a:pt x="409" y="625"/>
                    </a:lnTo>
                    <a:lnTo>
                      <a:pt x="412" y="622"/>
                    </a:lnTo>
                    <a:lnTo>
                      <a:pt x="414" y="627"/>
                    </a:lnTo>
                    <a:lnTo>
                      <a:pt x="412" y="632"/>
                    </a:lnTo>
                    <a:lnTo>
                      <a:pt x="416" y="627"/>
                    </a:lnTo>
                    <a:lnTo>
                      <a:pt x="416" y="622"/>
                    </a:lnTo>
                    <a:lnTo>
                      <a:pt x="411" y="617"/>
                    </a:lnTo>
                    <a:lnTo>
                      <a:pt x="394" y="610"/>
                    </a:lnTo>
                    <a:lnTo>
                      <a:pt x="386" y="608"/>
                    </a:lnTo>
                    <a:lnTo>
                      <a:pt x="381" y="612"/>
                    </a:lnTo>
                    <a:lnTo>
                      <a:pt x="377" y="620"/>
                    </a:lnTo>
                    <a:lnTo>
                      <a:pt x="377" y="632"/>
                    </a:lnTo>
                    <a:lnTo>
                      <a:pt x="381" y="637"/>
                    </a:lnTo>
                    <a:lnTo>
                      <a:pt x="382" y="642"/>
                    </a:lnTo>
                    <a:lnTo>
                      <a:pt x="384" y="640"/>
                    </a:lnTo>
                    <a:lnTo>
                      <a:pt x="387" y="643"/>
                    </a:lnTo>
                    <a:lnTo>
                      <a:pt x="386" y="645"/>
                    </a:lnTo>
                    <a:lnTo>
                      <a:pt x="389" y="645"/>
                    </a:lnTo>
                    <a:lnTo>
                      <a:pt x="392" y="643"/>
                    </a:lnTo>
                    <a:lnTo>
                      <a:pt x="392" y="643"/>
                    </a:lnTo>
                    <a:close/>
                    <a:moveTo>
                      <a:pt x="437" y="652"/>
                    </a:moveTo>
                    <a:lnTo>
                      <a:pt x="439" y="652"/>
                    </a:lnTo>
                    <a:lnTo>
                      <a:pt x="439" y="650"/>
                    </a:lnTo>
                    <a:lnTo>
                      <a:pt x="446" y="648"/>
                    </a:lnTo>
                    <a:lnTo>
                      <a:pt x="447" y="647"/>
                    </a:lnTo>
                    <a:lnTo>
                      <a:pt x="442" y="647"/>
                    </a:lnTo>
                    <a:lnTo>
                      <a:pt x="437" y="648"/>
                    </a:lnTo>
                    <a:lnTo>
                      <a:pt x="437" y="652"/>
                    </a:lnTo>
                    <a:lnTo>
                      <a:pt x="437" y="652"/>
                    </a:lnTo>
                    <a:close/>
                    <a:moveTo>
                      <a:pt x="507" y="650"/>
                    </a:moveTo>
                    <a:lnTo>
                      <a:pt x="509" y="652"/>
                    </a:lnTo>
                    <a:lnTo>
                      <a:pt x="512" y="647"/>
                    </a:lnTo>
                    <a:lnTo>
                      <a:pt x="512" y="643"/>
                    </a:lnTo>
                    <a:lnTo>
                      <a:pt x="509" y="645"/>
                    </a:lnTo>
                    <a:lnTo>
                      <a:pt x="507" y="647"/>
                    </a:lnTo>
                    <a:lnTo>
                      <a:pt x="507" y="650"/>
                    </a:lnTo>
                    <a:lnTo>
                      <a:pt x="507" y="650"/>
                    </a:lnTo>
                    <a:close/>
                    <a:moveTo>
                      <a:pt x="497" y="650"/>
                    </a:moveTo>
                    <a:lnTo>
                      <a:pt x="500" y="652"/>
                    </a:lnTo>
                    <a:lnTo>
                      <a:pt x="502" y="648"/>
                    </a:lnTo>
                    <a:lnTo>
                      <a:pt x="500" y="647"/>
                    </a:lnTo>
                    <a:lnTo>
                      <a:pt x="499" y="647"/>
                    </a:lnTo>
                    <a:lnTo>
                      <a:pt x="497" y="650"/>
                    </a:lnTo>
                    <a:lnTo>
                      <a:pt x="497" y="650"/>
                    </a:lnTo>
                    <a:close/>
                    <a:moveTo>
                      <a:pt x="555" y="628"/>
                    </a:moveTo>
                    <a:lnTo>
                      <a:pt x="557" y="628"/>
                    </a:lnTo>
                    <a:lnTo>
                      <a:pt x="560" y="627"/>
                    </a:lnTo>
                    <a:lnTo>
                      <a:pt x="567" y="625"/>
                    </a:lnTo>
                    <a:lnTo>
                      <a:pt x="568" y="623"/>
                    </a:lnTo>
                    <a:lnTo>
                      <a:pt x="564" y="622"/>
                    </a:lnTo>
                    <a:lnTo>
                      <a:pt x="557" y="625"/>
                    </a:lnTo>
                    <a:lnTo>
                      <a:pt x="555" y="628"/>
                    </a:lnTo>
                    <a:lnTo>
                      <a:pt x="555" y="628"/>
                    </a:lnTo>
                    <a:close/>
                    <a:moveTo>
                      <a:pt x="532" y="623"/>
                    </a:moveTo>
                    <a:lnTo>
                      <a:pt x="534" y="627"/>
                    </a:lnTo>
                    <a:lnTo>
                      <a:pt x="537" y="627"/>
                    </a:lnTo>
                    <a:lnTo>
                      <a:pt x="537" y="623"/>
                    </a:lnTo>
                    <a:lnTo>
                      <a:pt x="534" y="622"/>
                    </a:lnTo>
                    <a:lnTo>
                      <a:pt x="532" y="623"/>
                    </a:lnTo>
                    <a:lnTo>
                      <a:pt x="532" y="623"/>
                    </a:lnTo>
                    <a:close/>
                    <a:moveTo>
                      <a:pt x="517" y="623"/>
                    </a:moveTo>
                    <a:lnTo>
                      <a:pt x="520" y="623"/>
                    </a:lnTo>
                    <a:lnTo>
                      <a:pt x="522" y="625"/>
                    </a:lnTo>
                    <a:lnTo>
                      <a:pt x="527" y="627"/>
                    </a:lnTo>
                    <a:lnTo>
                      <a:pt x="525" y="622"/>
                    </a:lnTo>
                    <a:lnTo>
                      <a:pt x="520" y="620"/>
                    </a:lnTo>
                    <a:lnTo>
                      <a:pt x="517" y="623"/>
                    </a:lnTo>
                    <a:lnTo>
                      <a:pt x="517" y="623"/>
                    </a:lnTo>
                    <a:close/>
                    <a:moveTo>
                      <a:pt x="510" y="623"/>
                    </a:moveTo>
                    <a:lnTo>
                      <a:pt x="510" y="625"/>
                    </a:lnTo>
                    <a:lnTo>
                      <a:pt x="514" y="625"/>
                    </a:lnTo>
                    <a:lnTo>
                      <a:pt x="515" y="622"/>
                    </a:lnTo>
                    <a:lnTo>
                      <a:pt x="514" y="622"/>
                    </a:lnTo>
                    <a:lnTo>
                      <a:pt x="510" y="623"/>
                    </a:lnTo>
                    <a:lnTo>
                      <a:pt x="510" y="623"/>
                    </a:lnTo>
                    <a:close/>
                    <a:moveTo>
                      <a:pt x="1027" y="480"/>
                    </a:moveTo>
                    <a:lnTo>
                      <a:pt x="1027" y="485"/>
                    </a:lnTo>
                    <a:lnTo>
                      <a:pt x="1030" y="489"/>
                    </a:lnTo>
                    <a:lnTo>
                      <a:pt x="1030" y="484"/>
                    </a:lnTo>
                    <a:lnTo>
                      <a:pt x="1029" y="480"/>
                    </a:lnTo>
                    <a:lnTo>
                      <a:pt x="1027" y="480"/>
                    </a:lnTo>
                    <a:lnTo>
                      <a:pt x="1027" y="480"/>
                    </a:lnTo>
                    <a:close/>
                    <a:moveTo>
                      <a:pt x="1019" y="467"/>
                    </a:moveTo>
                    <a:lnTo>
                      <a:pt x="1019" y="475"/>
                    </a:lnTo>
                    <a:lnTo>
                      <a:pt x="1020" y="480"/>
                    </a:lnTo>
                    <a:lnTo>
                      <a:pt x="1020" y="487"/>
                    </a:lnTo>
                    <a:lnTo>
                      <a:pt x="1022" y="489"/>
                    </a:lnTo>
                    <a:lnTo>
                      <a:pt x="1024" y="485"/>
                    </a:lnTo>
                    <a:lnTo>
                      <a:pt x="1022" y="472"/>
                    </a:lnTo>
                    <a:lnTo>
                      <a:pt x="1020" y="467"/>
                    </a:lnTo>
                    <a:lnTo>
                      <a:pt x="1019" y="467"/>
                    </a:lnTo>
                    <a:lnTo>
                      <a:pt x="1019" y="467"/>
                    </a:lnTo>
                    <a:close/>
                    <a:moveTo>
                      <a:pt x="1012" y="459"/>
                    </a:moveTo>
                    <a:lnTo>
                      <a:pt x="1014" y="464"/>
                    </a:lnTo>
                    <a:lnTo>
                      <a:pt x="1017" y="466"/>
                    </a:lnTo>
                    <a:lnTo>
                      <a:pt x="1017" y="462"/>
                    </a:lnTo>
                    <a:lnTo>
                      <a:pt x="1014" y="459"/>
                    </a:lnTo>
                    <a:lnTo>
                      <a:pt x="1012" y="459"/>
                    </a:lnTo>
                    <a:lnTo>
                      <a:pt x="1012" y="459"/>
                    </a:lnTo>
                    <a:close/>
                    <a:moveTo>
                      <a:pt x="570" y="592"/>
                    </a:moveTo>
                    <a:lnTo>
                      <a:pt x="572" y="590"/>
                    </a:lnTo>
                    <a:lnTo>
                      <a:pt x="573" y="587"/>
                    </a:lnTo>
                    <a:lnTo>
                      <a:pt x="570" y="585"/>
                    </a:lnTo>
                    <a:lnTo>
                      <a:pt x="570" y="592"/>
                    </a:lnTo>
                    <a:lnTo>
                      <a:pt x="570" y="592"/>
                    </a:lnTo>
                    <a:close/>
                    <a:moveTo>
                      <a:pt x="593" y="608"/>
                    </a:moveTo>
                    <a:lnTo>
                      <a:pt x="593" y="608"/>
                    </a:lnTo>
                    <a:lnTo>
                      <a:pt x="597" y="605"/>
                    </a:lnTo>
                    <a:lnTo>
                      <a:pt x="593" y="607"/>
                    </a:lnTo>
                    <a:lnTo>
                      <a:pt x="593" y="608"/>
                    </a:lnTo>
                    <a:lnTo>
                      <a:pt x="593" y="608"/>
                    </a:lnTo>
                    <a:close/>
                    <a:moveTo>
                      <a:pt x="590" y="602"/>
                    </a:moveTo>
                    <a:lnTo>
                      <a:pt x="588" y="597"/>
                    </a:lnTo>
                    <a:lnTo>
                      <a:pt x="582" y="593"/>
                    </a:lnTo>
                    <a:lnTo>
                      <a:pt x="578" y="590"/>
                    </a:lnTo>
                    <a:lnTo>
                      <a:pt x="577" y="593"/>
                    </a:lnTo>
                    <a:lnTo>
                      <a:pt x="582" y="597"/>
                    </a:lnTo>
                    <a:lnTo>
                      <a:pt x="590" y="602"/>
                    </a:lnTo>
                    <a:lnTo>
                      <a:pt x="590" y="602"/>
                    </a:lnTo>
                    <a:close/>
                    <a:moveTo>
                      <a:pt x="602" y="582"/>
                    </a:moveTo>
                    <a:lnTo>
                      <a:pt x="605" y="577"/>
                    </a:lnTo>
                    <a:lnTo>
                      <a:pt x="603" y="570"/>
                    </a:lnTo>
                    <a:lnTo>
                      <a:pt x="595" y="565"/>
                    </a:lnTo>
                    <a:lnTo>
                      <a:pt x="588" y="559"/>
                    </a:lnTo>
                    <a:lnTo>
                      <a:pt x="583" y="559"/>
                    </a:lnTo>
                    <a:lnTo>
                      <a:pt x="578" y="554"/>
                    </a:lnTo>
                    <a:lnTo>
                      <a:pt x="573" y="552"/>
                    </a:lnTo>
                    <a:lnTo>
                      <a:pt x="572" y="549"/>
                    </a:lnTo>
                    <a:lnTo>
                      <a:pt x="567" y="544"/>
                    </a:lnTo>
                    <a:lnTo>
                      <a:pt x="564" y="544"/>
                    </a:lnTo>
                    <a:lnTo>
                      <a:pt x="560" y="545"/>
                    </a:lnTo>
                    <a:lnTo>
                      <a:pt x="560" y="549"/>
                    </a:lnTo>
                    <a:lnTo>
                      <a:pt x="557" y="550"/>
                    </a:lnTo>
                    <a:lnTo>
                      <a:pt x="560" y="555"/>
                    </a:lnTo>
                    <a:lnTo>
                      <a:pt x="564" y="555"/>
                    </a:lnTo>
                    <a:lnTo>
                      <a:pt x="564" y="557"/>
                    </a:lnTo>
                    <a:lnTo>
                      <a:pt x="560" y="559"/>
                    </a:lnTo>
                    <a:lnTo>
                      <a:pt x="557" y="555"/>
                    </a:lnTo>
                    <a:lnTo>
                      <a:pt x="555" y="555"/>
                    </a:lnTo>
                    <a:lnTo>
                      <a:pt x="557" y="559"/>
                    </a:lnTo>
                    <a:lnTo>
                      <a:pt x="565" y="568"/>
                    </a:lnTo>
                    <a:lnTo>
                      <a:pt x="570" y="570"/>
                    </a:lnTo>
                    <a:lnTo>
                      <a:pt x="573" y="573"/>
                    </a:lnTo>
                    <a:lnTo>
                      <a:pt x="575" y="575"/>
                    </a:lnTo>
                    <a:lnTo>
                      <a:pt x="575" y="570"/>
                    </a:lnTo>
                    <a:lnTo>
                      <a:pt x="580" y="572"/>
                    </a:lnTo>
                    <a:lnTo>
                      <a:pt x="583" y="570"/>
                    </a:lnTo>
                    <a:lnTo>
                      <a:pt x="585" y="572"/>
                    </a:lnTo>
                    <a:lnTo>
                      <a:pt x="587" y="577"/>
                    </a:lnTo>
                    <a:lnTo>
                      <a:pt x="585" y="580"/>
                    </a:lnTo>
                    <a:lnTo>
                      <a:pt x="588" y="582"/>
                    </a:lnTo>
                    <a:lnTo>
                      <a:pt x="595" y="583"/>
                    </a:lnTo>
                    <a:lnTo>
                      <a:pt x="597" y="580"/>
                    </a:lnTo>
                    <a:lnTo>
                      <a:pt x="602" y="582"/>
                    </a:lnTo>
                    <a:lnTo>
                      <a:pt x="602" y="582"/>
                    </a:lnTo>
                    <a:close/>
                    <a:moveTo>
                      <a:pt x="718" y="396"/>
                    </a:moveTo>
                    <a:lnTo>
                      <a:pt x="720" y="396"/>
                    </a:lnTo>
                    <a:lnTo>
                      <a:pt x="718" y="392"/>
                    </a:lnTo>
                    <a:lnTo>
                      <a:pt x="718" y="391"/>
                    </a:lnTo>
                    <a:lnTo>
                      <a:pt x="721" y="391"/>
                    </a:lnTo>
                    <a:lnTo>
                      <a:pt x="723" y="394"/>
                    </a:lnTo>
                    <a:lnTo>
                      <a:pt x="726" y="394"/>
                    </a:lnTo>
                    <a:lnTo>
                      <a:pt x="728" y="394"/>
                    </a:lnTo>
                    <a:lnTo>
                      <a:pt x="731" y="394"/>
                    </a:lnTo>
                    <a:lnTo>
                      <a:pt x="733" y="389"/>
                    </a:lnTo>
                    <a:lnTo>
                      <a:pt x="738" y="386"/>
                    </a:lnTo>
                    <a:lnTo>
                      <a:pt x="743" y="384"/>
                    </a:lnTo>
                    <a:lnTo>
                      <a:pt x="743" y="382"/>
                    </a:lnTo>
                    <a:lnTo>
                      <a:pt x="741" y="377"/>
                    </a:lnTo>
                    <a:lnTo>
                      <a:pt x="735" y="374"/>
                    </a:lnTo>
                    <a:lnTo>
                      <a:pt x="733" y="371"/>
                    </a:lnTo>
                    <a:lnTo>
                      <a:pt x="730" y="368"/>
                    </a:lnTo>
                    <a:lnTo>
                      <a:pt x="726" y="366"/>
                    </a:lnTo>
                    <a:lnTo>
                      <a:pt x="723" y="366"/>
                    </a:lnTo>
                    <a:lnTo>
                      <a:pt x="718" y="371"/>
                    </a:lnTo>
                    <a:lnTo>
                      <a:pt x="715" y="371"/>
                    </a:lnTo>
                    <a:lnTo>
                      <a:pt x="710" y="374"/>
                    </a:lnTo>
                    <a:lnTo>
                      <a:pt x="710" y="377"/>
                    </a:lnTo>
                    <a:lnTo>
                      <a:pt x="713" y="382"/>
                    </a:lnTo>
                    <a:lnTo>
                      <a:pt x="715" y="386"/>
                    </a:lnTo>
                    <a:lnTo>
                      <a:pt x="713" y="392"/>
                    </a:lnTo>
                    <a:lnTo>
                      <a:pt x="718" y="396"/>
                    </a:lnTo>
                    <a:lnTo>
                      <a:pt x="718" y="396"/>
                    </a:lnTo>
                    <a:close/>
                    <a:moveTo>
                      <a:pt x="731" y="580"/>
                    </a:moveTo>
                    <a:lnTo>
                      <a:pt x="731" y="580"/>
                    </a:lnTo>
                    <a:lnTo>
                      <a:pt x="733" y="582"/>
                    </a:lnTo>
                    <a:lnTo>
                      <a:pt x="736" y="582"/>
                    </a:lnTo>
                    <a:lnTo>
                      <a:pt x="740" y="580"/>
                    </a:lnTo>
                    <a:lnTo>
                      <a:pt x="738" y="577"/>
                    </a:lnTo>
                    <a:lnTo>
                      <a:pt x="736" y="573"/>
                    </a:lnTo>
                    <a:lnTo>
                      <a:pt x="733" y="575"/>
                    </a:lnTo>
                    <a:lnTo>
                      <a:pt x="733" y="577"/>
                    </a:lnTo>
                    <a:lnTo>
                      <a:pt x="731" y="580"/>
                    </a:lnTo>
                    <a:lnTo>
                      <a:pt x="731" y="580"/>
                    </a:lnTo>
                    <a:close/>
                    <a:moveTo>
                      <a:pt x="823" y="683"/>
                    </a:moveTo>
                    <a:lnTo>
                      <a:pt x="823" y="685"/>
                    </a:lnTo>
                    <a:lnTo>
                      <a:pt x="826" y="686"/>
                    </a:lnTo>
                    <a:lnTo>
                      <a:pt x="826" y="690"/>
                    </a:lnTo>
                    <a:lnTo>
                      <a:pt x="833" y="691"/>
                    </a:lnTo>
                    <a:lnTo>
                      <a:pt x="838" y="691"/>
                    </a:lnTo>
                    <a:lnTo>
                      <a:pt x="839" y="688"/>
                    </a:lnTo>
                    <a:lnTo>
                      <a:pt x="838" y="685"/>
                    </a:lnTo>
                    <a:lnTo>
                      <a:pt x="833" y="683"/>
                    </a:lnTo>
                    <a:lnTo>
                      <a:pt x="829" y="685"/>
                    </a:lnTo>
                    <a:lnTo>
                      <a:pt x="826" y="683"/>
                    </a:lnTo>
                    <a:lnTo>
                      <a:pt x="823" y="683"/>
                    </a:lnTo>
                    <a:lnTo>
                      <a:pt x="823" y="683"/>
                    </a:lnTo>
                    <a:close/>
                    <a:moveTo>
                      <a:pt x="806" y="392"/>
                    </a:moveTo>
                    <a:lnTo>
                      <a:pt x="806" y="389"/>
                    </a:lnTo>
                    <a:lnTo>
                      <a:pt x="803" y="386"/>
                    </a:lnTo>
                    <a:lnTo>
                      <a:pt x="803" y="382"/>
                    </a:lnTo>
                    <a:lnTo>
                      <a:pt x="806" y="381"/>
                    </a:lnTo>
                    <a:lnTo>
                      <a:pt x="804" y="377"/>
                    </a:lnTo>
                    <a:lnTo>
                      <a:pt x="799" y="377"/>
                    </a:lnTo>
                    <a:lnTo>
                      <a:pt x="796" y="379"/>
                    </a:lnTo>
                    <a:lnTo>
                      <a:pt x="794" y="386"/>
                    </a:lnTo>
                    <a:lnTo>
                      <a:pt x="796" y="389"/>
                    </a:lnTo>
                    <a:lnTo>
                      <a:pt x="799" y="389"/>
                    </a:lnTo>
                    <a:lnTo>
                      <a:pt x="803" y="392"/>
                    </a:lnTo>
                    <a:lnTo>
                      <a:pt x="806" y="392"/>
                    </a:lnTo>
                    <a:lnTo>
                      <a:pt x="806" y="392"/>
                    </a:lnTo>
                    <a:close/>
                    <a:moveTo>
                      <a:pt x="798" y="361"/>
                    </a:moveTo>
                    <a:lnTo>
                      <a:pt x="803" y="358"/>
                    </a:lnTo>
                    <a:lnTo>
                      <a:pt x="806" y="358"/>
                    </a:lnTo>
                    <a:lnTo>
                      <a:pt x="809" y="356"/>
                    </a:lnTo>
                    <a:lnTo>
                      <a:pt x="809" y="353"/>
                    </a:lnTo>
                    <a:lnTo>
                      <a:pt x="809" y="351"/>
                    </a:lnTo>
                    <a:lnTo>
                      <a:pt x="813" y="349"/>
                    </a:lnTo>
                    <a:lnTo>
                      <a:pt x="811" y="348"/>
                    </a:lnTo>
                    <a:lnTo>
                      <a:pt x="808" y="348"/>
                    </a:lnTo>
                    <a:lnTo>
                      <a:pt x="801" y="353"/>
                    </a:lnTo>
                    <a:lnTo>
                      <a:pt x="798" y="358"/>
                    </a:lnTo>
                    <a:lnTo>
                      <a:pt x="798" y="361"/>
                    </a:lnTo>
                    <a:lnTo>
                      <a:pt x="798" y="361"/>
                    </a:lnTo>
                    <a:close/>
                    <a:moveTo>
                      <a:pt x="819" y="366"/>
                    </a:moveTo>
                    <a:lnTo>
                      <a:pt x="824" y="369"/>
                    </a:lnTo>
                    <a:lnTo>
                      <a:pt x="831" y="371"/>
                    </a:lnTo>
                    <a:lnTo>
                      <a:pt x="834" y="371"/>
                    </a:lnTo>
                    <a:lnTo>
                      <a:pt x="834" y="368"/>
                    </a:lnTo>
                    <a:lnTo>
                      <a:pt x="826" y="366"/>
                    </a:lnTo>
                    <a:lnTo>
                      <a:pt x="823" y="364"/>
                    </a:lnTo>
                    <a:lnTo>
                      <a:pt x="819" y="366"/>
                    </a:lnTo>
                    <a:lnTo>
                      <a:pt x="819" y="366"/>
                    </a:lnTo>
                    <a:close/>
                    <a:moveTo>
                      <a:pt x="866" y="397"/>
                    </a:moveTo>
                    <a:lnTo>
                      <a:pt x="866" y="401"/>
                    </a:lnTo>
                    <a:lnTo>
                      <a:pt x="864" y="406"/>
                    </a:lnTo>
                    <a:lnTo>
                      <a:pt x="861" y="407"/>
                    </a:lnTo>
                    <a:lnTo>
                      <a:pt x="859" y="411"/>
                    </a:lnTo>
                    <a:lnTo>
                      <a:pt x="862" y="414"/>
                    </a:lnTo>
                    <a:lnTo>
                      <a:pt x="864" y="414"/>
                    </a:lnTo>
                    <a:lnTo>
                      <a:pt x="869" y="411"/>
                    </a:lnTo>
                    <a:lnTo>
                      <a:pt x="872" y="409"/>
                    </a:lnTo>
                    <a:lnTo>
                      <a:pt x="876" y="404"/>
                    </a:lnTo>
                    <a:lnTo>
                      <a:pt x="879" y="402"/>
                    </a:lnTo>
                    <a:lnTo>
                      <a:pt x="884" y="397"/>
                    </a:lnTo>
                    <a:lnTo>
                      <a:pt x="884" y="394"/>
                    </a:lnTo>
                    <a:lnTo>
                      <a:pt x="881" y="392"/>
                    </a:lnTo>
                    <a:lnTo>
                      <a:pt x="876" y="392"/>
                    </a:lnTo>
                    <a:lnTo>
                      <a:pt x="869" y="394"/>
                    </a:lnTo>
                    <a:lnTo>
                      <a:pt x="866" y="397"/>
                    </a:lnTo>
                    <a:lnTo>
                      <a:pt x="866" y="397"/>
                    </a:lnTo>
                    <a:close/>
                    <a:moveTo>
                      <a:pt x="884" y="358"/>
                    </a:moveTo>
                    <a:lnTo>
                      <a:pt x="879" y="363"/>
                    </a:lnTo>
                    <a:lnTo>
                      <a:pt x="877" y="369"/>
                    </a:lnTo>
                    <a:lnTo>
                      <a:pt x="876" y="374"/>
                    </a:lnTo>
                    <a:lnTo>
                      <a:pt x="876" y="377"/>
                    </a:lnTo>
                    <a:lnTo>
                      <a:pt x="881" y="379"/>
                    </a:lnTo>
                    <a:lnTo>
                      <a:pt x="882" y="381"/>
                    </a:lnTo>
                    <a:lnTo>
                      <a:pt x="887" y="381"/>
                    </a:lnTo>
                    <a:lnTo>
                      <a:pt x="892" y="382"/>
                    </a:lnTo>
                    <a:lnTo>
                      <a:pt x="896" y="382"/>
                    </a:lnTo>
                    <a:lnTo>
                      <a:pt x="896" y="379"/>
                    </a:lnTo>
                    <a:lnTo>
                      <a:pt x="892" y="372"/>
                    </a:lnTo>
                    <a:lnTo>
                      <a:pt x="891" y="366"/>
                    </a:lnTo>
                    <a:lnTo>
                      <a:pt x="886" y="363"/>
                    </a:lnTo>
                    <a:lnTo>
                      <a:pt x="884" y="358"/>
                    </a:lnTo>
                    <a:lnTo>
                      <a:pt x="884" y="358"/>
                    </a:lnTo>
                    <a:close/>
                    <a:moveTo>
                      <a:pt x="912" y="304"/>
                    </a:moveTo>
                    <a:lnTo>
                      <a:pt x="917" y="299"/>
                    </a:lnTo>
                    <a:lnTo>
                      <a:pt x="914" y="298"/>
                    </a:lnTo>
                    <a:lnTo>
                      <a:pt x="911" y="298"/>
                    </a:lnTo>
                    <a:lnTo>
                      <a:pt x="907" y="301"/>
                    </a:lnTo>
                    <a:lnTo>
                      <a:pt x="909" y="304"/>
                    </a:lnTo>
                    <a:lnTo>
                      <a:pt x="912" y="304"/>
                    </a:lnTo>
                    <a:lnTo>
                      <a:pt x="912" y="304"/>
                    </a:lnTo>
                    <a:close/>
                    <a:moveTo>
                      <a:pt x="927" y="301"/>
                    </a:moveTo>
                    <a:lnTo>
                      <a:pt x="931" y="298"/>
                    </a:lnTo>
                    <a:lnTo>
                      <a:pt x="931" y="296"/>
                    </a:lnTo>
                    <a:lnTo>
                      <a:pt x="926" y="294"/>
                    </a:lnTo>
                    <a:lnTo>
                      <a:pt x="924" y="296"/>
                    </a:lnTo>
                    <a:lnTo>
                      <a:pt x="921" y="298"/>
                    </a:lnTo>
                    <a:lnTo>
                      <a:pt x="922" y="299"/>
                    </a:lnTo>
                    <a:lnTo>
                      <a:pt x="927" y="301"/>
                    </a:lnTo>
                    <a:lnTo>
                      <a:pt x="927" y="301"/>
                    </a:lnTo>
                    <a:close/>
                    <a:moveTo>
                      <a:pt x="949" y="304"/>
                    </a:moveTo>
                    <a:lnTo>
                      <a:pt x="951" y="303"/>
                    </a:lnTo>
                    <a:lnTo>
                      <a:pt x="946" y="299"/>
                    </a:lnTo>
                    <a:lnTo>
                      <a:pt x="941" y="303"/>
                    </a:lnTo>
                    <a:lnTo>
                      <a:pt x="942" y="303"/>
                    </a:lnTo>
                    <a:lnTo>
                      <a:pt x="949" y="304"/>
                    </a:lnTo>
                    <a:lnTo>
                      <a:pt x="949" y="304"/>
                    </a:lnTo>
                    <a:close/>
                    <a:moveTo>
                      <a:pt x="984" y="294"/>
                    </a:moveTo>
                    <a:lnTo>
                      <a:pt x="985" y="299"/>
                    </a:lnTo>
                    <a:lnTo>
                      <a:pt x="989" y="301"/>
                    </a:lnTo>
                    <a:lnTo>
                      <a:pt x="990" y="298"/>
                    </a:lnTo>
                    <a:lnTo>
                      <a:pt x="987" y="294"/>
                    </a:lnTo>
                    <a:lnTo>
                      <a:pt x="984" y="294"/>
                    </a:lnTo>
                    <a:lnTo>
                      <a:pt x="984" y="294"/>
                    </a:lnTo>
                    <a:close/>
                    <a:moveTo>
                      <a:pt x="964" y="291"/>
                    </a:moveTo>
                    <a:lnTo>
                      <a:pt x="969" y="291"/>
                    </a:lnTo>
                    <a:lnTo>
                      <a:pt x="970" y="288"/>
                    </a:lnTo>
                    <a:lnTo>
                      <a:pt x="967" y="286"/>
                    </a:lnTo>
                    <a:lnTo>
                      <a:pt x="964" y="286"/>
                    </a:lnTo>
                    <a:lnTo>
                      <a:pt x="964" y="288"/>
                    </a:lnTo>
                    <a:lnTo>
                      <a:pt x="964" y="291"/>
                    </a:lnTo>
                    <a:lnTo>
                      <a:pt x="964" y="291"/>
                    </a:lnTo>
                    <a:close/>
                    <a:moveTo>
                      <a:pt x="947" y="273"/>
                    </a:moveTo>
                    <a:lnTo>
                      <a:pt x="947" y="270"/>
                    </a:lnTo>
                    <a:lnTo>
                      <a:pt x="946" y="270"/>
                    </a:lnTo>
                    <a:lnTo>
                      <a:pt x="939" y="274"/>
                    </a:lnTo>
                    <a:lnTo>
                      <a:pt x="939" y="276"/>
                    </a:lnTo>
                    <a:lnTo>
                      <a:pt x="944" y="278"/>
                    </a:lnTo>
                    <a:lnTo>
                      <a:pt x="946" y="276"/>
                    </a:lnTo>
                    <a:lnTo>
                      <a:pt x="944" y="274"/>
                    </a:lnTo>
                    <a:lnTo>
                      <a:pt x="944" y="274"/>
                    </a:lnTo>
                    <a:lnTo>
                      <a:pt x="947" y="273"/>
                    </a:lnTo>
                    <a:lnTo>
                      <a:pt x="947" y="273"/>
                    </a:lnTo>
                    <a:close/>
                    <a:moveTo>
                      <a:pt x="961" y="270"/>
                    </a:moveTo>
                    <a:lnTo>
                      <a:pt x="959" y="266"/>
                    </a:lnTo>
                    <a:lnTo>
                      <a:pt x="954" y="266"/>
                    </a:lnTo>
                    <a:lnTo>
                      <a:pt x="952" y="268"/>
                    </a:lnTo>
                    <a:lnTo>
                      <a:pt x="954" y="271"/>
                    </a:lnTo>
                    <a:lnTo>
                      <a:pt x="957" y="271"/>
                    </a:lnTo>
                    <a:lnTo>
                      <a:pt x="961" y="271"/>
                    </a:lnTo>
                    <a:lnTo>
                      <a:pt x="961" y="270"/>
                    </a:lnTo>
                    <a:lnTo>
                      <a:pt x="961" y="270"/>
                    </a:lnTo>
                    <a:close/>
                    <a:moveTo>
                      <a:pt x="962" y="271"/>
                    </a:moveTo>
                    <a:lnTo>
                      <a:pt x="964" y="273"/>
                    </a:lnTo>
                    <a:lnTo>
                      <a:pt x="965" y="271"/>
                    </a:lnTo>
                    <a:lnTo>
                      <a:pt x="970" y="268"/>
                    </a:lnTo>
                    <a:lnTo>
                      <a:pt x="970" y="265"/>
                    </a:lnTo>
                    <a:lnTo>
                      <a:pt x="967" y="263"/>
                    </a:lnTo>
                    <a:lnTo>
                      <a:pt x="964" y="263"/>
                    </a:lnTo>
                    <a:lnTo>
                      <a:pt x="962" y="266"/>
                    </a:lnTo>
                    <a:lnTo>
                      <a:pt x="964" y="268"/>
                    </a:lnTo>
                    <a:lnTo>
                      <a:pt x="962" y="271"/>
                    </a:lnTo>
                    <a:lnTo>
                      <a:pt x="962" y="271"/>
                    </a:lnTo>
                    <a:close/>
                    <a:moveTo>
                      <a:pt x="947" y="258"/>
                    </a:moveTo>
                    <a:lnTo>
                      <a:pt x="951" y="255"/>
                    </a:lnTo>
                    <a:lnTo>
                      <a:pt x="951" y="251"/>
                    </a:lnTo>
                    <a:lnTo>
                      <a:pt x="947" y="251"/>
                    </a:lnTo>
                    <a:lnTo>
                      <a:pt x="944" y="253"/>
                    </a:lnTo>
                    <a:lnTo>
                      <a:pt x="939" y="253"/>
                    </a:lnTo>
                    <a:lnTo>
                      <a:pt x="939" y="255"/>
                    </a:lnTo>
                    <a:lnTo>
                      <a:pt x="946" y="256"/>
                    </a:lnTo>
                    <a:lnTo>
                      <a:pt x="947" y="258"/>
                    </a:lnTo>
                    <a:lnTo>
                      <a:pt x="947" y="258"/>
                    </a:lnTo>
                    <a:close/>
                    <a:moveTo>
                      <a:pt x="970" y="248"/>
                    </a:moveTo>
                    <a:lnTo>
                      <a:pt x="972" y="246"/>
                    </a:lnTo>
                    <a:lnTo>
                      <a:pt x="972" y="245"/>
                    </a:lnTo>
                    <a:lnTo>
                      <a:pt x="970" y="243"/>
                    </a:lnTo>
                    <a:lnTo>
                      <a:pt x="974" y="243"/>
                    </a:lnTo>
                    <a:lnTo>
                      <a:pt x="974" y="240"/>
                    </a:lnTo>
                    <a:lnTo>
                      <a:pt x="970" y="238"/>
                    </a:lnTo>
                    <a:lnTo>
                      <a:pt x="965" y="236"/>
                    </a:lnTo>
                    <a:lnTo>
                      <a:pt x="962" y="238"/>
                    </a:lnTo>
                    <a:lnTo>
                      <a:pt x="964" y="241"/>
                    </a:lnTo>
                    <a:lnTo>
                      <a:pt x="962" y="241"/>
                    </a:lnTo>
                    <a:lnTo>
                      <a:pt x="959" y="240"/>
                    </a:lnTo>
                    <a:lnTo>
                      <a:pt x="957" y="240"/>
                    </a:lnTo>
                    <a:lnTo>
                      <a:pt x="959" y="245"/>
                    </a:lnTo>
                    <a:lnTo>
                      <a:pt x="962" y="245"/>
                    </a:lnTo>
                    <a:lnTo>
                      <a:pt x="967" y="246"/>
                    </a:lnTo>
                    <a:lnTo>
                      <a:pt x="970" y="248"/>
                    </a:lnTo>
                    <a:lnTo>
                      <a:pt x="970" y="248"/>
                    </a:lnTo>
                    <a:close/>
                    <a:moveTo>
                      <a:pt x="1072" y="135"/>
                    </a:moveTo>
                    <a:lnTo>
                      <a:pt x="1077" y="135"/>
                    </a:lnTo>
                    <a:lnTo>
                      <a:pt x="1078" y="137"/>
                    </a:lnTo>
                    <a:lnTo>
                      <a:pt x="1083" y="137"/>
                    </a:lnTo>
                    <a:lnTo>
                      <a:pt x="1087" y="137"/>
                    </a:lnTo>
                    <a:lnTo>
                      <a:pt x="1092" y="137"/>
                    </a:lnTo>
                    <a:lnTo>
                      <a:pt x="1095" y="137"/>
                    </a:lnTo>
                    <a:lnTo>
                      <a:pt x="1097" y="133"/>
                    </a:lnTo>
                    <a:lnTo>
                      <a:pt x="1097" y="132"/>
                    </a:lnTo>
                    <a:lnTo>
                      <a:pt x="1095" y="132"/>
                    </a:lnTo>
                    <a:lnTo>
                      <a:pt x="1097" y="128"/>
                    </a:lnTo>
                    <a:lnTo>
                      <a:pt x="1095" y="125"/>
                    </a:lnTo>
                    <a:lnTo>
                      <a:pt x="1090" y="125"/>
                    </a:lnTo>
                    <a:lnTo>
                      <a:pt x="1088" y="127"/>
                    </a:lnTo>
                    <a:lnTo>
                      <a:pt x="1088" y="130"/>
                    </a:lnTo>
                    <a:lnTo>
                      <a:pt x="1087" y="130"/>
                    </a:lnTo>
                    <a:lnTo>
                      <a:pt x="1085" y="130"/>
                    </a:lnTo>
                    <a:lnTo>
                      <a:pt x="1083" y="128"/>
                    </a:lnTo>
                    <a:lnTo>
                      <a:pt x="1082" y="128"/>
                    </a:lnTo>
                    <a:lnTo>
                      <a:pt x="1080" y="130"/>
                    </a:lnTo>
                    <a:lnTo>
                      <a:pt x="1077" y="132"/>
                    </a:lnTo>
                    <a:lnTo>
                      <a:pt x="1073" y="132"/>
                    </a:lnTo>
                    <a:lnTo>
                      <a:pt x="1072" y="133"/>
                    </a:lnTo>
                    <a:lnTo>
                      <a:pt x="1072" y="135"/>
                    </a:lnTo>
                    <a:lnTo>
                      <a:pt x="1072" y="135"/>
                    </a:lnTo>
                    <a:close/>
                    <a:moveTo>
                      <a:pt x="1218" y="7"/>
                    </a:moveTo>
                    <a:lnTo>
                      <a:pt x="1218" y="10"/>
                    </a:lnTo>
                    <a:lnTo>
                      <a:pt x="1223" y="15"/>
                    </a:lnTo>
                    <a:lnTo>
                      <a:pt x="1221" y="17"/>
                    </a:lnTo>
                    <a:lnTo>
                      <a:pt x="1221" y="20"/>
                    </a:lnTo>
                    <a:lnTo>
                      <a:pt x="1226" y="19"/>
                    </a:lnTo>
                    <a:lnTo>
                      <a:pt x="1228" y="14"/>
                    </a:lnTo>
                    <a:lnTo>
                      <a:pt x="1225" y="7"/>
                    </a:lnTo>
                    <a:lnTo>
                      <a:pt x="1220" y="7"/>
                    </a:lnTo>
                    <a:lnTo>
                      <a:pt x="1218" y="7"/>
                    </a:lnTo>
                    <a:lnTo>
                      <a:pt x="1218" y="7"/>
                    </a:lnTo>
                    <a:close/>
                    <a:moveTo>
                      <a:pt x="1670" y="140"/>
                    </a:moveTo>
                    <a:lnTo>
                      <a:pt x="1671" y="138"/>
                    </a:lnTo>
                    <a:lnTo>
                      <a:pt x="1673" y="133"/>
                    </a:lnTo>
                    <a:lnTo>
                      <a:pt x="1671" y="130"/>
                    </a:lnTo>
                    <a:lnTo>
                      <a:pt x="1666" y="133"/>
                    </a:lnTo>
                    <a:lnTo>
                      <a:pt x="1665" y="135"/>
                    </a:lnTo>
                    <a:lnTo>
                      <a:pt x="1665" y="138"/>
                    </a:lnTo>
                    <a:lnTo>
                      <a:pt x="1668" y="138"/>
                    </a:lnTo>
                    <a:lnTo>
                      <a:pt x="1670" y="140"/>
                    </a:lnTo>
                    <a:lnTo>
                      <a:pt x="1670" y="140"/>
                    </a:lnTo>
                    <a:close/>
                    <a:moveTo>
                      <a:pt x="1608" y="201"/>
                    </a:moveTo>
                    <a:lnTo>
                      <a:pt x="1615" y="201"/>
                    </a:lnTo>
                    <a:lnTo>
                      <a:pt x="1617" y="200"/>
                    </a:lnTo>
                    <a:lnTo>
                      <a:pt x="1620" y="200"/>
                    </a:lnTo>
                    <a:lnTo>
                      <a:pt x="1620" y="198"/>
                    </a:lnTo>
                    <a:lnTo>
                      <a:pt x="1617" y="195"/>
                    </a:lnTo>
                    <a:lnTo>
                      <a:pt x="1612" y="191"/>
                    </a:lnTo>
                    <a:lnTo>
                      <a:pt x="1608" y="191"/>
                    </a:lnTo>
                    <a:lnTo>
                      <a:pt x="1605" y="193"/>
                    </a:lnTo>
                    <a:lnTo>
                      <a:pt x="1605" y="195"/>
                    </a:lnTo>
                    <a:lnTo>
                      <a:pt x="1608" y="198"/>
                    </a:lnTo>
                    <a:lnTo>
                      <a:pt x="1608" y="198"/>
                    </a:lnTo>
                    <a:lnTo>
                      <a:pt x="1608" y="201"/>
                    </a:lnTo>
                    <a:lnTo>
                      <a:pt x="1608" y="201"/>
                    </a:lnTo>
                    <a:close/>
                    <a:moveTo>
                      <a:pt x="1441" y="173"/>
                    </a:moveTo>
                    <a:lnTo>
                      <a:pt x="1446" y="175"/>
                    </a:lnTo>
                    <a:lnTo>
                      <a:pt x="1449" y="176"/>
                    </a:lnTo>
                    <a:lnTo>
                      <a:pt x="1452" y="175"/>
                    </a:lnTo>
                    <a:lnTo>
                      <a:pt x="1454" y="172"/>
                    </a:lnTo>
                    <a:lnTo>
                      <a:pt x="1456" y="168"/>
                    </a:lnTo>
                    <a:lnTo>
                      <a:pt x="1456" y="167"/>
                    </a:lnTo>
                    <a:lnTo>
                      <a:pt x="1454" y="163"/>
                    </a:lnTo>
                    <a:lnTo>
                      <a:pt x="1452" y="157"/>
                    </a:lnTo>
                    <a:lnTo>
                      <a:pt x="1451" y="153"/>
                    </a:lnTo>
                    <a:lnTo>
                      <a:pt x="1447" y="148"/>
                    </a:lnTo>
                    <a:lnTo>
                      <a:pt x="1447" y="147"/>
                    </a:lnTo>
                    <a:lnTo>
                      <a:pt x="1444" y="145"/>
                    </a:lnTo>
                    <a:lnTo>
                      <a:pt x="1436" y="148"/>
                    </a:lnTo>
                    <a:lnTo>
                      <a:pt x="1426" y="153"/>
                    </a:lnTo>
                    <a:lnTo>
                      <a:pt x="1422" y="153"/>
                    </a:lnTo>
                    <a:lnTo>
                      <a:pt x="1421" y="155"/>
                    </a:lnTo>
                    <a:lnTo>
                      <a:pt x="1422" y="160"/>
                    </a:lnTo>
                    <a:lnTo>
                      <a:pt x="1426" y="162"/>
                    </a:lnTo>
                    <a:lnTo>
                      <a:pt x="1427" y="165"/>
                    </a:lnTo>
                    <a:lnTo>
                      <a:pt x="1426" y="167"/>
                    </a:lnTo>
                    <a:lnTo>
                      <a:pt x="1421" y="167"/>
                    </a:lnTo>
                    <a:lnTo>
                      <a:pt x="1419" y="168"/>
                    </a:lnTo>
                    <a:lnTo>
                      <a:pt x="1422" y="172"/>
                    </a:lnTo>
                    <a:lnTo>
                      <a:pt x="1429" y="172"/>
                    </a:lnTo>
                    <a:lnTo>
                      <a:pt x="1441" y="173"/>
                    </a:lnTo>
                    <a:lnTo>
                      <a:pt x="1441" y="173"/>
                    </a:lnTo>
                    <a:close/>
                    <a:moveTo>
                      <a:pt x="1987" y="190"/>
                    </a:moveTo>
                    <a:lnTo>
                      <a:pt x="1990" y="195"/>
                    </a:lnTo>
                    <a:lnTo>
                      <a:pt x="1995" y="196"/>
                    </a:lnTo>
                    <a:lnTo>
                      <a:pt x="1995" y="195"/>
                    </a:lnTo>
                    <a:lnTo>
                      <a:pt x="2002" y="193"/>
                    </a:lnTo>
                    <a:lnTo>
                      <a:pt x="2004" y="191"/>
                    </a:lnTo>
                    <a:lnTo>
                      <a:pt x="2002" y="188"/>
                    </a:lnTo>
                    <a:lnTo>
                      <a:pt x="2000" y="183"/>
                    </a:lnTo>
                    <a:lnTo>
                      <a:pt x="1997" y="183"/>
                    </a:lnTo>
                    <a:lnTo>
                      <a:pt x="1997" y="186"/>
                    </a:lnTo>
                    <a:lnTo>
                      <a:pt x="1992" y="190"/>
                    </a:lnTo>
                    <a:lnTo>
                      <a:pt x="1992" y="190"/>
                    </a:lnTo>
                    <a:lnTo>
                      <a:pt x="1987" y="190"/>
                    </a:lnTo>
                    <a:lnTo>
                      <a:pt x="1987" y="190"/>
                    </a:lnTo>
                    <a:close/>
                    <a:moveTo>
                      <a:pt x="2527" y="152"/>
                    </a:moveTo>
                    <a:lnTo>
                      <a:pt x="2530" y="152"/>
                    </a:lnTo>
                    <a:lnTo>
                      <a:pt x="2530" y="148"/>
                    </a:lnTo>
                    <a:lnTo>
                      <a:pt x="2529" y="145"/>
                    </a:lnTo>
                    <a:lnTo>
                      <a:pt x="2527" y="145"/>
                    </a:lnTo>
                    <a:lnTo>
                      <a:pt x="2525" y="147"/>
                    </a:lnTo>
                    <a:lnTo>
                      <a:pt x="2527" y="152"/>
                    </a:lnTo>
                    <a:lnTo>
                      <a:pt x="2527" y="152"/>
                    </a:lnTo>
                    <a:close/>
                    <a:moveTo>
                      <a:pt x="2524" y="157"/>
                    </a:moveTo>
                    <a:lnTo>
                      <a:pt x="2527" y="157"/>
                    </a:lnTo>
                    <a:lnTo>
                      <a:pt x="2527" y="153"/>
                    </a:lnTo>
                    <a:lnTo>
                      <a:pt x="2524" y="150"/>
                    </a:lnTo>
                    <a:lnTo>
                      <a:pt x="2520" y="150"/>
                    </a:lnTo>
                    <a:lnTo>
                      <a:pt x="2520" y="152"/>
                    </a:lnTo>
                    <a:lnTo>
                      <a:pt x="2524" y="157"/>
                    </a:lnTo>
                    <a:lnTo>
                      <a:pt x="2524" y="157"/>
                    </a:lnTo>
                    <a:close/>
                    <a:moveTo>
                      <a:pt x="2520" y="158"/>
                    </a:moveTo>
                    <a:lnTo>
                      <a:pt x="2524" y="163"/>
                    </a:lnTo>
                    <a:lnTo>
                      <a:pt x="2527" y="167"/>
                    </a:lnTo>
                    <a:lnTo>
                      <a:pt x="2527" y="165"/>
                    </a:lnTo>
                    <a:lnTo>
                      <a:pt x="2525" y="160"/>
                    </a:lnTo>
                    <a:lnTo>
                      <a:pt x="2522" y="157"/>
                    </a:lnTo>
                    <a:lnTo>
                      <a:pt x="2520" y="157"/>
                    </a:lnTo>
                    <a:lnTo>
                      <a:pt x="2520" y="158"/>
                    </a:lnTo>
                    <a:lnTo>
                      <a:pt x="2520" y="158"/>
                    </a:lnTo>
                    <a:close/>
                    <a:moveTo>
                      <a:pt x="2507" y="155"/>
                    </a:moveTo>
                    <a:lnTo>
                      <a:pt x="2510" y="160"/>
                    </a:lnTo>
                    <a:lnTo>
                      <a:pt x="2514" y="162"/>
                    </a:lnTo>
                    <a:lnTo>
                      <a:pt x="2515" y="160"/>
                    </a:lnTo>
                    <a:lnTo>
                      <a:pt x="2517" y="158"/>
                    </a:lnTo>
                    <a:lnTo>
                      <a:pt x="2515" y="155"/>
                    </a:lnTo>
                    <a:lnTo>
                      <a:pt x="2512" y="153"/>
                    </a:lnTo>
                    <a:lnTo>
                      <a:pt x="2512" y="155"/>
                    </a:lnTo>
                    <a:lnTo>
                      <a:pt x="2507" y="155"/>
                    </a:lnTo>
                    <a:lnTo>
                      <a:pt x="2507" y="155"/>
                    </a:lnTo>
                    <a:close/>
                    <a:moveTo>
                      <a:pt x="2643" y="105"/>
                    </a:moveTo>
                    <a:lnTo>
                      <a:pt x="2648" y="108"/>
                    </a:lnTo>
                    <a:lnTo>
                      <a:pt x="2653" y="107"/>
                    </a:lnTo>
                    <a:lnTo>
                      <a:pt x="2656" y="102"/>
                    </a:lnTo>
                    <a:lnTo>
                      <a:pt x="2655" y="97"/>
                    </a:lnTo>
                    <a:lnTo>
                      <a:pt x="2651" y="93"/>
                    </a:lnTo>
                    <a:lnTo>
                      <a:pt x="2653" y="92"/>
                    </a:lnTo>
                    <a:lnTo>
                      <a:pt x="2651" y="88"/>
                    </a:lnTo>
                    <a:lnTo>
                      <a:pt x="2647" y="85"/>
                    </a:lnTo>
                    <a:lnTo>
                      <a:pt x="2645" y="87"/>
                    </a:lnTo>
                    <a:lnTo>
                      <a:pt x="2642" y="87"/>
                    </a:lnTo>
                    <a:lnTo>
                      <a:pt x="2637" y="83"/>
                    </a:lnTo>
                    <a:lnTo>
                      <a:pt x="2632" y="83"/>
                    </a:lnTo>
                    <a:lnTo>
                      <a:pt x="2632" y="85"/>
                    </a:lnTo>
                    <a:lnTo>
                      <a:pt x="2628" y="87"/>
                    </a:lnTo>
                    <a:lnTo>
                      <a:pt x="2628" y="88"/>
                    </a:lnTo>
                    <a:lnTo>
                      <a:pt x="2625" y="88"/>
                    </a:lnTo>
                    <a:lnTo>
                      <a:pt x="2623" y="92"/>
                    </a:lnTo>
                    <a:lnTo>
                      <a:pt x="2623" y="100"/>
                    </a:lnTo>
                    <a:lnTo>
                      <a:pt x="2627" y="100"/>
                    </a:lnTo>
                    <a:lnTo>
                      <a:pt x="2630" y="100"/>
                    </a:lnTo>
                    <a:lnTo>
                      <a:pt x="2637" y="102"/>
                    </a:lnTo>
                    <a:lnTo>
                      <a:pt x="2643" y="105"/>
                    </a:lnTo>
                    <a:lnTo>
                      <a:pt x="2643" y="105"/>
                    </a:lnTo>
                    <a:close/>
                    <a:moveTo>
                      <a:pt x="2673" y="95"/>
                    </a:moveTo>
                    <a:lnTo>
                      <a:pt x="2675" y="92"/>
                    </a:lnTo>
                    <a:lnTo>
                      <a:pt x="2676" y="90"/>
                    </a:lnTo>
                    <a:lnTo>
                      <a:pt x="2671" y="90"/>
                    </a:lnTo>
                    <a:lnTo>
                      <a:pt x="2670" y="92"/>
                    </a:lnTo>
                    <a:lnTo>
                      <a:pt x="2673" y="95"/>
                    </a:lnTo>
                    <a:lnTo>
                      <a:pt x="2673" y="95"/>
                    </a:lnTo>
                    <a:close/>
                    <a:moveTo>
                      <a:pt x="2706" y="1269"/>
                    </a:moveTo>
                    <a:lnTo>
                      <a:pt x="2705" y="1264"/>
                    </a:lnTo>
                    <a:lnTo>
                      <a:pt x="2706" y="1259"/>
                    </a:lnTo>
                    <a:lnTo>
                      <a:pt x="2705" y="1256"/>
                    </a:lnTo>
                    <a:lnTo>
                      <a:pt x="2703" y="1251"/>
                    </a:lnTo>
                    <a:lnTo>
                      <a:pt x="2703" y="1245"/>
                    </a:lnTo>
                    <a:lnTo>
                      <a:pt x="2708" y="1240"/>
                    </a:lnTo>
                    <a:lnTo>
                      <a:pt x="2710" y="1241"/>
                    </a:lnTo>
                    <a:lnTo>
                      <a:pt x="2710" y="1245"/>
                    </a:lnTo>
                    <a:lnTo>
                      <a:pt x="2713" y="1246"/>
                    </a:lnTo>
                    <a:lnTo>
                      <a:pt x="2723" y="1245"/>
                    </a:lnTo>
                    <a:lnTo>
                      <a:pt x="2723" y="1243"/>
                    </a:lnTo>
                    <a:lnTo>
                      <a:pt x="2726" y="1243"/>
                    </a:lnTo>
                    <a:lnTo>
                      <a:pt x="2728" y="1245"/>
                    </a:lnTo>
                    <a:lnTo>
                      <a:pt x="2726" y="1246"/>
                    </a:lnTo>
                    <a:lnTo>
                      <a:pt x="2726" y="1250"/>
                    </a:lnTo>
                    <a:lnTo>
                      <a:pt x="2731" y="1255"/>
                    </a:lnTo>
                    <a:lnTo>
                      <a:pt x="2731" y="1259"/>
                    </a:lnTo>
                    <a:lnTo>
                      <a:pt x="2735" y="1261"/>
                    </a:lnTo>
                    <a:lnTo>
                      <a:pt x="2735" y="1258"/>
                    </a:lnTo>
                    <a:lnTo>
                      <a:pt x="2735" y="1256"/>
                    </a:lnTo>
                    <a:lnTo>
                      <a:pt x="2735" y="1251"/>
                    </a:lnTo>
                    <a:lnTo>
                      <a:pt x="2735" y="1246"/>
                    </a:lnTo>
                    <a:lnTo>
                      <a:pt x="2730" y="1243"/>
                    </a:lnTo>
                    <a:lnTo>
                      <a:pt x="2728" y="1238"/>
                    </a:lnTo>
                    <a:lnTo>
                      <a:pt x="2726" y="1233"/>
                    </a:lnTo>
                    <a:lnTo>
                      <a:pt x="2723" y="1235"/>
                    </a:lnTo>
                    <a:lnTo>
                      <a:pt x="2720" y="1235"/>
                    </a:lnTo>
                    <a:lnTo>
                      <a:pt x="2713" y="1231"/>
                    </a:lnTo>
                    <a:lnTo>
                      <a:pt x="2713" y="1225"/>
                    </a:lnTo>
                    <a:lnTo>
                      <a:pt x="2710" y="1220"/>
                    </a:lnTo>
                    <a:lnTo>
                      <a:pt x="2703" y="1215"/>
                    </a:lnTo>
                    <a:lnTo>
                      <a:pt x="2700" y="1215"/>
                    </a:lnTo>
                    <a:lnTo>
                      <a:pt x="2696" y="1210"/>
                    </a:lnTo>
                    <a:lnTo>
                      <a:pt x="2693" y="1203"/>
                    </a:lnTo>
                    <a:lnTo>
                      <a:pt x="2690" y="1196"/>
                    </a:lnTo>
                    <a:lnTo>
                      <a:pt x="2688" y="1191"/>
                    </a:lnTo>
                    <a:lnTo>
                      <a:pt x="2688" y="1185"/>
                    </a:lnTo>
                    <a:lnTo>
                      <a:pt x="2688" y="1176"/>
                    </a:lnTo>
                    <a:lnTo>
                      <a:pt x="2685" y="1171"/>
                    </a:lnTo>
                    <a:lnTo>
                      <a:pt x="2686" y="1163"/>
                    </a:lnTo>
                    <a:lnTo>
                      <a:pt x="2685" y="1160"/>
                    </a:lnTo>
                    <a:lnTo>
                      <a:pt x="2681" y="1155"/>
                    </a:lnTo>
                    <a:lnTo>
                      <a:pt x="2685" y="1152"/>
                    </a:lnTo>
                    <a:lnTo>
                      <a:pt x="2685" y="1148"/>
                    </a:lnTo>
                    <a:lnTo>
                      <a:pt x="2685" y="1145"/>
                    </a:lnTo>
                    <a:lnTo>
                      <a:pt x="2688" y="1145"/>
                    </a:lnTo>
                    <a:lnTo>
                      <a:pt x="2690" y="1145"/>
                    </a:lnTo>
                    <a:lnTo>
                      <a:pt x="2696" y="1145"/>
                    </a:lnTo>
                    <a:lnTo>
                      <a:pt x="2701" y="1145"/>
                    </a:lnTo>
                    <a:lnTo>
                      <a:pt x="2706" y="1148"/>
                    </a:lnTo>
                    <a:lnTo>
                      <a:pt x="2710" y="1155"/>
                    </a:lnTo>
                    <a:lnTo>
                      <a:pt x="2715" y="1157"/>
                    </a:lnTo>
                    <a:lnTo>
                      <a:pt x="2720" y="1158"/>
                    </a:lnTo>
                    <a:lnTo>
                      <a:pt x="2725" y="1165"/>
                    </a:lnTo>
                    <a:lnTo>
                      <a:pt x="2726" y="1166"/>
                    </a:lnTo>
                    <a:lnTo>
                      <a:pt x="2725" y="1160"/>
                    </a:lnTo>
                    <a:lnTo>
                      <a:pt x="2720" y="1155"/>
                    </a:lnTo>
                    <a:lnTo>
                      <a:pt x="2713" y="1150"/>
                    </a:lnTo>
                    <a:lnTo>
                      <a:pt x="2708" y="1145"/>
                    </a:lnTo>
                    <a:lnTo>
                      <a:pt x="2705" y="1138"/>
                    </a:lnTo>
                    <a:lnTo>
                      <a:pt x="2705" y="1137"/>
                    </a:lnTo>
                    <a:lnTo>
                      <a:pt x="2701" y="1133"/>
                    </a:lnTo>
                    <a:lnTo>
                      <a:pt x="2696" y="1127"/>
                    </a:lnTo>
                    <a:lnTo>
                      <a:pt x="2695" y="1122"/>
                    </a:lnTo>
                    <a:lnTo>
                      <a:pt x="2691" y="1120"/>
                    </a:lnTo>
                    <a:lnTo>
                      <a:pt x="2691" y="1115"/>
                    </a:lnTo>
                    <a:lnTo>
                      <a:pt x="2683" y="1108"/>
                    </a:lnTo>
                    <a:lnTo>
                      <a:pt x="2676" y="1097"/>
                    </a:lnTo>
                    <a:lnTo>
                      <a:pt x="2675" y="1092"/>
                    </a:lnTo>
                    <a:lnTo>
                      <a:pt x="2666" y="1082"/>
                    </a:lnTo>
                    <a:lnTo>
                      <a:pt x="2663" y="1073"/>
                    </a:lnTo>
                    <a:lnTo>
                      <a:pt x="2660" y="1072"/>
                    </a:lnTo>
                    <a:lnTo>
                      <a:pt x="2660" y="1067"/>
                    </a:lnTo>
                    <a:lnTo>
                      <a:pt x="2656" y="1063"/>
                    </a:lnTo>
                    <a:lnTo>
                      <a:pt x="2653" y="1062"/>
                    </a:lnTo>
                    <a:lnTo>
                      <a:pt x="2653" y="1063"/>
                    </a:lnTo>
                    <a:lnTo>
                      <a:pt x="2650" y="1063"/>
                    </a:lnTo>
                    <a:lnTo>
                      <a:pt x="2648" y="1062"/>
                    </a:lnTo>
                    <a:lnTo>
                      <a:pt x="2650" y="1059"/>
                    </a:lnTo>
                    <a:lnTo>
                      <a:pt x="2648" y="1055"/>
                    </a:lnTo>
                    <a:lnTo>
                      <a:pt x="2645" y="1052"/>
                    </a:lnTo>
                    <a:lnTo>
                      <a:pt x="2640" y="1047"/>
                    </a:lnTo>
                    <a:lnTo>
                      <a:pt x="2637" y="1042"/>
                    </a:lnTo>
                    <a:lnTo>
                      <a:pt x="2635" y="1039"/>
                    </a:lnTo>
                    <a:lnTo>
                      <a:pt x="2635" y="1034"/>
                    </a:lnTo>
                    <a:lnTo>
                      <a:pt x="2635" y="1030"/>
                    </a:lnTo>
                    <a:lnTo>
                      <a:pt x="2637" y="1030"/>
                    </a:lnTo>
                    <a:lnTo>
                      <a:pt x="2635" y="1024"/>
                    </a:lnTo>
                    <a:lnTo>
                      <a:pt x="2635" y="1017"/>
                    </a:lnTo>
                    <a:lnTo>
                      <a:pt x="2633" y="1012"/>
                    </a:lnTo>
                    <a:lnTo>
                      <a:pt x="2628" y="1010"/>
                    </a:lnTo>
                    <a:lnTo>
                      <a:pt x="2623" y="1005"/>
                    </a:lnTo>
                    <a:lnTo>
                      <a:pt x="2623" y="1002"/>
                    </a:lnTo>
                    <a:lnTo>
                      <a:pt x="2620" y="1000"/>
                    </a:lnTo>
                    <a:lnTo>
                      <a:pt x="2620" y="999"/>
                    </a:lnTo>
                    <a:lnTo>
                      <a:pt x="2622" y="997"/>
                    </a:lnTo>
                    <a:lnTo>
                      <a:pt x="2627" y="1002"/>
                    </a:lnTo>
                    <a:lnTo>
                      <a:pt x="2632" y="1007"/>
                    </a:lnTo>
                    <a:lnTo>
                      <a:pt x="2628" y="1002"/>
                    </a:lnTo>
                    <a:lnTo>
                      <a:pt x="2623" y="995"/>
                    </a:lnTo>
                    <a:lnTo>
                      <a:pt x="2618" y="989"/>
                    </a:lnTo>
                    <a:lnTo>
                      <a:pt x="2615" y="989"/>
                    </a:lnTo>
                    <a:lnTo>
                      <a:pt x="2615" y="985"/>
                    </a:lnTo>
                    <a:lnTo>
                      <a:pt x="2605" y="979"/>
                    </a:lnTo>
                    <a:lnTo>
                      <a:pt x="2602" y="974"/>
                    </a:lnTo>
                    <a:lnTo>
                      <a:pt x="2602" y="965"/>
                    </a:lnTo>
                    <a:lnTo>
                      <a:pt x="2598" y="964"/>
                    </a:lnTo>
                    <a:lnTo>
                      <a:pt x="2592" y="961"/>
                    </a:lnTo>
                    <a:lnTo>
                      <a:pt x="2588" y="956"/>
                    </a:lnTo>
                    <a:lnTo>
                      <a:pt x="2587" y="952"/>
                    </a:lnTo>
                    <a:lnTo>
                      <a:pt x="2585" y="956"/>
                    </a:lnTo>
                    <a:lnTo>
                      <a:pt x="2587" y="957"/>
                    </a:lnTo>
                    <a:lnTo>
                      <a:pt x="2587" y="961"/>
                    </a:lnTo>
                    <a:lnTo>
                      <a:pt x="2583" y="961"/>
                    </a:lnTo>
                    <a:lnTo>
                      <a:pt x="2580" y="959"/>
                    </a:lnTo>
                    <a:lnTo>
                      <a:pt x="2577" y="959"/>
                    </a:lnTo>
                    <a:lnTo>
                      <a:pt x="2582" y="965"/>
                    </a:lnTo>
                    <a:lnTo>
                      <a:pt x="2590" y="969"/>
                    </a:lnTo>
                    <a:lnTo>
                      <a:pt x="2593" y="974"/>
                    </a:lnTo>
                    <a:lnTo>
                      <a:pt x="2593" y="977"/>
                    </a:lnTo>
                    <a:lnTo>
                      <a:pt x="2595" y="975"/>
                    </a:lnTo>
                    <a:lnTo>
                      <a:pt x="2598" y="975"/>
                    </a:lnTo>
                    <a:lnTo>
                      <a:pt x="2598" y="979"/>
                    </a:lnTo>
                    <a:lnTo>
                      <a:pt x="2597" y="980"/>
                    </a:lnTo>
                    <a:lnTo>
                      <a:pt x="2593" y="982"/>
                    </a:lnTo>
                    <a:lnTo>
                      <a:pt x="2595" y="985"/>
                    </a:lnTo>
                    <a:lnTo>
                      <a:pt x="2598" y="985"/>
                    </a:lnTo>
                    <a:lnTo>
                      <a:pt x="2600" y="989"/>
                    </a:lnTo>
                    <a:lnTo>
                      <a:pt x="2595" y="992"/>
                    </a:lnTo>
                    <a:lnTo>
                      <a:pt x="2592" y="990"/>
                    </a:lnTo>
                    <a:lnTo>
                      <a:pt x="2588" y="987"/>
                    </a:lnTo>
                    <a:lnTo>
                      <a:pt x="2585" y="990"/>
                    </a:lnTo>
                    <a:lnTo>
                      <a:pt x="2583" y="995"/>
                    </a:lnTo>
                    <a:lnTo>
                      <a:pt x="2587" y="1000"/>
                    </a:lnTo>
                    <a:lnTo>
                      <a:pt x="2588" y="1005"/>
                    </a:lnTo>
                    <a:lnTo>
                      <a:pt x="2593" y="1010"/>
                    </a:lnTo>
                    <a:lnTo>
                      <a:pt x="2598" y="1017"/>
                    </a:lnTo>
                    <a:lnTo>
                      <a:pt x="2598" y="1027"/>
                    </a:lnTo>
                    <a:lnTo>
                      <a:pt x="2600" y="1029"/>
                    </a:lnTo>
                    <a:lnTo>
                      <a:pt x="2602" y="1035"/>
                    </a:lnTo>
                    <a:lnTo>
                      <a:pt x="2605" y="1047"/>
                    </a:lnTo>
                    <a:lnTo>
                      <a:pt x="2608" y="1054"/>
                    </a:lnTo>
                    <a:lnTo>
                      <a:pt x="2613" y="1055"/>
                    </a:lnTo>
                    <a:lnTo>
                      <a:pt x="2613" y="1059"/>
                    </a:lnTo>
                    <a:lnTo>
                      <a:pt x="2612" y="1059"/>
                    </a:lnTo>
                    <a:lnTo>
                      <a:pt x="2623" y="1070"/>
                    </a:lnTo>
                    <a:lnTo>
                      <a:pt x="2628" y="1072"/>
                    </a:lnTo>
                    <a:lnTo>
                      <a:pt x="2633" y="1078"/>
                    </a:lnTo>
                    <a:lnTo>
                      <a:pt x="2635" y="1085"/>
                    </a:lnTo>
                    <a:lnTo>
                      <a:pt x="2635" y="1092"/>
                    </a:lnTo>
                    <a:lnTo>
                      <a:pt x="2638" y="1097"/>
                    </a:lnTo>
                    <a:lnTo>
                      <a:pt x="2638" y="1102"/>
                    </a:lnTo>
                    <a:lnTo>
                      <a:pt x="2642" y="1105"/>
                    </a:lnTo>
                    <a:lnTo>
                      <a:pt x="2647" y="1108"/>
                    </a:lnTo>
                    <a:lnTo>
                      <a:pt x="2645" y="1110"/>
                    </a:lnTo>
                    <a:lnTo>
                      <a:pt x="2647" y="1113"/>
                    </a:lnTo>
                    <a:lnTo>
                      <a:pt x="2651" y="1122"/>
                    </a:lnTo>
                    <a:lnTo>
                      <a:pt x="2653" y="1127"/>
                    </a:lnTo>
                    <a:lnTo>
                      <a:pt x="2655" y="1132"/>
                    </a:lnTo>
                    <a:lnTo>
                      <a:pt x="2655" y="1140"/>
                    </a:lnTo>
                    <a:lnTo>
                      <a:pt x="2658" y="1143"/>
                    </a:lnTo>
                    <a:lnTo>
                      <a:pt x="2656" y="1147"/>
                    </a:lnTo>
                    <a:lnTo>
                      <a:pt x="2658" y="1155"/>
                    </a:lnTo>
                    <a:lnTo>
                      <a:pt x="2661" y="1163"/>
                    </a:lnTo>
                    <a:lnTo>
                      <a:pt x="2660" y="1166"/>
                    </a:lnTo>
                    <a:lnTo>
                      <a:pt x="2661" y="1171"/>
                    </a:lnTo>
                    <a:lnTo>
                      <a:pt x="2666" y="1176"/>
                    </a:lnTo>
                    <a:lnTo>
                      <a:pt x="2675" y="1186"/>
                    </a:lnTo>
                    <a:lnTo>
                      <a:pt x="2675" y="1190"/>
                    </a:lnTo>
                    <a:lnTo>
                      <a:pt x="2678" y="1196"/>
                    </a:lnTo>
                    <a:lnTo>
                      <a:pt x="2678" y="1205"/>
                    </a:lnTo>
                    <a:lnTo>
                      <a:pt x="2678" y="1213"/>
                    </a:lnTo>
                    <a:lnTo>
                      <a:pt x="2683" y="1220"/>
                    </a:lnTo>
                    <a:lnTo>
                      <a:pt x="2685" y="1225"/>
                    </a:lnTo>
                    <a:lnTo>
                      <a:pt x="2690" y="1231"/>
                    </a:lnTo>
                    <a:lnTo>
                      <a:pt x="2691" y="1235"/>
                    </a:lnTo>
                    <a:lnTo>
                      <a:pt x="2690" y="1241"/>
                    </a:lnTo>
                    <a:lnTo>
                      <a:pt x="2690" y="1251"/>
                    </a:lnTo>
                    <a:lnTo>
                      <a:pt x="2691" y="1256"/>
                    </a:lnTo>
                    <a:lnTo>
                      <a:pt x="2696" y="1259"/>
                    </a:lnTo>
                    <a:lnTo>
                      <a:pt x="2700" y="1266"/>
                    </a:lnTo>
                    <a:lnTo>
                      <a:pt x="2706" y="1269"/>
                    </a:lnTo>
                    <a:lnTo>
                      <a:pt x="2706" y="1269"/>
                    </a:lnTo>
                    <a:close/>
                    <a:moveTo>
                      <a:pt x="2459" y="959"/>
                    </a:moveTo>
                    <a:lnTo>
                      <a:pt x="2460" y="959"/>
                    </a:lnTo>
                    <a:lnTo>
                      <a:pt x="2460" y="957"/>
                    </a:lnTo>
                    <a:lnTo>
                      <a:pt x="2462" y="956"/>
                    </a:lnTo>
                    <a:lnTo>
                      <a:pt x="2464" y="956"/>
                    </a:lnTo>
                    <a:lnTo>
                      <a:pt x="2467" y="959"/>
                    </a:lnTo>
                    <a:lnTo>
                      <a:pt x="2472" y="961"/>
                    </a:lnTo>
                    <a:lnTo>
                      <a:pt x="2474" y="957"/>
                    </a:lnTo>
                    <a:lnTo>
                      <a:pt x="2475" y="956"/>
                    </a:lnTo>
                    <a:lnTo>
                      <a:pt x="2474" y="952"/>
                    </a:lnTo>
                    <a:lnTo>
                      <a:pt x="2474" y="951"/>
                    </a:lnTo>
                    <a:lnTo>
                      <a:pt x="2477" y="947"/>
                    </a:lnTo>
                    <a:lnTo>
                      <a:pt x="2477" y="946"/>
                    </a:lnTo>
                    <a:lnTo>
                      <a:pt x="2474" y="946"/>
                    </a:lnTo>
                    <a:lnTo>
                      <a:pt x="2474" y="947"/>
                    </a:lnTo>
                    <a:lnTo>
                      <a:pt x="2470" y="949"/>
                    </a:lnTo>
                    <a:lnTo>
                      <a:pt x="2469" y="947"/>
                    </a:lnTo>
                    <a:lnTo>
                      <a:pt x="2472" y="946"/>
                    </a:lnTo>
                    <a:lnTo>
                      <a:pt x="2472" y="944"/>
                    </a:lnTo>
                    <a:lnTo>
                      <a:pt x="2470" y="942"/>
                    </a:lnTo>
                    <a:lnTo>
                      <a:pt x="2465" y="944"/>
                    </a:lnTo>
                    <a:lnTo>
                      <a:pt x="2462" y="942"/>
                    </a:lnTo>
                    <a:lnTo>
                      <a:pt x="2459" y="944"/>
                    </a:lnTo>
                    <a:lnTo>
                      <a:pt x="2457" y="949"/>
                    </a:lnTo>
                    <a:lnTo>
                      <a:pt x="2455" y="951"/>
                    </a:lnTo>
                    <a:lnTo>
                      <a:pt x="2455" y="954"/>
                    </a:lnTo>
                    <a:lnTo>
                      <a:pt x="2459" y="959"/>
                    </a:lnTo>
                    <a:lnTo>
                      <a:pt x="2459" y="959"/>
                    </a:lnTo>
                    <a:close/>
                    <a:moveTo>
                      <a:pt x="2442" y="956"/>
                    </a:moveTo>
                    <a:lnTo>
                      <a:pt x="2444" y="956"/>
                    </a:lnTo>
                    <a:lnTo>
                      <a:pt x="2444" y="954"/>
                    </a:lnTo>
                    <a:lnTo>
                      <a:pt x="2446" y="952"/>
                    </a:lnTo>
                    <a:lnTo>
                      <a:pt x="2449" y="954"/>
                    </a:lnTo>
                    <a:lnTo>
                      <a:pt x="2450" y="954"/>
                    </a:lnTo>
                    <a:lnTo>
                      <a:pt x="2449" y="951"/>
                    </a:lnTo>
                    <a:lnTo>
                      <a:pt x="2450" y="947"/>
                    </a:lnTo>
                    <a:lnTo>
                      <a:pt x="2450" y="946"/>
                    </a:lnTo>
                    <a:lnTo>
                      <a:pt x="2449" y="946"/>
                    </a:lnTo>
                    <a:lnTo>
                      <a:pt x="2446" y="949"/>
                    </a:lnTo>
                    <a:lnTo>
                      <a:pt x="2441" y="951"/>
                    </a:lnTo>
                    <a:lnTo>
                      <a:pt x="2441" y="954"/>
                    </a:lnTo>
                    <a:lnTo>
                      <a:pt x="2442" y="956"/>
                    </a:lnTo>
                    <a:lnTo>
                      <a:pt x="2442" y="956"/>
                    </a:lnTo>
                    <a:close/>
                    <a:moveTo>
                      <a:pt x="2475" y="970"/>
                    </a:moveTo>
                    <a:lnTo>
                      <a:pt x="2477" y="972"/>
                    </a:lnTo>
                    <a:lnTo>
                      <a:pt x="2480" y="970"/>
                    </a:lnTo>
                    <a:lnTo>
                      <a:pt x="2480" y="967"/>
                    </a:lnTo>
                    <a:lnTo>
                      <a:pt x="2479" y="965"/>
                    </a:lnTo>
                    <a:lnTo>
                      <a:pt x="2477" y="967"/>
                    </a:lnTo>
                    <a:lnTo>
                      <a:pt x="2477" y="967"/>
                    </a:lnTo>
                    <a:lnTo>
                      <a:pt x="2475" y="970"/>
                    </a:lnTo>
                    <a:lnTo>
                      <a:pt x="2475" y="970"/>
                    </a:lnTo>
                    <a:close/>
                    <a:moveTo>
                      <a:pt x="2470" y="965"/>
                    </a:moveTo>
                    <a:lnTo>
                      <a:pt x="2470" y="969"/>
                    </a:lnTo>
                    <a:lnTo>
                      <a:pt x="2472" y="970"/>
                    </a:lnTo>
                    <a:lnTo>
                      <a:pt x="2474" y="969"/>
                    </a:lnTo>
                    <a:lnTo>
                      <a:pt x="2474" y="965"/>
                    </a:lnTo>
                    <a:lnTo>
                      <a:pt x="2472" y="964"/>
                    </a:lnTo>
                    <a:lnTo>
                      <a:pt x="2470" y="965"/>
                    </a:lnTo>
                    <a:lnTo>
                      <a:pt x="2470" y="965"/>
                    </a:lnTo>
                    <a:close/>
                    <a:moveTo>
                      <a:pt x="2472" y="985"/>
                    </a:moveTo>
                    <a:lnTo>
                      <a:pt x="2475" y="982"/>
                    </a:lnTo>
                    <a:lnTo>
                      <a:pt x="2477" y="980"/>
                    </a:lnTo>
                    <a:lnTo>
                      <a:pt x="2479" y="977"/>
                    </a:lnTo>
                    <a:lnTo>
                      <a:pt x="2479" y="977"/>
                    </a:lnTo>
                    <a:lnTo>
                      <a:pt x="2479" y="974"/>
                    </a:lnTo>
                    <a:lnTo>
                      <a:pt x="2472" y="975"/>
                    </a:lnTo>
                    <a:lnTo>
                      <a:pt x="2469" y="980"/>
                    </a:lnTo>
                    <a:lnTo>
                      <a:pt x="2469" y="984"/>
                    </a:lnTo>
                    <a:lnTo>
                      <a:pt x="2472" y="985"/>
                    </a:lnTo>
                    <a:lnTo>
                      <a:pt x="2472" y="985"/>
                    </a:lnTo>
                    <a:close/>
                    <a:moveTo>
                      <a:pt x="2658" y="730"/>
                    </a:moveTo>
                    <a:lnTo>
                      <a:pt x="2660" y="730"/>
                    </a:lnTo>
                    <a:lnTo>
                      <a:pt x="2663" y="726"/>
                    </a:lnTo>
                    <a:lnTo>
                      <a:pt x="2663" y="723"/>
                    </a:lnTo>
                    <a:lnTo>
                      <a:pt x="2660" y="723"/>
                    </a:lnTo>
                    <a:lnTo>
                      <a:pt x="2658" y="726"/>
                    </a:lnTo>
                    <a:lnTo>
                      <a:pt x="2658" y="730"/>
                    </a:lnTo>
                    <a:lnTo>
                      <a:pt x="2658" y="730"/>
                    </a:lnTo>
                    <a:close/>
                    <a:moveTo>
                      <a:pt x="2954" y="701"/>
                    </a:moveTo>
                    <a:lnTo>
                      <a:pt x="2955" y="703"/>
                    </a:lnTo>
                    <a:lnTo>
                      <a:pt x="2955" y="698"/>
                    </a:lnTo>
                    <a:lnTo>
                      <a:pt x="2952" y="693"/>
                    </a:lnTo>
                    <a:lnTo>
                      <a:pt x="2954" y="691"/>
                    </a:lnTo>
                    <a:lnTo>
                      <a:pt x="2954" y="688"/>
                    </a:lnTo>
                    <a:lnTo>
                      <a:pt x="2957" y="683"/>
                    </a:lnTo>
                    <a:lnTo>
                      <a:pt x="2960" y="680"/>
                    </a:lnTo>
                    <a:lnTo>
                      <a:pt x="2965" y="675"/>
                    </a:lnTo>
                    <a:lnTo>
                      <a:pt x="2969" y="675"/>
                    </a:lnTo>
                    <a:lnTo>
                      <a:pt x="2967" y="670"/>
                    </a:lnTo>
                    <a:lnTo>
                      <a:pt x="2965" y="663"/>
                    </a:lnTo>
                    <a:lnTo>
                      <a:pt x="2959" y="658"/>
                    </a:lnTo>
                    <a:lnTo>
                      <a:pt x="2957" y="658"/>
                    </a:lnTo>
                    <a:lnTo>
                      <a:pt x="2954" y="660"/>
                    </a:lnTo>
                    <a:lnTo>
                      <a:pt x="2954" y="662"/>
                    </a:lnTo>
                    <a:lnTo>
                      <a:pt x="2950" y="663"/>
                    </a:lnTo>
                    <a:lnTo>
                      <a:pt x="2945" y="670"/>
                    </a:lnTo>
                    <a:lnTo>
                      <a:pt x="2942" y="670"/>
                    </a:lnTo>
                    <a:lnTo>
                      <a:pt x="2941" y="675"/>
                    </a:lnTo>
                    <a:lnTo>
                      <a:pt x="2942" y="675"/>
                    </a:lnTo>
                    <a:lnTo>
                      <a:pt x="2947" y="673"/>
                    </a:lnTo>
                    <a:lnTo>
                      <a:pt x="2947" y="673"/>
                    </a:lnTo>
                    <a:lnTo>
                      <a:pt x="2945" y="678"/>
                    </a:lnTo>
                    <a:lnTo>
                      <a:pt x="2947" y="685"/>
                    </a:lnTo>
                    <a:lnTo>
                      <a:pt x="2950" y="688"/>
                    </a:lnTo>
                    <a:lnTo>
                      <a:pt x="2950" y="693"/>
                    </a:lnTo>
                    <a:lnTo>
                      <a:pt x="2949" y="695"/>
                    </a:lnTo>
                    <a:lnTo>
                      <a:pt x="2949" y="698"/>
                    </a:lnTo>
                    <a:lnTo>
                      <a:pt x="2954" y="701"/>
                    </a:lnTo>
                    <a:lnTo>
                      <a:pt x="2954" y="701"/>
                    </a:lnTo>
                    <a:close/>
                    <a:moveTo>
                      <a:pt x="2959" y="1055"/>
                    </a:moveTo>
                    <a:lnTo>
                      <a:pt x="2960" y="1055"/>
                    </a:lnTo>
                    <a:lnTo>
                      <a:pt x="2962" y="1054"/>
                    </a:lnTo>
                    <a:lnTo>
                      <a:pt x="2962" y="1050"/>
                    </a:lnTo>
                    <a:lnTo>
                      <a:pt x="2959" y="1047"/>
                    </a:lnTo>
                    <a:lnTo>
                      <a:pt x="2955" y="1050"/>
                    </a:lnTo>
                    <a:lnTo>
                      <a:pt x="2955" y="1052"/>
                    </a:lnTo>
                    <a:lnTo>
                      <a:pt x="2959" y="1055"/>
                    </a:lnTo>
                    <a:lnTo>
                      <a:pt x="2959" y="1055"/>
                    </a:lnTo>
                    <a:close/>
                    <a:moveTo>
                      <a:pt x="2934" y="1050"/>
                    </a:moveTo>
                    <a:lnTo>
                      <a:pt x="2932" y="1054"/>
                    </a:lnTo>
                    <a:lnTo>
                      <a:pt x="2936" y="1055"/>
                    </a:lnTo>
                    <a:lnTo>
                      <a:pt x="2941" y="1055"/>
                    </a:lnTo>
                    <a:lnTo>
                      <a:pt x="2941" y="1052"/>
                    </a:lnTo>
                    <a:lnTo>
                      <a:pt x="2936" y="1049"/>
                    </a:lnTo>
                    <a:lnTo>
                      <a:pt x="2934" y="1050"/>
                    </a:lnTo>
                    <a:lnTo>
                      <a:pt x="2934" y="1050"/>
                    </a:lnTo>
                    <a:close/>
                    <a:moveTo>
                      <a:pt x="2947" y="1087"/>
                    </a:moveTo>
                    <a:lnTo>
                      <a:pt x="2949" y="1087"/>
                    </a:lnTo>
                    <a:lnTo>
                      <a:pt x="2949" y="1082"/>
                    </a:lnTo>
                    <a:lnTo>
                      <a:pt x="2949" y="1078"/>
                    </a:lnTo>
                    <a:lnTo>
                      <a:pt x="2954" y="1077"/>
                    </a:lnTo>
                    <a:lnTo>
                      <a:pt x="2955" y="1072"/>
                    </a:lnTo>
                    <a:lnTo>
                      <a:pt x="2955" y="1068"/>
                    </a:lnTo>
                    <a:lnTo>
                      <a:pt x="2957" y="1065"/>
                    </a:lnTo>
                    <a:lnTo>
                      <a:pt x="2959" y="1062"/>
                    </a:lnTo>
                    <a:lnTo>
                      <a:pt x="2957" y="1059"/>
                    </a:lnTo>
                    <a:lnTo>
                      <a:pt x="2950" y="1052"/>
                    </a:lnTo>
                    <a:lnTo>
                      <a:pt x="2949" y="1055"/>
                    </a:lnTo>
                    <a:lnTo>
                      <a:pt x="2949" y="1063"/>
                    </a:lnTo>
                    <a:lnTo>
                      <a:pt x="2949" y="1067"/>
                    </a:lnTo>
                    <a:lnTo>
                      <a:pt x="2945" y="1068"/>
                    </a:lnTo>
                    <a:lnTo>
                      <a:pt x="2942" y="1073"/>
                    </a:lnTo>
                    <a:lnTo>
                      <a:pt x="2939" y="1073"/>
                    </a:lnTo>
                    <a:lnTo>
                      <a:pt x="2939" y="1075"/>
                    </a:lnTo>
                    <a:lnTo>
                      <a:pt x="2942" y="1078"/>
                    </a:lnTo>
                    <a:lnTo>
                      <a:pt x="2942" y="1082"/>
                    </a:lnTo>
                    <a:lnTo>
                      <a:pt x="2939" y="1083"/>
                    </a:lnTo>
                    <a:lnTo>
                      <a:pt x="2941" y="1085"/>
                    </a:lnTo>
                    <a:lnTo>
                      <a:pt x="2945" y="1083"/>
                    </a:lnTo>
                    <a:lnTo>
                      <a:pt x="2947" y="1087"/>
                    </a:lnTo>
                    <a:lnTo>
                      <a:pt x="2947" y="1087"/>
                    </a:lnTo>
                    <a:close/>
                    <a:moveTo>
                      <a:pt x="2942" y="1113"/>
                    </a:moveTo>
                    <a:lnTo>
                      <a:pt x="2942" y="1113"/>
                    </a:lnTo>
                    <a:lnTo>
                      <a:pt x="2944" y="1110"/>
                    </a:lnTo>
                    <a:lnTo>
                      <a:pt x="2942" y="1107"/>
                    </a:lnTo>
                    <a:lnTo>
                      <a:pt x="2942" y="1103"/>
                    </a:lnTo>
                    <a:lnTo>
                      <a:pt x="2941" y="1102"/>
                    </a:lnTo>
                    <a:lnTo>
                      <a:pt x="2941" y="1107"/>
                    </a:lnTo>
                    <a:lnTo>
                      <a:pt x="2939" y="1110"/>
                    </a:lnTo>
                    <a:lnTo>
                      <a:pt x="2942" y="1113"/>
                    </a:lnTo>
                    <a:lnTo>
                      <a:pt x="2942" y="1113"/>
                    </a:lnTo>
                    <a:close/>
                    <a:moveTo>
                      <a:pt x="2944" y="1122"/>
                    </a:moveTo>
                    <a:lnTo>
                      <a:pt x="2945" y="1122"/>
                    </a:lnTo>
                    <a:lnTo>
                      <a:pt x="2945" y="1118"/>
                    </a:lnTo>
                    <a:lnTo>
                      <a:pt x="2941" y="1117"/>
                    </a:lnTo>
                    <a:lnTo>
                      <a:pt x="2941" y="1118"/>
                    </a:lnTo>
                    <a:lnTo>
                      <a:pt x="2941" y="1120"/>
                    </a:lnTo>
                    <a:lnTo>
                      <a:pt x="2944" y="1122"/>
                    </a:lnTo>
                    <a:lnTo>
                      <a:pt x="2944" y="1122"/>
                    </a:lnTo>
                    <a:close/>
                    <a:moveTo>
                      <a:pt x="2934" y="1128"/>
                    </a:moveTo>
                    <a:lnTo>
                      <a:pt x="2936" y="1128"/>
                    </a:lnTo>
                    <a:lnTo>
                      <a:pt x="2936" y="1127"/>
                    </a:lnTo>
                    <a:lnTo>
                      <a:pt x="2934" y="1125"/>
                    </a:lnTo>
                    <a:lnTo>
                      <a:pt x="2932" y="1127"/>
                    </a:lnTo>
                    <a:lnTo>
                      <a:pt x="2934" y="1128"/>
                    </a:lnTo>
                    <a:lnTo>
                      <a:pt x="2934" y="1128"/>
                    </a:lnTo>
                    <a:close/>
                    <a:moveTo>
                      <a:pt x="2937" y="1138"/>
                    </a:moveTo>
                    <a:lnTo>
                      <a:pt x="2939" y="1137"/>
                    </a:lnTo>
                    <a:lnTo>
                      <a:pt x="2942" y="1135"/>
                    </a:lnTo>
                    <a:lnTo>
                      <a:pt x="2942" y="1132"/>
                    </a:lnTo>
                    <a:lnTo>
                      <a:pt x="2941" y="1130"/>
                    </a:lnTo>
                    <a:lnTo>
                      <a:pt x="2939" y="1133"/>
                    </a:lnTo>
                    <a:lnTo>
                      <a:pt x="2937" y="1138"/>
                    </a:lnTo>
                    <a:lnTo>
                      <a:pt x="2937" y="1138"/>
                    </a:lnTo>
                    <a:close/>
                    <a:moveTo>
                      <a:pt x="2932" y="1165"/>
                    </a:moveTo>
                    <a:lnTo>
                      <a:pt x="2934" y="1163"/>
                    </a:lnTo>
                    <a:lnTo>
                      <a:pt x="2931" y="1163"/>
                    </a:lnTo>
                    <a:lnTo>
                      <a:pt x="2929" y="1163"/>
                    </a:lnTo>
                    <a:lnTo>
                      <a:pt x="2932" y="1165"/>
                    </a:lnTo>
                    <a:lnTo>
                      <a:pt x="2932" y="1165"/>
                    </a:lnTo>
                    <a:close/>
                    <a:moveTo>
                      <a:pt x="2931" y="1180"/>
                    </a:moveTo>
                    <a:lnTo>
                      <a:pt x="2932" y="1176"/>
                    </a:lnTo>
                    <a:lnTo>
                      <a:pt x="2931" y="1175"/>
                    </a:lnTo>
                    <a:lnTo>
                      <a:pt x="2929" y="1176"/>
                    </a:lnTo>
                    <a:lnTo>
                      <a:pt x="2931" y="1180"/>
                    </a:lnTo>
                    <a:lnTo>
                      <a:pt x="2931" y="1180"/>
                    </a:lnTo>
                    <a:close/>
                    <a:moveTo>
                      <a:pt x="2929" y="1183"/>
                    </a:moveTo>
                    <a:lnTo>
                      <a:pt x="2931" y="1186"/>
                    </a:lnTo>
                    <a:lnTo>
                      <a:pt x="2931" y="1185"/>
                    </a:lnTo>
                    <a:lnTo>
                      <a:pt x="2929" y="1183"/>
                    </a:lnTo>
                    <a:lnTo>
                      <a:pt x="2929" y="1183"/>
                    </a:lnTo>
                    <a:close/>
                    <a:moveTo>
                      <a:pt x="2924" y="1191"/>
                    </a:moveTo>
                    <a:lnTo>
                      <a:pt x="2926" y="1193"/>
                    </a:lnTo>
                    <a:lnTo>
                      <a:pt x="2927" y="1193"/>
                    </a:lnTo>
                    <a:lnTo>
                      <a:pt x="2927" y="1191"/>
                    </a:lnTo>
                    <a:lnTo>
                      <a:pt x="2926" y="1190"/>
                    </a:lnTo>
                    <a:lnTo>
                      <a:pt x="2924" y="1191"/>
                    </a:lnTo>
                    <a:lnTo>
                      <a:pt x="2924" y="1191"/>
                    </a:lnTo>
                    <a:close/>
                    <a:moveTo>
                      <a:pt x="2921" y="1210"/>
                    </a:moveTo>
                    <a:lnTo>
                      <a:pt x="2922" y="1208"/>
                    </a:lnTo>
                    <a:lnTo>
                      <a:pt x="2924" y="1200"/>
                    </a:lnTo>
                    <a:lnTo>
                      <a:pt x="2921" y="1200"/>
                    </a:lnTo>
                    <a:lnTo>
                      <a:pt x="2921" y="1203"/>
                    </a:lnTo>
                    <a:lnTo>
                      <a:pt x="2919" y="1210"/>
                    </a:lnTo>
                    <a:lnTo>
                      <a:pt x="2921" y="1210"/>
                    </a:lnTo>
                    <a:lnTo>
                      <a:pt x="2921" y="1210"/>
                    </a:lnTo>
                    <a:close/>
                    <a:moveTo>
                      <a:pt x="2879" y="1259"/>
                    </a:moveTo>
                    <a:lnTo>
                      <a:pt x="2881" y="1261"/>
                    </a:lnTo>
                    <a:lnTo>
                      <a:pt x="2886" y="1256"/>
                    </a:lnTo>
                    <a:lnTo>
                      <a:pt x="2889" y="1251"/>
                    </a:lnTo>
                    <a:lnTo>
                      <a:pt x="2892" y="1248"/>
                    </a:lnTo>
                    <a:lnTo>
                      <a:pt x="2892" y="1245"/>
                    </a:lnTo>
                    <a:lnTo>
                      <a:pt x="2894" y="1240"/>
                    </a:lnTo>
                    <a:lnTo>
                      <a:pt x="2899" y="1233"/>
                    </a:lnTo>
                    <a:lnTo>
                      <a:pt x="2897" y="1235"/>
                    </a:lnTo>
                    <a:lnTo>
                      <a:pt x="2892" y="1235"/>
                    </a:lnTo>
                    <a:lnTo>
                      <a:pt x="2889" y="1240"/>
                    </a:lnTo>
                    <a:lnTo>
                      <a:pt x="2887" y="1241"/>
                    </a:lnTo>
                    <a:lnTo>
                      <a:pt x="2886" y="1245"/>
                    </a:lnTo>
                    <a:lnTo>
                      <a:pt x="2884" y="1248"/>
                    </a:lnTo>
                    <a:lnTo>
                      <a:pt x="2884" y="1250"/>
                    </a:lnTo>
                    <a:lnTo>
                      <a:pt x="2881" y="1253"/>
                    </a:lnTo>
                    <a:lnTo>
                      <a:pt x="2879" y="1259"/>
                    </a:lnTo>
                    <a:lnTo>
                      <a:pt x="2879" y="1259"/>
                    </a:lnTo>
                    <a:close/>
                    <a:moveTo>
                      <a:pt x="2834" y="1308"/>
                    </a:moveTo>
                    <a:lnTo>
                      <a:pt x="2836" y="1308"/>
                    </a:lnTo>
                    <a:lnTo>
                      <a:pt x="2838" y="1303"/>
                    </a:lnTo>
                    <a:lnTo>
                      <a:pt x="2841" y="1299"/>
                    </a:lnTo>
                    <a:lnTo>
                      <a:pt x="2839" y="1294"/>
                    </a:lnTo>
                    <a:lnTo>
                      <a:pt x="2843" y="1293"/>
                    </a:lnTo>
                    <a:lnTo>
                      <a:pt x="2843" y="1289"/>
                    </a:lnTo>
                    <a:lnTo>
                      <a:pt x="2844" y="1288"/>
                    </a:lnTo>
                    <a:lnTo>
                      <a:pt x="2847" y="1289"/>
                    </a:lnTo>
                    <a:lnTo>
                      <a:pt x="2851" y="1286"/>
                    </a:lnTo>
                    <a:lnTo>
                      <a:pt x="2854" y="1279"/>
                    </a:lnTo>
                    <a:lnTo>
                      <a:pt x="2859" y="1274"/>
                    </a:lnTo>
                    <a:lnTo>
                      <a:pt x="2864" y="1274"/>
                    </a:lnTo>
                    <a:lnTo>
                      <a:pt x="2867" y="1271"/>
                    </a:lnTo>
                    <a:lnTo>
                      <a:pt x="2867" y="1268"/>
                    </a:lnTo>
                    <a:lnTo>
                      <a:pt x="2866" y="1263"/>
                    </a:lnTo>
                    <a:lnTo>
                      <a:pt x="2862" y="1264"/>
                    </a:lnTo>
                    <a:lnTo>
                      <a:pt x="2857" y="1269"/>
                    </a:lnTo>
                    <a:lnTo>
                      <a:pt x="2857" y="1273"/>
                    </a:lnTo>
                    <a:lnTo>
                      <a:pt x="2854" y="1273"/>
                    </a:lnTo>
                    <a:lnTo>
                      <a:pt x="2851" y="1274"/>
                    </a:lnTo>
                    <a:lnTo>
                      <a:pt x="2847" y="1274"/>
                    </a:lnTo>
                    <a:lnTo>
                      <a:pt x="2846" y="1271"/>
                    </a:lnTo>
                    <a:lnTo>
                      <a:pt x="2844" y="1271"/>
                    </a:lnTo>
                    <a:lnTo>
                      <a:pt x="2843" y="1274"/>
                    </a:lnTo>
                    <a:lnTo>
                      <a:pt x="2844" y="1278"/>
                    </a:lnTo>
                    <a:lnTo>
                      <a:pt x="2843" y="1281"/>
                    </a:lnTo>
                    <a:lnTo>
                      <a:pt x="2841" y="1284"/>
                    </a:lnTo>
                    <a:lnTo>
                      <a:pt x="2838" y="1284"/>
                    </a:lnTo>
                    <a:lnTo>
                      <a:pt x="2838" y="1288"/>
                    </a:lnTo>
                    <a:lnTo>
                      <a:pt x="2838" y="1291"/>
                    </a:lnTo>
                    <a:lnTo>
                      <a:pt x="2833" y="1293"/>
                    </a:lnTo>
                    <a:lnTo>
                      <a:pt x="2833" y="1296"/>
                    </a:lnTo>
                    <a:lnTo>
                      <a:pt x="2834" y="1298"/>
                    </a:lnTo>
                    <a:lnTo>
                      <a:pt x="2833" y="1299"/>
                    </a:lnTo>
                    <a:lnTo>
                      <a:pt x="2833" y="1303"/>
                    </a:lnTo>
                    <a:lnTo>
                      <a:pt x="2834" y="1308"/>
                    </a:lnTo>
                    <a:lnTo>
                      <a:pt x="2834" y="1308"/>
                    </a:lnTo>
                    <a:close/>
                    <a:moveTo>
                      <a:pt x="2813" y="1338"/>
                    </a:moveTo>
                    <a:lnTo>
                      <a:pt x="2813" y="1338"/>
                    </a:lnTo>
                    <a:lnTo>
                      <a:pt x="2814" y="1331"/>
                    </a:lnTo>
                    <a:lnTo>
                      <a:pt x="2816" y="1321"/>
                    </a:lnTo>
                    <a:lnTo>
                      <a:pt x="2818" y="1319"/>
                    </a:lnTo>
                    <a:lnTo>
                      <a:pt x="2824" y="1314"/>
                    </a:lnTo>
                    <a:lnTo>
                      <a:pt x="2824" y="1309"/>
                    </a:lnTo>
                    <a:lnTo>
                      <a:pt x="2823" y="1309"/>
                    </a:lnTo>
                    <a:lnTo>
                      <a:pt x="2819" y="1311"/>
                    </a:lnTo>
                    <a:lnTo>
                      <a:pt x="2818" y="1309"/>
                    </a:lnTo>
                    <a:lnTo>
                      <a:pt x="2814" y="1308"/>
                    </a:lnTo>
                    <a:lnTo>
                      <a:pt x="2813" y="1309"/>
                    </a:lnTo>
                    <a:lnTo>
                      <a:pt x="2813" y="1314"/>
                    </a:lnTo>
                    <a:lnTo>
                      <a:pt x="2811" y="1319"/>
                    </a:lnTo>
                    <a:lnTo>
                      <a:pt x="2811" y="1326"/>
                    </a:lnTo>
                    <a:lnTo>
                      <a:pt x="2808" y="1329"/>
                    </a:lnTo>
                    <a:lnTo>
                      <a:pt x="2809" y="1333"/>
                    </a:lnTo>
                    <a:lnTo>
                      <a:pt x="2813" y="1338"/>
                    </a:lnTo>
                    <a:lnTo>
                      <a:pt x="2813" y="1338"/>
                    </a:lnTo>
                    <a:close/>
                    <a:moveTo>
                      <a:pt x="50" y="985"/>
                    </a:moveTo>
                    <a:lnTo>
                      <a:pt x="50" y="985"/>
                    </a:lnTo>
                    <a:lnTo>
                      <a:pt x="49" y="989"/>
                    </a:lnTo>
                    <a:lnTo>
                      <a:pt x="54" y="992"/>
                    </a:lnTo>
                    <a:lnTo>
                      <a:pt x="55" y="989"/>
                    </a:lnTo>
                    <a:lnTo>
                      <a:pt x="50" y="98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61" name="Freeform 32"/>
              <p:cNvSpPr>
                <a:spLocks noEditPoints="1"/>
              </p:cNvSpPr>
              <p:nvPr/>
            </p:nvSpPr>
            <p:spPr bwMode="auto">
              <a:xfrm>
                <a:off x="6501704" y="2523688"/>
                <a:ext cx="82409" cy="56030"/>
              </a:xfrm>
              <a:custGeom>
                <a:avLst/>
                <a:gdLst/>
                <a:ahLst/>
                <a:cxnLst>
                  <a:cxn ang="0">
                    <a:pos x="120" y="104"/>
                  </a:cxn>
                  <a:cxn ang="0">
                    <a:pos x="121" y="96"/>
                  </a:cxn>
                  <a:cxn ang="0">
                    <a:pos x="111" y="96"/>
                  </a:cxn>
                  <a:cxn ang="0">
                    <a:pos x="111" y="103"/>
                  </a:cxn>
                  <a:cxn ang="0">
                    <a:pos x="144" y="81"/>
                  </a:cxn>
                  <a:cxn ang="0">
                    <a:pos x="149" y="78"/>
                  </a:cxn>
                  <a:cxn ang="0">
                    <a:pos x="96" y="70"/>
                  </a:cxn>
                  <a:cxn ang="0">
                    <a:pos x="86" y="86"/>
                  </a:cxn>
                  <a:cxn ang="0">
                    <a:pos x="81" y="79"/>
                  </a:cxn>
                  <a:cxn ang="0">
                    <a:pos x="70" y="71"/>
                  </a:cxn>
                  <a:cxn ang="0">
                    <a:pos x="73" y="61"/>
                  </a:cxn>
                  <a:cxn ang="0">
                    <a:pos x="81" y="68"/>
                  </a:cxn>
                  <a:cxn ang="0">
                    <a:pos x="81" y="63"/>
                  </a:cxn>
                  <a:cxn ang="0">
                    <a:pos x="95" y="55"/>
                  </a:cxn>
                  <a:cxn ang="0">
                    <a:pos x="90" y="71"/>
                  </a:cxn>
                  <a:cxn ang="0">
                    <a:pos x="93" y="79"/>
                  </a:cxn>
                  <a:cxn ang="0">
                    <a:pos x="86" y="86"/>
                  </a:cxn>
                  <a:cxn ang="0">
                    <a:pos x="95" y="86"/>
                  </a:cxn>
                  <a:cxn ang="0">
                    <a:pos x="88" y="88"/>
                  </a:cxn>
                  <a:cxn ang="0">
                    <a:pos x="80" y="93"/>
                  </a:cxn>
                  <a:cxn ang="0">
                    <a:pos x="88" y="91"/>
                  </a:cxn>
                  <a:cxn ang="0">
                    <a:pos x="83" y="94"/>
                  </a:cxn>
                  <a:cxn ang="0">
                    <a:pos x="65" y="93"/>
                  </a:cxn>
                  <a:cxn ang="0">
                    <a:pos x="70" y="88"/>
                  </a:cxn>
                  <a:cxn ang="0">
                    <a:pos x="55" y="56"/>
                  </a:cxn>
                  <a:cxn ang="0">
                    <a:pos x="53" y="66"/>
                  </a:cxn>
                  <a:cxn ang="0">
                    <a:pos x="50" y="89"/>
                  </a:cxn>
                  <a:cxn ang="0">
                    <a:pos x="58" y="91"/>
                  </a:cxn>
                  <a:cxn ang="0">
                    <a:pos x="65" y="84"/>
                  </a:cxn>
                  <a:cxn ang="0">
                    <a:pos x="46" y="70"/>
                  </a:cxn>
                  <a:cxn ang="0">
                    <a:pos x="60" y="81"/>
                  </a:cxn>
                  <a:cxn ang="0">
                    <a:pos x="45" y="84"/>
                  </a:cxn>
                  <a:cxn ang="0">
                    <a:pos x="40" y="71"/>
                  </a:cxn>
                  <a:cxn ang="0">
                    <a:pos x="63" y="16"/>
                  </a:cxn>
                  <a:cxn ang="0">
                    <a:pos x="15" y="31"/>
                  </a:cxn>
                  <a:cxn ang="0">
                    <a:pos x="18" y="35"/>
                  </a:cxn>
                  <a:cxn ang="0">
                    <a:pos x="13" y="33"/>
                  </a:cxn>
                  <a:cxn ang="0">
                    <a:pos x="27" y="25"/>
                  </a:cxn>
                  <a:cxn ang="0">
                    <a:pos x="45" y="26"/>
                  </a:cxn>
                  <a:cxn ang="0">
                    <a:pos x="51" y="11"/>
                  </a:cxn>
                  <a:cxn ang="0">
                    <a:pos x="46" y="6"/>
                  </a:cxn>
                  <a:cxn ang="0">
                    <a:pos x="32" y="18"/>
                  </a:cxn>
                  <a:cxn ang="0">
                    <a:pos x="13" y="25"/>
                  </a:cxn>
                  <a:cxn ang="0">
                    <a:pos x="7" y="35"/>
                  </a:cxn>
                  <a:cxn ang="0">
                    <a:pos x="35" y="91"/>
                  </a:cxn>
                  <a:cxn ang="0">
                    <a:pos x="32" y="84"/>
                  </a:cxn>
                  <a:cxn ang="0">
                    <a:pos x="32" y="75"/>
                  </a:cxn>
                  <a:cxn ang="0">
                    <a:pos x="43" y="63"/>
                  </a:cxn>
                  <a:cxn ang="0">
                    <a:pos x="48" y="53"/>
                  </a:cxn>
                  <a:cxn ang="0">
                    <a:pos x="60" y="51"/>
                  </a:cxn>
                  <a:cxn ang="0">
                    <a:pos x="60" y="41"/>
                  </a:cxn>
                  <a:cxn ang="0">
                    <a:pos x="46" y="36"/>
                  </a:cxn>
                  <a:cxn ang="0">
                    <a:pos x="41" y="26"/>
                  </a:cxn>
                  <a:cxn ang="0">
                    <a:pos x="25" y="30"/>
                  </a:cxn>
                  <a:cxn ang="0">
                    <a:pos x="32" y="43"/>
                  </a:cxn>
                  <a:cxn ang="0">
                    <a:pos x="27" y="38"/>
                  </a:cxn>
                  <a:cxn ang="0">
                    <a:pos x="20" y="41"/>
                  </a:cxn>
                  <a:cxn ang="0">
                    <a:pos x="7" y="40"/>
                  </a:cxn>
                  <a:cxn ang="0">
                    <a:pos x="5" y="48"/>
                  </a:cxn>
                  <a:cxn ang="0">
                    <a:pos x="7" y="61"/>
                  </a:cxn>
                  <a:cxn ang="0">
                    <a:pos x="3" y="75"/>
                  </a:cxn>
                  <a:cxn ang="0">
                    <a:pos x="12" y="84"/>
                  </a:cxn>
                  <a:cxn ang="0">
                    <a:pos x="32" y="91"/>
                  </a:cxn>
                </a:cxnLst>
                <a:rect l="0" t="0" r="r" b="b"/>
                <a:pathLst>
                  <a:path w="153" h="108">
                    <a:moveTo>
                      <a:pt x="110" y="106"/>
                    </a:moveTo>
                    <a:lnTo>
                      <a:pt x="111" y="106"/>
                    </a:lnTo>
                    <a:lnTo>
                      <a:pt x="116" y="108"/>
                    </a:lnTo>
                    <a:lnTo>
                      <a:pt x="120" y="104"/>
                    </a:lnTo>
                    <a:lnTo>
                      <a:pt x="123" y="106"/>
                    </a:lnTo>
                    <a:lnTo>
                      <a:pt x="123" y="103"/>
                    </a:lnTo>
                    <a:lnTo>
                      <a:pt x="121" y="99"/>
                    </a:lnTo>
                    <a:lnTo>
                      <a:pt x="121" y="96"/>
                    </a:lnTo>
                    <a:lnTo>
                      <a:pt x="118" y="96"/>
                    </a:lnTo>
                    <a:lnTo>
                      <a:pt x="116" y="96"/>
                    </a:lnTo>
                    <a:lnTo>
                      <a:pt x="115" y="96"/>
                    </a:lnTo>
                    <a:lnTo>
                      <a:pt x="111" y="96"/>
                    </a:lnTo>
                    <a:lnTo>
                      <a:pt x="111" y="99"/>
                    </a:lnTo>
                    <a:lnTo>
                      <a:pt x="115" y="99"/>
                    </a:lnTo>
                    <a:lnTo>
                      <a:pt x="115" y="101"/>
                    </a:lnTo>
                    <a:lnTo>
                      <a:pt x="111" y="103"/>
                    </a:lnTo>
                    <a:lnTo>
                      <a:pt x="110" y="106"/>
                    </a:lnTo>
                    <a:lnTo>
                      <a:pt x="110" y="106"/>
                    </a:lnTo>
                    <a:close/>
                    <a:moveTo>
                      <a:pt x="144" y="75"/>
                    </a:moveTo>
                    <a:lnTo>
                      <a:pt x="144" y="81"/>
                    </a:lnTo>
                    <a:lnTo>
                      <a:pt x="144" y="84"/>
                    </a:lnTo>
                    <a:lnTo>
                      <a:pt x="153" y="88"/>
                    </a:lnTo>
                    <a:lnTo>
                      <a:pt x="153" y="83"/>
                    </a:lnTo>
                    <a:lnTo>
                      <a:pt x="149" y="78"/>
                    </a:lnTo>
                    <a:lnTo>
                      <a:pt x="144" y="75"/>
                    </a:lnTo>
                    <a:lnTo>
                      <a:pt x="144" y="75"/>
                    </a:lnTo>
                    <a:close/>
                    <a:moveTo>
                      <a:pt x="98" y="65"/>
                    </a:moveTo>
                    <a:lnTo>
                      <a:pt x="96" y="70"/>
                    </a:lnTo>
                    <a:lnTo>
                      <a:pt x="100" y="71"/>
                    </a:lnTo>
                    <a:lnTo>
                      <a:pt x="98" y="65"/>
                    </a:lnTo>
                    <a:lnTo>
                      <a:pt x="98" y="65"/>
                    </a:lnTo>
                    <a:close/>
                    <a:moveTo>
                      <a:pt x="86" y="86"/>
                    </a:moveTo>
                    <a:lnTo>
                      <a:pt x="81" y="86"/>
                    </a:lnTo>
                    <a:lnTo>
                      <a:pt x="80" y="84"/>
                    </a:lnTo>
                    <a:lnTo>
                      <a:pt x="81" y="83"/>
                    </a:lnTo>
                    <a:lnTo>
                      <a:pt x="81" y="79"/>
                    </a:lnTo>
                    <a:lnTo>
                      <a:pt x="76" y="79"/>
                    </a:lnTo>
                    <a:lnTo>
                      <a:pt x="73" y="79"/>
                    </a:lnTo>
                    <a:lnTo>
                      <a:pt x="70" y="76"/>
                    </a:lnTo>
                    <a:lnTo>
                      <a:pt x="70" y="71"/>
                    </a:lnTo>
                    <a:lnTo>
                      <a:pt x="68" y="68"/>
                    </a:lnTo>
                    <a:lnTo>
                      <a:pt x="68" y="66"/>
                    </a:lnTo>
                    <a:lnTo>
                      <a:pt x="70" y="65"/>
                    </a:lnTo>
                    <a:lnTo>
                      <a:pt x="73" y="61"/>
                    </a:lnTo>
                    <a:lnTo>
                      <a:pt x="75" y="60"/>
                    </a:lnTo>
                    <a:lnTo>
                      <a:pt x="76" y="63"/>
                    </a:lnTo>
                    <a:lnTo>
                      <a:pt x="76" y="65"/>
                    </a:lnTo>
                    <a:lnTo>
                      <a:pt x="81" y="68"/>
                    </a:lnTo>
                    <a:lnTo>
                      <a:pt x="83" y="66"/>
                    </a:lnTo>
                    <a:lnTo>
                      <a:pt x="85" y="66"/>
                    </a:lnTo>
                    <a:lnTo>
                      <a:pt x="85" y="65"/>
                    </a:lnTo>
                    <a:lnTo>
                      <a:pt x="81" y="63"/>
                    </a:lnTo>
                    <a:lnTo>
                      <a:pt x="80" y="60"/>
                    </a:lnTo>
                    <a:lnTo>
                      <a:pt x="83" y="56"/>
                    </a:lnTo>
                    <a:lnTo>
                      <a:pt x="88" y="55"/>
                    </a:lnTo>
                    <a:lnTo>
                      <a:pt x="95" y="55"/>
                    </a:lnTo>
                    <a:lnTo>
                      <a:pt x="96" y="58"/>
                    </a:lnTo>
                    <a:lnTo>
                      <a:pt x="96" y="63"/>
                    </a:lnTo>
                    <a:lnTo>
                      <a:pt x="95" y="68"/>
                    </a:lnTo>
                    <a:lnTo>
                      <a:pt x="90" y="71"/>
                    </a:lnTo>
                    <a:lnTo>
                      <a:pt x="90" y="73"/>
                    </a:lnTo>
                    <a:lnTo>
                      <a:pt x="95" y="75"/>
                    </a:lnTo>
                    <a:lnTo>
                      <a:pt x="95" y="78"/>
                    </a:lnTo>
                    <a:lnTo>
                      <a:pt x="93" y="79"/>
                    </a:lnTo>
                    <a:lnTo>
                      <a:pt x="88" y="81"/>
                    </a:lnTo>
                    <a:lnTo>
                      <a:pt x="88" y="84"/>
                    </a:lnTo>
                    <a:lnTo>
                      <a:pt x="86" y="86"/>
                    </a:lnTo>
                    <a:lnTo>
                      <a:pt x="86" y="86"/>
                    </a:lnTo>
                    <a:close/>
                    <a:moveTo>
                      <a:pt x="88" y="88"/>
                    </a:moveTo>
                    <a:lnTo>
                      <a:pt x="90" y="89"/>
                    </a:lnTo>
                    <a:lnTo>
                      <a:pt x="91" y="86"/>
                    </a:lnTo>
                    <a:lnTo>
                      <a:pt x="95" y="86"/>
                    </a:lnTo>
                    <a:lnTo>
                      <a:pt x="95" y="84"/>
                    </a:lnTo>
                    <a:lnTo>
                      <a:pt x="90" y="84"/>
                    </a:lnTo>
                    <a:lnTo>
                      <a:pt x="88" y="88"/>
                    </a:lnTo>
                    <a:lnTo>
                      <a:pt x="88" y="88"/>
                    </a:lnTo>
                    <a:close/>
                    <a:moveTo>
                      <a:pt x="70" y="88"/>
                    </a:moveTo>
                    <a:lnTo>
                      <a:pt x="75" y="93"/>
                    </a:lnTo>
                    <a:lnTo>
                      <a:pt x="78" y="93"/>
                    </a:lnTo>
                    <a:lnTo>
                      <a:pt x="80" y="93"/>
                    </a:lnTo>
                    <a:lnTo>
                      <a:pt x="81" y="89"/>
                    </a:lnTo>
                    <a:lnTo>
                      <a:pt x="86" y="89"/>
                    </a:lnTo>
                    <a:lnTo>
                      <a:pt x="86" y="88"/>
                    </a:lnTo>
                    <a:lnTo>
                      <a:pt x="88" y="91"/>
                    </a:lnTo>
                    <a:lnTo>
                      <a:pt x="85" y="94"/>
                    </a:lnTo>
                    <a:lnTo>
                      <a:pt x="85" y="99"/>
                    </a:lnTo>
                    <a:lnTo>
                      <a:pt x="85" y="98"/>
                    </a:lnTo>
                    <a:lnTo>
                      <a:pt x="83" y="94"/>
                    </a:lnTo>
                    <a:lnTo>
                      <a:pt x="81" y="98"/>
                    </a:lnTo>
                    <a:lnTo>
                      <a:pt x="73" y="98"/>
                    </a:lnTo>
                    <a:lnTo>
                      <a:pt x="66" y="96"/>
                    </a:lnTo>
                    <a:lnTo>
                      <a:pt x="65" y="93"/>
                    </a:lnTo>
                    <a:lnTo>
                      <a:pt x="68" y="93"/>
                    </a:lnTo>
                    <a:lnTo>
                      <a:pt x="66" y="91"/>
                    </a:lnTo>
                    <a:lnTo>
                      <a:pt x="68" y="88"/>
                    </a:lnTo>
                    <a:lnTo>
                      <a:pt x="70" y="88"/>
                    </a:lnTo>
                    <a:lnTo>
                      <a:pt x="70" y="88"/>
                    </a:lnTo>
                    <a:close/>
                    <a:moveTo>
                      <a:pt x="53" y="66"/>
                    </a:moveTo>
                    <a:lnTo>
                      <a:pt x="55" y="61"/>
                    </a:lnTo>
                    <a:lnTo>
                      <a:pt x="55" y="56"/>
                    </a:lnTo>
                    <a:lnTo>
                      <a:pt x="56" y="61"/>
                    </a:lnTo>
                    <a:lnTo>
                      <a:pt x="56" y="65"/>
                    </a:lnTo>
                    <a:lnTo>
                      <a:pt x="53" y="66"/>
                    </a:lnTo>
                    <a:lnTo>
                      <a:pt x="53" y="66"/>
                    </a:lnTo>
                    <a:close/>
                    <a:moveTo>
                      <a:pt x="50" y="89"/>
                    </a:moveTo>
                    <a:lnTo>
                      <a:pt x="55" y="93"/>
                    </a:lnTo>
                    <a:lnTo>
                      <a:pt x="56" y="91"/>
                    </a:lnTo>
                    <a:lnTo>
                      <a:pt x="50" y="89"/>
                    </a:lnTo>
                    <a:lnTo>
                      <a:pt x="50" y="89"/>
                    </a:lnTo>
                    <a:close/>
                    <a:moveTo>
                      <a:pt x="61" y="81"/>
                    </a:moveTo>
                    <a:lnTo>
                      <a:pt x="60" y="88"/>
                    </a:lnTo>
                    <a:lnTo>
                      <a:pt x="58" y="91"/>
                    </a:lnTo>
                    <a:lnTo>
                      <a:pt x="60" y="93"/>
                    </a:lnTo>
                    <a:lnTo>
                      <a:pt x="61" y="89"/>
                    </a:lnTo>
                    <a:lnTo>
                      <a:pt x="65" y="84"/>
                    </a:lnTo>
                    <a:lnTo>
                      <a:pt x="65" y="84"/>
                    </a:lnTo>
                    <a:lnTo>
                      <a:pt x="61" y="81"/>
                    </a:lnTo>
                    <a:lnTo>
                      <a:pt x="61" y="81"/>
                    </a:lnTo>
                    <a:close/>
                    <a:moveTo>
                      <a:pt x="40" y="71"/>
                    </a:moveTo>
                    <a:lnTo>
                      <a:pt x="46" y="70"/>
                    </a:lnTo>
                    <a:lnTo>
                      <a:pt x="51" y="71"/>
                    </a:lnTo>
                    <a:lnTo>
                      <a:pt x="55" y="71"/>
                    </a:lnTo>
                    <a:lnTo>
                      <a:pt x="58" y="78"/>
                    </a:lnTo>
                    <a:lnTo>
                      <a:pt x="60" y="81"/>
                    </a:lnTo>
                    <a:lnTo>
                      <a:pt x="56" y="86"/>
                    </a:lnTo>
                    <a:lnTo>
                      <a:pt x="51" y="88"/>
                    </a:lnTo>
                    <a:lnTo>
                      <a:pt x="50" y="86"/>
                    </a:lnTo>
                    <a:lnTo>
                      <a:pt x="45" y="84"/>
                    </a:lnTo>
                    <a:lnTo>
                      <a:pt x="41" y="81"/>
                    </a:lnTo>
                    <a:lnTo>
                      <a:pt x="38" y="76"/>
                    </a:lnTo>
                    <a:lnTo>
                      <a:pt x="40" y="71"/>
                    </a:lnTo>
                    <a:lnTo>
                      <a:pt x="40" y="71"/>
                    </a:lnTo>
                    <a:close/>
                    <a:moveTo>
                      <a:pt x="58" y="16"/>
                    </a:moveTo>
                    <a:lnTo>
                      <a:pt x="61" y="13"/>
                    </a:lnTo>
                    <a:lnTo>
                      <a:pt x="66" y="13"/>
                    </a:lnTo>
                    <a:lnTo>
                      <a:pt x="63" y="16"/>
                    </a:lnTo>
                    <a:lnTo>
                      <a:pt x="58" y="16"/>
                    </a:lnTo>
                    <a:lnTo>
                      <a:pt x="58" y="16"/>
                    </a:lnTo>
                    <a:close/>
                    <a:moveTo>
                      <a:pt x="15" y="36"/>
                    </a:moveTo>
                    <a:lnTo>
                      <a:pt x="15" y="31"/>
                    </a:lnTo>
                    <a:lnTo>
                      <a:pt x="18" y="28"/>
                    </a:lnTo>
                    <a:lnTo>
                      <a:pt x="23" y="28"/>
                    </a:lnTo>
                    <a:lnTo>
                      <a:pt x="22" y="31"/>
                    </a:lnTo>
                    <a:lnTo>
                      <a:pt x="18" y="35"/>
                    </a:lnTo>
                    <a:lnTo>
                      <a:pt x="15" y="36"/>
                    </a:lnTo>
                    <a:lnTo>
                      <a:pt x="15" y="36"/>
                    </a:lnTo>
                    <a:close/>
                    <a:moveTo>
                      <a:pt x="15" y="38"/>
                    </a:moveTo>
                    <a:lnTo>
                      <a:pt x="13" y="33"/>
                    </a:lnTo>
                    <a:lnTo>
                      <a:pt x="15" y="30"/>
                    </a:lnTo>
                    <a:lnTo>
                      <a:pt x="22" y="25"/>
                    </a:lnTo>
                    <a:lnTo>
                      <a:pt x="23" y="26"/>
                    </a:lnTo>
                    <a:lnTo>
                      <a:pt x="27" y="25"/>
                    </a:lnTo>
                    <a:lnTo>
                      <a:pt x="33" y="26"/>
                    </a:lnTo>
                    <a:lnTo>
                      <a:pt x="37" y="25"/>
                    </a:lnTo>
                    <a:lnTo>
                      <a:pt x="41" y="25"/>
                    </a:lnTo>
                    <a:lnTo>
                      <a:pt x="45" y="26"/>
                    </a:lnTo>
                    <a:lnTo>
                      <a:pt x="48" y="26"/>
                    </a:lnTo>
                    <a:lnTo>
                      <a:pt x="51" y="18"/>
                    </a:lnTo>
                    <a:lnTo>
                      <a:pt x="51" y="13"/>
                    </a:lnTo>
                    <a:lnTo>
                      <a:pt x="51" y="11"/>
                    </a:lnTo>
                    <a:lnTo>
                      <a:pt x="51" y="8"/>
                    </a:lnTo>
                    <a:lnTo>
                      <a:pt x="55" y="1"/>
                    </a:lnTo>
                    <a:lnTo>
                      <a:pt x="53" y="0"/>
                    </a:lnTo>
                    <a:lnTo>
                      <a:pt x="46" y="6"/>
                    </a:lnTo>
                    <a:lnTo>
                      <a:pt x="41" y="8"/>
                    </a:lnTo>
                    <a:lnTo>
                      <a:pt x="37" y="10"/>
                    </a:lnTo>
                    <a:lnTo>
                      <a:pt x="33" y="13"/>
                    </a:lnTo>
                    <a:lnTo>
                      <a:pt x="32" y="18"/>
                    </a:lnTo>
                    <a:lnTo>
                      <a:pt x="27" y="21"/>
                    </a:lnTo>
                    <a:lnTo>
                      <a:pt x="22" y="21"/>
                    </a:lnTo>
                    <a:lnTo>
                      <a:pt x="15" y="26"/>
                    </a:lnTo>
                    <a:lnTo>
                      <a:pt x="13" y="25"/>
                    </a:lnTo>
                    <a:lnTo>
                      <a:pt x="10" y="25"/>
                    </a:lnTo>
                    <a:lnTo>
                      <a:pt x="8" y="30"/>
                    </a:lnTo>
                    <a:lnTo>
                      <a:pt x="5" y="33"/>
                    </a:lnTo>
                    <a:lnTo>
                      <a:pt x="7" y="35"/>
                    </a:lnTo>
                    <a:lnTo>
                      <a:pt x="8" y="33"/>
                    </a:lnTo>
                    <a:lnTo>
                      <a:pt x="15" y="38"/>
                    </a:lnTo>
                    <a:lnTo>
                      <a:pt x="15" y="38"/>
                    </a:lnTo>
                    <a:close/>
                    <a:moveTo>
                      <a:pt x="35" y="91"/>
                    </a:moveTo>
                    <a:lnTo>
                      <a:pt x="35" y="89"/>
                    </a:lnTo>
                    <a:lnTo>
                      <a:pt x="37" y="88"/>
                    </a:lnTo>
                    <a:lnTo>
                      <a:pt x="33" y="84"/>
                    </a:lnTo>
                    <a:lnTo>
                      <a:pt x="32" y="84"/>
                    </a:lnTo>
                    <a:lnTo>
                      <a:pt x="32" y="81"/>
                    </a:lnTo>
                    <a:lnTo>
                      <a:pt x="33" y="79"/>
                    </a:lnTo>
                    <a:lnTo>
                      <a:pt x="35" y="76"/>
                    </a:lnTo>
                    <a:lnTo>
                      <a:pt x="32" y="75"/>
                    </a:lnTo>
                    <a:lnTo>
                      <a:pt x="32" y="73"/>
                    </a:lnTo>
                    <a:lnTo>
                      <a:pt x="41" y="68"/>
                    </a:lnTo>
                    <a:lnTo>
                      <a:pt x="40" y="66"/>
                    </a:lnTo>
                    <a:lnTo>
                      <a:pt x="43" y="63"/>
                    </a:lnTo>
                    <a:lnTo>
                      <a:pt x="45" y="65"/>
                    </a:lnTo>
                    <a:lnTo>
                      <a:pt x="50" y="63"/>
                    </a:lnTo>
                    <a:lnTo>
                      <a:pt x="50" y="56"/>
                    </a:lnTo>
                    <a:lnTo>
                      <a:pt x="48" y="53"/>
                    </a:lnTo>
                    <a:lnTo>
                      <a:pt x="50" y="50"/>
                    </a:lnTo>
                    <a:lnTo>
                      <a:pt x="55" y="50"/>
                    </a:lnTo>
                    <a:lnTo>
                      <a:pt x="58" y="53"/>
                    </a:lnTo>
                    <a:lnTo>
                      <a:pt x="60" y="51"/>
                    </a:lnTo>
                    <a:lnTo>
                      <a:pt x="61" y="51"/>
                    </a:lnTo>
                    <a:lnTo>
                      <a:pt x="63" y="50"/>
                    </a:lnTo>
                    <a:lnTo>
                      <a:pt x="65" y="46"/>
                    </a:lnTo>
                    <a:lnTo>
                      <a:pt x="60" y="41"/>
                    </a:lnTo>
                    <a:lnTo>
                      <a:pt x="58" y="43"/>
                    </a:lnTo>
                    <a:lnTo>
                      <a:pt x="51" y="43"/>
                    </a:lnTo>
                    <a:lnTo>
                      <a:pt x="50" y="41"/>
                    </a:lnTo>
                    <a:lnTo>
                      <a:pt x="46" y="36"/>
                    </a:lnTo>
                    <a:lnTo>
                      <a:pt x="45" y="36"/>
                    </a:lnTo>
                    <a:lnTo>
                      <a:pt x="46" y="35"/>
                    </a:lnTo>
                    <a:lnTo>
                      <a:pt x="46" y="30"/>
                    </a:lnTo>
                    <a:lnTo>
                      <a:pt x="41" y="26"/>
                    </a:lnTo>
                    <a:lnTo>
                      <a:pt x="35" y="28"/>
                    </a:lnTo>
                    <a:lnTo>
                      <a:pt x="32" y="30"/>
                    </a:lnTo>
                    <a:lnTo>
                      <a:pt x="27" y="28"/>
                    </a:lnTo>
                    <a:lnTo>
                      <a:pt x="25" y="30"/>
                    </a:lnTo>
                    <a:lnTo>
                      <a:pt x="30" y="35"/>
                    </a:lnTo>
                    <a:lnTo>
                      <a:pt x="28" y="36"/>
                    </a:lnTo>
                    <a:lnTo>
                      <a:pt x="32" y="41"/>
                    </a:lnTo>
                    <a:lnTo>
                      <a:pt x="32" y="43"/>
                    </a:lnTo>
                    <a:lnTo>
                      <a:pt x="28" y="41"/>
                    </a:lnTo>
                    <a:lnTo>
                      <a:pt x="23" y="41"/>
                    </a:lnTo>
                    <a:lnTo>
                      <a:pt x="23" y="40"/>
                    </a:lnTo>
                    <a:lnTo>
                      <a:pt x="27" y="38"/>
                    </a:lnTo>
                    <a:lnTo>
                      <a:pt x="23" y="33"/>
                    </a:lnTo>
                    <a:lnTo>
                      <a:pt x="22" y="33"/>
                    </a:lnTo>
                    <a:lnTo>
                      <a:pt x="18" y="38"/>
                    </a:lnTo>
                    <a:lnTo>
                      <a:pt x="20" y="41"/>
                    </a:lnTo>
                    <a:lnTo>
                      <a:pt x="15" y="43"/>
                    </a:lnTo>
                    <a:lnTo>
                      <a:pt x="13" y="41"/>
                    </a:lnTo>
                    <a:lnTo>
                      <a:pt x="8" y="41"/>
                    </a:lnTo>
                    <a:lnTo>
                      <a:pt x="7" y="40"/>
                    </a:lnTo>
                    <a:lnTo>
                      <a:pt x="3" y="43"/>
                    </a:lnTo>
                    <a:lnTo>
                      <a:pt x="8" y="46"/>
                    </a:lnTo>
                    <a:lnTo>
                      <a:pt x="8" y="50"/>
                    </a:lnTo>
                    <a:lnTo>
                      <a:pt x="5" y="48"/>
                    </a:lnTo>
                    <a:lnTo>
                      <a:pt x="3" y="48"/>
                    </a:lnTo>
                    <a:lnTo>
                      <a:pt x="3" y="55"/>
                    </a:lnTo>
                    <a:lnTo>
                      <a:pt x="7" y="56"/>
                    </a:lnTo>
                    <a:lnTo>
                      <a:pt x="7" y="61"/>
                    </a:lnTo>
                    <a:lnTo>
                      <a:pt x="10" y="63"/>
                    </a:lnTo>
                    <a:lnTo>
                      <a:pt x="3" y="66"/>
                    </a:lnTo>
                    <a:lnTo>
                      <a:pt x="0" y="73"/>
                    </a:lnTo>
                    <a:lnTo>
                      <a:pt x="3" y="75"/>
                    </a:lnTo>
                    <a:lnTo>
                      <a:pt x="7" y="73"/>
                    </a:lnTo>
                    <a:lnTo>
                      <a:pt x="13" y="76"/>
                    </a:lnTo>
                    <a:lnTo>
                      <a:pt x="13" y="83"/>
                    </a:lnTo>
                    <a:lnTo>
                      <a:pt x="12" y="84"/>
                    </a:lnTo>
                    <a:lnTo>
                      <a:pt x="13" y="88"/>
                    </a:lnTo>
                    <a:lnTo>
                      <a:pt x="20" y="88"/>
                    </a:lnTo>
                    <a:lnTo>
                      <a:pt x="28" y="89"/>
                    </a:lnTo>
                    <a:lnTo>
                      <a:pt x="32" y="91"/>
                    </a:lnTo>
                    <a:lnTo>
                      <a:pt x="35" y="9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62" name="Freeform 33"/>
              <p:cNvSpPr>
                <a:spLocks noEditPoints="1"/>
              </p:cNvSpPr>
              <p:nvPr/>
            </p:nvSpPr>
            <p:spPr bwMode="auto">
              <a:xfrm>
                <a:off x="6461035" y="2255991"/>
                <a:ext cx="264351" cy="266660"/>
              </a:xfrm>
              <a:custGeom>
                <a:avLst/>
                <a:gdLst/>
                <a:ahLst/>
                <a:cxnLst>
                  <a:cxn ang="0">
                    <a:pos x="473" y="63"/>
                  </a:cxn>
                  <a:cxn ang="0">
                    <a:pos x="488" y="35"/>
                  </a:cxn>
                  <a:cxn ang="0">
                    <a:pos x="451" y="23"/>
                  </a:cxn>
                  <a:cxn ang="0">
                    <a:pos x="431" y="23"/>
                  </a:cxn>
                  <a:cxn ang="0">
                    <a:pos x="416" y="0"/>
                  </a:cxn>
                  <a:cxn ang="0">
                    <a:pos x="400" y="32"/>
                  </a:cxn>
                  <a:cxn ang="0">
                    <a:pos x="370" y="47"/>
                  </a:cxn>
                  <a:cxn ang="0">
                    <a:pos x="353" y="17"/>
                  </a:cxn>
                  <a:cxn ang="0">
                    <a:pos x="340" y="53"/>
                  </a:cxn>
                  <a:cxn ang="0">
                    <a:pos x="312" y="58"/>
                  </a:cxn>
                  <a:cxn ang="0">
                    <a:pos x="280" y="87"/>
                  </a:cxn>
                  <a:cxn ang="0">
                    <a:pos x="269" y="95"/>
                  </a:cxn>
                  <a:cxn ang="0">
                    <a:pos x="240" y="95"/>
                  </a:cxn>
                  <a:cxn ang="0">
                    <a:pos x="217" y="125"/>
                  </a:cxn>
                  <a:cxn ang="0">
                    <a:pos x="214" y="140"/>
                  </a:cxn>
                  <a:cxn ang="0">
                    <a:pos x="191" y="156"/>
                  </a:cxn>
                  <a:cxn ang="0">
                    <a:pos x="194" y="175"/>
                  </a:cxn>
                  <a:cxn ang="0">
                    <a:pos x="169" y="198"/>
                  </a:cxn>
                  <a:cxn ang="0">
                    <a:pos x="166" y="218"/>
                  </a:cxn>
                  <a:cxn ang="0">
                    <a:pos x="156" y="246"/>
                  </a:cxn>
                  <a:cxn ang="0">
                    <a:pos x="129" y="276"/>
                  </a:cxn>
                  <a:cxn ang="0">
                    <a:pos x="98" y="311"/>
                  </a:cxn>
                  <a:cxn ang="0">
                    <a:pos x="134" y="307"/>
                  </a:cxn>
                  <a:cxn ang="0">
                    <a:pos x="89" y="321"/>
                  </a:cxn>
                  <a:cxn ang="0">
                    <a:pos x="76" y="341"/>
                  </a:cxn>
                  <a:cxn ang="0">
                    <a:pos x="56" y="346"/>
                  </a:cxn>
                  <a:cxn ang="0">
                    <a:pos x="46" y="364"/>
                  </a:cxn>
                  <a:cxn ang="0">
                    <a:pos x="8" y="369"/>
                  </a:cxn>
                  <a:cxn ang="0">
                    <a:pos x="15" y="391"/>
                  </a:cxn>
                  <a:cxn ang="0">
                    <a:pos x="38" y="399"/>
                  </a:cxn>
                  <a:cxn ang="0">
                    <a:pos x="46" y="407"/>
                  </a:cxn>
                  <a:cxn ang="0">
                    <a:pos x="13" y="419"/>
                  </a:cxn>
                  <a:cxn ang="0">
                    <a:pos x="44" y="427"/>
                  </a:cxn>
                  <a:cxn ang="0">
                    <a:pos x="19" y="457"/>
                  </a:cxn>
                  <a:cxn ang="0">
                    <a:pos x="34" y="480"/>
                  </a:cxn>
                  <a:cxn ang="0">
                    <a:pos x="58" y="513"/>
                  </a:cxn>
                  <a:cxn ang="0">
                    <a:pos x="103" y="475"/>
                  </a:cxn>
                  <a:cxn ang="0">
                    <a:pos x="121" y="462"/>
                  </a:cxn>
                  <a:cxn ang="0">
                    <a:pos x="151" y="477"/>
                  </a:cxn>
                  <a:cxn ang="0">
                    <a:pos x="154" y="361"/>
                  </a:cxn>
                  <a:cxn ang="0">
                    <a:pos x="187" y="216"/>
                  </a:cxn>
                  <a:cxn ang="0">
                    <a:pos x="249" y="133"/>
                  </a:cxn>
                  <a:cxn ang="0">
                    <a:pos x="292" y="98"/>
                  </a:cxn>
                  <a:cxn ang="0">
                    <a:pos x="377" y="108"/>
                  </a:cxn>
                  <a:cxn ang="0">
                    <a:pos x="433" y="52"/>
                  </a:cxn>
                  <a:cxn ang="0">
                    <a:pos x="11" y="447"/>
                  </a:cxn>
                  <a:cxn ang="0">
                    <a:pos x="5" y="424"/>
                  </a:cxn>
                  <a:cxn ang="0">
                    <a:pos x="3" y="381"/>
                  </a:cxn>
                  <a:cxn ang="0">
                    <a:pos x="69" y="326"/>
                  </a:cxn>
                  <a:cxn ang="0">
                    <a:pos x="81" y="316"/>
                  </a:cxn>
                  <a:cxn ang="0">
                    <a:pos x="129" y="271"/>
                  </a:cxn>
                  <a:cxn ang="0">
                    <a:pos x="177" y="178"/>
                  </a:cxn>
                  <a:cxn ang="0">
                    <a:pos x="162" y="138"/>
                  </a:cxn>
                  <a:cxn ang="0">
                    <a:pos x="191" y="103"/>
                  </a:cxn>
                  <a:cxn ang="0">
                    <a:pos x="209" y="92"/>
                  </a:cxn>
                  <a:cxn ang="0">
                    <a:pos x="201" y="118"/>
                  </a:cxn>
                  <a:cxn ang="0">
                    <a:pos x="242" y="92"/>
                  </a:cxn>
                  <a:cxn ang="0">
                    <a:pos x="242" y="73"/>
                  </a:cxn>
                  <a:cxn ang="0">
                    <a:pos x="259" y="53"/>
                  </a:cxn>
                  <a:cxn ang="0">
                    <a:pos x="270" y="53"/>
                  </a:cxn>
                  <a:cxn ang="0">
                    <a:pos x="322" y="37"/>
                  </a:cxn>
                  <a:cxn ang="0">
                    <a:pos x="335" y="18"/>
                  </a:cxn>
                  <a:cxn ang="0">
                    <a:pos x="360" y="5"/>
                  </a:cxn>
                </a:cxnLst>
                <a:rect l="0" t="0" r="r" b="b"/>
                <a:pathLst>
                  <a:path w="493" h="513">
                    <a:moveTo>
                      <a:pt x="456" y="92"/>
                    </a:moveTo>
                    <a:lnTo>
                      <a:pt x="460" y="92"/>
                    </a:lnTo>
                    <a:lnTo>
                      <a:pt x="460" y="83"/>
                    </a:lnTo>
                    <a:lnTo>
                      <a:pt x="466" y="78"/>
                    </a:lnTo>
                    <a:lnTo>
                      <a:pt x="473" y="78"/>
                    </a:lnTo>
                    <a:lnTo>
                      <a:pt x="476" y="73"/>
                    </a:lnTo>
                    <a:lnTo>
                      <a:pt x="476" y="67"/>
                    </a:lnTo>
                    <a:lnTo>
                      <a:pt x="480" y="67"/>
                    </a:lnTo>
                    <a:lnTo>
                      <a:pt x="485" y="68"/>
                    </a:lnTo>
                    <a:lnTo>
                      <a:pt x="488" y="65"/>
                    </a:lnTo>
                    <a:lnTo>
                      <a:pt x="488" y="60"/>
                    </a:lnTo>
                    <a:lnTo>
                      <a:pt x="486" y="60"/>
                    </a:lnTo>
                    <a:lnTo>
                      <a:pt x="483" y="58"/>
                    </a:lnTo>
                    <a:lnTo>
                      <a:pt x="481" y="58"/>
                    </a:lnTo>
                    <a:lnTo>
                      <a:pt x="480" y="58"/>
                    </a:lnTo>
                    <a:lnTo>
                      <a:pt x="478" y="62"/>
                    </a:lnTo>
                    <a:lnTo>
                      <a:pt x="476" y="60"/>
                    </a:lnTo>
                    <a:lnTo>
                      <a:pt x="476" y="57"/>
                    </a:lnTo>
                    <a:lnTo>
                      <a:pt x="473" y="57"/>
                    </a:lnTo>
                    <a:lnTo>
                      <a:pt x="473" y="60"/>
                    </a:lnTo>
                    <a:lnTo>
                      <a:pt x="473" y="63"/>
                    </a:lnTo>
                    <a:lnTo>
                      <a:pt x="471" y="63"/>
                    </a:lnTo>
                    <a:lnTo>
                      <a:pt x="470" y="60"/>
                    </a:lnTo>
                    <a:lnTo>
                      <a:pt x="465" y="62"/>
                    </a:lnTo>
                    <a:lnTo>
                      <a:pt x="465" y="65"/>
                    </a:lnTo>
                    <a:lnTo>
                      <a:pt x="463" y="60"/>
                    </a:lnTo>
                    <a:lnTo>
                      <a:pt x="461" y="57"/>
                    </a:lnTo>
                    <a:lnTo>
                      <a:pt x="460" y="57"/>
                    </a:lnTo>
                    <a:lnTo>
                      <a:pt x="458" y="52"/>
                    </a:lnTo>
                    <a:lnTo>
                      <a:pt x="456" y="50"/>
                    </a:lnTo>
                    <a:lnTo>
                      <a:pt x="451" y="50"/>
                    </a:lnTo>
                    <a:lnTo>
                      <a:pt x="448" y="50"/>
                    </a:lnTo>
                    <a:lnTo>
                      <a:pt x="443" y="48"/>
                    </a:lnTo>
                    <a:lnTo>
                      <a:pt x="440" y="45"/>
                    </a:lnTo>
                    <a:lnTo>
                      <a:pt x="441" y="45"/>
                    </a:lnTo>
                    <a:lnTo>
                      <a:pt x="448" y="47"/>
                    </a:lnTo>
                    <a:lnTo>
                      <a:pt x="455" y="45"/>
                    </a:lnTo>
                    <a:lnTo>
                      <a:pt x="460" y="47"/>
                    </a:lnTo>
                    <a:lnTo>
                      <a:pt x="468" y="47"/>
                    </a:lnTo>
                    <a:lnTo>
                      <a:pt x="475" y="45"/>
                    </a:lnTo>
                    <a:lnTo>
                      <a:pt x="480" y="38"/>
                    </a:lnTo>
                    <a:lnTo>
                      <a:pt x="488" y="35"/>
                    </a:lnTo>
                    <a:lnTo>
                      <a:pt x="493" y="32"/>
                    </a:lnTo>
                    <a:lnTo>
                      <a:pt x="493" y="32"/>
                    </a:lnTo>
                    <a:lnTo>
                      <a:pt x="490" y="30"/>
                    </a:lnTo>
                    <a:lnTo>
                      <a:pt x="490" y="28"/>
                    </a:lnTo>
                    <a:lnTo>
                      <a:pt x="486" y="28"/>
                    </a:lnTo>
                    <a:lnTo>
                      <a:pt x="481" y="28"/>
                    </a:lnTo>
                    <a:lnTo>
                      <a:pt x="475" y="23"/>
                    </a:lnTo>
                    <a:lnTo>
                      <a:pt x="471" y="23"/>
                    </a:lnTo>
                    <a:lnTo>
                      <a:pt x="468" y="28"/>
                    </a:lnTo>
                    <a:lnTo>
                      <a:pt x="466" y="28"/>
                    </a:lnTo>
                    <a:lnTo>
                      <a:pt x="465" y="27"/>
                    </a:lnTo>
                    <a:lnTo>
                      <a:pt x="470" y="23"/>
                    </a:lnTo>
                    <a:lnTo>
                      <a:pt x="470" y="22"/>
                    </a:lnTo>
                    <a:lnTo>
                      <a:pt x="465" y="20"/>
                    </a:lnTo>
                    <a:lnTo>
                      <a:pt x="465" y="18"/>
                    </a:lnTo>
                    <a:lnTo>
                      <a:pt x="461" y="18"/>
                    </a:lnTo>
                    <a:lnTo>
                      <a:pt x="458" y="23"/>
                    </a:lnTo>
                    <a:lnTo>
                      <a:pt x="456" y="23"/>
                    </a:lnTo>
                    <a:lnTo>
                      <a:pt x="456" y="20"/>
                    </a:lnTo>
                    <a:lnTo>
                      <a:pt x="455" y="20"/>
                    </a:lnTo>
                    <a:lnTo>
                      <a:pt x="451" y="23"/>
                    </a:lnTo>
                    <a:lnTo>
                      <a:pt x="450" y="22"/>
                    </a:lnTo>
                    <a:lnTo>
                      <a:pt x="450" y="20"/>
                    </a:lnTo>
                    <a:lnTo>
                      <a:pt x="453" y="18"/>
                    </a:lnTo>
                    <a:lnTo>
                      <a:pt x="453" y="15"/>
                    </a:lnTo>
                    <a:lnTo>
                      <a:pt x="448" y="13"/>
                    </a:lnTo>
                    <a:lnTo>
                      <a:pt x="443" y="13"/>
                    </a:lnTo>
                    <a:lnTo>
                      <a:pt x="440" y="15"/>
                    </a:lnTo>
                    <a:lnTo>
                      <a:pt x="440" y="20"/>
                    </a:lnTo>
                    <a:lnTo>
                      <a:pt x="436" y="22"/>
                    </a:lnTo>
                    <a:lnTo>
                      <a:pt x="436" y="23"/>
                    </a:lnTo>
                    <a:lnTo>
                      <a:pt x="438" y="30"/>
                    </a:lnTo>
                    <a:lnTo>
                      <a:pt x="438" y="33"/>
                    </a:lnTo>
                    <a:lnTo>
                      <a:pt x="436" y="35"/>
                    </a:lnTo>
                    <a:lnTo>
                      <a:pt x="435" y="32"/>
                    </a:lnTo>
                    <a:lnTo>
                      <a:pt x="431" y="32"/>
                    </a:lnTo>
                    <a:lnTo>
                      <a:pt x="430" y="32"/>
                    </a:lnTo>
                    <a:lnTo>
                      <a:pt x="426" y="32"/>
                    </a:lnTo>
                    <a:lnTo>
                      <a:pt x="420" y="33"/>
                    </a:lnTo>
                    <a:lnTo>
                      <a:pt x="425" y="28"/>
                    </a:lnTo>
                    <a:lnTo>
                      <a:pt x="428" y="27"/>
                    </a:lnTo>
                    <a:lnTo>
                      <a:pt x="431" y="23"/>
                    </a:lnTo>
                    <a:lnTo>
                      <a:pt x="430" y="22"/>
                    </a:lnTo>
                    <a:lnTo>
                      <a:pt x="428" y="22"/>
                    </a:lnTo>
                    <a:lnTo>
                      <a:pt x="423" y="25"/>
                    </a:lnTo>
                    <a:lnTo>
                      <a:pt x="421" y="23"/>
                    </a:lnTo>
                    <a:lnTo>
                      <a:pt x="421" y="22"/>
                    </a:lnTo>
                    <a:lnTo>
                      <a:pt x="425" y="20"/>
                    </a:lnTo>
                    <a:lnTo>
                      <a:pt x="425" y="18"/>
                    </a:lnTo>
                    <a:lnTo>
                      <a:pt x="421" y="17"/>
                    </a:lnTo>
                    <a:lnTo>
                      <a:pt x="420" y="15"/>
                    </a:lnTo>
                    <a:lnTo>
                      <a:pt x="423" y="15"/>
                    </a:lnTo>
                    <a:lnTo>
                      <a:pt x="425" y="15"/>
                    </a:lnTo>
                    <a:lnTo>
                      <a:pt x="430" y="15"/>
                    </a:lnTo>
                    <a:lnTo>
                      <a:pt x="433" y="8"/>
                    </a:lnTo>
                    <a:lnTo>
                      <a:pt x="431" y="7"/>
                    </a:lnTo>
                    <a:lnTo>
                      <a:pt x="428" y="7"/>
                    </a:lnTo>
                    <a:lnTo>
                      <a:pt x="425" y="5"/>
                    </a:lnTo>
                    <a:lnTo>
                      <a:pt x="426" y="3"/>
                    </a:lnTo>
                    <a:lnTo>
                      <a:pt x="425" y="0"/>
                    </a:lnTo>
                    <a:lnTo>
                      <a:pt x="421" y="2"/>
                    </a:lnTo>
                    <a:lnTo>
                      <a:pt x="420" y="2"/>
                    </a:lnTo>
                    <a:lnTo>
                      <a:pt x="416" y="0"/>
                    </a:lnTo>
                    <a:lnTo>
                      <a:pt x="413" y="3"/>
                    </a:lnTo>
                    <a:lnTo>
                      <a:pt x="413" y="5"/>
                    </a:lnTo>
                    <a:lnTo>
                      <a:pt x="416" y="8"/>
                    </a:lnTo>
                    <a:lnTo>
                      <a:pt x="415" y="10"/>
                    </a:lnTo>
                    <a:lnTo>
                      <a:pt x="412" y="10"/>
                    </a:lnTo>
                    <a:lnTo>
                      <a:pt x="408" y="7"/>
                    </a:lnTo>
                    <a:lnTo>
                      <a:pt x="407" y="8"/>
                    </a:lnTo>
                    <a:lnTo>
                      <a:pt x="405" y="12"/>
                    </a:lnTo>
                    <a:lnTo>
                      <a:pt x="407" y="13"/>
                    </a:lnTo>
                    <a:lnTo>
                      <a:pt x="410" y="13"/>
                    </a:lnTo>
                    <a:lnTo>
                      <a:pt x="412" y="15"/>
                    </a:lnTo>
                    <a:lnTo>
                      <a:pt x="412" y="17"/>
                    </a:lnTo>
                    <a:lnTo>
                      <a:pt x="408" y="18"/>
                    </a:lnTo>
                    <a:lnTo>
                      <a:pt x="408" y="22"/>
                    </a:lnTo>
                    <a:lnTo>
                      <a:pt x="405" y="22"/>
                    </a:lnTo>
                    <a:lnTo>
                      <a:pt x="405" y="25"/>
                    </a:lnTo>
                    <a:lnTo>
                      <a:pt x="407" y="27"/>
                    </a:lnTo>
                    <a:lnTo>
                      <a:pt x="403" y="28"/>
                    </a:lnTo>
                    <a:lnTo>
                      <a:pt x="405" y="32"/>
                    </a:lnTo>
                    <a:lnTo>
                      <a:pt x="403" y="33"/>
                    </a:lnTo>
                    <a:lnTo>
                      <a:pt x="400" y="32"/>
                    </a:lnTo>
                    <a:lnTo>
                      <a:pt x="398" y="33"/>
                    </a:lnTo>
                    <a:lnTo>
                      <a:pt x="397" y="35"/>
                    </a:lnTo>
                    <a:lnTo>
                      <a:pt x="393" y="38"/>
                    </a:lnTo>
                    <a:lnTo>
                      <a:pt x="393" y="33"/>
                    </a:lnTo>
                    <a:lnTo>
                      <a:pt x="398" y="25"/>
                    </a:lnTo>
                    <a:lnTo>
                      <a:pt x="393" y="25"/>
                    </a:lnTo>
                    <a:lnTo>
                      <a:pt x="395" y="22"/>
                    </a:lnTo>
                    <a:lnTo>
                      <a:pt x="397" y="20"/>
                    </a:lnTo>
                    <a:lnTo>
                      <a:pt x="397" y="13"/>
                    </a:lnTo>
                    <a:lnTo>
                      <a:pt x="395" y="12"/>
                    </a:lnTo>
                    <a:lnTo>
                      <a:pt x="393" y="12"/>
                    </a:lnTo>
                    <a:lnTo>
                      <a:pt x="387" y="20"/>
                    </a:lnTo>
                    <a:lnTo>
                      <a:pt x="387" y="25"/>
                    </a:lnTo>
                    <a:lnTo>
                      <a:pt x="382" y="33"/>
                    </a:lnTo>
                    <a:lnTo>
                      <a:pt x="380" y="38"/>
                    </a:lnTo>
                    <a:lnTo>
                      <a:pt x="380" y="40"/>
                    </a:lnTo>
                    <a:lnTo>
                      <a:pt x="380" y="45"/>
                    </a:lnTo>
                    <a:lnTo>
                      <a:pt x="373" y="52"/>
                    </a:lnTo>
                    <a:lnTo>
                      <a:pt x="370" y="53"/>
                    </a:lnTo>
                    <a:lnTo>
                      <a:pt x="370" y="48"/>
                    </a:lnTo>
                    <a:lnTo>
                      <a:pt x="370" y="47"/>
                    </a:lnTo>
                    <a:lnTo>
                      <a:pt x="373" y="40"/>
                    </a:lnTo>
                    <a:lnTo>
                      <a:pt x="372" y="37"/>
                    </a:lnTo>
                    <a:lnTo>
                      <a:pt x="373" y="33"/>
                    </a:lnTo>
                    <a:lnTo>
                      <a:pt x="372" y="30"/>
                    </a:lnTo>
                    <a:lnTo>
                      <a:pt x="380" y="23"/>
                    </a:lnTo>
                    <a:lnTo>
                      <a:pt x="380" y="18"/>
                    </a:lnTo>
                    <a:lnTo>
                      <a:pt x="382" y="18"/>
                    </a:lnTo>
                    <a:lnTo>
                      <a:pt x="382" y="15"/>
                    </a:lnTo>
                    <a:lnTo>
                      <a:pt x="377" y="15"/>
                    </a:lnTo>
                    <a:lnTo>
                      <a:pt x="373" y="12"/>
                    </a:lnTo>
                    <a:lnTo>
                      <a:pt x="372" y="12"/>
                    </a:lnTo>
                    <a:lnTo>
                      <a:pt x="372" y="17"/>
                    </a:lnTo>
                    <a:lnTo>
                      <a:pt x="370" y="18"/>
                    </a:lnTo>
                    <a:lnTo>
                      <a:pt x="370" y="15"/>
                    </a:lnTo>
                    <a:lnTo>
                      <a:pt x="367" y="12"/>
                    </a:lnTo>
                    <a:lnTo>
                      <a:pt x="362" y="12"/>
                    </a:lnTo>
                    <a:lnTo>
                      <a:pt x="358" y="13"/>
                    </a:lnTo>
                    <a:lnTo>
                      <a:pt x="360" y="18"/>
                    </a:lnTo>
                    <a:lnTo>
                      <a:pt x="358" y="20"/>
                    </a:lnTo>
                    <a:lnTo>
                      <a:pt x="357" y="18"/>
                    </a:lnTo>
                    <a:lnTo>
                      <a:pt x="353" y="17"/>
                    </a:lnTo>
                    <a:lnTo>
                      <a:pt x="352" y="18"/>
                    </a:lnTo>
                    <a:lnTo>
                      <a:pt x="352" y="20"/>
                    </a:lnTo>
                    <a:lnTo>
                      <a:pt x="358" y="23"/>
                    </a:lnTo>
                    <a:lnTo>
                      <a:pt x="358" y="28"/>
                    </a:lnTo>
                    <a:lnTo>
                      <a:pt x="358" y="28"/>
                    </a:lnTo>
                    <a:lnTo>
                      <a:pt x="355" y="27"/>
                    </a:lnTo>
                    <a:lnTo>
                      <a:pt x="352" y="28"/>
                    </a:lnTo>
                    <a:lnTo>
                      <a:pt x="352" y="32"/>
                    </a:lnTo>
                    <a:lnTo>
                      <a:pt x="353" y="33"/>
                    </a:lnTo>
                    <a:lnTo>
                      <a:pt x="352" y="35"/>
                    </a:lnTo>
                    <a:lnTo>
                      <a:pt x="348" y="32"/>
                    </a:lnTo>
                    <a:lnTo>
                      <a:pt x="345" y="32"/>
                    </a:lnTo>
                    <a:lnTo>
                      <a:pt x="343" y="37"/>
                    </a:lnTo>
                    <a:lnTo>
                      <a:pt x="340" y="38"/>
                    </a:lnTo>
                    <a:lnTo>
                      <a:pt x="340" y="40"/>
                    </a:lnTo>
                    <a:lnTo>
                      <a:pt x="342" y="40"/>
                    </a:lnTo>
                    <a:lnTo>
                      <a:pt x="337" y="43"/>
                    </a:lnTo>
                    <a:lnTo>
                      <a:pt x="337" y="47"/>
                    </a:lnTo>
                    <a:lnTo>
                      <a:pt x="340" y="50"/>
                    </a:lnTo>
                    <a:lnTo>
                      <a:pt x="337" y="53"/>
                    </a:lnTo>
                    <a:lnTo>
                      <a:pt x="340" y="53"/>
                    </a:lnTo>
                    <a:lnTo>
                      <a:pt x="342" y="55"/>
                    </a:lnTo>
                    <a:lnTo>
                      <a:pt x="340" y="58"/>
                    </a:lnTo>
                    <a:lnTo>
                      <a:pt x="335" y="57"/>
                    </a:lnTo>
                    <a:lnTo>
                      <a:pt x="333" y="52"/>
                    </a:lnTo>
                    <a:lnTo>
                      <a:pt x="330" y="50"/>
                    </a:lnTo>
                    <a:lnTo>
                      <a:pt x="333" y="48"/>
                    </a:lnTo>
                    <a:lnTo>
                      <a:pt x="328" y="47"/>
                    </a:lnTo>
                    <a:lnTo>
                      <a:pt x="325" y="47"/>
                    </a:lnTo>
                    <a:lnTo>
                      <a:pt x="320" y="47"/>
                    </a:lnTo>
                    <a:lnTo>
                      <a:pt x="312" y="42"/>
                    </a:lnTo>
                    <a:lnTo>
                      <a:pt x="310" y="42"/>
                    </a:lnTo>
                    <a:lnTo>
                      <a:pt x="307" y="43"/>
                    </a:lnTo>
                    <a:lnTo>
                      <a:pt x="305" y="40"/>
                    </a:lnTo>
                    <a:lnTo>
                      <a:pt x="302" y="43"/>
                    </a:lnTo>
                    <a:lnTo>
                      <a:pt x="299" y="45"/>
                    </a:lnTo>
                    <a:lnTo>
                      <a:pt x="297" y="47"/>
                    </a:lnTo>
                    <a:lnTo>
                      <a:pt x="304" y="52"/>
                    </a:lnTo>
                    <a:lnTo>
                      <a:pt x="307" y="52"/>
                    </a:lnTo>
                    <a:lnTo>
                      <a:pt x="309" y="55"/>
                    </a:lnTo>
                    <a:lnTo>
                      <a:pt x="314" y="55"/>
                    </a:lnTo>
                    <a:lnTo>
                      <a:pt x="312" y="58"/>
                    </a:lnTo>
                    <a:lnTo>
                      <a:pt x="312" y="62"/>
                    </a:lnTo>
                    <a:lnTo>
                      <a:pt x="315" y="67"/>
                    </a:lnTo>
                    <a:lnTo>
                      <a:pt x="315" y="70"/>
                    </a:lnTo>
                    <a:lnTo>
                      <a:pt x="312" y="68"/>
                    </a:lnTo>
                    <a:lnTo>
                      <a:pt x="309" y="63"/>
                    </a:lnTo>
                    <a:lnTo>
                      <a:pt x="305" y="62"/>
                    </a:lnTo>
                    <a:lnTo>
                      <a:pt x="302" y="58"/>
                    </a:lnTo>
                    <a:lnTo>
                      <a:pt x="300" y="62"/>
                    </a:lnTo>
                    <a:lnTo>
                      <a:pt x="297" y="65"/>
                    </a:lnTo>
                    <a:lnTo>
                      <a:pt x="297" y="60"/>
                    </a:lnTo>
                    <a:lnTo>
                      <a:pt x="294" y="63"/>
                    </a:lnTo>
                    <a:lnTo>
                      <a:pt x="294" y="65"/>
                    </a:lnTo>
                    <a:lnTo>
                      <a:pt x="289" y="68"/>
                    </a:lnTo>
                    <a:lnTo>
                      <a:pt x="289" y="72"/>
                    </a:lnTo>
                    <a:lnTo>
                      <a:pt x="294" y="73"/>
                    </a:lnTo>
                    <a:lnTo>
                      <a:pt x="295" y="78"/>
                    </a:lnTo>
                    <a:lnTo>
                      <a:pt x="292" y="77"/>
                    </a:lnTo>
                    <a:lnTo>
                      <a:pt x="290" y="75"/>
                    </a:lnTo>
                    <a:lnTo>
                      <a:pt x="287" y="80"/>
                    </a:lnTo>
                    <a:lnTo>
                      <a:pt x="285" y="83"/>
                    </a:lnTo>
                    <a:lnTo>
                      <a:pt x="280" y="87"/>
                    </a:lnTo>
                    <a:lnTo>
                      <a:pt x="280" y="85"/>
                    </a:lnTo>
                    <a:lnTo>
                      <a:pt x="284" y="82"/>
                    </a:lnTo>
                    <a:lnTo>
                      <a:pt x="282" y="80"/>
                    </a:lnTo>
                    <a:lnTo>
                      <a:pt x="285" y="73"/>
                    </a:lnTo>
                    <a:lnTo>
                      <a:pt x="284" y="60"/>
                    </a:lnTo>
                    <a:lnTo>
                      <a:pt x="280" y="63"/>
                    </a:lnTo>
                    <a:lnTo>
                      <a:pt x="274" y="70"/>
                    </a:lnTo>
                    <a:lnTo>
                      <a:pt x="274" y="77"/>
                    </a:lnTo>
                    <a:lnTo>
                      <a:pt x="275" y="78"/>
                    </a:lnTo>
                    <a:lnTo>
                      <a:pt x="272" y="82"/>
                    </a:lnTo>
                    <a:lnTo>
                      <a:pt x="270" y="78"/>
                    </a:lnTo>
                    <a:lnTo>
                      <a:pt x="274" y="73"/>
                    </a:lnTo>
                    <a:lnTo>
                      <a:pt x="272" y="68"/>
                    </a:lnTo>
                    <a:lnTo>
                      <a:pt x="269" y="67"/>
                    </a:lnTo>
                    <a:lnTo>
                      <a:pt x="264" y="70"/>
                    </a:lnTo>
                    <a:lnTo>
                      <a:pt x="262" y="75"/>
                    </a:lnTo>
                    <a:lnTo>
                      <a:pt x="264" y="80"/>
                    </a:lnTo>
                    <a:lnTo>
                      <a:pt x="264" y="83"/>
                    </a:lnTo>
                    <a:lnTo>
                      <a:pt x="270" y="88"/>
                    </a:lnTo>
                    <a:lnTo>
                      <a:pt x="272" y="90"/>
                    </a:lnTo>
                    <a:lnTo>
                      <a:pt x="269" y="95"/>
                    </a:lnTo>
                    <a:lnTo>
                      <a:pt x="267" y="90"/>
                    </a:lnTo>
                    <a:lnTo>
                      <a:pt x="262" y="88"/>
                    </a:lnTo>
                    <a:lnTo>
                      <a:pt x="259" y="80"/>
                    </a:lnTo>
                    <a:lnTo>
                      <a:pt x="257" y="78"/>
                    </a:lnTo>
                    <a:lnTo>
                      <a:pt x="250" y="82"/>
                    </a:lnTo>
                    <a:lnTo>
                      <a:pt x="250" y="83"/>
                    </a:lnTo>
                    <a:lnTo>
                      <a:pt x="257" y="88"/>
                    </a:lnTo>
                    <a:lnTo>
                      <a:pt x="259" y="88"/>
                    </a:lnTo>
                    <a:lnTo>
                      <a:pt x="260" y="90"/>
                    </a:lnTo>
                    <a:lnTo>
                      <a:pt x="257" y="90"/>
                    </a:lnTo>
                    <a:lnTo>
                      <a:pt x="252" y="90"/>
                    </a:lnTo>
                    <a:lnTo>
                      <a:pt x="255" y="95"/>
                    </a:lnTo>
                    <a:lnTo>
                      <a:pt x="250" y="92"/>
                    </a:lnTo>
                    <a:lnTo>
                      <a:pt x="250" y="87"/>
                    </a:lnTo>
                    <a:lnTo>
                      <a:pt x="249" y="87"/>
                    </a:lnTo>
                    <a:lnTo>
                      <a:pt x="247" y="82"/>
                    </a:lnTo>
                    <a:lnTo>
                      <a:pt x="245" y="85"/>
                    </a:lnTo>
                    <a:lnTo>
                      <a:pt x="244" y="90"/>
                    </a:lnTo>
                    <a:lnTo>
                      <a:pt x="245" y="92"/>
                    </a:lnTo>
                    <a:lnTo>
                      <a:pt x="245" y="97"/>
                    </a:lnTo>
                    <a:lnTo>
                      <a:pt x="240" y="95"/>
                    </a:lnTo>
                    <a:lnTo>
                      <a:pt x="237" y="97"/>
                    </a:lnTo>
                    <a:lnTo>
                      <a:pt x="234" y="101"/>
                    </a:lnTo>
                    <a:lnTo>
                      <a:pt x="234" y="101"/>
                    </a:lnTo>
                    <a:lnTo>
                      <a:pt x="237" y="101"/>
                    </a:lnTo>
                    <a:lnTo>
                      <a:pt x="240" y="105"/>
                    </a:lnTo>
                    <a:lnTo>
                      <a:pt x="237" y="105"/>
                    </a:lnTo>
                    <a:lnTo>
                      <a:pt x="234" y="106"/>
                    </a:lnTo>
                    <a:lnTo>
                      <a:pt x="235" y="108"/>
                    </a:lnTo>
                    <a:lnTo>
                      <a:pt x="234" y="110"/>
                    </a:lnTo>
                    <a:lnTo>
                      <a:pt x="230" y="110"/>
                    </a:lnTo>
                    <a:lnTo>
                      <a:pt x="230" y="113"/>
                    </a:lnTo>
                    <a:lnTo>
                      <a:pt x="232" y="113"/>
                    </a:lnTo>
                    <a:lnTo>
                      <a:pt x="229" y="115"/>
                    </a:lnTo>
                    <a:lnTo>
                      <a:pt x="227" y="111"/>
                    </a:lnTo>
                    <a:lnTo>
                      <a:pt x="224" y="113"/>
                    </a:lnTo>
                    <a:lnTo>
                      <a:pt x="220" y="116"/>
                    </a:lnTo>
                    <a:lnTo>
                      <a:pt x="222" y="118"/>
                    </a:lnTo>
                    <a:lnTo>
                      <a:pt x="220" y="120"/>
                    </a:lnTo>
                    <a:lnTo>
                      <a:pt x="216" y="120"/>
                    </a:lnTo>
                    <a:lnTo>
                      <a:pt x="214" y="125"/>
                    </a:lnTo>
                    <a:lnTo>
                      <a:pt x="217" y="125"/>
                    </a:lnTo>
                    <a:lnTo>
                      <a:pt x="227" y="123"/>
                    </a:lnTo>
                    <a:lnTo>
                      <a:pt x="230" y="125"/>
                    </a:lnTo>
                    <a:lnTo>
                      <a:pt x="235" y="121"/>
                    </a:lnTo>
                    <a:lnTo>
                      <a:pt x="237" y="121"/>
                    </a:lnTo>
                    <a:lnTo>
                      <a:pt x="237" y="125"/>
                    </a:lnTo>
                    <a:lnTo>
                      <a:pt x="234" y="128"/>
                    </a:lnTo>
                    <a:lnTo>
                      <a:pt x="234" y="133"/>
                    </a:lnTo>
                    <a:lnTo>
                      <a:pt x="232" y="135"/>
                    </a:lnTo>
                    <a:lnTo>
                      <a:pt x="230" y="133"/>
                    </a:lnTo>
                    <a:lnTo>
                      <a:pt x="230" y="130"/>
                    </a:lnTo>
                    <a:lnTo>
                      <a:pt x="225" y="131"/>
                    </a:lnTo>
                    <a:lnTo>
                      <a:pt x="224" y="130"/>
                    </a:lnTo>
                    <a:lnTo>
                      <a:pt x="219" y="130"/>
                    </a:lnTo>
                    <a:lnTo>
                      <a:pt x="220" y="130"/>
                    </a:lnTo>
                    <a:lnTo>
                      <a:pt x="219" y="133"/>
                    </a:lnTo>
                    <a:lnTo>
                      <a:pt x="216" y="131"/>
                    </a:lnTo>
                    <a:lnTo>
                      <a:pt x="214" y="131"/>
                    </a:lnTo>
                    <a:lnTo>
                      <a:pt x="217" y="133"/>
                    </a:lnTo>
                    <a:lnTo>
                      <a:pt x="219" y="136"/>
                    </a:lnTo>
                    <a:lnTo>
                      <a:pt x="216" y="138"/>
                    </a:lnTo>
                    <a:lnTo>
                      <a:pt x="214" y="140"/>
                    </a:lnTo>
                    <a:lnTo>
                      <a:pt x="216" y="143"/>
                    </a:lnTo>
                    <a:lnTo>
                      <a:pt x="214" y="145"/>
                    </a:lnTo>
                    <a:lnTo>
                      <a:pt x="212" y="141"/>
                    </a:lnTo>
                    <a:lnTo>
                      <a:pt x="212" y="138"/>
                    </a:lnTo>
                    <a:lnTo>
                      <a:pt x="209" y="135"/>
                    </a:lnTo>
                    <a:lnTo>
                      <a:pt x="206" y="138"/>
                    </a:lnTo>
                    <a:lnTo>
                      <a:pt x="202" y="138"/>
                    </a:lnTo>
                    <a:lnTo>
                      <a:pt x="201" y="136"/>
                    </a:lnTo>
                    <a:lnTo>
                      <a:pt x="202" y="135"/>
                    </a:lnTo>
                    <a:lnTo>
                      <a:pt x="199" y="133"/>
                    </a:lnTo>
                    <a:lnTo>
                      <a:pt x="196" y="138"/>
                    </a:lnTo>
                    <a:lnTo>
                      <a:pt x="199" y="141"/>
                    </a:lnTo>
                    <a:lnTo>
                      <a:pt x="204" y="140"/>
                    </a:lnTo>
                    <a:lnTo>
                      <a:pt x="209" y="143"/>
                    </a:lnTo>
                    <a:lnTo>
                      <a:pt x="206" y="146"/>
                    </a:lnTo>
                    <a:lnTo>
                      <a:pt x="197" y="148"/>
                    </a:lnTo>
                    <a:lnTo>
                      <a:pt x="196" y="146"/>
                    </a:lnTo>
                    <a:lnTo>
                      <a:pt x="192" y="146"/>
                    </a:lnTo>
                    <a:lnTo>
                      <a:pt x="191" y="150"/>
                    </a:lnTo>
                    <a:lnTo>
                      <a:pt x="192" y="153"/>
                    </a:lnTo>
                    <a:lnTo>
                      <a:pt x="191" y="156"/>
                    </a:lnTo>
                    <a:lnTo>
                      <a:pt x="194" y="155"/>
                    </a:lnTo>
                    <a:lnTo>
                      <a:pt x="197" y="151"/>
                    </a:lnTo>
                    <a:lnTo>
                      <a:pt x="202" y="151"/>
                    </a:lnTo>
                    <a:lnTo>
                      <a:pt x="204" y="153"/>
                    </a:lnTo>
                    <a:lnTo>
                      <a:pt x="197" y="155"/>
                    </a:lnTo>
                    <a:lnTo>
                      <a:pt x="197" y="158"/>
                    </a:lnTo>
                    <a:lnTo>
                      <a:pt x="199" y="161"/>
                    </a:lnTo>
                    <a:lnTo>
                      <a:pt x="204" y="165"/>
                    </a:lnTo>
                    <a:lnTo>
                      <a:pt x="204" y="168"/>
                    </a:lnTo>
                    <a:lnTo>
                      <a:pt x="201" y="165"/>
                    </a:lnTo>
                    <a:lnTo>
                      <a:pt x="197" y="166"/>
                    </a:lnTo>
                    <a:lnTo>
                      <a:pt x="194" y="161"/>
                    </a:lnTo>
                    <a:lnTo>
                      <a:pt x="192" y="161"/>
                    </a:lnTo>
                    <a:lnTo>
                      <a:pt x="189" y="165"/>
                    </a:lnTo>
                    <a:lnTo>
                      <a:pt x="192" y="166"/>
                    </a:lnTo>
                    <a:lnTo>
                      <a:pt x="187" y="168"/>
                    </a:lnTo>
                    <a:lnTo>
                      <a:pt x="184" y="170"/>
                    </a:lnTo>
                    <a:lnTo>
                      <a:pt x="184" y="173"/>
                    </a:lnTo>
                    <a:lnTo>
                      <a:pt x="187" y="175"/>
                    </a:lnTo>
                    <a:lnTo>
                      <a:pt x="192" y="173"/>
                    </a:lnTo>
                    <a:lnTo>
                      <a:pt x="194" y="175"/>
                    </a:lnTo>
                    <a:lnTo>
                      <a:pt x="199" y="173"/>
                    </a:lnTo>
                    <a:lnTo>
                      <a:pt x="199" y="176"/>
                    </a:lnTo>
                    <a:lnTo>
                      <a:pt x="202" y="178"/>
                    </a:lnTo>
                    <a:lnTo>
                      <a:pt x="202" y="181"/>
                    </a:lnTo>
                    <a:lnTo>
                      <a:pt x="196" y="178"/>
                    </a:lnTo>
                    <a:lnTo>
                      <a:pt x="191" y="178"/>
                    </a:lnTo>
                    <a:lnTo>
                      <a:pt x="189" y="178"/>
                    </a:lnTo>
                    <a:lnTo>
                      <a:pt x="182" y="180"/>
                    </a:lnTo>
                    <a:lnTo>
                      <a:pt x="182" y="183"/>
                    </a:lnTo>
                    <a:lnTo>
                      <a:pt x="179" y="185"/>
                    </a:lnTo>
                    <a:lnTo>
                      <a:pt x="177" y="183"/>
                    </a:lnTo>
                    <a:lnTo>
                      <a:pt x="171" y="186"/>
                    </a:lnTo>
                    <a:lnTo>
                      <a:pt x="167" y="186"/>
                    </a:lnTo>
                    <a:lnTo>
                      <a:pt x="167" y="188"/>
                    </a:lnTo>
                    <a:lnTo>
                      <a:pt x="171" y="190"/>
                    </a:lnTo>
                    <a:lnTo>
                      <a:pt x="174" y="193"/>
                    </a:lnTo>
                    <a:lnTo>
                      <a:pt x="171" y="195"/>
                    </a:lnTo>
                    <a:lnTo>
                      <a:pt x="169" y="193"/>
                    </a:lnTo>
                    <a:lnTo>
                      <a:pt x="167" y="195"/>
                    </a:lnTo>
                    <a:lnTo>
                      <a:pt x="171" y="196"/>
                    </a:lnTo>
                    <a:lnTo>
                      <a:pt x="169" y="198"/>
                    </a:lnTo>
                    <a:lnTo>
                      <a:pt x="164" y="198"/>
                    </a:lnTo>
                    <a:lnTo>
                      <a:pt x="164" y="196"/>
                    </a:lnTo>
                    <a:lnTo>
                      <a:pt x="162" y="198"/>
                    </a:lnTo>
                    <a:lnTo>
                      <a:pt x="166" y="199"/>
                    </a:lnTo>
                    <a:lnTo>
                      <a:pt x="164" y="201"/>
                    </a:lnTo>
                    <a:lnTo>
                      <a:pt x="164" y="204"/>
                    </a:lnTo>
                    <a:lnTo>
                      <a:pt x="167" y="204"/>
                    </a:lnTo>
                    <a:lnTo>
                      <a:pt x="164" y="206"/>
                    </a:lnTo>
                    <a:lnTo>
                      <a:pt x="161" y="206"/>
                    </a:lnTo>
                    <a:lnTo>
                      <a:pt x="159" y="204"/>
                    </a:lnTo>
                    <a:lnTo>
                      <a:pt x="159" y="208"/>
                    </a:lnTo>
                    <a:lnTo>
                      <a:pt x="157" y="209"/>
                    </a:lnTo>
                    <a:lnTo>
                      <a:pt x="161" y="209"/>
                    </a:lnTo>
                    <a:lnTo>
                      <a:pt x="167" y="213"/>
                    </a:lnTo>
                    <a:lnTo>
                      <a:pt x="167" y="214"/>
                    </a:lnTo>
                    <a:lnTo>
                      <a:pt x="171" y="216"/>
                    </a:lnTo>
                    <a:lnTo>
                      <a:pt x="174" y="214"/>
                    </a:lnTo>
                    <a:lnTo>
                      <a:pt x="171" y="216"/>
                    </a:lnTo>
                    <a:lnTo>
                      <a:pt x="171" y="218"/>
                    </a:lnTo>
                    <a:lnTo>
                      <a:pt x="167" y="218"/>
                    </a:lnTo>
                    <a:lnTo>
                      <a:pt x="166" y="218"/>
                    </a:lnTo>
                    <a:lnTo>
                      <a:pt x="159" y="218"/>
                    </a:lnTo>
                    <a:lnTo>
                      <a:pt x="154" y="221"/>
                    </a:lnTo>
                    <a:lnTo>
                      <a:pt x="156" y="223"/>
                    </a:lnTo>
                    <a:lnTo>
                      <a:pt x="161" y="223"/>
                    </a:lnTo>
                    <a:lnTo>
                      <a:pt x="161" y="224"/>
                    </a:lnTo>
                    <a:lnTo>
                      <a:pt x="164" y="228"/>
                    </a:lnTo>
                    <a:lnTo>
                      <a:pt x="162" y="231"/>
                    </a:lnTo>
                    <a:lnTo>
                      <a:pt x="161" y="228"/>
                    </a:lnTo>
                    <a:lnTo>
                      <a:pt x="157" y="228"/>
                    </a:lnTo>
                    <a:lnTo>
                      <a:pt x="156" y="231"/>
                    </a:lnTo>
                    <a:lnTo>
                      <a:pt x="156" y="233"/>
                    </a:lnTo>
                    <a:lnTo>
                      <a:pt x="154" y="234"/>
                    </a:lnTo>
                    <a:lnTo>
                      <a:pt x="157" y="236"/>
                    </a:lnTo>
                    <a:lnTo>
                      <a:pt x="157" y="239"/>
                    </a:lnTo>
                    <a:lnTo>
                      <a:pt x="156" y="239"/>
                    </a:lnTo>
                    <a:lnTo>
                      <a:pt x="152" y="236"/>
                    </a:lnTo>
                    <a:lnTo>
                      <a:pt x="151" y="238"/>
                    </a:lnTo>
                    <a:lnTo>
                      <a:pt x="151" y="241"/>
                    </a:lnTo>
                    <a:lnTo>
                      <a:pt x="156" y="243"/>
                    </a:lnTo>
                    <a:lnTo>
                      <a:pt x="156" y="244"/>
                    </a:lnTo>
                    <a:lnTo>
                      <a:pt x="156" y="246"/>
                    </a:lnTo>
                    <a:lnTo>
                      <a:pt x="151" y="243"/>
                    </a:lnTo>
                    <a:lnTo>
                      <a:pt x="149" y="244"/>
                    </a:lnTo>
                    <a:lnTo>
                      <a:pt x="147" y="248"/>
                    </a:lnTo>
                    <a:lnTo>
                      <a:pt x="149" y="248"/>
                    </a:lnTo>
                    <a:lnTo>
                      <a:pt x="149" y="253"/>
                    </a:lnTo>
                    <a:lnTo>
                      <a:pt x="151" y="256"/>
                    </a:lnTo>
                    <a:lnTo>
                      <a:pt x="154" y="256"/>
                    </a:lnTo>
                    <a:lnTo>
                      <a:pt x="156" y="253"/>
                    </a:lnTo>
                    <a:lnTo>
                      <a:pt x="159" y="253"/>
                    </a:lnTo>
                    <a:lnTo>
                      <a:pt x="156" y="258"/>
                    </a:lnTo>
                    <a:lnTo>
                      <a:pt x="154" y="258"/>
                    </a:lnTo>
                    <a:lnTo>
                      <a:pt x="149" y="263"/>
                    </a:lnTo>
                    <a:lnTo>
                      <a:pt x="146" y="263"/>
                    </a:lnTo>
                    <a:lnTo>
                      <a:pt x="142" y="263"/>
                    </a:lnTo>
                    <a:lnTo>
                      <a:pt x="142" y="264"/>
                    </a:lnTo>
                    <a:lnTo>
                      <a:pt x="139" y="266"/>
                    </a:lnTo>
                    <a:lnTo>
                      <a:pt x="136" y="269"/>
                    </a:lnTo>
                    <a:lnTo>
                      <a:pt x="139" y="271"/>
                    </a:lnTo>
                    <a:lnTo>
                      <a:pt x="137" y="273"/>
                    </a:lnTo>
                    <a:lnTo>
                      <a:pt x="132" y="273"/>
                    </a:lnTo>
                    <a:lnTo>
                      <a:pt x="129" y="276"/>
                    </a:lnTo>
                    <a:lnTo>
                      <a:pt x="129" y="278"/>
                    </a:lnTo>
                    <a:lnTo>
                      <a:pt x="134" y="279"/>
                    </a:lnTo>
                    <a:lnTo>
                      <a:pt x="131" y="281"/>
                    </a:lnTo>
                    <a:lnTo>
                      <a:pt x="129" y="284"/>
                    </a:lnTo>
                    <a:lnTo>
                      <a:pt x="126" y="284"/>
                    </a:lnTo>
                    <a:lnTo>
                      <a:pt x="124" y="281"/>
                    </a:lnTo>
                    <a:lnTo>
                      <a:pt x="122" y="279"/>
                    </a:lnTo>
                    <a:lnTo>
                      <a:pt x="121" y="283"/>
                    </a:lnTo>
                    <a:lnTo>
                      <a:pt x="117" y="283"/>
                    </a:lnTo>
                    <a:lnTo>
                      <a:pt x="119" y="284"/>
                    </a:lnTo>
                    <a:lnTo>
                      <a:pt x="116" y="286"/>
                    </a:lnTo>
                    <a:lnTo>
                      <a:pt x="116" y="289"/>
                    </a:lnTo>
                    <a:lnTo>
                      <a:pt x="117" y="291"/>
                    </a:lnTo>
                    <a:lnTo>
                      <a:pt x="111" y="291"/>
                    </a:lnTo>
                    <a:lnTo>
                      <a:pt x="109" y="293"/>
                    </a:lnTo>
                    <a:lnTo>
                      <a:pt x="109" y="296"/>
                    </a:lnTo>
                    <a:lnTo>
                      <a:pt x="106" y="299"/>
                    </a:lnTo>
                    <a:lnTo>
                      <a:pt x="106" y="301"/>
                    </a:lnTo>
                    <a:lnTo>
                      <a:pt x="106" y="306"/>
                    </a:lnTo>
                    <a:lnTo>
                      <a:pt x="103" y="307"/>
                    </a:lnTo>
                    <a:lnTo>
                      <a:pt x="98" y="311"/>
                    </a:lnTo>
                    <a:lnTo>
                      <a:pt x="99" y="312"/>
                    </a:lnTo>
                    <a:lnTo>
                      <a:pt x="104" y="309"/>
                    </a:lnTo>
                    <a:lnTo>
                      <a:pt x="106" y="311"/>
                    </a:lnTo>
                    <a:lnTo>
                      <a:pt x="106" y="312"/>
                    </a:lnTo>
                    <a:lnTo>
                      <a:pt x="103" y="314"/>
                    </a:lnTo>
                    <a:lnTo>
                      <a:pt x="103" y="317"/>
                    </a:lnTo>
                    <a:lnTo>
                      <a:pt x="106" y="321"/>
                    </a:lnTo>
                    <a:lnTo>
                      <a:pt x="111" y="319"/>
                    </a:lnTo>
                    <a:lnTo>
                      <a:pt x="116" y="317"/>
                    </a:lnTo>
                    <a:lnTo>
                      <a:pt x="122" y="311"/>
                    </a:lnTo>
                    <a:lnTo>
                      <a:pt x="122" y="309"/>
                    </a:lnTo>
                    <a:lnTo>
                      <a:pt x="119" y="309"/>
                    </a:lnTo>
                    <a:lnTo>
                      <a:pt x="122" y="306"/>
                    </a:lnTo>
                    <a:lnTo>
                      <a:pt x="124" y="301"/>
                    </a:lnTo>
                    <a:lnTo>
                      <a:pt x="126" y="301"/>
                    </a:lnTo>
                    <a:lnTo>
                      <a:pt x="127" y="299"/>
                    </a:lnTo>
                    <a:lnTo>
                      <a:pt x="132" y="299"/>
                    </a:lnTo>
                    <a:lnTo>
                      <a:pt x="134" y="299"/>
                    </a:lnTo>
                    <a:lnTo>
                      <a:pt x="127" y="302"/>
                    </a:lnTo>
                    <a:lnTo>
                      <a:pt x="127" y="306"/>
                    </a:lnTo>
                    <a:lnTo>
                      <a:pt x="134" y="307"/>
                    </a:lnTo>
                    <a:lnTo>
                      <a:pt x="132" y="311"/>
                    </a:lnTo>
                    <a:lnTo>
                      <a:pt x="127" y="311"/>
                    </a:lnTo>
                    <a:lnTo>
                      <a:pt x="121" y="317"/>
                    </a:lnTo>
                    <a:lnTo>
                      <a:pt x="126" y="319"/>
                    </a:lnTo>
                    <a:lnTo>
                      <a:pt x="122" y="322"/>
                    </a:lnTo>
                    <a:lnTo>
                      <a:pt x="124" y="326"/>
                    </a:lnTo>
                    <a:lnTo>
                      <a:pt x="119" y="326"/>
                    </a:lnTo>
                    <a:lnTo>
                      <a:pt x="116" y="322"/>
                    </a:lnTo>
                    <a:lnTo>
                      <a:pt x="111" y="322"/>
                    </a:lnTo>
                    <a:lnTo>
                      <a:pt x="108" y="324"/>
                    </a:lnTo>
                    <a:lnTo>
                      <a:pt x="108" y="329"/>
                    </a:lnTo>
                    <a:lnTo>
                      <a:pt x="104" y="331"/>
                    </a:lnTo>
                    <a:lnTo>
                      <a:pt x="101" y="332"/>
                    </a:lnTo>
                    <a:lnTo>
                      <a:pt x="103" y="329"/>
                    </a:lnTo>
                    <a:lnTo>
                      <a:pt x="104" y="327"/>
                    </a:lnTo>
                    <a:lnTo>
                      <a:pt x="103" y="324"/>
                    </a:lnTo>
                    <a:lnTo>
                      <a:pt x="103" y="321"/>
                    </a:lnTo>
                    <a:lnTo>
                      <a:pt x="99" y="316"/>
                    </a:lnTo>
                    <a:lnTo>
                      <a:pt x="96" y="316"/>
                    </a:lnTo>
                    <a:lnTo>
                      <a:pt x="94" y="319"/>
                    </a:lnTo>
                    <a:lnTo>
                      <a:pt x="89" y="321"/>
                    </a:lnTo>
                    <a:lnTo>
                      <a:pt x="89" y="322"/>
                    </a:lnTo>
                    <a:lnTo>
                      <a:pt x="94" y="322"/>
                    </a:lnTo>
                    <a:lnTo>
                      <a:pt x="89" y="327"/>
                    </a:lnTo>
                    <a:lnTo>
                      <a:pt x="84" y="326"/>
                    </a:lnTo>
                    <a:lnTo>
                      <a:pt x="81" y="326"/>
                    </a:lnTo>
                    <a:lnTo>
                      <a:pt x="76" y="329"/>
                    </a:lnTo>
                    <a:lnTo>
                      <a:pt x="79" y="331"/>
                    </a:lnTo>
                    <a:lnTo>
                      <a:pt x="81" y="329"/>
                    </a:lnTo>
                    <a:lnTo>
                      <a:pt x="83" y="331"/>
                    </a:lnTo>
                    <a:lnTo>
                      <a:pt x="78" y="332"/>
                    </a:lnTo>
                    <a:lnTo>
                      <a:pt x="76" y="336"/>
                    </a:lnTo>
                    <a:lnTo>
                      <a:pt x="74" y="334"/>
                    </a:lnTo>
                    <a:lnTo>
                      <a:pt x="71" y="334"/>
                    </a:lnTo>
                    <a:lnTo>
                      <a:pt x="69" y="336"/>
                    </a:lnTo>
                    <a:lnTo>
                      <a:pt x="74" y="339"/>
                    </a:lnTo>
                    <a:lnTo>
                      <a:pt x="81" y="339"/>
                    </a:lnTo>
                    <a:lnTo>
                      <a:pt x="79" y="341"/>
                    </a:lnTo>
                    <a:lnTo>
                      <a:pt x="83" y="342"/>
                    </a:lnTo>
                    <a:lnTo>
                      <a:pt x="83" y="346"/>
                    </a:lnTo>
                    <a:lnTo>
                      <a:pt x="78" y="344"/>
                    </a:lnTo>
                    <a:lnTo>
                      <a:pt x="76" y="341"/>
                    </a:lnTo>
                    <a:lnTo>
                      <a:pt x="73" y="341"/>
                    </a:lnTo>
                    <a:lnTo>
                      <a:pt x="68" y="337"/>
                    </a:lnTo>
                    <a:lnTo>
                      <a:pt x="68" y="334"/>
                    </a:lnTo>
                    <a:lnTo>
                      <a:pt x="64" y="334"/>
                    </a:lnTo>
                    <a:lnTo>
                      <a:pt x="64" y="337"/>
                    </a:lnTo>
                    <a:lnTo>
                      <a:pt x="69" y="342"/>
                    </a:lnTo>
                    <a:lnTo>
                      <a:pt x="73" y="346"/>
                    </a:lnTo>
                    <a:lnTo>
                      <a:pt x="78" y="347"/>
                    </a:lnTo>
                    <a:lnTo>
                      <a:pt x="79" y="349"/>
                    </a:lnTo>
                    <a:lnTo>
                      <a:pt x="74" y="349"/>
                    </a:lnTo>
                    <a:lnTo>
                      <a:pt x="68" y="346"/>
                    </a:lnTo>
                    <a:lnTo>
                      <a:pt x="63" y="341"/>
                    </a:lnTo>
                    <a:lnTo>
                      <a:pt x="59" y="342"/>
                    </a:lnTo>
                    <a:lnTo>
                      <a:pt x="56" y="339"/>
                    </a:lnTo>
                    <a:lnTo>
                      <a:pt x="51" y="339"/>
                    </a:lnTo>
                    <a:lnTo>
                      <a:pt x="48" y="337"/>
                    </a:lnTo>
                    <a:lnTo>
                      <a:pt x="46" y="339"/>
                    </a:lnTo>
                    <a:lnTo>
                      <a:pt x="48" y="342"/>
                    </a:lnTo>
                    <a:lnTo>
                      <a:pt x="44" y="344"/>
                    </a:lnTo>
                    <a:lnTo>
                      <a:pt x="48" y="349"/>
                    </a:lnTo>
                    <a:lnTo>
                      <a:pt x="56" y="346"/>
                    </a:lnTo>
                    <a:lnTo>
                      <a:pt x="58" y="347"/>
                    </a:lnTo>
                    <a:lnTo>
                      <a:pt x="54" y="349"/>
                    </a:lnTo>
                    <a:lnTo>
                      <a:pt x="56" y="351"/>
                    </a:lnTo>
                    <a:lnTo>
                      <a:pt x="61" y="347"/>
                    </a:lnTo>
                    <a:lnTo>
                      <a:pt x="64" y="347"/>
                    </a:lnTo>
                    <a:lnTo>
                      <a:pt x="63" y="351"/>
                    </a:lnTo>
                    <a:lnTo>
                      <a:pt x="56" y="352"/>
                    </a:lnTo>
                    <a:lnTo>
                      <a:pt x="53" y="357"/>
                    </a:lnTo>
                    <a:lnTo>
                      <a:pt x="48" y="356"/>
                    </a:lnTo>
                    <a:lnTo>
                      <a:pt x="44" y="351"/>
                    </a:lnTo>
                    <a:lnTo>
                      <a:pt x="43" y="351"/>
                    </a:lnTo>
                    <a:lnTo>
                      <a:pt x="39" y="352"/>
                    </a:lnTo>
                    <a:lnTo>
                      <a:pt x="36" y="349"/>
                    </a:lnTo>
                    <a:lnTo>
                      <a:pt x="34" y="351"/>
                    </a:lnTo>
                    <a:lnTo>
                      <a:pt x="31" y="351"/>
                    </a:lnTo>
                    <a:lnTo>
                      <a:pt x="28" y="352"/>
                    </a:lnTo>
                    <a:lnTo>
                      <a:pt x="29" y="354"/>
                    </a:lnTo>
                    <a:lnTo>
                      <a:pt x="36" y="356"/>
                    </a:lnTo>
                    <a:lnTo>
                      <a:pt x="41" y="357"/>
                    </a:lnTo>
                    <a:lnTo>
                      <a:pt x="48" y="361"/>
                    </a:lnTo>
                    <a:lnTo>
                      <a:pt x="46" y="364"/>
                    </a:lnTo>
                    <a:lnTo>
                      <a:pt x="48" y="367"/>
                    </a:lnTo>
                    <a:lnTo>
                      <a:pt x="44" y="369"/>
                    </a:lnTo>
                    <a:lnTo>
                      <a:pt x="43" y="367"/>
                    </a:lnTo>
                    <a:lnTo>
                      <a:pt x="43" y="361"/>
                    </a:lnTo>
                    <a:lnTo>
                      <a:pt x="38" y="361"/>
                    </a:lnTo>
                    <a:lnTo>
                      <a:pt x="34" y="361"/>
                    </a:lnTo>
                    <a:lnTo>
                      <a:pt x="36" y="364"/>
                    </a:lnTo>
                    <a:lnTo>
                      <a:pt x="34" y="366"/>
                    </a:lnTo>
                    <a:lnTo>
                      <a:pt x="29" y="362"/>
                    </a:lnTo>
                    <a:lnTo>
                      <a:pt x="24" y="367"/>
                    </a:lnTo>
                    <a:lnTo>
                      <a:pt x="29" y="369"/>
                    </a:lnTo>
                    <a:lnTo>
                      <a:pt x="26" y="371"/>
                    </a:lnTo>
                    <a:lnTo>
                      <a:pt x="23" y="371"/>
                    </a:lnTo>
                    <a:lnTo>
                      <a:pt x="23" y="367"/>
                    </a:lnTo>
                    <a:lnTo>
                      <a:pt x="15" y="367"/>
                    </a:lnTo>
                    <a:lnTo>
                      <a:pt x="18" y="371"/>
                    </a:lnTo>
                    <a:lnTo>
                      <a:pt x="15" y="372"/>
                    </a:lnTo>
                    <a:lnTo>
                      <a:pt x="13" y="369"/>
                    </a:lnTo>
                    <a:lnTo>
                      <a:pt x="10" y="366"/>
                    </a:lnTo>
                    <a:lnTo>
                      <a:pt x="6" y="366"/>
                    </a:lnTo>
                    <a:lnTo>
                      <a:pt x="8" y="369"/>
                    </a:lnTo>
                    <a:lnTo>
                      <a:pt x="13" y="372"/>
                    </a:lnTo>
                    <a:lnTo>
                      <a:pt x="10" y="374"/>
                    </a:lnTo>
                    <a:lnTo>
                      <a:pt x="13" y="377"/>
                    </a:lnTo>
                    <a:lnTo>
                      <a:pt x="18" y="376"/>
                    </a:lnTo>
                    <a:lnTo>
                      <a:pt x="24" y="376"/>
                    </a:lnTo>
                    <a:lnTo>
                      <a:pt x="29" y="379"/>
                    </a:lnTo>
                    <a:lnTo>
                      <a:pt x="36" y="379"/>
                    </a:lnTo>
                    <a:lnTo>
                      <a:pt x="38" y="377"/>
                    </a:lnTo>
                    <a:lnTo>
                      <a:pt x="41" y="377"/>
                    </a:lnTo>
                    <a:lnTo>
                      <a:pt x="38" y="382"/>
                    </a:lnTo>
                    <a:lnTo>
                      <a:pt x="31" y="381"/>
                    </a:lnTo>
                    <a:lnTo>
                      <a:pt x="28" y="382"/>
                    </a:lnTo>
                    <a:lnTo>
                      <a:pt x="21" y="379"/>
                    </a:lnTo>
                    <a:lnTo>
                      <a:pt x="16" y="379"/>
                    </a:lnTo>
                    <a:lnTo>
                      <a:pt x="15" y="379"/>
                    </a:lnTo>
                    <a:lnTo>
                      <a:pt x="11" y="382"/>
                    </a:lnTo>
                    <a:lnTo>
                      <a:pt x="5" y="382"/>
                    </a:lnTo>
                    <a:lnTo>
                      <a:pt x="5" y="384"/>
                    </a:lnTo>
                    <a:lnTo>
                      <a:pt x="13" y="387"/>
                    </a:lnTo>
                    <a:lnTo>
                      <a:pt x="10" y="391"/>
                    </a:lnTo>
                    <a:lnTo>
                      <a:pt x="15" y="391"/>
                    </a:lnTo>
                    <a:lnTo>
                      <a:pt x="16" y="389"/>
                    </a:lnTo>
                    <a:lnTo>
                      <a:pt x="23" y="389"/>
                    </a:lnTo>
                    <a:lnTo>
                      <a:pt x="18" y="392"/>
                    </a:lnTo>
                    <a:lnTo>
                      <a:pt x="11" y="392"/>
                    </a:lnTo>
                    <a:lnTo>
                      <a:pt x="10" y="394"/>
                    </a:lnTo>
                    <a:lnTo>
                      <a:pt x="8" y="392"/>
                    </a:lnTo>
                    <a:lnTo>
                      <a:pt x="8" y="394"/>
                    </a:lnTo>
                    <a:lnTo>
                      <a:pt x="11" y="396"/>
                    </a:lnTo>
                    <a:lnTo>
                      <a:pt x="13" y="396"/>
                    </a:lnTo>
                    <a:lnTo>
                      <a:pt x="10" y="397"/>
                    </a:lnTo>
                    <a:lnTo>
                      <a:pt x="8" y="397"/>
                    </a:lnTo>
                    <a:lnTo>
                      <a:pt x="8" y="400"/>
                    </a:lnTo>
                    <a:lnTo>
                      <a:pt x="10" y="400"/>
                    </a:lnTo>
                    <a:lnTo>
                      <a:pt x="11" y="404"/>
                    </a:lnTo>
                    <a:lnTo>
                      <a:pt x="18" y="404"/>
                    </a:lnTo>
                    <a:lnTo>
                      <a:pt x="19" y="402"/>
                    </a:lnTo>
                    <a:lnTo>
                      <a:pt x="28" y="400"/>
                    </a:lnTo>
                    <a:lnTo>
                      <a:pt x="33" y="402"/>
                    </a:lnTo>
                    <a:lnTo>
                      <a:pt x="34" y="404"/>
                    </a:lnTo>
                    <a:lnTo>
                      <a:pt x="38" y="400"/>
                    </a:lnTo>
                    <a:lnTo>
                      <a:pt x="38" y="399"/>
                    </a:lnTo>
                    <a:lnTo>
                      <a:pt x="41" y="397"/>
                    </a:lnTo>
                    <a:lnTo>
                      <a:pt x="41" y="400"/>
                    </a:lnTo>
                    <a:lnTo>
                      <a:pt x="46" y="400"/>
                    </a:lnTo>
                    <a:lnTo>
                      <a:pt x="51" y="397"/>
                    </a:lnTo>
                    <a:lnTo>
                      <a:pt x="53" y="397"/>
                    </a:lnTo>
                    <a:lnTo>
                      <a:pt x="53" y="399"/>
                    </a:lnTo>
                    <a:lnTo>
                      <a:pt x="49" y="400"/>
                    </a:lnTo>
                    <a:lnTo>
                      <a:pt x="54" y="402"/>
                    </a:lnTo>
                    <a:lnTo>
                      <a:pt x="56" y="399"/>
                    </a:lnTo>
                    <a:lnTo>
                      <a:pt x="56" y="397"/>
                    </a:lnTo>
                    <a:lnTo>
                      <a:pt x="59" y="392"/>
                    </a:lnTo>
                    <a:lnTo>
                      <a:pt x="58" y="396"/>
                    </a:lnTo>
                    <a:lnTo>
                      <a:pt x="61" y="400"/>
                    </a:lnTo>
                    <a:lnTo>
                      <a:pt x="59" y="404"/>
                    </a:lnTo>
                    <a:lnTo>
                      <a:pt x="53" y="405"/>
                    </a:lnTo>
                    <a:lnTo>
                      <a:pt x="49" y="407"/>
                    </a:lnTo>
                    <a:lnTo>
                      <a:pt x="51" y="409"/>
                    </a:lnTo>
                    <a:lnTo>
                      <a:pt x="49" y="412"/>
                    </a:lnTo>
                    <a:lnTo>
                      <a:pt x="43" y="412"/>
                    </a:lnTo>
                    <a:lnTo>
                      <a:pt x="43" y="410"/>
                    </a:lnTo>
                    <a:lnTo>
                      <a:pt x="46" y="407"/>
                    </a:lnTo>
                    <a:lnTo>
                      <a:pt x="46" y="404"/>
                    </a:lnTo>
                    <a:lnTo>
                      <a:pt x="41" y="404"/>
                    </a:lnTo>
                    <a:lnTo>
                      <a:pt x="36" y="407"/>
                    </a:lnTo>
                    <a:lnTo>
                      <a:pt x="34" y="410"/>
                    </a:lnTo>
                    <a:lnTo>
                      <a:pt x="31" y="405"/>
                    </a:lnTo>
                    <a:lnTo>
                      <a:pt x="28" y="405"/>
                    </a:lnTo>
                    <a:lnTo>
                      <a:pt x="23" y="405"/>
                    </a:lnTo>
                    <a:lnTo>
                      <a:pt x="19" y="405"/>
                    </a:lnTo>
                    <a:lnTo>
                      <a:pt x="13" y="407"/>
                    </a:lnTo>
                    <a:lnTo>
                      <a:pt x="11" y="407"/>
                    </a:lnTo>
                    <a:lnTo>
                      <a:pt x="8" y="405"/>
                    </a:lnTo>
                    <a:lnTo>
                      <a:pt x="6" y="405"/>
                    </a:lnTo>
                    <a:lnTo>
                      <a:pt x="8" y="410"/>
                    </a:lnTo>
                    <a:lnTo>
                      <a:pt x="6" y="412"/>
                    </a:lnTo>
                    <a:lnTo>
                      <a:pt x="10" y="414"/>
                    </a:lnTo>
                    <a:lnTo>
                      <a:pt x="13" y="414"/>
                    </a:lnTo>
                    <a:lnTo>
                      <a:pt x="15" y="410"/>
                    </a:lnTo>
                    <a:lnTo>
                      <a:pt x="16" y="412"/>
                    </a:lnTo>
                    <a:lnTo>
                      <a:pt x="15" y="414"/>
                    </a:lnTo>
                    <a:lnTo>
                      <a:pt x="15" y="417"/>
                    </a:lnTo>
                    <a:lnTo>
                      <a:pt x="13" y="419"/>
                    </a:lnTo>
                    <a:lnTo>
                      <a:pt x="10" y="417"/>
                    </a:lnTo>
                    <a:lnTo>
                      <a:pt x="11" y="422"/>
                    </a:lnTo>
                    <a:lnTo>
                      <a:pt x="13" y="425"/>
                    </a:lnTo>
                    <a:lnTo>
                      <a:pt x="19" y="417"/>
                    </a:lnTo>
                    <a:lnTo>
                      <a:pt x="24" y="420"/>
                    </a:lnTo>
                    <a:lnTo>
                      <a:pt x="23" y="422"/>
                    </a:lnTo>
                    <a:lnTo>
                      <a:pt x="23" y="425"/>
                    </a:lnTo>
                    <a:lnTo>
                      <a:pt x="18" y="427"/>
                    </a:lnTo>
                    <a:lnTo>
                      <a:pt x="18" y="429"/>
                    </a:lnTo>
                    <a:lnTo>
                      <a:pt x="21" y="430"/>
                    </a:lnTo>
                    <a:lnTo>
                      <a:pt x="19" y="432"/>
                    </a:lnTo>
                    <a:lnTo>
                      <a:pt x="23" y="435"/>
                    </a:lnTo>
                    <a:lnTo>
                      <a:pt x="21" y="440"/>
                    </a:lnTo>
                    <a:lnTo>
                      <a:pt x="23" y="440"/>
                    </a:lnTo>
                    <a:lnTo>
                      <a:pt x="26" y="435"/>
                    </a:lnTo>
                    <a:lnTo>
                      <a:pt x="29" y="434"/>
                    </a:lnTo>
                    <a:lnTo>
                      <a:pt x="29" y="429"/>
                    </a:lnTo>
                    <a:lnTo>
                      <a:pt x="39" y="425"/>
                    </a:lnTo>
                    <a:lnTo>
                      <a:pt x="43" y="425"/>
                    </a:lnTo>
                    <a:lnTo>
                      <a:pt x="48" y="425"/>
                    </a:lnTo>
                    <a:lnTo>
                      <a:pt x="44" y="427"/>
                    </a:lnTo>
                    <a:lnTo>
                      <a:pt x="39" y="430"/>
                    </a:lnTo>
                    <a:lnTo>
                      <a:pt x="39" y="435"/>
                    </a:lnTo>
                    <a:lnTo>
                      <a:pt x="41" y="439"/>
                    </a:lnTo>
                    <a:lnTo>
                      <a:pt x="38" y="435"/>
                    </a:lnTo>
                    <a:lnTo>
                      <a:pt x="38" y="430"/>
                    </a:lnTo>
                    <a:lnTo>
                      <a:pt x="34" y="430"/>
                    </a:lnTo>
                    <a:lnTo>
                      <a:pt x="31" y="435"/>
                    </a:lnTo>
                    <a:lnTo>
                      <a:pt x="29" y="437"/>
                    </a:lnTo>
                    <a:lnTo>
                      <a:pt x="33" y="439"/>
                    </a:lnTo>
                    <a:lnTo>
                      <a:pt x="29" y="442"/>
                    </a:lnTo>
                    <a:lnTo>
                      <a:pt x="26" y="442"/>
                    </a:lnTo>
                    <a:lnTo>
                      <a:pt x="24" y="445"/>
                    </a:lnTo>
                    <a:lnTo>
                      <a:pt x="28" y="447"/>
                    </a:lnTo>
                    <a:lnTo>
                      <a:pt x="34" y="447"/>
                    </a:lnTo>
                    <a:lnTo>
                      <a:pt x="36" y="449"/>
                    </a:lnTo>
                    <a:lnTo>
                      <a:pt x="31" y="449"/>
                    </a:lnTo>
                    <a:lnTo>
                      <a:pt x="29" y="452"/>
                    </a:lnTo>
                    <a:lnTo>
                      <a:pt x="29" y="455"/>
                    </a:lnTo>
                    <a:lnTo>
                      <a:pt x="23" y="452"/>
                    </a:lnTo>
                    <a:lnTo>
                      <a:pt x="21" y="452"/>
                    </a:lnTo>
                    <a:lnTo>
                      <a:pt x="19" y="457"/>
                    </a:lnTo>
                    <a:lnTo>
                      <a:pt x="19" y="452"/>
                    </a:lnTo>
                    <a:lnTo>
                      <a:pt x="16" y="454"/>
                    </a:lnTo>
                    <a:lnTo>
                      <a:pt x="11" y="459"/>
                    </a:lnTo>
                    <a:lnTo>
                      <a:pt x="13" y="464"/>
                    </a:lnTo>
                    <a:lnTo>
                      <a:pt x="19" y="469"/>
                    </a:lnTo>
                    <a:lnTo>
                      <a:pt x="21" y="465"/>
                    </a:lnTo>
                    <a:lnTo>
                      <a:pt x="23" y="467"/>
                    </a:lnTo>
                    <a:lnTo>
                      <a:pt x="26" y="465"/>
                    </a:lnTo>
                    <a:lnTo>
                      <a:pt x="26" y="464"/>
                    </a:lnTo>
                    <a:lnTo>
                      <a:pt x="28" y="460"/>
                    </a:lnTo>
                    <a:lnTo>
                      <a:pt x="33" y="464"/>
                    </a:lnTo>
                    <a:lnTo>
                      <a:pt x="29" y="464"/>
                    </a:lnTo>
                    <a:lnTo>
                      <a:pt x="33" y="467"/>
                    </a:lnTo>
                    <a:lnTo>
                      <a:pt x="33" y="470"/>
                    </a:lnTo>
                    <a:lnTo>
                      <a:pt x="29" y="474"/>
                    </a:lnTo>
                    <a:lnTo>
                      <a:pt x="31" y="479"/>
                    </a:lnTo>
                    <a:lnTo>
                      <a:pt x="34" y="477"/>
                    </a:lnTo>
                    <a:lnTo>
                      <a:pt x="39" y="475"/>
                    </a:lnTo>
                    <a:lnTo>
                      <a:pt x="43" y="479"/>
                    </a:lnTo>
                    <a:lnTo>
                      <a:pt x="38" y="479"/>
                    </a:lnTo>
                    <a:lnTo>
                      <a:pt x="34" y="480"/>
                    </a:lnTo>
                    <a:lnTo>
                      <a:pt x="38" y="484"/>
                    </a:lnTo>
                    <a:lnTo>
                      <a:pt x="36" y="485"/>
                    </a:lnTo>
                    <a:lnTo>
                      <a:pt x="28" y="480"/>
                    </a:lnTo>
                    <a:lnTo>
                      <a:pt x="24" y="480"/>
                    </a:lnTo>
                    <a:lnTo>
                      <a:pt x="23" y="479"/>
                    </a:lnTo>
                    <a:lnTo>
                      <a:pt x="19" y="479"/>
                    </a:lnTo>
                    <a:lnTo>
                      <a:pt x="19" y="482"/>
                    </a:lnTo>
                    <a:lnTo>
                      <a:pt x="16" y="485"/>
                    </a:lnTo>
                    <a:lnTo>
                      <a:pt x="23" y="494"/>
                    </a:lnTo>
                    <a:lnTo>
                      <a:pt x="28" y="495"/>
                    </a:lnTo>
                    <a:lnTo>
                      <a:pt x="34" y="500"/>
                    </a:lnTo>
                    <a:lnTo>
                      <a:pt x="43" y="503"/>
                    </a:lnTo>
                    <a:lnTo>
                      <a:pt x="44" y="505"/>
                    </a:lnTo>
                    <a:lnTo>
                      <a:pt x="41" y="507"/>
                    </a:lnTo>
                    <a:lnTo>
                      <a:pt x="46" y="510"/>
                    </a:lnTo>
                    <a:lnTo>
                      <a:pt x="49" y="508"/>
                    </a:lnTo>
                    <a:lnTo>
                      <a:pt x="48" y="503"/>
                    </a:lnTo>
                    <a:lnTo>
                      <a:pt x="49" y="503"/>
                    </a:lnTo>
                    <a:lnTo>
                      <a:pt x="53" y="507"/>
                    </a:lnTo>
                    <a:lnTo>
                      <a:pt x="53" y="507"/>
                    </a:lnTo>
                    <a:lnTo>
                      <a:pt x="58" y="513"/>
                    </a:lnTo>
                    <a:lnTo>
                      <a:pt x="59" y="510"/>
                    </a:lnTo>
                    <a:lnTo>
                      <a:pt x="61" y="512"/>
                    </a:lnTo>
                    <a:lnTo>
                      <a:pt x="66" y="510"/>
                    </a:lnTo>
                    <a:lnTo>
                      <a:pt x="71" y="505"/>
                    </a:lnTo>
                    <a:lnTo>
                      <a:pt x="73" y="505"/>
                    </a:lnTo>
                    <a:lnTo>
                      <a:pt x="74" y="503"/>
                    </a:lnTo>
                    <a:lnTo>
                      <a:pt x="76" y="503"/>
                    </a:lnTo>
                    <a:lnTo>
                      <a:pt x="78" y="507"/>
                    </a:lnTo>
                    <a:lnTo>
                      <a:pt x="79" y="507"/>
                    </a:lnTo>
                    <a:lnTo>
                      <a:pt x="88" y="498"/>
                    </a:lnTo>
                    <a:lnTo>
                      <a:pt x="88" y="497"/>
                    </a:lnTo>
                    <a:lnTo>
                      <a:pt x="84" y="492"/>
                    </a:lnTo>
                    <a:lnTo>
                      <a:pt x="91" y="495"/>
                    </a:lnTo>
                    <a:lnTo>
                      <a:pt x="96" y="490"/>
                    </a:lnTo>
                    <a:lnTo>
                      <a:pt x="94" y="489"/>
                    </a:lnTo>
                    <a:lnTo>
                      <a:pt x="98" y="487"/>
                    </a:lnTo>
                    <a:lnTo>
                      <a:pt x="98" y="485"/>
                    </a:lnTo>
                    <a:lnTo>
                      <a:pt x="101" y="482"/>
                    </a:lnTo>
                    <a:lnTo>
                      <a:pt x="104" y="482"/>
                    </a:lnTo>
                    <a:lnTo>
                      <a:pt x="106" y="479"/>
                    </a:lnTo>
                    <a:lnTo>
                      <a:pt x="103" y="475"/>
                    </a:lnTo>
                    <a:lnTo>
                      <a:pt x="103" y="472"/>
                    </a:lnTo>
                    <a:lnTo>
                      <a:pt x="99" y="467"/>
                    </a:lnTo>
                    <a:lnTo>
                      <a:pt x="96" y="465"/>
                    </a:lnTo>
                    <a:lnTo>
                      <a:pt x="96" y="462"/>
                    </a:lnTo>
                    <a:lnTo>
                      <a:pt x="98" y="462"/>
                    </a:lnTo>
                    <a:lnTo>
                      <a:pt x="103" y="467"/>
                    </a:lnTo>
                    <a:lnTo>
                      <a:pt x="104" y="474"/>
                    </a:lnTo>
                    <a:lnTo>
                      <a:pt x="106" y="475"/>
                    </a:lnTo>
                    <a:lnTo>
                      <a:pt x="109" y="475"/>
                    </a:lnTo>
                    <a:lnTo>
                      <a:pt x="109" y="477"/>
                    </a:lnTo>
                    <a:lnTo>
                      <a:pt x="111" y="480"/>
                    </a:lnTo>
                    <a:lnTo>
                      <a:pt x="116" y="479"/>
                    </a:lnTo>
                    <a:lnTo>
                      <a:pt x="114" y="475"/>
                    </a:lnTo>
                    <a:lnTo>
                      <a:pt x="113" y="475"/>
                    </a:lnTo>
                    <a:lnTo>
                      <a:pt x="114" y="472"/>
                    </a:lnTo>
                    <a:lnTo>
                      <a:pt x="117" y="475"/>
                    </a:lnTo>
                    <a:lnTo>
                      <a:pt x="117" y="477"/>
                    </a:lnTo>
                    <a:lnTo>
                      <a:pt x="124" y="472"/>
                    </a:lnTo>
                    <a:lnTo>
                      <a:pt x="126" y="467"/>
                    </a:lnTo>
                    <a:lnTo>
                      <a:pt x="124" y="462"/>
                    </a:lnTo>
                    <a:lnTo>
                      <a:pt x="121" y="462"/>
                    </a:lnTo>
                    <a:lnTo>
                      <a:pt x="119" y="459"/>
                    </a:lnTo>
                    <a:lnTo>
                      <a:pt x="121" y="457"/>
                    </a:lnTo>
                    <a:lnTo>
                      <a:pt x="122" y="455"/>
                    </a:lnTo>
                    <a:lnTo>
                      <a:pt x="124" y="455"/>
                    </a:lnTo>
                    <a:lnTo>
                      <a:pt x="126" y="454"/>
                    </a:lnTo>
                    <a:lnTo>
                      <a:pt x="124" y="450"/>
                    </a:lnTo>
                    <a:lnTo>
                      <a:pt x="124" y="447"/>
                    </a:lnTo>
                    <a:lnTo>
                      <a:pt x="127" y="444"/>
                    </a:lnTo>
                    <a:lnTo>
                      <a:pt x="131" y="447"/>
                    </a:lnTo>
                    <a:lnTo>
                      <a:pt x="127" y="452"/>
                    </a:lnTo>
                    <a:lnTo>
                      <a:pt x="129" y="457"/>
                    </a:lnTo>
                    <a:lnTo>
                      <a:pt x="127" y="460"/>
                    </a:lnTo>
                    <a:lnTo>
                      <a:pt x="131" y="464"/>
                    </a:lnTo>
                    <a:lnTo>
                      <a:pt x="131" y="467"/>
                    </a:lnTo>
                    <a:lnTo>
                      <a:pt x="136" y="472"/>
                    </a:lnTo>
                    <a:lnTo>
                      <a:pt x="142" y="470"/>
                    </a:lnTo>
                    <a:lnTo>
                      <a:pt x="144" y="474"/>
                    </a:lnTo>
                    <a:lnTo>
                      <a:pt x="142" y="475"/>
                    </a:lnTo>
                    <a:lnTo>
                      <a:pt x="146" y="477"/>
                    </a:lnTo>
                    <a:lnTo>
                      <a:pt x="149" y="480"/>
                    </a:lnTo>
                    <a:lnTo>
                      <a:pt x="151" y="477"/>
                    </a:lnTo>
                    <a:lnTo>
                      <a:pt x="151" y="464"/>
                    </a:lnTo>
                    <a:lnTo>
                      <a:pt x="147" y="457"/>
                    </a:lnTo>
                    <a:lnTo>
                      <a:pt x="149" y="454"/>
                    </a:lnTo>
                    <a:lnTo>
                      <a:pt x="152" y="452"/>
                    </a:lnTo>
                    <a:lnTo>
                      <a:pt x="149" y="447"/>
                    </a:lnTo>
                    <a:lnTo>
                      <a:pt x="151" y="445"/>
                    </a:lnTo>
                    <a:lnTo>
                      <a:pt x="159" y="444"/>
                    </a:lnTo>
                    <a:lnTo>
                      <a:pt x="161" y="440"/>
                    </a:lnTo>
                    <a:lnTo>
                      <a:pt x="161" y="437"/>
                    </a:lnTo>
                    <a:lnTo>
                      <a:pt x="164" y="429"/>
                    </a:lnTo>
                    <a:lnTo>
                      <a:pt x="161" y="425"/>
                    </a:lnTo>
                    <a:lnTo>
                      <a:pt x="159" y="415"/>
                    </a:lnTo>
                    <a:lnTo>
                      <a:pt x="154" y="407"/>
                    </a:lnTo>
                    <a:lnTo>
                      <a:pt x="154" y="404"/>
                    </a:lnTo>
                    <a:lnTo>
                      <a:pt x="166" y="400"/>
                    </a:lnTo>
                    <a:lnTo>
                      <a:pt x="166" y="392"/>
                    </a:lnTo>
                    <a:lnTo>
                      <a:pt x="167" y="389"/>
                    </a:lnTo>
                    <a:lnTo>
                      <a:pt x="159" y="379"/>
                    </a:lnTo>
                    <a:lnTo>
                      <a:pt x="152" y="377"/>
                    </a:lnTo>
                    <a:lnTo>
                      <a:pt x="152" y="369"/>
                    </a:lnTo>
                    <a:lnTo>
                      <a:pt x="154" y="361"/>
                    </a:lnTo>
                    <a:lnTo>
                      <a:pt x="152" y="351"/>
                    </a:lnTo>
                    <a:lnTo>
                      <a:pt x="149" y="346"/>
                    </a:lnTo>
                    <a:lnTo>
                      <a:pt x="152" y="339"/>
                    </a:lnTo>
                    <a:lnTo>
                      <a:pt x="151" y="327"/>
                    </a:lnTo>
                    <a:lnTo>
                      <a:pt x="149" y="316"/>
                    </a:lnTo>
                    <a:lnTo>
                      <a:pt x="151" y="306"/>
                    </a:lnTo>
                    <a:lnTo>
                      <a:pt x="156" y="298"/>
                    </a:lnTo>
                    <a:lnTo>
                      <a:pt x="161" y="294"/>
                    </a:lnTo>
                    <a:lnTo>
                      <a:pt x="167" y="296"/>
                    </a:lnTo>
                    <a:lnTo>
                      <a:pt x="176" y="296"/>
                    </a:lnTo>
                    <a:lnTo>
                      <a:pt x="179" y="291"/>
                    </a:lnTo>
                    <a:lnTo>
                      <a:pt x="179" y="283"/>
                    </a:lnTo>
                    <a:lnTo>
                      <a:pt x="177" y="279"/>
                    </a:lnTo>
                    <a:lnTo>
                      <a:pt x="177" y="274"/>
                    </a:lnTo>
                    <a:lnTo>
                      <a:pt x="186" y="256"/>
                    </a:lnTo>
                    <a:lnTo>
                      <a:pt x="186" y="246"/>
                    </a:lnTo>
                    <a:lnTo>
                      <a:pt x="187" y="236"/>
                    </a:lnTo>
                    <a:lnTo>
                      <a:pt x="191" y="231"/>
                    </a:lnTo>
                    <a:lnTo>
                      <a:pt x="191" y="224"/>
                    </a:lnTo>
                    <a:lnTo>
                      <a:pt x="187" y="221"/>
                    </a:lnTo>
                    <a:lnTo>
                      <a:pt x="187" y="216"/>
                    </a:lnTo>
                    <a:lnTo>
                      <a:pt x="194" y="213"/>
                    </a:lnTo>
                    <a:lnTo>
                      <a:pt x="202" y="211"/>
                    </a:lnTo>
                    <a:lnTo>
                      <a:pt x="207" y="208"/>
                    </a:lnTo>
                    <a:lnTo>
                      <a:pt x="207" y="203"/>
                    </a:lnTo>
                    <a:lnTo>
                      <a:pt x="214" y="193"/>
                    </a:lnTo>
                    <a:lnTo>
                      <a:pt x="220" y="185"/>
                    </a:lnTo>
                    <a:lnTo>
                      <a:pt x="222" y="180"/>
                    </a:lnTo>
                    <a:lnTo>
                      <a:pt x="220" y="173"/>
                    </a:lnTo>
                    <a:lnTo>
                      <a:pt x="217" y="170"/>
                    </a:lnTo>
                    <a:lnTo>
                      <a:pt x="217" y="160"/>
                    </a:lnTo>
                    <a:lnTo>
                      <a:pt x="220" y="158"/>
                    </a:lnTo>
                    <a:lnTo>
                      <a:pt x="224" y="155"/>
                    </a:lnTo>
                    <a:lnTo>
                      <a:pt x="224" y="150"/>
                    </a:lnTo>
                    <a:lnTo>
                      <a:pt x="227" y="148"/>
                    </a:lnTo>
                    <a:lnTo>
                      <a:pt x="232" y="141"/>
                    </a:lnTo>
                    <a:lnTo>
                      <a:pt x="237" y="136"/>
                    </a:lnTo>
                    <a:lnTo>
                      <a:pt x="242" y="140"/>
                    </a:lnTo>
                    <a:lnTo>
                      <a:pt x="244" y="141"/>
                    </a:lnTo>
                    <a:lnTo>
                      <a:pt x="247" y="141"/>
                    </a:lnTo>
                    <a:lnTo>
                      <a:pt x="250" y="138"/>
                    </a:lnTo>
                    <a:lnTo>
                      <a:pt x="249" y="133"/>
                    </a:lnTo>
                    <a:lnTo>
                      <a:pt x="250" y="131"/>
                    </a:lnTo>
                    <a:lnTo>
                      <a:pt x="250" y="128"/>
                    </a:lnTo>
                    <a:lnTo>
                      <a:pt x="252" y="126"/>
                    </a:lnTo>
                    <a:lnTo>
                      <a:pt x="249" y="121"/>
                    </a:lnTo>
                    <a:lnTo>
                      <a:pt x="250" y="120"/>
                    </a:lnTo>
                    <a:lnTo>
                      <a:pt x="257" y="120"/>
                    </a:lnTo>
                    <a:lnTo>
                      <a:pt x="264" y="116"/>
                    </a:lnTo>
                    <a:lnTo>
                      <a:pt x="270" y="120"/>
                    </a:lnTo>
                    <a:lnTo>
                      <a:pt x="275" y="121"/>
                    </a:lnTo>
                    <a:lnTo>
                      <a:pt x="282" y="123"/>
                    </a:lnTo>
                    <a:lnTo>
                      <a:pt x="285" y="125"/>
                    </a:lnTo>
                    <a:lnTo>
                      <a:pt x="287" y="125"/>
                    </a:lnTo>
                    <a:lnTo>
                      <a:pt x="289" y="125"/>
                    </a:lnTo>
                    <a:lnTo>
                      <a:pt x="289" y="120"/>
                    </a:lnTo>
                    <a:lnTo>
                      <a:pt x="287" y="116"/>
                    </a:lnTo>
                    <a:lnTo>
                      <a:pt x="287" y="110"/>
                    </a:lnTo>
                    <a:lnTo>
                      <a:pt x="292" y="108"/>
                    </a:lnTo>
                    <a:lnTo>
                      <a:pt x="290" y="103"/>
                    </a:lnTo>
                    <a:lnTo>
                      <a:pt x="287" y="101"/>
                    </a:lnTo>
                    <a:lnTo>
                      <a:pt x="285" y="97"/>
                    </a:lnTo>
                    <a:lnTo>
                      <a:pt x="292" y="98"/>
                    </a:lnTo>
                    <a:lnTo>
                      <a:pt x="297" y="98"/>
                    </a:lnTo>
                    <a:lnTo>
                      <a:pt x="299" y="97"/>
                    </a:lnTo>
                    <a:lnTo>
                      <a:pt x="299" y="97"/>
                    </a:lnTo>
                    <a:lnTo>
                      <a:pt x="300" y="95"/>
                    </a:lnTo>
                    <a:lnTo>
                      <a:pt x="302" y="97"/>
                    </a:lnTo>
                    <a:lnTo>
                      <a:pt x="304" y="95"/>
                    </a:lnTo>
                    <a:lnTo>
                      <a:pt x="302" y="92"/>
                    </a:lnTo>
                    <a:lnTo>
                      <a:pt x="304" y="88"/>
                    </a:lnTo>
                    <a:lnTo>
                      <a:pt x="307" y="87"/>
                    </a:lnTo>
                    <a:lnTo>
                      <a:pt x="310" y="87"/>
                    </a:lnTo>
                    <a:lnTo>
                      <a:pt x="314" y="92"/>
                    </a:lnTo>
                    <a:lnTo>
                      <a:pt x="325" y="98"/>
                    </a:lnTo>
                    <a:lnTo>
                      <a:pt x="327" y="103"/>
                    </a:lnTo>
                    <a:lnTo>
                      <a:pt x="330" y="108"/>
                    </a:lnTo>
                    <a:lnTo>
                      <a:pt x="337" y="111"/>
                    </a:lnTo>
                    <a:lnTo>
                      <a:pt x="348" y="111"/>
                    </a:lnTo>
                    <a:lnTo>
                      <a:pt x="355" y="106"/>
                    </a:lnTo>
                    <a:lnTo>
                      <a:pt x="358" y="103"/>
                    </a:lnTo>
                    <a:lnTo>
                      <a:pt x="363" y="103"/>
                    </a:lnTo>
                    <a:lnTo>
                      <a:pt x="372" y="108"/>
                    </a:lnTo>
                    <a:lnTo>
                      <a:pt x="377" y="108"/>
                    </a:lnTo>
                    <a:lnTo>
                      <a:pt x="378" y="103"/>
                    </a:lnTo>
                    <a:lnTo>
                      <a:pt x="382" y="103"/>
                    </a:lnTo>
                    <a:lnTo>
                      <a:pt x="387" y="100"/>
                    </a:lnTo>
                    <a:lnTo>
                      <a:pt x="390" y="100"/>
                    </a:lnTo>
                    <a:lnTo>
                      <a:pt x="395" y="97"/>
                    </a:lnTo>
                    <a:lnTo>
                      <a:pt x="397" y="93"/>
                    </a:lnTo>
                    <a:lnTo>
                      <a:pt x="395" y="90"/>
                    </a:lnTo>
                    <a:lnTo>
                      <a:pt x="392" y="83"/>
                    </a:lnTo>
                    <a:lnTo>
                      <a:pt x="393" y="72"/>
                    </a:lnTo>
                    <a:lnTo>
                      <a:pt x="395" y="68"/>
                    </a:lnTo>
                    <a:lnTo>
                      <a:pt x="393" y="65"/>
                    </a:lnTo>
                    <a:lnTo>
                      <a:pt x="395" y="63"/>
                    </a:lnTo>
                    <a:lnTo>
                      <a:pt x="400" y="60"/>
                    </a:lnTo>
                    <a:lnTo>
                      <a:pt x="398" y="57"/>
                    </a:lnTo>
                    <a:lnTo>
                      <a:pt x="403" y="55"/>
                    </a:lnTo>
                    <a:lnTo>
                      <a:pt x="410" y="55"/>
                    </a:lnTo>
                    <a:lnTo>
                      <a:pt x="413" y="55"/>
                    </a:lnTo>
                    <a:lnTo>
                      <a:pt x="413" y="53"/>
                    </a:lnTo>
                    <a:lnTo>
                      <a:pt x="418" y="50"/>
                    </a:lnTo>
                    <a:lnTo>
                      <a:pt x="428" y="48"/>
                    </a:lnTo>
                    <a:lnTo>
                      <a:pt x="433" y="52"/>
                    </a:lnTo>
                    <a:lnTo>
                      <a:pt x="438" y="58"/>
                    </a:lnTo>
                    <a:lnTo>
                      <a:pt x="441" y="62"/>
                    </a:lnTo>
                    <a:lnTo>
                      <a:pt x="446" y="63"/>
                    </a:lnTo>
                    <a:lnTo>
                      <a:pt x="455" y="65"/>
                    </a:lnTo>
                    <a:lnTo>
                      <a:pt x="456" y="68"/>
                    </a:lnTo>
                    <a:lnTo>
                      <a:pt x="461" y="73"/>
                    </a:lnTo>
                    <a:lnTo>
                      <a:pt x="460" y="77"/>
                    </a:lnTo>
                    <a:lnTo>
                      <a:pt x="456" y="83"/>
                    </a:lnTo>
                    <a:lnTo>
                      <a:pt x="456" y="92"/>
                    </a:lnTo>
                    <a:lnTo>
                      <a:pt x="456" y="92"/>
                    </a:lnTo>
                    <a:close/>
                    <a:moveTo>
                      <a:pt x="21" y="472"/>
                    </a:moveTo>
                    <a:lnTo>
                      <a:pt x="24" y="475"/>
                    </a:lnTo>
                    <a:lnTo>
                      <a:pt x="21" y="475"/>
                    </a:lnTo>
                    <a:lnTo>
                      <a:pt x="21" y="472"/>
                    </a:lnTo>
                    <a:lnTo>
                      <a:pt x="21" y="472"/>
                    </a:lnTo>
                    <a:close/>
                    <a:moveTo>
                      <a:pt x="11" y="447"/>
                    </a:moveTo>
                    <a:lnTo>
                      <a:pt x="11" y="447"/>
                    </a:lnTo>
                    <a:lnTo>
                      <a:pt x="13" y="447"/>
                    </a:lnTo>
                    <a:lnTo>
                      <a:pt x="16" y="449"/>
                    </a:lnTo>
                    <a:lnTo>
                      <a:pt x="15" y="452"/>
                    </a:lnTo>
                    <a:lnTo>
                      <a:pt x="11" y="447"/>
                    </a:lnTo>
                    <a:lnTo>
                      <a:pt x="11" y="447"/>
                    </a:lnTo>
                    <a:close/>
                    <a:moveTo>
                      <a:pt x="19" y="439"/>
                    </a:moveTo>
                    <a:lnTo>
                      <a:pt x="18" y="442"/>
                    </a:lnTo>
                    <a:lnTo>
                      <a:pt x="16" y="442"/>
                    </a:lnTo>
                    <a:lnTo>
                      <a:pt x="19" y="439"/>
                    </a:lnTo>
                    <a:lnTo>
                      <a:pt x="19" y="439"/>
                    </a:lnTo>
                    <a:close/>
                    <a:moveTo>
                      <a:pt x="15" y="437"/>
                    </a:moveTo>
                    <a:lnTo>
                      <a:pt x="15" y="440"/>
                    </a:lnTo>
                    <a:lnTo>
                      <a:pt x="10" y="440"/>
                    </a:lnTo>
                    <a:lnTo>
                      <a:pt x="15" y="437"/>
                    </a:lnTo>
                    <a:lnTo>
                      <a:pt x="15" y="437"/>
                    </a:lnTo>
                    <a:close/>
                    <a:moveTo>
                      <a:pt x="6" y="420"/>
                    </a:moveTo>
                    <a:lnTo>
                      <a:pt x="3" y="419"/>
                    </a:lnTo>
                    <a:lnTo>
                      <a:pt x="6" y="415"/>
                    </a:lnTo>
                    <a:lnTo>
                      <a:pt x="6" y="415"/>
                    </a:lnTo>
                    <a:lnTo>
                      <a:pt x="6" y="420"/>
                    </a:lnTo>
                    <a:lnTo>
                      <a:pt x="6" y="420"/>
                    </a:lnTo>
                    <a:close/>
                    <a:moveTo>
                      <a:pt x="5" y="424"/>
                    </a:moveTo>
                    <a:lnTo>
                      <a:pt x="8" y="424"/>
                    </a:lnTo>
                    <a:lnTo>
                      <a:pt x="6" y="425"/>
                    </a:lnTo>
                    <a:lnTo>
                      <a:pt x="5" y="424"/>
                    </a:lnTo>
                    <a:lnTo>
                      <a:pt x="5" y="424"/>
                    </a:lnTo>
                    <a:close/>
                    <a:moveTo>
                      <a:pt x="13" y="427"/>
                    </a:moveTo>
                    <a:lnTo>
                      <a:pt x="13" y="427"/>
                    </a:lnTo>
                    <a:lnTo>
                      <a:pt x="18" y="432"/>
                    </a:lnTo>
                    <a:lnTo>
                      <a:pt x="16" y="435"/>
                    </a:lnTo>
                    <a:lnTo>
                      <a:pt x="13" y="427"/>
                    </a:lnTo>
                    <a:lnTo>
                      <a:pt x="13" y="427"/>
                    </a:lnTo>
                    <a:close/>
                    <a:moveTo>
                      <a:pt x="6" y="434"/>
                    </a:moveTo>
                    <a:lnTo>
                      <a:pt x="3" y="430"/>
                    </a:lnTo>
                    <a:lnTo>
                      <a:pt x="8" y="429"/>
                    </a:lnTo>
                    <a:lnTo>
                      <a:pt x="6" y="434"/>
                    </a:lnTo>
                    <a:lnTo>
                      <a:pt x="6" y="434"/>
                    </a:lnTo>
                    <a:close/>
                    <a:moveTo>
                      <a:pt x="3" y="407"/>
                    </a:moveTo>
                    <a:lnTo>
                      <a:pt x="0" y="410"/>
                    </a:lnTo>
                    <a:lnTo>
                      <a:pt x="1" y="412"/>
                    </a:lnTo>
                    <a:lnTo>
                      <a:pt x="5" y="410"/>
                    </a:lnTo>
                    <a:lnTo>
                      <a:pt x="3" y="407"/>
                    </a:lnTo>
                    <a:lnTo>
                      <a:pt x="3" y="407"/>
                    </a:lnTo>
                    <a:close/>
                    <a:moveTo>
                      <a:pt x="1" y="377"/>
                    </a:moveTo>
                    <a:lnTo>
                      <a:pt x="8" y="379"/>
                    </a:lnTo>
                    <a:lnTo>
                      <a:pt x="3" y="381"/>
                    </a:lnTo>
                    <a:lnTo>
                      <a:pt x="1" y="377"/>
                    </a:lnTo>
                    <a:lnTo>
                      <a:pt x="1" y="377"/>
                    </a:lnTo>
                    <a:close/>
                    <a:moveTo>
                      <a:pt x="3" y="369"/>
                    </a:moveTo>
                    <a:lnTo>
                      <a:pt x="8" y="372"/>
                    </a:lnTo>
                    <a:lnTo>
                      <a:pt x="6" y="376"/>
                    </a:lnTo>
                    <a:lnTo>
                      <a:pt x="3" y="369"/>
                    </a:lnTo>
                    <a:lnTo>
                      <a:pt x="3" y="369"/>
                    </a:lnTo>
                    <a:close/>
                    <a:moveTo>
                      <a:pt x="18" y="361"/>
                    </a:moveTo>
                    <a:lnTo>
                      <a:pt x="18" y="364"/>
                    </a:lnTo>
                    <a:lnTo>
                      <a:pt x="15" y="364"/>
                    </a:lnTo>
                    <a:lnTo>
                      <a:pt x="18" y="361"/>
                    </a:lnTo>
                    <a:lnTo>
                      <a:pt x="18" y="361"/>
                    </a:lnTo>
                    <a:close/>
                    <a:moveTo>
                      <a:pt x="21" y="357"/>
                    </a:moveTo>
                    <a:lnTo>
                      <a:pt x="24" y="359"/>
                    </a:lnTo>
                    <a:lnTo>
                      <a:pt x="26" y="362"/>
                    </a:lnTo>
                    <a:lnTo>
                      <a:pt x="21" y="364"/>
                    </a:lnTo>
                    <a:lnTo>
                      <a:pt x="21" y="357"/>
                    </a:lnTo>
                    <a:lnTo>
                      <a:pt x="21" y="357"/>
                    </a:lnTo>
                    <a:close/>
                    <a:moveTo>
                      <a:pt x="64" y="331"/>
                    </a:moveTo>
                    <a:lnTo>
                      <a:pt x="64" y="331"/>
                    </a:lnTo>
                    <a:lnTo>
                      <a:pt x="69" y="326"/>
                    </a:lnTo>
                    <a:lnTo>
                      <a:pt x="69" y="331"/>
                    </a:lnTo>
                    <a:lnTo>
                      <a:pt x="68" y="334"/>
                    </a:lnTo>
                    <a:lnTo>
                      <a:pt x="64" y="331"/>
                    </a:lnTo>
                    <a:lnTo>
                      <a:pt x="64" y="331"/>
                    </a:lnTo>
                    <a:close/>
                    <a:moveTo>
                      <a:pt x="66" y="324"/>
                    </a:moveTo>
                    <a:lnTo>
                      <a:pt x="66" y="324"/>
                    </a:lnTo>
                    <a:lnTo>
                      <a:pt x="64" y="326"/>
                    </a:lnTo>
                    <a:lnTo>
                      <a:pt x="59" y="321"/>
                    </a:lnTo>
                    <a:lnTo>
                      <a:pt x="64" y="321"/>
                    </a:lnTo>
                    <a:lnTo>
                      <a:pt x="66" y="324"/>
                    </a:lnTo>
                    <a:lnTo>
                      <a:pt x="66" y="324"/>
                    </a:lnTo>
                    <a:close/>
                    <a:moveTo>
                      <a:pt x="71" y="314"/>
                    </a:moveTo>
                    <a:lnTo>
                      <a:pt x="78" y="309"/>
                    </a:lnTo>
                    <a:lnTo>
                      <a:pt x="81" y="311"/>
                    </a:lnTo>
                    <a:lnTo>
                      <a:pt x="76" y="314"/>
                    </a:lnTo>
                    <a:lnTo>
                      <a:pt x="71" y="314"/>
                    </a:lnTo>
                    <a:lnTo>
                      <a:pt x="71" y="314"/>
                    </a:lnTo>
                    <a:close/>
                    <a:moveTo>
                      <a:pt x="71" y="322"/>
                    </a:moveTo>
                    <a:lnTo>
                      <a:pt x="74" y="317"/>
                    </a:lnTo>
                    <a:lnTo>
                      <a:pt x="79" y="317"/>
                    </a:lnTo>
                    <a:lnTo>
                      <a:pt x="81" y="316"/>
                    </a:lnTo>
                    <a:lnTo>
                      <a:pt x="84" y="316"/>
                    </a:lnTo>
                    <a:lnTo>
                      <a:pt x="88" y="317"/>
                    </a:lnTo>
                    <a:lnTo>
                      <a:pt x="84" y="322"/>
                    </a:lnTo>
                    <a:lnTo>
                      <a:pt x="78" y="321"/>
                    </a:lnTo>
                    <a:lnTo>
                      <a:pt x="74" y="322"/>
                    </a:lnTo>
                    <a:lnTo>
                      <a:pt x="71" y="322"/>
                    </a:lnTo>
                    <a:lnTo>
                      <a:pt x="71" y="322"/>
                    </a:lnTo>
                    <a:close/>
                    <a:moveTo>
                      <a:pt x="134" y="261"/>
                    </a:moveTo>
                    <a:lnTo>
                      <a:pt x="136" y="258"/>
                    </a:lnTo>
                    <a:lnTo>
                      <a:pt x="142" y="256"/>
                    </a:lnTo>
                    <a:lnTo>
                      <a:pt x="137" y="263"/>
                    </a:lnTo>
                    <a:lnTo>
                      <a:pt x="134" y="261"/>
                    </a:lnTo>
                    <a:lnTo>
                      <a:pt x="134" y="261"/>
                    </a:lnTo>
                    <a:close/>
                    <a:moveTo>
                      <a:pt x="129" y="271"/>
                    </a:moveTo>
                    <a:lnTo>
                      <a:pt x="127" y="268"/>
                    </a:lnTo>
                    <a:lnTo>
                      <a:pt x="124" y="269"/>
                    </a:lnTo>
                    <a:lnTo>
                      <a:pt x="127" y="264"/>
                    </a:lnTo>
                    <a:lnTo>
                      <a:pt x="134" y="264"/>
                    </a:lnTo>
                    <a:lnTo>
                      <a:pt x="137" y="263"/>
                    </a:lnTo>
                    <a:lnTo>
                      <a:pt x="132" y="269"/>
                    </a:lnTo>
                    <a:lnTo>
                      <a:pt x="129" y="271"/>
                    </a:lnTo>
                    <a:lnTo>
                      <a:pt x="129" y="271"/>
                    </a:lnTo>
                    <a:close/>
                    <a:moveTo>
                      <a:pt x="141" y="234"/>
                    </a:moveTo>
                    <a:lnTo>
                      <a:pt x="142" y="236"/>
                    </a:lnTo>
                    <a:lnTo>
                      <a:pt x="144" y="238"/>
                    </a:lnTo>
                    <a:lnTo>
                      <a:pt x="141" y="239"/>
                    </a:lnTo>
                    <a:lnTo>
                      <a:pt x="139" y="238"/>
                    </a:lnTo>
                    <a:lnTo>
                      <a:pt x="141" y="234"/>
                    </a:lnTo>
                    <a:lnTo>
                      <a:pt x="141" y="234"/>
                    </a:lnTo>
                    <a:close/>
                    <a:moveTo>
                      <a:pt x="151" y="226"/>
                    </a:moveTo>
                    <a:lnTo>
                      <a:pt x="152" y="224"/>
                    </a:lnTo>
                    <a:lnTo>
                      <a:pt x="157" y="224"/>
                    </a:lnTo>
                    <a:lnTo>
                      <a:pt x="151" y="229"/>
                    </a:lnTo>
                    <a:lnTo>
                      <a:pt x="151" y="226"/>
                    </a:lnTo>
                    <a:lnTo>
                      <a:pt x="151" y="226"/>
                    </a:lnTo>
                    <a:close/>
                    <a:moveTo>
                      <a:pt x="147" y="218"/>
                    </a:moveTo>
                    <a:lnTo>
                      <a:pt x="152" y="214"/>
                    </a:lnTo>
                    <a:lnTo>
                      <a:pt x="152" y="218"/>
                    </a:lnTo>
                    <a:lnTo>
                      <a:pt x="149" y="224"/>
                    </a:lnTo>
                    <a:lnTo>
                      <a:pt x="147" y="218"/>
                    </a:lnTo>
                    <a:lnTo>
                      <a:pt x="147" y="218"/>
                    </a:lnTo>
                    <a:close/>
                    <a:moveTo>
                      <a:pt x="177" y="178"/>
                    </a:moveTo>
                    <a:lnTo>
                      <a:pt x="179" y="176"/>
                    </a:lnTo>
                    <a:lnTo>
                      <a:pt x="182" y="176"/>
                    </a:lnTo>
                    <a:lnTo>
                      <a:pt x="179" y="181"/>
                    </a:lnTo>
                    <a:lnTo>
                      <a:pt x="177" y="178"/>
                    </a:lnTo>
                    <a:lnTo>
                      <a:pt x="177" y="178"/>
                    </a:lnTo>
                    <a:close/>
                    <a:moveTo>
                      <a:pt x="147" y="156"/>
                    </a:moveTo>
                    <a:lnTo>
                      <a:pt x="151" y="158"/>
                    </a:lnTo>
                    <a:lnTo>
                      <a:pt x="149" y="161"/>
                    </a:lnTo>
                    <a:lnTo>
                      <a:pt x="146" y="160"/>
                    </a:lnTo>
                    <a:lnTo>
                      <a:pt x="147" y="156"/>
                    </a:lnTo>
                    <a:lnTo>
                      <a:pt x="147" y="156"/>
                    </a:lnTo>
                    <a:close/>
                    <a:moveTo>
                      <a:pt x="156" y="145"/>
                    </a:moveTo>
                    <a:lnTo>
                      <a:pt x="151" y="150"/>
                    </a:lnTo>
                    <a:lnTo>
                      <a:pt x="151" y="146"/>
                    </a:lnTo>
                    <a:lnTo>
                      <a:pt x="156" y="140"/>
                    </a:lnTo>
                    <a:lnTo>
                      <a:pt x="156" y="145"/>
                    </a:lnTo>
                    <a:lnTo>
                      <a:pt x="156" y="145"/>
                    </a:lnTo>
                    <a:close/>
                    <a:moveTo>
                      <a:pt x="159" y="141"/>
                    </a:moveTo>
                    <a:lnTo>
                      <a:pt x="157" y="140"/>
                    </a:lnTo>
                    <a:lnTo>
                      <a:pt x="159" y="136"/>
                    </a:lnTo>
                    <a:lnTo>
                      <a:pt x="162" y="138"/>
                    </a:lnTo>
                    <a:lnTo>
                      <a:pt x="159" y="141"/>
                    </a:lnTo>
                    <a:lnTo>
                      <a:pt x="159" y="141"/>
                    </a:lnTo>
                    <a:close/>
                    <a:moveTo>
                      <a:pt x="174" y="131"/>
                    </a:moveTo>
                    <a:lnTo>
                      <a:pt x="174" y="136"/>
                    </a:lnTo>
                    <a:lnTo>
                      <a:pt x="164" y="141"/>
                    </a:lnTo>
                    <a:lnTo>
                      <a:pt x="166" y="135"/>
                    </a:lnTo>
                    <a:lnTo>
                      <a:pt x="174" y="131"/>
                    </a:lnTo>
                    <a:lnTo>
                      <a:pt x="174" y="131"/>
                    </a:lnTo>
                    <a:close/>
                    <a:moveTo>
                      <a:pt x="182" y="123"/>
                    </a:moveTo>
                    <a:lnTo>
                      <a:pt x="184" y="118"/>
                    </a:lnTo>
                    <a:lnTo>
                      <a:pt x="189" y="121"/>
                    </a:lnTo>
                    <a:lnTo>
                      <a:pt x="182" y="123"/>
                    </a:lnTo>
                    <a:lnTo>
                      <a:pt x="182" y="123"/>
                    </a:lnTo>
                    <a:close/>
                    <a:moveTo>
                      <a:pt x="187" y="125"/>
                    </a:moveTo>
                    <a:lnTo>
                      <a:pt x="187" y="133"/>
                    </a:lnTo>
                    <a:lnTo>
                      <a:pt x="182" y="131"/>
                    </a:lnTo>
                    <a:lnTo>
                      <a:pt x="176" y="135"/>
                    </a:lnTo>
                    <a:lnTo>
                      <a:pt x="177" y="130"/>
                    </a:lnTo>
                    <a:lnTo>
                      <a:pt x="187" y="125"/>
                    </a:lnTo>
                    <a:lnTo>
                      <a:pt x="187" y="125"/>
                    </a:lnTo>
                    <a:close/>
                    <a:moveTo>
                      <a:pt x="191" y="103"/>
                    </a:moveTo>
                    <a:lnTo>
                      <a:pt x="192" y="108"/>
                    </a:lnTo>
                    <a:lnTo>
                      <a:pt x="192" y="116"/>
                    </a:lnTo>
                    <a:lnTo>
                      <a:pt x="186" y="118"/>
                    </a:lnTo>
                    <a:lnTo>
                      <a:pt x="184" y="116"/>
                    </a:lnTo>
                    <a:lnTo>
                      <a:pt x="189" y="111"/>
                    </a:lnTo>
                    <a:lnTo>
                      <a:pt x="186" y="111"/>
                    </a:lnTo>
                    <a:lnTo>
                      <a:pt x="181" y="116"/>
                    </a:lnTo>
                    <a:lnTo>
                      <a:pt x="179" y="113"/>
                    </a:lnTo>
                    <a:lnTo>
                      <a:pt x="181" y="110"/>
                    </a:lnTo>
                    <a:lnTo>
                      <a:pt x="184" y="110"/>
                    </a:lnTo>
                    <a:lnTo>
                      <a:pt x="189" y="105"/>
                    </a:lnTo>
                    <a:lnTo>
                      <a:pt x="187" y="103"/>
                    </a:lnTo>
                    <a:lnTo>
                      <a:pt x="191" y="103"/>
                    </a:lnTo>
                    <a:lnTo>
                      <a:pt x="191" y="103"/>
                    </a:lnTo>
                    <a:close/>
                    <a:moveTo>
                      <a:pt x="196" y="105"/>
                    </a:moveTo>
                    <a:lnTo>
                      <a:pt x="194" y="103"/>
                    </a:lnTo>
                    <a:lnTo>
                      <a:pt x="194" y="98"/>
                    </a:lnTo>
                    <a:lnTo>
                      <a:pt x="201" y="93"/>
                    </a:lnTo>
                    <a:lnTo>
                      <a:pt x="201" y="88"/>
                    </a:lnTo>
                    <a:lnTo>
                      <a:pt x="207" y="87"/>
                    </a:lnTo>
                    <a:lnTo>
                      <a:pt x="209" y="92"/>
                    </a:lnTo>
                    <a:lnTo>
                      <a:pt x="204" y="95"/>
                    </a:lnTo>
                    <a:lnTo>
                      <a:pt x="202" y="98"/>
                    </a:lnTo>
                    <a:lnTo>
                      <a:pt x="196" y="105"/>
                    </a:lnTo>
                    <a:lnTo>
                      <a:pt x="196" y="105"/>
                    </a:lnTo>
                    <a:close/>
                    <a:moveTo>
                      <a:pt x="212" y="108"/>
                    </a:moveTo>
                    <a:lnTo>
                      <a:pt x="219" y="113"/>
                    </a:lnTo>
                    <a:lnTo>
                      <a:pt x="211" y="121"/>
                    </a:lnTo>
                    <a:lnTo>
                      <a:pt x="204" y="125"/>
                    </a:lnTo>
                    <a:lnTo>
                      <a:pt x="202" y="128"/>
                    </a:lnTo>
                    <a:lnTo>
                      <a:pt x="199" y="126"/>
                    </a:lnTo>
                    <a:lnTo>
                      <a:pt x="199" y="123"/>
                    </a:lnTo>
                    <a:lnTo>
                      <a:pt x="194" y="130"/>
                    </a:lnTo>
                    <a:lnTo>
                      <a:pt x="191" y="130"/>
                    </a:lnTo>
                    <a:lnTo>
                      <a:pt x="192" y="125"/>
                    </a:lnTo>
                    <a:lnTo>
                      <a:pt x="194" y="123"/>
                    </a:lnTo>
                    <a:lnTo>
                      <a:pt x="194" y="118"/>
                    </a:lnTo>
                    <a:lnTo>
                      <a:pt x="197" y="115"/>
                    </a:lnTo>
                    <a:lnTo>
                      <a:pt x="197" y="111"/>
                    </a:lnTo>
                    <a:lnTo>
                      <a:pt x="202" y="103"/>
                    </a:lnTo>
                    <a:lnTo>
                      <a:pt x="201" y="115"/>
                    </a:lnTo>
                    <a:lnTo>
                      <a:pt x="201" y="118"/>
                    </a:lnTo>
                    <a:lnTo>
                      <a:pt x="204" y="113"/>
                    </a:lnTo>
                    <a:lnTo>
                      <a:pt x="212" y="113"/>
                    </a:lnTo>
                    <a:lnTo>
                      <a:pt x="209" y="110"/>
                    </a:lnTo>
                    <a:lnTo>
                      <a:pt x="209" y="106"/>
                    </a:lnTo>
                    <a:lnTo>
                      <a:pt x="212" y="108"/>
                    </a:lnTo>
                    <a:lnTo>
                      <a:pt x="212" y="108"/>
                    </a:lnTo>
                    <a:close/>
                    <a:moveTo>
                      <a:pt x="212" y="103"/>
                    </a:moveTo>
                    <a:lnTo>
                      <a:pt x="211" y="101"/>
                    </a:lnTo>
                    <a:lnTo>
                      <a:pt x="214" y="100"/>
                    </a:lnTo>
                    <a:lnTo>
                      <a:pt x="219" y="103"/>
                    </a:lnTo>
                    <a:lnTo>
                      <a:pt x="219" y="106"/>
                    </a:lnTo>
                    <a:lnTo>
                      <a:pt x="212" y="103"/>
                    </a:lnTo>
                    <a:lnTo>
                      <a:pt x="212" y="103"/>
                    </a:lnTo>
                    <a:close/>
                    <a:moveTo>
                      <a:pt x="225" y="110"/>
                    </a:moveTo>
                    <a:lnTo>
                      <a:pt x="225" y="105"/>
                    </a:lnTo>
                    <a:lnTo>
                      <a:pt x="229" y="108"/>
                    </a:lnTo>
                    <a:lnTo>
                      <a:pt x="225" y="110"/>
                    </a:lnTo>
                    <a:lnTo>
                      <a:pt x="225" y="110"/>
                    </a:lnTo>
                    <a:close/>
                    <a:moveTo>
                      <a:pt x="240" y="87"/>
                    </a:moveTo>
                    <a:lnTo>
                      <a:pt x="240" y="88"/>
                    </a:lnTo>
                    <a:lnTo>
                      <a:pt x="242" y="92"/>
                    </a:lnTo>
                    <a:lnTo>
                      <a:pt x="235" y="93"/>
                    </a:lnTo>
                    <a:lnTo>
                      <a:pt x="234" y="95"/>
                    </a:lnTo>
                    <a:lnTo>
                      <a:pt x="229" y="95"/>
                    </a:lnTo>
                    <a:lnTo>
                      <a:pt x="227" y="100"/>
                    </a:lnTo>
                    <a:lnTo>
                      <a:pt x="225" y="100"/>
                    </a:lnTo>
                    <a:lnTo>
                      <a:pt x="225" y="97"/>
                    </a:lnTo>
                    <a:lnTo>
                      <a:pt x="220" y="97"/>
                    </a:lnTo>
                    <a:lnTo>
                      <a:pt x="225" y="92"/>
                    </a:lnTo>
                    <a:lnTo>
                      <a:pt x="220" y="92"/>
                    </a:lnTo>
                    <a:lnTo>
                      <a:pt x="222" y="87"/>
                    </a:lnTo>
                    <a:lnTo>
                      <a:pt x="229" y="85"/>
                    </a:lnTo>
                    <a:lnTo>
                      <a:pt x="222" y="83"/>
                    </a:lnTo>
                    <a:lnTo>
                      <a:pt x="225" y="78"/>
                    </a:lnTo>
                    <a:lnTo>
                      <a:pt x="229" y="80"/>
                    </a:lnTo>
                    <a:lnTo>
                      <a:pt x="229" y="77"/>
                    </a:lnTo>
                    <a:lnTo>
                      <a:pt x="235" y="77"/>
                    </a:lnTo>
                    <a:lnTo>
                      <a:pt x="237" y="80"/>
                    </a:lnTo>
                    <a:lnTo>
                      <a:pt x="240" y="82"/>
                    </a:lnTo>
                    <a:lnTo>
                      <a:pt x="240" y="87"/>
                    </a:lnTo>
                    <a:lnTo>
                      <a:pt x="240" y="87"/>
                    </a:lnTo>
                    <a:close/>
                    <a:moveTo>
                      <a:pt x="242" y="73"/>
                    </a:moveTo>
                    <a:lnTo>
                      <a:pt x="247" y="73"/>
                    </a:lnTo>
                    <a:lnTo>
                      <a:pt x="249" y="70"/>
                    </a:lnTo>
                    <a:lnTo>
                      <a:pt x="254" y="70"/>
                    </a:lnTo>
                    <a:lnTo>
                      <a:pt x="257" y="67"/>
                    </a:lnTo>
                    <a:lnTo>
                      <a:pt x="260" y="70"/>
                    </a:lnTo>
                    <a:lnTo>
                      <a:pt x="257" y="75"/>
                    </a:lnTo>
                    <a:lnTo>
                      <a:pt x="257" y="77"/>
                    </a:lnTo>
                    <a:lnTo>
                      <a:pt x="250" y="77"/>
                    </a:lnTo>
                    <a:lnTo>
                      <a:pt x="245" y="78"/>
                    </a:lnTo>
                    <a:lnTo>
                      <a:pt x="242" y="73"/>
                    </a:lnTo>
                    <a:lnTo>
                      <a:pt x="242" y="73"/>
                    </a:lnTo>
                    <a:close/>
                    <a:moveTo>
                      <a:pt x="260" y="48"/>
                    </a:moveTo>
                    <a:lnTo>
                      <a:pt x="260" y="47"/>
                    </a:lnTo>
                    <a:lnTo>
                      <a:pt x="264" y="45"/>
                    </a:lnTo>
                    <a:lnTo>
                      <a:pt x="260" y="48"/>
                    </a:lnTo>
                    <a:lnTo>
                      <a:pt x="260" y="48"/>
                    </a:lnTo>
                    <a:close/>
                    <a:moveTo>
                      <a:pt x="252" y="58"/>
                    </a:moveTo>
                    <a:lnTo>
                      <a:pt x="252" y="52"/>
                    </a:lnTo>
                    <a:lnTo>
                      <a:pt x="259" y="52"/>
                    </a:lnTo>
                    <a:lnTo>
                      <a:pt x="259" y="53"/>
                    </a:lnTo>
                    <a:lnTo>
                      <a:pt x="259" y="53"/>
                    </a:lnTo>
                    <a:lnTo>
                      <a:pt x="252" y="58"/>
                    </a:lnTo>
                    <a:lnTo>
                      <a:pt x="252" y="58"/>
                    </a:lnTo>
                    <a:close/>
                    <a:moveTo>
                      <a:pt x="269" y="65"/>
                    </a:moveTo>
                    <a:lnTo>
                      <a:pt x="270" y="60"/>
                    </a:lnTo>
                    <a:lnTo>
                      <a:pt x="272" y="63"/>
                    </a:lnTo>
                    <a:lnTo>
                      <a:pt x="269" y="65"/>
                    </a:lnTo>
                    <a:lnTo>
                      <a:pt x="269" y="65"/>
                    </a:lnTo>
                    <a:close/>
                    <a:moveTo>
                      <a:pt x="265" y="65"/>
                    </a:moveTo>
                    <a:lnTo>
                      <a:pt x="264" y="67"/>
                    </a:lnTo>
                    <a:lnTo>
                      <a:pt x="260" y="67"/>
                    </a:lnTo>
                    <a:lnTo>
                      <a:pt x="255" y="60"/>
                    </a:lnTo>
                    <a:lnTo>
                      <a:pt x="262" y="55"/>
                    </a:lnTo>
                    <a:lnTo>
                      <a:pt x="264" y="57"/>
                    </a:lnTo>
                    <a:lnTo>
                      <a:pt x="269" y="57"/>
                    </a:lnTo>
                    <a:lnTo>
                      <a:pt x="269" y="58"/>
                    </a:lnTo>
                    <a:lnTo>
                      <a:pt x="265" y="60"/>
                    </a:lnTo>
                    <a:lnTo>
                      <a:pt x="265" y="65"/>
                    </a:lnTo>
                    <a:lnTo>
                      <a:pt x="265" y="65"/>
                    </a:lnTo>
                    <a:close/>
                    <a:moveTo>
                      <a:pt x="279" y="53"/>
                    </a:moveTo>
                    <a:lnTo>
                      <a:pt x="277" y="55"/>
                    </a:lnTo>
                    <a:lnTo>
                      <a:pt x="270" y="53"/>
                    </a:lnTo>
                    <a:lnTo>
                      <a:pt x="270" y="50"/>
                    </a:lnTo>
                    <a:lnTo>
                      <a:pt x="269" y="43"/>
                    </a:lnTo>
                    <a:lnTo>
                      <a:pt x="272" y="42"/>
                    </a:lnTo>
                    <a:lnTo>
                      <a:pt x="272" y="48"/>
                    </a:lnTo>
                    <a:lnTo>
                      <a:pt x="277" y="52"/>
                    </a:lnTo>
                    <a:lnTo>
                      <a:pt x="279" y="53"/>
                    </a:lnTo>
                    <a:lnTo>
                      <a:pt x="279" y="53"/>
                    </a:lnTo>
                    <a:close/>
                    <a:moveTo>
                      <a:pt x="292" y="60"/>
                    </a:moveTo>
                    <a:lnTo>
                      <a:pt x="289" y="57"/>
                    </a:lnTo>
                    <a:lnTo>
                      <a:pt x="285" y="55"/>
                    </a:lnTo>
                    <a:lnTo>
                      <a:pt x="285" y="48"/>
                    </a:lnTo>
                    <a:lnTo>
                      <a:pt x="289" y="45"/>
                    </a:lnTo>
                    <a:lnTo>
                      <a:pt x="294" y="48"/>
                    </a:lnTo>
                    <a:lnTo>
                      <a:pt x="292" y="53"/>
                    </a:lnTo>
                    <a:lnTo>
                      <a:pt x="294" y="57"/>
                    </a:lnTo>
                    <a:lnTo>
                      <a:pt x="292" y="60"/>
                    </a:lnTo>
                    <a:lnTo>
                      <a:pt x="292" y="60"/>
                    </a:lnTo>
                    <a:close/>
                    <a:moveTo>
                      <a:pt x="328" y="43"/>
                    </a:moveTo>
                    <a:lnTo>
                      <a:pt x="323" y="42"/>
                    </a:lnTo>
                    <a:lnTo>
                      <a:pt x="318" y="40"/>
                    </a:lnTo>
                    <a:lnTo>
                      <a:pt x="322" y="37"/>
                    </a:lnTo>
                    <a:lnTo>
                      <a:pt x="327" y="37"/>
                    </a:lnTo>
                    <a:lnTo>
                      <a:pt x="328" y="40"/>
                    </a:lnTo>
                    <a:lnTo>
                      <a:pt x="328" y="43"/>
                    </a:lnTo>
                    <a:lnTo>
                      <a:pt x="328" y="43"/>
                    </a:lnTo>
                    <a:close/>
                    <a:moveTo>
                      <a:pt x="335" y="40"/>
                    </a:moveTo>
                    <a:lnTo>
                      <a:pt x="328" y="33"/>
                    </a:lnTo>
                    <a:lnTo>
                      <a:pt x="338" y="27"/>
                    </a:lnTo>
                    <a:lnTo>
                      <a:pt x="338" y="32"/>
                    </a:lnTo>
                    <a:lnTo>
                      <a:pt x="335" y="37"/>
                    </a:lnTo>
                    <a:lnTo>
                      <a:pt x="335" y="40"/>
                    </a:lnTo>
                    <a:lnTo>
                      <a:pt x="335" y="40"/>
                    </a:lnTo>
                    <a:close/>
                    <a:moveTo>
                      <a:pt x="323" y="32"/>
                    </a:moveTo>
                    <a:lnTo>
                      <a:pt x="320" y="33"/>
                    </a:lnTo>
                    <a:lnTo>
                      <a:pt x="314" y="30"/>
                    </a:lnTo>
                    <a:lnTo>
                      <a:pt x="312" y="27"/>
                    </a:lnTo>
                    <a:lnTo>
                      <a:pt x="315" y="27"/>
                    </a:lnTo>
                    <a:lnTo>
                      <a:pt x="320" y="23"/>
                    </a:lnTo>
                    <a:lnTo>
                      <a:pt x="322" y="27"/>
                    </a:lnTo>
                    <a:lnTo>
                      <a:pt x="325" y="23"/>
                    </a:lnTo>
                    <a:lnTo>
                      <a:pt x="328" y="23"/>
                    </a:lnTo>
                    <a:lnTo>
                      <a:pt x="335" y="18"/>
                    </a:lnTo>
                    <a:lnTo>
                      <a:pt x="337" y="20"/>
                    </a:lnTo>
                    <a:lnTo>
                      <a:pt x="323" y="32"/>
                    </a:lnTo>
                    <a:lnTo>
                      <a:pt x="323" y="32"/>
                    </a:lnTo>
                    <a:close/>
                    <a:moveTo>
                      <a:pt x="338" y="23"/>
                    </a:moveTo>
                    <a:lnTo>
                      <a:pt x="338" y="23"/>
                    </a:lnTo>
                    <a:lnTo>
                      <a:pt x="345" y="20"/>
                    </a:lnTo>
                    <a:lnTo>
                      <a:pt x="352" y="25"/>
                    </a:lnTo>
                    <a:lnTo>
                      <a:pt x="350" y="28"/>
                    </a:lnTo>
                    <a:lnTo>
                      <a:pt x="343" y="30"/>
                    </a:lnTo>
                    <a:lnTo>
                      <a:pt x="343" y="27"/>
                    </a:lnTo>
                    <a:lnTo>
                      <a:pt x="338" y="23"/>
                    </a:lnTo>
                    <a:lnTo>
                      <a:pt x="338" y="23"/>
                    </a:lnTo>
                    <a:close/>
                    <a:moveTo>
                      <a:pt x="352" y="12"/>
                    </a:moveTo>
                    <a:lnTo>
                      <a:pt x="350" y="15"/>
                    </a:lnTo>
                    <a:lnTo>
                      <a:pt x="348" y="15"/>
                    </a:lnTo>
                    <a:lnTo>
                      <a:pt x="345" y="10"/>
                    </a:lnTo>
                    <a:lnTo>
                      <a:pt x="350" y="10"/>
                    </a:lnTo>
                    <a:lnTo>
                      <a:pt x="352" y="12"/>
                    </a:lnTo>
                    <a:lnTo>
                      <a:pt x="352" y="12"/>
                    </a:lnTo>
                    <a:close/>
                    <a:moveTo>
                      <a:pt x="363" y="5"/>
                    </a:moveTo>
                    <a:lnTo>
                      <a:pt x="360" y="5"/>
                    </a:lnTo>
                    <a:lnTo>
                      <a:pt x="362" y="2"/>
                    </a:lnTo>
                    <a:lnTo>
                      <a:pt x="365" y="2"/>
                    </a:lnTo>
                    <a:lnTo>
                      <a:pt x="363" y="5"/>
                    </a:lnTo>
                    <a:lnTo>
                      <a:pt x="363" y="5"/>
                    </a:lnTo>
                    <a:close/>
                    <a:moveTo>
                      <a:pt x="370" y="8"/>
                    </a:moveTo>
                    <a:lnTo>
                      <a:pt x="370" y="5"/>
                    </a:lnTo>
                    <a:lnTo>
                      <a:pt x="372" y="3"/>
                    </a:lnTo>
                    <a:lnTo>
                      <a:pt x="375" y="5"/>
                    </a:lnTo>
                    <a:lnTo>
                      <a:pt x="377" y="3"/>
                    </a:lnTo>
                    <a:lnTo>
                      <a:pt x="377" y="0"/>
                    </a:lnTo>
                    <a:lnTo>
                      <a:pt x="380" y="2"/>
                    </a:lnTo>
                    <a:lnTo>
                      <a:pt x="385" y="3"/>
                    </a:lnTo>
                    <a:lnTo>
                      <a:pt x="382" y="7"/>
                    </a:lnTo>
                    <a:lnTo>
                      <a:pt x="387" y="7"/>
                    </a:lnTo>
                    <a:lnTo>
                      <a:pt x="385" y="12"/>
                    </a:lnTo>
                    <a:lnTo>
                      <a:pt x="380" y="12"/>
                    </a:lnTo>
                    <a:lnTo>
                      <a:pt x="375" y="8"/>
                    </a:lnTo>
                    <a:lnTo>
                      <a:pt x="370" y="8"/>
                    </a:lnTo>
                    <a:close/>
                  </a:path>
                </a:pathLst>
              </a:custGeom>
              <a:solidFill>
                <a:srgbClr val="FFC000"/>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63" name="Freeform 34"/>
              <p:cNvSpPr>
                <a:spLocks noEditPoints="1"/>
              </p:cNvSpPr>
              <p:nvPr/>
            </p:nvSpPr>
            <p:spPr bwMode="auto">
              <a:xfrm>
                <a:off x="6535952" y="2305795"/>
                <a:ext cx="129500" cy="257322"/>
              </a:xfrm>
              <a:custGeom>
                <a:avLst/>
                <a:gdLst/>
                <a:ahLst/>
                <a:cxnLst>
                  <a:cxn ang="0">
                    <a:pos x="10" y="357"/>
                  </a:cxn>
                  <a:cxn ang="0">
                    <a:pos x="25" y="332"/>
                  </a:cxn>
                  <a:cxn ang="0">
                    <a:pos x="28" y="292"/>
                  </a:cxn>
                  <a:cxn ang="0">
                    <a:pos x="13" y="242"/>
                  </a:cxn>
                  <a:cxn ang="0">
                    <a:pos x="37" y="199"/>
                  </a:cxn>
                  <a:cxn ang="0">
                    <a:pos x="48" y="139"/>
                  </a:cxn>
                  <a:cxn ang="0">
                    <a:pos x="68" y="111"/>
                  </a:cxn>
                  <a:cxn ang="0">
                    <a:pos x="78" y="63"/>
                  </a:cxn>
                  <a:cxn ang="0">
                    <a:pos x="103" y="43"/>
                  </a:cxn>
                  <a:cxn ang="0">
                    <a:pos x="113" y="29"/>
                  </a:cxn>
                  <a:cxn ang="0">
                    <a:pos x="143" y="26"/>
                  </a:cxn>
                  <a:cxn ang="0">
                    <a:pos x="153" y="11"/>
                  </a:cxn>
                  <a:cxn ang="0">
                    <a:pos x="163" y="4"/>
                  </a:cxn>
                  <a:cxn ang="0">
                    <a:pos x="206" y="28"/>
                  </a:cxn>
                  <a:cxn ang="0">
                    <a:pos x="219" y="44"/>
                  </a:cxn>
                  <a:cxn ang="0">
                    <a:pos x="226" y="76"/>
                  </a:cxn>
                  <a:cxn ang="0">
                    <a:pos x="231" y="112"/>
                  </a:cxn>
                  <a:cxn ang="0">
                    <a:pos x="234" y="131"/>
                  </a:cxn>
                  <a:cxn ang="0">
                    <a:pos x="209" y="131"/>
                  </a:cxn>
                  <a:cxn ang="0">
                    <a:pos x="193" y="134"/>
                  </a:cxn>
                  <a:cxn ang="0">
                    <a:pos x="191" y="151"/>
                  </a:cxn>
                  <a:cxn ang="0">
                    <a:pos x="191" y="156"/>
                  </a:cxn>
                  <a:cxn ang="0">
                    <a:pos x="193" y="176"/>
                  </a:cxn>
                  <a:cxn ang="0">
                    <a:pos x="186" y="197"/>
                  </a:cxn>
                  <a:cxn ang="0">
                    <a:pos x="165" y="217"/>
                  </a:cxn>
                  <a:cxn ang="0">
                    <a:pos x="150" y="229"/>
                  </a:cxn>
                  <a:cxn ang="0">
                    <a:pos x="136" y="235"/>
                  </a:cxn>
                  <a:cxn ang="0">
                    <a:pos x="125" y="255"/>
                  </a:cxn>
                  <a:cxn ang="0">
                    <a:pos x="118" y="280"/>
                  </a:cxn>
                  <a:cxn ang="0">
                    <a:pos x="120" y="299"/>
                  </a:cxn>
                  <a:cxn ang="0">
                    <a:pos x="125" y="317"/>
                  </a:cxn>
                  <a:cxn ang="0">
                    <a:pos x="146" y="332"/>
                  </a:cxn>
                  <a:cxn ang="0">
                    <a:pos x="146" y="362"/>
                  </a:cxn>
                  <a:cxn ang="0">
                    <a:pos x="125" y="358"/>
                  </a:cxn>
                  <a:cxn ang="0">
                    <a:pos x="105" y="360"/>
                  </a:cxn>
                  <a:cxn ang="0">
                    <a:pos x="120" y="363"/>
                  </a:cxn>
                  <a:cxn ang="0">
                    <a:pos x="148" y="370"/>
                  </a:cxn>
                  <a:cxn ang="0">
                    <a:pos x="135" y="375"/>
                  </a:cxn>
                  <a:cxn ang="0">
                    <a:pos x="121" y="388"/>
                  </a:cxn>
                  <a:cxn ang="0">
                    <a:pos x="113" y="398"/>
                  </a:cxn>
                  <a:cxn ang="0">
                    <a:pos x="115" y="416"/>
                  </a:cxn>
                  <a:cxn ang="0">
                    <a:pos x="116" y="443"/>
                  </a:cxn>
                  <a:cxn ang="0">
                    <a:pos x="96" y="470"/>
                  </a:cxn>
                  <a:cxn ang="0">
                    <a:pos x="72" y="485"/>
                  </a:cxn>
                  <a:cxn ang="0">
                    <a:pos x="43" y="488"/>
                  </a:cxn>
                  <a:cxn ang="0">
                    <a:pos x="43" y="461"/>
                  </a:cxn>
                  <a:cxn ang="0">
                    <a:pos x="20" y="435"/>
                  </a:cxn>
                  <a:cxn ang="0">
                    <a:pos x="10" y="411"/>
                  </a:cxn>
                  <a:cxn ang="0">
                    <a:pos x="10" y="401"/>
                  </a:cxn>
                  <a:cxn ang="0">
                    <a:pos x="0" y="390"/>
                  </a:cxn>
                  <a:cxn ang="0">
                    <a:pos x="151" y="372"/>
                  </a:cxn>
                  <a:cxn ang="0">
                    <a:pos x="7" y="408"/>
                  </a:cxn>
                  <a:cxn ang="0">
                    <a:pos x="170" y="398"/>
                  </a:cxn>
                  <a:cxn ang="0">
                    <a:pos x="173" y="415"/>
                  </a:cxn>
                  <a:cxn ang="0">
                    <a:pos x="158" y="448"/>
                  </a:cxn>
                  <a:cxn ang="0">
                    <a:pos x="168" y="428"/>
                  </a:cxn>
                  <a:cxn ang="0">
                    <a:pos x="158" y="418"/>
                  </a:cxn>
                  <a:cxn ang="0">
                    <a:pos x="156" y="440"/>
                  </a:cxn>
                  <a:cxn ang="0">
                    <a:pos x="116" y="470"/>
                  </a:cxn>
                  <a:cxn ang="0">
                    <a:pos x="125" y="436"/>
                  </a:cxn>
                </a:cxnLst>
                <a:rect l="0" t="0" r="r" b="b"/>
                <a:pathLst>
                  <a:path w="243" h="495">
                    <a:moveTo>
                      <a:pt x="3" y="378"/>
                    </a:moveTo>
                    <a:lnTo>
                      <a:pt x="7" y="380"/>
                    </a:lnTo>
                    <a:lnTo>
                      <a:pt x="10" y="383"/>
                    </a:lnTo>
                    <a:lnTo>
                      <a:pt x="12" y="380"/>
                    </a:lnTo>
                    <a:lnTo>
                      <a:pt x="12" y="367"/>
                    </a:lnTo>
                    <a:lnTo>
                      <a:pt x="8" y="360"/>
                    </a:lnTo>
                    <a:lnTo>
                      <a:pt x="10" y="357"/>
                    </a:lnTo>
                    <a:lnTo>
                      <a:pt x="13" y="355"/>
                    </a:lnTo>
                    <a:lnTo>
                      <a:pt x="10" y="350"/>
                    </a:lnTo>
                    <a:lnTo>
                      <a:pt x="12" y="348"/>
                    </a:lnTo>
                    <a:lnTo>
                      <a:pt x="20" y="347"/>
                    </a:lnTo>
                    <a:lnTo>
                      <a:pt x="22" y="343"/>
                    </a:lnTo>
                    <a:lnTo>
                      <a:pt x="22" y="340"/>
                    </a:lnTo>
                    <a:lnTo>
                      <a:pt x="25" y="332"/>
                    </a:lnTo>
                    <a:lnTo>
                      <a:pt x="22" y="328"/>
                    </a:lnTo>
                    <a:lnTo>
                      <a:pt x="20" y="318"/>
                    </a:lnTo>
                    <a:lnTo>
                      <a:pt x="15" y="310"/>
                    </a:lnTo>
                    <a:lnTo>
                      <a:pt x="15" y="307"/>
                    </a:lnTo>
                    <a:lnTo>
                      <a:pt x="27" y="303"/>
                    </a:lnTo>
                    <a:lnTo>
                      <a:pt x="27" y="295"/>
                    </a:lnTo>
                    <a:lnTo>
                      <a:pt x="28" y="292"/>
                    </a:lnTo>
                    <a:lnTo>
                      <a:pt x="20" y="282"/>
                    </a:lnTo>
                    <a:lnTo>
                      <a:pt x="13" y="280"/>
                    </a:lnTo>
                    <a:lnTo>
                      <a:pt x="13" y="272"/>
                    </a:lnTo>
                    <a:lnTo>
                      <a:pt x="15" y="264"/>
                    </a:lnTo>
                    <a:lnTo>
                      <a:pt x="13" y="254"/>
                    </a:lnTo>
                    <a:lnTo>
                      <a:pt x="10" y="249"/>
                    </a:lnTo>
                    <a:lnTo>
                      <a:pt x="13" y="242"/>
                    </a:lnTo>
                    <a:lnTo>
                      <a:pt x="12" y="230"/>
                    </a:lnTo>
                    <a:lnTo>
                      <a:pt x="10" y="219"/>
                    </a:lnTo>
                    <a:lnTo>
                      <a:pt x="12" y="209"/>
                    </a:lnTo>
                    <a:lnTo>
                      <a:pt x="17" y="201"/>
                    </a:lnTo>
                    <a:lnTo>
                      <a:pt x="22" y="197"/>
                    </a:lnTo>
                    <a:lnTo>
                      <a:pt x="28" y="199"/>
                    </a:lnTo>
                    <a:lnTo>
                      <a:pt x="37" y="199"/>
                    </a:lnTo>
                    <a:lnTo>
                      <a:pt x="40" y="194"/>
                    </a:lnTo>
                    <a:lnTo>
                      <a:pt x="40" y="186"/>
                    </a:lnTo>
                    <a:lnTo>
                      <a:pt x="38" y="182"/>
                    </a:lnTo>
                    <a:lnTo>
                      <a:pt x="38" y="177"/>
                    </a:lnTo>
                    <a:lnTo>
                      <a:pt x="47" y="159"/>
                    </a:lnTo>
                    <a:lnTo>
                      <a:pt x="47" y="149"/>
                    </a:lnTo>
                    <a:lnTo>
                      <a:pt x="48" y="139"/>
                    </a:lnTo>
                    <a:lnTo>
                      <a:pt x="52" y="134"/>
                    </a:lnTo>
                    <a:lnTo>
                      <a:pt x="52" y="127"/>
                    </a:lnTo>
                    <a:lnTo>
                      <a:pt x="48" y="124"/>
                    </a:lnTo>
                    <a:lnTo>
                      <a:pt x="48" y="119"/>
                    </a:lnTo>
                    <a:lnTo>
                      <a:pt x="55" y="116"/>
                    </a:lnTo>
                    <a:lnTo>
                      <a:pt x="63" y="114"/>
                    </a:lnTo>
                    <a:lnTo>
                      <a:pt x="68" y="111"/>
                    </a:lnTo>
                    <a:lnTo>
                      <a:pt x="68" y="106"/>
                    </a:lnTo>
                    <a:lnTo>
                      <a:pt x="75" y="96"/>
                    </a:lnTo>
                    <a:lnTo>
                      <a:pt x="81" y="88"/>
                    </a:lnTo>
                    <a:lnTo>
                      <a:pt x="83" y="83"/>
                    </a:lnTo>
                    <a:lnTo>
                      <a:pt x="81" y="76"/>
                    </a:lnTo>
                    <a:lnTo>
                      <a:pt x="78" y="73"/>
                    </a:lnTo>
                    <a:lnTo>
                      <a:pt x="78" y="63"/>
                    </a:lnTo>
                    <a:lnTo>
                      <a:pt x="81" y="61"/>
                    </a:lnTo>
                    <a:lnTo>
                      <a:pt x="85" y="58"/>
                    </a:lnTo>
                    <a:lnTo>
                      <a:pt x="85" y="53"/>
                    </a:lnTo>
                    <a:lnTo>
                      <a:pt x="88" y="51"/>
                    </a:lnTo>
                    <a:lnTo>
                      <a:pt x="93" y="44"/>
                    </a:lnTo>
                    <a:lnTo>
                      <a:pt x="98" y="39"/>
                    </a:lnTo>
                    <a:lnTo>
                      <a:pt x="103" y="43"/>
                    </a:lnTo>
                    <a:lnTo>
                      <a:pt x="105" y="44"/>
                    </a:lnTo>
                    <a:lnTo>
                      <a:pt x="108" y="44"/>
                    </a:lnTo>
                    <a:lnTo>
                      <a:pt x="111" y="41"/>
                    </a:lnTo>
                    <a:lnTo>
                      <a:pt x="110" y="36"/>
                    </a:lnTo>
                    <a:lnTo>
                      <a:pt x="111" y="34"/>
                    </a:lnTo>
                    <a:lnTo>
                      <a:pt x="111" y="31"/>
                    </a:lnTo>
                    <a:lnTo>
                      <a:pt x="113" y="29"/>
                    </a:lnTo>
                    <a:lnTo>
                      <a:pt x="110" y="24"/>
                    </a:lnTo>
                    <a:lnTo>
                      <a:pt x="111" y="23"/>
                    </a:lnTo>
                    <a:lnTo>
                      <a:pt x="118" y="23"/>
                    </a:lnTo>
                    <a:lnTo>
                      <a:pt x="125" y="19"/>
                    </a:lnTo>
                    <a:lnTo>
                      <a:pt x="131" y="23"/>
                    </a:lnTo>
                    <a:lnTo>
                      <a:pt x="136" y="24"/>
                    </a:lnTo>
                    <a:lnTo>
                      <a:pt x="143" y="26"/>
                    </a:lnTo>
                    <a:lnTo>
                      <a:pt x="146" y="28"/>
                    </a:lnTo>
                    <a:lnTo>
                      <a:pt x="148" y="28"/>
                    </a:lnTo>
                    <a:lnTo>
                      <a:pt x="150" y="28"/>
                    </a:lnTo>
                    <a:lnTo>
                      <a:pt x="150" y="23"/>
                    </a:lnTo>
                    <a:lnTo>
                      <a:pt x="148" y="19"/>
                    </a:lnTo>
                    <a:lnTo>
                      <a:pt x="148" y="13"/>
                    </a:lnTo>
                    <a:lnTo>
                      <a:pt x="153" y="11"/>
                    </a:lnTo>
                    <a:lnTo>
                      <a:pt x="151" y="6"/>
                    </a:lnTo>
                    <a:lnTo>
                      <a:pt x="148" y="4"/>
                    </a:lnTo>
                    <a:lnTo>
                      <a:pt x="146" y="0"/>
                    </a:lnTo>
                    <a:lnTo>
                      <a:pt x="153" y="1"/>
                    </a:lnTo>
                    <a:lnTo>
                      <a:pt x="158" y="1"/>
                    </a:lnTo>
                    <a:lnTo>
                      <a:pt x="160" y="0"/>
                    </a:lnTo>
                    <a:lnTo>
                      <a:pt x="163" y="4"/>
                    </a:lnTo>
                    <a:lnTo>
                      <a:pt x="170" y="6"/>
                    </a:lnTo>
                    <a:lnTo>
                      <a:pt x="178" y="16"/>
                    </a:lnTo>
                    <a:lnTo>
                      <a:pt x="184" y="19"/>
                    </a:lnTo>
                    <a:lnTo>
                      <a:pt x="194" y="21"/>
                    </a:lnTo>
                    <a:lnTo>
                      <a:pt x="198" y="23"/>
                    </a:lnTo>
                    <a:lnTo>
                      <a:pt x="201" y="24"/>
                    </a:lnTo>
                    <a:lnTo>
                      <a:pt x="206" y="28"/>
                    </a:lnTo>
                    <a:lnTo>
                      <a:pt x="208" y="33"/>
                    </a:lnTo>
                    <a:lnTo>
                      <a:pt x="209" y="33"/>
                    </a:lnTo>
                    <a:lnTo>
                      <a:pt x="211" y="33"/>
                    </a:lnTo>
                    <a:lnTo>
                      <a:pt x="216" y="38"/>
                    </a:lnTo>
                    <a:lnTo>
                      <a:pt x="219" y="38"/>
                    </a:lnTo>
                    <a:lnTo>
                      <a:pt x="221" y="41"/>
                    </a:lnTo>
                    <a:lnTo>
                      <a:pt x="219" y="44"/>
                    </a:lnTo>
                    <a:lnTo>
                      <a:pt x="221" y="51"/>
                    </a:lnTo>
                    <a:lnTo>
                      <a:pt x="219" y="56"/>
                    </a:lnTo>
                    <a:lnTo>
                      <a:pt x="219" y="61"/>
                    </a:lnTo>
                    <a:lnTo>
                      <a:pt x="226" y="61"/>
                    </a:lnTo>
                    <a:lnTo>
                      <a:pt x="228" y="66"/>
                    </a:lnTo>
                    <a:lnTo>
                      <a:pt x="224" y="69"/>
                    </a:lnTo>
                    <a:lnTo>
                      <a:pt x="226" y="76"/>
                    </a:lnTo>
                    <a:lnTo>
                      <a:pt x="228" y="79"/>
                    </a:lnTo>
                    <a:lnTo>
                      <a:pt x="229" y="88"/>
                    </a:lnTo>
                    <a:lnTo>
                      <a:pt x="229" y="91"/>
                    </a:lnTo>
                    <a:lnTo>
                      <a:pt x="229" y="94"/>
                    </a:lnTo>
                    <a:lnTo>
                      <a:pt x="229" y="102"/>
                    </a:lnTo>
                    <a:lnTo>
                      <a:pt x="228" y="106"/>
                    </a:lnTo>
                    <a:lnTo>
                      <a:pt x="231" y="112"/>
                    </a:lnTo>
                    <a:lnTo>
                      <a:pt x="234" y="112"/>
                    </a:lnTo>
                    <a:lnTo>
                      <a:pt x="239" y="121"/>
                    </a:lnTo>
                    <a:lnTo>
                      <a:pt x="243" y="124"/>
                    </a:lnTo>
                    <a:lnTo>
                      <a:pt x="241" y="129"/>
                    </a:lnTo>
                    <a:lnTo>
                      <a:pt x="241" y="129"/>
                    </a:lnTo>
                    <a:lnTo>
                      <a:pt x="238" y="131"/>
                    </a:lnTo>
                    <a:lnTo>
                      <a:pt x="234" y="131"/>
                    </a:lnTo>
                    <a:lnTo>
                      <a:pt x="231" y="127"/>
                    </a:lnTo>
                    <a:lnTo>
                      <a:pt x="226" y="131"/>
                    </a:lnTo>
                    <a:lnTo>
                      <a:pt x="221" y="129"/>
                    </a:lnTo>
                    <a:lnTo>
                      <a:pt x="219" y="132"/>
                    </a:lnTo>
                    <a:lnTo>
                      <a:pt x="216" y="131"/>
                    </a:lnTo>
                    <a:lnTo>
                      <a:pt x="214" y="127"/>
                    </a:lnTo>
                    <a:lnTo>
                      <a:pt x="209" y="131"/>
                    </a:lnTo>
                    <a:lnTo>
                      <a:pt x="206" y="126"/>
                    </a:lnTo>
                    <a:lnTo>
                      <a:pt x="204" y="129"/>
                    </a:lnTo>
                    <a:lnTo>
                      <a:pt x="204" y="132"/>
                    </a:lnTo>
                    <a:lnTo>
                      <a:pt x="203" y="136"/>
                    </a:lnTo>
                    <a:lnTo>
                      <a:pt x="198" y="137"/>
                    </a:lnTo>
                    <a:lnTo>
                      <a:pt x="196" y="134"/>
                    </a:lnTo>
                    <a:lnTo>
                      <a:pt x="193" y="134"/>
                    </a:lnTo>
                    <a:lnTo>
                      <a:pt x="196" y="139"/>
                    </a:lnTo>
                    <a:lnTo>
                      <a:pt x="199" y="141"/>
                    </a:lnTo>
                    <a:lnTo>
                      <a:pt x="196" y="144"/>
                    </a:lnTo>
                    <a:lnTo>
                      <a:pt x="191" y="144"/>
                    </a:lnTo>
                    <a:lnTo>
                      <a:pt x="188" y="146"/>
                    </a:lnTo>
                    <a:lnTo>
                      <a:pt x="193" y="147"/>
                    </a:lnTo>
                    <a:lnTo>
                      <a:pt x="191" y="151"/>
                    </a:lnTo>
                    <a:lnTo>
                      <a:pt x="189" y="151"/>
                    </a:lnTo>
                    <a:lnTo>
                      <a:pt x="189" y="149"/>
                    </a:lnTo>
                    <a:lnTo>
                      <a:pt x="186" y="147"/>
                    </a:lnTo>
                    <a:lnTo>
                      <a:pt x="184" y="149"/>
                    </a:lnTo>
                    <a:lnTo>
                      <a:pt x="186" y="152"/>
                    </a:lnTo>
                    <a:lnTo>
                      <a:pt x="189" y="152"/>
                    </a:lnTo>
                    <a:lnTo>
                      <a:pt x="191" y="156"/>
                    </a:lnTo>
                    <a:lnTo>
                      <a:pt x="191" y="157"/>
                    </a:lnTo>
                    <a:lnTo>
                      <a:pt x="188" y="166"/>
                    </a:lnTo>
                    <a:lnTo>
                      <a:pt x="188" y="169"/>
                    </a:lnTo>
                    <a:lnTo>
                      <a:pt x="183" y="169"/>
                    </a:lnTo>
                    <a:lnTo>
                      <a:pt x="188" y="172"/>
                    </a:lnTo>
                    <a:lnTo>
                      <a:pt x="191" y="174"/>
                    </a:lnTo>
                    <a:lnTo>
                      <a:pt x="193" y="176"/>
                    </a:lnTo>
                    <a:lnTo>
                      <a:pt x="189" y="177"/>
                    </a:lnTo>
                    <a:lnTo>
                      <a:pt x="193" y="181"/>
                    </a:lnTo>
                    <a:lnTo>
                      <a:pt x="196" y="181"/>
                    </a:lnTo>
                    <a:lnTo>
                      <a:pt x="191" y="186"/>
                    </a:lnTo>
                    <a:lnTo>
                      <a:pt x="188" y="186"/>
                    </a:lnTo>
                    <a:lnTo>
                      <a:pt x="184" y="191"/>
                    </a:lnTo>
                    <a:lnTo>
                      <a:pt x="186" y="197"/>
                    </a:lnTo>
                    <a:lnTo>
                      <a:pt x="181" y="204"/>
                    </a:lnTo>
                    <a:lnTo>
                      <a:pt x="178" y="204"/>
                    </a:lnTo>
                    <a:lnTo>
                      <a:pt x="173" y="209"/>
                    </a:lnTo>
                    <a:lnTo>
                      <a:pt x="170" y="205"/>
                    </a:lnTo>
                    <a:lnTo>
                      <a:pt x="170" y="209"/>
                    </a:lnTo>
                    <a:lnTo>
                      <a:pt x="171" y="214"/>
                    </a:lnTo>
                    <a:lnTo>
                      <a:pt x="165" y="217"/>
                    </a:lnTo>
                    <a:lnTo>
                      <a:pt x="163" y="220"/>
                    </a:lnTo>
                    <a:lnTo>
                      <a:pt x="160" y="220"/>
                    </a:lnTo>
                    <a:lnTo>
                      <a:pt x="160" y="217"/>
                    </a:lnTo>
                    <a:lnTo>
                      <a:pt x="156" y="217"/>
                    </a:lnTo>
                    <a:lnTo>
                      <a:pt x="153" y="222"/>
                    </a:lnTo>
                    <a:lnTo>
                      <a:pt x="153" y="227"/>
                    </a:lnTo>
                    <a:lnTo>
                      <a:pt x="150" y="229"/>
                    </a:lnTo>
                    <a:lnTo>
                      <a:pt x="148" y="227"/>
                    </a:lnTo>
                    <a:lnTo>
                      <a:pt x="146" y="227"/>
                    </a:lnTo>
                    <a:lnTo>
                      <a:pt x="145" y="232"/>
                    </a:lnTo>
                    <a:lnTo>
                      <a:pt x="143" y="232"/>
                    </a:lnTo>
                    <a:lnTo>
                      <a:pt x="141" y="229"/>
                    </a:lnTo>
                    <a:lnTo>
                      <a:pt x="138" y="232"/>
                    </a:lnTo>
                    <a:lnTo>
                      <a:pt x="136" y="235"/>
                    </a:lnTo>
                    <a:lnTo>
                      <a:pt x="140" y="237"/>
                    </a:lnTo>
                    <a:lnTo>
                      <a:pt x="140" y="239"/>
                    </a:lnTo>
                    <a:lnTo>
                      <a:pt x="133" y="244"/>
                    </a:lnTo>
                    <a:lnTo>
                      <a:pt x="128" y="244"/>
                    </a:lnTo>
                    <a:lnTo>
                      <a:pt x="126" y="245"/>
                    </a:lnTo>
                    <a:lnTo>
                      <a:pt x="128" y="250"/>
                    </a:lnTo>
                    <a:lnTo>
                      <a:pt x="125" y="255"/>
                    </a:lnTo>
                    <a:lnTo>
                      <a:pt x="118" y="255"/>
                    </a:lnTo>
                    <a:lnTo>
                      <a:pt x="115" y="255"/>
                    </a:lnTo>
                    <a:lnTo>
                      <a:pt x="120" y="260"/>
                    </a:lnTo>
                    <a:lnTo>
                      <a:pt x="120" y="267"/>
                    </a:lnTo>
                    <a:lnTo>
                      <a:pt x="120" y="269"/>
                    </a:lnTo>
                    <a:lnTo>
                      <a:pt x="120" y="274"/>
                    </a:lnTo>
                    <a:lnTo>
                      <a:pt x="118" y="280"/>
                    </a:lnTo>
                    <a:lnTo>
                      <a:pt x="121" y="284"/>
                    </a:lnTo>
                    <a:lnTo>
                      <a:pt x="121" y="287"/>
                    </a:lnTo>
                    <a:lnTo>
                      <a:pt x="118" y="285"/>
                    </a:lnTo>
                    <a:lnTo>
                      <a:pt x="118" y="287"/>
                    </a:lnTo>
                    <a:lnTo>
                      <a:pt x="120" y="292"/>
                    </a:lnTo>
                    <a:lnTo>
                      <a:pt x="115" y="297"/>
                    </a:lnTo>
                    <a:lnTo>
                      <a:pt x="120" y="299"/>
                    </a:lnTo>
                    <a:lnTo>
                      <a:pt x="120" y="300"/>
                    </a:lnTo>
                    <a:lnTo>
                      <a:pt x="116" y="302"/>
                    </a:lnTo>
                    <a:lnTo>
                      <a:pt x="120" y="307"/>
                    </a:lnTo>
                    <a:lnTo>
                      <a:pt x="116" y="310"/>
                    </a:lnTo>
                    <a:lnTo>
                      <a:pt x="118" y="313"/>
                    </a:lnTo>
                    <a:lnTo>
                      <a:pt x="121" y="317"/>
                    </a:lnTo>
                    <a:lnTo>
                      <a:pt x="125" y="317"/>
                    </a:lnTo>
                    <a:lnTo>
                      <a:pt x="125" y="322"/>
                    </a:lnTo>
                    <a:lnTo>
                      <a:pt x="126" y="320"/>
                    </a:lnTo>
                    <a:lnTo>
                      <a:pt x="130" y="323"/>
                    </a:lnTo>
                    <a:lnTo>
                      <a:pt x="133" y="320"/>
                    </a:lnTo>
                    <a:lnTo>
                      <a:pt x="136" y="322"/>
                    </a:lnTo>
                    <a:lnTo>
                      <a:pt x="138" y="325"/>
                    </a:lnTo>
                    <a:lnTo>
                      <a:pt x="146" y="332"/>
                    </a:lnTo>
                    <a:lnTo>
                      <a:pt x="145" y="333"/>
                    </a:lnTo>
                    <a:lnTo>
                      <a:pt x="153" y="338"/>
                    </a:lnTo>
                    <a:lnTo>
                      <a:pt x="153" y="342"/>
                    </a:lnTo>
                    <a:lnTo>
                      <a:pt x="158" y="345"/>
                    </a:lnTo>
                    <a:lnTo>
                      <a:pt x="155" y="352"/>
                    </a:lnTo>
                    <a:lnTo>
                      <a:pt x="148" y="358"/>
                    </a:lnTo>
                    <a:lnTo>
                      <a:pt x="146" y="362"/>
                    </a:lnTo>
                    <a:lnTo>
                      <a:pt x="140" y="363"/>
                    </a:lnTo>
                    <a:lnTo>
                      <a:pt x="136" y="362"/>
                    </a:lnTo>
                    <a:lnTo>
                      <a:pt x="136" y="358"/>
                    </a:lnTo>
                    <a:lnTo>
                      <a:pt x="131" y="357"/>
                    </a:lnTo>
                    <a:lnTo>
                      <a:pt x="128" y="355"/>
                    </a:lnTo>
                    <a:lnTo>
                      <a:pt x="128" y="358"/>
                    </a:lnTo>
                    <a:lnTo>
                      <a:pt x="125" y="358"/>
                    </a:lnTo>
                    <a:lnTo>
                      <a:pt x="123" y="357"/>
                    </a:lnTo>
                    <a:lnTo>
                      <a:pt x="120" y="355"/>
                    </a:lnTo>
                    <a:lnTo>
                      <a:pt x="118" y="358"/>
                    </a:lnTo>
                    <a:lnTo>
                      <a:pt x="113" y="358"/>
                    </a:lnTo>
                    <a:lnTo>
                      <a:pt x="111" y="357"/>
                    </a:lnTo>
                    <a:lnTo>
                      <a:pt x="108" y="362"/>
                    </a:lnTo>
                    <a:lnTo>
                      <a:pt x="105" y="360"/>
                    </a:lnTo>
                    <a:lnTo>
                      <a:pt x="101" y="360"/>
                    </a:lnTo>
                    <a:lnTo>
                      <a:pt x="101" y="362"/>
                    </a:lnTo>
                    <a:lnTo>
                      <a:pt x="108" y="363"/>
                    </a:lnTo>
                    <a:lnTo>
                      <a:pt x="110" y="365"/>
                    </a:lnTo>
                    <a:lnTo>
                      <a:pt x="111" y="362"/>
                    </a:lnTo>
                    <a:lnTo>
                      <a:pt x="116" y="362"/>
                    </a:lnTo>
                    <a:lnTo>
                      <a:pt x="120" y="363"/>
                    </a:lnTo>
                    <a:lnTo>
                      <a:pt x="125" y="365"/>
                    </a:lnTo>
                    <a:lnTo>
                      <a:pt x="128" y="368"/>
                    </a:lnTo>
                    <a:lnTo>
                      <a:pt x="133" y="367"/>
                    </a:lnTo>
                    <a:lnTo>
                      <a:pt x="135" y="368"/>
                    </a:lnTo>
                    <a:lnTo>
                      <a:pt x="140" y="365"/>
                    </a:lnTo>
                    <a:lnTo>
                      <a:pt x="145" y="367"/>
                    </a:lnTo>
                    <a:lnTo>
                      <a:pt x="148" y="370"/>
                    </a:lnTo>
                    <a:lnTo>
                      <a:pt x="148" y="373"/>
                    </a:lnTo>
                    <a:lnTo>
                      <a:pt x="145" y="377"/>
                    </a:lnTo>
                    <a:lnTo>
                      <a:pt x="141" y="377"/>
                    </a:lnTo>
                    <a:lnTo>
                      <a:pt x="138" y="382"/>
                    </a:lnTo>
                    <a:lnTo>
                      <a:pt x="135" y="382"/>
                    </a:lnTo>
                    <a:lnTo>
                      <a:pt x="136" y="378"/>
                    </a:lnTo>
                    <a:lnTo>
                      <a:pt x="135" y="375"/>
                    </a:lnTo>
                    <a:lnTo>
                      <a:pt x="131" y="378"/>
                    </a:lnTo>
                    <a:lnTo>
                      <a:pt x="133" y="380"/>
                    </a:lnTo>
                    <a:lnTo>
                      <a:pt x="130" y="382"/>
                    </a:lnTo>
                    <a:lnTo>
                      <a:pt x="126" y="385"/>
                    </a:lnTo>
                    <a:lnTo>
                      <a:pt x="126" y="388"/>
                    </a:lnTo>
                    <a:lnTo>
                      <a:pt x="121" y="387"/>
                    </a:lnTo>
                    <a:lnTo>
                      <a:pt x="121" y="388"/>
                    </a:lnTo>
                    <a:lnTo>
                      <a:pt x="120" y="392"/>
                    </a:lnTo>
                    <a:lnTo>
                      <a:pt x="118" y="390"/>
                    </a:lnTo>
                    <a:lnTo>
                      <a:pt x="116" y="390"/>
                    </a:lnTo>
                    <a:lnTo>
                      <a:pt x="113" y="393"/>
                    </a:lnTo>
                    <a:lnTo>
                      <a:pt x="116" y="393"/>
                    </a:lnTo>
                    <a:lnTo>
                      <a:pt x="121" y="398"/>
                    </a:lnTo>
                    <a:lnTo>
                      <a:pt x="113" y="398"/>
                    </a:lnTo>
                    <a:lnTo>
                      <a:pt x="120" y="400"/>
                    </a:lnTo>
                    <a:lnTo>
                      <a:pt x="120" y="403"/>
                    </a:lnTo>
                    <a:lnTo>
                      <a:pt x="118" y="408"/>
                    </a:lnTo>
                    <a:lnTo>
                      <a:pt x="123" y="413"/>
                    </a:lnTo>
                    <a:lnTo>
                      <a:pt x="118" y="413"/>
                    </a:lnTo>
                    <a:lnTo>
                      <a:pt x="111" y="411"/>
                    </a:lnTo>
                    <a:lnTo>
                      <a:pt x="115" y="416"/>
                    </a:lnTo>
                    <a:lnTo>
                      <a:pt x="113" y="420"/>
                    </a:lnTo>
                    <a:lnTo>
                      <a:pt x="118" y="423"/>
                    </a:lnTo>
                    <a:lnTo>
                      <a:pt x="113" y="426"/>
                    </a:lnTo>
                    <a:lnTo>
                      <a:pt x="118" y="431"/>
                    </a:lnTo>
                    <a:lnTo>
                      <a:pt x="113" y="435"/>
                    </a:lnTo>
                    <a:lnTo>
                      <a:pt x="113" y="440"/>
                    </a:lnTo>
                    <a:lnTo>
                      <a:pt x="116" y="443"/>
                    </a:lnTo>
                    <a:lnTo>
                      <a:pt x="115" y="446"/>
                    </a:lnTo>
                    <a:lnTo>
                      <a:pt x="115" y="456"/>
                    </a:lnTo>
                    <a:lnTo>
                      <a:pt x="110" y="460"/>
                    </a:lnTo>
                    <a:lnTo>
                      <a:pt x="108" y="470"/>
                    </a:lnTo>
                    <a:lnTo>
                      <a:pt x="103" y="475"/>
                    </a:lnTo>
                    <a:lnTo>
                      <a:pt x="100" y="471"/>
                    </a:lnTo>
                    <a:lnTo>
                      <a:pt x="96" y="470"/>
                    </a:lnTo>
                    <a:lnTo>
                      <a:pt x="91" y="473"/>
                    </a:lnTo>
                    <a:lnTo>
                      <a:pt x="81" y="471"/>
                    </a:lnTo>
                    <a:lnTo>
                      <a:pt x="81" y="468"/>
                    </a:lnTo>
                    <a:lnTo>
                      <a:pt x="80" y="475"/>
                    </a:lnTo>
                    <a:lnTo>
                      <a:pt x="72" y="476"/>
                    </a:lnTo>
                    <a:lnTo>
                      <a:pt x="68" y="483"/>
                    </a:lnTo>
                    <a:lnTo>
                      <a:pt x="72" y="485"/>
                    </a:lnTo>
                    <a:lnTo>
                      <a:pt x="72" y="490"/>
                    </a:lnTo>
                    <a:lnTo>
                      <a:pt x="67" y="493"/>
                    </a:lnTo>
                    <a:lnTo>
                      <a:pt x="60" y="491"/>
                    </a:lnTo>
                    <a:lnTo>
                      <a:pt x="48" y="495"/>
                    </a:lnTo>
                    <a:lnTo>
                      <a:pt x="43" y="495"/>
                    </a:lnTo>
                    <a:lnTo>
                      <a:pt x="42" y="491"/>
                    </a:lnTo>
                    <a:lnTo>
                      <a:pt x="43" y="488"/>
                    </a:lnTo>
                    <a:lnTo>
                      <a:pt x="42" y="478"/>
                    </a:lnTo>
                    <a:lnTo>
                      <a:pt x="37" y="476"/>
                    </a:lnTo>
                    <a:lnTo>
                      <a:pt x="37" y="471"/>
                    </a:lnTo>
                    <a:lnTo>
                      <a:pt x="33" y="470"/>
                    </a:lnTo>
                    <a:lnTo>
                      <a:pt x="33" y="468"/>
                    </a:lnTo>
                    <a:lnTo>
                      <a:pt x="40" y="468"/>
                    </a:lnTo>
                    <a:lnTo>
                      <a:pt x="43" y="461"/>
                    </a:lnTo>
                    <a:lnTo>
                      <a:pt x="42" y="456"/>
                    </a:lnTo>
                    <a:lnTo>
                      <a:pt x="37" y="458"/>
                    </a:lnTo>
                    <a:lnTo>
                      <a:pt x="32" y="455"/>
                    </a:lnTo>
                    <a:lnTo>
                      <a:pt x="30" y="450"/>
                    </a:lnTo>
                    <a:lnTo>
                      <a:pt x="25" y="448"/>
                    </a:lnTo>
                    <a:lnTo>
                      <a:pt x="25" y="443"/>
                    </a:lnTo>
                    <a:lnTo>
                      <a:pt x="20" y="435"/>
                    </a:lnTo>
                    <a:lnTo>
                      <a:pt x="18" y="433"/>
                    </a:lnTo>
                    <a:lnTo>
                      <a:pt x="17" y="426"/>
                    </a:lnTo>
                    <a:lnTo>
                      <a:pt x="12" y="426"/>
                    </a:lnTo>
                    <a:lnTo>
                      <a:pt x="10" y="423"/>
                    </a:lnTo>
                    <a:lnTo>
                      <a:pt x="12" y="420"/>
                    </a:lnTo>
                    <a:lnTo>
                      <a:pt x="12" y="416"/>
                    </a:lnTo>
                    <a:lnTo>
                      <a:pt x="10" y="411"/>
                    </a:lnTo>
                    <a:lnTo>
                      <a:pt x="12" y="408"/>
                    </a:lnTo>
                    <a:lnTo>
                      <a:pt x="17" y="405"/>
                    </a:lnTo>
                    <a:lnTo>
                      <a:pt x="15" y="403"/>
                    </a:lnTo>
                    <a:lnTo>
                      <a:pt x="12" y="401"/>
                    </a:lnTo>
                    <a:lnTo>
                      <a:pt x="12" y="398"/>
                    </a:lnTo>
                    <a:lnTo>
                      <a:pt x="10" y="398"/>
                    </a:lnTo>
                    <a:lnTo>
                      <a:pt x="10" y="401"/>
                    </a:lnTo>
                    <a:lnTo>
                      <a:pt x="13" y="405"/>
                    </a:lnTo>
                    <a:lnTo>
                      <a:pt x="7" y="406"/>
                    </a:lnTo>
                    <a:lnTo>
                      <a:pt x="8" y="403"/>
                    </a:lnTo>
                    <a:lnTo>
                      <a:pt x="7" y="401"/>
                    </a:lnTo>
                    <a:lnTo>
                      <a:pt x="3" y="400"/>
                    </a:lnTo>
                    <a:lnTo>
                      <a:pt x="3" y="392"/>
                    </a:lnTo>
                    <a:lnTo>
                      <a:pt x="0" y="390"/>
                    </a:lnTo>
                    <a:lnTo>
                      <a:pt x="0" y="380"/>
                    </a:lnTo>
                    <a:lnTo>
                      <a:pt x="3" y="378"/>
                    </a:lnTo>
                    <a:lnTo>
                      <a:pt x="3" y="378"/>
                    </a:lnTo>
                    <a:lnTo>
                      <a:pt x="3" y="378"/>
                    </a:lnTo>
                    <a:close/>
                    <a:moveTo>
                      <a:pt x="146" y="365"/>
                    </a:moveTo>
                    <a:lnTo>
                      <a:pt x="150" y="370"/>
                    </a:lnTo>
                    <a:lnTo>
                      <a:pt x="151" y="372"/>
                    </a:lnTo>
                    <a:lnTo>
                      <a:pt x="151" y="367"/>
                    </a:lnTo>
                    <a:lnTo>
                      <a:pt x="156" y="362"/>
                    </a:lnTo>
                    <a:lnTo>
                      <a:pt x="156" y="358"/>
                    </a:lnTo>
                    <a:lnTo>
                      <a:pt x="151" y="358"/>
                    </a:lnTo>
                    <a:lnTo>
                      <a:pt x="146" y="365"/>
                    </a:lnTo>
                    <a:lnTo>
                      <a:pt x="146" y="365"/>
                    </a:lnTo>
                    <a:close/>
                    <a:moveTo>
                      <a:pt x="7" y="408"/>
                    </a:moveTo>
                    <a:lnTo>
                      <a:pt x="7" y="411"/>
                    </a:lnTo>
                    <a:lnTo>
                      <a:pt x="8" y="411"/>
                    </a:lnTo>
                    <a:lnTo>
                      <a:pt x="10" y="408"/>
                    </a:lnTo>
                    <a:lnTo>
                      <a:pt x="7" y="408"/>
                    </a:lnTo>
                    <a:lnTo>
                      <a:pt x="7" y="408"/>
                    </a:lnTo>
                    <a:close/>
                    <a:moveTo>
                      <a:pt x="168" y="395"/>
                    </a:moveTo>
                    <a:lnTo>
                      <a:pt x="170" y="398"/>
                    </a:lnTo>
                    <a:lnTo>
                      <a:pt x="171" y="395"/>
                    </a:lnTo>
                    <a:lnTo>
                      <a:pt x="170" y="393"/>
                    </a:lnTo>
                    <a:lnTo>
                      <a:pt x="168" y="395"/>
                    </a:lnTo>
                    <a:lnTo>
                      <a:pt x="168" y="395"/>
                    </a:lnTo>
                    <a:close/>
                    <a:moveTo>
                      <a:pt x="170" y="415"/>
                    </a:moveTo>
                    <a:lnTo>
                      <a:pt x="171" y="416"/>
                    </a:lnTo>
                    <a:lnTo>
                      <a:pt x="173" y="415"/>
                    </a:lnTo>
                    <a:lnTo>
                      <a:pt x="178" y="413"/>
                    </a:lnTo>
                    <a:lnTo>
                      <a:pt x="176" y="413"/>
                    </a:lnTo>
                    <a:lnTo>
                      <a:pt x="171" y="413"/>
                    </a:lnTo>
                    <a:lnTo>
                      <a:pt x="170" y="415"/>
                    </a:lnTo>
                    <a:lnTo>
                      <a:pt x="170" y="415"/>
                    </a:lnTo>
                    <a:close/>
                    <a:moveTo>
                      <a:pt x="153" y="450"/>
                    </a:moveTo>
                    <a:lnTo>
                      <a:pt x="158" y="448"/>
                    </a:lnTo>
                    <a:lnTo>
                      <a:pt x="160" y="445"/>
                    </a:lnTo>
                    <a:lnTo>
                      <a:pt x="158" y="443"/>
                    </a:lnTo>
                    <a:lnTo>
                      <a:pt x="158" y="441"/>
                    </a:lnTo>
                    <a:lnTo>
                      <a:pt x="165" y="436"/>
                    </a:lnTo>
                    <a:lnTo>
                      <a:pt x="165" y="435"/>
                    </a:lnTo>
                    <a:lnTo>
                      <a:pt x="168" y="430"/>
                    </a:lnTo>
                    <a:lnTo>
                      <a:pt x="168" y="428"/>
                    </a:lnTo>
                    <a:lnTo>
                      <a:pt x="165" y="426"/>
                    </a:lnTo>
                    <a:lnTo>
                      <a:pt x="166" y="421"/>
                    </a:lnTo>
                    <a:lnTo>
                      <a:pt x="166" y="420"/>
                    </a:lnTo>
                    <a:lnTo>
                      <a:pt x="170" y="418"/>
                    </a:lnTo>
                    <a:lnTo>
                      <a:pt x="166" y="416"/>
                    </a:lnTo>
                    <a:lnTo>
                      <a:pt x="163" y="418"/>
                    </a:lnTo>
                    <a:lnTo>
                      <a:pt x="158" y="418"/>
                    </a:lnTo>
                    <a:lnTo>
                      <a:pt x="155" y="421"/>
                    </a:lnTo>
                    <a:lnTo>
                      <a:pt x="153" y="425"/>
                    </a:lnTo>
                    <a:lnTo>
                      <a:pt x="150" y="428"/>
                    </a:lnTo>
                    <a:lnTo>
                      <a:pt x="151" y="433"/>
                    </a:lnTo>
                    <a:lnTo>
                      <a:pt x="150" y="435"/>
                    </a:lnTo>
                    <a:lnTo>
                      <a:pt x="155" y="441"/>
                    </a:lnTo>
                    <a:lnTo>
                      <a:pt x="156" y="440"/>
                    </a:lnTo>
                    <a:lnTo>
                      <a:pt x="155" y="445"/>
                    </a:lnTo>
                    <a:lnTo>
                      <a:pt x="153" y="446"/>
                    </a:lnTo>
                    <a:lnTo>
                      <a:pt x="153" y="450"/>
                    </a:lnTo>
                    <a:lnTo>
                      <a:pt x="153" y="450"/>
                    </a:lnTo>
                    <a:close/>
                    <a:moveTo>
                      <a:pt x="116" y="461"/>
                    </a:moveTo>
                    <a:lnTo>
                      <a:pt x="116" y="466"/>
                    </a:lnTo>
                    <a:lnTo>
                      <a:pt x="116" y="470"/>
                    </a:lnTo>
                    <a:lnTo>
                      <a:pt x="118" y="471"/>
                    </a:lnTo>
                    <a:lnTo>
                      <a:pt x="120" y="466"/>
                    </a:lnTo>
                    <a:lnTo>
                      <a:pt x="123" y="460"/>
                    </a:lnTo>
                    <a:lnTo>
                      <a:pt x="125" y="453"/>
                    </a:lnTo>
                    <a:lnTo>
                      <a:pt x="126" y="445"/>
                    </a:lnTo>
                    <a:lnTo>
                      <a:pt x="128" y="438"/>
                    </a:lnTo>
                    <a:lnTo>
                      <a:pt x="125" y="436"/>
                    </a:lnTo>
                    <a:lnTo>
                      <a:pt x="121" y="440"/>
                    </a:lnTo>
                    <a:lnTo>
                      <a:pt x="123" y="443"/>
                    </a:lnTo>
                    <a:lnTo>
                      <a:pt x="121" y="448"/>
                    </a:lnTo>
                    <a:lnTo>
                      <a:pt x="118" y="450"/>
                    </a:lnTo>
                    <a:lnTo>
                      <a:pt x="116" y="46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64" name="Freeform 35"/>
              <p:cNvSpPr>
                <a:spLocks noEditPoints="1"/>
              </p:cNvSpPr>
              <p:nvPr/>
            </p:nvSpPr>
            <p:spPr bwMode="auto">
              <a:xfrm>
                <a:off x="6621572" y="2280893"/>
                <a:ext cx="129500" cy="204405"/>
              </a:xfrm>
              <a:custGeom>
                <a:avLst/>
                <a:gdLst/>
                <a:ahLst/>
                <a:cxnLst>
                  <a:cxn ang="0">
                    <a:pos x="220" y="328"/>
                  </a:cxn>
                  <a:cxn ang="0">
                    <a:pos x="224" y="266"/>
                  </a:cxn>
                  <a:cxn ang="0">
                    <a:pos x="209" y="225"/>
                  </a:cxn>
                  <a:cxn ang="0">
                    <a:pos x="199" y="198"/>
                  </a:cxn>
                  <a:cxn ang="0">
                    <a:pos x="192" y="151"/>
                  </a:cxn>
                  <a:cxn ang="0">
                    <a:pos x="186" y="98"/>
                  </a:cxn>
                  <a:cxn ang="0">
                    <a:pos x="156" y="77"/>
                  </a:cxn>
                  <a:cxn ang="0">
                    <a:pos x="152" y="47"/>
                  </a:cxn>
                  <a:cxn ang="0">
                    <a:pos x="156" y="17"/>
                  </a:cxn>
                  <a:cxn ang="0">
                    <a:pos x="119" y="2"/>
                  </a:cxn>
                  <a:cxn ang="0">
                    <a:pos x="101" y="12"/>
                  </a:cxn>
                  <a:cxn ang="0">
                    <a:pos x="96" y="42"/>
                  </a:cxn>
                  <a:cxn ang="0">
                    <a:pos x="79" y="55"/>
                  </a:cxn>
                  <a:cxn ang="0">
                    <a:pos x="49" y="63"/>
                  </a:cxn>
                  <a:cxn ang="0">
                    <a:pos x="11" y="39"/>
                  </a:cxn>
                  <a:cxn ang="0">
                    <a:pos x="1" y="47"/>
                  </a:cxn>
                  <a:cxn ang="0">
                    <a:pos x="34" y="70"/>
                  </a:cxn>
                  <a:cxn ang="0">
                    <a:pos x="51" y="82"/>
                  </a:cxn>
                  <a:cxn ang="0">
                    <a:pos x="59" y="105"/>
                  </a:cxn>
                  <a:cxn ang="0">
                    <a:pos x="68" y="128"/>
                  </a:cxn>
                  <a:cxn ang="0">
                    <a:pos x="71" y="161"/>
                  </a:cxn>
                  <a:cxn ang="0">
                    <a:pos x="88" y="180"/>
                  </a:cxn>
                  <a:cxn ang="0">
                    <a:pos x="108" y="200"/>
                  </a:cxn>
                  <a:cxn ang="0">
                    <a:pos x="111" y="215"/>
                  </a:cxn>
                  <a:cxn ang="0">
                    <a:pos x="88" y="226"/>
                  </a:cxn>
                  <a:cxn ang="0">
                    <a:pos x="71" y="240"/>
                  </a:cxn>
                  <a:cxn ang="0">
                    <a:pos x="69" y="259"/>
                  </a:cxn>
                  <a:cxn ang="0">
                    <a:pos x="54" y="263"/>
                  </a:cxn>
                  <a:cxn ang="0">
                    <a:pos x="48" y="276"/>
                  </a:cxn>
                  <a:cxn ang="0">
                    <a:pos x="36" y="279"/>
                  </a:cxn>
                  <a:cxn ang="0">
                    <a:pos x="34" y="298"/>
                  </a:cxn>
                  <a:cxn ang="0">
                    <a:pos x="38" y="313"/>
                  </a:cxn>
                  <a:cxn ang="0">
                    <a:pos x="48" y="336"/>
                  </a:cxn>
                  <a:cxn ang="0">
                    <a:pos x="43" y="362"/>
                  </a:cxn>
                  <a:cxn ang="0">
                    <a:pos x="61" y="371"/>
                  </a:cxn>
                  <a:cxn ang="0">
                    <a:pos x="78" y="376"/>
                  </a:cxn>
                  <a:cxn ang="0">
                    <a:pos x="86" y="394"/>
                  </a:cxn>
                  <a:cxn ang="0">
                    <a:pos x="101" y="387"/>
                  </a:cxn>
                  <a:cxn ang="0">
                    <a:pos x="134" y="376"/>
                  </a:cxn>
                  <a:cxn ang="0">
                    <a:pos x="144" y="372"/>
                  </a:cxn>
                  <a:cxn ang="0">
                    <a:pos x="152" y="372"/>
                  </a:cxn>
                  <a:cxn ang="0">
                    <a:pos x="169" y="367"/>
                  </a:cxn>
                  <a:cxn ang="0">
                    <a:pos x="184" y="366"/>
                  </a:cxn>
                  <a:cxn ang="0">
                    <a:pos x="101" y="206"/>
                  </a:cxn>
                  <a:cxn ang="0">
                    <a:pos x="103" y="203"/>
                  </a:cxn>
                  <a:cxn ang="0">
                    <a:pos x="36" y="268"/>
                  </a:cxn>
                  <a:cxn ang="0">
                    <a:pos x="36" y="271"/>
                  </a:cxn>
                  <a:cxn ang="0">
                    <a:pos x="81" y="386"/>
                  </a:cxn>
                  <a:cxn ang="0">
                    <a:pos x="81" y="386"/>
                  </a:cxn>
                  <a:cxn ang="0">
                    <a:pos x="74" y="381"/>
                  </a:cxn>
                  <a:cxn ang="0">
                    <a:pos x="64" y="377"/>
                  </a:cxn>
                  <a:cxn ang="0">
                    <a:pos x="54" y="369"/>
                  </a:cxn>
                  <a:cxn ang="0">
                    <a:pos x="44" y="371"/>
                  </a:cxn>
                  <a:cxn ang="0">
                    <a:pos x="15" y="372"/>
                  </a:cxn>
                  <a:cxn ang="0">
                    <a:pos x="23" y="384"/>
                  </a:cxn>
                  <a:cxn ang="0">
                    <a:pos x="13" y="382"/>
                  </a:cxn>
                </a:cxnLst>
                <a:rect l="0" t="0" r="r" b="b"/>
                <a:pathLst>
                  <a:path w="242" h="394">
                    <a:moveTo>
                      <a:pt x="192" y="366"/>
                    </a:moveTo>
                    <a:lnTo>
                      <a:pt x="191" y="359"/>
                    </a:lnTo>
                    <a:lnTo>
                      <a:pt x="202" y="349"/>
                    </a:lnTo>
                    <a:lnTo>
                      <a:pt x="207" y="348"/>
                    </a:lnTo>
                    <a:lnTo>
                      <a:pt x="214" y="336"/>
                    </a:lnTo>
                    <a:lnTo>
                      <a:pt x="220" y="328"/>
                    </a:lnTo>
                    <a:lnTo>
                      <a:pt x="225" y="316"/>
                    </a:lnTo>
                    <a:lnTo>
                      <a:pt x="235" y="301"/>
                    </a:lnTo>
                    <a:lnTo>
                      <a:pt x="242" y="286"/>
                    </a:lnTo>
                    <a:lnTo>
                      <a:pt x="240" y="279"/>
                    </a:lnTo>
                    <a:lnTo>
                      <a:pt x="230" y="268"/>
                    </a:lnTo>
                    <a:lnTo>
                      <a:pt x="224" y="266"/>
                    </a:lnTo>
                    <a:lnTo>
                      <a:pt x="212" y="253"/>
                    </a:lnTo>
                    <a:lnTo>
                      <a:pt x="215" y="246"/>
                    </a:lnTo>
                    <a:lnTo>
                      <a:pt x="219" y="240"/>
                    </a:lnTo>
                    <a:lnTo>
                      <a:pt x="219" y="233"/>
                    </a:lnTo>
                    <a:lnTo>
                      <a:pt x="212" y="230"/>
                    </a:lnTo>
                    <a:lnTo>
                      <a:pt x="209" y="225"/>
                    </a:lnTo>
                    <a:lnTo>
                      <a:pt x="209" y="216"/>
                    </a:lnTo>
                    <a:lnTo>
                      <a:pt x="211" y="213"/>
                    </a:lnTo>
                    <a:lnTo>
                      <a:pt x="209" y="210"/>
                    </a:lnTo>
                    <a:lnTo>
                      <a:pt x="202" y="208"/>
                    </a:lnTo>
                    <a:lnTo>
                      <a:pt x="199" y="205"/>
                    </a:lnTo>
                    <a:lnTo>
                      <a:pt x="199" y="198"/>
                    </a:lnTo>
                    <a:lnTo>
                      <a:pt x="202" y="193"/>
                    </a:lnTo>
                    <a:lnTo>
                      <a:pt x="197" y="193"/>
                    </a:lnTo>
                    <a:lnTo>
                      <a:pt x="197" y="190"/>
                    </a:lnTo>
                    <a:lnTo>
                      <a:pt x="199" y="175"/>
                    </a:lnTo>
                    <a:lnTo>
                      <a:pt x="204" y="173"/>
                    </a:lnTo>
                    <a:lnTo>
                      <a:pt x="192" y="151"/>
                    </a:lnTo>
                    <a:lnTo>
                      <a:pt x="182" y="135"/>
                    </a:lnTo>
                    <a:lnTo>
                      <a:pt x="181" y="128"/>
                    </a:lnTo>
                    <a:lnTo>
                      <a:pt x="174" y="123"/>
                    </a:lnTo>
                    <a:lnTo>
                      <a:pt x="179" y="112"/>
                    </a:lnTo>
                    <a:lnTo>
                      <a:pt x="184" y="105"/>
                    </a:lnTo>
                    <a:lnTo>
                      <a:pt x="186" y="98"/>
                    </a:lnTo>
                    <a:lnTo>
                      <a:pt x="182" y="97"/>
                    </a:lnTo>
                    <a:lnTo>
                      <a:pt x="172" y="90"/>
                    </a:lnTo>
                    <a:lnTo>
                      <a:pt x="171" y="85"/>
                    </a:lnTo>
                    <a:lnTo>
                      <a:pt x="166" y="80"/>
                    </a:lnTo>
                    <a:lnTo>
                      <a:pt x="159" y="77"/>
                    </a:lnTo>
                    <a:lnTo>
                      <a:pt x="156" y="77"/>
                    </a:lnTo>
                    <a:lnTo>
                      <a:pt x="152" y="67"/>
                    </a:lnTo>
                    <a:lnTo>
                      <a:pt x="149" y="63"/>
                    </a:lnTo>
                    <a:lnTo>
                      <a:pt x="151" y="55"/>
                    </a:lnTo>
                    <a:lnTo>
                      <a:pt x="152" y="50"/>
                    </a:lnTo>
                    <a:lnTo>
                      <a:pt x="147" y="49"/>
                    </a:lnTo>
                    <a:lnTo>
                      <a:pt x="152" y="47"/>
                    </a:lnTo>
                    <a:lnTo>
                      <a:pt x="157" y="44"/>
                    </a:lnTo>
                    <a:lnTo>
                      <a:pt x="157" y="35"/>
                    </a:lnTo>
                    <a:lnTo>
                      <a:pt x="161" y="29"/>
                    </a:lnTo>
                    <a:lnTo>
                      <a:pt x="162" y="25"/>
                    </a:lnTo>
                    <a:lnTo>
                      <a:pt x="157" y="20"/>
                    </a:lnTo>
                    <a:lnTo>
                      <a:pt x="156" y="17"/>
                    </a:lnTo>
                    <a:lnTo>
                      <a:pt x="147" y="15"/>
                    </a:lnTo>
                    <a:lnTo>
                      <a:pt x="142" y="14"/>
                    </a:lnTo>
                    <a:lnTo>
                      <a:pt x="139" y="10"/>
                    </a:lnTo>
                    <a:lnTo>
                      <a:pt x="134" y="4"/>
                    </a:lnTo>
                    <a:lnTo>
                      <a:pt x="129" y="0"/>
                    </a:lnTo>
                    <a:lnTo>
                      <a:pt x="119" y="2"/>
                    </a:lnTo>
                    <a:lnTo>
                      <a:pt x="114" y="5"/>
                    </a:lnTo>
                    <a:lnTo>
                      <a:pt x="114" y="7"/>
                    </a:lnTo>
                    <a:lnTo>
                      <a:pt x="111" y="7"/>
                    </a:lnTo>
                    <a:lnTo>
                      <a:pt x="104" y="7"/>
                    </a:lnTo>
                    <a:lnTo>
                      <a:pt x="99" y="9"/>
                    </a:lnTo>
                    <a:lnTo>
                      <a:pt x="101" y="12"/>
                    </a:lnTo>
                    <a:lnTo>
                      <a:pt x="96" y="15"/>
                    </a:lnTo>
                    <a:lnTo>
                      <a:pt x="94" y="17"/>
                    </a:lnTo>
                    <a:lnTo>
                      <a:pt x="96" y="20"/>
                    </a:lnTo>
                    <a:lnTo>
                      <a:pt x="94" y="24"/>
                    </a:lnTo>
                    <a:lnTo>
                      <a:pt x="93" y="35"/>
                    </a:lnTo>
                    <a:lnTo>
                      <a:pt x="96" y="42"/>
                    </a:lnTo>
                    <a:lnTo>
                      <a:pt x="98" y="45"/>
                    </a:lnTo>
                    <a:lnTo>
                      <a:pt x="96" y="49"/>
                    </a:lnTo>
                    <a:lnTo>
                      <a:pt x="91" y="52"/>
                    </a:lnTo>
                    <a:lnTo>
                      <a:pt x="88" y="52"/>
                    </a:lnTo>
                    <a:lnTo>
                      <a:pt x="83" y="55"/>
                    </a:lnTo>
                    <a:lnTo>
                      <a:pt x="79" y="55"/>
                    </a:lnTo>
                    <a:lnTo>
                      <a:pt x="78" y="60"/>
                    </a:lnTo>
                    <a:lnTo>
                      <a:pt x="73" y="60"/>
                    </a:lnTo>
                    <a:lnTo>
                      <a:pt x="64" y="55"/>
                    </a:lnTo>
                    <a:lnTo>
                      <a:pt x="59" y="55"/>
                    </a:lnTo>
                    <a:lnTo>
                      <a:pt x="56" y="58"/>
                    </a:lnTo>
                    <a:lnTo>
                      <a:pt x="49" y="63"/>
                    </a:lnTo>
                    <a:lnTo>
                      <a:pt x="38" y="63"/>
                    </a:lnTo>
                    <a:lnTo>
                      <a:pt x="31" y="60"/>
                    </a:lnTo>
                    <a:lnTo>
                      <a:pt x="28" y="55"/>
                    </a:lnTo>
                    <a:lnTo>
                      <a:pt x="26" y="50"/>
                    </a:lnTo>
                    <a:lnTo>
                      <a:pt x="15" y="44"/>
                    </a:lnTo>
                    <a:lnTo>
                      <a:pt x="11" y="39"/>
                    </a:lnTo>
                    <a:lnTo>
                      <a:pt x="8" y="39"/>
                    </a:lnTo>
                    <a:lnTo>
                      <a:pt x="5" y="40"/>
                    </a:lnTo>
                    <a:lnTo>
                      <a:pt x="3" y="44"/>
                    </a:lnTo>
                    <a:lnTo>
                      <a:pt x="5" y="47"/>
                    </a:lnTo>
                    <a:lnTo>
                      <a:pt x="3" y="49"/>
                    </a:lnTo>
                    <a:lnTo>
                      <a:pt x="1" y="47"/>
                    </a:lnTo>
                    <a:lnTo>
                      <a:pt x="0" y="49"/>
                    </a:lnTo>
                    <a:lnTo>
                      <a:pt x="3" y="53"/>
                    </a:lnTo>
                    <a:lnTo>
                      <a:pt x="10" y="55"/>
                    </a:lnTo>
                    <a:lnTo>
                      <a:pt x="18" y="65"/>
                    </a:lnTo>
                    <a:lnTo>
                      <a:pt x="24" y="68"/>
                    </a:lnTo>
                    <a:lnTo>
                      <a:pt x="34" y="70"/>
                    </a:lnTo>
                    <a:lnTo>
                      <a:pt x="38" y="72"/>
                    </a:lnTo>
                    <a:lnTo>
                      <a:pt x="41" y="73"/>
                    </a:lnTo>
                    <a:lnTo>
                      <a:pt x="46" y="77"/>
                    </a:lnTo>
                    <a:lnTo>
                      <a:pt x="48" y="82"/>
                    </a:lnTo>
                    <a:lnTo>
                      <a:pt x="49" y="82"/>
                    </a:lnTo>
                    <a:lnTo>
                      <a:pt x="51" y="82"/>
                    </a:lnTo>
                    <a:lnTo>
                      <a:pt x="56" y="87"/>
                    </a:lnTo>
                    <a:lnTo>
                      <a:pt x="59" y="87"/>
                    </a:lnTo>
                    <a:lnTo>
                      <a:pt x="61" y="90"/>
                    </a:lnTo>
                    <a:lnTo>
                      <a:pt x="59" y="93"/>
                    </a:lnTo>
                    <a:lnTo>
                      <a:pt x="61" y="100"/>
                    </a:lnTo>
                    <a:lnTo>
                      <a:pt x="59" y="105"/>
                    </a:lnTo>
                    <a:lnTo>
                      <a:pt x="59" y="110"/>
                    </a:lnTo>
                    <a:lnTo>
                      <a:pt x="66" y="110"/>
                    </a:lnTo>
                    <a:lnTo>
                      <a:pt x="68" y="115"/>
                    </a:lnTo>
                    <a:lnTo>
                      <a:pt x="64" y="118"/>
                    </a:lnTo>
                    <a:lnTo>
                      <a:pt x="66" y="125"/>
                    </a:lnTo>
                    <a:lnTo>
                      <a:pt x="68" y="128"/>
                    </a:lnTo>
                    <a:lnTo>
                      <a:pt x="69" y="137"/>
                    </a:lnTo>
                    <a:lnTo>
                      <a:pt x="69" y="140"/>
                    </a:lnTo>
                    <a:lnTo>
                      <a:pt x="69" y="143"/>
                    </a:lnTo>
                    <a:lnTo>
                      <a:pt x="69" y="151"/>
                    </a:lnTo>
                    <a:lnTo>
                      <a:pt x="68" y="155"/>
                    </a:lnTo>
                    <a:lnTo>
                      <a:pt x="71" y="161"/>
                    </a:lnTo>
                    <a:lnTo>
                      <a:pt x="74" y="161"/>
                    </a:lnTo>
                    <a:lnTo>
                      <a:pt x="79" y="170"/>
                    </a:lnTo>
                    <a:lnTo>
                      <a:pt x="83" y="173"/>
                    </a:lnTo>
                    <a:lnTo>
                      <a:pt x="81" y="178"/>
                    </a:lnTo>
                    <a:lnTo>
                      <a:pt x="83" y="180"/>
                    </a:lnTo>
                    <a:lnTo>
                      <a:pt x="88" y="180"/>
                    </a:lnTo>
                    <a:lnTo>
                      <a:pt x="93" y="183"/>
                    </a:lnTo>
                    <a:lnTo>
                      <a:pt x="101" y="183"/>
                    </a:lnTo>
                    <a:lnTo>
                      <a:pt x="108" y="190"/>
                    </a:lnTo>
                    <a:lnTo>
                      <a:pt x="104" y="191"/>
                    </a:lnTo>
                    <a:lnTo>
                      <a:pt x="106" y="193"/>
                    </a:lnTo>
                    <a:lnTo>
                      <a:pt x="108" y="200"/>
                    </a:lnTo>
                    <a:lnTo>
                      <a:pt x="106" y="201"/>
                    </a:lnTo>
                    <a:lnTo>
                      <a:pt x="113" y="208"/>
                    </a:lnTo>
                    <a:lnTo>
                      <a:pt x="108" y="206"/>
                    </a:lnTo>
                    <a:lnTo>
                      <a:pt x="106" y="208"/>
                    </a:lnTo>
                    <a:lnTo>
                      <a:pt x="111" y="211"/>
                    </a:lnTo>
                    <a:lnTo>
                      <a:pt x="111" y="215"/>
                    </a:lnTo>
                    <a:lnTo>
                      <a:pt x="104" y="211"/>
                    </a:lnTo>
                    <a:lnTo>
                      <a:pt x="98" y="211"/>
                    </a:lnTo>
                    <a:lnTo>
                      <a:pt x="93" y="215"/>
                    </a:lnTo>
                    <a:lnTo>
                      <a:pt x="93" y="218"/>
                    </a:lnTo>
                    <a:lnTo>
                      <a:pt x="88" y="223"/>
                    </a:lnTo>
                    <a:lnTo>
                      <a:pt x="88" y="226"/>
                    </a:lnTo>
                    <a:lnTo>
                      <a:pt x="86" y="226"/>
                    </a:lnTo>
                    <a:lnTo>
                      <a:pt x="78" y="235"/>
                    </a:lnTo>
                    <a:lnTo>
                      <a:pt x="78" y="241"/>
                    </a:lnTo>
                    <a:lnTo>
                      <a:pt x="76" y="241"/>
                    </a:lnTo>
                    <a:lnTo>
                      <a:pt x="74" y="240"/>
                    </a:lnTo>
                    <a:lnTo>
                      <a:pt x="71" y="240"/>
                    </a:lnTo>
                    <a:lnTo>
                      <a:pt x="73" y="245"/>
                    </a:lnTo>
                    <a:lnTo>
                      <a:pt x="73" y="248"/>
                    </a:lnTo>
                    <a:lnTo>
                      <a:pt x="68" y="248"/>
                    </a:lnTo>
                    <a:lnTo>
                      <a:pt x="64" y="251"/>
                    </a:lnTo>
                    <a:lnTo>
                      <a:pt x="66" y="258"/>
                    </a:lnTo>
                    <a:lnTo>
                      <a:pt x="69" y="259"/>
                    </a:lnTo>
                    <a:lnTo>
                      <a:pt x="63" y="258"/>
                    </a:lnTo>
                    <a:lnTo>
                      <a:pt x="61" y="256"/>
                    </a:lnTo>
                    <a:lnTo>
                      <a:pt x="58" y="256"/>
                    </a:lnTo>
                    <a:lnTo>
                      <a:pt x="56" y="261"/>
                    </a:lnTo>
                    <a:lnTo>
                      <a:pt x="58" y="264"/>
                    </a:lnTo>
                    <a:lnTo>
                      <a:pt x="54" y="263"/>
                    </a:lnTo>
                    <a:lnTo>
                      <a:pt x="53" y="264"/>
                    </a:lnTo>
                    <a:lnTo>
                      <a:pt x="56" y="266"/>
                    </a:lnTo>
                    <a:lnTo>
                      <a:pt x="56" y="269"/>
                    </a:lnTo>
                    <a:lnTo>
                      <a:pt x="53" y="271"/>
                    </a:lnTo>
                    <a:lnTo>
                      <a:pt x="51" y="274"/>
                    </a:lnTo>
                    <a:lnTo>
                      <a:pt x="48" y="276"/>
                    </a:lnTo>
                    <a:lnTo>
                      <a:pt x="44" y="276"/>
                    </a:lnTo>
                    <a:lnTo>
                      <a:pt x="44" y="274"/>
                    </a:lnTo>
                    <a:lnTo>
                      <a:pt x="41" y="273"/>
                    </a:lnTo>
                    <a:lnTo>
                      <a:pt x="38" y="274"/>
                    </a:lnTo>
                    <a:lnTo>
                      <a:pt x="39" y="278"/>
                    </a:lnTo>
                    <a:lnTo>
                      <a:pt x="36" y="279"/>
                    </a:lnTo>
                    <a:lnTo>
                      <a:pt x="38" y="284"/>
                    </a:lnTo>
                    <a:lnTo>
                      <a:pt x="36" y="288"/>
                    </a:lnTo>
                    <a:lnTo>
                      <a:pt x="34" y="289"/>
                    </a:lnTo>
                    <a:lnTo>
                      <a:pt x="31" y="293"/>
                    </a:lnTo>
                    <a:lnTo>
                      <a:pt x="34" y="296"/>
                    </a:lnTo>
                    <a:lnTo>
                      <a:pt x="34" y="298"/>
                    </a:lnTo>
                    <a:lnTo>
                      <a:pt x="33" y="301"/>
                    </a:lnTo>
                    <a:lnTo>
                      <a:pt x="34" y="304"/>
                    </a:lnTo>
                    <a:lnTo>
                      <a:pt x="38" y="303"/>
                    </a:lnTo>
                    <a:lnTo>
                      <a:pt x="39" y="306"/>
                    </a:lnTo>
                    <a:lnTo>
                      <a:pt x="39" y="311"/>
                    </a:lnTo>
                    <a:lnTo>
                      <a:pt x="38" y="313"/>
                    </a:lnTo>
                    <a:lnTo>
                      <a:pt x="39" y="318"/>
                    </a:lnTo>
                    <a:lnTo>
                      <a:pt x="38" y="319"/>
                    </a:lnTo>
                    <a:lnTo>
                      <a:pt x="43" y="326"/>
                    </a:lnTo>
                    <a:lnTo>
                      <a:pt x="46" y="328"/>
                    </a:lnTo>
                    <a:lnTo>
                      <a:pt x="44" y="331"/>
                    </a:lnTo>
                    <a:lnTo>
                      <a:pt x="48" y="336"/>
                    </a:lnTo>
                    <a:lnTo>
                      <a:pt x="44" y="338"/>
                    </a:lnTo>
                    <a:lnTo>
                      <a:pt x="44" y="344"/>
                    </a:lnTo>
                    <a:lnTo>
                      <a:pt x="43" y="346"/>
                    </a:lnTo>
                    <a:lnTo>
                      <a:pt x="43" y="356"/>
                    </a:lnTo>
                    <a:lnTo>
                      <a:pt x="46" y="359"/>
                    </a:lnTo>
                    <a:lnTo>
                      <a:pt x="43" y="362"/>
                    </a:lnTo>
                    <a:lnTo>
                      <a:pt x="43" y="366"/>
                    </a:lnTo>
                    <a:lnTo>
                      <a:pt x="44" y="369"/>
                    </a:lnTo>
                    <a:lnTo>
                      <a:pt x="51" y="366"/>
                    </a:lnTo>
                    <a:lnTo>
                      <a:pt x="54" y="367"/>
                    </a:lnTo>
                    <a:lnTo>
                      <a:pt x="54" y="366"/>
                    </a:lnTo>
                    <a:lnTo>
                      <a:pt x="61" y="371"/>
                    </a:lnTo>
                    <a:lnTo>
                      <a:pt x="64" y="371"/>
                    </a:lnTo>
                    <a:lnTo>
                      <a:pt x="68" y="372"/>
                    </a:lnTo>
                    <a:lnTo>
                      <a:pt x="74" y="372"/>
                    </a:lnTo>
                    <a:lnTo>
                      <a:pt x="76" y="372"/>
                    </a:lnTo>
                    <a:lnTo>
                      <a:pt x="74" y="376"/>
                    </a:lnTo>
                    <a:lnTo>
                      <a:pt x="78" y="376"/>
                    </a:lnTo>
                    <a:lnTo>
                      <a:pt x="83" y="372"/>
                    </a:lnTo>
                    <a:lnTo>
                      <a:pt x="83" y="376"/>
                    </a:lnTo>
                    <a:lnTo>
                      <a:pt x="79" y="379"/>
                    </a:lnTo>
                    <a:lnTo>
                      <a:pt x="86" y="387"/>
                    </a:lnTo>
                    <a:lnTo>
                      <a:pt x="88" y="389"/>
                    </a:lnTo>
                    <a:lnTo>
                      <a:pt x="86" y="394"/>
                    </a:lnTo>
                    <a:lnTo>
                      <a:pt x="88" y="394"/>
                    </a:lnTo>
                    <a:lnTo>
                      <a:pt x="89" y="389"/>
                    </a:lnTo>
                    <a:lnTo>
                      <a:pt x="93" y="387"/>
                    </a:lnTo>
                    <a:lnTo>
                      <a:pt x="93" y="389"/>
                    </a:lnTo>
                    <a:lnTo>
                      <a:pt x="98" y="387"/>
                    </a:lnTo>
                    <a:lnTo>
                      <a:pt x="101" y="387"/>
                    </a:lnTo>
                    <a:lnTo>
                      <a:pt x="109" y="382"/>
                    </a:lnTo>
                    <a:lnTo>
                      <a:pt x="113" y="382"/>
                    </a:lnTo>
                    <a:lnTo>
                      <a:pt x="122" y="377"/>
                    </a:lnTo>
                    <a:lnTo>
                      <a:pt x="122" y="374"/>
                    </a:lnTo>
                    <a:lnTo>
                      <a:pt x="129" y="376"/>
                    </a:lnTo>
                    <a:lnTo>
                      <a:pt x="134" y="376"/>
                    </a:lnTo>
                    <a:lnTo>
                      <a:pt x="137" y="371"/>
                    </a:lnTo>
                    <a:lnTo>
                      <a:pt x="139" y="372"/>
                    </a:lnTo>
                    <a:lnTo>
                      <a:pt x="136" y="376"/>
                    </a:lnTo>
                    <a:lnTo>
                      <a:pt x="139" y="377"/>
                    </a:lnTo>
                    <a:lnTo>
                      <a:pt x="141" y="372"/>
                    </a:lnTo>
                    <a:lnTo>
                      <a:pt x="144" y="372"/>
                    </a:lnTo>
                    <a:lnTo>
                      <a:pt x="142" y="367"/>
                    </a:lnTo>
                    <a:lnTo>
                      <a:pt x="144" y="366"/>
                    </a:lnTo>
                    <a:lnTo>
                      <a:pt x="146" y="371"/>
                    </a:lnTo>
                    <a:lnTo>
                      <a:pt x="149" y="371"/>
                    </a:lnTo>
                    <a:lnTo>
                      <a:pt x="149" y="367"/>
                    </a:lnTo>
                    <a:lnTo>
                      <a:pt x="152" y="372"/>
                    </a:lnTo>
                    <a:lnTo>
                      <a:pt x="156" y="371"/>
                    </a:lnTo>
                    <a:lnTo>
                      <a:pt x="156" y="369"/>
                    </a:lnTo>
                    <a:lnTo>
                      <a:pt x="159" y="369"/>
                    </a:lnTo>
                    <a:lnTo>
                      <a:pt x="159" y="371"/>
                    </a:lnTo>
                    <a:lnTo>
                      <a:pt x="162" y="369"/>
                    </a:lnTo>
                    <a:lnTo>
                      <a:pt x="169" y="367"/>
                    </a:lnTo>
                    <a:lnTo>
                      <a:pt x="172" y="371"/>
                    </a:lnTo>
                    <a:lnTo>
                      <a:pt x="181" y="369"/>
                    </a:lnTo>
                    <a:lnTo>
                      <a:pt x="181" y="367"/>
                    </a:lnTo>
                    <a:lnTo>
                      <a:pt x="179" y="366"/>
                    </a:lnTo>
                    <a:lnTo>
                      <a:pt x="181" y="364"/>
                    </a:lnTo>
                    <a:lnTo>
                      <a:pt x="184" y="366"/>
                    </a:lnTo>
                    <a:lnTo>
                      <a:pt x="184" y="367"/>
                    </a:lnTo>
                    <a:lnTo>
                      <a:pt x="189" y="369"/>
                    </a:lnTo>
                    <a:lnTo>
                      <a:pt x="189" y="369"/>
                    </a:lnTo>
                    <a:lnTo>
                      <a:pt x="192" y="366"/>
                    </a:lnTo>
                    <a:lnTo>
                      <a:pt x="192" y="366"/>
                    </a:lnTo>
                    <a:close/>
                    <a:moveTo>
                      <a:pt x="101" y="206"/>
                    </a:moveTo>
                    <a:lnTo>
                      <a:pt x="99" y="208"/>
                    </a:lnTo>
                    <a:lnTo>
                      <a:pt x="94" y="208"/>
                    </a:lnTo>
                    <a:lnTo>
                      <a:pt x="91" y="203"/>
                    </a:lnTo>
                    <a:lnTo>
                      <a:pt x="96" y="200"/>
                    </a:lnTo>
                    <a:lnTo>
                      <a:pt x="104" y="201"/>
                    </a:lnTo>
                    <a:lnTo>
                      <a:pt x="103" y="203"/>
                    </a:lnTo>
                    <a:lnTo>
                      <a:pt x="99" y="203"/>
                    </a:lnTo>
                    <a:lnTo>
                      <a:pt x="101" y="206"/>
                    </a:lnTo>
                    <a:lnTo>
                      <a:pt x="101" y="206"/>
                    </a:lnTo>
                    <a:close/>
                    <a:moveTo>
                      <a:pt x="33" y="268"/>
                    </a:moveTo>
                    <a:lnTo>
                      <a:pt x="33" y="264"/>
                    </a:lnTo>
                    <a:lnTo>
                      <a:pt x="36" y="268"/>
                    </a:lnTo>
                    <a:lnTo>
                      <a:pt x="34" y="269"/>
                    </a:lnTo>
                    <a:lnTo>
                      <a:pt x="33" y="268"/>
                    </a:lnTo>
                    <a:lnTo>
                      <a:pt x="33" y="268"/>
                    </a:lnTo>
                    <a:close/>
                    <a:moveTo>
                      <a:pt x="31" y="271"/>
                    </a:moveTo>
                    <a:lnTo>
                      <a:pt x="33" y="273"/>
                    </a:lnTo>
                    <a:lnTo>
                      <a:pt x="36" y="271"/>
                    </a:lnTo>
                    <a:lnTo>
                      <a:pt x="36" y="274"/>
                    </a:lnTo>
                    <a:lnTo>
                      <a:pt x="31" y="278"/>
                    </a:lnTo>
                    <a:lnTo>
                      <a:pt x="29" y="274"/>
                    </a:lnTo>
                    <a:lnTo>
                      <a:pt x="31" y="271"/>
                    </a:lnTo>
                    <a:lnTo>
                      <a:pt x="31" y="271"/>
                    </a:lnTo>
                    <a:close/>
                    <a:moveTo>
                      <a:pt x="81" y="386"/>
                    </a:moveTo>
                    <a:lnTo>
                      <a:pt x="83" y="389"/>
                    </a:lnTo>
                    <a:lnTo>
                      <a:pt x="79" y="391"/>
                    </a:lnTo>
                    <a:lnTo>
                      <a:pt x="78" y="389"/>
                    </a:lnTo>
                    <a:lnTo>
                      <a:pt x="79" y="387"/>
                    </a:lnTo>
                    <a:lnTo>
                      <a:pt x="81" y="386"/>
                    </a:lnTo>
                    <a:lnTo>
                      <a:pt x="81" y="386"/>
                    </a:lnTo>
                    <a:close/>
                    <a:moveTo>
                      <a:pt x="74" y="381"/>
                    </a:moveTo>
                    <a:lnTo>
                      <a:pt x="74" y="381"/>
                    </a:lnTo>
                    <a:lnTo>
                      <a:pt x="76" y="384"/>
                    </a:lnTo>
                    <a:lnTo>
                      <a:pt x="74" y="384"/>
                    </a:lnTo>
                    <a:lnTo>
                      <a:pt x="74" y="381"/>
                    </a:lnTo>
                    <a:lnTo>
                      <a:pt x="74" y="381"/>
                    </a:lnTo>
                    <a:close/>
                    <a:moveTo>
                      <a:pt x="64" y="377"/>
                    </a:moveTo>
                    <a:lnTo>
                      <a:pt x="73" y="376"/>
                    </a:lnTo>
                    <a:lnTo>
                      <a:pt x="71" y="377"/>
                    </a:lnTo>
                    <a:lnTo>
                      <a:pt x="68" y="381"/>
                    </a:lnTo>
                    <a:lnTo>
                      <a:pt x="64" y="379"/>
                    </a:lnTo>
                    <a:lnTo>
                      <a:pt x="64" y="377"/>
                    </a:lnTo>
                    <a:lnTo>
                      <a:pt x="64" y="377"/>
                    </a:lnTo>
                    <a:close/>
                    <a:moveTo>
                      <a:pt x="54" y="369"/>
                    </a:moveTo>
                    <a:lnTo>
                      <a:pt x="59" y="372"/>
                    </a:lnTo>
                    <a:lnTo>
                      <a:pt x="56" y="376"/>
                    </a:lnTo>
                    <a:lnTo>
                      <a:pt x="54" y="372"/>
                    </a:lnTo>
                    <a:lnTo>
                      <a:pt x="54" y="369"/>
                    </a:lnTo>
                    <a:lnTo>
                      <a:pt x="54" y="369"/>
                    </a:lnTo>
                    <a:close/>
                    <a:moveTo>
                      <a:pt x="44" y="371"/>
                    </a:moveTo>
                    <a:lnTo>
                      <a:pt x="48" y="372"/>
                    </a:lnTo>
                    <a:lnTo>
                      <a:pt x="46" y="372"/>
                    </a:lnTo>
                    <a:lnTo>
                      <a:pt x="46" y="372"/>
                    </a:lnTo>
                    <a:lnTo>
                      <a:pt x="44" y="371"/>
                    </a:lnTo>
                    <a:lnTo>
                      <a:pt x="44" y="371"/>
                    </a:lnTo>
                    <a:close/>
                    <a:moveTo>
                      <a:pt x="11" y="377"/>
                    </a:moveTo>
                    <a:lnTo>
                      <a:pt x="18" y="379"/>
                    </a:lnTo>
                    <a:lnTo>
                      <a:pt x="18" y="377"/>
                    </a:lnTo>
                    <a:lnTo>
                      <a:pt x="15" y="376"/>
                    </a:lnTo>
                    <a:lnTo>
                      <a:pt x="15" y="372"/>
                    </a:lnTo>
                    <a:lnTo>
                      <a:pt x="18" y="371"/>
                    </a:lnTo>
                    <a:lnTo>
                      <a:pt x="24" y="376"/>
                    </a:lnTo>
                    <a:lnTo>
                      <a:pt x="24" y="379"/>
                    </a:lnTo>
                    <a:lnTo>
                      <a:pt x="21" y="379"/>
                    </a:lnTo>
                    <a:lnTo>
                      <a:pt x="19" y="381"/>
                    </a:lnTo>
                    <a:lnTo>
                      <a:pt x="23" y="384"/>
                    </a:lnTo>
                    <a:lnTo>
                      <a:pt x="26" y="384"/>
                    </a:lnTo>
                    <a:lnTo>
                      <a:pt x="28" y="387"/>
                    </a:lnTo>
                    <a:lnTo>
                      <a:pt x="24" y="389"/>
                    </a:lnTo>
                    <a:lnTo>
                      <a:pt x="19" y="386"/>
                    </a:lnTo>
                    <a:lnTo>
                      <a:pt x="15" y="384"/>
                    </a:lnTo>
                    <a:lnTo>
                      <a:pt x="13" y="382"/>
                    </a:lnTo>
                    <a:lnTo>
                      <a:pt x="10" y="379"/>
                    </a:lnTo>
                    <a:lnTo>
                      <a:pt x="11" y="37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65" name="Freeform 36"/>
              <p:cNvSpPr>
                <a:spLocks noEditPoints="1"/>
              </p:cNvSpPr>
              <p:nvPr/>
            </p:nvSpPr>
            <p:spPr bwMode="auto">
              <a:xfrm>
                <a:off x="6656891" y="2487373"/>
                <a:ext cx="68496" cy="41504"/>
              </a:xfrm>
              <a:custGeom>
                <a:avLst/>
                <a:gdLst/>
                <a:ahLst/>
                <a:cxnLst>
                  <a:cxn ang="0">
                    <a:pos x="126" y="72"/>
                  </a:cxn>
                  <a:cxn ang="0">
                    <a:pos x="128" y="65"/>
                  </a:cxn>
                  <a:cxn ang="0">
                    <a:pos x="118" y="42"/>
                  </a:cxn>
                  <a:cxn ang="0">
                    <a:pos x="121" y="25"/>
                  </a:cxn>
                  <a:cxn ang="0">
                    <a:pos x="128" y="14"/>
                  </a:cxn>
                  <a:cxn ang="0">
                    <a:pos x="128" y="12"/>
                  </a:cxn>
                  <a:cxn ang="0">
                    <a:pos x="125" y="10"/>
                  </a:cxn>
                  <a:cxn ang="0">
                    <a:pos x="96" y="5"/>
                  </a:cxn>
                  <a:cxn ang="0">
                    <a:pos x="83" y="2"/>
                  </a:cxn>
                  <a:cxn ang="0">
                    <a:pos x="75" y="0"/>
                  </a:cxn>
                  <a:cxn ang="0">
                    <a:pos x="71" y="2"/>
                  </a:cxn>
                  <a:cxn ang="0">
                    <a:pos x="73" y="7"/>
                  </a:cxn>
                  <a:cxn ang="0">
                    <a:pos x="66" y="7"/>
                  </a:cxn>
                  <a:cxn ang="0">
                    <a:pos x="56" y="5"/>
                  </a:cxn>
                  <a:cxn ang="0">
                    <a:pos x="51" y="9"/>
                  </a:cxn>
                  <a:cxn ang="0">
                    <a:pos x="45" y="14"/>
                  </a:cxn>
                  <a:cxn ang="0">
                    <a:pos x="35" y="17"/>
                  </a:cxn>
                  <a:cxn ang="0">
                    <a:pos x="32" y="35"/>
                  </a:cxn>
                  <a:cxn ang="0">
                    <a:pos x="37" y="34"/>
                  </a:cxn>
                  <a:cxn ang="0">
                    <a:pos x="38" y="37"/>
                  </a:cxn>
                  <a:cxn ang="0">
                    <a:pos x="37" y="44"/>
                  </a:cxn>
                  <a:cxn ang="0">
                    <a:pos x="47" y="55"/>
                  </a:cxn>
                  <a:cxn ang="0">
                    <a:pos x="50" y="50"/>
                  </a:cxn>
                  <a:cxn ang="0">
                    <a:pos x="56" y="50"/>
                  </a:cxn>
                  <a:cxn ang="0">
                    <a:pos x="53" y="63"/>
                  </a:cxn>
                  <a:cxn ang="0">
                    <a:pos x="63" y="58"/>
                  </a:cxn>
                  <a:cxn ang="0">
                    <a:pos x="75" y="62"/>
                  </a:cxn>
                  <a:cxn ang="0">
                    <a:pos x="80" y="58"/>
                  </a:cxn>
                  <a:cxn ang="0">
                    <a:pos x="85" y="63"/>
                  </a:cxn>
                  <a:cxn ang="0">
                    <a:pos x="96" y="68"/>
                  </a:cxn>
                  <a:cxn ang="0">
                    <a:pos x="103" y="75"/>
                  </a:cxn>
                  <a:cxn ang="0">
                    <a:pos x="115" y="77"/>
                  </a:cxn>
                  <a:cxn ang="0">
                    <a:pos x="121" y="77"/>
                  </a:cxn>
                  <a:cxn ang="0">
                    <a:pos x="28" y="25"/>
                  </a:cxn>
                  <a:cxn ang="0">
                    <a:pos x="25" y="29"/>
                  </a:cxn>
                  <a:cxn ang="0">
                    <a:pos x="23" y="27"/>
                  </a:cxn>
                  <a:cxn ang="0">
                    <a:pos x="12" y="32"/>
                  </a:cxn>
                  <a:cxn ang="0">
                    <a:pos x="5" y="34"/>
                  </a:cxn>
                  <a:cxn ang="0">
                    <a:pos x="10" y="30"/>
                  </a:cxn>
                  <a:cxn ang="0">
                    <a:pos x="13" y="25"/>
                  </a:cxn>
                  <a:cxn ang="0">
                    <a:pos x="18" y="29"/>
                  </a:cxn>
                  <a:cxn ang="0">
                    <a:pos x="23" y="32"/>
                  </a:cxn>
                  <a:cxn ang="0">
                    <a:pos x="17" y="34"/>
                  </a:cxn>
                  <a:cxn ang="0">
                    <a:pos x="15" y="37"/>
                  </a:cxn>
                  <a:cxn ang="0">
                    <a:pos x="23" y="37"/>
                  </a:cxn>
                  <a:cxn ang="0">
                    <a:pos x="32" y="42"/>
                  </a:cxn>
                  <a:cxn ang="0">
                    <a:pos x="25" y="40"/>
                  </a:cxn>
                  <a:cxn ang="0">
                    <a:pos x="3" y="65"/>
                  </a:cxn>
                  <a:cxn ang="0">
                    <a:pos x="8" y="62"/>
                  </a:cxn>
                  <a:cxn ang="0">
                    <a:pos x="12" y="53"/>
                  </a:cxn>
                  <a:cxn ang="0">
                    <a:pos x="22" y="50"/>
                  </a:cxn>
                  <a:cxn ang="0">
                    <a:pos x="27" y="47"/>
                  </a:cxn>
                  <a:cxn ang="0">
                    <a:pos x="27" y="45"/>
                  </a:cxn>
                  <a:cxn ang="0">
                    <a:pos x="22" y="40"/>
                  </a:cxn>
                  <a:cxn ang="0">
                    <a:pos x="12" y="40"/>
                  </a:cxn>
                  <a:cxn ang="0">
                    <a:pos x="8" y="42"/>
                  </a:cxn>
                  <a:cxn ang="0">
                    <a:pos x="5" y="44"/>
                  </a:cxn>
                  <a:cxn ang="0">
                    <a:pos x="2" y="44"/>
                  </a:cxn>
                  <a:cxn ang="0">
                    <a:pos x="3" y="45"/>
                  </a:cxn>
                  <a:cxn ang="0">
                    <a:pos x="0" y="50"/>
                  </a:cxn>
                  <a:cxn ang="0">
                    <a:pos x="3" y="53"/>
                  </a:cxn>
                  <a:cxn ang="0">
                    <a:pos x="7" y="60"/>
                  </a:cxn>
                  <a:cxn ang="0">
                    <a:pos x="3" y="65"/>
                  </a:cxn>
                </a:cxnLst>
                <a:rect l="0" t="0" r="r" b="b"/>
                <a:pathLst>
                  <a:path w="128" h="80">
                    <a:moveTo>
                      <a:pt x="121" y="77"/>
                    </a:moveTo>
                    <a:lnTo>
                      <a:pt x="126" y="72"/>
                    </a:lnTo>
                    <a:lnTo>
                      <a:pt x="125" y="68"/>
                    </a:lnTo>
                    <a:lnTo>
                      <a:pt x="128" y="65"/>
                    </a:lnTo>
                    <a:lnTo>
                      <a:pt x="128" y="60"/>
                    </a:lnTo>
                    <a:lnTo>
                      <a:pt x="118" y="42"/>
                    </a:lnTo>
                    <a:lnTo>
                      <a:pt x="120" y="27"/>
                    </a:lnTo>
                    <a:lnTo>
                      <a:pt x="121" y="25"/>
                    </a:lnTo>
                    <a:lnTo>
                      <a:pt x="123" y="19"/>
                    </a:lnTo>
                    <a:lnTo>
                      <a:pt x="128" y="14"/>
                    </a:lnTo>
                    <a:lnTo>
                      <a:pt x="128" y="12"/>
                    </a:lnTo>
                    <a:lnTo>
                      <a:pt x="128" y="12"/>
                    </a:lnTo>
                    <a:lnTo>
                      <a:pt x="126" y="9"/>
                    </a:lnTo>
                    <a:lnTo>
                      <a:pt x="125" y="10"/>
                    </a:lnTo>
                    <a:lnTo>
                      <a:pt x="106" y="10"/>
                    </a:lnTo>
                    <a:lnTo>
                      <a:pt x="96" y="5"/>
                    </a:lnTo>
                    <a:lnTo>
                      <a:pt x="88" y="5"/>
                    </a:lnTo>
                    <a:lnTo>
                      <a:pt x="83" y="2"/>
                    </a:lnTo>
                    <a:lnTo>
                      <a:pt x="80" y="4"/>
                    </a:lnTo>
                    <a:lnTo>
                      <a:pt x="75" y="0"/>
                    </a:lnTo>
                    <a:lnTo>
                      <a:pt x="73" y="2"/>
                    </a:lnTo>
                    <a:lnTo>
                      <a:pt x="71" y="2"/>
                    </a:lnTo>
                    <a:lnTo>
                      <a:pt x="71" y="4"/>
                    </a:lnTo>
                    <a:lnTo>
                      <a:pt x="73" y="7"/>
                    </a:lnTo>
                    <a:lnTo>
                      <a:pt x="70" y="9"/>
                    </a:lnTo>
                    <a:lnTo>
                      <a:pt x="66" y="7"/>
                    </a:lnTo>
                    <a:lnTo>
                      <a:pt x="58" y="7"/>
                    </a:lnTo>
                    <a:lnTo>
                      <a:pt x="56" y="5"/>
                    </a:lnTo>
                    <a:lnTo>
                      <a:pt x="55" y="10"/>
                    </a:lnTo>
                    <a:lnTo>
                      <a:pt x="51" y="9"/>
                    </a:lnTo>
                    <a:lnTo>
                      <a:pt x="47" y="10"/>
                    </a:lnTo>
                    <a:lnTo>
                      <a:pt x="45" y="14"/>
                    </a:lnTo>
                    <a:lnTo>
                      <a:pt x="43" y="14"/>
                    </a:lnTo>
                    <a:lnTo>
                      <a:pt x="35" y="17"/>
                    </a:lnTo>
                    <a:lnTo>
                      <a:pt x="32" y="20"/>
                    </a:lnTo>
                    <a:lnTo>
                      <a:pt x="32" y="35"/>
                    </a:lnTo>
                    <a:lnTo>
                      <a:pt x="35" y="35"/>
                    </a:lnTo>
                    <a:lnTo>
                      <a:pt x="37" y="34"/>
                    </a:lnTo>
                    <a:lnTo>
                      <a:pt x="42" y="34"/>
                    </a:lnTo>
                    <a:lnTo>
                      <a:pt x="38" y="37"/>
                    </a:lnTo>
                    <a:lnTo>
                      <a:pt x="35" y="37"/>
                    </a:lnTo>
                    <a:lnTo>
                      <a:pt x="37" y="44"/>
                    </a:lnTo>
                    <a:lnTo>
                      <a:pt x="40" y="49"/>
                    </a:lnTo>
                    <a:lnTo>
                      <a:pt x="47" y="55"/>
                    </a:lnTo>
                    <a:lnTo>
                      <a:pt x="50" y="53"/>
                    </a:lnTo>
                    <a:lnTo>
                      <a:pt x="50" y="50"/>
                    </a:lnTo>
                    <a:lnTo>
                      <a:pt x="55" y="47"/>
                    </a:lnTo>
                    <a:lnTo>
                      <a:pt x="56" y="50"/>
                    </a:lnTo>
                    <a:lnTo>
                      <a:pt x="53" y="62"/>
                    </a:lnTo>
                    <a:lnTo>
                      <a:pt x="53" y="63"/>
                    </a:lnTo>
                    <a:lnTo>
                      <a:pt x="56" y="63"/>
                    </a:lnTo>
                    <a:lnTo>
                      <a:pt x="63" y="58"/>
                    </a:lnTo>
                    <a:lnTo>
                      <a:pt x="70" y="58"/>
                    </a:lnTo>
                    <a:lnTo>
                      <a:pt x="75" y="62"/>
                    </a:lnTo>
                    <a:lnTo>
                      <a:pt x="78" y="62"/>
                    </a:lnTo>
                    <a:lnTo>
                      <a:pt x="80" y="58"/>
                    </a:lnTo>
                    <a:lnTo>
                      <a:pt x="83" y="60"/>
                    </a:lnTo>
                    <a:lnTo>
                      <a:pt x="85" y="63"/>
                    </a:lnTo>
                    <a:lnTo>
                      <a:pt x="88" y="63"/>
                    </a:lnTo>
                    <a:lnTo>
                      <a:pt x="96" y="68"/>
                    </a:lnTo>
                    <a:lnTo>
                      <a:pt x="98" y="73"/>
                    </a:lnTo>
                    <a:lnTo>
                      <a:pt x="103" y="75"/>
                    </a:lnTo>
                    <a:lnTo>
                      <a:pt x="106" y="80"/>
                    </a:lnTo>
                    <a:lnTo>
                      <a:pt x="115" y="77"/>
                    </a:lnTo>
                    <a:lnTo>
                      <a:pt x="121" y="77"/>
                    </a:lnTo>
                    <a:lnTo>
                      <a:pt x="121" y="77"/>
                    </a:lnTo>
                    <a:close/>
                    <a:moveTo>
                      <a:pt x="23" y="27"/>
                    </a:moveTo>
                    <a:lnTo>
                      <a:pt x="28" y="25"/>
                    </a:lnTo>
                    <a:lnTo>
                      <a:pt x="30" y="29"/>
                    </a:lnTo>
                    <a:lnTo>
                      <a:pt x="25" y="29"/>
                    </a:lnTo>
                    <a:lnTo>
                      <a:pt x="23" y="27"/>
                    </a:lnTo>
                    <a:lnTo>
                      <a:pt x="23" y="27"/>
                    </a:lnTo>
                    <a:close/>
                    <a:moveTo>
                      <a:pt x="15" y="37"/>
                    </a:moveTo>
                    <a:lnTo>
                      <a:pt x="12" y="32"/>
                    </a:lnTo>
                    <a:lnTo>
                      <a:pt x="8" y="32"/>
                    </a:lnTo>
                    <a:lnTo>
                      <a:pt x="5" y="34"/>
                    </a:lnTo>
                    <a:lnTo>
                      <a:pt x="2" y="34"/>
                    </a:lnTo>
                    <a:lnTo>
                      <a:pt x="10" y="30"/>
                    </a:lnTo>
                    <a:lnTo>
                      <a:pt x="12" y="27"/>
                    </a:lnTo>
                    <a:lnTo>
                      <a:pt x="13" y="25"/>
                    </a:lnTo>
                    <a:lnTo>
                      <a:pt x="15" y="25"/>
                    </a:lnTo>
                    <a:lnTo>
                      <a:pt x="18" y="29"/>
                    </a:lnTo>
                    <a:lnTo>
                      <a:pt x="22" y="29"/>
                    </a:lnTo>
                    <a:lnTo>
                      <a:pt x="23" y="32"/>
                    </a:lnTo>
                    <a:lnTo>
                      <a:pt x="22" y="32"/>
                    </a:lnTo>
                    <a:lnTo>
                      <a:pt x="17" y="34"/>
                    </a:lnTo>
                    <a:lnTo>
                      <a:pt x="15" y="37"/>
                    </a:lnTo>
                    <a:lnTo>
                      <a:pt x="15" y="37"/>
                    </a:lnTo>
                    <a:close/>
                    <a:moveTo>
                      <a:pt x="25" y="40"/>
                    </a:moveTo>
                    <a:lnTo>
                      <a:pt x="23" y="37"/>
                    </a:lnTo>
                    <a:lnTo>
                      <a:pt x="30" y="37"/>
                    </a:lnTo>
                    <a:lnTo>
                      <a:pt x="32" y="42"/>
                    </a:lnTo>
                    <a:lnTo>
                      <a:pt x="30" y="44"/>
                    </a:lnTo>
                    <a:lnTo>
                      <a:pt x="25" y="40"/>
                    </a:lnTo>
                    <a:lnTo>
                      <a:pt x="25" y="40"/>
                    </a:lnTo>
                    <a:close/>
                    <a:moveTo>
                      <a:pt x="3" y="65"/>
                    </a:moveTo>
                    <a:lnTo>
                      <a:pt x="5" y="65"/>
                    </a:lnTo>
                    <a:lnTo>
                      <a:pt x="8" y="62"/>
                    </a:lnTo>
                    <a:lnTo>
                      <a:pt x="8" y="60"/>
                    </a:lnTo>
                    <a:lnTo>
                      <a:pt x="12" y="53"/>
                    </a:lnTo>
                    <a:lnTo>
                      <a:pt x="18" y="53"/>
                    </a:lnTo>
                    <a:lnTo>
                      <a:pt x="22" y="50"/>
                    </a:lnTo>
                    <a:lnTo>
                      <a:pt x="23" y="47"/>
                    </a:lnTo>
                    <a:lnTo>
                      <a:pt x="27" y="47"/>
                    </a:lnTo>
                    <a:lnTo>
                      <a:pt x="28" y="47"/>
                    </a:lnTo>
                    <a:lnTo>
                      <a:pt x="27" y="45"/>
                    </a:lnTo>
                    <a:lnTo>
                      <a:pt x="25" y="44"/>
                    </a:lnTo>
                    <a:lnTo>
                      <a:pt x="22" y="40"/>
                    </a:lnTo>
                    <a:lnTo>
                      <a:pt x="13" y="40"/>
                    </a:lnTo>
                    <a:lnTo>
                      <a:pt x="12" y="40"/>
                    </a:lnTo>
                    <a:lnTo>
                      <a:pt x="10" y="42"/>
                    </a:lnTo>
                    <a:lnTo>
                      <a:pt x="8" y="42"/>
                    </a:lnTo>
                    <a:lnTo>
                      <a:pt x="5" y="45"/>
                    </a:lnTo>
                    <a:lnTo>
                      <a:pt x="5" y="44"/>
                    </a:lnTo>
                    <a:lnTo>
                      <a:pt x="2" y="42"/>
                    </a:lnTo>
                    <a:lnTo>
                      <a:pt x="2" y="44"/>
                    </a:lnTo>
                    <a:lnTo>
                      <a:pt x="0" y="45"/>
                    </a:lnTo>
                    <a:lnTo>
                      <a:pt x="3" y="45"/>
                    </a:lnTo>
                    <a:lnTo>
                      <a:pt x="3" y="49"/>
                    </a:lnTo>
                    <a:lnTo>
                      <a:pt x="0" y="50"/>
                    </a:lnTo>
                    <a:lnTo>
                      <a:pt x="0" y="52"/>
                    </a:lnTo>
                    <a:lnTo>
                      <a:pt x="3" y="53"/>
                    </a:lnTo>
                    <a:lnTo>
                      <a:pt x="8" y="57"/>
                    </a:lnTo>
                    <a:lnTo>
                      <a:pt x="7" y="60"/>
                    </a:lnTo>
                    <a:lnTo>
                      <a:pt x="5" y="60"/>
                    </a:lnTo>
                    <a:lnTo>
                      <a:pt x="3" y="6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66" name="Freeform 37"/>
              <p:cNvSpPr>
                <a:spLocks/>
              </p:cNvSpPr>
              <p:nvPr/>
            </p:nvSpPr>
            <p:spPr bwMode="auto">
              <a:xfrm>
                <a:off x="6649398" y="2517463"/>
                <a:ext cx="83479" cy="38391"/>
              </a:xfrm>
              <a:custGeom>
                <a:avLst/>
                <a:gdLst/>
                <a:ahLst/>
                <a:cxnLst>
                  <a:cxn ang="0">
                    <a:pos x="153" y="52"/>
                  </a:cxn>
                  <a:cxn ang="0">
                    <a:pos x="148" y="42"/>
                  </a:cxn>
                  <a:cxn ang="0">
                    <a:pos x="143" y="34"/>
                  </a:cxn>
                  <a:cxn ang="0">
                    <a:pos x="141" y="27"/>
                  </a:cxn>
                  <a:cxn ang="0">
                    <a:pos x="141" y="24"/>
                  </a:cxn>
                  <a:cxn ang="0">
                    <a:pos x="128" y="19"/>
                  </a:cxn>
                  <a:cxn ang="0">
                    <a:pos x="116" y="17"/>
                  </a:cxn>
                  <a:cxn ang="0">
                    <a:pos x="109" y="10"/>
                  </a:cxn>
                  <a:cxn ang="0">
                    <a:pos x="98" y="5"/>
                  </a:cxn>
                  <a:cxn ang="0">
                    <a:pos x="93" y="0"/>
                  </a:cxn>
                  <a:cxn ang="0">
                    <a:pos x="88" y="4"/>
                  </a:cxn>
                  <a:cxn ang="0">
                    <a:pos x="76" y="0"/>
                  </a:cxn>
                  <a:cxn ang="0">
                    <a:pos x="66" y="5"/>
                  </a:cxn>
                  <a:cxn ang="0">
                    <a:pos x="69" y="20"/>
                  </a:cxn>
                  <a:cxn ang="0">
                    <a:pos x="58" y="35"/>
                  </a:cxn>
                  <a:cxn ang="0">
                    <a:pos x="46" y="30"/>
                  </a:cxn>
                  <a:cxn ang="0">
                    <a:pos x="35" y="17"/>
                  </a:cxn>
                  <a:cxn ang="0">
                    <a:pos x="33" y="10"/>
                  </a:cxn>
                  <a:cxn ang="0">
                    <a:pos x="21" y="15"/>
                  </a:cxn>
                  <a:cxn ang="0">
                    <a:pos x="15" y="17"/>
                  </a:cxn>
                  <a:cxn ang="0">
                    <a:pos x="11" y="27"/>
                  </a:cxn>
                  <a:cxn ang="0">
                    <a:pos x="10" y="34"/>
                  </a:cxn>
                  <a:cxn ang="0">
                    <a:pos x="3" y="45"/>
                  </a:cxn>
                  <a:cxn ang="0">
                    <a:pos x="0" y="52"/>
                  </a:cxn>
                  <a:cxn ang="0">
                    <a:pos x="5" y="65"/>
                  </a:cxn>
                  <a:cxn ang="0">
                    <a:pos x="10" y="65"/>
                  </a:cxn>
                  <a:cxn ang="0">
                    <a:pos x="18" y="55"/>
                  </a:cxn>
                  <a:cxn ang="0">
                    <a:pos x="36" y="54"/>
                  </a:cxn>
                  <a:cxn ang="0">
                    <a:pos x="46" y="55"/>
                  </a:cxn>
                  <a:cxn ang="0">
                    <a:pos x="56" y="52"/>
                  </a:cxn>
                  <a:cxn ang="0">
                    <a:pos x="61" y="54"/>
                  </a:cxn>
                  <a:cxn ang="0">
                    <a:pos x="73" y="59"/>
                  </a:cxn>
                  <a:cxn ang="0">
                    <a:pos x="83" y="54"/>
                  </a:cxn>
                  <a:cxn ang="0">
                    <a:pos x="98" y="59"/>
                  </a:cxn>
                  <a:cxn ang="0">
                    <a:pos x="109" y="67"/>
                  </a:cxn>
                  <a:cxn ang="0">
                    <a:pos x="123" y="74"/>
                  </a:cxn>
                  <a:cxn ang="0">
                    <a:pos x="124" y="75"/>
                  </a:cxn>
                  <a:cxn ang="0">
                    <a:pos x="143" y="70"/>
                  </a:cxn>
                  <a:cxn ang="0">
                    <a:pos x="148" y="64"/>
                  </a:cxn>
                  <a:cxn ang="0">
                    <a:pos x="154" y="59"/>
                  </a:cxn>
                </a:cxnLst>
                <a:rect l="0" t="0" r="r" b="b"/>
                <a:pathLst>
                  <a:path w="154" h="75">
                    <a:moveTo>
                      <a:pt x="154" y="59"/>
                    </a:moveTo>
                    <a:lnTo>
                      <a:pt x="153" y="52"/>
                    </a:lnTo>
                    <a:lnTo>
                      <a:pt x="149" y="47"/>
                    </a:lnTo>
                    <a:lnTo>
                      <a:pt x="148" y="42"/>
                    </a:lnTo>
                    <a:lnTo>
                      <a:pt x="146" y="39"/>
                    </a:lnTo>
                    <a:lnTo>
                      <a:pt x="143" y="34"/>
                    </a:lnTo>
                    <a:lnTo>
                      <a:pt x="143" y="30"/>
                    </a:lnTo>
                    <a:lnTo>
                      <a:pt x="141" y="27"/>
                    </a:lnTo>
                    <a:lnTo>
                      <a:pt x="139" y="25"/>
                    </a:lnTo>
                    <a:lnTo>
                      <a:pt x="141" y="24"/>
                    </a:lnTo>
                    <a:lnTo>
                      <a:pt x="139" y="20"/>
                    </a:lnTo>
                    <a:lnTo>
                      <a:pt x="128" y="19"/>
                    </a:lnTo>
                    <a:lnTo>
                      <a:pt x="119" y="22"/>
                    </a:lnTo>
                    <a:lnTo>
                      <a:pt x="116" y="17"/>
                    </a:lnTo>
                    <a:lnTo>
                      <a:pt x="111" y="15"/>
                    </a:lnTo>
                    <a:lnTo>
                      <a:pt x="109" y="10"/>
                    </a:lnTo>
                    <a:lnTo>
                      <a:pt x="101" y="5"/>
                    </a:lnTo>
                    <a:lnTo>
                      <a:pt x="98" y="5"/>
                    </a:lnTo>
                    <a:lnTo>
                      <a:pt x="96" y="2"/>
                    </a:lnTo>
                    <a:lnTo>
                      <a:pt x="93" y="0"/>
                    </a:lnTo>
                    <a:lnTo>
                      <a:pt x="91" y="4"/>
                    </a:lnTo>
                    <a:lnTo>
                      <a:pt x="88" y="4"/>
                    </a:lnTo>
                    <a:lnTo>
                      <a:pt x="83" y="0"/>
                    </a:lnTo>
                    <a:lnTo>
                      <a:pt x="76" y="0"/>
                    </a:lnTo>
                    <a:lnTo>
                      <a:pt x="69" y="5"/>
                    </a:lnTo>
                    <a:lnTo>
                      <a:pt x="66" y="5"/>
                    </a:lnTo>
                    <a:lnTo>
                      <a:pt x="66" y="12"/>
                    </a:lnTo>
                    <a:lnTo>
                      <a:pt x="69" y="20"/>
                    </a:lnTo>
                    <a:lnTo>
                      <a:pt x="66" y="29"/>
                    </a:lnTo>
                    <a:lnTo>
                      <a:pt x="58" y="35"/>
                    </a:lnTo>
                    <a:lnTo>
                      <a:pt x="53" y="35"/>
                    </a:lnTo>
                    <a:lnTo>
                      <a:pt x="46" y="30"/>
                    </a:lnTo>
                    <a:lnTo>
                      <a:pt x="46" y="27"/>
                    </a:lnTo>
                    <a:lnTo>
                      <a:pt x="35" y="17"/>
                    </a:lnTo>
                    <a:lnTo>
                      <a:pt x="35" y="10"/>
                    </a:lnTo>
                    <a:lnTo>
                      <a:pt x="33" y="10"/>
                    </a:lnTo>
                    <a:lnTo>
                      <a:pt x="28" y="14"/>
                    </a:lnTo>
                    <a:lnTo>
                      <a:pt x="21" y="15"/>
                    </a:lnTo>
                    <a:lnTo>
                      <a:pt x="20" y="17"/>
                    </a:lnTo>
                    <a:lnTo>
                      <a:pt x="15" y="17"/>
                    </a:lnTo>
                    <a:lnTo>
                      <a:pt x="10" y="22"/>
                    </a:lnTo>
                    <a:lnTo>
                      <a:pt x="11" y="27"/>
                    </a:lnTo>
                    <a:lnTo>
                      <a:pt x="10" y="27"/>
                    </a:lnTo>
                    <a:lnTo>
                      <a:pt x="10" y="34"/>
                    </a:lnTo>
                    <a:lnTo>
                      <a:pt x="3" y="40"/>
                    </a:lnTo>
                    <a:lnTo>
                      <a:pt x="3" y="45"/>
                    </a:lnTo>
                    <a:lnTo>
                      <a:pt x="3" y="49"/>
                    </a:lnTo>
                    <a:lnTo>
                      <a:pt x="0" y="52"/>
                    </a:lnTo>
                    <a:lnTo>
                      <a:pt x="1" y="62"/>
                    </a:lnTo>
                    <a:lnTo>
                      <a:pt x="5" y="65"/>
                    </a:lnTo>
                    <a:lnTo>
                      <a:pt x="5" y="65"/>
                    </a:lnTo>
                    <a:lnTo>
                      <a:pt x="10" y="65"/>
                    </a:lnTo>
                    <a:lnTo>
                      <a:pt x="11" y="60"/>
                    </a:lnTo>
                    <a:lnTo>
                      <a:pt x="18" y="55"/>
                    </a:lnTo>
                    <a:lnTo>
                      <a:pt x="28" y="52"/>
                    </a:lnTo>
                    <a:lnTo>
                      <a:pt x="36" y="54"/>
                    </a:lnTo>
                    <a:lnTo>
                      <a:pt x="43" y="52"/>
                    </a:lnTo>
                    <a:lnTo>
                      <a:pt x="46" y="55"/>
                    </a:lnTo>
                    <a:lnTo>
                      <a:pt x="51" y="52"/>
                    </a:lnTo>
                    <a:lnTo>
                      <a:pt x="56" y="52"/>
                    </a:lnTo>
                    <a:lnTo>
                      <a:pt x="56" y="54"/>
                    </a:lnTo>
                    <a:lnTo>
                      <a:pt x="61" y="54"/>
                    </a:lnTo>
                    <a:lnTo>
                      <a:pt x="64" y="59"/>
                    </a:lnTo>
                    <a:lnTo>
                      <a:pt x="73" y="59"/>
                    </a:lnTo>
                    <a:lnTo>
                      <a:pt x="74" y="59"/>
                    </a:lnTo>
                    <a:lnTo>
                      <a:pt x="83" y="54"/>
                    </a:lnTo>
                    <a:lnTo>
                      <a:pt x="91" y="59"/>
                    </a:lnTo>
                    <a:lnTo>
                      <a:pt x="98" y="59"/>
                    </a:lnTo>
                    <a:lnTo>
                      <a:pt x="104" y="65"/>
                    </a:lnTo>
                    <a:lnTo>
                      <a:pt x="109" y="67"/>
                    </a:lnTo>
                    <a:lnTo>
                      <a:pt x="116" y="74"/>
                    </a:lnTo>
                    <a:lnTo>
                      <a:pt x="123" y="74"/>
                    </a:lnTo>
                    <a:lnTo>
                      <a:pt x="124" y="75"/>
                    </a:lnTo>
                    <a:lnTo>
                      <a:pt x="124" y="75"/>
                    </a:lnTo>
                    <a:lnTo>
                      <a:pt x="133" y="72"/>
                    </a:lnTo>
                    <a:lnTo>
                      <a:pt x="143" y="70"/>
                    </a:lnTo>
                    <a:lnTo>
                      <a:pt x="144" y="65"/>
                    </a:lnTo>
                    <a:lnTo>
                      <a:pt x="148" y="64"/>
                    </a:lnTo>
                    <a:lnTo>
                      <a:pt x="149" y="59"/>
                    </a:lnTo>
                    <a:lnTo>
                      <a:pt x="154" y="5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67" name="Freeform 38"/>
              <p:cNvSpPr>
                <a:spLocks/>
              </p:cNvSpPr>
              <p:nvPr/>
            </p:nvSpPr>
            <p:spPr bwMode="auto">
              <a:xfrm>
                <a:off x="6652610" y="2543403"/>
                <a:ext cx="64215" cy="41504"/>
              </a:xfrm>
              <a:custGeom>
                <a:avLst/>
                <a:gdLst/>
                <a:ahLst/>
                <a:cxnLst>
                  <a:cxn ang="0">
                    <a:pos x="38" y="56"/>
                  </a:cxn>
                  <a:cxn ang="0">
                    <a:pos x="38" y="50"/>
                  </a:cxn>
                  <a:cxn ang="0">
                    <a:pos x="41" y="46"/>
                  </a:cxn>
                  <a:cxn ang="0">
                    <a:pos x="38" y="43"/>
                  </a:cxn>
                  <a:cxn ang="0">
                    <a:pos x="35" y="43"/>
                  </a:cxn>
                  <a:cxn ang="0">
                    <a:pos x="35" y="38"/>
                  </a:cxn>
                  <a:cxn ang="0">
                    <a:pos x="31" y="37"/>
                  </a:cxn>
                  <a:cxn ang="0">
                    <a:pos x="23" y="40"/>
                  </a:cxn>
                  <a:cxn ang="0">
                    <a:pos x="16" y="37"/>
                  </a:cxn>
                  <a:cxn ang="0">
                    <a:pos x="10" y="28"/>
                  </a:cxn>
                  <a:cxn ang="0">
                    <a:pos x="1" y="30"/>
                  </a:cxn>
                  <a:cxn ang="0">
                    <a:pos x="0" y="30"/>
                  </a:cxn>
                  <a:cxn ang="0">
                    <a:pos x="1" y="27"/>
                  </a:cxn>
                  <a:cxn ang="0">
                    <a:pos x="0" y="20"/>
                  </a:cxn>
                  <a:cxn ang="0">
                    <a:pos x="0" y="13"/>
                  </a:cxn>
                  <a:cxn ang="0">
                    <a:pos x="5" y="13"/>
                  </a:cxn>
                  <a:cxn ang="0">
                    <a:pos x="6" y="8"/>
                  </a:cxn>
                  <a:cxn ang="0">
                    <a:pos x="13" y="3"/>
                  </a:cxn>
                  <a:cxn ang="0">
                    <a:pos x="23" y="0"/>
                  </a:cxn>
                  <a:cxn ang="0">
                    <a:pos x="31" y="2"/>
                  </a:cxn>
                  <a:cxn ang="0">
                    <a:pos x="38" y="0"/>
                  </a:cxn>
                  <a:cxn ang="0">
                    <a:pos x="41" y="3"/>
                  </a:cxn>
                  <a:cxn ang="0">
                    <a:pos x="46" y="0"/>
                  </a:cxn>
                  <a:cxn ang="0">
                    <a:pos x="51" y="0"/>
                  </a:cxn>
                  <a:cxn ang="0">
                    <a:pos x="51" y="2"/>
                  </a:cxn>
                  <a:cxn ang="0">
                    <a:pos x="56" y="2"/>
                  </a:cxn>
                  <a:cxn ang="0">
                    <a:pos x="59" y="7"/>
                  </a:cxn>
                  <a:cxn ang="0">
                    <a:pos x="68" y="7"/>
                  </a:cxn>
                  <a:cxn ang="0">
                    <a:pos x="69" y="7"/>
                  </a:cxn>
                  <a:cxn ang="0">
                    <a:pos x="78" y="2"/>
                  </a:cxn>
                  <a:cxn ang="0">
                    <a:pos x="86" y="7"/>
                  </a:cxn>
                  <a:cxn ang="0">
                    <a:pos x="93" y="7"/>
                  </a:cxn>
                  <a:cxn ang="0">
                    <a:pos x="99" y="13"/>
                  </a:cxn>
                  <a:cxn ang="0">
                    <a:pos x="104" y="15"/>
                  </a:cxn>
                  <a:cxn ang="0">
                    <a:pos x="111" y="22"/>
                  </a:cxn>
                  <a:cxn ang="0">
                    <a:pos x="118" y="22"/>
                  </a:cxn>
                  <a:cxn ang="0">
                    <a:pos x="119" y="23"/>
                  </a:cxn>
                  <a:cxn ang="0">
                    <a:pos x="114" y="30"/>
                  </a:cxn>
                  <a:cxn ang="0">
                    <a:pos x="118" y="32"/>
                  </a:cxn>
                  <a:cxn ang="0">
                    <a:pos x="118" y="37"/>
                  </a:cxn>
                  <a:cxn ang="0">
                    <a:pos x="109" y="40"/>
                  </a:cxn>
                  <a:cxn ang="0">
                    <a:pos x="106" y="46"/>
                  </a:cxn>
                  <a:cxn ang="0">
                    <a:pos x="101" y="48"/>
                  </a:cxn>
                  <a:cxn ang="0">
                    <a:pos x="101" y="55"/>
                  </a:cxn>
                  <a:cxn ang="0">
                    <a:pos x="106" y="56"/>
                  </a:cxn>
                  <a:cxn ang="0">
                    <a:pos x="106" y="61"/>
                  </a:cxn>
                  <a:cxn ang="0">
                    <a:pos x="101" y="61"/>
                  </a:cxn>
                  <a:cxn ang="0">
                    <a:pos x="99" y="60"/>
                  </a:cxn>
                  <a:cxn ang="0">
                    <a:pos x="96" y="60"/>
                  </a:cxn>
                  <a:cxn ang="0">
                    <a:pos x="93" y="66"/>
                  </a:cxn>
                  <a:cxn ang="0">
                    <a:pos x="86" y="66"/>
                  </a:cxn>
                  <a:cxn ang="0">
                    <a:pos x="88" y="73"/>
                  </a:cxn>
                  <a:cxn ang="0">
                    <a:pos x="84" y="73"/>
                  </a:cxn>
                  <a:cxn ang="0">
                    <a:pos x="78" y="76"/>
                  </a:cxn>
                  <a:cxn ang="0">
                    <a:pos x="71" y="73"/>
                  </a:cxn>
                  <a:cxn ang="0">
                    <a:pos x="63" y="75"/>
                  </a:cxn>
                  <a:cxn ang="0">
                    <a:pos x="58" y="78"/>
                  </a:cxn>
                  <a:cxn ang="0">
                    <a:pos x="55" y="75"/>
                  </a:cxn>
                  <a:cxn ang="0">
                    <a:pos x="55" y="70"/>
                  </a:cxn>
                  <a:cxn ang="0">
                    <a:pos x="53" y="61"/>
                  </a:cxn>
                  <a:cxn ang="0">
                    <a:pos x="50" y="61"/>
                  </a:cxn>
                  <a:cxn ang="0">
                    <a:pos x="43" y="56"/>
                  </a:cxn>
                  <a:cxn ang="0">
                    <a:pos x="38" y="56"/>
                  </a:cxn>
                </a:cxnLst>
                <a:rect l="0" t="0" r="r" b="b"/>
                <a:pathLst>
                  <a:path w="119" h="78">
                    <a:moveTo>
                      <a:pt x="38" y="56"/>
                    </a:moveTo>
                    <a:lnTo>
                      <a:pt x="38" y="50"/>
                    </a:lnTo>
                    <a:lnTo>
                      <a:pt x="41" y="46"/>
                    </a:lnTo>
                    <a:lnTo>
                      <a:pt x="38" y="43"/>
                    </a:lnTo>
                    <a:lnTo>
                      <a:pt x="35" y="43"/>
                    </a:lnTo>
                    <a:lnTo>
                      <a:pt x="35" y="38"/>
                    </a:lnTo>
                    <a:lnTo>
                      <a:pt x="31" y="37"/>
                    </a:lnTo>
                    <a:lnTo>
                      <a:pt x="23" y="40"/>
                    </a:lnTo>
                    <a:lnTo>
                      <a:pt x="16" y="37"/>
                    </a:lnTo>
                    <a:lnTo>
                      <a:pt x="10" y="28"/>
                    </a:lnTo>
                    <a:lnTo>
                      <a:pt x="1" y="30"/>
                    </a:lnTo>
                    <a:lnTo>
                      <a:pt x="0" y="30"/>
                    </a:lnTo>
                    <a:lnTo>
                      <a:pt x="1" y="27"/>
                    </a:lnTo>
                    <a:lnTo>
                      <a:pt x="0" y="20"/>
                    </a:lnTo>
                    <a:lnTo>
                      <a:pt x="0" y="13"/>
                    </a:lnTo>
                    <a:lnTo>
                      <a:pt x="5" y="13"/>
                    </a:lnTo>
                    <a:lnTo>
                      <a:pt x="6" y="8"/>
                    </a:lnTo>
                    <a:lnTo>
                      <a:pt x="13" y="3"/>
                    </a:lnTo>
                    <a:lnTo>
                      <a:pt x="23" y="0"/>
                    </a:lnTo>
                    <a:lnTo>
                      <a:pt x="31" y="2"/>
                    </a:lnTo>
                    <a:lnTo>
                      <a:pt x="38" y="0"/>
                    </a:lnTo>
                    <a:lnTo>
                      <a:pt x="41" y="3"/>
                    </a:lnTo>
                    <a:lnTo>
                      <a:pt x="46" y="0"/>
                    </a:lnTo>
                    <a:lnTo>
                      <a:pt x="51" y="0"/>
                    </a:lnTo>
                    <a:lnTo>
                      <a:pt x="51" y="2"/>
                    </a:lnTo>
                    <a:lnTo>
                      <a:pt x="56" y="2"/>
                    </a:lnTo>
                    <a:lnTo>
                      <a:pt x="59" y="7"/>
                    </a:lnTo>
                    <a:lnTo>
                      <a:pt x="68" y="7"/>
                    </a:lnTo>
                    <a:lnTo>
                      <a:pt x="69" y="7"/>
                    </a:lnTo>
                    <a:lnTo>
                      <a:pt x="78" y="2"/>
                    </a:lnTo>
                    <a:lnTo>
                      <a:pt x="86" y="7"/>
                    </a:lnTo>
                    <a:lnTo>
                      <a:pt x="93" y="7"/>
                    </a:lnTo>
                    <a:lnTo>
                      <a:pt x="99" y="13"/>
                    </a:lnTo>
                    <a:lnTo>
                      <a:pt x="104" y="15"/>
                    </a:lnTo>
                    <a:lnTo>
                      <a:pt x="111" y="22"/>
                    </a:lnTo>
                    <a:lnTo>
                      <a:pt x="118" y="22"/>
                    </a:lnTo>
                    <a:lnTo>
                      <a:pt x="119" y="23"/>
                    </a:lnTo>
                    <a:lnTo>
                      <a:pt x="114" y="30"/>
                    </a:lnTo>
                    <a:lnTo>
                      <a:pt x="118" y="32"/>
                    </a:lnTo>
                    <a:lnTo>
                      <a:pt x="118" y="37"/>
                    </a:lnTo>
                    <a:lnTo>
                      <a:pt x="109" y="40"/>
                    </a:lnTo>
                    <a:lnTo>
                      <a:pt x="106" y="46"/>
                    </a:lnTo>
                    <a:lnTo>
                      <a:pt x="101" y="48"/>
                    </a:lnTo>
                    <a:lnTo>
                      <a:pt x="101" y="55"/>
                    </a:lnTo>
                    <a:lnTo>
                      <a:pt x="106" y="56"/>
                    </a:lnTo>
                    <a:lnTo>
                      <a:pt x="106" y="61"/>
                    </a:lnTo>
                    <a:lnTo>
                      <a:pt x="101" y="61"/>
                    </a:lnTo>
                    <a:lnTo>
                      <a:pt x="99" y="60"/>
                    </a:lnTo>
                    <a:lnTo>
                      <a:pt x="96" y="60"/>
                    </a:lnTo>
                    <a:lnTo>
                      <a:pt x="93" y="66"/>
                    </a:lnTo>
                    <a:lnTo>
                      <a:pt x="86" y="66"/>
                    </a:lnTo>
                    <a:lnTo>
                      <a:pt x="88" y="73"/>
                    </a:lnTo>
                    <a:lnTo>
                      <a:pt x="84" y="73"/>
                    </a:lnTo>
                    <a:lnTo>
                      <a:pt x="78" y="76"/>
                    </a:lnTo>
                    <a:lnTo>
                      <a:pt x="71" y="73"/>
                    </a:lnTo>
                    <a:lnTo>
                      <a:pt x="63" y="75"/>
                    </a:lnTo>
                    <a:lnTo>
                      <a:pt x="58" y="78"/>
                    </a:lnTo>
                    <a:lnTo>
                      <a:pt x="55" y="75"/>
                    </a:lnTo>
                    <a:lnTo>
                      <a:pt x="55" y="70"/>
                    </a:lnTo>
                    <a:lnTo>
                      <a:pt x="53" y="61"/>
                    </a:lnTo>
                    <a:lnTo>
                      <a:pt x="50" y="61"/>
                    </a:lnTo>
                    <a:lnTo>
                      <a:pt x="43" y="56"/>
                    </a:lnTo>
                    <a:lnTo>
                      <a:pt x="38" y="5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68" name="Freeform 39"/>
              <p:cNvSpPr>
                <a:spLocks/>
              </p:cNvSpPr>
              <p:nvPr/>
            </p:nvSpPr>
            <p:spPr bwMode="auto">
              <a:xfrm>
                <a:off x="6683646" y="2546515"/>
                <a:ext cx="108095" cy="73669"/>
              </a:xfrm>
              <a:custGeom>
                <a:avLst/>
                <a:gdLst/>
                <a:ahLst/>
                <a:cxnLst>
                  <a:cxn ang="0">
                    <a:pos x="5" y="70"/>
                  </a:cxn>
                  <a:cxn ang="0">
                    <a:pos x="20" y="71"/>
                  </a:cxn>
                  <a:cxn ang="0">
                    <a:pos x="30" y="68"/>
                  </a:cxn>
                  <a:cxn ang="0">
                    <a:pos x="35" y="61"/>
                  </a:cxn>
                  <a:cxn ang="0">
                    <a:pos x="41" y="55"/>
                  </a:cxn>
                  <a:cxn ang="0">
                    <a:pos x="48" y="56"/>
                  </a:cxn>
                  <a:cxn ang="0">
                    <a:pos x="43" y="50"/>
                  </a:cxn>
                  <a:cxn ang="0">
                    <a:pos x="48" y="41"/>
                  </a:cxn>
                  <a:cxn ang="0">
                    <a:pos x="60" y="32"/>
                  </a:cxn>
                  <a:cxn ang="0">
                    <a:pos x="56" y="25"/>
                  </a:cxn>
                  <a:cxn ang="0">
                    <a:pos x="70" y="15"/>
                  </a:cxn>
                  <a:cxn ang="0">
                    <a:pos x="81" y="8"/>
                  </a:cxn>
                  <a:cxn ang="0">
                    <a:pos x="86" y="2"/>
                  </a:cxn>
                  <a:cxn ang="0">
                    <a:pos x="96" y="3"/>
                  </a:cxn>
                  <a:cxn ang="0">
                    <a:pos x="108" y="7"/>
                  </a:cxn>
                  <a:cxn ang="0">
                    <a:pos x="118" y="5"/>
                  </a:cxn>
                  <a:cxn ang="0">
                    <a:pos x="129" y="8"/>
                  </a:cxn>
                  <a:cxn ang="0">
                    <a:pos x="139" y="10"/>
                  </a:cxn>
                  <a:cxn ang="0">
                    <a:pos x="153" y="13"/>
                  </a:cxn>
                  <a:cxn ang="0">
                    <a:pos x="153" y="23"/>
                  </a:cxn>
                  <a:cxn ang="0">
                    <a:pos x="156" y="35"/>
                  </a:cxn>
                  <a:cxn ang="0">
                    <a:pos x="164" y="46"/>
                  </a:cxn>
                  <a:cxn ang="0">
                    <a:pos x="176" y="56"/>
                  </a:cxn>
                  <a:cxn ang="0">
                    <a:pos x="186" y="66"/>
                  </a:cxn>
                  <a:cxn ang="0">
                    <a:pos x="196" y="78"/>
                  </a:cxn>
                  <a:cxn ang="0">
                    <a:pos x="199" y="83"/>
                  </a:cxn>
                  <a:cxn ang="0">
                    <a:pos x="183" y="93"/>
                  </a:cxn>
                  <a:cxn ang="0">
                    <a:pos x="174" y="91"/>
                  </a:cxn>
                  <a:cxn ang="0">
                    <a:pos x="179" y="105"/>
                  </a:cxn>
                  <a:cxn ang="0">
                    <a:pos x="184" y="116"/>
                  </a:cxn>
                  <a:cxn ang="0">
                    <a:pos x="184" y="121"/>
                  </a:cxn>
                  <a:cxn ang="0">
                    <a:pos x="168" y="125"/>
                  </a:cxn>
                  <a:cxn ang="0">
                    <a:pos x="163" y="139"/>
                  </a:cxn>
                  <a:cxn ang="0">
                    <a:pos x="153" y="138"/>
                  </a:cxn>
                  <a:cxn ang="0">
                    <a:pos x="143" y="136"/>
                  </a:cxn>
                  <a:cxn ang="0">
                    <a:pos x="133" y="141"/>
                  </a:cxn>
                  <a:cxn ang="0">
                    <a:pos x="128" y="136"/>
                  </a:cxn>
                  <a:cxn ang="0">
                    <a:pos x="113" y="139"/>
                  </a:cxn>
                  <a:cxn ang="0">
                    <a:pos x="103" y="138"/>
                  </a:cxn>
                  <a:cxn ang="0">
                    <a:pos x="98" y="139"/>
                  </a:cxn>
                  <a:cxn ang="0">
                    <a:pos x="85" y="139"/>
                  </a:cxn>
                  <a:cxn ang="0">
                    <a:pos x="78" y="134"/>
                  </a:cxn>
                  <a:cxn ang="0">
                    <a:pos x="58" y="130"/>
                  </a:cxn>
                  <a:cxn ang="0">
                    <a:pos x="50" y="133"/>
                  </a:cxn>
                  <a:cxn ang="0">
                    <a:pos x="26" y="134"/>
                  </a:cxn>
                  <a:cxn ang="0">
                    <a:pos x="13" y="134"/>
                  </a:cxn>
                  <a:cxn ang="0">
                    <a:pos x="10" y="131"/>
                  </a:cxn>
                  <a:cxn ang="0">
                    <a:pos x="3" y="118"/>
                  </a:cxn>
                  <a:cxn ang="0">
                    <a:pos x="11" y="111"/>
                  </a:cxn>
                  <a:cxn ang="0">
                    <a:pos x="8" y="96"/>
                  </a:cxn>
                  <a:cxn ang="0">
                    <a:pos x="5" y="86"/>
                  </a:cxn>
                  <a:cxn ang="0">
                    <a:pos x="0" y="73"/>
                  </a:cxn>
                </a:cxnLst>
                <a:rect l="0" t="0" r="r" b="b"/>
                <a:pathLst>
                  <a:path w="202" h="141">
                    <a:moveTo>
                      <a:pt x="0" y="73"/>
                    </a:moveTo>
                    <a:lnTo>
                      <a:pt x="5" y="70"/>
                    </a:lnTo>
                    <a:lnTo>
                      <a:pt x="13" y="68"/>
                    </a:lnTo>
                    <a:lnTo>
                      <a:pt x="20" y="71"/>
                    </a:lnTo>
                    <a:lnTo>
                      <a:pt x="26" y="68"/>
                    </a:lnTo>
                    <a:lnTo>
                      <a:pt x="30" y="68"/>
                    </a:lnTo>
                    <a:lnTo>
                      <a:pt x="28" y="61"/>
                    </a:lnTo>
                    <a:lnTo>
                      <a:pt x="35" y="61"/>
                    </a:lnTo>
                    <a:lnTo>
                      <a:pt x="38" y="55"/>
                    </a:lnTo>
                    <a:lnTo>
                      <a:pt x="41" y="55"/>
                    </a:lnTo>
                    <a:lnTo>
                      <a:pt x="43" y="56"/>
                    </a:lnTo>
                    <a:lnTo>
                      <a:pt x="48" y="56"/>
                    </a:lnTo>
                    <a:lnTo>
                      <a:pt x="48" y="51"/>
                    </a:lnTo>
                    <a:lnTo>
                      <a:pt x="43" y="50"/>
                    </a:lnTo>
                    <a:lnTo>
                      <a:pt x="43" y="43"/>
                    </a:lnTo>
                    <a:lnTo>
                      <a:pt x="48" y="41"/>
                    </a:lnTo>
                    <a:lnTo>
                      <a:pt x="51" y="35"/>
                    </a:lnTo>
                    <a:lnTo>
                      <a:pt x="60" y="32"/>
                    </a:lnTo>
                    <a:lnTo>
                      <a:pt x="60" y="27"/>
                    </a:lnTo>
                    <a:lnTo>
                      <a:pt x="56" y="25"/>
                    </a:lnTo>
                    <a:lnTo>
                      <a:pt x="61" y="18"/>
                    </a:lnTo>
                    <a:lnTo>
                      <a:pt x="70" y="15"/>
                    </a:lnTo>
                    <a:lnTo>
                      <a:pt x="80" y="13"/>
                    </a:lnTo>
                    <a:lnTo>
                      <a:pt x="81" y="8"/>
                    </a:lnTo>
                    <a:lnTo>
                      <a:pt x="85" y="7"/>
                    </a:lnTo>
                    <a:lnTo>
                      <a:pt x="86" y="2"/>
                    </a:lnTo>
                    <a:lnTo>
                      <a:pt x="93" y="0"/>
                    </a:lnTo>
                    <a:lnTo>
                      <a:pt x="96" y="3"/>
                    </a:lnTo>
                    <a:lnTo>
                      <a:pt x="103" y="0"/>
                    </a:lnTo>
                    <a:lnTo>
                      <a:pt x="108" y="7"/>
                    </a:lnTo>
                    <a:lnTo>
                      <a:pt x="113" y="5"/>
                    </a:lnTo>
                    <a:lnTo>
                      <a:pt x="118" y="5"/>
                    </a:lnTo>
                    <a:lnTo>
                      <a:pt x="123" y="13"/>
                    </a:lnTo>
                    <a:lnTo>
                      <a:pt x="129" y="8"/>
                    </a:lnTo>
                    <a:lnTo>
                      <a:pt x="136" y="7"/>
                    </a:lnTo>
                    <a:lnTo>
                      <a:pt x="139" y="10"/>
                    </a:lnTo>
                    <a:lnTo>
                      <a:pt x="143" y="10"/>
                    </a:lnTo>
                    <a:lnTo>
                      <a:pt x="153" y="13"/>
                    </a:lnTo>
                    <a:lnTo>
                      <a:pt x="154" y="18"/>
                    </a:lnTo>
                    <a:lnTo>
                      <a:pt x="153" y="23"/>
                    </a:lnTo>
                    <a:lnTo>
                      <a:pt x="156" y="28"/>
                    </a:lnTo>
                    <a:lnTo>
                      <a:pt x="156" y="35"/>
                    </a:lnTo>
                    <a:lnTo>
                      <a:pt x="163" y="40"/>
                    </a:lnTo>
                    <a:lnTo>
                      <a:pt x="164" y="46"/>
                    </a:lnTo>
                    <a:lnTo>
                      <a:pt x="171" y="55"/>
                    </a:lnTo>
                    <a:lnTo>
                      <a:pt x="176" y="56"/>
                    </a:lnTo>
                    <a:lnTo>
                      <a:pt x="178" y="65"/>
                    </a:lnTo>
                    <a:lnTo>
                      <a:pt x="186" y="66"/>
                    </a:lnTo>
                    <a:lnTo>
                      <a:pt x="196" y="73"/>
                    </a:lnTo>
                    <a:lnTo>
                      <a:pt x="196" y="78"/>
                    </a:lnTo>
                    <a:lnTo>
                      <a:pt x="202" y="81"/>
                    </a:lnTo>
                    <a:lnTo>
                      <a:pt x="199" y="83"/>
                    </a:lnTo>
                    <a:lnTo>
                      <a:pt x="194" y="91"/>
                    </a:lnTo>
                    <a:lnTo>
                      <a:pt x="183" y="93"/>
                    </a:lnTo>
                    <a:lnTo>
                      <a:pt x="178" y="88"/>
                    </a:lnTo>
                    <a:lnTo>
                      <a:pt x="174" y="91"/>
                    </a:lnTo>
                    <a:lnTo>
                      <a:pt x="176" y="96"/>
                    </a:lnTo>
                    <a:lnTo>
                      <a:pt x="179" y="105"/>
                    </a:lnTo>
                    <a:lnTo>
                      <a:pt x="179" y="110"/>
                    </a:lnTo>
                    <a:lnTo>
                      <a:pt x="184" y="116"/>
                    </a:lnTo>
                    <a:lnTo>
                      <a:pt x="184" y="121"/>
                    </a:lnTo>
                    <a:lnTo>
                      <a:pt x="184" y="121"/>
                    </a:lnTo>
                    <a:lnTo>
                      <a:pt x="174" y="123"/>
                    </a:lnTo>
                    <a:lnTo>
                      <a:pt x="168" y="125"/>
                    </a:lnTo>
                    <a:lnTo>
                      <a:pt x="163" y="133"/>
                    </a:lnTo>
                    <a:lnTo>
                      <a:pt x="163" y="139"/>
                    </a:lnTo>
                    <a:lnTo>
                      <a:pt x="158" y="141"/>
                    </a:lnTo>
                    <a:lnTo>
                      <a:pt x="153" y="138"/>
                    </a:lnTo>
                    <a:lnTo>
                      <a:pt x="146" y="139"/>
                    </a:lnTo>
                    <a:lnTo>
                      <a:pt x="143" y="136"/>
                    </a:lnTo>
                    <a:lnTo>
                      <a:pt x="138" y="136"/>
                    </a:lnTo>
                    <a:lnTo>
                      <a:pt x="133" y="141"/>
                    </a:lnTo>
                    <a:lnTo>
                      <a:pt x="129" y="141"/>
                    </a:lnTo>
                    <a:lnTo>
                      <a:pt x="128" y="136"/>
                    </a:lnTo>
                    <a:lnTo>
                      <a:pt x="121" y="136"/>
                    </a:lnTo>
                    <a:lnTo>
                      <a:pt x="113" y="139"/>
                    </a:lnTo>
                    <a:lnTo>
                      <a:pt x="109" y="138"/>
                    </a:lnTo>
                    <a:lnTo>
                      <a:pt x="103" y="138"/>
                    </a:lnTo>
                    <a:lnTo>
                      <a:pt x="101" y="139"/>
                    </a:lnTo>
                    <a:lnTo>
                      <a:pt x="98" y="139"/>
                    </a:lnTo>
                    <a:lnTo>
                      <a:pt x="93" y="136"/>
                    </a:lnTo>
                    <a:lnTo>
                      <a:pt x="85" y="139"/>
                    </a:lnTo>
                    <a:lnTo>
                      <a:pt x="85" y="136"/>
                    </a:lnTo>
                    <a:lnTo>
                      <a:pt x="78" y="134"/>
                    </a:lnTo>
                    <a:lnTo>
                      <a:pt x="65" y="133"/>
                    </a:lnTo>
                    <a:lnTo>
                      <a:pt x="58" y="130"/>
                    </a:lnTo>
                    <a:lnTo>
                      <a:pt x="55" y="130"/>
                    </a:lnTo>
                    <a:lnTo>
                      <a:pt x="50" y="133"/>
                    </a:lnTo>
                    <a:lnTo>
                      <a:pt x="43" y="133"/>
                    </a:lnTo>
                    <a:lnTo>
                      <a:pt x="26" y="134"/>
                    </a:lnTo>
                    <a:lnTo>
                      <a:pt x="21" y="138"/>
                    </a:lnTo>
                    <a:lnTo>
                      <a:pt x="13" y="134"/>
                    </a:lnTo>
                    <a:lnTo>
                      <a:pt x="10" y="134"/>
                    </a:lnTo>
                    <a:lnTo>
                      <a:pt x="10" y="131"/>
                    </a:lnTo>
                    <a:lnTo>
                      <a:pt x="5" y="125"/>
                    </a:lnTo>
                    <a:lnTo>
                      <a:pt x="3" y="118"/>
                    </a:lnTo>
                    <a:lnTo>
                      <a:pt x="6" y="113"/>
                    </a:lnTo>
                    <a:lnTo>
                      <a:pt x="11" y="111"/>
                    </a:lnTo>
                    <a:lnTo>
                      <a:pt x="11" y="98"/>
                    </a:lnTo>
                    <a:lnTo>
                      <a:pt x="8" y="96"/>
                    </a:lnTo>
                    <a:lnTo>
                      <a:pt x="8" y="90"/>
                    </a:lnTo>
                    <a:lnTo>
                      <a:pt x="5" y="86"/>
                    </a:lnTo>
                    <a:lnTo>
                      <a:pt x="1" y="75"/>
                    </a:lnTo>
                    <a:lnTo>
                      <a:pt x="0" y="7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69" name="Freeform 40"/>
              <p:cNvSpPr>
                <a:spLocks/>
              </p:cNvSpPr>
              <p:nvPr/>
            </p:nvSpPr>
            <p:spPr bwMode="auto">
              <a:xfrm>
                <a:off x="6675084" y="2604620"/>
                <a:ext cx="214050" cy="117248"/>
              </a:xfrm>
              <a:custGeom>
                <a:avLst/>
                <a:gdLst/>
                <a:ahLst/>
                <a:cxnLst>
                  <a:cxn ang="0">
                    <a:pos x="58" y="20"/>
                  </a:cxn>
                  <a:cxn ang="0">
                    <a:pos x="93" y="21"/>
                  </a:cxn>
                  <a:cxn ang="0">
                    <a:pos x="116" y="26"/>
                  </a:cxn>
                  <a:cxn ang="0">
                    <a:pos x="143" y="23"/>
                  </a:cxn>
                  <a:cxn ang="0">
                    <a:pos x="161" y="26"/>
                  </a:cxn>
                  <a:cxn ang="0">
                    <a:pos x="183" y="12"/>
                  </a:cxn>
                  <a:cxn ang="0">
                    <a:pos x="209" y="3"/>
                  </a:cxn>
                  <a:cxn ang="0">
                    <a:pos x="249" y="2"/>
                  </a:cxn>
                  <a:cxn ang="0">
                    <a:pos x="274" y="26"/>
                  </a:cxn>
                  <a:cxn ang="0">
                    <a:pos x="287" y="48"/>
                  </a:cxn>
                  <a:cxn ang="0">
                    <a:pos x="320" y="56"/>
                  </a:cxn>
                  <a:cxn ang="0">
                    <a:pos x="347" y="70"/>
                  </a:cxn>
                  <a:cxn ang="0">
                    <a:pos x="375" y="70"/>
                  </a:cxn>
                  <a:cxn ang="0">
                    <a:pos x="399" y="78"/>
                  </a:cxn>
                  <a:cxn ang="0">
                    <a:pos x="395" y="105"/>
                  </a:cxn>
                  <a:cxn ang="0">
                    <a:pos x="379" y="128"/>
                  </a:cxn>
                  <a:cxn ang="0">
                    <a:pos x="364" y="146"/>
                  </a:cxn>
                  <a:cxn ang="0">
                    <a:pos x="344" y="153"/>
                  </a:cxn>
                  <a:cxn ang="0">
                    <a:pos x="324" y="161"/>
                  </a:cxn>
                  <a:cxn ang="0">
                    <a:pos x="302" y="161"/>
                  </a:cxn>
                  <a:cxn ang="0">
                    <a:pos x="297" y="176"/>
                  </a:cxn>
                  <a:cxn ang="0">
                    <a:pos x="299" y="168"/>
                  </a:cxn>
                  <a:cxn ang="0">
                    <a:pos x="284" y="179"/>
                  </a:cxn>
                  <a:cxn ang="0">
                    <a:pos x="266" y="179"/>
                  </a:cxn>
                  <a:cxn ang="0">
                    <a:pos x="286" y="186"/>
                  </a:cxn>
                  <a:cxn ang="0">
                    <a:pos x="289" y="191"/>
                  </a:cxn>
                  <a:cxn ang="0">
                    <a:pos x="297" y="201"/>
                  </a:cxn>
                  <a:cxn ang="0">
                    <a:pos x="287" y="179"/>
                  </a:cxn>
                  <a:cxn ang="0">
                    <a:pos x="309" y="201"/>
                  </a:cxn>
                  <a:cxn ang="0">
                    <a:pos x="330" y="194"/>
                  </a:cxn>
                  <a:cxn ang="0">
                    <a:pos x="330" y="206"/>
                  </a:cxn>
                  <a:cxn ang="0">
                    <a:pos x="296" y="214"/>
                  </a:cxn>
                  <a:cxn ang="0">
                    <a:pos x="264" y="219"/>
                  </a:cxn>
                  <a:cxn ang="0">
                    <a:pos x="251" y="201"/>
                  </a:cxn>
                  <a:cxn ang="0">
                    <a:pos x="264" y="189"/>
                  </a:cxn>
                  <a:cxn ang="0">
                    <a:pos x="259" y="183"/>
                  </a:cxn>
                  <a:cxn ang="0">
                    <a:pos x="234" y="179"/>
                  </a:cxn>
                  <a:cxn ang="0">
                    <a:pos x="224" y="171"/>
                  </a:cxn>
                  <a:cxn ang="0">
                    <a:pos x="231" y="168"/>
                  </a:cxn>
                  <a:cxn ang="0">
                    <a:pos x="226" y="163"/>
                  </a:cxn>
                  <a:cxn ang="0">
                    <a:pos x="216" y="164"/>
                  </a:cxn>
                  <a:cxn ang="0">
                    <a:pos x="199" y="176"/>
                  </a:cxn>
                  <a:cxn ang="0">
                    <a:pos x="181" y="194"/>
                  </a:cxn>
                  <a:cxn ang="0">
                    <a:pos x="179" y="204"/>
                  </a:cxn>
                  <a:cxn ang="0">
                    <a:pos x="154" y="204"/>
                  </a:cxn>
                  <a:cxn ang="0">
                    <a:pos x="151" y="191"/>
                  </a:cxn>
                  <a:cxn ang="0">
                    <a:pos x="164" y="171"/>
                  </a:cxn>
                  <a:cxn ang="0">
                    <a:pos x="179" y="164"/>
                  </a:cxn>
                  <a:cxn ang="0">
                    <a:pos x="166" y="146"/>
                  </a:cxn>
                  <a:cxn ang="0">
                    <a:pos x="146" y="121"/>
                  </a:cxn>
                  <a:cxn ang="0">
                    <a:pos x="119" y="116"/>
                  </a:cxn>
                  <a:cxn ang="0">
                    <a:pos x="103" y="113"/>
                  </a:cxn>
                  <a:cxn ang="0">
                    <a:pos x="100" y="128"/>
                  </a:cxn>
                  <a:cxn ang="0">
                    <a:pos x="63" y="138"/>
                  </a:cxn>
                  <a:cxn ang="0">
                    <a:pos x="35" y="131"/>
                  </a:cxn>
                  <a:cxn ang="0">
                    <a:pos x="12" y="126"/>
                  </a:cxn>
                  <a:cxn ang="0">
                    <a:pos x="7" y="100"/>
                  </a:cxn>
                  <a:cxn ang="0">
                    <a:pos x="28" y="66"/>
                  </a:cxn>
                  <a:cxn ang="0">
                    <a:pos x="35" y="50"/>
                  </a:cxn>
                  <a:cxn ang="0">
                    <a:pos x="25" y="25"/>
                  </a:cxn>
                </a:cxnLst>
                <a:rect l="0" t="0" r="r" b="b"/>
                <a:pathLst>
                  <a:path w="399" h="224">
                    <a:moveTo>
                      <a:pt x="25" y="21"/>
                    </a:moveTo>
                    <a:lnTo>
                      <a:pt x="28" y="21"/>
                    </a:lnTo>
                    <a:lnTo>
                      <a:pt x="36" y="25"/>
                    </a:lnTo>
                    <a:lnTo>
                      <a:pt x="41" y="21"/>
                    </a:lnTo>
                    <a:lnTo>
                      <a:pt x="58" y="20"/>
                    </a:lnTo>
                    <a:lnTo>
                      <a:pt x="65" y="20"/>
                    </a:lnTo>
                    <a:lnTo>
                      <a:pt x="70" y="17"/>
                    </a:lnTo>
                    <a:lnTo>
                      <a:pt x="73" y="17"/>
                    </a:lnTo>
                    <a:lnTo>
                      <a:pt x="80" y="20"/>
                    </a:lnTo>
                    <a:lnTo>
                      <a:pt x="93" y="21"/>
                    </a:lnTo>
                    <a:lnTo>
                      <a:pt x="100" y="23"/>
                    </a:lnTo>
                    <a:lnTo>
                      <a:pt x="100" y="26"/>
                    </a:lnTo>
                    <a:lnTo>
                      <a:pt x="108" y="23"/>
                    </a:lnTo>
                    <a:lnTo>
                      <a:pt x="113" y="26"/>
                    </a:lnTo>
                    <a:lnTo>
                      <a:pt x="116" y="26"/>
                    </a:lnTo>
                    <a:lnTo>
                      <a:pt x="118" y="25"/>
                    </a:lnTo>
                    <a:lnTo>
                      <a:pt x="124" y="25"/>
                    </a:lnTo>
                    <a:lnTo>
                      <a:pt x="128" y="26"/>
                    </a:lnTo>
                    <a:lnTo>
                      <a:pt x="136" y="23"/>
                    </a:lnTo>
                    <a:lnTo>
                      <a:pt x="143" y="23"/>
                    </a:lnTo>
                    <a:lnTo>
                      <a:pt x="144" y="28"/>
                    </a:lnTo>
                    <a:lnTo>
                      <a:pt x="148" y="28"/>
                    </a:lnTo>
                    <a:lnTo>
                      <a:pt x="153" y="23"/>
                    </a:lnTo>
                    <a:lnTo>
                      <a:pt x="158" y="23"/>
                    </a:lnTo>
                    <a:lnTo>
                      <a:pt x="161" y="26"/>
                    </a:lnTo>
                    <a:lnTo>
                      <a:pt x="168" y="25"/>
                    </a:lnTo>
                    <a:lnTo>
                      <a:pt x="173" y="28"/>
                    </a:lnTo>
                    <a:lnTo>
                      <a:pt x="178" y="26"/>
                    </a:lnTo>
                    <a:lnTo>
                      <a:pt x="178" y="20"/>
                    </a:lnTo>
                    <a:lnTo>
                      <a:pt x="183" y="12"/>
                    </a:lnTo>
                    <a:lnTo>
                      <a:pt x="189" y="10"/>
                    </a:lnTo>
                    <a:lnTo>
                      <a:pt x="199" y="8"/>
                    </a:lnTo>
                    <a:lnTo>
                      <a:pt x="204" y="8"/>
                    </a:lnTo>
                    <a:lnTo>
                      <a:pt x="209" y="8"/>
                    </a:lnTo>
                    <a:lnTo>
                      <a:pt x="209" y="3"/>
                    </a:lnTo>
                    <a:lnTo>
                      <a:pt x="213" y="0"/>
                    </a:lnTo>
                    <a:lnTo>
                      <a:pt x="224" y="3"/>
                    </a:lnTo>
                    <a:lnTo>
                      <a:pt x="237" y="3"/>
                    </a:lnTo>
                    <a:lnTo>
                      <a:pt x="242" y="2"/>
                    </a:lnTo>
                    <a:lnTo>
                      <a:pt x="249" y="2"/>
                    </a:lnTo>
                    <a:lnTo>
                      <a:pt x="252" y="12"/>
                    </a:lnTo>
                    <a:lnTo>
                      <a:pt x="257" y="15"/>
                    </a:lnTo>
                    <a:lnTo>
                      <a:pt x="254" y="20"/>
                    </a:lnTo>
                    <a:lnTo>
                      <a:pt x="261" y="28"/>
                    </a:lnTo>
                    <a:lnTo>
                      <a:pt x="274" y="26"/>
                    </a:lnTo>
                    <a:lnTo>
                      <a:pt x="279" y="30"/>
                    </a:lnTo>
                    <a:lnTo>
                      <a:pt x="281" y="35"/>
                    </a:lnTo>
                    <a:lnTo>
                      <a:pt x="286" y="35"/>
                    </a:lnTo>
                    <a:lnTo>
                      <a:pt x="286" y="41"/>
                    </a:lnTo>
                    <a:lnTo>
                      <a:pt x="287" y="48"/>
                    </a:lnTo>
                    <a:lnTo>
                      <a:pt x="299" y="58"/>
                    </a:lnTo>
                    <a:lnTo>
                      <a:pt x="302" y="53"/>
                    </a:lnTo>
                    <a:lnTo>
                      <a:pt x="309" y="56"/>
                    </a:lnTo>
                    <a:lnTo>
                      <a:pt x="315" y="55"/>
                    </a:lnTo>
                    <a:lnTo>
                      <a:pt x="320" y="56"/>
                    </a:lnTo>
                    <a:lnTo>
                      <a:pt x="329" y="51"/>
                    </a:lnTo>
                    <a:lnTo>
                      <a:pt x="332" y="50"/>
                    </a:lnTo>
                    <a:lnTo>
                      <a:pt x="337" y="61"/>
                    </a:lnTo>
                    <a:lnTo>
                      <a:pt x="345" y="65"/>
                    </a:lnTo>
                    <a:lnTo>
                      <a:pt x="347" y="70"/>
                    </a:lnTo>
                    <a:lnTo>
                      <a:pt x="350" y="66"/>
                    </a:lnTo>
                    <a:lnTo>
                      <a:pt x="360" y="68"/>
                    </a:lnTo>
                    <a:lnTo>
                      <a:pt x="365" y="68"/>
                    </a:lnTo>
                    <a:lnTo>
                      <a:pt x="370" y="71"/>
                    </a:lnTo>
                    <a:lnTo>
                      <a:pt x="375" y="70"/>
                    </a:lnTo>
                    <a:lnTo>
                      <a:pt x="382" y="73"/>
                    </a:lnTo>
                    <a:lnTo>
                      <a:pt x="390" y="75"/>
                    </a:lnTo>
                    <a:lnTo>
                      <a:pt x="394" y="71"/>
                    </a:lnTo>
                    <a:lnTo>
                      <a:pt x="395" y="76"/>
                    </a:lnTo>
                    <a:lnTo>
                      <a:pt x="399" y="78"/>
                    </a:lnTo>
                    <a:lnTo>
                      <a:pt x="399" y="85"/>
                    </a:lnTo>
                    <a:lnTo>
                      <a:pt x="395" y="90"/>
                    </a:lnTo>
                    <a:lnTo>
                      <a:pt x="390" y="90"/>
                    </a:lnTo>
                    <a:lnTo>
                      <a:pt x="389" y="100"/>
                    </a:lnTo>
                    <a:lnTo>
                      <a:pt x="395" y="105"/>
                    </a:lnTo>
                    <a:lnTo>
                      <a:pt x="397" y="110"/>
                    </a:lnTo>
                    <a:lnTo>
                      <a:pt x="394" y="118"/>
                    </a:lnTo>
                    <a:lnTo>
                      <a:pt x="394" y="124"/>
                    </a:lnTo>
                    <a:lnTo>
                      <a:pt x="390" y="126"/>
                    </a:lnTo>
                    <a:lnTo>
                      <a:pt x="379" y="128"/>
                    </a:lnTo>
                    <a:lnTo>
                      <a:pt x="372" y="134"/>
                    </a:lnTo>
                    <a:lnTo>
                      <a:pt x="370" y="136"/>
                    </a:lnTo>
                    <a:lnTo>
                      <a:pt x="369" y="146"/>
                    </a:lnTo>
                    <a:lnTo>
                      <a:pt x="364" y="148"/>
                    </a:lnTo>
                    <a:lnTo>
                      <a:pt x="364" y="146"/>
                    </a:lnTo>
                    <a:lnTo>
                      <a:pt x="360" y="146"/>
                    </a:lnTo>
                    <a:lnTo>
                      <a:pt x="354" y="148"/>
                    </a:lnTo>
                    <a:lnTo>
                      <a:pt x="349" y="148"/>
                    </a:lnTo>
                    <a:lnTo>
                      <a:pt x="345" y="149"/>
                    </a:lnTo>
                    <a:lnTo>
                      <a:pt x="344" y="153"/>
                    </a:lnTo>
                    <a:lnTo>
                      <a:pt x="339" y="153"/>
                    </a:lnTo>
                    <a:lnTo>
                      <a:pt x="335" y="156"/>
                    </a:lnTo>
                    <a:lnTo>
                      <a:pt x="330" y="161"/>
                    </a:lnTo>
                    <a:lnTo>
                      <a:pt x="329" y="161"/>
                    </a:lnTo>
                    <a:lnTo>
                      <a:pt x="324" y="161"/>
                    </a:lnTo>
                    <a:lnTo>
                      <a:pt x="319" y="164"/>
                    </a:lnTo>
                    <a:lnTo>
                      <a:pt x="314" y="163"/>
                    </a:lnTo>
                    <a:lnTo>
                      <a:pt x="309" y="166"/>
                    </a:lnTo>
                    <a:lnTo>
                      <a:pt x="306" y="166"/>
                    </a:lnTo>
                    <a:lnTo>
                      <a:pt x="302" y="161"/>
                    </a:lnTo>
                    <a:lnTo>
                      <a:pt x="301" y="161"/>
                    </a:lnTo>
                    <a:lnTo>
                      <a:pt x="301" y="163"/>
                    </a:lnTo>
                    <a:lnTo>
                      <a:pt x="304" y="166"/>
                    </a:lnTo>
                    <a:lnTo>
                      <a:pt x="302" y="169"/>
                    </a:lnTo>
                    <a:lnTo>
                      <a:pt x="297" y="176"/>
                    </a:lnTo>
                    <a:lnTo>
                      <a:pt x="296" y="178"/>
                    </a:lnTo>
                    <a:lnTo>
                      <a:pt x="294" y="176"/>
                    </a:lnTo>
                    <a:lnTo>
                      <a:pt x="296" y="174"/>
                    </a:lnTo>
                    <a:lnTo>
                      <a:pt x="301" y="169"/>
                    </a:lnTo>
                    <a:lnTo>
                      <a:pt x="299" y="168"/>
                    </a:lnTo>
                    <a:lnTo>
                      <a:pt x="297" y="166"/>
                    </a:lnTo>
                    <a:lnTo>
                      <a:pt x="296" y="169"/>
                    </a:lnTo>
                    <a:lnTo>
                      <a:pt x="289" y="176"/>
                    </a:lnTo>
                    <a:lnTo>
                      <a:pt x="284" y="176"/>
                    </a:lnTo>
                    <a:lnTo>
                      <a:pt x="284" y="179"/>
                    </a:lnTo>
                    <a:lnTo>
                      <a:pt x="279" y="179"/>
                    </a:lnTo>
                    <a:lnTo>
                      <a:pt x="276" y="176"/>
                    </a:lnTo>
                    <a:lnTo>
                      <a:pt x="272" y="179"/>
                    </a:lnTo>
                    <a:lnTo>
                      <a:pt x="267" y="178"/>
                    </a:lnTo>
                    <a:lnTo>
                      <a:pt x="266" y="179"/>
                    </a:lnTo>
                    <a:lnTo>
                      <a:pt x="269" y="183"/>
                    </a:lnTo>
                    <a:lnTo>
                      <a:pt x="277" y="181"/>
                    </a:lnTo>
                    <a:lnTo>
                      <a:pt x="279" y="184"/>
                    </a:lnTo>
                    <a:lnTo>
                      <a:pt x="282" y="186"/>
                    </a:lnTo>
                    <a:lnTo>
                      <a:pt x="286" y="186"/>
                    </a:lnTo>
                    <a:lnTo>
                      <a:pt x="287" y="188"/>
                    </a:lnTo>
                    <a:lnTo>
                      <a:pt x="284" y="189"/>
                    </a:lnTo>
                    <a:lnTo>
                      <a:pt x="286" y="193"/>
                    </a:lnTo>
                    <a:lnTo>
                      <a:pt x="287" y="191"/>
                    </a:lnTo>
                    <a:lnTo>
                      <a:pt x="289" y="191"/>
                    </a:lnTo>
                    <a:lnTo>
                      <a:pt x="289" y="194"/>
                    </a:lnTo>
                    <a:lnTo>
                      <a:pt x="292" y="191"/>
                    </a:lnTo>
                    <a:lnTo>
                      <a:pt x="294" y="193"/>
                    </a:lnTo>
                    <a:lnTo>
                      <a:pt x="296" y="198"/>
                    </a:lnTo>
                    <a:lnTo>
                      <a:pt x="297" y="201"/>
                    </a:lnTo>
                    <a:lnTo>
                      <a:pt x="304" y="203"/>
                    </a:lnTo>
                    <a:lnTo>
                      <a:pt x="306" y="201"/>
                    </a:lnTo>
                    <a:lnTo>
                      <a:pt x="297" y="194"/>
                    </a:lnTo>
                    <a:lnTo>
                      <a:pt x="289" y="184"/>
                    </a:lnTo>
                    <a:lnTo>
                      <a:pt x="287" y="179"/>
                    </a:lnTo>
                    <a:lnTo>
                      <a:pt x="289" y="178"/>
                    </a:lnTo>
                    <a:lnTo>
                      <a:pt x="292" y="183"/>
                    </a:lnTo>
                    <a:lnTo>
                      <a:pt x="294" y="189"/>
                    </a:lnTo>
                    <a:lnTo>
                      <a:pt x="306" y="201"/>
                    </a:lnTo>
                    <a:lnTo>
                      <a:pt x="309" y="201"/>
                    </a:lnTo>
                    <a:lnTo>
                      <a:pt x="312" y="198"/>
                    </a:lnTo>
                    <a:lnTo>
                      <a:pt x="315" y="198"/>
                    </a:lnTo>
                    <a:lnTo>
                      <a:pt x="320" y="199"/>
                    </a:lnTo>
                    <a:lnTo>
                      <a:pt x="322" y="196"/>
                    </a:lnTo>
                    <a:lnTo>
                      <a:pt x="330" y="194"/>
                    </a:lnTo>
                    <a:lnTo>
                      <a:pt x="335" y="194"/>
                    </a:lnTo>
                    <a:lnTo>
                      <a:pt x="334" y="198"/>
                    </a:lnTo>
                    <a:lnTo>
                      <a:pt x="332" y="199"/>
                    </a:lnTo>
                    <a:lnTo>
                      <a:pt x="334" y="203"/>
                    </a:lnTo>
                    <a:lnTo>
                      <a:pt x="330" y="206"/>
                    </a:lnTo>
                    <a:lnTo>
                      <a:pt x="324" y="208"/>
                    </a:lnTo>
                    <a:lnTo>
                      <a:pt x="314" y="206"/>
                    </a:lnTo>
                    <a:lnTo>
                      <a:pt x="307" y="209"/>
                    </a:lnTo>
                    <a:lnTo>
                      <a:pt x="304" y="214"/>
                    </a:lnTo>
                    <a:lnTo>
                      <a:pt x="296" y="214"/>
                    </a:lnTo>
                    <a:lnTo>
                      <a:pt x="284" y="221"/>
                    </a:lnTo>
                    <a:lnTo>
                      <a:pt x="276" y="224"/>
                    </a:lnTo>
                    <a:lnTo>
                      <a:pt x="267" y="224"/>
                    </a:lnTo>
                    <a:lnTo>
                      <a:pt x="264" y="221"/>
                    </a:lnTo>
                    <a:lnTo>
                      <a:pt x="264" y="219"/>
                    </a:lnTo>
                    <a:lnTo>
                      <a:pt x="267" y="213"/>
                    </a:lnTo>
                    <a:lnTo>
                      <a:pt x="267" y="209"/>
                    </a:lnTo>
                    <a:lnTo>
                      <a:pt x="259" y="203"/>
                    </a:lnTo>
                    <a:lnTo>
                      <a:pt x="257" y="204"/>
                    </a:lnTo>
                    <a:lnTo>
                      <a:pt x="251" y="201"/>
                    </a:lnTo>
                    <a:lnTo>
                      <a:pt x="247" y="204"/>
                    </a:lnTo>
                    <a:lnTo>
                      <a:pt x="244" y="203"/>
                    </a:lnTo>
                    <a:lnTo>
                      <a:pt x="249" y="196"/>
                    </a:lnTo>
                    <a:lnTo>
                      <a:pt x="257" y="191"/>
                    </a:lnTo>
                    <a:lnTo>
                      <a:pt x="264" y="189"/>
                    </a:lnTo>
                    <a:lnTo>
                      <a:pt x="267" y="188"/>
                    </a:lnTo>
                    <a:lnTo>
                      <a:pt x="264" y="186"/>
                    </a:lnTo>
                    <a:lnTo>
                      <a:pt x="262" y="179"/>
                    </a:lnTo>
                    <a:lnTo>
                      <a:pt x="261" y="179"/>
                    </a:lnTo>
                    <a:lnTo>
                      <a:pt x="259" y="183"/>
                    </a:lnTo>
                    <a:lnTo>
                      <a:pt x="254" y="179"/>
                    </a:lnTo>
                    <a:lnTo>
                      <a:pt x="249" y="178"/>
                    </a:lnTo>
                    <a:lnTo>
                      <a:pt x="244" y="179"/>
                    </a:lnTo>
                    <a:lnTo>
                      <a:pt x="239" y="181"/>
                    </a:lnTo>
                    <a:lnTo>
                      <a:pt x="234" y="179"/>
                    </a:lnTo>
                    <a:lnTo>
                      <a:pt x="231" y="179"/>
                    </a:lnTo>
                    <a:lnTo>
                      <a:pt x="227" y="176"/>
                    </a:lnTo>
                    <a:lnTo>
                      <a:pt x="229" y="174"/>
                    </a:lnTo>
                    <a:lnTo>
                      <a:pt x="231" y="173"/>
                    </a:lnTo>
                    <a:lnTo>
                      <a:pt x="224" y="171"/>
                    </a:lnTo>
                    <a:lnTo>
                      <a:pt x="214" y="171"/>
                    </a:lnTo>
                    <a:lnTo>
                      <a:pt x="213" y="168"/>
                    </a:lnTo>
                    <a:lnTo>
                      <a:pt x="217" y="168"/>
                    </a:lnTo>
                    <a:lnTo>
                      <a:pt x="226" y="168"/>
                    </a:lnTo>
                    <a:lnTo>
                      <a:pt x="231" y="168"/>
                    </a:lnTo>
                    <a:lnTo>
                      <a:pt x="234" y="166"/>
                    </a:lnTo>
                    <a:lnTo>
                      <a:pt x="239" y="164"/>
                    </a:lnTo>
                    <a:lnTo>
                      <a:pt x="232" y="166"/>
                    </a:lnTo>
                    <a:lnTo>
                      <a:pt x="227" y="164"/>
                    </a:lnTo>
                    <a:lnTo>
                      <a:pt x="226" y="163"/>
                    </a:lnTo>
                    <a:lnTo>
                      <a:pt x="224" y="159"/>
                    </a:lnTo>
                    <a:lnTo>
                      <a:pt x="221" y="163"/>
                    </a:lnTo>
                    <a:lnTo>
                      <a:pt x="219" y="166"/>
                    </a:lnTo>
                    <a:lnTo>
                      <a:pt x="216" y="166"/>
                    </a:lnTo>
                    <a:lnTo>
                      <a:pt x="216" y="164"/>
                    </a:lnTo>
                    <a:lnTo>
                      <a:pt x="213" y="161"/>
                    </a:lnTo>
                    <a:lnTo>
                      <a:pt x="208" y="168"/>
                    </a:lnTo>
                    <a:lnTo>
                      <a:pt x="203" y="168"/>
                    </a:lnTo>
                    <a:lnTo>
                      <a:pt x="199" y="169"/>
                    </a:lnTo>
                    <a:lnTo>
                      <a:pt x="199" y="176"/>
                    </a:lnTo>
                    <a:lnTo>
                      <a:pt x="194" y="181"/>
                    </a:lnTo>
                    <a:lnTo>
                      <a:pt x="191" y="181"/>
                    </a:lnTo>
                    <a:lnTo>
                      <a:pt x="193" y="184"/>
                    </a:lnTo>
                    <a:lnTo>
                      <a:pt x="183" y="194"/>
                    </a:lnTo>
                    <a:lnTo>
                      <a:pt x="181" y="194"/>
                    </a:lnTo>
                    <a:lnTo>
                      <a:pt x="178" y="191"/>
                    </a:lnTo>
                    <a:lnTo>
                      <a:pt x="178" y="194"/>
                    </a:lnTo>
                    <a:lnTo>
                      <a:pt x="178" y="198"/>
                    </a:lnTo>
                    <a:lnTo>
                      <a:pt x="179" y="199"/>
                    </a:lnTo>
                    <a:lnTo>
                      <a:pt x="179" y="204"/>
                    </a:lnTo>
                    <a:lnTo>
                      <a:pt x="179" y="204"/>
                    </a:lnTo>
                    <a:lnTo>
                      <a:pt x="174" y="201"/>
                    </a:lnTo>
                    <a:lnTo>
                      <a:pt x="168" y="201"/>
                    </a:lnTo>
                    <a:lnTo>
                      <a:pt x="163" y="204"/>
                    </a:lnTo>
                    <a:lnTo>
                      <a:pt x="154" y="204"/>
                    </a:lnTo>
                    <a:lnTo>
                      <a:pt x="148" y="203"/>
                    </a:lnTo>
                    <a:lnTo>
                      <a:pt x="144" y="196"/>
                    </a:lnTo>
                    <a:lnTo>
                      <a:pt x="148" y="194"/>
                    </a:lnTo>
                    <a:lnTo>
                      <a:pt x="151" y="194"/>
                    </a:lnTo>
                    <a:lnTo>
                      <a:pt x="151" y="191"/>
                    </a:lnTo>
                    <a:lnTo>
                      <a:pt x="156" y="184"/>
                    </a:lnTo>
                    <a:lnTo>
                      <a:pt x="159" y="184"/>
                    </a:lnTo>
                    <a:lnTo>
                      <a:pt x="158" y="178"/>
                    </a:lnTo>
                    <a:lnTo>
                      <a:pt x="159" y="171"/>
                    </a:lnTo>
                    <a:lnTo>
                      <a:pt x="164" y="171"/>
                    </a:lnTo>
                    <a:lnTo>
                      <a:pt x="169" y="169"/>
                    </a:lnTo>
                    <a:lnTo>
                      <a:pt x="174" y="171"/>
                    </a:lnTo>
                    <a:lnTo>
                      <a:pt x="181" y="171"/>
                    </a:lnTo>
                    <a:lnTo>
                      <a:pt x="183" y="169"/>
                    </a:lnTo>
                    <a:lnTo>
                      <a:pt x="179" y="164"/>
                    </a:lnTo>
                    <a:lnTo>
                      <a:pt x="179" y="161"/>
                    </a:lnTo>
                    <a:lnTo>
                      <a:pt x="179" y="158"/>
                    </a:lnTo>
                    <a:lnTo>
                      <a:pt x="173" y="154"/>
                    </a:lnTo>
                    <a:lnTo>
                      <a:pt x="166" y="149"/>
                    </a:lnTo>
                    <a:lnTo>
                      <a:pt x="166" y="146"/>
                    </a:lnTo>
                    <a:lnTo>
                      <a:pt x="159" y="144"/>
                    </a:lnTo>
                    <a:lnTo>
                      <a:pt x="161" y="139"/>
                    </a:lnTo>
                    <a:lnTo>
                      <a:pt x="159" y="131"/>
                    </a:lnTo>
                    <a:lnTo>
                      <a:pt x="153" y="128"/>
                    </a:lnTo>
                    <a:lnTo>
                      <a:pt x="146" y="121"/>
                    </a:lnTo>
                    <a:lnTo>
                      <a:pt x="143" y="121"/>
                    </a:lnTo>
                    <a:lnTo>
                      <a:pt x="141" y="124"/>
                    </a:lnTo>
                    <a:lnTo>
                      <a:pt x="134" y="123"/>
                    </a:lnTo>
                    <a:lnTo>
                      <a:pt x="126" y="116"/>
                    </a:lnTo>
                    <a:lnTo>
                      <a:pt x="119" y="116"/>
                    </a:lnTo>
                    <a:lnTo>
                      <a:pt x="116" y="111"/>
                    </a:lnTo>
                    <a:lnTo>
                      <a:pt x="114" y="113"/>
                    </a:lnTo>
                    <a:lnTo>
                      <a:pt x="110" y="113"/>
                    </a:lnTo>
                    <a:lnTo>
                      <a:pt x="108" y="116"/>
                    </a:lnTo>
                    <a:lnTo>
                      <a:pt x="103" y="113"/>
                    </a:lnTo>
                    <a:lnTo>
                      <a:pt x="103" y="115"/>
                    </a:lnTo>
                    <a:lnTo>
                      <a:pt x="98" y="113"/>
                    </a:lnTo>
                    <a:lnTo>
                      <a:pt x="100" y="119"/>
                    </a:lnTo>
                    <a:lnTo>
                      <a:pt x="98" y="121"/>
                    </a:lnTo>
                    <a:lnTo>
                      <a:pt x="100" y="128"/>
                    </a:lnTo>
                    <a:lnTo>
                      <a:pt x="95" y="128"/>
                    </a:lnTo>
                    <a:lnTo>
                      <a:pt x="88" y="131"/>
                    </a:lnTo>
                    <a:lnTo>
                      <a:pt x="71" y="134"/>
                    </a:lnTo>
                    <a:lnTo>
                      <a:pt x="68" y="138"/>
                    </a:lnTo>
                    <a:lnTo>
                      <a:pt x="63" y="138"/>
                    </a:lnTo>
                    <a:lnTo>
                      <a:pt x="55" y="141"/>
                    </a:lnTo>
                    <a:lnTo>
                      <a:pt x="50" y="138"/>
                    </a:lnTo>
                    <a:lnTo>
                      <a:pt x="48" y="134"/>
                    </a:lnTo>
                    <a:lnTo>
                      <a:pt x="41" y="133"/>
                    </a:lnTo>
                    <a:lnTo>
                      <a:pt x="35" y="131"/>
                    </a:lnTo>
                    <a:lnTo>
                      <a:pt x="26" y="128"/>
                    </a:lnTo>
                    <a:lnTo>
                      <a:pt x="21" y="128"/>
                    </a:lnTo>
                    <a:lnTo>
                      <a:pt x="18" y="129"/>
                    </a:lnTo>
                    <a:lnTo>
                      <a:pt x="13" y="129"/>
                    </a:lnTo>
                    <a:lnTo>
                      <a:pt x="12" y="126"/>
                    </a:lnTo>
                    <a:lnTo>
                      <a:pt x="5" y="123"/>
                    </a:lnTo>
                    <a:lnTo>
                      <a:pt x="0" y="118"/>
                    </a:lnTo>
                    <a:lnTo>
                      <a:pt x="2" y="118"/>
                    </a:lnTo>
                    <a:lnTo>
                      <a:pt x="2" y="110"/>
                    </a:lnTo>
                    <a:lnTo>
                      <a:pt x="7" y="100"/>
                    </a:lnTo>
                    <a:lnTo>
                      <a:pt x="12" y="100"/>
                    </a:lnTo>
                    <a:lnTo>
                      <a:pt x="12" y="93"/>
                    </a:lnTo>
                    <a:lnTo>
                      <a:pt x="12" y="88"/>
                    </a:lnTo>
                    <a:lnTo>
                      <a:pt x="26" y="73"/>
                    </a:lnTo>
                    <a:lnTo>
                      <a:pt x="28" y="66"/>
                    </a:lnTo>
                    <a:lnTo>
                      <a:pt x="31" y="63"/>
                    </a:lnTo>
                    <a:lnTo>
                      <a:pt x="35" y="63"/>
                    </a:lnTo>
                    <a:lnTo>
                      <a:pt x="36" y="56"/>
                    </a:lnTo>
                    <a:lnTo>
                      <a:pt x="35" y="53"/>
                    </a:lnTo>
                    <a:lnTo>
                      <a:pt x="35" y="50"/>
                    </a:lnTo>
                    <a:lnTo>
                      <a:pt x="36" y="48"/>
                    </a:lnTo>
                    <a:lnTo>
                      <a:pt x="30" y="45"/>
                    </a:lnTo>
                    <a:lnTo>
                      <a:pt x="28" y="38"/>
                    </a:lnTo>
                    <a:lnTo>
                      <a:pt x="25" y="35"/>
                    </a:lnTo>
                    <a:lnTo>
                      <a:pt x="25" y="25"/>
                    </a:lnTo>
                    <a:lnTo>
                      <a:pt x="25" y="2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70" name="Freeform 41"/>
              <p:cNvSpPr>
                <a:spLocks/>
              </p:cNvSpPr>
              <p:nvPr/>
            </p:nvSpPr>
            <p:spPr bwMode="auto">
              <a:xfrm>
                <a:off x="6727527" y="2662725"/>
                <a:ext cx="46020" cy="43579"/>
              </a:xfrm>
              <a:custGeom>
                <a:avLst/>
                <a:gdLst/>
                <a:ahLst/>
                <a:cxnLst>
                  <a:cxn ang="0">
                    <a:pos x="2" y="17"/>
                  </a:cxn>
                  <a:cxn ang="0">
                    <a:pos x="0" y="10"/>
                  </a:cxn>
                  <a:cxn ang="0">
                    <a:pos x="2" y="8"/>
                  </a:cxn>
                  <a:cxn ang="0">
                    <a:pos x="0" y="2"/>
                  </a:cxn>
                  <a:cxn ang="0">
                    <a:pos x="5" y="4"/>
                  </a:cxn>
                  <a:cxn ang="0">
                    <a:pos x="5" y="2"/>
                  </a:cxn>
                  <a:cxn ang="0">
                    <a:pos x="10" y="5"/>
                  </a:cxn>
                  <a:cxn ang="0">
                    <a:pos x="12" y="2"/>
                  </a:cxn>
                  <a:cxn ang="0">
                    <a:pos x="16" y="2"/>
                  </a:cxn>
                  <a:cxn ang="0">
                    <a:pos x="18" y="0"/>
                  </a:cxn>
                  <a:cxn ang="0">
                    <a:pos x="21" y="5"/>
                  </a:cxn>
                  <a:cxn ang="0">
                    <a:pos x="28" y="5"/>
                  </a:cxn>
                  <a:cxn ang="0">
                    <a:pos x="36" y="12"/>
                  </a:cxn>
                  <a:cxn ang="0">
                    <a:pos x="43" y="13"/>
                  </a:cxn>
                  <a:cxn ang="0">
                    <a:pos x="45" y="10"/>
                  </a:cxn>
                  <a:cxn ang="0">
                    <a:pos x="48" y="10"/>
                  </a:cxn>
                  <a:cxn ang="0">
                    <a:pos x="55" y="17"/>
                  </a:cxn>
                  <a:cxn ang="0">
                    <a:pos x="61" y="20"/>
                  </a:cxn>
                  <a:cxn ang="0">
                    <a:pos x="63" y="28"/>
                  </a:cxn>
                  <a:cxn ang="0">
                    <a:pos x="61" y="33"/>
                  </a:cxn>
                  <a:cxn ang="0">
                    <a:pos x="68" y="35"/>
                  </a:cxn>
                  <a:cxn ang="0">
                    <a:pos x="68" y="38"/>
                  </a:cxn>
                  <a:cxn ang="0">
                    <a:pos x="75" y="43"/>
                  </a:cxn>
                  <a:cxn ang="0">
                    <a:pos x="81" y="47"/>
                  </a:cxn>
                  <a:cxn ang="0">
                    <a:pos x="81" y="50"/>
                  </a:cxn>
                  <a:cxn ang="0">
                    <a:pos x="81" y="53"/>
                  </a:cxn>
                  <a:cxn ang="0">
                    <a:pos x="85" y="58"/>
                  </a:cxn>
                  <a:cxn ang="0">
                    <a:pos x="83" y="60"/>
                  </a:cxn>
                  <a:cxn ang="0">
                    <a:pos x="76" y="60"/>
                  </a:cxn>
                  <a:cxn ang="0">
                    <a:pos x="71" y="58"/>
                  </a:cxn>
                  <a:cxn ang="0">
                    <a:pos x="66" y="60"/>
                  </a:cxn>
                  <a:cxn ang="0">
                    <a:pos x="61" y="60"/>
                  </a:cxn>
                  <a:cxn ang="0">
                    <a:pos x="60" y="67"/>
                  </a:cxn>
                  <a:cxn ang="0">
                    <a:pos x="61" y="73"/>
                  </a:cxn>
                  <a:cxn ang="0">
                    <a:pos x="58" y="73"/>
                  </a:cxn>
                  <a:cxn ang="0">
                    <a:pos x="53" y="80"/>
                  </a:cxn>
                  <a:cxn ang="0">
                    <a:pos x="53" y="83"/>
                  </a:cxn>
                  <a:cxn ang="0">
                    <a:pos x="50" y="83"/>
                  </a:cxn>
                  <a:cxn ang="0">
                    <a:pos x="46" y="85"/>
                  </a:cxn>
                  <a:cxn ang="0">
                    <a:pos x="46" y="85"/>
                  </a:cxn>
                  <a:cxn ang="0">
                    <a:pos x="43" y="78"/>
                  </a:cxn>
                  <a:cxn ang="0">
                    <a:pos x="43" y="58"/>
                  </a:cxn>
                  <a:cxn ang="0">
                    <a:pos x="40" y="52"/>
                  </a:cxn>
                  <a:cxn ang="0">
                    <a:pos x="38" y="47"/>
                  </a:cxn>
                  <a:cxn ang="0">
                    <a:pos x="25" y="37"/>
                  </a:cxn>
                  <a:cxn ang="0">
                    <a:pos x="23" y="32"/>
                  </a:cxn>
                  <a:cxn ang="0">
                    <a:pos x="13" y="25"/>
                  </a:cxn>
                  <a:cxn ang="0">
                    <a:pos x="12" y="15"/>
                  </a:cxn>
                  <a:cxn ang="0">
                    <a:pos x="2" y="17"/>
                  </a:cxn>
                </a:cxnLst>
                <a:rect l="0" t="0" r="r" b="b"/>
                <a:pathLst>
                  <a:path w="85" h="85">
                    <a:moveTo>
                      <a:pt x="2" y="17"/>
                    </a:moveTo>
                    <a:lnTo>
                      <a:pt x="0" y="10"/>
                    </a:lnTo>
                    <a:lnTo>
                      <a:pt x="2" y="8"/>
                    </a:lnTo>
                    <a:lnTo>
                      <a:pt x="0" y="2"/>
                    </a:lnTo>
                    <a:lnTo>
                      <a:pt x="5" y="4"/>
                    </a:lnTo>
                    <a:lnTo>
                      <a:pt x="5" y="2"/>
                    </a:lnTo>
                    <a:lnTo>
                      <a:pt x="10" y="5"/>
                    </a:lnTo>
                    <a:lnTo>
                      <a:pt x="12" y="2"/>
                    </a:lnTo>
                    <a:lnTo>
                      <a:pt x="16" y="2"/>
                    </a:lnTo>
                    <a:lnTo>
                      <a:pt x="18" y="0"/>
                    </a:lnTo>
                    <a:lnTo>
                      <a:pt x="21" y="5"/>
                    </a:lnTo>
                    <a:lnTo>
                      <a:pt x="28" y="5"/>
                    </a:lnTo>
                    <a:lnTo>
                      <a:pt x="36" y="12"/>
                    </a:lnTo>
                    <a:lnTo>
                      <a:pt x="43" y="13"/>
                    </a:lnTo>
                    <a:lnTo>
                      <a:pt x="45" y="10"/>
                    </a:lnTo>
                    <a:lnTo>
                      <a:pt x="48" y="10"/>
                    </a:lnTo>
                    <a:lnTo>
                      <a:pt x="55" y="17"/>
                    </a:lnTo>
                    <a:lnTo>
                      <a:pt x="61" y="20"/>
                    </a:lnTo>
                    <a:lnTo>
                      <a:pt x="63" y="28"/>
                    </a:lnTo>
                    <a:lnTo>
                      <a:pt x="61" y="33"/>
                    </a:lnTo>
                    <a:lnTo>
                      <a:pt x="68" y="35"/>
                    </a:lnTo>
                    <a:lnTo>
                      <a:pt x="68" y="38"/>
                    </a:lnTo>
                    <a:lnTo>
                      <a:pt x="75" y="43"/>
                    </a:lnTo>
                    <a:lnTo>
                      <a:pt x="81" y="47"/>
                    </a:lnTo>
                    <a:lnTo>
                      <a:pt x="81" y="50"/>
                    </a:lnTo>
                    <a:lnTo>
                      <a:pt x="81" y="53"/>
                    </a:lnTo>
                    <a:lnTo>
                      <a:pt x="85" y="58"/>
                    </a:lnTo>
                    <a:lnTo>
                      <a:pt x="83" y="60"/>
                    </a:lnTo>
                    <a:lnTo>
                      <a:pt x="76" y="60"/>
                    </a:lnTo>
                    <a:lnTo>
                      <a:pt x="71" y="58"/>
                    </a:lnTo>
                    <a:lnTo>
                      <a:pt x="66" y="60"/>
                    </a:lnTo>
                    <a:lnTo>
                      <a:pt x="61" y="60"/>
                    </a:lnTo>
                    <a:lnTo>
                      <a:pt x="60" y="67"/>
                    </a:lnTo>
                    <a:lnTo>
                      <a:pt x="61" y="73"/>
                    </a:lnTo>
                    <a:lnTo>
                      <a:pt x="58" y="73"/>
                    </a:lnTo>
                    <a:lnTo>
                      <a:pt x="53" y="80"/>
                    </a:lnTo>
                    <a:lnTo>
                      <a:pt x="53" y="83"/>
                    </a:lnTo>
                    <a:lnTo>
                      <a:pt x="50" y="83"/>
                    </a:lnTo>
                    <a:lnTo>
                      <a:pt x="46" y="85"/>
                    </a:lnTo>
                    <a:lnTo>
                      <a:pt x="46" y="85"/>
                    </a:lnTo>
                    <a:lnTo>
                      <a:pt x="43" y="78"/>
                    </a:lnTo>
                    <a:lnTo>
                      <a:pt x="43" y="58"/>
                    </a:lnTo>
                    <a:lnTo>
                      <a:pt x="40" y="52"/>
                    </a:lnTo>
                    <a:lnTo>
                      <a:pt x="38" y="47"/>
                    </a:lnTo>
                    <a:lnTo>
                      <a:pt x="25" y="37"/>
                    </a:lnTo>
                    <a:lnTo>
                      <a:pt x="23" y="32"/>
                    </a:lnTo>
                    <a:lnTo>
                      <a:pt x="13" y="25"/>
                    </a:lnTo>
                    <a:lnTo>
                      <a:pt x="12" y="15"/>
                    </a:lnTo>
                    <a:lnTo>
                      <a:pt x="2" y="1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71" name="Freeform 42"/>
              <p:cNvSpPr>
                <a:spLocks/>
              </p:cNvSpPr>
              <p:nvPr/>
            </p:nvSpPr>
            <p:spPr bwMode="auto">
              <a:xfrm>
                <a:off x="6656891" y="2671026"/>
                <a:ext cx="114516" cy="63293"/>
              </a:xfrm>
              <a:custGeom>
                <a:avLst/>
                <a:gdLst/>
                <a:ahLst/>
                <a:cxnLst>
                  <a:cxn ang="0">
                    <a:pos x="53" y="3"/>
                  </a:cxn>
                  <a:cxn ang="0">
                    <a:pos x="61" y="2"/>
                  </a:cxn>
                  <a:cxn ang="0">
                    <a:pos x="76" y="7"/>
                  </a:cxn>
                  <a:cxn ang="0">
                    <a:pos x="85" y="12"/>
                  </a:cxn>
                  <a:cxn ang="0">
                    <a:pos x="98" y="12"/>
                  </a:cxn>
                  <a:cxn ang="0">
                    <a:pos x="106" y="8"/>
                  </a:cxn>
                  <a:cxn ang="0">
                    <a:pos x="130" y="2"/>
                  </a:cxn>
                  <a:cxn ang="0">
                    <a:pos x="146" y="10"/>
                  </a:cxn>
                  <a:cxn ang="0">
                    <a:pos x="158" y="22"/>
                  </a:cxn>
                  <a:cxn ang="0">
                    <a:pos x="173" y="37"/>
                  </a:cxn>
                  <a:cxn ang="0">
                    <a:pos x="176" y="63"/>
                  </a:cxn>
                  <a:cxn ang="0">
                    <a:pos x="183" y="77"/>
                  </a:cxn>
                  <a:cxn ang="0">
                    <a:pos x="198" y="78"/>
                  </a:cxn>
                  <a:cxn ang="0">
                    <a:pos x="209" y="75"/>
                  </a:cxn>
                  <a:cxn ang="0">
                    <a:pos x="211" y="80"/>
                  </a:cxn>
                  <a:cxn ang="0">
                    <a:pos x="214" y="85"/>
                  </a:cxn>
                  <a:cxn ang="0">
                    <a:pos x="206" y="91"/>
                  </a:cxn>
                  <a:cxn ang="0">
                    <a:pos x="196" y="96"/>
                  </a:cxn>
                  <a:cxn ang="0">
                    <a:pos x="194" y="103"/>
                  </a:cxn>
                  <a:cxn ang="0">
                    <a:pos x="191" y="113"/>
                  </a:cxn>
                  <a:cxn ang="0">
                    <a:pos x="188" y="118"/>
                  </a:cxn>
                  <a:cxn ang="0">
                    <a:pos x="181" y="113"/>
                  </a:cxn>
                  <a:cxn ang="0">
                    <a:pos x="173" y="113"/>
                  </a:cxn>
                  <a:cxn ang="0">
                    <a:pos x="158" y="110"/>
                  </a:cxn>
                  <a:cxn ang="0">
                    <a:pos x="138" y="116"/>
                  </a:cxn>
                  <a:cxn ang="0">
                    <a:pos x="130" y="121"/>
                  </a:cxn>
                  <a:cxn ang="0">
                    <a:pos x="116" y="121"/>
                  </a:cxn>
                  <a:cxn ang="0">
                    <a:pos x="108" y="120"/>
                  </a:cxn>
                  <a:cxn ang="0">
                    <a:pos x="100" y="120"/>
                  </a:cxn>
                  <a:cxn ang="0">
                    <a:pos x="83" y="121"/>
                  </a:cxn>
                  <a:cxn ang="0">
                    <a:pos x="78" y="118"/>
                  </a:cxn>
                  <a:cxn ang="0">
                    <a:pos x="66" y="121"/>
                  </a:cxn>
                  <a:cxn ang="0">
                    <a:pos x="65" y="116"/>
                  </a:cxn>
                  <a:cxn ang="0">
                    <a:pos x="63" y="110"/>
                  </a:cxn>
                  <a:cxn ang="0">
                    <a:pos x="55" y="105"/>
                  </a:cxn>
                  <a:cxn ang="0">
                    <a:pos x="58" y="96"/>
                  </a:cxn>
                  <a:cxn ang="0">
                    <a:pos x="45" y="100"/>
                  </a:cxn>
                  <a:cxn ang="0">
                    <a:pos x="37" y="100"/>
                  </a:cxn>
                  <a:cxn ang="0">
                    <a:pos x="27" y="93"/>
                  </a:cxn>
                  <a:cxn ang="0">
                    <a:pos x="28" y="85"/>
                  </a:cxn>
                  <a:cxn ang="0">
                    <a:pos x="15" y="78"/>
                  </a:cxn>
                  <a:cxn ang="0">
                    <a:pos x="7" y="67"/>
                  </a:cxn>
                  <a:cxn ang="0">
                    <a:pos x="0" y="62"/>
                  </a:cxn>
                  <a:cxn ang="0">
                    <a:pos x="10" y="57"/>
                  </a:cxn>
                  <a:cxn ang="0">
                    <a:pos x="18" y="53"/>
                  </a:cxn>
                  <a:cxn ang="0">
                    <a:pos x="22" y="45"/>
                  </a:cxn>
                  <a:cxn ang="0">
                    <a:pos x="35" y="20"/>
                  </a:cxn>
                  <a:cxn ang="0">
                    <a:pos x="47" y="10"/>
                  </a:cxn>
                  <a:cxn ang="0">
                    <a:pos x="48" y="3"/>
                  </a:cxn>
                </a:cxnLst>
                <a:rect l="0" t="0" r="r" b="b"/>
                <a:pathLst>
                  <a:path w="214" h="123">
                    <a:moveTo>
                      <a:pt x="48" y="3"/>
                    </a:moveTo>
                    <a:lnTo>
                      <a:pt x="53" y="3"/>
                    </a:lnTo>
                    <a:lnTo>
                      <a:pt x="56" y="2"/>
                    </a:lnTo>
                    <a:lnTo>
                      <a:pt x="61" y="2"/>
                    </a:lnTo>
                    <a:lnTo>
                      <a:pt x="70" y="5"/>
                    </a:lnTo>
                    <a:lnTo>
                      <a:pt x="76" y="7"/>
                    </a:lnTo>
                    <a:lnTo>
                      <a:pt x="83" y="8"/>
                    </a:lnTo>
                    <a:lnTo>
                      <a:pt x="85" y="12"/>
                    </a:lnTo>
                    <a:lnTo>
                      <a:pt x="90" y="15"/>
                    </a:lnTo>
                    <a:lnTo>
                      <a:pt x="98" y="12"/>
                    </a:lnTo>
                    <a:lnTo>
                      <a:pt x="103" y="12"/>
                    </a:lnTo>
                    <a:lnTo>
                      <a:pt x="106" y="8"/>
                    </a:lnTo>
                    <a:lnTo>
                      <a:pt x="123" y="5"/>
                    </a:lnTo>
                    <a:lnTo>
                      <a:pt x="130" y="2"/>
                    </a:lnTo>
                    <a:lnTo>
                      <a:pt x="145" y="0"/>
                    </a:lnTo>
                    <a:lnTo>
                      <a:pt x="146" y="10"/>
                    </a:lnTo>
                    <a:lnTo>
                      <a:pt x="156" y="17"/>
                    </a:lnTo>
                    <a:lnTo>
                      <a:pt x="158" y="22"/>
                    </a:lnTo>
                    <a:lnTo>
                      <a:pt x="171" y="32"/>
                    </a:lnTo>
                    <a:lnTo>
                      <a:pt x="173" y="37"/>
                    </a:lnTo>
                    <a:lnTo>
                      <a:pt x="176" y="43"/>
                    </a:lnTo>
                    <a:lnTo>
                      <a:pt x="176" y="63"/>
                    </a:lnTo>
                    <a:lnTo>
                      <a:pt x="179" y="70"/>
                    </a:lnTo>
                    <a:lnTo>
                      <a:pt x="183" y="77"/>
                    </a:lnTo>
                    <a:lnTo>
                      <a:pt x="189" y="78"/>
                    </a:lnTo>
                    <a:lnTo>
                      <a:pt x="198" y="78"/>
                    </a:lnTo>
                    <a:lnTo>
                      <a:pt x="203" y="75"/>
                    </a:lnTo>
                    <a:lnTo>
                      <a:pt x="209" y="75"/>
                    </a:lnTo>
                    <a:lnTo>
                      <a:pt x="214" y="78"/>
                    </a:lnTo>
                    <a:lnTo>
                      <a:pt x="211" y="80"/>
                    </a:lnTo>
                    <a:lnTo>
                      <a:pt x="214" y="82"/>
                    </a:lnTo>
                    <a:lnTo>
                      <a:pt x="214" y="85"/>
                    </a:lnTo>
                    <a:lnTo>
                      <a:pt x="211" y="90"/>
                    </a:lnTo>
                    <a:lnTo>
                      <a:pt x="206" y="91"/>
                    </a:lnTo>
                    <a:lnTo>
                      <a:pt x="198" y="91"/>
                    </a:lnTo>
                    <a:lnTo>
                      <a:pt x="196" y="96"/>
                    </a:lnTo>
                    <a:lnTo>
                      <a:pt x="193" y="100"/>
                    </a:lnTo>
                    <a:lnTo>
                      <a:pt x="194" y="103"/>
                    </a:lnTo>
                    <a:lnTo>
                      <a:pt x="194" y="110"/>
                    </a:lnTo>
                    <a:lnTo>
                      <a:pt x="191" y="113"/>
                    </a:lnTo>
                    <a:lnTo>
                      <a:pt x="193" y="118"/>
                    </a:lnTo>
                    <a:lnTo>
                      <a:pt x="188" y="118"/>
                    </a:lnTo>
                    <a:lnTo>
                      <a:pt x="186" y="116"/>
                    </a:lnTo>
                    <a:lnTo>
                      <a:pt x="181" y="113"/>
                    </a:lnTo>
                    <a:lnTo>
                      <a:pt x="176" y="115"/>
                    </a:lnTo>
                    <a:lnTo>
                      <a:pt x="173" y="113"/>
                    </a:lnTo>
                    <a:lnTo>
                      <a:pt x="164" y="110"/>
                    </a:lnTo>
                    <a:lnTo>
                      <a:pt x="158" y="110"/>
                    </a:lnTo>
                    <a:lnTo>
                      <a:pt x="151" y="110"/>
                    </a:lnTo>
                    <a:lnTo>
                      <a:pt x="138" y="116"/>
                    </a:lnTo>
                    <a:lnTo>
                      <a:pt x="135" y="120"/>
                    </a:lnTo>
                    <a:lnTo>
                      <a:pt x="130" y="121"/>
                    </a:lnTo>
                    <a:lnTo>
                      <a:pt x="126" y="123"/>
                    </a:lnTo>
                    <a:lnTo>
                      <a:pt x="116" y="121"/>
                    </a:lnTo>
                    <a:lnTo>
                      <a:pt x="113" y="121"/>
                    </a:lnTo>
                    <a:lnTo>
                      <a:pt x="108" y="120"/>
                    </a:lnTo>
                    <a:lnTo>
                      <a:pt x="103" y="121"/>
                    </a:lnTo>
                    <a:lnTo>
                      <a:pt x="100" y="120"/>
                    </a:lnTo>
                    <a:lnTo>
                      <a:pt x="91" y="123"/>
                    </a:lnTo>
                    <a:lnTo>
                      <a:pt x="83" y="121"/>
                    </a:lnTo>
                    <a:lnTo>
                      <a:pt x="81" y="121"/>
                    </a:lnTo>
                    <a:lnTo>
                      <a:pt x="78" y="118"/>
                    </a:lnTo>
                    <a:lnTo>
                      <a:pt x="71" y="118"/>
                    </a:lnTo>
                    <a:lnTo>
                      <a:pt x="66" y="121"/>
                    </a:lnTo>
                    <a:lnTo>
                      <a:pt x="63" y="118"/>
                    </a:lnTo>
                    <a:lnTo>
                      <a:pt x="65" y="116"/>
                    </a:lnTo>
                    <a:lnTo>
                      <a:pt x="66" y="113"/>
                    </a:lnTo>
                    <a:lnTo>
                      <a:pt x="63" y="110"/>
                    </a:lnTo>
                    <a:lnTo>
                      <a:pt x="56" y="110"/>
                    </a:lnTo>
                    <a:lnTo>
                      <a:pt x="55" y="105"/>
                    </a:lnTo>
                    <a:lnTo>
                      <a:pt x="53" y="101"/>
                    </a:lnTo>
                    <a:lnTo>
                      <a:pt x="58" y="96"/>
                    </a:lnTo>
                    <a:lnTo>
                      <a:pt x="50" y="96"/>
                    </a:lnTo>
                    <a:lnTo>
                      <a:pt x="45" y="100"/>
                    </a:lnTo>
                    <a:lnTo>
                      <a:pt x="42" y="98"/>
                    </a:lnTo>
                    <a:lnTo>
                      <a:pt x="37" y="100"/>
                    </a:lnTo>
                    <a:lnTo>
                      <a:pt x="35" y="96"/>
                    </a:lnTo>
                    <a:lnTo>
                      <a:pt x="27" y="93"/>
                    </a:lnTo>
                    <a:lnTo>
                      <a:pt x="25" y="91"/>
                    </a:lnTo>
                    <a:lnTo>
                      <a:pt x="28" y="85"/>
                    </a:lnTo>
                    <a:lnTo>
                      <a:pt x="22" y="82"/>
                    </a:lnTo>
                    <a:lnTo>
                      <a:pt x="15" y="78"/>
                    </a:lnTo>
                    <a:lnTo>
                      <a:pt x="13" y="75"/>
                    </a:lnTo>
                    <a:lnTo>
                      <a:pt x="7" y="67"/>
                    </a:lnTo>
                    <a:lnTo>
                      <a:pt x="5" y="63"/>
                    </a:lnTo>
                    <a:lnTo>
                      <a:pt x="0" y="62"/>
                    </a:lnTo>
                    <a:lnTo>
                      <a:pt x="5" y="57"/>
                    </a:lnTo>
                    <a:lnTo>
                      <a:pt x="10" y="57"/>
                    </a:lnTo>
                    <a:lnTo>
                      <a:pt x="12" y="52"/>
                    </a:lnTo>
                    <a:lnTo>
                      <a:pt x="18" y="53"/>
                    </a:lnTo>
                    <a:lnTo>
                      <a:pt x="22" y="50"/>
                    </a:lnTo>
                    <a:lnTo>
                      <a:pt x="22" y="45"/>
                    </a:lnTo>
                    <a:lnTo>
                      <a:pt x="30" y="33"/>
                    </a:lnTo>
                    <a:lnTo>
                      <a:pt x="35" y="20"/>
                    </a:lnTo>
                    <a:lnTo>
                      <a:pt x="42" y="12"/>
                    </a:lnTo>
                    <a:lnTo>
                      <a:pt x="47" y="10"/>
                    </a:lnTo>
                    <a:lnTo>
                      <a:pt x="48" y="5"/>
                    </a:lnTo>
                    <a:lnTo>
                      <a:pt x="48" y="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72" name="Freeform 43"/>
              <p:cNvSpPr>
                <a:spLocks/>
              </p:cNvSpPr>
              <p:nvPr/>
            </p:nvSpPr>
            <p:spPr bwMode="auto">
              <a:xfrm>
                <a:off x="6608729" y="2665838"/>
                <a:ext cx="73847" cy="42541"/>
              </a:xfrm>
              <a:custGeom>
                <a:avLst/>
                <a:gdLst/>
                <a:ahLst/>
                <a:cxnLst>
                  <a:cxn ang="0">
                    <a:pos x="90" y="70"/>
                  </a:cxn>
                  <a:cxn ang="0">
                    <a:pos x="95" y="65"/>
                  </a:cxn>
                  <a:cxn ang="0">
                    <a:pos x="100" y="65"/>
                  </a:cxn>
                  <a:cxn ang="0">
                    <a:pos x="102" y="60"/>
                  </a:cxn>
                  <a:cxn ang="0">
                    <a:pos x="108" y="61"/>
                  </a:cxn>
                  <a:cxn ang="0">
                    <a:pos x="112" y="58"/>
                  </a:cxn>
                  <a:cxn ang="0">
                    <a:pos x="112" y="53"/>
                  </a:cxn>
                  <a:cxn ang="0">
                    <a:pos x="120" y="41"/>
                  </a:cxn>
                  <a:cxn ang="0">
                    <a:pos x="125" y="28"/>
                  </a:cxn>
                  <a:cxn ang="0">
                    <a:pos x="132" y="20"/>
                  </a:cxn>
                  <a:cxn ang="0">
                    <a:pos x="137" y="18"/>
                  </a:cxn>
                  <a:cxn ang="0">
                    <a:pos x="138" y="13"/>
                  </a:cxn>
                  <a:cxn ang="0">
                    <a:pos x="137" y="8"/>
                  </a:cxn>
                  <a:cxn ang="0">
                    <a:pos x="130" y="5"/>
                  </a:cxn>
                  <a:cxn ang="0">
                    <a:pos x="125" y="0"/>
                  </a:cxn>
                  <a:cxn ang="0">
                    <a:pos x="120" y="3"/>
                  </a:cxn>
                  <a:cxn ang="0">
                    <a:pos x="112" y="1"/>
                  </a:cxn>
                  <a:cxn ang="0">
                    <a:pos x="102" y="1"/>
                  </a:cxn>
                  <a:cxn ang="0">
                    <a:pos x="97" y="0"/>
                  </a:cxn>
                  <a:cxn ang="0">
                    <a:pos x="88" y="1"/>
                  </a:cxn>
                  <a:cxn ang="0">
                    <a:pos x="85" y="6"/>
                  </a:cxn>
                  <a:cxn ang="0">
                    <a:pos x="80" y="10"/>
                  </a:cxn>
                  <a:cxn ang="0">
                    <a:pos x="80" y="15"/>
                  </a:cxn>
                  <a:cxn ang="0">
                    <a:pos x="73" y="8"/>
                  </a:cxn>
                  <a:cxn ang="0">
                    <a:pos x="65" y="13"/>
                  </a:cxn>
                  <a:cxn ang="0">
                    <a:pos x="58" y="16"/>
                  </a:cxn>
                  <a:cxn ang="0">
                    <a:pos x="57" y="20"/>
                  </a:cxn>
                  <a:cxn ang="0">
                    <a:pos x="45" y="21"/>
                  </a:cxn>
                  <a:cxn ang="0">
                    <a:pos x="37" y="23"/>
                  </a:cxn>
                  <a:cxn ang="0">
                    <a:pos x="27" y="21"/>
                  </a:cxn>
                  <a:cxn ang="0">
                    <a:pos x="12" y="13"/>
                  </a:cxn>
                  <a:cxn ang="0">
                    <a:pos x="12" y="16"/>
                  </a:cxn>
                  <a:cxn ang="0">
                    <a:pos x="12" y="21"/>
                  </a:cxn>
                  <a:cxn ang="0">
                    <a:pos x="12" y="25"/>
                  </a:cxn>
                  <a:cxn ang="0">
                    <a:pos x="2" y="25"/>
                  </a:cxn>
                  <a:cxn ang="0">
                    <a:pos x="0" y="26"/>
                  </a:cxn>
                  <a:cxn ang="0">
                    <a:pos x="5" y="31"/>
                  </a:cxn>
                  <a:cxn ang="0">
                    <a:pos x="2" y="36"/>
                  </a:cxn>
                  <a:cxn ang="0">
                    <a:pos x="2" y="41"/>
                  </a:cxn>
                  <a:cxn ang="0">
                    <a:pos x="5" y="45"/>
                  </a:cxn>
                  <a:cxn ang="0">
                    <a:pos x="0" y="50"/>
                  </a:cxn>
                  <a:cxn ang="0">
                    <a:pos x="0" y="50"/>
                  </a:cxn>
                  <a:cxn ang="0">
                    <a:pos x="5" y="56"/>
                  </a:cxn>
                  <a:cxn ang="0">
                    <a:pos x="7" y="63"/>
                  </a:cxn>
                  <a:cxn ang="0">
                    <a:pos x="10" y="65"/>
                  </a:cxn>
                  <a:cxn ang="0">
                    <a:pos x="20" y="73"/>
                  </a:cxn>
                  <a:cxn ang="0">
                    <a:pos x="25" y="75"/>
                  </a:cxn>
                  <a:cxn ang="0">
                    <a:pos x="30" y="76"/>
                  </a:cxn>
                  <a:cxn ang="0">
                    <a:pos x="42" y="80"/>
                  </a:cxn>
                  <a:cxn ang="0">
                    <a:pos x="52" y="81"/>
                  </a:cxn>
                  <a:cxn ang="0">
                    <a:pos x="55" y="78"/>
                  </a:cxn>
                  <a:cxn ang="0">
                    <a:pos x="58" y="78"/>
                  </a:cxn>
                  <a:cxn ang="0">
                    <a:pos x="62" y="75"/>
                  </a:cxn>
                  <a:cxn ang="0">
                    <a:pos x="67" y="73"/>
                  </a:cxn>
                  <a:cxn ang="0">
                    <a:pos x="70" y="73"/>
                  </a:cxn>
                  <a:cxn ang="0">
                    <a:pos x="72" y="71"/>
                  </a:cxn>
                  <a:cxn ang="0">
                    <a:pos x="78" y="66"/>
                  </a:cxn>
                  <a:cxn ang="0">
                    <a:pos x="82" y="68"/>
                  </a:cxn>
                  <a:cxn ang="0">
                    <a:pos x="87" y="68"/>
                  </a:cxn>
                  <a:cxn ang="0">
                    <a:pos x="90" y="70"/>
                  </a:cxn>
                </a:cxnLst>
                <a:rect l="0" t="0" r="r" b="b"/>
                <a:pathLst>
                  <a:path w="138" h="81">
                    <a:moveTo>
                      <a:pt x="90" y="70"/>
                    </a:moveTo>
                    <a:lnTo>
                      <a:pt x="95" y="65"/>
                    </a:lnTo>
                    <a:lnTo>
                      <a:pt x="100" y="65"/>
                    </a:lnTo>
                    <a:lnTo>
                      <a:pt x="102" y="60"/>
                    </a:lnTo>
                    <a:lnTo>
                      <a:pt x="108" y="61"/>
                    </a:lnTo>
                    <a:lnTo>
                      <a:pt x="112" y="58"/>
                    </a:lnTo>
                    <a:lnTo>
                      <a:pt x="112" y="53"/>
                    </a:lnTo>
                    <a:lnTo>
                      <a:pt x="120" y="41"/>
                    </a:lnTo>
                    <a:lnTo>
                      <a:pt x="125" y="28"/>
                    </a:lnTo>
                    <a:lnTo>
                      <a:pt x="132" y="20"/>
                    </a:lnTo>
                    <a:lnTo>
                      <a:pt x="137" y="18"/>
                    </a:lnTo>
                    <a:lnTo>
                      <a:pt x="138" y="13"/>
                    </a:lnTo>
                    <a:lnTo>
                      <a:pt x="137" y="8"/>
                    </a:lnTo>
                    <a:lnTo>
                      <a:pt x="130" y="5"/>
                    </a:lnTo>
                    <a:lnTo>
                      <a:pt x="125" y="0"/>
                    </a:lnTo>
                    <a:lnTo>
                      <a:pt x="120" y="3"/>
                    </a:lnTo>
                    <a:lnTo>
                      <a:pt x="112" y="1"/>
                    </a:lnTo>
                    <a:lnTo>
                      <a:pt x="102" y="1"/>
                    </a:lnTo>
                    <a:lnTo>
                      <a:pt x="97" y="0"/>
                    </a:lnTo>
                    <a:lnTo>
                      <a:pt x="88" y="1"/>
                    </a:lnTo>
                    <a:lnTo>
                      <a:pt x="85" y="6"/>
                    </a:lnTo>
                    <a:lnTo>
                      <a:pt x="80" y="10"/>
                    </a:lnTo>
                    <a:lnTo>
                      <a:pt x="80" y="15"/>
                    </a:lnTo>
                    <a:lnTo>
                      <a:pt x="73" y="8"/>
                    </a:lnTo>
                    <a:lnTo>
                      <a:pt x="65" y="13"/>
                    </a:lnTo>
                    <a:lnTo>
                      <a:pt x="58" y="16"/>
                    </a:lnTo>
                    <a:lnTo>
                      <a:pt x="57" y="20"/>
                    </a:lnTo>
                    <a:lnTo>
                      <a:pt x="45" y="21"/>
                    </a:lnTo>
                    <a:lnTo>
                      <a:pt x="37" y="23"/>
                    </a:lnTo>
                    <a:lnTo>
                      <a:pt x="27" y="21"/>
                    </a:lnTo>
                    <a:lnTo>
                      <a:pt x="12" y="13"/>
                    </a:lnTo>
                    <a:lnTo>
                      <a:pt x="12" y="16"/>
                    </a:lnTo>
                    <a:lnTo>
                      <a:pt x="12" y="21"/>
                    </a:lnTo>
                    <a:lnTo>
                      <a:pt x="12" y="25"/>
                    </a:lnTo>
                    <a:lnTo>
                      <a:pt x="2" y="25"/>
                    </a:lnTo>
                    <a:lnTo>
                      <a:pt x="0" y="26"/>
                    </a:lnTo>
                    <a:lnTo>
                      <a:pt x="5" y="31"/>
                    </a:lnTo>
                    <a:lnTo>
                      <a:pt x="2" y="36"/>
                    </a:lnTo>
                    <a:lnTo>
                      <a:pt x="2" y="41"/>
                    </a:lnTo>
                    <a:lnTo>
                      <a:pt x="5" y="45"/>
                    </a:lnTo>
                    <a:lnTo>
                      <a:pt x="0" y="50"/>
                    </a:lnTo>
                    <a:lnTo>
                      <a:pt x="0" y="50"/>
                    </a:lnTo>
                    <a:lnTo>
                      <a:pt x="5" y="56"/>
                    </a:lnTo>
                    <a:lnTo>
                      <a:pt x="7" y="63"/>
                    </a:lnTo>
                    <a:lnTo>
                      <a:pt x="10" y="65"/>
                    </a:lnTo>
                    <a:lnTo>
                      <a:pt x="20" y="73"/>
                    </a:lnTo>
                    <a:lnTo>
                      <a:pt x="25" y="75"/>
                    </a:lnTo>
                    <a:lnTo>
                      <a:pt x="30" y="76"/>
                    </a:lnTo>
                    <a:lnTo>
                      <a:pt x="42" y="80"/>
                    </a:lnTo>
                    <a:lnTo>
                      <a:pt x="52" y="81"/>
                    </a:lnTo>
                    <a:lnTo>
                      <a:pt x="55" y="78"/>
                    </a:lnTo>
                    <a:lnTo>
                      <a:pt x="58" y="78"/>
                    </a:lnTo>
                    <a:lnTo>
                      <a:pt x="62" y="75"/>
                    </a:lnTo>
                    <a:lnTo>
                      <a:pt x="67" y="73"/>
                    </a:lnTo>
                    <a:lnTo>
                      <a:pt x="70" y="73"/>
                    </a:lnTo>
                    <a:lnTo>
                      <a:pt x="72" y="71"/>
                    </a:lnTo>
                    <a:lnTo>
                      <a:pt x="78" y="66"/>
                    </a:lnTo>
                    <a:lnTo>
                      <a:pt x="82" y="68"/>
                    </a:lnTo>
                    <a:lnTo>
                      <a:pt x="87" y="68"/>
                    </a:lnTo>
                    <a:lnTo>
                      <a:pt x="90" y="7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73" name="Freeform 44"/>
              <p:cNvSpPr>
                <a:spLocks/>
              </p:cNvSpPr>
              <p:nvPr/>
            </p:nvSpPr>
            <p:spPr bwMode="auto">
              <a:xfrm>
                <a:off x="6614081" y="2654424"/>
                <a:ext cx="65285" cy="23865"/>
              </a:xfrm>
              <a:custGeom>
                <a:avLst/>
                <a:gdLst/>
                <a:ahLst/>
                <a:cxnLst>
                  <a:cxn ang="0">
                    <a:pos x="2" y="36"/>
                  </a:cxn>
                  <a:cxn ang="0">
                    <a:pos x="17" y="44"/>
                  </a:cxn>
                  <a:cxn ang="0">
                    <a:pos x="27" y="46"/>
                  </a:cxn>
                  <a:cxn ang="0">
                    <a:pos x="35" y="44"/>
                  </a:cxn>
                  <a:cxn ang="0">
                    <a:pos x="47" y="43"/>
                  </a:cxn>
                  <a:cxn ang="0">
                    <a:pos x="48" y="39"/>
                  </a:cxn>
                  <a:cxn ang="0">
                    <a:pos x="55" y="36"/>
                  </a:cxn>
                  <a:cxn ang="0">
                    <a:pos x="63" y="31"/>
                  </a:cxn>
                  <a:cxn ang="0">
                    <a:pos x="70" y="38"/>
                  </a:cxn>
                  <a:cxn ang="0">
                    <a:pos x="70" y="33"/>
                  </a:cxn>
                  <a:cxn ang="0">
                    <a:pos x="75" y="29"/>
                  </a:cxn>
                  <a:cxn ang="0">
                    <a:pos x="78" y="24"/>
                  </a:cxn>
                  <a:cxn ang="0">
                    <a:pos x="87" y="23"/>
                  </a:cxn>
                  <a:cxn ang="0">
                    <a:pos x="92" y="24"/>
                  </a:cxn>
                  <a:cxn ang="0">
                    <a:pos x="102" y="24"/>
                  </a:cxn>
                  <a:cxn ang="0">
                    <a:pos x="110" y="26"/>
                  </a:cxn>
                  <a:cxn ang="0">
                    <a:pos x="117" y="23"/>
                  </a:cxn>
                  <a:cxn ang="0">
                    <a:pos x="117" y="15"/>
                  </a:cxn>
                  <a:cxn ang="0">
                    <a:pos x="122" y="5"/>
                  </a:cxn>
                  <a:cxn ang="0">
                    <a:pos x="122" y="5"/>
                  </a:cxn>
                  <a:cxn ang="0">
                    <a:pos x="112" y="0"/>
                  </a:cxn>
                  <a:cxn ang="0">
                    <a:pos x="102" y="0"/>
                  </a:cxn>
                  <a:cxn ang="0">
                    <a:pos x="98" y="1"/>
                  </a:cxn>
                  <a:cxn ang="0">
                    <a:pos x="95" y="0"/>
                  </a:cxn>
                  <a:cxn ang="0">
                    <a:pos x="92" y="0"/>
                  </a:cxn>
                  <a:cxn ang="0">
                    <a:pos x="88" y="3"/>
                  </a:cxn>
                  <a:cxn ang="0">
                    <a:pos x="85" y="0"/>
                  </a:cxn>
                  <a:cxn ang="0">
                    <a:pos x="78" y="0"/>
                  </a:cxn>
                  <a:cxn ang="0">
                    <a:pos x="75" y="0"/>
                  </a:cxn>
                  <a:cxn ang="0">
                    <a:pos x="72" y="1"/>
                  </a:cxn>
                  <a:cxn ang="0">
                    <a:pos x="68" y="5"/>
                  </a:cxn>
                  <a:cxn ang="0">
                    <a:pos x="63" y="5"/>
                  </a:cxn>
                  <a:cxn ang="0">
                    <a:pos x="63" y="5"/>
                  </a:cxn>
                  <a:cxn ang="0">
                    <a:pos x="63" y="5"/>
                  </a:cxn>
                  <a:cxn ang="0">
                    <a:pos x="52" y="5"/>
                  </a:cxn>
                  <a:cxn ang="0">
                    <a:pos x="47" y="8"/>
                  </a:cxn>
                  <a:cxn ang="0">
                    <a:pos x="40" y="8"/>
                  </a:cxn>
                  <a:cxn ang="0">
                    <a:pos x="33" y="15"/>
                  </a:cxn>
                  <a:cxn ang="0">
                    <a:pos x="25" y="16"/>
                  </a:cxn>
                  <a:cxn ang="0">
                    <a:pos x="15" y="20"/>
                  </a:cxn>
                  <a:cxn ang="0">
                    <a:pos x="14" y="18"/>
                  </a:cxn>
                  <a:cxn ang="0">
                    <a:pos x="7" y="18"/>
                  </a:cxn>
                  <a:cxn ang="0">
                    <a:pos x="2" y="21"/>
                  </a:cxn>
                  <a:cxn ang="0">
                    <a:pos x="0" y="21"/>
                  </a:cxn>
                  <a:cxn ang="0">
                    <a:pos x="0" y="28"/>
                  </a:cxn>
                  <a:cxn ang="0">
                    <a:pos x="2" y="36"/>
                  </a:cxn>
                </a:cxnLst>
                <a:rect l="0" t="0" r="r" b="b"/>
                <a:pathLst>
                  <a:path w="122" h="46">
                    <a:moveTo>
                      <a:pt x="2" y="36"/>
                    </a:moveTo>
                    <a:lnTo>
                      <a:pt x="17" y="44"/>
                    </a:lnTo>
                    <a:lnTo>
                      <a:pt x="27" y="46"/>
                    </a:lnTo>
                    <a:lnTo>
                      <a:pt x="35" y="44"/>
                    </a:lnTo>
                    <a:lnTo>
                      <a:pt x="47" y="43"/>
                    </a:lnTo>
                    <a:lnTo>
                      <a:pt x="48" y="39"/>
                    </a:lnTo>
                    <a:lnTo>
                      <a:pt x="55" y="36"/>
                    </a:lnTo>
                    <a:lnTo>
                      <a:pt x="63" y="31"/>
                    </a:lnTo>
                    <a:lnTo>
                      <a:pt x="70" y="38"/>
                    </a:lnTo>
                    <a:lnTo>
                      <a:pt x="70" y="33"/>
                    </a:lnTo>
                    <a:lnTo>
                      <a:pt x="75" y="29"/>
                    </a:lnTo>
                    <a:lnTo>
                      <a:pt x="78" y="24"/>
                    </a:lnTo>
                    <a:lnTo>
                      <a:pt x="87" y="23"/>
                    </a:lnTo>
                    <a:lnTo>
                      <a:pt x="92" y="24"/>
                    </a:lnTo>
                    <a:lnTo>
                      <a:pt x="102" y="24"/>
                    </a:lnTo>
                    <a:lnTo>
                      <a:pt x="110" y="26"/>
                    </a:lnTo>
                    <a:lnTo>
                      <a:pt x="117" y="23"/>
                    </a:lnTo>
                    <a:lnTo>
                      <a:pt x="117" y="15"/>
                    </a:lnTo>
                    <a:lnTo>
                      <a:pt x="122" y="5"/>
                    </a:lnTo>
                    <a:lnTo>
                      <a:pt x="122" y="5"/>
                    </a:lnTo>
                    <a:lnTo>
                      <a:pt x="112" y="0"/>
                    </a:lnTo>
                    <a:lnTo>
                      <a:pt x="102" y="0"/>
                    </a:lnTo>
                    <a:lnTo>
                      <a:pt x="98" y="1"/>
                    </a:lnTo>
                    <a:lnTo>
                      <a:pt x="95" y="0"/>
                    </a:lnTo>
                    <a:lnTo>
                      <a:pt x="92" y="0"/>
                    </a:lnTo>
                    <a:lnTo>
                      <a:pt x="88" y="3"/>
                    </a:lnTo>
                    <a:lnTo>
                      <a:pt x="85" y="0"/>
                    </a:lnTo>
                    <a:lnTo>
                      <a:pt x="78" y="0"/>
                    </a:lnTo>
                    <a:lnTo>
                      <a:pt x="75" y="0"/>
                    </a:lnTo>
                    <a:lnTo>
                      <a:pt x="72" y="1"/>
                    </a:lnTo>
                    <a:lnTo>
                      <a:pt x="68" y="5"/>
                    </a:lnTo>
                    <a:lnTo>
                      <a:pt x="63" y="5"/>
                    </a:lnTo>
                    <a:lnTo>
                      <a:pt x="63" y="5"/>
                    </a:lnTo>
                    <a:lnTo>
                      <a:pt x="63" y="5"/>
                    </a:lnTo>
                    <a:lnTo>
                      <a:pt x="52" y="5"/>
                    </a:lnTo>
                    <a:lnTo>
                      <a:pt x="47" y="8"/>
                    </a:lnTo>
                    <a:lnTo>
                      <a:pt x="40" y="8"/>
                    </a:lnTo>
                    <a:lnTo>
                      <a:pt x="33" y="15"/>
                    </a:lnTo>
                    <a:lnTo>
                      <a:pt x="25" y="16"/>
                    </a:lnTo>
                    <a:lnTo>
                      <a:pt x="15" y="20"/>
                    </a:lnTo>
                    <a:lnTo>
                      <a:pt x="14" y="18"/>
                    </a:lnTo>
                    <a:lnTo>
                      <a:pt x="7" y="18"/>
                    </a:lnTo>
                    <a:lnTo>
                      <a:pt x="2" y="21"/>
                    </a:lnTo>
                    <a:lnTo>
                      <a:pt x="0" y="21"/>
                    </a:lnTo>
                    <a:lnTo>
                      <a:pt x="0" y="28"/>
                    </a:lnTo>
                    <a:lnTo>
                      <a:pt x="2" y="3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74" name="Freeform 45"/>
              <p:cNvSpPr>
                <a:spLocks/>
              </p:cNvSpPr>
              <p:nvPr/>
            </p:nvSpPr>
            <p:spPr bwMode="auto">
              <a:xfrm>
                <a:off x="6685787" y="2727056"/>
                <a:ext cx="74917" cy="41504"/>
              </a:xfrm>
              <a:custGeom>
                <a:avLst/>
                <a:gdLst/>
                <a:ahLst/>
                <a:cxnLst>
                  <a:cxn ang="0">
                    <a:pos x="10" y="0"/>
                  </a:cxn>
                  <a:cxn ang="0">
                    <a:pos x="12" y="6"/>
                  </a:cxn>
                  <a:cxn ang="0">
                    <a:pos x="13" y="11"/>
                  </a:cxn>
                  <a:cxn ang="0">
                    <a:pos x="25" y="8"/>
                  </a:cxn>
                  <a:cxn ang="0">
                    <a:pos x="30" y="11"/>
                  </a:cxn>
                  <a:cxn ang="0">
                    <a:pos x="47" y="10"/>
                  </a:cxn>
                  <a:cxn ang="0">
                    <a:pos x="55" y="10"/>
                  </a:cxn>
                  <a:cxn ang="0">
                    <a:pos x="63" y="11"/>
                  </a:cxn>
                  <a:cxn ang="0">
                    <a:pos x="77" y="11"/>
                  </a:cxn>
                  <a:cxn ang="0">
                    <a:pos x="85" y="6"/>
                  </a:cxn>
                  <a:cxn ang="0">
                    <a:pos x="105" y="0"/>
                  </a:cxn>
                  <a:cxn ang="0">
                    <a:pos x="120" y="3"/>
                  </a:cxn>
                  <a:cxn ang="0">
                    <a:pos x="128" y="3"/>
                  </a:cxn>
                  <a:cxn ang="0">
                    <a:pos x="135" y="8"/>
                  </a:cxn>
                  <a:cxn ang="0">
                    <a:pos x="141" y="10"/>
                  </a:cxn>
                  <a:cxn ang="0">
                    <a:pos x="136" y="20"/>
                  </a:cxn>
                  <a:cxn ang="0">
                    <a:pos x="126" y="25"/>
                  </a:cxn>
                  <a:cxn ang="0">
                    <a:pos x="125" y="40"/>
                  </a:cxn>
                  <a:cxn ang="0">
                    <a:pos x="120" y="46"/>
                  </a:cxn>
                  <a:cxn ang="0">
                    <a:pos x="128" y="53"/>
                  </a:cxn>
                  <a:cxn ang="0">
                    <a:pos x="131" y="58"/>
                  </a:cxn>
                  <a:cxn ang="0">
                    <a:pos x="123" y="60"/>
                  </a:cxn>
                  <a:cxn ang="0">
                    <a:pos x="110" y="55"/>
                  </a:cxn>
                  <a:cxn ang="0">
                    <a:pos x="103" y="58"/>
                  </a:cxn>
                  <a:cxn ang="0">
                    <a:pos x="98" y="63"/>
                  </a:cxn>
                  <a:cxn ang="0">
                    <a:pos x="90" y="66"/>
                  </a:cxn>
                  <a:cxn ang="0">
                    <a:pos x="92" y="75"/>
                  </a:cxn>
                  <a:cxn ang="0">
                    <a:pos x="78" y="76"/>
                  </a:cxn>
                  <a:cxn ang="0">
                    <a:pos x="70" y="76"/>
                  </a:cxn>
                  <a:cxn ang="0">
                    <a:pos x="62" y="79"/>
                  </a:cxn>
                  <a:cxn ang="0">
                    <a:pos x="57" y="75"/>
                  </a:cxn>
                  <a:cxn ang="0">
                    <a:pos x="43" y="75"/>
                  </a:cxn>
                  <a:cxn ang="0">
                    <a:pos x="33" y="79"/>
                  </a:cxn>
                  <a:cxn ang="0">
                    <a:pos x="23" y="78"/>
                  </a:cxn>
                  <a:cxn ang="0">
                    <a:pos x="22" y="75"/>
                  </a:cxn>
                  <a:cxn ang="0">
                    <a:pos x="15" y="58"/>
                  </a:cxn>
                  <a:cxn ang="0">
                    <a:pos x="5" y="51"/>
                  </a:cxn>
                  <a:cxn ang="0">
                    <a:pos x="3" y="43"/>
                  </a:cxn>
                  <a:cxn ang="0">
                    <a:pos x="12" y="33"/>
                  </a:cxn>
                  <a:cxn ang="0">
                    <a:pos x="10" y="23"/>
                  </a:cxn>
                  <a:cxn ang="0">
                    <a:pos x="0" y="6"/>
                  </a:cxn>
                  <a:cxn ang="0">
                    <a:pos x="3" y="0"/>
                  </a:cxn>
                </a:cxnLst>
                <a:rect l="0" t="0" r="r" b="b"/>
                <a:pathLst>
                  <a:path w="141" h="79">
                    <a:moveTo>
                      <a:pt x="3" y="0"/>
                    </a:moveTo>
                    <a:lnTo>
                      <a:pt x="10" y="0"/>
                    </a:lnTo>
                    <a:lnTo>
                      <a:pt x="13" y="3"/>
                    </a:lnTo>
                    <a:lnTo>
                      <a:pt x="12" y="6"/>
                    </a:lnTo>
                    <a:lnTo>
                      <a:pt x="10" y="8"/>
                    </a:lnTo>
                    <a:lnTo>
                      <a:pt x="13" y="11"/>
                    </a:lnTo>
                    <a:lnTo>
                      <a:pt x="18" y="8"/>
                    </a:lnTo>
                    <a:lnTo>
                      <a:pt x="25" y="8"/>
                    </a:lnTo>
                    <a:lnTo>
                      <a:pt x="28" y="11"/>
                    </a:lnTo>
                    <a:lnTo>
                      <a:pt x="30" y="11"/>
                    </a:lnTo>
                    <a:lnTo>
                      <a:pt x="38" y="13"/>
                    </a:lnTo>
                    <a:lnTo>
                      <a:pt x="47" y="10"/>
                    </a:lnTo>
                    <a:lnTo>
                      <a:pt x="50" y="11"/>
                    </a:lnTo>
                    <a:lnTo>
                      <a:pt x="55" y="10"/>
                    </a:lnTo>
                    <a:lnTo>
                      <a:pt x="60" y="11"/>
                    </a:lnTo>
                    <a:lnTo>
                      <a:pt x="63" y="11"/>
                    </a:lnTo>
                    <a:lnTo>
                      <a:pt x="73" y="13"/>
                    </a:lnTo>
                    <a:lnTo>
                      <a:pt x="77" y="11"/>
                    </a:lnTo>
                    <a:lnTo>
                      <a:pt x="82" y="10"/>
                    </a:lnTo>
                    <a:lnTo>
                      <a:pt x="85" y="6"/>
                    </a:lnTo>
                    <a:lnTo>
                      <a:pt x="98" y="0"/>
                    </a:lnTo>
                    <a:lnTo>
                      <a:pt x="105" y="0"/>
                    </a:lnTo>
                    <a:lnTo>
                      <a:pt x="111" y="0"/>
                    </a:lnTo>
                    <a:lnTo>
                      <a:pt x="120" y="3"/>
                    </a:lnTo>
                    <a:lnTo>
                      <a:pt x="123" y="5"/>
                    </a:lnTo>
                    <a:lnTo>
                      <a:pt x="128" y="3"/>
                    </a:lnTo>
                    <a:lnTo>
                      <a:pt x="133" y="6"/>
                    </a:lnTo>
                    <a:lnTo>
                      <a:pt x="135" y="8"/>
                    </a:lnTo>
                    <a:lnTo>
                      <a:pt x="140" y="8"/>
                    </a:lnTo>
                    <a:lnTo>
                      <a:pt x="141" y="10"/>
                    </a:lnTo>
                    <a:lnTo>
                      <a:pt x="140" y="18"/>
                    </a:lnTo>
                    <a:lnTo>
                      <a:pt x="136" y="20"/>
                    </a:lnTo>
                    <a:lnTo>
                      <a:pt x="131" y="20"/>
                    </a:lnTo>
                    <a:lnTo>
                      <a:pt x="126" y="25"/>
                    </a:lnTo>
                    <a:lnTo>
                      <a:pt x="126" y="35"/>
                    </a:lnTo>
                    <a:lnTo>
                      <a:pt x="125" y="40"/>
                    </a:lnTo>
                    <a:lnTo>
                      <a:pt x="118" y="45"/>
                    </a:lnTo>
                    <a:lnTo>
                      <a:pt x="120" y="46"/>
                    </a:lnTo>
                    <a:lnTo>
                      <a:pt x="123" y="46"/>
                    </a:lnTo>
                    <a:lnTo>
                      <a:pt x="128" y="53"/>
                    </a:lnTo>
                    <a:lnTo>
                      <a:pt x="131" y="58"/>
                    </a:lnTo>
                    <a:lnTo>
                      <a:pt x="131" y="58"/>
                    </a:lnTo>
                    <a:lnTo>
                      <a:pt x="126" y="58"/>
                    </a:lnTo>
                    <a:lnTo>
                      <a:pt x="123" y="60"/>
                    </a:lnTo>
                    <a:lnTo>
                      <a:pt x="116" y="55"/>
                    </a:lnTo>
                    <a:lnTo>
                      <a:pt x="110" y="55"/>
                    </a:lnTo>
                    <a:lnTo>
                      <a:pt x="106" y="58"/>
                    </a:lnTo>
                    <a:lnTo>
                      <a:pt x="103" y="58"/>
                    </a:lnTo>
                    <a:lnTo>
                      <a:pt x="98" y="63"/>
                    </a:lnTo>
                    <a:lnTo>
                      <a:pt x="98" y="63"/>
                    </a:lnTo>
                    <a:lnTo>
                      <a:pt x="96" y="63"/>
                    </a:lnTo>
                    <a:lnTo>
                      <a:pt x="90" y="66"/>
                    </a:lnTo>
                    <a:lnTo>
                      <a:pt x="90" y="71"/>
                    </a:lnTo>
                    <a:lnTo>
                      <a:pt x="92" y="75"/>
                    </a:lnTo>
                    <a:lnTo>
                      <a:pt x="88" y="78"/>
                    </a:lnTo>
                    <a:lnTo>
                      <a:pt x="78" y="76"/>
                    </a:lnTo>
                    <a:lnTo>
                      <a:pt x="73" y="79"/>
                    </a:lnTo>
                    <a:lnTo>
                      <a:pt x="70" y="76"/>
                    </a:lnTo>
                    <a:lnTo>
                      <a:pt x="65" y="76"/>
                    </a:lnTo>
                    <a:lnTo>
                      <a:pt x="62" y="79"/>
                    </a:lnTo>
                    <a:lnTo>
                      <a:pt x="57" y="79"/>
                    </a:lnTo>
                    <a:lnTo>
                      <a:pt x="57" y="75"/>
                    </a:lnTo>
                    <a:lnTo>
                      <a:pt x="50" y="75"/>
                    </a:lnTo>
                    <a:lnTo>
                      <a:pt x="43" y="75"/>
                    </a:lnTo>
                    <a:lnTo>
                      <a:pt x="40" y="78"/>
                    </a:lnTo>
                    <a:lnTo>
                      <a:pt x="33" y="79"/>
                    </a:lnTo>
                    <a:lnTo>
                      <a:pt x="25" y="79"/>
                    </a:lnTo>
                    <a:lnTo>
                      <a:pt x="23" y="78"/>
                    </a:lnTo>
                    <a:lnTo>
                      <a:pt x="23" y="78"/>
                    </a:lnTo>
                    <a:lnTo>
                      <a:pt x="22" y="75"/>
                    </a:lnTo>
                    <a:lnTo>
                      <a:pt x="22" y="68"/>
                    </a:lnTo>
                    <a:lnTo>
                      <a:pt x="15" y="58"/>
                    </a:lnTo>
                    <a:lnTo>
                      <a:pt x="5" y="51"/>
                    </a:lnTo>
                    <a:lnTo>
                      <a:pt x="5" y="51"/>
                    </a:lnTo>
                    <a:lnTo>
                      <a:pt x="7" y="48"/>
                    </a:lnTo>
                    <a:lnTo>
                      <a:pt x="3" y="43"/>
                    </a:lnTo>
                    <a:lnTo>
                      <a:pt x="3" y="40"/>
                    </a:lnTo>
                    <a:lnTo>
                      <a:pt x="12" y="33"/>
                    </a:lnTo>
                    <a:lnTo>
                      <a:pt x="13" y="28"/>
                    </a:lnTo>
                    <a:lnTo>
                      <a:pt x="10" y="23"/>
                    </a:lnTo>
                    <a:lnTo>
                      <a:pt x="3" y="16"/>
                    </a:lnTo>
                    <a:lnTo>
                      <a:pt x="0" y="6"/>
                    </a:lnTo>
                    <a:lnTo>
                      <a:pt x="3" y="3"/>
                    </a:lnTo>
                    <a:lnTo>
                      <a:pt x="3"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75" name="Freeform 46"/>
              <p:cNvSpPr>
                <a:spLocks/>
              </p:cNvSpPr>
              <p:nvPr/>
            </p:nvSpPr>
            <p:spPr bwMode="auto">
              <a:xfrm>
                <a:off x="6664382" y="2754033"/>
                <a:ext cx="33177" cy="23865"/>
              </a:xfrm>
              <a:custGeom>
                <a:avLst/>
                <a:gdLst/>
                <a:ahLst/>
                <a:cxnLst>
                  <a:cxn ang="0">
                    <a:pos x="43" y="0"/>
                  </a:cxn>
                  <a:cxn ang="0">
                    <a:pos x="53" y="7"/>
                  </a:cxn>
                  <a:cxn ang="0">
                    <a:pos x="60" y="17"/>
                  </a:cxn>
                  <a:cxn ang="0">
                    <a:pos x="60" y="24"/>
                  </a:cxn>
                  <a:cxn ang="0">
                    <a:pos x="61" y="27"/>
                  </a:cxn>
                  <a:cxn ang="0">
                    <a:pos x="58" y="30"/>
                  </a:cxn>
                  <a:cxn ang="0">
                    <a:pos x="53" y="30"/>
                  </a:cxn>
                  <a:cxn ang="0">
                    <a:pos x="48" y="33"/>
                  </a:cxn>
                  <a:cxn ang="0">
                    <a:pos x="36" y="32"/>
                  </a:cxn>
                  <a:cxn ang="0">
                    <a:pos x="32" y="35"/>
                  </a:cxn>
                  <a:cxn ang="0">
                    <a:pos x="30" y="37"/>
                  </a:cxn>
                  <a:cxn ang="0">
                    <a:pos x="23" y="38"/>
                  </a:cxn>
                  <a:cxn ang="0">
                    <a:pos x="13" y="45"/>
                  </a:cxn>
                  <a:cxn ang="0">
                    <a:pos x="13" y="45"/>
                  </a:cxn>
                  <a:cxn ang="0">
                    <a:pos x="8" y="42"/>
                  </a:cxn>
                  <a:cxn ang="0">
                    <a:pos x="7" y="37"/>
                  </a:cxn>
                  <a:cxn ang="0">
                    <a:pos x="2" y="30"/>
                  </a:cxn>
                  <a:cxn ang="0">
                    <a:pos x="0" y="22"/>
                  </a:cxn>
                  <a:cxn ang="0">
                    <a:pos x="2" y="15"/>
                  </a:cxn>
                  <a:cxn ang="0">
                    <a:pos x="2" y="15"/>
                  </a:cxn>
                  <a:cxn ang="0">
                    <a:pos x="5" y="14"/>
                  </a:cxn>
                  <a:cxn ang="0">
                    <a:pos x="3" y="10"/>
                  </a:cxn>
                  <a:cxn ang="0">
                    <a:pos x="10" y="7"/>
                  </a:cxn>
                  <a:cxn ang="0">
                    <a:pos x="15" y="5"/>
                  </a:cxn>
                  <a:cxn ang="0">
                    <a:pos x="18" y="4"/>
                  </a:cxn>
                  <a:cxn ang="0">
                    <a:pos x="28" y="2"/>
                  </a:cxn>
                  <a:cxn ang="0">
                    <a:pos x="33" y="2"/>
                  </a:cxn>
                  <a:cxn ang="0">
                    <a:pos x="40" y="0"/>
                  </a:cxn>
                  <a:cxn ang="0">
                    <a:pos x="43" y="0"/>
                  </a:cxn>
                </a:cxnLst>
                <a:rect l="0" t="0" r="r" b="b"/>
                <a:pathLst>
                  <a:path w="61" h="45">
                    <a:moveTo>
                      <a:pt x="43" y="0"/>
                    </a:moveTo>
                    <a:lnTo>
                      <a:pt x="53" y="7"/>
                    </a:lnTo>
                    <a:lnTo>
                      <a:pt x="60" y="17"/>
                    </a:lnTo>
                    <a:lnTo>
                      <a:pt x="60" y="24"/>
                    </a:lnTo>
                    <a:lnTo>
                      <a:pt x="61" y="27"/>
                    </a:lnTo>
                    <a:lnTo>
                      <a:pt x="58" y="30"/>
                    </a:lnTo>
                    <a:lnTo>
                      <a:pt x="53" y="30"/>
                    </a:lnTo>
                    <a:lnTo>
                      <a:pt x="48" y="33"/>
                    </a:lnTo>
                    <a:lnTo>
                      <a:pt x="36" y="32"/>
                    </a:lnTo>
                    <a:lnTo>
                      <a:pt x="32" y="35"/>
                    </a:lnTo>
                    <a:lnTo>
                      <a:pt x="30" y="37"/>
                    </a:lnTo>
                    <a:lnTo>
                      <a:pt x="23" y="38"/>
                    </a:lnTo>
                    <a:lnTo>
                      <a:pt x="13" y="45"/>
                    </a:lnTo>
                    <a:lnTo>
                      <a:pt x="13" y="45"/>
                    </a:lnTo>
                    <a:lnTo>
                      <a:pt x="8" y="42"/>
                    </a:lnTo>
                    <a:lnTo>
                      <a:pt x="7" y="37"/>
                    </a:lnTo>
                    <a:lnTo>
                      <a:pt x="2" y="30"/>
                    </a:lnTo>
                    <a:lnTo>
                      <a:pt x="0" y="22"/>
                    </a:lnTo>
                    <a:lnTo>
                      <a:pt x="2" y="15"/>
                    </a:lnTo>
                    <a:lnTo>
                      <a:pt x="2" y="15"/>
                    </a:lnTo>
                    <a:lnTo>
                      <a:pt x="5" y="14"/>
                    </a:lnTo>
                    <a:lnTo>
                      <a:pt x="3" y="10"/>
                    </a:lnTo>
                    <a:lnTo>
                      <a:pt x="10" y="7"/>
                    </a:lnTo>
                    <a:lnTo>
                      <a:pt x="15" y="5"/>
                    </a:lnTo>
                    <a:lnTo>
                      <a:pt x="18" y="4"/>
                    </a:lnTo>
                    <a:lnTo>
                      <a:pt x="28" y="2"/>
                    </a:lnTo>
                    <a:lnTo>
                      <a:pt x="33" y="2"/>
                    </a:lnTo>
                    <a:lnTo>
                      <a:pt x="40" y="0"/>
                    </a:lnTo>
                    <a:lnTo>
                      <a:pt x="43"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76" name="Freeform 47"/>
              <p:cNvSpPr>
                <a:spLocks/>
              </p:cNvSpPr>
              <p:nvPr/>
            </p:nvSpPr>
            <p:spPr bwMode="auto">
              <a:xfrm>
                <a:off x="6649398" y="2750920"/>
                <a:ext cx="22475" cy="41504"/>
              </a:xfrm>
              <a:custGeom>
                <a:avLst/>
                <a:gdLst/>
                <a:ahLst/>
                <a:cxnLst>
                  <a:cxn ang="0">
                    <a:pos x="32" y="21"/>
                  </a:cxn>
                  <a:cxn ang="0">
                    <a:pos x="30" y="28"/>
                  </a:cxn>
                  <a:cxn ang="0">
                    <a:pos x="32" y="36"/>
                  </a:cxn>
                  <a:cxn ang="0">
                    <a:pos x="37" y="43"/>
                  </a:cxn>
                  <a:cxn ang="0">
                    <a:pos x="38" y="48"/>
                  </a:cxn>
                  <a:cxn ang="0">
                    <a:pos x="43" y="51"/>
                  </a:cxn>
                  <a:cxn ang="0">
                    <a:pos x="43" y="56"/>
                  </a:cxn>
                  <a:cxn ang="0">
                    <a:pos x="40" y="63"/>
                  </a:cxn>
                  <a:cxn ang="0">
                    <a:pos x="30" y="66"/>
                  </a:cxn>
                  <a:cxn ang="0">
                    <a:pos x="30" y="71"/>
                  </a:cxn>
                  <a:cxn ang="0">
                    <a:pos x="27" y="78"/>
                  </a:cxn>
                  <a:cxn ang="0">
                    <a:pos x="23" y="79"/>
                  </a:cxn>
                  <a:cxn ang="0">
                    <a:pos x="18" y="76"/>
                  </a:cxn>
                  <a:cxn ang="0">
                    <a:pos x="13" y="66"/>
                  </a:cxn>
                  <a:cxn ang="0">
                    <a:pos x="5" y="66"/>
                  </a:cxn>
                  <a:cxn ang="0">
                    <a:pos x="3" y="63"/>
                  </a:cxn>
                  <a:cxn ang="0">
                    <a:pos x="5" y="58"/>
                  </a:cxn>
                  <a:cxn ang="0">
                    <a:pos x="2" y="54"/>
                  </a:cxn>
                  <a:cxn ang="0">
                    <a:pos x="2" y="48"/>
                  </a:cxn>
                  <a:cxn ang="0">
                    <a:pos x="3" y="44"/>
                  </a:cxn>
                  <a:cxn ang="0">
                    <a:pos x="2" y="38"/>
                  </a:cxn>
                  <a:cxn ang="0">
                    <a:pos x="3" y="28"/>
                  </a:cxn>
                  <a:cxn ang="0">
                    <a:pos x="5" y="26"/>
                  </a:cxn>
                  <a:cxn ang="0">
                    <a:pos x="7" y="23"/>
                  </a:cxn>
                  <a:cxn ang="0">
                    <a:pos x="0" y="20"/>
                  </a:cxn>
                  <a:cxn ang="0">
                    <a:pos x="0" y="11"/>
                  </a:cxn>
                  <a:cxn ang="0">
                    <a:pos x="3" y="6"/>
                  </a:cxn>
                  <a:cxn ang="0">
                    <a:pos x="8" y="0"/>
                  </a:cxn>
                  <a:cxn ang="0">
                    <a:pos x="10" y="0"/>
                  </a:cxn>
                  <a:cxn ang="0">
                    <a:pos x="13" y="5"/>
                  </a:cxn>
                  <a:cxn ang="0">
                    <a:pos x="17" y="0"/>
                  </a:cxn>
                  <a:cxn ang="0">
                    <a:pos x="17" y="0"/>
                  </a:cxn>
                  <a:cxn ang="0">
                    <a:pos x="18" y="1"/>
                  </a:cxn>
                  <a:cxn ang="0">
                    <a:pos x="22" y="5"/>
                  </a:cxn>
                  <a:cxn ang="0">
                    <a:pos x="25" y="6"/>
                  </a:cxn>
                  <a:cxn ang="0">
                    <a:pos x="30" y="10"/>
                  </a:cxn>
                  <a:cxn ang="0">
                    <a:pos x="30" y="11"/>
                  </a:cxn>
                  <a:cxn ang="0">
                    <a:pos x="30" y="20"/>
                  </a:cxn>
                  <a:cxn ang="0">
                    <a:pos x="32" y="21"/>
                  </a:cxn>
                </a:cxnLst>
                <a:rect l="0" t="0" r="r" b="b"/>
                <a:pathLst>
                  <a:path w="43" h="79">
                    <a:moveTo>
                      <a:pt x="32" y="21"/>
                    </a:moveTo>
                    <a:lnTo>
                      <a:pt x="30" y="28"/>
                    </a:lnTo>
                    <a:lnTo>
                      <a:pt x="32" y="36"/>
                    </a:lnTo>
                    <a:lnTo>
                      <a:pt x="37" y="43"/>
                    </a:lnTo>
                    <a:lnTo>
                      <a:pt x="38" y="48"/>
                    </a:lnTo>
                    <a:lnTo>
                      <a:pt x="43" y="51"/>
                    </a:lnTo>
                    <a:lnTo>
                      <a:pt x="43" y="56"/>
                    </a:lnTo>
                    <a:lnTo>
                      <a:pt x="40" y="63"/>
                    </a:lnTo>
                    <a:lnTo>
                      <a:pt x="30" y="66"/>
                    </a:lnTo>
                    <a:lnTo>
                      <a:pt x="30" y="71"/>
                    </a:lnTo>
                    <a:lnTo>
                      <a:pt x="27" y="78"/>
                    </a:lnTo>
                    <a:lnTo>
                      <a:pt x="23" y="79"/>
                    </a:lnTo>
                    <a:lnTo>
                      <a:pt x="18" y="76"/>
                    </a:lnTo>
                    <a:lnTo>
                      <a:pt x="13" y="66"/>
                    </a:lnTo>
                    <a:lnTo>
                      <a:pt x="5" y="66"/>
                    </a:lnTo>
                    <a:lnTo>
                      <a:pt x="3" y="63"/>
                    </a:lnTo>
                    <a:lnTo>
                      <a:pt x="5" y="58"/>
                    </a:lnTo>
                    <a:lnTo>
                      <a:pt x="2" y="54"/>
                    </a:lnTo>
                    <a:lnTo>
                      <a:pt x="2" y="48"/>
                    </a:lnTo>
                    <a:lnTo>
                      <a:pt x="3" y="44"/>
                    </a:lnTo>
                    <a:lnTo>
                      <a:pt x="2" y="38"/>
                    </a:lnTo>
                    <a:lnTo>
                      <a:pt x="3" y="28"/>
                    </a:lnTo>
                    <a:lnTo>
                      <a:pt x="5" y="26"/>
                    </a:lnTo>
                    <a:lnTo>
                      <a:pt x="7" y="23"/>
                    </a:lnTo>
                    <a:lnTo>
                      <a:pt x="0" y="20"/>
                    </a:lnTo>
                    <a:lnTo>
                      <a:pt x="0" y="11"/>
                    </a:lnTo>
                    <a:lnTo>
                      <a:pt x="3" y="6"/>
                    </a:lnTo>
                    <a:lnTo>
                      <a:pt x="8" y="0"/>
                    </a:lnTo>
                    <a:lnTo>
                      <a:pt x="10" y="0"/>
                    </a:lnTo>
                    <a:lnTo>
                      <a:pt x="13" y="5"/>
                    </a:lnTo>
                    <a:lnTo>
                      <a:pt x="17" y="0"/>
                    </a:lnTo>
                    <a:lnTo>
                      <a:pt x="17" y="0"/>
                    </a:lnTo>
                    <a:lnTo>
                      <a:pt x="18" y="1"/>
                    </a:lnTo>
                    <a:lnTo>
                      <a:pt x="22" y="5"/>
                    </a:lnTo>
                    <a:lnTo>
                      <a:pt x="25" y="6"/>
                    </a:lnTo>
                    <a:lnTo>
                      <a:pt x="30" y="10"/>
                    </a:lnTo>
                    <a:lnTo>
                      <a:pt x="30" y="11"/>
                    </a:lnTo>
                    <a:lnTo>
                      <a:pt x="30" y="20"/>
                    </a:lnTo>
                    <a:lnTo>
                      <a:pt x="32" y="2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77" name="Freeform 48"/>
              <p:cNvSpPr>
                <a:spLocks/>
              </p:cNvSpPr>
              <p:nvPr/>
            </p:nvSpPr>
            <p:spPr bwMode="auto">
              <a:xfrm>
                <a:off x="6639767" y="2701116"/>
                <a:ext cx="52442" cy="61218"/>
              </a:xfrm>
              <a:custGeom>
                <a:avLst/>
                <a:gdLst/>
                <a:ahLst/>
                <a:cxnLst>
                  <a:cxn ang="0">
                    <a:pos x="4" y="9"/>
                  </a:cxn>
                  <a:cxn ang="0">
                    <a:pos x="12" y="7"/>
                  </a:cxn>
                  <a:cxn ang="0">
                    <a:pos x="20" y="0"/>
                  </a:cxn>
                  <a:cxn ang="0">
                    <a:pos x="29" y="2"/>
                  </a:cxn>
                  <a:cxn ang="0">
                    <a:pos x="39" y="9"/>
                  </a:cxn>
                  <a:cxn ang="0">
                    <a:pos x="47" y="20"/>
                  </a:cxn>
                  <a:cxn ang="0">
                    <a:pos x="60" y="27"/>
                  </a:cxn>
                  <a:cxn ang="0">
                    <a:pos x="59" y="35"/>
                  </a:cxn>
                  <a:cxn ang="0">
                    <a:pos x="69" y="42"/>
                  </a:cxn>
                  <a:cxn ang="0">
                    <a:pos x="77" y="42"/>
                  </a:cxn>
                  <a:cxn ang="0">
                    <a:pos x="90" y="38"/>
                  </a:cxn>
                  <a:cxn ang="0">
                    <a:pos x="87" y="47"/>
                  </a:cxn>
                  <a:cxn ang="0">
                    <a:pos x="85" y="58"/>
                  </a:cxn>
                  <a:cxn ang="0">
                    <a:pos x="95" y="75"/>
                  </a:cxn>
                  <a:cxn ang="0">
                    <a:pos x="97" y="85"/>
                  </a:cxn>
                  <a:cxn ang="0">
                    <a:pos x="88" y="95"/>
                  </a:cxn>
                  <a:cxn ang="0">
                    <a:pos x="90" y="103"/>
                  </a:cxn>
                  <a:cxn ang="0">
                    <a:pos x="80" y="105"/>
                  </a:cxn>
                  <a:cxn ang="0">
                    <a:pos x="65" y="107"/>
                  </a:cxn>
                  <a:cxn ang="0">
                    <a:pos x="57" y="110"/>
                  </a:cxn>
                  <a:cxn ang="0">
                    <a:pos x="52" y="117"/>
                  </a:cxn>
                  <a:cxn ang="0">
                    <a:pos x="47" y="117"/>
                  </a:cxn>
                  <a:cxn ang="0">
                    <a:pos x="47" y="107"/>
                  </a:cxn>
                  <a:cxn ang="0">
                    <a:pos x="39" y="102"/>
                  </a:cxn>
                  <a:cxn ang="0">
                    <a:pos x="34" y="97"/>
                  </a:cxn>
                  <a:cxn ang="0">
                    <a:pos x="39" y="92"/>
                  </a:cxn>
                  <a:cxn ang="0">
                    <a:pos x="32" y="85"/>
                  </a:cxn>
                  <a:cxn ang="0">
                    <a:pos x="22" y="82"/>
                  </a:cxn>
                  <a:cxn ang="0">
                    <a:pos x="20" y="77"/>
                  </a:cxn>
                  <a:cxn ang="0">
                    <a:pos x="17" y="70"/>
                  </a:cxn>
                  <a:cxn ang="0">
                    <a:pos x="12" y="60"/>
                  </a:cxn>
                  <a:cxn ang="0">
                    <a:pos x="19" y="60"/>
                  </a:cxn>
                  <a:cxn ang="0">
                    <a:pos x="17" y="55"/>
                  </a:cxn>
                  <a:cxn ang="0">
                    <a:pos x="5" y="50"/>
                  </a:cxn>
                  <a:cxn ang="0">
                    <a:pos x="10" y="40"/>
                  </a:cxn>
                  <a:cxn ang="0">
                    <a:pos x="9" y="35"/>
                  </a:cxn>
                  <a:cxn ang="0">
                    <a:pos x="5" y="35"/>
                  </a:cxn>
                  <a:cxn ang="0">
                    <a:pos x="9" y="30"/>
                  </a:cxn>
                  <a:cxn ang="0">
                    <a:pos x="12" y="29"/>
                  </a:cxn>
                  <a:cxn ang="0">
                    <a:pos x="5" y="25"/>
                  </a:cxn>
                  <a:cxn ang="0">
                    <a:pos x="0" y="14"/>
                  </a:cxn>
                </a:cxnLst>
                <a:rect l="0" t="0" r="r" b="b"/>
                <a:pathLst>
                  <a:path w="98" h="118">
                    <a:moveTo>
                      <a:pt x="0" y="12"/>
                    </a:moveTo>
                    <a:lnTo>
                      <a:pt x="4" y="9"/>
                    </a:lnTo>
                    <a:lnTo>
                      <a:pt x="9" y="7"/>
                    </a:lnTo>
                    <a:lnTo>
                      <a:pt x="12" y="7"/>
                    </a:lnTo>
                    <a:lnTo>
                      <a:pt x="14" y="5"/>
                    </a:lnTo>
                    <a:lnTo>
                      <a:pt x="20" y="0"/>
                    </a:lnTo>
                    <a:lnTo>
                      <a:pt x="24" y="2"/>
                    </a:lnTo>
                    <a:lnTo>
                      <a:pt x="29" y="2"/>
                    </a:lnTo>
                    <a:lnTo>
                      <a:pt x="37" y="5"/>
                    </a:lnTo>
                    <a:lnTo>
                      <a:pt x="39" y="9"/>
                    </a:lnTo>
                    <a:lnTo>
                      <a:pt x="45" y="17"/>
                    </a:lnTo>
                    <a:lnTo>
                      <a:pt x="47" y="20"/>
                    </a:lnTo>
                    <a:lnTo>
                      <a:pt x="54" y="24"/>
                    </a:lnTo>
                    <a:lnTo>
                      <a:pt x="60" y="27"/>
                    </a:lnTo>
                    <a:lnTo>
                      <a:pt x="57" y="33"/>
                    </a:lnTo>
                    <a:lnTo>
                      <a:pt x="59" y="35"/>
                    </a:lnTo>
                    <a:lnTo>
                      <a:pt x="67" y="38"/>
                    </a:lnTo>
                    <a:lnTo>
                      <a:pt x="69" y="42"/>
                    </a:lnTo>
                    <a:lnTo>
                      <a:pt x="74" y="40"/>
                    </a:lnTo>
                    <a:lnTo>
                      <a:pt x="77" y="42"/>
                    </a:lnTo>
                    <a:lnTo>
                      <a:pt x="82" y="38"/>
                    </a:lnTo>
                    <a:lnTo>
                      <a:pt x="90" y="38"/>
                    </a:lnTo>
                    <a:lnTo>
                      <a:pt x="85" y="43"/>
                    </a:lnTo>
                    <a:lnTo>
                      <a:pt x="87" y="47"/>
                    </a:lnTo>
                    <a:lnTo>
                      <a:pt x="88" y="55"/>
                    </a:lnTo>
                    <a:lnTo>
                      <a:pt x="85" y="58"/>
                    </a:lnTo>
                    <a:lnTo>
                      <a:pt x="88" y="68"/>
                    </a:lnTo>
                    <a:lnTo>
                      <a:pt x="95" y="75"/>
                    </a:lnTo>
                    <a:lnTo>
                      <a:pt x="98" y="80"/>
                    </a:lnTo>
                    <a:lnTo>
                      <a:pt x="97" y="85"/>
                    </a:lnTo>
                    <a:lnTo>
                      <a:pt x="88" y="92"/>
                    </a:lnTo>
                    <a:lnTo>
                      <a:pt x="88" y="95"/>
                    </a:lnTo>
                    <a:lnTo>
                      <a:pt x="92" y="100"/>
                    </a:lnTo>
                    <a:lnTo>
                      <a:pt x="90" y="103"/>
                    </a:lnTo>
                    <a:lnTo>
                      <a:pt x="87" y="103"/>
                    </a:lnTo>
                    <a:lnTo>
                      <a:pt x="80" y="105"/>
                    </a:lnTo>
                    <a:lnTo>
                      <a:pt x="75" y="105"/>
                    </a:lnTo>
                    <a:lnTo>
                      <a:pt x="65" y="107"/>
                    </a:lnTo>
                    <a:lnTo>
                      <a:pt x="62" y="108"/>
                    </a:lnTo>
                    <a:lnTo>
                      <a:pt x="57" y="110"/>
                    </a:lnTo>
                    <a:lnTo>
                      <a:pt x="50" y="113"/>
                    </a:lnTo>
                    <a:lnTo>
                      <a:pt x="52" y="117"/>
                    </a:lnTo>
                    <a:lnTo>
                      <a:pt x="49" y="118"/>
                    </a:lnTo>
                    <a:lnTo>
                      <a:pt x="47" y="117"/>
                    </a:lnTo>
                    <a:lnTo>
                      <a:pt x="47" y="108"/>
                    </a:lnTo>
                    <a:lnTo>
                      <a:pt x="47" y="107"/>
                    </a:lnTo>
                    <a:lnTo>
                      <a:pt x="42" y="103"/>
                    </a:lnTo>
                    <a:lnTo>
                      <a:pt x="39" y="102"/>
                    </a:lnTo>
                    <a:lnTo>
                      <a:pt x="35" y="98"/>
                    </a:lnTo>
                    <a:lnTo>
                      <a:pt x="34" y="97"/>
                    </a:lnTo>
                    <a:lnTo>
                      <a:pt x="35" y="95"/>
                    </a:lnTo>
                    <a:lnTo>
                      <a:pt x="39" y="92"/>
                    </a:lnTo>
                    <a:lnTo>
                      <a:pt x="39" y="87"/>
                    </a:lnTo>
                    <a:lnTo>
                      <a:pt x="32" y="85"/>
                    </a:lnTo>
                    <a:lnTo>
                      <a:pt x="29" y="82"/>
                    </a:lnTo>
                    <a:lnTo>
                      <a:pt x="22" y="82"/>
                    </a:lnTo>
                    <a:lnTo>
                      <a:pt x="20" y="80"/>
                    </a:lnTo>
                    <a:lnTo>
                      <a:pt x="20" y="77"/>
                    </a:lnTo>
                    <a:lnTo>
                      <a:pt x="15" y="72"/>
                    </a:lnTo>
                    <a:lnTo>
                      <a:pt x="17" y="70"/>
                    </a:lnTo>
                    <a:lnTo>
                      <a:pt x="12" y="65"/>
                    </a:lnTo>
                    <a:lnTo>
                      <a:pt x="12" y="60"/>
                    </a:lnTo>
                    <a:lnTo>
                      <a:pt x="14" y="58"/>
                    </a:lnTo>
                    <a:lnTo>
                      <a:pt x="19" y="60"/>
                    </a:lnTo>
                    <a:lnTo>
                      <a:pt x="20" y="58"/>
                    </a:lnTo>
                    <a:lnTo>
                      <a:pt x="17" y="55"/>
                    </a:lnTo>
                    <a:lnTo>
                      <a:pt x="14" y="55"/>
                    </a:lnTo>
                    <a:lnTo>
                      <a:pt x="5" y="50"/>
                    </a:lnTo>
                    <a:lnTo>
                      <a:pt x="5" y="47"/>
                    </a:lnTo>
                    <a:lnTo>
                      <a:pt x="10" y="40"/>
                    </a:lnTo>
                    <a:lnTo>
                      <a:pt x="12" y="35"/>
                    </a:lnTo>
                    <a:lnTo>
                      <a:pt x="9" y="35"/>
                    </a:lnTo>
                    <a:lnTo>
                      <a:pt x="7" y="37"/>
                    </a:lnTo>
                    <a:lnTo>
                      <a:pt x="5" y="35"/>
                    </a:lnTo>
                    <a:lnTo>
                      <a:pt x="5" y="32"/>
                    </a:lnTo>
                    <a:lnTo>
                      <a:pt x="9" y="30"/>
                    </a:lnTo>
                    <a:lnTo>
                      <a:pt x="12" y="30"/>
                    </a:lnTo>
                    <a:lnTo>
                      <a:pt x="12" y="29"/>
                    </a:lnTo>
                    <a:lnTo>
                      <a:pt x="7" y="27"/>
                    </a:lnTo>
                    <a:lnTo>
                      <a:pt x="5" y="25"/>
                    </a:lnTo>
                    <a:lnTo>
                      <a:pt x="4" y="19"/>
                    </a:lnTo>
                    <a:lnTo>
                      <a:pt x="0" y="14"/>
                    </a:lnTo>
                    <a:lnTo>
                      <a:pt x="0" y="1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78" name="Freeform 49"/>
              <p:cNvSpPr>
                <a:spLocks/>
              </p:cNvSpPr>
              <p:nvPr/>
            </p:nvSpPr>
            <p:spPr bwMode="auto">
              <a:xfrm>
                <a:off x="6637626" y="2736394"/>
                <a:ext cx="22475" cy="24902"/>
              </a:xfrm>
              <a:custGeom>
                <a:avLst/>
                <a:gdLst/>
                <a:ahLst/>
                <a:cxnLst>
                  <a:cxn ang="0">
                    <a:pos x="22" y="49"/>
                  </a:cxn>
                  <a:cxn ang="0">
                    <a:pos x="22" y="40"/>
                  </a:cxn>
                  <a:cxn ang="0">
                    <a:pos x="25" y="35"/>
                  </a:cxn>
                  <a:cxn ang="0">
                    <a:pos x="30" y="29"/>
                  </a:cxn>
                  <a:cxn ang="0">
                    <a:pos x="32" y="29"/>
                  </a:cxn>
                  <a:cxn ang="0">
                    <a:pos x="35" y="34"/>
                  </a:cxn>
                  <a:cxn ang="0">
                    <a:pos x="39" y="29"/>
                  </a:cxn>
                  <a:cxn ang="0">
                    <a:pos x="40" y="27"/>
                  </a:cxn>
                  <a:cxn ang="0">
                    <a:pos x="44" y="24"/>
                  </a:cxn>
                  <a:cxn ang="0">
                    <a:pos x="44" y="19"/>
                  </a:cxn>
                  <a:cxn ang="0">
                    <a:pos x="37" y="17"/>
                  </a:cxn>
                  <a:cxn ang="0">
                    <a:pos x="34" y="14"/>
                  </a:cxn>
                  <a:cxn ang="0">
                    <a:pos x="27" y="14"/>
                  </a:cxn>
                  <a:cxn ang="0">
                    <a:pos x="25" y="12"/>
                  </a:cxn>
                  <a:cxn ang="0">
                    <a:pos x="25" y="9"/>
                  </a:cxn>
                  <a:cxn ang="0">
                    <a:pos x="20" y="4"/>
                  </a:cxn>
                  <a:cxn ang="0">
                    <a:pos x="20" y="4"/>
                  </a:cxn>
                  <a:cxn ang="0">
                    <a:pos x="15" y="4"/>
                  </a:cxn>
                  <a:cxn ang="0">
                    <a:pos x="10" y="0"/>
                  </a:cxn>
                  <a:cxn ang="0">
                    <a:pos x="7" y="2"/>
                  </a:cxn>
                  <a:cxn ang="0">
                    <a:pos x="9" y="5"/>
                  </a:cxn>
                  <a:cxn ang="0">
                    <a:pos x="12" y="7"/>
                  </a:cxn>
                  <a:cxn ang="0">
                    <a:pos x="14" y="10"/>
                  </a:cxn>
                  <a:cxn ang="0">
                    <a:pos x="10" y="12"/>
                  </a:cxn>
                  <a:cxn ang="0">
                    <a:pos x="7" y="14"/>
                  </a:cxn>
                  <a:cxn ang="0">
                    <a:pos x="5" y="17"/>
                  </a:cxn>
                  <a:cxn ang="0">
                    <a:pos x="5" y="24"/>
                  </a:cxn>
                  <a:cxn ang="0">
                    <a:pos x="2" y="29"/>
                  </a:cxn>
                  <a:cxn ang="0">
                    <a:pos x="0" y="29"/>
                  </a:cxn>
                  <a:cxn ang="0">
                    <a:pos x="2" y="30"/>
                  </a:cxn>
                  <a:cxn ang="0">
                    <a:pos x="5" y="34"/>
                  </a:cxn>
                  <a:cxn ang="0">
                    <a:pos x="15" y="44"/>
                  </a:cxn>
                  <a:cxn ang="0">
                    <a:pos x="15" y="47"/>
                  </a:cxn>
                  <a:cxn ang="0">
                    <a:pos x="22" y="49"/>
                  </a:cxn>
                </a:cxnLst>
                <a:rect l="0" t="0" r="r" b="b"/>
                <a:pathLst>
                  <a:path w="44" h="49">
                    <a:moveTo>
                      <a:pt x="22" y="49"/>
                    </a:moveTo>
                    <a:lnTo>
                      <a:pt x="22" y="40"/>
                    </a:lnTo>
                    <a:lnTo>
                      <a:pt x="25" y="35"/>
                    </a:lnTo>
                    <a:lnTo>
                      <a:pt x="30" y="29"/>
                    </a:lnTo>
                    <a:lnTo>
                      <a:pt x="32" y="29"/>
                    </a:lnTo>
                    <a:lnTo>
                      <a:pt x="35" y="34"/>
                    </a:lnTo>
                    <a:lnTo>
                      <a:pt x="39" y="29"/>
                    </a:lnTo>
                    <a:lnTo>
                      <a:pt x="40" y="27"/>
                    </a:lnTo>
                    <a:lnTo>
                      <a:pt x="44" y="24"/>
                    </a:lnTo>
                    <a:lnTo>
                      <a:pt x="44" y="19"/>
                    </a:lnTo>
                    <a:lnTo>
                      <a:pt x="37" y="17"/>
                    </a:lnTo>
                    <a:lnTo>
                      <a:pt x="34" y="14"/>
                    </a:lnTo>
                    <a:lnTo>
                      <a:pt x="27" y="14"/>
                    </a:lnTo>
                    <a:lnTo>
                      <a:pt x="25" y="12"/>
                    </a:lnTo>
                    <a:lnTo>
                      <a:pt x="25" y="9"/>
                    </a:lnTo>
                    <a:lnTo>
                      <a:pt x="20" y="4"/>
                    </a:lnTo>
                    <a:lnTo>
                      <a:pt x="20" y="4"/>
                    </a:lnTo>
                    <a:lnTo>
                      <a:pt x="15" y="4"/>
                    </a:lnTo>
                    <a:lnTo>
                      <a:pt x="10" y="0"/>
                    </a:lnTo>
                    <a:lnTo>
                      <a:pt x="7" y="2"/>
                    </a:lnTo>
                    <a:lnTo>
                      <a:pt x="9" y="5"/>
                    </a:lnTo>
                    <a:lnTo>
                      <a:pt x="12" y="7"/>
                    </a:lnTo>
                    <a:lnTo>
                      <a:pt x="14" y="10"/>
                    </a:lnTo>
                    <a:lnTo>
                      <a:pt x="10" y="12"/>
                    </a:lnTo>
                    <a:lnTo>
                      <a:pt x="7" y="14"/>
                    </a:lnTo>
                    <a:lnTo>
                      <a:pt x="5" y="17"/>
                    </a:lnTo>
                    <a:lnTo>
                      <a:pt x="5" y="24"/>
                    </a:lnTo>
                    <a:lnTo>
                      <a:pt x="2" y="29"/>
                    </a:lnTo>
                    <a:lnTo>
                      <a:pt x="0" y="29"/>
                    </a:lnTo>
                    <a:lnTo>
                      <a:pt x="2" y="30"/>
                    </a:lnTo>
                    <a:lnTo>
                      <a:pt x="5" y="34"/>
                    </a:lnTo>
                    <a:lnTo>
                      <a:pt x="15" y="44"/>
                    </a:lnTo>
                    <a:lnTo>
                      <a:pt x="15" y="47"/>
                    </a:lnTo>
                    <a:lnTo>
                      <a:pt x="22" y="4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79" name="Freeform 50"/>
              <p:cNvSpPr>
                <a:spLocks noEditPoints="1"/>
              </p:cNvSpPr>
              <p:nvPr/>
            </p:nvSpPr>
            <p:spPr bwMode="auto">
              <a:xfrm>
                <a:off x="6575552" y="2699041"/>
                <a:ext cx="70636" cy="47729"/>
              </a:xfrm>
              <a:custGeom>
                <a:avLst/>
                <a:gdLst/>
                <a:ahLst/>
                <a:cxnLst>
                  <a:cxn ang="0">
                    <a:pos x="130" y="33"/>
                  </a:cxn>
                  <a:cxn ang="0">
                    <a:pos x="128" y="30"/>
                  </a:cxn>
                  <a:cxn ang="0">
                    <a:pos x="121" y="17"/>
                  </a:cxn>
                  <a:cxn ang="0">
                    <a:pos x="105" y="17"/>
                  </a:cxn>
                  <a:cxn ang="0">
                    <a:pos x="83" y="10"/>
                  </a:cxn>
                  <a:cxn ang="0">
                    <a:pos x="70" y="2"/>
                  </a:cxn>
                  <a:cxn ang="0">
                    <a:pos x="43" y="13"/>
                  </a:cxn>
                  <a:cxn ang="0">
                    <a:pos x="30" y="25"/>
                  </a:cxn>
                  <a:cxn ang="0">
                    <a:pos x="10" y="27"/>
                  </a:cxn>
                  <a:cxn ang="0">
                    <a:pos x="2" y="36"/>
                  </a:cxn>
                  <a:cxn ang="0">
                    <a:pos x="10" y="45"/>
                  </a:cxn>
                  <a:cxn ang="0">
                    <a:pos x="20" y="27"/>
                  </a:cxn>
                  <a:cxn ang="0">
                    <a:pos x="32" y="35"/>
                  </a:cxn>
                  <a:cxn ang="0">
                    <a:pos x="43" y="53"/>
                  </a:cxn>
                  <a:cxn ang="0">
                    <a:pos x="47" y="56"/>
                  </a:cxn>
                  <a:cxn ang="0">
                    <a:pos x="43" y="65"/>
                  </a:cxn>
                  <a:cxn ang="0">
                    <a:pos x="58" y="71"/>
                  </a:cxn>
                  <a:cxn ang="0">
                    <a:pos x="68" y="76"/>
                  </a:cxn>
                  <a:cxn ang="0">
                    <a:pos x="97" y="91"/>
                  </a:cxn>
                  <a:cxn ang="0">
                    <a:pos x="92" y="91"/>
                  </a:cxn>
                  <a:cxn ang="0">
                    <a:pos x="98" y="90"/>
                  </a:cxn>
                  <a:cxn ang="0">
                    <a:pos x="60" y="55"/>
                  </a:cxn>
                  <a:cxn ang="0">
                    <a:pos x="58" y="45"/>
                  </a:cxn>
                  <a:cxn ang="0">
                    <a:pos x="50" y="36"/>
                  </a:cxn>
                  <a:cxn ang="0">
                    <a:pos x="53" y="28"/>
                  </a:cxn>
                  <a:cxn ang="0">
                    <a:pos x="65" y="33"/>
                  </a:cxn>
                  <a:cxn ang="0">
                    <a:pos x="72" y="30"/>
                  </a:cxn>
                  <a:cxn ang="0">
                    <a:pos x="80" y="28"/>
                  </a:cxn>
                  <a:cxn ang="0">
                    <a:pos x="90" y="32"/>
                  </a:cxn>
                  <a:cxn ang="0">
                    <a:pos x="100" y="33"/>
                  </a:cxn>
                  <a:cxn ang="0">
                    <a:pos x="115" y="33"/>
                  </a:cxn>
                  <a:cxn ang="0">
                    <a:pos x="126" y="38"/>
                  </a:cxn>
                  <a:cxn ang="0">
                    <a:pos x="77" y="90"/>
                  </a:cxn>
                  <a:cxn ang="0">
                    <a:pos x="80" y="91"/>
                  </a:cxn>
                  <a:cxn ang="0">
                    <a:pos x="70" y="85"/>
                  </a:cxn>
                  <a:cxn ang="0">
                    <a:pos x="70" y="85"/>
                  </a:cxn>
                  <a:cxn ang="0">
                    <a:pos x="80" y="80"/>
                  </a:cxn>
                  <a:cxn ang="0">
                    <a:pos x="73" y="83"/>
                  </a:cxn>
                  <a:cxn ang="0">
                    <a:pos x="37" y="51"/>
                  </a:cxn>
                  <a:cxn ang="0">
                    <a:pos x="40" y="58"/>
                  </a:cxn>
                  <a:cxn ang="0">
                    <a:pos x="32" y="46"/>
                  </a:cxn>
                  <a:cxn ang="0">
                    <a:pos x="32" y="46"/>
                  </a:cxn>
                  <a:cxn ang="0">
                    <a:pos x="38" y="63"/>
                  </a:cxn>
                  <a:cxn ang="0">
                    <a:pos x="33" y="60"/>
                  </a:cxn>
                  <a:cxn ang="0">
                    <a:pos x="32" y="56"/>
                  </a:cxn>
                  <a:cxn ang="0">
                    <a:pos x="18" y="40"/>
                  </a:cxn>
                  <a:cxn ang="0">
                    <a:pos x="25" y="50"/>
                  </a:cxn>
                  <a:cxn ang="0">
                    <a:pos x="18" y="40"/>
                  </a:cxn>
                  <a:cxn ang="0">
                    <a:pos x="30" y="41"/>
                  </a:cxn>
                  <a:cxn ang="0">
                    <a:pos x="20" y="40"/>
                  </a:cxn>
                  <a:cxn ang="0">
                    <a:pos x="22" y="32"/>
                  </a:cxn>
                </a:cxnLst>
                <a:rect l="0" t="0" r="r" b="b"/>
                <a:pathLst>
                  <a:path w="133" h="93">
                    <a:moveTo>
                      <a:pt x="126" y="38"/>
                    </a:moveTo>
                    <a:lnTo>
                      <a:pt x="126" y="35"/>
                    </a:lnTo>
                    <a:lnTo>
                      <a:pt x="130" y="33"/>
                    </a:lnTo>
                    <a:lnTo>
                      <a:pt x="133" y="33"/>
                    </a:lnTo>
                    <a:lnTo>
                      <a:pt x="133" y="32"/>
                    </a:lnTo>
                    <a:lnTo>
                      <a:pt x="128" y="30"/>
                    </a:lnTo>
                    <a:lnTo>
                      <a:pt x="126" y="28"/>
                    </a:lnTo>
                    <a:lnTo>
                      <a:pt x="125" y="22"/>
                    </a:lnTo>
                    <a:lnTo>
                      <a:pt x="121" y="17"/>
                    </a:lnTo>
                    <a:lnTo>
                      <a:pt x="118" y="15"/>
                    </a:lnTo>
                    <a:lnTo>
                      <a:pt x="115" y="18"/>
                    </a:lnTo>
                    <a:lnTo>
                      <a:pt x="105" y="17"/>
                    </a:lnTo>
                    <a:lnTo>
                      <a:pt x="93" y="13"/>
                    </a:lnTo>
                    <a:lnTo>
                      <a:pt x="88" y="12"/>
                    </a:lnTo>
                    <a:lnTo>
                      <a:pt x="83" y="10"/>
                    </a:lnTo>
                    <a:lnTo>
                      <a:pt x="73" y="2"/>
                    </a:lnTo>
                    <a:lnTo>
                      <a:pt x="70" y="0"/>
                    </a:lnTo>
                    <a:lnTo>
                      <a:pt x="70" y="2"/>
                    </a:lnTo>
                    <a:lnTo>
                      <a:pt x="60" y="2"/>
                    </a:lnTo>
                    <a:lnTo>
                      <a:pt x="45" y="8"/>
                    </a:lnTo>
                    <a:lnTo>
                      <a:pt x="43" y="13"/>
                    </a:lnTo>
                    <a:lnTo>
                      <a:pt x="37" y="17"/>
                    </a:lnTo>
                    <a:lnTo>
                      <a:pt x="35" y="25"/>
                    </a:lnTo>
                    <a:lnTo>
                      <a:pt x="30" y="25"/>
                    </a:lnTo>
                    <a:lnTo>
                      <a:pt x="20" y="22"/>
                    </a:lnTo>
                    <a:lnTo>
                      <a:pt x="15" y="23"/>
                    </a:lnTo>
                    <a:lnTo>
                      <a:pt x="10" y="27"/>
                    </a:lnTo>
                    <a:lnTo>
                      <a:pt x="0" y="27"/>
                    </a:lnTo>
                    <a:lnTo>
                      <a:pt x="0" y="28"/>
                    </a:lnTo>
                    <a:lnTo>
                      <a:pt x="2" y="36"/>
                    </a:lnTo>
                    <a:lnTo>
                      <a:pt x="8" y="41"/>
                    </a:lnTo>
                    <a:lnTo>
                      <a:pt x="7" y="43"/>
                    </a:lnTo>
                    <a:lnTo>
                      <a:pt x="10" y="45"/>
                    </a:lnTo>
                    <a:lnTo>
                      <a:pt x="15" y="35"/>
                    </a:lnTo>
                    <a:lnTo>
                      <a:pt x="17" y="32"/>
                    </a:lnTo>
                    <a:lnTo>
                      <a:pt x="20" y="27"/>
                    </a:lnTo>
                    <a:lnTo>
                      <a:pt x="25" y="27"/>
                    </a:lnTo>
                    <a:lnTo>
                      <a:pt x="27" y="32"/>
                    </a:lnTo>
                    <a:lnTo>
                      <a:pt x="32" y="35"/>
                    </a:lnTo>
                    <a:lnTo>
                      <a:pt x="33" y="41"/>
                    </a:lnTo>
                    <a:lnTo>
                      <a:pt x="37" y="48"/>
                    </a:lnTo>
                    <a:lnTo>
                      <a:pt x="43" y="53"/>
                    </a:lnTo>
                    <a:lnTo>
                      <a:pt x="47" y="53"/>
                    </a:lnTo>
                    <a:lnTo>
                      <a:pt x="50" y="58"/>
                    </a:lnTo>
                    <a:lnTo>
                      <a:pt x="47" y="56"/>
                    </a:lnTo>
                    <a:lnTo>
                      <a:pt x="42" y="58"/>
                    </a:lnTo>
                    <a:lnTo>
                      <a:pt x="40" y="61"/>
                    </a:lnTo>
                    <a:lnTo>
                      <a:pt x="43" y="65"/>
                    </a:lnTo>
                    <a:lnTo>
                      <a:pt x="48" y="65"/>
                    </a:lnTo>
                    <a:lnTo>
                      <a:pt x="53" y="70"/>
                    </a:lnTo>
                    <a:lnTo>
                      <a:pt x="58" y="71"/>
                    </a:lnTo>
                    <a:lnTo>
                      <a:pt x="60" y="75"/>
                    </a:lnTo>
                    <a:lnTo>
                      <a:pt x="63" y="78"/>
                    </a:lnTo>
                    <a:lnTo>
                      <a:pt x="68" y="76"/>
                    </a:lnTo>
                    <a:lnTo>
                      <a:pt x="80" y="78"/>
                    </a:lnTo>
                    <a:lnTo>
                      <a:pt x="85" y="80"/>
                    </a:lnTo>
                    <a:lnTo>
                      <a:pt x="97" y="91"/>
                    </a:lnTo>
                    <a:lnTo>
                      <a:pt x="93" y="91"/>
                    </a:lnTo>
                    <a:lnTo>
                      <a:pt x="88" y="88"/>
                    </a:lnTo>
                    <a:lnTo>
                      <a:pt x="92" y="91"/>
                    </a:lnTo>
                    <a:lnTo>
                      <a:pt x="97" y="93"/>
                    </a:lnTo>
                    <a:lnTo>
                      <a:pt x="97" y="93"/>
                    </a:lnTo>
                    <a:lnTo>
                      <a:pt x="98" y="90"/>
                    </a:lnTo>
                    <a:lnTo>
                      <a:pt x="80" y="71"/>
                    </a:lnTo>
                    <a:lnTo>
                      <a:pt x="62" y="56"/>
                    </a:lnTo>
                    <a:lnTo>
                      <a:pt x="60" y="55"/>
                    </a:lnTo>
                    <a:lnTo>
                      <a:pt x="62" y="53"/>
                    </a:lnTo>
                    <a:lnTo>
                      <a:pt x="58" y="48"/>
                    </a:lnTo>
                    <a:lnTo>
                      <a:pt x="58" y="45"/>
                    </a:lnTo>
                    <a:lnTo>
                      <a:pt x="53" y="40"/>
                    </a:lnTo>
                    <a:lnTo>
                      <a:pt x="50" y="40"/>
                    </a:lnTo>
                    <a:lnTo>
                      <a:pt x="50" y="36"/>
                    </a:lnTo>
                    <a:lnTo>
                      <a:pt x="52" y="35"/>
                    </a:lnTo>
                    <a:lnTo>
                      <a:pt x="52" y="30"/>
                    </a:lnTo>
                    <a:lnTo>
                      <a:pt x="53" y="28"/>
                    </a:lnTo>
                    <a:lnTo>
                      <a:pt x="60" y="32"/>
                    </a:lnTo>
                    <a:lnTo>
                      <a:pt x="62" y="35"/>
                    </a:lnTo>
                    <a:lnTo>
                      <a:pt x="65" y="33"/>
                    </a:lnTo>
                    <a:lnTo>
                      <a:pt x="65" y="32"/>
                    </a:lnTo>
                    <a:lnTo>
                      <a:pt x="68" y="30"/>
                    </a:lnTo>
                    <a:lnTo>
                      <a:pt x="72" y="30"/>
                    </a:lnTo>
                    <a:lnTo>
                      <a:pt x="75" y="28"/>
                    </a:lnTo>
                    <a:lnTo>
                      <a:pt x="78" y="30"/>
                    </a:lnTo>
                    <a:lnTo>
                      <a:pt x="80" y="28"/>
                    </a:lnTo>
                    <a:lnTo>
                      <a:pt x="85" y="30"/>
                    </a:lnTo>
                    <a:lnTo>
                      <a:pt x="87" y="33"/>
                    </a:lnTo>
                    <a:lnTo>
                      <a:pt x="90" y="32"/>
                    </a:lnTo>
                    <a:lnTo>
                      <a:pt x="95" y="33"/>
                    </a:lnTo>
                    <a:lnTo>
                      <a:pt x="98" y="32"/>
                    </a:lnTo>
                    <a:lnTo>
                      <a:pt x="100" y="33"/>
                    </a:lnTo>
                    <a:lnTo>
                      <a:pt x="106" y="32"/>
                    </a:lnTo>
                    <a:lnTo>
                      <a:pt x="111" y="33"/>
                    </a:lnTo>
                    <a:lnTo>
                      <a:pt x="115" y="33"/>
                    </a:lnTo>
                    <a:lnTo>
                      <a:pt x="118" y="36"/>
                    </a:lnTo>
                    <a:lnTo>
                      <a:pt x="126" y="36"/>
                    </a:lnTo>
                    <a:lnTo>
                      <a:pt x="126" y="38"/>
                    </a:lnTo>
                    <a:lnTo>
                      <a:pt x="126" y="38"/>
                    </a:lnTo>
                    <a:close/>
                    <a:moveTo>
                      <a:pt x="77" y="90"/>
                    </a:moveTo>
                    <a:lnTo>
                      <a:pt x="77" y="90"/>
                    </a:lnTo>
                    <a:lnTo>
                      <a:pt x="85" y="90"/>
                    </a:lnTo>
                    <a:lnTo>
                      <a:pt x="88" y="91"/>
                    </a:lnTo>
                    <a:lnTo>
                      <a:pt x="80" y="91"/>
                    </a:lnTo>
                    <a:lnTo>
                      <a:pt x="77" y="90"/>
                    </a:lnTo>
                    <a:lnTo>
                      <a:pt x="77" y="90"/>
                    </a:lnTo>
                    <a:close/>
                    <a:moveTo>
                      <a:pt x="70" y="85"/>
                    </a:moveTo>
                    <a:lnTo>
                      <a:pt x="83" y="85"/>
                    </a:lnTo>
                    <a:lnTo>
                      <a:pt x="78" y="86"/>
                    </a:lnTo>
                    <a:lnTo>
                      <a:pt x="70" y="85"/>
                    </a:lnTo>
                    <a:lnTo>
                      <a:pt x="70" y="85"/>
                    </a:lnTo>
                    <a:close/>
                    <a:moveTo>
                      <a:pt x="70" y="80"/>
                    </a:moveTo>
                    <a:lnTo>
                      <a:pt x="80" y="80"/>
                    </a:lnTo>
                    <a:lnTo>
                      <a:pt x="82" y="81"/>
                    </a:lnTo>
                    <a:lnTo>
                      <a:pt x="78" y="83"/>
                    </a:lnTo>
                    <a:lnTo>
                      <a:pt x="73" y="83"/>
                    </a:lnTo>
                    <a:lnTo>
                      <a:pt x="70" y="80"/>
                    </a:lnTo>
                    <a:lnTo>
                      <a:pt x="70" y="80"/>
                    </a:lnTo>
                    <a:close/>
                    <a:moveTo>
                      <a:pt x="37" y="51"/>
                    </a:moveTo>
                    <a:lnTo>
                      <a:pt x="38" y="53"/>
                    </a:lnTo>
                    <a:lnTo>
                      <a:pt x="42" y="56"/>
                    </a:lnTo>
                    <a:lnTo>
                      <a:pt x="40" y="58"/>
                    </a:lnTo>
                    <a:lnTo>
                      <a:pt x="37" y="51"/>
                    </a:lnTo>
                    <a:lnTo>
                      <a:pt x="37" y="51"/>
                    </a:lnTo>
                    <a:close/>
                    <a:moveTo>
                      <a:pt x="32" y="46"/>
                    </a:moveTo>
                    <a:lnTo>
                      <a:pt x="37" y="50"/>
                    </a:lnTo>
                    <a:lnTo>
                      <a:pt x="32" y="50"/>
                    </a:lnTo>
                    <a:lnTo>
                      <a:pt x="32" y="46"/>
                    </a:lnTo>
                    <a:lnTo>
                      <a:pt x="32" y="46"/>
                    </a:lnTo>
                    <a:close/>
                    <a:moveTo>
                      <a:pt x="33" y="60"/>
                    </a:moveTo>
                    <a:lnTo>
                      <a:pt x="38" y="63"/>
                    </a:lnTo>
                    <a:lnTo>
                      <a:pt x="40" y="66"/>
                    </a:lnTo>
                    <a:lnTo>
                      <a:pt x="33" y="60"/>
                    </a:lnTo>
                    <a:lnTo>
                      <a:pt x="33" y="60"/>
                    </a:lnTo>
                    <a:close/>
                    <a:moveTo>
                      <a:pt x="27" y="51"/>
                    </a:moveTo>
                    <a:lnTo>
                      <a:pt x="30" y="53"/>
                    </a:lnTo>
                    <a:lnTo>
                      <a:pt x="32" y="56"/>
                    </a:lnTo>
                    <a:lnTo>
                      <a:pt x="27" y="51"/>
                    </a:lnTo>
                    <a:lnTo>
                      <a:pt x="27" y="51"/>
                    </a:lnTo>
                    <a:close/>
                    <a:moveTo>
                      <a:pt x="18" y="40"/>
                    </a:moveTo>
                    <a:lnTo>
                      <a:pt x="25" y="45"/>
                    </a:lnTo>
                    <a:lnTo>
                      <a:pt x="27" y="50"/>
                    </a:lnTo>
                    <a:lnTo>
                      <a:pt x="25" y="50"/>
                    </a:lnTo>
                    <a:lnTo>
                      <a:pt x="20" y="46"/>
                    </a:lnTo>
                    <a:lnTo>
                      <a:pt x="22" y="45"/>
                    </a:lnTo>
                    <a:lnTo>
                      <a:pt x="18" y="40"/>
                    </a:lnTo>
                    <a:lnTo>
                      <a:pt x="18" y="40"/>
                    </a:lnTo>
                    <a:close/>
                    <a:moveTo>
                      <a:pt x="22" y="32"/>
                    </a:moveTo>
                    <a:lnTo>
                      <a:pt x="30" y="41"/>
                    </a:lnTo>
                    <a:lnTo>
                      <a:pt x="27" y="41"/>
                    </a:lnTo>
                    <a:lnTo>
                      <a:pt x="23" y="40"/>
                    </a:lnTo>
                    <a:lnTo>
                      <a:pt x="20" y="40"/>
                    </a:lnTo>
                    <a:lnTo>
                      <a:pt x="20" y="33"/>
                    </a:lnTo>
                    <a:lnTo>
                      <a:pt x="20" y="33"/>
                    </a:lnTo>
                    <a:lnTo>
                      <a:pt x="22" y="32"/>
                    </a:lnTo>
                    <a:lnTo>
                      <a:pt x="22" y="3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80" name="Freeform 51"/>
              <p:cNvSpPr>
                <a:spLocks/>
              </p:cNvSpPr>
              <p:nvPr/>
            </p:nvSpPr>
            <p:spPr bwMode="auto">
              <a:xfrm>
                <a:off x="6602307" y="2713567"/>
                <a:ext cx="48161" cy="37353"/>
              </a:xfrm>
              <a:custGeom>
                <a:avLst/>
                <a:gdLst/>
                <a:ahLst/>
                <a:cxnLst>
                  <a:cxn ang="0">
                    <a:pos x="48" y="62"/>
                  </a:cxn>
                  <a:cxn ang="0">
                    <a:pos x="12" y="28"/>
                  </a:cxn>
                  <a:cxn ang="0">
                    <a:pos x="12" y="25"/>
                  </a:cxn>
                  <a:cxn ang="0">
                    <a:pos x="8" y="17"/>
                  </a:cxn>
                  <a:cxn ang="0">
                    <a:pos x="0" y="12"/>
                  </a:cxn>
                  <a:cxn ang="0">
                    <a:pos x="2" y="7"/>
                  </a:cxn>
                  <a:cxn ang="0">
                    <a:pos x="3" y="0"/>
                  </a:cxn>
                  <a:cxn ang="0">
                    <a:pos x="12" y="7"/>
                  </a:cxn>
                  <a:cxn ang="0">
                    <a:pos x="15" y="4"/>
                  </a:cxn>
                  <a:cxn ang="0">
                    <a:pos x="22" y="2"/>
                  </a:cxn>
                  <a:cxn ang="0">
                    <a:pos x="28" y="2"/>
                  </a:cxn>
                  <a:cxn ang="0">
                    <a:pos x="35" y="2"/>
                  </a:cxn>
                  <a:cxn ang="0">
                    <a:pos x="40" y="4"/>
                  </a:cxn>
                  <a:cxn ang="0">
                    <a:pos x="48" y="4"/>
                  </a:cxn>
                  <a:cxn ang="0">
                    <a:pos x="56" y="4"/>
                  </a:cxn>
                  <a:cxn ang="0">
                    <a:pos x="65" y="5"/>
                  </a:cxn>
                  <a:cxn ang="0">
                    <a:pos x="76" y="8"/>
                  </a:cxn>
                  <a:cxn ang="0">
                    <a:pos x="80" y="10"/>
                  </a:cxn>
                  <a:cxn ang="0">
                    <a:pos x="81" y="15"/>
                  </a:cxn>
                  <a:cxn ang="0">
                    <a:pos x="76" y="25"/>
                  </a:cxn>
                  <a:cxn ang="0">
                    <a:pos x="88" y="30"/>
                  </a:cxn>
                  <a:cxn ang="0">
                    <a:pos x="90" y="35"/>
                  </a:cxn>
                  <a:cxn ang="0">
                    <a:pos x="83" y="35"/>
                  </a:cxn>
                  <a:cxn ang="0">
                    <a:pos x="88" y="45"/>
                  </a:cxn>
                  <a:cxn ang="0">
                    <a:pos x="81" y="47"/>
                  </a:cxn>
                  <a:cxn ang="0">
                    <a:pos x="73" y="45"/>
                  </a:cxn>
                  <a:cxn ang="0">
                    <a:pos x="78" y="50"/>
                  </a:cxn>
                  <a:cxn ang="0">
                    <a:pos x="76" y="55"/>
                  </a:cxn>
                  <a:cxn ang="0">
                    <a:pos x="71" y="60"/>
                  </a:cxn>
                  <a:cxn ang="0">
                    <a:pos x="68" y="72"/>
                  </a:cxn>
                  <a:cxn ang="0">
                    <a:pos x="60" y="65"/>
                  </a:cxn>
                  <a:cxn ang="0">
                    <a:pos x="48" y="65"/>
                  </a:cxn>
                  <a:cxn ang="0">
                    <a:pos x="47" y="65"/>
                  </a:cxn>
                </a:cxnLst>
                <a:rect l="0" t="0" r="r" b="b"/>
                <a:pathLst>
                  <a:path w="91" h="72">
                    <a:moveTo>
                      <a:pt x="47" y="65"/>
                    </a:moveTo>
                    <a:lnTo>
                      <a:pt x="48" y="62"/>
                    </a:lnTo>
                    <a:lnTo>
                      <a:pt x="30" y="43"/>
                    </a:lnTo>
                    <a:lnTo>
                      <a:pt x="12" y="28"/>
                    </a:lnTo>
                    <a:lnTo>
                      <a:pt x="10" y="27"/>
                    </a:lnTo>
                    <a:lnTo>
                      <a:pt x="12" y="25"/>
                    </a:lnTo>
                    <a:lnTo>
                      <a:pt x="8" y="20"/>
                    </a:lnTo>
                    <a:lnTo>
                      <a:pt x="8" y="17"/>
                    </a:lnTo>
                    <a:lnTo>
                      <a:pt x="3" y="12"/>
                    </a:lnTo>
                    <a:lnTo>
                      <a:pt x="0" y="12"/>
                    </a:lnTo>
                    <a:lnTo>
                      <a:pt x="0" y="8"/>
                    </a:lnTo>
                    <a:lnTo>
                      <a:pt x="2" y="7"/>
                    </a:lnTo>
                    <a:lnTo>
                      <a:pt x="2" y="2"/>
                    </a:lnTo>
                    <a:lnTo>
                      <a:pt x="3" y="0"/>
                    </a:lnTo>
                    <a:lnTo>
                      <a:pt x="10" y="4"/>
                    </a:lnTo>
                    <a:lnTo>
                      <a:pt x="12" y="7"/>
                    </a:lnTo>
                    <a:lnTo>
                      <a:pt x="15" y="5"/>
                    </a:lnTo>
                    <a:lnTo>
                      <a:pt x="15" y="4"/>
                    </a:lnTo>
                    <a:lnTo>
                      <a:pt x="18" y="2"/>
                    </a:lnTo>
                    <a:lnTo>
                      <a:pt x="22" y="2"/>
                    </a:lnTo>
                    <a:lnTo>
                      <a:pt x="25" y="0"/>
                    </a:lnTo>
                    <a:lnTo>
                      <a:pt x="28" y="2"/>
                    </a:lnTo>
                    <a:lnTo>
                      <a:pt x="30" y="0"/>
                    </a:lnTo>
                    <a:lnTo>
                      <a:pt x="35" y="2"/>
                    </a:lnTo>
                    <a:lnTo>
                      <a:pt x="37" y="5"/>
                    </a:lnTo>
                    <a:lnTo>
                      <a:pt x="40" y="4"/>
                    </a:lnTo>
                    <a:lnTo>
                      <a:pt x="45" y="5"/>
                    </a:lnTo>
                    <a:lnTo>
                      <a:pt x="48" y="4"/>
                    </a:lnTo>
                    <a:lnTo>
                      <a:pt x="50" y="5"/>
                    </a:lnTo>
                    <a:lnTo>
                      <a:pt x="56" y="4"/>
                    </a:lnTo>
                    <a:lnTo>
                      <a:pt x="61" y="5"/>
                    </a:lnTo>
                    <a:lnTo>
                      <a:pt x="65" y="5"/>
                    </a:lnTo>
                    <a:lnTo>
                      <a:pt x="68" y="8"/>
                    </a:lnTo>
                    <a:lnTo>
                      <a:pt x="76" y="8"/>
                    </a:lnTo>
                    <a:lnTo>
                      <a:pt x="78" y="12"/>
                    </a:lnTo>
                    <a:lnTo>
                      <a:pt x="80" y="10"/>
                    </a:lnTo>
                    <a:lnTo>
                      <a:pt x="83" y="10"/>
                    </a:lnTo>
                    <a:lnTo>
                      <a:pt x="81" y="15"/>
                    </a:lnTo>
                    <a:lnTo>
                      <a:pt x="76" y="22"/>
                    </a:lnTo>
                    <a:lnTo>
                      <a:pt x="76" y="25"/>
                    </a:lnTo>
                    <a:lnTo>
                      <a:pt x="85" y="30"/>
                    </a:lnTo>
                    <a:lnTo>
                      <a:pt x="88" y="30"/>
                    </a:lnTo>
                    <a:lnTo>
                      <a:pt x="91" y="33"/>
                    </a:lnTo>
                    <a:lnTo>
                      <a:pt x="90" y="35"/>
                    </a:lnTo>
                    <a:lnTo>
                      <a:pt x="85" y="33"/>
                    </a:lnTo>
                    <a:lnTo>
                      <a:pt x="83" y="35"/>
                    </a:lnTo>
                    <a:lnTo>
                      <a:pt x="83" y="40"/>
                    </a:lnTo>
                    <a:lnTo>
                      <a:pt x="88" y="45"/>
                    </a:lnTo>
                    <a:lnTo>
                      <a:pt x="86" y="47"/>
                    </a:lnTo>
                    <a:lnTo>
                      <a:pt x="81" y="47"/>
                    </a:lnTo>
                    <a:lnTo>
                      <a:pt x="76" y="43"/>
                    </a:lnTo>
                    <a:lnTo>
                      <a:pt x="73" y="45"/>
                    </a:lnTo>
                    <a:lnTo>
                      <a:pt x="75" y="48"/>
                    </a:lnTo>
                    <a:lnTo>
                      <a:pt x="78" y="50"/>
                    </a:lnTo>
                    <a:lnTo>
                      <a:pt x="80" y="53"/>
                    </a:lnTo>
                    <a:lnTo>
                      <a:pt x="76" y="55"/>
                    </a:lnTo>
                    <a:lnTo>
                      <a:pt x="73" y="57"/>
                    </a:lnTo>
                    <a:lnTo>
                      <a:pt x="71" y="60"/>
                    </a:lnTo>
                    <a:lnTo>
                      <a:pt x="71" y="67"/>
                    </a:lnTo>
                    <a:lnTo>
                      <a:pt x="68" y="72"/>
                    </a:lnTo>
                    <a:lnTo>
                      <a:pt x="66" y="72"/>
                    </a:lnTo>
                    <a:lnTo>
                      <a:pt x="60" y="65"/>
                    </a:lnTo>
                    <a:lnTo>
                      <a:pt x="58" y="67"/>
                    </a:lnTo>
                    <a:lnTo>
                      <a:pt x="48" y="65"/>
                    </a:lnTo>
                    <a:lnTo>
                      <a:pt x="47" y="65"/>
                    </a:lnTo>
                    <a:lnTo>
                      <a:pt x="47" y="6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81" name="Freeform 52"/>
              <p:cNvSpPr>
                <a:spLocks/>
              </p:cNvSpPr>
              <p:nvPr/>
            </p:nvSpPr>
            <p:spPr bwMode="auto">
              <a:xfrm>
                <a:off x="6574481" y="2691778"/>
                <a:ext cx="37458" cy="20752"/>
              </a:xfrm>
              <a:custGeom>
                <a:avLst/>
                <a:gdLst/>
                <a:ahLst/>
                <a:cxnLst>
                  <a:cxn ang="0">
                    <a:pos x="1" y="40"/>
                  </a:cxn>
                  <a:cxn ang="0">
                    <a:pos x="11" y="40"/>
                  </a:cxn>
                  <a:cxn ang="0">
                    <a:pos x="16" y="36"/>
                  </a:cxn>
                  <a:cxn ang="0">
                    <a:pos x="21" y="35"/>
                  </a:cxn>
                  <a:cxn ang="0">
                    <a:pos x="31" y="38"/>
                  </a:cxn>
                  <a:cxn ang="0">
                    <a:pos x="36" y="38"/>
                  </a:cxn>
                  <a:cxn ang="0">
                    <a:pos x="38" y="30"/>
                  </a:cxn>
                  <a:cxn ang="0">
                    <a:pos x="44" y="26"/>
                  </a:cxn>
                  <a:cxn ang="0">
                    <a:pos x="46" y="21"/>
                  </a:cxn>
                  <a:cxn ang="0">
                    <a:pos x="61" y="15"/>
                  </a:cxn>
                  <a:cxn ang="0">
                    <a:pos x="71" y="15"/>
                  </a:cxn>
                  <a:cxn ang="0">
                    <a:pos x="69" y="6"/>
                  </a:cxn>
                  <a:cxn ang="0">
                    <a:pos x="64" y="0"/>
                  </a:cxn>
                  <a:cxn ang="0">
                    <a:pos x="58" y="1"/>
                  </a:cxn>
                  <a:cxn ang="0">
                    <a:pos x="48" y="6"/>
                  </a:cxn>
                  <a:cxn ang="0">
                    <a:pos x="44" y="6"/>
                  </a:cxn>
                  <a:cxn ang="0">
                    <a:pos x="41" y="6"/>
                  </a:cxn>
                  <a:cxn ang="0">
                    <a:pos x="36" y="10"/>
                  </a:cxn>
                  <a:cxn ang="0">
                    <a:pos x="31" y="10"/>
                  </a:cxn>
                  <a:cxn ang="0">
                    <a:pos x="24" y="11"/>
                  </a:cxn>
                  <a:cxn ang="0">
                    <a:pos x="21" y="8"/>
                  </a:cxn>
                  <a:cxn ang="0">
                    <a:pos x="11" y="8"/>
                  </a:cxn>
                  <a:cxn ang="0">
                    <a:pos x="6" y="8"/>
                  </a:cxn>
                  <a:cxn ang="0">
                    <a:pos x="1" y="15"/>
                  </a:cxn>
                  <a:cxn ang="0">
                    <a:pos x="3" y="18"/>
                  </a:cxn>
                  <a:cxn ang="0">
                    <a:pos x="0" y="23"/>
                  </a:cxn>
                  <a:cxn ang="0">
                    <a:pos x="1" y="30"/>
                  </a:cxn>
                  <a:cxn ang="0">
                    <a:pos x="1" y="30"/>
                  </a:cxn>
                  <a:cxn ang="0">
                    <a:pos x="6" y="33"/>
                  </a:cxn>
                  <a:cxn ang="0">
                    <a:pos x="6" y="35"/>
                  </a:cxn>
                  <a:cxn ang="0">
                    <a:pos x="1" y="36"/>
                  </a:cxn>
                  <a:cxn ang="0">
                    <a:pos x="1" y="40"/>
                  </a:cxn>
                </a:cxnLst>
                <a:rect l="0" t="0" r="r" b="b"/>
                <a:pathLst>
                  <a:path w="71" h="40">
                    <a:moveTo>
                      <a:pt x="1" y="40"/>
                    </a:moveTo>
                    <a:lnTo>
                      <a:pt x="11" y="40"/>
                    </a:lnTo>
                    <a:lnTo>
                      <a:pt x="16" y="36"/>
                    </a:lnTo>
                    <a:lnTo>
                      <a:pt x="21" y="35"/>
                    </a:lnTo>
                    <a:lnTo>
                      <a:pt x="31" y="38"/>
                    </a:lnTo>
                    <a:lnTo>
                      <a:pt x="36" y="38"/>
                    </a:lnTo>
                    <a:lnTo>
                      <a:pt x="38" y="30"/>
                    </a:lnTo>
                    <a:lnTo>
                      <a:pt x="44" y="26"/>
                    </a:lnTo>
                    <a:lnTo>
                      <a:pt x="46" y="21"/>
                    </a:lnTo>
                    <a:lnTo>
                      <a:pt x="61" y="15"/>
                    </a:lnTo>
                    <a:lnTo>
                      <a:pt x="71" y="15"/>
                    </a:lnTo>
                    <a:lnTo>
                      <a:pt x="69" y="6"/>
                    </a:lnTo>
                    <a:lnTo>
                      <a:pt x="64" y="0"/>
                    </a:lnTo>
                    <a:lnTo>
                      <a:pt x="58" y="1"/>
                    </a:lnTo>
                    <a:lnTo>
                      <a:pt x="48" y="6"/>
                    </a:lnTo>
                    <a:lnTo>
                      <a:pt x="44" y="6"/>
                    </a:lnTo>
                    <a:lnTo>
                      <a:pt x="41" y="6"/>
                    </a:lnTo>
                    <a:lnTo>
                      <a:pt x="36" y="10"/>
                    </a:lnTo>
                    <a:lnTo>
                      <a:pt x="31" y="10"/>
                    </a:lnTo>
                    <a:lnTo>
                      <a:pt x="24" y="11"/>
                    </a:lnTo>
                    <a:lnTo>
                      <a:pt x="21" y="8"/>
                    </a:lnTo>
                    <a:lnTo>
                      <a:pt x="11" y="8"/>
                    </a:lnTo>
                    <a:lnTo>
                      <a:pt x="6" y="8"/>
                    </a:lnTo>
                    <a:lnTo>
                      <a:pt x="1" y="15"/>
                    </a:lnTo>
                    <a:lnTo>
                      <a:pt x="3" y="18"/>
                    </a:lnTo>
                    <a:lnTo>
                      <a:pt x="0" y="23"/>
                    </a:lnTo>
                    <a:lnTo>
                      <a:pt x="1" y="30"/>
                    </a:lnTo>
                    <a:lnTo>
                      <a:pt x="1" y="30"/>
                    </a:lnTo>
                    <a:lnTo>
                      <a:pt x="6" y="33"/>
                    </a:lnTo>
                    <a:lnTo>
                      <a:pt x="6" y="35"/>
                    </a:lnTo>
                    <a:lnTo>
                      <a:pt x="1" y="36"/>
                    </a:lnTo>
                    <a:lnTo>
                      <a:pt x="1" y="4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82" name="Freeform 53"/>
              <p:cNvSpPr>
                <a:spLocks/>
              </p:cNvSpPr>
              <p:nvPr/>
            </p:nvSpPr>
            <p:spPr bwMode="auto">
              <a:xfrm>
                <a:off x="6525250" y="2660650"/>
                <a:ext cx="89901" cy="37353"/>
              </a:xfrm>
              <a:custGeom>
                <a:avLst/>
                <a:gdLst/>
                <a:ahLst/>
                <a:cxnLst>
                  <a:cxn ang="0">
                    <a:pos x="103" y="70"/>
                  </a:cxn>
                  <a:cxn ang="0">
                    <a:pos x="116" y="73"/>
                  </a:cxn>
                  <a:cxn ang="0">
                    <a:pos x="128" y="72"/>
                  </a:cxn>
                  <a:cxn ang="0">
                    <a:pos x="136" y="68"/>
                  </a:cxn>
                  <a:cxn ang="0">
                    <a:pos x="150" y="63"/>
                  </a:cxn>
                  <a:cxn ang="0">
                    <a:pos x="161" y="57"/>
                  </a:cxn>
                  <a:cxn ang="0">
                    <a:pos x="158" y="48"/>
                  </a:cxn>
                  <a:cxn ang="0">
                    <a:pos x="156" y="38"/>
                  </a:cxn>
                  <a:cxn ang="0">
                    <a:pos x="168" y="37"/>
                  </a:cxn>
                  <a:cxn ang="0">
                    <a:pos x="168" y="28"/>
                  </a:cxn>
                  <a:cxn ang="0">
                    <a:pos x="166" y="10"/>
                  </a:cxn>
                  <a:cxn ang="0">
                    <a:pos x="153" y="5"/>
                  </a:cxn>
                  <a:cxn ang="0">
                    <a:pos x="140" y="5"/>
                  </a:cxn>
                  <a:cxn ang="0">
                    <a:pos x="125" y="2"/>
                  </a:cxn>
                  <a:cxn ang="0">
                    <a:pos x="118" y="4"/>
                  </a:cxn>
                  <a:cxn ang="0">
                    <a:pos x="115" y="9"/>
                  </a:cxn>
                  <a:cxn ang="0">
                    <a:pos x="106" y="12"/>
                  </a:cxn>
                  <a:cxn ang="0">
                    <a:pos x="90" y="5"/>
                  </a:cxn>
                  <a:cxn ang="0">
                    <a:pos x="90" y="13"/>
                  </a:cxn>
                  <a:cxn ang="0">
                    <a:pos x="83" y="18"/>
                  </a:cxn>
                  <a:cxn ang="0">
                    <a:pos x="72" y="28"/>
                  </a:cxn>
                  <a:cxn ang="0">
                    <a:pos x="77" y="33"/>
                  </a:cxn>
                  <a:cxn ang="0">
                    <a:pos x="75" y="38"/>
                  </a:cxn>
                  <a:cxn ang="0">
                    <a:pos x="65" y="38"/>
                  </a:cxn>
                  <a:cxn ang="0">
                    <a:pos x="55" y="37"/>
                  </a:cxn>
                  <a:cxn ang="0">
                    <a:pos x="43" y="42"/>
                  </a:cxn>
                  <a:cxn ang="0">
                    <a:pos x="35" y="42"/>
                  </a:cxn>
                  <a:cxn ang="0">
                    <a:pos x="25" y="38"/>
                  </a:cxn>
                  <a:cxn ang="0">
                    <a:pos x="20" y="43"/>
                  </a:cxn>
                  <a:cxn ang="0">
                    <a:pos x="12" y="43"/>
                  </a:cxn>
                  <a:cxn ang="0">
                    <a:pos x="3" y="42"/>
                  </a:cxn>
                  <a:cxn ang="0">
                    <a:pos x="0" y="42"/>
                  </a:cxn>
                  <a:cxn ang="0">
                    <a:pos x="3" y="47"/>
                  </a:cxn>
                  <a:cxn ang="0">
                    <a:pos x="5" y="53"/>
                  </a:cxn>
                  <a:cxn ang="0">
                    <a:pos x="12" y="52"/>
                  </a:cxn>
                  <a:cxn ang="0">
                    <a:pos x="22" y="53"/>
                  </a:cxn>
                  <a:cxn ang="0">
                    <a:pos x="27" y="57"/>
                  </a:cxn>
                  <a:cxn ang="0">
                    <a:pos x="35" y="60"/>
                  </a:cxn>
                  <a:cxn ang="0">
                    <a:pos x="53" y="55"/>
                  </a:cxn>
                  <a:cxn ang="0">
                    <a:pos x="60" y="58"/>
                  </a:cxn>
                  <a:cxn ang="0">
                    <a:pos x="87" y="67"/>
                  </a:cxn>
                  <a:cxn ang="0">
                    <a:pos x="98" y="70"/>
                  </a:cxn>
                </a:cxnLst>
                <a:rect l="0" t="0" r="r" b="b"/>
                <a:pathLst>
                  <a:path w="168" h="73">
                    <a:moveTo>
                      <a:pt x="98" y="70"/>
                    </a:moveTo>
                    <a:lnTo>
                      <a:pt x="103" y="70"/>
                    </a:lnTo>
                    <a:lnTo>
                      <a:pt x="113" y="70"/>
                    </a:lnTo>
                    <a:lnTo>
                      <a:pt x="116" y="73"/>
                    </a:lnTo>
                    <a:lnTo>
                      <a:pt x="123" y="72"/>
                    </a:lnTo>
                    <a:lnTo>
                      <a:pt x="128" y="72"/>
                    </a:lnTo>
                    <a:lnTo>
                      <a:pt x="133" y="68"/>
                    </a:lnTo>
                    <a:lnTo>
                      <a:pt x="136" y="68"/>
                    </a:lnTo>
                    <a:lnTo>
                      <a:pt x="140" y="68"/>
                    </a:lnTo>
                    <a:lnTo>
                      <a:pt x="150" y="63"/>
                    </a:lnTo>
                    <a:lnTo>
                      <a:pt x="156" y="62"/>
                    </a:lnTo>
                    <a:lnTo>
                      <a:pt x="161" y="57"/>
                    </a:lnTo>
                    <a:lnTo>
                      <a:pt x="158" y="53"/>
                    </a:lnTo>
                    <a:lnTo>
                      <a:pt x="158" y="48"/>
                    </a:lnTo>
                    <a:lnTo>
                      <a:pt x="161" y="43"/>
                    </a:lnTo>
                    <a:lnTo>
                      <a:pt x="156" y="38"/>
                    </a:lnTo>
                    <a:lnTo>
                      <a:pt x="158" y="37"/>
                    </a:lnTo>
                    <a:lnTo>
                      <a:pt x="168" y="37"/>
                    </a:lnTo>
                    <a:lnTo>
                      <a:pt x="168" y="33"/>
                    </a:lnTo>
                    <a:lnTo>
                      <a:pt x="168" y="28"/>
                    </a:lnTo>
                    <a:lnTo>
                      <a:pt x="166" y="17"/>
                    </a:lnTo>
                    <a:lnTo>
                      <a:pt x="166" y="10"/>
                    </a:lnTo>
                    <a:lnTo>
                      <a:pt x="156" y="7"/>
                    </a:lnTo>
                    <a:lnTo>
                      <a:pt x="153" y="5"/>
                    </a:lnTo>
                    <a:lnTo>
                      <a:pt x="146" y="5"/>
                    </a:lnTo>
                    <a:lnTo>
                      <a:pt x="140" y="5"/>
                    </a:lnTo>
                    <a:lnTo>
                      <a:pt x="133" y="2"/>
                    </a:lnTo>
                    <a:lnTo>
                      <a:pt x="125" y="2"/>
                    </a:lnTo>
                    <a:lnTo>
                      <a:pt x="120" y="0"/>
                    </a:lnTo>
                    <a:lnTo>
                      <a:pt x="118" y="4"/>
                    </a:lnTo>
                    <a:lnTo>
                      <a:pt x="115" y="5"/>
                    </a:lnTo>
                    <a:lnTo>
                      <a:pt x="115" y="9"/>
                    </a:lnTo>
                    <a:lnTo>
                      <a:pt x="108" y="10"/>
                    </a:lnTo>
                    <a:lnTo>
                      <a:pt x="106" y="12"/>
                    </a:lnTo>
                    <a:lnTo>
                      <a:pt x="95" y="5"/>
                    </a:lnTo>
                    <a:lnTo>
                      <a:pt x="90" y="5"/>
                    </a:lnTo>
                    <a:lnTo>
                      <a:pt x="90" y="9"/>
                    </a:lnTo>
                    <a:lnTo>
                      <a:pt x="90" y="13"/>
                    </a:lnTo>
                    <a:lnTo>
                      <a:pt x="87" y="13"/>
                    </a:lnTo>
                    <a:lnTo>
                      <a:pt x="83" y="18"/>
                    </a:lnTo>
                    <a:lnTo>
                      <a:pt x="78" y="20"/>
                    </a:lnTo>
                    <a:lnTo>
                      <a:pt x="72" y="28"/>
                    </a:lnTo>
                    <a:lnTo>
                      <a:pt x="72" y="30"/>
                    </a:lnTo>
                    <a:lnTo>
                      <a:pt x="77" y="33"/>
                    </a:lnTo>
                    <a:lnTo>
                      <a:pt x="78" y="37"/>
                    </a:lnTo>
                    <a:lnTo>
                      <a:pt x="75" y="38"/>
                    </a:lnTo>
                    <a:lnTo>
                      <a:pt x="70" y="37"/>
                    </a:lnTo>
                    <a:lnTo>
                      <a:pt x="65" y="38"/>
                    </a:lnTo>
                    <a:lnTo>
                      <a:pt x="60" y="37"/>
                    </a:lnTo>
                    <a:lnTo>
                      <a:pt x="55" y="37"/>
                    </a:lnTo>
                    <a:lnTo>
                      <a:pt x="48" y="42"/>
                    </a:lnTo>
                    <a:lnTo>
                      <a:pt x="43" y="42"/>
                    </a:lnTo>
                    <a:lnTo>
                      <a:pt x="40" y="42"/>
                    </a:lnTo>
                    <a:lnTo>
                      <a:pt x="35" y="42"/>
                    </a:lnTo>
                    <a:lnTo>
                      <a:pt x="32" y="40"/>
                    </a:lnTo>
                    <a:lnTo>
                      <a:pt x="25" y="38"/>
                    </a:lnTo>
                    <a:lnTo>
                      <a:pt x="18" y="40"/>
                    </a:lnTo>
                    <a:lnTo>
                      <a:pt x="20" y="43"/>
                    </a:lnTo>
                    <a:lnTo>
                      <a:pt x="18" y="45"/>
                    </a:lnTo>
                    <a:lnTo>
                      <a:pt x="12" y="43"/>
                    </a:lnTo>
                    <a:lnTo>
                      <a:pt x="8" y="40"/>
                    </a:lnTo>
                    <a:lnTo>
                      <a:pt x="3" y="42"/>
                    </a:lnTo>
                    <a:lnTo>
                      <a:pt x="2" y="42"/>
                    </a:lnTo>
                    <a:lnTo>
                      <a:pt x="0" y="42"/>
                    </a:lnTo>
                    <a:lnTo>
                      <a:pt x="3" y="43"/>
                    </a:lnTo>
                    <a:lnTo>
                      <a:pt x="3" y="47"/>
                    </a:lnTo>
                    <a:lnTo>
                      <a:pt x="5" y="50"/>
                    </a:lnTo>
                    <a:lnTo>
                      <a:pt x="5" y="53"/>
                    </a:lnTo>
                    <a:lnTo>
                      <a:pt x="8" y="53"/>
                    </a:lnTo>
                    <a:lnTo>
                      <a:pt x="12" y="52"/>
                    </a:lnTo>
                    <a:lnTo>
                      <a:pt x="17" y="57"/>
                    </a:lnTo>
                    <a:lnTo>
                      <a:pt x="22" y="53"/>
                    </a:lnTo>
                    <a:lnTo>
                      <a:pt x="25" y="53"/>
                    </a:lnTo>
                    <a:lnTo>
                      <a:pt x="27" y="57"/>
                    </a:lnTo>
                    <a:lnTo>
                      <a:pt x="27" y="57"/>
                    </a:lnTo>
                    <a:lnTo>
                      <a:pt x="35" y="60"/>
                    </a:lnTo>
                    <a:lnTo>
                      <a:pt x="48" y="53"/>
                    </a:lnTo>
                    <a:lnTo>
                      <a:pt x="53" y="55"/>
                    </a:lnTo>
                    <a:lnTo>
                      <a:pt x="62" y="53"/>
                    </a:lnTo>
                    <a:lnTo>
                      <a:pt x="60" y="58"/>
                    </a:lnTo>
                    <a:lnTo>
                      <a:pt x="73" y="65"/>
                    </a:lnTo>
                    <a:lnTo>
                      <a:pt x="87" y="67"/>
                    </a:lnTo>
                    <a:lnTo>
                      <a:pt x="95" y="67"/>
                    </a:lnTo>
                    <a:lnTo>
                      <a:pt x="98" y="70"/>
                    </a:lnTo>
                    <a:lnTo>
                      <a:pt x="98" y="7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83" name="Freeform 54"/>
              <p:cNvSpPr>
                <a:spLocks/>
              </p:cNvSpPr>
              <p:nvPr/>
            </p:nvSpPr>
            <p:spPr bwMode="auto">
              <a:xfrm>
                <a:off x="6575552" y="2569342"/>
                <a:ext cx="119868" cy="87157"/>
              </a:xfrm>
              <a:custGeom>
                <a:avLst/>
                <a:gdLst/>
                <a:ahLst/>
                <a:cxnLst>
                  <a:cxn ang="0">
                    <a:pos x="134" y="170"/>
                  </a:cxn>
                  <a:cxn ang="0">
                    <a:pos x="143" y="166"/>
                  </a:cxn>
                  <a:cxn ang="0">
                    <a:pos x="149" y="165"/>
                  </a:cxn>
                  <a:cxn ang="0">
                    <a:pos x="159" y="168"/>
                  </a:cxn>
                  <a:cxn ang="0">
                    <a:pos x="166" y="165"/>
                  </a:cxn>
                  <a:cxn ang="0">
                    <a:pos x="173" y="165"/>
                  </a:cxn>
                  <a:cxn ang="0">
                    <a:pos x="193" y="170"/>
                  </a:cxn>
                  <a:cxn ang="0">
                    <a:pos x="198" y="163"/>
                  </a:cxn>
                  <a:cxn ang="0">
                    <a:pos x="212" y="143"/>
                  </a:cxn>
                  <a:cxn ang="0">
                    <a:pos x="217" y="133"/>
                  </a:cxn>
                  <a:cxn ang="0">
                    <a:pos x="222" y="126"/>
                  </a:cxn>
                  <a:cxn ang="0">
                    <a:pos x="221" y="120"/>
                  </a:cxn>
                  <a:cxn ang="0">
                    <a:pos x="216" y="115"/>
                  </a:cxn>
                  <a:cxn ang="0">
                    <a:pos x="211" y="105"/>
                  </a:cxn>
                  <a:cxn ang="0">
                    <a:pos x="211" y="88"/>
                  </a:cxn>
                  <a:cxn ang="0">
                    <a:pos x="204" y="75"/>
                  </a:cxn>
                  <a:cxn ang="0">
                    <a:pos x="212" y="68"/>
                  </a:cxn>
                  <a:cxn ang="0">
                    <a:pos x="209" y="53"/>
                  </a:cxn>
                  <a:cxn ang="0">
                    <a:pos x="206" y="43"/>
                  </a:cxn>
                  <a:cxn ang="0">
                    <a:pos x="198" y="27"/>
                  </a:cxn>
                  <a:cxn ang="0">
                    <a:pos x="196" y="13"/>
                  </a:cxn>
                  <a:cxn ang="0">
                    <a:pos x="186" y="8"/>
                  </a:cxn>
                  <a:cxn ang="0">
                    <a:pos x="124" y="10"/>
                  </a:cxn>
                  <a:cxn ang="0">
                    <a:pos x="113" y="18"/>
                  </a:cxn>
                  <a:cxn ang="0">
                    <a:pos x="104" y="18"/>
                  </a:cxn>
                  <a:cxn ang="0">
                    <a:pos x="118" y="8"/>
                  </a:cxn>
                  <a:cxn ang="0">
                    <a:pos x="109" y="13"/>
                  </a:cxn>
                  <a:cxn ang="0">
                    <a:pos x="91" y="13"/>
                  </a:cxn>
                  <a:cxn ang="0">
                    <a:pos x="90" y="5"/>
                  </a:cxn>
                  <a:cxn ang="0">
                    <a:pos x="98" y="7"/>
                  </a:cxn>
                  <a:cxn ang="0">
                    <a:pos x="91" y="3"/>
                  </a:cxn>
                  <a:cxn ang="0">
                    <a:pos x="70" y="5"/>
                  </a:cxn>
                  <a:cxn ang="0">
                    <a:pos x="56" y="7"/>
                  </a:cxn>
                  <a:cxn ang="0">
                    <a:pos x="45" y="12"/>
                  </a:cxn>
                  <a:cxn ang="0">
                    <a:pos x="40" y="20"/>
                  </a:cxn>
                  <a:cxn ang="0">
                    <a:pos x="21" y="27"/>
                  </a:cxn>
                  <a:cxn ang="0">
                    <a:pos x="10" y="32"/>
                  </a:cxn>
                  <a:cxn ang="0">
                    <a:pos x="6" y="38"/>
                  </a:cxn>
                  <a:cxn ang="0">
                    <a:pos x="5" y="40"/>
                  </a:cxn>
                  <a:cxn ang="0">
                    <a:pos x="6" y="57"/>
                  </a:cxn>
                  <a:cxn ang="0">
                    <a:pos x="0" y="63"/>
                  </a:cxn>
                  <a:cxn ang="0">
                    <a:pos x="6" y="75"/>
                  </a:cxn>
                  <a:cxn ang="0">
                    <a:pos x="10" y="83"/>
                  </a:cxn>
                  <a:cxn ang="0">
                    <a:pos x="10" y="91"/>
                  </a:cxn>
                  <a:cxn ang="0">
                    <a:pos x="18" y="101"/>
                  </a:cxn>
                  <a:cxn ang="0">
                    <a:pos x="21" y="116"/>
                  </a:cxn>
                  <a:cxn ang="0">
                    <a:pos x="21" y="121"/>
                  </a:cxn>
                  <a:cxn ang="0">
                    <a:pos x="28" y="120"/>
                  </a:cxn>
                  <a:cxn ang="0">
                    <a:pos x="40" y="121"/>
                  </a:cxn>
                  <a:cxn ang="0">
                    <a:pos x="45" y="126"/>
                  </a:cxn>
                  <a:cxn ang="0">
                    <a:pos x="51" y="130"/>
                  </a:cxn>
                  <a:cxn ang="0">
                    <a:pos x="51" y="136"/>
                  </a:cxn>
                  <a:cxn ang="0">
                    <a:pos x="53" y="141"/>
                  </a:cxn>
                  <a:cxn ang="0">
                    <a:pos x="58" y="141"/>
                  </a:cxn>
                  <a:cxn ang="0">
                    <a:pos x="56" y="135"/>
                  </a:cxn>
                  <a:cxn ang="0">
                    <a:pos x="70" y="138"/>
                  </a:cxn>
                  <a:cxn ang="0">
                    <a:pos x="75" y="141"/>
                  </a:cxn>
                  <a:cxn ang="0">
                    <a:pos x="90" y="143"/>
                  </a:cxn>
                  <a:cxn ang="0">
                    <a:pos x="111" y="155"/>
                  </a:cxn>
                  <a:cxn ang="0">
                    <a:pos x="119" y="163"/>
                  </a:cxn>
                  <a:cxn ang="0">
                    <a:pos x="129" y="161"/>
                  </a:cxn>
                  <a:cxn ang="0">
                    <a:pos x="134" y="170"/>
                  </a:cxn>
                </a:cxnLst>
                <a:rect l="0" t="0" r="r" b="b"/>
                <a:pathLst>
                  <a:path w="222" h="170">
                    <a:moveTo>
                      <a:pt x="134" y="170"/>
                    </a:moveTo>
                    <a:lnTo>
                      <a:pt x="134" y="170"/>
                    </a:lnTo>
                    <a:lnTo>
                      <a:pt x="139" y="170"/>
                    </a:lnTo>
                    <a:lnTo>
                      <a:pt x="143" y="166"/>
                    </a:lnTo>
                    <a:lnTo>
                      <a:pt x="146" y="165"/>
                    </a:lnTo>
                    <a:lnTo>
                      <a:pt x="149" y="165"/>
                    </a:lnTo>
                    <a:lnTo>
                      <a:pt x="156" y="165"/>
                    </a:lnTo>
                    <a:lnTo>
                      <a:pt x="159" y="168"/>
                    </a:lnTo>
                    <a:lnTo>
                      <a:pt x="163" y="165"/>
                    </a:lnTo>
                    <a:lnTo>
                      <a:pt x="166" y="165"/>
                    </a:lnTo>
                    <a:lnTo>
                      <a:pt x="169" y="166"/>
                    </a:lnTo>
                    <a:lnTo>
                      <a:pt x="173" y="165"/>
                    </a:lnTo>
                    <a:lnTo>
                      <a:pt x="183" y="165"/>
                    </a:lnTo>
                    <a:lnTo>
                      <a:pt x="193" y="170"/>
                    </a:lnTo>
                    <a:lnTo>
                      <a:pt x="198" y="170"/>
                    </a:lnTo>
                    <a:lnTo>
                      <a:pt x="198" y="163"/>
                    </a:lnTo>
                    <a:lnTo>
                      <a:pt x="198" y="158"/>
                    </a:lnTo>
                    <a:lnTo>
                      <a:pt x="212" y="143"/>
                    </a:lnTo>
                    <a:lnTo>
                      <a:pt x="214" y="136"/>
                    </a:lnTo>
                    <a:lnTo>
                      <a:pt x="217" y="133"/>
                    </a:lnTo>
                    <a:lnTo>
                      <a:pt x="221" y="133"/>
                    </a:lnTo>
                    <a:lnTo>
                      <a:pt x="222" y="126"/>
                    </a:lnTo>
                    <a:lnTo>
                      <a:pt x="221" y="123"/>
                    </a:lnTo>
                    <a:lnTo>
                      <a:pt x="221" y="120"/>
                    </a:lnTo>
                    <a:lnTo>
                      <a:pt x="222" y="118"/>
                    </a:lnTo>
                    <a:lnTo>
                      <a:pt x="216" y="115"/>
                    </a:lnTo>
                    <a:lnTo>
                      <a:pt x="214" y="108"/>
                    </a:lnTo>
                    <a:lnTo>
                      <a:pt x="211" y="105"/>
                    </a:lnTo>
                    <a:lnTo>
                      <a:pt x="211" y="95"/>
                    </a:lnTo>
                    <a:lnTo>
                      <a:pt x="211" y="88"/>
                    </a:lnTo>
                    <a:lnTo>
                      <a:pt x="206" y="82"/>
                    </a:lnTo>
                    <a:lnTo>
                      <a:pt x="204" y="75"/>
                    </a:lnTo>
                    <a:lnTo>
                      <a:pt x="207" y="70"/>
                    </a:lnTo>
                    <a:lnTo>
                      <a:pt x="212" y="68"/>
                    </a:lnTo>
                    <a:lnTo>
                      <a:pt x="212" y="55"/>
                    </a:lnTo>
                    <a:lnTo>
                      <a:pt x="209" y="53"/>
                    </a:lnTo>
                    <a:lnTo>
                      <a:pt x="209" y="47"/>
                    </a:lnTo>
                    <a:lnTo>
                      <a:pt x="206" y="43"/>
                    </a:lnTo>
                    <a:lnTo>
                      <a:pt x="202" y="32"/>
                    </a:lnTo>
                    <a:lnTo>
                      <a:pt x="198" y="27"/>
                    </a:lnTo>
                    <a:lnTo>
                      <a:pt x="198" y="22"/>
                    </a:lnTo>
                    <a:lnTo>
                      <a:pt x="196" y="13"/>
                    </a:lnTo>
                    <a:lnTo>
                      <a:pt x="193" y="13"/>
                    </a:lnTo>
                    <a:lnTo>
                      <a:pt x="186" y="8"/>
                    </a:lnTo>
                    <a:lnTo>
                      <a:pt x="154" y="12"/>
                    </a:lnTo>
                    <a:lnTo>
                      <a:pt x="124" y="10"/>
                    </a:lnTo>
                    <a:lnTo>
                      <a:pt x="121" y="12"/>
                    </a:lnTo>
                    <a:lnTo>
                      <a:pt x="113" y="18"/>
                    </a:lnTo>
                    <a:lnTo>
                      <a:pt x="106" y="18"/>
                    </a:lnTo>
                    <a:lnTo>
                      <a:pt x="104" y="18"/>
                    </a:lnTo>
                    <a:lnTo>
                      <a:pt x="111" y="13"/>
                    </a:lnTo>
                    <a:lnTo>
                      <a:pt x="118" y="8"/>
                    </a:lnTo>
                    <a:lnTo>
                      <a:pt x="114" y="8"/>
                    </a:lnTo>
                    <a:lnTo>
                      <a:pt x="109" y="13"/>
                    </a:lnTo>
                    <a:lnTo>
                      <a:pt x="101" y="17"/>
                    </a:lnTo>
                    <a:lnTo>
                      <a:pt x="91" y="13"/>
                    </a:lnTo>
                    <a:lnTo>
                      <a:pt x="88" y="8"/>
                    </a:lnTo>
                    <a:lnTo>
                      <a:pt x="90" y="5"/>
                    </a:lnTo>
                    <a:lnTo>
                      <a:pt x="96" y="7"/>
                    </a:lnTo>
                    <a:lnTo>
                      <a:pt x="98" y="7"/>
                    </a:lnTo>
                    <a:lnTo>
                      <a:pt x="98" y="7"/>
                    </a:lnTo>
                    <a:lnTo>
                      <a:pt x="91" y="3"/>
                    </a:lnTo>
                    <a:lnTo>
                      <a:pt x="80" y="0"/>
                    </a:lnTo>
                    <a:lnTo>
                      <a:pt x="70" y="5"/>
                    </a:lnTo>
                    <a:lnTo>
                      <a:pt x="63" y="3"/>
                    </a:lnTo>
                    <a:lnTo>
                      <a:pt x="56" y="7"/>
                    </a:lnTo>
                    <a:lnTo>
                      <a:pt x="51" y="12"/>
                    </a:lnTo>
                    <a:lnTo>
                      <a:pt x="45" y="12"/>
                    </a:lnTo>
                    <a:lnTo>
                      <a:pt x="40" y="17"/>
                    </a:lnTo>
                    <a:lnTo>
                      <a:pt x="40" y="20"/>
                    </a:lnTo>
                    <a:lnTo>
                      <a:pt x="33" y="20"/>
                    </a:lnTo>
                    <a:lnTo>
                      <a:pt x="21" y="27"/>
                    </a:lnTo>
                    <a:lnTo>
                      <a:pt x="13" y="27"/>
                    </a:lnTo>
                    <a:lnTo>
                      <a:pt x="10" y="32"/>
                    </a:lnTo>
                    <a:lnTo>
                      <a:pt x="8" y="37"/>
                    </a:lnTo>
                    <a:lnTo>
                      <a:pt x="6" y="38"/>
                    </a:lnTo>
                    <a:lnTo>
                      <a:pt x="8" y="40"/>
                    </a:lnTo>
                    <a:lnTo>
                      <a:pt x="5" y="40"/>
                    </a:lnTo>
                    <a:lnTo>
                      <a:pt x="8" y="50"/>
                    </a:lnTo>
                    <a:lnTo>
                      <a:pt x="6" y="57"/>
                    </a:lnTo>
                    <a:lnTo>
                      <a:pt x="0" y="60"/>
                    </a:lnTo>
                    <a:lnTo>
                      <a:pt x="0" y="63"/>
                    </a:lnTo>
                    <a:lnTo>
                      <a:pt x="8" y="72"/>
                    </a:lnTo>
                    <a:lnTo>
                      <a:pt x="6" y="75"/>
                    </a:lnTo>
                    <a:lnTo>
                      <a:pt x="10" y="80"/>
                    </a:lnTo>
                    <a:lnTo>
                      <a:pt x="10" y="83"/>
                    </a:lnTo>
                    <a:lnTo>
                      <a:pt x="13" y="87"/>
                    </a:lnTo>
                    <a:lnTo>
                      <a:pt x="10" y="91"/>
                    </a:lnTo>
                    <a:lnTo>
                      <a:pt x="15" y="100"/>
                    </a:lnTo>
                    <a:lnTo>
                      <a:pt x="18" y="101"/>
                    </a:lnTo>
                    <a:lnTo>
                      <a:pt x="21" y="105"/>
                    </a:lnTo>
                    <a:lnTo>
                      <a:pt x="21" y="116"/>
                    </a:lnTo>
                    <a:lnTo>
                      <a:pt x="20" y="118"/>
                    </a:lnTo>
                    <a:lnTo>
                      <a:pt x="21" y="121"/>
                    </a:lnTo>
                    <a:lnTo>
                      <a:pt x="23" y="120"/>
                    </a:lnTo>
                    <a:lnTo>
                      <a:pt x="28" y="120"/>
                    </a:lnTo>
                    <a:lnTo>
                      <a:pt x="30" y="120"/>
                    </a:lnTo>
                    <a:lnTo>
                      <a:pt x="40" y="121"/>
                    </a:lnTo>
                    <a:lnTo>
                      <a:pt x="40" y="123"/>
                    </a:lnTo>
                    <a:lnTo>
                      <a:pt x="45" y="126"/>
                    </a:lnTo>
                    <a:lnTo>
                      <a:pt x="48" y="126"/>
                    </a:lnTo>
                    <a:lnTo>
                      <a:pt x="51" y="130"/>
                    </a:lnTo>
                    <a:lnTo>
                      <a:pt x="50" y="135"/>
                    </a:lnTo>
                    <a:lnTo>
                      <a:pt x="51" y="136"/>
                    </a:lnTo>
                    <a:lnTo>
                      <a:pt x="53" y="138"/>
                    </a:lnTo>
                    <a:lnTo>
                      <a:pt x="53" y="141"/>
                    </a:lnTo>
                    <a:lnTo>
                      <a:pt x="56" y="143"/>
                    </a:lnTo>
                    <a:lnTo>
                      <a:pt x="58" y="141"/>
                    </a:lnTo>
                    <a:lnTo>
                      <a:pt x="61" y="141"/>
                    </a:lnTo>
                    <a:lnTo>
                      <a:pt x="56" y="135"/>
                    </a:lnTo>
                    <a:lnTo>
                      <a:pt x="58" y="133"/>
                    </a:lnTo>
                    <a:lnTo>
                      <a:pt x="70" y="138"/>
                    </a:lnTo>
                    <a:lnTo>
                      <a:pt x="76" y="138"/>
                    </a:lnTo>
                    <a:lnTo>
                      <a:pt x="75" y="141"/>
                    </a:lnTo>
                    <a:lnTo>
                      <a:pt x="81" y="145"/>
                    </a:lnTo>
                    <a:lnTo>
                      <a:pt x="90" y="143"/>
                    </a:lnTo>
                    <a:lnTo>
                      <a:pt x="96" y="146"/>
                    </a:lnTo>
                    <a:lnTo>
                      <a:pt x="111" y="155"/>
                    </a:lnTo>
                    <a:lnTo>
                      <a:pt x="116" y="163"/>
                    </a:lnTo>
                    <a:lnTo>
                      <a:pt x="119" y="163"/>
                    </a:lnTo>
                    <a:lnTo>
                      <a:pt x="123" y="160"/>
                    </a:lnTo>
                    <a:lnTo>
                      <a:pt x="129" y="161"/>
                    </a:lnTo>
                    <a:lnTo>
                      <a:pt x="133" y="165"/>
                    </a:lnTo>
                    <a:lnTo>
                      <a:pt x="134" y="17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84" name="Freeform 55"/>
              <p:cNvSpPr>
                <a:spLocks/>
              </p:cNvSpPr>
              <p:nvPr/>
            </p:nvSpPr>
            <p:spPr bwMode="auto">
              <a:xfrm>
                <a:off x="6552006" y="2630560"/>
                <a:ext cx="96322" cy="35278"/>
              </a:xfrm>
              <a:custGeom>
                <a:avLst/>
                <a:gdLst/>
                <a:ahLst/>
                <a:cxnLst>
                  <a:cxn ang="0">
                    <a:pos x="66" y="3"/>
                  </a:cxn>
                  <a:cxn ang="0">
                    <a:pos x="73" y="2"/>
                  </a:cxn>
                  <a:cxn ang="0">
                    <a:pos x="85" y="3"/>
                  </a:cxn>
                  <a:cxn ang="0">
                    <a:pos x="90" y="8"/>
                  </a:cxn>
                  <a:cxn ang="0">
                    <a:pos x="96" y="12"/>
                  </a:cxn>
                  <a:cxn ang="0">
                    <a:pos x="96" y="18"/>
                  </a:cxn>
                  <a:cxn ang="0">
                    <a:pos x="98" y="23"/>
                  </a:cxn>
                  <a:cxn ang="0">
                    <a:pos x="103" y="23"/>
                  </a:cxn>
                  <a:cxn ang="0">
                    <a:pos x="101" y="17"/>
                  </a:cxn>
                  <a:cxn ang="0">
                    <a:pos x="115" y="20"/>
                  </a:cxn>
                  <a:cxn ang="0">
                    <a:pos x="120" y="23"/>
                  </a:cxn>
                  <a:cxn ang="0">
                    <a:pos x="135" y="25"/>
                  </a:cxn>
                  <a:cxn ang="0">
                    <a:pos x="156" y="37"/>
                  </a:cxn>
                  <a:cxn ang="0">
                    <a:pos x="164" y="45"/>
                  </a:cxn>
                  <a:cxn ang="0">
                    <a:pos x="174" y="43"/>
                  </a:cxn>
                  <a:cxn ang="0">
                    <a:pos x="179" y="52"/>
                  </a:cxn>
                  <a:cxn ang="0">
                    <a:pos x="163" y="55"/>
                  </a:cxn>
                  <a:cxn ang="0">
                    <a:pos x="149" y="62"/>
                  </a:cxn>
                  <a:cxn ang="0">
                    <a:pos x="131" y="67"/>
                  </a:cxn>
                  <a:cxn ang="0">
                    <a:pos x="123" y="65"/>
                  </a:cxn>
                  <a:cxn ang="0">
                    <a:pos x="106" y="65"/>
                  </a:cxn>
                  <a:cxn ang="0">
                    <a:pos x="96" y="63"/>
                  </a:cxn>
                  <a:cxn ang="0">
                    <a:pos x="83" y="60"/>
                  </a:cxn>
                  <a:cxn ang="0">
                    <a:pos x="70" y="58"/>
                  </a:cxn>
                  <a:cxn ang="0">
                    <a:pos x="65" y="63"/>
                  </a:cxn>
                  <a:cxn ang="0">
                    <a:pos x="58" y="68"/>
                  </a:cxn>
                  <a:cxn ang="0">
                    <a:pos x="45" y="63"/>
                  </a:cxn>
                  <a:cxn ang="0">
                    <a:pos x="42" y="63"/>
                  </a:cxn>
                  <a:cxn ang="0">
                    <a:pos x="27" y="50"/>
                  </a:cxn>
                  <a:cxn ang="0">
                    <a:pos x="13" y="43"/>
                  </a:cxn>
                  <a:cxn ang="0">
                    <a:pos x="12" y="33"/>
                  </a:cxn>
                  <a:cxn ang="0">
                    <a:pos x="0" y="23"/>
                  </a:cxn>
                  <a:cxn ang="0">
                    <a:pos x="3" y="18"/>
                  </a:cxn>
                  <a:cxn ang="0">
                    <a:pos x="8" y="22"/>
                  </a:cxn>
                  <a:cxn ang="0">
                    <a:pos x="22" y="15"/>
                  </a:cxn>
                  <a:cxn ang="0">
                    <a:pos x="32" y="10"/>
                  </a:cxn>
                  <a:cxn ang="0">
                    <a:pos x="42" y="7"/>
                  </a:cxn>
                  <a:cxn ang="0">
                    <a:pos x="50" y="5"/>
                  </a:cxn>
                  <a:cxn ang="0">
                    <a:pos x="58" y="2"/>
                  </a:cxn>
                  <a:cxn ang="0">
                    <a:pos x="63" y="2"/>
                  </a:cxn>
                </a:cxnLst>
                <a:rect l="0" t="0" r="r" b="b"/>
                <a:pathLst>
                  <a:path w="179" h="70">
                    <a:moveTo>
                      <a:pt x="65" y="0"/>
                    </a:moveTo>
                    <a:lnTo>
                      <a:pt x="66" y="3"/>
                    </a:lnTo>
                    <a:lnTo>
                      <a:pt x="68" y="2"/>
                    </a:lnTo>
                    <a:lnTo>
                      <a:pt x="73" y="2"/>
                    </a:lnTo>
                    <a:lnTo>
                      <a:pt x="75" y="2"/>
                    </a:lnTo>
                    <a:lnTo>
                      <a:pt x="85" y="3"/>
                    </a:lnTo>
                    <a:lnTo>
                      <a:pt x="85" y="5"/>
                    </a:lnTo>
                    <a:lnTo>
                      <a:pt x="90" y="8"/>
                    </a:lnTo>
                    <a:lnTo>
                      <a:pt x="93" y="8"/>
                    </a:lnTo>
                    <a:lnTo>
                      <a:pt x="96" y="12"/>
                    </a:lnTo>
                    <a:lnTo>
                      <a:pt x="95" y="17"/>
                    </a:lnTo>
                    <a:lnTo>
                      <a:pt x="96" y="18"/>
                    </a:lnTo>
                    <a:lnTo>
                      <a:pt x="98" y="20"/>
                    </a:lnTo>
                    <a:lnTo>
                      <a:pt x="98" y="23"/>
                    </a:lnTo>
                    <a:lnTo>
                      <a:pt x="101" y="25"/>
                    </a:lnTo>
                    <a:lnTo>
                      <a:pt x="103" y="23"/>
                    </a:lnTo>
                    <a:lnTo>
                      <a:pt x="106" y="23"/>
                    </a:lnTo>
                    <a:lnTo>
                      <a:pt x="101" y="17"/>
                    </a:lnTo>
                    <a:lnTo>
                      <a:pt x="103" y="15"/>
                    </a:lnTo>
                    <a:lnTo>
                      <a:pt x="115" y="20"/>
                    </a:lnTo>
                    <a:lnTo>
                      <a:pt x="121" y="20"/>
                    </a:lnTo>
                    <a:lnTo>
                      <a:pt x="120" y="23"/>
                    </a:lnTo>
                    <a:lnTo>
                      <a:pt x="126" y="27"/>
                    </a:lnTo>
                    <a:lnTo>
                      <a:pt x="135" y="25"/>
                    </a:lnTo>
                    <a:lnTo>
                      <a:pt x="141" y="28"/>
                    </a:lnTo>
                    <a:lnTo>
                      <a:pt x="156" y="37"/>
                    </a:lnTo>
                    <a:lnTo>
                      <a:pt x="161" y="45"/>
                    </a:lnTo>
                    <a:lnTo>
                      <a:pt x="164" y="45"/>
                    </a:lnTo>
                    <a:lnTo>
                      <a:pt x="168" y="42"/>
                    </a:lnTo>
                    <a:lnTo>
                      <a:pt x="174" y="43"/>
                    </a:lnTo>
                    <a:lnTo>
                      <a:pt x="178" y="47"/>
                    </a:lnTo>
                    <a:lnTo>
                      <a:pt x="179" y="52"/>
                    </a:lnTo>
                    <a:lnTo>
                      <a:pt x="168" y="52"/>
                    </a:lnTo>
                    <a:lnTo>
                      <a:pt x="163" y="55"/>
                    </a:lnTo>
                    <a:lnTo>
                      <a:pt x="156" y="55"/>
                    </a:lnTo>
                    <a:lnTo>
                      <a:pt x="149" y="62"/>
                    </a:lnTo>
                    <a:lnTo>
                      <a:pt x="141" y="63"/>
                    </a:lnTo>
                    <a:lnTo>
                      <a:pt x="131" y="67"/>
                    </a:lnTo>
                    <a:lnTo>
                      <a:pt x="130" y="65"/>
                    </a:lnTo>
                    <a:lnTo>
                      <a:pt x="123" y="65"/>
                    </a:lnTo>
                    <a:lnTo>
                      <a:pt x="118" y="68"/>
                    </a:lnTo>
                    <a:lnTo>
                      <a:pt x="106" y="65"/>
                    </a:lnTo>
                    <a:lnTo>
                      <a:pt x="103" y="63"/>
                    </a:lnTo>
                    <a:lnTo>
                      <a:pt x="96" y="63"/>
                    </a:lnTo>
                    <a:lnTo>
                      <a:pt x="90" y="63"/>
                    </a:lnTo>
                    <a:lnTo>
                      <a:pt x="83" y="60"/>
                    </a:lnTo>
                    <a:lnTo>
                      <a:pt x="75" y="60"/>
                    </a:lnTo>
                    <a:lnTo>
                      <a:pt x="70" y="58"/>
                    </a:lnTo>
                    <a:lnTo>
                      <a:pt x="68" y="62"/>
                    </a:lnTo>
                    <a:lnTo>
                      <a:pt x="65" y="63"/>
                    </a:lnTo>
                    <a:lnTo>
                      <a:pt x="65" y="67"/>
                    </a:lnTo>
                    <a:lnTo>
                      <a:pt x="58" y="68"/>
                    </a:lnTo>
                    <a:lnTo>
                      <a:pt x="56" y="70"/>
                    </a:lnTo>
                    <a:lnTo>
                      <a:pt x="45" y="63"/>
                    </a:lnTo>
                    <a:lnTo>
                      <a:pt x="40" y="63"/>
                    </a:lnTo>
                    <a:lnTo>
                      <a:pt x="42" y="63"/>
                    </a:lnTo>
                    <a:lnTo>
                      <a:pt x="32" y="53"/>
                    </a:lnTo>
                    <a:lnTo>
                      <a:pt x="27" y="50"/>
                    </a:lnTo>
                    <a:lnTo>
                      <a:pt x="18" y="45"/>
                    </a:lnTo>
                    <a:lnTo>
                      <a:pt x="13" y="43"/>
                    </a:lnTo>
                    <a:lnTo>
                      <a:pt x="12" y="40"/>
                    </a:lnTo>
                    <a:lnTo>
                      <a:pt x="12" y="33"/>
                    </a:lnTo>
                    <a:lnTo>
                      <a:pt x="7" y="27"/>
                    </a:lnTo>
                    <a:lnTo>
                      <a:pt x="0" y="23"/>
                    </a:lnTo>
                    <a:lnTo>
                      <a:pt x="0" y="20"/>
                    </a:lnTo>
                    <a:lnTo>
                      <a:pt x="3" y="18"/>
                    </a:lnTo>
                    <a:lnTo>
                      <a:pt x="5" y="20"/>
                    </a:lnTo>
                    <a:lnTo>
                      <a:pt x="8" y="22"/>
                    </a:lnTo>
                    <a:lnTo>
                      <a:pt x="18" y="15"/>
                    </a:lnTo>
                    <a:lnTo>
                      <a:pt x="22" y="15"/>
                    </a:lnTo>
                    <a:lnTo>
                      <a:pt x="27" y="10"/>
                    </a:lnTo>
                    <a:lnTo>
                      <a:pt x="32" y="10"/>
                    </a:lnTo>
                    <a:lnTo>
                      <a:pt x="35" y="7"/>
                    </a:lnTo>
                    <a:lnTo>
                      <a:pt x="42" y="7"/>
                    </a:lnTo>
                    <a:lnTo>
                      <a:pt x="47" y="7"/>
                    </a:lnTo>
                    <a:lnTo>
                      <a:pt x="50" y="5"/>
                    </a:lnTo>
                    <a:lnTo>
                      <a:pt x="50" y="0"/>
                    </a:lnTo>
                    <a:lnTo>
                      <a:pt x="58" y="2"/>
                    </a:lnTo>
                    <a:lnTo>
                      <a:pt x="60" y="0"/>
                    </a:lnTo>
                    <a:lnTo>
                      <a:pt x="63" y="2"/>
                    </a:lnTo>
                    <a:lnTo>
                      <a:pt x="65"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85" name="Freeform 56"/>
              <p:cNvSpPr>
                <a:spLocks/>
              </p:cNvSpPr>
              <p:nvPr/>
            </p:nvSpPr>
            <p:spPr bwMode="auto">
              <a:xfrm>
                <a:off x="6479229" y="2569342"/>
                <a:ext cx="108095" cy="114135"/>
              </a:xfrm>
              <a:custGeom>
                <a:avLst/>
                <a:gdLst/>
                <a:ahLst/>
                <a:cxnLst>
                  <a:cxn ang="0">
                    <a:pos x="75" y="3"/>
                  </a:cxn>
                  <a:cxn ang="0">
                    <a:pos x="84" y="13"/>
                  </a:cxn>
                  <a:cxn ang="0">
                    <a:pos x="89" y="21"/>
                  </a:cxn>
                  <a:cxn ang="0">
                    <a:pos x="98" y="18"/>
                  </a:cxn>
                  <a:cxn ang="0">
                    <a:pos x="111" y="18"/>
                  </a:cxn>
                  <a:cxn ang="0">
                    <a:pos x="101" y="28"/>
                  </a:cxn>
                  <a:cxn ang="0">
                    <a:pos x="116" y="31"/>
                  </a:cxn>
                  <a:cxn ang="0">
                    <a:pos x="133" y="23"/>
                  </a:cxn>
                  <a:cxn ang="0">
                    <a:pos x="141" y="15"/>
                  </a:cxn>
                  <a:cxn ang="0">
                    <a:pos x="139" y="18"/>
                  </a:cxn>
                  <a:cxn ang="0">
                    <a:pos x="149" y="20"/>
                  </a:cxn>
                  <a:cxn ang="0">
                    <a:pos x="164" y="26"/>
                  </a:cxn>
                  <a:cxn ang="0">
                    <a:pos x="174" y="36"/>
                  </a:cxn>
                  <a:cxn ang="0">
                    <a:pos x="189" y="48"/>
                  </a:cxn>
                  <a:cxn ang="0">
                    <a:pos x="189" y="70"/>
                  </a:cxn>
                  <a:cxn ang="0">
                    <a:pos x="194" y="85"/>
                  </a:cxn>
                  <a:cxn ang="0">
                    <a:pos x="202" y="103"/>
                  </a:cxn>
                  <a:cxn ang="0">
                    <a:pos x="194" y="118"/>
                  </a:cxn>
                  <a:cxn ang="0">
                    <a:pos x="178" y="123"/>
                  </a:cxn>
                  <a:cxn ang="0">
                    <a:pos x="158" y="131"/>
                  </a:cxn>
                  <a:cxn ang="0">
                    <a:pos x="139" y="134"/>
                  </a:cxn>
                  <a:cxn ang="0">
                    <a:pos x="148" y="149"/>
                  </a:cxn>
                  <a:cxn ang="0">
                    <a:pos x="163" y="166"/>
                  </a:cxn>
                  <a:cxn ang="0">
                    <a:pos x="176" y="187"/>
                  </a:cxn>
                  <a:cxn ang="0">
                    <a:pos x="158" y="202"/>
                  </a:cxn>
                  <a:cxn ang="0">
                    <a:pos x="161" y="212"/>
                  </a:cxn>
                  <a:cxn ang="0">
                    <a:pos x="141" y="211"/>
                  </a:cxn>
                  <a:cxn ang="0">
                    <a:pos x="121" y="216"/>
                  </a:cxn>
                  <a:cxn ang="0">
                    <a:pos x="106" y="217"/>
                  </a:cxn>
                  <a:cxn ang="0">
                    <a:pos x="89" y="216"/>
                  </a:cxn>
                  <a:cxn ang="0">
                    <a:pos x="76" y="211"/>
                  </a:cxn>
                  <a:cxn ang="0">
                    <a:pos x="66" y="207"/>
                  </a:cxn>
                  <a:cxn ang="0">
                    <a:pos x="55" y="212"/>
                  </a:cxn>
                  <a:cxn ang="0">
                    <a:pos x="45" y="209"/>
                  </a:cxn>
                  <a:cxn ang="0">
                    <a:pos x="45" y="191"/>
                  </a:cxn>
                  <a:cxn ang="0">
                    <a:pos x="48" y="173"/>
                  </a:cxn>
                  <a:cxn ang="0">
                    <a:pos x="31" y="171"/>
                  </a:cxn>
                  <a:cxn ang="0">
                    <a:pos x="18" y="166"/>
                  </a:cxn>
                  <a:cxn ang="0">
                    <a:pos x="11" y="153"/>
                  </a:cxn>
                  <a:cxn ang="0">
                    <a:pos x="6" y="136"/>
                  </a:cxn>
                  <a:cxn ang="0">
                    <a:pos x="1" y="119"/>
                  </a:cxn>
                  <a:cxn ang="0">
                    <a:pos x="3" y="101"/>
                  </a:cxn>
                  <a:cxn ang="0">
                    <a:pos x="21" y="93"/>
                  </a:cxn>
                  <a:cxn ang="0">
                    <a:pos x="26" y="80"/>
                  </a:cxn>
                  <a:cxn ang="0">
                    <a:pos x="18" y="73"/>
                  </a:cxn>
                  <a:cxn ang="0">
                    <a:pos x="28" y="65"/>
                  </a:cxn>
                  <a:cxn ang="0">
                    <a:pos x="33" y="55"/>
                  </a:cxn>
                  <a:cxn ang="0">
                    <a:pos x="25" y="46"/>
                  </a:cxn>
                  <a:cxn ang="0">
                    <a:pos x="45" y="41"/>
                  </a:cxn>
                  <a:cxn ang="0">
                    <a:pos x="48" y="45"/>
                  </a:cxn>
                  <a:cxn ang="0">
                    <a:pos x="55" y="48"/>
                  </a:cxn>
                  <a:cxn ang="0">
                    <a:pos x="56" y="40"/>
                  </a:cxn>
                  <a:cxn ang="0">
                    <a:pos x="71" y="35"/>
                  </a:cxn>
                  <a:cxn ang="0">
                    <a:pos x="73" y="33"/>
                  </a:cxn>
                  <a:cxn ang="0">
                    <a:pos x="66" y="26"/>
                  </a:cxn>
                  <a:cxn ang="0">
                    <a:pos x="58" y="16"/>
                  </a:cxn>
                  <a:cxn ang="0">
                    <a:pos x="61" y="6"/>
                  </a:cxn>
                  <a:cxn ang="0">
                    <a:pos x="56" y="0"/>
                  </a:cxn>
                </a:cxnLst>
                <a:rect l="0" t="0" r="r" b="b"/>
                <a:pathLst>
                  <a:path w="202" h="219">
                    <a:moveTo>
                      <a:pt x="56" y="0"/>
                    </a:moveTo>
                    <a:lnTo>
                      <a:pt x="63" y="0"/>
                    </a:lnTo>
                    <a:lnTo>
                      <a:pt x="71" y="1"/>
                    </a:lnTo>
                    <a:lnTo>
                      <a:pt x="75" y="3"/>
                    </a:lnTo>
                    <a:lnTo>
                      <a:pt x="78" y="3"/>
                    </a:lnTo>
                    <a:lnTo>
                      <a:pt x="83" y="6"/>
                    </a:lnTo>
                    <a:lnTo>
                      <a:pt x="88" y="8"/>
                    </a:lnTo>
                    <a:lnTo>
                      <a:pt x="84" y="13"/>
                    </a:lnTo>
                    <a:lnTo>
                      <a:pt x="83" y="15"/>
                    </a:lnTo>
                    <a:lnTo>
                      <a:pt x="84" y="16"/>
                    </a:lnTo>
                    <a:lnTo>
                      <a:pt x="88" y="18"/>
                    </a:lnTo>
                    <a:lnTo>
                      <a:pt x="89" y="21"/>
                    </a:lnTo>
                    <a:lnTo>
                      <a:pt x="93" y="20"/>
                    </a:lnTo>
                    <a:lnTo>
                      <a:pt x="94" y="16"/>
                    </a:lnTo>
                    <a:lnTo>
                      <a:pt x="96" y="16"/>
                    </a:lnTo>
                    <a:lnTo>
                      <a:pt x="98" y="18"/>
                    </a:lnTo>
                    <a:lnTo>
                      <a:pt x="104" y="21"/>
                    </a:lnTo>
                    <a:lnTo>
                      <a:pt x="106" y="20"/>
                    </a:lnTo>
                    <a:lnTo>
                      <a:pt x="109" y="18"/>
                    </a:lnTo>
                    <a:lnTo>
                      <a:pt x="111" y="18"/>
                    </a:lnTo>
                    <a:lnTo>
                      <a:pt x="111" y="23"/>
                    </a:lnTo>
                    <a:lnTo>
                      <a:pt x="108" y="26"/>
                    </a:lnTo>
                    <a:lnTo>
                      <a:pt x="106" y="25"/>
                    </a:lnTo>
                    <a:lnTo>
                      <a:pt x="101" y="28"/>
                    </a:lnTo>
                    <a:lnTo>
                      <a:pt x="108" y="30"/>
                    </a:lnTo>
                    <a:lnTo>
                      <a:pt x="109" y="28"/>
                    </a:lnTo>
                    <a:lnTo>
                      <a:pt x="114" y="30"/>
                    </a:lnTo>
                    <a:lnTo>
                      <a:pt x="116" y="31"/>
                    </a:lnTo>
                    <a:lnTo>
                      <a:pt x="121" y="31"/>
                    </a:lnTo>
                    <a:lnTo>
                      <a:pt x="121" y="28"/>
                    </a:lnTo>
                    <a:lnTo>
                      <a:pt x="124" y="23"/>
                    </a:lnTo>
                    <a:lnTo>
                      <a:pt x="133" y="23"/>
                    </a:lnTo>
                    <a:lnTo>
                      <a:pt x="134" y="21"/>
                    </a:lnTo>
                    <a:lnTo>
                      <a:pt x="139" y="18"/>
                    </a:lnTo>
                    <a:lnTo>
                      <a:pt x="139" y="16"/>
                    </a:lnTo>
                    <a:lnTo>
                      <a:pt x="141" y="15"/>
                    </a:lnTo>
                    <a:lnTo>
                      <a:pt x="148" y="16"/>
                    </a:lnTo>
                    <a:lnTo>
                      <a:pt x="143" y="18"/>
                    </a:lnTo>
                    <a:lnTo>
                      <a:pt x="141" y="20"/>
                    </a:lnTo>
                    <a:lnTo>
                      <a:pt x="139" y="18"/>
                    </a:lnTo>
                    <a:lnTo>
                      <a:pt x="138" y="21"/>
                    </a:lnTo>
                    <a:lnTo>
                      <a:pt x="139" y="23"/>
                    </a:lnTo>
                    <a:lnTo>
                      <a:pt x="144" y="20"/>
                    </a:lnTo>
                    <a:lnTo>
                      <a:pt x="149" y="20"/>
                    </a:lnTo>
                    <a:lnTo>
                      <a:pt x="151" y="18"/>
                    </a:lnTo>
                    <a:lnTo>
                      <a:pt x="153" y="20"/>
                    </a:lnTo>
                    <a:lnTo>
                      <a:pt x="158" y="21"/>
                    </a:lnTo>
                    <a:lnTo>
                      <a:pt x="164" y="26"/>
                    </a:lnTo>
                    <a:lnTo>
                      <a:pt x="169" y="26"/>
                    </a:lnTo>
                    <a:lnTo>
                      <a:pt x="171" y="30"/>
                    </a:lnTo>
                    <a:lnTo>
                      <a:pt x="171" y="33"/>
                    </a:lnTo>
                    <a:lnTo>
                      <a:pt x="174" y="36"/>
                    </a:lnTo>
                    <a:lnTo>
                      <a:pt x="179" y="36"/>
                    </a:lnTo>
                    <a:lnTo>
                      <a:pt x="181" y="38"/>
                    </a:lnTo>
                    <a:lnTo>
                      <a:pt x="186" y="38"/>
                    </a:lnTo>
                    <a:lnTo>
                      <a:pt x="189" y="48"/>
                    </a:lnTo>
                    <a:lnTo>
                      <a:pt x="187" y="55"/>
                    </a:lnTo>
                    <a:lnTo>
                      <a:pt x="181" y="58"/>
                    </a:lnTo>
                    <a:lnTo>
                      <a:pt x="181" y="61"/>
                    </a:lnTo>
                    <a:lnTo>
                      <a:pt x="189" y="70"/>
                    </a:lnTo>
                    <a:lnTo>
                      <a:pt x="187" y="73"/>
                    </a:lnTo>
                    <a:lnTo>
                      <a:pt x="191" y="78"/>
                    </a:lnTo>
                    <a:lnTo>
                      <a:pt x="191" y="81"/>
                    </a:lnTo>
                    <a:lnTo>
                      <a:pt x="194" y="85"/>
                    </a:lnTo>
                    <a:lnTo>
                      <a:pt x="191" y="89"/>
                    </a:lnTo>
                    <a:lnTo>
                      <a:pt x="196" y="98"/>
                    </a:lnTo>
                    <a:lnTo>
                      <a:pt x="199" y="99"/>
                    </a:lnTo>
                    <a:lnTo>
                      <a:pt x="202" y="103"/>
                    </a:lnTo>
                    <a:lnTo>
                      <a:pt x="202" y="114"/>
                    </a:lnTo>
                    <a:lnTo>
                      <a:pt x="199" y="118"/>
                    </a:lnTo>
                    <a:lnTo>
                      <a:pt x="196" y="116"/>
                    </a:lnTo>
                    <a:lnTo>
                      <a:pt x="194" y="118"/>
                    </a:lnTo>
                    <a:lnTo>
                      <a:pt x="186" y="116"/>
                    </a:lnTo>
                    <a:lnTo>
                      <a:pt x="186" y="121"/>
                    </a:lnTo>
                    <a:lnTo>
                      <a:pt x="183" y="123"/>
                    </a:lnTo>
                    <a:lnTo>
                      <a:pt x="178" y="123"/>
                    </a:lnTo>
                    <a:lnTo>
                      <a:pt x="171" y="123"/>
                    </a:lnTo>
                    <a:lnTo>
                      <a:pt x="168" y="126"/>
                    </a:lnTo>
                    <a:lnTo>
                      <a:pt x="163" y="126"/>
                    </a:lnTo>
                    <a:lnTo>
                      <a:pt x="158" y="131"/>
                    </a:lnTo>
                    <a:lnTo>
                      <a:pt x="154" y="131"/>
                    </a:lnTo>
                    <a:lnTo>
                      <a:pt x="144" y="138"/>
                    </a:lnTo>
                    <a:lnTo>
                      <a:pt x="141" y="136"/>
                    </a:lnTo>
                    <a:lnTo>
                      <a:pt x="139" y="134"/>
                    </a:lnTo>
                    <a:lnTo>
                      <a:pt x="136" y="136"/>
                    </a:lnTo>
                    <a:lnTo>
                      <a:pt x="136" y="139"/>
                    </a:lnTo>
                    <a:lnTo>
                      <a:pt x="143" y="143"/>
                    </a:lnTo>
                    <a:lnTo>
                      <a:pt x="148" y="149"/>
                    </a:lnTo>
                    <a:lnTo>
                      <a:pt x="148" y="156"/>
                    </a:lnTo>
                    <a:lnTo>
                      <a:pt x="149" y="159"/>
                    </a:lnTo>
                    <a:lnTo>
                      <a:pt x="154" y="161"/>
                    </a:lnTo>
                    <a:lnTo>
                      <a:pt x="163" y="166"/>
                    </a:lnTo>
                    <a:lnTo>
                      <a:pt x="168" y="169"/>
                    </a:lnTo>
                    <a:lnTo>
                      <a:pt x="178" y="179"/>
                    </a:lnTo>
                    <a:lnTo>
                      <a:pt x="176" y="183"/>
                    </a:lnTo>
                    <a:lnTo>
                      <a:pt x="176" y="187"/>
                    </a:lnTo>
                    <a:lnTo>
                      <a:pt x="173" y="187"/>
                    </a:lnTo>
                    <a:lnTo>
                      <a:pt x="169" y="192"/>
                    </a:lnTo>
                    <a:lnTo>
                      <a:pt x="164" y="194"/>
                    </a:lnTo>
                    <a:lnTo>
                      <a:pt x="158" y="202"/>
                    </a:lnTo>
                    <a:lnTo>
                      <a:pt x="158" y="204"/>
                    </a:lnTo>
                    <a:lnTo>
                      <a:pt x="163" y="207"/>
                    </a:lnTo>
                    <a:lnTo>
                      <a:pt x="164" y="211"/>
                    </a:lnTo>
                    <a:lnTo>
                      <a:pt x="161" y="212"/>
                    </a:lnTo>
                    <a:lnTo>
                      <a:pt x="156" y="211"/>
                    </a:lnTo>
                    <a:lnTo>
                      <a:pt x="151" y="212"/>
                    </a:lnTo>
                    <a:lnTo>
                      <a:pt x="146" y="211"/>
                    </a:lnTo>
                    <a:lnTo>
                      <a:pt x="141" y="211"/>
                    </a:lnTo>
                    <a:lnTo>
                      <a:pt x="134" y="216"/>
                    </a:lnTo>
                    <a:lnTo>
                      <a:pt x="129" y="216"/>
                    </a:lnTo>
                    <a:lnTo>
                      <a:pt x="126" y="216"/>
                    </a:lnTo>
                    <a:lnTo>
                      <a:pt x="121" y="216"/>
                    </a:lnTo>
                    <a:lnTo>
                      <a:pt x="118" y="214"/>
                    </a:lnTo>
                    <a:lnTo>
                      <a:pt x="111" y="212"/>
                    </a:lnTo>
                    <a:lnTo>
                      <a:pt x="104" y="214"/>
                    </a:lnTo>
                    <a:lnTo>
                      <a:pt x="106" y="217"/>
                    </a:lnTo>
                    <a:lnTo>
                      <a:pt x="104" y="219"/>
                    </a:lnTo>
                    <a:lnTo>
                      <a:pt x="98" y="217"/>
                    </a:lnTo>
                    <a:lnTo>
                      <a:pt x="94" y="214"/>
                    </a:lnTo>
                    <a:lnTo>
                      <a:pt x="89" y="216"/>
                    </a:lnTo>
                    <a:lnTo>
                      <a:pt x="88" y="216"/>
                    </a:lnTo>
                    <a:lnTo>
                      <a:pt x="86" y="216"/>
                    </a:lnTo>
                    <a:lnTo>
                      <a:pt x="83" y="216"/>
                    </a:lnTo>
                    <a:lnTo>
                      <a:pt x="76" y="211"/>
                    </a:lnTo>
                    <a:lnTo>
                      <a:pt x="73" y="211"/>
                    </a:lnTo>
                    <a:lnTo>
                      <a:pt x="71" y="212"/>
                    </a:lnTo>
                    <a:lnTo>
                      <a:pt x="68" y="212"/>
                    </a:lnTo>
                    <a:lnTo>
                      <a:pt x="66" y="207"/>
                    </a:lnTo>
                    <a:lnTo>
                      <a:pt x="61" y="209"/>
                    </a:lnTo>
                    <a:lnTo>
                      <a:pt x="63" y="212"/>
                    </a:lnTo>
                    <a:lnTo>
                      <a:pt x="60" y="214"/>
                    </a:lnTo>
                    <a:lnTo>
                      <a:pt x="55" y="212"/>
                    </a:lnTo>
                    <a:lnTo>
                      <a:pt x="50" y="214"/>
                    </a:lnTo>
                    <a:lnTo>
                      <a:pt x="46" y="214"/>
                    </a:lnTo>
                    <a:lnTo>
                      <a:pt x="46" y="214"/>
                    </a:lnTo>
                    <a:lnTo>
                      <a:pt x="45" y="209"/>
                    </a:lnTo>
                    <a:lnTo>
                      <a:pt x="40" y="207"/>
                    </a:lnTo>
                    <a:lnTo>
                      <a:pt x="40" y="201"/>
                    </a:lnTo>
                    <a:lnTo>
                      <a:pt x="41" y="192"/>
                    </a:lnTo>
                    <a:lnTo>
                      <a:pt x="45" y="191"/>
                    </a:lnTo>
                    <a:lnTo>
                      <a:pt x="45" y="187"/>
                    </a:lnTo>
                    <a:lnTo>
                      <a:pt x="48" y="181"/>
                    </a:lnTo>
                    <a:lnTo>
                      <a:pt x="53" y="176"/>
                    </a:lnTo>
                    <a:lnTo>
                      <a:pt x="48" y="173"/>
                    </a:lnTo>
                    <a:lnTo>
                      <a:pt x="45" y="173"/>
                    </a:lnTo>
                    <a:lnTo>
                      <a:pt x="38" y="169"/>
                    </a:lnTo>
                    <a:lnTo>
                      <a:pt x="35" y="171"/>
                    </a:lnTo>
                    <a:lnTo>
                      <a:pt x="31" y="171"/>
                    </a:lnTo>
                    <a:lnTo>
                      <a:pt x="26" y="171"/>
                    </a:lnTo>
                    <a:lnTo>
                      <a:pt x="23" y="171"/>
                    </a:lnTo>
                    <a:lnTo>
                      <a:pt x="18" y="168"/>
                    </a:lnTo>
                    <a:lnTo>
                      <a:pt x="18" y="166"/>
                    </a:lnTo>
                    <a:lnTo>
                      <a:pt x="13" y="163"/>
                    </a:lnTo>
                    <a:lnTo>
                      <a:pt x="13" y="163"/>
                    </a:lnTo>
                    <a:lnTo>
                      <a:pt x="15" y="156"/>
                    </a:lnTo>
                    <a:lnTo>
                      <a:pt x="11" y="153"/>
                    </a:lnTo>
                    <a:lnTo>
                      <a:pt x="10" y="149"/>
                    </a:lnTo>
                    <a:lnTo>
                      <a:pt x="5" y="143"/>
                    </a:lnTo>
                    <a:lnTo>
                      <a:pt x="3" y="143"/>
                    </a:lnTo>
                    <a:lnTo>
                      <a:pt x="6" y="136"/>
                    </a:lnTo>
                    <a:lnTo>
                      <a:pt x="3" y="133"/>
                    </a:lnTo>
                    <a:lnTo>
                      <a:pt x="3" y="129"/>
                    </a:lnTo>
                    <a:lnTo>
                      <a:pt x="0" y="123"/>
                    </a:lnTo>
                    <a:lnTo>
                      <a:pt x="1" y="119"/>
                    </a:lnTo>
                    <a:lnTo>
                      <a:pt x="0" y="119"/>
                    </a:lnTo>
                    <a:lnTo>
                      <a:pt x="3" y="114"/>
                    </a:lnTo>
                    <a:lnTo>
                      <a:pt x="5" y="108"/>
                    </a:lnTo>
                    <a:lnTo>
                      <a:pt x="3" y="101"/>
                    </a:lnTo>
                    <a:lnTo>
                      <a:pt x="6" y="98"/>
                    </a:lnTo>
                    <a:lnTo>
                      <a:pt x="8" y="93"/>
                    </a:lnTo>
                    <a:lnTo>
                      <a:pt x="15" y="91"/>
                    </a:lnTo>
                    <a:lnTo>
                      <a:pt x="21" y="93"/>
                    </a:lnTo>
                    <a:lnTo>
                      <a:pt x="25" y="91"/>
                    </a:lnTo>
                    <a:lnTo>
                      <a:pt x="21" y="86"/>
                    </a:lnTo>
                    <a:lnTo>
                      <a:pt x="25" y="85"/>
                    </a:lnTo>
                    <a:lnTo>
                      <a:pt x="26" y="80"/>
                    </a:lnTo>
                    <a:lnTo>
                      <a:pt x="28" y="78"/>
                    </a:lnTo>
                    <a:lnTo>
                      <a:pt x="25" y="76"/>
                    </a:lnTo>
                    <a:lnTo>
                      <a:pt x="20" y="76"/>
                    </a:lnTo>
                    <a:lnTo>
                      <a:pt x="18" y="73"/>
                    </a:lnTo>
                    <a:lnTo>
                      <a:pt x="20" y="68"/>
                    </a:lnTo>
                    <a:lnTo>
                      <a:pt x="25" y="71"/>
                    </a:lnTo>
                    <a:lnTo>
                      <a:pt x="28" y="68"/>
                    </a:lnTo>
                    <a:lnTo>
                      <a:pt x="28" y="65"/>
                    </a:lnTo>
                    <a:lnTo>
                      <a:pt x="31" y="60"/>
                    </a:lnTo>
                    <a:lnTo>
                      <a:pt x="31" y="58"/>
                    </a:lnTo>
                    <a:lnTo>
                      <a:pt x="33" y="56"/>
                    </a:lnTo>
                    <a:lnTo>
                      <a:pt x="33" y="55"/>
                    </a:lnTo>
                    <a:lnTo>
                      <a:pt x="33" y="55"/>
                    </a:lnTo>
                    <a:lnTo>
                      <a:pt x="31" y="51"/>
                    </a:lnTo>
                    <a:lnTo>
                      <a:pt x="26" y="50"/>
                    </a:lnTo>
                    <a:lnTo>
                      <a:pt x="25" y="46"/>
                    </a:lnTo>
                    <a:lnTo>
                      <a:pt x="25" y="43"/>
                    </a:lnTo>
                    <a:lnTo>
                      <a:pt x="36" y="40"/>
                    </a:lnTo>
                    <a:lnTo>
                      <a:pt x="40" y="38"/>
                    </a:lnTo>
                    <a:lnTo>
                      <a:pt x="45" y="41"/>
                    </a:lnTo>
                    <a:lnTo>
                      <a:pt x="45" y="46"/>
                    </a:lnTo>
                    <a:lnTo>
                      <a:pt x="48" y="51"/>
                    </a:lnTo>
                    <a:lnTo>
                      <a:pt x="51" y="48"/>
                    </a:lnTo>
                    <a:lnTo>
                      <a:pt x="48" y="45"/>
                    </a:lnTo>
                    <a:lnTo>
                      <a:pt x="48" y="41"/>
                    </a:lnTo>
                    <a:lnTo>
                      <a:pt x="51" y="41"/>
                    </a:lnTo>
                    <a:lnTo>
                      <a:pt x="55" y="43"/>
                    </a:lnTo>
                    <a:lnTo>
                      <a:pt x="55" y="48"/>
                    </a:lnTo>
                    <a:lnTo>
                      <a:pt x="60" y="55"/>
                    </a:lnTo>
                    <a:lnTo>
                      <a:pt x="56" y="50"/>
                    </a:lnTo>
                    <a:lnTo>
                      <a:pt x="56" y="43"/>
                    </a:lnTo>
                    <a:lnTo>
                      <a:pt x="56" y="40"/>
                    </a:lnTo>
                    <a:lnTo>
                      <a:pt x="60" y="36"/>
                    </a:lnTo>
                    <a:lnTo>
                      <a:pt x="63" y="35"/>
                    </a:lnTo>
                    <a:lnTo>
                      <a:pt x="66" y="36"/>
                    </a:lnTo>
                    <a:lnTo>
                      <a:pt x="71" y="35"/>
                    </a:lnTo>
                    <a:lnTo>
                      <a:pt x="80" y="43"/>
                    </a:lnTo>
                    <a:lnTo>
                      <a:pt x="89" y="45"/>
                    </a:lnTo>
                    <a:lnTo>
                      <a:pt x="80" y="41"/>
                    </a:lnTo>
                    <a:lnTo>
                      <a:pt x="73" y="33"/>
                    </a:lnTo>
                    <a:lnTo>
                      <a:pt x="66" y="33"/>
                    </a:lnTo>
                    <a:lnTo>
                      <a:pt x="63" y="31"/>
                    </a:lnTo>
                    <a:lnTo>
                      <a:pt x="63" y="28"/>
                    </a:lnTo>
                    <a:lnTo>
                      <a:pt x="66" y="26"/>
                    </a:lnTo>
                    <a:lnTo>
                      <a:pt x="63" y="23"/>
                    </a:lnTo>
                    <a:lnTo>
                      <a:pt x="63" y="18"/>
                    </a:lnTo>
                    <a:lnTo>
                      <a:pt x="58" y="20"/>
                    </a:lnTo>
                    <a:lnTo>
                      <a:pt x="58" y="16"/>
                    </a:lnTo>
                    <a:lnTo>
                      <a:pt x="63" y="16"/>
                    </a:lnTo>
                    <a:lnTo>
                      <a:pt x="66" y="15"/>
                    </a:lnTo>
                    <a:lnTo>
                      <a:pt x="61" y="10"/>
                    </a:lnTo>
                    <a:lnTo>
                      <a:pt x="61" y="6"/>
                    </a:lnTo>
                    <a:lnTo>
                      <a:pt x="60" y="6"/>
                    </a:lnTo>
                    <a:lnTo>
                      <a:pt x="56" y="5"/>
                    </a:lnTo>
                    <a:lnTo>
                      <a:pt x="56" y="1"/>
                    </a:lnTo>
                    <a:lnTo>
                      <a:pt x="56" y="0"/>
                    </a:lnTo>
                    <a:close/>
                  </a:path>
                </a:pathLst>
              </a:custGeom>
              <a:solidFill>
                <a:srgbClr val="FFC000"/>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86" name="Freeform 57"/>
              <p:cNvSpPr>
                <a:spLocks/>
              </p:cNvSpPr>
              <p:nvPr/>
            </p:nvSpPr>
            <p:spPr bwMode="auto">
              <a:xfrm>
                <a:off x="6526320" y="2684515"/>
                <a:ext cx="2140" cy="3113"/>
              </a:xfrm>
              <a:custGeom>
                <a:avLst/>
                <a:gdLst/>
                <a:ahLst/>
                <a:cxnLst>
                  <a:cxn ang="0">
                    <a:pos x="1" y="0"/>
                  </a:cxn>
                  <a:cxn ang="0">
                    <a:pos x="3" y="3"/>
                  </a:cxn>
                  <a:cxn ang="0">
                    <a:pos x="3" y="6"/>
                  </a:cxn>
                  <a:cxn ang="0">
                    <a:pos x="1" y="6"/>
                  </a:cxn>
                  <a:cxn ang="0">
                    <a:pos x="0" y="3"/>
                  </a:cxn>
                  <a:cxn ang="0">
                    <a:pos x="1" y="1"/>
                  </a:cxn>
                  <a:cxn ang="0">
                    <a:pos x="1" y="0"/>
                  </a:cxn>
                </a:cxnLst>
                <a:rect l="0" t="0" r="r" b="b"/>
                <a:pathLst>
                  <a:path w="3" h="6">
                    <a:moveTo>
                      <a:pt x="1" y="0"/>
                    </a:moveTo>
                    <a:lnTo>
                      <a:pt x="3" y="3"/>
                    </a:lnTo>
                    <a:lnTo>
                      <a:pt x="3" y="6"/>
                    </a:lnTo>
                    <a:lnTo>
                      <a:pt x="1" y="6"/>
                    </a:lnTo>
                    <a:lnTo>
                      <a:pt x="0" y="3"/>
                    </a:lnTo>
                    <a:lnTo>
                      <a:pt x="1" y="1"/>
                    </a:lnTo>
                    <a:lnTo>
                      <a:pt x="1"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87" name="Freeform 58"/>
              <p:cNvSpPr>
                <a:spLocks/>
              </p:cNvSpPr>
              <p:nvPr/>
            </p:nvSpPr>
            <p:spPr bwMode="auto">
              <a:xfrm>
                <a:off x="6481370" y="2677251"/>
                <a:ext cx="57793" cy="29052"/>
              </a:xfrm>
              <a:custGeom>
                <a:avLst/>
                <a:gdLst/>
                <a:ahLst/>
                <a:cxnLst>
                  <a:cxn ang="0">
                    <a:pos x="45" y="7"/>
                  </a:cxn>
                  <a:cxn ang="0">
                    <a:pos x="55" y="7"/>
                  </a:cxn>
                  <a:cxn ang="0">
                    <a:pos x="56" y="2"/>
                  </a:cxn>
                  <a:cxn ang="0">
                    <a:pos x="63" y="5"/>
                  </a:cxn>
                  <a:cxn ang="0">
                    <a:pos x="68" y="4"/>
                  </a:cxn>
                  <a:cxn ang="0">
                    <a:pos x="78" y="9"/>
                  </a:cxn>
                  <a:cxn ang="0">
                    <a:pos x="84" y="15"/>
                  </a:cxn>
                  <a:cxn ang="0">
                    <a:pos x="84" y="20"/>
                  </a:cxn>
                  <a:cxn ang="0">
                    <a:pos x="93" y="19"/>
                  </a:cxn>
                  <a:cxn ang="0">
                    <a:pos x="103" y="20"/>
                  </a:cxn>
                  <a:cxn ang="0">
                    <a:pos x="108" y="24"/>
                  </a:cxn>
                  <a:cxn ang="0">
                    <a:pos x="106" y="37"/>
                  </a:cxn>
                  <a:cxn ang="0">
                    <a:pos x="94" y="47"/>
                  </a:cxn>
                  <a:cxn ang="0">
                    <a:pos x="86" y="44"/>
                  </a:cxn>
                  <a:cxn ang="0">
                    <a:pos x="76" y="47"/>
                  </a:cxn>
                  <a:cxn ang="0">
                    <a:pos x="70" y="50"/>
                  </a:cxn>
                  <a:cxn ang="0">
                    <a:pos x="63" y="42"/>
                  </a:cxn>
                  <a:cxn ang="0">
                    <a:pos x="48" y="52"/>
                  </a:cxn>
                  <a:cxn ang="0">
                    <a:pos x="31" y="57"/>
                  </a:cxn>
                  <a:cxn ang="0">
                    <a:pos x="26" y="50"/>
                  </a:cxn>
                  <a:cxn ang="0">
                    <a:pos x="21" y="44"/>
                  </a:cxn>
                  <a:cxn ang="0">
                    <a:pos x="11" y="39"/>
                  </a:cxn>
                  <a:cxn ang="0">
                    <a:pos x="11" y="47"/>
                  </a:cxn>
                  <a:cxn ang="0">
                    <a:pos x="0" y="49"/>
                  </a:cxn>
                  <a:cxn ang="0">
                    <a:pos x="1" y="44"/>
                  </a:cxn>
                  <a:cxn ang="0">
                    <a:pos x="5" y="40"/>
                  </a:cxn>
                  <a:cxn ang="0">
                    <a:pos x="11" y="24"/>
                  </a:cxn>
                  <a:cxn ang="0">
                    <a:pos x="20" y="17"/>
                  </a:cxn>
                  <a:cxn ang="0">
                    <a:pos x="25" y="12"/>
                  </a:cxn>
                  <a:cxn ang="0">
                    <a:pos x="21" y="5"/>
                  </a:cxn>
                  <a:cxn ang="0">
                    <a:pos x="30" y="9"/>
                  </a:cxn>
                  <a:cxn ang="0">
                    <a:pos x="41" y="7"/>
                  </a:cxn>
                </a:cxnLst>
                <a:rect l="0" t="0" r="r" b="b"/>
                <a:pathLst>
                  <a:path w="108" h="57">
                    <a:moveTo>
                      <a:pt x="41" y="7"/>
                    </a:moveTo>
                    <a:lnTo>
                      <a:pt x="45" y="7"/>
                    </a:lnTo>
                    <a:lnTo>
                      <a:pt x="50" y="5"/>
                    </a:lnTo>
                    <a:lnTo>
                      <a:pt x="55" y="7"/>
                    </a:lnTo>
                    <a:lnTo>
                      <a:pt x="58" y="5"/>
                    </a:lnTo>
                    <a:lnTo>
                      <a:pt x="56" y="2"/>
                    </a:lnTo>
                    <a:lnTo>
                      <a:pt x="61" y="0"/>
                    </a:lnTo>
                    <a:lnTo>
                      <a:pt x="63" y="5"/>
                    </a:lnTo>
                    <a:lnTo>
                      <a:pt x="66" y="5"/>
                    </a:lnTo>
                    <a:lnTo>
                      <a:pt x="68" y="4"/>
                    </a:lnTo>
                    <a:lnTo>
                      <a:pt x="71" y="4"/>
                    </a:lnTo>
                    <a:lnTo>
                      <a:pt x="78" y="9"/>
                    </a:lnTo>
                    <a:lnTo>
                      <a:pt x="84" y="10"/>
                    </a:lnTo>
                    <a:lnTo>
                      <a:pt x="84" y="15"/>
                    </a:lnTo>
                    <a:lnTo>
                      <a:pt x="83" y="17"/>
                    </a:lnTo>
                    <a:lnTo>
                      <a:pt x="84" y="20"/>
                    </a:lnTo>
                    <a:lnTo>
                      <a:pt x="89" y="20"/>
                    </a:lnTo>
                    <a:lnTo>
                      <a:pt x="93" y="19"/>
                    </a:lnTo>
                    <a:lnTo>
                      <a:pt x="98" y="24"/>
                    </a:lnTo>
                    <a:lnTo>
                      <a:pt x="103" y="20"/>
                    </a:lnTo>
                    <a:lnTo>
                      <a:pt x="106" y="20"/>
                    </a:lnTo>
                    <a:lnTo>
                      <a:pt x="108" y="24"/>
                    </a:lnTo>
                    <a:lnTo>
                      <a:pt x="103" y="29"/>
                    </a:lnTo>
                    <a:lnTo>
                      <a:pt x="106" y="37"/>
                    </a:lnTo>
                    <a:lnTo>
                      <a:pt x="96" y="39"/>
                    </a:lnTo>
                    <a:lnTo>
                      <a:pt x="94" y="47"/>
                    </a:lnTo>
                    <a:lnTo>
                      <a:pt x="91" y="44"/>
                    </a:lnTo>
                    <a:lnTo>
                      <a:pt x="86" y="44"/>
                    </a:lnTo>
                    <a:lnTo>
                      <a:pt x="76" y="40"/>
                    </a:lnTo>
                    <a:lnTo>
                      <a:pt x="76" y="47"/>
                    </a:lnTo>
                    <a:lnTo>
                      <a:pt x="71" y="55"/>
                    </a:lnTo>
                    <a:lnTo>
                      <a:pt x="70" y="50"/>
                    </a:lnTo>
                    <a:lnTo>
                      <a:pt x="61" y="47"/>
                    </a:lnTo>
                    <a:lnTo>
                      <a:pt x="63" y="42"/>
                    </a:lnTo>
                    <a:lnTo>
                      <a:pt x="56" y="39"/>
                    </a:lnTo>
                    <a:lnTo>
                      <a:pt x="48" y="52"/>
                    </a:lnTo>
                    <a:lnTo>
                      <a:pt x="41" y="50"/>
                    </a:lnTo>
                    <a:lnTo>
                      <a:pt x="31" y="57"/>
                    </a:lnTo>
                    <a:lnTo>
                      <a:pt x="26" y="54"/>
                    </a:lnTo>
                    <a:lnTo>
                      <a:pt x="26" y="50"/>
                    </a:lnTo>
                    <a:lnTo>
                      <a:pt x="23" y="49"/>
                    </a:lnTo>
                    <a:lnTo>
                      <a:pt x="21" y="44"/>
                    </a:lnTo>
                    <a:lnTo>
                      <a:pt x="20" y="39"/>
                    </a:lnTo>
                    <a:lnTo>
                      <a:pt x="11" y="39"/>
                    </a:lnTo>
                    <a:lnTo>
                      <a:pt x="8" y="42"/>
                    </a:lnTo>
                    <a:lnTo>
                      <a:pt x="11" y="47"/>
                    </a:lnTo>
                    <a:lnTo>
                      <a:pt x="5" y="49"/>
                    </a:lnTo>
                    <a:lnTo>
                      <a:pt x="0" y="49"/>
                    </a:lnTo>
                    <a:lnTo>
                      <a:pt x="0" y="45"/>
                    </a:lnTo>
                    <a:lnTo>
                      <a:pt x="1" y="44"/>
                    </a:lnTo>
                    <a:lnTo>
                      <a:pt x="5" y="44"/>
                    </a:lnTo>
                    <a:lnTo>
                      <a:pt x="5" y="40"/>
                    </a:lnTo>
                    <a:lnTo>
                      <a:pt x="6" y="34"/>
                    </a:lnTo>
                    <a:lnTo>
                      <a:pt x="11" y="24"/>
                    </a:lnTo>
                    <a:lnTo>
                      <a:pt x="16" y="24"/>
                    </a:lnTo>
                    <a:lnTo>
                      <a:pt x="20" y="17"/>
                    </a:lnTo>
                    <a:lnTo>
                      <a:pt x="25" y="15"/>
                    </a:lnTo>
                    <a:lnTo>
                      <a:pt x="25" y="12"/>
                    </a:lnTo>
                    <a:lnTo>
                      <a:pt x="20" y="9"/>
                    </a:lnTo>
                    <a:lnTo>
                      <a:pt x="21" y="5"/>
                    </a:lnTo>
                    <a:lnTo>
                      <a:pt x="28" y="5"/>
                    </a:lnTo>
                    <a:lnTo>
                      <a:pt x="30" y="9"/>
                    </a:lnTo>
                    <a:lnTo>
                      <a:pt x="33" y="9"/>
                    </a:lnTo>
                    <a:lnTo>
                      <a:pt x="41" y="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88" name="Freeform 59"/>
              <p:cNvSpPr>
                <a:spLocks noEditPoints="1"/>
              </p:cNvSpPr>
              <p:nvPr/>
            </p:nvSpPr>
            <p:spPr bwMode="auto">
              <a:xfrm>
                <a:off x="6450332" y="2594244"/>
                <a:ext cx="47091" cy="37353"/>
              </a:xfrm>
              <a:custGeom>
                <a:avLst/>
                <a:gdLst/>
                <a:ahLst/>
                <a:cxnLst>
                  <a:cxn ang="0">
                    <a:pos x="56" y="66"/>
                  </a:cxn>
                  <a:cxn ang="0">
                    <a:pos x="56" y="53"/>
                  </a:cxn>
                  <a:cxn ang="0">
                    <a:pos x="61" y="45"/>
                  </a:cxn>
                  <a:cxn ang="0">
                    <a:pos x="74" y="45"/>
                  </a:cxn>
                  <a:cxn ang="0">
                    <a:pos x="74" y="38"/>
                  </a:cxn>
                  <a:cxn ang="0">
                    <a:pos x="79" y="32"/>
                  </a:cxn>
                  <a:cxn ang="0">
                    <a:pos x="78" y="28"/>
                  </a:cxn>
                  <a:cxn ang="0">
                    <a:pos x="71" y="25"/>
                  </a:cxn>
                  <a:cxn ang="0">
                    <a:pos x="78" y="23"/>
                  </a:cxn>
                  <a:cxn ang="0">
                    <a:pos x="81" y="17"/>
                  </a:cxn>
                  <a:cxn ang="0">
                    <a:pos x="84" y="10"/>
                  </a:cxn>
                  <a:cxn ang="0">
                    <a:pos x="86" y="7"/>
                  </a:cxn>
                  <a:cxn ang="0">
                    <a:pos x="78" y="3"/>
                  </a:cxn>
                  <a:cxn ang="0">
                    <a:pos x="63" y="0"/>
                  </a:cxn>
                  <a:cxn ang="0">
                    <a:pos x="54" y="2"/>
                  </a:cxn>
                  <a:cxn ang="0">
                    <a:pos x="46" y="3"/>
                  </a:cxn>
                  <a:cxn ang="0">
                    <a:pos x="33" y="13"/>
                  </a:cxn>
                  <a:cxn ang="0">
                    <a:pos x="25" y="15"/>
                  </a:cxn>
                  <a:cxn ang="0">
                    <a:pos x="20" y="23"/>
                  </a:cxn>
                  <a:cxn ang="0">
                    <a:pos x="21" y="33"/>
                  </a:cxn>
                  <a:cxn ang="0">
                    <a:pos x="16" y="40"/>
                  </a:cxn>
                  <a:cxn ang="0">
                    <a:pos x="13" y="45"/>
                  </a:cxn>
                  <a:cxn ang="0">
                    <a:pos x="25" y="51"/>
                  </a:cxn>
                  <a:cxn ang="0">
                    <a:pos x="16" y="53"/>
                  </a:cxn>
                  <a:cxn ang="0">
                    <a:pos x="16" y="56"/>
                  </a:cxn>
                  <a:cxn ang="0">
                    <a:pos x="20" y="60"/>
                  </a:cxn>
                  <a:cxn ang="0">
                    <a:pos x="11" y="55"/>
                  </a:cxn>
                  <a:cxn ang="0">
                    <a:pos x="3" y="55"/>
                  </a:cxn>
                  <a:cxn ang="0">
                    <a:pos x="8" y="58"/>
                  </a:cxn>
                  <a:cxn ang="0">
                    <a:pos x="13" y="60"/>
                  </a:cxn>
                  <a:cxn ang="0">
                    <a:pos x="13" y="61"/>
                  </a:cxn>
                  <a:cxn ang="0">
                    <a:pos x="3" y="60"/>
                  </a:cxn>
                  <a:cxn ang="0">
                    <a:pos x="0" y="60"/>
                  </a:cxn>
                  <a:cxn ang="0">
                    <a:pos x="5" y="65"/>
                  </a:cxn>
                  <a:cxn ang="0">
                    <a:pos x="10" y="66"/>
                  </a:cxn>
                  <a:cxn ang="0">
                    <a:pos x="18" y="63"/>
                  </a:cxn>
                  <a:cxn ang="0">
                    <a:pos x="23" y="61"/>
                  </a:cxn>
                  <a:cxn ang="0">
                    <a:pos x="31" y="58"/>
                  </a:cxn>
                  <a:cxn ang="0">
                    <a:pos x="38" y="61"/>
                  </a:cxn>
                  <a:cxn ang="0">
                    <a:pos x="48" y="63"/>
                  </a:cxn>
                  <a:cxn ang="0">
                    <a:pos x="49" y="70"/>
                  </a:cxn>
                  <a:cxn ang="0">
                    <a:pos x="53" y="71"/>
                  </a:cxn>
                  <a:cxn ang="0">
                    <a:pos x="11" y="51"/>
                  </a:cxn>
                  <a:cxn ang="0">
                    <a:pos x="11" y="53"/>
                  </a:cxn>
                  <a:cxn ang="0">
                    <a:pos x="8" y="53"/>
                  </a:cxn>
                  <a:cxn ang="0">
                    <a:pos x="10" y="48"/>
                  </a:cxn>
                  <a:cxn ang="0">
                    <a:pos x="18" y="50"/>
                  </a:cxn>
                  <a:cxn ang="0">
                    <a:pos x="13" y="50"/>
                  </a:cxn>
                  <a:cxn ang="0">
                    <a:pos x="10" y="50"/>
                  </a:cxn>
                </a:cxnLst>
                <a:rect l="0" t="0" r="r" b="b"/>
                <a:pathLst>
                  <a:path w="86" h="71">
                    <a:moveTo>
                      <a:pt x="53" y="71"/>
                    </a:moveTo>
                    <a:lnTo>
                      <a:pt x="56" y="66"/>
                    </a:lnTo>
                    <a:lnTo>
                      <a:pt x="58" y="60"/>
                    </a:lnTo>
                    <a:lnTo>
                      <a:pt x="56" y="53"/>
                    </a:lnTo>
                    <a:lnTo>
                      <a:pt x="59" y="50"/>
                    </a:lnTo>
                    <a:lnTo>
                      <a:pt x="61" y="45"/>
                    </a:lnTo>
                    <a:lnTo>
                      <a:pt x="68" y="43"/>
                    </a:lnTo>
                    <a:lnTo>
                      <a:pt x="74" y="45"/>
                    </a:lnTo>
                    <a:lnTo>
                      <a:pt x="78" y="43"/>
                    </a:lnTo>
                    <a:lnTo>
                      <a:pt x="74" y="38"/>
                    </a:lnTo>
                    <a:lnTo>
                      <a:pt x="78" y="37"/>
                    </a:lnTo>
                    <a:lnTo>
                      <a:pt x="79" y="32"/>
                    </a:lnTo>
                    <a:lnTo>
                      <a:pt x="81" y="30"/>
                    </a:lnTo>
                    <a:lnTo>
                      <a:pt x="78" y="28"/>
                    </a:lnTo>
                    <a:lnTo>
                      <a:pt x="73" y="28"/>
                    </a:lnTo>
                    <a:lnTo>
                      <a:pt x="71" y="25"/>
                    </a:lnTo>
                    <a:lnTo>
                      <a:pt x="73" y="20"/>
                    </a:lnTo>
                    <a:lnTo>
                      <a:pt x="78" y="23"/>
                    </a:lnTo>
                    <a:lnTo>
                      <a:pt x="81" y="20"/>
                    </a:lnTo>
                    <a:lnTo>
                      <a:pt x="81" y="17"/>
                    </a:lnTo>
                    <a:lnTo>
                      <a:pt x="84" y="12"/>
                    </a:lnTo>
                    <a:lnTo>
                      <a:pt x="84" y="10"/>
                    </a:lnTo>
                    <a:lnTo>
                      <a:pt x="86" y="8"/>
                    </a:lnTo>
                    <a:lnTo>
                      <a:pt x="86" y="7"/>
                    </a:lnTo>
                    <a:lnTo>
                      <a:pt x="81" y="5"/>
                    </a:lnTo>
                    <a:lnTo>
                      <a:pt x="78" y="3"/>
                    </a:lnTo>
                    <a:lnTo>
                      <a:pt x="71" y="0"/>
                    </a:lnTo>
                    <a:lnTo>
                      <a:pt x="63" y="0"/>
                    </a:lnTo>
                    <a:lnTo>
                      <a:pt x="59" y="3"/>
                    </a:lnTo>
                    <a:lnTo>
                      <a:pt x="54" y="2"/>
                    </a:lnTo>
                    <a:lnTo>
                      <a:pt x="53" y="3"/>
                    </a:lnTo>
                    <a:lnTo>
                      <a:pt x="46" y="3"/>
                    </a:lnTo>
                    <a:lnTo>
                      <a:pt x="41" y="10"/>
                    </a:lnTo>
                    <a:lnTo>
                      <a:pt x="33" y="13"/>
                    </a:lnTo>
                    <a:lnTo>
                      <a:pt x="31" y="13"/>
                    </a:lnTo>
                    <a:lnTo>
                      <a:pt x="25" y="15"/>
                    </a:lnTo>
                    <a:lnTo>
                      <a:pt x="25" y="20"/>
                    </a:lnTo>
                    <a:lnTo>
                      <a:pt x="20" y="23"/>
                    </a:lnTo>
                    <a:lnTo>
                      <a:pt x="21" y="28"/>
                    </a:lnTo>
                    <a:lnTo>
                      <a:pt x="21" y="33"/>
                    </a:lnTo>
                    <a:lnTo>
                      <a:pt x="18" y="37"/>
                    </a:lnTo>
                    <a:lnTo>
                      <a:pt x="16" y="40"/>
                    </a:lnTo>
                    <a:lnTo>
                      <a:pt x="13" y="41"/>
                    </a:lnTo>
                    <a:lnTo>
                      <a:pt x="13" y="45"/>
                    </a:lnTo>
                    <a:lnTo>
                      <a:pt x="20" y="50"/>
                    </a:lnTo>
                    <a:lnTo>
                      <a:pt x="25" y="51"/>
                    </a:lnTo>
                    <a:lnTo>
                      <a:pt x="18" y="51"/>
                    </a:lnTo>
                    <a:lnTo>
                      <a:pt x="16" y="53"/>
                    </a:lnTo>
                    <a:lnTo>
                      <a:pt x="15" y="55"/>
                    </a:lnTo>
                    <a:lnTo>
                      <a:pt x="16" y="56"/>
                    </a:lnTo>
                    <a:lnTo>
                      <a:pt x="20" y="56"/>
                    </a:lnTo>
                    <a:lnTo>
                      <a:pt x="20" y="60"/>
                    </a:lnTo>
                    <a:lnTo>
                      <a:pt x="15" y="60"/>
                    </a:lnTo>
                    <a:lnTo>
                      <a:pt x="11" y="55"/>
                    </a:lnTo>
                    <a:lnTo>
                      <a:pt x="6" y="53"/>
                    </a:lnTo>
                    <a:lnTo>
                      <a:pt x="3" y="55"/>
                    </a:lnTo>
                    <a:lnTo>
                      <a:pt x="5" y="58"/>
                    </a:lnTo>
                    <a:lnTo>
                      <a:pt x="8" y="58"/>
                    </a:lnTo>
                    <a:lnTo>
                      <a:pt x="11" y="60"/>
                    </a:lnTo>
                    <a:lnTo>
                      <a:pt x="13" y="60"/>
                    </a:lnTo>
                    <a:lnTo>
                      <a:pt x="18" y="63"/>
                    </a:lnTo>
                    <a:lnTo>
                      <a:pt x="13" y="61"/>
                    </a:lnTo>
                    <a:lnTo>
                      <a:pt x="10" y="61"/>
                    </a:lnTo>
                    <a:lnTo>
                      <a:pt x="3" y="60"/>
                    </a:lnTo>
                    <a:lnTo>
                      <a:pt x="0" y="60"/>
                    </a:lnTo>
                    <a:lnTo>
                      <a:pt x="0" y="60"/>
                    </a:lnTo>
                    <a:lnTo>
                      <a:pt x="1" y="61"/>
                    </a:lnTo>
                    <a:lnTo>
                      <a:pt x="5" y="65"/>
                    </a:lnTo>
                    <a:lnTo>
                      <a:pt x="8" y="65"/>
                    </a:lnTo>
                    <a:lnTo>
                      <a:pt x="10" y="66"/>
                    </a:lnTo>
                    <a:lnTo>
                      <a:pt x="13" y="65"/>
                    </a:lnTo>
                    <a:lnTo>
                      <a:pt x="18" y="63"/>
                    </a:lnTo>
                    <a:lnTo>
                      <a:pt x="18" y="61"/>
                    </a:lnTo>
                    <a:lnTo>
                      <a:pt x="23" y="61"/>
                    </a:lnTo>
                    <a:lnTo>
                      <a:pt x="23" y="58"/>
                    </a:lnTo>
                    <a:lnTo>
                      <a:pt x="31" y="58"/>
                    </a:lnTo>
                    <a:lnTo>
                      <a:pt x="35" y="61"/>
                    </a:lnTo>
                    <a:lnTo>
                      <a:pt x="38" y="61"/>
                    </a:lnTo>
                    <a:lnTo>
                      <a:pt x="41" y="65"/>
                    </a:lnTo>
                    <a:lnTo>
                      <a:pt x="48" y="63"/>
                    </a:lnTo>
                    <a:lnTo>
                      <a:pt x="49" y="68"/>
                    </a:lnTo>
                    <a:lnTo>
                      <a:pt x="49" y="70"/>
                    </a:lnTo>
                    <a:lnTo>
                      <a:pt x="53" y="71"/>
                    </a:lnTo>
                    <a:lnTo>
                      <a:pt x="53" y="71"/>
                    </a:lnTo>
                    <a:close/>
                    <a:moveTo>
                      <a:pt x="8" y="53"/>
                    </a:moveTo>
                    <a:lnTo>
                      <a:pt x="11" y="51"/>
                    </a:lnTo>
                    <a:lnTo>
                      <a:pt x="13" y="53"/>
                    </a:lnTo>
                    <a:lnTo>
                      <a:pt x="11" y="53"/>
                    </a:lnTo>
                    <a:lnTo>
                      <a:pt x="10" y="53"/>
                    </a:lnTo>
                    <a:lnTo>
                      <a:pt x="8" y="53"/>
                    </a:lnTo>
                    <a:lnTo>
                      <a:pt x="8" y="53"/>
                    </a:lnTo>
                    <a:close/>
                    <a:moveTo>
                      <a:pt x="10" y="48"/>
                    </a:moveTo>
                    <a:lnTo>
                      <a:pt x="13" y="48"/>
                    </a:lnTo>
                    <a:lnTo>
                      <a:pt x="18" y="50"/>
                    </a:lnTo>
                    <a:lnTo>
                      <a:pt x="16" y="51"/>
                    </a:lnTo>
                    <a:lnTo>
                      <a:pt x="13" y="50"/>
                    </a:lnTo>
                    <a:lnTo>
                      <a:pt x="13" y="48"/>
                    </a:lnTo>
                    <a:lnTo>
                      <a:pt x="10" y="50"/>
                    </a:lnTo>
                    <a:lnTo>
                      <a:pt x="10" y="4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89" name="Freeform 60"/>
              <p:cNvSpPr>
                <a:spLocks/>
              </p:cNvSpPr>
              <p:nvPr/>
            </p:nvSpPr>
            <p:spPr bwMode="auto">
              <a:xfrm>
                <a:off x="6446051" y="2625372"/>
                <a:ext cx="36388" cy="26977"/>
              </a:xfrm>
              <a:custGeom>
                <a:avLst/>
                <a:gdLst/>
                <a:ahLst/>
                <a:cxnLst>
                  <a:cxn ang="0">
                    <a:pos x="65" y="37"/>
                  </a:cxn>
                  <a:cxn ang="0">
                    <a:pos x="68" y="30"/>
                  </a:cxn>
                  <a:cxn ang="0">
                    <a:pos x="65" y="27"/>
                  </a:cxn>
                  <a:cxn ang="0">
                    <a:pos x="65" y="23"/>
                  </a:cxn>
                  <a:cxn ang="0">
                    <a:pos x="62" y="17"/>
                  </a:cxn>
                  <a:cxn ang="0">
                    <a:pos x="63" y="13"/>
                  </a:cxn>
                  <a:cxn ang="0">
                    <a:pos x="58" y="12"/>
                  </a:cxn>
                  <a:cxn ang="0">
                    <a:pos x="58" y="10"/>
                  </a:cxn>
                  <a:cxn ang="0">
                    <a:pos x="57" y="5"/>
                  </a:cxn>
                  <a:cxn ang="0">
                    <a:pos x="50" y="7"/>
                  </a:cxn>
                  <a:cxn ang="0">
                    <a:pos x="47" y="3"/>
                  </a:cxn>
                  <a:cxn ang="0">
                    <a:pos x="44" y="3"/>
                  </a:cxn>
                  <a:cxn ang="0">
                    <a:pos x="40" y="0"/>
                  </a:cxn>
                  <a:cxn ang="0">
                    <a:pos x="32" y="0"/>
                  </a:cxn>
                  <a:cxn ang="0">
                    <a:pos x="32" y="3"/>
                  </a:cxn>
                  <a:cxn ang="0">
                    <a:pos x="27" y="3"/>
                  </a:cxn>
                  <a:cxn ang="0">
                    <a:pos x="27" y="5"/>
                  </a:cxn>
                  <a:cxn ang="0">
                    <a:pos x="22" y="7"/>
                  </a:cxn>
                  <a:cxn ang="0">
                    <a:pos x="19" y="8"/>
                  </a:cxn>
                  <a:cxn ang="0">
                    <a:pos x="17" y="7"/>
                  </a:cxn>
                  <a:cxn ang="0">
                    <a:pos x="14" y="7"/>
                  </a:cxn>
                  <a:cxn ang="0">
                    <a:pos x="10" y="3"/>
                  </a:cxn>
                  <a:cxn ang="0">
                    <a:pos x="9" y="2"/>
                  </a:cxn>
                  <a:cxn ang="0">
                    <a:pos x="4" y="5"/>
                  </a:cxn>
                  <a:cxn ang="0">
                    <a:pos x="0" y="10"/>
                  </a:cxn>
                  <a:cxn ang="0">
                    <a:pos x="2" y="12"/>
                  </a:cxn>
                  <a:cxn ang="0">
                    <a:pos x="4" y="20"/>
                  </a:cxn>
                  <a:cxn ang="0">
                    <a:pos x="9" y="22"/>
                  </a:cxn>
                  <a:cxn ang="0">
                    <a:pos x="10" y="25"/>
                  </a:cxn>
                  <a:cxn ang="0">
                    <a:pos x="17" y="30"/>
                  </a:cxn>
                  <a:cxn ang="0">
                    <a:pos x="20" y="30"/>
                  </a:cxn>
                  <a:cxn ang="0">
                    <a:pos x="24" y="33"/>
                  </a:cxn>
                  <a:cxn ang="0">
                    <a:pos x="27" y="33"/>
                  </a:cxn>
                  <a:cxn ang="0">
                    <a:pos x="27" y="40"/>
                  </a:cxn>
                  <a:cxn ang="0">
                    <a:pos x="32" y="43"/>
                  </a:cxn>
                  <a:cxn ang="0">
                    <a:pos x="35" y="42"/>
                  </a:cxn>
                  <a:cxn ang="0">
                    <a:pos x="37" y="42"/>
                  </a:cxn>
                  <a:cxn ang="0">
                    <a:pos x="40" y="43"/>
                  </a:cxn>
                  <a:cxn ang="0">
                    <a:pos x="42" y="43"/>
                  </a:cxn>
                  <a:cxn ang="0">
                    <a:pos x="48" y="50"/>
                  </a:cxn>
                  <a:cxn ang="0">
                    <a:pos x="53" y="50"/>
                  </a:cxn>
                  <a:cxn ang="0">
                    <a:pos x="57" y="53"/>
                  </a:cxn>
                  <a:cxn ang="0">
                    <a:pos x="60" y="52"/>
                  </a:cxn>
                  <a:cxn ang="0">
                    <a:pos x="63" y="52"/>
                  </a:cxn>
                  <a:cxn ang="0">
                    <a:pos x="63" y="50"/>
                  </a:cxn>
                  <a:cxn ang="0">
                    <a:pos x="62" y="48"/>
                  </a:cxn>
                  <a:cxn ang="0">
                    <a:pos x="62" y="45"/>
                  </a:cxn>
                  <a:cxn ang="0">
                    <a:pos x="60" y="43"/>
                  </a:cxn>
                  <a:cxn ang="0">
                    <a:pos x="62" y="40"/>
                  </a:cxn>
                  <a:cxn ang="0">
                    <a:pos x="63" y="37"/>
                  </a:cxn>
                  <a:cxn ang="0">
                    <a:pos x="65" y="37"/>
                  </a:cxn>
                </a:cxnLst>
                <a:rect l="0" t="0" r="r" b="b"/>
                <a:pathLst>
                  <a:path w="68" h="53">
                    <a:moveTo>
                      <a:pt x="65" y="37"/>
                    </a:moveTo>
                    <a:lnTo>
                      <a:pt x="68" y="30"/>
                    </a:lnTo>
                    <a:lnTo>
                      <a:pt x="65" y="27"/>
                    </a:lnTo>
                    <a:lnTo>
                      <a:pt x="65" y="23"/>
                    </a:lnTo>
                    <a:lnTo>
                      <a:pt x="62" y="17"/>
                    </a:lnTo>
                    <a:lnTo>
                      <a:pt x="63" y="13"/>
                    </a:lnTo>
                    <a:lnTo>
                      <a:pt x="58" y="12"/>
                    </a:lnTo>
                    <a:lnTo>
                      <a:pt x="58" y="10"/>
                    </a:lnTo>
                    <a:lnTo>
                      <a:pt x="57" y="5"/>
                    </a:lnTo>
                    <a:lnTo>
                      <a:pt x="50" y="7"/>
                    </a:lnTo>
                    <a:lnTo>
                      <a:pt x="47" y="3"/>
                    </a:lnTo>
                    <a:lnTo>
                      <a:pt x="44" y="3"/>
                    </a:lnTo>
                    <a:lnTo>
                      <a:pt x="40" y="0"/>
                    </a:lnTo>
                    <a:lnTo>
                      <a:pt x="32" y="0"/>
                    </a:lnTo>
                    <a:lnTo>
                      <a:pt x="32" y="3"/>
                    </a:lnTo>
                    <a:lnTo>
                      <a:pt x="27" y="3"/>
                    </a:lnTo>
                    <a:lnTo>
                      <a:pt x="27" y="5"/>
                    </a:lnTo>
                    <a:lnTo>
                      <a:pt x="22" y="7"/>
                    </a:lnTo>
                    <a:lnTo>
                      <a:pt x="19" y="8"/>
                    </a:lnTo>
                    <a:lnTo>
                      <a:pt x="17" y="7"/>
                    </a:lnTo>
                    <a:lnTo>
                      <a:pt x="14" y="7"/>
                    </a:lnTo>
                    <a:lnTo>
                      <a:pt x="10" y="3"/>
                    </a:lnTo>
                    <a:lnTo>
                      <a:pt x="9" y="2"/>
                    </a:lnTo>
                    <a:lnTo>
                      <a:pt x="4" y="5"/>
                    </a:lnTo>
                    <a:lnTo>
                      <a:pt x="0" y="10"/>
                    </a:lnTo>
                    <a:lnTo>
                      <a:pt x="2" y="12"/>
                    </a:lnTo>
                    <a:lnTo>
                      <a:pt x="4" y="20"/>
                    </a:lnTo>
                    <a:lnTo>
                      <a:pt x="9" y="22"/>
                    </a:lnTo>
                    <a:lnTo>
                      <a:pt x="10" y="25"/>
                    </a:lnTo>
                    <a:lnTo>
                      <a:pt x="17" y="30"/>
                    </a:lnTo>
                    <a:lnTo>
                      <a:pt x="20" y="30"/>
                    </a:lnTo>
                    <a:lnTo>
                      <a:pt x="24" y="33"/>
                    </a:lnTo>
                    <a:lnTo>
                      <a:pt x="27" y="33"/>
                    </a:lnTo>
                    <a:lnTo>
                      <a:pt x="27" y="40"/>
                    </a:lnTo>
                    <a:lnTo>
                      <a:pt x="32" y="43"/>
                    </a:lnTo>
                    <a:lnTo>
                      <a:pt x="35" y="42"/>
                    </a:lnTo>
                    <a:lnTo>
                      <a:pt x="37" y="42"/>
                    </a:lnTo>
                    <a:lnTo>
                      <a:pt x="40" y="43"/>
                    </a:lnTo>
                    <a:lnTo>
                      <a:pt x="42" y="43"/>
                    </a:lnTo>
                    <a:lnTo>
                      <a:pt x="48" y="50"/>
                    </a:lnTo>
                    <a:lnTo>
                      <a:pt x="53" y="50"/>
                    </a:lnTo>
                    <a:lnTo>
                      <a:pt x="57" y="53"/>
                    </a:lnTo>
                    <a:lnTo>
                      <a:pt x="60" y="52"/>
                    </a:lnTo>
                    <a:lnTo>
                      <a:pt x="63" y="52"/>
                    </a:lnTo>
                    <a:lnTo>
                      <a:pt x="63" y="50"/>
                    </a:lnTo>
                    <a:lnTo>
                      <a:pt x="62" y="48"/>
                    </a:lnTo>
                    <a:lnTo>
                      <a:pt x="62" y="45"/>
                    </a:lnTo>
                    <a:lnTo>
                      <a:pt x="60" y="43"/>
                    </a:lnTo>
                    <a:lnTo>
                      <a:pt x="62" y="40"/>
                    </a:lnTo>
                    <a:lnTo>
                      <a:pt x="63" y="37"/>
                    </a:lnTo>
                    <a:lnTo>
                      <a:pt x="65" y="37"/>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90" name="Freeform 61"/>
              <p:cNvSpPr>
                <a:spLocks/>
              </p:cNvSpPr>
              <p:nvPr/>
            </p:nvSpPr>
            <p:spPr bwMode="auto">
              <a:xfrm>
                <a:off x="6478159" y="2644049"/>
                <a:ext cx="8562" cy="10376"/>
              </a:xfrm>
              <a:custGeom>
                <a:avLst/>
                <a:gdLst/>
                <a:ahLst/>
                <a:cxnLst>
                  <a:cxn ang="0">
                    <a:pos x="3" y="15"/>
                  </a:cxn>
                  <a:cxn ang="0">
                    <a:pos x="3" y="13"/>
                  </a:cxn>
                  <a:cxn ang="0">
                    <a:pos x="2" y="11"/>
                  </a:cxn>
                  <a:cxn ang="0">
                    <a:pos x="2" y="8"/>
                  </a:cxn>
                  <a:cxn ang="0">
                    <a:pos x="0" y="6"/>
                  </a:cxn>
                  <a:cxn ang="0">
                    <a:pos x="2" y="3"/>
                  </a:cxn>
                  <a:cxn ang="0">
                    <a:pos x="3" y="0"/>
                  </a:cxn>
                  <a:cxn ang="0">
                    <a:pos x="7" y="0"/>
                  </a:cxn>
                  <a:cxn ang="0">
                    <a:pos x="12" y="6"/>
                  </a:cxn>
                  <a:cxn ang="0">
                    <a:pos x="13" y="10"/>
                  </a:cxn>
                  <a:cxn ang="0">
                    <a:pos x="17" y="13"/>
                  </a:cxn>
                  <a:cxn ang="0">
                    <a:pos x="15" y="20"/>
                  </a:cxn>
                  <a:cxn ang="0">
                    <a:pos x="12" y="20"/>
                  </a:cxn>
                  <a:cxn ang="0">
                    <a:pos x="7" y="20"/>
                  </a:cxn>
                  <a:cxn ang="0">
                    <a:pos x="3" y="15"/>
                  </a:cxn>
                  <a:cxn ang="0">
                    <a:pos x="3" y="15"/>
                  </a:cxn>
                </a:cxnLst>
                <a:rect l="0" t="0" r="r" b="b"/>
                <a:pathLst>
                  <a:path w="17" h="20">
                    <a:moveTo>
                      <a:pt x="3" y="15"/>
                    </a:moveTo>
                    <a:lnTo>
                      <a:pt x="3" y="13"/>
                    </a:lnTo>
                    <a:lnTo>
                      <a:pt x="2" y="11"/>
                    </a:lnTo>
                    <a:lnTo>
                      <a:pt x="2" y="8"/>
                    </a:lnTo>
                    <a:lnTo>
                      <a:pt x="0" y="6"/>
                    </a:lnTo>
                    <a:lnTo>
                      <a:pt x="2" y="3"/>
                    </a:lnTo>
                    <a:lnTo>
                      <a:pt x="3" y="0"/>
                    </a:lnTo>
                    <a:lnTo>
                      <a:pt x="7" y="0"/>
                    </a:lnTo>
                    <a:lnTo>
                      <a:pt x="12" y="6"/>
                    </a:lnTo>
                    <a:lnTo>
                      <a:pt x="13" y="10"/>
                    </a:lnTo>
                    <a:lnTo>
                      <a:pt x="17" y="13"/>
                    </a:lnTo>
                    <a:lnTo>
                      <a:pt x="15" y="20"/>
                    </a:lnTo>
                    <a:lnTo>
                      <a:pt x="12" y="20"/>
                    </a:lnTo>
                    <a:lnTo>
                      <a:pt x="7" y="20"/>
                    </a:lnTo>
                    <a:lnTo>
                      <a:pt x="3" y="15"/>
                    </a:lnTo>
                    <a:lnTo>
                      <a:pt x="3" y="1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91" name="Freeform 62"/>
              <p:cNvSpPr>
                <a:spLocks/>
              </p:cNvSpPr>
              <p:nvPr/>
            </p:nvSpPr>
            <p:spPr bwMode="auto">
              <a:xfrm>
                <a:off x="6291935" y="2562079"/>
                <a:ext cx="52442" cy="60180"/>
              </a:xfrm>
              <a:custGeom>
                <a:avLst/>
                <a:gdLst/>
                <a:ahLst/>
                <a:cxnLst>
                  <a:cxn ang="0">
                    <a:pos x="41" y="114"/>
                  </a:cxn>
                  <a:cxn ang="0">
                    <a:pos x="50" y="106"/>
                  </a:cxn>
                  <a:cxn ang="0">
                    <a:pos x="58" y="104"/>
                  </a:cxn>
                  <a:cxn ang="0">
                    <a:pos x="76" y="100"/>
                  </a:cxn>
                  <a:cxn ang="0">
                    <a:pos x="81" y="98"/>
                  </a:cxn>
                  <a:cxn ang="0">
                    <a:pos x="86" y="93"/>
                  </a:cxn>
                  <a:cxn ang="0">
                    <a:pos x="93" y="83"/>
                  </a:cxn>
                  <a:cxn ang="0">
                    <a:pos x="96" y="66"/>
                  </a:cxn>
                  <a:cxn ang="0">
                    <a:pos x="96" y="58"/>
                  </a:cxn>
                  <a:cxn ang="0">
                    <a:pos x="91" y="46"/>
                  </a:cxn>
                  <a:cxn ang="0">
                    <a:pos x="91" y="41"/>
                  </a:cxn>
                  <a:cxn ang="0">
                    <a:pos x="76" y="30"/>
                  </a:cxn>
                  <a:cxn ang="0">
                    <a:pos x="68" y="38"/>
                  </a:cxn>
                  <a:cxn ang="0">
                    <a:pos x="68" y="18"/>
                  </a:cxn>
                  <a:cxn ang="0">
                    <a:pos x="75" y="11"/>
                  </a:cxn>
                  <a:cxn ang="0">
                    <a:pos x="81" y="6"/>
                  </a:cxn>
                  <a:cxn ang="0">
                    <a:pos x="75" y="3"/>
                  </a:cxn>
                  <a:cxn ang="0">
                    <a:pos x="66" y="13"/>
                  </a:cxn>
                  <a:cxn ang="0">
                    <a:pos x="66" y="5"/>
                  </a:cxn>
                  <a:cxn ang="0">
                    <a:pos x="61" y="6"/>
                  </a:cxn>
                  <a:cxn ang="0">
                    <a:pos x="53" y="10"/>
                  </a:cxn>
                  <a:cxn ang="0">
                    <a:pos x="53" y="15"/>
                  </a:cxn>
                  <a:cxn ang="0">
                    <a:pos x="50" y="18"/>
                  </a:cxn>
                  <a:cxn ang="0">
                    <a:pos x="51" y="23"/>
                  </a:cxn>
                  <a:cxn ang="0">
                    <a:pos x="56" y="23"/>
                  </a:cxn>
                  <a:cxn ang="0">
                    <a:pos x="46" y="33"/>
                  </a:cxn>
                  <a:cxn ang="0">
                    <a:pos x="33" y="35"/>
                  </a:cxn>
                  <a:cxn ang="0">
                    <a:pos x="22" y="31"/>
                  </a:cxn>
                  <a:cxn ang="0">
                    <a:pos x="17" y="33"/>
                  </a:cxn>
                  <a:cxn ang="0">
                    <a:pos x="20" y="41"/>
                  </a:cxn>
                  <a:cxn ang="0">
                    <a:pos x="12" y="40"/>
                  </a:cxn>
                  <a:cxn ang="0">
                    <a:pos x="25" y="46"/>
                  </a:cxn>
                  <a:cxn ang="0">
                    <a:pos x="20" y="51"/>
                  </a:cxn>
                  <a:cxn ang="0">
                    <a:pos x="12" y="56"/>
                  </a:cxn>
                  <a:cxn ang="0">
                    <a:pos x="17" y="60"/>
                  </a:cxn>
                  <a:cxn ang="0">
                    <a:pos x="36" y="65"/>
                  </a:cxn>
                  <a:cxn ang="0">
                    <a:pos x="25" y="73"/>
                  </a:cxn>
                  <a:cxn ang="0">
                    <a:pos x="13" y="83"/>
                  </a:cxn>
                  <a:cxn ang="0">
                    <a:pos x="25" y="83"/>
                  </a:cxn>
                  <a:cxn ang="0">
                    <a:pos x="35" y="81"/>
                  </a:cxn>
                  <a:cxn ang="0">
                    <a:pos x="22" y="85"/>
                  </a:cxn>
                  <a:cxn ang="0">
                    <a:pos x="15" y="91"/>
                  </a:cxn>
                  <a:cxn ang="0">
                    <a:pos x="13" y="95"/>
                  </a:cxn>
                  <a:cxn ang="0">
                    <a:pos x="7" y="91"/>
                  </a:cxn>
                  <a:cxn ang="0">
                    <a:pos x="17" y="96"/>
                  </a:cxn>
                  <a:cxn ang="0">
                    <a:pos x="3" y="106"/>
                  </a:cxn>
                  <a:cxn ang="0">
                    <a:pos x="18" y="104"/>
                  </a:cxn>
                  <a:cxn ang="0">
                    <a:pos x="13" y="113"/>
                  </a:cxn>
                  <a:cxn ang="0">
                    <a:pos x="13" y="114"/>
                  </a:cxn>
                  <a:cxn ang="0">
                    <a:pos x="22" y="114"/>
                  </a:cxn>
                </a:cxnLst>
                <a:rect l="0" t="0" r="r" b="b"/>
                <a:pathLst>
                  <a:path w="98" h="116">
                    <a:moveTo>
                      <a:pt x="25" y="116"/>
                    </a:moveTo>
                    <a:lnTo>
                      <a:pt x="33" y="116"/>
                    </a:lnTo>
                    <a:lnTo>
                      <a:pt x="41" y="114"/>
                    </a:lnTo>
                    <a:lnTo>
                      <a:pt x="46" y="109"/>
                    </a:lnTo>
                    <a:lnTo>
                      <a:pt x="45" y="106"/>
                    </a:lnTo>
                    <a:lnTo>
                      <a:pt x="50" y="106"/>
                    </a:lnTo>
                    <a:lnTo>
                      <a:pt x="48" y="109"/>
                    </a:lnTo>
                    <a:lnTo>
                      <a:pt x="53" y="109"/>
                    </a:lnTo>
                    <a:lnTo>
                      <a:pt x="58" y="104"/>
                    </a:lnTo>
                    <a:lnTo>
                      <a:pt x="61" y="104"/>
                    </a:lnTo>
                    <a:lnTo>
                      <a:pt x="61" y="101"/>
                    </a:lnTo>
                    <a:lnTo>
                      <a:pt x="76" y="100"/>
                    </a:lnTo>
                    <a:lnTo>
                      <a:pt x="76" y="96"/>
                    </a:lnTo>
                    <a:lnTo>
                      <a:pt x="78" y="100"/>
                    </a:lnTo>
                    <a:lnTo>
                      <a:pt x="81" y="98"/>
                    </a:lnTo>
                    <a:lnTo>
                      <a:pt x="85" y="98"/>
                    </a:lnTo>
                    <a:lnTo>
                      <a:pt x="91" y="98"/>
                    </a:lnTo>
                    <a:lnTo>
                      <a:pt x="86" y="93"/>
                    </a:lnTo>
                    <a:lnTo>
                      <a:pt x="90" y="91"/>
                    </a:lnTo>
                    <a:lnTo>
                      <a:pt x="95" y="88"/>
                    </a:lnTo>
                    <a:lnTo>
                      <a:pt x="93" y="83"/>
                    </a:lnTo>
                    <a:lnTo>
                      <a:pt x="96" y="80"/>
                    </a:lnTo>
                    <a:lnTo>
                      <a:pt x="98" y="75"/>
                    </a:lnTo>
                    <a:lnTo>
                      <a:pt x="96" y="66"/>
                    </a:lnTo>
                    <a:lnTo>
                      <a:pt x="93" y="65"/>
                    </a:lnTo>
                    <a:lnTo>
                      <a:pt x="96" y="61"/>
                    </a:lnTo>
                    <a:lnTo>
                      <a:pt x="96" y="58"/>
                    </a:lnTo>
                    <a:lnTo>
                      <a:pt x="95" y="53"/>
                    </a:lnTo>
                    <a:lnTo>
                      <a:pt x="95" y="48"/>
                    </a:lnTo>
                    <a:lnTo>
                      <a:pt x="91" y="46"/>
                    </a:lnTo>
                    <a:lnTo>
                      <a:pt x="93" y="43"/>
                    </a:lnTo>
                    <a:lnTo>
                      <a:pt x="96" y="45"/>
                    </a:lnTo>
                    <a:lnTo>
                      <a:pt x="91" y="41"/>
                    </a:lnTo>
                    <a:lnTo>
                      <a:pt x="86" y="40"/>
                    </a:lnTo>
                    <a:lnTo>
                      <a:pt x="83" y="33"/>
                    </a:lnTo>
                    <a:lnTo>
                      <a:pt x="76" y="30"/>
                    </a:lnTo>
                    <a:lnTo>
                      <a:pt x="73" y="31"/>
                    </a:lnTo>
                    <a:lnTo>
                      <a:pt x="71" y="36"/>
                    </a:lnTo>
                    <a:lnTo>
                      <a:pt x="68" y="38"/>
                    </a:lnTo>
                    <a:lnTo>
                      <a:pt x="58" y="30"/>
                    </a:lnTo>
                    <a:lnTo>
                      <a:pt x="63" y="20"/>
                    </a:lnTo>
                    <a:lnTo>
                      <a:pt x="68" y="18"/>
                    </a:lnTo>
                    <a:lnTo>
                      <a:pt x="70" y="15"/>
                    </a:lnTo>
                    <a:lnTo>
                      <a:pt x="73" y="13"/>
                    </a:lnTo>
                    <a:lnTo>
                      <a:pt x="75" y="11"/>
                    </a:lnTo>
                    <a:lnTo>
                      <a:pt x="73" y="11"/>
                    </a:lnTo>
                    <a:lnTo>
                      <a:pt x="78" y="8"/>
                    </a:lnTo>
                    <a:lnTo>
                      <a:pt x="81" y="6"/>
                    </a:lnTo>
                    <a:lnTo>
                      <a:pt x="76" y="3"/>
                    </a:lnTo>
                    <a:lnTo>
                      <a:pt x="73" y="0"/>
                    </a:lnTo>
                    <a:lnTo>
                      <a:pt x="75" y="3"/>
                    </a:lnTo>
                    <a:lnTo>
                      <a:pt x="70" y="3"/>
                    </a:lnTo>
                    <a:lnTo>
                      <a:pt x="71" y="8"/>
                    </a:lnTo>
                    <a:lnTo>
                      <a:pt x="66" y="13"/>
                    </a:lnTo>
                    <a:lnTo>
                      <a:pt x="68" y="10"/>
                    </a:lnTo>
                    <a:lnTo>
                      <a:pt x="70" y="8"/>
                    </a:lnTo>
                    <a:lnTo>
                      <a:pt x="66" y="5"/>
                    </a:lnTo>
                    <a:lnTo>
                      <a:pt x="65" y="5"/>
                    </a:lnTo>
                    <a:lnTo>
                      <a:pt x="66" y="6"/>
                    </a:lnTo>
                    <a:lnTo>
                      <a:pt x="61" y="6"/>
                    </a:lnTo>
                    <a:lnTo>
                      <a:pt x="60" y="5"/>
                    </a:lnTo>
                    <a:lnTo>
                      <a:pt x="53" y="6"/>
                    </a:lnTo>
                    <a:lnTo>
                      <a:pt x="53" y="10"/>
                    </a:lnTo>
                    <a:lnTo>
                      <a:pt x="51" y="10"/>
                    </a:lnTo>
                    <a:lnTo>
                      <a:pt x="50" y="13"/>
                    </a:lnTo>
                    <a:lnTo>
                      <a:pt x="53" y="15"/>
                    </a:lnTo>
                    <a:lnTo>
                      <a:pt x="51" y="16"/>
                    </a:lnTo>
                    <a:lnTo>
                      <a:pt x="48" y="16"/>
                    </a:lnTo>
                    <a:lnTo>
                      <a:pt x="50" y="18"/>
                    </a:lnTo>
                    <a:lnTo>
                      <a:pt x="45" y="20"/>
                    </a:lnTo>
                    <a:lnTo>
                      <a:pt x="45" y="23"/>
                    </a:lnTo>
                    <a:lnTo>
                      <a:pt x="51" y="23"/>
                    </a:lnTo>
                    <a:lnTo>
                      <a:pt x="50" y="25"/>
                    </a:lnTo>
                    <a:lnTo>
                      <a:pt x="55" y="23"/>
                    </a:lnTo>
                    <a:lnTo>
                      <a:pt x="56" y="23"/>
                    </a:lnTo>
                    <a:lnTo>
                      <a:pt x="51" y="28"/>
                    </a:lnTo>
                    <a:lnTo>
                      <a:pt x="45" y="30"/>
                    </a:lnTo>
                    <a:lnTo>
                      <a:pt x="46" y="33"/>
                    </a:lnTo>
                    <a:lnTo>
                      <a:pt x="40" y="33"/>
                    </a:lnTo>
                    <a:lnTo>
                      <a:pt x="36" y="31"/>
                    </a:lnTo>
                    <a:lnTo>
                      <a:pt x="33" y="35"/>
                    </a:lnTo>
                    <a:lnTo>
                      <a:pt x="32" y="31"/>
                    </a:lnTo>
                    <a:lnTo>
                      <a:pt x="22" y="30"/>
                    </a:lnTo>
                    <a:lnTo>
                      <a:pt x="22" y="31"/>
                    </a:lnTo>
                    <a:lnTo>
                      <a:pt x="15" y="30"/>
                    </a:lnTo>
                    <a:lnTo>
                      <a:pt x="13" y="36"/>
                    </a:lnTo>
                    <a:lnTo>
                      <a:pt x="17" y="33"/>
                    </a:lnTo>
                    <a:lnTo>
                      <a:pt x="18" y="36"/>
                    </a:lnTo>
                    <a:lnTo>
                      <a:pt x="18" y="38"/>
                    </a:lnTo>
                    <a:lnTo>
                      <a:pt x="20" y="41"/>
                    </a:lnTo>
                    <a:lnTo>
                      <a:pt x="18" y="41"/>
                    </a:lnTo>
                    <a:lnTo>
                      <a:pt x="17" y="40"/>
                    </a:lnTo>
                    <a:lnTo>
                      <a:pt x="12" y="40"/>
                    </a:lnTo>
                    <a:lnTo>
                      <a:pt x="18" y="45"/>
                    </a:lnTo>
                    <a:lnTo>
                      <a:pt x="23" y="43"/>
                    </a:lnTo>
                    <a:lnTo>
                      <a:pt x="25" y="46"/>
                    </a:lnTo>
                    <a:lnTo>
                      <a:pt x="18" y="48"/>
                    </a:lnTo>
                    <a:lnTo>
                      <a:pt x="18" y="50"/>
                    </a:lnTo>
                    <a:lnTo>
                      <a:pt x="20" y="51"/>
                    </a:lnTo>
                    <a:lnTo>
                      <a:pt x="13" y="51"/>
                    </a:lnTo>
                    <a:lnTo>
                      <a:pt x="13" y="56"/>
                    </a:lnTo>
                    <a:lnTo>
                      <a:pt x="12" y="56"/>
                    </a:lnTo>
                    <a:lnTo>
                      <a:pt x="15" y="58"/>
                    </a:lnTo>
                    <a:lnTo>
                      <a:pt x="18" y="58"/>
                    </a:lnTo>
                    <a:lnTo>
                      <a:pt x="17" y="60"/>
                    </a:lnTo>
                    <a:lnTo>
                      <a:pt x="22" y="58"/>
                    </a:lnTo>
                    <a:lnTo>
                      <a:pt x="23" y="65"/>
                    </a:lnTo>
                    <a:lnTo>
                      <a:pt x="36" y="65"/>
                    </a:lnTo>
                    <a:lnTo>
                      <a:pt x="32" y="68"/>
                    </a:lnTo>
                    <a:lnTo>
                      <a:pt x="30" y="66"/>
                    </a:lnTo>
                    <a:lnTo>
                      <a:pt x="25" y="73"/>
                    </a:lnTo>
                    <a:lnTo>
                      <a:pt x="27" y="73"/>
                    </a:lnTo>
                    <a:lnTo>
                      <a:pt x="23" y="78"/>
                    </a:lnTo>
                    <a:lnTo>
                      <a:pt x="13" y="83"/>
                    </a:lnTo>
                    <a:lnTo>
                      <a:pt x="18" y="83"/>
                    </a:lnTo>
                    <a:lnTo>
                      <a:pt x="22" y="81"/>
                    </a:lnTo>
                    <a:lnTo>
                      <a:pt x="25" y="83"/>
                    </a:lnTo>
                    <a:lnTo>
                      <a:pt x="30" y="83"/>
                    </a:lnTo>
                    <a:lnTo>
                      <a:pt x="35" y="80"/>
                    </a:lnTo>
                    <a:lnTo>
                      <a:pt x="35" y="81"/>
                    </a:lnTo>
                    <a:lnTo>
                      <a:pt x="40" y="81"/>
                    </a:lnTo>
                    <a:lnTo>
                      <a:pt x="28" y="83"/>
                    </a:lnTo>
                    <a:lnTo>
                      <a:pt x="22" y="85"/>
                    </a:lnTo>
                    <a:lnTo>
                      <a:pt x="18" y="86"/>
                    </a:lnTo>
                    <a:lnTo>
                      <a:pt x="13" y="88"/>
                    </a:lnTo>
                    <a:lnTo>
                      <a:pt x="15" y="91"/>
                    </a:lnTo>
                    <a:lnTo>
                      <a:pt x="15" y="93"/>
                    </a:lnTo>
                    <a:lnTo>
                      <a:pt x="17" y="93"/>
                    </a:lnTo>
                    <a:lnTo>
                      <a:pt x="13" y="95"/>
                    </a:lnTo>
                    <a:lnTo>
                      <a:pt x="10" y="91"/>
                    </a:lnTo>
                    <a:lnTo>
                      <a:pt x="8" y="93"/>
                    </a:lnTo>
                    <a:lnTo>
                      <a:pt x="7" y="91"/>
                    </a:lnTo>
                    <a:lnTo>
                      <a:pt x="0" y="95"/>
                    </a:lnTo>
                    <a:lnTo>
                      <a:pt x="2" y="96"/>
                    </a:lnTo>
                    <a:lnTo>
                      <a:pt x="17" y="96"/>
                    </a:lnTo>
                    <a:lnTo>
                      <a:pt x="12" y="100"/>
                    </a:lnTo>
                    <a:lnTo>
                      <a:pt x="5" y="101"/>
                    </a:lnTo>
                    <a:lnTo>
                      <a:pt x="3" y="106"/>
                    </a:lnTo>
                    <a:lnTo>
                      <a:pt x="7" y="106"/>
                    </a:lnTo>
                    <a:lnTo>
                      <a:pt x="8" y="108"/>
                    </a:lnTo>
                    <a:lnTo>
                      <a:pt x="18" y="104"/>
                    </a:lnTo>
                    <a:lnTo>
                      <a:pt x="10" y="109"/>
                    </a:lnTo>
                    <a:lnTo>
                      <a:pt x="7" y="113"/>
                    </a:lnTo>
                    <a:lnTo>
                      <a:pt x="13" y="113"/>
                    </a:lnTo>
                    <a:lnTo>
                      <a:pt x="22" y="108"/>
                    </a:lnTo>
                    <a:lnTo>
                      <a:pt x="20" y="111"/>
                    </a:lnTo>
                    <a:lnTo>
                      <a:pt x="13" y="114"/>
                    </a:lnTo>
                    <a:lnTo>
                      <a:pt x="18" y="114"/>
                    </a:lnTo>
                    <a:lnTo>
                      <a:pt x="17" y="116"/>
                    </a:lnTo>
                    <a:lnTo>
                      <a:pt x="22" y="114"/>
                    </a:lnTo>
                    <a:lnTo>
                      <a:pt x="25" y="11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92" name="Freeform 63"/>
              <p:cNvSpPr>
                <a:spLocks noEditPoints="1"/>
              </p:cNvSpPr>
              <p:nvPr/>
            </p:nvSpPr>
            <p:spPr bwMode="auto">
              <a:xfrm>
                <a:off x="6324043" y="2468697"/>
                <a:ext cx="111306" cy="180540"/>
              </a:xfrm>
              <a:custGeom>
                <a:avLst/>
                <a:gdLst/>
                <a:ahLst/>
                <a:cxnLst>
                  <a:cxn ang="0">
                    <a:pos x="10" y="198"/>
                  </a:cxn>
                  <a:cxn ang="0">
                    <a:pos x="48" y="201"/>
                  </a:cxn>
                  <a:cxn ang="0">
                    <a:pos x="45" y="220"/>
                  </a:cxn>
                  <a:cxn ang="0">
                    <a:pos x="148" y="5"/>
                  </a:cxn>
                  <a:cxn ang="0">
                    <a:pos x="138" y="15"/>
                  </a:cxn>
                  <a:cxn ang="0">
                    <a:pos x="150" y="324"/>
                  </a:cxn>
                  <a:cxn ang="0">
                    <a:pos x="60" y="167"/>
                  </a:cxn>
                  <a:cxn ang="0">
                    <a:pos x="25" y="150"/>
                  </a:cxn>
                  <a:cxn ang="0">
                    <a:pos x="35" y="130"/>
                  </a:cxn>
                  <a:cxn ang="0">
                    <a:pos x="93" y="67"/>
                  </a:cxn>
                  <a:cxn ang="0">
                    <a:pos x="93" y="67"/>
                  </a:cxn>
                  <a:cxn ang="0">
                    <a:pos x="27" y="93"/>
                  </a:cxn>
                  <a:cxn ang="0">
                    <a:pos x="23" y="100"/>
                  </a:cxn>
                  <a:cxn ang="0">
                    <a:pos x="18" y="115"/>
                  </a:cxn>
                  <a:cxn ang="0">
                    <a:pos x="20" y="118"/>
                  </a:cxn>
                  <a:cxn ang="0">
                    <a:pos x="17" y="120"/>
                  </a:cxn>
                  <a:cxn ang="0">
                    <a:pos x="33" y="120"/>
                  </a:cxn>
                  <a:cxn ang="0">
                    <a:pos x="47" y="125"/>
                  </a:cxn>
                  <a:cxn ang="0">
                    <a:pos x="48" y="147"/>
                  </a:cxn>
                  <a:cxn ang="0">
                    <a:pos x="50" y="158"/>
                  </a:cxn>
                  <a:cxn ang="0">
                    <a:pos x="37" y="175"/>
                  </a:cxn>
                  <a:cxn ang="0">
                    <a:pos x="78" y="246"/>
                  </a:cxn>
                  <a:cxn ang="0">
                    <a:pos x="70" y="223"/>
                  </a:cxn>
                  <a:cxn ang="0">
                    <a:pos x="73" y="338"/>
                  </a:cxn>
                  <a:cxn ang="0">
                    <a:pos x="95" y="331"/>
                  </a:cxn>
                  <a:cxn ang="0">
                    <a:pos x="136" y="323"/>
                  </a:cxn>
                  <a:cxn ang="0">
                    <a:pos x="178" y="321"/>
                  </a:cxn>
                  <a:cxn ang="0">
                    <a:pos x="204" y="303"/>
                  </a:cxn>
                  <a:cxn ang="0">
                    <a:pos x="181" y="299"/>
                  </a:cxn>
                  <a:cxn ang="0">
                    <a:pos x="198" y="286"/>
                  </a:cxn>
                  <a:cxn ang="0">
                    <a:pos x="206" y="260"/>
                  </a:cxn>
                  <a:cxn ang="0">
                    <a:pos x="168" y="238"/>
                  </a:cxn>
                  <a:cxn ang="0">
                    <a:pos x="166" y="233"/>
                  </a:cxn>
                  <a:cxn ang="0">
                    <a:pos x="150" y="206"/>
                  </a:cxn>
                  <a:cxn ang="0">
                    <a:pos x="113" y="163"/>
                  </a:cxn>
                  <a:cxn ang="0">
                    <a:pos x="101" y="157"/>
                  </a:cxn>
                  <a:cxn ang="0">
                    <a:pos x="111" y="143"/>
                  </a:cxn>
                  <a:cxn ang="0">
                    <a:pos x="118" y="112"/>
                  </a:cxn>
                  <a:cxn ang="0">
                    <a:pos x="80" y="117"/>
                  </a:cxn>
                  <a:cxn ang="0">
                    <a:pos x="100" y="88"/>
                  </a:cxn>
                  <a:cxn ang="0">
                    <a:pos x="73" y="87"/>
                  </a:cxn>
                  <a:cxn ang="0">
                    <a:pos x="57" y="93"/>
                  </a:cxn>
                  <a:cxn ang="0">
                    <a:pos x="52" y="108"/>
                  </a:cxn>
                  <a:cxn ang="0">
                    <a:pos x="53" y="120"/>
                  </a:cxn>
                  <a:cxn ang="0">
                    <a:pos x="50" y="128"/>
                  </a:cxn>
                  <a:cxn ang="0">
                    <a:pos x="40" y="142"/>
                  </a:cxn>
                  <a:cxn ang="0">
                    <a:pos x="57" y="143"/>
                  </a:cxn>
                  <a:cxn ang="0">
                    <a:pos x="48" y="180"/>
                  </a:cxn>
                  <a:cxn ang="0">
                    <a:pos x="57" y="162"/>
                  </a:cxn>
                  <a:cxn ang="0">
                    <a:pos x="67" y="163"/>
                  </a:cxn>
                  <a:cxn ang="0">
                    <a:pos x="63" y="198"/>
                  </a:cxn>
                  <a:cxn ang="0">
                    <a:pos x="103" y="195"/>
                  </a:cxn>
                  <a:cxn ang="0">
                    <a:pos x="105" y="233"/>
                  </a:cxn>
                  <a:cxn ang="0">
                    <a:pos x="101" y="248"/>
                  </a:cxn>
                  <a:cxn ang="0">
                    <a:pos x="81" y="258"/>
                  </a:cxn>
                  <a:cxn ang="0">
                    <a:pos x="60" y="286"/>
                  </a:cxn>
                  <a:cxn ang="0">
                    <a:pos x="77" y="294"/>
                  </a:cxn>
                  <a:cxn ang="0">
                    <a:pos x="108" y="299"/>
                  </a:cxn>
                  <a:cxn ang="0">
                    <a:pos x="80" y="311"/>
                  </a:cxn>
                  <a:cxn ang="0">
                    <a:pos x="52" y="341"/>
                  </a:cxn>
                </a:cxnLst>
                <a:rect l="0" t="0" r="r" b="b"/>
                <a:pathLst>
                  <a:path w="209" h="348">
                    <a:moveTo>
                      <a:pt x="38" y="225"/>
                    </a:moveTo>
                    <a:lnTo>
                      <a:pt x="33" y="221"/>
                    </a:lnTo>
                    <a:lnTo>
                      <a:pt x="28" y="220"/>
                    </a:lnTo>
                    <a:lnTo>
                      <a:pt x="25" y="213"/>
                    </a:lnTo>
                    <a:lnTo>
                      <a:pt x="18" y="210"/>
                    </a:lnTo>
                    <a:lnTo>
                      <a:pt x="15" y="211"/>
                    </a:lnTo>
                    <a:lnTo>
                      <a:pt x="13" y="216"/>
                    </a:lnTo>
                    <a:lnTo>
                      <a:pt x="10" y="218"/>
                    </a:lnTo>
                    <a:lnTo>
                      <a:pt x="0" y="210"/>
                    </a:lnTo>
                    <a:lnTo>
                      <a:pt x="5" y="200"/>
                    </a:lnTo>
                    <a:lnTo>
                      <a:pt x="10" y="198"/>
                    </a:lnTo>
                    <a:lnTo>
                      <a:pt x="12" y="195"/>
                    </a:lnTo>
                    <a:lnTo>
                      <a:pt x="15" y="193"/>
                    </a:lnTo>
                    <a:lnTo>
                      <a:pt x="17" y="191"/>
                    </a:lnTo>
                    <a:lnTo>
                      <a:pt x="22" y="190"/>
                    </a:lnTo>
                    <a:lnTo>
                      <a:pt x="23" y="188"/>
                    </a:lnTo>
                    <a:lnTo>
                      <a:pt x="25" y="188"/>
                    </a:lnTo>
                    <a:lnTo>
                      <a:pt x="30" y="186"/>
                    </a:lnTo>
                    <a:lnTo>
                      <a:pt x="38" y="186"/>
                    </a:lnTo>
                    <a:lnTo>
                      <a:pt x="42" y="188"/>
                    </a:lnTo>
                    <a:lnTo>
                      <a:pt x="42" y="191"/>
                    </a:lnTo>
                    <a:lnTo>
                      <a:pt x="48" y="201"/>
                    </a:lnTo>
                    <a:lnTo>
                      <a:pt x="45" y="203"/>
                    </a:lnTo>
                    <a:lnTo>
                      <a:pt x="52" y="205"/>
                    </a:lnTo>
                    <a:lnTo>
                      <a:pt x="53" y="213"/>
                    </a:lnTo>
                    <a:lnTo>
                      <a:pt x="50" y="206"/>
                    </a:lnTo>
                    <a:lnTo>
                      <a:pt x="48" y="206"/>
                    </a:lnTo>
                    <a:lnTo>
                      <a:pt x="48" y="210"/>
                    </a:lnTo>
                    <a:lnTo>
                      <a:pt x="48" y="213"/>
                    </a:lnTo>
                    <a:lnTo>
                      <a:pt x="52" y="213"/>
                    </a:lnTo>
                    <a:lnTo>
                      <a:pt x="50" y="216"/>
                    </a:lnTo>
                    <a:lnTo>
                      <a:pt x="45" y="216"/>
                    </a:lnTo>
                    <a:lnTo>
                      <a:pt x="45" y="220"/>
                    </a:lnTo>
                    <a:lnTo>
                      <a:pt x="40" y="221"/>
                    </a:lnTo>
                    <a:lnTo>
                      <a:pt x="38" y="221"/>
                    </a:lnTo>
                    <a:lnTo>
                      <a:pt x="38" y="225"/>
                    </a:lnTo>
                    <a:lnTo>
                      <a:pt x="38" y="225"/>
                    </a:lnTo>
                    <a:lnTo>
                      <a:pt x="38" y="225"/>
                    </a:lnTo>
                    <a:close/>
                    <a:moveTo>
                      <a:pt x="140" y="32"/>
                    </a:moveTo>
                    <a:lnTo>
                      <a:pt x="141" y="29"/>
                    </a:lnTo>
                    <a:lnTo>
                      <a:pt x="143" y="30"/>
                    </a:lnTo>
                    <a:lnTo>
                      <a:pt x="140" y="32"/>
                    </a:lnTo>
                    <a:lnTo>
                      <a:pt x="140" y="32"/>
                    </a:lnTo>
                    <a:close/>
                    <a:moveTo>
                      <a:pt x="148" y="5"/>
                    </a:moveTo>
                    <a:lnTo>
                      <a:pt x="148" y="4"/>
                    </a:lnTo>
                    <a:lnTo>
                      <a:pt x="150" y="0"/>
                    </a:lnTo>
                    <a:lnTo>
                      <a:pt x="148" y="5"/>
                    </a:lnTo>
                    <a:lnTo>
                      <a:pt x="148" y="5"/>
                    </a:lnTo>
                    <a:close/>
                    <a:moveTo>
                      <a:pt x="138" y="15"/>
                    </a:moveTo>
                    <a:lnTo>
                      <a:pt x="140" y="10"/>
                    </a:lnTo>
                    <a:lnTo>
                      <a:pt x="136" y="12"/>
                    </a:lnTo>
                    <a:lnTo>
                      <a:pt x="135" y="14"/>
                    </a:lnTo>
                    <a:lnTo>
                      <a:pt x="135" y="14"/>
                    </a:lnTo>
                    <a:lnTo>
                      <a:pt x="138" y="15"/>
                    </a:lnTo>
                    <a:lnTo>
                      <a:pt x="138" y="15"/>
                    </a:lnTo>
                    <a:close/>
                    <a:moveTo>
                      <a:pt x="188" y="301"/>
                    </a:moveTo>
                    <a:lnTo>
                      <a:pt x="191" y="303"/>
                    </a:lnTo>
                    <a:lnTo>
                      <a:pt x="194" y="301"/>
                    </a:lnTo>
                    <a:lnTo>
                      <a:pt x="193" y="299"/>
                    </a:lnTo>
                    <a:lnTo>
                      <a:pt x="189" y="299"/>
                    </a:lnTo>
                    <a:lnTo>
                      <a:pt x="188" y="301"/>
                    </a:lnTo>
                    <a:lnTo>
                      <a:pt x="188" y="301"/>
                    </a:lnTo>
                    <a:close/>
                    <a:moveTo>
                      <a:pt x="138" y="326"/>
                    </a:moveTo>
                    <a:lnTo>
                      <a:pt x="145" y="323"/>
                    </a:lnTo>
                    <a:lnTo>
                      <a:pt x="148" y="324"/>
                    </a:lnTo>
                    <a:lnTo>
                      <a:pt x="150" y="324"/>
                    </a:lnTo>
                    <a:lnTo>
                      <a:pt x="148" y="326"/>
                    </a:lnTo>
                    <a:lnTo>
                      <a:pt x="148" y="328"/>
                    </a:lnTo>
                    <a:lnTo>
                      <a:pt x="145" y="329"/>
                    </a:lnTo>
                    <a:lnTo>
                      <a:pt x="141" y="326"/>
                    </a:lnTo>
                    <a:lnTo>
                      <a:pt x="138" y="326"/>
                    </a:lnTo>
                    <a:lnTo>
                      <a:pt x="138" y="326"/>
                    </a:lnTo>
                    <a:close/>
                    <a:moveTo>
                      <a:pt x="60" y="167"/>
                    </a:moveTo>
                    <a:lnTo>
                      <a:pt x="60" y="170"/>
                    </a:lnTo>
                    <a:lnTo>
                      <a:pt x="63" y="172"/>
                    </a:lnTo>
                    <a:lnTo>
                      <a:pt x="62" y="168"/>
                    </a:lnTo>
                    <a:lnTo>
                      <a:pt x="60" y="167"/>
                    </a:lnTo>
                    <a:lnTo>
                      <a:pt x="60" y="167"/>
                    </a:lnTo>
                    <a:close/>
                    <a:moveTo>
                      <a:pt x="38" y="163"/>
                    </a:moveTo>
                    <a:lnTo>
                      <a:pt x="40" y="158"/>
                    </a:lnTo>
                    <a:lnTo>
                      <a:pt x="40" y="162"/>
                    </a:lnTo>
                    <a:lnTo>
                      <a:pt x="38" y="163"/>
                    </a:lnTo>
                    <a:lnTo>
                      <a:pt x="38" y="163"/>
                    </a:lnTo>
                    <a:close/>
                    <a:moveTo>
                      <a:pt x="25" y="150"/>
                    </a:moveTo>
                    <a:lnTo>
                      <a:pt x="25" y="147"/>
                    </a:lnTo>
                    <a:lnTo>
                      <a:pt x="28" y="147"/>
                    </a:lnTo>
                    <a:lnTo>
                      <a:pt x="25" y="150"/>
                    </a:lnTo>
                    <a:lnTo>
                      <a:pt x="25" y="150"/>
                    </a:lnTo>
                    <a:close/>
                    <a:moveTo>
                      <a:pt x="30" y="145"/>
                    </a:moveTo>
                    <a:lnTo>
                      <a:pt x="35" y="140"/>
                    </a:lnTo>
                    <a:lnTo>
                      <a:pt x="33" y="143"/>
                    </a:lnTo>
                    <a:lnTo>
                      <a:pt x="30" y="145"/>
                    </a:lnTo>
                    <a:lnTo>
                      <a:pt x="30" y="145"/>
                    </a:lnTo>
                    <a:close/>
                    <a:moveTo>
                      <a:pt x="40" y="137"/>
                    </a:moveTo>
                    <a:lnTo>
                      <a:pt x="42" y="135"/>
                    </a:lnTo>
                    <a:lnTo>
                      <a:pt x="40" y="135"/>
                    </a:lnTo>
                    <a:lnTo>
                      <a:pt x="40" y="137"/>
                    </a:lnTo>
                    <a:lnTo>
                      <a:pt x="40" y="137"/>
                    </a:lnTo>
                    <a:close/>
                    <a:moveTo>
                      <a:pt x="35" y="130"/>
                    </a:moveTo>
                    <a:lnTo>
                      <a:pt x="37" y="133"/>
                    </a:lnTo>
                    <a:lnTo>
                      <a:pt x="38" y="133"/>
                    </a:lnTo>
                    <a:lnTo>
                      <a:pt x="38" y="130"/>
                    </a:lnTo>
                    <a:lnTo>
                      <a:pt x="35" y="130"/>
                    </a:lnTo>
                    <a:lnTo>
                      <a:pt x="35" y="130"/>
                    </a:lnTo>
                    <a:close/>
                    <a:moveTo>
                      <a:pt x="98" y="65"/>
                    </a:moveTo>
                    <a:lnTo>
                      <a:pt x="100" y="67"/>
                    </a:lnTo>
                    <a:lnTo>
                      <a:pt x="100" y="65"/>
                    </a:lnTo>
                    <a:lnTo>
                      <a:pt x="98" y="65"/>
                    </a:lnTo>
                    <a:lnTo>
                      <a:pt x="98" y="65"/>
                    </a:lnTo>
                    <a:close/>
                    <a:moveTo>
                      <a:pt x="93" y="67"/>
                    </a:moveTo>
                    <a:lnTo>
                      <a:pt x="96" y="67"/>
                    </a:lnTo>
                    <a:lnTo>
                      <a:pt x="100" y="70"/>
                    </a:lnTo>
                    <a:lnTo>
                      <a:pt x="98" y="72"/>
                    </a:lnTo>
                    <a:lnTo>
                      <a:pt x="103" y="70"/>
                    </a:lnTo>
                    <a:lnTo>
                      <a:pt x="103" y="74"/>
                    </a:lnTo>
                    <a:lnTo>
                      <a:pt x="101" y="74"/>
                    </a:lnTo>
                    <a:lnTo>
                      <a:pt x="96" y="74"/>
                    </a:lnTo>
                    <a:lnTo>
                      <a:pt x="96" y="70"/>
                    </a:lnTo>
                    <a:lnTo>
                      <a:pt x="95" y="74"/>
                    </a:lnTo>
                    <a:lnTo>
                      <a:pt x="93" y="72"/>
                    </a:lnTo>
                    <a:lnTo>
                      <a:pt x="93" y="67"/>
                    </a:lnTo>
                    <a:lnTo>
                      <a:pt x="93" y="67"/>
                    </a:lnTo>
                    <a:close/>
                    <a:moveTo>
                      <a:pt x="93" y="75"/>
                    </a:moveTo>
                    <a:lnTo>
                      <a:pt x="96" y="79"/>
                    </a:lnTo>
                    <a:lnTo>
                      <a:pt x="96" y="77"/>
                    </a:lnTo>
                    <a:lnTo>
                      <a:pt x="95" y="74"/>
                    </a:lnTo>
                    <a:lnTo>
                      <a:pt x="93" y="75"/>
                    </a:lnTo>
                    <a:lnTo>
                      <a:pt x="93" y="75"/>
                    </a:lnTo>
                    <a:close/>
                    <a:moveTo>
                      <a:pt x="23" y="100"/>
                    </a:moveTo>
                    <a:lnTo>
                      <a:pt x="27" y="100"/>
                    </a:lnTo>
                    <a:lnTo>
                      <a:pt x="23" y="97"/>
                    </a:lnTo>
                    <a:lnTo>
                      <a:pt x="27" y="93"/>
                    </a:lnTo>
                    <a:lnTo>
                      <a:pt x="32" y="95"/>
                    </a:lnTo>
                    <a:lnTo>
                      <a:pt x="30" y="93"/>
                    </a:lnTo>
                    <a:lnTo>
                      <a:pt x="40" y="85"/>
                    </a:lnTo>
                    <a:lnTo>
                      <a:pt x="42" y="92"/>
                    </a:lnTo>
                    <a:lnTo>
                      <a:pt x="37" y="95"/>
                    </a:lnTo>
                    <a:lnTo>
                      <a:pt x="37" y="98"/>
                    </a:lnTo>
                    <a:lnTo>
                      <a:pt x="37" y="98"/>
                    </a:lnTo>
                    <a:lnTo>
                      <a:pt x="35" y="103"/>
                    </a:lnTo>
                    <a:lnTo>
                      <a:pt x="30" y="102"/>
                    </a:lnTo>
                    <a:lnTo>
                      <a:pt x="27" y="102"/>
                    </a:lnTo>
                    <a:lnTo>
                      <a:pt x="23" y="100"/>
                    </a:lnTo>
                    <a:lnTo>
                      <a:pt x="23" y="100"/>
                    </a:lnTo>
                    <a:close/>
                    <a:moveTo>
                      <a:pt x="23" y="107"/>
                    </a:moveTo>
                    <a:lnTo>
                      <a:pt x="27" y="108"/>
                    </a:lnTo>
                    <a:lnTo>
                      <a:pt x="32" y="105"/>
                    </a:lnTo>
                    <a:lnTo>
                      <a:pt x="28" y="103"/>
                    </a:lnTo>
                    <a:lnTo>
                      <a:pt x="27" y="105"/>
                    </a:lnTo>
                    <a:lnTo>
                      <a:pt x="25" y="107"/>
                    </a:lnTo>
                    <a:lnTo>
                      <a:pt x="23" y="107"/>
                    </a:lnTo>
                    <a:lnTo>
                      <a:pt x="23" y="107"/>
                    </a:lnTo>
                    <a:close/>
                    <a:moveTo>
                      <a:pt x="22" y="113"/>
                    </a:moveTo>
                    <a:lnTo>
                      <a:pt x="18" y="115"/>
                    </a:lnTo>
                    <a:lnTo>
                      <a:pt x="15" y="112"/>
                    </a:lnTo>
                    <a:lnTo>
                      <a:pt x="17" y="112"/>
                    </a:lnTo>
                    <a:lnTo>
                      <a:pt x="23" y="112"/>
                    </a:lnTo>
                    <a:lnTo>
                      <a:pt x="22" y="113"/>
                    </a:lnTo>
                    <a:lnTo>
                      <a:pt x="22" y="113"/>
                    </a:lnTo>
                    <a:close/>
                    <a:moveTo>
                      <a:pt x="20" y="118"/>
                    </a:moveTo>
                    <a:lnTo>
                      <a:pt x="17" y="118"/>
                    </a:lnTo>
                    <a:lnTo>
                      <a:pt x="17" y="117"/>
                    </a:lnTo>
                    <a:lnTo>
                      <a:pt x="22" y="117"/>
                    </a:lnTo>
                    <a:lnTo>
                      <a:pt x="20" y="118"/>
                    </a:lnTo>
                    <a:lnTo>
                      <a:pt x="20" y="118"/>
                    </a:lnTo>
                    <a:close/>
                    <a:moveTo>
                      <a:pt x="15" y="130"/>
                    </a:moveTo>
                    <a:lnTo>
                      <a:pt x="17" y="132"/>
                    </a:lnTo>
                    <a:lnTo>
                      <a:pt x="13" y="133"/>
                    </a:lnTo>
                    <a:lnTo>
                      <a:pt x="13" y="132"/>
                    </a:lnTo>
                    <a:lnTo>
                      <a:pt x="15" y="130"/>
                    </a:lnTo>
                    <a:lnTo>
                      <a:pt x="15" y="130"/>
                    </a:lnTo>
                    <a:close/>
                    <a:moveTo>
                      <a:pt x="20" y="128"/>
                    </a:moveTo>
                    <a:lnTo>
                      <a:pt x="18" y="125"/>
                    </a:lnTo>
                    <a:lnTo>
                      <a:pt x="20" y="122"/>
                    </a:lnTo>
                    <a:lnTo>
                      <a:pt x="20" y="120"/>
                    </a:lnTo>
                    <a:lnTo>
                      <a:pt x="17" y="120"/>
                    </a:lnTo>
                    <a:lnTo>
                      <a:pt x="17" y="122"/>
                    </a:lnTo>
                    <a:lnTo>
                      <a:pt x="17" y="125"/>
                    </a:lnTo>
                    <a:lnTo>
                      <a:pt x="17" y="128"/>
                    </a:lnTo>
                    <a:lnTo>
                      <a:pt x="20" y="128"/>
                    </a:lnTo>
                    <a:lnTo>
                      <a:pt x="20" y="128"/>
                    </a:lnTo>
                    <a:close/>
                    <a:moveTo>
                      <a:pt x="43" y="130"/>
                    </a:moveTo>
                    <a:lnTo>
                      <a:pt x="43" y="127"/>
                    </a:lnTo>
                    <a:lnTo>
                      <a:pt x="38" y="127"/>
                    </a:lnTo>
                    <a:lnTo>
                      <a:pt x="35" y="122"/>
                    </a:lnTo>
                    <a:lnTo>
                      <a:pt x="35" y="120"/>
                    </a:lnTo>
                    <a:lnTo>
                      <a:pt x="33" y="120"/>
                    </a:lnTo>
                    <a:lnTo>
                      <a:pt x="33" y="122"/>
                    </a:lnTo>
                    <a:lnTo>
                      <a:pt x="28" y="118"/>
                    </a:lnTo>
                    <a:lnTo>
                      <a:pt x="30" y="117"/>
                    </a:lnTo>
                    <a:lnTo>
                      <a:pt x="32" y="117"/>
                    </a:lnTo>
                    <a:lnTo>
                      <a:pt x="32" y="113"/>
                    </a:lnTo>
                    <a:lnTo>
                      <a:pt x="37" y="117"/>
                    </a:lnTo>
                    <a:lnTo>
                      <a:pt x="37" y="112"/>
                    </a:lnTo>
                    <a:lnTo>
                      <a:pt x="38" y="110"/>
                    </a:lnTo>
                    <a:lnTo>
                      <a:pt x="42" y="115"/>
                    </a:lnTo>
                    <a:lnTo>
                      <a:pt x="42" y="122"/>
                    </a:lnTo>
                    <a:lnTo>
                      <a:pt x="47" y="125"/>
                    </a:lnTo>
                    <a:lnTo>
                      <a:pt x="48" y="123"/>
                    </a:lnTo>
                    <a:lnTo>
                      <a:pt x="50" y="125"/>
                    </a:lnTo>
                    <a:lnTo>
                      <a:pt x="47" y="127"/>
                    </a:lnTo>
                    <a:lnTo>
                      <a:pt x="45" y="130"/>
                    </a:lnTo>
                    <a:lnTo>
                      <a:pt x="43" y="130"/>
                    </a:lnTo>
                    <a:lnTo>
                      <a:pt x="43" y="130"/>
                    </a:lnTo>
                    <a:close/>
                    <a:moveTo>
                      <a:pt x="37" y="155"/>
                    </a:moveTo>
                    <a:lnTo>
                      <a:pt x="45" y="152"/>
                    </a:lnTo>
                    <a:lnTo>
                      <a:pt x="45" y="153"/>
                    </a:lnTo>
                    <a:lnTo>
                      <a:pt x="50" y="152"/>
                    </a:lnTo>
                    <a:lnTo>
                      <a:pt x="48" y="147"/>
                    </a:lnTo>
                    <a:lnTo>
                      <a:pt x="45" y="147"/>
                    </a:lnTo>
                    <a:lnTo>
                      <a:pt x="42" y="143"/>
                    </a:lnTo>
                    <a:lnTo>
                      <a:pt x="37" y="145"/>
                    </a:lnTo>
                    <a:lnTo>
                      <a:pt x="43" y="148"/>
                    </a:lnTo>
                    <a:lnTo>
                      <a:pt x="40" y="150"/>
                    </a:lnTo>
                    <a:lnTo>
                      <a:pt x="40" y="152"/>
                    </a:lnTo>
                    <a:lnTo>
                      <a:pt x="37" y="155"/>
                    </a:lnTo>
                    <a:lnTo>
                      <a:pt x="37" y="155"/>
                    </a:lnTo>
                    <a:close/>
                    <a:moveTo>
                      <a:pt x="43" y="170"/>
                    </a:moveTo>
                    <a:lnTo>
                      <a:pt x="42" y="165"/>
                    </a:lnTo>
                    <a:lnTo>
                      <a:pt x="50" y="158"/>
                    </a:lnTo>
                    <a:lnTo>
                      <a:pt x="47" y="167"/>
                    </a:lnTo>
                    <a:lnTo>
                      <a:pt x="43" y="170"/>
                    </a:lnTo>
                    <a:lnTo>
                      <a:pt x="43" y="170"/>
                    </a:lnTo>
                    <a:close/>
                    <a:moveTo>
                      <a:pt x="37" y="175"/>
                    </a:moveTo>
                    <a:lnTo>
                      <a:pt x="42" y="172"/>
                    </a:lnTo>
                    <a:lnTo>
                      <a:pt x="40" y="165"/>
                    </a:lnTo>
                    <a:lnTo>
                      <a:pt x="33" y="168"/>
                    </a:lnTo>
                    <a:lnTo>
                      <a:pt x="33" y="173"/>
                    </a:lnTo>
                    <a:lnTo>
                      <a:pt x="37" y="170"/>
                    </a:lnTo>
                    <a:lnTo>
                      <a:pt x="37" y="175"/>
                    </a:lnTo>
                    <a:lnTo>
                      <a:pt x="37" y="175"/>
                    </a:lnTo>
                    <a:close/>
                    <a:moveTo>
                      <a:pt x="55" y="175"/>
                    </a:moveTo>
                    <a:lnTo>
                      <a:pt x="57" y="180"/>
                    </a:lnTo>
                    <a:lnTo>
                      <a:pt x="60" y="182"/>
                    </a:lnTo>
                    <a:lnTo>
                      <a:pt x="62" y="178"/>
                    </a:lnTo>
                    <a:lnTo>
                      <a:pt x="58" y="172"/>
                    </a:lnTo>
                    <a:lnTo>
                      <a:pt x="55" y="175"/>
                    </a:lnTo>
                    <a:lnTo>
                      <a:pt x="55" y="175"/>
                    </a:lnTo>
                    <a:close/>
                    <a:moveTo>
                      <a:pt x="72" y="246"/>
                    </a:moveTo>
                    <a:lnTo>
                      <a:pt x="77" y="250"/>
                    </a:lnTo>
                    <a:lnTo>
                      <a:pt x="83" y="245"/>
                    </a:lnTo>
                    <a:lnTo>
                      <a:pt x="78" y="246"/>
                    </a:lnTo>
                    <a:lnTo>
                      <a:pt x="77" y="241"/>
                    </a:lnTo>
                    <a:lnTo>
                      <a:pt x="72" y="243"/>
                    </a:lnTo>
                    <a:lnTo>
                      <a:pt x="72" y="243"/>
                    </a:lnTo>
                    <a:lnTo>
                      <a:pt x="72" y="246"/>
                    </a:lnTo>
                    <a:lnTo>
                      <a:pt x="72" y="246"/>
                    </a:lnTo>
                    <a:close/>
                    <a:moveTo>
                      <a:pt x="67" y="223"/>
                    </a:moveTo>
                    <a:lnTo>
                      <a:pt x="68" y="218"/>
                    </a:lnTo>
                    <a:lnTo>
                      <a:pt x="77" y="211"/>
                    </a:lnTo>
                    <a:lnTo>
                      <a:pt x="75" y="215"/>
                    </a:lnTo>
                    <a:lnTo>
                      <a:pt x="77" y="216"/>
                    </a:lnTo>
                    <a:lnTo>
                      <a:pt x="70" y="223"/>
                    </a:lnTo>
                    <a:lnTo>
                      <a:pt x="67" y="223"/>
                    </a:lnTo>
                    <a:lnTo>
                      <a:pt x="67" y="223"/>
                    </a:lnTo>
                    <a:close/>
                    <a:moveTo>
                      <a:pt x="57" y="348"/>
                    </a:moveTo>
                    <a:lnTo>
                      <a:pt x="60" y="346"/>
                    </a:lnTo>
                    <a:lnTo>
                      <a:pt x="58" y="344"/>
                    </a:lnTo>
                    <a:lnTo>
                      <a:pt x="62" y="341"/>
                    </a:lnTo>
                    <a:lnTo>
                      <a:pt x="62" y="343"/>
                    </a:lnTo>
                    <a:lnTo>
                      <a:pt x="65" y="339"/>
                    </a:lnTo>
                    <a:lnTo>
                      <a:pt x="67" y="339"/>
                    </a:lnTo>
                    <a:lnTo>
                      <a:pt x="68" y="336"/>
                    </a:lnTo>
                    <a:lnTo>
                      <a:pt x="73" y="338"/>
                    </a:lnTo>
                    <a:lnTo>
                      <a:pt x="77" y="336"/>
                    </a:lnTo>
                    <a:lnTo>
                      <a:pt x="80" y="336"/>
                    </a:lnTo>
                    <a:lnTo>
                      <a:pt x="81" y="336"/>
                    </a:lnTo>
                    <a:lnTo>
                      <a:pt x="83" y="338"/>
                    </a:lnTo>
                    <a:lnTo>
                      <a:pt x="85" y="338"/>
                    </a:lnTo>
                    <a:lnTo>
                      <a:pt x="88" y="339"/>
                    </a:lnTo>
                    <a:lnTo>
                      <a:pt x="93" y="339"/>
                    </a:lnTo>
                    <a:lnTo>
                      <a:pt x="91" y="338"/>
                    </a:lnTo>
                    <a:lnTo>
                      <a:pt x="95" y="336"/>
                    </a:lnTo>
                    <a:lnTo>
                      <a:pt x="96" y="334"/>
                    </a:lnTo>
                    <a:lnTo>
                      <a:pt x="95" y="331"/>
                    </a:lnTo>
                    <a:lnTo>
                      <a:pt x="98" y="328"/>
                    </a:lnTo>
                    <a:lnTo>
                      <a:pt x="100" y="328"/>
                    </a:lnTo>
                    <a:lnTo>
                      <a:pt x="101" y="326"/>
                    </a:lnTo>
                    <a:lnTo>
                      <a:pt x="110" y="324"/>
                    </a:lnTo>
                    <a:lnTo>
                      <a:pt x="113" y="324"/>
                    </a:lnTo>
                    <a:lnTo>
                      <a:pt x="120" y="328"/>
                    </a:lnTo>
                    <a:lnTo>
                      <a:pt x="121" y="328"/>
                    </a:lnTo>
                    <a:lnTo>
                      <a:pt x="126" y="328"/>
                    </a:lnTo>
                    <a:lnTo>
                      <a:pt x="130" y="329"/>
                    </a:lnTo>
                    <a:lnTo>
                      <a:pt x="131" y="326"/>
                    </a:lnTo>
                    <a:lnTo>
                      <a:pt x="136" y="323"/>
                    </a:lnTo>
                    <a:lnTo>
                      <a:pt x="140" y="324"/>
                    </a:lnTo>
                    <a:lnTo>
                      <a:pt x="145" y="321"/>
                    </a:lnTo>
                    <a:lnTo>
                      <a:pt x="148" y="321"/>
                    </a:lnTo>
                    <a:lnTo>
                      <a:pt x="150" y="321"/>
                    </a:lnTo>
                    <a:lnTo>
                      <a:pt x="153" y="319"/>
                    </a:lnTo>
                    <a:lnTo>
                      <a:pt x="153" y="321"/>
                    </a:lnTo>
                    <a:lnTo>
                      <a:pt x="156" y="323"/>
                    </a:lnTo>
                    <a:lnTo>
                      <a:pt x="160" y="321"/>
                    </a:lnTo>
                    <a:lnTo>
                      <a:pt x="168" y="321"/>
                    </a:lnTo>
                    <a:lnTo>
                      <a:pt x="173" y="319"/>
                    </a:lnTo>
                    <a:lnTo>
                      <a:pt x="178" y="321"/>
                    </a:lnTo>
                    <a:lnTo>
                      <a:pt x="179" y="321"/>
                    </a:lnTo>
                    <a:lnTo>
                      <a:pt x="184" y="319"/>
                    </a:lnTo>
                    <a:lnTo>
                      <a:pt x="188" y="318"/>
                    </a:lnTo>
                    <a:lnTo>
                      <a:pt x="191" y="316"/>
                    </a:lnTo>
                    <a:lnTo>
                      <a:pt x="193" y="314"/>
                    </a:lnTo>
                    <a:lnTo>
                      <a:pt x="196" y="316"/>
                    </a:lnTo>
                    <a:lnTo>
                      <a:pt x="196" y="313"/>
                    </a:lnTo>
                    <a:lnTo>
                      <a:pt x="201" y="309"/>
                    </a:lnTo>
                    <a:lnTo>
                      <a:pt x="204" y="309"/>
                    </a:lnTo>
                    <a:lnTo>
                      <a:pt x="204" y="306"/>
                    </a:lnTo>
                    <a:lnTo>
                      <a:pt x="204" y="303"/>
                    </a:lnTo>
                    <a:lnTo>
                      <a:pt x="204" y="301"/>
                    </a:lnTo>
                    <a:lnTo>
                      <a:pt x="198" y="301"/>
                    </a:lnTo>
                    <a:lnTo>
                      <a:pt x="194" y="303"/>
                    </a:lnTo>
                    <a:lnTo>
                      <a:pt x="191" y="303"/>
                    </a:lnTo>
                    <a:lnTo>
                      <a:pt x="188" y="301"/>
                    </a:lnTo>
                    <a:lnTo>
                      <a:pt x="186" y="301"/>
                    </a:lnTo>
                    <a:lnTo>
                      <a:pt x="188" y="299"/>
                    </a:lnTo>
                    <a:lnTo>
                      <a:pt x="188" y="299"/>
                    </a:lnTo>
                    <a:lnTo>
                      <a:pt x="189" y="299"/>
                    </a:lnTo>
                    <a:lnTo>
                      <a:pt x="184" y="298"/>
                    </a:lnTo>
                    <a:lnTo>
                      <a:pt x="181" y="299"/>
                    </a:lnTo>
                    <a:lnTo>
                      <a:pt x="186" y="296"/>
                    </a:lnTo>
                    <a:lnTo>
                      <a:pt x="189" y="296"/>
                    </a:lnTo>
                    <a:lnTo>
                      <a:pt x="193" y="294"/>
                    </a:lnTo>
                    <a:lnTo>
                      <a:pt x="193" y="293"/>
                    </a:lnTo>
                    <a:lnTo>
                      <a:pt x="188" y="293"/>
                    </a:lnTo>
                    <a:lnTo>
                      <a:pt x="191" y="289"/>
                    </a:lnTo>
                    <a:lnTo>
                      <a:pt x="193" y="288"/>
                    </a:lnTo>
                    <a:lnTo>
                      <a:pt x="196" y="289"/>
                    </a:lnTo>
                    <a:lnTo>
                      <a:pt x="199" y="288"/>
                    </a:lnTo>
                    <a:lnTo>
                      <a:pt x="199" y="286"/>
                    </a:lnTo>
                    <a:lnTo>
                      <a:pt x="198" y="286"/>
                    </a:lnTo>
                    <a:lnTo>
                      <a:pt x="199" y="284"/>
                    </a:lnTo>
                    <a:lnTo>
                      <a:pt x="196" y="284"/>
                    </a:lnTo>
                    <a:lnTo>
                      <a:pt x="198" y="281"/>
                    </a:lnTo>
                    <a:lnTo>
                      <a:pt x="199" y="281"/>
                    </a:lnTo>
                    <a:lnTo>
                      <a:pt x="201" y="283"/>
                    </a:lnTo>
                    <a:lnTo>
                      <a:pt x="203" y="280"/>
                    </a:lnTo>
                    <a:lnTo>
                      <a:pt x="206" y="280"/>
                    </a:lnTo>
                    <a:lnTo>
                      <a:pt x="206" y="273"/>
                    </a:lnTo>
                    <a:lnTo>
                      <a:pt x="209" y="266"/>
                    </a:lnTo>
                    <a:lnTo>
                      <a:pt x="208" y="265"/>
                    </a:lnTo>
                    <a:lnTo>
                      <a:pt x="206" y="260"/>
                    </a:lnTo>
                    <a:lnTo>
                      <a:pt x="198" y="253"/>
                    </a:lnTo>
                    <a:lnTo>
                      <a:pt x="186" y="253"/>
                    </a:lnTo>
                    <a:lnTo>
                      <a:pt x="179" y="253"/>
                    </a:lnTo>
                    <a:lnTo>
                      <a:pt x="179" y="258"/>
                    </a:lnTo>
                    <a:lnTo>
                      <a:pt x="178" y="261"/>
                    </a:lnTo>
                    <a:lnTo>
                      <a:pt x="173" y="256"/>
                    </a:lnTo>
                    <a:lnTo>
                      <a:pt x="170" y="256"/>
                    </a:lnTo>
                    <a:lnTo>
                      <a:pt x="176" y="250"/>
                    </a:lnTo>
                    <a:lnTo>
                      <a:pt x="176" y="246"/>
                    </a:lnTo>
                    <a:lnTo>
                      <a:pt x="171" y="238"/>
                    </a:lnTo>
                    <a:lnTo>
                      <a:pt x="168" y="238"/>
                    </a:lnTo>
                    <a:lnTo>
                      <a:pt x="163" y="235"/>
                    </a:lnTo>
                    <a:lnTo>
                      <a:pt x="161" y="231"/>
                    </a:lnTo>
                    <a:lnTo>
                      <a:pt x="160" y="231"/>
                    </a:lnTo>
                    <a:lnTo>
                      <a:pt x="158" y="233"/>
                    </a:lnTo>
                    <a:lnTo>
                      <a:pt x="155" y="231"/>
                    </a:lnTo>
                    <a:lnTo>
                      <a:pt x="153" y="231"/>
                    </a:lnTo>
                    <a:lnTo>
                      <a:pt x="156" y="231"/>
                    </a:lnTo>
                    <a:lnTo>
                      <a:pt x="158" y="231"/>
                    </a:lnTo>
                    <a:lnTo>
                      <a:pt x="161" y="231"/>
                    </a:lnTo>
                    <a:lnTo>
                      <a:pt x="165" y="231"/>
                    </a:lnTo>
                    <a:lnTo>
                      <a:pt x="166" y="233"/>
                    </a:lnTo>
                    <a:lnTo>
                      <a:pt x="168" y="233"/>
                    </a:lnTo>
                    <a:lnTo>
                      <a:pt x="171" y="233"/>
                    </a:lnTo>
                    <a:lnTo>
                      <a:pt x="165" y="226"/>
                    </a:lnTo>
                    <a:lnTo>
                      <a:pt x="161" y="223"/>
                    </a:lnTo>
                    <a:lnTo>
                      <a:pt x="163" y="220"/>
                    </a:lnTo>
                    <a:lnTo>
                      <a:pt x="165" y="220"/>
                    </a:lnTo>
                    <a:lnTo>
                      <a:pt x="161" y="218"/>
                    </a:lnTo>
                    <a:lnTo>
                      <a:pt x="160" y="216"/>
                    </a:lnTo>
                    <a:lnTo>
                      <a:pt x="160" y="215"/>
                    </a:lnTo>
                    <a:lnTo>
                      <a:pt x="155" y="210"/>
                    </a:lnTo>
                    <a:lnTo>
                      <a:pt x="150" y="206"/>
                    </a:lnTo>
                    <a:lnTo>
                      <a:pt x="141" y="205"/>
                    </a:lnTo>
                    <a:lnTo>
                      <a:pt x="141" y="201"/>
                    </a:lnTo>
                    <a:lnTo>
                      <a:pt x="140" y="201"/>
                    </a:lnTo>
                    <a:lnTo>
                      <a:pt x="136" y="193"/>
                    </a:lnTo>
                    <a:lnTo>
                      <a:pt x="133" y="188"/>
                    </a:lnTo>
                    <a:lnTo>
                      <a:pt x="131" y="178"/>
                    </a:lnTo>
                    <a:lnTo>
                      <a:pt x="130" y="175"/>
                    </a:lnTo>
                    <a:lnTo>
                      <a:pt x="126" y="175"/>
                    </a:lnTo>
                    <a:lnTo>
                      <a:pt x="120" y="167"/>
                    </a:lnTo>
                    <a:lnTo>
                      <a:pt x="116" y="165"/>
                    </a:lnTo>
                    <a:lnTo>
                      <a:pt x="113" y="163"/>
                    </a:lnTo>
                    <a:lnTo>
                      <a:pt x="108" y="162"/>
                    </a:lnTo>
                    <a:lnTo>
                      <a:pt x="106" y="163"/>
                    </a:lnTo>
                    <a:lnTo>
                      <a:pt x="101" y="165"/>
                    </a:lnTo>
                    <a:lnTo>
                      <a:pt x="96" y="163"/>
                    </a:lnTo>
                    <a:lnTo>
                      <a:pt x="93" y="163"/>
                    </a:lnTo>
                    <a:lnTo>
                      <a:pt x="88" y="163"/>
                    </a:lnTo>
                    <a:lnTo>
                      <a:pt x="88" y="160"/>
                    </a:lnTo>
                    <a:lnTo>
                      <a:pt x="90" y="162"/>
                    </a:lnTo>
                    <a:lnTo>
                      <a:pt x="95" y="162"/>
                    </a:lnTo>
                    <a:lnTo>
                      <a:pt x="100" y="160"/>
                    </a:lnTo>
                    <a:lnTo>
                      <a:pt x="101" y="157"/>
                    </a:lnTo>
                    <a:lnTo>
                      <a:pt x="106" y="157"/>
                    </a:lnTo>
                    <a:lnTo>
                      <a:pt x="110" y="155"/>
                    </a:lnTo>
                    <a:lnTo>
                      <a:pt x="106" y="153"/>
                    </a:lnTo>
                    <a:lnTo>
                      <a:pt x="106" y="150"/>
                    </a:lnTo>
                    <a:lnTo>
                      <a:pt x="105" y="148"/>
                    </a:lnTo>
                    <a:lnTo>
                      <a:pt x="98" y="152"/>
                    </a:lnTo>
                    <a:lnTo>
                      <a:pt x="96" y="152"/>
                    </a:lnTo>
                    <a:lnTo>
                      <a:pt x="101" y="148"/>
                    </a:lnTo>
                    <a:lnTo>
                      <a:pt x="106" y="148"/>
                    </a:lnTo>
                    <a:lnTo>
                      <a:pt x="110" y="145"/>
                    </a:lnTo>
                    <a:lnTo>
                      <a:pt x="111" y="143"/>
                    </a:lnTo>
                    <a:lnTo>
                      <a:pt x="113" y="142"/>
                    </a:lnTo>
                    <a:lnTo>
                      <a:pt x="116" y="137"/>
                    </a:lnTo>
                    <a:lnTo>
                      <a:pt x="118" y="133"/>
                    </a:lnTo>
                    <a:lnTo>
                      <a:pt x="118" y="132"/>
                    </a:lnTo>
                    <a:lnTo>
                      <a:pt x="120" y="128"/>
                    </a:lnTo>
                    <a:lnTo>
                      <a:pt x="120" y="127"/>
                    </a:lnTo>
                    <a:lnTo>
                      <a:pt x="121" y="122"/>
                    </a:lnTo>
                    <a:lnTo>
                      <a:pt x="125" y="118"/>
                    </a:lnTo>
                    <a:lnTo>
                      <a:pt x="125" y="115"/>
                    </a:lnTo>
                    <a:lnTo>
                      <a:pt x="120" y="110"/>
                    </a:lnTo>
                    <a:lnTo>
                      <a:pt x="118" y="112"/>
                    </a:lnTo>
                    <a:lnTo>
                      <a:pt x="108" y="112"/>
                    </a:lnTo>
                    <a:lnTo>
                      <a:pt x="103" y="110"/>
                    </a:lnTo>
                    <a:lnTo>
                      <a:pt x="101" y="112"/>
                    </a:lnTo>
                    <a:lnTo>
                      <a:pt x="98" y="112"/>
                    </a:lnTo>
                    <a:lnTo>
                      <a:pt x="95" y="110"/>
                    </a:lnTo>
                    <a:lnTo>
                      <a:pt x="91" y="110"/>
                    </a:lnTo>
                    <a:lnTo>
                      <a:pt x="91" y="112"/>
                    </a:lnTo>
                    <a:lnTo>
                      <a:pt x="88" y="113"/>
                    </a:lnTo>
                    <a:lnTo>
                      <a:pt x="85" y="115"/>
                    </a:lnTo>
                    <a:lnTo>
                      <a:pt x="83" y="115"/>
                    </a:lnTo>
                    <a:lnTo>
                      <a:pt x="80" y="117"/>
                    </a:lnTo>
                    <a:lnTo>
                      <a:pt x="78" y="117"/>
                    </a:lnTo>
                    <a:lnTo>
                      <a:pt x="83" y="112"/>
                    </a:lnTo>
                    <a:lnTo>
                      <a:pt x="86" y="107"/>
                    </a:lnTo>
                    <a:lnTo>
                      <a:pt x="83" y="108"/>
                    </a:lnTo>
                    <a:lnTo>
                      <a:pt x="80" y="107"/>
                    </a:lnTo>
                    <a:lnTo>
                      <a:pt x="81" y="105"/>
                    </a:lnTo>
                    <a:lnTo>
                      <a:pt x="83" y="103"/>
                    </a:lnTo>
                    <a:lnTo>
                      <a:pt x="93" y="97"/>
                    </a:lnTo>
                    <a:lnTo>
                      <a:pt x="95" y="93"/>
                    </a:lnTo>
                    <a:lnTo>
                      <a:pt x="98" y="92"/>
                    </a:lnTo>
                    <a:lnTo>
                      <a:pt x="100" y="88"/>
                    </a:lnTo>
                    <a:lnTo>
                      <a:pt x="98" y="87"/>
                    </a:lnTo>
                    <a:lnTo>
                      <a:pt x="100" y="84"/>
                    </a:lnTo>
                    <a:lnTo>
                      <a:pt x="100" y="82"/>
                    </a:lnTo>
                    <a:lnTo>
                      <a:pt x="95" y="82"/>
                    </a:lnTo>
                    <a:lnTo>
                      <a:pt x="93" y="84"/>
                    </a:lnTo>
                    <a:lnTo>
                      <a:pt x="90" y="84"/>
                    </a:lnTo>
                    <a:lnTo>
                      <a:pt x="85" y="85"/>
                    </a:lnTo>
                    <a:lnTo>
                      <a:pt x="81" y="84"/>
                    </a:lnTo>
                    <a:lnTo>
                      <a:pt x="78" y="85"/>
                    </a:lnTo>
                    <a:lnTo>
                      <a:pt x="77" y="85"/>
                    </a:lnTo>
                    <a:lnTo>
                      <a:pt x="73" y="87"/>
                    </a:lnTo>
                    <a:lnTo>
                      <a:pt x="75" y="85"/>
                    </a:lnTo>
                    <a:lnTo>
                      <a:pt x="72" y="85"/>
                    </a:lnTo>
                    <a:lnTo>
                      <a:pt x="68" y="88"/>
                    </a:lnTo>
                    <a:lnTo>
                      <a:pt x="70" y="85"/>
                    </a:lnTo>
                    <a:lnTo>
                      <a:pt x="63" y="84"/>
                    </a:lnTo>
                    <a:lnTo>
                      <a:pt x="63" y="85"/>
                    </a:lnTo>
                    <a:lnTo>
                      <a:pt x="62" y="87"/>
                    </a:lnTo>
                    <a:lnTo>
                      <a:pt x="62" y="90"/>
                    </a:lnTo>
                    <a:lnTo>
                      <a:pt x="60" y="90"/>
                    </a:lnTo>
                    <a:lnTo>
                      <a:pt x="62" y="93"/>
                    </a:lnTo>
                    <a:lnTo>
                      <a:pt x="57" y="93"/>
                    </a:lnTo>
                    <a:lnTo>
                      <a:pt x="58" y="97"/>
                    </a:lnTo>
                    <a:lnTo>
                      <a:pt x="57" y="100"/>
                    </a:lnTo>
                    <a:lnTo>
                      <a:pt x="55" y="100"/>
                    </a:lnTo>
                    <a:lnTo>
                      <a:pt x="60" y="103"/>
                    </a:lnTo>
                    <a:lnTo>
                      <a:pt x="62" y="107"/>
                    </a:lnTo>
                    <a:lnTo>
                      <a:pt x="57" y="105"/>
                    </a:lnTo>
                    <a:lnTo>
                      <a:pt x="55" y="105"/>
                    </a:lnTo>
                    <a:lnTo>
                      <a:pt x="52" y="103"/>
                    </a:lnTo>
                    <a:lnTo>
                      <a:pt x="52" y="105"/>
                    </a:lnTo>
                    <a:lnTo>
                      <a:pt x="52" y="107"/>
                    </a:lnTo>
                    <a:lnTo>
                      <a:pt x="52" y="108"/>
                    </a:lnTo>
                    <a:lnTo>
                      <a:pt x="50" y="105"/>
                    </a:lnTo>
                    <a:lnTo>
                      <a:pt x="48" y="108"/>
                    </a:lnTo>
                    <a:lnTo>
                      <a:pt x="50" y="110"/>
                    </a:lnTo>
                    <a:lnTo>
                      <a:pt x="48" y="113"/>
                    </a:lnTo>
                    <a:lnTo>
                      <a:pt x="52" y="115"/>
                    </a:lnTo>
                    <a:lnTo>
                      <a:pt x="53" y="115"/>
                    </a:lnTo>
                    <a:lnTo>
                      <a:pt x="50" y="117"/>
                    </a:lnTo>
                    <a:lnTo>
                      <a:pt x="47" y="115"/>
                    </a:lnTo>
                    <a:lnTo>
                      <a:pt x="48" y="120"/>
                    </a:lnTo>
                    <a:lnTo>
                      <a:pt x="48" y="122"/>
                    </a:lnTo>
                    <a:lnTo>
                      <a:pt x="53" y="120"/>
                    </a:lnTo>
                    <a:lnTo>
                      <a:pt x="50" y="122"/>
                    </a:lnTo>
                    <a:lnTo>
                      <a:pt x="50" y="123"/>
                    </a:lnTo>
                    <a:lnTo>
                      <a:pt x="52" y="123"/>
                    </a:lnTo>
                    <a:lnTo>
                      <a:pt x="55" y="123"/>
                    </a:lnTo>
                    <a:lnTo>
                      <a:pt x="53" y="123"/>
                    </a:lnTo>
                    <a:lnTo>
                      <a:pt x="55" y="125"/>
                    </a:lnTo>
                    <a:lnTo>
                      <a:pt x="53" y="125"/>
                    </a:lnTo>
                    <a:lnTo>
                      <a:pt x="52" y="125"/>
                    </a:lnTo>
                    <a:lnTo>
                      <a:pt x="50" y="127"/>
                    </a:lnTo>
                    <a:lnTo>
                      <a:pt x="52" y="128"/>
                    </a:lnTo>
                    <a:lnTo>
                      <a:pt x="50" y="128"/>
                    </a:lnTo>
                    <a:lnTo>
                      <a:pt x="48" y="130"/>
                    </a:lnTo>
                    <a:lnTo>
                      <a:pt x="52" y="132"/>
                    </a:lnTo>
                    <a:lnTo>
                      <a:pt x="52" y="133"/>
                    </a:lnTo>
                    <a:lnTo>
                      <a:pt x="47" y="132"/>
                    </a:lnTo>
                    <a:lnTo>
                      <a:pt x="47" y="135"/>
                    </a:lnTo>
                    <a:lnTo>
                      <a:pt x="48" y="135"/>
                    </a:lnTo>
                    <a:lnTo>
                      <a:pt x="47" y="137"/>
                    </a:lnTo>
                    <a:lnTo>
                      <a:pt x="45" y="138"/>
                    </a:lnTo>
                    <a:lnTo>
                      <a:pt x="42" y="138"/>
                    </a:lnTo>
                    <a:lnTo>
                      <a:pt x="38" y="140"/>
                    </a:lnTo>
                    <a:lnTo>
                      <a:pt x="40" y="142"/>
                    </a:lnTo>
                    <a:lnTo>
                      <a:pt x="45" y="142"/>
                    </a:lnTo>
                    <a:lnTo>
                      <a:pt x="47" y="142"/>
                    </a:lnTo>
                    <a:lnTo>
                      <a:pt x="47" y="143"/>
                    </a:lnTo>
                    <a:lnTo>
                      <a:pt x="43" y="143"/>
                    </a:lnTo>
                    <a:lnTo>
                      <a:pt x="47" y="147"/>
                    </a:lnTo>
                    <a:lnTo>
                      <a:pt x="48" y="145"/>
                    </a:lnTo>
                    <a:lnTo>
                      <a:pt x="50" y="147"/>
                    </a:lnTo>
                    <a:lnTo>
                      <a:pt x="60" y="138"/>
                    </a:lnTo>
                    <a:lnTo>
                      <a:pt x="58" y="142"/>
                    </a:lnTo>
                    <a:lnTo>
                      <a:pt x="60" y="142"/>
                    </a:lnTo>
                    <a:lnTo>
                      <a:pt x="57" y="143"/>
                    </a:lnTo>
                    <a:lnTo>
                      <a:pt x="55" y="148"/>
                    </a:lnTo>
                    <a:lnTo>
                      <a:pt x="55" y="150"/>
                    </a:lnTo>
                    <a:lnTo>
                      <a:pt x="52" y="155"/>
                    </a:lnTo>
                    <a:lnTo>
                      <a:pt x="53" y="155"/>
                    </a:lnTo>
                    <a:lnTo>
                      <a:pt x="50" y="162"/>
                    </a:lnTo>
                    <a:lnTo>
                      <a:pt x="52" y="165"/>
                    </a:lnTo>
                    <a:lnTo>
                      <a:pt x="50" y="168"/>
                    </a:lnTo>
                    <a:lnTo>
                      <a:pt x="50" y="170"/>
                    </a:lnTo>
                    <a:lnTo>
                      <a:pt x="53" y="170"/>
                    </a:lnTo>
                    <a:lnTo>
                      <a:pt x="50" y="173"/>
                    </a:lnTo>
                    <a:lnTo>
                      <a:pt x="48" y="180"/>
                    </a:lnTo>
                    <a:lnTo>
                      <a:pt x="47" y="182"/>
                    </a:lnTo>
                    <a:lnTo>
                      <a:pt x="47" y="183"/>
                    </a:lnTo>
                    <a:lnTo>
                      <a:pt x="52" y="183"/>
                    </a:lnTo>
                    <a:lnTo>
                      <a:pt x="52" y="180"/>
                    </a:lnTo>
                    <a:lnTo>
                      <a:pt x="53" y="175"/>
                    </a:lnTo>
                    <a:lnTo>
                      <a:pt x="53" y="173"/>
                    </a:lnTo>
                    <a:lnTo>
                      <a:pt x="57" y="170"/>
                    </a:lnTo>
                    <a:lnTo>
                      <a:pt x="53" y="162"/>
                    </a:lnTo>
                    <a:lnTo>
                      <a:pt x="55" y="162"/>
                    </a:lnTo>
                    <a:lnTo>
                      <a:pt x="62" y="155"/>
                    </a:lnTo>
                    <a:lnTo>
                      <a:pt x="57" y="162"/>
                    </a:lnTo>
                    <a:lnTo>
                      <a:pt x="57" y="167"/>
                    </a:lnTo>
                    <a:lnTo>
                      <a:pt x="58" y="167"/>
                    </a:lnTo>
                    <a:lnTo>
                      <a:pt x="58" y="165"/>
                    </a:lnTo>
                    <a:lnTo>
                      <a:pt x="62" y="162"/>
                    </a:lnTo>
                    <a:lnTo>
                      <a:pt x="63" y="167"/>
                    </a:lnTo>
                    <a:lnTo>
                      <a:pt x="65" y="162"/>
                    </a:lnTo>
                    <a:lnTo>
                      <a:pt x="65" y="158"/>
                    </a:lnTo>
                    <a:lnTo>
                      <a:pt x="67" y="157"/>
                    </a:lnTo>
                    <a:lnTo>
                      <a:pt x="67" y="162"/>
                    </a:lnTo>
                    <a:lnTo>
                      <a:pt x="72" y="165"/>
                    </a:lnTo>
                    <a:lnTo>
                      <a:pt x="67" y="163"/>
                    </a:lnTo>
                    <a:lnTo>
                      <a:pt x="65" y="170"/>
                    </a:lnTo>
                    <a:lnTo>
                      <a:pt x="67" y="175"/>
                    </a:lnTo>
                    <a:lnTo>
                      <a:pt x="70" y="175"/>
                    </a:lnTo>
                    <a:lnTo>
                      <a:pt x="70" y="178"/>
                    </a:lnTo>
                    <a:lnTo>
                      <a:pt x="67" y="182"/>
                    </a:lnTo>
                    <a:lnTo>
                      <a:pt x="63" y="191"/>
                    </a:lnTo>
                    <a:lnTo>
                      <a:pt x="63" y="196"/>
                    </a:lnTo>
                    <a:lnTo>
                      <a:pt x="60" y="193"/>
                    </a:lnTo>
                    <a:lnTo>
                      <a:pt x="60" y="198"/>
                    </a:lnTo>
                    <a:lnTo>
                      <a:pt x="65" y="205"/>
                    </a:lnTo>
                    <a:lnTo>
                      <a:pt x="63" y="198"/>
                    </a:lnTo>
                    <a:lnTo>
                      <a:pt x="67" y="198"/>
                    </a:lnTo>
                    <a:lnTo>
                      <a:pt x="75" y="203"/>
                    </a:lnTo>
                    <a:lnTo>
                      <a:pt x="75" y="200"/>
                    </a:lnTo>
                    <a:lnTo>
                      <a:pt x="72" y="196"/>
                    </a:lnTo>
                    <a:lnTo>
                      <a:pt x="75" y="196"/>
                    </a:lnTo>
                    <a:lnTo>
                      <a:pt x="81" y="200"/>
                    </a:lnTo>
                    <a:lnTo>
                      <a:pt x="86" y="200"/>
                    </a:lnTo>
                    <a:lnTo>
                      <a:pt x="86" y="198"/>
                    </a:lnTo>
                    <a:lnTo>
                      <a:pt x="90" y="198"/>
                    </a:lnTo>
                    <a:lnTo>
                      <a:pt x="91" y="193"/>
                    </a:lnTo>
                    <a:lnTo>
                      <a:pt x="103" y="195"/>
                    </a:lnTo>
                    <a:lnTo>
                      <a:pt x="96" y="196"/>
                    </a:lnTo>
                    <a:lnTo>
                      <a:pt x="91" y="208"/>
                    </a:lnTo>
                    <a:lnTo>
                      <a:pt x="96" y="218"/>
                    </a:lnTo>
                    <a:lnTo>
                      <a:pt x="100" y="216"/>
                    </a:lnTo>
                    <a:lnTo>
                      <a:pt x="100" y="221"/>
                    </a:lnTo>
                    <a:lnTo>
                      <a:pt x="103" y="218"/>
                    </a:lnTo>
                    <a:lnTo>
                      <a:pt x="108" y="218"/>
                    </a:lnTo>
                    <a:lnTo>
                      <a:pt x="106" y="223"/>
                    </a:lnTo>
                    <a:lnTo>
                      <a:pt x="108" y="225"/>
                    </a:lnTo>
                    <a:lnTo>
                      <a:pt x="103" y="228"/>
                    </a:lnTo>
                    <a:lnTo>
                      <a:pt x="105" y="233"/>
                    </a:lnTo>
                    <a:lnTo>
                      <a:pt x="101" y="238"/>
                    </a:lnTo>
                    <a:lnTo>
                      <a:pt x="105" y="241"/>
                    </a:lnTo>
                    <a:lnTo>
                      <a:pt x="108" y="245"/>
                    </a:lnTo>
                    <a:lnTo>
                      <a:pt x="111" y="245"/>
                    </a:lnTo>
                    <a:lnTo>
                      <a:pt x="110" y="246"/>
                    </a:lnTo>
                    <a:lnTo>
                      <a:pt x="106" y="246"/>
                    </a:lnTo>
                    <a:lnTo>
                      <a:pt x="103" y="243"/>
                    </a:lnTo>
                    <a:lnTo>
                      <a:pt x="101" y="243"/>
                    </a:lnTo>
                    <a:lnTo>
                      <a:pt x="103" y="246"/>
                    </a:lnTo>
                    <a:lnTo>
                      <a:pt x="105" y="248"/>
                    </a:lnTo>
                    <a:lnTo>
                      <a:pt x="101" y="248"/>
                    </a:lnTo>
                    <a:lnTo>
                      <a:pt x="98" y="245"/>
                    </a:lnTo>
                    <a:lnTo>
                      <a:pt x="91" y="246"/>
                    </a:lnTo>
                    <a:lnTo>
                      <a:pt x="88" y="246"/>
                    </a:lnTo>
                    <a:lnTo>
                      <a:pt x="80" y="250"/>
                    </a:lnTo>
                    <a:lnTo>
                      <a:pt x="75" y="255"/>
                    </a:lnTo>
                    <a:lnTo>
                      <a:pt x="70" y="258"/>
                    </a:lnTo>
                    <a:lnTo>
                      <a:pt x="67" y="261"/>
                    </a:lnTo>
                    <a:lnTo>
                      <a:pt x="72" y="261"/>
                    </a:lnTo>
                    <a:lnTo>
                      <a:pt x="73" y="261"/>
                    </a:lnTo>
                    <a:lnTo>
                      <a:pt x="73" y="260"/>
                    </a:lnTo>
                    <a:lnTo>
                      <a:pt x="81" y="258"/>
                    </a:lnTo>
                    <a:lnTo>
                      <a:pt x="81" y="261"/>
                    </a:lnTo>
                    <a:lnTo>
                      <a:pt x="83" y="265"/>
                    </a:lnTo>
                    <a:lnTo>
                      <a:pt x="80" y="266"/>
                    </a:lnTo>
                    <a:lnTo>
                      <a:pt x="81" y="270"/>
                    </a:lnTo>
                    <a:lnTo>
                      <a:pt x="85" y="270"/>
                    </a:lnTo>
                    <a:lnTo>
                      <a:pt x="78" y="278"/>
                    </a:lnTo>
                    <a:lnTo>
                      <a:pt x="75" y="280"/>
                    </a:lnTo>
                    <a:lnTo>
                      <a:pt x="72" y="283"/>
                    </a:lnTo>
                    <a:lnTo>
                      <a:pt x="70" y="283"/>
                    </a:lnTo>
                    <a:lnTo>
                      <a:pt x="65" y="286"/>
                    </a:lnTo>
                    <a:lnTo>
                      <a:pt x="60" y="286"/>
                    </a:lnTo>
                    <a:lnTo>
                      <a:pt x="55" y="289"/>
                    </a:lnTo>
                    <a:lnTo>
                      <a:pt x="60" y="289"/>
                    </a:lnTo>
                    <a:lnTo>
                      <a:pt x="60" y="293"/>
                    </a:lnTo>
                    <a:lnTo>
                      <a:pt x="57" y="294"/>
                    </a:lnTo>
                    <a:lnTo>
                      <a:pt x="62" y="294"/>
                    </a:lnTo>
                    <a:lnTo>
                      <a:pt x="62" y="296"/>
                    </a:lnTo>
                    <a:lnTo>
                      <a:pt x="63" y="298"/>
                    </a:lnTo>
                    <a:lnTo>
                      <a:pt x="67" y="296"/>
                    </a:lnTo>
                    <a:lnTo>
                      <a:pt x="70" y="294"/>
                    </a:lnTo>
                    <a:lnTo>
                      <a:pt x="77" y="293"/>
                    </a:lnTo>
                    <a:lnTo>
                      <a:pt x="77" y="294"/>
                    </a:lnTo>
                    <a:lnTo>
                      <a:pt x="81" y="296"/>
                    </a:lnTo>
                    <a:lnTo>
                      <a:pt x="78" y="298"/>
                    </a:lnTo>
                    <a:lnTo>
                      <a:pt x="78" y="299"/>
                    </a:lnTo>
                    <a:lnTo>
                      <a:pt x="85" y="299"/>
                    </a:lnTo>
                    <a:lnTo>
                      <a:pt x="85" y="298"/>
                    </a:lnTo>
                    <a:lnTo>
                      <a:pt x="88" y="298"/>
                    </a:lnTo>
                    <a:lnTo>
                      <a:pt x="91" y="301"/>
                    </a:lnTo>
                    <a:lnTo>
                      <a:pt x="95" y="304"/>
                    </a:lnTo>
                    <a:lnTo>
                      <a:pt x="101" y="304"/>
                    </a:lnTo>
                    <a:lnTo>
                      <a:pt x="105" y="301"/>
                    </a:lnTo>
                    <a:lnTo>
                      <a:pt x="108" y="299"/>
                    </a:lnTo>
                    <a:lnTo>
                      <a:pt x="113" y="298"/>
                    </a:lnTo>
                    <a:lnTo>
                      <a:pt x="115" y="296"/>
                    </a:lnTo>
                    <a:lnTo>
                      <a:pt x="118" y="294"/>
                    </a:lnTo>
                    <a:lnTo>
                      <a:pt x="113" y="299"/>
                    </a:lnTo>
                    <a:lnTo>
                      <a:pt x="108" y="304"/>
                    </a:lnTo>
                    <a:lnTo>
                      <a:pt x="106" y="311"/>
                    </a:lnTo>
                    <a:lnTo>
                      <a:pt x="103" y="311"/>
                    </a:lnTo>
                    <a:lnTo>
                      <a:pt x="100" y="311"/>
                    </a:lnTo>
                    <a:lnTo>
                      <a:pt x="96" y="309"/>
                    </a:lnTo>
                    <a:lnTo>
                      <a:pt x="86" y="309"/>
                    </a:lnTo>
                    <a:lnTo>
                      <a:pt x="80" y="311"/>
                    </a:lnTo>
                    <a:lnTo>
                      <a:pt x="80" y="314"/>
                    </a:lnTo>
                    <a:lnTo>
                      <a:pt x="77" y="316"/>
                    </a:lnTo>
                    <a:lnTo>
                      <a:pt x="72" y="316"/>
                    </a:lnTo>
                    <a:lnTo>
                      <a:pt x="72" y="324"/>
                    </a:lnTo>
                    <a:lnTo>
                      <a:pt x="68" y="328"/>
                    </a:lnTo>
                    <a:lnTo>
                      <a:pt x="67" y="329"/>
                    </a:lnTo>
                    <a:lnTo>
                      <a:pt x="62" y="331"/>
                    </a:lnTo>
                    <a:lnTo>
                      <a:pt x="60" y="334"/>
                    </a:lnTo>
                    <a:lnTo>
                      <a:pt x="58" y="334"/>
                    </a:lnTo>
                    <a:lnTo>
                      <a:pt x="57" y="336"/>
                    </a:lnTo>
                    <a:lnTo>
                      <a:pt x="52" y="341"/>
                    </a:lnTo>
                    <a:lnTo>
                      <a:pt x="50" y="339"/>
                    </a:lnTo>
                    <a:lnTo>
                      <a:pt x="45" y="343"/>
                    </a:lnTo>
                    <a:lnTo>
                      <a:pt x="45" y="346"/>
                    </a:lnTo>
                    <a:lnTo>
                      <a:pt x="50" y="346"/>
                    </a:lnTo>
                    <a:lnTo>
                      <a:pt x="50" y="343"/>
                    </a:lnTo>
                    <a:lnTo>
                      <a:pt x="55" y="344"/>
                    </a:lnTo>
                    <a:lnTo>
                      <a:pt x="57" y="34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93" name="Freeform 64"/>
              <p:cNvSpPr>
                <a:spLocks noEditPoints="1"/>
              </p:cNvSpPr>
              <p:nvPr/>
            </p:nvSpPr>
            <p:spPr bwMode="auto">
              <a:xfrm>
                <a:off x="6360431" y="2630560"/>
                <a:ext cx="168029" cy="136962"/>
              </a:xfrm>
              <a:custGeom>
                <a:avLst/>
                <a:gdLst/>
                <a:ahLst/>
                <a:cxnLst>
                  <a:cxn ang="0">
                    <a:pos x="248" y="130"/>
                  </a:cxn>
                  <a:cxn ang="0">
                    <a:pos x="228" y="140"/>
                  </a:cxn>
                  <a:cxn ang="0">
                    <a:pos x="234" y="125"/>
                  </a:cxn>
                  <a:cxn ang="0">
                    <a:pos x="253" y="103"/>
                  </a:cxn>
                  <a:cxn ang="0">
                    <a:pos x="261" y="100"/>
                  </a:cxn>
                  <a:cxn ang="0">
                    <a:pos x="264" y="76"/>
                  </a:cxn>
                  <a:cxn ang="0">
                    <a:pos x="271" y="57"/>
                  </a:cxn>
                  <a:cxn ang="0">
                    <a:pos x="249" y="55"/>
                  </a:cxn>
                  <a:cxn ang="0">
                    <a:pos x="233" y="47"/>
                  </a:cxn>
                  <a:cxn ang="0">
                    <a:pos x="214" y="40"/>
                  </a:cxn>
                  <a:cxn ang="0">
                    <a:pos x="196" y="32"/>
                  </a:cxn>
                  <a:cxn ang="0">
                    <a:pos x="181" y="20"/>
                  </a:cxn>
                  <a:cxn ang="0">
                    <a:pos x="163" y="2"/>
                  </a:cxn>
                  <a:cxn ang="0">
                    <a:pos x="143" y="7"/>
                  </a:cxn>
                  <a:cxn ang="0">
                    <a:pos x="133" y="33"/>
                  </a:cxn>
                  <a:cxn ang="0">
                    <a:pos x="107" y="42"/>
                  </a:cxn>
                  <a:cxn ang="0">
                    <a:pos x="90" y="50"/>
                  </a:cxn>
                  <a:cxn ang="0">
                    <a:pos x="80" y="42"/>
                  </a:cxn>
                  <a:cxn ang="0">
                    <a:pos x="65" y="45"/>
                  </a:cxn>
                  <a:cxn ang="0">
                    <a:pos x="70" y="62"/>
                  </a:cxn>
                  <a:cxn ang="0">
                    <a:pos x="58" y="68"/>
                  </a:cxn>
                  <a:cxn ang="0">
                    <a:pos x="37" y="63"/>
                  </a:cxn>
                  <a:cxn ang="0">
                    <a:pos x="18" y="67"/>
                  </a:cxn>
                  <a:cxn ang="0">
                    <a:pos x="2" y="78"/>
                  </a:cxn>
                  <a:cxn ang="0">
                    <a:pos x="4" y="78"/>
                  </a:cxn>
                  <a:cxn ang="0">
                    <a:pos x="9" y="85"/>
                  </a:cxn>
                  <a:cxn ang="0">
                    <a:pos x="9" y="95"/>
                  </a:cxn>
                  <a:cxn ang="0">
                    <a:pos x="30" y="96"/>
                  </a:cxn>
                  <a:cxn ang="0">
                    <a:pos x="43" y="100"/>
                  </a:cxn>
                  <a:cxn ang="0">
                    <a:pos x="52" y="108"/>
                  </a:cxn>
                  <a:cxn ang="0">
                    <a:pos x="63" y="108"/>
                  </a:cxn>
                  <a:cxn ang="0">
                    <a:pos x="57" y="121"/>
                  </a:cxn>
                  <a:cxn ang="0">
                    <a:pos x="80" y="135"/>
                  </a:cxn>
                  <a:cxn ang="0">
                    <a:pos x="78" y="151"/>
                  </a:cxn>
                  <a:cxn ang="0">
                    <a:pos x="87" y="158"/>
                  </a:cxn>
                  <a:cxn ang="0">
                    <a:pos x="82" y="178"/>
                  </a:cxn>
                  <a:cxn ang="0">
                    <a:pos x="72" y="213"/>
                  </a:cxn>
                  <a:cxn ang="0">
                    <a:pos x="82" y="223"/>
                  </a:cxn>
                  <a:cxn ang="0">
                    <a:pos x="113" y="233"/>
                  </a:cxn>
                  <a:cxn ang="0">
                    <a:pos x="143" y="231"/>
                  </a:cxn>
                  <a:cxn ang="0">
                    <a:pos x="171" y="238"/>
                  </a:cxn>
                  <a:cxn ang="0">
                    <a:pos x="186" y="208"/>
                  </a:cxn>
                  <a:cxn ang="0">
                    <a:pos x="206" y="213"/>
                  </a:cxn>
                  <a:cxn ang="0">
                    <a:pos x="244" y="223"/>
                  </a:cxn>
                  <a:cxn ang="0">
                    <a:pos x="268" y="201"/>
                  </a:cxn>
                  <a:cxn ang="0">
                    <a:pos x="253" y="174"/>
                  </a:cxn>
                  <a:cxn ang="0">
                    <a:pos x="253" y="153"/>
                  </a:cxn>
                  <a:cxn ang="0">
                    <a:pos x="306" y="266"/>
                  </a:cxn>
                  <a:cxn ang="0">
                    <a:pos x="299" y="258"/>
                  </a:cxn>
                  <a:cxn ang="0">
                    <a:pos x="294" y="249"/>
                  </a:cxn>
                  <a:cxn ang="0">
                    <a:pos x="294" y="241"/>
                  </a:cxn>
                  <a:cxn ang="0">
                    <a:pos x="307" y="231"/>
                  </a:cxn>
                  <a:cxn ang="0">
                    <a:pos x="312" y="221"/>
                  </a:cxn>
                  <a:cxn ang="0">
                    <a:pos x="312" y="256"/>
                  </a:cxn>
                </a:cxnLst>
                <a:rect l="0" t="0" r="r" b="b"/>
                <a:pathLst>
                  <a:path w="316" h="266">
                    <a:moveTo>
                      <a:pt x="254" y="145"/>
                    </a:moveTo>
                    <a:lnTo>
                      <a:pt x="254" y="141"/>
                    </a:lnTo>
                    <a:lnTo>
                      <a:pt x="251" y="140"/>
                    </a:lnTo>
                    <a:lnTo>
                      <a:pt x="249" y="135"/>
                    </a:lnTo>
                    <a:lnTo>
                      <a:pt x="248" y="130"/>
                    </a:lnTo>
                    <a:lnTo>
                      <a:pt x="239" y="130"/>
                    </a:lnTo>
                    <a:lnTo>
                      <a:pt x="236" y="133"/>
                    </a:lnTo>
                    <a:lnTo>
                      <a:pt x="239" y="138"/>
                    </a:lnTo>
                    <a:lnTo>
                      <a:pt x="233" y="140"/>
                    </a:lnTo>
                    <a:lnTo>
                      <a:pt x="228" y="140"/>
                    </a:lnTo>
                    <a:lnTo>
                      <a:pt x="228" y="136"/>
                    </a:lnTo>
                    <a:lnTo>
                      <a:pt x="229" y="135"/>
                    </a:lnTo>
                    <a:lnTo>
                      <a:pt x="233" y="135"/>
                    </a:lnTo>
                    <a:lnTo>
                      <a:pt x="233" y="131"/>
                    </a:lnTo>
                    <a:lnTo>
                      <a:pt x="234" y="125"/>
                    </a:lnTo>
                    <a:lnTo>
                      <a:pt x="239" y="115"/>
                    </a:lnTo>
                    <a:lnTo>
                      <a:pt x="244" y="115"/>
                    </a:lnTo>
                    <a:lnTo>
                      <a:pt x="248" y="108"/>
                    </a:lnTo>
                    <a:lnTo>
                      <a:pt x="253" y="106"/>
                    </a:lnTo>
                    <a:lnTo>
                      <a:pt x="253" y="103"/>
                    </a:lnTo>
                    <a:lnTo>
                      <a:pt x="248" y="100"/>
                    </a:lnTo>
                    <a:lnTo>
                      <a:pt x="249" y="96"/>
                    </a:lnTo>
                    <a:lnTo>
                      <a:pt x="256" y="96"/>
                    </a:lnTo>
                    <a:lnTo>
                      <a:pt x="258" y="100"/>
                    </a:lnTo>
                    <a:lnTo>
                      <a:pt x="261" y="100"/>
                    </a:lnTo>
                    <a:lnTo>
                      <a:pt x="269" y="98"/>
                    </a:lnTo>
                    <a:lnTo>
                      <a:pt x="268" y="93"/>
                    </a:lnTo>
                    <a:lnTo>
                      <a:pt x="263" y="91"/>
                    </a:lnTo>
                    <a:lnTo>
                      <a:pt x="263" y="85"/>
                    </a:lnTo>
                    <a:lnTo>
                      <a:pt x="264" y="76"/>
                    </a:lnTo>
                    <a:lnTo>
                      <a:pt x="268" y="75"/>
                    </a:lnTo>
                    <a:lnTo>
                      <a:pt x="268" y="71"/>
                    </a:lnTo>
                    <a:lnTo>
                      <a:pt x="271" y="65"/>
                    </a:lnTo>
                    <a:lnTo>
                      <a:pt x="276" y="60"/>
                    </a:lnTo>
                    <a:lnTo>
                      <a:pt x="271" y="57"/>
                    </a:lnTo>
                    <a:lnTo>
                      <a:pt x="268" y="57"/>
                    </a:lnTo>
                    <a:lnTo>
                      <a:pt x="261" y="53"/>
                    </a:lnTo>
                    <a:lnTo>
                      <a:pt x="258" y="55"/>
                    </a:lnTo>
                    <a:lnTo>
                      <a:pt x="254" y="55"/>
                    </a:lnTo>
                    <a:lnTo>
                      <a:pt x="249" y="55"/>
                    </a:lnTo>
                    <a:lnTo>
                      <a:pt x="246" y="55"/>
                    </a:lnTo>
                    <a:lnTo>
                      <a:pt x="241" y="52"/>
                    </a:lnTo>
                    <a:lnTo>
                      <a:pt x="241" y="50"/>
                    </a:lnTo>
                    <a:lnTo>
                      <a:pt x="236" y="47"/>
                    </a:lnTo>
                    <a:lnTo>
                      <a:pt x="233" y="47"/>
                    </a:lnTo>
                    <a:lnTo>
                      <a:pt x="228" y="47"/>
                    </a:lnTo>
                    <a:lnTo>
                      <a:pt x="224" y="42"/>
                    </a:lnTo>
                    <a:lnTo>
                      <a:pt x="221" y="42"/>
                    </a:lnTo>
                    <a:lnTo>
                      <a:pt x="218" y="43"/>
                    </a:lnTo>
                    <a:lnTo>
                      <a:pt x="214" y="40"/>
                    </a:lnTo>
                    <a:lnTo>
                      <a:pt x="209" y="40"/>
                    </a:lnTo>
                    <a:lnTo>
                      <a:pt x="203" y="33"/>
                    </a:lnTo>
                    <a:lnTo>
                      <a:pt x="201" y="33"/>
                    </a:lnTo>
                    <a:lnTo>
                      <a:pt x="198" y="32"/>
                    </a:lnTo>
                    <a:lnTo>
                      <a:pt x="196" y="32"/>
                    </a:lnTo>
                    <a:lnTo>
                      <a:pt x="193" y="33"/>
                    </a:lnTo>
                    <a:lnTo>
                      <a:pt x="188" y="30"/>
                    </a:lnTo>
                    <a:lnTo>
                      <a:pt x="188" y="23"/>
                    </a:lnTo>
                    <a:lnTo>
                      <a:pt x="185" y="23"/>
                    </a:lnTo>
                    <a:lnTo>
                      <a:pt x="181" y="20"/>
                    </a:lnTo>
                    <a:lnTo>
                      <a:pt x="178" y="20"/>
                    </a:lnTo>
                    <a:lnTo>
                      <a:pt x="171" y="15"/>
                    </a:lnTo>
                    <a:lnTo>
                      <a:pt x="170" y="12"/>
                    </a:lnTo>
                    <a:lnTo>
                      <a:pt x="165" y="10"/>
                    </a:lnTo>
                    <a:lnTo>
                      <a:pt x="163" y="2"/>
                    </a:lnTo>
                    <a:lnTo>
                      <a:pt x="161" y="0"/>
                    </a:lnTo>
                    <a:lnTo>
                      <a:pt x="160" y="2"/>
                    </a:lnTo>
                    <a:lnTo>
                      <a:pt x="151" y="5"/>
                    </a:lnTo>
                    <a:lnTo>
                      <a:pt x="150" y="3"/>
                    </a:lnTo>
                    <a:lnTo>
                      <a:pt x="143" y="7"/>
                    </a:lnTo>
                    <a:lnTo>
                      <a:pt x="141" y="12"/>
                    </a:lnTo>
                    <a:lnTo>
                      <a:pt x="141" y="17"/>
                    </a:lnTo>
                    <a:lnTo>
                      <a:pt x="141" y="25"/>
                    </a:lnTo>
                    <a:lnTo>
                      <a:pt x="133" y="30"/>
                    </a:lnTo>
                    <a:lnTo>
                      <a:pt x="133" y="33"/>
                    </a:lnTo>
                    <a:lnTo>
                      <a:pt x="126" y="35"/>
                    </a:lnTo>
                    <a:lnTo>
                      <a:pt x="121" y="35"/>
                    </a:lnTo>
                    <a:lnTo>
                      <a:pt x="118" y="33"/>
                    </a:lnTo>
                    <a:lnTo>
                      <a:pt x="108" y="38"/>
                    </a:lnTo>
                    <a:lnTo>
                      <a:pt x="107" y="42"/>
                    </a:lnTo>
                    <a:lnTo>
                      <a:pt x="108" y="45"/>
                    </a:lnTo>
                    <a:lnTo>
                      <a:pt x="111" y="47"/>
                    </a:lnTo>
                    <a:lnTo>
                      <a:pt x="107" y="50"/>
                    </a:lnTo>
                    <a:lnTo>
                      <a:pt x="100" y="52"/>
                    </a:lnTo>
                    <a:lnTo>
                      <a:pt x="90" y="50"/>
                    </a:lnTo>
                    <a:lnTo>
                      <a:pt x="87" y="48"/>
                    </a:lnTo>
                    <a:lnTo>
                      <a:pt x="82" y="50"/>
                    </a:lnTo>
                    <a:lnTo>
                      <a:pt x="82" y="47"/>
                    </a:lnTo>
                    <a:lnTo>
                      <a:pt x="78" y="45"/>
                    </a:lnTo>
                    <a:lnTo>
                      <a:pt x="80" y="42"/>
                    </a:lnTo>
                    <a:lnTo>
                      <a:pt x="75" y="40"/>
                    </a:lnTo>
                    <a:lnTo>
                      <a:pt x="72" y="42"/>
                    </a:lnTo>
                    <a:lnTo>
                      <a:pt x="65" y="40"/>
                    </a:lnTo>
                    <a:lnTo>
                      <a:pt x="63" y="40"/>
                    </a:lnTo>
                    <a:lnTo>
                      <a:pt x="65" y="45"/>
                    </a:lnTo>
                    <a:lnTo>
                      <a:pt x="63" y="47"/>
                    </a:lnTo>
                    <a:lnTo>
                      <a:pt x="72" y="53"/>
                    </a:lnTo>
                    <a:lnTo>
                      <a:pt x="70" y="55"/>
                    </a:lnTo>
                    <a:lnTo>
                      <a:pt x="72" y="58"/>
                    </a:lnTo>
                    <a:lnTo>
                      <a:pt x="70" y="62"/>
                    </a:lnTo>
                    <a:lnTo>
                      <a:pt x="73" y="65"/>
                    </a:lnTo>
                    <a:lnTo>
                      <a:pt x="73" y="70"/>
                    </a:lnTo>
                    <a:lnTo>
                      <a:pt x="65" y="68"/>
                    </a:lnTo>
                    <a:lnTo>
                      <a:pt x="62" y="70"/>
                    </a:lnTo>
                    <a:lnTo>
                      <a:pt x="58" y="68"/>
                    </a:lnTo>
                    <a:lnTo>
                      <a:pt x="53" y="70"/>
                    </a:lnTo>
                    <a:lnTo>
                      <a:pt x="52" y="68"/>
                    </a:lnTo>
                    <a:lnTo>
                      <a:pt x="47" y="71"/>
                    </a:lnTo>
                    <a:lnTo>
                      <a:pt x="40" y="63"/>
                    </a:lnTo>
                    <a:lnTo>
                      <a:pt x="37" y="63"/>
                    </a:lnTo>
                    <a:lnTo>
                      <a:pt x="30" y="63"/>
                    </a:lnTo>
                    <a:lnTo>
                      <a:pt x="27" y="68"/>
                    </a:lnTo>
                    <a:lnTo>
                      <a:pt x="23" y="67"/>
                    </a:lnTo>
                    <a:lnTo>
                      <a:pt x="20" y="68"/>
                    </a:lnTo>
                    <a:lnTo>
                      <a:pt x="18" y="67"/>
                    </a:lnTo>
                    <a:lnTo>
                      <a:pt x="13" y="68"/>
                    </a:lnTo>
                    <a:lnTo>
                      <a:pt x="10" y="70"/>
                    </a:lnTo>
                    <a:lnTo>
                      <a:pt x="4" y="71"/>
                    </a:lnTo>
                    <a:lnTo>
                      <a:pt x="0" y="75"/>
                    </a:lnTo>
                    <a:lnTo>
                      <a:pt x="2" y="78"/>
                    </a:lnTo>
                    <a:lnTo>
                      <a:pt x="5" y="76"/>
                    </a:lnTo>
                    <a:lnTo>
                      <a:pt x="10" y="76"/>
                    </a:lnTo>
                    <a:lnTo>
                      <a:pt x="12" y="78"/>
                    </a:lnTo>
                    <a:lnTo>
                      <a:pt x="7" y="78"/>
                    </a:lnTo>
                    <a:lnTo>
                      <a:pt x="4" y="78"/>
                    </a:lnTo>
                    <a:lnTo>
                      <a:pt x="5" y="83"/>
                    </a:lnTo>
                    <a:lnTo>
                      <a:pt x="7" y="80"/>
                    </a:lnTo>
                    <a:lnTo>
                      <a:pt x="10" y="80"/>
                    </a:lnTo>
                    <a:lnTo>
                      <a:pt x="10" y="83"/>
                    </a:lnTo>
                    <a:lnTo>
                      <a:pt x="9" y="85"/>
                    </a:lnTo>
                    <a:lnTo>
                      <a:pt x="4" y="85"/>
                    </a:lnTo>
                    <a:lnTo>
                      <a:pt x="4" y="86"/>
                    </a:lnTo>
                    <a:lnTo>
                      <a:pt x="9" y="86"/>
                    </a:lnTo>
                    <a:lnTo>
                      <a:pt x="10" y="91"/>
                    </a:lnTo>
                    <a:lnTo>
                      <a:pt x="9" y="95"/>
                    </a:lnTo>
                    <a:lnTo>
                      <a:pt x="13" y="91"/>
                    </a:lnTo>
                    <a:lnTo>
                      <a:pt x="17" y="91"/>
                    </a:lnTo>
                    <a:lnTo>
                      <a:pt x="20" y="91"/>
                    </a:lnTo>
                    <a:lnTo>
                      <a:pt x="28" y="95"/>
                    </a:lnTo>
                    <a:lnTo>
                      <a:pt x="30" y="96"/>
                    </a:lnTo>
                    <a:lnTo>
                      <a:pt x="33" y="96"/>
                    </a:lnTo>
                    <a:lnTo>
                      <a:pt x="38" y="100"/>
                    </a:lnTo>
                    <a:lnTo>
                      <a:pt x="42" y="96"/>
                    </a:lnTo>
                    <a:lnTo>
                      <a:pt x="45" y="96"/>
                    </a:lnTo>
                    <a:lnTo>
                      <a:pt x="43" y="100"/>
                    </a:lnTo>
                    <a:lnTo>
                      <a:pt x="45" y="101"/>
                    </a:lnTo>
                    <a:lnTo>
                      <a:pt x="48" y="100"/>
                    </a:lnTo>
                    <a:lnTo>
                      <a:pt x="52" y="101"/>
                    </a:lnTo>
                    <a:lnTo>
                      <a:pt x="50" y="105"/>
                    </a:lnTo>
                    <a:lnTo>
                      <a:pt x="52" y="108"/>
                    </a:lnTo>
                    <a:lnTo>
                      <a:pt x="55" y="108"/>
                    </a:lnTo>
                    <a:lnTo>
                      <a:pt x="60" y="106"/>
                    </a:lnTo>
                    <a:lnTo>
                      <a:pt x="63" y="106"/>
                    </a:lnTo>
                    <a:lnTo>
                      <a:pt x="67" y="110"/>
                    </a:lnTo>
                    <a:lnTo>
                      <a:pt x="63" y="108"/>
                    </a:lnTo>
                    <a:lnTo>
                      <a:pt x="58" y="108"/>
                    </a:lnTo>
                    <a:lnTo>
                      <a:pt x="57" y="111"/>
                    </a:lnTo>
                    <a:lnTo>
                      <a:pt x="58" y="113"/>
                    </a:lnTo>
                    <a:lnTo>
                      <a:pt x="60" y="118"/>
                    </a:lnTo>
                    <a:lnTo>
                      <a:pt x="57" y="121"/>
                    </a:lnTo>
                    <a:lnTo>
                      <a:pt x="58" y="123"/>
                    </a:lnTo>
                    <a:lnTo>
                      <a:pt x="62" y="125"/>
                    </a:lnTo>
                    <a:lnTo>
                      <a:pt x="68" y="131"/>
                    </a:lnTo>
                    <a:lnTo>
                      <a:pt x="75" y="131"/>
                    </a:lnTo>
                    <a:lnTo>
                      <a:pt x="80" y="135"/>
                    </a:lnTo>
                    <a:lnTo>
                      <a:pt x="80" y="138"/>
                    </a:lnTo>
                    <a:lnTo>
                      <a:pt x="82" y="141"/>
                    </a:lnTo>
                    <a:lnTo>
                      <a:pt x="80" y="146"/>
                    </a:lnTo>
                    <a:lnTo>
                      <a:pt x="80" y="146"/>
                    </a:lnTo>
                    <a:lnTo>
                      <a:pt x="78" y="151"/>
                    </a:lnTo>
                    <a:lnTo>
                      <a:pt x="82" y="151"/>
                    </a:lnTo>
                    <a:lnTo>
                      <a:pt x="90" y="156"/>
                    </a:lnTo>
                    <a:lnTo>
                      <a:pt x="95" y="169"/>
                    </a:lnTo>
                    <a:lnTo>
                      <a:pt x="88" y="163"/>
                    </a:lnTo>
                    <a:lnTo>
                      <a:pt x="87" y="158"/>
                    </a:lnTo>
                    <a:lnTo>
                      <a:pt x="82" y="156"/>
                    </a:lnTo>
                    <a:lnTo>
                      <a:pt x="80" y="158"/>
                    </a:lnTo>
                    <a:lnTo>
                      <a:pt x="78" y="168"/>
                    </a:lnTo>
                    <a:lnTo>
                      <a:pt x="78" y="176"/>
                    </a:lnTo>
                    <a:lnTo>
                      <a:pt x="82" y="178"/>
                    </a:lnTo>
                    <a:lnTo>
                      <a:pt x="78" y="181"/>
                    </a:lnTo>
                    <a:lnTo>
                      <a:pt x="77" y="196"/>
                    </a:lnTo>
                    <a:lnTo>
                      <a:pt x="73" y="208"/>
                    </a:lnTo>
                    <a:lnTo>
                      <a:pt x="67" y="211"/>
                    </a:lnTo>
                    <a:lnTo>
                      <a:pt x="72" y="213"/>
                    </a:lnTo>
                    <a:lnTo>
                      <a:pt x="72" y="214"/>
                    </a:lnTo>
                    <a:lnTo>
                      <a:pt x="75" y="214"/>
                    </a:lnTo>
                    <a:lnTo>
                      <a:pt x="75" y="219"/>
                    </a:lnTo>
                    <a:lnTo>
                      <a:pt x="75" y="223"/>
                    </a:lnTo>
                    <a:lnTo>
                      <a:pt x="82" y="223"/>
                    </a:lnTo>
                    <a:lnTo>
                      <a:pt x="92" y="226"/>
                    </a:lnTo>
                    <a:lnTo>
                      <a:pt x="97" y="231"/>
                    </a:lnTo>
                    <a:lnTo>
                      <a:pt x="102" y="228"/>
                    </a:lnTo>
                    <a:lnTo>
                      <a:pt x="107" y="233"/>
                    </a:lnTo>
                    <a:lnTo>
                      <a:pt x="113" y="233"/>
                    </a:lnTo>
                    <a:lnTo>
                      <a:pt x="116" y="234"/>
                    </a:lnTo>
                    <a:lnTo>
                      <a:pt x="121" y="231"/>
                    </a:lnTo>
                    <a:lnTo>
                      <a:pt x="131" y="231"/>
                    </a:lnTo>
                    <a:lnTo>
                      <a:pt x="136" y="233"/>
                    </a:lnTo>
                    <a:lnTo>
                      <a:pt x="143" y="231"/>
                    </a:lnTo>
                    <a:lnTo>
                      <a:pt x="150" y="236"/>
                    </a:lnTo>
                    <a:lnTo>
                      <a:pt x="161" y="234"/>
                    </a:lnTo>
                    <a:lnTo>
                      <a:pt x="170" y="239"/>
                    </a:lnTo>
                    <a:lnTo>
                      <a:pt x="171" y="239"/>
                    </a:lnTo>
                    <a:lnTo>
                      <a:pt x="171" y="238"/>
                    </a:lnTo>
                    <a:lnTo>
                      <a:pt x="170" y="231"/>
                    </a:lnTo>
                    <a:lnTo>
                      <a:pt x="171" y="224"/>
                    </a:lnTo>
                    <a:lnTo>
                      <a:pt x="173" y="219"/>
                    </a:lnTo>
                    <a:lnTo>
                      <a:pt x="178" y="216"/>
                    </a:lnTo>
                    <a:lnTo>
                      <a:pt x="186" y="208"/>
                    </a:lnTo>
                    <a:lnTo>
                      <a:pt x="190" y="208"/>
                    </a:lnTo>
                    <a:lnTo>
                      <a:pt x="191" y="209"/>
                    </a:lnTo>
                    <a:lnTo>
                      <a:pt x="198" y="209"/>
                    </a:lnTo>
                    <a:lnTo>
                      <a:pt x="203" y="213"/>
                    </a:lnTo>
                    <a:lnTo>
                      <a:pt x="206" y="213"/>
                    </a:lnTo>
                    <a:lnTo>
                      <a:pt x="211" y="211"/>
                    </a:lnTo>
                    <a:lnTo>
                      <a:pt x="214" y="209"/>
                    </a:lnTo>
                    <a:lnTo>
                      <a:pt x="229" y="218"/>
                    </a:lnTo>
                    <a:lnTo>
                      <a:pt x="233" y="221"/>
                    </a:lnTo>
                    <a:lnTo>
                      <a:pt x="244" y="223"/>
                    </a:lnTo>
                    <a:lnTo>
                      <a:pt x="248" y="218"/>
                    </a:lnTo>
                    <a:lnTo>
                      <a:pt x="248" y="216"/>
                    </a:lnTo>
                    <a:lnTo>
                      <a:pt x="251" y="211"/>
                    </a:lnTo>
                    <a:lnTo>
                      <a:pt x="266" y="201"/>
                    </a:lnTo>
                    <a:lnTo>
                      <a:pt x="268" y="201"/>
                    </a:lnTo>
                    <a:lnTo>
                      <a:pt x="266" y="196"/>
                    </a:lnTo>
                    <a:lnTo>
                      <a:pt x="269" y="189"/>
                    </a:lnTo>
                    <a:lnTo>
                      <a:pt x="261" y="189"/>
                    </a:lnTo>
                    <a:lnTo>
                      <a:pt x="254" y="184"/>
                    </a:lnTo>
                    <a:lnTo>
                      <a:pt x="253" y="174"/>
                    </a:lnTo>
                    <a:lnTo>
                      <a:pt x="248" y="168"/>
                    </a:lnTo>
                    <a:lnTo>
                      <a:pt x="251" y="165"/>
                    </a:lnTo>
                    <a:lnTo>
                      <a:pt x="256" y="165"/>
                    </a:lnTo>
                    <a:lnTo>
                      <a:pt x="258" y="156"/>
                    </a:lnTo>
                    <a:lnTo>
                      <a:pt x="253" y="153"/>
                    </a:lnTo>
                    <a:lnTo>
                      <a:pt x="253" y="148"/>
                    </a:lnTo>
                    <a:lnTo>
                      <a:pt x="254" y="145"/>
                    </a:lnTo>
                    <a:lnTo>
                      <a:pt x="254" y="145"/>
                    </a:lnTo>
                    <a:lnTo>
                      <a:pt x="254" y="145"/>
                    </a:lnTo>
                    <a:close/>
                    <a:moveTo>
                      <a:pt x="306" y="266"/>
                    </a:moveTo>
                    <a:lnTo>
                      <a:pt x="298" y="263"/>
                    </a:lnTo>
                    <a:lnTo>
                      <a:pt x="298" y="261"/>
                    </a:lnTo>
                    <a:lnTo>
                      <a:pt x="299" y="259"/>
                    </a:lnTo>
                    <a:lnTo>
                      <a:pt x="301" y="259"/>
                    </a:lnTo>
                    <a:lnTo>
                      <a:pt x="299" y="258"/>
                    </a:lnTo>
                    <a:lnTo>
                      <a:pt x="298" y="258"/>
                    </a:lnTo>
                    <a:lnTo>
                      <a:pt x="298" y="254"/>
                    </a:lnTo>
                    <a:lnTo>
                      <a:pt x="294" y="253"/>
                    </a:lnTo>
                    <a:lnTo>
                      <a:pt x="293" y="251"/>
                    </a:lnTo>
                    <a:lnTo>
                      <a:pt x="294" y="249"/>
                    </a:lnTo>
                    <a:lnTo>
                      <a:pt x="294" y="248"/>
                    </a:lnTo>
                    <a:lnTo>
                      <a:pt x="291" y="246"/>
                    </a:lnTo>
                    <a:lnTo>
                      <a:pt x="291" y="243"/>
                    </a:lnTo>
                    <a:lnTo>
                      <a:pt x="293" y="243"/>
                    </a:lnTo>
                    <a:lnTo>
                      <a:pt x="294" y="241"/>
                    </a:lnTo>
                    <a:lnTo>
                      <a:pt x="291" y="238"/>
                    </a:lnTo>
                    <a:lnTo>
                      <a:pt x="294" y="233"/>
                    </a:lnTo>
                    <a:lnTo>
                      <a:pt x="303" y="231"/>
                    </a:lnTo>
                    <a:lnTo>
                      <a:pt x="304" y="228"/>
                    </a:lnTo>
                    <a:lnTo>
                      <a:pt x="307" y="231"/>
                    </a:lnTo>
                    <a:lnTo>
                      <a:pt x="309" y="231"/>
                    </a:lnTo>
                    <a:lnTo>
                      <a:pt x="311" y="228"/>
                    </a:lnTo>
                    <a:lnTo>
                      <a:pt x="309" y="224"/>
                    </a:lnTo>
                    <a:lnTo>
                      <a:pt x="309" y="221"/>
                    </a:lnTo>
                    <a:lnTo>
                      <a:pt x="312" y="221"/>
                    </a:lnTo>
                    <a:lnTo>
                      <a:pt x="312" y="226"/>
                    </a:lnTo>
                    <a:lnTo>
                      <a:pt x="312" y="233"/>
                    </a:lnTo>
                    <a:lnTo>
                      <a:pt x="316" y="241"/>
                    </a:lnTo>
                    <a:lnTo>
                      <a:pt x="312" y="251"/>
                    </a:lnTo>
                    <a:lnTo>
                      <a:pt x="312" y="256"/>
                    </a:lnTo>
                    <a:lnTo>
                      <a:pt x="309" y="264"/>
                    </a:lnTo>
                    <a:lnTo>
                      <a:pt x="306" y="26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94" name="Freeform 65"/>
              <p:cNvSpPr>
                <a:spLocks/>
              </p:cNvSpPr>
              <p:nvPr/>
            </p:nvSpPr>
            <p:spPr bwMode="auto">
              <a:xfrm>
                <a:off x="6591605" y="2843265"/>
                <a:ext cx="4281" cy="3113"/>
              </a:xfrm>
              <a:custGeom>
                <a:avLst/>
                <a:gdLst/>
                <a:ahLst/>
                <a:cxnLst>
                  <a:cxn ang="0">
                    <a:pos x="0" y="0"/>
                  </a:cxn>
                  <a:cxn ang="0">
                    <a:pos x="0" y="4"/>
                  </a:cxn>
                  <a:cxn ang="0">
                    <a:pos x="5" y="7"/>
                  </a:cxn>
                  <a:cxn ang="0">
                    <a:pos x="8" y="4"/>
                  </a:cxn>
                  <a:cxn ang="0">
                    <a:pos x="8" y="0"/>
                  </a:cxn>
                  <a:cxn ang="0">
                    <a:pos x="0" y="0"/>
                  </a:cxn>
                </a:cxnLst>
                <a:rect l="0" t="0" r="r" b="b"/>
                <a:pathLst>
                  <a:path w="8" h="7">
                    <a:moveTo>
                      <a:pt x="0" y="0"/>
                    </a:moveTo>
                    <a:lnTo>
                      <a:pt x="0" y="4"/>
                    </a:lnTo>
                    <a:lnTo>
                      <a:pt x="5" y="7"/>
                    </a:lnTo>
                    <a:lnTo>
                      <a:pt x="8" y="4"/>
                    </a:lnTo>
                    <a:lnTo>
                      <a:pt x="8" y="0"/>
                    </a:lnTo>
                    <a:lnTo>
                      <a:pt x="0"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95" name="Freeform 66"/>
              <p:cNvSpPr>
                <a:spLocks noEditPoints="1"/>
              </p:cNvSpPr>
              <p:nvPr/>
            </p:nvSpPr>
            <p:spPr bwMode="auto">
              <a:xfrm>
                <a:off x="6492072" y="2687627"/>
                <a:ext cx="147694" cy="146300"/>
              </a:xfrm>
              <a:custGeom>
                <a:avLst/>
                <a:gdLst/>
                <a:ahLst/>
                <a:cxnLst>
                  <a:cxn ang="0">
                    <a:pos x="6" y="73"/>
                  </a:cxn>
                  <a:cxn ang="0">
                    <a:pos x="10" y="45"/>
                  </a:cxn>
                  <a:cxn ang="0">
                    <a:pos x="21" y="30"/>
                  </a:cxn>
                  <a:cxn ang="0">
                    <a:pos x="50" y="30"/>
                  </a:cxn>
                  <a:cxn ang="0">
                    <a:pos x="71" y="24"/>
                  </a:cxn>
                  <a:cxn ang="0">
                    <a:pos x="88" y="4"/>
                  </a:cxn>
                  <a:cxn ang="0">
                    <a:pos x="121" y="5"/>
                  </a:cxn>
                  <a:cxn ang="0">
                    <a:pos x="154" y="24"/>
                  </a:cxn>
                  <a:cxn ang="0">
                    <a:pos x="146" y="40"/>
                  </a:cxn>
                  <a:cxn ang="0">
                    <a:pos x="124" y="50"/>
                  </a:cxn>
                  <a:cxn ang="0">
                    <a:pos x="128" y="72"/>
                  </a:cxn>
                  <a:cxn ang="0">
                    <a:pos x="149" y="92"/>
                  </a:cxn>
                  <a:cxn ang="0">
                    <a:pos x="171" y="120"/>
                  </a:cxn>
                  <a:cxn ang="0">
                    <a:pos x="194" y="138"/>
                  </a:cxn>
                  <a:cxn ang="0">
                    <a:pos x="221" y="142"/>
                  </a:cxn>
                  <a:cxn ang="0">
                    <a:pos x="221" y="155"/>
                  </a:cxn>
                  <a:cxn ang="0">
                    <a:pos x="269" y="176"/>
                  </a:cxn>
                  <a:cxn ang="0">
                    <a:pos x="272" y="195"/>
                  </a:cxn>
                  <a:cxn ang="0">
                    <a:pos x="262" y="186"/>
                  </a:cxn>
                  <a:cxn ang="0">
                    <a:pos x="246" y="178"/>
                  </a:cxn>
                  <a:cxn ang="0">
                    <a:pos x="236" y="190"/>
                  </a:cxn>
                  <a:cxn ang="0">
                    <a:pos x="237" y="201"/>
                  </a:cxn>
                  <a:cxn ang="0">
                    <a:pos x="244" y="221"/>
                  </a:cxn>
                  <a:cxn ang="0">
                    <a:pos x="227" y="245"/>
                  </a:cxn>
                  <a:cxn ang="0">
                    <a:pos x="212" y="240"/>
                  </a:cxn>
                  <a:cxn ang="0">
                    <a:pos x="221" y="226"/>
                  </a:cxn>
                  <a:cxn ang="0">
                    <a:pos x="221" y="208"/>
                  </a:cxn>
                  <a:cxn ang="0">
                    <a:pos x="207" y="191"/>
                  </a:cxn>
                  <a:cxn ang="0">
                    <a:pos x="194" y="181"/>
                  </a:cxn>
                  <a:cxn ang="0">
                    <a:pos x="182" y="171"/>
                  </a:cxn>
                  <a:cxn ang="0">
                    <a:pos x="162" y="160"/>
                  </a:cxn>
                  <a:cxn ang="0">
                    <a:pos x="146" y="155"/>
                  </a:cxn>
                  <a:cxn ang="0">
                    <a:pos x="118" y="132"/>
                  </a:cxn>
                  <a:cxn ang="0">
                    <a:pos x="96" y="112"/>
                  </a:cxn>
                  <a:cxn ang="0">
                    <a:pos x="81" y="92"/>
                  </a:cxn>
                  <a:cxn ang="0">
                    <a:pos x="64" y="77"/>
                  </a:cxn>
                  <a:cxn ang="0">
                    <a:pos x="20" y="90"/>
                  </a:cxn>
                  <a:cxn ang="0">
                    <a:pos x="41" y="160"/>
                  </a:cxn>
                  <a:cxn ang="0">
                    <a:pos x="38" y="163"/>
                  </a:cxn>
                  <a:cxn ang="0">
                    <a:pos x="99" y="128"/>
                  </a:cxn>
                  <a:cxn ang="0">
                    <a:pos x="89" y="117"/>
                  </a:cxn>
                  <a:cxn ang="0">
                    <a:pos x="79" y="115"/>
                  </a:cxn>
                  <a:cxn ang="0">
                    <a:pos x="58" y="216"/>
                  </a:cxn>
                  <a:cxn ang="0">
                    <a:pos x="71" y="213"/>
                  </a:cxn>
                  <a:cxn ang="0">
                    <a:pos x="66" y="181"/>
                  </a:cxn>
                  <a:cxn ang="0">
                    <a:pos x="64" y="161"/>
                  </a:cxn>
                  <a:cxn ang="0">
                    <a:pos x="43" y="170"/>
                  </a:cxn>
                  <a:cxn ang="0">
                    <a:pos x="41" y="181"/>
                  </a:cxn>
                  <a:cxn ang="0">
                    <a:pos x="46" y="195"/>
                  </a:cxn>
                  <a:cxn ang="0">
                    <a:pos x="46" y="220"/>
                  </a:cxn>
                  <a:cxn ang="0">
                    <a:pos x="206" y="273"/>
                  </a:cxn>
                  <a:cxn ang="0">
                    <a:pos x="211" y="243"/>
                  </a:cxn>
                  <a:cxn ang="0">
                    <a:pos x="187" y="246"/>
                  </a:cxn>
                  <a:cxn ang="0">
                    <a:pos x="151" y="245"/>
                  </a:cxn>
                  <a:cxn ang="0">
                    <a:pos x="144" y="258"/>
                  </a:cxn>
                  <a:cxn ang="0">
                    <a:pos x="179" y="271"/>
                  </a:cxn>
                  <a:cxn ang="0">
                    <a:pos x="202" y="281"/>
                  </a:cxn>
                </a:cxnLst>
                <a:rect l="0" t="0" r="r" b="b"/>
                <a:pathLst>
                  <a:path w="275" h="281">
                    <a:moveTo>
                      <a:pt x="20" y="90"/>
                    </a:moveTo>
                    <a:lnTo>
                      <a:pt x="18" y="85"/>
                    </a:lnTo>
                    <a:lnTo>
                      <a:pt x="21" y="78"/>
                    </a:lnTo>
                    <a:lnTo>
                      <a:pt x="13" y="78"/>
                    </a:lnTo>
                    <a:lnTo>
                      <a:pt x="6" y="73"/>
                    </a:lnTo>
                    <a:lnTo>
                      <a:pt x="5" y="63"/>
                    </a:lnTo>
                    <a:lnTo>
                      <a:pt x="0" y="57"/>
                    </a:lnTo>
                    <a:lnTo>
                      <a:pt x="3" y="54"/>
                    </a:lnTo>
                    <a:lnTo>
                      <a:pt x="8" y="54"/>
                    </a:lnTo>
                    <a:lnTo>
                      <a:pt x="10" y="45"/>
                    </a:lnTo>
                    <a:lnTo>
                      <a:pt x="5" y="42"/>
                    </a:lnTo>
                    <a:lnTo>
                      <a:pt x="5" y="37"/>
                    </a:lnTo>
                    <a:lnTo>
                      <a:pt x="6" y="34"/>
                    </a:lnTo>
                    <a:lnTo>
                      <a:pt x="11" y="37"/>
                    </a:lnTo>
                    <a:lnTo>
                      <a:pt x="21" y="30"/>
                    </a:lnTo>
                    <a:lnTo>
                      <a:pt x="28" y="32"/>
                    </a:lnTo>
                    <a:lnTo>
                      <a:pt x="36" y="19"/>
                    </a:lnTo>
                    <a:lnTo>
                      <a:pt x="43" y="22"/>
                    </a:lnTo>
                    <a:lnTo>
                      <a:pt x="41" y="27"/>
                    </a:lnTo>
                    <a:lnTo>
                      <a:pt x="50" y="30"/>
                    </a:lnTo>
                    <a:lnTo>
                      <a:pt x="51" y="35"/>
                    </a:lnTo>
                    <a:lnTo>
                      <a:pt x="56" y="27"/>
                    </a:lnTo>
                    <a:lnTo>
                      <a:pt x="56" y="20"/>
                    </a:lnTo>
                    <a:lnTo>
                      <a:pt x="66" y="24"/>
                    </a:lnTo>
                    <a:lnTo>
                      <a:pt x="71" y="24"/>
                    </a:lnTo>
                    <a:lnTo>
                      <a:pt x="74" y="27"/>
                    </a:lnTo>
                    <a:lnTo>
                      <a:pt x="76" y="19"/>
                    </a:lnTo>
                    <a:lnTo>
                      <a:pt x="86" y="17"/>
                    </a:lnTo>
                    <a:lnTo>
                      <a:pt x="83" y="9"/>
                    </a:lnTo>
                    <a:lnTo>
                      <a:pt x="88" y="4"/>
                    </a:lnTo>
                    <a:lnTo>
                      <a:pt x="96" y="7"/>
                    </a:lnTo>
                    <a:lnTo>
                      <a:pt x="109" y="0"/>
                    </a:lnTo>
                    <a:lnTo>
                      <a:pt x="114" y="2"/>
                    </a:lnTo>
                    <a:lnTo>
                      <a:pt x="123" y="0"/>
                    </a:lnTo>
                    <a:lnTo>
                      <a:pt x="121" y="5"/>
                    </a:lnTo>
                    <a:lnTo>
                      <a:pt x="134" y="12"/>
                    </a:lnTo>
                    <a:lnTo>
                      <a:pt x="148" y="14"/>
                    </a:lnTo>
                    <a:lnTo>
                      <a:pt x="156" y="14"/>
                    </a:lnTo>
                    <a:lnTo>
                      <a:pt x="159" y="17"/>
                    </a:lnTo>
                    <a:lnTo>
                      <a:pt x="154" y="24"/>
                    </a:lnTo>
                    <a:lnTo>
                      <a:pt x="156" y="27"/>
                    </a:lnTo>
                    <a:lnTo>
                      <a:pt x="153" y="32"/>
                    </a:lnTo>
                    <a:lnTo>
                      <a:pt x="154" y="39"/>
                    </a:lnTo>
                    <a:lnTo>
                      <a:pt x="149" y="39"/>
                    </a:lnTo>
                    <a:lnTo>
                      <a:pt x="146" y="40"/>
                    </a:lnTo>
                    <a:lnTo>
                      <a:pt x="143" y="42"/>
                    </a:lnTo>
                    <a:lnTo>
                      <a:pt x="136" y="42"/>
                    </a:lnTo>
                    <a:lnTo>
                      <a:pt x="131" y="47"/>
                    </a:lnTo>
                    <a:lnTo>
                      <a:pt x="126" y="47"/>
                    </a:lnTo>
                    <a:lnTo>
                      <a:pt x="124" y="50"/>
                    </a:lnTo>
                    <a:lnTo>
                      <a:pt x="128" y="55"/>
                    </a:lnTo>
                    <a:lnTo>
                      <a:pt x="131" y="58"/>
                    </a:lnTo>
                    <a:lnTo>
                      <a:pt x="126" y="63"/>
                    </a:lnTo>
                    <a:lnTo>
                      <a:pt x="124" y="65"/>
                    </a:lnTo>
                    <a:lnTo>
                      <a:pt x="128" y="72"/>
                    </a:lnTo>
                    <a:lnTo>
                      <a:pt x="128" y="77"/>
                    </a:lnTo>
                    <a:lnTo>
                      <a:pt x="131" y="80"/>
                    </a:lnTo>
                    <a:lnTo>
                      <a:pt x="141" y="85"/>
                    </a:lnTo>
                    <a:lnTo>
                      <a:pt x="148" y="88"/>
                    </a:lnTo>
                    <a:lnTo>
                      <a:pt x="149" y="92"/>
                    </a:lnTo>
                    <a:lnTo>
                      <a:pt x="166" y="107"/>
                    </a:lnTo>
                    <a:lnTo>
                      <a:pt x="166" y="110"/>
                    </a:lnTo>
                    <a:lnTo>
                      <a:pt x="167" y="112"/>
                    </a:lnTo>
                    <a:lnTo>
                      <a:pt x="167" y="117"/>
                    </a:lnTo>
                    <a:lnTo>
                      <a:pt x="171" y="120"/>
                    </a:lnTo>
                    <a:lnTo>
                      <a:pt x="176" y="125"/>
                    </a:lnTo>
                    <a:lnTo>
                      <a:pt x="179" y="130"/>
                    </a:lnTo>
                    <a:lnTo>
                      <a:pt x="186" y="135"/>
                    </a:lnTo>
                    <a:lnTo>
                      <a:pt x="189" y="137"/>
                    </a:lnTo>
                    <a:lnTo>
                      <a:pt x="194" y="138"/>
                    </a:lnTo>
                    <a:lnTo>
                      <a:pt x="197" y="140"/>
                    </a:lnTo>
                    <a:lnTo>
                      <a:pt x="207" y="140"/>
                    </a:lnTo>
                    <a:lnTo>
                      <a:pt x="211" y="142"/>
                    </a:lnTo>
                    <a:lnTo>
                      <a:pt x="216" y="140"/>
                    </a:lnTo>
                    <a:lnTo>
                      <a:pt x="221" y="142"/>
                    </a:lnTo>
                    <a:lnTo>
                      <a:pt x="219" y="145"/>
                    </a:lnTo>
                    <a:lnTo>
                      <a:pt x="214" y="148"/>
                    </a:lnTo>
                    <a:lnTo>
                      <a:pt x="214" y="152"/>
                    </a:lnTo>
                    <a:lnTo>
                      <a:pt x="216" y="155"/>
                    </a:lnTo>
                    <a:lnTo>
                      <a:pt x="221" y="155"/>
                    </a:lnTo>
                    <a:lnTo>
                      <a:pt x="231" y="156"/>
                    </a:lnTo>
                    <a:lnTo>
                      <a:pt x="249" y="165"/>
                    </a:lnTo>
                    <a:lnTo>
                      <a:pt x="257" y="170"/>
                    </a:lnTo>
                    <a:lnTo>
                      <a:pt x="260" y="175"/>
                    </a:lnTo>
                    <a:lnTo>
                      <a:pt x="269" y="176"/>
                    </a:lnTo>
                    <a:lnTo>
                      <a:pt x="274" y="180"/>
                    </a:lnTo>
                    <a:lnTo>
                      <a:pt x="275" y="183"/>
                    </a:lnTo>
                    <a:lnTo>
                      <a:pt x="274" y="188"/>
                    </a:lnTo>
                    <a:lnTo>
                      <a:pt x="272" y="191"/>
                    </a:lnTo>
                    <a:lnTo>
                      <a:pt x="272" y="195"/>
                    </a:lnTo>
                    <a:lnTo>
                      <a:pt x="272" y="195"/>
                    </a:lnTo>
                    <a:lnTo>
                      <a:pt x="270" y="196"/>
                    </a:lnTo>
                    <a:lnTo>
                      <a:pt x="267" y="195"/>
                    </a:lnTo>
                    <a:lnTo>
                      <a:pt x="264" y="191"/>
                    </a:lnTo>
                    <a:lnTo>
                      <a:pt x="262" y="186"/>
                    </a:lnTo>
                    <a:lnTo>
                      <a:pt x="262" y="183"/>
                    </a:lnTo>
                    <a:lnTo>
                      <a:pt x="259" y="183"/>
                    </a:lnTo>
                    <a:lnTo>
                      <a:pt x="252" y="181"/>
                    </a:lnTo>
                    <a:lnTo>
                      <a:pt x="251" y="180"/>
                    </a:lnTo>
                    <a:lnTo>
                      <a:pt x="246" y="178"/>
                    </a:lnTo>
                    <a:lnTo>
                      <a:pt x="242" y="178"/>
                    </a:lnTo>
                    <a:lnTo>
                      <a:pt x="241" y="180"/>
                    </a:lnTo>
                    <a:lnTo>
                      <a:pt x="239" y="185"/>
                    </a:lnTo>
                    <a:lnTo>
                      <a:pt x="236" y="188"/>
                    </a:lnTo>
                    <a:lnTo>
                      <a:pt x="236" y="190"/>
                    </a:lnTo>
                    <a:lnTo>
                      <a:pt x="236" y="193"/>
                    </a:lnTo>
                    <a:lnTo>
                      <a:pt x="232" y="196"/>
                    </a:lnTo>
                    <a:lnTo>
                      <a:pt x="232" y="200"/>
                    </a:lnTo>
                    <a:lnTo>
                      <a:pt x="234" y="201"/>
                    </a:lnTo>
                    <a:lnTo>
                      <a:pt x="237" y="201"/>
                    </a:lnTo>
                    <a:lnTo>
                      <a:pt x="244" y="208"/>
                    </a:lnTo>
                    <a:lnTo>
                      <a:pt x="246" y="210"/>
                    </a:lnTo>
                    <a:lnTo>
                      <a:pt x="244" y="216"/>
                    </a:lnTo>
                    <a:lnTo>
                      <a:pt x="246" y="218"/>
                    </a:lnTo>
                    <a:lnTo>
                      <a:pt x="244" y="221"/>
                    </a:lnTo>
                    <a:lnTo>
                      <a:pt x="241" y="221"/>
                    </a:lnTo>
                    <a:lnTo>
                      <a:pt x="236" y="226"/>
                    </a:lnTo>
                    <a:lnTo>
                      <a:pt x="236" y="236"/>
                    </a:lnTo>
                    <a:lnTo>
                      <a:pt x="229" y="241"/>
                    </a:lnTo>
                    <a:lnTo>
                      <a:pt x="227" y="245"/>
                    </a:lnTo>
                    <a:lnTo>
                      <a:pt x="224" y="250"/>
                    </a:lnTo>
                    <a:lnTo>
                      <a:pt x="217" y="250"/>
                    </a:lnTo>
                    <a:lnTo>
                      <a:pt x="212" y="245"/>
                    </a:lnTo>
                    <a:lnTo>
                      <a:pt x="212" y="241"/>
                    </a:lnTo>
                    <a:lnTo>
                      <a:pt x="212" y="240"/>
                    </a:lnTo>
                    <a:lnTo>
                      <a:pt x="216" y="240"/>
                    </a:lnTo>
                    <a:lnTo>
                      <a:pt x="219" y="236"/>
                    </a:lnTo>
                    <a:lnTo>
                      <a:pt x="219" y="231"/>
                    </a:lnTo>
                    <a:lnTo>
                      <a:pt x="219" y="228"/>
                    </a:lnTo>
                    <a:lnTo>
                      <a:pt x="221" y="226"/>
                    </a:lnTo>
                    <a:lnTo>
                      <a:pt x="222" y="226"/>
                    </a:lnTo>
                    <a:lnTo>
                      <a:pt x="226" y="223"/>
                    </a:lnTo>
                    <a:lnTo>
                      <a:pt x="226" y="220"/>
                    </a:lnTo>
                    <a:lnTo>
                      <a:pt x="222" y="216"/>
                    </a:lnTo>
                    <a:lnTo>
                      <a:pt x="221" y="208"/>
                    </a:lnTo>
                    <a:lnTo>
                      <a:pt x="217" y="205"/>
                    </a:lnTo>
                    <a:lnTo>
                      <a:pt x="217" y="198"/>
                    </a:lnTo>
                    <a:lnTo>
                      <a:pt x="214" y="191"/>
                    </a:lnTo>
                    <a:lnTo>
                      <a:pt x="211" y="190"/>
                    </a:lnTo>
                    <a:lnTo>
                      <a:pt x="207" y="191"/>
                    </a:lnTo>
                    <a:lnTo>
                      <a:pt x="202" y="190"/>
                    </a:lnTo>
                    <a:lnTo>
                      <a:pt x="201" y="186"/>
                    </a:lnTo>
                    <a:lnTo>
                      <a:pt x="196" y="186"/>
                    </a:lnTo>
                    <a:lnTo>
                      <a:pt x="192" y="183"/>
                    </a:lnTo>
                    <a:lnTo>
                      <a:pt x="194" y="181"/>
                    </a:lnTo>
                    <a:lnTo>
                      <a:pt x="194" y="178"/>
                    </a:lnTo>
                    <a:lnTo>
                      <a:pt x="191" y="175"/>
                    </a:lnTo>
                    <a:lnTo>
                      <a:pt x="187" y="173"/>
                    </a:lnTo>
                    <a:lnTo>
                      <a:pt x="182" y="173"/>
                    </a:lnTo>
                    <a:lnTo>
                      <a:pt x="182" y="171"/>
                    </a:lnTo>
                    <a:lnTo>
                      <a:pt x="179" y="170"/>
                    </a:lnTo>
                    <a:lnTo>
                      <a:pt x="176" y="170"/>
                    </a:lnTo>
                    <a:lnTo>
                      <a:pt x="172" y="168"/>
                    </a:lnTo>
                    <a:lnTo>
                      <a:pt x="167" y="160"/>
                    </a:lnTo>
                    <a:lnTo>
                      <a:pt x="162" y="160"/>
                    </a:lnTo>
                    <a:lnTo>
                      <a:pt x="158" y="158"/>
                    </a:lnTo>
                    <a:lnTo>
                      <a:pt x="154" y="160"/>
                    </a:lnTo>
                    <a:lnTo>
                      <a:pt x="151" y="160"/>
                    </a:lnTo>
                    <a:lnTo>
                      <a:pt x="149" y="156"/>
                    </a:lnTo>
                    <a:lnTo>
                      <a:pt x="146" y="155"/>
                    </a:lnTo>
                    <a:lnTo>
                      <a:pt x="141" y="153"/>
                    </a:lnTo>
                    <a:lnTo>
                      <a:pt x="131" y="148"/>
                    </a:lnTo>
                    <a:lnTo>
                      <a:pt x="121" y="137"/>
                    </a:lnTo>
                    <a:lnTo>
                      <a:pt x="119" y="135"/>
                    </a:lnTo>
                    <a:lnTo>
                      <a:pt x="118" y="132"/>
                    </a:lnTo>
                    <a:lnTo>
                      <a:pt x="113" y="127"/>
                    </a:lnTo>
                    <a:lnTo>
                      <a:pt x="106" y="127"/>
                    </a:lnTo>
                    <a:lnTo>
                      <a:pt x="106" y="122"/>
                    </a:lnTo>
                    <a:lnTo>
                      <a:pt x="99" y="117"/>
                    </a:lnTo>
                    <a:lnTo>
                      <a:pt x="96" y="112"/>
                    </a:lnTo>
                    <a:lnTo>
                      <a:pt x="89" y="110"/>
                    </a:lnTo>
                    <a:lnTo>
                      <a:pt x="89" y="103"/>
                    </a:lnTo>
                    <a:lnTo>
                      <a:pt x="86" y="102"/>
                    </a:lnTo>
                    <a:lnTo>
                      <a:pt x="86" y="98"/>
                    </a:lnTo>
                    <a:lnTo>
                      <a:pt x="81" y="92"/>
                    </a:lnTo>
                    <a:lnTo>
                      <a:pt x="79" y="88"/>
                    </a:lnTo>
                    <a:lnTo>
                      <a:pt x="78" y="85"/>
                    </a:lnTo>
                    <a:lnTo>
                      <a:pt x="76" y="82"/>
                    </a:lnTo>
                    <a:lnTo>
                      <a:pt x="69" y="80"/>
                    </a:lnTo>
                    <a:lnTo>
                      <a:pt x="64" y="77"/>
                    </a:lnTo>
                    <a:lnTo>
                      <a:pt x="48" y="73"/>
                    </a:lnTo>
                    <a:lnTo>
                      <a:pt x="36" y="80"/>
                    </a:lnTo>
                    <a:lnTo>
                      <a:pt x="36" y="83"/>
                    </a:lnTo>
                    <a:lnTo>
                      <a:pt x="31" y="88"/>
                    </a:lnTo>
                    <a:lnTo>
                      <a:pt x="20" y="90"/>
                    </a:lnTo>
                    <a:lnTo>
                      <a:pt x="20" y="90"/>
                    </a:lnTo>
                    <a:close/>
                    <a:moveTo>
                      <a:pt x="38" y="163"/>
                    </a:moveTo>
                    <a:lnTo>
                      <a:pt x="40" y="163"/>
                    </a:lnTo>
                    <a:lnTo>
                      <a:pt x="40" y="161"/>
                    </a:lnTo>
                    <a:lnTo>
                      <a:pt x="41" y="160"/>
                    </a:lnTo>
                    <a:lnTo>
                      <a:pt x="40" y="158"/>
                    </a:lnTo>
                    <a:lnTo>
                      <a:pt x="38" y="160"/>
                    </a:lnTo>
                    <a:lnTo>
                      <a:pt x="38" y="161"/>
                    </a:lnTo>
                    <a:lnTo>
                      <a:pt x="38" y="163"/>
                    </a:lnTo>
                    <a:lnTo>
                      <a:pt x="38" y="163"/>
                    </a:lnTo>
                    <a:close/>
                    <a:moveTo>
                      <a:pt x="99" y="128"/>
                    </a:moveTo>
                    <a:lnTo>
                      <a:pt x="101" y="130"/>
                    </a:lnTo>
                    <a:lnTo>
                      <a:pt x="101" y="128"/>
                    </a:lnTo>
                    <a:lnTo>
                      <a:pt x="99" y="128"/>
                    </a:lnTo>
                    <a:lnTo>
                      <a:pt x="99" y="128"/>
                    </a:lnTo>
                    <a:close/>
                    <a:moveTo>
                      <a:pt x="79" y="115"/>
                    </a:moveTo>
                    <a:lnTo>
                      <a:pt x="78" y="118"/>
                    </a:lnTo>
                    <a:lnTo>
                      <a:pt x="81" y="118"/>
                    </a:lnTo>
                    <a:lnTo>
                      <a:pt x="84" y="117"/>
                    </a:lnTo>
                    <a:lnTo>
                      <a:pt x="89" y="117"/>
                    </a:lnTo>
                    <a:lnTo>
                      <a:pt x="88" y="115"/>
                    </a:lnTo>
                    <a:lnTo>
                      <a:pt x="86" y="112"/>
                    </a:lnTo>
                    <a:lnTo>
                      <a:pt x="84" y="113"/>
                    </a:lnTo>
                    <a:lnTo>
                      <a:pt x="79" y="115"/>
                    </a:lnTo>
                    <a:lnTo>
                      <a:pt x="79" y="115"/>
                    </a:lnTo>
                    <a:close/>
                    <a:moveTo>
                      <a:pt x="50" y="223"/>
                    </a:moveTo>
                    <a:lnTo>
                      <a:pt x="51" y="221"/>
                    </a:lnTo>
                    <a:lnTo>
                      <a:pt x="55" y="223"/>
                    </a:lnTo>
                    <a:lnTo>
                      <a:pt x="58" y="221"/>
                    </a:lnTo>
                    <a:lnTo>
                      <a:pt x="58" y="216"/>
                    </a:lnTo>
                    <a:lnTo>
                      <a:pt x="59" y="213"/>
                    </a:lnTo>
                    <a:lnTo>
                      <a:pt x="64" y="215"/>
                    </a:lnTo>
                    <a:lnTo>
                      <a:pt x="66" y="216"/>
                    </a:lnTo>
                    <a:lnTo>
                      <a:pt x="69" y="216"/>
                    </a:lnTo>
                    <a:lnTo>
                      <a:pt x="71" y="213"/>
                    </a:lnTo>
                    <a:lnTo>
                      <a:pt x="71" y="205"/>
                    </a:lnTo>
                    <a:lnTo>
                      <a:pt x="73" y="203"/>
                    </a:lnTo>
                    <a:lnTo>
                      <a:pt x="71" y="195"/>
                    </a:lnTo>
                    <a:lnTo>
                      <a:pt x="73" y="186"/>
                    </a:lnTo>
                    <a:lnTo>
                      <a:pt x="66" y="181"/>
                    </a:lnTo>
                    <a:lnTo>
                      <a:pt x="73" y="178"/>
                    </a:lnTo>
                    <a:lnTo>
                      <a:pt x="73" y="175"/>
                    </a:lnTo>
                    <a:lnTo>
                      <a:pt x="71" y="170"/>
                    </a:lnTo>
                    <a:lnTo>
                      <a:pt x="68" y="166"/>
                    </a:lnTo>
                    <a:lnTo>
                      <a:pt x="64" y="161"/>
                    </a:lnTo>
                    <a:lnTo>
                      <a:pt x="63" y="163"/>
                    </a:lnTo>
                    <a:lnTo>
                      <a:pt x="59" y="160"/>
                    </a:lnTo>
                    <a:lnTo>
                      <a:pt x="56" y="160"/>
                    </a:lnTo>
                    <a:lnTo>
                      <a:pt x="46" y="170"/>
                    </a:lnTo>
                    <a:lnTo>
                      <a:pt x="43" y="170"/>
                    </a:lnTo>
                    <a:lnTo>
                      <a:pt x="38" y="166"/>
                    </a:lnTo>
                    <a:lnTo>
                      <a:pt x="38" y="171"/>
                    </a:lnTo>
                    <a:lnTo>
                      <a:pt x="36" y="175"/>
                    </a:lnTo>
                    <a:lnTo>
                      <a:pt x="40" y="178"/>
                    </a:lnTo>
                    <a:lnTo>
                      <a:pt x="41" y="181"/>
                    </a:lnTo>
                    <a:lnTo>
                      <a:pt x="45" y="183"/>
                    </a:lnTo>
                    <a:lnTo>
                      <a:pt x="45" y="188"/>
                    </a:lnTo>
                    <a:lnTo>
                      <a:pt x="41" y="191"/>
                    </a:lnTo>
                    <a:lnTo>
                      <a:pt x="43" y="195"/>
                    </a:lnTo>
                    <a:lnTo>
                      <a:pt x="46" y="195"/>
                    </a:lnTo>
                    <a:lnTo>
                      <a:pt x="46" y="196"/>
                    </a:lnTo>
                    <a:lnTo>
                      <a:pt x="45" y="200"/>
                    </a:lnTo>
                    <a:lnTo>
                      <a:pt x="41" y="208"/>
                    </a:lnTo>
                    <a:lnTo>
                      <a:pt x="45" y="210"/>
                    </a:lnTo>
                    <a:lnTo>
                      <a:pt x="46" y="220"/>
                    </a:lnTo>
                    <a:lnTo>
                      <a:pt x="50" y="223"/>
                    </a:lnTo>
                    <a:lnTo>
                      <a:pt x="50" y="223"/>
                    </a:lnTo>
                    <a:close/>
                    <a:moveTo>
                      <a:pt x="202" y="281"/>
                    </a:moveTo>
                    <a:lnTo>
                      <a:pt x="202" y="274"/>
                    </a:lnTo>
                    <a:lnTo>
                      <a:pt x="206" y="273"/>
                    </a:lnTo>
                    <a:lnTo>
                      <a:pt x="204" y="268"/>
                    </a:lnTo>
                    <a:lnTo>
                      <a:pt x="201" y="263"/>
                    </a:lnTo>
                    <a:lnTo>
                      <a:pt x="204" y="251"/>
                    </a:lnTo>
                    <a:lnTo>
                      <a:pt x="209" y="248"/>
                    </a:lnTo>
                    <a:lnTo>
                      <a:pt x="211" y="243"/>
                    </a:lnTo>
                    <a:lnTo>
                      <a:pt x="206" y="238"/>
                    </a:lnTo>
                    <a:lnTo>
                      <a:pt x="201" y="243"/>
                    </a:lnTo>
                    <a:lnTo>
                      <a:pt x="197" y="243"/>
                    </a:lnTo>
                    <a:lnTo>
                      <a:pt x="192" y="241"/>
                    </a:lnTo>
                    <a:lnTo>
                      <a:pt x="187" y="246"/>
                    </a:lnTo>
                    <a:lnTo>
                      <a:pt x="176" y="245"/>
                    </a:lnTo>
                    <a:lnTo>
                      <a:pt x="167" y="248"/>
                    </a:lnTo>
                    <a:lnTo>
                      <a:pt x="161" y="246"/>
                    </a:lnTo>
                    <a:lnTo>
                      <a:pt x="156" y="243"/>
                    </a:lnTo>
                    <a:lnTo>
                      <a:pt x="151" y="245"/>
                    </a:lnTo>
                    <a:lnTo>
                      <a:pt x="148" y="246"/>
                    </a:lnTo>
                    <a:lnTo>
                      <a:pt x="146" y="245"/>
                    </a:lnTo>
                    <a:lnTo>
                      <a:pt x="141" y="246"/>
                    </a:lnTo>
                    <a:lnTo>
                      <a:pt x="139" y="253"/>
                    </a:lnTo>
                    <a:lnTo>
                      <a:pt x="144" y="258"/>
                    </a:lnTo>
                    <a:lnTo>
                      <a:pt x="151" y="258"/>
                    </a:lnTo>
                    <a:lnTo>
                      <a:pt x="159" y="263"/>
                    </a:lnTo>
                    <a:lnTo>
                      <a:pt x="164" y="264"/>
                    </a:lnTo>
                    <a:lnTo>
                      <a:pt x="169" y="268"/>
                    </a:lnTo>
                    <a:lnTo>
                      <a:pt x="179" y="271"/>
                    </a:lnTo>
                    <a:lnTo>
                      <a:pt x="182" y="271"/>
                    </a:lnTo>
                    <a:lnTo>
                      <a:pt x="186" y="274"/>
                    </a:lnTo>
                    <a:lnTo>
                      <a:pt x="187" y="278"/>
                    </a:lnTo>
                    <a:lnTo>
                      <a:pt x="199" y="281"/>
                    </a:lnTo>
                    <a:lnTo>
                      <a:pt x="202" y="281"/>
                    </a:lnTo>
                    <a:close/>
                  </a:path>
                </a:pathLst>
              </a:custGeom>
              <a:solidFill>
                <a:srgbClr val="FFC000"/>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sz="1108" dirty="0">
                  <a:solidFill>
                    <a:prstClr val="black"/>
                  </a:solidFill>
                  <a:latin typeface="Calibri" panose="020F0502020204030204"/>
                  <a:cs typeface="Arial" panose="020B0604020202020204" pitchFamily="34" charset="0"/>
                </a:endParaRPr>
              </a:p>
            </p:txBody>
          </p:sp>
          <p:sp>
            <p:nvSpPr>
              <p:cNvPr id="196" name="Freeform 67"/>
              <p:cNvSpPr>
                <a:spLocks noEditPoints="1"/>
              </p:cNvSpPr>
              <p:nvPr/>
            </p:nvSpPr>
            <p:spPr bwMode="auto">
              <a:xfrm>
                <a:off x="6304778" y="2734319"/>
                <a:ext cx="147694" cy="105834"/>
              </a:xfrm>
              <a:custGeom>
                <a:avLst/>
                <a:gdLst/>
                <a:ahLst/>
                <a:cxnLst>
                  <a:cxn ang="0">
                    <a:pos x="175" y="13"/>
                  </a:cxn>
                  <a:cxn ang="0">
                    <a:pos x="178" y="22"/>
                  </a:cxn>
                  <a:cxn ang="0">
                    <a:pos x="200" y="30"/>
                  </a:cxn>
                  <a:cxn ang="0">
                    <a:pos x="216" y="32"/>
                  </a:cxn>
                  <a:cxn ang="0">
                    <a:pos x="234" y="30"/>
                  </a:cxn>
                  <a:cxn ang="0">
                    <a:pos x="253" y="35"/>
                  </a:cxn>
                  <a:cxn ang="0">
                    <a:pos x="274" y="38"/>
                  </a:cxn>
                  <a:cxn ang="0">
                    <a:pos x="273" y="50"/>
                  </a:cxn>
                  <a:cxn ang="0">
                    <a:pos x="261" y="65"/>
                  </a:cxn>
                  <a:cxn ang="0">
                    <a:pos x="256" y="70"/>
                  </a:cxn>
                  <a:cxn ang="0">
                    <a:pos x="233" y="76"/>
                  </a:cxn>
                  <a:cxn ang="0">
                    <a:pos x="229" y="85"/>
                  </a:cxn>
                  <a:cxn ang="0">
                    <a:pos x="226" y="86"/>
                  </a:cxn>
                  <a:cxn ang="0">
                    <a:pos x="211" y="98"/>
                  </a:cxn>
                  <a:cxn ang="0">
                    <a:pos x="203" y="121"/>
                  </a:cxn>
                  <a:cxn ang="0">
                    <a:pos x="214" y="135"/>
                  </a:cxn>
                  <a:cxn ang="0">
                    <a:pos x="201" y="146"/>
                  </a:cxn>
                  <a:cxn ang="0">
                    <a:pos x="195" y="164"/>
                  </a:cxn>
                  <a:cxn ang="0">
                    <a:pos x="170" y="174"/>
                  </a:cxn>
                  <a:cxn ang="0">
                    <a:pos x="160" y="184"/>
                  </a:cxn>
                  <a:cxn ang="0">
                    <a:pos x="148" y="188"/>
                  </a:cxn>
                  <a:cxn ang="0">
                    <a:pos x="138" y="188"/>
                  </a:cxn>
                  <a:cxn ang="0">
                    <a:pos x="118" y="186"/>
                  </a:cxn>
                  <a:cxn ang="0">
                    <a:pos x="93" y="194"/>
                  </a:cxn>
                  <a:cxn ang="0">
                    <a:pos x="82" y="204"/>
                  </a:cxn>
                  <a:cxn ang="0">
                    <a:pos x="62" y="186"/>
                  </a:cxn>
                  <a:cxn ang="0">
                    <a:pos x="45" y="176"/>
                  </a:cxn>
                  <a:cxn ang="0">
                    <a:pos x="38" y="164"/>
                  </a:cxn>
                  <a:cxn ang="0">
                    <a:pos x="50" y="146"/>
                  </a:cxn>
                  <a:cxn ang="0">
                    <a:pos x="48" y="133"/>
                  </a:cxn>
                  <a:cxn ang="0">
                    <a:pos x="37" y="110"/>
                  </a:cxn>
                  <a:cxn ang="0">
                    <a:pos x="53" y="101"/>
                  </a:cxn>
                  <a:cxn ang="0">
                    <a:pos x="55" y="78"/>
                  </a:cxn>
                  <a:cxn ang="0">
                    <a:pos x="67" y="65"/>
                  </a:cxn>
                  <a:cxn ang="0">
                    <a:pos x="62" y="50"/>
                  </a:cxn>
                  <a:cxn ang="0">
                    <a:pos x="33" y="50"/>
                  </a:cxn>
                  <a:cxn ang="0">
                    <a:pos x="23" y="45"/>
                  </a:cxn>
                  <a:cxn ang="0">
                    <a:pos x="9" y="45"/>
                  </a:cxn>
                  <a:cxn ang="0">
                    <a:pos x="13" y="37"/>
                  </a:cxn>
                  <a:cxn ang="0">
                    <a:pos x="9" y="33"/>
                  </a:cxn>
                  <a:cxn ang="0">
                    <a:pos x="5" y="27"/>
                  </a:cxn>
                  <a:cxn ang="0">
                    <a:pos x="0" y="20"/>
                  </a:cxn>
                  <a:cxn ang="0">
                    <a:pos x="15" y="13"/>
                  </a:cxn>
                  <a:cxn ang="0">
                    <a:pos x="23" y="8"/>
                  </a:cxn>
                  <a:cxn ang="0">
                    <a:pos x="33" y="3"/>
                  </a:cxn>
                  <a:cxn ang="0">
                    <a:pos x="48" y="7"/>
                  </a:cxn>
                  <a:cxn ang="0">
                    <a:pos x="63" y="7"/>
                  </a:cxn>
                  <a:cxn ang="0">
                    <a:pos x="78" y="3"/>
                  </a:cxn>
                  <a:cxn ang="0">
                    <a:pos x="110" y="12"/>
                  </a:cxn>
                  <a:cxn ang="0">
                    <a:pos x="131" y="10"/>
                  </a:cxn>
                  <a:cxn ang="0">
                    <a:pos x="150" y="8"/>
                  </a:cxn>
                  <a:cxn ang="0">
                    <a:pos x="168" y="12"/>
                  </a:cxn>
                  <a:cxn ang="0">
                    <a:pos x="244" y="136"/>
                  </a:cxn>
                  <a:cxn ang="0">
                    <a:pos x="248" y="126"/>
                  </a:cxn>
                  <a:cxn ang="0">
                    <a:pos x="244" y="136"/>
                  </a:cxn>
                </a:cxnLst>
                <a:rect l="0" t="0" r="r" b="b"/>
                <a:pathLst>
                  <a:path w="276" h="204">
                    <a:moveTo>
                      <a:pt x="170" y="10"/>
                    </a:moveTo>
                    <a:lnTo>
                      <a:pt x="175" y="12"/>
                    </a:lnTo>
                    <a:lnTo>
                      <a:pt x="175" y="13"/>
                    </a:lnTo>
                    <a:lnTo>
                      <a:pt x="178" y="13"/>
                    </a:lnTo>
                    <a:lnTo>
                      <a:pt x="178" y="18"/>
                    </a:lnTo>
                    <a:lnTo>
                      <a:pt x="178" y="22"/>
                    </a:lnTo>
                    <a:lnTo>
                      <a:pt x="185" y="22"/>
                    </a:lnTo>
                    <a:lnTo>
                      <a:pt x="195" y="25"/>
                    </a:lnTo>
                    <a:lnTo>
                      <a:pt x="200" y="30"/>
                    </a:lnTo>
                    <a:lnTo>
                      <a:pt x="205" y="27"/>
                    </a:lnTo>
                    <a:lnTo>
                      <a:pt x="210" y="32"/>
                    </a:lnTo>
                    <a:lnTo>
                      <a:pt x="216" y="32"/>
                    </a:lnTo>
                    <a:lnTo>
                      <a:pt x="219" y="33"/>
                    </a:lnTo>
                    <a:lnTo>
                      <a:pt x="224" y="30"/>
                    </a:lnTo>
                    <a:lnTo>
                      <a:pt x="234" y="30"/>
                    </a:lnTo>
                    <a:lnTo>
                      <a:pt x="239" y="32"/>
                    </a:lnTo>
                    <a:lnTo>
                      <a:pt x="246" y="30"/>
                    </a:lnTo>
                    <a:lnTo>
                      <a:pt x="253" y="35"/>
                    </a:lnTo>
                    <a:lnTo>
                      <a:pt x="264" y="33"/>
                    </a:lnTo>
                    <a:lnTo>
                      <a:pt x="273" y="38"/>
                    </a:lnTo>
                    <a:lnTo>
                      <a:pt x="274" y="38"/>
                    </a:lnTo>
                    <a:lnTo>
                      <a:pt x="276" y="42"/>
                    </a:lnTo>
                    <a:lnTo>
                      <a:pt x="271" y="43"/>
                    </a:lnTo>
                    <a:lnTo>
                      <a:pt x="273" y="50"/>
                    </a:lnTo>
                    <a:lnTo>
                      <a:pt x="273" y="55"/>
                    </a:lnTo>
                    <a:lnTo>
                      <a:pt x="269" y="60"/>
                    </a:lnTo>
                    <a:lnTo>
                      <a:pt x="261" y="65"/>
                    </a:lnTo>
                    <a:lnTo>
                      <a:pt x="261" y="65"/>
                    </a:lnTo>
                    <a:lnTo>
                      <a:pt x="256" y="70"/>
                    </a:lnTo>
                    <a:lnTo>
                      <a:pt x="256" y="70"/>
                    </a:lnTo>
                    <a:lnTo>
                      <a:pt x="249" y="71"/>
                    </a:lnTo>
                    <a:lnTo>
                      <a:pt x="239" y="71"/>
                    </a:lnTo>
                    <a:lnTo>
                      <a:pt x="233" y="76"/>
                    </a:lnTo>
                    <a:lnTo>
                      <a:pt x="228" y="78"/>
                    </a:lnTo>
                    <a:lnTo>
                      <a:pt x="231" y="80"/>
                    </a:lnTo>
                    <a:lnTo>
                      <a:pt x="229" y="85"/>
                    </a:lnTo>
                    <a:lnTo>
                      <a:pt x="226" y="88"/>
                    </a:lnTo>
                    <a:lnTo>
                      <a:pt x="224" y="86"/>
                    </a:lnTo>
                    <a:lnTo>
                      <a:pt x="226" y="86"/>
                    </a:lnTo>
                    <a:lnTo>
                      <a:pt x="223" y="85"/>
                    </a:lnTo>
                    <a:lnTo>
                      <a:pt x="216" y="96"/>
                    </a:lnTo>
                    <a:lnTo>
                      <a:pt x="211" y="98"/>
                    </a:lnTo>
                    <a:lnTo>
                      <a:pt x="203" y="113"/>
                    </a:lnTo>
                    <a:lnTo>
                      <a:pt x="200" y="116"/>
                    </a:lnTo>
                    <a:lnTo>
                      <a:pt x="203" y="121"/>
                    </a:lnTo>
                    <a:lnTo>
                      <a:pt x="205" y="126"/>
                    </a:lnTo>
                    <a:lnTo>
                      <a:pt x="208" y="128"/>
                    </a:lnTo>
                    <a:lnTo>
                      <a:pt x="214" y="135"/>
                    </a:lnTo>
                    <a:lnTo>
                      <a:pt x="210" y="140"/>
                    </a:lnTo>
                    <a:lnTo>
                      <a:pt x="201" y="141"/>
                    </a:lnTo>
                    <a:lnTo>
                      <a:pt x="201" y="146"/>
                    </a:lnTo>
                    <a:lnTo>
                      <a:pt x="193" y="156"/>
                    </a:lnTo>
                    <a:lnTo>
                      <a:pt x="193" y="163"/>
                    </a:lnTo>
                    <a:lnTo>
                      <a:pt x="195" y="164"/>
                    </a:lnTo>
                    <a:lnTo>
                      <a:pt x="193" y="168"/>
                    </a:lnTo>
                    <a:lnTo>
                      <a:pt x="185" y="168"/>
                    </a:lnTo>
                    <a:lnTo>
                      <a:pt x="170" y="174"/>
                    </a:lnTo>
                    <a:lnTo>
                      <a:pt x="170" y="179"/>
                    </a:lnTo>
                    <a:lnTo>
                      <a:pt x="165" y="188"/>
                    </a:lnTo>
                    <a:lnTo>
                      <a:pt x="160" y="184"/>
                    </a:lnTo>
                    <a:lnTo>
                      <a:pt x="155" y="181"/>
                    </a:lnTo>
                    <a:lnTo>
                      <a:pt x="151" y="184"/>
                    </a:lnTo>
                    <a:lnTo>
                      <a:pt x="148" y="188"/>
                    </a:lnTo>
                    <a:lnTo>
                      <a:pt x="145" y="186"/>
                    </a:lnTo>
                    <a:lnTo>
                      <a:pt x="140" y="184"/>
                    </a:lnTo>
                    <a:lnTo>
                      <a:pt x="138" y="188"/>
                    </a:lnTo>
                    <a:lnTo>
                      <a:pt x="131" y="186"/>
                    </a:lnTo>
                    <a:lnTo>
                      <a:pt x="121" y="184"/>
                    </a:lnTo>
                    <a:lnTo>
                      <a:pt x="118" y="186"/>
                    </a:lnTo>
                    <a:lnTo>
                      <a:pt x="108" y="186"/>
                    </a:lnTo>
                    <a:lnTo>
                      <a:pt x="102" y="194"/>
                    </a:lnTo>
                    <a:lnTo>
                      <a:pt x="93" y="194"/>
                    </a:lnTo>
                    <a:lnTo>
                      <a:pt x="88" y="198"/>
                    </a:lnTo>
                    <a:lnTo>
                      <a:pt x="88" y="201"/>
                    </a:lnTo>
                    <a:lnTo>
                      <a:pt x="82" y="204"/>
                    </a:lnTo>
                    <a:lnTo>
                      <a:pt x="73" y="203"/>
                    </a:lnTo>
                    <a:lnTo>
                      <a:pt x="67" y="196"/>
                    </a:lnTo>
                    <a:lnTo>
                      <a:pt x="62" y="186"/>
                    </a:lnTo>
                    <a:lnTo>
                      <a:pt x="62" y="184"/>
                    </a:lnTo>
                    <a:lnTo>
                      <a:pt x="52" y="176"/>
                    </a:lnTo>
                    <a:lnTo>
                      <a:pt x="45" y="176"/>
                    </a:lnTo>
                    <a:lnTo>
                      <a:pt x="42" y="174"/>
                    </a:lnTo>
                    <a:lnTo>
                      <a:pt x="42" y="169"/>
                    </a:lnTo>
                    <a:lnTo>
                      <a:pt x="38" y="164"/>
                    </a:lnTo>
                    <a:lnTo>
                      <a:pt x="43" y="155"/>
                    </a:lnTo>
                    <a:lnTo>
                      <a:pt x="48" y="150"/>
                    </a:lnTo>
                    <a:lnTo>
                      <a:pt x="50" y="146"/>
                    </a:lnTo>
                    <a:lnTo>
                      <a:pt x="45" y="146"/>
                    </a:lnTo>
                    <a:lnTo>
                      <a:pt x="42" y="140"/>
                    </a:lnTo>
                    <a:lnTo>
                      <a:pt x="48" y="133"/>
                    </a:lnTo>
                    <a:lnTo>
                      <a:pt x="48" y="123"/>
                    </a:lnTo>
                    <a:lnTo>
                      <a:pt x="43" y="121"/>
                    </a:lnTo>
                    <a:lnTo>
                      <a:pt x="37" y="110"/>
                    </a:lnTo>
                    <a:lnTo>
                      <a:pt x="42" y="108"/>
                    </a:lnTo>
                    <a:lnTo>
                      <a:pt x="47" y="110"/>
                    </a:lnTo>
                    <a:lnTo>
                      <a:pt x="53" y="101"/>
                    </a:lnTo>
                    <a:lnTo>
                      <a:pt x="48" y="98"/>
                    </a:lnTo>
                    <a:lnTo>
                      <a:pt x="53" y="93"/>
                    </a:lnTo>
                    <a:lnTo>
                      <a:pt x="55" y="78"/>
                    </a:lnTo>
                    <a:lnTo>
                      <a:pt x="53" y="73"/>
                    </a:lnTo>
                    <a:lnTo>
                      <a:pt x="63" y="65"/>
                    </a:lnTo>
                    <a:lnTo>
                      <a:pt x="67" y="65"/>
                    </a:lnTo>
                    <a:lnTo>
                      <a:pt x="68" y="62"/>
                    </a:lnTo>
                    <a:lnTo>
                      <a:pt x="63" y="55"/>
                    </a:lnTo>
                    <a:lnTo>
                      <a:pt x="62" y="50"/>
                    </a:lnTo>
                    <a:lnTo>
                      <a:pt x="50" y="48"/>
                    </a:lnTo>
                    <a:lnTo>
                      <a:pt x="47" y="52"/>
                    </a:lnTo>
                    <a:lnTo>
                      <a:pt x="33" y="50"/>
                    </a:lnTo>
                    <a:lnTo>
                      <a:pt x="25" y="53"/>
                    </a:lnTo>
                    <a:lnTo>
                      <a:pt x="22" y="50"/>
                    </a:lnTo>
                    <a:lnTo>
                      <a:pt x="23" y="45"/>
                    </a:lnTo>
                    <a:lnTo>
                      <a:pt x="18" y="45"/>
                    </a:lnTo>
                    <a:lnTo>
                      <a:pt x="9" y="47"/>
                    </a:lnTo>
                    <a:lnTo>
                      <a:pt x="9" y="45"/>
                    </a:lnTo>
                    <a:lnTo>
                      <a:pt x="13" y="40"/>
                    </a:lnTo>
                    <a:lnTo>
                      <a:pt x="10" y="40"/>
                    </a:lnTo>
                    <a:lnTo>
                      <a:pt x="13" y="37"/>
                    </a:lnTo>
                    <a:lnTo>
                      <a:pt x="10" y="35"/>
                    </a:lnTo>
                    <a:lnTo>
                      <a:pt x="12" y="30"/>
                    </a:lnTo>
                    <a:lnTo>
                      <a:pt x="9" y="33"/>
                    </a:lnTo>
                    <a:lnTo>
                      <a:pt x="7" y="33"/>
                    </a:lnTo>
                    <a:lnTo>
                      <a:pt x="7" y="27"/>
                    </a:lnTo>
                    <a:lnTo>
                      <a:pt x="5" y="27"/>
                    </a:lnTo>
                    <a:lnTo>
                      <a:pt x="5" y="23"/>
                    </a:lnTo>
                    <a:lnTo>
                      <a:pt x="2" y="25"/>
                    </a:lnTo>
                    <a:lnTo>
                      <a:pt x="0" y="20"/>
                    </a:lnTo>
                    <a:lnTo>
                      <a:pt x="4" y="15"/>
                    </a:lnTo>
                    <a:lnTo>
                      <a:pt x="12" y="12"/>
                    </a:lnTo>
                    <a:lnTo>
                      <a:pt x="15" y="13"/>
                    </a:lnTo>
                    <a:lnTo>
                      <a:pt x="23" y="13"/>
                    </a:lnTo>
                    <a:lnTo>
                      <a:pt x="27" y="10"/>
                    </a:lnTo>
                    <a:lnTo>
                      <a:pt x="23" y="8"/>
                    </a:lnTo>
                    <a:lnTo>
                      <a:pt x="23" y="5"/>
                    </a:lnTo>
                    <a:lnTo>
                      <a:pt x="32" y="2"/>
                    </a:lnTo>
                    <a:lnTo>
                      <a:pt x="33" y="3"/>
                    </a:lnTo>
                    <a:lnTo>
                      <a:pt x="37" y="0"/>
                    </a:lnTo>
                    <a:lnTo>
                      <a:pt x="43" y="2"/>
                    </a:lnTo>
                    <a:lnTo>
                      <a:pt x="48" y="7"/>
                    </a:lnTo>
                    <a:lnTo>
                      <a:pt x="52" y="3"/>
                    </a:lnTo>
                    <a:lnTo>
                      <a:pt x="57" y="3"/>
                    </a:lnTo>
                    <a:lnTo>
                      <a:pt x="63" y="7"/>
                    </a:lnTo>
                    <a:lnTo>
                      <a:pt x="70" y="3"/>
                    </a:lnTo>
                    <a:lnTo>
                      <a:pt x="77" y="2"/>
                    </a:lnTo>
                    <a:lnTo>
                      <a:pt x="78" y="3"/>
                    </a:lnTo>
                    <a:lnTo>
                      <a:pt x="85" y="7"/>
                    </a:lnTo>
                    <a:lnTo>
                      <a:pt x="102" y="10"/>
                    </a:lnTo>
                    <a:lnTo>
                      <a:pt x="110" y="12"/>
                    </a:lnTo>
                    <a:lnTo>
                      <a:pt x="121" y="7"/>
                    </a:lnTo>
                    <a:lnTo>
                      <a:pt x="130" y="7"/>
                    </a:lnTo>
                    <a:lnTo>
                      <a:pt x="131" y="10"/>
                    </a:lnTo>
                    <a:lnTo>
                      <a:pt x="141" y="12"/>
                    </a:lnTo>
                    <a:lnTo>
                      <a:pt x="145" y="8"/>
                    </a:lnTo>
                    <a:lnTo>
                      <a:pt x="150" y="8"/>
                    </a:lnTo>
                    <a:lnTo>
                      <a:pt x="163" y="15"/>
                    </a:lnTo>
                    <a:lnTo>
                      <a:pt x="165" y="12"/>
                    </a:lnTo>
                    <a:lnTo>
                      <a:pt x="168" y="12"/>
                    </a:lnTo>
                    <a:lnTo>
                      <a:pt x="170" y="10"/>
                    </a:lnTo>
                    <a:lnTo>
                      <a:pt x="170" y="10"/>
                    </a:lnTo>
                    <a:close/>
                    <a:moveTo>
                      <a:pt x="244" y="136"/>
                    </a:moveTo>
                    <a:lnTo>
                      <a:pt x="246" y="131"/>
                    </a:lnTo>
                    <a:lnTo>
                      <a:pt x="249" y="130"/>
                    </a:lnTo>
                    <a:lnTo>
                      <a:pt x="248" y="126"/>
                    </a:lnTo>
                    <a:lnTo>
                      <a:pt x="241" y="128"/>
                    </a:lnTo>
                    <a:lnTo>
                      <a:pt x="239" y="133"/>
                    </a:lnTo>
                    <a:lnTo>
                      <a:pt x="244" y="13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97" name="Freeform 68"/>
              <p:cNvSpPr>
                <a:spLocks/>
              </p:cNvSpPr>
              <p:nvPr/>
            </p:nvSpPr>
            <p:spPr bwMode="auto">
              <a:xfrm>
                <a:off x="6300497" y="2757146"/>
                <a:ext cx="40669" cy="70556"/>
              </a:xfrm>
              <a:custGeom>
                <a:avLst/>
                <a:gdLst/>
                <a:ahLst/>
                <a:cxnLst>
                  <a:cxn ang="0">
                    <a:pos x="50" y="124"/>
                  </a:cxn>
                  <a:cxn ang="0">
                    <a:pos x="51" y="110"/>
                  </a:cxn>
                  <a:cxn ang="0">
                    <a:pos x="58" y="101"/>
                  </a:cxn>
                  <a:cxn ang="0">
                    <a:pos x="50" y="95"/>
                  </a:cxn>
                  <a:cxn ang="0">
                    <a:pos x="56" y="78"/>
                  </a:cxn>
                  <a:cxn ang="0">
                    <a:pos x="45" y="65"/>
                  </a:cxn>
                  <a:cxn ang="0">
                    <a:pos x="55" y="65"/>
                  </a:cxn>
                  <a:cxn ang="0">
                    <a:pos x="56" y="53"/>
                  </a:cxn>
                  <a:cxn ang="0">
                    <a:pos x="63" y="33"/>
                  </a:cxn>
                  <a:cxn ang="0">
                    <a:pos x="71" y="20"/>
                  </a:cxn>
                  <a:cxn ang="0">
                    <a:pos x="76" y="17"/>
                  </a:cxn>
                  <a:cxn ang="0">
                    <a:pos x="70" y="5"/>
                  </a:cxn>
                  <a:cxn ang="0">
                    <a:pos x="55" y="7"/>
                  </a:cxn>
                  <a:cxn ang="0">
                    <a:pos x="33" y="8"/>
                  </a:cxn>
                  <a:cxn ang="0">
                    <a:pos x="31" y="0"/>
                  </a:cxn>
                  <a:cxn ang="0">
                    <a:pos x="17" y="2"/>
                  </a:cxn>
                  <a:cxn ang="0">
                    <a:pos x="20" y="13"/>
                  </a:cxn>
                  <a:cxn ang="0">
                    <a:pos x="20" y="28"/>
                  </a:cxn>
                  <a:cxn ang="0">
                    <a:pos x="21" y="38"/>
                  </a:cxn>
                  <a:cxn ang="0">
                    <a:pos x="17" y="48"/>
                  </a:cxn>
                  <a:cxn ang="0">
                    <a:pos x="10" y="61"/>
                  </a:cxn>
                  <a:cxn ang="0">
                    <a:pos x="3" y="75"/>
                  </a:cxn>
                  <a:cxn ang="0">
                    <a:pos x="0" y="90"/>
                  </a:cxn>
                  <a:cxn ang="0">
                    <a:pos x="8" y="86"/>
                  </a:cxn>
                  <a:cxn ang="0">
                    <a:pos x="12" y="86"/>
                  </a:cxn>
                  <a:cxn ang="0">
                    <a:pos x="7" y="93"/>
                  </a:cxn>
                  <a:cxn ang="0">
                    <a:pos x="8" y="100"/>
                  </a:cxn>
                  <a:cxn ang="0">
                    <a:pos x="18" y="96"/>
                  </a:cxn>
                  <a:cxn ang="0">
                    <a:pos x="17" y="105"/>
                  </a:cxn>
                  <a:cxn ang="0">
                    <a:pos x="15" y="121"/>
                  </a:cxn>
                  <a:cxn ang="0">
                    <a:pos x="12" y="133"/>
                  </a:cxn>
                  <a:cxn ang="0">
                    <a:pos x="20" y="129"/>
                  </a:cxn>
                  <a:cxn ang="0">
                    <a:pos x="35" y="134"/>
                  </a:cxn>
                  <a:cxn ang="0">
                    <a:pos x="48" y="131"/>
                  </a:cxn>
                  <a:cxn ang="0">
                    <a:pos x="50" y="129"/>
                  </a:cxn>
                </a:cxnLst>
                <a:rect l="0" t="0" r="r" b="b"/>
                <a:pathLst>
                  <a:path w="76" h="134">
                    <a:moveTo>
                      <a:pt x="50" y="129"/>
                    </a:moveTo>
                    <a:lnTo>
                      <a:pt x="50" y="124"/>
                    </a:lnTo>
                    <a:lnTo>
                      <a:pt x="46" y="119"/>
                    </a:lnTo>
                    <a:lnTo>
                      <a:pt x="51" y="110"/>
                    </a:lnTo>
                    <a:lnTo>
                      <a:pt x="56" y="105"/>
                    </a:lnTo>
                    <a:lnTo>
                      <a:pt x="58" y="101"/>
                    </a:lnTo>
                    <a:lnTo>
                      <a:pt x="53" y="101"/>
                    </a:lnTo>
                    <a:lnTo>
                      <a:pt x="50" y="95"/>
                    </a:lnTo>
                    <a:lnTo>
                      <a:pt x="56" y="88"/>
                    </a:lnTo>
                    <a:lnTo>
                      <a:pt x="56" y="78"/>
                    </a:lnTo>
                    <a:lnTo>
                      <a:pt x="51" y="76"/>
                    </a:lnTo>
                    <a:lnTo>
                      <a:pt x="45" y="65"/>
                    </a:lnTo>
                    <a:lnTo>
                      <a:pt x="50" y="63"/>
                    </a:lnTo>
                    <a:lnTo>
                      <a:pt x="55" y="65"/>
                    </a:lnTo>
                    <a:lnTo>
                      <a:pt x="61" y="56"/>
                    </a:lnTo>
                    <a:lnTo>
                      <a:pt x="56" y="53"/>
                    </a:lnTo>
                    <a:lnTo>
                      <a:pt x="61" y="48"/>
                    </a:lnTo>
                    <a:lnTo>
                      <a:pt x="63" y="33"/>
                    </a:lnTo>
                    <a:lnTo>
                      <a:pt x="61" y="28"/>
                    </a:lnTo>
                    <a:lnTo>
                      <a:pt x="71" y="20"/>
                    </a:lnTo>
                    <a:lnTo>
                      <a:pt x="75" y="20"/>
                    </a:lnTo>
                    <a:lnTo>
                      <a:pt x="76" y="17"/>
                    </a:lnTo>
                    <a:lnTo>
                      <a:pt x="71" y="10"/>
                    </a:lnTo>
                    <a:lnTo>
                      <a:pt x="70" y="5"/>
                    </a:lnTo>
                    <a:lnTo>
                      <a:pt x="58" y="3"/>
                    </a:lnTo>
                    <a:lnTo>
                      <a:pt x="55" y="7"/>
                    </a:lnTo>
                    <a:lnTo>
                      <a:pt x="41" y="5"/>
                    </a:lnTo>
                    <a:lnTo>
                      <a:pt x="33" y="8"/>
                    </a:lnTo>
                    <a:lnTo>
                      <a:pt x="30" y="5"/>
                    </a:lnTo>
                    <a:lnTo>
                      <a:pt x="31" y="0"/>
                    </a:lnTo>
                    <a:lnTo>
                      <a:pt x="26" y="0"/>
                    </a:lnTo>
                    <a:lnTo>
                      <a:pt x="17" y="2"/>
                    </a:lnTo>
                    <a:lnTo>
                      <a:pt x="17" y="5"/>
                    </a:lnTo>
                    <a:lnTo>
                      <a:pt x="20" y="13"/>
                    </a:lnTo>
                    <a:lnTo>
                      <a:pt x="18" y="26"/>
                    </a:lnTo>
                    <a:lnTo>
                      <a:pt x="20" y="28"/>
                    </a:lnTo>
                    <a:lnTo>
                      <a:pt x="18" y="35"/>
                    </a:lnTo>
                    <a:lnTo>
                      <a:pt x="21" y="38"/>
                    </a:lnTo>
                    <a:lnTo>
                      <a:pt x="18" y="41"/>
                    </a:lnTo>
                    <a:lnTo>
                      <a:pt x="17" y="48"/>
                    </a:lnTo>
                    <a:lnTo>
                      <a:pt x="15" y="55"/>
                    </a:lnTo>
                    <a:lnTo>
                      <a:pt x="10" y="61"/>
                    </a:lnTo>
                    <a:lnTo>
                      <a:pt x="10" y="66"/>
                    </a:lnTo>
                    <a:lnTo>
                      <a:pt x="3" y="75"/>
                    </a:lnTo>
                    <a:lnTo>
                      <a:pt x="0" y="86"/>
                    </a:lnTo>
                    <a:lnTo>
                      <a:pt x="0" y="90"/>
                    </a:lnTo>
                    <a:lnTo>
                      <a:pt x="5" y="90"/>
                    </a:lnTo>
                    <a:lnTo>
                      <a:pt x="8" y="86"/>
                    </a:lnTo>
                    <a:lnTo>
                      <a:pt x="13" y="85"/>
                    </a:lnTo>
                    <a:lnTo>
                      <a:pt x="12" y="86"/>
                    </a:lnTo>
                    <a:lnTo>
                      <a:pt x="13" y="90"/>
                    </a:lnTo>
                    <a:lnTo>
                      <a:pt x="7" y="93"/>
                    </a:lnTo>
                    <a:lnTo>
                      <a:pt x="7" y="96"/>
                    </a:lnTo>
                    <a:lnTo>
                      <a:pt x="8" y="100"/>
                    </a:lnTo>
                    <a:lnTo>
                      <a:pt x="12" y="96"/>
                    </a:lnTo>
                    <a:lnTo>
                      <a:pt x="18" y="96"/>
                    </a:lnTo>
                    <a:lnTo>
                      <a:pt x="15" y="100"/>
                    </a:lnTo>
                    <a:lnTo>
                      <a:pt x="17" y="105"/>
                    </a:lnTo>
                    <a:lnTo>
                      <a:pt x="15" y="110"/>
                    </a:lnTo>
                    <a:lnTo>
                      <a:pt x="15" y="121"/>
                    </a:lnTo>
                    <a:lnTo>
                      <a:pt x="13" y="129"/>
                    </a:lnTo>
                    <a:lnTo>
                      <a:pt x="12" y="133"/>
                    </a:lnTo>
                    <a:lnTo>
                      <a:pt x="13" y="133"/>
                    </a:lnTo>
                    <a:lnTo>
                      <a:pt x="20" y="129"/>
                    </a:lnTo>
                    <a:lnTo>
                      <a:pt x="30" y="133"/>
                    </a:lnTo>
                    <a:lnTo>
                      <a:pt x="35" y="134"/>
                    </a:lnTo>
                    <a:lnTo>
                      <a:pt x="41" y="131"/>
                    </a:lnTo>
                    <a:lnTo>
                      <a:pt x="48" y="131"/>
                    </a:lnTo>
                    <a:lnTo>
                      <a:pt x="50" y="129"/>
                    </a:lnTo>
                    <a:lnTo>
                      <a:pt x="50" y="12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98" name="Freeform 69"/>
              <p:cNvSpPr>
                <a:spLocks noEditPoints="1"/>
              </p:cNvSpPr>
              <p:nvPr/>
            </p:nvSpPr>
            <p:spPr bwMode="auto">
              <a:xfrm>
                <a:off x="6654750" y="2760258"/>
                <a:ext cx="111306" cy="88195"/>
              </a:xfrm>
              <a:custGeom>
                <a:avLst/>
                <a:gdLst/>
                <a:ahLst/>
                <a:cxnLst>
                  <a:cxn ang="0">
                    <a:pos x="131" y="16"/>
                  </a:cxn>
                  <a:cxn ang="0">
                    <a:pos x="98" y="15"/>
                  </a:cxn>
                  <a:cxn ang="0">
                    <a:pos x="52" y="23"/>
                  </a:cxn>
                  <a:cxn ang="0">
                    <a:pos x="17" y="60"/>
                  </a:cxn>
                  <a:cxn ang="0">
                    <a:pos x="37" y="91"/>
                  </a:cxn>
                  <a:cxn ang="0">
                    <a:pos x="66" y="100"/>
                  </a:cxn>
                  <a:cxn ang="0">
                    <a:pos x="71" y="105"/>
                  </a:cxn>
                  <a:cxn ang="0">
                    <a:pos x="38" y="110"/>
                  </a:cxn>
                  <a:cxn ang="0">
                    <a:pos x="60" y="138"/>
                  </a:cxn>
                  <a:cxn ang="0">
                    <a:pos x="73" y="146"/>
                  </a:cxn>
                  <a:cxn ang="0">
                    <a:pos x="83" y="131"/>
                  </a:cxn>
                  <a:cxn ang="0">
                    <a:pos x="88" y="123"/>
                  </a:cxn>
                  <a:cxn ang="0">
                    <a:pos x="81" y="111"/>
                  </a:cxn>
                  <a:cxn ang="0">
                    <a:pos x="101" y="106"/>
                  </a:cxn>
                  <a:cxn ang="0">
                    <a:pos x="75" y="85"/>
                  </a:cxn>
                  <a:cxn ang="0">
                    <a:pos x="80" y="70"/>
                  </a:cxn>
                  <a:cxn ang="0">
                    <a:pos x="73" y="58"/>
                  </a:cxn>
                  <a:cxn ang="0">
                    <a:pos x="75" y="38"/>
                  </a:cxn>
                  <a:cxn ang="0">
                    <a:pos x="88" y="43"/>
                  </a:cxn>
                  <a:cxn ang="0">
                    <a:pos x="105" y="43"/>
                  </a:cxn>
                  <a:cxn ang="0">
                    <a:pos x="105" y="31"/>
                  </a:cxn>
                  <a:cxn ang="0">
                    <a:pos x="130" y="25"/>
                  </a:cxn>
                  <a:cxn ang="0">
                    <a:pos x="156" y="5"/>
                  </a:cxn>
                  <a:cxn ang="0">
                    <a:pos x="10" y="70"/>
                  </a:cxn>
                  <a:cxn ang="0">
                    <a:pos x="5" y="58"/>
                  </a:cxn>
                  <a:cxn ang="0">
                    <a:pos x="25" y="90"/>
                  </a:cxn>
                  <a:cxn ang="0">
                    <a:pos x="32" y="103"/>
                  </a:cxn>
                  <a:cxn ang="0">
                    <a:pos x="22" y="105"/>
                  </a:cxn>
                  <a:cxn ang="0">
                    <a:pos x="33" y="114"/>
                  </a:cxn>
                  <a:cxn ang="0">
                    <a:pos x="33" y="113"/>
                  </a:cxn>
                  <a:cxn ang="0">
                    <a:pos x="183" y="168"/>
                  </a:cxn>
                  <a:cxn ang="0">
                    <a:pos x="196" y="159"/>
                  </a:cxn>
                  <a:cxn ang="0">
                    <a:pos x="209" y="146"/>
                  </a:cxn>
                  <a:cxn ang="0">
                    <a:pos x="196" y="159"/>
                  </a:cxn>
                  <a:cxn ang="0">
                    <a:pos x="166" y="143"/>
                  </a:cxn>
                  <a:cxn ang="0">
                    <a:pos x="174" y="113"/>
                  </a:cxn>
                  <a:cxn ang="0">
                    <a:pos x="163" y="113"/>
                  </a:cxn>
                  <a:cxn ang="0">
                    <a:pos x="151" y="96"/>
                  </a:cxn>
                  <a:cxn ang="0">
                    <a:pos x="148" y="78"/>
                  </a:cxn>
                  <a:cxn ang="0">
                    <a:pos x="161" y="71"/>
                  </a:cxn>
                  <a:cxn ang="0">
                    <a:pos x="154" y="71"/>
                  </a:cxn>
                  <a:cxn ang="0">
                    <a:pos x="140" y="35"/>
                  </a:cxn>
                  <a:cxn ang="0">
                    <a:pos x="131" y="50"/>
                  </a:cxn>
                  <a:cxn ang="0">
                    <a:pos x="125" y="50"/>
                  </a:cxn>
                  <a:cxn ang="0">
                    <a:pos x="115" y="33"/>
                  </a:cxn>
                  <a:cxn ang="0">
                    <a:pos x="96" y="80"/>
                  </a:cxn>
                  <a:cxn ang="0">
                    <a:pos x="88" y="75"/>
                  </a:cxn>
                  <a:cxn ang="0">
                    <a:pos x="118" y="83"/>
                  </a:cxn>
                  <a:cxn ang="0">
                    <a:pos x="154" y="121"/>
                  </a:cxn>
                  <a:cxn ang="0">
                    <a:pos x="115" y="143"/>
                  </a:cxn>
                  <a:cxn ang="0">
                    <a:pos x="118" y="123"/>
                  </a:cxn>
                  <a:cxn ang="0">
                    <a:pos x="116" y="119"/>
                  </a:cxn>
                  <a:cxn ang="0">
                    <a:pos x="135" y="133"/>
                  </a:cxn>
                  <a:cxn ang="0">
                    <a:pos x="141" y="133"/>
                  </a:cxn>
                  <a:cxn ang="0">
                    <a:pos x="135" y="116"/>
                  </a:cxn>
                  <a:cxn ang="0">
                    <a:pos x="126" y="111"/>
                  </a:cxn>
                  <a:cxn ang="0">
                    <a:pos x="76" y="81"/>
                  </a:cxn>
                  <a:cxn ang="0">
                    <a:pos x="103" y="86"/>
                  </a:cxn>
                  <a:cxn ang="0">
                    <a:pos x="120" y="105"/>
                  </a:cxn>
                  <a:cxn ang="0">
                    <a:pos x="105" y="96"/>
                  </a:cxn>
                  <a:cxn ang="0">
                    <a:pos x="85" y="85"/>
                  </a:cxn>
                  <a:cxn ang="0">
                    <a:pos x="88" y="151"/>
                  </a:cxn>
                  <a:cxn ang="0">
                    <a:pos x="85" y="144"/>
                  </a:cxn>
                </a:cxnLst>
                <a:rect l="0" t="0" r="r" b="b"/>
                <a:pathLst>
                  <a:path w="209" h="171">
                    <a:moveTo>
                      <a:pt x="156" y="0"/>
                    </a:moveTo>
                    <a:lnTo>
                      <a:pt x="154" y="0"/>
                    </a:lnTo>
                    <a:lnTo>
                      <a:pt x="148" y="3"/>
                    </a:lnTo>
                    <a:lnTo>
                      <a:pt x="148" y="8"/>
                    </a:lnTo>
                    <a:lnTo>
                      <a:pt x="150" y="12"/>
                    </a:lnTo>
                    <a:lnTo>
                      <a:pt x="146" y="15"/>
                    </a:lnTo>
                    <a:lnTo>
                      <a:pt x="136" y="13"/>
                    </a:lnTo>
                    <a:lnTo>
                      <a:pt x="131" y="16"/>
                    </a:lnTo>
                    <a:lnTo>
                      <a:pt x="128" y="13"/>
                    </a:lnTo>
                    <a:lnTo>
                      <a:pt x="123" y="13"/>
                    </a:lnTo>
                    <a:lnTo>
                      <a:pt x="120" y="16"/>
                    </a:lnTo>
                    <a:lnTo>
                      <a:pt x="115" y="16"/>
                    </a:lnTo>
                    <a:lnTo>
                      <a:pt x="115" y="12"/>
                    </a:lnTo>
                    <a:lnTo>
                      <a:pt x="108" y="12"/>
                    </a:lnTo>
                    <a:lnTo>
                      <a:pt x="101" y="12"/>
                    </a:lnTo>
                    <a:lnTo>
                      <a:pt x="98" y="15"/>
                    </a:lnTo>
                    <a:lnTo>
                      <a:pt x="91" y="16"/>
                    </a:lnTo>
                    <a:lnTo>
                      <a:pt x="83" y="16"/>
                    </a:lnTo>
                    <a:lnTo>
                      <a:pt x="81" y="15"/>
                    </a:lnTo>
                    <a:lnTo>
                      <a:pt x="78" y="18"/>
                    </a:lnTo>
                    <a:lnTo>
                      <a:pt x="73" y="18"/>
                    </a:lnTo>
                    <a:lnTo>
                      <a:pt x="68" y="21"/>
                    </a:lnTo>
                    <a:lnTo>
                      <a:pt x="56" y="20"/>
                    </a:lnTo>
                    <a:lnTo>
                      <a:pt x="52" y="23"/>
                    </a:lnTo>
                    <a:lnTo>
                      <a:pt x="50" y="25"/>
                    </a:lnTo>
                    <a:lnTo>
                      <a:pt x="43" y="26"/>
                    </a:lnTo>
                    <a:lnTo>
                      <a:pt x="33" y="33"/>
                    </a:lnTo>
                    <a:lnTo>
                      <a:pt x="33" y="38"/>
                    </a:lnTo>
                    <a:lnTo>
                      <a:pt x="30" y="45"/>
                    </a:lnTo>
                    <a:lnTo>
                      <a:pt x="20" y="48"/>
                    </a:lnTo>
                    <a:lnTo>
                      <a:pt x="20" y="53"/>
                    </a:lnTo>
                    <a:lnTo>
                      <a:pt x="17" y="60"/>
                    </a:lnTo>
                    <a:lnTo>
                      <a:pt x="13" y="61"/>
                    </a:lnTo>
                    <a:lnTo>
                      <a:pt x="13" y="61"/>
                    </a:lnTo>
                    <a:lnTo>
                      <a:pt x="13" y="68"/>
                    </a:lnTo>
                    <a:lnTo>
                      <a:pt x="22" y="73"/>
                    </a:lnTo>
                    <a:lnTo>
                      <a:pt x="27" y="80"/>
                    </a:lnTo>
                    <a:lnTo>
                      <a:pt x="30" y="80"/>
                    </a:lnTo>
                    <a:lnTo>
                      <a:pt x="30" y="83"/>
                    </a:lnTo>
                    <a:lnTo>
                      <a:pt x="37" y="91"/>
                    </a:lnTo>
                    <a:lnTo>
                      <a:pt x="38" y="96"/>
                    </a:lnTo>
                    <a:lnTo>
                      <a:pt x="42" y="98"/>
                    </a:lnTo>
                    <a:lnTo>
                      <a:pt x="45" y="93"/>
                    </a:lnTo>
                    <a:lnTo>
                      <a:pt x="48" y="98"/>
                    </a:lnTo>
                    <a:lnTo>
                      <a:pt x="55" y="98"/>
                    </a:lnTo>
                    <a:lnTo>
                      <a:pt x="56" y="95"/>
                    </a:lnTo>
                    <a:lnTo>
                      <a:pt x="60" y="96"/>
                    </a:lnTo>
                    <a:lnTo>
                      <a:pt x="66" y="100"/>
                    </a:lnTo>
                    <a:lnTo>
                      <a:pt x="71" y="98"/>
                    </a:lnTo>
                    <a:lnTo>
                      <a:pt x="71" y="100"/>
                    </a:lnTo>
                    <a:lnTo>
                      <a:pt x="75" y="100"/>
                    </a:lnTo>
                    <a:lnTo>
                      <a:pt x="76" y="101"/>
                    </a:lnTo>
                    <a:lnTo>
                      <a:pt x="83" y="103"/>
                    </a:lnTo>
                    <a:lnTo>
                      <a:pt x="78" y="105"/>
                    </a:lnTo>
                    <a:lnTo>
                      <a:pt x="75" y="108"/>
                    </a:lnTo>
                    <a:lnTo>
                      <a:pt x="71" y="105"/>
                    </a:lnTo>
                    <a:lnTo>
                      <a:pt x="68" y="105"/>
                    </a:lnTo>
                    <a:lnTo>
                      <a:pt x="58" y="98"/>
                    </a:lnTo>
                    <a:lnTo>
                      <a:pt x="53" y="100"/>
                    </a:lnTo>
                    <a:lnTo>
                      <a:pt x="50" y="103"/>
                    </a:lnTo>
                    <a:lnTo>
                      <a:pt x="45" y="100"/>
                    </a:lnTo>
                    <a:lnTo>
                      <a:pt x="42" y="105"/>
                    </a:lnTo>
                    <a:lnTo>
                      <a:pt x="40" y="105"/>
                    </a:lnTo>
                    <a:lnTo>
                      <a:pt x="38" y="110"/>
                    </a:lnTo>
                    <a:lnTo>
                      <a:pt x="43" y="114"/>
                    </a:lnTo>
                    <a:lnTo>
                      <a:pt x="48" y="116"/>
                    </a:lnTo>
                    <a:lnTo>
                      <a:pt x="53" y="121"/>
                    </a:lnTo>
                    <a:lnTo>
                      <a:pt x="55" y="124"/>
                    </a:lnTo>
                    <a:lnTo>
                      <a:pt x="52" y="126"/>
                    </a:lnTo>
                    <a:lnTo>
                      <a:pt x="53" y="129"/>
                    </a:lnTo>
                    <a:lnTo>
                      <a:pt x="56" y="134"/>
                    </a:lnTo>
                    <a:lnTo>
                      <a:pt x="60" y="138"/>
                    </a:lnTo>
                    <a:lnTo>
                      <a:pt x="61" y="136"/>
                    </a:lnTo>
                    <a:lnTo>
                      <a:pt x="60" y="133"/>
                    </a:lnTo>
                    <a:lnTo>
                      <a:pt x="61" y="129"/>
                    </a:lnTo>
                    <a:lnTo>
                      <a:pt x="63" y="134"/>
                    </a:lnTo>
                    <a:lnTo>
                      <a:pt x="70" y="136"/>
                    </a:lnTo>
                    <a:lnTo>
                      <a:pt x="71" y="139"/>
                    </a:lnTo>
                    <a:lnTo>
                      <a:pt x="70" y="143"/>
                    </a:lnTo>
                    <a:lnTo>
                      <a:pt x="73" y="146"/>
                    </a:lnTo>
                    <a:lnTo>
                      <a:pt x="73" y="141"/>
                    </a:lnTo>
                    <a:lnTo>
                      <a:pt x="75" y="136"/>
                    </a:lnTo>
                    <a:lnTo>
                      <a:pt x="80" y="136"/>
                    </a:lnTo>
                    <a:lnTo>
                      <a:pt x="81" y="139"/>
                    </a:lnTo>
                    <a:lnTo>
                      <a:pt x="88" y="144"/>
                    </a:lnTo>
                    <a:lnTo>
                      <a:pt x="86" y="139"/>
                    </a:lnTo>
                    <a:lnTo>
                      <a:pt x="86" y="136"/>
                    </a:lnTo>
                    <a:lnTo>
                      <a:pt x="83" y="131"/>
                    </a:lnTo>
                    <a:lnTo>
                      <a:pt x="80" y="124"/>
                    </a:lnTo>
                    <a:lnTo>
                      <a:pt x="78" y="121"/>
                    </a:lnTo>
                    <a:lnTo>
                      <a:pt x="78" y="119"/>
                    </a:lnTo>
                    <a:lnTo>
                      <a:pt x="81" y="119"/>
                    </a:lnTo>
                    <a:lnTo>
                      <a:pt x="86" y="121"/>
                    </a:lnTo>
                    <a:lnTo>
                      <a:pt x="85" y="123"/>
                    </a:lnTo>
                    <a:lnTo>
                      <a:pt x="86" y="124"/>
                    </a:lnTo>
                    <a:lnTo>
                      <a:pt x="88" y="123"/>
                    </a:lnTo>
                    <a:lnTo>
                      <a:pt x="95" y="123"/>
                    </a:lnTo>
                    <a:lnTo>
                      <a:pt x="95" y="123"/>
                    </a:lnTo>
                    <a:lnTo>
                      <a:pt x="93" y="121"/>
                    </a:lnTo>
                    <a:lnTo>
                      <a:pt x="91" y="118"/>
                    </a:lnTo>
                    <a:lnTo>
                      <a:pt x="90" y="118"/>
                    </a:lnTo>
                    <a:lnTo>
                      <a:pt x="86" y="116"/>
                    </a:lnTo>
                    <a:lnTo>
                      <a:pt x="86" y="114"/>
                    </a:lnTo>
                    <a:lnTo>
                      <a:pt x="81" y="111"/>
                    </a:lnTo>
                    <a:lnTo>
                      <a:pt x="86" y="108"/>
                    </a:lnTo>
                    <a:lnTo>
                      <a:pt x="90" y="110"/>
                    </a:lnTo>
                    <a:lnTo>
                      <a:pt x="93" y="106"/>
                    </a:lnTo>
                    <a:lnTo>
                      <a:pt x="100" y="111"/>
                    </a:lnTo>
                    <a:lnTo>
                      <a:pt x="100" y="113"/>
                    </a:lnTo>
                    <a:lnTo>
                      <a:pt x="105" y="113"/>
                    </a:lnTo>
                    <a:lnTo>
                      <a:pt x="106" y="111"/>
                    </a:lnTo>
                    <a:lnTo>
                      <a:pt x="101" y="106"/>
                    </a:lnTo>
                    <a:lnTo>
                      <a:pt x="103" y="101"/>
                    </a:lnTo>
                    <a:lnTo>
                      <a:pt x="101" y="98"/>
                    </a:lnTo>
                    <a:lnTo>
                      <a:pt x="90" y="91"/>
                    </a:lnTo>
                    <a:lnTo>
                      <a:pt x="86" y="91"/>
                    </a:lnTo>
                    <a:lnTo>
                      <a:pt x="85" y="88"/>
                    </a:lnTo>
                    <a:lnTo>
                      <a:pt x="81" y="88"/>
                    </a:lnTo>
                    <a:lnTo>
                      <a:pt x="80" y="86"/>
                    </a:lnTo>
                    <a:lnTo>
                      <a:pt x="75" y="85"/>
                    </a:lnTo>
                    <a:lnTo>
                      <a:pt x="70" y="81"/>
                    </a:lnTo>
                    <a:lnTo>
                      <a:pt x="75" y="81"/>
                    </a:lnTo>
                    <a:lnTo>
                      <a:pt x="78" y="78"/>
                    </a:lnTo>
                    <a:lnTo>
                      <a:pt x="78" y="75"/>
                    </a:lnTo>
                    <a:lnTo>
                      <a:pt x="73" y="75"/>
                    </a:lnTo>
                    <a:lnTo>
                      <a:pt x="76" y="71"/>
                    </a:lnTo>
                    <a:lnTo>
                      <a:pt x="76" y="68"/>
                    </a:lnTo>
                    <a:lnTo>
                      <a:pt x="80" y="70"/>
                    </a:lnTo>
                    <a:lnTo>
                      <a:pt x="83" y="73"/>
                    </a:lnTo>
                    <a:lnTo>
                      <a:pt x="81" y="75"/>
                    </a:lnTo>
                    <a:lnTo>
                      <a:pt x="81" y="76"/>
                    </a:lnTo>
                    <a:lnTo>
                      <a:pt x="85" y="76"/>
                    </a:lnTo>
                    <a:lnTo>
                      <a:pt x="86" y="71"/>
                    </a:lnTo>
                    <a:lnTo>
                      <a:pt x="83" y="68"/>
                    </a:lnTo>
                    <a:lnTo>
                      <a:pt x="75" y="60"/>
                    </a:lnTo>
                    <a:lnTo>
                      <a:pt x="73" y="58"/>
                    </a:lnTo>
                    <a:lnTo>
                      <a:pt x="71" y="55"/>
                    </a:lnTo>
                    <a:lnTo>
                      <a:pt x="66" y="50"/>
                    </a:lnTo>
                    <a:lnTo>
                      <a:pt x="68" y="48"/>
                    </a:lnTo>
                    <a:lnTo>
                      <a:pt x="66" y="40"/>
                    </a:lnTo>
                    <a:lnTo>
                      <a:pt x="70" y="35"/>
                    </a:lnTo>
                    <a:lnTo>
                      <a:pt x="76" y="33"/>
                    </a:lnTo>
                    <a:lnTo>
                      <a:pt x="76" y="38"/>
                    </a:lnTo>
                    <a:lnTo>
                      <a:pt x="75" y="38"/>
                    </a:lnTo>
                    <a:lnTo>
                      <a:pt x="75" y="40"/>
                    </a:lnTo>
                    <a:lnTo>
                      <a:pt x="81" y="43"/>
                    </a:lnTo>
                    <a:lnTo>
                      <a:pt x="83" y="48"/>
                    </a:lnTo>
                    <a:lnTo>
                      <a:pt x="88" y="53"/>
                    </a:lnTo>
                    <a:lnTo>
                      <a:pt x="93" y="51"/>
                    </a:lnTo>
                    <a:lnTo>
                      <a:pt x="90" y="50"/>
                    </a:lnTo>
                    <a:lnTo>
                      <a:pt x="86" y="46"/>
                    </a:lnTo>
                    <a:lnTo>
                      <a:pt x="88" y="43"/>
                    </a:lnTo>
                    <a:lnTo>
                      <a:pt x="93" y="45"/>
                    </a:lnTo>
                    <a:lnTo>
                      <a:pt x="96" y="50"/>
                    </a:lnTo>
                    <a:lnTo>
                      <a:pt x="100" y="51"/>
                    </a:lnTo>
                    <a:lnTo>
                      <a:pt x="101" y="48"/>
                    </a:lnTo>
                    <a:lnTo>
                      <a:pt x="98" y="46"/>
                    </a:lnTo>
                    <a:lnTo>
                      <a:pt x="95" y="45"/>
                    </a:lnTo>
                    <a:lnTo>
                      <a:pt x="95" y="41"/>
                    </a:lnTo>
                    <a:lnTo>
                      <a:pt x="105" y="43"/>
                    </a:lnTo>
                    <a:lnTo>
                      <a:pt x="108" y="45"/>
                    </a:lnTo>
                    <a:lnTo>
                      <a:pt x="108" y="43"/>
                    </a:lnTo>
                    <a:lnTo>
                      <a:pt x="103" y="40"/>
                    </a:lnTo>
                    <a:lnTo>
                      <a:pt x="98" y="38"/>
                    </a:lnTo>
                    <a:lnTo>
                      <a:pt x="95" y="35"/>
                    </a:lnTo>
                    <a:lnTo>
                      <a:pt x="96" y="31"/>
                    </a:lnTo>
                    <a:lnTo>
                      <a:pt x="101" y="33"/>
                    </a:lnTo>
                    <a:lnTo>
                      <a:pt x="105" y="31"/>
                    </a:lnTo>
                    <a:lnTo>
                      <a:pt x="106" y="25"/>
                    </a:lnTo>
                    <a:lnTo>
                      <a:pt x="110" y="23"/>
                    </a:lnTo>
                    <a:lnTo>
                      <a:pt x="116" y="28"/>
                    </a:lnTo>
                    <a:lnTo>
                      <a:pt x="120" y="28"/>
                    </a:lnTo>
                    <a:lnTo>
                      <a:pt x="125" y="23"/>
                    </a:lnTo>
                    <a:lnTo>
                      <a:pt x="125" y="21"/>
                    </a:lnTo>
                    <a:lnTo>
                      <a:pt x="126" y="21"/>
                    </a:lnTo>
                    <a:lnTo>
                      <a:pt x="130" y="25"/>
                    </a:lnTo>
                    <a:lnTo>
                      <a:pt x="140" y="25"/>
                    </a:lnTo>
                    <a:lnTo>
                      <a:pt x="146" y="26"/>
                    </a:lnTo>
                    <a:lnTo>
                      <a:pt x="153" y="26"/>
                    </a:lnTo>
                    <a:lnTo>
                      <a:pt x="154" y="20"/>
                    </a:lnTo>
                    <a:lnTo>
                      <a:pt x="154" y="16"/>
                    </a:lnTo>
                    <a:lnTo>
                      <a:pt x="159" y="13"/>
                    </a:lnTo>
                    <a:lnTo>
                      <a:pt x="161" y="7"/>
                    </a:lnTo>
                    <a:lnTo>
                      <a:pt x="156" y="5"/>
                    </a:lnTo>
                    <a:lnTo>
                      <a:pt x="156" y="0"/>
                    </a:lnTo>
                    <a:lnTo>
                      <a:pt x="156" y="0"/>
                    </a:lnTo>
                    <a:close/>
                    <a:moveTo>
                      <a:pt x="5" y="58"/>
                    </a:moveTo>
                    <a:lnTo>
                      <a:pt x="5" y="63"/>
                    </a:lnTo>
                    <a:lnTo>
                      <a:pt x="8" y="66"/>
                    </a:lnTo>
                    <a:lnTo>
                      <a:pt x="12" y="66"/>
                    </a:lnTo>
                    <a:lnTo>
                      <a:pt x="12" y="68"/>
                    </a:lnTo>
                    <a:lnTo>
                      <a:pt x="10" y="70"/>
                    </a:lnTo>
                    <a:lnTo>
                      <a:pt x="7" y="68"/>
                    </a:lnTo>
                    <a:lnTo>
                      <a:pt x="2" y="63"/>
                    </a:lnTo>
                    <a:lnTo>
                      <a:pt x="2" y="61"/>
                    </a:lnTo>
                    <a:lnTo>
                      <a:pt x="0" y="61"/>
                    </a:lnTo>
                    <a:lnTo>
                      <a:pt x="0" y="60"/>
                    </a:lnTo>
                    <a:lnTo>
                      <a:pt x="3" y="58"/>
                    </a:lnTo>
                    <a:lnTo>
                      <a:pt x="5" y="58"/>
                    </a:lnTo>
                    <a:lnTo>
                      <a:pt x="5" y="58"/>
                    </a:lnTo>
                    <a:close/>
                    <a:moveTo>
                      <a:pt x="25" y="90"/>
                    </a:moveTo>
                    <a:lnTo>
                      <a:pt x="25" y="88"/>
                    </a:lnTo>
                    <a:lnTo>
                      <a:pt x="27" y="85"/>
                    </a:lnTo>
                    <a:lnTo>
                      <a:pt x="28" y="85"/>
                    </a:lnTo>
                    <a:lnTo>
                      <a:pt x="28" y="88"/>
                    </a:lnTo>
                    <a:lnTo>
                      <a:pt x="27" y="90"/>
                    </a:lnTo>
                    <a:lnTo>
                      <a:pt x="25" y="90"/>
                    </a:lnTo>
                    <a:lnTo>
                      <a:pt x="25" y="90"/>
                    </a:lnTo>
                    <a:lnTo>
                      <a:pt x="25" y="90"/>
                    </a:lnTo>
                    <a:close/>
                    <a:moveTo>
                      <a:pt x="25" y="96"/>
                    </a:moveTo>
                    <a:lnTo>
                      <a:pt x="25" y="91"/>
                    </a:lnTo>
                    <a:lnTo>
                      <a:pt x="28" y="95"/>
                    </a:lnTo>
                    <a:lnTo>
                      <a:pt x="30" y="96"/>
                    </a:lnTo>
                    <a:lnTo>
                      <a:pt x="28" y="98"/>
                    </a:lnTo>
                    <a:lnTo>
                      <a:pt x="30" y="101"/>
                    </a:lnTo>
                    <a:lnTo>
                      <a:pt x="32" y="103"/>
                    </a:lnTo>
                    <a:lnTo>
                      <a:pt x="32" y="105"/>
                    </a:lnTo>
                    <a:lnTo>
                      <a:pt x="30" y="106"/>
                    </a:lnTo>
                    <a:lnTo>
                      <a:pt x="28" y="105"/>
                    </a:lnTo>
                    <a:lnTo>
                      <a:pt x="25" y="105"/>
                    </a:lnTo>
                    <a:lnTo>
                      <a:pt x="25" y="101"/>
                    </a:lnTo>
                    <a:lnTo>
                      <a:pt x="23" y="101"/>
                    </a:lnTo>
                    <a:lnTo>
                      <a:pt x="23" y="103"/>
                    </a:lnTo>
                    <a:lnTo>
                      <a:pt x="22" y="105"/>
                    </a:lnTo>
                    <a:lnTo>
                      <a:pt x="20" y="101"/>
                    </a:lnTo>
                    <a:lnTo>
                      <a:pt x="20" y="98"/>
                    </a:lnTo>
                    <a:lnTo>
                      <a:pt x="23" y="96"/>
                    </a:lnTo>
                    <a:lnTo>
                      <a:pt x="25" y="96"/>
                    </a:lnTo>
                    <a:lnTo>
                      <a:pt x="25" y="96"/>
                    </a:lnTo>
                    <a:close/>
                    <a:moveTo>
                      <a:pt x="33" y="113"/>
                    </a:moveTo>
                    <a:lnTo>
                      <a:pt x="35" y="114"/>
                    </a:lnTo>
                    <a:lnTo>
                      <a:pt x="33" y="114"/>
                    </a:lnTo>
                    <a:lnTo>
                      <a:pt x="32" y="116"/>
                    </a:lnTo>
                    <a:lnTo>
                      <a:pt x="30" y="114"/>
                    </a:lnTo>
                    <a:lnTo>
                      <a:pt x="27" y="111"/>
                    </a:lnTo>
                    <a:lnTo>
                      <a:pt x="27" y="110"/>
                    </a:lnTo>
                    <a:lnTo>
                      <a:pt x="28" y="108"/>
                    </a:lnTo>
                    <a:lnTo>
                      <a:pt x="32" y="110"/>
                    </a:lnTo>
                    <a:lnTo>
                      <a:pt x="33" y="113"/>
                    </a:lnTo>
                    <a:lnTo>
                      <a:pt x="33" y="113"/>
                    </a:lnTo>
                    <a:close/>
                    <a:moveTo>
                      <a:pt x="184" y="161"/>
                    </a:moveTo>
                    <a:lnTo>
                      <a:pt x="184" y="159"/>
                    </a:lnTo>
                    <a:lnTo>
                      <a:pt x="184" y="158"/>
                    </a:lnTo>
                    <a:lnTo>
                      <a:pt x="184" y="159"/>
                    </a:lnTo>
                    <a:lnTo>
                      <a:pt x="184" y="161"/>
                    </a:lnTo>
                    <a:lnTo>
                      <a:pt x="184" y="161"/>
                    </a:lnTo>
                    <a:close/>
                    <a:moveTo>
                      <a:pt x="183" y="171"/>
                    </a:moveTo>
                    <a:lnTo>
                      <a:pt x="183" y="168"/>
                    </a:lnTo>
                    <a:lnTo>
                      <a:pt x="181" y="164"/>
                    </a:lnTo>
                    <a:lnTo>
                      <a:pt x="184" y="161"/>
                    </a:lnTo>
                    <a:lnTo>
                      <a:pt x="184" y="164"/>
                    </a:lnTo>
                    <a:lnTo>
                      <a:pt x="186" y="168"/>
                    </a:lnTo>
                    <a:lnTo>
                      <a:pt x="184" y="171"/>
                    </a:lnTo>
                    <a:lnTo>
                      <a:pt x="183" y="171"/>
                    </a:lnTo>
                    <a:lnTo>
                      <a:pt x="183" y="171"/>
                    </a:lnTo>
                    <a:close/>
                    <a:moveTo>
                      <a:pt x="196" y="159"/>
                    </a:moveTo>
                    <a:lnTo>
                      <a:pt x="194" y="158"/>
                    </a:lnTo>
                    <a:lnTo>
                      <a:pt x="196" y="154"/>
                    </a:lnTo>
                    <a:lnTo>
                      <a:pt x="194" y="154"/>
                    </a:lnTo>
                    <a:lnTo>
                      <a:pt x="194" y="151"/>
                    </a:lnTo>
                    <a:lnTo>
                      <a:pt x="201" y="148"/>
                    </a:lnTo>
                    <a:lnTo>
                      <a:pt x="206" y="146"/>
                    </a:lnTo>
                    <a:lnTo>
                      <a:pt x="209" y="144"/>
                    </a:lnTo>
                    <a:lnTo>
                      <a:pt x="209" y="146"/>
                    </a:lnTo>
                    <a:lnTo>
                      <a:pt x="208" y="148"/>
                    </a:lnTo>
                    <a:lnTo>
                      <a:pt x="206" y="151"/>
                    </a:lnTo>
                    <a:lnTo>
                      <a:pt x="204" y="153"/>
                    </a:lnTo>
                    <a:lnTo>
                      <a:pt x="204" y="154"/>
                    </a:lnTo>
                    <a:lnTo>
                      <a:pt x="203" y="154"/>
                    </a:lnTo>
                    <a:lnTo>
                      <a:pt x="199" y="156"/>
                    </a:lnTo>
                    <a:lnTo>
                      <a:pt x="198" y="158"/>
                    </a:lnTo>
                    <a:lnTo>
                      <a:pt x="196" y="159"/>
                    </a:lnTo>
                    <a:lnTo>
                      <a:pt x="196" y="159"/>
                    </a:lnTo>
                    <a:close/>
                    <a:moveTo>
                      <a:pt x="163" y="144"/>
                    </a:moveTo>
                    <a:lnTo>
                      <a:pt x="161" y="143"/>
                    </a:lnTo>
                    <a:lnTo>
                      <a:pt x="163" y="141"/>
                    </a:lnTo>
                    <a:lnTo>
                      <a:pt x="166" y="139"/>
                    </a:lnTo>
                    <a:lnTo>
                      <a:pt x="168" y="141"/>
                    </a:lnTo>
                    <a:lnTo>
                      <a:pt x="166" y="143"/>
                    </a:lnTo>
                    <a:lnTo>
                      <a:pt x="166" y="143"/>
                    </a:lnTo>
                    <a:lnTo>
                      <a:pt x="163" y="144"/>
                    </a:lnTo>
                    <a:lnTo>
                      <a:pt x="163" y="144"/>
                    </a:lnTo>
                    <a:close/>
                    <a:moveTo>
                      <a:pt x="163" y="113"/>
                    </a:moveTo>
                    <a:lnTo>
                      <a:pt x="168" y="110"/>
                    </a:lnTo>
                    <a:lnTo>
                      <a:pt x="169" y="111"/>
                    </a:lnTo>
                    <a:lnTo>
                      <a:pt x="173" y="113"/>
                    </a:lnTo>
                    <a:lnTo>
                      <a:pt x="173" y="111"/>
                    </a:lnTo>
                    <a:lnTo>
                      <a:pt x="174" y="113"/>
                    </a:lnTo>
                    <a:lnTo>
                      <a:pt x="176" y="114"/>
                    </a:lnTo>
                    <a:lnTo>
                      <a:pt x="173" y="114"/>
                    </a:lnTo>
                    <a:lnTo>
                      <a:pt x="171" y="116"/>
                    </a:lnTo>
                    <a:lnTo>
                      <a:pt x="169" y="116"/>
                    </a:lnTo>
                    <a:lnTo>
                      <a:pt x="168" y="114"/>
                    </a:lnTo>
                    <a:lnTo>
                      <a:pt x="164" y="114"/>
                    </a:lnTo>
                    <a:lnTo>
                      <a:pt x="161" y="114"/>
                    </a:lnTo>
                    <a:lnTo>
                      <a:pt x="163" y="113"/>
                    </a:lnTo>
                    <a:lnTo>
                      <a:pt x="163" y="113"/>
                    </a:lnTo>
                    <a:close/>
                    <a:moveTo>
                      <a:pt x="154" y="90"/>
                    </a:moveTo>
                    <a:lnTo>
                      <a:pt x="156" y="96"/>
                    </a:lnTo>
                    <a:lnTo>
                      <a:pt x="154" y="100"/>
                    </a:lnTo>
                    <a:lnTo>
                      <a:pt x="151" y="101"/>
                    </a:lnTo>
                    <a:lnTo>
                      <a:pt x="150" y="98"/>
                    </a:lnTo>
                    <a:lnTo>
                      <a:pt x="150" y="96"/>
                    </a:lnTo>
                    <a:lnTo>
                      <a:pt x="151" y="96"/>
                    </a:lnTo>
                    <a:lnTo>
                      <a:pt x="151" y="93"/>
                    </a:lnTo>
                    <a:lnTo>
                      <a:pt x="148" y="91"/>
                    </a:lnTo>
                    <a:lnTo>
                      <a:pt x="148" y="90"/>
                    </a:lnTo>
                    <a:lnTo>
                      <a:pt x="151" y="88"/>
                    </a:lnTo>
                    <a:lnTo>
                      <a:pt x="154" y="90"/>
                    </a:lnTo>
                    <a:lnTo>
                      <a:pt x="154" y="90"/>
                    </a:lnTo>
                    <a:lnTo>
                      <a:pt x="154" y="90"/>
                    </a:lnTo>
                    <a:close/>
                    <a:moveTo>
                      <a:pt x="148" y="78"/>
                    </a:moveTo>
                    <a:lnTo>
                      <a:pt x="145" y="75"/>
                    </a:lnTo>
                    <a:lnTo>
                      <a:pt x="146" y="71"/>
                    </a:lnTo>
                    <a:lnTo>
                      <a:pt x="153" y="70"/>
                    </a:lnTo>
                    <a:lnTo>
                      <a:pt x="154" y="68"/>
                    </a:lnTo>
                    <a:lnTo>
                      <a:pt x="159" y="68"/>
                    </a:lnTo>
                    <a:lnTo>
                      <a:pt x="161" y="68"/>
                    </a:lnTo>
                    <a:lnTo>
                      <a:pt x="159" y="71"/>
                    </a:lnTo>
                    <a:lnTo>
                      <a:pt x="161" y="71"/>
                    </a:lnTo>
                    <a:lnTo>
                      <a:pt x="161" y="75"/>
                    </a:lnTo>
                    <a:lnTo>
                      <a:pt x="161" y="80"/>
                    </a:lnTo>
                    <a:lnTo>
                      <a:pt x="156" y="80"/>
                    </a:lnTo>
                    <a:lnTo>
                      <a:pt x="153" y="78"/>
                    </a:lnTo>
                    <a:lnTo>
                      <a:pt x="154" y="76"/>
                    </a:lnTo>
                    <a:lnTo>
                      <a:pt x="156" y="75"/>
                    </a:lnTo>
                    <a:lnTo>
                      <a:pt x="158" y="71"/>
                    </a:lnTo>
                    <a:lnTo>
                      <a:pt x="154" y="71"/>
                    </a:lnTo>
                    <a:lnTo>
                      <a:pt x="153" y="75"/>
                    </a:lnTo>
                    <a:lnTo>
                      <a:pt x="151" y="78"/>
                    </a:lnTo>
                    <a:lnTo>
                      <a:pt x="150" y="78"/>
                    </a:lnTo>
                    <a:lnTo>
                      <a:pt x="148" y="78"/>
                    </a:lnTo>
                    <a:lnTo>
                      <a:pt x="148" y="78"/>
                    </a:lnTo>
                    <a:close/>
                    <a:moveTo>
                      <a:pt x="136" y="38"/>
                    </a:moveTo>
                    <a:lnTo>
                      <a:pt x="136" y="36"/>
                    </a:lnTo>
                    <a:lnTo>
                      <a:pt x="140" y="35"/>
                    </a:lnTo>
                    <a:lnTo>
                      <a:pt x="143" y="36"/>
                    </a:lnTo>
                    <a:lnTo>
                      <a:pt x="143" y="38"/>
                    </a:lnTo>
                    <a:lnTo>
                      <a:pt x="141" y="40"/>
                    </a:lnTo>
                    <a:lnTo>
                      <a:pt x="136" y="38"/>
                    </a:lnTo>
                    <a:lnTo>
                      <a:pt x="136" y="38"/>
                    </a:lnTo>
                    <a:close/>
                    <a:moveTo>
                      <a:pt x="126" y="48"/>
                    </a:moveTo>
                    <a:lnTo>
                      <a:pt x="130" y="48"/>
                    </a:lnTo>
                    <a:lnTo>
                      <a:pt x="131" y="50"/>
                    </a:lnTo>
                    <a:lnTo>
                      <a:pt x="133" y="48"/>
                    </a:lnTo>
                    <a:lnTo>
                      <a:pt x="136" y="50"/>
                    </a:lnTo>
                    <a:lnTo>
                      <a:pt x="133" y="51"/>
                    </a:lnTo>
                    <a:lnTo>
                      <a:pt x="133" y="56"/>
                    </a:lnTo>
                    <a:lnTo>
                      <a:pt x="130" y="55"/>
                    </a:lnTo>
                    <a:lnTo>
                      <a:pt x="128" y="55"/>
                    </a:lnTo>
                    <a:lnTo>
                      <a:pt x="126" y="53"/>
                    </a:lnTo>
                    <a:lnTo>
                      <a:pt x="125" y="50"/>
                    </a:lnTo>
                    <a:lnTo>
                      <a:pt x="126" y="48"/>
                    </a:lnTo>
                    <a:lnTo>
                      <a:pt x="126" y="48"/>
                    </a:lnTo>
                    <a:close/>
                    <a:moveTo>
                      <a:pt x="115" y="30"/>
                    </a:moveTo>
                    <a:lnTo>
                      <a:pt x="116" y="30"/>
                    </a:lnTo>
                    <a:lnTo>
                      <a:pt x="120" y="31"/>
                    </a:lnTo>
                    <a:lnTo>
                      <a:pt x="120" y="33"/>
                    </a:lnTo>
                    <a:lnTo>
                      <a:pt x="116" y="35"/>
                    </a:lnTo>
                    <a:lnTo>
                      <a:pt x="115" y="33"/>
                    </a:lnTo>
                    <a:lnTo>
                      <a:pt x="113" y="35"/>
                    </a:lnTo>
                    <a:lnTo>
                      <a:pt x="115" y="30"/>
                    </a:lnTo>
                    <a:lnTo>
                      <a:pt x="115" y="30"/>
                    </a:lnTo>
                    <a:close/>
                    <a:moveTo>
                      <a:pt x="91" y="75"/>
                    </a:moveTo>
                    <a:lnTo>
                      <a:pt x="93" y="73"/>
                    </a:lnTo>
                    <a:lnTo>
                      <a:pt x="96" y="75"/>
                    </a:lnTo>
                    <a:lnTo>
                      <a:pt x="96" y="78"/>
                    </a:lnTo>
                    <a:lnTo>
                      <a:pt x="96" y="80"/>
                    </a:lnTo>
                    <a:lnTo>
                      <a:pt x="91" y="75"/>
                    </a:lnTo>
                    <a:lnTo>
                      <a:pt x="91" y="75"/>
                    </a:lnTo>
                    <a:close/>
                    <a:moveTo>
                      <a:pt x="88" y="75"/>
                    </a:moveTo>
                    <a:lnTo>
                      <a:pt x="90" y="73"/>
                    </a:lnTo>
                    <a:lnTo>
                      <a:pt x="90" y="75"/>
                    </a:lnTo>
                    <a:lnTo>
                      <a:pt x="90" y="76"/>
                    </a:lnTo>
                    <a:lnTo>
                      <a:pt x="88" y="75"/>
                    </a:lnTo>
                    <a:lnTo>
                      <a:pt x="88" y="75"/>
                    </a:lnTo>
                    <a:close/>
                    <a:moveTo>
                      <a:pt x="115" y="80"/>
                    </a:moveTo>
                    <a:lnTo>
                      <a:pt x="116" y="78"/>
                    </a:lnTo>
                    <a:lnTo>
                      <a:pt x="120" y="81"/>
                    </a:lnTo>
                    <a:lnTo>
                      <a:pt x="121" y="81"/>
                    </a:lnTo>
                    <a:lnTo>
                      <a:pt x="121" y="85"/>
                    </a:lnTo>
                    <a:lnTo>
                      <a:pt x="120" y="86"/>
                    </a:lnTo>
                    <a:lnTo>
                      <a:pt x="120" y="83"/>
                    </a:lnTo>
                    <a:lnTo>
                      <a:pt x="118" y="83"/>
                    </a:lnTo>
                    <a:lnTo>
                      <a:pt x="115" y="80"/>
                    </a:lnTo>
                    <a:lnTo>
                      <a:pt x="115" y="80"/>
                    </a:lnTo>
                    <a:close/>
                    <a:moveTo>
                      <a:pt x="154" y="121"/>
                    </a:moveTo>
                    <a:lnTo>
                      <a:pt x="153" y="119"/>
                    </a:lnTo>
                    <a:lnTo>
                      <a:pt x="153" y="116"/>
                    </a:lnTo>
                    <a:lnTo>
                      <a:pt x="159" y="116"/>
                    </a:lnTo>
                    <a:lnTo>
                      <a:pt x="158" y="118"/>
                    </a:lnTo>
                    <a:lnTo>
                      <a:pt x="154" y="121"/>
                    </a:lnTo>
                    <a:lnTo>
                      <a:pt x="154" y="121"/>
                    </a:lnTo>
                    <a:close/>
                    <a:moveTo>
                      <a:pt x="115" y="143"/>
                    </a:moveTo>
                    <a:lnTo>
                      <a:pt x="116" y="139"/>
                    </a:lnTo>
                    <a:lnTo>
                      <a:pt x="120" y="139"/>
                    </a:lnTo>
                    <a:lnTo>
                      <a:pt x="120" y="143"/>
                    </a:lnTo>
                    <a:lnTo>
                      <a:pt x="116" y="143"/>
                    </a:lnTo>
                    <a:lnTo>
                      <a:pt x="115" y="143"/>
                    </a:lnTo>
                    <a:lnTo>
                      <a:pt x="115" y="143"/>
                    </a:lnTo>
                    <a:close/>
                    <a:moveTo>
                      <a:pt x="116" y="129"/>
                    </a:moveTo>
                    <a:lnTo>
                      <a:pt x="118" y="128"/>
                    </a:lnTo>
                    <a:lnTo>
                      <a:pt x="118" y="131"/>
                    </a:lnTo>
                    <a:lnTo>
                      <a:pt x="116" y="129"/>
                    </a:lnTo>
                    <a:lnTo>
                      <a:pt x="116" y="129"/>
                    </a:lnTo>
                    <a:close/>
                    <a:moveTo>
                      <a:pt x="116" y="126"/>
                    </a:moveTo>
                    <a:lnTo>
                      <a:pt x="116" y="121"/>
                    </a:lnTo>
                    <a:lnTo>
                      <a:pt x="118" y="123"/>
                    </a:lnTo>
                    <a:lnTo>
                      <a:pt x="118" y="124"/>
                    </a:lnTo>
                    <a:lnTo>
                      <a:pt x="118" y="124"/>
                    </a:lnTo>
                    <a:lnTo>
                      <a:pt x="116" y="126"/>
                    </a:lnTo>
                    <a:lnTo>
                      <a:pt x="116" y="126"/>
                    </a:lnTo>
                    <a:close/>
                    <a:moveTo>
                      <a:pt x="113" y="119"/>
                    </a:moveTo>
                    <a:lnTo>
                      <a:pt x="113" y="119"/>
                    </a:lnTo>
                    <a:lnTo>
                      <a:pt x="115" y="118"/>
                    </a:lnTo>
                    <a:lnTo>
                      <a:pt x="116" y="119"/>
                    </a:lnTo>
                    <a:lnTo>
                      <a:pt x="113" y="119"/>
                    </a:lnTo>
                    <a:lnTo>
                      <a:pt x="113" y="119"/>
                    </a:lnTo>
                    <a:close/>
                    <a:moveTo>
                      <a:pt x="135" y="133"/>
                    </a:moveTo>
                    <a:lnTo>
                      <a:pt x="133" y="131"/>
                    </a:lnTo>
                    <a:lnTo>
                      <a:pt x="135" y="128"/>
                    </a:lnTo>
                    <a:lnTo>
                      <a:pt x="136" y="128"/>
                    </a:lnTo>
                    <a:lnTo>
                      <a:pt x="138" y="131"/>
                    </a:lnTo>
                    <a:lnTo>
                      <a:pt x="135" y="133"/>
                    </a:lnTo>
                    <a:lnTo>
                      <a:pt x="135" y="133"/>
                    </a:lnTo>
                    <a:close/>
                    <a:moveTo>
                      <a:pt x="141" y="133"/>
                    </a:moveTo>
                    <a:lnTo>
                      <a:pt x="140" y="129"/>
                    </a:lnTo>
                    <a:lnTo>
                      <a:pt x="143" y="128"/>
                    </a:lnTo>
                    <a:lnTo>
                      <a:pt x="145" y="128"/>
                    </a:lnTo>
                    <a:lnTo>
                      <a:pt x="146" y="129"/>
                    </a:lnTo>
                    <a:lnTo>
                      <a:pt x="143" y="133"/>
                    </a:lnTo>
                    <a:lnTo>
                      <a:pt x="141" y="133"/>
                    </a:lnTo>
                    <a:lnTo>
                      <a:pt x="141" y="133"/>
                    </a:lnTo>
                    <a:close/>
                    <a:moveTo>
                      <a:pt x="140" y="123"/>
                    </a:moveTo>
                    <a:lnTo>
                      <a:pt x="140" y="121"/>
                    </a:lnTo>
                    <a:lnTo>
                      <a:pt x="141" y="121"/>
                    </a:lnTo>
                    <a:lnTo>
                      <a:pt x="140" y="123"/>
                    </a:lnTo>
                    <a:lnTo>
                      <a:pt x="140" y="123"/>
                    </a:lnTo>
                    <a:close/>
                    <a:moveTo>
                      <a:pt x="133" y="118"/>
                    </a:moveTo>
                    <a:lnTo>
                      <a:pt x="135" y="116"/>
                    </a:lnTo>
                    <a:lnTo>
                      <a:pt x="138" y="118"/>
                    </a:lnTo>
                    <a:lnTo>
                      <a:pt x="138" y="121"/>
                    </a:lnTo>
                    <a:lnTo>
                      <a:pt x="135" y="119"/>
                    </a:lnTo>
                    <a:lnTo>
                      <a:pt x="133" y="118"/>
                    </a:lnTo>
                    <a:lnTo>
                      <a:pt x="133" y="118"/>
                    </a:lnTo>
                    <a:close/>
                    <a:moveTo>
                      <a:pt x="121" y="108"/>
                    </a:moveTo>
                    <a:lnTo>
                      <a:pt x="125" y="108"/>
                    </a:lnTo>
                    <a:lnTo>
                      <a:pt x="126" y="111"/>
                    </a:lnTo>
                    <a:lnTo>
                      <a:pt x="130" y="114"/>
                    </a:lnTo>
                    <a:lnTo>
                      <a:pt x="130" y="116"/>
                    </a:lnTo>
                    <a:lnTo>
                      <a:pt x="128" y="116"/>
                    </a:lnTo>
                    <a:lnTo>
                      <a:pt x="123" y="113"/>
                    </a:lnTo>
                    <a:lnTo>
                      <a:pt x="121" y="111"/>
                    </a:lnTo>
                    <a:lnTo>
                      <a:pt x="121" y="108"/>
                    </a:lnTo>
                    <a:lnTo>
                      <a:pt x="121" y="108"/>
                    </a:lnTo>
                    <a:close/>
                    <a:moveTo>
                      <a:pt x="76" y="81"/>
                    </a:moveTo>
                    <a:lnTo>
                      <a:pt x="80" y="80"/>
                    </a:lnTo>
                    <a:lnTo>
                      <a:pt x="86" y="78"/>
                    </a:lnTo>
                    <a:lnTo>
                      <a:pt x="90" y="81"/>
                    </a:lnTo>
                    <a:lnTo>
                      <a:pt x="95" y="83"/>
                    </a:lnTo>
                    <a:lnTo>
                      <a:pt x="98" y="86"/>
                    </a:lnTo>
                    <a:lnTo>
                      <a:pt x="98" y="86"/>
                    </a:lnTo>
                    <a:lnTo>
                      <a:pt x="101" y="86"/>
                    </a:lnTo>
                    <a:lnTo>
                      <a:pt x="103" y="86"/>
                    </a:lnTo>
                    <a:lnTo>
                      <a:pt x="108" y="91"/>
                    </a:lnTo>
                    <a:lnTo>
                      <a:pt x="110" y="95"/>
                    </a:lnTo>
                    <a:lnTo>
                      <a:pt x="110" y="96"/>
                    </a:lnTo>
                    <a:lnTo>
                      <a:pt x="111" y="98"/>
                    </a:lnTo>
                    <a:lnTo>
                      <a:pt x="111" y="101"/>
                    </a:lnTo>
                    <a:lnTo>
                      <a:pt x="115" y="105"/>
                    </a:lnTo>
                    <a:lnTo>
                      <a:pt x="115" y="103"/>
                    </a:lnTo>
                    <a:lnTo>
                      <a:pt x="120" y="105"/>
                    </a:lnTo>
                    <a:lnTo>
                      <a:pt x="118" y="108"/>
                    </a:lnTo>
                    <a:lnTo>
                      <a:pt x="116" y="108"/>
                    </a:lnTo>
                    <a:lnTo>
                      <a:pt x="113" y="108"/>
                    </a:lnTo>
                    <a:lnTo>
                      <a:pt x="110" y="106"/>
                    </a:lnTo>
                    <a:lnTo>
                      <a:pt x="108" y="105"/>
                    </a:lnTo>
                    <a:lnTo>
                      <a:pt x="110" y="101"/>
                    </a:lnTo>
                    <a:lnTo>
                      <a:pt x="106" y="100"/>
                    </a:lnTo>
                    <a:lnTo>
                      <a:pt x="105" y="96"/>
                    </a:lnTo>
                    <a:lnTo>
                      <a:pt x="103" y="95"/>
                    </a:lnTo>
                    <a:lnTo>
                      <a:pt x="100" y="95"/>
                    </a:lnTo>
                    <a:lnTo>
                      <a:pt x="95" y="91"/>
                    </a:lnTo>
                    <a:lnTo>
                      <a:pt x="93" y="90"/>
                    </a:lnTo>
                    <a:lnTo>
                      <a:pt x="90" y="88"/>
                    </a:lnTo>
                    <a:lnTo>
                      <a:pt x="88" y="86"/>
                    </a:lnTo>
                    <a:lnTo>
                      <a:pt x="86" y="86"/>
                    </a:lnTo>
                    <a:lnTo>
                      <a:pt x="85" y="85"/>
                    </a:lnTo>
                    <a:lnTo>
                      <a:pt x="83" y="83"/>
                    </a:lnTo>
                    <a:lnTo>
                      <a:pt x="80" y="83"/>
                    </a:lnTo>
                    <a:lnTo>
                      <a:pt x="76" y="81"/>
                    </a:lnTo>
                    <a:lnTo>
                      <a:pt x="76" y="81"/>
                    </a:lnTo>
                    <a:close/>
                    <a:moveTo>
                      <a:pt x="83" y="146"/>
                    </a:moveTo>
                    <a:lnTo>
                      <a:pt x="85" y="146"/>
                    </a:lnTo>
                    <a:lnTo>
                      <a:pt x="85" y="149"/>
                    </a:lnTo>
                    <a:lnTo>
                      <a:pt x="88" y="151"/>
                    </a:lnTo>
                    <a:lnTo>
                      <a:pt x="86" y="154"/>
                    </a:lnTo>
                    <a:lnTo>
                      <a:pt x="83" y="154"/>
                    </a:lnTo>
                    <a:lnTo>
                      <a:pt x="83" y="151"/>
                    </a:lnTo>
                    <a:lnTo>
                      <a:pt x="83" y="149"/>
                    </a:lnTo>
                    <a:lnTo>
                      <a:pt x="83" y="146"/>
                    </a:lnTo>
                    <a:lnTo>
                      <a:pt x="83" y="146"/>
                    </a:lnTo>
                    <a:close/>
                    <a:moveTo>
                      <a:pt x="83" y="143"/>
                    </a:moveTo>
                    <a:lnTo>
                      <a:pt x="85" y="144"/>
                    </a:lnTo>
                    <a:lnTo>
                      <a:pt x="83" y="144"/>
                    </a:lnTo>
                    <a:lnTo>
                      <a:pt x="83" y="14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99" name="Freeform 72"/>
              <p:cNvSpPr>
                <a:spLocks/>
              </p:cNvSpPr>
              <p:nvPr/>
            </p:nvSpPr>
            <p:spPr bwMode="auto">
              <a:xfrm>
                <a:off x="6944787" y="2763372"/>
                <a:ext cx="46020" cy="34241"/>
              </a:xfrm>
              <a:custGeom>
                <a:avLst/>
                <a:gdLst/>
                <a:ahLst/>
                <a:cxnLst>
                  <a:cxn ang="0">
                    <a:pos x="0" y="5"/>
                  </a:cxn>
                  <a:cxn ang="0">
                    <a:pos x="7" y="3"/>
                  </a:cxn>
                  <a:cxn ang="0">
                    <a:pos x="18" y="0"/>
                  </a:cxn>
                  <a:cxn ang="0">
                    <a:pos x="22" y="1"/>
                  </a:cxn>
                  <a:cxn ang="0">
                    <a:pos x="35" y="1"/>
                  </a:cxn>
                  <a:cxn ang="0">
                    <a:pos x="40" y="6"/>
                  </a:cxn>
                  <a:cxn ang="0">
                    <a:pos x="50" y="6"/>
                  </a:cxn>
                  <a:cxn ang="0">
                    <a:pos x="55" y="11"/>
                  </a:cxn>
                  <a:cxn ang="0">
                    <a:pos x="53" y="16"/>
                  </a:cxn>
                  <a:cxn ang="0">
                    <a:pos x="53" y="19"/>
                  </a:cxn>
                  <a:cxn ang="0">
                    <a:pos x="63" y="28"/>
                  </a:cxn>
                  <a:cxn ang="0">
                    <a:pos x="63" y="33"/>
                  </a:cxn>
                  <a:cxn ang="0">
                    <a:pos x="60" y="34"/>
                  </a:cxn>
                  <a:cxn ang="0">
                    <a:pos x="63" y="41"/>
                  </a:cxn>
                  <a:cxn ang="0">
                    <a:pos x="73" y="48"/>
                  </a:cxn>
                  <a:cxn ang="0">
                    <a:pos x="82" y="48"/>
                  </a:cxn>
                  <a:cxn ang="0">
                    <a:pos x="87" y="53"/>
                  </a:cxn>
                  <a:cxn ang="0">
                    <a:pos x="80" y="53"/>
                  </a:cxn>
                  <a:cxn ang="0">
                    <a:pos x="85" y="59"/>
                  </a:cxn>
                  <a:cxn ang="0">
                    <a:pos x="83" y="61"/>
                  </a:cxn>
                  <a:cxn ang="0">
                    <a:pos x="83" y="66"/>
                  </a:cxn>
                  <a:cxn ang="0">
                    <a:pos x="77" y="66"/>
                  </a:cxn>
                  <a:cxn ang="0">
                    <a:pos x="67" y="53"/>
                  </a:cxn>
                  <a:cxn ang="0">
                    <a:pos x="60" y="51"/>
                  </a:cxn>
                  <a:cxn ang="0">
                    <a:pos x="57" y="43"/>
                  </a:cxn>
                  <a:cxn ang="0">
                    <a:pos x="52" y="43"/>
                  </a:cxn>
                  <a:cxn ang="0">
                    <a:pos x="50" y="46"/>
                  </a:cxn>
                  <a:cxn ang="0">
                    <a:pos x="43" y="39"/>
                  </a:cxn>
                  <a:cxn ang="0">
                    <a:pos x="38" y="43"/>
                  </a:cxn>
                  <a:cxn ang="0">
                    <a:pos x="35" y="43"/>
                  </a:cxn>
                  <a:cxn ang="0">
                    <a:pos x="33" y="39"/>
                  </a:cxn>
                  <a:cxn ang="0">
                    <a:pos x="28" y="36"/>
                  </a:cxn>
                  <a:cxn ang="0">
                    <a:pos x="23" y="36"/>
                  </a:cxn>
                  <a:cxn ang="0">
                    <a:pos x="17" y="36"/>
                  </a:cxn>
                  <a:cxn ang="0">
                    <a:pos x="10" y="33"/>
                  </a:cxn>
                  <a:cxn ang="0">
                    <a:pos x="10" y="23"/>
                  </a:cxn>
                  <a:cxn ang="0">
                    <a:pos x="10" y="16"/>
                  </a:cxn>
                  <a:cxn ang="0">
                    <a:pos x="8" y="11"/>
                  </a:cxn>
                  <a:cxn ang="0">
                    <a:pos x="4" y="11"/>
                  </a:cxn>
                  <a:cxn ang="0">
                    <a:pos x="4" y="8"/>
                  </a:cxn>
                  <a:cxn ang="0">
                    <a:pos x="0" y="5"/>
                  </a:cxn>
                </a:cxnLst>
                <a:rect l="0" t="0" r="r" b="b"/>
                <a:pathLst>
                  <a:path w="87" h="66">
                    <a:moveTo>
                      <a:pt x="0" y="5"/>
                    </a:moveTo>
                    <a:lnTo>
                      <a:pt x="7" y="3"/>
                    </a:lnTo>
                    <a:lnTo>
                      <a:pt x="18" y="0"/>
                    </a:lnTo>
                    <a:lnTo>
                      <a:pt x="22" y="1"/>
                    </a:lnTo>
                    <a:lnTo>
                      <a:pt x="35" y="1"/>
                    </a:lnTo>
                    <a:lnTo>
                      <a:pt x="40" y="6"/>
                    </a:lnTo>
                    <a:lnTo>
                      <a:pt x="50" y="6"/>
                    </a:lnTo>
                    <a:lnTo>
                      <a:pt x="55" y="11"/>
                    </a:lnTo>
                    <a:lnTo>
                      <a:pt x="53" y="16"/>
                    </a:lnTo>
                    <a:lnTo>
                      <a:pt x="53" y="19"/>
                    </a:lnTo>
                    <a:lnTo>
                      <a:pt x="63" y="28"/>
                    </a:lnTo>
                    <a:lnTo>
                      <a:pt x="63" y="33"/>
                    </a:lnTo>
                    <a:lnTo>
                      <a:pt x="60" y="34"/>
                    </a:lnTo>
                    <a:lnTo>
                      <a:pt x="63" y="41"/>
                    </a:lnTo>
                    <a:lnTo>
                      <a:pt x="73" y="48"/>
                    </a:lnTo>
                    <a:lnTo>
                      <a:pt x="82" y="48"/>
                    </a:lnTo>
                    <a:lnTo>
                      <a:pt x="87" y="53"/>
                    </a:lnTo>
                    <a:lnTo>
                      <a:pt x="80" y="53"/>
                    </a:lnTo>
                    <a:lnTo>
                      <a:pt x="85" y="59"/>
                    </a:lnTo>
                    <a:lnTo>
                      <a:pt x="83" y="61"/>
                    </a:lnTo>
                    <a:lnTo>
                      <a:pt x="83" y="66"/>
                    </a:lnTo>
                    <a:lnTo>
                      <a:pt x="77" y="66"/>
                    </a:lnTo>
                    <a:lnTo>
                      <a:pt x="67" y="53"/>
                    </a:lnTo>
                    <a:lnTo>
                      <a:pt x="60" y="51"/>
                    </a:lnTo>
                    <a:lnTo>
                      <a:pt x="57" y="43"/>
                    </a:lnTo>
                    <a:lnTo>
                      <a:pt x="52" y="43"/>
                    </a:lnTo>
                    <a:lnTo>
                      <a:pt x="50" y="46"/>
                    </a:lnTo>
                    <a:lnTo>
                      <a:pt x="43" y="39"/>
                    </a:lnTo>
                    <a:lnTo>
                      <a:pt x="38" y="43"/>
                    </a:lnTo>
                    <a:lnTo>
                      <a:pt x="35" y="43"/>
                    </a:lnTo>
                    <a:lnTo>
                      <a:pt x="33" y="39"/>
                    </a:lnTo>
                    <a:lnTo>
                      <a:pt x="28" y="36"/>
                    </a:lnTo>
                    <a:lnTo>
                      <a:pt x="23" y="36"/>
                    </a:lnTo>
                    <a:lnTo>
                      <a:pt x="17" y="36"/>
                    </a:lnTo>
                    <a:lnTo>
                      <a:pt x="10" y="33"/>
                    </a:lnTo>
                    <a:lnTo>
                      <a:pt x="10" y="23"/>
                    </a:lnTo>
                    <a:lnTo>
                      <a:pt x="10" y="16"/>
                    </a:lnTo>
                    <a:lnTo>
                      <a:pt x="8" y="11"/>
                    </a:lnTo>
                    <a:lnTo>
                      <a:pt x="4" y="11"/>
                    </a:lnTo>
                    <a:lnTo>
                      <a:pt x="4" y="8"/>
                    </a:lnTo>
                    <a:lnTo>
                      <a:pt x="0" y="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00" name="Freeform 73"/>
              <p:cNvSpPr>
                <a:spLocks noEditPoints="1"/>
              </p:cNvSpPr>
              <p:nvPr/>
            </p:nvSpPr>
            <p:spPr bwMode="auto">
              <a:xfrm>
                <a:off x="6728597" y="2756108"/>
                <a:ext cx="240806" cy="84045"/>
              </a:xfrm>
              <a:custGeom>
                <a:avLst/>
                <a:gdLst/>
                <a:ahLst/>
                <a:cxnLst>
                  <a:cxn ang="0">
                    <a:pos x="21" y="15"/>
                  </a:cxn>
                  <a:cxn ang="0">
                    <a:pos x="34" y="0"/>
                  </a:cxn>
                  <a:cxn ang="0">
                    <a:pos x="63" y="18"/>
                  </a:cxn>
                  <a:cxn ang="0">
                    <a:pos x="59" y="29"/>
                  </a:cxn>
                  <a:cxn ang="0">
                    <a:pos x="24" y="44"/>
                  </a:cxn>
                  <a:cxn ang="0">
                    <a:pos x="19" y="41"/>
                  </a:cxn>
                  <a:cxn ang="0">
                    <a:pos x="6" y="34"/>
                  </a:cxn>
                  <a:cxn ang="0">
                    <a:pos x="342" y="26"/>
                  </a:cxn>
                  <a:cxn ang="0">
                    <a:pos x="313" y="23"/>
                  </a:cxn>
                  <a:cxn ang="0">
                    <a:pos x="274" y="26"/>
                  </a:cxn>
                  <a:cxn ang="0">
                    <a:pos x="242" y="18"/>
                  </a:cxn>
                  <a:cxn ang="0">
                    <a:pos x="222" y="10"/>
                  </a:cxn>
                  <a:cxn ang="0">
                    <a:pos x="196" y="1"/>
                  </a:cxn>
                  <a:cxn ang="0">
                    <a:pos x="154" y="8"/>
                  </a:cxn>
                  <a:cxn ang="0">
                    <a:pos x="129" y="23"/>
                  </a:cxn>
                  <a:cxn ang="0">
                    <a:pos x="99" y="24"/>
                  </a:cxn>
                  <a:cxn ang="0">
                    <a:pos x="79" y="36"/>
                  </a:cxn>
                  <a:cxn ang="0">
                    <a:pos x="69" y="44"/>
                  </a:cxn>
                  <a:cxn ang="0">
                    <a:pos x="58" y="48"/>
                  </a:cxn>
                  <a:cxn ang="0">
                    <a:pos x="33" y="46"/>
                  </a:cxn>
                  <a:cxn ang="0">
                    <a:pos x="14" y="69"/>
                  </a:cxn>
                  <a:cxn ang="0">
                    <a:pos x="33" y="71"/>
                  </a:cxn>
                  <a:cxn ang="0">
                    <a:pos x="31" y="88"/>
                  </a:cxn>
                  <a:cxn ang="0">
                    <a:pos x="33" y="96"/>
                  </a:cxn>
                  <a:cxn ang="0">
                    <a:pos x="19" y="99"/>
                  </a:cxn>
                  <a:cxn ang="0">
                    <a:pos x="29" y="113"/>
                  </a:cxn>
                  <a:cxn ang="0">
                    <a:pos x="39" y="129"/>
                  </a:cxn>
                  <a:cxn ang="0">
                    <a:pos x="44" y="139"/>
                  </a:cxn>
                  <a:cxn ang="0">
                    <a:pos x="46" y="144"/>
                  </a:cxn>
                  <a:cxn ang="0">
                    <a:pos x="59" y="147"/>
                  </a:cxn>
                  <a:cxn ang="0">
                    <a:pos x="76" y="144"/>
                  </a:cxn>
                  <a:cxn ang="0">
                    <a:pos x="86" y="151"/>
                  </a:cxn>
                  <a:cxn ang="0">
                    <a:pos x="108" y="156"/>
                  </a:cxn>
                  <a:cxn ang="0">
                    <a:pos x="122" y="147"/>
                  </a:cxn>
                  <a:cxn ang="0">
                    <a:pos x="164" y="157"/>
                  </a:cxn>
                  <a:cxn ang="0">
                    <a:pos x="206" y="154"/>
                  </a:cxn>
                  <a:cxn ang="0">
                    <a:pos x="244" y="144"/>
                  </a:cxn>
                  <a:cxn ang="0">
                    <a:pos x="245" y="151"/>
                  </a:cxn>
                  <a:cxn ang="0">
                    <a:pos x="264" y="159"/>
                  </a:cxn>
                  <a:cxn ang="0">
                    <a:pos x="279" y="144"/>
                  </a:cxn>
                  <a:cxn ang="0">
                    <a:pos x="317" y="139"/>
                  </a:cxn>
                  <a:cxn ang="0">
                    <a:pos x="355" y="132"/>
                  </a:cxn>
                  <a:cxn ang="0">
                    <a:pos x="397" y="131"/>
                  </a:cxn>
                  <a:cxn ang="0">
                    <a:pos x="435" y="124"/>
                  </a:cxn>
                  <a:cxn ang="0">
                    <a:pos x="446" y="121"/>
                  </a:cxn>
                  <a:cxn ang="0">
                    <a:pos x="436" y="93"/>
                  </a:cxn>
                  <a:cxn ang="0">
                    <a:pos x="426" y="68"/>
                  </a:cxn>
                  <a:cxn ang="0">
                    <a:pos x="426" y="51"/>
                  </a:cxn>
                  <a:cxn ang="0">
                    <a:pos x="407" y="26"/>
                  </a:cxn>
                  <a:cxn ang="0">
                    <a:pos x="380" y="13"/>
                  </a:cxn>
                  <a:cxn ang="0">
                    <a:pos x="362" y="8"/>
                  </a:cxn>
                  <a:cxn ang="0">
                    <a:pos x="56" y="151"/>
                  </a:cxn>
                  <a:cxn ang="0">
                    <a:pos x="10" y="49"/>
                  </a:cxn>
                </a:cxnLst>
                <a:rect l="0" t="0" r="r" b="b"/>
                <a:pathLst>
                  <a:path w="450" h="162">
                    <a:moveTo>
                      <a:pt x="6" y="34"/>
                    </a:moveTo>
                    <a:lnTo>
                      <a:pt x="13" y="34"/>
                    </a:lnTo>
                    <a:lnTo>
                      <a:pt x="14" y="28"/>
                    </a:lnTo>
                    <a:lnTo>
                      <a:pt x="14" y="24"/>
                    </a:lnTo>
                    <a:lnTo>
                      <a:pt x="19" y="21"/>
                    </a:lnTo>
                    <a:lnTo>
                      <a:pt x="21" y="15"/>
                    </a:lnTo>
                    <a:lnTo>
                      <a:pt x="16" y="13"/>
                    </a:lnTo>
                    <a:lnTo>
                      <a:pt x="16" y="8"/>
                    </a:lnTo>
                    <a:lnTo>
                      <a:pt x="21" y="3"/>
                    </a:lnTo>
                    <a:lnTo>
                      <a:pt x="24" y="3"/>
                    </a:lnTo>
                    <a:lnTo>
                      <a:pt x="28" y="0"/>
                    </a:lnTo>
                    <a:lnTo>
                      <a:pt x="34" y="0"/>
                    </a:lnTo>
                    <a:lnTo>
                      <a:pt x="41" y="5"/>
                    </a:lnTo>
                    <a:lnTo>
                      <a:pt x="44" y="3"/>
                    </a:lnTo>
                    <a:lnTo>
                      <a:pt x="49" y="3"/>
                    </a:lnTo>
                    <a:lnTo>
                      <a:pt x="51" y="11"/>
                    </a:lnTo>
                    <a:lnTo>
                      <a:pt x="58" y="18"/>
                    </a:lnTo>
                    <a:lnTo>
                      <a:pt x="63" y="18"/>
                    </a:lnTo>
                    <a:lnTo>
                      <a:pt x="69" y="23"/>
                    </a:lnTo>
                    <a:lnTo>
                      <a:pt x="74" y="26"/>
                    </a:lnTo>
                    <a:lnTo>
                      <a:pt x="74" y="28"/>
                    </a:lnTo>
                    <a:lnTo>
                      <a:pt x="69" y="33"/>
                    </a:lnTo>
                    <a:lnTo>
                      <a:pt x="63" y="31"/>
                    </a:lnTo>
                    <a:lnTo>
                      <a:pt x="59" y="29"/>
                    </a:lnTo>
                    <a:lnTo>
                      <a:pt x="54" y="29"/>
                    </a:lnTo>
                    <a:lnTo>
                      <a:pt x="53" y="31"/>
                    </a:lnTo>
                    <a:lnTo>
                      <a:pt x="44" y="31"/>
                    </a:lnTo>
                    <a:lnTo>
                      <a:pt x="39" y="33"/>
                    </a:lnTo>
                    <a:lnTo>
                      <a:pt x="36" y="39"/>
                    </a:lnTo>
                    <a:lnTo>
                      <a:pt x="24" y="44"/>
                    </a:lnTo>
                    <a:lnTo>
                      <a:pt x="14" y="53"/>
                    </a:lnTo>
                    <a:lnTo>
                      <a:pt x="13" y="49"/>
                    </a:lnTo>
                    <a:lnTo>
                      <a:pt x="16" y="43"/>
                    </a:lnTo>
                    <a:lnTo>
                      <a:pt x="18" y="43"/>
                    </a:lnTo>
                    <a:lnTo>
                      <a:pt x="23" y="41"/>
                    </a:lnTo>
                    <a:lnTo>
                      <a:pt x="19" y="41"/>
                    </a:lnTo>
                    <a:lnTo>
                      <a:pt x="16" y="39"/>
                    </a:lnTo>
                    <a:lnTo>
                      <a:pt x="13" y="41"/>
                    </a:lnTo>
                    <a:lnTo>
                      <a:pt x="10" y="39"/>
                    </a:lnTo>
                    <a:lnTo>
                      <a:pt x="8" y="34"/>
                    </a:lnTo>
                    <a:lnTo>
                      <a:pt x="6" y="34"/>
                    </a:lnTo>
                    <a:lnTo>
                      <a:pt x="6" y="34"/>
                    </a:lnTo>
                    <a:close/>
                    <a:moveTo>
                      <a:pt x="362" y="8"/>
                    </a:moveTo>
                    <a:lnTo>
                      <a:pt x="362" y="10"/>
                    </a:lnTo>
                    <a:lnTo>
                      <a:pt x="358" y="15"/>
                    </a:lnTo>
                    <a:lnTo>
                      <a:pt x="352" y="18"/>
                    </a:lnTo>
                    <a:lnTo>
                      <a:pt x="343" y="23"/>
                    </a:lnTo>
                    <a:lnTo>
                      <a:pt x="342" y="26"/>
                    </a:lnTo>
                    <a:lnTo>
                      <a:pt x="335" y="26"/>
                    </a:lnTo>
                    <a:lnTo>
                      <a:pt x="332" y="28"/>
                    </a:lnTo>
                    <a:lnTo>
                      <a:pt x="322" y="26"/>
                    </a:lnTo>
                    <a:lnTo>
                      <a:pt x="318" y="24"/>
                    </a:lnTo>
                    <a:lnTo>
                      <a:pt x="315" y="24"/>
                    </a:lnTo>
                    <a:lnTo>
                      <a:pt x="313" y="23"/>
                    </a:lnTo>
                    <a:lnTo>
                      <a:pt x="310" y="24"/>
                    </a:lnTo>
                    <a:lnTo>
                      <a:pt x="300" y="26"/>
                    </a:lnTo>
                    <a:lnTo>
                      <a:pt x="290" y="29"/>
                    </a:lnTo>
                    <a:lnTo>
                      <a:pt x="282" y="28"/>
                    </a:lnTo>
                    <a:lnTo>
                      <a:pt x="277" y="24"/>
                    </a:lnTo>
                    <a:lnTo>
                      <a:pt x="274" y="26"/>
                    </a:lnTo>
                    <a:lnTo>
                      <a:pt x="264" y="23"/>
                    </a:lnTo>
                    <a:lnTo>
                      <a:pt x="260" y="21"/>
                    </a:lnTo>
                    <a:lnTo>
                      <a:pt x="250" y="16"/>
                    </a:lnTo>
                    <a:lnTo>
                      <a:pt x="249" y="16"/>
                    </a:lnTo>
                    <a:lnTo>
                      <a:pt x="247" y="20"/>
                    </a:lnTo>
                    <a:lnTo>
                      <a:pt x="242" y="18"/>
                    </a:lnTo>
                    <a:lnTo>
                      <a:pt x="239" y="13"/>
                    </a:lnTo>
                    <a:lnTo>
                      <a:pt x="237" y="8"/>
                    </a:lnTo>
                    <a:lnTo>
                      <a:pt x="234" y="5"/>
                    </a:lnTo>
                    <a:lnTo>
                      <a:pt x="230" y="5"/>
                    </a:lnTo>
                    <a:lnTo>
                      <a:pt x="224" y="11"/>
                    </a:lnTo>
                    <a:lnTo>
                      <a:pt x="222" y="10"/>
                    </a:lnTo>
                    <a:lnTo>
                      <a:pt x="220" y="11"/>
                    </a:lnTo>
                    <a:lnTo>
                      <a:pt x="212" y="5"/>
                    </a:lnTo>
                    <a:lnTo>
                      <a:pt x="211" y="0"/>
                    </a:lnTo>
                    <a:lnTo>
                      <a:pt x="209" y="0"/>
                    </a:lnTo>
                    <a:lnTo>
                      <a:pt x="204" y="1"/>
                    </a:lnTo>
                    <a:lnTo>
                      <a:pt x="196" y="1"/>
                    </a:lnTo>
                    <a:lnTo>
                      <a:pt x="192" y="1"/>
                    </a:lnTo>
                    <a:lnTo>
                      <a:pt x="187" y="1"/>
                    </a:lnTo>
                    <a:lnTo>
                      <a:pt x="176" y="1"/>
                    </a:lnTo>
                    <a:lnTo>
                      <a:pt x="169" y="3"/>
                    </a:lnTo>
                    <a:lnTo>
                      <a:pt x="159" y="6"/>
                    </a:lnTo>
                    <a:lnTo>
                      <a:pt x="154" y="8"/>
                    </a:lnTo>
                    <a:lnTo>
                      <a:pt x="144" y="10"/>
                    </a:lnTo>
                    <a:lnTo>
                      <a:pt x="142" y="11"/>
                    </a:lnTo>
                    <a:lnTo>
                      <a:pt x="137" y="13"/>
                    </a:lnTo>
                    <a:lnTo>
                      <a:pt x="134" y="16"/>
                    </a:lnTo>
                    <a:lnTo>
                      <a:pt x="131" y="18"/>
                    </a:lnTo>
                    <a:lnTo>
                      <a:pt x="129" y="23"/>
                    </a:lnTo>
                    <a:lnTo>
                      <a:pt x="127" y="24"/>
                    </a:lnTo>
                    <a:lnTo>
                      <a:pt x="127" y="26"/>
                    </a:lnTo>
                    <a:lnTo>
                      <a:pt x="119" y="28"/>
                    </a:lnTo>
                    <a:lnTo>
                      <a:pt x="106" y="23"/>
                    </a:lnTo>
                    <a:lnTo>
                      <a:pt x="101" y="23"/>
                    </a:lnTo>
                    <a:lnTo>
                      <a:pt x="99" y="24"/>
                    </a:lnTo>
                    <a:lnTo>
                      <a:pt x="94" y="24"/>
                    </a:lnTo>
                    <a:lnTo>
                      <a:pt x="86" y="26"/>
                    </a:lnTo>
                    <a:lnTo>
                      <a:pt x="83" y="24"/>
                    </a:lnTo>
                    <a:lnTo>
                      <a:pt x="76" y="26"/>
                    </a:lnTo>
                    <a:lnTo>
                      <a:pt x="76" y="29"/>
                    </a:lnTo>
                    <a:lnTo>
                      <a:pt x="79" y="36"/>
                    </a:lnTo>
                    <a:lnTo>
                      <a:pt x="86" y="36"/>
                    </a:lnTo>
                    <a:lnTo>
                      <a:pt x="93" y="36"/>
                    </a:lnTo>
                    <a:lnTo>
                      <a:pt x="91" y="39"/>
                    </a:lnTo>
                    <a:lnTo>
                      <a:pt x="81" y="39"/>
                    </a:lnTo>
                    <a:lnTo>
                      <a:pt x="73" y="41"/>
                    </a:lnTo>
                    <a:lnTo>
                      <a:pt x="69" y="44"/>
                    </a:lnTo>
                    <a:lnTo>
                      <a:pt x="71" y="48"/>
                    </a:lnTo>
                    <a:lnTo>
                      <a:pt x="76" y="46"/>
                    </a:lnTo>
                    <a:lnTo>
                      <a:pt x="78" y="48"/>
                    </a:lnTo>
                    <a:lnTo>
                      <a:pt x="74" y="49"/>
                    </a:lnTo>
                    <a:lnTo>
                      <a:pt x="63" y="49"/>
                    </a:lnTo>
                    <a:lnTo>
                      <a:pt x="58" y="48"/>
                    </a:lnTo>
                    <a:lnTo>
                      <a:pt x="53" y="49"/>
                    </a:lnTo>
                    <a:lnTo>
                      <a:pt x="49" y="46"/>
                    </a:lnTo>
                    <a:lnTo>
                      <a:pt x="46" y="46"/>
                    </a:lnTo>
                    <a:lnTo>
                      <a:pt x="43" y="51"/>
                    </a:lnTo>
                    <a:lnTo>
                      <a:pt x="38" y="51"/>
                    </a:lnTo>
                    <a:lnTo>
                      <a:pt x="33" y="46"/>
                    </a:lnTo>
                    <a:lnTo>
                      <a:pt x="26" y="46"/>
                    </a:lnTo>
                    <a:lnTo>
                      <a:pt x="16" y="54"/>
                    </a:lnTo>
                    <a:lnTo>
                      <a:pt x="14" y="58"/>
                    </a:lnTo>
                    <a:lnTo>
                      <a:pt x="13" y="61"/>
                    </a:lnTo>
                    <a:lnTo>
                      <a:pt x="14" y="64"/>
                    </a:lnTo>
                    <a:lnTo>
                      <a:pt x="14" y="69"/>
                    </a:lnTo>
                    <a:lnTo>
                      <a:pt x="13" y="71"/>
                    </a:lnTo>
                    <a:lnTo>
                      <a:pt x="14" y="73"/>
                    </a:lnTo>
                    <a:lnTo>
                      <a:pt x="21" y="71"/>
                    </a:lnTo>
                    <a:lnTo>
                      <a:pt x="23" y="73"/>
                    </a:lnTo>
                    <a:lnTo>
                      <a:pt x="28" y="71"/>
                    </a:lnTo>
                    <a:lnTo>
                      <a:pt x="33" y="71"/>
                    </a:lnTo>
                    <a:lnTo>
                      <a:pt x="28" y="76"/>
                    </a:lnTo>
                    <a:lnTo>
                      <a:pt x="28" y="79"/>
                    </a:lnTo>
                    <a:lnTo>
                      <a:pt x="29" y="83"/>
                    </a:lnTo>
                    <a:lnTo>
                      <a:pt x="29" y="86"/>
                    </a:lnTo>
                    <a:lnTo>
                      <a:pt x="29" y="88"/>
                    </a:lnTo>
                    <a:lnTo>
                      <a:pt x="31" y="88"/>
                    </a:lnTo>
                    <a:lnTo>
                      <a:pt x="36" y="86"/>
                    </a:lnTo>
                    <a:lnTo>
                      <a:pt x="36" y="88"/>
                    </a:lnTo>
                    <a:lnTo>
                      <a:pt x="33" y="91"/>
                    </a:lnTo>
                    <a:lnTo>
                      <a:pt x="28" y="94"/>
                    </a:lnTo>
                    <a:lnTo>
                      <a:pt x="29" y="96"/>
                    </a:lnTo>
                    <a:lnTo>
                      <a:pt x="33" y="96"/>
                    </a:lnTo>
                    <a:lnTo>
                      <a:pt x="29" y="98"/>
                    </a:lnTo>
                    <a:lnTo>
                      <a:pt x="28" y="101"/>
                    </a:lnTo>
                    <a:lnTo>
                      <a:pt x="24" y="101"/>
                    </a:lnTo>
                    <a:lnTo>
                      <a:pt x="21" y="96"/>
                    </a:lnTo>
                    <a:lnTo>
                      <a:pt x="19" y="94"/>
                    </a:lnTo>
                    <a:lnTo>
                      <a:pt x="19" y="99"/>
                    </a:lnTo>
                    <a:lnTo>
                      <a:pt x="21" y="103"/>
                    </a:lnTo>
                    <a:lnTo>
                      <a:pt x="19" y="104"/>
                    </a:lnTo>
                    <a:lnTo>
                      <a:pt x="19" y="108"/>
                    </a:lnTo>
                    <a:lnTo>
                      <a:pt x="23" y="111"/>
                    </a:lnTo>
                    <a:lnTo>
                      <a:pt x="24" y="109"/>
                    </a:lnTo>
                    <a:lnTo>
                      <a:pt x="29" y="113"/>
                    </a:lnTo>
                    <a:lnTo>
                      <a:pt x="33" y="111"/>
                    </a:lnTo>
                    <a:lnTo>
                      <a:pt x="38" y="114"/>
                    </a:lnTo>
                    <a:lnTo>
                      <a:pt x="39" y="119"/>
                    </a:lnTo>
                    <a:lnTo>
                      <a:pt x="36" y="122"/>
                    </a:lnTo>
                    <a:lnTo>
                      <a:pt x="39" y="126"/>
                    </a:lnTo>
                    <a:lnTo>
                      <a:pt x="39" y="129"/>
                    </a:lnTo>
                    <a:lnTo>
                      <a:pt x="43" y="129"/>
                    </a:lnTo>
                    <a:lnTo>
                      <a:pt x="48" y="134"/>
                    </a:lnTo>
                    <a:lnTo>
                      <a:pt x="46" y="137"/>
                    </a:lnTo>
                    <a:lnTo>
                      <a:pt x="43" y="136"/>
                    </a:lnTo>
                    <a:lnTo>
                      <a:pt x="41" y="139"/>
                    </a:lnTo>
                    <a:lnTo>
                      <a:pt x="44" y="139"/>
                    </a:lnTo>
                    <a:lnTo>
                      <a:pt x="53" y="137"/>
                    </a:lnTo>
                    <a:lnTo>
                      <a:pt x="63" y="137"/>
                    </a:lnTo>
                    <a:lnTo>
                      <a:pt x="61" y="141"/>
                    </a:lnTo>
                    <a:lnTo>
                      <a:pt x="59" y="142"/>
                    </a:lnTo>
                    <a:lnTo>
                      <a:pt x="54" y="144"/>
                    </a:lnTo>
                    <a:lnTo>
                      <a:pt x="46" y="144"/>
                    </a:lnTo>
                    <a:lnTo>
                      <a:pt x="44" y="147"/>
                    </a:lnTo>
                    <a:lnTo>
                      <a:pt x="48" y="147"/>
                    </a:lnTo>
                    <a:lnTo>
                      <a:pt x="51" y="146"/>
                    </a:lnTo>
                    <a:lnTo>
                      <a:pt x="56" y="146"/>
                    </a:lnTo>
                    <a:lnTo>
                      <a:pt x="59" y="144"/>
                    </a:lnTo>
                    <a:lnTo>
                      <a:pt x="59" y="147"/>
                    </a:lnTo>
                    <a:lnTo>
                      <a:pt x="61" y="149"/>
                    </a:lnTo>
                    <a:lnTo>
                      <a:pt x="63" y="146"/>
                    </a:lnTo>
                    <a:lnTo>
                      <a:pt x="66" y="142"/>
                    </a:lnTo>
                    <a:lnTo>
                      <a:pt x="69" y="142"/>
                    </a:lnTo>
                    <a:lnTo>
                      <a:pt x="73" y="144"/>
                    </a:lnTo>
                    <a:lnTo>
                      <a:pt x="76" y="144"/>
                    </a:lnTo>
                    <a:lnTo>
                      <a:pt x="79" y="147"/>
                    </a:lnTo>
                    <a:lnTo>
                      <a:pt x="83" y="144"/>
                    </a:lnTo>
                    <a:lnTo>
                      <a:pt x="86" y="146"/>
                    </a:lnTo>
                    <a:lnTo>
                      <a:pt x="86" y="147"/>
                    </a:lnTo>
                    <a:lnTo>
                      <a:pt x="84" y="147"/>
                    </a:lnTo>
                    <a:lnTo>
                      <a:pt x="86" y="151"/>
                    </a:lnTo>
                    <a:lnTo>
                      <a:pt x="86" y="154"/>
                    </a:lnTo>
                    <a:lnTo>
                      <a:pt x="91" y="157"/>
                    </a:lnTo>
                    <a:lnTo>
                      <a:pt x="93" y="157"/>
                    </a:lnTo>
                    <a:lnTo>
                      <a:pt x="99" y="159"/>
                    </a:lnTo>
                    <a:lnTo>
                      <a:pt x="104" y="159"/>
                    </a:lnTo>
                    <a:lnTo>
                      <a:pt x="108" y="156"/>
                    </a:lnTo>
                    <a:lnTo>
                      <a:pt x="113" y="156"/>
                    </a:lnTo>
                    <a:lnTo>
                      <a:pt x="114" y="154"/>
                    </a:lnTo>
                    <a:lnTo>
                      <a:pt x="119" y="156"/>
                    </a:lnTo>
                    <a:lnTo>
                      <a:pt x="122" y="154"/>
                    </a:lnTo>
                    <a:lnTo>
                      <a:pt x="121" y="149"/>
                    </a:lnTo>
                    <a:lnTo>
                      <a:pt x="122" y="147"/>
                    </a:lnTo>
                    <a:lnTo>
                      <a:pt x="121" y="142"/>
                    </a:lnTo>
                    <a:lnTo>
                      <a:pt x="132" y="141"/>
                    </a:lnTo>
                    <a:lnTo>
                      <a:pt x="141" y="142"/>
                    </a:lnTo>
                    <a:lnTo>
                      <a:pt x="152" y="147"/>
                    </a:lnTo>
                    <a:lnTo>
                      <a:pt x="156" y="147"/>
                    </a:lnTo>
                    <a:lnTo>
                      <a:pt x="164" y="157"/>
                    </a:lnTo>
                    <a:lnTo>
                      <a:pt x="171" y="161"/>
                    </a:lnTo>
                    <a:lnTo>
                      <a:pt x="192" y="157"/>
                    </a:lnTo>
                    <a:lnTo>
                      <a:pt x="199" y="156"/>
                    </a:lnTo>
                    <a:lnTo>
                      <a:pt x="202" y="156"/>
                    </a:lnTo>
                    <a:lnTo>
                      <a:pt x="202" y="156"/>
                    </a:lnTo>
                    <a:lnTo>
                      <a:pt x="206" y="154"/>
                    </a:lnTo>
                    <a:lnTo>
                      <a:pt x="207" y="151"/>
                    </a:lnTo>
                    <a:lnTo>
                      <a:pt x="217" y="141"/>
                    </a:lnTo>
                    <a:lnTo>
                      <a:pt x="220" y="139"/>
                    </a:lnTo>
                    <a:lnTo>
                      <a:pt x="230" y="142"/>
                    </a:lnTo>
                    <a:lnTo>
                      <a:pt x="235" y="146"/>
                    </a:lnTo>
                    <a:lnTo>
                      <a:pt x="244" y="144"/>
                    </a:lnTo>
                    <a:lnTo>
                      <a:pt x="244" y="142"/>
                    </a:lnTo>
                    <a:lnTo>
                      <a:pt x="249" y="139"/>
                    </a:lnTo>
                    <a:lnTo>
                      <a:pt x="254" y="139"/>
                    </a:lnTo>
                    <a:lnTo>
                      <a:pt x="254" y="142"/>
                    </a:lnTo>
                    <a:lnTo>
                      <a:pt x="250" y="147"/>
                    </a:lnTo>
                    <a:lnTo>
                      <a:pt x="245" y="151"/>
                    </a:lnTo>
                    <a:lnTo>
                      <a:pt x="245" y="154"/>
                    </a:lnTo>
                    <a:lnTo>
                      <a:pt x="250" y="159"/>
                    </a:lnTo>
                    <a:lnTo>
                      <a:pt x="249" y="161"/>
                    </a:lnTo>
                    <a:lnTo>
                      <a:pt x="254" y="162"/>
                    </a:lnTo>
                    <a:lnTo>
                      <a:pt x="259" y="161"/>
                    </a:lnTo>
                    <a:lnTo>
                      <a:pt x="264" y="159"/>
                    </a:lnTo>
                    <a:lnTo>
                      <a:pt x="264" y="156"/>
                    </a:lnTo>
                    <a:lnTo>
                      <a:pt x="265" y="152"/>
                    </a:lnTo>
                    <a:lnTo>
                      <a:pt x="267" y="146"/>
                    </a:lnTo>
                    <a:lnTo>
                      <a:pt x="267" y="141"/>
                    </a:lnTo>
                    <a:lnTo>
                      <a:pt x="275" y="142"/>
                    </a:lnTo>
                    <a:lnTo>
                      <a:pt x="279" y="144"/>
                    </a:lnTo>
                    <a:lnTo>
                      <a:pt x="290" y="139"/>
                    </a:lnTo>
                    <a:lnTo>
                      <a:pt x="294" y="139"/>
                    </a:lnTo>
                    <a:lnTo>
                      <a:pt x="297" y="137"/>
                    </a:lnTo>
                    <a:lnTo>
                      <a:pt x="310" y="136"/>
                    </a:lnTo>
                    <a:lnTo>
                      <a:pt x="313" y="137"/>
                    </a:lnTo>
                    <a:lnTo>
                      <a:pt x="317" y="139"/>
                    </a:lnTo>
                    <a:lnTo>
                      <a:pt x="323" y="141"/>
                    </a:lnTo>
                    <a:lnTo>
                      <a:pt x="335" y="141"/>
                    </a:lnTo>
                    <a:lnTo>
                      <a:pt x="337" y="139"/>
                    </a:lnTo>
                    <a:lnTo>
                      <a:pt x="342" y="137"/>
                    </a:lnTo>
                    <a:lnTo>
                      <a:pt x="347" y="134"/>
                    </a:lnTo>
                    <a:lnTo>
                      <a:pt x="355" y="132"/>
                    </a:lnTo>
                    <a:lnTo>
                      <a:pt x="362" y="132"/>
                    </a:lnTo>
                    <a:lnTo>
                      <a:pt x="365" y="131"/>
                    </a:lnTo>
                    <a:lnTo>
                      <a:pt x="378" y="132"/>
                    </a:lnTo>
                    <a:lnTo>
                      <a:pt x="387" y="129"/>
                    </a:lnTo>
                    <a:lnTo>
                      <a:pt x="395" y="129"/>
                    </a:lnTo>
                    <a:lnTo>
                      <a:pt x="397" y="131"/>
                    </a:lnTo>
                    <a:lnTo>
                      <a:pt x="403" y="126"/>
                    </a:lnTo>
                    <a:lnTo>
                      <a:pt x="408" y="126"/>
                    </a:lnTo>
                    <a:lnTo>
                      <a:pt x="411" y="124"/>
                    </a:lnTo>
                    <a:lnTo>
                      <a:pt x="421" y="124"/>
                    </a:lnTo>
                    <a:lnTo>
                      <a:pt x="430" y="126"/>
                    </a:lnTo>
                    <a:lnTo>
                      <a:pt x="435" y="124"/>
                    </a:lnTo>
                    <a:lnTo>
                      <a:pt x="438" y="126"/>
                    </a:lnTo>
                    <a:lnTo>
                      <a:pt x="438" y="129"/>
                    </a:lnTo>
                    <a:lnTo>
                      <a:pt x="443" y="131"/>
                    </a:lnTo>
                    <a:lnTo>
                      <a:pt x="448" y="131"/>
                    </a:lnTo>
                    <a:lnTo>
                      <a:pt x="450" y="126"/>
                    </a:lnTo>
                    <a:lnTo>
                      <a:pt x="446" y="121"/>
                    </a:lnTo>
                    <a:lnTo>
                      <a:pt x="441" y="113"/>
                    </a:lnTo>
                    <a:lnTo>
                      <a:pt x="435" y="111"/>
                    </a:lnTo>
                    <a:lnTo>
                      <a:pt x="436" y="108"/>
                    </a:lnTo>
                    <a:lnTo>
                      <a:pt x="435" y="103"/>
                    </a:lnTo>
                    <a:lnTo>
                      <a:pt x="438" y="96"/>
                    </a:lnTo>
                    <a:lnTo>
                      <a:pt x="436" y="93"/>
                    </a:lnTo>
                    <a:lnTo>
                      <a:pt x="431" y="93"/>
                    </a:lnTo>
                    <a:lnTo>
                      <a:pt x="431" y="86"/>
                    </a:lnTo>
                    <a:lnTo>
                      <a:pt x="431" y="81"/>
                    </a:lnTo>
                    <a:lnTo>
                      <a:pt x="430" y="73"/>
                    </a:lnTo>
                    <a:lnTo>
                      <a:pt x="426" y="69"/>
                    </a:lnTo>
                    <a:lnTo>
                      <a:pt x="426" y="68"/>
                    </a:lnTo>
                    <a:lnTo>
                      <a:pt x="433" y="66"/>
                    </a:lnTo>
                    <a:lnTo>
                      <a:pt x="436" y="61"/>
                    </a:lnTo>
                    <a:lnTo>
                      <a:pt x="438" y="59"/>
                    </a:lnTo>
                    <a:lnTo>
                      <a:pt x="436" y="54"/>
                    </a:lnTo>
                    <a:lnTo>
                      <a:pt x="431" y="51"/>
                    </a:lnTo>
                    <a:lnTo>
                      <a:pt x="426" y="51"/>
                    </a:lnTo>
                    <a:lnTo>
                      <a:pt x="420" y="51"/>
                    </a:lnTo>
                    <a:lnTo>
                      <a:pt x="413" y="48"/>
                    </a:lnTo>
                    <a:lnTo>
                      <a:pt x="413" y="38"/>
                    </a:lnTo>
                    <a:lnTo>
                      <a:pt x="413" y="31"/>
                    </a:lnTo>
                    <a:lnTo>
                      <a:pt x="411" y="26"/>
                    </a:lnTo>
                    <a:lnTo>
                      <a:pt x="407" y="26"/>
                    </a:lnTo>
                    <a:lnTo>
                      <a:pt x="407" y="23"/>
                    </a:lnTo>
                    <a:lnTo>
                      <a:pt x="403" y="20"/>
                    </a:lnTo>
                    <a:lnTo>
                      <a:pt x="398" y="18"/>
                    </a:lnTo>
                    <a:lnTo>
                      <a:pt x="388" y="11"/>
                    </a:lnTo>
                    <a:lnTo>
                      <a:pt x="383" y="10"/>
                    </a:lnTo>
                    <a:lnTo>
                      <a:pt x="380" y="13"/>
                    </a:lnTo>
                    <a:lnTo>
                      <a:pt x="378" y="13"/>
                    </a:lnTo>
                    <a:lnTo>
                      <a:pt x="372" y="11"/>
                    </a:lnTo>
                    <a:lnTo>
                      <a:pt x="368" y="13"/>
                    </a:lnTo>
                    <a:lnTo>
                      <a:pt x="367" y="13"/>
                    </a:lnTo>
                    <a:lnTo>
                      <a:pt x="365" y="8"/>
                    </a:lnTo>
                    <a:lnTo>
                      <a:pt x="362" y="8"/>
                    </a:lnTo>
                    <a:lnTo>
                      <a:pt x="362" y="8"/>
                    </a:lnTo>
                    <a:close/>
                    <a:moveTo>
                      <a:pt x="53" y="151"/>
                    </a:moveTo>
                    <a:lnTo>
                      <a:pt x="54" y="149"/>
                    </a:lnTo>
                    <a:lnTo>
                      <a:pt x="58" y="149"/>
                    </a:lnTo>
                    <a:lnTo>
                      <a:pt x="58" y="151"/>
                    </a:lnTo>
                    <a:lnTo>
                      <a:pt x="56" y="151"/>
                    </a:lnTo>
                    <a:lnTo>
                      <a:pt x="53" y="151"/>
                    </a:lnTo>
                    <a:lnTo>
                      <a:pt x="53" y="151"/>
                    </a:lnTo>
                    <a:close/>
                    <a:moveTo>
                      <a:pt x="0" y="53"/>
                    </a:moveTo>
                    <a:lnTo>
                      <a:pt x="3" y="53"/>
                    </a:lnTo>
                    <a:lnTo>
                      <a:pt x="8" y="53"/>
                    </a:lnTo>
                    <a:lnTo>
                      <a:pt x="10" y="49"/>
                    </a:lnTo>
                    <a:lnTo>
                      <a:pt x="6" y="49"/>
                    </a:lnTo>
                    <a:lnTo>
                      <a:pt x="5" y="51"/>
                    </a:lnTo>
                    <a:lnTo>
                      <a:pt x="1" y="51"/>
                    </a:lnTo>
                    <a:lnTo>
                      <a:pt x="0" y="5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201" name="Freeform 144"/>
              <p:cNvSpPr>
                <a:spLocks noEditPoints="1"/>
              </p:cNvSpPr>
              <p:nvPr/>
            </p:nvSpPr>
            <p:spPr bwMode="auto">
              <a:xfrm>
                <a:off x="6156014" y="2358712"/>
                <a:ext cx="114516" cy="63293"/>
              </a:xfrm>
              <a:custGeom>
                <a:avLst/>
                <a:gdLst/>
                <a:ahLst/>
                <a:cxnLst>
                  <a:cxn ang="0">
                    <a:pos x="78" y="121"/>
                  </a:cxn>
                  <a:cxn ang="0">
                    <a:pos x="68" y="106"/>
                  </a:cxn>
                  <a:cxn ang="0">
                    <a:pos x="93" y="118"/>
                  </a:cxn>
                  <a:cxn ang="0">
                    <a:pos x="115" y="109"/>
                  </a:cxn>
                  <a:cxn ang="0">
                    <a:pos x="133" y="103"/>
                  </a:cxn>
                  <a:cxn ang="0">
                    <a:pos x="143" y="100"/>
                  </a:cxn>
                  <a:cxn ang="0">
                    <a:pos x="153" y="101"/>
                  </a:cxn>
                  <a:cxn ang="0">
                    <a:pos x="180" y="81"/>
                  </a:cxn>
                  <a:cxn ang="0">
                    <a:pos x="193" y="81"/>
                  </a:cxn>
                  <a:cxn ang="0">
                    <a:pos x="194" y="68"/>
                  </a:cxn>
                  <a:cxn ang="0">
                    <a:pos x="208" y="66"/>
                  </a:cxn>
                  <a:cxn ang="0">
                    <a:pos x="203" y="48"/>
                  </a:cxn>
                  <a:cxn ang="0">
                    <a:pos x="199" y="38"/>
                  </a:cxn>
                  <a:cxn ang="0">
                    <a:pos x="193" y="35"/>
                  </a:cxn>
                  <a:cxn ang="0">
                    <a:pos x="194" y="18"/>
                  </a:cxn>
                  <a:cxn ang="0">
                    <a:pos x="190" y="10"/>
                  </a:cxn>
                  <a:cxn ang="0">
                    <a:pos x="181" y="13"/>
                  </a:cxn>
                  <a:cxn ang="0">
                    <a:pos x="173" y="8"/>
                  </a:cxn>
                  <a:cxn ang="0">
                    <a:pos x="158" y="8"/>
                  </a:cxn>
                  <a:cxn ang="0">
                    <a:pos x="150" y="13"/>
                  </a:cxn>
                  <a:cxn ang="0">
                    <a:pos x="131" y="13"/>
                  </a:cxn>
                  <a:cxn ang="0">
                    <a:pos x="126" y="28"/>
                  </a:cxn>
                  <a:cxn ang="0">
                    <a:pos x="116" y="18"/>
                  </a:cxn>
                  <a:cxn ang="0">
                    <a:pos x="103" y="25"/>
                  </a:cxn>
                  <a:cxn ang="0">
                    <a:pos x="90" y="15"/>
                  </a:cxn>
                  <a:cxn ang="0">
                    <a:pos x="83" y="36"/>
                  </a:cxn>
                  <a:cxn ang="0">
                    <a:pos x="70" y="43"/>
                  </a:cxn>
                  <a:cxn ang="0">
                    <a:pos x="60" y="41"/>
                  </a:cxn>
                  <a:cxn ang="0">
                    <a:pos x="58" y="25"/>
                  </a:cxn>
                  <a:cxn ang="0">
                    <a:pos x="63" y="16"/>
                  </a:cxn>
                  <a:cxn ang="0">
                    <a:pos x="50" y="5"/>
                  </a:cxn>
                  <a:cxn ang="0">
                    <a:pos x="30" y="3"/>
                  </a:cxn>
                  <a:cxn ang="0">
                    <a:pos x="42" y="5"/>
                  </a:cxn>
                  <a:cxn ang="0">
                    <a:pos x="35" y="8"/>
                  </a:cxn>
                  <a:cxn ang="0">
                    <a:pos x="43" y="18"/>
                  </a:cxn>
                  <a:cxn ang="0">
                    <a:pos x="30" y="10"/>
                  </a:cxn>
                  <a:cxn ang="0">
                    <a:pos x="20" y="13"/>
                  </a:cxn>
                  <a:cxn ang="0">
                    <a:pos x="23" y="21"/>
                  </a:cxn>
                  <a:cxn ang="0">
                    <a:pos x="20" y="26"/>
                  </a:cxn>
                  <a:cxn ang="0">
                    <a:pos x="10" y="25"/>
                  </a:cxn>
                  <a:cxn ang="0">
                    <a:pos x="7" y="30"/>
                  </a:cxn>
                  <a:cxn ang="0">
                    <a:pos x="15" y="40"/>
                  </a:cxn>
                  <a:cxn ang="0">
                    <a:pos x="27" y="35"/>
                  </a:cxn>
                  <a:cxn ang="0">
                    <a:pos x="38" y="35"/>
                  </a:cxn>
                  <a:cxn ang="0">
                    <a:pos x="47" y="35"/>
                  </a:cxn>
                  <a:cxn ang="0">
                    <a:pos x="53" y="41"/>
                  </a:cxn>
                  <a:cxn ang="0">
                    <a:pos x="37" y="48"/>
                  </a:cxn>
                  <a:cxn ang="0">
                    <a:pos x="53" y="50"/>
                  </a:cxn>
                  <a:cxn ang="0">
                    <a:pos x="33" y="55"/>
                  </a:cxn>
                  <a:cxn ang="0">
                    <a:pos x="30" y="53"/>
                  </a:cxn>
                  <a:cxn ang="0">
                    <a:pos x="10" y="55"/>
                  </a:cxn>
                  <a:cxn ang="0">
                    <a:pos x="15" y="65"/>
                  </a:cxn>
                  <a:cxn ang="0">
                    <a:pos x="37" y="66"/>
                  </a:cxn>
                  <a:cxn ang="0">
                    <a:pos x="42" y="76"/>
                  </a:cxn>
                  <a:cxn ang="0">
                    <a:pos x="45" y="85"/>
                  </a:cxn>
                  <a:cxn ang="0">
                    <a:pos x="50" y="83"/>
                  </a:cxn>
                  <a:cxn ang="0">
                    <a:pos x="37" y="91"/>
                  </a:cxn>
                  <a:cxn ang="0">
                    <a:pos x="25" y="90"/>
                  </a:cxn>
                  <a:cxn ang="0">
                    <a:pos x="32" y="103"/>
                  </a:cxn>
                  <a:cxn ang="0">
                    <a:pos x="57" y="103"/>
                  </a:cxn>
                </a:cxnLst>
                <a:rect l="0" t="0" r="r" b="b"/>
                <a:pathLst>
                  <a:path w="214" h="123">
                    <a:moveTo>
                      <a:pt x="75" y="123"/>
                    </a:moveTo>
                    <a:lnTo>
                      <a:pt x="73" y="119"/>
                    </a:lnTo>
                    <a:lnTo>
                      <a:pt x="75" y="118"/>
                    </a:lnTo>
                    <a:lnTo>
                      <a:pt x="77" y="116"/>
                    </a:lnTo>
                    <a:lnTo>
                      <a:pt x="78" y="121"/>
                    </a:lnTo>
                    <a:lnTo>
                      <a:pt x="75" y="123"/>
                    </a:lnTo>
                    <a:lnTo>
                      <a:pt x="75" y="123"/>
                    </a:lnTo>
                    <a:close/>
                    <a:moveTo>
                      <a:pt x="63" y="104"/>
                    </a:moveTo>
                    <a:lnTo>
                      <a:pt x="68" y="103"/>
                    </a:lnTo>
                    <a:lnTo>
                      <a:pt x="68" y="106"/>
                    </a:lnTo>
                    <a:lnTo>
                      <a:pt x="73" y="111"/>
                    </a:lnTo>
                    <a:lnTo>
                      <a:pt x="78" y="113"/>
                    </a:lnTo>
                    <a:lnTo>
                      <a:pt x="82" y="111"/>
                    </a:lnTo>
                    <a:lnTo>
                      <a:pt x="87" y="111"/>
                    </a:lnTo>
                    <a:lnTo>
                      <a:pt x="93" y="118"/>
                    </a:lnTo>
                    <a:lnTo>
                      <a:pt x="103" y="118"/>
                    </a:lnTo>
                    <a:lnTo>
                      <a:pt x="108" y="119"/>
                    </a:lnTo>
                    <a:lnTo>
                      <a:pt x="115" y="118"/>
                    </a:lnTo>
                    <a:lnTo>
                      <a:pt x="113" y="113"/>
                    </a:lnTo>
                    <a:lnTo>
                      <a:pt x="115" y="109"/>
                    </a:lnTo>
                    <a:lnTo>
                      <a:pt x="116" y="113"/>
                    </a:lnTo>
                    <a:lnTo>
                      <a:pt x="121" y="114"/>
                    </a:lnTo>
                    <a:lnTo>
                      <a:pt x="126" y="109"/>
                    </a:lnTo>
                    <a:lnTo>
                      <a:pt x="126" y="104"/>
                    </a:lnTo>
                    <a:lnTo>
                      <a:pt x="133" y="103"/>
                    </a:lnTo>
                    <a:lnTo>
                      <a:pt x="131" y="106"/>
                    </a:lnTo>
                    <a:lnTo>
                      <a:pt x="133" y="108"/>
                    </a:lnTo>
                    <a:lnTo>
                      <a:pt x="135" y="106"/>
                    </a:lnTo>
                    <a:lnTo>
                      <a:pt x="138" y="106"/>
                    </a:lnTo>
                    <a:lnTo>
                      <a:pt x="143" y="100"/>
                    </a:lnTo>
                    <a:lnTo>
                      <a:pt x="145" y="101"/>
                    </a:lnTo>
                    <a:lnTo>
                      <a:pt x="146" y="101"/>
                    </a:lnTo>
                    <a:lnTo>
                      <a:pt x="151" y="101"/>
                    </a:lnTo>
                    <a:lnTo>
                      <a:pt x="151" y="103"/>
                    </a:lnTo>
                    <a:lnTo>
                      <a:pt x="153" y="101"/>
                    </a:lnTo>
                    <a:lnTo>
                      <a:pt x="163" y="93"/>
                    </a:lnTo>
                    <a:lnTo>
                      <a:pt x="166" y="88"/>
                    </a:lnTo>
                    <a:lnTo>
                      <a:pt x="178" y="86"/>
                    </a:lnTo>
                    <a:lnTo>
                      <a:pt x="181" y="83"/>
                    </a:lnTo>
                    <a:lnTo>
                      <a:pt x="180" y="81"/>
                    </a:lnTo>
                    <a:lnTo>
                      <a:pt x="181" y="80"/>
                    </a:lnTo>
                    <a:lnTo>
                      <a:pt x="183" y="80"/>
                    </a:lnTo>
                    <a:lnTo>
                      <a:pt x="185" y="83"/>
                    </a:lnTo>
                    <a:lnTo>
                      <a:pt x="190" y="85"/>
                    </a:lnTo>
                    <a:lnTo>
                      <a:pt x="193" y="81"/>
                    </a:lnTo>
                    <a:lnTo>
                      <a:pt x="194" y="78"/>
                    </a:lnTo>
                    <a:lnTo>
                      <a:pt x="193" y="76"/>
                    </a:lnTo>
                    <a:lnTo>
                      <a:pt x="193" y="73"/>
                    </a:lnTo>
                    <a:lnTo>
                      <a:pt x="196" y="73"/>
                    </a:lnTo>
                    <a:lnTo>
                      <a:pt x="194" y="68"/>
                    </a:lnTo>
                    <a:lnTo>
                      <a:pt x="196" y="66"/>
                    </a:lnTo>
                    <a:lnTo>
                      <a:pt x="199" y="68"/>
                    </a:lnTo>
                    <a:lnTo>
                      <a:pt x="201" y="71"/>
                    </a:lnTo>
                    <a:lnTo>
                      <a:pt x="204" y="71"/>
                    </a:lnTo>
                    <a:lnTo>
                      <a:pt x="208" y="66"/>
                    </a:lnTo>
                    <a:lnTo>
                      <a:pt x="206" y="63"/>
                    </a:lnTo>
                    <a:lnTo>
                      <a:pt x="201" y="58"/>
                    </a:lnTo>
                    <a:lnTo>
                      <a:pt x="201" y="55"/>
                    </a:lnTo>
                    <a:lnTo>
                      <a:pt x="204" y="51"/>
                    </a:lnTo>
                    <a:lnTo>
                      <a:pt x="203" y="48"/>
                    </a:lnTo>
                    <a:lnTo>
                      <a:pt x="208" y="46"/>
                    </a:lnTo>
                    <a:lnTo>
                      <a:pt x="211" y="46"/>
                    </a:lnTo>
                    <a:lnTo>
                      <a:pt x="214" y="43"/>
                    </a:lnTo>
                    <a:lnTo>
                      <a:pt x="209" y="40"/>
                    </a:lnTo>
                    <a:lnTo>
                      <a:pt x="199" y="38"/>
                    </a:lnTo>
                    <a:lnTo>
                      <a:pt x="198" y="41"/>
                    </a:lnTo>
                    <a:lnTo>
                      <a:pt x="199" y="36"/>
                    </a:lnTo>
                    <a:lnTo>
                      <a:pt x="199" y="33"/>
                    </a:lnTo>
                    <a:lnTo>
                      <a:pt x="193" y="33"/>
                    </a:lnTo>
                    <a:lnTo>
                      <a:pt x="193" y="35"/>
                    </a:lnTo>
                    <a:lnTo>
                      <a:pt x="191" y="30"/>
                    </a:lnTo>
                    <a:lnTo>
                      <a:pt x="194" y="26"/>
                    </a:lnTo>
                    <a:lnTo>
                      <a:pt x="198" y="25"/>
                    </a:lnTo>
                    <a:lnTo>
                      <a:pt x="196" y="20"/>
                    </a:lnTo>
                    <a:lnTo>
                      <a:pt x="194" y="18"/>
                    </a:lnTo>
                    <a:lnTo>
                      <a:pt x="191" y="21"/>
                    </a:lnTo>
                    <a:lnTo>
                      <a:pt x="188" y="20"/>
                    </a:lnTo>
                    <a:lnTo>
                      <a:pt x="185" y="15"/>
                    </a:lnTo>
                    <a:lnTo>
                      <a:pt x="190" y="13"/>
                    </a:lnTo>
                    <a:lnTo>
                      <a:pt x="190" y="10"/>
                    </a:lnTo>
                    <a:lnTo>
                      <a:pt x="193" y="8"/>
                    </a:lnTo>
                    <a:lnTo>
                      <a:pt x="196" y="8"/>
                    </a:lnTo>
                    <a:lnTo>
                      <a:pt x="191" y="5"/>
                    </a:lnTo>
                    <a:lnTo>
                      <a:pt x="188" y="6"/>
                    </a:lnTo>
                    <a:lnTo>
                      <a:pt x="181" y="13"/>
                    </a:lnTo>
                    <a:lnTo>
                      <a:pt x="180" y="16"/>
                    </a:lnTo>
                    <a:lnTo>
                      <a:pt x="176" y="16"/>
                    </a:lnTo>
                    <a:lnTo>
                      <a:pt x="173" y="13"/>
                    </a:lnTo>
                    <a:lnTo>
                      <a:pt x="175" y="10"/>
                    </a:lnTo>
                    <a:lnTo>
                      <a:pt x="173" y="8"/>
                    </a:lnTo>
                    <a:lnTo>
                      <a:pt x="171" y="5"/>
                    </a:lnTo>
                    <a:lnTo>
                      <a:pt x="168" y="3"/>
                    </a:lnTo>
                    <a:lnTo>
                      <a:pt x="163" y="5"/>
                    </a:lnTo>
                    <a:lnTo>
                      <a:pt x="161" y="3"/>
                    </a:lnTo>
                    <a:lnTo>
                      <a:pt x="158" y="8"/>
                    </a:lnTo>
                    <a:lnTo>
                      <a:pt x="161" y="11"/>
                    </a:lnTo>
                    <a:lnTo>
                      <a:pt x="158" y="15"/>
                    </a:lnTo>
                    <a:lnTo>
                      <a:pt x="155" y="15"/>
                    </a:lnTo>
                    <a:lnTo>
                      <a:pt x="150" y="16"/>
                    </a:lnTo>
                    <a:lnTo>
                      <a:pt x="150" y="13"/>
                    </a:lnTo>
                    <a:lnTo>
                      <a:pt x="146" y="11"/>
                    </a:lnTo>
                    <a:lnTo>
                      <a:pt x="143" y="15"/>
                    </a:lnTo>
                    <a:lnTo>
                      <a:pt x="141" y="21"/>
                    </a:lnTo>
                    <a:lnTo>
                      <a:pt x="136" y="21"/>
                    </a:lnTo>
                    <a:lnTo>
                      <a:pt x="131" y="13"/>
                    </a:lnTo>
                    <a:lnTo>
                      <a:pt x="128" y="15"/>
                    </a:lnTo>
                    <a:lnTo>
                      <a:pt x="126" y="13"/>
                    </a:lnTo>
                    <a:lnTo>
                      <a:pt x="123" y="13"/>
                    </a:lnTo>
                    <a:lnTo>
                      <a:pt x="121" y="21"/>
                    </a:lnTo>
                    <a:lnTo>
                      <a:pt x="126" y="28"/>
                    </a:lnTo>
                    <a:lnTo>
                      <a:pt x="121" y="40"/>
                    </a:lnTo>
                    <a:lnTo>
                      <a:pt x="123" y="30"/>
                    </a:lnTo>
                    <a:lnTo>
                      <a:pt x="118" y="23"/>
                    </a:lnTo>
                    <a:lnTo>
                      <a:pt x="118" y="20"/>
                    </a:lnTo>
                    <a:lnTo>
                      <a:pt x="116" y="18"/>
                    </a:lnTo>
                    <a:lnTo>
                      <a:pt x="116" y="15"/>
                    </a:lnTo>
                    <a:lnTo>
                      <a:pt x="111" y="11"/>
                    </a:lnTo>
                    <a:lnTo>
                      <a:pt x="101" y="16"/>
                    </a:lnTo>
                    <a:lnTo>
                      <a:pt x="101" y="21"/>
                    </a:lnTo>
                    <a:lnTo>
                      <a:pt x="103" y="25"/>
                    </a:lnTo>
                    <a:lnTo>
                      <a:pt x="98" y="31"/>
                    </a:lnTo>
                    <a:lnTo>
                      <a:pt x="95" y="31"/>
                    </a:lnTo>
                    <a:lnTo>
                      <a:pt x="95" y="25"/>
                    </a:lnTo>
                    <a:lnTo>
                      <a:pt x="92" y="23"/>
                    </a:lnTo>
                    <a:lnTo>
                      <a:pt x="90" y="15"/>
                    </a:lnTo>
                    <a:lnTo>
                      <a:pt x="87" y="11"/>
                    </a:lnTo>
                    <a:lnTo>
                      <a:pt x="82" y="16"/>
                    </a:lnTo>
                    <a:lnTo>
                      <a:pt x="82" y="26"/>
                    </a:lnTo>
                    <a:lnTo>
                      <a:pt x="85" y="30"/>
                    </a:lnTo>
                    <a:lnTo>
                      <a:pt x="83" y="36"/>
                    </a:lnTo>
                    <a:lnTo>
                      <a:pt x="82" y="40"/>
                    </a:lnTo>
                    <a:lnTo>
                      <a:pt x="77" y="40"/>
                    </a:lnTo>
                    <a:lnTo>
                      <a:pt x="77" y="35"/>
                    </a:lnTo>
                    <a:lnTo>
                      <a:pt x="72" y="38"/>
                    </a:lnTo>
                    <a:lnTo>
                      <a:pt x="70" y="43"/>
                    </a:lnTo>
                    <a:lnTo>
                      <a:pt x="67" y="45"/>
                    </a:lnTo>
                    <a:lnTo>
                      <a:pt x="67" y="51"/>
                    </a:lnTo>
                    <a:lnTo>
                      <a:pt x="63" y="45"/>
                    </a:lnTo>
                    <a:lnTo>
                      <a:pt x="60" y="45"/>
                    </a:lnTo>
                    <a:lnTo>
                      <a:pt x="60" y="41"/>
                    </a:lnTo>
                    <a:lnTo>
                      <a:pt x="63" y="36"/>
                    </a:lnTo>
                    <a:lnTo>
                      <a:pt x="63" y="33"/>
                    </a:lnTo>
                    <a:lnTo>
                      <a:pt x="58" y="33"/>
                    </a:lnTo>
                    <a:lnTo>
                      <a:pt x="62" y="30"/>
                    </a:lnTo>
                    <a:lnTo>
                      <a:pt x="58" y="25"/>
                    </a:lnTo>
                    <a:lnTo>
                      <a:pt x="62" y="28"/>
                    </a:lnTo>
                    <a:lnTo>
                      <a:pt x="65" y="23"/>
                    </a:lnTo>
                    <a:lnTo>
                      <a:pt x="65" y="21"/>
                    </a:lnTo>
                    <a:lnTo>
                      <a:pt x="60" y="20"/>
                    </a:lnTo>
                    <a:lnTo>
                      <a:pt x="63" y="16"/>
                    </a:lnTo>
                    <a:lnTo>
                      <a:pt x="60" y="13"/>
                    </a:lnTo>
                    <a:lnTo>
                      <a:pt x="58" y="15"/>
                    </a:lnTo>
                    <a:lnTo>
                      <a:pt x="55" y="11"/>
                    </a:lnTo>
                    <a:lnTo>
                      <a:pt x="50" y="8"/>
                    </a:lnTo>
                    <a:lnTo>
                      <a:pt x="50" y="5"/>
                    </a:lnTo>
                    <a:lnTo>
                      <a:pt x="47" y="1"/>
                    </a:lnTo>
                    <a:lnTo>
                      <a:pt x="42" y="1"/>
                    </a:lnTo>
                    <a:lnTo>
                      <a:pt x="37" y="0"/>
                    </a:lnTo>
                    <a:lnTo>
                      <a:pt x="30" y="1"/>
                    </a:lnTo>
                    <a:lnTo>
                      <a:pt x="30" y="3"/>
                    </a:lnTo>
                    <a:lnTo>
                      <a:pt x="32" y="5"/>
                    </a:lnTo>
                    <a:lnTo>
                      <a:pt x="35" y="5"/>
                    </a:lnTo>
                    <a:lnTo>
                      <a:pt x="35" y="3"/>
                    </a:lnTo>
                    <a:lnTo>
                      <a:pt x="38" y="3"/>
                    </a:lnTo>
                    <a:lnTo>
                      <a:pt x="42" y="5"/>
                    </a:lnTo>
                    <a:lnTo>
                      <a:pt x="45" y="6"/>
                    </a:lnTo>
                    <a:lnTo>
                      <a:pt x="43" y="8"/>
                    </a:lnTo>
                    <a:lnTo>
                      <a:pt x="38" y="6"/>
                    </a:lnTo>
                    <a:lnTo>
                      <a:pt x="35" y="8"/>
                    </a:lnTo>
                    <a:lnTo>
                      <a:pt x="35" y="8"/>
                    </a:lnTo>
                    <a:lnTo>
                      <a:pt x="42" y="13"/>
                    </a:lnTo>
                    <a:lnTo>
                      <a:pt x="47" y="18"/>
                    </a:lnTo>
                    <a:lnTo>
                      <a:pt x="45" y="20"/>
                    </a:lnTo>
                    <a:lnTo>
                      <a:pt x="43" y="21"/>
                    </a:lnTo>
                    <a:lnTo>
                      <a:pt x="43" y="18"/>
                    </a:lnTo>
                    <a:lnTo>
                      <a:pt x="38" y="15"/>
                    </a:lnTo>
                    <a:lnTo>
                      <a:pt x="35" y="18"/>
                    </a:lnTo>
                    <a:lnTo>
                      <a:pt x="32" y="16"/>
                    </a:lnTo>
                    <a:lnTo>
                      <a:pt x="33" y="15"/>
                    </a:lnTo>
                    <a:lnTo>
                      <a:pt x="30" y="10"/>
                    </a:lnTo>
                    <a:lnTo>
                      <a:pt x="25" y="8"/>
                    </a:lnTo>
                    <a:lnTo>
                      <a:pt x="22" y="10"/>
                    </a:lnTo>
                    <a:lnTo>
                      <a:pt x="25" y="15"/>
                    </a:lnTo>
                    <a:lnTo>
                      <a:pt x="23" y="16"/>
                    </a:lnTo>
                    <a:lnTo>
                      <a:pt x="20" y="13"/>
                    </a:lnTo>
                    <a:lnTo>
                      <a:pt x="17" y="11"/>
                    </a:lnTo>
                    <a:lnTo>
                      <a:pt x="15" y="15"/>
                    </a:lnTo>
                    <a:lnTo>
                      <a:pt x="18" y="18"/>
                    </a:lnTo>
                    <a:lnTo>
                      <a:pt x="22" y="18"/>
                    </a:lnTo>
                    <a:lnTo>
                      <a:pt x="23" y="21"/>
                    </a:lnTo>
                    <a:lnTo>
                      <a:pt x="18" y="20"/>
                    </a:lnTo>
                    <a:lnTo>
                      <a:pt x="13" y="21"/>
                    </a:lnTo>
                    <a:lnTo>
                      <a:pt x="17" y="25"/>
                    </a:lnTo>
                    <a:lnTo>
                      <a:pt x="23" y="26"/>
                    </a:lnTo>
                    <a:lnTo>
                      <a:pt x="20" y="26"/>
                    </a:lnTo>
                    <a:lnTo>
                      <a:pt x="18" y="28"/>
                    </a:lnTo>
                    <a:lnTo>
                      <a:pt x="20" y="30"/>
                    </a:lnTo>
                    <a:lnTo>
                      <a:pt x="18" y="30"/>
                    </a:lnTo>
                    <a:lnTo>
                      <a:pt x="12" y="25"/>
                    </a:lnTo>
                    <a:lnTo>
                      <a:pt x="10" y="25"/>
                    </a:lnTo>
                    <a:lnTo>
                      <a:pt x="7" y="26"/>
                    </a:lnTo>
                    <a:lnTo>
                      <a:pt x="10" y="31"/>
                    </a:lnTo>
                    <a:lnTo>
                      <a:pt x="12" y="35"/>
                    </a:lnTo>
                    <a:lnTo>
                      <a:pt x="10" y="35"/>
                    </a:lnTo>
                    <a:lnTo>
                      <a:pt x="7" y="30"/>
                    </a:lnTo>
                    <a:lnTo>
                      <a:pt x="2" y="30"/>
                    </a:lnTo>
                    <a:lnTo>
                      <a:pt x="0" y="33"/>
                    </a:lnTo>
                    <a:lnTo>
                      <a:pt x="5" y="35"/>
                    </a:lnTo>
                    <a:lnTo>
                      <a:pt x="8" y="40"/>
                    </a:lnTo>
                    <a:lnTo>
                      <a:pt x="15" y="40"/>
                    </a:lnTo>
                    <a:lnTo>
                      <a:pt x="17" y="36"/>
                    </a:lnTo>
                    <a:lnTo>
                      <a:pt x="23" y="35"/>
                    </a:lnTo>
                    <a:lnTo>
                      <a:pt x="25" y="31"/>
                    </a:lnTo>
                    <a:lnTo>
                      <a:pt x="27" y="33"/>
                    </a:lnTo>
                    <a:lnTo>
                      <a:pt x="27" y="35"/>
                    </a:lnTo>
                    <a:lnTo>
                      <a:pt x="30" y="35"/>
                    </a:lnTo>
                    <a:lnTo>
                      <a:pt x="32" y="33"/>
                    </a:lnTo>
                    <a:lnTo>
                      <a:pt x="33" y="38"/>
                    </a:lnTo>
                    <a:lnTo>
                      <a:pt x="35" y="38"/>
                    </a:lnTo>
                    <a:lnTo>
                      <a:pt x="38" y="35"/>
                    </a:lnTo>
                    <a:lnTo>
                      <a:pt x="40" y="33"/>
                    </a:lnTo>
                    <a:lnTo>
                      <a:pt x="40" y="36"/>
                    </a:lnTo>
                    <a:lnTo>
                      <a:pt x="42" y="36"/>
                    </a:lnTo>
                    <a:lnTo>
                      <a:pt x="47" y="33"/>
                    </a:lnTo>
                    <a:lnTo>
                      <a:pt x="47" y="35"/>
                    </a:lnTo>
                    <a:lnTo>
                      <a:pt x="45" y="38"/>
                    </a:lnTo>
                    <a:lnTo>
                      <a:pt x="47" y="40"/>
                    </a:lnTo>
                    <a:lnTo>
                      <a:pt x="50" y="38"/>
                    </a:lnTo>
                    <a:lnTo>
                      <a:pt x="55" y="41"/>
                    </a:lnTo>
                    <a:lnTo>
                      <a:pt x="53" y="41"/>
                    </a:lnTo>
                    <a:lnTo>
                      <a:pt x="50" y="41"/>
                    </a:lnTo>
                    <a:lnTo>
                      <a:pt x="47" y="45"/>
                    </a:lnTo>
                    <a:lnTo>
                      <a:pt x="43" y="45"/>
                    </a:lnTo>
                    <a:lnTo>
                      <a:pt x="37" y="46"/>
                    </a:lnTo>
                    <a:lnTo>
                      <a:pt x="37" y="48"/>
                    </a:lnTo>
                    <a:lnTo>
                      <a:pt x="43" y="50"/>
                    </a:lnTo>
                    <a:lnTo>
                      <a:pt x="48" y="50"/>
                    </a:lnTo>
                    <a:lnTo>
                      <a:pt x="50" y="46"/>
                    </a:lnTo>
                    <a:lnTo>
                      <a:pt x="53" y="46"/>
                    </a:lnTo>
                    <a:lnTo>
                      <a:pt x="53" y="50"/>
                    </a:lnTo>
                    <a:lnTo>
                      <a:pt x="50" y="53"/>
                    </a:lnTo>
                    <a:lnTo>
                      <a:pt x="42" y="55"/>
                    </a:lnTo>
                    <a:lnTo>
                      <a:pt x="38" y="53"/>
                    </a:lnTo>
                    <a:lnTo>
                      <a:pt x="35" y="56"/>
                    </a:lnTo>
                    <a:lnTo>
                      <a:pt x="33" y="55"/>
                    </a:lnTo>
                    <a:lnTo>
                      <a:pt x="32" y="53"/>
                    </a:lnTo>
                    <a:lnTo>
                      <a:pt x="32" y="51"/>
                    </a:lnTo>
                    <a:lnTo>
                      <a:pt x="28" y="51"/>
                    </a:lnTo>
                    <a:lnTo>
                      <a:pt x="28" y="51"/>
                    </a:lnTo>
                    <a:lnTo>
                      <a:pt x="30" y="53"/>
                    </a:lnTo>
                    <a:lnTo>
                      <a:pt x="25" y="56"/>
                    </a:lnTo>
                    <a:lnTo>
                      <a:pt x="23" y="55"/>
                    </a:lnTo>
                    <a:lnTo>
                      <a:pt x="18" y="55"/>
                    </a:lnTo>
                    <a:lnTo>
                      <a:pt x="15" y="56"/>
                    </a:lnTo>
                    <a:lnTo>
                      <a:pt x="10" y="55"/>
                    </a:lnTo>
                    <a:lnTo>
                      <a:pt x="7" y="56"/>
                    </a:lnTo>
                    <a:lnTo>
                      <a:pt x="3" y="56"/>
                    </a:lnTo>
                    <a:lnTo>
                      <a:pt x="7" y="60"/>
                    </a:lnTo>
                    <a:lnTo>
                      <a:pt x="8" y="65"/>
                    </a:lnTo>
                    <a:lnTo>
                      <a:pt x="15" y="65"/>
                    </a:lnTo>
                    <a:lnTo>
                      <a:pt x="15" y="63"/>
                    </a:lnTo>
                    <a:lnTo>
                      <a:pt x="23" y="65"/>
                    </a:lnTo>
                    <a:lnTo>
                      <a:pt x="32" y="65"/>
                    </a:lnTo>
                    <a:lnTo>
                      <a:pt x="38" y="65"/>
                    </a:lnTo>
                    <a:lnTo>
                      <a:pt x="37" y="66"/>
                    </a:lnTo>
                    <a:lnTo>
                      <a:pt x="33" y="70"/>
                    </a:lnTo>
                    <a:lnTo>
                      <a:pt x="33" y="71"/>
                    </a:lnTo>
                    <a:lnTo>
                      <a:pt x="38" y="75"/>
                    </a:lnTo>
                    <a:lnTo>
                      <a:pt x="40" y="76"/>
                    </a:lnTo>
                    <a:lnTo>
                      <a:pt x="42" y="76"/>
                    </a:lnTo>
                    <a:lnTo>
                      <a:pt x="48" y="73"/>
                    </a:lnTo>
                    <a:lnTo>
                      <a:pt x="47" y="75"/>
                    </a:lnTo>
                    <a:lnTo>
                      <a:pt x="43" y="78"/>
                    </a:lnTo>
                    <a:lnTo>
                      <a:pt x="40" y="81"/>
                    </a:lnTo>
                    <a:lnTo>
                      <a:pt x="45" y="85"/>
                    </a:lnTo>
                    <a:lnTo>
                      <a:pt x="50" y="80"/>
                    </a:lnTo>
                    <a:lnTo>
                      <a:pt x="57" y="81"/>
                    </a:lnTo>
                    <a:lnTo>
                      <a:pt x="57" y="83"/>
                    </a:lnTo>
                    <a:lnTo>
                      <a:pt x="53" y="81"/>
                    </a:lnTo>
                    <a:lnTo>
                      <a:pt x="50" y="83"/>
                    </a:lnTo>
                    <a:lnTo>
                      <a:pt x="47" y="86"/>
                    </a:lnTo>
                    <a:lnTo>
                      <a:pt x="42" y="86"/>
                    </a:lnTo>
                    <a:lnTo>
                      <a:pt x="42" y="88"/>
                    </a:lnTo>
                    <a:lnTo>
                      <a:pt x="38" y="91"/>
                    </a:lnTo>
                    <a:lnTo>
                      <a:pt x="37" y="91"/>
                    </a:lnTo>
                    <a:lnTo>
                      <a:pt x="33" y="93"/>
                    </a:lnTo>
                    <a:lnTo>
                      <a:pt x="32" y="90"/>
                    </a:lnTo>
                    <a:lnTo>
                      <a:pt x="28" y="86"/>
                    </a:lnTo>
                    <a:lnTo>
                      <a:pt x="27" y="90"/>
                    </a:lnTo>
                    <a:lnTo>
                      <a:pt x="25" y="90"/>
                    </a:lnTo>
                    <a:lnTo>
                      <a:pt x="27" y="95"/>
                    </a:lnTo>
                    <a:lnTo>
                      <a:pt x="28" y="95"/>
                    </a:lnTo>
                    <a:lnTo>
                      <a:pt x="27" y="96"/>
                    </a:lnTo>
                    <a:lnTo>
                      <a:pt x="27" y="103"/>
                    </a:lnTo>
                    <a:lnTo>
                      <a:pt x="32" y="103"/>
                    </a:lnTo>
                    <a:lnTo>
                      <a:pt x="33" y="101"/>
                    </a:lnTo>
                    <a:lnTo>
                      <a:pt x="38" y="103"/>
                    </a:lnTo>
                    <a:lnTo>
                      <a:pt x="45" y="104"/>
                    </a:lnTo>
                    <a:lnTo>
                      <a:pt x="52" y="101"/>
                    </a:lnTo>
                    <a:lnTo>
                      <a:pt x="57" y="103"/>
                    </a:lnTo>
                    <a:lnTo>
                      <a:pt x="60" y="101"/>
                    </a:lnTo>
                    <a:lnTo>
                      <a:pt x="60" y="103"/>
                    </a:lnTo>
                    <a:lnTo>
                      <a:pt x="63" y="10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grpSp>
        <p:grpSp>
          <p:nvGrpSpPr>
            <p:cNvPr id="62" name="Group 8"/>
            <p:cNvGrpSpPr/>
            <p:nvPr/>
          </p:nvGrpSpPr>
          <p:grpSpPr>
            <a:xfrm>
              <a:off x="4480005" y="1824354"/>
              <a:ext cx="1839757" cy="1294911"/>
              <a:chOff x="4480005" y="1824354"/>
              <a:chExt cx="1839757" cy="1294911"/>
            </a:xfrm>
            <a:grpFill/>
          </p:grpSpPr>
          <p:sp>
            <p:nvSpPr>
              <p:cNvPr id="145" name="Freeform 109"/>
              <p:cNvSpPr>
                <a:spLocks/>
              </p:cNvSpPr>
              <p:nvPr/>
            </p:nvSpPr>
            <p:spPr bwMode="auto">
              <a:xfrm>
                <a:off x="6200965" y="3107851"/>
                <a:ext cx="40669" cy="10376"/>
              </a:xfrm>
              <a:custGeom>
                <a:avLst/>
                <a:gdLst/>
                <a:ahLst/>
                <a:cxnLst>
                  <a:cxn ang="0">
                    <a:pos x="2" y="20"/>
                  </a:cxn>
                  <a:cxn ang="0">
                    <a:pos x="5" y="19"/>
                  </a:cxn>
                  <a:cxn ang="0">
                    <a:pos x="20" y="19"/>
                  </a:cxn>
                  <a:cxn ang="0">
                    <a:pos x="23" y="14"/>
                  </a:cxn>
                  <a:cxn ang="0">
                    <a:pos x="28" y="14"/>
                  </a:cxn>
                  <a:cxn ang="0">
                    <a:pos x="33" y="10"/>
                  </a:cxn>
                  <a:cxn ang="0">
                    <a:pos x="36" y="10"/>
                  </a:cxn>
                  <a:cxn ang="0">
                    <a:pos x="38" y="12"/>
                  </a:cxn>
                  <a:cxn ang="0">
                    <a:pos x="41" y="9"/>
                  </a:cxn>
                  <a:cxn ang="0">
                    <a:pos x="45" y="9"/>
                  </a:cxn>
                  <a:cxn ang="0">
                    <a:pos x="50" y="12"/>
                  </a:cxn>
                  <a:cxn ang="0">
                    <a:pos x="55" y="12"/>
                  </a:cxn>
                  <a:cxn ang="0">
                    <a:pos x="61" y="14"/>
                  </a:cxn>
                  <a:cxn ang="0">
                    <a:pos x="70" y="17"/>
                  </a:cxn>
                  <a:cxn ang="0">
                    <a:pos x="75" y="17"/>
                  </a:cxn>
                  <a:cxn ang="0">
                    <a:pos x="76" y="14"/>
                  </a:cxn>
                  <a:cxn ang="0">
                    <a:pos x="75" y="12"/>
                  </a:cxn>
                  <a:cxn ang="0">
                    <a:pos x="73" y="12"/>
                  </a:cxn>
                  <a:cxn ang="0">
                    <a:pos x="61" y="5"/>
                  </a:cxn>
                  <a:cxn ang="0">
                    <a:pos x="58" y="5"/>
                  </a:cxn>
                  <a:cxn ang="0">
                    <a:pos x="50" y="2"/>
                  </a:cxn>
                  <a:cxn ang="0">
                    <a:pos x="43" y="2"/>
                  </a:cxn>
                  <a:cxn ang="0">
                    <a:pos x="40" y="0"/>
                  </a:cxn>
                  <a:cxn ang="0">
                    <a:pos x="33" y="2"/>
                  </a:cxn>
                  <a:cxn ang="0">
                    <a:pos x="25" y="9"/>
                  </a:cxn>
                  <a:cxn ang="0">
                    <a:pos x="20" y="9"/>
                  </a:cxn>
                  <a:cxn ang="0">
                    <a:pos x="16" y="10"/>
                  </a:cxn>
                  <a:cxn ang="0">
                    <a:pos x="7" y="10"/>
                  </a:cxn>
                  <a:cxn ang="0">
                    <a:pos x="7" y="14"/>
                  </a:cxn>
                  <a:cxn ang="0">
                    <a:pos x="13" y="15"/>
                  </a:cxn>
                  <a:cxn ang="0">
                    <a:pos x="18" y="15"/>
                  </a:cxn>
                  <a:cxn ang="0">
                    <a:pos x="15" y="19"/>
                  </a:cxn>
                  <a:cxn ang="0">
                    <a:pos x="8" y="19"/>
                  </a:cxn>
                  <a:cxn ang="0">
                    <a:pos x="3" y="12"/>
                  </a:cxn>
                  <a:cxn ang="0">
                    <a:pos x="0" y="17"/>
                  </a:cxn>
                  <a:cxn ang="0">
                    <a:pos x="2" y="19"/>
                  </a:cxn>
                  <a:cxn ang="0">
                    <a:pos x="2" y="20"/>
                  </a:cxn>
                </a:cxnLst>
                <a:rect l="0" t="0" r="r" b="b"/>
                <a:pathLst>
                  <a:path w="76" h="20">
                    <a:moveTo>
                      <a:pt x="2" y="20"/>
                    </a:moveTo>
                    <a:lnTo>
                      <a:pt x="5" y="19"/>
                    </a:lnTo>
                    <a:lnTo>
                      <a:pt x="20" y="19"/>
                    </a:lnTo>
                    <a:lnTo>
                      <a:pt x="23" y="14"/>
                    </a:lnTo>
                    <a:lnTo>
                      <a:pt x="28" y="14"/>
                    </a:lnTo>
                    <a:lnTo>
                      <a:pt x="33" y="10"/>
                    </a:lnTo>
                    <a:lnTo>
                      <a:pt x="36" y="10"/>
                    </a:lnTo>
                    <a:lnTo>
                      <a:pt x="38" y="12"/>
                    </a:lnTo>
                    <a:lnTo>
                      <a:pt x="41" y="9"/>
                    </a:lnTo>
                    <a:lnTo>
                      <a:pt x="45" y="9"/>
                    </a:lnTo>
                    <a:lnTo>
                      <a:pt x="50" y="12"/>
                    </a:lnTo>
                    <a:lnTo>
                      <a:pt x="55" y="12"/>
                    </a:lnTo>
                    <a:lnTo>
                      <a:pt x="61" y="14"/>
                    </a:lnTo>
                    <a:lnTo>
                      <a:pt x="70" y="17"/>
                    </a:lnTo>
                    <a:lnTo>
                      <a:pt x="75" y="17"/>
                    </a:lnTo>
                    <a:lnTo>
                      <a:pt x="76" y="14"/>
                    </a:lnTo>
                    <a:lnTo>
                      <a:pt x="75" y="12"/>
                    </a:lnTo>
                    <a:lnTo>
                      <a:pt x="73" y="12"/>
                    </a:lnTo>
                    <a:lnTo>
                      <a:pt x="61" y="5"/>
                    </a:lnTo>
                    <a:lnTo>
                      <a:pt x="58" y="5"/>
                    </a:lnTo>
                    <a:lnTo>
                      <a:pt x="50" y="2"/>
                    </a:lnTo>
                    <a:lnTo>
                      <a:pt x="43" y="2"/>
                    </a:lnTo>
                    <a:lnTo>
                      <a:pt x="40" y="0"/>
                    </a:lnTo>
                    <a:lnTo>
                      <a:pt x="33" y="2"/>
                    </a:lnTo>
                    <a:lnTo>
                      <a:pt x="25" y="9"/>
                    </a:lnTo>
                    <a:lnTo>
                      <a:pt x="20" y="9"/>
                    </a:lnTo>
                    <a:lnTo>
                      <a:pt x="16" y="10"/>
                    </a:lnTo>
                    <a:lnTo>
                      <a:pt x="7" y="10"/>
                    </a:lnTo>
                    <a:lnTo>
                      <a:pt x="7" y="14"/>
                    </a:lnTo>
                    <a:lnTo>
                      <a:pt x="13" y="15"/>
                    </a:lnTo>
                    <a:lnTo>
                      <a:pt x="18" y="15"/>
                    </a:lnTo>
                    <a:lnTo>
                      <a:pt x="15" y="19"/>
                    </a:lnTo>
                    <a:lnTo>
                      <a:pt x="8" y="19"/>
                    </a:lnTo>
                    <a:lnTo>
                      <a:pt x="3" y="12"/>
                    </a:lnTo>
                    <a:lnTo>
                      <a:pt x="0" y="17"/>
                    </a:lnTo>
                    <a:lnTo>
                      <a:pt x="2" y="19"/>
                    </a:lnTo>
                    <a:lnTo>
                      <a:pt x="2" y="2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46" name="Freeform 145"/>
              <p:cNvSpPr>
                <a:spLocks noEditPoints="1"/>
              </p:cNvSpPr>
              <p:nvPr/>
            </p:nvSpPr>
            <p:spPr bwMode="auto">
              <a:xfrm>
                <a:off x="5558816" y="3053896"/>
                <a:ext cx="27826" cy="8301"/>
              </a:xfrm>
              <a:custGeom>
                <a:avLst/>
                <a:gdLst/>
                <a:ahLst/>
                <a:cxnLst>
                  <a:cxn ang="0">
                    <a:pos x="41" y="14"/>
                  </a:cxn>
                  <a:cxn ang="0">
                    <a:pos x="44" y="9"/>
                  </a:cxn>
                  <a:cxn ang="0">
                    <a:pos x="51" y="10"/>
                  </a:cxn>
                  <a:cxn ang="0">
                    <a:pos x="49" y="12"/>
                  </a:cxn>
                  <a:cxn ang="0">
                    <a:pos x="41" y="14"/>
                  </a:cxn>
                  <a:cxn ang="0">
                    <a:pos x="41" y="14"/>
                  </a:cxn>
                  <a:cxn ang="0">
                    <a:pos x="36" y="2"/>
                  </a:cxn>
                  <a:cxn ang="0">
                    <a:pos x="33" y="0"/>
                  </a:cxn>
                  <a:cxn ang="0">
                    <a:pos x="23" y="2"/>
                  </a:cxn>
                  <a:cxn ang="0">
                    <a:pos x="5" y="0"/>
                  </a:cxn>
                  <a:cxn ang="0">
                    <a:pos x="3" y="4"/>
                  </a:cxn>
                  <a:cxn ang="0">
                    <a:pos x="0" y="5"/>
                  </a:cxn>
                  <a:cxn ang="0">
                    <a:pos x="0" y="9"/>
                  </a:cxn>
                  <a:cxn ang="0">
                    <a:pos x="0" y="10"/>
                  </a:cxn>
                  <a:cxn ang="0">
                    <a:pos x="1" y="14"/>
                  </a:cxn>
                  <a:cxn ang="0">
                    <a:pos x="13" y="15"/>
                  </a:cxn>
                  <a:cxn ang="0">
                    <a:pos x="16" y="15"/>
                  </a:cxn>
                  <a:cxn ang="0">
                    <a:pos x="24" y="14"/>
                  </a:cxn>
                  <a:cxn ang="0">
                    <a:pos x="28" y="15"/>
                  </a:cxn>
                  <a:cxn ang="0">
                    <a:pos x="34" y="12"/>
                  </a:cxn>
                  <a:cxn ang="0">
                    <a:pos x="41" y="5"/>
                  </a:cxn>
                  <a:cxn ang="0">
                    <a:pos x="38" y="4"/>
                  </a:cxn>
                  <a:cxn ang="0">
                    <a:pos x="36" y="2"/>
                  </a:cxn>
                </a:cxnLst>
                <a:rect l="0" t="0" r="r" b="b"/>
                <a:pathLst>
                  <a:path w="51" h="15">
                    <a:moveTo>
                      <a:pt x="41" y="14"/>
                    </a:moveTo>
                    <a:lnTo>
                      <a:pt x="44" y="9"/>
                    </a:lnTo>
                    <a:lnTo>
                      <a:pt x="51" y="10"/>
                    </a:lnTo>
                    <a:lnTo>
                      <a:pt x="49" y="12"/>
                    </a:lnTo>
                    <a:lnTo>
                      <a:pt x="41" y="14"/>
                    </a:lnTo>
                    <a:lnTo>
                      <a:pt x="41" y="14"/>
                    </a:lnTo>
                    <a:close/>
                    <a:moveTo>
                      <a:pt x="36" y="2"/>
                    </a:moveTo>
                    <a:lnTo>
                      <a:pt x="33" y="0"/>
                    </a:lnTo>
                    <a:lnTo>
                      <a:pt x="23" y="2"/>
                    </a:lnTo>
                    <a:lnTo>
                      <a:pt x="5" y="0"/>
                    </a:lnTo>
                    <a:lnTo>
                      <a:pt x="3" y="4"/>
                    </a:lnTo>
                    <a:lnTo>
                      <a:pt x="0" y="5"/>
                    </a:lnTo>
                    <a:lnTo>
                      <a:pt x="0" y="9"/>
                    </a:lnTo>
                    <a:lnTo>
                      <a:pt x="0" y="10"/>
                    </a:lnTo>
                    <a:lnTo>
                      <a:pt x="1" y="14"/>
                    </a:lnTo>
                    <a:lnTo>
                      <a:pt x="13" y="15"/>
                    </a:lnTo>
                    <a:lnTo>
                      <a:pt x="16" y="15"/>
                    </a:lnTo>
                    <a:lnTo>
                      <a:pt x="24" y="14"/>
                    </a:lnTo>
                    <a:lnTo>
                      <a:pt x="28" y="15"/>
                    </a:lnTo>
                    <a:lnTo>
                      <a:pt x="34" y="12"/>
                    </a:lnTo>
                    <a:lnTo>
                      <a:pt x="41" y="5"/>
                    </a:lnTo>
                    <a:lnTo>
                      <a:pt x="38" y="4"/>
                    </a:lnTo>
                    <a:lnTo>
                      <a:pt x="36" y="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47" name="Freeform 146"/>
              <p:cNvSpPr>
                <a:spLocks noEditPoints="1"/>
              </p:cNvSpPr>
              <p:nvPr/>
            </p:nvSpPr>
            <p:spPr bwMode="auto">
              <a:xfrm>
                <a:off x="5496741" y="3037295"/>
                <a:ext cx="50301" cy="29052"/>
              </a:xfrm>
              <a:custGeom>
                <a:avLst/>
                <a:gdLst/>
                <a:ahLst/>
                <a:cxnLst>
                  <a:cxn ang="0">
                    <a:pos x="87" y="42"/>
                  </a:cxn>
                  <a:cxn ang="0">
                    <a:pos x="88" y="45"/>
                  </a:cxn>
                  <a:cxn ang="0">
                    <a:pos x="83" y="40"/>
                  </a:cxn>
                  <a:cxn ang="0">
                    <a:pos x="85" y="40"/>
                  </a:cxn>
                  <a:cxn ang="0">
                    <a:pos x="12" y="7"/>
                  </a:cxn>
                  <a:cxn ang="0">
                    <a:pos x="10" y="15"/>
                  </a:cxn>
                  <a:cxn ang="0">
                    <a:pos x="5" y="22"/>
                  </a:cxn>
                  <a:cxn ang="0">
                    <a:pos x="7" y="28"/>
                  </a:cxn>
                  <a:cxn ang="0">
                    <a:pos x="7" y="35"/>
                  </a:cxn>
                  <a:cxn ang="0">
                    <a:pos x="2" y="42"/>
                  </a:cxn>
                  <a:cxn ang="0">
                    <a:pos x="7" y="47"/>
                  </a:cxn>
                  <a:cxn ang="0">
                    <a:pos x="9" y="53"/>
                  </a:cxn>
                  <a:cxn ang="0">
                    <a:pos x="14" y="57"/>
                  </a:cxn>
                  <a:cxn ang="0">
                    <a:pos x="22" y="43"/>
                  </a:cxn>
                  <a:cxn ang="0">
                    <a:pos x="24" y="37"/>
                  </a:cxn>
                  <a:cxn ang="0">
                    <a:pos x="30" y="40"/>
                  </a:cxn>
                  <a:cxn ang="0">
                    <a:pos x="37" y="37"/>
                  </a:cxn>
                  <a:cxn ang="0">
                    <a:pos x="40" y="42"/>
                  </a:cxn>
                  <a:cxn ang="0">
                    <a:pos x="53" y="35"/>
                  </a:cxn>
                  <a:cxn ang="0">
                    <a:pos x="67" y="35"/>
                  </a:cxn>
                  <a:cxn ang="0">
                    <a:pos x="75" y="37"/>
                  </a:cxn>
                  <a:cxn ang="0">
                    <a:pos x="88" y="38"/>
                  </a:cxn>
                  <a:cxn ang="0">
                    <a:pos x="92" y="35"/>
                  </a:cxn>
                  <a:cxn ang="0">
                    <a:pos x="92" y="28"/>
                  </a:cxn>
                  <a:cxn ang="0">
                    <a:pos x="78" y="23"/>
                  </a:cxn>
                  <a:cxn ang="0">
                    <a:pos x="68" y="22"/>
                  </a:cxn>
                  <a:cxn ang="0">
                    <a:pos x="55" y="15"/>
                  </a:cxn>
                  <a:cxn ang="0">
                    <a:pos x="53" y="13"/>
                  </a:cxn>
                  <a:cxn ang="0">
                    <a:pos x="72" y="17"/>
                  </a:cxn>
                  <a:cxn ang="0">
                    <a:pos x="73" y="13"/>
                  </a:cxn>
                  <a:cxn ang="0">
                    <a:pos x="62" y="12"/>
                  </a:cxn>
                  <a:cxn ang="0">
                    <a:pos x="53" y="5"/>
                  </a:cxn>
                  <a:cxn ang="0">
                    <a:pos x="48" y="3"/>
                  </a:cxn>
                  <a:cxn ang="0">
                    <a:pos x="25" y="2"/>
                  </a:cxn>
                  <a:cxn ang="0">
                    <a:pos x="14" y="2"/>
                  </a:cxn>
                </a:cxnLst>
                <a:rect l="0" t="0" r="r" b="b"/>
                <a:pathLst>
                  <a:path w="95" h="57">
                    <a:moveTo>
                      <a:pt x="85" y="40"/>
                    </a:moveTo>
                    <a:lnTo>
                      <a:pt x="87" y="42"/>
                    </a:lnTo>
                    <a:lnTo>
                      <a:pt x="92" y="42"/>
                    </a:lnTo>
                    <a:lnTo>
                      <a:pt x="88" y="45"/>
                    </a:lnTo>
                    <a:lnTo>
                      <a:pt x="85" y="43"/>
                    </a:lnTo>
                    <a:lnTo>
                      <a:pt x="83" y="40"/>
                    </a:lnTo>
                    <a:lnTo>
                      <a:pt x="85" y="40"/>
                    </a:lnTo>
                    <a:lnTo>
                      <a:pt x="85" y="40"/>
                    </a:lnTo>
                    <a:close/>
                    <a:moveTo>
                      <a:pt x="10" y="5"/>
                    </a:moveTo>
                    <a:lnTo>
                      <a:pt x="12" y="7"/>
                    </a:lnTo>
                    <a:lnTo>
                      <a:pt x="9" y="12"/>
                    </a:lnTo>
                    <a:lnTo>
                      <a:pt x="10" y="15"/>
                    </a:lnTo>
                    <a:lnTo>
                      <a:pt x="10" y="20"/>
                    </a:lnTo>
                    <a:lnTo>
                      <a:pt x="5" y="22"/>
                    </a:lnTo>
                    <a:lnTo>
                      <a:pt x="5" y="23"/>
                    </a:lnTo>
                    <a:lnTo>
                      <a:pt x="7" y="28"/>
                    </a:lnTo>
                    <a:lnTo>
                      <a:pt x="7" y="32"/>
                    </a:lnTo>
                    <a:lnTo>
                      <a:pt x="7" y="35"/>
                    </a:lnTo>
                    <a:lnTo>
                      <a:pt x="0" y="40"/>
                    </a:lnTo>
                    <a:lnTo>
                      <a:pt x="2" y="42"/>
                    </a:lnTo>
                    <a:lnTo>
                      <a:pt x="4" y="42"/>
                    </a:lnTo>
                    <a:lnTo>
                      <a:pt x="7" y="47"/>
                    </a:lnTo>
                    <a:lnTo>
                      <a:pt x="5" y="52"/>
                    </a:lnTo>
                    <a:lnTo>
                      <a:pt x="9" y="53"/>
                    </a:lnTo>
                    <a:lnTo>
                      <a:pt x="10" y="55"/>
                    </a:lnTo>
                    <a:lnTo>
                      <a:pt x="14" y="57"/>
                    </a:lnTo>
                    <a:lnTo>
                      <a:pt x="17" y="50"/>
                    </a:lnTo>
                    <a:lnTo>
                      <a:pt x="22" y="43"/>
                    </a:lnTo>
                    <a:lnTo>
                      <a:pt x="22" y="40"/>
                    </a:lnTo>
                    <a:lnTo>
                      <a:pt x="24" y="37"/>
                    </a:lnTo>
                    <a:lnTo>
                      <a:pt x="27" y="40"/>
                    </a:lnTo>
                    <a:lnTo>
                      <a:pt x="30" y="40"/>
                    </a:lnTo>
                    <a:lnTo>
                      <a:pt x="34" y="35"/>
                    </a:lnTo>
                    <a:lnTo>
                      <a:pt x="37" y="37"/>
                    </a:lnTo>
                    <a:lnTo>
                      <a:pt x="37" y="40"/>
                    </a:lnTo>
                    <a:lnTo>
                      <a:pt x="40" y="42"/>
                    </a:lnTo>
                    <a:lnTo>
                      <a:pt x="47" y="40"/>
                    </a:lnTo>
                    <a:lnTo>
                      <a:pt x="53" y="35"/>
                    </a:lnTo>
                    <a:lnTo>
                      <a:pt x="60" y="35"/>
                    </a:lnTo>
                    <a:lnTo>
                      <a:pt x="67" y="35"/>
                    </a:lnTo>
                    <a:lnTo>
                      <a:pt x="72" y="33"/>
                    </a:lnTo>
                    <a:lnTo>
                      <a:pt x="75" y="37"/>
                    </a:lnTo>
                    <a:lnTo>
                      <a:pt x="82" y="37"/>
                    </a:lnTo>
                    <a:lnTo>
                      <a:pt x="88" y="38"/>
                    </a:lnTo>
                    <a:lnTo>
                      <a:pt x="90" y="35"/>
                    </a:lnTo>
                    <a:lnTo>
                      <a:pt x="92" y="35"/>
                    </a:lnTo>
                    <a:lnTo>
                      <a:pt x="95" y="32"/>
                    </a:lnTo>
                    <a:lnTo>
                      <a:pt x="92" y="28"/>
                    </a:lnTo>
                    <a:lnTo>
                      <a:pt x="83" y="23"/>
                    </a:lnTo>
                    <a:lnTo>
                      <a:pt x="78" y="23"/>
                    </a:lnTo>
                    <a:lnTo>
                      <a:pt x="73" y="22"/>
                    </a:lnTo>
                    <a:lnTo>
                      <a:pt x="68" y="22"/>
                    </a:lnTo>
                    <a:lnTo>
                      <a:pt x="62" y="18"/>
                    </a:lnTo>
                    <a:lnTo>
                      <a:pt x="55" y="15"/>
                    </a:lnTo>
                    <a:lnTo>
                      <a:pt x="52" y="15"/>
                    </a:lnTo>
                    <a:lnTo>
                      <a:pt x="53" y="13"/>
                    </a:lnTo>
                    <a:lnTo>
                      <a:pt x="62" y="15"/>
                    </a:lnTo>
                    <a:lnTo>
                      <a:pt x="72" y="17"/>
                    </a:lnTo>
                    <a:lnTo>
                      <a:pt x="75" y="15"/>
                    </a:lnTo>
                    <a:lnTo>
                      <a:pt x="73" y="13"/>
                    </a:lnTo>
                    <a:lnTo>
                      <a:pt x="70" y="13"/>
                    </a:lnTo>
                    <a:lnTo>
                      <a:pt x="62" y="12"/>
                    </a:lnTo>
                    <a:lnTo>
                      <a:pt x="58" y="5"/>
                    </a:lnTo>
                    <a:lnTo>
                      <a:pt x="53" y="5"/>
                    </a:lnTo>
                    <a:lnTo>
                      <a:pt x="52" y="5"/>
                    </a:lnTo>
                    <a:lnTo>
                      <a:pt x="48" y="3"/>
                    </a:lnTo>
                    <a:lnTo>
                      <a:pt x="29" y="0"/>
                    </a:lnTo>
                    <a:lnTo>
                      <a:pt x="25" y="2"/>
                    </a:lnTo>
                    <a:lnTo>
                      <a:pt x="22" y="0"/>
                    </a:lnTo>
                    <a:lnTo>
                      <a:pt x="14" y="2"/>
                    </a:lnTo>
                    <a:lnTo>
                      <a:pt x="10" y="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48" name="Freeform 147"/>
              <p:cNvSpPr>
                <a:spLocks noEditPoints="1"/>
              </p:cNvSpPr>
              <p:nvPr/>
            </p:nvSpPr>
            <p:spPr bwMode="auto">
              <a:xfrm>
                <a:off x="5771795" y="1857557"/>
                <a:ext cx="547967" cy="617365"/>
              </a:xfrm>
              <a:custGeom>
                <a:avLst/>
                <a:gdLst/>
                <a:ahLst/>
                <a:cxnLst>
                  <a:cxn ang="0">
                    <a:pos x="260" y="1134"/>
                  </a:cxn>
                  <a:cxn ang="0">
                    <a:pos x="186" y="1099"/>
                  </a:cxn>
                  <a:cxn ang="0">
                    <a:pos x="171" y="1031"/>
                  </a:cxn>
                  <a:cxn ang="0">
                    <a:pos x="172" y="991"/>
                  </a:cxn>
                  <a:cxn ang="0">
                    <a:pos x="151" y="945"/>
                  </a:cxn>
                  <a:cxn ang="0">
                    <a:pos x="151" y="898"/>
                  </a:cxn>
                  <a:cxn ang="0">
                    <a:pos x="202" y="878"/>
                  </a:cxn>
                  <a:cxn ang="0">
                    <a:pos x="202" y="852"/>
                  </a:cxn>
                  <a:cxn ang="0">
                    <a:pos x="245" y="792"/>
                  </a:cxn>
                  <a:cxn ang="0">
                    <a:pos x="240" y="747"/>
                  </a:cxn>
                  <a:cxn ang="0">
                    <a:pos x="220" y="696"/>
                  </a:cxn>
                  <a:cxn ang="0">
                    <a:pos x="201" y="663"/>
                  </a:cxn>
                  <a:cxn ang="0">
                    <a:pos x="204" y="543"/>
                  </a:cxn>
                  <a:cxn ang="0">
                    <a:pos x="88" y="438"/>
                  </a:cxn>
                  <a:cxn ang="0">
                    <a:pos x="13" y="372"/>
                  </a:cxn>
                  <a:cxn ang="0">
                    <a:pos x="41" y="330"/>
                  </a:cxn>
                  <a:cxn ang="0">
                    <a:pos x="152" y="259"/>
                  </a:cxn>
                  <a:cxn ang="0">
                    <a:pos x="209" y="158"/>
                  </a:cxn>
                  <a:cxn ang="0">
                    <a:pos x="335" y="126"/>
                  </a:cxn>
                  <a:cxn ang="0">
                    <a:pos x="416" y="131"/>
                  </a:cxn>
                  <a:cxn ang="0">
                    <a:pos x="533" y="153"/>
                  </a:cxn>
                  <a:cxn ang="0">
                    <a:pos x="616" y="104"/>
                  </a:cxn>
                  <a:cxn ang="0">
                    <a:pos x="659" y="48"/>
                  </a:cxn>
                  <a:cxn ang="0">
                    <a:pos x="843" y="43"/>
                  </a:cxn>
                  <a:cxn ang="0">
                    <a:pos x="727" y="58"/>
                  </a:cxn>
                  <a:cxn ang="0">
                    <a:pos x="878" y="84"/>
                  </a:cxn>
                  <a:cxn ang="0">
                    <a:pos x="744" y="131"/>
                  </a:cxn>
                  <a:cxn ang="0">
                    <a:pos x="802" y="181"/>
                  </a:cxn>
                  <a:cxn ang="0">
                    <a:pos x="828" y="239"/>
                  </a:cxn>
                  <a:cxn ang="0">
                    <a:pos x="1023" y="202"/>
                  </a:cxn>
                  <a:cxn ang="0">
                    <a:pos x="950" y="277"/>
                  </a:cxn>
                  <a:cxn ang="0">
                    <a:pos x="868" y="412"/>
                  </a:cxn>
                  <a:cxn ang="0">
                    <a:pos x="868" y="488"/>
                  </a:cxn>
                  <a:cxn ang="0">
                    <a:pos x="830" y="535"/>
                  </a:cxn>
                  <a:cxn ang="0">
                    <a:pos x="817" y="581"/>
                  </a:cxn>
                  <a:cxn ang="0">
                    <a:pos x="820" y="636"/>
                  </a:cxn>
                  <a:cxn ang="0">
                    <a:pos x="755" y="649"/>
                  </a:cxn>
                  <a:cxn ang="0">
                    <a:pos x="720" y="684"/>
                  </a:cxn>
                  <a:cxn ang="0">
                    <a:pos x="795" y="747"/>
                  </a:cxn>
                  <a:cxn ang="0">
                    <a:pos x="744" y="762"/>
                  </a:cxn>
                  <a:cxn ang="0">
                    <a:pos x="679" y="772"/>
                  </a:cxn>
                  <a:cxn ang="0">
                    <a:pos x="760" y="815"/>
                  </a:cxn>
                  <a:cxn ang="0">
                    <a:pos x="674" y="873"/>
                  </a:cxn>
                  <a:cxn ang="0">
                    <a:pos x="571" y="902"/>
                  </a:cxn>
                  <a:cxn ang="0">
                    <a:pos x="468" y="966"/>
                  </a:cxn>
                  <a:cxn ang="0">
                    <a:pos x="383" y="995"/>
                  </a:cxn>
                  <a:cxn ang="0">
                    <a:pos x="358" y="1069"/>
                  </a:cxn>
                  <a:cxn ang="0">
                    <a:pos x="320" y="1124"/>
                  </a:cxn>
                  <a:cxn ang="0">
                    <a:pos x="290" y="1176"/>
                  </a:cxn>
                  <a:cxn ang="0">
                    <a:pos x="360" y="1081"/>
                  </a:cxn>
                  <a:cxn ang="0">
                    <a:pos x="709" y="797"/>
                  </a:cxn>
                  <a:cxn ang="0">
                    <a:pos x="790" y="689"/>
                  </a:cxn>
                  <a:cxn ang="0">
                    <a:pos x="863" y="608"/>
                  </a:cxn>
                  <a:cxn ang="0">
                    <a:pos x="842" y="511"/>
                  </a:cxn>
                  <a:cxn ang="0">
                    <a:pos x="897" y="284"/>
                  </a:cxn>
                  <a:cxn ang="0">
                    <a:pos x="636" y="28"/>
                  </a:cxn>
                  <a:cxn ang="0">
                    <a:pos x="526" y="133"/>
                  </a:cxn>
                  <a:cxn ang="0">
                    <a:pos x="187" y="528"/>
                  </a:cxn>
                  <a:cxn ang="0">
                    <a:pos x="192" y="618"/>
                  </a:cxn>
                  <a:cxn ang="0">
                    <a:pos x="177" y="682"/>
                  </a:cxn>
                  <a:cxn ang="0">
                    <a:pos x="151" y="963"/>
                  </a:cxn>
                  <a:cxn ang="0">
                    <a:pos x="230" y="747"/>
                  </a:cxn>
                  <a:cxn ang="0">
                    <a:pos x="201" y="805"/>
                  </a:cxn>
                </a:cxnLst>
                <a:rect l="0" t="0" r="r" b="b"/>
                <a:pathLst>
                  <a:path w="1024" h="1189">
                    <a:moveTo>
                      <a:pt x="304" y="1177"/>
                    </a:moveTo>
                    <a:lnTo>
                      <a:pt x="292" y="1172"/>
                    </a:lnTo>
                    <a:lnTo>
                      <a:pt x="287" y="1172"/>
                    </a:lnTo>
                    <a:lnTo>
                      <a:pt x="285" y="1171"/>
                    </a:lnTo>
                    <a:lnTo>
                      <a:pt x="287" y="1167"/>
                    </a:lnTo>
                    <a:lnTo>
                      <a:pt x="289" y="1167"/>
                    </a:lnTo>
                    <a:lnTo>
                      <a:pt x="287" y="1166"/>
                    </a:lnTo>
                    <a:lnTo>
                      <a:pt x="285" y="1166"/>
                    </a:lnTo>
                    <a:lnTo>
                      <a:pt x="284" y="1167"/>
                    </a:lnTo>
                    <a:lnTo>
                      <a:pt x="282" y="1167"/>
                    </a:lnTo>
                    <a:lnTo>
                      <a:pt x="282" y="1174"/>
                    </a:lnTo>
                    <a:lnTo>
                      <a:pt x="279" y="1172"/>
                    </a:lnTo>
                    <a:lnTo>
                      <a:pt x="277" y="1172"/>
                    </a:lnTo>
                    <a:lnTo>
                      <a:pt x="275" y="1174"/>
                    </a:lnTo>
                    <a:lnTo>
                      <a:pt x="275" y="1177"/>
                    </a:lnTo>
                    <a:lnTo>
                      <a:pt x="274" y="1179"/>
                    </a:lnTo>
                    <a:lnTo>
                      <a:pt x="272" y="1177"/>
                    </a:lnTo>
                    <a:lnTo>
                      <a:pt x="272" y="1174"/>
                    </a:lnTo>
                    <a:lnTo>
                      <a:pt x="274" y="1171"/>
                    </a:lnTo>
                    <a:lnTo>
                      <a:pt x="274" y="1167"/>
                    </a:lnTo>
                    <a:lnTo>
                      <a:pt x="279" y="1163"/>
                    </a:lnTo>
                    <a:lnTo>
                      <a:pt x="277" y="1161"/>
                    </a:lnTo>
                    <a:lnTo>
                      <a:pt x="275" y="1164"/>
                    </a:lnTo>
                    <a:lnTo>
                      <a:pt x="272" y="1171"/>
                    </a:lnTo>
                    <a:lnTo>
                      <a:pt x="267" y="1174"/>
                    </a:lnTo>
                    <a:lnTo>
                      <a:pt x="265" y="1172"/>
                    </a:lnTo>
                    <a:lnTo>
                      <a:pt x="267" y="1171"/>
                    </a:lnTo>
                    <a:lnTo>
                      <a:pt x="270" y="1167"/>
                    </a:lnTo>
                    <a:lnTo>
                      <a:pt x="272" y="1163"/>
                    </a:lnTo>
                    <a:lnTo>
                      <a:pt x="274" y="1159"/>
                    </a:lnTo>
                    <a:lnTo>
                      <a:pt x="272" y="1159"/>
                    </a:lnTo>
                    <a:lnTo>
                      <a:pt x="269" y="1159"/>
                    </a:lnTo>
                    <a:lnTo>
                      <a:pt x="267" y="1163"/>
                    </a:lnTo>
                    <a:lnTo>
                      <a:pt x="264" y="1164"/>
                    </a:lnTo>
                    <a:lnTo>
                      <a:pt x="264" y="1163"/>
                    </a:lnTo>
                    <a:lnTo>
                      <a:pt x="264" y="1159"/>
                    </a:lnTo>
                    <a:lnTo>
                      <a:pt x="267" y="1156"/>
                    </a:lnTo>
                    <a:lnTo>
                      <a:pt x="267" y="1156"/>
                    </a:lnTo>
                    <a:lnTo>
                      <a:pt x="264" y="1156"/>
                    </a:lnTo>
                    <a:lnTo>
                      <a:pt x="264" y="1158"/>
                    </a:lnTo>
                    <a:lnTo>
                      <a:pt x="260" y="1159"/>
                    </a:lnTo>
                    <a:lnTo>
                      <a:pt x="259" y="1163"/>
                    </a:lnTo>
                    <a:lnTo>
                      <a:pt x="257" y="1159"/>
                    </a:lnTo>
                    <a:lnTo>
                      <a:pt x="257" y="1158"/>
                    </a:lnTo>
                    <a:lnTo>
                      <a:pt x="255" y="1158"/>
                    </a:lnTo>
                    <a:lnTo>
                      <a:pt x="254" y="1159"/>
                    </a:lnTo>
                    <a:lnTo>
                      <a:pt x="250" y="1159"/>
                    </a:lnTo>
                    <a:lnTo>
                      <a:pt x="252" y="1158"/>
                    </a:lnTo>
                    <a:lnTo>
                      <a:pt x="259" y="1153"/>
                    </a:lnTo>
                    <a:lnTo>
                      <a:pt x="259" y="1149"/>
                    </a:lnTo>
                    <a:lnTo>
                      <a:pt x="262" y="1149"/>
                    </a:lnTo>
                    <a:lnTo>
                      <a:pt x="267" y="1146"/>
                    </a:lnTo>
                    <a:lnTo>
                      <a:pt x="265" y="1144"/>
                    </a:lnTo>
                    <a:lnTo>
                      <a:pt x="260" y="1148"/>
                    </a:lnTo>
                    <a:lnTo>
                      <a:pt x="257" y="1149"/>
                    </a:lnTo>
                    <a:lnTo>
                      <a:pt x="255" y="1148"/>
                    </a:lnTo>
                    <a:lnTo>
                      <a:pt x="257" y="1148"/>
                    </a:lnTo>
                    <a:lnTo>
                      <a:pt x="260" y="1146"/>
                    </a:lnTo>
                    <a:lnTo>
                      <a:pt x="265" y="1143"/>
                    </a:lnTo>
                    <a:lnTo>
                      <a:pt x="269" y="1141"/>
                    </a:lnTo>
                    <a:lnTo>
                      <a:pt x="272" y="1139"/>
                    </a:lnTo>
                    <a:lnTo>
                      <a:pt x="272" y="1136"/>
                    </a:lnTo>
                    <a:lnTo>
                      <a:pt x="270" y="1134"/>
                    </a:lnTo>
                    <a:lnTo>
                      <a:pt x="269" y="1134"/>
                    </a:lnTo>
                    <a:lnTo>
                      <a:pt x="264" y="1139"/>
                    </a:lnTo>
                    <a:lnTo>
                      <a:pt x="257" y="1144"/>
                    </a:lnTo>
                    <a:lnTo>
                      <a:pt x="252" y="1144"/>
                    </a:lnTo>
                    <a:lnTo>
                      <a:pt x="250" y="1144"/>
                    </a:lnTo>
                    <a:lnTo>
                      <a:pt x="254" y="1143"/>
                    </a:lnTo>
                    <a:lnTo>
                      <a:pt x="255" y="1141"/>
                    </a:lnTo>
                    <a:lnTo>
                      <a:pt x="259" y="1138"/>
                    </a:lnTo>
                    <a:lnTo>
                      <a:pt x="260" y="1134"/>
                    </a:lnTo>
                    <a:lnTo>
                      <a:pt x="259" y="1131"/>
                    </a:lnTo>
                    <a:lnTo>
                      <a:pt x="255" y="1129"/>
                    </a:lnTo>
                    <a:lnTo>
                      <a:pt x="254" y="1131"/>
                    </a:lnTo>
                    <a:lnTo>
                      <a:pt x="254" y="1133"/>
                    </a:lnTo>
                    <a:lnTo>
                      <a:pt x="255" y="1134"/>
                    </a:lnTo>
                    <a:lnTo>
                      <a:pt x="255" y="1136"/>
                    </a:lnTo>
                    <a:lnTo>
                      <a:pt x="252" y="1139"/>
                    </a:lnTo>
                    <a:lnTo>
                      <a:pt x="249" y="1138"/>
                    </a:lnTo>
                    <a:lnTo>
                      <a:pt x="245" y="1138"/>
                    </a:lnTo>
                    <a:lnTo>
                      <a:pt x="244" y="1138"/>
                    </a:lnTo>
                    <a:lnTo>
                      <a:pt x="240" y="1139"/>
                    </a:lnTo>
                    <a:lnTo>
                      <a:pt x="239" y="1143"/>
                    </a:lnTo>
                    <a:lnTo>
                      <a:pt x="235" y="1144"/>
                    </a:lnTo>
                    <a:lnTo>
                      <a:pt x="234" y="1143"/>
                    </a:lnTo>
                    <a:lnTo>
                      <a:pt x="232" y="1141"/>
                    </a:lnTo>
                    <a:lnTo>
                      <a:pt x="227" y="1141"/>
                    </a:lnTo>
                    <a:lnTo>
                      <a:pt x="225" y="1144"/>
                    </a:lnTo>
                    <a:lnTo>
                      <a:pt x="222" y="1143"/>
                    </a:lnTo>
                    <a:lnTo>
                      <a:pt x="220" y="1144"/>
                    </a:lnTo>
                    <a:lnTo>
                      <a:pt x="220" y="1146"/>
                    </a:lnTo>
                    <a:lnTo>
                      <a:pt x="220" y="1148"/>
                    </a:lnTo>
                    <a:lnTo>
                      <a:pt x="219" y="1148"/>
                    </a:lnTo>
                    <a:lnTo>
                      <a:pt x="212" y="1148"/>
                    </a:lnTo>
                    <a:lnTo>
                      <a:pt x="212" y="1144"/>
                    </a:lnTo>
                    <a:lnTo>
                      <a:pt x="214" y="1143"/>
                    </a:lnTo>
                    <a:lnTo>
                      <a:pt x="217" y="1141"/>
                    </a:lnTo>
                    <a:lnTo>
                      <a:pt x="220" y="1139"/>
                    </a:lnTo>
                    <a:lnTo>
                      <a:pt x="219" y="1138"/>
                    </a:lnTo>
                    <a:lnTo>
                      <a:pt x="215" y="1136"/>
                    </a:lnTo>
                    <a:lnTo>
                      <a:pt x="215" y="1133"/>
                    </a:lnTo>
                    <a:lnTo>
                      <a:pt x="212" y="1129"/>
                    </a:lnTo>
                    <a:lnTo>
                      <a:pt x="211" y="1128"/>
                    </a:lnTo>
                    <a:lnTo>
                      <a:pt x="209" y="1129"/>
                    </a:lnTo>
                    <a:lnTo>
                      <a:pt x="202" y="1133"/>
                    </a:lnTo>
                    <a:lnTo>
                      <a:pt x="199" y="1133"/>
                    </a:lnTo>
                    <a:lnTo>
                      <a:pt x="197" y="1129"/>
                    </a:lnTo>
                    <a:lnTo>
                      <a:pt x="202" y="1126"/>
                    </a:lnTo>
                    <a:lnTo>
                      <a:pt x="201" y="1124"/>
                    </a:lnTo>
                    <a:lnTo>
                      <a:pt x="197" y="1124"/>
                    </a:lnTo>
                    <a:lnTo>
                      <a:pt x="197" y="1123"/>
                    </a:lnTo>
                    <a:lnTo>
                      <a:pt x="202" y="1121"/>
                    </a:lnTo>
                    <a:lnTo>
                      <a:pt x="206" y="1121"/>
                    </a:lnTo>
                    <a:lnTo>
                      <a:pt x="207" y="1119"/>
                    </a:lnTo>
                    <a:lnTo>
                      <a:pt x="206" y="1116"/>
                    </a:lnTo>
                    <a:lnTo>
                      <a:pt x="204" y="1116"/>
                    </a:lnTo>
                    <a:lnTo>
                      <a:pt x="199" y="1118"/>
                    </a:lnTo>
                    <a:lnTo>
                      <a:pt x="196" y="1119"/>
                    </a:lnTo>
                    <a:lnTo>
                      <a:pt x="191" y="1121"/>
                    </a:lnTo>
                    <a:lnTo>
                      <a:pt x="187" y="1119"/>
                    </a:lnTo>
                    <a:lnTo>
                      <a:pt x="187" y="1118"/>
                    </a:lnTo>
                    <a:lnTo>
                      <a:pt x="191" y="1116"/>
                    </a:lnTo>
                    <a:lnTo>
                      <a:pt x="194" y="1114"/>
                    </a:lnTo>
                    <a:lnTo>
                      <a:pt x="192" y="1111"/>
                    </a:lnTo>
                    <a:lnTo>
                      <a:pt x="199" y="1109"/>
                    </a:lnTo>
                    <a:lnTo>
                      <a:pt x="201" y="1108"/>
                    </a:lnTo>
                    <a:lnTo>
                      <a:pt x="199" y="1106"/>
                    </a:lnTo>
                    <a:lnTo>
                      <a:pt x="194" y="1104"/>
                    </a:lnTo>
                    <a:lnTo>
                      <a:pt x="192" y="1106"/>
                    </a:lnTo>
                    <a:lnTo>
                      <a:pt x="189" y="1108"/>
                    </a:lnTo>
                    <a:lnTo>
                      <a:pt x="186" y="1106"/>
                    </a:lnTo>
                    <a:lnTo>
                      <a:pt x="187" y="1104"/>
                    </a:lnTo>
                    <a:lnTo>
                      <a:pt x="191" y="1103"/>
                    </a:lnTo>
                    <a:lnTo>
                      <a:pt x="194" y="1104"/>
                    </a:lnTo>
                    <a:lnTo>
                      <a:pt x="196" y="1101"/>
                    </a:lnTo>
                    <a:lnTo>
                      <a:pt x="199" y="1099"/>
                    </a:lnTo>
                    <a:lnTo>
                      <a:pt x="199" y="1098"/>
                    </a:lnTo>
                    <a:lnTo>
                      <a:pt x="201" y="1096"/>
                    </a:lnTo>
                    <a:lnTo>
                      <a:pt x="199" y="1094"/>
                    </a:lnTo>
                    <a:lnTo>
                      <a:pt x="192" y="1096"/>
                    </a:lnTo>
                    <a:lnTo>
                      <a:pt x="191" y="1098"/>
                    </a:lnTo>
                    <a:lnTo>
                      <a:pt x="189" y="1099"/>
                    </a:lnTo>
                    <a:lnTo>
                      <a:pt x="186" y="1099"/>
                    </a:lnTo>
                    <a:lnTo>
                      <a:pt x="187" y="1098"/>
                    </a:lnTo>
                    <a:lnTo>
                      <a:pt x="191" y="1096"/>
                    </a:lnTo>
                    <a:lnTo>
                      <a:pt x="191" y="1094"/>
                    </a:lnTo>
                    <a:lnTo>
                      <a:pt x="189" y="1093"/>
                    </a:lnTo>
                    <a:lnTo>
                      <a:pt x="191" y="1091"/>
                    </a:lnTo>
                    <a:lnTo>
                      <a:pt x="191" y="1089"/>
                    </a:lnTo>
                    <a:lnTo>
                      <a:pt x="189" y="1088"/>
                    </a:lnTo>
                    <a:lnTo>
                      <a:pt x="186" y="1088"/>
                    </a:lnTo>
                    <a:lnTo>
                      <a:pt x="186" y="1086"/>
                    </a:lnTo>
                    <a:lnTo>
                      <a:pt x="187" y="1084"/>
                    </a:lnTo>
                    <a:lnTo>
                      <a:pt x="186" y="1083"/>
                    </a:lnTo>
                    <a:lnTo>
                      <a:pt x="184" y="1081"/>
                    </a:lnTo>
                    <a:lnTo>
                      <a:pt x="182" y="1083"/>
                    </a:lnTo>
                    <a:lnTo>
                      <a:pt x="179" y="1083"/>
                    </a:lnTo>
                    <a:lnTo>
                      <a:pt x="177" y="1081"/>
                    </a:lnTo>
                    <a:lnTo>
                      <a:pt x="181" y="1078"/>
                    </a:lnTo>
                    <a:lnTo>
                      <a:pt x="182" y="1076"/>
                    </a:lnTo>
                    <a:lnTo>
                      <a:pt x="184" y="1076"/>
                    </a:lnTo>
                    <a:lnTo>
                      <a:pt x="189" y="1071"/>
                    </a:lnTo>
                    <a:lnTo>
                      <a:pt x="186" y="1068"/>
                    </a:lnTo>
                    <a:lnTo>
                      <a:pt x="187" y="1066"/>
                    </a:lnTo>
                    <a:lnTo>
                      <a:pt x="189" y="1065"/>
                    </a:lnTo>
                    <a:lnTo>
                      <a:pt x="187" y="1063"/>
                    </a:lnTo>
                    <a:lnTo>
                      <a:pt x="186" y="1065"/>
                    </a:lnTo>
                    <a:lnTo>
                      <a:pt x="184" y="1066"/>
                    </a:lnTo>
                    <a:lnTo>
                      <a:pt x="182" y="1063"/>
                    </a:lnTo>
                    <a:lnTo>
                      <a:pt x="179" y="1063"/>
                    </a:lnTo>
                    <a:lnTo>
                      <a:pt x="177" y="1065"/>
                    </a:lnTo>
                    <a:lnTo>
                      <a:pt x="176" y="1065"/>
                    </a:lnTo>
                    <a:lnTo>
                      <a:pt x="174" y="1060"/>
                    </a:lnTo>
                    <a:lnTo>
                      <a:pt x="176" y="1058"/>
                    </a:lnTo>
                    <a:lnTo>
                      <a:pt x="181" y="1056"/>
                    </a:lnTo>
                    <a:lnTo>
                      <a:pt x="182" y="1055"/>
                    </a:lnTo>
                    <a:lnTo>
                      <a:pt x="179" y="1053"/>
                    </a:lnTo>
                    <a:lnTo>
                      <a:pt x="176" y="1053"/>
                    </a:lnTo>
                    <a:lnTo>
                      <a:pt x="171" y="1055"/>
                    </a:lnTo>
                    <a:lnTo>
                      <a:pt x="169" y="1055"/>
                    </a:lnTo>
                    <a:lnTo>
                      <a:pt x="167" y="1053"/>
                    </a:lnTo>
                    <a:lnTo>
                      <a:pt x="169" y="1050"/>
                    </a:lnTo>
                    <a:lnTo>
                      <a:pt x="172" y="1050"/>
                    </a:lnTo>
                    <a:lnTo>
                      <a:pt x="176" y="1050"/>
                    </a:lnTo>
                    <a:lnTo>
                      <a:pt x="182" y="1050"/>
                    </a:lnTo>
                    <a:lnTo>
                      <a:pt x="184" y="1048"/>
                    </a:lnTo>
                    <a:lnTo>
                      <a:pt x="181" y="1048"/>
                    </a:lnTo>
                    <a:lnTo>
                      <a:pt x="179" y="1046"/>
                    </a:lnTo>
                    <a:lnTo>
                      <a:pt x="174" y="1046"/>
                    </a:lnTo>
                    <a:lnTo>
                      <a:pt x="172" y="1048"/>
                    </a:lnTo>
                    <a:lnTo>
                      <a:pt x="169" y="1048"/>
                    </a:lnTo>
                    <a:lnTo>
                      <a:pt x="167" y="1045"/>
                    </a:lnTo>
                    <a:lnTo>
                      <a:pt x="171" y="1043"/>
                    </a:lnTo>
                    <a:lnTo>
                      <a:pt x="177" y="1041"/>
                    </a:lnTo>
                    <a:lnTo>
                      <a:pt x="179" y="1041"/>
                    </a:lnTo>
                    <a:lnTo>
                      <a:pt x="177" y="1040"/>
                    </a:lnTo>
                    <a:lnTo>
                      <a:pt x="174" y="1040"/>
                    </a:lnTo>
                    <a:lnTo>
                      <a:pt x="171" y="1038"/>
                    </a:lnTo>
                    <a:lnTo>
                      <a:pt x="172" y="1038"/>
                    </a:lnTo>
                    <a:lnTo>
                      <a:pt x="176" y="1038"/>
                    </a:lnTo>
                    <a:lnTo>
                      <a:pt x="179" y="1040"/>
                    </a:lnTo>
                    <a:lnTo>
                      <a:pt x="184" y="1036"/>
                    </a:lnTo>
                    <a:lnTo>
                      <a:pt x="186" y="1035"/>
                    </a:lnTo>
                    <a:lnTo>
                      <a:pt x="184" y="1035"/>
                    </a:lnTo>
                    <a:lnTo>
                      <a:pt x="182" y="1035"/>
                    </a:lnTo>
                    <a:lnTo>
                      <a:pt x="179" y="1036"/>
                    </a:lnTo>
                    <a:lnTo>
                      <a:pt x="177" y="1036"/>
                    </a:lnTo>
                    <a:lnTo>
                      <a:pt x="176" y="1035"/>
                    </a:lnTo>
                    <a:lnTo>
                      <a:pt x="171" y="1035"/>
                    </a:lnTo>
                    <a:lnTo>
                      <a:pt x="169" y="1038"/>
                    </a:lnTo>
                    <a:lnTo>
                      <a:pt x="167" y="1040"/>
                    </a:lnTo>
                    <a:lnTo>
                      <a:pt x="164" y="1036"/>
                    </a:lnTo>
                    <a:lnTo>
                      <a:pt x="162" y="1035"/>
                    </a:lnTo>
                    <a:lnTo>
                      <a:pt x="166" y="1031"/>
                    </a:lnTo>
                    <a:lnTo>
                      <a:pt x="171" y="1031"/>
                    </a:lnTo>
                    <a:lnTo>
                      <a:pt x="174" y="1028"/>
                    </a:lnTo>
                    <a:lnTo>
                      <a:pt x="172" y="1028"/>
                    </a:lnTo>
                    <a:lnTo>
                      <a:pt x="169" y="1028"/>
                    </a:lnTo>
                    <a:lnTo>
                      <a:pt x="164" y="1028"/>
                    </a:lnTo>
                    <a:lnTo>
                      <a:pt x="164" y="1025"/>
                    </a:lnTo>
                    <a:lnTo>
                      <a:pt x="164" y="1021"/>
                    </a:lnTo>
                    <a:lnTo>
                      <a:pt x="169" y="1021"/>
                    </a:lnTo>
                    <a:lnTo>
                      <a:pt x="177" y="1021"/>
                    </a:lnTo>
                    <a:lnTo>
                      <a:pt x="184" y="1020"/>
                    </a:lnTo>
                    <a:lnTo>
                      <a:pt x="189" y="1020"/>
                    </a:lnTo>
                    <a:lnTo>
                      <a:pt x="192" y="1016"/>
                    </a:lnTo>
                    <a:lnTo>
                      <a:pt x="194" y="1016"/>
                    </a:lnTo>
                    <a:lnTo>
                      <a:pt x="189" y="1016"/>
                    </a:lnTo>
                    <a:lnTo>
                      <a:pt x="186" y="1015"/>
                    </a:lnTo>
                    <a:lnTo>
                      <a:pt x="182" y="1018"/>
                    </a:lnTo>
                    <a:lnTo>
                      <a:pt x="176" y="1018"/>
                    </a:lnTo>
                    <a:lnTo>
                      <a:pt x="171" y="1020"/>
                    </a:lnTo>
                    <a:lnTo>
                      <a:pt x="167" y="1020"/>
                    </a:lnTo>
                    <a:lnTo>
                      <a:pt x="166" y="1018"/>
                    </a:lnTo>
                    <a:lnTo>
                      <a:pt x="166" y="1018"/>
                    </a:lnTo>
                    <a:lnTo>
                      <a:pt x="174" y="1018"/>
                    </a:lnTo>
                    <a:lnTo>
                      <a:pt x="177" y="1016"/>
                    </a:lnTo>
                    <a:lnTo>
                      <a:pt x="181" y="1011"/>
                    </a:lnTo>
                    <a:lnTo>
                      <a:pt x="186" y="1010"/>
                    </a:lnTo>
                    <a:lnTo>
                      <a:pt x="187" y="1011"/>
                    </a:lnTo>
                    <a:lnTo>
                      <a:pt x="191" y="1013"/>
                    </a:lnTo>
                    <a:lnTo>
                      <a:pt x="192" y="1013"/>
                    </a:lnTo>
                    <a:lnTo>
                      <a:pt x="194" y="1011"/>
                    </a:lnTo>
                    <a:lnTo>
                      <a:pt x="192" y="1011"/>
                    </a:lnTo>
                    <a:lnTo>
                      <a:pt x="187" y="1008"/>
                    </a:lnTo>
                    <a:lnTo>
                      <a:pt x="186" y="1008"/>
                    </a:lnTo>
                    <a:lnTo>
                      <a:pt x="184" y="1006"/>
                    </a:lnTo>
                    <a:lnTo>
                      <a:pt x="186" y="1005"/>
                    </a:lnTo>
                    <a:lnTo>
                      <a:pt x="187" y="1005"/>
                    </a:lnTo>
                    <a:lnTo>
                      <a:pt x="189" y="1003"/>
                    </a:lnTo>
                    <a:lnTo>
                      <a:pt x="191" y="1003"/>
                    </a:lnTo>
                    <a:lnTo>
                      <a:pt x="194" y="1006"/>
                    </a:lnTo>
                    <a:lnTo>
                      <a:pt x="197" y="1010"/>
                    </a:lnTo>
                    <a:lnTo>
                      <a:pt x="201" y="1011"/>
                    </a:lnTo>
                    <a:lnTo>
                      <a:pt x="201" y="1011"/>
                    </a:lnTo>
                    <a:lnTo>
                      <a:pt x="199" y="1008"/>
                    </a:lnTo>
                    <a:lnTo>
                      <a:pt x="197" y="1006"/>
                    </a:lnTo>
                    <a:lnTo>
                      <a:pt x="197" y="1000"/>
                    </a:lnTo>
                    <a:lnTo>
                      <a:pt x="199" y="996"/>
                    </a:lnTo>
                    <a:lnTo>
                      <a:pt x="201" y="995"/>
                    </a:lnTo>
                    <a:lnTo>
                      <a:pt x="197" y="995"/>
                    </a:lnTo>
                    <a:lnTo>
                      <a:pt x="194" y="996"/>
                    </a:lnTo>
                    <a:lnTo>
                      <a:pt x="192" y="998"/>
                    </a:lnTo>
                    <a:lnTo>
                      <a:pt x="189" y="995"/>
                    </a:lnTo>
                    <a:lnTo>
                      <a:pt x="189" y="996"/>
                    </a:lnTo>
                    <a:lnTo>
                      <a:pt x="182" y="1001"/>
                    </a:lnTo>
                    <a:lnTo>
                      <a:pt x="179" y="1003"/>
                    </a:lnTo>
                    <a:lnTo>
                      <a:pt x="179" y="1001"/>
                    </a:lnTo>
                    <a:lnTo>
                      <a:pt x="179" y="1000"/>
                    </a:lnTo>
                    <a:lnTo>
                      <a:pt x="181" y="998"/>
                    </a:lnTo>
                    <a:lnTo>
                      <a:pt x="181" y="998"/>
                    </a:lnTo>
                    <a:lnTo>
                      <a:pt x="177" y="998"/>
                    </a:lnTo>
                    <a:lnTo>
                      <a:pt x="176" y="1001"/>
                    </a:lnTo>
                    <a:lnTo>
                      <a:pt x="174" y="1001"/>
                    </a:lnTo>
                    <a:lnTo>
                      <a:pt x="167" y="1006"/>
                    </a:lnTo>
                    <a:lnTo>
                      <a:pt x="166" y="1008"/>
                    </a:lnTo>
                    <a:lnTo>
                      <a:pt x="162" y="1013"/>
                    </a:lnTo>
                    <a:lnTo>
                      <a:pt x="161" y="1013"/>
                    </a:lnTo>
                    <a:lnTo>
                      <a:pt x="159" y="1008"/>
                    </a:lnTo>
                    <a:lnTo>
                      <a:pt x="159" y="1005"/>
                    </a:lnTo>
                    <a:lnTo>
                      <a:pt x="162" y="1001"/>
                    </a:lnTo>
                    <a:lnTo>
                      <a:pt x="159" y="1000"/>
                    </a:lnTo>
                    <a:lnTo>
                      <a:pt x="159" y="996"/>
                    </a:lnTo>
                    <a:lnTo>
                      <a:pt x="159" y="995"/>
                    </a:lnTo>
                    <a:lnTo>
                      <a:pt x="162" y="993"/>
                    </a:lnTo>
                    <a:lnTo>
                      <a:pt x="169" y="990"/>
                    </a:lnTo>
                    <a:lnTo>
                      <a:pt x="172" y="991"/>
                    </a:lnTo>
                    <a:lnTo>
                      <a:pt x="177" y="988"/>
                    </a:lnTo>
                    <a:lnTo>
                      <a:pt x="179" y="986"/>
                    </a:lnTo>
                    <a:lnTo>
                      <a:pt x="177" y="985"/>
                    </a:lnTo>
                    <a:lnTo>
                      <a:pt x="174" y="985"/>
                    </a:lnTo>
                    <a:lnTo>
                      <a:pt x="172" y="986"/>
                    </a:lnTo>
                    <a:lnTo>
                      <a:pt x="169" y="986"/>
                    </a:lnTo>
                    <a:lnTo>
                      <a:pt x="167" y="988"/>
                    </a:lnTo>
                    <a:lnTo>
                      <a:pt x="164" y="991"/>
                    </a:lnTo>
                    <a:lnTo>
                      <a:pt x="161" y="990"/>
                    </a:lnTo>
                    <a:lnTo>
                      <a:pt x="159" y="988"/>
                    </a:lnTo>
                    <a:lnTo>
                      <a:pt x="159" y="981"/>
                    </a:lnTo>
                    <a:lnTo>
                      <a:pt x="162" y="980"/>
                    </a:lnTo>
                    <a:lnTo>
                      <a:pt x="162" y="976"/>
                    </a:lnTo>
                    <a:lnTo>
                      <a:pt x="161" y="973"/>
                    </a:lnTo>
                    <a:lnTo>
                      <a:pt x="159" y="973"/>
                    </a:lnTo>
                    <a:lnTo>
                      <a:pt x="157" y="976"/>
                    </a:lnTo>
                    <a:lnTo>
                      <a:pt x="154" y="975"/>
                    </a:lnTo>
                    <a:lnTo>
                      <a:pt x="154" y="973"/>
                    </a:lnTo>
                    <a:lnTo>
                      <a:pt x="157" y="970"/>
                    </a:lnTo>
                    <a:lnTo>
                      <a:pt x="162" y="970"/>
                    </a:lnTo>
                    <a:lnTo>
                      <a:pt x="164" y="968"/>
                    </a:lnTo>
                    <a:lnTo>
                      <a:pt x="171" y="966"/>
                    </a:lnTo>
                    <a:lnTo>
                      <a:pt x="172" y="965"/>
                    </a:lnTo>
                    <a:lnTo>
                      <a:pt x="176" y="963"/>
                    </a:lnTo>
                    <a:lnTo>
                      <a:pt x="177" y="960"/>
                    </a:lnTo>
                    <a:lnTo>
                      <a:pt x="179" y="958"/>
                    </a:lnTo>
                    <a:lnTo>
                      <a:pt x="181" y="960"/>
                    </a:lnTo>
                    <a:lnTo>
                      <a:pt x="182" y="958"/>
                    </a:lnTo>
                    <a:lnTo>
                      <a:pt x="189" y="958"/>
                    </a:lnTo>
                    <a:lnTo>
                      <a:pt x="192" y="960"/>
                    </a:lnTo>
                    <a:lnTo>
                      <a:pt x="196" y="960"/>
                    </a:lnTo>
                    <a:lnTo>
                      <a:pt x="194" y="957"/>
                    </a:lnTo>
                    <a:lnTo>
                      <a:pt x="189" y="957"/>
                    </a:lnTo>
                    <a:lnTo>
                      <a:pt x="189" y="953"/>
                    </a:lnTo>
                    <a:lnTo>
                      <a:pt x="186" y="953"/>
                    </a:lnTo>
                    <a:lnTo>
                      <a:pt x="177" y="958"/>
                    </a:lnTo>
                    <a:lnTo>
                      <a:pt x="174" y="958"/>
                    </a:lnTo>
                    <a:lnTo>
                      <a:pt x="172" y="958"/>
                    </a:lnTo>
                    <a:lnTo>
                      <a:pt x="171" y="962"/>
                    </a:lnTo>
                    <a:lnTo>
                      <a:pt x="169" y="963"/>
                    </a:lnTo>
                    <a:lnTo>
                      <a:pt x="164" y="965"/>
                    </a:lnTo>
                    <a:lnTo>
                      <a:pt x="161" y="968"/>
                    </a:lnTo>
                    <a:lnTo>
                      <a:pt x="159" y="968"/>
                    </a:lnTo>
                    <a:lnTo>
                      <a:pt x="159" y="966"/>
                    </a:lnTo>
                    <a:lnTo>
                      <a:pt x="159" y="963"/>
                    </a:lnTo>
                    <a:lnTo>
                      <a:pt x="156" y="963"/>
                    </a:lnTo>
                    <a:lnTo>
                      <a:pt x="156" y="962"/>
                    </a:lnTo>
                    <a:lnTo>
                      <a:pt x="159" y="958"/>
                    </a:lnTo>
                    <a:lnTo>
                      <a:pt x="156" y="957"/>
                    </a:lnTo>
                    <a:lnTo>
                      <a:pt x="154" y="957"/>
                    </a:lnTo>
                    <a:lnTo>
                      <a:pt x="151" y="953"/>
                    </a:lnTo>
                    <a:lnTo>
                      <a:pt x="151" y="953"/>
                    </a:lnTo>
                    <a:lnTo>
                      <a:pt x="156" y="950"/>
                    </a:lnTo>
                    <a:lnTo>
                      <a:pt x="159" y="948"/>
                    </a:lnTo>
                    <a:lnTo>
                      <a:pt x="161" y="947"/>
                    </a:lnTo>
                    <a:lnTo>
                      <a:pt x="162" y="950"/>
                    </a:lnTo>
                    <a:lnTo>
                      <a:pt x="167" y="950"/>
                    </a:lnTo>
                    <a:lnTo>
                      <a:pt x="171" y="948"/>
                    </a:lnTo>
                    <a:lnTo>
                      <a:pt x="174" y="945"/>
                    </a:lnTo>
                    <a:lnTo>
                      <a:pt x="177" y="947"/>
                    </a:lnTo>
                    <a:lnTo>
                      <a:pt x="179" y="943"/>
                    </a:lnTo>
                    <a:lnTo>
                      <a:pt x="177" y="942"/>
                    </a:lnTo>
                    <a:lnTo>
                      <a:pt x="174" y="942"/>
                    </a:lnTo>
                    <a:lnTo>
                      <a:pt x="169" y="945"/>
                    </a:lnTo>
                    <a:lnTo>
                      <a:pt x="167" y="947"/>
                    </a:lnTo>
                    <a:lnTo>
                      <a:pt x="164" y="947"/>
                    </a:lnTo>
                    <a:lnTo>
                      <a:pt x="161" y="943"/>
                    </a:lnTo>
                    <a:lnTo>
                      <a:pt x="159" y="943"/>
                    </a:lnTo>
                    <a:lnTo>
                      <a:pt x="157" y="945"/>
                    </a:lnTo>
                    <a:lnTo>
                      <a:pt x="152" y="948"/>
                    </a:lnTo>
                    <a:lnTo>
                      <a:pt x="154" y="947"/>
                    </a:lnTo>
                    <a:lnTo>
                      <a:pt x="151" y="945"/>
                    </a:lnTo>
                    <a:lnTo>
                      <a:pt x="149" y="947"/>
                    </a:lnTo>
                    <a:lnTo>
                      <a:pt x="146" y="945"/>
                    </a:lnTo>
                    <a:lnTo>
                      <a:pt x="146" y="945"/>
                    </a:lnTo>
                    <a:lnTo>
                      <a:pt x="149" y="943"/>
                    </a:lnTo>
                    <a:lnTo>
                      <a:pt x="156" y="942"/>
                    </a:lnTo>
                    <a:lnTo>
                      <a:pt x="162" y="938"/>
                    </a:lnTo>
                    <a:lnTo>
                      <a:pt x="166" y="937"/>
                    </a:lnTo>
                    <a:lnTo>
                      <a:pt x="172" y="935"/>
                    </a:lnTo>
                    <a:lnTo>
                      <a:pt x="177" y="932"/>
                    </a:lnTo>
                    <a:lnTo>
                      <a:pt x="184" y="923"/>
                    </a:lnTo>
                    <a:lnTo>
                      <a:pt x="192" y="920"/>
                    </a:lnTo>
                    <a:lnTo>
                      <a:pt x="197" y="918"/>
                    </a:lnTo>
                    <a:lnTo>
                      <a:pt x="202" y="918"/>
                    </a:lnTo>
                    <a:lnTo>
                      <a:pt x="204" y="917"/>
                    </a:lnTo>
                    <a:lnTo>
                      <a:pt x="204" y="915"/>
                    </a:lnTo>
                    <a:lnTo>
                      <a:pt x="201" y="915"/>
                    </a:lnTo>
                    <a:lnTo>
                      <a:pt x="194" y="915"/>
                    </a:lnTo>
                    <a:lnTo>
                      <a:pt x="182" y="922"/>
                    </a:lnTo>
                    <a:lnTo>
                      <a:pt x="177" y="927"/>
                    </a:lnTo>
                    <a:lnTo>
                      <a:pt x="172" y="932"/>
                    </a:lnTo>
                    <a:lnTo>
                      <a:pt x="169" y="933"/>
                    </a:lnTo>
                    <a:lnTo>
                      <a:pt x="161" y="935"/>
                    </a:lnTo>
                    <a:lnTo>
                      <a:pt x="157" y="937"/>
                    </a:lnTo>
                    <a:lnTo>
                      <a:pt x="149" y="940"/>
                    </a:lnTo>
                    <a:lnTo>
                      <a:pt x="144" y="940"/>
                    </a:lnTo>
                    <a:lnTo>
                      <a:pt x="144" y="938"/>
                    </a:lnTo>
                    <a:lnTo>
                      <a:pt x="146" y="937"/>
                    </a:lnTo>
                    <a:lnTo>
                      <a:pt x="146" y="928"/>
                    </a:lnTo>
                    <a:lnTo>
                      <a:pt x="147" y="925"/>
                    </a:lnTo>
                    <a:lnTo>
                      <a:pt x="151" y="925"/>
                    </a:lnTo>
                    <a:lnTo>
                      <a:pt x="154" y="928"/>
                    </a:lnTo>
                    <a:lnTo>
                      <a:pt x="157" y="927"/>
                    </a:lnTo>
                    <a:lnTo>
                      <a:pt x="162" y="927"/>
                    </a:lnTo>
                    <a:lnTo>
                      <a:pt x="167" y="927"/>
                    </a:lnTo>
                    <a:lnTo>
                      <a:pt x="166" y="925"/>
                    </a:lnTo>
                    <a:lnTo>
                      <a:pt x="162" y="923"/>
                    </a:lnTo>
                    <a:lnTo>
                      <a:pt x="157" y="923"/>
                    </a:lnTo>
                    <a:lnTo>
                      <a:pt x="156" y="925"/>
                    </a:lnTo>
                    <a:lnTo>
                      <a:pt x="152" y="925"/>
                    </a:lnTo>
                    <a:lnTo>
                      <a:pt x="151" y="922"/>
                    </a:lnTo>
                    <a:lnTo>
                      <a:pt x="152" y="920"/>
                    </a:lnTo>
                    <a:lnTo>
                      <a:pt x="156" y="918"/>
                    </a:lnTo>
                    <a:lnTo>
                      <a:pt x="161" y="922"/>
                    </a:lnTo>
                    <a:lnTo>
                      <a:pt x="164" y="922"/>
                    </a:lnTo>
                    <a:lnTo>
                      <a:pt x="169" y="920"/>
                    </a:lnTo>
                    <a:lnTo>
                      <a:pt x="167" y="918"/>
                    </a:lnTo>
                    <a:lnTo>
                      <a:pt x="164" y="917"/>
                    </a:lnTo>
                    <a:lnTo>
                      <a:pt x="162" y="918"/>
                    </a:lnTo>
                    <a:lnTo>
                      <a:pt x="162" y="917"/>
                    </a:lnTo>
                    <a:lnTo>
                      <a:pt x="162" y="915"/>
                    </a:lnTo>
                    <a:lnTo>
                      <a:pt x="166" y="913"/>
                    </a:lnTo>
                    <a:lnTo>
                      <a:pt x="167" y="915"/>
                    </a:lnTo>
                    <a:lnTo>
                      <a:pt x="169" y="913"/>
                    </a:lnTo>
                    <a:lnTo>
                      <a:pt x="172" y="915"/>
                    </a:lnTo>
                    <a:lnTo>
                      <a:pt x="174" y="913"/>
                    </a:lnTo>
                    <a:lnTo>
                      <a:pt x="174" y="912"/>
                    </a:lnTo>
                    <a:lnTo>
                      <a:pt x="174" y="908"/>
                    </a:lnTo>
                    <a:lnTo>
                      <a:pt x="172" y="908"/>
                    </a:lnTo>
                    <a:lnTo>
                      <a:pt x="171" y="907"/>
                    </a:lnTo>
                    <a:lnTo>
                      <a:pt x="169" y="908"/>
                    </a:lnTo>
                    <a:lnTo>
                      <a:pt x="164" y="910"/>
                    </a:lnTo>
                    <a:lnTo>
                      <a:pt x="154" y="907"/>
                    </a:lnTo>
                    <a:lnTo>
                      <a:pt x="149" y="907"/>
                    </a:lnTo>
                    <a:lnTo>
                      <a:pt x="147" y="903"/>
                    </a:lnTo>
                    <a:lnTo>
                      <a:pt x="147" y="903"/>
                    </a:lnTo>
                    <a:lnTo>
                      <a:pt x="152" y="903"/>
                    </a:lnTo>
                    <a:lnTo>
                      <a:pt x="156" y="903"/>
                    </a:lnTo>
                    <a:lnTo>
                      <a:pt x="157" y="903"/>
                    </a:lnTo>
                    <a:lnTo>
                      <a:pt x="156" y="902"/>
                    </a:lnTo>
                    <a:lnTo>
                      <a:pt x="152" y="902"/>
                    </a:lnTo>
                    <a:lnTo>
                      <a:pt x="151" y="900"/>
                    </a:lnTo>
                    <a:lnTo>
                      <a:pt x="151" y="898"/>
                    </a:lnTo>
                    <a:lnTo>
                      <a:pt x="157" y="898"/>
                    </a:lnTo>
                    <a:lnTo>
                      <a:pt x="159" y="897"/>
                    </a:lnTo>
                    <a:lnTo>
                      <a:pt x="164" y="897"/>
                    </a:lnTo>
                    <a:lnTo>
                      <a:pt x="179" y="897"/>
                    </a:lnTo>
                    <a:lnTo>
                      <a:pt x="182" y="897"/>
                    </a:lnTo>
                    <a:lnTo>
                      <a:pt x="187" y="897"/>
                    </a:lnTo>
                    <a:lnTo>
                      <a:pt x="191" y="897"/>
                    </a:lnTo>
                    <a:lnTo>
                      <a:pt x="189" y="895"/>
                    </a:lnTo>
                    <a:lnTo>
                      <a:pt x="184" y="892"/>
                    </a:lnTo>
                    <a:lnTo>
                      <a:pt x="177" y="892"/>
                    </a:lnTo>
                    <a:lnTo>
                      <a:pt x="169" y="893"/>
                    </a:lnTo>
                    <a:lnTo>
                      <a:pt x="164" y="893"/>
                    </a:lnTo>
                    <a:lnTo>
                      <a:pt x="162" y="893"/>
                    </a:lnTo>
                    <a:lnTo>
                      <a:pt x="161" y="892"/>
                    </a:lnTo>
                    <a:lnTo>
                      <a:pt x="156" y="893"/>
                    </a:lnTo>
                    <a:lnTo>
                      <a:pt x="152" y="895"/>
                    </a:lnTo>
                    <a:lnTo>
                      <a:pt x="151" y="895"/>
                    </a:lnTo>
                    <a:lnTo>
                      <a:pt x="152" y="892"/>
                    </a:lnTo>
                    <a:lnTo>
                      <a:pt x="154" y="888"/>
                    </a:lnTo>
                    <a:lnTo>
                      <a:pt x="159" y="887"/>
                    </a:lnTo>
                    <a:lnTo>
                      <a:pt x="162" y="885"/>
                    </a:lnTo>
                    <a:lnTo>
                      <a:pt x="166" y="883"/>
                    </a:lnTo>
                    <a:lnTo>
                      <a:pt x="167" y="878"/>
                    </a:lnTo>
                    <a:lnTo>
                      <a:pt x="172" y="877"/>
                    </a:lnTo>
                    <a:lnTo>
                      <a:pt x="174" y="877"/>
                    </a:lnTo>
                    <a:lnTo>
                      <a:pt x="176" y="877"/>
                    </a:lnTo>
                    <a:lnTo>
                      <a:pt x="179" y="877"/>
                    </a:lnTo>
                    <a:lnTo>
                      <a:pt x="182" y="877"/>
                    </a:lnTo>
                    <a:lnTo>
                      <a:pt x="186" y="877"/>
                    </a:lnTo>
                    <a:lnTo>
                      <a:pt x="187" y="877"/>
                    </a:lnTo>
                    <a:lnTo>
                      <a:pt x="192" y="878"/>
                    </a:lnTo>
                    <a:lnTo>
                      <a:pt x="196" y="883"/>
                    </a:lnTo>
                    <a:lnTo>
                      <a:pt x="201" y="882"/>
                    </a:lnTo>
                    <a:lnTo>
                      <a:pt x="206" y="883"/>
                    </a:lnTo>
                    <a:lnTo>
                      <a:pt x="211" y="888"/>
                    </a:lnTo>
                    <a:lnTo>
                      <a:pt x="215" y="892"/>
                    </a:lnTo>
                    <a:lnTo>
                      <a:pt x="222" y="893"/>
                    </a:lnTo>
                    <a:lnTo>
                      <a:pt x="225" y="892"/>
                    </a:lnTo>
                    <a:lnTo>
                      <a:pt x="227" y="892"/>
                    </a:lnTo>
                    <a:lnTo>
                      <a:pt x="227" y="890"/>
                    </a:lnTo>
                    <a:lnTo>
                      <a:pt x="227" y="888"/>
                    </a:lnTo>
                    <a:lnTo>
                      <a:pt x="224" y="890"/>
                    </a:lnTo>
                    <a:lnTo>
                      <a:pt x="222" y="890"/>
                    </a:lnTo>
                    <a:lnTo>
                      <a:pt x="219" y="890"/>
                    </a:lnTo>
                    <a:lnTo>
                      <a:pt x="212" y="887"/>
                    </a:lnTo>
                    <a:lnTo>
                      <a:pt x="209" y="882"/>
                    </a:lnTo>
                    <a:lnTo>
                      <a:pt x="209" y="880"/>
                    </a:lnTo>
                    <a:lnTo>
                      <a:pt x="211" y="880"/>
                    </a:lnTo>
                    <a:lnTo>
                      <a:pt x="219" y="880"/>
                    </a:lnTo>
                    <a:lnTo>
                      <a:pt x="224" y="877"/>
                    </a:lnTo>
                    <a:lnTo>
                      <a:pt x="227" y="875"/>
                    </a:lnTo>
                    <a:lnTo>
                      <a:pt x="225" y="873"/>
                    </a:lnTo>
                    <a:lnTo>
                      <a:pt x="219" y="872"/>
                    </a:lnTo>
                    <a:lnTo>
                      <a:pt x="217" y="873"/>
                    </a:lnTo>
                    <a:lnTo>
                      <a:pt x="217" y="875"/>
                    </a:lnTo>
                    <a:lnTo>
                      <a:pt x="219" y="877"/>
                    </a:lnTo>
                    <a:lnTo>
                      <a:pt x="217" y="877"/>
                    </a:lnTo>
                    <a:lnTo>
                      <a:pt x="211" y="877"/>
                    </a:lnTo>
                    <a:lnTo>
                      <a:pt x="209" y="875"/>
                    </a:lnTo>
                    <a:lnTo>
                      <a:pt x="207" y="872"/>
                    </a:lnTo>
                    <a:lnTo>
                      <a:pt x="211" y="872"/>
                    </a:lnTo>
                    <a:lnTo>
                      <a:pt x="212" y="872"/>
                    </a:lnTo>
                    <a:lnTo>
                      <a:pt x="214" y="870"/>
                    </a:lnTo>
                    <a:lnTo>
                      <a:pt x="212" y="868"/>
                    </a:lnTo>
                    <a:lnTo>
                      <a:pt x="209" y="868"/>
                    </a:lnTo>
                    <a:lnTo>
                      <a:pt x="207" y="868"/>
                    </a:lnTo>
                    <a:lnTo>
                      <a:pt x="206" y="868"/>
                    </a:lnTo>
                    <a:lnTo>
                      <a:pt x="204" y="868"/>
                    </a:lnTo>
                    <a:lnTo>
                      <a:pt x="204" y="870"/>
                    </a:lnTo>
                    <a:lnTo>
                      <a:pt x="204" y="872"/>
                    </a:lnTo>
                    <a:lnTo>
                      <a:pt x="204" y="875"/>
                    </a:lnTo>
                    <a:lnTo>
                      <a:pt x="202" y="878"/>
                    </a:lnTo>
                    <a:lnTo>
                      <a:pt x="199" y="880"/>
                    </a:lnTo>
                    <a:lnTo>
                      <a:pt x="196" y="878"/>
                    </a:lnTo>
                    <a:lnTo>
                      <a:pt x="191" y="873"/>
                    </a:lnTo>
                    <a:lnTo>
                      <a:pt x="187" y="873"/>
                    </a:lnTo>
                    <a:lnTo>
                      <a:pt x="186" y="872"/>
                    </a:lnTo>
                    <a:lnTo>
                      <a:pt x="184" y="870"/>
                    </a:lnTo>
                    <a:lnTo>
                      <a:pt x="182" y="870"/>
                    </a:lnTo>
                    <a:lnTo>
                      <a:pt x="181" y="872"/>
                    </a:lnTo>
                    <a:lnTo>
                      <a:pt x="176" y="873"/>
                    </a:lnTo>
                    <a:lnTo>
                      <a:pt x="171" y="873"/>
                    </a:lnTo>
                    <a:lnTo>
                      <a:pt x="169" y="875"/>
                    </a:lnTo>
                    <a:lnTo>
                      <a:pt x="164" y="880"/>
                    </a:lnTo>
                    <a:lnTo>
                      <a:pt x="161" y="882"/>
                    </a:lnTo>
                    <a:lnTo>
                      <a:pt x="159" y="880"/>
                    </a:lnTo>
                    <a:lnTo>
                      <a:pt x="159" y="878"/>
                    </a:lnTo>
                    <a:lnTo>
                      <a:pt x="164" y="873"/>
                    </a:lnTo>
                    <a:lnTo>
                      <a:pt x="166" y="872"/>
                    </a:lnTo>
                    <a:lnTo>
                      <a:pt x="167" y="870"/>
                    </a:lnTo>
                    <a:lnTo>
                      <a:pt x="167" y="868"/>
                    </a:lnTo>
                    <a:lnTo>
                      <a:pt x="169" y="868"/>
                    </a:lnTo>
                    <a:lnTo>
                      <a:pt x="172" y="867"/>
                    </a:lnTo>
                    <a:lnTo>
                      <a:pt x="172" y="865"/>
                    </a:lnTo>
                    <a:lnTo>
                      <a:pt x="174" y="862"/>
                    </a:lnTo>
                    <a:lnTo>
                      <a:pt x="176" y="862"/>
                    </a:lnTo>
                    <a:lnTo>
                      <a:pt x="179" y="865"/>
                    </a:lnTo>
                    <a:lnTo>
                      <a:pt x="184" y="867"/>
                    </a:lnTo>
                    <a:lnTo>
                      <a:pt x="191" y="867"/>
                    </a:lnTo>
                    <a:lnTo>
                      <a:pt x="189" y="865"/>
                    </a:lnTo>
                    <a:lnTo>
                      <a:pt x="187" y="864"/>
                    </a:lnTo>
                    <a:lnTo>
                      <a:pt x="184" y="864"/>
                    </a:lnTo>
                    <a:lnTo>
                      <a:pt x="182" y="862"/>
                    </a:lnTo>
                    <a:lnTo>
                      <a:pt x="176" y="857"/>
                    </a:lnTo>
                    <a:lnTo>
                      <a:pt x="174" y="855"/>
                    </a:lnTo>
                    <a:lnTo>
                      <a:pt x="172" y="854"/>
                    </a:lnTo>
                    <a:lnTo>
                      <a:pt x="171" y="852"/>
                    </a:lnTo>
                    <a:lnTo>
                      <a:pt x="174" y="850"/>
                    </a:lnTo>
                    <a:lnTo>
                      <a:pt x="179" y="852"/>
                    </a:lnTo>
                    <a:lnTo>
                      <a:pt x="184" y="857"/>
                    </a:lnTo>
                    <a:lnTo>
                      <a:pt x="187" y="862"/>
                    </a:lnTo>
                    <a:lnTo>
                      <a:pt x="189" y="860"/>
                    </a:lnTo>
                    <a:lnTo>
                      <a:pt x="187" y="857"/>
                    </a:lnTo>
                    <a:lnTo>
                      <a:pt x="186" y="854"/>
                    </a:lnTo>
                    <a:lnTo>
                      <a:pt x="187" y="854"/>
                    </a:lnTo>
                    <a:lnTo>
                      <a:pt x="189" y="857"/>
                    </a:lnTo>
                    <a:lnTo>
                      <a:pt x="191" y="860"/>
                    </a:lnTo>
                    <a:lnTo>
                      <a:pt x="199" y="864"/>
                    </a:lnTo>
                    <a:lnTo>
                      <a:pt x="202" y="864"/>
                    </a:lnTo>
                    <a:lnTo>
                      <a:pt x="204" y="862"/>
                    </a:lnTo>
                    <a:lnTo>
                      <a:pt x="209" y="862"/>
                    </a:lnTo>
                    <a:lnTo>
                      <a:pt x="211" y="864"/>
                    </a:lnTo>
                    <a:lnTo>
                      <a:pt x="215" y="867"/>
                    </a:lnTo>
                    <a:lnTo>
                      <a:pt x="220" y="868"/>
                    </a:lnTo>
                    <a:lnTo>
                      <a:pt x="220" y="870"/>
                    </a:lnTo>
                    <a:lnTo>
                      <a:pt x="224" y="870"/>
                    </a:lnTo>
                    <a:lnTo>
                      <a:pt x="224" y="868"/>
                    </a:lnTo>
                    <a:lnTo>
                      <a:pt x="220" y="865"/>
                    </a:lnTo>
                    <a:lnTo>
                      <a:pt x="211" y="859"/>
                    </a:lnTo>
                    <a:lnTo>
                      <a:pt x="209" y="855"/>
                    </a:lnTo>
                    <a:lnTo>
                      <a:pt x="211" y="854"/>
                    </a:lnTo>
                    <a:lnTo>
                      <a:pt x="215" y="852"/>
                    </a:lnTo>
                    <a:lnTo>
                      <a:pt x="215" y="850"/>
                    </a:lnTo>
                    <a:lnTo>
                      <a:pt x="217" y="847"/>
                    </a:lnTo>
                    <a:lnTo>
                      <a:pt x="219" y="847"/>
                    </a:lnTo>
                    <a:lnTo>
                      <a:pt x="219" y="845"/>
                    </a:lnTo>
                    <a:lnTo>
                      <a:pt x="215" y="845"/>
                    </a:lnTo>
                    <a:lnTo>
                      <a:pt x="214" y="845"/>
                    </a:lnTo>
                    <a:lnTo>
                      <a:pt x="207" y="845"/>
                    </a:lnTo>
                    <a:lnTo>
                      <a:pt x="206" y="847"/>
                    </a:lnTo>
                    <a:lnTo>
                      <a:pt x="206" y="849"/>
                    </a:lnTo>
                    <a:lnTo>
                      <a:pt x="209" y="852"/>
                    </a:lnTo>
                    <a:lnTo>
                      <a:pt x="207" y="854"/>
                    </a:lnTo>
                    <a:lnTo>
                      <a:pt x="202" y="852"/>
                    </a:lnTo>
                    <a:lnTo>
                      <a:pt x="201" y="854"/>
                    </a:lnTo>
                    <a:lnTo>
                      <a:pt x="197" y="852"/>
                    </a:lnTo>
                    <a:lnTo>
                      <a:pt x="192" y="854"/>
                    </a:lnTo>
                    <a:lnTo>
                      <a:pt x="191" y="850"/>
                    </a:lnTo>
                    <a:lnTo>
                      <a:pt x="187" y="850"/>
                    </a:lnTo>
                    <a:lnTo>
                      <a:pt x="186" y="847"/>
                    </a:lnTo>
                    <a:lnTo>
                      <a:pt x="189" y="847"/>
                    </a:lnTo>
                    <a:lnTo>
                      <a:pt x="191" y="845"/>
                    </a:lnTo>
                    <a:lnTo>
                      <a:pt x="187" y="845"/>
                    </a:lnTo>
                    <a:lnTo>
                      <a:pt x="184" y="845"/>
                    </a:lnTo>
                    <a:lnTo>
                      <a:pt x="182" y="845"/>
                    </a:lnTo>
                    <a:lnTo>
                      <a:pt x="187" y="844"/>
                    </a:lnTo>
                    <a:lnTo>
                      <a:pt x="194" y="840"/>
                    </a:lnTo>
                    <a:lnTo>
                      <a:pt x="197" y="839"/>
                    </a:lnTo>
                    <a:lnTo>
                      <a:pt x="202" y="840"/>
                    </a:lnTo>
                    <a:lnTo>
                      <a:pt x="204" y="840"/>
                    </a:lnTo>
                    <a:lnTo>
                      <a:pt x="209" y="840"/>
                    </a:lnTo>
                    <a:lnTo>
                      <a:pt x="212" y="840"/>
                    </a:lnTo>
                    <a:lnTo>
                      <a:pt x="217" y="840"/>
                    </a:lnTo>
                    <a:lnTo>
                      <a:pt x="217" y="839"/>
                    </a:lnTo>
                    <a:lnTo>
                      <a:pt x="220" y="837"/>
                    </a:lnTo>
                    <a:lnTo>
                      <a:pt x="222" y="835"/>
                    </a:lnTo>
                    <a:lnTo>
                      <a:pt x="225" y="834"/>
                    </a:lnTo>
                    <a:lnTo>
                      <a:pt x="225" y="832"/>
                    </a:lnTo>
                    <a:lnTo>
                      <a:pt x="225" y="830"/>
                    </a:lnTo>
                    <a:lnTo>
                      <a:pt x="222" y="834"/>
                    </a:lnTo>
                    <a:lnTo>
                      <a:pt x="219" y="834"/>
                    </a:lnTo>
                    <a:lnTo>
                      <a:pt x="219" y="832"/>
                    </a:lnTo>
                    <a:lnTo>
                      <a:pt x="220" y="829"/>
                    </a:lnTo>
                    <a:lnTo>
                      <a:pt x="224" y="820"/>
                    </a:lnTo>
                    <a:lnTo>
                      <a:pt x="224" y="817"/>
                    </a:lnTo>
                    <a:lnTo>
                      <a:pt x="225" y="815"/>
                    </a:lnTo>
                    <a:lnTo>
                      <a:pt x="227" y="817"/>
                    </a:lnTo>
                    <a:lnTo>
                      <a:pt x="229" y="820"/>
                    </a:lnTo>
                    <a:lnTo>
                      <a:pt x="227" y="822"/>
                    </a:lnTo>
                    <a:lnTo>
                      <a:pt x="227" y="824"/>
                    </a:lnTo>
                    <a:lnTo>
                      <a:pt x="232" y="824"/>
                    </a:lnTo>
                    <a:lnTo>
                      <a:pt x="235" y="824"/>
                    </a:lnTo>
                    <a:lnTo>
                      <a:pt x="237" y="825"/>
                    </a:lnTo>
                    <a:lnTo>
                      <a:pt x="239" y="825"/>
                    </a:lnTo>
                    <a:lnTo>
                      <a:pt x="240" y="825"/>
                    </a:lnTo>
                    <a:lnTo>
                      <a:pt x="242" y="825"/>
                    </a:lnTo>
                    <a:lnTo>
                      <a:pt x="244" y="825"/>
                    </a:lnTo>
                    <a:lnTo>
                      <a:pt x="244" y="824"/>
                    </a:lnTo>
                    <a:lnTo>
                      <a:pt x="240" y="822"/>
                    </a:lnTo>
                    <a:lnTo>
                      <a:pt x="235" y="822"/>
                    </a:lnTo>
                    <a:lnTo>
                      <a:pt x="235" y="820"/>
                    </a:lnTo>
                    <a:lnTo>
                      <a:pt x="239" y="819"/>
                    </a:lnTo>
                    <a:lnTo>
                      <a:pt x="244" y="819"/>
                    </a:lnTo>
                    <a:lnTo>
                      <a:pt x="244" y="817"/>
                    </a:lnTo>
                    <a:lnTo>
                      <a:pt x="240" y="815"/>
                    </a:lnTo>
                    <a:lnTo>
                      <a:pt x="239" y="815"/>
                    </a:lnTo>
                    <a:lnTo>
                      <a:pt x="237" y="814"/>
                    </a:lnTo>
                    <a:lnTo>
                      <a:pt x="235" y="814"/>
                    </a:lnTo>
                    <a:lnTo>
                      <a:pt x="234" y="814"/>
                    </a:lnTo>
                    <a:lnTo>
                      <a:pt x="232" y="814"/>
                    </a:lnTo>
                    <a:lnTo>
                      <a:pt x="229" y="814"/>
                    </a:lnTo>
                    <a:lnTo>
                      <a:pt x="229" y="812"/>
                    </a:lnTo>
                    <a:lnTo>
                      <a:pt x="230" y="809"/>
                    </a:lnTo>
                    <a:lnTo>
                      <a:pt x="232" y="809"/>
                    </a:lnTo>
                    <a:lnTo>
                      <a:pt x="235" y="804"/>
                    </a:lnTo>
                    <a:lnTo>
                      <a:pt x="239" y="802"/>
                    </a:lnTo>
                    <a:lnTo>
                      <a:pt x="240" y="804"/>
                    </a:lnTo>
                    <a:lnTo>
                      <a:pt x="242" y="802"/>
                    </a:lnTo>
                    <a:lnTo>
                      <a:pt x="245" y="802"/>
                    </a:lnTo>
                    <a:lnTo>
                      <a:pt x="245" y="800"/>
                    </a:lnTo>
                    <a:lnTo>
                      <a:pt x="242" y="800"/>
                    </a:lnTo>
                    <a:lnTo>
                      <a:pt x="239" y="800"/>
                    </a:lnTo>
                    <a:lnTo>
                      <a:pt x="237" y="799"/>
                    </a:lnTo>
                    <a:lnTo>
                      <a:pt x="239" y="797"/>
                    </a:lnTo>
                    <a:lnTo>
                      <a:pt x="242" y="795"/>
                    </a:lnTo>
                    <a:lnTo>
                      <a:pt x="245" y="792"/>
                    </a:lnTo>
                    <a:lnTo>
                      <a:pt x="249" y="792"/>
                    </a:lnTo>
                    <a:lnTo>
                      <a:pt x="249" y="790"/>
                    </a:lnTo>
                    <a:lnTo>
                      <a:pt x="252" y="789"/>
                    </a:lnTo>
                    <a:lnTo>
                      <a:pt x="249" y="785"/>
                    </a:lnTo>
                    <a:lnTo>
                      <a:pt x="247" y="785"/>
                    </a:lnTo>
                    <a:lnTo>
                      <a:pt x="247" y="784"/>
                    </a:lnTo>
                    <a:lnTo>
                      <a:pt x="250" y="784"/>
                    </a:lnTo>
                    <a:lnTo>
                      <a:pt x="252" y="784"/>
                    </a:lnTo>
                    <a:lnTo>
                      <a:pt x="252" y="780"/>
                    </a:lnTo>
                    <a:lnTo>
                      <a:pt x="250" y="779"/>
                    </a:lnTo>
                    <a:lnTo>
                      <a:pt x="245" y="780"/>
                    </a:lnTo>
                    <a:lnTo>
                      <a:pt x="242" y="782"/>
                    </a:lnTo>
                    <a:lnTo>
                      <a:pt x="237" y="782"/>
                    </a:lnTo>
                    <a:lnTo>
                      <a:pt x="235" y="780"/>
                    </a:lnTo>
                    <a:lnTo>
                      <a:pt x="232" y="780"/>
                    </a:lnTo>
                    <a:lnTo>
                      <a:pt x="229" y="780"/>
                    </a:lnTo>
                    <a:lnTo>
                      <a:pt x="225" y="779"/>
                    </a:lnTo>
                    <a:lnTo>
                      <a:pt x="224" y="779"/>
                    </a:lnTo>
                    <a:lnTo>
                      <a:pt x="220" y="779"/>
                    </a:lnTo>
                    <a:lnTo>
                      <a:pt x="217" y="775"/>
                    </a:lnTo>
                    <a:lnTo>
                      <a:pt x="214" y="775"/>
                    </a:lnTo>
                    <a:lnTo>
                      <a:pt x="211" y="774"/>
                    </a:lnTo>
                    <a:lnTo>
                      <a:pt x="211" y="772"/>
                    </a:lnTo>
                    <a:lnTo>
                      <a:pt x="209" y="769"/>
                    </a:lnTo>
                    <a:lnTo>
                      <a:pt x="204" y="766"/>
                    </a:lnTo>
                    <a:lnTo>
                      <a:pt x="196" y="762"/>
                    </a:lnTo>
                    <a:lnTo>
                      <a:pt x="189" y="761"/>
                    </a:lnTo>
                    <a:lnTo>
                      <a:pt x="184" y="756"/>
                    </a:lnTo>
                    <a:lnTo>
                      <a:pt x="184" y="754"/>
                    </a:lnTo>
                    <a:lnTo>
                      <a:pt x="182" y="747"/>
                    </a:lnTo>
                    <a:lnTo>
                      <a:pt x="179" y="744"/>
                    </a:lnTo>
                    <a:lnTo>
                      <a:pt x="177" y="742"/>
                    </a:lnTo>
                    <a:lnTo>
                      <a:pt x="177" y="741"/>
                    </a:lnTo>
                    <a:lnTo>
                      <a:pt x="182" y="737"/>
                    </a:lnTo>
                    <a:lnTo>
                      <a:pt x="187" y="736"/>
                    </a:lnTo>
                    <a:lnTo>
                      <a:pt x="189" y="736"/>
                    </a:lnTo>
                    <a:lnTo>
                      <a:pt x="192" y="737"/>
                    </a:lnTo>
                    <a:lnTo>
                      <a:pt x="196" y="737"/>
                    </a:lnTo>
                    <a:lnTo>
                      <a:pt x="201" y="741"/>
                    </a:lnTo>
                    <a:lnTo>
                      <a:pt x="206" y="741"/>
                    </a:lnTo>
                    <a:lnTo>
                      <a:pt x="209" y="742"/>
                    </a:lnTo>
                    <a:lnTo>
                      <a:pt x="211" y="742"/>
                    </a:lnTo>
                    <a:lnTo>
                      <a:pt x="215" y="742"/>
                    </a:lnTo>
                    <a:lnTo>
                      <a:pt x="219" y="744"/>
                    </a:lnTo>
                    <a:lnTo>
                      <a:pt x="222" y="746"/>
                    </a:lnTo>
                    <a:lnTo>
                      <a:pt x="224" y="747"/>
                    </a:lnTo>
                    <a:lnTo>
                      <a:pt x="227" y="749"/>
                    </a:lnTo>
                    <a:lnTo>
                      <a:pt x="230" y="757"/>
                    </a:lnTo>
                    <a:lnTo>
                      <a:pt x="234" y="761"/>
                    </a:lnTo>
                    <a:lnTo>
                      <a:pt x="237" y="764"/>
                    </a:lnTo>
                    <a:lnTo>
                      <a:pt x="240" y="767"/>
                    </a:lnTo>
                    <a:lnTo>
                      <a:pt x="245" y="769"/>
                    </a:lnTo>
                    <a:lnTo>
                      <a:pt x="247" y="767"/>
                    </a:lnTo>
                    <a:lnTo>
                      <a:pt x="250" y="764"/>
                    </a:lnTo>
                    <a:lnTo>
                      <a:pt x="249" y="764"/>
                    </a:lnTo>
                    <a:lnTo>
                      <a:pt x="247" y="764"/>
                    </a:lnTo>
                    <a:lnTo>
                      <a:pt x="244" y="764"/>
                    </a:lnTo>
                    <a:lnTo>
                      <a:pt x="242" y="762"/>
                    </a:lnTo>
                    <a:lnTo>
                      <a:pt x="237" y="757"/>
                    </a:lnTo>
                    <a:lnTo>
                      <a:pt x="237" y="756"/>
                    </a:lnTo>
                    <a:lnTo>
                      <a:pt x="239" y="756"/>
                    </a:lnTo>
                    <a:lnTo>
                      <a:pt x="242" y="759"/>
                    </a:lnTo>
                    <a:lnTo>
                      <a:pt x="245" y="759"/>
                    </a:lnTo>
                    <a:lnTo>
                      <a:pt x="245" y="757"/>
                    </a:lnTo>
                    <a:lnTo>
                      <a:pt x="247" y="757"/>
                    </a:lnTo>
                    <a:lnTo>
                      <a:pt x="249" y="756"/>
                    </a:lnTo>
                    <a:lnTo>
                      <a:pt x="242" y="752"/>
                    </a:lnTo>
                    <a:lnTo>
                      <a:pt x="237" y="747"/>
                    </a:lnTo>
                    <a:lnTo>
                      <a:pt x="235" y="746"/>
                    </a:lnTo>
                    <a:lnTo>
                      <a:pt x="237" y="744"/>
                    </a:lnTo>
                    <a:lnTo>
                      <a:pt x="239" y="744"/>
                    </a:lnTo>
                    <a:lnTo>
                      <a:pt x="240" y="747"/>
                    </a:lnTo>
                    <a:lnTo>
                      <a:pt x="244" y="749"/>
                    </a:lnTo>
                    <a:lnTo>
                      <a:pt x="242" y="744"/>
                    </a:lnTo>
                    <a:lnTo>
                      <a:pt x="237" y="739"/>
                    </a:lnTo>
                    <a:lnTo>
                      <a:pt x="234" y="737"/>
                    </a:lnTo>
                    <a:lnTo>
                      <a:pt x="232" y="734"/>
                    </a:lnTo>
                    <a:lnTo>
                      <a:pt x="232" y="732"/>
                    </a:lnTo>
                    <a:lnTo>
                      <a:pt x="237" y="734"/>
                    </a:lnTo>
                    <a:lnTo>
                      <a:pt x="247" y="737"/>
                    </a:lnTo>
                    <a:lnTo>
                      <a:pt x="249" y="736"/>
                    </a:lnTo>
                    <a:lnTo>
                      <a:pt x="249" y="734"/>
                    </a:lnTo>
                    <a:lnTo>
                      <a:pt x="245" y="729"/>
                    </a:lnTo>
                    <a:lnTo>
                      <a:pt x="244" y="729"/>
                    </a:lnTo>
                    <a:lnTo>
                      <a:pt x="240" y="731"/>
                    </a:lnTo>
                    <a:lnTo>
                      <a:pt x="237" y="731"/>
                    </a:lnTo>
                    <a:lnTo>
                      <a:pt x="232" y="731"/>
                    </a:lnTo>
                    <a:lnTo>
                      <a:pt x="232" y="729"/>
                    </a:lnTo>
                    <a:lnTo>
                      <a:pt x="234" y="727"/>
                    </a:lnTo>
                    <a:lnTo>
                      <a:pt x="239" y="724"/>
                    </a:lnTo>
                    <a:lnTo>
                      <a:pt x="240" y="726"/>
                    </a:lnTo>
                    <a:lnTo>
                      <a:pt x="244" y="727"/>
                    </a:lnTo>
                    <a:lnTo>
                      <a:pt x="245" y="726"/>
                    </a:lnTo>
                    <a:lnTo>
                      <a:pt x="245" y="722"/>
                    </a:lnTo>
                    <a:lnTo>
                      <a:pt x="242" y="719"/>
                    </a:lnTo>
                    <a:lnTo>
                      <a:pt x="240" y="721"/>
                    </a:lnTo>
                    <a:lnTo>
                      <a:pt x="239" y="721"/>
                    </a:lnTo>
                    <a:lnTo>
                      <a:pt x="235" y="722"/>
                    </a:lnTo>
                    <a:lnTo>
                      <a:pt x="234" y="722"/>
                    </a:lnTo>
                    <a:lnTo>
                      <a:pt x="227" y="727"/>
                    </a:lnTo>
                    <a:lnTo>
                      <a:pt x="225" y="727"/>
                    </a:lnTo>
                    <a:lnTo>
                      <a:pt x="225" y="726"/>
                    </a:lnTo>
                    <a:lnTo>
                      <a:pt x="227" y="724"/>
                    </a:lnTo>
                    <a:lnTo>
                      <a:pt x="229" y="721"/>
                    </a:lnTo>
                    <a:lnTo>
                      <a:pt x="232" y="717"/>
                    </a:lnTo>
                    <a:lnTo>
                      <a:pt x="234" y="717"/>
                    </a:lnTo>
                    <a:lnTo>
                      <a:pt x="237" y="717"/>
                    </a:lnTo>
                    <a:lnTo>
                      <a:pt x="240" y="716"/>
                    </a:lnTo>
                    <a:lnTo>
                      <a:pt x="242" y="714"/>
                    </a:lnTo>
                    <a:lnTo>
                      <a:pt x="244" y="712"/>
                    </a:lnTo>
                    <a:lnTo>
                      <a:pt x="244" y="712"/>
                    </a:lnTo>
                    <a:lnTo>
                      <a:pt x="237" y="712"/>
                    </a:lnTo>
                    <a:lnTo>
                      <a:pt x="235" y="714"/>
                    </a:lnTo>
                    <a:lnTo>
                      <a:pt x="232" y="716"/>
                    </a:lnTo>
                    <a:lnTo>
                      <a:pt x="229" y="714"/>
                    </a:lnTo>
                    <a:lnTo>
                      <a:pt x="224" y="714"/>
                    </a:lnTo>
                    <a:lnTo>
                      <a:pt x="222" y="714"/>
                    </a:lnTo>
                    <a:lnTo>
                      <a:pt x="222" y="711"/>
                    </a:lnTo>
                    <a:lnTo>
                      <a:pt x="225" y="709"/>
                    </a:lnTo>
                    <a:lnTo>
                      <a:pt x="229" y="707"/>
                    </a:lnTo>
                    <a:lnTo>
                      <a:pt x="234" y="707"/>
                    </a:lnTo>
                    <a:lnTo>
                      <a:pt x="242" y="706"/>
                    </a:lnTo>
                    <a:lnTo>
                      <a:pt x="247" y="702"/>
                    </a:lnTo>
                    <a:lnTo>
                      <a:pt x="247" y="701"/>
                    </a:lnTo>
                    <a:lnTo>
                      <a:pt x="245" y="701"/>
                    </a:lnTo>
                    <a:lnTo>
                      <a:pt x="244" y="701"/>
                    </a:lnTo>
                    <a:lnTo>
                      <a:pt x="240" y="702"/>
                    </a:lnTo>
                    <a:lnTo>
                      <a:pt x="237" y="704"/>
                    </a:lnTo>
                    <a:lnTo>
                      <a:pt x="234" y="702"/>
                    </a:lnTo>
                    <a:lnTo>
                      <a:pt x="232" y="699"/>
                    </a:lnTo>
                    <a:lnTo>
                      <a:pt x="229" y="699"/>
                    </a:lnTo>
                    <a:lnTo>
                      <a:pt x="225" y="699"/>
                    </a:lnTo>
                    <a:lnTo>
                      <a:pt x="224" y="697"/>
                    </a:lnTo>
                    <a:lnTo>
                      <a:pt x="224" y="696"/>
                    </a:lnTo>
                    <a:lnTo>
                      <a:pt x="227" y="694"/>
                    </a:lnTo>
                    <a:lnTo>
                      <a:pt x="229" y="689"/>
                    </a:lnTo>
                    <a:lnTo>
                      <a:pt x="232" y="687"/>
                    </a:lnTo>
                    <a:lnTo>
                      <a:pt x="235" y="686"/>
                    </a:lnTo>
                    <a:lnTo>
                      <a:pt x="234" y="684"/>
                    </a:lnTo>
                    <a:lnTo>
                      <a:pt x="232" y="684"/>
                    </a:lnTo>
                    <a:lnTo>
                      <a:pt x="229" y="686"/>
                    </a:lnTo>
                    <a:lnTo>
                      <a:pt x="225" y="691"/>
                    </a:lnTo>
                    <a:lnTo>
                      <a:pt x="224" y="692"/>
                    </a:lnTo>
                    <a:lnTo>
                      <a:pt x="220" y="696"/>
                    </a:lnTo>
                    <a:lnTo>
                      <a:pt x="220" y="696"/>
                    </a:lnTo>
                    <a:lnTo>
                      <a:pt x="217" y="696"/>
                    </a:lnTo>
                    <a:lnTo>
                      <a:pt x="219" y="692"/>
                    </a:lnTo>
                    <a:lnTo>
                      <a:pt x="219" y="687"/>
                    </a:lnTo>
                    <a:lnTo>
                      <a:pt x="219" y="682"/>
                    </a:lnTo>
                    <a:lnTo>
                      <a:pt x="217" y="677"/>
                    </a:lnTo>
                    <a:lnTo>
                      <a:pt x="217" y="674"/>
                    </a:lnTo>
                    <a:lnTo>
                      <a:pt x="219" y="671"/>
                    </a:lnTo>
                    <a:lnTo>
                      <a:pt x="219" y="668"/>
                    </a:lnTo>
                    <a:lnTo>
                      <a:pt x="217" y="668"/>
                    </a:lnTo>
                    <a:lnTo>
                      <a:pt x="215" y="669"/>
                    </a:lnTo>
                    <a:lnTo>
                      <a:pt x="214" y="677"/>
                    </a:lnTo>
                    <a:lnTo>
                      <a:pt x="215" y="681"/>
                    </a:lnTo>
                    <a:lnTo>
                      <a:pt x="217" y="684"/>
                    </a:lnTo>
                    <a:lnTo>
                      <a:pt x="217" y="687"/>
                    </a:lnTo>
                    <a:lnTo>
                      <a:pt x="217" y="694"/>
                    </a:lnTo>
                    <a:lnTo>
                      <a:pt x="215" y="697"/>
                    </a:lnTo>
                    <a:lnTo>
                      <a:pt x="214" y="697"/>
                    </a:lnTo>
                    <a:lnTo>
                      <a:pt x="211" y="694"/>
                    </a:lnTo>
                    <a:lnTo>
                      <a:pt x="209" y="692"/>
                    </a:lnTo>
                    <a:lnTo>
                      <a:pt x="207" y="697"/>
                    </a:lnTo>
                    <a:lnTo>
                      <a:pt x="207" y="699"/>
                    </a:lnTo>
                    <a:lnTo>
                      <a:pt x="206" y="699"/>
                    </a:lnTo>
                    <a:lnTo>
                      <a:pt x="202" y="699"/>
                    </a:lnTo>
                    <a:lnTo>
                      <a:pt x="206" y="701"/>
                    </a:lnTo>
                    <a:lnTo>
                      <a:pt x="206" y="704"/>
                    </a:lnTo>
                    <a:lnTo>
                      <a:pt x="204" y="707"/>
                    </a:lnTo>
                    <a:lnTo>
                      <a:pt x="202" y="709"/>
                    </a:lnTo>
                    <a:lnTo>
                      <a:pt x="199" y="711"/>
                    </a:lnTo>
                    <a:lnTo>
                      <a:pt x="197" y="709"/>
                    </a:lnTo>
                    <a:lnTo>
                      <a:pt x="196" y="711"/>
                    </a:lnTo>
                    <a:lnTo>
                      <a:pt x="192" y="712"/>
                    </a:lnTo>
                    <a:lnTo>
                      <a:pt x="186" y="712"/>
                    </a:lnTo>
                    <a:lnTo>
                      <a:pt x="184" y="711"/>
                    </a:lnTo>
                    <a:lnTo>
                      <a:pt x="184" y="707"/>
                    </a:lnTo>
                    <a:lnTo>
                      <a:pt x="182" y="706"/>
                    </a:lnTo>
                    <a:lnTo>
                      <a:pt x="181" y="704"/>
                    </a:lnTo>
                    <a:lnTo>
                      <a:pt x="179" y="704"/>
                    </a:lnTo>
                    <a:lnTo>
                      <a:pt x="177" y="707"/>
                    </a:lnTo>
                    <a:lnTo>
                      <a:pt x="177" y="707"/>
                    </a:lnTo>
                    <a:lnTo>
                      <a:pt x="176" y="702"/>
                    </a:lnTo>
                    <a:lnTo>
                      <a:pt x="176" y="699"/>
                    </a:lnTo>
                    <a:lnTo>
                      <a:pt x="176" y="696"/>
                    </a:lnTo>
                    <a:lnTo>
                      <a:pt x="174" y="694"/>
                    </a:lnTo>
                    <a:lnTo>
                      <a:pt x="174" y="692"/>
                    </a:lnTo>
                    <a:lnTo>
                      <a:pt x="177" y="691"/>
                    </a:lnTo>
                    <a:lnTo>
                      <a:pt x="182" y="691"/>
                    </a:lnTo>
                    <a:lnTo>
                      <a:pt x="184" y="691"/>
                    </a:lnTo>
                    <a:lnTo>
                      <a:pt x="186" y="687"/>
                    </a:lnTo>
                    <a:lnTo>
                      <a:pt x="187" y="687"/>
                    </a:lnTo>
                    <a:lnTo>
                      <a:pt x="196" y="686"/>
                    </a:lnTo>
                    <a:lnTo>
                      <a:pt x="197" y="687"/>
                    </a:lnTo>
                    <a:lnTo>
                      <a:pt x="202" y="681"/>
                    </a:lnTo>
                    <a:lnTo>
                      <a:pt x="207" y="676"/>
                    </a:lnTo>
                    <a:lnTo>
                      <a:pt x="207" y="674"/>
                    </a:lnTo>
                    <a:lnTo>
                      <a:pt x="206" y="672"/>
                    </a:lnTo>
                    <a:lnTo>
                      <a:pt x="202" y="674"/>
                    </a:lnTo>
                    <a:lnTo>
                      <a:pt x="201" y="679"/>
                    </a:lnTo>
                    <a:lnTo>
                      <a:pt x="197" y="682"/>
                    </a:lnTo>
                    <a:lnTo>
                      <a:pt x="192" y="684"/>
                    </a:lnTo>
                    <a:lnTo>
                      <a:pt x="186" y="682"/>
                    </a:lnTo>
                    <a:lnTo>
                      <a:pt x="182" y="681"/>
                    </a:lnTo>
                    <a:lnTo>
                      <a:pt x="182" y="677"/>
                    </a:lnTo>
                    <a:lnTo>
                      <a:pt x="187" y="676"/>
                    </a:lnTo>
                    <a:lnTo>
                      <a:pt x="192" y="671"/>
                    </a:lnTo>
                    <a:lnTo>
                      <a:pt x="196" y="671"/>
                    </a:lnTo>
                    <a:lnTo>
                      <a:pt x="196" y="669"/>
                    </a:lnTo>
                    <a:lnTo>
                      <a:pt x="196" y="668"/>
                    </a:lnTo>
                    <a:lnTo>
                      <a:pt x="197" y="666"/>
                    </a:lnTo>
                    <a:lnTo>
                      <a:pt x="199" y="664"/>
                    </a:lnTo>
                    <a:lnTo>
                      <a:pt x="201" y="664"/>
                    </a:lnTo>
                    <a:lnTo>
                      <a:pt x="201" y="663"/>
                    </a:lnTo>
                    <a:lnTo>
                      <a:pt x="199" y="661"/>
                    </a:lnTo>
                    <a:lnTo>
                      <a:pt x="199" y="659"/>
                    </a:lnTo>
                    <a:lnTo>
                      <a:pt x="197" y="661"/>
                    </a:lnTo>
                    <a:lnTo>
                      <a:pt x="196" y="663"/>
                    </a:lnTo>
                    <a:lnTo>
                      <a:pt x="189" y="661"/>
                    </a:lnTo>
                    <a:lnTo>
                      <a:pt x="187" y="661"/>
                    </a:lnTo>
                    <a:lnTo>
                      <a:pt x="186" y="661"/>
                    </a:lnTo>
                    <a:lnTo>
                      <a:pt x="187" y="658"/>
                    </a:lnTo>
                    <a:lnTo>
                      <a:pt x="192" y="654"/>
                    </a:lnTo>
                    <a:lnTo>
                      <a:pt x="194" y="654"/>
                    </a:lnTo>
                    <a:lnTo>
                      <a:pt x="197" y="658"/>
                    </a:lnTo>
                    <a:lnTo>
                      <a:pt x="201" y="656"/>
                    </a:lnTo>
                    <a:lnTo>
                      <a:pt x="206" y="654"/>
                    </a:lnTo>
                    <a:lnTo>
                      <a:pt x="207" y="649"/>
                    </a:lnTo>
                    <a:lnTo>
                      <a:pt x="206" y="648"/>
                    </a:lnTo>
                    <a:lnTo>
                      <a:pt x="207" y="644"/>
                    </a:lnTo>
                    <a:lnTo>
                      <a:pt x="211" y="639"/>
                    </a:lnTo>
                    <a:lnTo>
                      <a:pt x="211" y="636"/>
                    </a:lnTo>
                    <a:lnTo>
                      <a:pt x="211" y="631"/>
                    </a:lnTo>
                    <a:lnTo>
                      <a:pt x="209" y="629"/>
                    </a:lnTo>
                    <a:lnTo>
                      <a:pt x="207" y="628"/>
                    </a:lnTo>
                    <a:lnTo>
                      <a:pt x="204" y="628"/>
                    </a:lnTo>
                    <a:lnTo>
                      <a:pt x="202" y="626"/>
                    </a:lnTo>
                    <a:lnTo>
                      <a:pt x="199" y="626"/>
                    </a:lnTo>
                    <a:lnTo>
                      <a:pt x="196" y="624"/>
                    </a:lnTo>
                    <a:lnTo>
                      <a:pt x="196" y="623"/>
                    </a:lnTo>
                    <a:lnTo>
                      <a:pt x="197" y="621"/>
                    </a:lnTo>
                    <a:lnTo>
                      <a:pt x="201" y="623"/>
                    </a:lnTo>
                    <a:lnTo>
                      <a:pt x="204" y="621"/>
                    </a:lnTo>
                    <a:lnTo>
                      <a:pt x="206" y="618"/>
                    </a:lnTo>
                    <a:lnTo>
                      <a:pt x="206" y="614"/>
                    </a:lnTo>
                    <a:lnTo>
                      <a:pt x="209" y="613"/>
                    </a:lnTo>
                    <a:lnTo>
                      <a:pt x="209" y="609"/>
                    </a:lnTo>
                    <a:lnTo>
                      <a:pt x="207" y="608"/>
                    </a:lnTo>
                    <a:lnTo>
                      <a:pt x="204" y="608"/>
                    </a:lnTo>
                    <a:lnTo>
                      <a:pt x="202" y="606"/>
                    </a:lnTo>
                    <a:lnTo>
                      <a:pt x="202" y="603"/>
                    </a:lnTo>
                    <a:lnTo>
                      <a:pt x="204" y="601"/>
                    </a:lnTo>
                    <a:lnTo>
                      <a:pt x="206" y="603"/>
                    </a:lnTo>
                    <a:lnTo>
                      <a:pt x="206" y="601"/>
                    </a:lnTo>
                    <a:lnTo>
                      <a:pt x="202" y="596"/>
                    </a:lnTo>
                    <a:lnTo>
                      <a:pt x="202" y="593"/>
                    </a:lnTo>
                    <a:lnTo>
                      <a:pt x="204" y="591"/>
                    </a:lnTo>
                    <a:lnTo>
                      <a:pt x="206" y="594"/>
                    </a:lnTo>
                    <a:lnTo>
                      <a:pt x="206" y="593"/>
                    </a:lnTo>
                    <a:lnTo>
                      <a:pt x="204" y="589"/>
                    </a:lnTo>
                    <a:lnTo>
                      <a:pt x="204" y="588"/>
                    </a:lnTo>
                    <a:lnTo>
                      <a:pt x="207" y="584"/>
                    </a:lnTo>
                    <a:lnTo>
                      <a:pt x="206" y="579"/>
                    </a:lnTo>
                    <a:lnTo>
                      <a:pt x="204" y="576"/>
                    </a:lnTo>
                    <a:lnTo>
                      <a:pt x="204" y="574"/>
                    </a:lnTo>
                    <a:lnTo>
                      <a:pt x="202" y="571"/>
                    </a:lnTo>
                    <a:lnTo>
                      <a:pt x="204" y="570"/>
                    </a:lnTo>
                    <a:lnTo>
                      <a:pt x="206" y="565"/>
                    </a:lnTo>
                    <a:lnTo>
                      <a:pt x="204" y="565"/>
                    </a:lnTo>
                    <a:lnTo>
                      <a:pt x="202" y="565"/>
                    </a:lnTo>
                    <a:lnTo>
                      <a:pt x="197" y="568"/>
                    </a:lnTo>
                    <a:lnTo>
                      <a:pt x="196" y="568"/>
                    </a:lnTo>
                    <a:lnTo>
                      <a:pt x="192" y="570"/>
                    </a:lnTo>
                    <a:lnTo>
                      <a:pt x="191" y="571"/>
                    </a:lnTo>
                    <a:lnTo>
                      <a:pt x="189" y="570"/>
                    </a:lnTo>
                    <a:lnTo>
                      <a:pt x="191" y="568"/>
                    </a:lnTo>
                    <a:lnTo>
                      <a:pt x="194" y="565"/>
                    </a:lnTo>
                    <a:lnTo>
                      <a:pt x="197" y="565"/>
                    </a:lnTo>
                    <a:lnTo>
                      <a:pt x="199" y="561"/>
                    </a:lnTo>
                    <a:lnTo>
                      <a:pt x="201" y="560"/>
                    </a:lnTo>
                    <a:lnTo>
                      <a:pt x="204" y="556"/>
                    </a:lnTo>
                    <a:lnTo>
                      <a:pt x="207" y="555"/>
                    </a:lnTo>
                    <a:lnTo>
                      <a:pt x="209" y="551"/>
                    </a:lnTo>
                    <a:lnTo>
                      <a:pt x="209" y="548"/>
                    </a:lnTo>
                    <a:lnTo>
                      <a:pt x="207" y="546"/>
                    </a:lnTo>
                    <a:lnTo>
                      <a:pt x="204" y="543"/>
                    </a:lnTo>
                    <a:lnTo>
                      <a:pt x="202" y="540"/>
                    </a:lnTo>
                    <a:lnTo>
                      <a:pt x="201" y="538"/>
                    </a:lnTo>
                    <a:lnTo>
                      <a:pt x="199" y="538"/>
                    </a:lnTo>
                    <a:lnTo>
                      <a:pt x="197" y="535"/>
                    </a:lnTo>
                    <a:lnTo>
                      <a:pt x="197" y="533"/>
                    </a:lnTo>
                    <a:lnTo>
                      <a:pt x="199" y="531"/>
                    </a:lnTo>
                    <a:lnTo>
                      <a:pt x="197" y="530"/>
                    </a:lnTo>
                    <a:lnTo>
                      <a:pt x="197" y="525"/>
                    </a:lnTo>
                    <a:lnTo>
                      <a:pt x="196" y="521"/>
                    </a:lnTo>
                    <a:lnTo>
                      <a:pt x="187" y="515"/>
                    </a:lnTo>
                    <a:lnTo>
                      <a:pt x="187" y="513"/>
                    </a:lnTo>
                    <a:lnTo>
                      <a:pt x="186" y="511"/>
                    </a:lnTo>
                    <a:lnTo>
                      <a:pt x="184" y="510"/>
                    </a:lnTo>
                    <a:lnTo>
                      <a:pt x="184" y="508"/>
                    </a:lnTo>
                    <a:lnTo>
                      <a:pt x="186" y="506"/>
                    </a:lnTo>
                    <a:lnTo>
                      <a:pt x="191" y="503"/>
                    </a:lnTo>
                    <a:lnTo>
                      <a:pt x="192" y="501"/>
                    </a:lnTo>
                    <a:lnTo>
                      <a:pt x="194" y="500"/>
                    </a:lnTo>
                    <a:lnTo>
                      <a:pt x="192" y="498"/>
                    </a:lnTo>
                    <a:lnTo>
                      <a:pt x="189" y="498"/>
                    </a:lnTo>
                    <a:lnTo>
                      <a:pt x="189" y="496"/>
                    </a:lnTo>
                    <a:lnTo>
                      <a:pt x="192" y="495"/>
                    </a:lnTo>
                    <a:lnTo>
                      <a:pt x="194" y="491"/>
                    </a:lnTo>
                    <a:lnTo>
                      <a:pt x="196" y="488"/>
                    </a:lnTo>
                    <a:lnTo>
                      <a:pt x="196" y="486"/>
                    </a:lnTo>
                    <a:lnTo>
                      <a:pt x="196" y="485"/>
                    </a:lnTo>
                    <a:lnTo>
                      <a:pt x="197" y="483"/>
                    </a:lnTo>
                    <a:lnTo>
                      <a:pt x="196" y="480"/>
                    </a:lnTo>
                    <a:lnTo>
                      <a:pt x="192" y="480"/>
                    </a:lnTo>
                    <a:lnTo>
                      <a:pt x="189" y="475"/>
                    </a:lnTo>
                    <a:lnTo>
                      <a:pt x="184" y="472"/>
                    </a:lnTo>
                    <a:lnTo>
                      <a:pt x="182" y="468"/>
                    </a:lnTo>
                    <a:lnTo>
                      <a:pt x="181" y="467"/>
                    </a:lnTo>
                    <a:lnTo>
                      <a:pt x="179" y="468"/>
                    </a:lnTo>
                    <a:lnTo>
                      <a:pt x="177" y="470"/>
                    </a:lnTo>
                    <a:lnTo>
                      <a:pt x="176" y="470"/>
                    </a:lnTo>
                    <a:lnTo>
                      <a:pt x="174" y="468"/>
                    </a:lnTo>
                    <a:lnTo>
                      <a:pt x="174" y="465"/>
                    </a:lnTo>
                    <a:lnTo>
                      <a:pt x="171" y="463"/>
                    </a:lnTo>
                    <a:lnTo>
                      <a:pt x="167" y="462"/>
                    </a:lnTo>
                    <a:lnTo>
                      <a:pt x="166" y="458"/>
                    </a:lnTo>
                    <a:lnTo>
                      <a:pt x="164" y="458"/>
                    </a:lnTo>
                    <a:lnTo>
                      <a:pt x="162" y="460"/>
                    </a:lnTo>
                    <a:lnTo>
                      <a:pt x="161" y="460"/>
                    </a:lnTo>
                    <a:lnTo>
                      <a:pt x="161" y="458"/>
                    </a:lnTo>
                    <a:lnTo>
                      <a:pt x="161" y="455"/>
                    </a:lnTo>
                    <a:lnTo>
                      <a:pt x="156" y="450"/>
                    </a:lnTo>
                    <a:lnTo>
                      <a:pt x="151" y="447"/>
                    </a:lnTo>
                    <a:lnTo>
                      <a:pt x="149" y="447"/>
                    </a:lnTo>
                    <a:lnTo>
                      <a:pt x="147" y="448"/>
                    </a:lnTo>
                    <a:lnTo>
                      <a:pt x="142" y="448"/>
                    </a:lnTo>
                    <a:lnTo>
                      <a:pt x="136" y="442"/>
                    </a:lnTo>
                    <a:lnTo>
                      <a:pt x="131" y="440"/>
                    </a:lnTo>
                    <a:lnTo>
                      <a:pt x="127" y="438"/>
                    </a:lnTo>
                    <a:lnTo>
                      <a:pt x="124" y="437"/>
                    </a:lnTo>
                    <a:lnTo>
                      <a:pt x="117" y="437"/>
                    </a:lnTo>
                    <a:lnTo>
                      <a:pt x="116" y="440"/>
                    </a:lnTo>
                    <a:lnTo>
                      <a:pt x="113" y="443"/>
                    </a:lnTo>
                    <a:lnTo>
                      <a:pt x="108" y="447"/>
                    </a:lnTo>
                    <a:lnTo>
                      <a:pt x="106" y="448"/>
                    </a:lnTo>
                    <a:lnTo>
                      <a:pt x="106" y="445"/>
                    </a:lnTo>
                    <a:lnTo>
                      <a:pt x="108" y="442"/>
                    </a:lnTo>
                    <a:lnTo>
                      <a:pt x="108" y="437"/>
                    </a:lnTo>
                    <a:lnTo>
                      <a:pt x="106" y="437"/>
                    </a:lnTo>
                    <a:lnTo>
                      <a:pt x="103" y="437"/>
                    </a:lnTo>
                    <a:lnTo>
                      <a:pt x="99" y="438"/>
                    </a:lnTo>
                    <a:lnTo>
                      <a:pt x="99" y="442"/>
                    </a:lnTo>
                    <a:lnTo>
                      <a:pt x="96" y="443"/>
                    </a:lnTo>
                    <a:lnTo>
                      <a:pt x="94" y="442"/>
                    </a:lnTo>
                    <a:lnTo>
                      <a:pt x="91" y="437"/>
                    </a:lnTo>
                    <a:lnTo>
                      <a:pt x="88" y="435"/>
                    </a:lnTo>
                    <a:lnTo>
                      <a:pt x="88" y="438"/>
                    </a:lnTo>
                    <a:lnTo>
                      <a:pt x="84" y="445"/>
                    </a:lnTo>
                    <a:lnTo>
                      <a:pt x="83" y="447"/>
                    </a:lnTo>
                    <a:lnTo>
                      <a:pt x="79" y="445"/>
                    </a:lnTo>
                    <a:lnTo>
                      <a:pt x="79" y="442"/>
                    </a:lnTo>
                    <a:lnTo>
                      <a:pt x="81" y="437"/>
                    </a:lnTo>
                    <a:lnTo>
                      <a:pt x="86" y="435"/>
                    </a:lnTo>
                    <a:lnTo>
                      <a:pt x="84" y="433"/>
                    </a:lnTo>
                    <a:lnTo>
                      <a:pt x="81" y="433"/>
                    </a:lnTo>
                    <a:lnTo>
                      <a:pt x="79" y="432"/>
                    </a:lnTo>
                    <a:lnTo>
                      <a:pt x="76" y="435"/>
                    </a:lnTo>
                    <a:lnTo>
                      <a:pt x="73" y="435"/>
                    </a:lnTo>
                    <a:lnTo>
                      <a:pt x="71" y="438"/>
                    </a:lnTo>
                    <a:lnTo>
                      <a:pt x="69" y="438"/>
                    </a:lnTo>
                    <a:lnTo>
                      <a:pt x="68" y="437"/>
                    </a:lnTo>
                    <a:lnTo>
                      <a:pt x="68" y="433"/>
                    </a:lnTo>
                    <a:lnTo>
                      <a:pt x="66" y="430"/>
                    </a:lnTo>
                    <a:lnTo>
                      <a:pt x="66" y="427"/>
                    </a:lnTo>
                    <a:lnTo>
                      <a:pt x="64" y="427"/>
                    </a:lnTo>
                    <a:lnTo>
                      <a:pt x="61" y="427"/>
                    </a:lnTo>
                    <a:lnTo>
                      <a:pt x="61" y="430"/>
                    </a:lnTo>
                    <a:lnTo>
                      <a:pt x="59" y="433"/>
                    </a:lnTo>
                    <a:lnTo>
                      <a:pt x="58" y="435"/>
                    </a:lnTo>
                    <a:lnTo>
                      <a:pt x="58" y="438"/>
                    </a:lnTo>
                    <a:lnTo>
                      <a:pt x="59" y="445"/>
                    </a:lnTo>
                    <a:lnTo>
                      <a:pt x="58" y="447"/>
                    </a:lnTo>
                    <a:lnTo>
                      <a:pt x="58" y="448"/>
                    </a:lnTo>
                    <a:lnTo>
                      <a:pt x="54" y="447"/>
                    </a:lnTo>
                    <a:lnTo>
                      <a:pt x="49" y="443"/>
                    </a:lnTo>
                    <a:lnTo>
                      <a:pt x="44" y="442"/>
                    </a:lnTo>
                    <a:lnTo>
                      <a:pt x="41" y="438"/>
                    </a:lnTo>
                    <a:lnTo>
                      <a:pt x="36" y="435"/>
                    </a:lnTo>
                    <a:lnTo>
                      <a:pt x="34" y="433"/>
                    </a:lnTo>
                    <a:lnTo>
                      <a:pt x="34" y="432"/>
                    </a:lnTo>
                    <a:lnTo>
                      <a:pt x="36" y="430"/>
                    </a:lnTo>
                    <a:lnTo>
                      <a:pt x="31" y="428"/>
                    </a:lnTo>
                    <a:lnTo>
                      <a:pt x="28" y="422"/>
                    </a:lnTo>
                    <a:lnTo>
                      <a:pt x="24" y="420"/>
                    </a:lnTo>
                    <a:lnTo>
                      <a:pt x="21" y="415"/>
                    </a:lnTo>
                    <a:lnTo>
                      <a:pt x="21" y="410"/>
                    </a:lnTo>
                    <a:lnTo>
                      <a:pt x="23" y="408"/>
                    </a:lnTo>
                    <a:lnTo>
                      <a:pt x="29" y="408"/>
                    </a:lnTo>
                    <a:lnTo>
                      <a:pt x="33" y="405"/>
                    </a:lnTo>
                    <a:lnTo>
                      <a:pt x="36" y="405"/>
                    </a:lnTo>
                    <a:lnTo>
                      <a:pt x="43" y="405"/>
                    </a:lnTo>
                    <a:lnTo>
                      <a:pt x="44" y="405"/>
                    </a:lnTo>
                    <a:lnTo>
                      <a:pt x="48" y="403"/>
                    </a:lnTo>
                    <a:lnTo>
                      <a:pt x="49" y="402"/>
                    </a:lnTo>
                    <a:lnTo>
                      <a:pt x="49" y="398"/>
                    </a:lnTo>
                    <a:lnTo>
                      <a:pt x="44" y="400"/>
                    </a:lnTo>
                    <a:lnTo>
                      <a:pt x="38" y="397"/>
                    </a:lnTo>
                    <a:lnTo>
                      <a:pt x="36" y="397"/>
                    </a:lnTo>
                    <a:lnTo>
                      <a:pt x="34" y="398"/>
                    </a:lnTo>
                    <a:lnTo>
                      <a:pt x="26" y="392"/>
                    </a:lnTo>
                    <a:lnTo>
                      <a:pt x="26" y="387"/>
                    </a:lnTo>
                    <a:lnTo>
                      <a:pt x="28" y="385"/>
                    </a:lnTo>
                    <a:lnTo>
                      <a:pt x="33" y="383"/>
                    </a:lnTo>
                    <a:lnTo>
                      <a:pt x="34" y="378"/>
                    </a:lnTo>
                    <a:lnTo>
                      <a:pt x="36" y="375"/>
                    </a:lnTo>
                    <a:lnTo>
                      <a:pt x="33" y="375"/>
                    </a:lnTo>
                    <a:lnTo>
                      <a:pt x="31" y="377"/>
                    </a:lnTo>
                    <a:lnTo>
                      <a:pt x="28" y="382"/>
                    </a:lnTo>
                    <a:lnTo>
                      <a:pt x="24" y="382"/>
                    </a:lnTo>
                    <a:lnTo>
                      <a:pt x="23" y="383"/>
                    </a:lnTo>
                    <a:lnTo>
                      <a:pt x="19" y="387"/>
                    </a:lnTo>
                    <a:lnTo>
                      <a:pt x="15" y="385"/>
                    </a:lnTo>
                    <a:lnTo>
                      <a:pt x="15" y="380"/>
                    </a:lnTo>
                    <a:lnTo>
                      <a:pt x="15" y="377"/>
                    </a:lnTo>
                    <a:lnTo>
                      <a:pt x="18" y="375"/>
                    </a:lnTo>
                    <a:lnTo>
                      <a:pt x="16" y="374"/>
                    </a:lnTo>
                    <a:lnTo>
                      <a:pt x="15" y="374"/>
                    </a:lnTo>
                    <a:lnTo>
                      <a:pt x="13" y="375"/>
                    </a:lnTo>
                    <a:lnTo>
                      <a:pt x="13" y="372"/>
                    </a:lnTo>
                    <a:lnTo>
                      <a:pt x="13" y="369"/>
                    </a:lnTo>
                    <a:lnTo>
                      <a:pt x="15" y="367"/>
                    </a:lnTo>
                    <a:lnTo>
                      <a:pt x="16" y="365"/>
                    </a:lnTo>
                    <a:lnTo>
                      <a:pt x="18" y="364"/>
                    </a:lnTo>
                    <a:lnTo>
                      <a:pt x="21" y="365"/>
                    </a:lnTo>
                    <a:lnTo>
                      <a:pt x="23" y="367"/>
                    </a:lnTo>
                    <a:lnTo>
                      <a:pt x="23" y="362"/>
                    </a:lnTo>
                    <a:lnTo>
                      <a:pt x="31" y="359"/>
                    </a:lnTo>
                    <a:lnTo>
                      <a:pt x="39" y="360"/>
                    </a:lnTo>
                    <a:lnTo>
                      <a:pt x="44" y="364"/>
                    </a:lnTo>
                    <a:lnTo>
                      <a:pt x="53" y="364"/>
                    </a:lnTo>
                    <a:lnTo>
                      <a:pt x="61" y="369"/>
                    </a:lnTo>
                    <a:lnTo>
                      <a:pt x="68" y="369"/>
                    </a:lnTo>
                    <a:lnTo>
                      <a:pt x="71" y="370"/>
                    </a:lnTo>
                    <a:lnTo>
                      <a:pt x="81" y="375"/>
                    </a:lnTo>
                    <a:lnTo>
                      <a:pt x="84" y="375"/>
                    </a:lnTo>
                    <a:lnTo>
                      <a:pt x="86" y="375"/>
                    </a:lnTo>
                    <a:lnTo>
                      <a:pt x="93" y="374"/>
                    </a:lnTo>
                    <a:lnTo>
                      <a:pt x="88" y="372"/>
                    </a:lnTo>
                    <a:lnTo>
                      <a:pt x="84" y="372"/>
                    </a:lnTo>
                    <a:lnTo>
                      <a:pt x="76" y="369"/>
                    </a:lnTo>
                    <a:lnTo>
                      <a:pt x="71" y="365"/>
                    </a:lnTo>
                    <a:lnTo>
                      <a:pt x="66" y="364"/>
                    </a:lnTo>
                    <a:lnTo>
                      <a:pt x="58" y="364"/>
                    </a:lnTo>
                    <a:lnTo>
                      <a:pt x="54" y="360"/>
                    </a:lnTo>
                    <a:lnTo>
                      <a:pt x="54" y="359"/>
                    </a:lnTo>
                    <a:lnTo>
                      <a:pt x="63" y="355"/>
                    </a:lnTo>
                    <a:lnTo>
                      <a:pt x="69" y="357"/>
                    </a:lnTo>
                    <a:lnTo>
                      <a:pt x="79" y="357"/>
                    </a:lnTo>
                    <a:lnTo>
                      <a:pt x="86" y="360"/>
                    </a:lnTo>
                    <a:lnTo>
                      <a:pt x="89" y="364"/>
                    </a:lnTo>
                    <a:lnTo>
                      <a:pt x="93" y="364"/>
                    </a:lnTo>
                    <a:lnTo>
                      <a:pt x="94" y="365"/>
                    </a:lnTo>
                    <a:lnTo>
                      <a:pt x="98" y="367"/>
                    </a:lnTo>
                    <a:lnTo>
                      <a:pt x="98" y="365"/>
                    </a:lnTo>
                    <a:lnTo>
                      <a:pt x="98" y="364"/>
                    </a:lnTo>
                    <a:lnTo>
                      <a:pt x="96" y="360"/>
                    </a:lnTo>
                    <a:lnTo>
                      <a:pt x="103" y="357"/>
                    </a:lnTo>
                    <a:lnTo>
                      <a:pt x="104" y="357"/>
                    </a:lnTo>
                    <a:lnTo>
                      <a:pt x="103" y="350"/>
                    </a:lnTo>
                    <a:lnTo>
                      <a:pt x="101" y="350"/>
                    </a:lnTo>
                    <a:lnTo>
                      <a:pt x="98" y="350"/>
                    </a:lnTo>
                    <a:lnTo>
                      <a:pt x="96" y="349"/>
                    </a:lnTo>
                    <a:lnTo>
                      <a:pt x="96" y="345"/>
                    </a:lnTo>
                    <a:lnTo>
                      <a:pt x="93" y="344"/>
                    </a:lnTo>
                    <a:lnTo>
                      <a:pt x="91" y="345"/>
                    </a:lnTo>
                    <a:lnTo>
                      <a:pt x="86" y="349"/>
                    </a:lnTo>
                    <a:lnTo>
                      <a:pt x="81" y="349"/>
                    </a:lnTo>
                    <a:lnTo>
                      <a:pt x="74" y="347"/>
                    </a:lnTo>
                    <a:lnTo>
                      <a:pt x="69" y="345"/>
                    </a:lnTo>
                    <a:lnTo>
                      <a:pt x="71" y="344"/>
                    </a:lnTo>
                    <a:lnTo>
                      <a:pt x="69" y="342"/>
                    </a:lnTo>
                    <a:lnTo>
                      <a:pt x="66" y="337"/>
                    </a:lnTo>
                    <a:lnTo>
                      <a:pt x="63" y="337"/>
                    </a:lnTo>
                    <a:lnTo>
                      <a:pt x="63" y="339"/>
                    </a:lnTo>
                    <a:lnTo>
                      <a:pt x="63" y="340"/>
                    </a:lnTo>
                    <a:lnTo>
                      <a:pt x="64" y="342"/>
                    </a:lnTo>
                    <a:lnTo>
                      <a:pt x="64" y="347"/>
                    </a:lnTo>
                    <a:lnTo>
                      <a:pt x="63" y="349"/>
                    </a:lnTo>
                    <a:lnTo>
                      <a:pt x="56" y="349"/>
                    </a:lnTo>
                    <a:lnTo>
                      <a:pt x="49" y="347"/>
                    </a:lnTo>
                    <a:lnTo>
                      <a:pt x="43" y="340"/>
                    </a:lnTo>
                    <a:lnTo>
                      <a:pt x="43" y="339"/>
                    </a:lnTo>
                    <a:lnTo>
                      <a:pt x="48" y="337"/>
                    </a:lnTo>
                    <a:lnTo>
                      <a:pt x="56" y="334"/>
                    </a:lnTo>
                    <a:lnTo>
                      <a:pt x="56" y="334"/>
                    </a:lnTo>
                    <a:lnTo>
                      <a:pt x="54" y="332"/>
                    </a:lnTo>
                    <a:lnTo>
                      <a:pt x="48" y="334"/>
                    </a:lnTo>
                    <a:lnTo>
                      <a:pt x="44" y="335"/>
                    </a:lnTo>
                    <a:lnTo>
                      <a:pt x="39" y="335"/>
                    </a:lnTo>
                    <a:lnTo>
                      <a:pt x="39" y="332"/>
                    </a:lnTo>
                    <a:lnTo>
                      <a:pt x="41" y="330"/>
                    </a:lnTo>
                    <a:lnTo>
                      <a:pt x="46" y="329"/>
                    </a:lnTo>
                    <a:lnTo>
                      <a:pt x="49" y="327"/>
                    </a:lnTo>
                    <a:lnTo>
                      <a:pt x="53" y="322"/>
                    </a:lnTo>
                    <a:lnTo>
                      <a:pt x="51" y="319"/>
                    </a:lnTo>
                    <a:lnTo>
                      <a:pt x="49" y="319"/>
                    </a:lnTo>
                    <a:lnTo>
                      <a:pt x="48" y="320"/>
                    </a:lnTo>
                    <a:lnTo>
                      <a:pt x="46" y="322"/>
                    </a:lnTo>
                    <a:lnTo>
                      <a:pt x="41" y="325"/>
                    </a:lnTo>
                    <a:lnTo>
                      <a:pt x="36" y="325"/>
                    </a:lnTo>
                    <a:lnTo>
                      <a:pt x="31" y="325"/>
                    </a:lnTo>
                    <a:lnTo>
                      <a:pt x="29" y="322"/>
                    </a:lnTo>
                    <a:lnTo>
                      <a:pt x="31" y="320"/>
                    </a:lnTo>
                    <a:lnTo>
                      <a:pt x="33" y="317"/>
                    </a:lnTo>
                    <a:lnTo>
                      <a:pt x="36" y="315"/>
                    </a:lnTo>
                    <a:lnTo>
                      <a:pt x="34" y="314"/>
                    </a:lnTo>
                    <a:lnTo>
                      <a:pt x="33" y="314"/>
                    </a:lnTo>
                    <a:lnTo>
                      <a:pt x="28" y="314"/>
                    </a:lnTo>
                    <a:lnTo>
                      <a:pt x="26" y="312"/>
                    </a:lnTo>
                    <a:lnTo>
                      <a:pt x="21" y="302"/>
                    </a:lnTo>
                    <a:lnTo>
                      <a:pt x="19" y="300"/>
                    </a:lnTo>
                    <a:lnTo>
                      <a:pt x="15" y="299"/>
                    </a:lnTo>
                    <a:lnTo>
                      <a:pt x="13" y="295"/>
                    </a:lnTo>
                    <a:lnTo>
                      <a:pt x="16" y="295"/>
                    </a:lnTo>
                    <a:lnTo>
                      <a:pt x="19" y="294"/>
                    </a:lnTo>
                    <a:lnTo>
                      <a:pt x="23" y="290"/>
                    </a:lnTo>
                    <a:lnTo>
                      <a:pt x="24" y="289"/>
                    </a:lnTo>
                    <a:lnTo>
                      <a:pt x="24" y="289"/>
                    </a:lnTo>
                    <a:lnTo>
                      <a:pt x="28" y="289"/>
                    </a:lnTo>
                    <a:lnTo>
                      <a:pt x="28" y="287"/>
                    </a:lnTo>
                    <a:lnTo>
                      <a:pt x="24" y="287"/>
                    </a:lnTo>
                    <a:lnTo>
                      <a:pt x="21" y="285"/>
                    </a:lnTo>
                    <a:lnTo>
                      <a:pt x="19" y="284"/>
                    </a:lnTo>
                    <a:lnTo>
                      <a:pt x="21" y="282"/>
                    </a:lnTo>
                    <a:lnTo>
                      <a:pt x="24" y="282"/>
                    </a:lnTo>
                    <a:lnTo>
                      <a:pt x="33" y="279"/>
                    </a:lnTo>
                    <a:lnTo>
                      <a:pt x="33" y="277"/>
                    </a:lnTo>
                    <a:lnTo>
                      <a:pt x="33" y="276"/>
                    </a:lnTo>
                    <a:lnTo>
                      <a:pt x="36" y="274"/>
                    </a:lnTo>
                    <a:lnTo>
                      <a:pt x="39" y="272"/>
                    </a:lnTo>
                    <a:lnTo>
                      <a:pt x="43" y="272"/>
                    </a:lnTo>
                    <a:lnTo>
                      <a:pt x="44" y="272"/>
                    </a:lnTo>
                    <a:lnTo>
                      <a:pt x="48" y="272"/>
                    </a:lnTo>
                    <a:lnTo>
                      <a:pt x="51" y="271"/>
                    </a:lnTo>
                    <a:lnTo>
                      <a:pt x="54" y="271"/>
                    </a:lnTo>
                    <a:lnTo>
                      <a:pt x="58" y="272"/>
                    </a:lnTo>
                    <a:lnTo>
                      <a:pt x="58" y="272"/>
                    </a:lnTo>
                    <a:lnTo>
                      <a:pt x="59" y="274"/>
                    </a:lnTo>
                    <a:lnTo>
                      <a:pt x="61" y="272"/>
                    </a:lnTo>
                    <a:lnTo>
                      <a:pt x="63" y="271"/>
                    </a:lnTo>
                    <a:lnTo>
                      <a:pt x="66" y="269"/>
                    </a:lnTo>
                    <a:lnTo>
                      <a:pt x="69" y="269"/>
                    </a:lnTo>
                    <a:lnTo>
                      <a:pt x="71" y="269"/>
                    </a:lnTo>
                    <a:lnTo>
                      <a:pt x="74" y="267"/>
                    </a:lnTo>
                    <a:lnTo>
                      <a:pt x="74" y="267"/>
                    </a:lnTo>
                    <a:lnTo>
                      <a:pt x="79" y="267"/>
                    </a:lnTo>
                    <a:lnTo>
                      <a:pt x="98" y="264"/>
                    </a:lnTo>
                    <a:lnTo>
                      <a:pt x="101" y="264"/>
                    </a:lnTo>
                    <a:lnTo>
                      <a:pt x="103" y="266"/>
                    </a:lnTo>
                    <a:lnTo>
                      <a:pt x="103" y="262"/>
                    </a:lnTo>
                    <a:lnTo>
                      <a:pt x="101" y="261"/>
                    </a:lnTo>
                    <a:lnTo>
                      <a:pt x="103" y="259"/>
                    </a:lnTo>
                    <a:lnTo>
                      <a:pt x="109" y="256"/>
                    </a:lnTo>
                    <a:lnTo>
                      <a:pt x="116" y="256"/>
                    </a:lnTo>
                    <a:lnTo>
                      <a:pt x="121" y="256"/>
                    </a:lnTo>
                    <a:lnTo>
                      <a:pt x="124" y="256"/>
                    </a:lnTo>
                    <a:lnTo>
                      <a:pt x="129" y="257"/>
                    </a:lnTo>
                    <a:lnTo>
                      <a:pt x="132" y="254"/>
                    </a:lnTo>
                    <a:lnTo>
                      <a:pt x="137" y="254"/>
                    </a:lnTo>
                    <a:lnTo>
                      <a:pt x="144" y="256"/>
                    </a:lnTo>
                    <a:lnTo>
                      <a:pt x="146" y="257"/>
                    </a:lnTo>
                    <a:lnTo>
                      <a:pt x="149" y="257"/>
                    </a:lnTo>
                    <a:lnTo>
                      <a:pt x="152" y="259"/>
                    </a:lnTo>
                    <a:lnTo>
                      <a:pt x="157" y="262"/>
                    </a:lnTo>
                    <a:lnTo>
                      <a:pt x="161" y="262"/>
                    </a:lnTo>
                    <a:lnTo>
                      <a:pt x="164" y="261"/>
                    </a:lnTo>
                    <a:lnTo>
                      <a:pt x="164" y="259"/>
                    </a:lnTo>
                    <a:lnTo>
                      <a:pt x="167" y="256"/>
                    </a:lnTo>
                    <a:lnTo>
                      <a:pt x="171" y="251"/>
                    </a:lnTo>
                    <a:lnTo>
                      <a:pt x="174" y="246"/>
                    </a:lnTo>
                    <a:lnTo>
                      <a:pt x="181" y="244"/>
                    </a:lnTo>
                    <a:lnTo>
                      <a:pt x="182" y="242"/>
                    </a:lnTo>
                    <a:lnTo>
                      <a:pt x="186" y="236"/>
                    </a:lnTo>
                    <a:lnTo>
                      <a:pt x="191" y="234"/>
                    </a:lnTo>
                    <a:lnTo>
                      <a:pt x="192" y="231"/>
                    </a:lnTo>
                    <a:lnTo>
                      <a:pt x="189" y="229"/>
                    </a:lnTo>
                    <a:lnTo>
                      <a:pt x="187" y="226"/>
                    </a:lnTo>
                    <a:lnTo>
                      <a:pt x="192" y="221"/>
                    </a:lnTo>
                    <a:lnTo>
                      <a:pt x="196" y="221"/>
                    </a:lnTo>
                    <a:lnTo>
                      <a:pt x="202" y="221"/>
                    </a:lnTo>
                    <a:lnTo>
                      <a:pt x="207" y="217"/>
                    </a:lnTo>
                    <a:lnTo>
                      <a:pt x="209" y="216"/>
                    </a:lnTo>
                    <a:lnTo>
                      <a:pt x="207" y="214"/>
                    </a:lnTo>
                    <a:lnTo>
                      <a:pt x="202" y="214"/>
                    </a:lnTo>
                    <a:lnTo>
                      <a:pt x="197" y="211"/>
                    </a:lnTo>
                    <a:lnTo>
                      <a:pt x="197" y="209"/>
                    </a:lnTo>
                    <a:lnTo>
                      <a:pt x="197" y="207"/>
                    </a:lnTo>
                    <a:lnTo>
                      <a:pt x="202" y="206"/>
                    </a:lnTo>
                    <a:lnTo>
                      <a:pt x="209" y="207"/>
                    </a:lnTo>
                    <a:lnTo>
                      <a:pt x="214" y="204"/>
                    </a:lnTo>
                    <a:lnTo>
                      <a:pt x="219" y="202"/>
                    </a:lnTo>
                    <a:lnTo>
                      <a:pt x="219" y="199"/>
                    </a:lnTo>
                    <a:lnTo>
                      <a:pt x="219" y="199"/>
                    </a:lnTo>
                    <a:lnTo>
                      <a:pt x="219" y="194"/>
                    </a:lnTo>
                    <a:lnTo>
                      <a:pt x="217" y="194"/>
                    </a:lnTo>
                    <a:lnTo>
                      <a:pt x="214" y="197"/>
                    </a:lnTo>
                    <a:lnTo>
                      <a:pt x="214" y="201"/>
                    </a:lnTo>
                    <a:lnTo>
                      <a:pt x="211" y="202"/>
                    </a:lnTo>
                    <a:lnTo>
                      <a:pt x="204" y="202"/>
                    </a:lnTo>
                    <a:lnTo>
                      <a:pt x="201" y="201"/>
                    </a:lnTo>
                    <a:lnTo>
                      <a:pt x="197" y="201"/>
                    </a:lnTo>
                    <a:lnTo>
                      <a:pt x="194" y="204"/>
                    </a:lnTo>
                    <a:lnTo>
                      <a:pt x="189" y="204"/>
                    </a:lnTo>
                    <a:lnTo>
                      <a:pt x="187" y="202"/>
                    </a:lnTo>
                    <a:lnTo>
                      <a:pt x="184" y="199"/>
                    </a:lnTo>
                    <a:lnTo>
                      <a:pt x="181" y="199"/>
                    </a:lnTo>
                    <a:lnTo>
                      <a:pt x="179" y="202"/>
                    </a:lnTo>
                    <a:lnTo>
                      <a:pt x="176" y="202"/>
                    </a:lnTo>
                    <a:lnTo>
                      <a:pt x="174" y="199"/>
                    </a:lnTo>
                    <a:lnTo>
                      <a:pt x="171" y="201"/>
                    </a:lnTo>
                    <a:lnTo>
                      <a:pt x="169" y="199"/>
                    </a:lnTo>
                    <a:lnTo>
                      <a:pt x="169" y="197"/>
                    </a:lnTo>
                    <a:lnTo>
                      <a:pt x="169" y="194"/>
                    </a:lnTo>
                    <a:lnTo>
                      <a:pt x="167" y="194"/>
                    </a:lnTo>
                    <a:lnTo>
                      <a:pt x="167" y="192"/>
                    </a:lnTo>
                    <a:lnTo>
                      <a:pt x="167" y="189"/>
                    </a:lnTo>
                    <a:lnTo>
                      <a:pt x="171" y="187"/>
                    </a:lnTo>
                    <a:lnTo>
                      <a:pt x="174" y="184"/>
                    </a:lnTo>
                    <a:lnTo>
                      <a:pt x="176" y="182"/>
                    </a:lnTo>
                    <a:lnTo>
                      <a:pt x="179" y="181"/>
                    </a:lnTo>
                    <a:lnTo>
                      <a:pt x="179" y="179"/>
                    </a:lnTo>
                    <a:lnTo>
                      <a:pt x="177" y="178"/>
                    </a:lnTo>
                    <a:lnTo>
                      <a:pt x="177" y="174"/>
                    </a:lnTo>
                    <a:lnTo>
                      <a:pt x="179" y="173"/>
                    </a:lnTo>
                    <a:lnTo>
                      <a:pt x="182" y="173"/>
                    </a:lnTo>
                    <a:lnTo>
                      <a:pt x="186" y="171"/>
                    </a:lnTo>
                    <a:lnTo>
                      <a:pt x="189" y="169"/>
                    </a:lnTo>
                    <a:lnTo>
                      <a:pt x="189" y="166"/>
                    </a:lnTo>
                    <a:lnTo>
                      <a:pt x="196" y="164"/>
                    </a:lnTo>
                    <a:lnTo>
                      <a:pt x="199" y="161"/>
                    </a:lnTo>
                    <a:lnTo>
                      <a:pt x="202" y="159"/>
                    </a:lnTo>
                    <a:lnTo>
                      <a:pt x="209" y="159"/>
                    </a:lnTo>
                    <a:lnTo>
                      <a:pt x="212" y="159"/>
                    </a:lnTo>
                    <a:lnTo>
                      <a:pt x="211" y="158"/>
                    </a:lnTo>
                    <a:lnTo>
                      <a:pt x="209" y="158"/>
                    </a:lnTo>
                    <a:lnTo>
                      <a:pt x="209" y="154"/>
                    </a:lnTo>
                    <a:lnTo>
                      <a:pt x="211" y="154"/>
                    </a:lnTo>
                    <a:lnTo>
                      <a:pt x="215" y="154"/>
                    </a:lnTo>
                    <a:lnTo>
                      <a:pt x="217" y="156"/>
                    </a:lnTo>
                    <a:lnTo>
                      <a:pt x="219" y="156"/>
                    </a:lnTo>
                    <a:lnTo>
                      <a:pt x="224" y="149"/>
                    </a:lnTo>
                    <a:lnTo>
                      <a:pt x="224" y="148"/>
                    </a:lnTo>
                    <a:lnTo>
                      <a:pt x="225" y="144"/>
                    </a:lnTo>
                    <a:lnTo>
                      <a:pt x="230" y="141"/>
                    </a:lnTo>
                    <a:lnTo>
                      <a:pt x="234" y="139"/>
                    </a:lnTo>
                    <a:lnTo>
                      <a:pt x="237" y="136"/>
                    </a:lnTo>
                    <a:lnTo>
                      <a:pt x="240" y="136"/>
                    </a:lnTo>
                    <a:lnTo>
                      <a:pt x="242" y="134"/>
                    </a:lnTo>
                    <a:lnTo>
                      <a:pt x="244" y="136"/>
                    </a:lnTo>
                    <a:lnTo>
                      <a:pt x="245" y="141"/>
                    </a:lnTo>
                    <a:lnTo>
                      <a:pt x="245" y="148"/>
                    </a:lnTo>
                    <a:lnTo>
                      <a:pt x="245" y="151"/>
                    </a:lnTo>
                    <a:lnTo>
                      <a:pt x="245" y="158"/>
                    </a:lnTo>
                    <a:lnTo>
                      <a:pt x="245" y="166"/>
                    </a:lnTo>
                    <a:lnTo>
                      <a:pt x="247" y="166"/>
                    </a:lnTo>
                    <a:lnTo>
                      <a:pt x="249" y="163"/>
                    </a:lnTo>
                    <a:lnTo>
                      <a:pt x="250" y="156"/>
                    </a:lnTo>
                    <a:lnTo>
                      <a:pt x="249" y="149"/>
                    </a:lnTo>
                    <a:lnTo>
                      <a:pt x="247" y="146"/>
                    </a:lnTo>
                    <a:lnTo>
                      <a:pt x="249" y="143"/>
                    </a:lnTo>
                    <a:lnTo>
                      <a:pt x="249" y="138"/>
                    </a:lnTo>
                    <a:lnTo>
                      <a:pt x="250" y="136"/>
                    </a:lnTo>
                    <a:lnTo>
                      <a:pt x="254" y="136"/>
                    </a:lnTo>
                    <a:lnTo>
                      <a:pt x="255" y="134"/>
                    </a:lnTo>
                    <a:lnTo>
                      <a:pt x="257" y="133"/>
                    </a:lnTo>
                    <a:lnTo>
                      <a:pt x="259" y="133"/>
                    </a:lnTo>
                    <a:lnTo>
                      <a:pt x="259" y="134"/>
                    </a:lnTo>
                    <a:lnTo>
                      <a:pt x="260" y="136"/>
                    </a:lnTo>
                    <a:lnTo>
                      <a:pt x="264" y="136"/>
                    </a:lnTo>
                    <a:lnTo>
                      <a:pt x="265" y="138"/>
                    </a:lnTo>
                    <a:lnTo>
                      <a:pt x="264" y="141"/>
                    </a:lnTo>
                    <a:lnTo>
                      <a:pt x="265" y="143"/>
                    </a:lnTo>
                    <a:lnTo>
                      <a:pt x="269" y="144"/>
                    </a:lnTo>
                    <a:lnTo>
                      <a:pt x="277" y="144"/>
                    </a:lnTo>
                    <a:lnTo>
                      <a:pt x="277" y="143"/>
                    </a:lnTo>
                    <a:lnTo>
                      <a:pt x="282" y="143"/>
                    </a:lnTo>
                    <a:lnTo>
                      <a:pt x="282" y="141"/>
                    </a:lnTo>
                    <a:lnTo>
                      <a:pt x="280" y="138"/>
                    </a:lnTo>
                    <a:lnTo>
                      <a:pt x="282" y="136"/>
                    </a:lnTo>
                    <a:lnTo>
                      <a:pt x="284" y="134"/>
                    </a:lnTo>
                    <a:lnTo>
                      <a:pt x="285" y="129"/>
                    </a:lnTo>
                    <a:lnTo>
                      <a:pt x="287" y="129"/>
                    </a:lnTo>
                    <a:lnTo>
                      <a:pt x="290" y="128"/>
                    </a:lnTo>
                    <a:lnTo>
                      <a:pt x="297" y="124"/>
                    </a:lnTo>
                    <a:lnTo>
                      <a:pt x="300" y="121"/>
                    </a:lnTo>
                    <a:lnTo>
                      <a:pt x="299" y="116"/>
                    </a:lnTo>
                    <a:lnTo>
                      <a:pt x="297" y="116"/>
                    </a:lnTo>
                    <a:lnTo>
                      <a:pt x="295" y="116"/>
                    </a:lnTo>
                    <a:lnTo>
                      <a:pt x="295" y="113"/>
                    </a:lnTo>
                    <a:lnTo>
                      <a:pt x="295" y="111"/>
                    </a:lnTo>
                    <a:lnTo>
                      <a:pt x="299" y="108"/>
                    </a:lnTo>
                    <a:lnTo>
                      <a:pt x="299" y="103"/>
                    </a:lnTo>
                    <a:lnTo>
                      <a:pt x="299" y="99"/>
                    </a:lnTo>
                    <a:lnTo>
                      <a:pt x="300" y="94"/>
                    </a:lnTo>
                    <a:lnTo>
                      <a:pt x="304" y="91"/>
                    </a:lnTo>
                    <a:lnTo>
                      <a:pt x="310" y="91"/>
                    </a:lnTo>
                    <a:lnTo>
                      <a:pt x="315" y="88"/>
                    </a:lnTo>
                    <a:lnTo>
                      <a:pt x="322" y="86"/>
                    </a:lnTo>
                    <a:lnTo>
                      <a:pt x="323" y="88"/>
                    </a:lnTo>
                    <a:lnTo>
                      <a:pt x="323" y="89"/>
                    </a:lnTo>
                    <a:lnTo>
                      <a:pt x="323" y="93"/>
                    </a:lnTo>
                    <a:lnTo>
                      <a:pt x="328" y="99"/>
                    </a:lnTo>
                    <a:lnTo>
                      <a:pt x="328" y="103"/>
                    </a:lnTo>
                    <a:lnTo>
                      <a:pt x="327" y="111"/>
                    </a:lnTo>
                    <a:lnTo>
                      <a:pt x="327" y="119"/>
                    </a:lnTo>
                    <a:lnTo>
                      <a:pt x="330" y="121"/>
                    </a:lnTo>
                    <a:lnTo>
                      <a:pt x="335" y="126"/>
                    </a:lnTo>
                    <a:lnTo>
                      <a:pt x="338" y="129"/>
                    </a:lnTo>
                    <a:lnTo>
                      <a:pt x="340" y="131"/>
                    </a:lnTo>
                    <a:lnTo>
                      <a:pt x="342" y="129"/>
                    </a:lnTo>
                    <a:lnTo>
                      <a:pt x="340" y="123"/>
                    </a:lnTo>
                    <a:lnTo>
                      <a:pt x="340" y="118"/>
                    </a:lnTo>
                    <a:lnTo>
                      <a:pt x="335" y="111"/>
                    </a:lnTo>
                    <a:lnTo>
                      <a:pt x="333" y="104"/>
                    </a:lnTo>
                    <a:lnTo>
                      <a:pt x="337" y="99"/>
                    </a:lnTo>
                    <a:lnTo>
                      <a:pt x="337" y="96"/>
                    </a:lnTo>
                    <a:lnTo>
                      <a:pt x="335" y="94"/>
                    </a:lnTo>
                    <a:lnTo>
                      <a:pt x="333" y="89"/>
                    </a:lnTo>
                    <a:lnTo>
                      <a:pt x="333" y="86"/>
                    </a:lnTo>
                    <a:lnTo>
                      <a:pt x="332" y="83"/>
                    </a:lnTo>
                    <a:lnTo>
                      <a:pt x="333" y="81"/>
                    </a:lnTo>
                    <a:lnTo>
                      <a:pt x="337" y="78"/>
                    </a:lnTo>
                    <a:lnTo>
                      <a:pt x="342" y="78"/>
                    </a:lnTo>
                    <a:lnTo>
                      <a:pt x="345" y="80"/>
                    </a:lnTo>
                    <a:lnTo>
                      <a:pt x="348" y="78"/>
                    </a:lnTo>
                    <a:lnTo>
                      <a:pt x="352" y="78"/>
                    </a:lnTo>
                    <a:lnTo>
                      <a:pt x="358" y="80"/>
                    </a:lnTo>
                    <a:lnTo>
                      <a:pt x="368" y="78"/>
                    </a:lnTo>
                    <a:lnTo>
                      <a:pt x="377" y="76"/>
                    </a:lnTo>
                    <a:lnTo>
                      <a:pt x="387" y="75"/>
                    </a:lnTo>
                    <a:lnTo>
                      <a:pt x="388" y="78"/>
                    </a:lnTo>
                    <a:lnTo>
                      <a:pt x="390" y="81"/>
                    </a:lnTo>
                    <a:lnTo>
                      <a:pt x="390" y="84"/>
                    </a:lnTo>
                    <a:lnTo>
                      <a:pt x="390" y="86"/>
                    </a:lnTo>
                    <a:lnTo>
                      <a:pt x="393" y="86"/>
                    </a:lnTo>
                    <a:lnTo>
                      <a:pt x="397" y="83"/>
                    </a:lnTo>
                    <a:lnTo>
                      <a:pt x="393" y="80"/>
                    </a:lnTo>
                    <a:lnTo>
                      <a:pt x="393" y="76"/>
                    </a:lnTo>
                    <a:lnTo>
                      <a:pt x="400" y="71"/>
                    </a:lnTo>
                    <a:lnTo>
                      <a:pt x="405" y="73"/>
                    </a:lnTo>
                    <a:lnTo>
                      <a:pt x="407" y="76"/>
                    </a:lnTo>
                    <a:lnTo>
                      <a:pt x="408" y="81"/>
                    </a:lnTo>
                    <a:lnTo>
                      <a:pt x="410" y="83"/>
                    </a:lnTo>
                    <a:lnTo>
                      <a:pt x="412" y="80"/>
                    </a:lnTo>
                    <a:lnTo>
                      <a:pt x="412" y="73"/>
                    </a:lnTo>
                    <a:lnTo>
                      <a:pt x="408" y="71"/>
                    </a:lnTo>
                    <a:lnTo>
                      <a:pt x="407" y="68"/>
                    </a:lnTo>
                    <a:lnTo>
                      <a:pt x="408" y="66"/>
                    </a:lnTo>
                    <a:lnTo>
                      <a:pt x="413" y="68"/>
                    </a:lnTo>
                    <a:lnTo>
                      <a:pt x="416" y="70"/>
                    </a:lnTo>
                    <a:lnTo>
                      <a:pt x="421" y="66"/>
                    </a:lnTo>
                    <a:lnTo>
                      <a:pt x="425" y="65"/>
                    </a:lnTo>
                    <a:lnTo>
                      <a:pt x="431" y="66"/>
                    </a:lnTo>
                    <a:lnTo>
                      <a:pt x="433" y="70"/>
                    </a:lnTo>
                    <a:lnTo>
                      <a:pt x="433" y="80"/>
                    </a:lnTo>
                    <a:lnTo>
                      <a:pt x="430" y="84"/>
                    </a:lnTo>
                    <a:lnTo>
                      <a:pt x="430" y="89"/>
                    </a:lnTo>
                    <a:lnTo>
                      <a:pt x="426" y="96"/>
                    </a:lnTo>
                    <a:lnTo>
                      <a:pt x="425" y="99"/>
                    </a:lnTo>
                    <a:lnTo>
                      <a:pt x="425" y="103"/>
                    </a:lnTo>
                    <a:lnTo>
                      <a:pt x="423" y="106"/>
                    </a:lnTo>
                    <a:lnTo>
                      <a:pt x="420" y="106"/>
                    </a:lnTo>
                    <a:lnTo>
                      <a:pt x="420" y="109"/>
                    </a:lnTo>
                    <a:lnTo>
                      <a:pt x="421" y="111"/>
                    </a:lnTo>
                    <a:lnTo>
                      <a:pt x="421" y="113"/>
                    </a:lnTo>
                    <a:lnTo>
                      <a:pt x="421" y="116"/>
                    </a:lnTo>
                    <a:lnTo>
                      <a:pt x="416" y="119"/>
                    </a:lnTo>
                    <a:lnTo>
                      <a:pt x="415" y="124"/>
                    </a:lnTo>
                    <a:lnTo>
                      <a:pt x="410" y="128"/>
                    </a:lnTo>
                    <a:lnTo>
                      <a:pt x="408" y="129"/>
                    </a:lnTo>
                    <a:lnTo>
                      <a:pt x="408" y="134"/>
                    </a:lnTo>
                    <a:lnTo>
                      <a:pt x="405" y="138"/>
                    </a:lnTo>
                    <a:lnTo>
                      <a:pt x="403" y="143"/>
                    </a:lnTo>
                    <a:lnTo>
                      <a:pt x="405" y="143"/>
                    </a:lnTo>
                    <a:lnTo>
                      <a:pt x="408" y="143"/>
                    </a:lnTo>
                    <a:lnTo>
                      <a:pt x="412" y="138"/>
                    </a:lnTo>
                    <a:lnTo>
                      <a:pt x="413" y="136"/>
                    </a:lnTo>
                    <a:lnTo>
                      <a:pt x="413" y="134"/>
                    </a:lnTo>
                    <a:lnTo>
                      <a:pt x="416" y="131"/>
                    </a:lnTo>
                    <a:lnTo>
                      <a:pt x="421" y="124"/>
                    </a:lnTo>
                    <a:lnTo>
                      <a:pt x="423" y="121"/>
                    </a:lnTo>
                    <a:lnTo>
                      <a:pt x="426" y="119"/>
                    </a:lnTo>
                    <a:lnTo>
                      <a:pt x="428" y="118"/>
                    </a:lnTo>
                    <a:lnTo>
                      <a:pt x="430" y="114"/>
                    </a:lnTo>
                    <a:lnTo>
                      <a:pt x="430" y="113"/>
                    </a:lnTo>
                    <a:lnTo>
                      <a:pt x="433" y="111"/>
                    </a:lnTo>
                    <a:lnTo>
                      <a:pt x="435" y="106"/>
                    </a:lnTo>
                    <a:lnTo>
                      <a:pt x="438" y="104"/>
                    </a:lnTo>
                    <a:lnTo>
                      <a:pt x="440" y="106"/>
                    </a:lnTo>
                    <a:lnTo>
                      <a:pt x="438" y="109"/>
                    </a:lnTo>
                    <a:lnTo>
                      <a:pt x="441" y="113"/>
                    </a:lnTo>
                    <a:lnTo>
                      <a:pt x="443" y="116"/>
                    </a:lnTo>
                    <a:lnTo>
                      <a:pt x="445" y="121"/>
                    </a:lnTo>
                    <a:lnTo>
                      <a:pt x="448" y="126"/>
                    </a:lnTo>
                    <a:lnTo>
                      <a:pt x="448" y="131"/>
                    </a:lnTo>
                    <a:lnTo>
                      <a:pt x="451" y="133"/>
                    </a:lnTo>
                    <a:lnTo>
                      <a:pt x="455" y="134"/>
                    </a:lnTo>
                    <a:lnTo>
                      <a:pt x="455" y="134"/>
                    </a:lnTo>
                    <a:lnTo>
                      <a:pt x="458" y="134"/>
                    </a:lnTo>
                    <a:lnTo>
                      <a:pt x="458" y="133"/>
                    </a:lnTo>
                    <a:lnTo>
                      <a:pt x="460" y="131"/>
                    </a:lnTo>
                    <a:lnTo>
                      <a:pt x="460" y="129"/>
                    </a:lnTo>
                    <a:lnTo>
                      <a:pt x="456" y="126"/>
                    </a:lnTo>
                    <a:lnTo>
                      <a:pt x="455" y="124"/>
                    </a:lnTo>
                    <a:lnTo>
                      <a:pt x="456" y="123"/>
                    </a:lnTo>
                    <a:lnTo>
                      <a:pt x="458" y="123"/>
                    </a:lnTo>
                    <a:lnTo>
                      <a:pt x="461" y="126"/>
                    </a:lnTo>
                    <a:lnTo>
                      <a:pt x="466" y="126"/>
                    </a:lnTo>
                    <a:lnTo>
                      <a:pt x="470" y="128"/>
                    </a:lnTo>
                    <a:lnTo>
                      <a:pt x="470" y="129"/>
                    </a:lnTo>
                    <a:lnTo>
                      <a:pt x="473" y="129"/>
                    </a:lnTo>
                    <a:lnTo>
                      <a:pt x="475" y="128"/>
                    </a:lnTo>
                    <a:lnTo>
                      <a:pt x="476" y="128"/>
                    </a:lnTo>
                    <a:lnTo>
                      <a:pt x="478" y="129"/>
                    </a:lnTo>
                    <a:lnTo>
                      <a:pt x="481" y="129"/>
                    </a:lnTo>
                    <a:lnTo>
                      <a:pt x="480" y="121"/>
                    </a:lnTo>
                    <a:lnTo>
                      <a:pt x="480" y="118"/>
                    </a:lnTo>
                    <a:lnTo>
                      <a:pt x="481" y="111"/>
                    </a:lnTo>
                    <a:lnTo>
                      <a:pt x="481" y="106"/>
                    </a:lnTo>
                    <a:lnTo>
                      <a:pt x="480" y="103"/>
                    </a:lnTo>
                    <a:lnTo>
                      <a:pt x="478" y="98"/>
                    </a:lnTo>
                    <a:lnTo>
                      <a:pt x="478" y="93"/>
                    </a:lnTo>
                    <a:lnTo>
                      <a:pt x="483" y="84"/>
                    </a:lnTo>
                    <a:lnTo>
                      <a:pt x="483" y="83"/>
                    </a:lnTo>
                    <a:lnTo>
                      <a:pt x="481" y="80"/>
                    </a:lnTo>
                    <a:lnTo>
                      <a:pt x="483" y="78"/>
                    </a:lnTo>
                    <a:lnTo>
                      <a:pt x="483" y="71"/>
                    </a:lnTo>
                    <a:lnTo>
                      <a:pt x="486" y="70"/>
                    </a:lnTo>
                    <a:lnTo>
                      <a:pt x="490" y="70"/>
                    </a:lnTo>
                    <a:lnTo>
                      <a:pt x="493" y="71"/>
                    </a:lnTo>
                    <a:lnTo>
                      <a:pt x="496" y="71"/>
                    </a:lnTo>
                    <a:lnTo>
                      <a:pt x="500" y="73"/>
                    </a:lnTo>
                    <a:lnTo>
                      <a:pt x="501" y="75"/>
                    </a:lnTo>
                    <a:lnTo>
                      <a:pt x="505" y="78"/>
                    </a:lnTo>
                    <a:lnTo>
                      <a:pt x="506" y="81"/>
                    </a:lnTo>
                    <a:lnTo>
                      <a:pt x="511" y="89"/>
                    </a:lnTo>
                    <a:lnTo>
                      <a:pt x="511" y="93"/>
                    </a:lnTo>
                    <a:lnTo>
                      <a:pt x="514" y="99"/>
                    </a:lnTo>
                    <a:lnTo>
                      <a:pt x="518" y="104"/>
                    </a:lnTo>
                    <a:lnTo>
                      <a:pt x="519" y="114"/>
                    </a:lnTo>
                    <a:lnTo>
                      <a:pt x="518" y="118"/>
                    </a:lnTo>
                    <a:lnTo>
                      <a:pt x="516" y="119"/>
                    </a:lnTo>
                    <a:lnTo>
                      <a:pt x="516" y="123"/>
                    </a:lnTo>
                    <a:lnTo>
                      <a:pt x="516" y="128"/>
                    </a:lnTo>
                    <a:lnTo>
                      <a:pt x="519" y="129"/>
                    </a:lnTo>
                    <a:lnTo>
                      <a:pt x="521" y="136"/>
                    </a:lnTo>
                    <a:lnTo>
                      <a:pt x="521" y="141"/>
                    </a:lnTo>
                    <a:lnTo>
                      <a:pt x="521" y="146"/>
                    </a:lnTo>
                    <a:lnTo>
                      <a:pt x="523" y="149"/>
                    </a:lnTo>
                    <a:lnTo>
                      <a:pt x="528" y="149"/>
                    </a:lnTo>
                    <a:lnTo>
                      <a:pt x="533" y="153"/>
                    </a:lnTo>
                    <a:lnTo>
                      <a:pt x="536" y="153"/>
                    </a:lnTo>
                    <a:lnTo>
                      <a:pt x="541" y="151"/>
                    </a:lnTo>
                    <a:lnTo>
                      <a:pt x="544" y="144"/>
                    </a:lnTo>
                    <a:lnTo>
                      <a:pt x="548" y="143"/>
                    </a:lnTo>
                    <a:lnTo>
                      <a:pt x="548" y="144"/>
                    </a:lnTo>
                    <a:lnTo>
                      <a:pt x="548" y="148"/>
                    </a:lnTo>
                    <a:lnTo>
                      <a:pt x="549" y="149"/>
                    </a:lnTo>
                    <a:lnTo>
                      <a:pt x="551" y="149"/>
                    </a:lnTo>
                    <a:lnTo>
                      <a:pt x="554" y="148"/>
                    </a:lnTo>
                    <a:lnTo>
                      <a:pt x="556" y="149"/>
                    </a:lnTo>
                    <a:lnTo>
                      <a:pt x="558" y="153"/>
                    </a:lnTo>
                    <a:lnTo>
                      <a:pt x="558" y="154"/>
                    </a:lnTo>
                    <a:lnTo>
                      <a:pt x="559" y="158"/>
                    </a:lnTo>
                    <a:lnTo>
                      <a:pt x="563" y="158"/>
                    </a:lnTo>
                    <a:lnTo>
                      <a:pt x="566" y="158"/>
                    </a:lnTo>
                    <a:lnTo>
                      <a:pt x="571" y="158"/>
                    </a:lnTo>
                    <a:lnTo>
                      <a:pt x="571" y="156"/>
                    </a:lnTo>
                    <a:lnTo>
                      <a:pt x="569" y="156"/>
                    </a:lnTo>
                    <a:lnTo>
                      <a:pt x="566" y="153"/>
                    </a:lnTo>
                    <a:lnTo>
                      <a:pt x="564" y="151"/>
                    </a:lnTo>
                    <a:lnTo>
                      <a:pt x="564" y="148"/>
                    </a:lnTo>
                    <a:lnTo>
                      <a:pt x="561" y="148"/>
                    </a:lnTo>
                    <a:lnTo>
                      <a:pt x="559" y="146"/>
                    </a:lnTo>
                    <a:lnTo>
                      <a:pt x="559" y="143"/>
                    </a:lnTo>
                    <a:lnTo>
                      <a:pt x="558" y="139"/>
                    </a:lnTo>
                    <a:lnTo>
                      <a:pt x="553" y="134"/>
                    </a:lnTo>
                    <a:lnTo>
                      <a:pt x="553" y="133"/>
                    </a:lnTo>
                    <a:lnTo>
                      <a:pt x="551" y="128"/>
                    </a:lnTo>
                    <a:lnTo>
                      <a:pt x="548" y="123"/>
                    </a:lnTo>
                    <a:lnTo>
                      <a:pt x="548" y="121"/>
                    </a:lnTo>
                    <a:lnTo>
                      <a:pt x="549" y="114"/>
                    </a:lnTo>
                    <a:lnTo>
                      <a:pt x="548" y="111"/>
                    </a:lnTo>
                    <a:lnTo>
                      <a:pt x="544" y="106"/>
                    </a:lnTo>
                    <a:lnTo>
                      <a:pt x="544" y="101"/>
                    </a:lnTo>
                    <a:lnTo>
                      <a:pt x="546" y="99"/>
                    </a:lnTo>
                    <a:lnTo>
                      <a:pt x="544" y="94"/>
                    </a:lnTo>
                    <a:lnTo>
                      <a:pt x="543" y="93"/>
                    </a:lnTo>
                    <a:lnTo>
                      <a:pt x="543" y="88"/>
                    </a:lnTo>
                    <a:lnTo>
                      <a:pt x="541" y="81"/>
                    </a:lnTo>
                    <a:lnTo>
                      <a:pt x="538" y="78"/>
                    </a:lnTo>
                    <a:lnTo>
                      <a:pt x="541" y="75"/>
                    </a:lnTo>
                    <a:lnTo>
                      <a:pt x="538" y="70"/>
                    </a:lnTo>
                    <a:lnTo>
                      <a:pt x="538" y="66"/>
                    </a:lnTo>
                    <a:lnTo>
                      <a:pt x="539" y="63"/>
                    </a:lnTo>
                    <a:lnTo>
                      <a:pt x="548" y="65"/>
                    </a:lnTo>
                    <a:lnTo>
                      <a:pt x="549" y="68"/>
                    </a:lnTo>
                    <a:lnTo>
                      <a:pt x="551" y="68"/>
                    </a:lnTo>
                    <a:lnTo>
                      <a:pt x="553" y="66"/>
                    </a:lnTo>
                    <a:lnTo>
                      <a:pt x="556" y="66"/>
                    </a:lnTo>
                    <a:lnTo>
                      <a:pt x="563" y="73"/>
                    </a:lnTo>
                    <a:lnTo>
                      <a:pt x="569" y="76"/>
                    </a:lnTo>
                    <a:lnTo>
                      <a:pt x="573" y="75"/>
                    </a:lnTo>
                    <a:lnTo>
                      <a:pt x="573" y="70"/>
                    </a:lnTo>
                    <a:lnTo>
                      <a:pt x="571" y="68"/>
                    </a:lnTo>
                    <a:lnTo>
                      <a:pt x="573" y="61"/>
                    </a:lnTo>
                    <a:lnTo>
                      <a:pt x="576" y="61"/>
                    </a:lnTo>
                    <a:lnTo>
                      <a:pt x="579" y="63"/>
                    </a:lnTo>
                    <a:lnTo>
                      <a:pt x="584" y="63"/>
                    </a:lnTo>
                    <a:lnTo>
                      <a:pt x="589" y="60"/>
                    </a:lnTo>
                    <a:lnTo>
                      <a:pt x="593" y="61"/>
                    </a:lnTo>
                    <a:lnTo>
                      <a:pt x="596" y="63"/>
                    </a:lnTo>
                    <a:lnTo>
                      <a:pt x="601" y="65"/>
                    </a:lnTo>
                    <a:lnTo>
                      <a:pt x="603" y="66"/>
                    </a:lnTo>
                    <a:lnTo>
                      <a:pt x="604" y="73"/>
                    </a:lnTo>
                    <a:lnTo>
                      <a:pt x="604" y="75"/>
                    </a:lnTo>
                    <a:lnTo>
                      <a:pt x="609" y="80"/>
                    </a:lnTo>
                    <a:lnTo>
                      <a:pt x="609" y="83"/>
                    </a:lnTo>
                    <a:lnTo>
                      <a:pt x="608" y="86"/>
                    </a:lnTo>
                    <a:lnTo>
                      <a:pt x="611" y="94"/>
                    </a:lnTo>
                    <a:lnTo>
                      <a:pt x="611" y="99"/>
                    </a:lnTo>
                    <a:lnTo>
                      <a:pt x="611" y="103"/>
                    </a:lnTo>
                    <a:lnTo>
                      <a:pt x="616" y="104"/>
                    </a:lnTo>
                    <a:lnTo>
                      <a:pt x="621" y="104"/>
                    </a:lnTo>
                    <a:lnTo>
                      <a:pt x="627" y="108"/>
                    </a:lnTo>
                    <a:lnTo>
                      <a:pt x="632" y="111"/>
                    </a:lnTo>
                    <a:lnTo>
                      <a:pt x="632" y="108"/>
                    </a:lnTo>
                    <a:lnTo>
                      <a:pt x="632" y="106"/>
                    </a:lnTo>
                    <a:lnTo>
                      <a:pt x="627" y="104"/>
                    </a:lnTo>
                    <a:lnTo>
                      <a:pt x="624" y="101"/>
                    </a:lnTo>
                    <a:lnTo>
                      <a:pt x="621" y="101"/>
                    </a:lnTo>
                    <a:lnTo>
                      <a:pt x="616" y="98"/>
                    </a:lnTo>
                    <a:lnTo>
                      <a:pt x="614" y="96"/>
                    </a:lnTo>
                    <a:lnTo>
                      <a:pt x="616" y="91"/>
                    </a:lnTo>
                    <a:lnTo>
                      <a:pt x="612" y="86"/>
                    </a:lnTo>
                    <a:lnTo>
                      <a:pt x="612" y="83"/>
                    </a:lnTo>
                    <a:lnTo>
                      <a:pt x="614" y="78"/>
                    </a:lnTo>
                    <a:lnTo>
                      <a:pt x="614" y="73"/>
                    </a:lnTo>
                    <a:lnTo>
                      <a:pt x="614" y="70"/>
                    </a:lnTo>
                    <a:lnTo>
                      <a:pt x="614" y="68"/>
                    </a:lnTo>
                    <a:lnTo>
                      <a:pt x="612" y="65"/>
                    </a:lnTo>
                    <a:lnTo>
                      <a:pt x="609" y="63"/>
                    </a:lnTo>
                    <a:lnTo>
                      <a:pt x="604" y="56"/>
                    </a:lnTo>
                    <a:lnTo>
                      <a:pt x="601" y="56"/>
                    </a:lnTo>
                    <a:lnTo>
                      <a:pt x="596" y="56"/>
                    </a:lnTo>
                    <a:lnTo>
                      <a:pt x="593" y="58"/>
                    </a:lnTo>
                    <a:lnTo>
                      <a:pt x="589" y="58"/>
                    </a:lnTo>
                    <a:lnTo>
                      <a:pt x="584" y="56"/>
                    </a:lnTo>
                    <a:lnTo>
                      <a:pt x="584" y="51"/>
                    </a:lnTo>
                    <a:lnTo>
                      <a:pt x="586" y="46"/>
                    </a:lnTo>
                    <a:lnTo>
                      <a:pt x="591" y="46"/>
                    </a:lnTo>
                    <a:lnTo>
                      <a:pt x="591" y="43"/>
                    </a:lnTo>
                    <a:lnTo>
                      <a:pt x="584" y="40"/>
                    </a:lnTo>
                    <a:lnTo>
                      <a:pt x="583" y="35"/>
                    </a:lnTo>
                    <a:lnTo>
                      <a:pt x="584" y="31"/>
                    </a:lnTo>
                    <a:lnTo>
                      <a:pt x="584" y="28"/>
                    </a:lnTo>
                    <a:lnTo>
                      <a:pt x="588" y="28"/>
                    </a:lnTo>
                    <a:lnTo>
                      <a:pt x="591" y="31"/>
                    </a:lnTo>
                    <a:lnTo>
                      <a:pt x="593" y="35"/>
                    </a:lnTo>
                    <a:lnTo>
                      <a:pt x="594" y="35"/>
                    </a:lnTo>
                    <a:lnTo>
                      <a:pt x="599" y="28"/>
                    </a:lnTo>
                    <a:lnTo>
                      <a:pt x="603" y="28"/>
                    </a:lnTo>
                    <a:lnTo>
                      <a:pt x="608" y="25"/>
                    </a:lnTo>
                    <a:lnTo>
                      <a:pt x="609" y="23"/>
                    </a:lnTo>
                    <a:lnTo>
                      <a:pt x="612" y="18"/>
                    </a:lnTo>
                    <a:lnTo>
                      <a:pt x="617" y="18"/>
                    </a:lnTo>
                    <a:lnTo>
                      <a:pt x="614" y="20"/>
                    </a:lnTo>
                    <a:lnTo>
                      <a:pt x="612" y="23"/>
                    </a:lnTo>
                    <a:lnTo>
                      <a:pt x="614" y="25"/>
                    </a:lnTo>
                    <a:lnTo>
                      <a:pt x="617" y="23"/>
                    </a:lnTo>
                    <a:lnTo>
                      <a:pt x="621" y="23"/>
                    </a:lnTo>
                    <a:lnTo>
                      <a:pt x="622" y="25"/>
                    </a:lnTo>
                    <a:lnTo>
                      <a:pt x="624" y="28"/>
                    </a:lnTo>
                    <a:lnTo>
                      <a:pt x="627" y="30"/>
                    </a:lnTo>
                    <a:lnTo>
                      <a:pt x="626" y="33"/>
                    </a:lnTo>
                    <a:lnTo>
                      <a:pt x="624" y="36"/>
                    </a:lnTo>
                    <a:lnTo>
                      <a:pt x="626" y="38"/>
                    </a:lnTo>
                    <a:lnTo>
                      <a:pt x="627" y="35"/>
                    </a:lnTo>
                    <a:lnTo>
                      <a:pt x="631" y="31"/>
                    </a:lnTo>
                    <a:lnTo>
                      <a:pt x="636" y="33"/>
                    </a:lnTo>
                    <a:lnTo>
                      <a:pt x="639" y="36"/>
                    </a:lnTo>
                    <a:lnTo>
                      <a:pt x="639" y="40"/>
                    </a:lnTo>
                    <a:lnTo>
                      <a:pt x="642" y="45"/>
                    </a:lnTo>
                    <a:lnTo>
                      <a:pt x="644" y="50"/>
                    </a:lnTo>
                    <a:lnTo>
                      <a:pt x="644" y="56"/>
                    </a:lnTo>
                    <a:lnTo>
                      <a:pt x="647" y="53"/>
                    </a:lnTo>
                    <a:lnTo>
                      <a:pt x="647" y="48"/>
                    </a:lnTo>
                    <a:lnTo>
                      <a:pt x="646" y="45"/>
                    </a:lnTo>
                    <a:lnTo>
                      <a:pt x="644" y="41"/>
                    </a:lnTo>
                    <a:lnTo>
                      <a:pt x="644" y="38"/>
                    </a:lnTo>
                    <a:lnTo>
                      <a:pt x="644" y="36"/>
                    </a:lnTo>
                    <a:lnTo>
                      <a:pt x="644" y="35"/>
                    </a:lnTo>
                    <a:lnTo>
                      <a:pt x="647" y="36"/>
                    </a:lnTo>
                    <a:lnTo>
                      <a:pt x="654" y="41"/>
                    </a:lnTo>
                    <a:lnTo>
                      <a:pt x="659" y="48"/>
                    </a:lnTo>
                    <a:lnTo>
                      <a:pt x="664" y="51"/>
                    </a:lnTo>
                    <a:lnTo>
                      <a:pt x="671" y="51"/>
                    </a:lnTo>
                    <a:lnTo>
                      <a:pt x="671" y="50"/>
                    </a:lnTo>
                    <a:lnTo>
                      <a:pt x="667" y="48"/>
                    </a:lnTo>
                    <a:lnTo>
                      <a:pt x="662" y="46"/>
                    </a:lnTo>
                    <a:lnTo>
                      <a:pt x="659" y="40"/>
                    </a:lnTo>
                    <a:lnTo>
                      <a:pt x="657" y="35"/>
                    </a:lnTo>
                    <a:lnTo>
                      <a:pt x="659" y="28"/>
                    </a:lnTo>
                    <a:lnTo>
                      <a:pt x="664" y="28"/>
                    </a:lnTo>
                    <a:lnTo>
                      <a:pt x="667" y="28"/>
                    </a:lnTo>
                    <a:lnTo>
                      <a:pt x="674" y="31"/>
                    </a:lnTo>
                    <a:lnTo>
                      <a:pt x="679" y="31"/>
                    </a:lnTo>
                    <a:lnTo>
                      <a:pt x="681" y="30"/>
                    </a:lnTo>
                    <a:lnTo>
                      <a:pt x="679" y="28"/>
                    </a:lnTo>
                    <a:lnTo>
                      <a:pt x="676" y="26"/>
                    </a:lnTo>
                    <a:lnTo>
                      <a:pt x="676" y="25"/>
                    </a:lnTo>
                    <a:lnTo>
                      <a:pt x="681" y="20"/>
                    </a:lnTo>
                    <a:lnTo>
                      <a:pt x="684" y="16"/>
                    </a:lnTo>
                    <a:lnTo>
                      <a:pt x="682" y="15"/>
                    </a:lnTo>
                    <a:lnTo>
                      <a:pt x="681" y="13"/>
                    </a:lnTo>
                    <a:lnTo>
                      <a:pt x="682" y="8"/>
                    </a:lnTo>
                    <a:lnTo>
                      <a:pt x="684" y="8"/>
                    </a:lnTo>
                    <a:lnTo>
                      <a:pt x="687" y="8"/>
                    </a:lnTo>
                    <a:lnTo>
                      <a:pt x="689" y="6"/>
                    </a:lnTo>
                    <a:lnTo>
                      <a:pt x="691" y="1"/>
                    </a:lnTo>
                    <a:lnTo>
                      <a:pt x="692" y="0"/>
                    </a:lnTo>
                    <a:lnTo>
                      <a:pt x="696" y="1"/>
                    </a:lnTo>
                    <a:lnTo>
                      <a:pt x="697" y="3"/>
                    </a:lnTo>
                    <a:lnTo>
                      <a:pt x="699" y="3"/>
                    </a:lnTo>
                    <a:lnTo>
                      <a:pt x="701" y="6"/>
                    </a:lnTo>
                    <a:lnTo>
                      <a:pt x="702" y="11"/>
                    </a:lnTo>
                    <a:lnTo>
                      <a:pt x="706" y="13"/>
                    </a:lnTo>
                    <a:lnTo>
                      <a:pt x="707" y="11"/>
                    </a:lnTo>
                    <a:lnTo>
                      <a:pt x="707" y="8"/>
                    </a:lnTo>
                    <a:lnTo>
                      <a:pt x="706" y="5"/>
                    </a:lnTo>
                    <a:lnTo>
                      <a:pt x="706" y="1"/>
                    </a:lnTo>
                    <a:lnTo>
                      <a:pt x="707" y="0"/>
                    </a:lnTo>
                    <a:lnTo>
                      <a:pt x="711" y="0"/>
                    </a:lnTo>
                    <a:lnTo>
                      <a:pt x="715" y="0"/>
                    </a:lnTo>
                    <a:lnTo>
                      <a:pt x="724" y="0"/>
                    </a:lnTo>
                    <a:lnTo>
                      <a:pt x="727" y="1"/>
                    </a:lnTo>
                    <a:lnTo>
                      <a:pt x="729" y="3"/>
                    </a:lnTo>
                    <a:lnTo>
                      <a:pt x="730" y="3"/>
                    </a:lnTo>
                    <a:lnTo>
                      <a:pt x="734" y="1"/>
                    </a:lnTo>
                    <a:lnTo>
                      <a:pt x="737" y="3"/>
                    </a:lnTo>
                    <a:lnTo>
                      <a:pt x="747" y="3"/>
                    </a:lnTo>
                    <a:lnTo>
                      <a:pt x="749" y="5"/>
                    </a:lnTo>
                    <a:lnTo>
                      <a:pt x="752" y="5"/>
                    </a:lnTo>
                    <a:lnTo>
                      <a:pt x="755" y="3"/>
                    </a:lnTo>
                    <a:lnTo>
                      <a:pt x="757" y="5"/>
                    </a:lnTo>
                    <a:lnTo>
                      <a:pt x="759" y="8"/>
                    </a:lnTo>
                    <a:lnTo>
                      <a:pt x="765" y="11"/>
                    </a:lnTo>
                    <a:lnTo>
                      <a:pt x="769" y="11"/>
                    </a:lnTo>
                    <a:lnTo>
                      <a:pt x="769" y="10"/>
                    </a:lnTo>
                    <a:lnTo>
                      <a:pt x="770" y="10"/>
                    </a:lnTo>
                    <a:lnTo>
                      <a:pt x="779" y="13"/>
                    </a:lnTo>
                    <a:lnTo>
                      <a:pt x="782" y="13"/>
                    </a:lnTo>
                    <a:lnTo>
                      <a:pt x="787" y="18"/>
                    </a:lnTo>
                    <a:lnTo>
                      <a:pt x="795" y="18"/>
                    </a:lnTo>
                    <a:lnTo>
                      <a:pt x="799" y="20"/>
                    </a:lnTo>
                    <a:lnTo>
                      <a:pt x="804" y="18"/>
                    </a:lnTo>
                    <a:lnTo>
                      <a:pt x="805" y="20"/>
                    </a:lnTo>
                    <a:lnTo>
                      <a:pt x="807" y="23"/>
                    </a:lnTo>
                    <a:lnTo>
                      <a:pt x="812" y="21"/>
                    </a:lnTo>
                    <a:lnTo>
                      <a:pt x="815" y="21"/>
                    </a:lnTo>
                    <a:lnTo>
                      <a:pt x="820" y="25"/>
                    </a:lnTo>
                    <a:lnTo>
                      <a:pt x="827" y="26"/>
                    </a:lnTo>
                    <a:lnTo>
                      <a:pt x="832" y="30"/>
                    </a:lnTo>
                    <a:lnTo>
                      <a:pt x="833" y="35"/>
                    </a:lnTo>
                    <a:lnTo>
                      <a:pt x="838" y="36"/>
                    </a:lnTo>
                    <a:lnTo>
                      <a:pt x="845" y="40"/>
                    </a:lnTo>
                    <a:lnTo>
                      <a:pt x="843" y="43"/>
                    </a:lnTo>
                    <a:lnTo>
                      <a:pt x="842" y="46"/>
                    </a:lnTo>
                    <a:lnTo>
                      <a:pt x="837" y="46"/>
                    </a:lnTo>
                    <a:lnTo>
                      <a:pt x="833" y="45"/>
                    </a:lnTo>
                    <a:lnTo>
                      <a:pt x="830" y="46"/>
                    </a:lnTo>
                    <a:lnTo>
                      <a:pt x="828" y="50"/>
                    </a:lnTo>
                    <a:lnTo>
                      <a:pt x="823" y="50"/>
                    </a:lnTo>
                    <a:lnTo>
                      <a:pt x="822" y="50"/>
                    </a:lnTo>
                    <a:lnTo>
                      <a:pt x="817" y="50"/>
                    </a:lnTo>
                    <a:lnTo>
                      <a:pt x="812" y="50"/>
                    </a:lnTo>
                    <a:lnTo>
                      <a:pt x="804" y="46"/>
                    </a:lnTo>
                    <a:lnTo>
                      <a:pt x="799" y="45"/>
                    </a:lnTo>
                    <a:lnTo>
                      <a:pt x="795" y="45"/>
                    </a:lnTo>
                    <a:lnTo>
                      <a:pt x="792" y="43"/>
                    </a:lnTo>
                    <a:lnTo>
                      <a:pt x="787" y="43"/>
                    </a:lnTo>
                    <a:lnTo>
                      <a:pt x="784" y="45"/>
                    </a:lnTo>
                    <a:lnTo>
                      <a:pt x="780" y="45"/>
                    </a:lnTo>
                    <a:lnTo>
                      <a:pt x="779" y="43"/>
                    </a:lnTo>
                    <a:lnTo>
                      <a:pt x="774" y="43"/>
                    </a:lnTo>
                    <a:lnTo>
                      <a:pt x="767" y="46"/>
                    </a:lnTo>
                    <a:lnTo>
                      <a:pt x="764" y="48"/>
                    </a:lnTo>
                    <a:lnTo>
                      <a:pt x="760" y="46"/>
                    </a:lnTo>
                    <a:lnTo>
                      <a:pt x="755" y="46"/>
                    </a:lnTo>
                    <a:lnTo>
                      <a:pt x="750" y="48"/>
                    </a:lnTo>
                    <a:lnTo>
                      <a:pt x="744" y="48"/>
                    </a:lnTo>
                    <a:lnTo>
                      <a:pt x="742" y="45"/>
                    </a:lnTo>
                    <a:lnTo>
                      <a:pt x="740" y="41"/>
                    </a:lnTo>
                    <a:lnTo>
                      <a:pt x="744" y="40"/>
                    </a:lnTo>
                    <a:lnTo>
                      <a:pt x="745" y="40"/>
                    </a:lnTo>
                    <a:lnTo>
                      <a:pt x="747" y="36"/>
                    </a:lnTo>
                    <a:lnTo>
                      <a:pt x="745" y="35"/>
                    </a:lnTo>
                    <a:lnTo>
                      <a:pt x="742" y="35"/>
                    </a:lnTo>
                    <a:lnTo>
                      <a:pt x="739" y="36"/>
                    </a:lnTo>
                    <a:lnTo>
                      <a:pt x="734" y="40"/>
                    </a:lnTo>
                    <a:lnTo>
                      <a:pt x="734" y="43"/>
                    </a:lnTo>
                    <a:lnTo>
                      <a:pt x="737" y="46"/>
                    </a:lnTo>
                    <a:lnTo>
                      <a:pt x="740" y="46"/>
                    </a:lnTo>
                    <a:lnTo>
                      <a:pt x="739" y="50"/>
                    </a:lnTo>
                    <a:lnTo>
                      <a:pt x="735" y="51"/>
                    </a:lnTo>
                    <a:lnTo>
                      <a:pt x="732" y="51"/>
                    </a:lnTo>
                    <a:lnTo>
                      <a:pt x="729" y="51"/>
                    </a:lnTo>
                    <a:lnTo>
                      <a:pt x="724" y="51"/>
                    </a:lnTo>
                    <a:lnTo>
                      <a:pt x="722" y="53"/>
                    </a:lnTo>
                    <a:lnTo>
                      <a:pt x="717" y="53"/>
                    </a:lnTo>
                    <a:lnTo>
                      <a:pt x="712" y="51"/>
                    </a:lnTo>
                    <a:lnTo>
                      <a:pt x="707" y="51"/>
                    </a:lnTo>
                    <a:lnTo>
                      <a:pt x="701" y="55"/>
                    </a:lnTo>
                    <a:lnTo>
                      <a:pt x="692" y="60"/>
                    </a:lnTo>
                    <a:lnTo>
                      <a:pt x="691" y="63"/>
                    </a:lnTo>
                    <a:lnTo>
                      <a:pt x="691" y="68"/>
                    </a:lnTo>
                    <a:lnTo>
                      <a:pt x="689" y="71"/>
                    </a:lnTo>
                    <a:lnTo>
                      <a:pt x="689" y="75"/>
                    </a:lnTo>
                    <a:lnTo>
                      <a:pt x="691" y="76"/>
                    </a:lnTo>
                    <a:lnTo>
                      <a:pt x="694" y="75"/>
                    </a:lnTo>
                    <a:lnTo>
                      <a:pt x="694" y="70"/>
                    </a:lnTo>
                    <a:lnTo>
                      <a:pt x="696" y="68"/>
                    </a:lnTo>
                    <a:lnTo>
                      <a:pt x="696" y="66"/>
                    </a:lnTo>
                    <a:lnTo>
                      <a:pt x="697" y="65"/>
                    </a:lnTo>
                    <a:lnTo>
                      <a:pt x="702" y="65"/>
                    </a:lnTo>
                    <a:lnTo>
                      <a:pt x="706" y="63"/>
                    </a:lnTo>
                    <a:lnTo>
                      <a:pt x="706" y="65"/>
                    </a:lnTo>
                    <a:lnTo>
                      <a:pt x="706" y="68"/>
                    </a:lnTo>
                    <a:lnTo>
                      <a:pt x="704" y="71"/>
                    </a:lnTo>
                    <a:lnTo>
                      <a:pt x="704" y="73"/>
                    </a:lnTo>
                    <a:lnTo>
                      <a:pt x="706" y="73"/>
                    </a:lnTo>
                    <a:lnTo>
                      <a:pt x="707" y="70"/>
                    </a:lnTo>
                    <a:lnTo>
                      <a:pt x="709" y="65"/>
                    </a:lnTo>
                    <a:lnTo>
                      <a:pt x="709" y="65"/>
                    </a:lnTo>
                    <a:lnTo>
                      <a:pt x="712" y="60"/>
                    </a:lnTo>
                    <a:lnTo>
                      <a:pt x="712" y="60"/>
                    </a:lnTo>
                    <a:lnTo>
                      <a:pt x="717" y="58"/>
                    </a:lnTo>
                    <a:lnTo>
                      <a:pt x="720" y="58"/>
                    </a:lnTo>
                    <a:lnTo>
                      <a:pt x="727" y="58"/>
                    </a:lnTo>
                    <a:lnTo>
                      <a:pt x="730" y="56"/>
                    </a:lnTo>
                    <a:lnTo>
                      <a:pt x="734" y="56"/>
                    </a:lnTo>
                    <a:lnTo>
                      <a:pt x="735" y="56"/>
                    </a:lnTo>
                    <a:lnTo>
                      <a:pt x="737" y="60"/>
                    </a:lnTo>
                    <a:lnTo>
                      <a:pt x="740" y="65"/>
                    </a:lnTo>
                    <a:lnTo>
                      <a:pt x="742" y="66"/>
                    </a:lnTo>
                    <a:lnTo>
                      <a:pt x="744" y="66"/>
                    </a:lnTo>
                    <a:lnTo>
                      <a:pt x="744" y="63"/>
                    </a:lnTo>
                    <a:lnTo>
                      <a:pt x="742" y="58"/>
                    </a:lnTo>
                    <a:lnTo>
                      <a:pt x="744" y="56"/>
                    </a:lnTo>
                    <a:lnTo>
                      <a:pt x="749" y="56"/>
                    </a:lnTo>
                    <a:lnTo>
                      <a:pt x="754" y="56"/>
                    </a:lnTo>
                    <a:lnTo>
                      <a:pt x="759" y="56"/>
                    </a:lnTo>
                    <a:lnTo>
                      <a:pt x="765" y="55"/>
                    </a:lnTo>
                    <a:lnTo>
                      <a:pt x="772" y="53"/>
                    </a:lnTo>
                    <a:lnTo>
                      <a:pt x="777" y="51"/>
                    </a:lnTo>
                    <a:lnTo>
                      <a:pt x="785" y="51"/>
                    </a:lnTo>
                    <a:lnTo>
                      <a:pt x="792" y="53"/>
                    </a:lnTo>
                    <a:lnTo>
                      <a:pt x="797" y="55"/>
                    </a:lnTo>
                    <a:lnTo>
                      <a:pt x="800" y="56"/>
                    </a:lnTo>
                    <a:lnTo>
                      <a:pt x="804" y="58"/>
                    </a:lnTo>
                    <a:lnTo>
                      <a:pt x="809" y="58"/>
                    </a:lnTo>
                    <a:lnTo>
                      <a:pt x="812" y="61"/>
                    </a:lnTo>
                    <a:lnTo>
                      <a:pt x="815" y="61"/>
                    </a:lnTo>
                    <a:lnTo>
                      <a:pt x="817" y="61"/>
                    </a:lnTo>
                    <a:lnTo>
                      <a:pt x="822" y="60"/>
                    </a:lnTo>
                    <a:lnTo>
                      <a:pt x="823" y="61"/>
                    </a:lnTo>
                    <a:lnTo>
                      <a:pt x="825" y="63"/>
                    </a:lnTo>
                    <a:lnTo>
                      <a:pt x="827" y="63"/>
                    </a:lnTo>
                    <a:lnTo>
                      <a:pt x="832" y="60"/>
                    </a:lnTo>
                    <a:lnTo>
                      <a:pt x="833" y="60"/>
                    </a:lnTo>
                    <a:lnTo>
                      <a:pt x="838" y="60"/>
                    </a:lnTo>
                    <a:lnTo>
                      <a:pt x="845" y="56"/>
                    </a:lnTo>
                    <a:lnTo>
                      <a:pt x="848" y="53"/>
                    </a:lnTo>
                    <a:lnTo>
                      <a:pt x="852" y="53"/>
                    </a:lnTo>
                    <a:lnTo>
                      <a:pt x="853" y="55"/>
                    </a:lnTo>
                    <a:lnTo>
                      <a:pt x="857" y="58"/>
                    </a:lnTo>
                    <a:lnTo>
                      <a:pt x="860" y="60"/>
                    </a:lnTo>
                    <a:lnTo>
                      <a:pt x="860" y="61"/>
                    </a:lnTo>
                    <a:lnTo>
                      <a:pt x="858" y="63"/>
                    </a:lnTo>
                    <a:lnTo>
                      <a:pt x="858" y="66"/>
                    </a:lnTo>
                    <a:lnTo>
                      <a:pt x="860" y="68"/>
                    </a:lnTo>
                    <a:lnTo>
                      <a:pt x="862" y="70"/>
                    </a:lnTo>
                    <a:lnTo>
                      <a:pt x="862" y="71"/>
                    </a:lnTo>
                    <a:lnTo>
                      <a:pt x="855" y="76"/>
                    </a:lnTo>
                    <a:lnTo>
                      <a:pt x="848" y="78"/>
                    </a:lnTo>
                    <a:lnTo>
                      <a:pt x="843" y="78"/>
                    </a:lnTo>
                    <a:lnTo>
                      <a:pt x="840" y="76"/>
                    </a:lnTo>
                    <a:lnTo>
                      <a:pt x="837" y="73"/>
                    </a:lnTo>
                    <a:lnTo>
                      <a:pt x="835" y="75"/>
                    </a:lnTo>
                    <a:lnTo>
                      <a:pt x="837" y="76"/>
                    </a:lnTo>
                    <a:lnTo>
                      <a:pt x="840" y="80"/>
                    </a:lnTo>
                    <a:lnTo>
                      <a:pt x="840" y="81"/>
                    </a:lnTo>
                    <a:lnTo>
                      <a:pt x="840" y="83"/>
                    </a:lnTo>
                    <a:lnTo>
                      <a:pt x="835" y="81"/>
                    </a:lnTo>
                    <a:lnTo>
                      <a:pt x="833" y="80"/>
                    </a:lnTo>
                    <a:lnTo>
                      <a:pt x="830" y="80"/>
                    </a:lnTo>
                    <a:lnTo>
                      <a:pt x="830" y="81"/>
                    </a:lnTo>
                    <a:lnTo>
                      <a:pt x="832" y="84"/>
                    </a:lnTo>
                    <a:lnTo>
                      <a:pt x="835" y="86"/>
                    </a:lnTo>
                    <a:lnTo>
                      <a:pt x="840" y="86"/>
                    </a:lnTo>
                    <a:lnTo>
                      <a:pt x="845" y="88"/>
                    </a:lnTo>
                    <a:lnTo>
                      <a:pt x="848" y="88"/>
                    </a:lnTo>
                    <a:lnTo>
                      <a:pt x="857" y="84"/>
                    </a:lnTo>
                    <a:lnTo>
                      <a:pt x="858" y="84"/>
                    </a:lnTo>
                    <a:lnTo>
                      <a:pt x="860" y="86"/>
                    </a:lnTo>
                    <a:lnTo>
                      <a:pt x="860" y="84"/>
                    </a:lnTo>
                    <a:lnTo>
                      <a:pt x="862" y="81"/>
                    </a:lnTo>
                    <a:lnTo>
                      <a:pt x="865" y="81"/>
                    </a:lnTo>
                    <a:lnTo>
                      <a:pt x="875" y="81"/>
                    </a:lnTo>
                    <a:lnTo>
                      <a:pt x="877" y="83"/>
                    </a:lnTo>
                    <a:lnTo>
                      <a:pt x="878" y="84"/>
                    </a:lnTo>
                    <a:lnTo>
                      <a:pt x="880" y="86"/>
                    </a:lnTo>
                    <a:lnTo>
                      <a:pt x="883" y="86"/>
                    </a:lnTo>
                    <a:lnTo>
                      <a:pt x="883" y="84"/>
                    </a:lnTo>
                    <a:lnTo>
                      <a:pt x="887" y="84"/>
                    </a:lnTo>
                    <a:lnTo>
                      <a:pt x="888" y="88"/>
                    </a:lnTo>
                    <a:lnTo>
                      <a:pt x="890" y="91"/>
                    </a:lnTo>
                    <a:lnTo>
                      <a:pt x="897" y="91"/>
                    </a:lnTo>
                    <a:lnTo>
                      <a:pt x="900" y="94"/>
                    </a:lnTo>
                    <a:lnTo>
                      <a:pt x="900" y="96"/>
                    </a:lnTo>
                    <a:lnTo>
                      <a:pt x="905" y="99"/>
                    </a:lnTo>
                    <a:lnTo>
                      <a:pt x="910" y="103"/>
                    </a:lnTo>
                    <a:lnTo>
                      <a:pt x="915" y="106"/>
                    </a:lnTo>
                    <a:lnTo>
                      <a:pt x="916" y="108"/>
                    </a:lnTo>
                    <a:lnTo>
                      <a:pt x="916" y="111"/>
                    </a:lnTo>
                    <a:lnTo>
                      <a:pt x="913" y="113"/>
                    </a:lnTo>
                    <a:lnTo>
                      <a:pt x="913" y="114"/>
                    </a:lnTo>
                    <a:lnTo>
                      <a:pt x="913" y="118"/>
                    </a:lnTo>
                    <a:lnTo>
                      <a:pt x="910" y="119"/>
                    </a:lnTo>
                    <a:lnTo>
                      <a:pt x="907" y="123"/>
                    </a:lnTo>
                    <a:lnTo>
                      <a:pt x="902" y="123"/>
                    </a:lnTo>
                    <a:lnTo>
                      <a:pt x="900" y="123"/>
                    </a:lnTo>
                    <a:lnTo>
                      <a:pt x="898" y="123"/>
                    </a:lnTo>
                    <a:lnTo>
                      <a:pt x="898" y="126"/>
                    </a:lnTo>
                    <a:lnTo>
                      <a:pt x="897" y="128"/>
                    </a:lnTo>
                    <a:lnTo>
                      <a:pt x="893" y="129"/>
                    </a:lnTo>
                    <a:lnTo>
                      <a:pt x="885" y="133"/>
                    </a:lnTo>
                    <a:lnTo>
                      <a:pt x="878" y="133"/>
                    </a:lnTo>
                    <a:lnTo>
                      <a:pt x="877" y="134"/>
                    </a:lnTo>
                    <a:lnTo>
                      <a:pt x="873" y="134"/>
                    </a:lnTo>
                    <a:lnTo>
                      <a:pt x="872" y="131"/>
                    </a:lnTo>
                    <a:lnTo>
                      <a:pt x="868" y="129"/>
                    </a:lnTo>
                    <a:lnTo>
                      <a:pt x="867" y="129"/>
                    </a:lnTo>
                    <a:lnTo>
                      <a:pt x="867" y="133"/>
                    </a:lnTo>
                    <a:lnTo>
                      <a:pt x="870" y="134"/>
                    </a:lnTo>
                    <a:lnTo>
                      <a:pt x="870" y="136"/>
                    </a:lnTo>
                    <a:lnTo>
                      <a:pt x="865" y="136"/>
                    </a:lnTo>
                    <a:lnTo>
                      <a:pt x="860" y="134"/>
                    </a:lnTo>
                    <a:lnTo>
                      <a:pt x="857" y="136"/>
                    </a:lnTo>
                    <a:lnTo>
                      <a:pt x="855" y="136"/>
                    </a:lnTo>
                    <a:lnTo>
                      <a:pt x="852" y="134"/>
                    </a:lnTo>
                    <a:lnTo>
                      <a:pt x="847" y="134"/>
                    </a:lnTo>
                    <a:lnTo>
                      <a:pt x="843" y="136"/>
                    </a:lnTo>
                    <a:lnTo>
                      <a:pt x="838" y="139"/>
                    </a:lnTo>
                    <a:lnTo>
                      <a:pt x="835" y="139"/>
                    </a:lnTo>
                    <a:lnTo>
                      <a:pt x="832" y="138"/>
                    </a:lnTo>
                    <a:lnTo>
                      <a:pt x="828" y="138"/>
                    </a:lnTo>
                    <a:lnTo>
                      <a:pt x="825" y="136"/>
                    </a:lnTo>
                    <a:lnTo>
                      <a:pt x="822" y="136"/>
                    </a:lnTo>
                    <a:lnTo>
                      <a:pt x="820" y="138"/>
                    </a:lnTo>
                    <a:lnTo>
                      <a:pt x="815" y="138"/>
                    </a:lnTo>
                    <a:lnTo>
                      <a:pt x="812" y="138"/>
                    </a:lnTo>
                    <a:lnTo>
                      <a:pt x="805" y="133"/>
                    </a:lnTo>
                    <a:lnTo>
                      <a:pt x="804" y="133"/>
                    </a:lnTo>
                    <a:lnTo>
                      <a:pt x="802" y="133"/>
                    </a:lnTo>
                    <a:lnTo>
                      <a:pt x="795" y="133"/>
                    </a:lnTo>
                    <a:lnTo>
                      <a:pt x="792" y="131"/>
                    </a:lnTo>
                    <a:lnTo>
                      <a:pt x="789" y="131"/>
                    </a:lnTo>
                    <a:lnTo>
                      <a:pt x="784" y="131"/>
                    </a:lnTo>
                    <a:lnTo>
                      <a:pt x="780" y="131"/>
                    </a:lnTo>
                    <a:lnTo>
                      <a:pt x="775" y="129"/>
                    </a:lnTo>
                    <a:lnTo>
                      <a:pt x="774" y="131"/>
                    </a:lnTo>
                    <a:lnTo>
                      <a:pt x="770" y="133"/>
                    </a:lnTo>
                    <a:lnTo>
                      <a:pt x="767" y="134"/>
                    </a:lnTo>
                    <a:lnTo>
                      <a:pt x="760" y="133"/>
                    </a:lnTo>
                    <a:lnTo>
                      <a:pt x="757" y="134"/>
                    </a:lnTo>
                    <a:lnTo>
                      <a:pt x="757" y="136"/>
                    </a:lnTo>
                    <a:lnTo>
                      <a:pt x="755" y="136"/>
                    </a:lnTo>
                    <a:lnTo>
                      <a:pt x="754" y="133"/>
                    </a:lnTo>
                    <a:lnTo>
                      <a:pt x="752" y="131"/>
                    </a:lnTo>
                    <a:lnTo>
                      <a:pt x="747" y="131"/>
                    </a:lnTo>
                    <a:lnTo>
                      <a:pt x="747" y="131"/>
                    </a:lnTo>
                    <a:lnTo>
                      <a:pt x="744" y="131"/>
                    </a:lnTo>
                    <a:lnTo>
                      <a:pt x="742" y="133"/>
                    </a:lnTo>
                    <a:lnTo>
                      <a:pt x="744" y="133"/>
                    </a:lnTo>
                    <a:lnTo>
                      <a:pt x="749" y="133"/>
                    </a:lnTo>
                    <a:lnTo>
                      <a:pt x="750" y="134"/>
                    </a:lnTo>
                    <a:lnTo>
                      <a:pt x="752" y="136"/>
                    </a:lnTo>
                    <a:lnTo>
                      <a:pt x="750" y="139"/>
                    </a:lnTo>
                    <a:lnTo>
                      <a:pt x="747" y="141"/>
                    </a:lnTo>
                    <a:lnTo>
                      <a:pt x="745" y="141"/>
                    </a:lnTo>
                    <a:lnTo>
                      <a:pt x="742" y="141"/>
                    </a:lnTo>
                    <a:lnTo>
                      <a:pt x="739" y="143"/>
                    </a:lnTo>
                    <a:lnTo>
                      <a:pt x="734" y="144"/>
                    </a:lnTo>
                    <a:lnTo>
                      <a:pt x="727" y="144"/>
                    </a:lnTo>
                    <a:lnTo>
                      <a:pt x="724" y="146"/>
                    </a:lnTo>
                    <a:lnTo>
                      <a:pt x="722" y="149"/>
                    </a:lnTo>
                    <a:lnTo>
                      <a:pt x="719" y="149"/>
                    </a:lnTo>
                    <a:lnTo>
                      <a:pt x="714" y="149"/>
                    </a:lnTo>
                    <a:lnTo>
                      <a:pt x="709" y="153"/>
                    </a:lnTo>
                    <a:lnTo>
                      <a:pt x="706" y="153"/>
                    </a:lnTo>
                    <a:lnTo>
                      <a:pt x="704" y="154"/>
                    </a:lnTo>
                    <a:lnTo>
                      <a:pt x="704" y="158"/>
                    </a:lnTo>
                    <a:lnTo>
                      <a:pt x="706" y="161"/>
                    </a:lnTo>
                    <a:lnTo>
                      <a:pt x="707" y="163"/>
                    </a:lnTo>
                    <a:lnTo>
                      <a:pt x="707" y="166"/>
                    </a:lnTo>
                    <a:lnTo>
                      <a:pt x="709" y="169"/>
                    </a:lnTo>
                    <a:lnTo>
                      <a:pt x="711" y="169"/>
                    </a:lnTo>
                    <a:lnTo>
                      <a:pt x="712" y="168"/>
                    </a:lnTo>
                    <a:lnTo>
                      <a:pt x="714" y="164"/>
                    </a:lnTo>
                    <a:lnTo>
                      <a:pt x="717" y="161"/>
                    </a:lnTo>
                    <a:lnTo>
                      <a:pt x="720" y="161"/>
                    </a:lnTo>
                    <a:lnTo>
                      <a:pt x="724" y="159"/>
                    </a:lnTo>
                    <a:lnTo>
                      <a:pt x="727" y="158"/>
                    </a:lnTo>
                    <a:lnTo>
                      <a:pt x="732" y="158"/>
                    </a:lnTo>
                    <a:lnTo>
                      <a:pt x="734" y="156"/>
                    </a:lnTo>
                    <a:lnTo>
                      <a:pt x="737" y="153"/>
                    </a:lnTo>
                    <a:lnTo>
                      <a:pt x="742" y="153"/>
                    </a:lnTo>
                    <a:lnTo>
                      <a:pt x="752" y="149"/>
                    </a:lnTo>
                    <a:lnTo>
                      <a:pt x="755" y="149"/>
                    </a:lnTo>
                    <a:lnTo>
                      <a:pt x="755" y="149"/>
                    </a:lnTo>
                    <a:lnTo>
                      <a:pt x="755" y="153"/>
                    </a:lnTo>
                    <a:lnTo>
                      <a:pt x="757" y="153"/>
                    </a:lnTo>
                    <a:lnTo>
                      <a:pt x="760" y="151"/>
                    </a:lnTo>
                    <a:lnTo>
                      <a:pt x="760" y="148"/>
                    </a:lnTo>
                    <a:lnTo>
                      <a:pt x="764" y="143"/>
                    </a:lnTo>
                    <a:lnTo>
                      <a:pt x="765" y="143"/>
                    </a:lnTo>
                    <a:lnTo>
                      <a:pt x="770" y="144"/>
                    </a:lnTo>
                    <a:lnTo>
                      <a:pt x="774" y="144"/>
                    </a:lnTo>
                    <a:lnTo>
                      <a:pt x="779" y="144"/>
                    </a:lnTo>
                    <a:lnTo>
                      <a:pt x="785" y="144"/>
                    </a:lnTo>
                    <a:lnTo>
                      <a:pt x="789" y="146"/>
                    </a:lnTo>
                    <a:lnTo>
                      <a:pt x="794" y="146"/>
                    </a:lnTo>
                    <a:lnTo>
                      <a:pt x="805" y="146"/>
                    </a:lnTo>
                    <a:lnTo>
                      <a:pt x="809" y="146"/>
                    </a:lnTo>
                    <a:lnTo>
                      <a:pt x="813" y="148"/>
                    </a:lnTo>
                    <a:lnTo>
                      <a:pt x="820" y="149"/>
                    </a:lnTo>
                    <a:lnTo>
                      <a:pt x="830" y="149"/>
                    </a:lnTo>
                    <a:lnTo>
                      <a:pt x="833" y="149"/>
                    </a:lnTo>
                    <a:lnTo>
                      <a:pt x="833" y="153"/>
                    </a:lnTo>
                    <a:lnTo>
                      <a:pt x="835" y="154"/>
                    </a:lnTo>
                    <a:lnTo>
                      <a:pt x="835" y="156"/>
                    </a:lnTo>
                    <a:lnTo>
                      <a:pt x="832" y="158"/>
                    </a:lnTo>
                    <a:lnTo>
                      <a:pt x="832" y="161"/>
                    </a:lnTo>
                    <a:lnTo>
                      <a:pt x="828" y="166"/>
                    </a:lnTo>
                    <a:lnTo>
                      <a:pt x="827" y="168"/>
                    </a:lnTo>
                    <a:lnTo>
                      <a:pt x="815" y="168"/>
                    </a:lnTo>
                    <a:lnTo>
                      <a:pt x="809" y="171"/>
                    </a:lnTo>
                    <a:lnTo>
                      <a:pt x="807" y="171"/>
                    </a:lnTo>
                    <a:lnTo>
                      <a:pt x="805" y="169"/>
                    </a:lnTo>
                    <a:lnTo>
                      <a:pt x="804" y="169"/>
                    </a:lnTo>
                    <a:lnTo>
                      <a:pt x="802" y="173"/>
                    </a:lnTo>
                    <a:lnTo>
                      <a:pt x="804" y="176"/>
                    </a:lnTo>
                    <a:lnTo>
                      <a:pt x="802" y="179"/>
                    </a:lnTo>
                    <a:lnTo>
                      <a:pt x="802" y="181"/>
                    </a:lnTo>
                    <a:lnTo>
                      <a:pt x="804" y="182"/>
                    </a:lnTo>
                    <a:lnTo>
                      <a:pt x="809" y="181"/>
                    </a:lnTo>
                    <a:lnTo>
                      <a:pt x="815" y="179"/>
                    </a:lnTo>
                    <a:lnTo>
                      <a:pt x="820" y="178"/>
                    </a:lnTo>
                    <a:lnTo>
                      <a:pt x="820" y="178"/>
                    </a:lnTo>
                    <a:lnTo>
                      <a:pt x="828" y="178"/>
                    </a:lnTo>
                    <a:lnTo>
                      <a:pt x="828" y="178"/>
                    </a:lnTo>
                    <a:lnTo>
                      <a:pt x="837" y="179"/>
                    </a:lnTo>
                    <a:lnTo>
                      <a:pt x="840" y="179"/>
                    </a:lnTo>
                    <a:lnTo>
                      <a:pt x="843" y="181"/>
                    </a:lnTo>
                    <a:lnTo>
                      <a:pt x="845" y="179"/>
                    </a:lnTo>
                    <a:lnTo>
                      <a:pt x="847" y="178"/>
                    </a:lnTo>
                    <a:lnTo>
                      <a:pt x="848" y="178"/>
                    </a:lnTo>
                    <a:lnTo>
                      <a:pt x="852" y="178"/>
                    </a:lnTo>
                    <a:lnTo>
                      <a:pt x="853" y="181"/>
                    </a:lnTo>
                    <a:lnTo>
                      <a:pt x="858" y="176"/>
                    </a:lnTo>
                    <a:lnTo>
                      <a:pt x="860" y="169"/>
                    </a:lnTo>
                    <a:lnTo>
                      <a:pt x="860" y="163"/>
                    </a:lnTo>
                    <a:lnTo>
                      <a:pt x="862" y="161"/>
                    </a:lnTo>
                    <a:lnTo>
                      <a:pt x="860" y="159"/>
                    </a:lnTo>
                    <a:lnTo>
                      <a:pt x="862" y="156"/>
                    </a:lnTo>
                    <a:lnTo>
                      <a:pt x="865" y="154"/>
                    </a:lnTo>
                    <a:lnTo>
                      <a:pt x="870" y="154"/>
                    </a:lnTo>
                    <a:lnTo>
                      <a:pt x="875" y="156"/>
                    </a:lnTo>
                    <a:lnTo>
                      <a:pt x="882" y="156"/>
                    </a:lnTo>
                    <a:lnTo>
                      <a:pt x="887" y="154"/>
                    </a:lnTo>
                    <a:lnTo>
                      <a:pt x="890" y="154"/>
                    </a:lnTo>
                    <a:lnTo>
                      <a:pt x="890" y="159"/>
                    </a:lnTo>
                    <a:lnTo>
                      <a:pt x="890" y="166"/>
                    </a:lnTo>
                    <a:lnTo>
                      <a:pt x="890" y="171"/>
                    </a:lnTo>
                    <a:lnTo>
                      <a:pt x="887" y="176"/>
                    </a:lnTo>
                    <a:lnTo>
                      <a:pt x="883" y="182"/>
                    </a:lnTo>
                    <a:lnTo>
                      <a:pt x="882" y="189"/>
                    </a:lnTo>
                    <a:lnTo>
                      <a:pt x="880" y="192"/>
                    </a:lnTo>
                    <a:lnTo>
                      <a:pt x="867" y="202"/>
                    </a:lnTo>
                    <a:lnTo>
                      <a:pt x="863" y="202"/>
                    </a:lnTo>
                    <a:lnTo>
                      <a:pt x="862" y="202"/>
                    </a:lnTo>
                    <a:lnTo>
                      <a:pt x="858" y="204"/>
                    </a:lnTo>
                    <a:lnTo>
                      <a:pt x="855" y="207"/>
                    </a:lnTo>
                    <a:lnTo>
                      <a:pt x="852" y="206"/>
                    </a:lnTo>
                    <a:lnTo>
                      <a:pt x="850" y="206"/>
                    </a:lnTo>
                    <a:lnTo>
                      <a:pt x="847" y="211"/>
                    </a:lnTo>
                    <a:lnTo>
                      <a:pt x="847" y="214"/>
                    </a:lnTo>
                    <a:lnTo>
                      <a:pt x="843" y="216"/>
                    </a:lnTo>
                    <a:lnTo>
                      <a:pt x="840" y="219"/>
                    </a:lnTo>
                    <a:lnTo>
                      <a:pt x="837" y="217"/>
                    </a:lnTo>
                    <a:lnTo>
                      <a:pt x="837" y="217"/>
                    </a:lnTo>
                    <a:lnTo>
                      <a:pt x="835" y="219"/>
                    </a:lnTo>
                    <a:lnTo>
                      <a:pt x="835" y="221"/>
                    </a:lnTo>
                    <a:lnTo>
                      <a:pt x="833" y="224"/>
                    </a:lnTo>
                    <a:lnTo>
                      <a:pt x="830" y="231"/>
                    </a:lnTo>
                    <a:lnTo>
                      <a:pt x="825" y="232"/>
                    </a:lnTo>
                    <a:lnTo>
                      <a:pt x="823" y="236"/>
                    </a:lnTo>
                    <a:lnTo>
                      <a:pt x="817" y="241"/>
                    </a:lnTo>
                    <a:lnTo>
                      <a:pt x="813" y="244"/>
                    </a:lnTo>
                    <a:lnTo>
                      <a:pt x="809" y="246"/>
                    </a:lnTo>
                    <a:lnTo>
                      <a:pt x="804" y="249"/>
                    </a:lnTo>
                    <a:lnTo>
                      <a:pt x="802" y="251"/>
                    </a:lnTo>
                    <a:lnTo>
                      <a:pt x="799" y="251"/>
                    </a:lnTo>
                    <a:lnTo>
                      <a:pt x="799" y="256"/>
                    </a:lnTo>
                    <a:lnTo>
                      <a:pt x="799" y="259"/>
                    </a:lnTo>
                    <a:lnTo>
                      <a:pt x="797" y="264"/>
                    </a:lnTo>
                    <a:lnTo>
                      <a:pt x="799" y="266"/>
                    </a:lnTo>
                    <a:lnTo>
                      <a:pt x="799" y="264"/>
                    </a:lnTo>
                    <a:lnTo>
                      <a:pt x="800" y="261"/>
                    </a:lnTo>
                    <a:lnTo>
                      <a:pt x="805" y="256"/>
                    </a:lnTo>
                    <a:lnTo>
                      <a:pt x="809" y="251"/>
                    </a:lnTo>
                    <a:lnTo>
                      <a:pt x="812" y="247"/>
                    </a:lnTo>
                    <a:lnTo>
                      <a:pt x="813" y="247"/>
                    </a:lnTo>
                    <a:lnTo>
                      <a:pt x="815" y="249"/>
                    </a:lnTo>
                    <a:lnTo>
                      <a:pt x="818" y="246"/>
                    </a:lnTo>
                    <a:lnTo>
                      <a:pt x="828" y="239"/>
                    </a:lnTo>
                    <a:lnTo>
                      <a:pt x="830" y="239"/>
                    </a:lnTo>
                    <a:lnTo>
                      <a:pt x="832" y="236"/>
                    </a:lnTo>
                    <a:lnTo>
                      <a:pt x="838" y="229"/>
                    </a:lnTo>
                    <a:lnTo>
                      <a:pt x="845" y="224"/>
                    </a:lnTo>
                    <a:lnTo>
                      <a:pt x="848" y="222"/>
                    </a:lnTo>
                    <a:lnTo>
                      <a:pt x="850" y="224"/>
                    </a:lnTo>
                    <a:lnTo>
                      <a:pt x="855" y="224"/>
                    </a:lnTo>
                    <a:lnTo>
                      <a:pt x="858" y="221"/>
                    </a:lnTo>
                    <a:lnTo>
                      <a:pt x="858" y="219"/>
                    </a:lnTo>
                    <a:lnTo>
                      <a:pt x="863" y="219"/>
                    </a:lnTo>
                    <a:lnTo>
                      <a:pt x="870" y="219"/>
                    </a:lnTo>
                    <a:lnTo>
                      <a:pt x="877" y="216"/>
                    </a:lnTo>
                    <a:lnTo>
                      <a:pt x="882" y="212"/>
                    </a:lnTo>
                    <a:lnTo>
                      <a:pt x="885" y="212"/>
                    </a:lnTo>
                    <a:lnTo>
                      <a:pt x="888" y="209"/>
                    </a:lnTo>
                    <a:lnTo>
                      <a:pt x="892" y="207"/>
                    </a:lnTo>
                    <a:lnTo>
                      <a:pt x="895" y="206"/>
                    </a:lnTo>
                    <a:lnTo>
                      <a:pt x="898" y="202"/>
                    </a:lnTo>
                    <a:lnTo>
                      <a:pt x="905" y="197"/>
                    </a:lnTo>
                    <a:lnTo>
                      <a:pt x="907" y="192"/>
                    </a:lnTo>
                    <a:lnTo>
                      <a:pt x="907" y="191"/>
                    </a:lnTo>
                    <a:lnTo>
                      <a:pt x="908" y="187"/>
                    </a:lnTo>
                    <a:lnTo>
                      <a:pt x="910" y="186"/>
                    </a:lnTo>
                    <a:lnTo>
                      <a:pt x="913" y="184"/>
                    </a:lnTo>
                    <a:lnTo>
                      <a:pt x="913" y="186"/>
                    </a:lnTo>
                    <a:lnTo>
                      <a:pt x="915" y="189"/>
                    </a:lnTo>
                    <a:lnTo>
                      <a:pt x="915" y="192"/>
                    </a:lnTo>
                    <a:lnTo>
                      <a:pt x="913" y="196"/>
                    </a:lnTo>
                    <a:lnTo>
                      <a:pt x="915" y="197"/>
                    </a:lnTo>
                    <a:lnTo>
                      <a:pt x="916" y="202"/>
                    </a:lnTo>
                    <a:lnTo>
                      <a:pt x="915" y="204"/>
                    </a:lnTo>
                    <a:lnTo>
                      <a:pt x="915" y="207"/>
                    </a:lnTo>
                    <a:lnTo>
                      <a:pt x="916" y="206"/>
                    </a:lnTo>
                    <a:lnTo>
                      <a:pt x="918" y="202"/>
                    </a:lnTo>
                    <a:lnTo>
                      <a:pt x="920" y="199"/>
                    </a:lnTo>
                    <a:lnTo>
                      <a:pt x="920" y="197"/>
                    </a:lnTo>
                    <a:lnTo>
                      <a:pt x="920" y="194"/>
                    </a:lnTo>
                    <a:lnTo>
                      <a:pt x="921" y="192"/>
                    </a:lnTo>
                    <a:lnTo>
                      <a:pt x="923" y="192"/>
                    </a:lnTo>
                    <a:lnTo>
                      <a:pt x="923" y="196"/>
                    </a:lnTo>
                    <a:lnTo>
                      <a:pt x="926" y="197"/>
                    </a:lnTo>
                    <a:lnTo>
                      <a:pt x="930" y="197"/>
                    </a:lnTo>
                    <a:lnTo>
                      <a:pt x="935" y="196"/>
                    </a:lnTo>
                    <a:lnTo>
                      <a:pt x="936" y="194"/>
                    </a:lnTo>
                    <a:lnTo>
                      <a:pt x="935" y="192"/>
                    </a:lnTo>
                    <a:lnTo>
                      <a:pt x="935" y="189"/>
                    </a:lnTo>
                    <a:lnTo>
                      <a:pt x="936" y="189"/>
                    </a:lnTo>
                    <a:lnTo>
                      <a:pt x="940" y="187"/>
                    </a:lnTo>
                    <a:lnTo>
                      <a:pt x="940" y="182"/>
                    </a:lnTo>
                    <a:lnTo>
                      <a:pt x="938" y="179"/>
                    </a:lnTo>
                    <a:lnTo>
                      <a:pt x="940" y="178"/>
                    </a:lnTo>
                    <a:lnTo>
                      <a:pt x="943" y="176"/>
                    </a:lnTo>
                    <a:lnTo>
                      <a:pt x="945" y="178"/>
                    </a:lnTo>
                    <a:lnTo>
                      <a:pt x="948" y="179"/>
                    </a:lnTo>
                    <a:lnTo>
                      <a:pt x="953" y="178"/>
                    </a:lnTo>
                    <a:lnTo>
                      <a:pt x="955" y="176"/>
                    </a:lnTo>
                    <a:lnTo>
                      <a:pt x="961" y="174"/>
                    </a:lnTo>
                    <a:lnTo>
                      <a:pt x="968" y="174"/>
                    </a:lnTo>
                    <a:lnTo>
                      <a:pt x="970" y="173"/>
                    </a:lnTo>
                    <a:lnTo>
                      <a:pt x="976" y="174"/>
                    </a:lnTo>
                    <a:lnTo>
                      <a:pt x="983" y="178"/>
                    </a:lnTo>
                    <a:lnTo>
                      <a:pt x="990" y="179"/>
                    </a:lnTo>
                    <a:lnTo>
                      <a:pt x="995" y="179"/>
                    </a:lnTo>
                    <a:lnTo>
                      <a:pt x="998" y="181"/>
                    </a:lnTo>
                    <a:lnTo>
                      <a:pt x="1001" y="184"/>
                    </a:lnTo>
                    <a:lnTo>
                      <a:pt x="1003" y="184"/>
                    </a:lnTo>
                    <a:lnTo>
                      <a:pt x="1008" y="186"/>
                    </a:lnTo>
                    <a:lnTo>
                      <a:pt x="1009" y="189"/>
                    </a:lnTo>
                    <a:lnTo>
                      <a:pt x="1011" y="192"/>
                    </a:lnTo>
                    <a:lnTo>
                      <a:pt x="1018" y="197"/>
                    </a:lnTo>
                    <a:lnTo>
                      <a:pt x="1019" y="199"/>
                    </a:lnTo>
                    <a:lnTo>
                      <a:pt x="1023" y="202"/>
                    </a:lnTo>
                    <a:lnTo>
                      <a:pt x="1024" y="209"/>
                    </a:lnTo>
                    <a:lnTo>
                      <a:pt x="1024" y="214"/>
                    </a:lnTo>
                    <a:lnTo>
                      <a:pt x="1021" y="216"/>
                    </a:lnTo>
                    <a:lnTo>
                      <a:pt x="1018" y="217"/>
                    </a:lnTo>
                    <a:lnTo>
                      <a:pt x="1013" y="221"/>
                    </a:lnTo>
                    <a:lnTo>
                      <a:pt x="1013" y="222"/>
                    </a:lnTo>
                    <a:lnTo>
                      <a:pt x="1009" y="224"/>
                    </a:lnTo>
                    <a:lnTo>
                      <a:pt x="1005" y="226"/>
                    </a:lnTo>
                    <a:lnTo>
                      <a:pt x="1000" y="232"/>
                    </a:lnTo>
                    <a:lnTo>
                      <a:pt x="998" y="236"/>
                    </a:lnTo>
                    <a:lnTo>
                      <a:pt x="996" y="236"/>
                    </a:lnTo>
                    <a:lnTo>
                      <a:pt x="993" y="236"/>
                    </a:lnTo>
                    <a:lnTo>
                      <a:pt x="986" y="232"/>
                    </a:lnTo>
                    <a:lnTo>
                      <a:pt x="983" y="232"/>
                    </a:lnTo>
                    <a:lnTo>
                      <a:pt x="980" y="234"/>
                    </a:lnTo>
                    <a:lnTo>
                      <a:pt x="978" y="237"/>
                    </a:lnTo>
                    <a:lnTo>
                      <a:pt x="978" y="239"/>
                    </a:lnTo>
                    <a:lnTo>
                      <a:pt x="980" y="241"/>
                    </a:lnTo>
                    <a:lnTo>
                      <a:pt x="980" y="242"/>
                    </a:lnTo>
                    <a:lnTo>
                      <a:pt x="981" y="246"/>
                    </a:lnTo>
                    <a:lnTo>
                      <a:pt x="983" y="247"/>
                    </a:lnTo>
                    <a:lnTo>
                      <a:pt x="983" y="251"/>
                    </a:lnTo>
                    <a:lnTo>
                      <a:pt x="981" y="252"/>
                    </a:lnTo>
                    <a:lnTo>
                      <a:pt x="978" y="252"/>
                    </a:lnTo>
                    <a:lnTo>
                      <a:pt x="976" y="252"/>
                    </a:lnTo>
                    <a:lnTo>
                      <a:pt x="968" y="256"/>
                    </a:lnTo>
                    <a:lnTo>
                      <a:pt x="965" y="259"/>
                    </a:lnTo>
                    <a:lnTo>
                      <a:pt x="960" y="259"/>
                    </a:lnTo>
                    <a:lnTo>
                      <a:pt x="956" y="259"/>
                    </a:lnTo>
                    <a:lnTo>
                      <a:pt x="953" y="257"/>
                    </a:lnTo>
                    <a:lnTo>
                      <a:pt x="950" y="256"/>
                    </a:lnTo>
                    <a:lnTo>
                      <a:pt x="946" y="256"/>
                    </a:lnTo>
                    <a:lnTo>
                      <a:pt x="945" y="256"/>
                    </a:lnTo>
                    <a:lnTo>
                      <a:pt x="941" y="254"/>
                    </a:lnTo>
                    <a:lnTo>
                      <a:pt x="941" y="254"/>
                    </a:lnTo>
                    <a:lnTo>
                      <a:pt x="938" y="254"/>
                    </a:lnTo>
                    <a:lnTo>
                      <a:pt x="936" y="254"/>
                    </a:lnTo>
                    <a:lnTo>
                      <a:pt x="936" y="256"/>
                    </a:lnTo>
                    <a:lnTo>
                      <a:pt x="935" y="256"/>
                    </a:lnTo>
                    <a:lnTo>
                      <a:pt x="931" y="256"/>
                    </a:lnTo>
                    <a:lnTo>
                      <a:pt x="930" y="256"/>
                    </a:lnTo>
                    <a:lnTo>
                      <a:pt x="928" y="259"/>
                    </a:lnTo>
                    <a:lnTo>
                      <a:pt x="925" y="259"/>
                    </a:lnTo>
                    <a:lnTo>
                      <a:pt x="923" y="257"/>
                    </a:lnTo>
                    <a:lnTo>
                      <a:pt x="920" y="259"/>
                    </a:lnTo>
                    <a:lnTo>
                      <a:pt x="918" y="261"/>
                    </a:lnTo>
                    <a:lnTo>
                      <a:pt x="913" y="259"/>
                    </a:lnTo>
                    <a:lnTo>
                      <a:pt x="910" y="259"/>
                    </a:lnTo>
                    <a:lnTo>
                      <a:pt x="905" y="259"/>
                    </a:lnTo>
                    <a:lnTo>
                      <a:pt x="902" y="262"/>
                    </a:lnTo>
                    <a:lnTo>
                      <a:pt x="897" y="261"/>
                    </a:lnTo>
                    <a:lnTo>
                      <a:pt x="893" y="261"/>
                    </a:lnTo>
                    <a:lnTo>
                      <a:pt x="897" y="262"/>
                    </a:lnTo>
                    <a:lnTo>
                      <a:pt x="900" y="262"/>
                    </a:lnTo>
                    <a:lnTo>
                      <a:pt x="910" y="262"/>
                    </a:lnTo>
                    <a:lnTo>
                      <a:pt x="913" y="261"/>
                    </a:lnTo>
                    <a:lnTo>
                      <a:pt x="916" y="261"/>
                    </a:lnTo>
                    <a:lnTo>
                      <a:pt x="920" y="264"/>
                    </a:lnTo>
                    <a:lnTo>
                      <a:pt x="925" y="264"/>
                    </a:lnTo>
                    <a:lnTo>
                      <a:pt x="935" y="264"/>
                    </a:lnTo>
                    <a:lnTo>
                      <a:pt x="938" y="267"/>
                    </a:lnTo>
                    <a:lnTo>
                      <a:pt x="941" y="267"/>
                    </a:lnTo>
                    <a:lnTo>
                      <a:pt x="943" y="264"/>
                    </a:lnTo>
                    <a:lnTo>
                      <a:pt x="946" y="264"/>
                    </a:lnTo>
                    <a:lnTo>
                      <a:pt x="950" y="264"/>
                    </a:lnTo>
                    <a:lnTo>
                      <a:pt x="951" y="267"/>
                    </a:lnTo>
                    <a:lnTo>
                      <a:pt x="956" y="269"/>
                    </a:lnTo>
                    <a:lnTo>
                      <a:pt x="958" y="271"/>
                    </a:lnTo>
                    <a:lnTo>
                      <a:pt x="958" y="274"/>
                    </a:lnTo>
                    <a:lnTo>
                      <a:pt x="955" y="277"/>
                    </a:lnTo>
                    <a:lnTo>
                      <a:pt x="951" y="277"/>
                    </a:lnTo>
                    <a:lnTo>
                      <a:pt x="950" y="277"/>
                    </a:lnTo>
                    <a:lnTo>
                      <a:pt x="950" y="280"/>
                    </a:lnTo>
                    <a:lnTo>
                      <a:pt x="950" y="284"/>
                    </a:lnTo>
                    <a:lnTo>
                      <a:pt x="946" y="285"/>
                    </a:lnTo>
                    <a:lnTo>
                      <a:pt x="936" y="287"/>
                    </a:lnTo>
                    <a:lnTo>
                      <a:pt x="933" y="287"/>
                    </a:lnTo>
                    <a:lnTo>
                      <a:pt x="928" y="287"/>
                    </a:lnTo>
                    <a:lnTo>
                      <a:pt x="920" y="287"/>
                    </a:lnTo>
                    <a:lnTo>
                      <a:pt x="916" y="285"/>
                    </a:lnTo>
                    <a:lnTo>
                      <a:pt x="908" y="279"/>
                    </a:lnTo>
                    <a:lnTo>
                      <a:pt x="902" y="277"/>
                    </a:lnTo>
                    <a:lnTo>
                      <a:pt x="898" y="277"/>
                    </a:lnTo>
                    <a:lnTo>
                      <a:pt x="893" y="280"/>
                    </a:lnTo>
                    <a:lnTo>
                      <a:pt x="892" y="285"/>
                    </a:lnTo>
                    <a:lnTo>
                      <a:pt x="887" y="289"/>
                    </a:lnTo>
                    <a:lnTo>
                      <a:pt x="883" y="290"/>
                    </a:lnTo>
                    <a:lnTo>
                      <a:pt x="882" y="292"/>
                    </a:lnTo>
                    <a:lnTo>
                      <a:pt x="883" y="292"/>
                    </a:lnTo>
                    <a:lnTo>
                      <a:pt x="887" y="292"/>
                    </a:lnTo>
                    <a:lnTo>
                      <a:pt x="888" y="295"/>
                    </a:lnTo>
                    <a:lnTo>
                      <a:pt x="888" y="299"/>
                    </a:lnTo>
                    <a:lnTo>
                      <a:pt x="887" y="300"/>
                    </a:lnTo>
                    <a:lnTo>
                      <a:pt x="883" y="300"/>
                    </a:lnTo>
                    <a:lnTo>
                      <a:pt x="883" y="302"/>
                    </a:lnTo>
                    <a:lnTo>
                      <a:pt x="885" y="304"/>
                    </a:lnTo>
                    <a:lnTo>
                      <a:pt x="888" y="305"/>
                    </a:lnTo>
                    <a:lnTo>
                      <a:pt x="892" y="305"/>
                    </a:lnTo>
                    <a:lnTo>
                      <a:pt x="893" y="304"/>
                    </a:lnTo>
                    <a:lnTo>
                      <a:pt x="898" y="300"/>
                    </a:lnTo>
                    <a:lnTo>
                      <a:pt x="902" y="297"/>
                    </a:lnTo>
                    <a:lnTo>
                      <a:pt x="907" y="295"/>
                    </a:lnTo>
                    <a:lnTo>
                      <a:pt x="913" y="294"/>
                    </a:lnTo>
                    <a:lnTo>
                      <a:pt x="920" y="290"/>
                    </a:lnTo>
                    <a:lnTo>
                      <a:pt x="923" y="290"/>
                    </a:lnTo>
                    <a:lnTo>
                      <a:pt x="925" y="292"/>
                    </a:lnTo>
                    <a:lnTo>
                      <a:pt x="926" y="294"/>
                    </a:lnTo>
                    <a:lnTo>
                      <a:pt x="931" y="295"/>
                    </a:lnTo>
                    <a:lnTo>
                      <a:pt x="935" y="297"/>
                    </a:lnTo>
                    <a:lnTo>
                      <a:pt x="935" y="299"/>
                    </a:lnTo>
                    <a:lnTo>
                      <a:pt x="933" y="300"/>
                    </a:lnTo>
                    <a:lnTo>
                      <a:pt x="928" y="304"/>
                    </a:lnTo>
                    <a:lnTo>
                      <a:pt x="926" y="310"/>
                    </a:lnTo>
                    <a:lnTo>
                      <a:pt x="923" y="314"/>
                    </a:lnTo>
                    <a:lnTo>
                      <a:pt x="921" y="317"/>
                    </a:lnTo>
                    <a:lnTo>
                      <a:pt x="915" y="322"/>
                    </a:lnTo>
                    <a:lnTo>
                      <a:pt x="910" y="327"/>
                    </a:lnTo>
                    <a:lnTo>
                      <a:pt x="903" y="337"/>
                    </a:lnTo>
                    <a:lnTo>
                      <a:pt x="900" y="342"/>
                    </a:lnTo>
                    <a:lnTo>
                      <a:pt x="897" y="344"/>
                    </a:lnTo>
                    <a:lnTo>
                      <a:pt x="897" y="350"/>
                    </a:lnTo>
                    <a:lnTo>
                      <a:pt x="895" y="355"/>
                    </a:lnTo>
                    <a:lnTo>
                      <a:pt x="895" y="357"/>
                    </a:lnTo>
                    <a:lnTo>
                      <a:pt x="892" y="360"/>
                    </a:lnTo>
                    <a:lnTo>
                      <a:pt x="892" y="367"/>
                    </a:lnTo>
                    <a:lnTo>
                      <a:pt x="888" y="372"/>
                    </a:lnTo>
                    <a:lnTo>
                      <a:pt x="887" y="380"/>
                    </a:lnTo>
                    <a:lnTo>
                      <a:pt x="888" y="383"/>
                    </a:lnTo>
                    <a:lnTo>
                      <a:pt x="890" y="387"/>
                    </a:lnTo>
                    <a:lnTo>
                      <a:pt x="888" y="393"/>
                    </a:lnTo>
                    <a:lnTo>
                      <a:pt x="885" y="395"/>
                    </a:lnTo>
                    <a:lnTo>
                      <a:pt x="882" y="398"/>
                    </a:lnTo>
                    <a:lnTo>
                      <a:pt x="883" y="403"/>
                    </a:lnTo>
                    <a:lnTo>
                      <a:pt x="882" y="405"/>
                    </a:lnTo>
                    <a:lnTo>
                      <a:pt x="880" y="408"/>
                    </a:lnTo>
                    <a:lnTo>
                      <a:pt x="878" y="413"/>
                    </a:lnTo>
                    <a:lnTo>
                      <a:pt x="877" y="418"/>
                    </a:lnTo>
                    <a:lnTo>
                      <a:pt x="873" y="422"/>
                    </a:lnTo>
                    <a:lnTo>
                      <a:pt x="870" y="422"/>
                    </a:lnTo>
                    <a:lnTo>
                      <a:pt x="868" y="418"/>
                    </a:lnTo>
                    <a:lnTo>
                      <a:pt x="868" y="417"/>
                    </a:lnTo>
                    <a:lnTo>
                      <a:pt x="867" y="415"/>
                    </a:lnTo>
                    <a:lnTo>
                      <a:pt x="865" y="413"/>
                    </a:lnTo>
                    <a:lnTo>
                      <a:pt x="868" y="412"/>
                    </a:lnTo>
                    <a:lnTo>
                      <a:pt x="867" y="410"/>
                    </a:lnTo>
                    <a:lnTo>
                      <a:pt x="863" y="408"/>
                    </a:lnTo>
                    <a:lnTo>
                      <a:pt x="860" y="410"/>
                    </a:lnTo>
                    <a:lnTo>
                      <a:pt x="858" y="410"/>
                    </a:lnTo>
                    <a:lnTo>
                      <a:pt x="857" y="412"/>
                    </a:lnTo>
                    <a:lnTo>
                      <a:pt x="857" y="413"/>
                    </a:lnTo>
                    <a:lnTo>
                      <a:pt x="858" y="415"/>
                    </a:lnTo>
                    <a:lnTo>
                      <a:pt x="858" y="417"/>
                    </a:lnTo>
                    <a:lnTo>
                      <a:pt x="855" y="418"/>
                    </a:lnTo>
                    <a:lnTo>
                      <a:pt x="855" y="422"/>
                    </a:lnTo>
                    <a:lnTo>
                      <a:pt x="858" y="423"/>
                    </a:lnTo>
                    <a:lnTo>
                      <a:pt x="862" y="425"/>
                    </a:lnTo>
                    <a:lnTo>
                      <a:pt x="865" y="428"/>
                    </a:lnTo>
                    <a:lnTo>
                      <a:pt x="867" y="430"/>
                    </a:lnTo>
                    <a:lnTo>
                      <a:pt x="868" y="435"/>
                    </a:lnTo>
                    <a:lnTo>
                      <a:pt x="872" y="437"/>
                    </a:lnTo>
                    <a:lnTo>
                      <a:pt x="877" y="438"/>
                    </a:lnTo>
                    <a:lnTo>
                      <a:pt x="882" y="442"/>
                    </a:lnTo>
                    <a:lnTo>
                      <a:pt x="883" y="448"/>
                    </a:lnTo>
                    <a:lnTo>
                      <a:pt x="882" y="450"/>
                    </a:lnTo>
                    <a:lnTo>
                      <a:pt x="878" y="450"/>
                    </a:lnTo>
                    <a:lnTo>
                      <a:pt x="875" y="448"/>
                    </a:lnTo>
                    <a:lnTo>
                      <a:pt x="870" y="443"/>
                    </a:lnTo>
                    <a:lnTo>
                      <a:pt x="870" y="442"/>
                    </a:lnTo>
                    <a:lnTo>
                      <a:pt x="867" y="440"/>
                    </a:lnTo>
                    <a:lnTo>
                      <a:pt x="865" y="440"/>
                    </a:lnTo>
                    <a:lnTo>
                      <a:pt x="863" y="440"/>
                    </a:lnTo>
                    <a:lnTo>
                      <a:pt x="863" y="442"/>
                    </a:lnTo>
                    <a:lnTo>
                      <a:pt x="863" y="445"/>
                    </a:lnTo>
                    <a:lnTo>
                      <a:pt x="867" y="448"/>
                    </a:lnTo>
                    <a:lnTo>
                      <a:pt x="867" y="450"/>
                    </a:lnTo>
                    <a:lnTo>
                      <a:pt x="863" y="450"/>
                    </a:lnTo>
                    <a:lnTo>
                      <a:pt x="862" y="448"/>
                    </a:lnTo>
                    <a:lnTo>
                      <a:pt x="860" y="450"/>
                    </a:lnTo>
                    <a:lnTo>
                      <a:pt x="862" y="452"/>
                    </a:lnTo>
                    <a:lnTo>
                      <a:pt x="865" y="453"/>
                    </a:lnTo>
                    <a:lnTo>
                      <a:pt x="865" y="455"/>
                    </a:lnTo>
                    <a:lnTo>
                      <a:pt x="863" y="457"/>
                    </a:lnTo>
                    <a:lnTo>
                      <a:pt x="865" y="458"/>
                    </a:lnTo>
                    <a:lnTo>
                      <a:pt x="867" y="457"/>
                    </a:lnTo>
                    <a:lnTo>
                      <a:pt x="872" y="458"/>
                    </a:lnTo>
                    <a:lnTo>
                      <a:pt x="873" y="460"/>
                    </a:lnTo>
                    <a:lnTo>
                      <a:pt x="873" y="463"/>
                    </a:lnTo>
                    <a:lnTo>
                      <a:pt x="873" y="465"/>
                    </a:lnTo>
                    <a:lnTo>
                      <a:pt x="875" y="467"/>
                    </a:lnTo>
                    <a:lnTo>
                      <a:pt x="877" y="465"/>
                    </a:lnTo>
                    <a:lnTo>
                      <a:pt x="882" y="462"/>
                    </a:lnTo>
                    <a:lnTo>
                      <a:pt x="883" y="458"/>
                    </a:lnTo>
                    <a:lnTo>
                      <a:pt x="885" y="458"/>
                    </a:lnTo>
                    <a:lnTo>
                      <a:pt x="885" y="460"/>
                    </a:lnTo>
                    <a:lnTo>
                      <a:pt x="887" y="462"/>
                    </a:lnTo>
                    <a:lnTo>
                      <a:pt x="888" y="462"/>
                    </a:lnTo>
                    <a:lnTo>
                      <a:pt x="892" y="463"/>
                    </a:lnTo>
                    <a:lnTo>
                      <a:pt x="895" y="465"/>
                    </a:lnTo>
                    <a:lnTo>
                      <a:pt x="897" y="468"/>
                    </a:lnTo>
                    <a:lnTo>
                      <a:pt x="897" y="472"/>
                    </a:lnTo>
                    <a:lnTo>
                      <a:pt x="895" y="473"/>
                    </a:lnTo>
                    <a:lnTo>
                      <a:pt x="893" y="478"/>
                    </a:lnTo>
                    <a:lnTo>
                      <a:pt x="893" y="483"/>
                    </a:lnTo>
                    <a:lnTo>
                      <a:pt x="893" y="486"/>
                    </a:lnTo>
                    <a:lnTo>
                      <a:pt x="892" y="491"/>
                    </a:lnTo>
                    <a:lnTo>
                      <a:pt x="888" y="495"/>
                    </a:lnTo>
                    <a:lnTo>
                      <a:pt x="888" y="498"/>
                    </a:lnTo>
                    <a:lnTo>
                      <a:pt x="888" y="500"/>
                    </a:lnTo>
                    <a:lnTo>
                      <a:pt x="887" y="500"/>
                    </a:lnTo>
                    <a:lnTo>
                      <a:pt x="883" y="496"/>
                    </a:lnTo>
                    <a:lnTo>
                      <a:pt x="878" y="495"/>
                    </a:lnTo>
                    <a:lnTo>
                      <a:pt x="877" y="491"/>
                    </a:lnTo>
                    <a:lnTo>
                      <a:pt x="875" y="491"/>
                    </a:lnTo>
                    <a:lnTo>
                      <a:pt x="873" y="491"/>
                    </a:lnTo>
                    <a:lnTo>
                      <a:pt x="868" y="490"/>
                    </a:lnTo>
                    <a:lnTo>
                      <a:pt x="868" y="488"/>
                    </a:lnTo>
                    <a:lnTo>
                      <a:pt x="868" y="486"/>
                    </a:lnTo>
                    <a:lnTo>
                      <a:pt x="867" y="483"/>
                    </a:lnTo>
                    <a:lnTo>
                      <a:pt x="863" y="483"/>
                    </a:lnTo>
                    <a:lnTo>
                      <a:pt x="862" y="483"/>
                    </a:lnTo>
                    <a:lnTo>
                      <a:pt x="860" y="483"/>
                    </a:lnTo>
                    <a:lnTo>
                      <a:pt x="857" y="480"/>
                    </a:lnTo>
                    <a:lnTo>
                      <a:pt x="853" y="480"/>
                    </a:lnTo>
                    <a:lnTo>
                      <a:pt x="850" y="481"/>
                    </a:lnTo>
                    <a:lnTo>
                      <a:pt x="850" y="481"/>
                    </a:lnTo>
                    <a:lnTo>
                      <a:pt x="850" y="485"/>
                    </a:lnTo>
                    <a:lnTo>
                      <a:pt x="848" y="485"/>
                    </a:lnTo>
                    <a:lnTo>
                      <a:pt x="847" y="483"/>
                    </a:lnTo>
                    <a:lnTo>
                      <a:pt x="842" y="483"/>
                    </a:lnTo>
                    <a:lnTo>
                      <a:pt x="838" y="485"/>
                    </a:lnTo>
                    <a:lnTo>
                      <a:pt x="840" y="485"/>
                    </a:lnTo>
                    <a:lnTo>
                      <a:pt x="843" y="485"/>
                    </a:lnTo>
                    <a:lnTo>
                      <a:pt x="847" y="486"/>
                    </a:lnTo>
                    <a:lnTo>
                      <a:pt x="848" y="488"/>
                    </a:lnTo>
                    <a:lnTo>
                      <a:pt x="848" y="488"/>
                    </a:lnTo>
                    <a:lnTo>
                      <a:pt x="845" y="490"/>
                    </a:lnTo>
                    <a:lnTo>
                      <a:pt x="840" y="495"/>
                    </a:lnTo>
                    <a:lnTo>
                      <a:pt x="835" y="496"/>
                    </a:lnTo>
                    <a:lnTo>
                      <a:pt x="833" y="496"/>
                    </a:lnTo>
                    <a:lnTo>
                      <a:pt x="832" y="495"/>
                    </a:lnTo>
                    <a:lnTo>
                      <a:pt x="832" y="491"/>
                    </a:lnTo>
                    <a:lnTo>
                      <a:pt x="830" y="490"/>
                    </a:lnTo>
                    <a:lnTo>
                      <a:pt x="828" y="491"/>
                    </a:lnTo>
                    <a:lnTo>
                      <a:pt x="828" y="495"/>
                    </a:lnTo>
                    <a:lnTo>
                      <a:pt x="830" y="496"/>
                    </a:lnTo>
                    <a:lnTo>
                      <a:pt x="828" y="498"/>
                    </a:lnTo>
                    <a:lnTo>
                      <a:pt x="828" y="501"/>
                    </a:lnTo>
                    <a:lnTo>
                      <a:pt x="830" y="503"/>
                    </a:lnTo>
                    <a:lnTo>
                      <a:pt x="828" y="505"/>
                    </a:lnTo>
                    <a:lnTo>
                      <a:pt x="828" y="506"/>
                    </a:lnTo>
                    <a:lnTo>
                      <a:pt x="830" y="508"/>
                    </a:lnTo>
                    <a:lnTo>
                      <a:pt x="828" y="510"/>
                    </a:lnTo>
                    <a:lnTo>
                      <a:pt x="823" y="508"/>
                    </a:lnTo>
                    <a:lnTo>
                      <a:pt x="820" y="508"/>
                    </a:lnTo>
                    <a:lnTo>
                      <a:pt x="818" y="510"/>
                    </a:lnTo>
                    <a:lnTo>
                      <a:pt x="822" y="511"/>
                    </a:lnTo>
                    <a:lnTo>
                      <a:pt x="825" y="513"/>
                    </a:lnTo>
                    <a:lnTo>
                      <a:pt x="832" y="511"/>
                    </a:lnTo>
                    <a:lnTo>
                      <a:pt x="832" y="513"/>
                    </a:lnTo>
                    <a:lnTo>
                      <a:pt x="832" y="516"/>
                    </a:lnTo>
                    <a:lnTo>
                      <a:pt x="832" y="520"/>
                    </a:lnTo>
                    <a:lnTo>
                      <a:pt x="833" y="520"/>
                    </a:lnTo>
                    <a:lnTo>
                      <a:pt x="835" y="518"/>
                    </a:lnTo>
                    <a:lnTo>
                      <a:pt x="838" y="518"/>
                    </a:lnTo>
                    <a:lnTo>
                      <a:pt x="843" y="520"/>
                    </a:lnTo>
                    <a:lnTo>
                      <a:pt x="845" y="521"/>
                    </a:lnTo>
                    <a:lnTo>
                      <a:pt x="850" y="521"/>
                    </a:lnTo>
                    <a:lnTo>
                      <a:pt x="853" y="521"/>
                    </a:lnTo>
                    <a:lnTo>
                      <a:pt x="857" y="521"/>
                    </a:lnTo>
                    <a:lnTo>
                      <a:pt x="858" y="520"/>
                    </a:lnTo>
                    <a:lnTo>
                      <a:pt x="860" y="520"/>
                    </a:lnTo>
                    <a:lnTo>
                      <a:pt x="860" y="523"/>
                    </a:lnTo>
                    <a:lnTo>
                      <a:pt x="860" y="526"/>
                    </a:lnTo>
                    <a:lnTo>
                      <a:pt x="862" y="530"/>
                    </a:lnTo>
                    <a:lnTo>
                      <a:pt x="860" y="530"/>
                    </a:lnTo>
                    <a:lnTo>
                      <a:pt x="858" y="531"/>
                    </a:lnTo>
                    <a:lnTo>
                      <a:pt x="855" y="530"/>
                    </a:lnTo>
                    <a:lnTo>
                      <a:pt x="853" y="530"/>
                    </a:lnTo>
                    <a:lnTo>
                      <a:pt x="850" y="531"/>
                    </a:lnTo>
                    <a:lnTo>
                      <a:pt x="847" y="531"/>
                    </a:lnTo>
                    <a:lnTo>
                      <a:pt x="845" y="530"/>
                    </a:lnTo>
                    <a:lnTo>
                      <a:pt x="838" y="531"/>
                    </a:lnTo>
                    <a:lnTo>
                      <a:pt x="833" y="531"/>
                    </a:lnTo>
                    <a:lnTo>
                      <a:pt x="830" y="531"/>
                    </a:lnTo>
                    <a:lnTo>
                      <a:pt x="830" y="530"/>
                    </a:lnTo>
                    <a:lnTo>
                      <a:pt x="828" y="531"/>
                    </a:lnTo>
                    <a:lnTo>
                      <a:pt x="830" y="533"/>
                    </a:lnTo>
                    <a:lnTo>
                      <a:pt x="830" y="535"/>
                    </a:lnTo>
                    <a:lnTo>
                      <a:pt x="833" y="535"/>
                    </a:lnTo>
                    <a:lnTo>
                      <a:pt x="837" y="533"/>
                    </a:lnTo>
                    <a:lnTo>
                      <a:pt x="845" y="533"/>
                    </a:lnTo>
                    <a:lnTo>
                      <a:pt x="848" y="535"/>
                    </a:lnTo>
                    <a:lnTo>
                      <a:pt x="850" y="538"/>
                    </a:lnTo>
                    <a:lnTo>
                      <a:pt x="853" y="538"/>
                    </a:lnTo>
                    <a:lnTo>
                      <a:pt x="857" y="538"/>
                    </a:lnTo>
                    <a:lnTo>
                      <a:pt x="860" y="541"/>
                    </a:lnTo>
                    <a:lnTo>
                      <a:pt x="862" y="545"/>
                    </a:lnTo>
                    <a:lnTo>
                      <a:pt x="865" y="548"/>
                    </a:lnTo>
                    <a:lnTo>
                      <a:pt x="867" y="550"/>
                    </a:lnTo>
                    <a:lnTo>
                      <a:pt x="865" y="550"/>
                    </a:lnTo>
                    <a:lnTo>
                      <a:pt x="862" y="550"/>
                    </a:lnTo>
                    <a:lnTo>
                      <a:pt x="860" y="548"/>
                    </a:lnTo>
                    <a:lnTo>
                      <a:pt x="860" y="550"/>
                    </a:lnTo>
                    <a:lnTo>
                      <a:pt x="860" y="551"/>
                    </a:lnTo>
                    <a:lnTo>
                      <a:pt x="862" y="555"/>
                    </a:lnTo>
                    <a:lnTo>
                      <a:pt x="862" y="560"/>
                    </a:lnTo>
                    <a:lnTo>
                      <a:pt x="862" y="563"/>
                    </a:lnTo>
                    <a:lnTo>
                      <a:pt x="862" y="566"/>
                    </a:lnTo>
                    <a:lnTo>
                      <a:pt x="862" y="568"/>
                    </a:lnTo>
                    <a:lnTo>
                      <a:pt x="860" y="571"/>
                    </a:lnTo>
                    <a:lnTo>
                      <a:pt x="858" y="578"/>
                    </a:lnTo>
                    <a:lnTo>
                      <a:pt x="855" y="581"/>
                    </a:lnTo>
                    <a:lnTo>
                      <a:pt x="852" y="581"/>
                    </a:lnTo>
                    <a:lnTo>
                      <a:pt x="850" y="579"/>
                    </a:lnTo>
                    <a:lnTo>
                      <a:pt x="848" y="576"/>
                    </a:lnTo>
                    <a:lnTo>
                      <a:pt x="852" y="573"/>
                    </a:lnTo>
                    <a:lnTo>
                      <a:pt x="850" y="571"/>
                    </a:lnTo>
                    <a:lnTo>
                      <a:pt x="847" y="571"/>
                    </a:lnTo>
                    <a:lnTo>
                      <a:pt x="845" y="571"/>
                    </a:lnTo>
                    <a:lnTo>
                      <a:pt x="843" y="571"/>
                    </a:lnTo>
                    <a:lnTo>
                      <a:pt x="837" y="565"/>
                    </a:lnTo>
                    <a:lnTo>
                      <a:pt x="833" y="561"/>
                    </a:lnTo>
                    <a:lnTo>
                      <a:pt x="828" y="560"/>
                    </a:lnTo>
                    <a:lnTo>
                      <a:pt x="828" y="556"/>
                    </a:lnTo>
                    <a:lnTo>
                      <a:pt x="827" y="553"/>
                    </a:lnTo>
                    <a:lnTo>
                      <a:pt x="822" y="548"/>
                    </a:lnTo>
                    <a:lnTo>
                      <a:pt x="818" y="546"/>
                    </a:lnTo>
                    <a:lnTo>
                      <a:pt x="818" y="546"/>
                    </a:lnTo>
                    <a:lnTo>
                      <a:pt x="818" y="548"/>
                    </a:lnTo>
                    <a:lnTo>
                      <a:pt x="818" y="550"/>
                    </a:lnTo>
                    <a:lnTo>
                      <a:pt x="823" y="553"/>
                    </a:lnTo>
                    <a:lnTo>
                      <a:pt x="823" y="556"/>
                    </a:lnTo>
                    <a:lnTo>
                      <a:pt x="822" y="558"/>
                    </a:lnTo>
                    <a:lnTo>
                      <a:pt x="817" y="556"/>
                    </a:lnTo>
                    <a:lnTo>
                      <a:pt x="813" y="555"/>
                    </a:lnTo>
                    <a:lnTo>
                      <a:pt x="812" y="551"/>
                    </a:lnTo>
                    <a:lnTo>
                      <a:pt x="810" y="548"/>
                    </a:lnTo>
                    <a:lnTo>
                      <a:pt x="809" y="551"/>
                    </a:lnTo>
                    <a:lnTo>
                      <a:pt x="810" y="553"/>
                    </a:lnTo>
                    <a:lnTo>
                      <a:pt x="813" y="558"/>
                    </a:lnTo>
                    <a:lnTo>
                      <a:pt x="820" y="560"/>
                    </a:lnTo>
                    <a:lnTo>
                      <a:pt x="827" y="561"/>
                    </a:lnTo>
                    <a:lnTo>
                      <a:pt x="833" y="565"/>
                    </a:lnTo>
                    <a:lnTo>
                      <a:pt x="842" y="573"/>
                    </a:lnTo>
                    <a:lnTo>
                      <a:pt x="843" y="576"/>
                    </a:lnTo>
                    <a:lnTo>
                      <a:pt x="842" y="578"/>
                    </a:lnTo>
                    <a:lnTo>
                      <a:pt x="838" y="578"/>
                    </a:lnTo>
                    <a:lnTo>
                      <a:pt x="837" y="576"/>
                    </a:lnTo>
                    <a:lnTo>
                      <a:pt x="832" y="576"/>
                    </a:lnTo>
                    <a:lnTo>
                      <a:pt x="830" y="578"/>
                    </a:lnTo>
                    <a:lnTo>
                      <a:pt x="825" y="581"/>
                    </a:lnTo>
                    <a:lnTo>
                      <a:pt x="822" y="581"/>
                    </a:lnTo>
                    <a:lnTo>
                      <a:pt x="818" y="579"/>
                    </a:lnTo>
                    <a:lnTo>
                      <a:pt x="817" y="576"/>
                    </a:lnTo>
                    <a:lnTo>
                      <a:pt x="818" y="576"/>
                    </a:lnTo>
                    <a:lnTo>
                      <a:pt x="817" y="574"/>
                    </a:lnTo>
                    <a:lnTo>
                      <a:pt x="813" y="571"/>
                    </a:lnTo>
                    <a:lnTo>
                      <a:pt x="813" y="574"/>
                    </a:lnTo>
                    <a:lnTo>
                      <a:pt x="815" y="576"/>
                    </a:lnTo>
                    <a:lnTo>
                      <a:pt x="817" y="581"/>
                    </a:lnTo>
                    <a:lnTo>
                      <a:pt x="818" y="583"/>
                    </a:lnTo>
                    <a:lnTo>
                      <a:pt x="822" y="584"/>
                    </a:lnTo>
                    <a:lnTo>
                      <a:pt x="827" y="583"/>
                    </a:lnTo>
                    <a:lnTo>
                      <a:pt x="830" y="579"/>
                    </a:lnTo>
                    <a:lnTo>
                      <a:pt x="833" y="578"/>
                    </a:lnTo>
                    <a:lnTo>
                      <a:pt x="838" y="581"/>
                    </a:lnTo>
                    <a:lnTo>
                      <a:pt x="838" y="584"/>
                    </a:lnTo>
                    <a:lnTo>
                      <a:pt x="838" y="584"/>
                    </a:lnTo>
                    <a:lnTo>
                      <a:pt x="837" y="593"/>
                    </a:lnTo>
                    <a:lnTo>
                      <a:pt x="835" y="594"/>
                    </a:lnTo>
                    <a:lnTo>
                      <a:pt x="832" y="594"/>
                    </a:lnTo>
                    <a:lnTo>
                      <a:pt x="833" y="596"/>
                    </a:lnTo>
                    <a:lnTo>
                      <a:pt x="835" y="598"/>
                    </a:lnTo>
                    <a:lnTo>
                      <a:pt x="837" y="598"/>
                    </a:lnTo>
                    <a:lnTo>
                      <a:pt x="842" y="598"/>
                    </a:lnTo>
                    <a:lnTo>
                      <a:pt x="847" y="603"/>
                    </a:lnTo>
                    <a:lnTo>
                      <a:pt x="852" y="604"/>
                    </a:lnTo>
                    <a:lnTo>
                      <a:pt x="853" y="603"/>
                    </a:lnTo>
                    <a:lnTo>
                      <a:pt x="857" y="601"/>
                    </a:lnTo>
                    <a:lnTo>
                      <a:pt x="860" y="601"/>
                    </a:lnTo>
                    <a:lnTo>
                      <a:pt x="860" y="603"/>
                    </a:lnTo>
                    <a:lnTo>
                      <a:pt x="858" y="606"/>
                    </a:lnTo>
                    <a:lnTo>
                      <a:pt x="860" y="609"/>
                    </a:lnTo>
                    <a:lnTo>
                      <a:pt x="862" y="613"/>
                    </a:lnTo>
                    <a:lnTo>
                      <a:pt x="860" y="616"/>
                    </a:lnTo>
                    <a:lnTo>
                      <a:pt x="855" y="621"/>
                    </a:lnTo>
                    <a:lnTo>
                      <a:pt x="850" y="624"/>
                    </a:lnTo>
                    <a:lnTo>
                      <a:pt x="848" y="623"/>
                    </a:lnTo>
                    <a:lnTo>
                      <a:pt x="847" y="621"/>
                    </a:lnTo>
                    <a:lnTo>
                      <a:pt x="845" y="619"/>
                    </a:lnTo>
                    <a:lnTo>
                      <a:pt x="843" y="616"/>
                    </a:lnTo>
                    <a:lnTo>
                      <a:pt x="843" y="613"/>
                    </a:lnTo>
                    <a:lnTo>
                      <a:pt x="838" y="609"/>
                    </a:lnTo>
                    <a:lnTo>
                      <a:pt x="833" y="608"/>
                    </a:lnTo>
                    <a:lnTo>
                      <a:pt x="830" y="606"/>
                    </a:lnTo>
                    <a:lnTo>
                      <a:pt x="827" y="606"/>
                    </a:lnTo>
                    <a:lnTo>
                      <a:pt x="823" y="608"/>
                    </a:lnTo>
                    <a:lnTo>
                      <a:pt x="820" y="608"/>
                    </a:lnTo>
                    <a:lnTo>
                      <a:pt x="818" y="606"/>
                    </a:lnTo>
                    <a:lnTo>
                      <a:pt x="817" y="603"/>
                    </a:lnTo>
                    <a:lnTo>
                      <a:pt x="815" y="601"/>
                    </a:lnTo>
                    <a:lnTo>
                      <a:pt x="813" y="601"/>
                    </a:lnTo>
                    <a:lnTo>
                      <a:pt x="813" y="603"/>
                    </a:lnTo>
                    <a:lnTo>
                      <a:pt x="815" y="604"/>
                    </a:lnTo>
                    <a:lnTo>
                      <a:pt x="815" y="609"/>
                    </a:lnTo>
                    <a:lnTo>
                      <a:pt x="813" y="613"/>
                    </a:lnTo>
                    <a:lnTo>
                      <a:pt x="810" y="614"/>
                    </a:lnTo>
                    <a:lnTo>
                      <a:pt x="807" y="614"/>
                    </a:lnTo>
                    <a:lnTo>
                      <a:pt x="805" y="614"/>
                    </a:lnTo>
                    <a:lnTo>
                      <a:pt x="807" y="616"/>
                    </a:lnTo>
                    <a:lnTo>
                      <a:pt x="809" y="618"/>
                    </a:lnTo>
                    <a:lnTo>
                      <a:pt x="809" y="619"/>
                    </a:lnTo>
                    <a:lnTo>
                      <a:pt x="805" y="624"/>
                    </a:lnTo>
                    <a:lnTo>
                      <a:pt x="804" y="626"/>
                    </a:lnTo>
                    <a:lnTo>
                      <a:pt x="804" y="628"/>
                    </a:lnTo>
                    <a:lnTo>
                      <a:pt x="804" y="629"/>
                    </a:lnTo>
                    <a:lnTo>
                      <a:pt x="807" y="629"/>
                    </a:lnTo>
                    <a:lnTo>
                      <a:pt x="809" y="634"/>
                    </a:lnTo>
                    <a:lnTo>
                      <a:pt x="810" y="636"/>
                    </a:lnTo>
                    <a:lnTo>
                      <a:pt x="812" y="639"/>
                    </a:lnTo>
                    <a:lnTo>
                      <a:pt x="810" y="644"/>
                    </a:lnTo>
                    <a:lnTo>
                      <a:pt x="810" y="646"/>
                    </a:lnTo>
                    <a:lnTo>
                      <a:pt x="812" y="643"/>
                    </a:lnTo>
                    <a:lnTo>
                      <a:pt x="813" y="641"/>
                    </a:lnTo>
                    <a:lnTo>
                      <a:pt x="813" y="638"/>
                    </a:lnTo>
                    <a:lnTo>
                      <a:pt x="812" y="636"/>
                    </a:lnTo>
                    <a:lnTo>
                      <a:pt x="812" y="633"/>
                    </a:lnTo>
                    <a:lnTo>
                      <a:pt x="813" y="629"/>
                    </a:lnTo>
                    <a:lnTo>
                      <a:pt x="815" y="629"/>
                    </a:lnTo>
                    <a:lnTo>
                      <a:pt x="817" y="633"/>
                    </a:lnTo>
                    <a:lnTo>
                      <a:pt x="818" y="634"/>
                    </a:lnTo>
                    <a:lnTo>
                      <a:pt x="820" y="636"/>
                    </a:lnTo>
                    <a:lnTo>
                      <a:pt x="823" y="639"/>
                    </a:lnTo>
                    <a:lnTo>
                      <a:pt x="825" y="638"/>
                    </a:lnTo>
                    <a:lnTo>
                      <a:pt x="827" y="638"/>
                    </a:lnTo>
                    <a:lnTo>
                      <a:pt x="828" y="639"/>
                    </a:lnTo>
                    <a:lnTo>
                      <a:pt x="830" y="638"/>
                    </a:lnTo>
                    <a:lnTo>
                      <a:pt x="833" y="636"/>
                    </a:lnTo>
                    <a:lnTo>
                      <a:pt x="837" y="638"/>
                    </a:lnTo>
                    <a:lnTo>
                      <a:pt x="838" y="639"/>
                    </a:lnTo>
                    <a:lnTo>
                      <a:pt x="838" y="643"/>
                    </a:lnTo>
                    <a:lnTo>
                      <a:pt x="835" y="648"/>
                    </a:lnTo>
                    <a:lnTo>
                      <a:pt x="833" y="649"/>
                    </a:lnTo>
                    <a:lnTo>
                      <a:pt x="833" y="654"/>
                    </a:lnTo>
                    <a:lnTo>
                      <a:pt x="833" y="659"/>
                    </a:lnTo>
                    <a:lnTo>
                      <a:pt x="832" y="661"/>
                    </a:lnTo>
                    <a:lnTo>
                      <a:pt x="827" y="659"/>
                    </a:lnTo>
                    <a:lnTo>
                      <a:pt x="823" y="661"/>
                    </a:lnTo>
                    <a:lnTo>
                      <a:pt x="820" y="661"/>
                    </a:lnTo>
                    <a:lnTo>
                      <a:pt x="817" y="659"/>
                    </a:lnTo>
                    <a:lnTo>
                      <a:pt x="813" y="659"/>
                    </a:lnTo>
                    <a:lnTo>
                      <a:pt x="812" y="661"/>
                    </a:lnTo>
                    <a:lnTo>
                      <a:pt x="812" y="664"/>
                    </a:lnTo>
                    <a:lnTo>
                      <a:pt x="809" y="666"/>
                    </a:lnTo>
                    <a:lnTo>
                      <a:pt x="805" y="666"/>
                    </a:lnTo>
                    <a:lnTo>
                      <a:pt x="804" y="666"/>
                    </a:lnTo>
                    <a:lnTo>
                      <a:pt x="802" y="669"/>
                    </a:lnTo>
                    <a:lnTo>
                      <a:pt x="802" y="671"/>
                    </a:lnTo>
                    <a:lnTo>
                      <a:pt x="799" y="671"/>
                    </a:lnTo>
                    <a:lnTo>
                      <a:pt x="795" y="671"/>
                    </a:lnTo>
                    <a:lnTo>
                      <a:pt x="792" y="668"/>
                    </a:lnTo>
                    <a:lnTo>
                      <a:pt x="785" y="664"/>
                    </a:lnTo>
                    <a:lnTo>
                      <a:pt x="782" y="661"/>
                    </a:lnTo>
                    <a:lnTo>
                      <a:pt x="772" y="653"/>
                    </a:lnTo>
                    <a:lnTo>
                      <a:pt x="770" y="649"/>
                    </a:lnTo>
                    <a:lnTo>
                      <a:pt x="770" y="646"/>
                    </a:lnTo>
                    <a:lnTo>
                      <a:pt x="772" y="646"/>
                    </a:lnTo>
                    <a:lnTo>
                      <a:pt x="774" y="646"/>
                    </a:lnTo>
                    <a:lnTo>
                      <a:pt x="775" y="646"/>
                    </a:lnTo>
                    <a:lnTo>
                      <a:pt x="777" y="648"/>
                    </a:lnTo>
                    <a:lnTo>
                      <a:pt x="785" y="651"/>
                    </a:lnTo>
                    <a:lnTo>
                      <a:pt x="790" y="654"/>
                    </a:lnTo>
                    <a:lnTo>
                      <a:pt x="792" y="654"/>
                    </a:lnTo>
                    <a:lnTo>
                      <a:pt x="799" y="653"/>
                    </a:lnTo>
                    <a:lnTo>
                      <a:pt x="799" y="651"/>
                    </a:lnTo>
                    <a:lnTo>
                      <a:pt x="797" y="649"/>
                    </a:lnTo>
                    <a:lnTo>
                      <a:pt x="795" y="651"/>
                    </a:lnTo>
                    <a:lnTo>
                      <a:pt x="792" y="651"/>
                    </a:lnTo>
                    <a:lnTo>
                      <a:pt x="789" y="649"/>
                    </a:lnTo>
                    <a:lnTo>
                      <a:pt x="782" y="646"/>
                    </a:lnTo>
                    <a:lnTo>
                      <a:pt x="774" y="643"/>
                    </a:lnTo>
                    <a:lnTo>
                      <a:pt x="770" y="643"/>
                    </a:lnTo>
                    <a:lnTo>
                      <a:pt x="770" y="641"/>
                    </a:lnTo>
                    <a:lnTo>
                      <a:pt x="770" y="638"/>
                    </a:lnTo>
                    <a:lnTo>
                      <a:pt x="769" y="638"/>
                    </a:lnTo>
                    <a:lnTo>
                      <a:pt x="765" y="638"/>
                    </a:lnTo>
                    <a:lnTo>
                      <a:pt x="764" y="639"/>
                    </a:lnTo>
                    <a:lnTo>
                      <a:pt x="764" y="643"/>
                    </a:lnTo>
                    <a:lnTo>
                      <a:pt x="764" y="649"/>
                    </a:lnTo>
                    <a:lnTo>
                      <a:pt x="764" y="653"/>
                    </a:lnTo>
                    <a:lnTo>
                      <a:pt x="762" y="654"/>
                    </a:lnTo>
                    <a:lnTo>
                      <a:pt x="760" y="654"/>
                    </a:lnTo>
                    <a:lnTo>
                      <a:pt x="754" y="646"/>
                    </a:lnTo>
                    <a:lnTo>
                      <a:pt x="749" y="638"/>
                    </a:lnTo>
                    <a:lnTo>
                      <a:pt x="747" y="636"/>
                    </a:lnTo>
                    <a:lnTo>
                      <a:pt x="745" y="634"/>
                    </a:lnTo>
                    <a:lnTo>
                      <a:pt x="744" y="633"/>
                    </a:lnTo>
                    <a:lnTo>
                      <a:pt x="742" y="633"/>
                    </a:lnTo>
                    <a:lnTo>
                      <a:pt x="742" y="633"/>
                    </a:lnTo>
                    <a:lnTo>
                      <a:pt x="742" y="634"/>
                    </a:lnTo>
                    <a:lnTo>
                      <a:pt x="745" y="638"/>
                    </a:lnTo>
                    <a:lnTo>
                      <a:pt x="750" y="646"/>
                    </a:lnTo>
                    <a:lnTo>
                      <a:pt x="752" y="648"/>
                    </a:lnTo>
                    <a:lnTo>
                      <a:pt x="755" y="649"/>
                    </a:lnTo>
                    <a:lnTo>
                      <a:pt x="755" y="653"/>
                    </a:lnTo>
                    <a:lnTo>
                      <a:pt x="755" y="654"/>
                    </a:lnTo>
                    <a:lnTo>
                      <a:pt x="752" y="654"/>
                    </a:lnTo>
                    <a:lnTo>
                      <a:pt x="749" y="656"/>
                    </a:lnTo>
                    <a:lnTo>
                      <a:pt x="747" y="658"/>
                    </a:lnTo>
                    <a:lnTo>
                      <a:pt x="744" y="661"/>
                    </a:lnTo>
                    <a:lnTo>
                      <a:pt x="740" y="661"/>
                    </a:lnTo>
                    <a:lnTo>
                      <a:pt x="737" y="663"/>
                    </a:lnTo>
                    <a:lnTo>
                      <a:pt x="734" y="664"/>
                    </a:lnTo>
                    <a:lnTo>
                      <a:pt x="730" y="664"/>
                    </a:lnTo>
                    <a:lnTo>
                      <a:pt x="727" y="661"/>
                    </a:lnTo>
                    <a:lnTo>
                      <a:pt x="725" y="661"/>
                    </a:lnTo>
                    <a:lnTo>
                      <a:pt x="722" y="659"/>
                    </a:lnTo>
                    <a:lnTo>
                      <a:pt x="722" y="658"/>
                    </a:lnTo>
                    <a:lnTo>
                      <a:pt x="717" y="654"/>
                    </a:lnTo>
                    <a:lnTo>
                      <a:pt x="714" y="653"/>
                    </a:lnTo>
                    <a:lnTo>
                      <a:pt x="714" y="651"/>
                    </a:lnTo>
                    <a:lnTo>
                      <a:pt x="712" y="648"/>
                    </a:lnTo>
                    <a:lnTo>
                      <a:pt x="711" y="648"/>
                    </a:lnTo>
                    <a:lnTo>
                      <a:pt x="711" y="649"/>
                    </a:lnTo>
                    <a:lnTo>
                      <a:pt x="711" y="653"/>
                    </a:lnTo>
                    <a:lnTo>
                      <a:pt x="712" y="654"/>
                    </a:lnTo>
                    <a:lnTo>
                      <a:pt x="715" y="656"/>
                    </a:lnTo>
                    <a:lnTo>
                      <a:pt x="719" y="659"/>
                    </a:lnTo>
                    <a:lnTo>
                      <a:pt x="722" y="664"/>
                    </a:lnTo>
                    <a:lnTo>
                      <a:pt x="722" y="666"/>
                    </a:lnTo>
                    <a:lnTo>
                      <a:pt x="720" y="668"/>
                    </a:lnTo>
                    <a:lnTo>
                      <a:pt x="712" y="668"/>
                    </a:lnTo>
                    <a:lnTo>
                      <a:pt x="707" y="666"/>
                    </a:lnTo>
                    <a:lnTo>
                      <a:pt x="704" y="668"/>
                    </a:lnTo>
                    <a:lnTo>
                      <a:pt x="701" y="669"/>
                    </a:lnTo>
                    <a:lnTo>
                      <a:pt x="702" y="671"/>
                    </a:lnTo>
                    <a:lnTo>
                      <a:pt x="704" y="671"/>
                    </a:lnTo>
                    <a:lnTo>
                      <a:pt x="706" y="674"/>
                    </a:lnTo>
                    <a:lnTo>
                      <a:pt x="707" y="674"/>
                    </a:lnTo>
                    <a:lnTo>
                      <a:pt x="709" y="672"/>
                    </a:lnTo>
                    <a:lnTo>
                      <a:pt x="709" y="669"/>
                    </a:lnTo>
                    <a:lnTo>
                      <a:pt x="714" y="669"/>
                    </a:lnTo>
                    <a:lnTo>
                      <a:pt x="714" y="669"/>
                    </a:lnTo>
                    <a:lnTo>
                      <a:pt x="717" y="671"/>
                    </a:lnTo>
                    <a:lnTo>
                      <a:pt x="717" y="671"/>
                    </a:lnTo>
                    <a:lnTo>
                      <a:pt x="720" y="672"/>
                    </a:lnTo>
                    <a:lnTo>
                      <a:pt x="724" y="671"/>
                    </a:lnTo>
                    <a:lnTo>
                      <a:pt x="724" y="668"/>
                    </a:lnTo>
                    <a:lnTo>
                      <a:pt x="727" y="668"/>
                    </a:lnTo>
                    <a:lnTo>
                      <a:pt x="732" y="668"/>
                    </a:lnTo>
                    <a:lnTo>
                      <a:pt x="735" y="668"/>
                    </a:lnTo>
                    <a:lnTo>
                      <a:pt x="737" y="669"/>
                    </a:lnTo>
                    <a:lnTo>
                      <a:pt x="740" y="671"/>
                    </a:lnTo>
                    <a:lnTo>
                      <a:pt x="745" y="672"/>
                    </a:lnTo>
                    <a:lnTo>
                      <a:pt x="749" y="674"/>
                    </a:lnTo>
                    <a:lnTo>
                      <a:pt x="750" y="676"/>
                    </a:lnTo>
                    <a:lnTo>
                      <a:pt x="749" y="679"/>
                    </a:lnTo>
                    <a:lnTo>
                      <a:pt x="747" y="679"/>
                    </a:lnTo>
                    <a:lnTo>
                      <a:pt x="744" y="682"/>
                    </a:lnTo>
                    <a:lnTo>
                      <a:pt x="740" y="681"/>
                    </a:lnTo>
                    <a:lnTo>
                      <a:pt x="737" y="682"/>
                    </a:lnTo>
                    <a:lnTo>
                      <a:pt x="734" y="686"/>
                    </a:lnTo>
                    <a:lnTo>
                      <a:pt x="730" y="686"/>
                    </a:lnTo>
                    <a:lnTo>
                      <a:pt x="725" y="686"/>
                    </a:lnTo>
                    <a:lnTo>
                      <a:pt x="722" y="682"/>
                    </a:lnTo>
                    <a:lnTo>
                      <a:pt x="719" y="681"/>
                    </a:lnTo>
                    <a:lnTo>
                      <a:pt x="717" y="681"/>
                    </a:lnTo>
                    <a:lnTo>
                      <a:pt x="715" y="682"/>
                    </a:lnTo>
                    <a:lnTo>
                      <a:pt x="712" y="682"/>
                    </a:lnTo>
                    <a:lnTo>
                      <a:pt x="711" y="682"/>
                    </a:lnTo>
                    <a:lnTo>
                      <a:pt x="709" y="682"/>
                    </a:lnTo>
                    <a:lnTo>
                      <a:pt x="709" y="684"/>
                    </a:lnTo>
                    <a:lnTo>
                      <a:pt x="712" y="684"/>
                    </a:lnTo>
                    <a:lnTo>
                      <a:pt x="715" y="684"/>
                    </a:lnTo>
                    <a:lnTo>
                      <a:pt x="717" y="684"/>
                    </a:lnTo>
                    <a:lnTo>
                      <a:pt x="720" y="684"/>
                    </a:lnTo>
                    <a:lnTo>
                      <a:pt x="722" y="686"/>
                    </a:lnTo>
                    <a:lnTo>
                      <a:pt x="720" y="687"/>
                    </a:lnTo>
                    <a:lnTo>
                      <a:pt x="715" y="687"/>
                    </a:lnTo>
                    <a:lnTo>
                      <a:pt x="712" y="691"/>
                    </a:lnTo>
                    <a:lnTo>
                      <a:pt x="711" y="691"/>
                    </a:lnTo>
                    <a:lnTo>
                      <a:pt x="714" y="692"/>
                    </a:lnTo>
                    <a:lnTo>
                      <a:pt x="715" y="691"/>
                    </a:lnTo>
                    <a:lnTo>
                      <a:pt x="720" y="689"/>
                    </a:lnTo>
                    <a:lnTo>
                      <a:pt x="722" y="689"/>
                    </a:lnTo>
                    <a:lnTo>
                      <a:pt x="724" y="691"/>
                    </a:lnTo>
                    <a:lnTo>
                      <a:pt x="724" y="694"/>
                    </a:lnTo>
                    <a:lnTo>
                      <a:pt x="725" y="694"/>
                    </a:lnTo>
                    <a:lnTo>
                      <a:pt x="727" y="691"/>
                    </a:lnTo>
                    <a:lnTo>
                      <a:pt x="730" y="691"/>
                    </a:lnTo>
                    <a:lnTo>
                      <a:pt x="732" y="689"/>
                    </a:lnTo>
                    <a:lnTo>
                      <a:pt x="737" y="687"/>
                    </a:lnTo>
                    <a:lnTo>
                      <a:pt x="739" y="687"/>
                    </a:lnTo>
                    <a:lnTo>
                      <a:pt x="740" y="687"/>
                    </a:lnTo>
                    <a:lnTo>
                      <a:pt x="747" y="692"/>
                    </a:lnTo>
                    <a:lnTo>
                      <a:pt x="749" y="691"/>
                    </a:lnTo>
                    <a:lnTo>
                      <a:pt x="750" y="692"/>
                    </a:lnTo>
                    <a:lnTo>
                      <a:pt x="750" y="696"/>
                    </a:lnTo>
                    <a:lnTo>
                      <a:pt x="750" y="702"/>
                    </a:lnTo>
                    <a:lnTo>
                      <a:pt x="747" y="704"/>
                    </a:lnTo>
                    <a:lnTo>
                      <a:pt x="742" y="706"/>
                    </a:lnTo>
                    <a:lnTo>
                      <a:pt x="739" y="704"/>
                    </a:lnTo>
                    <a:lnTo>
                      <a:pt x="735" y="704"/>
                    </a:lnTo>
                    <a:lnTo>
                      <a:pt x="727" y="704"/>
                    </a:lnTo>
                    <a:lnTo>
                      <a:pt x="725" y="702"/>
                    </a:lnTo>
                    <a:lnTo>
                      <a:pt x="722" y="706"/>
                    </a:lnTo>
                    <a:lnTo>
                      <a:pt x="724" y="706"/>
                    </a:lnTo>
                    <a:lnTo>
                      <a:pt x="729" y="706"/>
                    </a:lnTo>
                    <a:lnTo>
                      <a:pt x="732" y="706"/>
                    </a:lnTo>
                    <a:lnTo>
                      <a:pt x="739" y="707"/>
                    </a:lnTo>
                    <a:lnTo>
                      <a:pt x="740" y="711"/>
                    </a:lnTo>
                    <a:lnTo>
                      <a:pt x="740" y="712"/>
                    </a:lnTo>
                    <a:lnTo>
                      <a:pt x="744" y="709"/>
                    </a:lnTo>
                    <a:lnTo>
                      <a:pt x="747" y="707"/>
                    </a:lnTo>
                    <a:lnTo>
                      <a:pt x="752" y="707"/>
                    </a:lnTo>
                    <a:lnTo>
                      <a:pt x="757" y="709"/>
                    </a:lnTo>
                    <a:lnTo>
                      <a:pt x="759" y="711"/>
                    </a:lnTo>
                    <a:lnTo>
                      <a:pt x="765" y="716"/>
                    </a:lnTo>
                    <a:lnTo>
                      <a:pt x="767" y="717"/>
                    </a:lnTo>
                    <a:lnTo>
                      <a:pt x="767" y="719"/>
                    </a:lnTo>
                    <a:lnTo>
                      <a:pt x="769" y="719"/>
                    </a:lnTo>
                    <a:lnTo>
                      <a:pt x="770" y="721"/>
                    </a:lnTo>
                    <a:lnTo>
                      <a:pt x="772" y="721"/>
                    </a:lnTo>
                    <a:lnTo>
                      <a:pt x="775" y="724"/>
                    </a:lnTo>
                    <a:lnTo>
                      <a:pt x="779" y="726"/>
                    </a:lnTo>
                    <a:lnTo>
                      <a:pt x="780" y="727"/>
                    </a:lnTo>
                    <a:lnTo>
                      <a:pt x="782" y="729"/>
                    </a:lnTo>
                    <a:lnTo>
                      <a:pt x="784" y="729"/>
                    </a:lnTo>
                    <a:lnTo>
                      <a:pt x="785" y="732"/>
                    </a:lnTo>
                    <a:lnTo>
                      <a:pt x="787" y="734"/>
                    </a:lnTo>
                    <a:lnTo>
                      <a:pt x="787" y="734"/>
                    </a:lnTo>
                    <a:lnTo>
                      <a:pt x="785" y="739"/>
                    </a:lnTo>
                    <a:lnTo>
                      <a:pt x="782" y="741"/>
                    </a:lnTo>
                    <a:lnTo>
                      <a:pt x="780" y="744"/>
                    </a:lnTo>
                    <a:lnTo>
                      <a:pt x="779" y="746"/>
                    </a:lnTo>
                    <a:lnTo>
                      <a:pt x="779" y="747"/>
                    </a:lnTo>
                    <a:lnTo>
                      <a:pt x="782" y="744"/>
                    </a:lnTo>
                    <a:lnTo>
                      <a:pt x="787" y="741"/>
                    </a:lnTo>
                    <a:lnTo>
                      <a:pt x="789" y="741"/>
                    </a:lnTo>
                    <a:lnTo>
                      <a:pt x="790" y="741"/>
                    </a:lnTo>
                    <a:lnTo>
                      <a:pt x="789" y="742"/>
                    </a:lnTo>
                    <a:lnTo>
                      <a:pt x="787" y="747"/>
                    </a:lnTo>
                    <a:lnTo>
                      <a:pt x="789" y="746"/>
                    </a:lnTo>
                    <a:lnTo>
                      <a:pt x="790" y="744"/>
                    </a:lnTo>
                    <a:lnTo>
                      <a:pt x="792" y="742"/>
                    </a:lnTo>
                    <a:lnTo>
                      <a:pt x="795" y="742"/>
                    </a:lnTo>
                    <a:lnTo>
                      <a:pt x="797" y="744"/>
                    </a:lnTo>
                    <a:lnTo>
                      <a:pt x="795" y="747"/>
                    </a:lnTo>
                    <a:lnTo>
                      <a:pt x="792" y="749"/>
                    </a:lnTo>
                    <a:lnTo>
                      <a:pt x="789" y="752"/>
                    </a:lnTo>
                    <a:lnTo>
                      <a:pt x="787" y="754"/>
                    </a:lnTo>
                    <a:lnTo>
                      <a:pt x="787" y="757"/>
                    </a:lnTo>
                    <a:lnTo>
                      <a:pt x="789" y="759"/>
                    </a:lnTo>
                    <a:lnTo>
                      <a:pt x="789" y="761"/>
                    </a:lnTo>
                    <a:lnTo>
                      <a:pt x="787" y="766"/>
                    </a:lnTo>
                    <a:lnTo>
                      <a:pt x="787" y="767"/>
                    </a:lnTo>
                    <a:lnTo>
                      <a:pt x="789" y="766"/>
                    </a:lnTo>
                    <a:lnTo>
                      <a:pt x="790" y="761"/>
                    </a:lnTo>
                    <a:lnTo>
                      <a:pt x="794" y="756"/>
                    </a:lnTo>
                    <a:lnTo>
                      <a:pt x="797" y="754"/>
                    </a:lnTo>
                    <a:lnTo>
                      <a:pt x="799" y="754"/>
                    </a:lnTo>
                    <a:lnTo>
                      <a:pt x="799" y="756"/>
                    </a:lnTo>
                    <a:lnTo>
                      <a:pt x="797" y="759"/>
                    </a:lnTo>
                    <a:lnTo>
                      <a:pt x="795" y="764"/>
                    </a:lnTo>
                    <a:lnTo>
                      <a:pt x="795" y="764"/>
                    </a:lnTo>
                    <a:lnTo>
                      <a:pt x="799" y="764"/>
                    </a:lnTo>
                    <a:lnTo>
                      <a:pt x="800" y="766"/>
                    </a:lnTo>
                    <a:lnTo>
                      <a:pt x="799" y="769"/>
                    </a:lnTo>
                    <a:lnTo>
                      <a:pt x="797" y="770"/>
                    </a:lnTo>
                    <a:lnTo>
                      <a:pt x="792" y="772"/>
                    </a:lnTo>
                    <a:lnTo>
                      <a:pt x="792" y="774"/>
                    </a:lnTo>
                    <a:lnTo>
                      <a:pt x="792" y="775"/>
                    </a:lnTo>
                    <a:lnTo>
                      <a:pt x="797" y="774"/>
                    </a:lnTo>
                    <a:lnTo>
                      <a:pt x="797" y="775"/>
                    </a:lnTo>
                    <a:lnTo>
                      <a:pt x="797" y="777"/>
                    </a:lnTo>
                    <a:lnTo>
                      <a:pt x="795" y="779"/>
                    </a:lnTo>
                    <a:lnTo>
                      <a:pt x="797" y="780"/>
                    </a:lnTo>
                    <a:lnTo>
                      <a:pt x="799" y="782"/>
                    </a:lnTo>
                    <a:lnTo>
                      <a:pt x="799" y="784"/>
                    </a:lnTo>
                    <a:lnTo>
                      <a:pt x="799" y="789"/>
                    </a:lnTo>
                    <a:lnTo>
                      <a:pt x="797" y="790"/>
                    </a:lnTo>
                    <a:lnTo>
                      <a:pt x="797" y="797"/>
                    </a:lnTo>
                    <a:lnTo>
                      <a:pt x="797" y="800"/>
                    </a:lnTo>
                    <a:lnTo>
                      <a:pt x="797" y="804"/>
                    </a:lnTo>
                    <a:lnTo>
                      <a:pt x="795" y="805"/>
                    </a:lnTo>
                    <a:lnTo>
                      <a:pt x="792" y="804"/>
                    </a:lnTo>
                    <a:lnTo>
                      <a:pt x="790" y="805"/>
                    </a:lnTo>
                    <a:lnTo>
                      <a:pt x="790" y="804"/>
                    </a:lnTo>
                    <a:lnTo>
                      <a:pt x="790" y="802"/>
                    </a:lnTo>
                    <a:lnTo>
                      <a:pt x="790" y="799"/>
                    </a:lnTo>
                    <a:lnTo>
                      <a:pt x="787" y="799"/>
                    </a:lnTo>
                    <a:lnTo>
                      <a:pt x="785" y="799"/>
                    </a:lnTo>
                    <a:lnTo>
                      <a:pt x="784" y="800"/>
                    </a:lnTo>
                    <a:lnTo>
                      <a:pt x="780" y="800"/>
                    </a:lnTo>
                    <a:lnTo>
                      <a:pt x="780" y="797"/>
                    </a:lnTo>
                    <a:lnTo>
                      <a:pt x="784" y="794"/>
                    </a:lnTo>
                    <a:lnTo>
                      <a:pt x="782" y="789"/>
                    </a:lnTo>
                    <a:lnTo>
                      <a:pt x="782" y="787"/>
                    </a:lnTo>
                    <a:lnTo>
                      <a:pt x="782" y="784"/>
                    </a:lnTo>
                    <a:lnTo>
                      <a:pt x="782" y="782"/>
                    </a:lnTo>
                    <a:lnTo>
                      <a:pt x="780" y="780"/>
                    </a:lnTo>
                    <a:lnTo>
                      <a:pt x="779" y="784"/>
                    </a:lnTo>
                    <a:lnTo>
                      <a:pt x="777" y="787"/>
                    </a:lnTo>
                    <a:lnTo>
                      <a:pt x="779" y="794"/>
                    </a:lnTo>
                    <a:lnTo>
                      <a:pt x="777" y="799"/>
                    </a:lnTo>
                    <a:lnTo>
                      <a:pt x="777" y="800"/>
                    </a:lnTo>
                    <a:lnTo>
                      <a:pt x="775" y="802"/>
                    </a:lnTo>
                    <a:lnTo>
                      <a:pt x="774" y="802"/>
                    </a:lnTo>
                    <a:lnTo>
                      <a:pt x="770" y="802"/>
                    </a:lnTo>
                    <a:lnTo>
                      <a:pt x="767" y="804"/>
                    </a:lnTo>
                    <a:lnTo>
                      <a:pt x="764" y="802"/>
                    </a:lnTo>
                    <a:lnTo>
                      <a:pt x="759" y="797"/>
                    </a:lnTo>
                    <a:lnTo>
                      <a:pt x="755" y="790"/>
                    </a:lnTo>
                    <a:lnTo>
                      <a:pt x="752" y="787"/>
                    </a:lnTo>
                    <a:lnTo>
                      <a:pt x="749" y="785"/>
                    </a:lnTo>
                    <a:lnTo>
                      <a:pt x="749" y="777"/>
                    </a:lnTo>
                    <a:lnTo>
                      <a:pt x="745" y="774"/>
                    </a:lnTo>
                    <a:lnTo>
                      <a:pt x="744" y="772"/>
                    </a:lnTo>
                    <a:lnTo>
                      <a:pt x="742" y="767"/>
                    </a:lnTo>
                    <a:lnTo>
                      <a:pt x="744" y="762"/>
                    </a:lnTo>
                    <a:lnTo>
                      <a:pt x="745" y="759"/>
                    </a:lnTo>
                    <a:lnTo>
                      <a:pt x="744" y="757"/>
                    </a:lnTo>
                    <a:lnTo>
                      <a:pt x="742" y="757"/>
                    </a:lnTo>
                    <a:lnTo>
                      <a:pt x="737" y="759"/>
                    </a:lnTo>
                    <a:lnTo>
                      <a:pt x="735" y="761"/>
                    </a:lnTo>
                    <a:lnTo>
                      <a:pt x="732" y="759"/>
                    </a:lnTo>
                    <a:lnTo>
                      <a:pt x="725" y="749"/>
                    </a:lnTo>
                    <a:lnTo>
                      <a:pt x="724" y="746"/>
                    </a:lnTo>
                    <a:lnTo>
                      <a:pt x="722" y="744"/>
                    </a:lnTo>
                    <a:lnTo>
                      <a:pt x="720" y="746"/>
                    </a:lnTo>
                    <a:lnTo>
                      <a:pt x="715" y="746"/>
                    </a:lnTo>
                    <a:lnTo>
                      <a:pt x="712" y="744"/>
                    </a:lnTo>
                    <a:lnTo>
                      <a:pt x="709" y="746"/>
                    </a:lnTo>
                    <a:lnTo>
                      <a:pt x="707" y="747"/>
                    </a:lnTo>
                    <a:lnTo>
                      <a:pt x="706" y="746"/>
                    </a:lnTo>
                    <a:lnTo>
                      <a:pt x="702" y="742"/>
                    </a:lnTo>
                    <a:lnTo>
                      <a:pt x="702" y="741"/>
                    </a:lnTo>
                    <a:lnTo>
                      <a:pt x="696" y="736"/>
                    </a:lnTo>
                    <a:lnTo>
                      <a:pt x="696" y="734"/>
                    </a:lnTo>
                    <a:lnTo>
                      <a:pt x="694" y="731"/>
                    </a:lnTo>
                    <a:lnTo>
                      <a:pt x="692" y="726"/>
                    </a:lnTo>
                    <a:lnTo>
                      <a:pt x="691" y="724"/>
                    </a:lnTo>
                    <a:lnTo>
                      <a:pt x="689" y="726"/>
                    </a:lnTo>
                    <a:lnTo>
                      <a:pt x="689" y="729"/>
                    </a:lnTo>
                    <a:lnTo>
                      <a:pt x="689" y="731"/>
                    </a:lnTo>
                    <a:lnTo>
                      <a:pt x="684" y="732"/>
                    </a:lnTo>
                    <a:lnTo>
                      <a:pt x="682" y="734"/>
                    </a:lnTo>
                    <a:lnTo>
                      <a:pt x="687" y="736"/>
                    </a:lnTo>
                    <a:lnTo>
                      <a:pt x="689" y="736"/>
                    </a:lnTo>
                    <a:lnTo>
                      <a:pt x="692" y="741"/>
                    </a:lnTo>
                    <a:lnTo>
                      <a:pt x="696" y="744"/>
                    </a:lnTo>
                    <a:lnTo>
                      <a:pt x="694" y="746"/>
                    </a:lnTo>
                    <a:lnTo>
                      <a:pt x="689" y="746"/>
                    </a:lnTo>
                    <a:lnTo>
                      <a:pt x="687" y="747"/>
                    </a:lnTo>
                    <a:lnTo>
                      <a:pt x="684" y="749"/>
                    </a:lnTo>
                    <a:lnTo>
                      <a:pt x="681" y="746"/>
                    </a:lnTo>
                    <a:lnTo>
                      <a:pt x="681" y="749"/>
                    </a:lnTo>
                    <a:lnTo>
                      <a:pt x="684" y="751"/>
                    </a:lnTo>
                    <a:lnTo>
                      <a:pt x="687" y="751"/>
                    </a:lnTo>
                    <a:lnTo>
                      <a:pt x="691" y="747"/>
                    </a:lnTo>
                    <a:lnTo>
                      <a:pt x="694" y="747"/>
                    </a:lnTo>
                    <a:lnTo>
                      <a:pt x="699" y="746"/>
                    </a:lnTo>
                    <a:lnTo>
                      <a:pt x="701" y="747"/>
                    </a:lnTo>
                    <a:lnTo>
                      <a:pt x="701" y="749"/>
                    </a:lnTo>
                    <a:lnTo>
                      <a:pt x="702" y="751"/>
                    </a:lnTo>
                    <a:lnTo>
                      <a:pt x="707" y="749"/>
                    </a:lnTo>
                    <a:lnTo>
                      <a:pt x="709" y="749"/>
                    </a:lnTo>
                    <a:lnTo>
                      <a:pt x="719" y="752"/>
                    </a:lnTo>
                    <a:lnTo>
                      <a:pt x="724" y="754"/>
                    </a:lnTo>
                    <a:lnTo>
                      <a:pt x="725" y="754"/>
                    </a:lnTo>
                    <a:lnTo>
                      <a:pt x="727" y="757"/>
                    </a:lnTo>
                    <a:lnTo>
                      <a:pt x="729" y="762"/>
                    </a:lnTo>
                    <a:lnTo>
                      <a:pt x="727" y="766"/>
                    </a:lnTo>
                    <a:lnTo>
                      <a:pt x="724" y="767"/>
                    </a:lnTo>
                    <a:lnTo>
                      <a:pt x="722" y="769"/>
                    </a:lnTo>
                    <a:lnTo>
                      <a:pt x="719" y="770"/>
                    </a:lnTo>
                    <a:lnTo>
                      <a:pt x="715" y="770"/>
                    </a:lnTo>
                    <a:lnTo>
                      <a:pt x="704" y="775"/>
                    </a:lnTo>
                    <a:lnTo>
                      <a:pt x="697" y="775"/>
                    </a:lnTo>
                    <a:lnTo>
                      <a:pt x="694" y="777"/>
                    </a:lnTo>
                    <a:lnTo>
                      <a:pt x="691" y="775"/>
                    </a:lnTo>
                    <a:lnTo>
                      <a:pt x="689" y="772"/>
                    </a:lnTo>
                    <a:lnTo>
                      <a:pt x="689" y="769"/>
                    </a:lnTo>
                    <a:lnTo>
                      <a:pt x="687" y="767"/>
                    </a:lnTo>
                    <a:lnTo>
                      <a:pt x="684" y="766"/>
                    </a:lnTo>
                    <a:lnTo>
                      <a:pt x="684" y="770"/>
                    </a:lnTo>
                    <a:lnTo>
                      <a:pt x="686" y="772"/>
                    </a:lnTo>
                    <a:lnTo>
                      <a:pt x="686" y="774"/>
                    </a:lnTo>
                    <a:lnTo>
                      <a:pt x="684" y="775"/>
                    </a:lnTo>
                    <a:lnTo>
                      <a:pt x="681" y="774"/>
                    </a:lnTo>
                    <a:lnTo>
                      <a:pt x="681" y="774"/>
                    </a:lnTo>
                    <a:lnTo>
                      <a:pt x="679" y="772"/>
                    </a:lnTo>
                    <a:lnTo>
                      <a:pt x="676" y="775"/>
                    </a:lnTo>
                    <a:lnTo>
                      <a:pt x="676" y="775"/>
                    </a:lnTo>
                    <a:lnTo>
                      <a:pt x="681" y="777"/>
                    </a:lnTo>
                    <a:lnTo>
                      <a:pt x="682" y="779"/>
                    </a:lnTo>
                    <a:lnTo>
                      <a:pt x="682" y="782"/>
                    </a:lnTo>
                    <a:lnTo>
                      <a:pt x="681" y="784"/>
                    </a:lnTo>
                    <a:lnTo>
                      <a:pt x="679" y="785"/>
                    </a:lnTo>
                    <a:lnTo>
                      <a:pt x="676" y="785"/>
                    </a:lnTo>
                    <a:lnTo>
                      <a:pt x="674" y="787"/>
                    </a:lnTo>
                    <a:lnTo>
                      <a:pt x="674" y="790"/>
                    </a:lnTo>
                    <a:lnTo>
                      <a:pt x="672" y="792"/>
                    </a:lnTo>
                    <a:lnTo>
                      <a:pt x="664" y="795"/>
                    </a:lnTo>
                    <a:lnTo>
                      <a:pt x="659" y="795"/>
                    </a:lnTo>
                    <a:lnTo>
                      <a:pt x="656" y="794"/>
                    </a:lnTo>
                    <a:lnTo>
                      <a:pt x="652" y="797"/>
                    </a:lnTo>
                    <a:lnTo>
                      <a:pt x="651" y="800"/>
                    </a:lnTo>
                    <a:lnTo>
                      <a:pt x="652" y="802"/>
                    </a:lnTo>
                    <a:lnTo>
                      <a:pt x="661" y="799"/>
                    </a:lnTo>
                    <a:lnTo>
                      <a:pt x="666" y="799"/>
                    </a:lnTo>
                    <a:lnTo>
                      <a:pt x="669" y="797"/>
                    </a:lnTo>
                    <a:lnTo>
                      <a:pt x="672" y="797"/>
                    </a:lnTo>
                    <a:lnTo>
                      <a:pt x="674" y="800"/>
                    </a:lnTo>
                    <a:lnTo>
                      <a:pt x="679" y="800"/>
                    </a:lnTo>
                    <a:lnTo>
                      <a:pt x="682" y="800"/>
                    </a:lnTo>
                    <a:lnTo>
                      <a:pt x="687" y="799"/>
                    </a:lnTo>
                    <a:lnTo>
                      <a:pt x="694" y="799"/>
                    </a:lnTo>
                    <a:lnTo>
                      <a:pt x="697" y="800"/>
                    </a:lnTo>
                    <a:lnTo>
                      <a:pt x="702" y="800"/>
                    </a:lnTo>
                    <a:lnTo>
                      <a:pt x="704" y="800"/>
                    </a:lnTo>
                    <a:lnTo>
                      <a:pt x="706" y="802"/>
                    </a:lnTo>
                    <a:lnTo>
                      <a:pt x="707" y="802"/>
                    </a:lnTo>
                    <a:lnTo>
                      <a:pt x="709" y="804"/>
                    </a:lnTo>
                    <a:lnTo>
                      <a:pt x="707" y="805"/>
                    </a:lnTo>
                    <a:lnTo>
                      <a:pt x="704" y="807"/>
                    </a:lnTo>
                    <a:lnTo>
                      <a:pt x="699" y="805"/>
                    </a:lnTo>
                    <a:lnTo>
                      <a:pt x="694" y="807"/>
                    </a:lnTo>
                    <a:lnTo>
                      <a:pt x="691" y="809"/>
                    </a:lnTo>
                    <a:lnTo>
                      <a:pt x="686" y="810"/>
                    </a:lnTo>
                    <a:lnTo>
                      <a:pt x="682" y="812"/>
                    </a:lnTo>
                    <a:lnTo>
                      <a:pt x="679" y="810"/>
                    </a:lnTo>
                    <a:lnTo>
                      <a:pt x="676" y="809"/>
                    </a:lnTo>
                    <a:lnTo>
                      <a:pt x="672" y="809"/>
                    </a:lnTo>
                    <a:lnTo>
                      <a:pt x="669" y="812"/>
                    </a:lnTo>
                    <a:lnTo>
                      <a:pt x="671" y="814"/>
                    </a:lnTo>
                    <a:lnTo>
                      <a:pt x="674" y="812"/>
                    </a:lnTo>
                    <a:lnTo>
                      <a:pt x="676" y="814"/>
                    </a:lnTo>
                    <a:lnTo>
                      <a:pt x="684" y="814"/>
                    </a:lnTo>
                    <a:lnTo>
                      <a:pt x="687" y="815"/>
                    </a:lnTo>
                    <a:lnTo>
                      <a:pt x="689" y="817"/>
                    </a:lnTo>
                    <a:lnTo>
                      <a:pt x="691" y="815"/>
                    </a:lnTo>
                    <a:lnTo>
                      <a:pt x="696" y="810"/>
                    </a:lnTo>
                    <a:lnTo>
                      <a:pt x="696" y="810"/>
                    </a:lnTo>
                    <a:lnTo>
                      <a:pt x="701" y="810"/>
                    </a:lnTo>
                    <a:lnTo>
                      <a:pt x="701" y="810"/>
                    </a:lnTo>
                    <a:lnTo>
                      <a:pt x="702" y="809"/>
                    </a:lnTo>
                    <a:lnTo>
                      <a:pt x="706" y="810"/>
                    </a:lnTo>
                    <a:lnTo>
                      <a:pt x="707" y="810"/>
                    </a:lnTo>
                    <a:lnTo>
                      <a:pt x="711" y="810"/>
                    </a:lnTo>
                    <a:lnTo>
                      <a:pt x="717" y="810"/>
                    </a:lnTo>
                    <a:lnTo>
                      <a:pt x="720" y="809"/>
                    </a:lnTo>
                    <a:lnTo>
                      <a:pt x="727" y="804"/>
                    </a:lnTo>
                    <a:lnTo>
                      <a:pt x="729" y="802"/>
                    </a:lnTo>
                    <a:lnTo>
                      <a:pt x="729" y="804"/>
                    </a:lnTo>
                    <a:lnTo>
                      <a:pt x="729" y="805"/>
                    </a:lnTo>
                    <a:lnTo>
                      <a:pt x="730" y="807"/>
                    </a:lnTo>
                    <a:lnTo>
                      <a:pt x="732" y="804"/>
                    </a:lnTo>
                    <a:lnTo>
                      <a:pt x="734" y="804"/>
                    </a:lnTo>
                    <a:lnTo>
                      <a:pt x="735" y="805"/>
                    </a:lnTo>
                    <a:lnTo>
                      <a:pt x="742" y="810"/>
                    </a:lnTo>
                    <a:lnTo>
                      <a:pt x="749" y="812"/>
                    </a:lnTo>
                    <a:lnTo>
                      <a:pt x="754" y="814"/>
                    </a:lnTo>
                    <a:lnTo>
                      <a:pt x="760" y="815"/>
                    </a:lnTo>
                    <a:lnTo>
                      <a:pt x="764" y="815"/>
                    </a:lnTo>
                    <a:lnTo>
                      <a:pt x="770" y="815"/>
                    </a:lnTo>
                    <a:lnTo>
                      <a:pt x="772" y="815"/>
                    </a:lnTo>
                    <a:lnTo>
                      <a:pt x="777" y="817"/>
                    </a:lnTo>
                    <a:lnTo>
                      <a:pt x="784" y="814"/>
                    </a:lnTo>
                    <a:lnTo>
                      <a:pt x="784" y="815"/>
                    </a:lnTo>
                    <a:lnTo>
                      <a:pt x="782" y="819"/>
                    </a:lnTo>
                    <a:lnTo>
                      <a:pt x="777" y="822"/>
                    </a:lnTo>
                    <a:lnTo>
                      <a:pt x="772" y="822"/>
                    </a:lnTo>
                    <a:lnTo>
                      <a:pt x="770" y="822"/>
                    </a:lnTo>
                    <a:lnTo>
                      <a:pt x="767" y="824"/>
                    </a:lnTo>
                    <a:lnTo>
                      <a:pt x="767" y="827"/>
                    </a:lnTo>
                    <a:lnTo>
                      <a:pt x="769" y="827"/>
                    </a:lnTo>
                    <a:lnTo>
                      <a:pt x="769" y="830"/>
                    </a:lnTo>
                    <a:lnTo>
                      <a:pt x="767" y="830"/>
                    </a:lnTo>
                    <a:lnTo>
                      <a:pt x="765" y="830"/>
                    </a:lnTo>
                    <a:lnTo>
                      <a:pt x="764" y="829"/>
                    </a:lnTo>
                    <a:lnTo>
                      <a:pt x="762" y="829"/>
                    </a:lnTo>
                    <a:lnTo>
                      <a:pt x="760" y="830"/>
                    </a:lnTo>
                    <a:lnTo>
                      <a:pt x="760" y="832"/>
                    </a:lnTo>
                    <a:lnTo>
                      <a:pt x="757" y="830"/>
                    </a:lnTo>
                    <a:lnTo>
                      <a:pt x="754" y="830"/>
                    </a:lnTo>
                    <a:lnTo>
                      <a:pt x="752" y="832"/>
                    </a:lnTo>
                    <a:lnTo>
                      <a:pt x="752" y="834"/>
                    </a:lnTo>
                    <a:lnTo>
                      <a:pt x="754" y="835"/>
                    </a:lnTo>
                    <a:lnTo>
                      <a:pt x="754" y="837"/>
                    </a:lnTo>
                    <a:lnTo>
                      <a:pt x="752" y="839"/>
                    </a:lnTo>
                    <a:lnTo>
                      <a:pt x="749" y="840"/>
                    </a:lnTo>
                    <a:lnTo>
                      <a:pt x="747" y="839"/>
                    </a:lnTo>
                    <a:lnTo>
                      <a:pt x="745" y="837"/>
                    </a:lnTo>
                    <a:lnTo>
                      <a:pt x="744" y="839"/>
                    </a:lnTo>
                    <a:lnTo>
                      <a:pt x="745" y="840"/>
                    </a:lnTo>
                    <a:lnTo>
                      <a:pt x="744" y="844"/>
                    </a:lnTo>
                    <a:lnTo>
                      <a:pt x="742" y="844"/>
                    </a:lnTo>
                    <a:lnTo>
                      <a:pt x="740" y="844"/>
                    </a:lnTo>
                    <a:lnTo>
                      <a:pt x="737" y="847"/>
                    </a:lnTo>
                    <a:lnTo>
                      <a:pt x="734" y="845"/>
                    </a:lnTo>
                    <a:lnTo>
                      <a:pt x="734" y="844"/>
                    </a:lnTo>
                    <a:lnTo>
                      <a:pt x="732" y="844"/>
                    </a:lnTo>
                    <a:lnTo>
                      <a:pt x="732" y="847"/>
                    </a:lnTo>
                    <a:lnTo>
                      <a:pt x="732" y="849"/>
                    </a:lnTo>
                    <a:lnTo>
                      <a:pt x="730" y="854"/>
                    </a:lnTo>
                    <a:lnTo>
                      <a:pt x="727" y="852"/>
                    </a:lnTo>
                    <a:lnTo>
                      <a:pt x="727" y="849"/>
                    </a:lnTo>
                    <a:lnTo>
                      <a:pt x="724" y="850"/>
                    </a:lnTo>
                    <a:lnTo>
                      <a:pt x="724" y="852"/>
                    </a:lnTo>
                    <a:lnTo>
                      <a:pt x="725" y="854"/>
                    </a:lnTo>
                    <a:lnTo>
                      <a:pt x="725" y="857"/>
                    </a:lnTo>
                    <a:lnTo>
                      <a:pt x="720" y="859"/>
                    </a:lnTo>
                    <a:lnTo>
                      <a:pt x="719" y="859"/>
                    </a:lnTo>
                    <a:lnTo>
                      <a:pt x="717" y="857"/>
                    </a:lnTo>
                    <a:lnTo>
                      <a:pt x="714" y="855"/>
                    </a:lnTo>
                    <a:lnTo>
                      <a:pt x="712" y="855"/>
                    </a:lnTo>
                    <a:lnTo>
                      <a:pt x="712" y="857"/>
                    </a:lnTo>
                    <a:lnTo>
                      <a:pt x="714" y="860"/>
                    </a:lnTo>
                    <a:lnTo>
                      <a:pt x="714" y="862"/>
                    </a:lnTo>
                    <a:lnTo>
                      <a:pt x="712" y="864"/>
                    </a:lnTo>
                    <a:lnTo>
                      <a:pt x="707" y="865"/>
                    </a:lnTo>
                    <a:lnTo>
                      <a:pt x="706" y="867"/>
                    </a:lnTo>
                    <a:lnTo>
                      <a:pt x="701" y="867"/>
                    </a:lnTo>
                    <a:lnTo>
                      <a:pt x="699" y="870"/>
                    </a:lnTo>
                    <a:lnTo>
                      <a:pt x="697" y="872"/>
                    </a:lnTo>
                    <a:lnTo>
                      <a:pt x="696" y="872"/>
                    </a:lnTo>
                    <a:lnTo>
                      <a:pt x="694" y="870"/>
                    </a:lnTo>
                    <a:lnTo>
                      <a:pt x="691" y="870"/>
                    </a:lnTo>
                    <a:lnTo>
                      <a:pt x="687" y="872"/>
                    </a:lnTo>
                    <a:lnTo>
                      <a:pt x="684" y="872"/>
                    </a:lnTo>
                    <a:lnTo>
                      <a:pt x="682" y="873"/>
                    </a:lnTo>
                    <a:lnTo>
                      <a:pt x="681" y="875"/>
                    </a:lnTo>
                    <a:lnTo>
                      <a:pt x="677" y="877"/>
                    </a:lnTo>
                    <a:lnTo>
                      <a:pt x="676" y="875"/>
                    </a:lnTo>
                    <a:lnTo>
                      <a:pt x="674" y="873"/>
                    </a:lnTo>
                    <a:lnTo>
                      <a:pt x="672" y="873"/>
                    </a:lnTo>
                    <a:lnTo>
                      <a:pt x="669" y="878"/>
                    </a:lnTo>
                    <a:lnTo>
                      <a:pt x="667" y="877"/>
                    </a:lnTo>
                    <a:lnTo>
                      <a:pt x="666" y="873"/>
                    </a:lnTo>
                    <a:lnTo>
                      <a:pt x="664" y="873"/>
                    </a:lnTo>
                    <a:lnTo>
                      <a:pt x="664" y="877"/>
                    </a:lnTo>
                    <a:lnTo>
                      <a:pt x="661" y="878"/>
                    </a:lnTo>
                    <a:lnTo>
                      <a:pt x="659" y="877"/>
                    </a:lnTo>
                    <a:lnTo>
                      <a:pt x="659" y="875"/>
                    </a:lnTo>
                    <a:lnTo>
                      <a:pt x="657" y="875"/>
                    </a:lnTo>
                    <a:lnTo>
                      <a:pt x="657" y="878"/>
                    </a:lnTo>
                    <a:lnTo>
                      <a:pt x="656" y="878"/>
                    </a:lnTo>
                    <a:lnTo>
                      <a:pt x="652" y="878"/>
                    </a:lnTo>
                    <a:lnTo>
                      <a:pt x="649" y="878"/>
                    </a:lnTo>
                    <a:lnTo>
                      <a:pt x="649" y="882"/>
                    </a:lnTo>
                    <a:lnTo>
                      <a:pt x="649" y="883"/>
                    </a:lnTo>
                    <a:lnTo>
                      <a:pt x="646" y="883"/>
                    </a:lnTo>
                    <a:lnTo>
                      <a:pt x="644" y="882"/>
                    </a:lnTo>
                    <a:lnTo>
                      <a:pt x="642" y="882"/>
                    </a:lnTo>
                    <a:lnTo>
                      <a:pt x="642" y="885"/>
                    </a:lnTo>
                    <a:lnTo>
                      <a:pt x="641" y="885"/>
                    </a:lnTo>
                    <a:lnTo>
                      <a:pt x="639" y="883"/>
                    </a:lnTo>
                    <a:lnTo>
                      <a:pt x="637" y="883"/>
                    </a:lnTo>
                    <a:lnTo>
                      <a:pt x="637" y="887"/>
                    </a:lnTo>
                    <a:lnTo>
                      <a:pt x="636" y="888"/>
                    </a:lnTo>
                    <a:lnTo>
                      <a:pt x="634" y="890"/>
                    </a:lnTo>
                    <a:lnTo>
                      <a:pt x="631" y="890"/>
                    </a:lnTo>
                    <a:lnTo>
                      <a:pt x="629" y="888"/>
                    </a:lnTo>
                    <a:lnTo>
                      <a:pt x="626" y="883"/>
                    </a:lnTo>
                    <a:lnTo>
                      <a:pt x="622" y="882"/>
                    </a:lnTo>
                    <a:lnTo>
                      <a:pt x="621" y="883"/>
                    </a:lnTo>
                    <a:lnTo>
                      <a:pt x="621" y="885"/>
                    </a:lnTo>
                    <a:lnTo>
                      <a:pt x="619" y="885"/>
                    </a:lnTo>
                    <a:lnTo>
                      <a:pt x="617" y="888"/>
                    </a:lnTo>
                    <a:lnTo>
                      <a:pt x="614" y="890"/>
                    </a:lnTo>
                    <a:lnTo>
                      <a:pt x="612" y="890"/>
                    </a:lnTo>
                    <a:lnTo>
                      <a:pt x="611" y="888"/>
                    </a:lnTo>
                    <a:lnTo>
                      <a:pt x="609" y="892"/>
                    </a:lnTo>
                    <a:lnTo>
                      <a:pt x="606" y="892"/>
                    </a:lnTo>
                    <a:lnTo>
                      <a:pt x="601" y="892"/>
                    </a:lnTo>
                    <a:lnTo>
                      <a:pt x="599" y="888"/>
                    </a:lnTo>
                    <a:lnTo>
                      <a:pt x="598" y="888"/>
                    </a:lnTo>
                    <a:lnTo>
                      <a:pt x="596" y="890"/>
                    </a:lnTo>
                    <a:lnTo>
                      <a:pt x="596" y="892"/>
                    </a:lnTo>
                    <a:lnTo>
                      <a:pt x="593" y="892"/>
                    </a:lnTo>
                    <a:lnTo>
                      <a:pt x="589" y="890"/>
                    </a:lnTo>
                    <a:lnTo>
                      <a:pt x="588" y="887"/>
                    </a:lnTo>
                    <a:lnTo>
                      <a:pt x="589" y="883"/>
                    </a:lnTo>
                    <a:lnTo>
                      <a:pt x="588" y="882"/>
                    </a:lnTo>
                    <a:lnTo>
                      <a:pt x="584" y="880"/>
                    </a:lnTo>
                    <a:lnTo>
                      <a:pt x="583" y="877"/>
                    </a:lnTo>
                    <a:lnTo>
                      <a:pt x="583" y="873"/>
                    </a:lnTo>
                    <a:lnTo>
                      <a:pt x="579" y="870"/>
                    </a:lnTo>
                    <a:lnTo>
                      <a:pt x="579" y="867"/>
                    </a:lnTo>
                    <a:lnTo>
                      <a:pt x="578" y="865"/>
                    </a:lnTo>
                    <a:lnTo>
                      <a:pt x="574" y="865"/>
                    </a:lnTo>
                    <a:lnTo>
                      <a:pt x="574" y="868"/>
                    </a:lnTo>
                    <a:lnTo>
                      <a:pt x="576" y="870"/>
                    </a:lnTo>
                    <a:lnTo>
                      <a:pt x="578" y="875"/>
                    </a:lnTo>
                    <a:lnTo>
                      <a:pt x="579" y="877"/>
                    </a:lnTo>
                    <a:lnTo>
                      <a:pt x="581" y="878"/>
                    </a:lnTo>
                    <a:lnTo>
                      <a:pt x="581" y="883"/>
                    </a:lnTo>
                    <a:lnTo>
                      <a:pt x="579" y="887"/>
                    </a:lnTo>
                    <a:lnTo>
                      <a:pt x="581" y="887"/>
                    </a:lnTo>
                    <a:lnTo>
                      <a:pt x="583" y="887"/>
                    </a:lnTo>
                    <a:lnTo>
                      <a:pt x="584" y="892"/>
                    </a:lnTo>
                    <a:lnTo>
                      <a:pt x="583" y="897"/>
                    </a:lnTo>
                    <a:lnTo>
                      <a:pt x="581" y="900"/>
                    </a:lnTo>
                    <a:lnTo>
                      <a:pt x="578" y="900"/>
                    </a:lnTo>
                    <a:lnTo>
                      <a:pt x="576" y="900"/>
                    </a:lnTo>
                    <a:lnTo>
                      <a:pt x="574" y="900"/>
                    </a:lnTo>
                    <a:lnTo>
                      <a:pt x="571" y="902"/>
                    </a:lnTo>
                    <a:lnTo>
                      <a:pt x="568" y="905"/>
                    </a:lnTo>
                    <a:lnTo>
                      <a:pt x="566" y="907"/>
                    </a:lnTo>
                    <a:lnTo>
                      <a:pt x="563" y="905"/>
                    </a:lnTo>
                    <a:lnTo>
                      <a:pt x="561" y="907"/>
                    </a:lnTo>
                    <a:lnTo>
                      <a:pt x="561" y="908"/>
                    </a:lnTo>
                    <a:lnTo>
                      <a:pt x="561" y="910"/>
                    </a:lnTo>
                    <a:lnTo>
                      <a:pt x="558" y="912"/>
                    </a:lnTo>
                    <a:lnTo>
                      <a:pt x="556" y="913"/>
                    </a:lnTo>
                    <a:lnTo>
                      <a:pt x="554" y="915"/>
                    </a:lnTo>
                    <a:lnTo>
                      <a:pt x="554" y="918"/>
                    </a:lnTo>
                    <a:lnTo>
                      <a:pt x="554" y="920"/>
                    </a:lnTo>
                    <a:lnTo>
                      <a:pt x="553" y="918"/>
                    </a:lnTo>
                    <a:lnTo>
                      <a:pt x="549" y="917"/>
                    </a:lnTo>
                    <a:lnTo>
                      <a:pt x="551" y="918"/>
                    </a:lnTo>
                    <a:lnTo>
                      <a:pt x="553" y="920"/>
                    </a:lnTo>
                    <a:lnTo>
                      <a:pt x="551" y="923"/>
                    </a:lnTo>
                    <a:lnTo>
                      <a:pt x="549" y="923"/>
                    </a:lnTo>
                    <a:lnTo>
                      <a:pt x="548" y="922"/>
                    </a:lnTo>
                    <a:lnTo>
                      <a:pt x="546" y="922"/>
                    </a:lnTo>
                    <a:lnTo>
                      <a:pt x="544" y="923"/>
                    </a:lnTo>
                    <a:lnTo>
                      <a:pt x="546" y="925"/>
                    </a:lnTo>
                    <a:lnTo>
                      <a:pt x="546" y="927"/>
                    </a:lnTo>
                    <a:lnTo>
                      <a:pt x="544" y="928"/>
                    </a:lnTo>
                    <a:lnTo>
                      <a:pt x="541" y="930"/>
                    </a:lnTo>
                    <a:lnTo>
                      <a:pt x="534" y="935"/>
                    </a:lnTo>
                    <a:lnTo>
                      <a:pt x="534" y="938"/>
                    </a:lnTo>
                    <a:lnTo>
                      <a:pt x="536" y="942"/>
                    </a:lnTo>
                    <a:lnTo>
                      <a:pt x="534" y="943"/>
                    </a:lnTo>
                    <a:lnTo>
                      <a:pt x="531" y="948"/>
                    </a:lnTo>
                    <a:lnTo>
                      <a:pt x="528" y="950"/>
                    </a:lnTo>
                    <a:lnTo>
                      <a:pt x="528" y="948"/>
                    </a:lnTo>
                    <a:lnTo>
                      <a:pt x="526" y="947"/>
                    </a:lnTo>
                    <a:lnTo>
                      <a:pt x="528" y="945"/>
                    </a:lnTo>
                    <a:lnTo>
                      <a:pt x="524" y="945"/>
                    </a:lnTo>
                    <a:lnTo>
                      <a:pt x="523" y="947"/>
                    </a:lnTo>
                    <a:lnTo>
                      <a:pt x="523" y="950"/>
                    </a:lnTo>
                    <a:lnTo>
                      <a:pt x="523" y="952"/>
                    </a:lnTo>
                    <a:lnTo>
                      <a:pt x="523" y="953"/>
                    </a:lnTo>
                    <a:lnTo>
                      <a:pt x="516" y="958"/>
                    </a:lnTo>
                    <a:lnTo>
                      <a:pt x="514" y="960"/>
                    </a:lnTo>
                    <a:lnTo>
                      <a:pt x="513" y="958"/>
                    </a:lnTo>
                    <a:lnTo>
                      <a:pt x="513" y="957"/>
                    </a:lnTo>
                    <a:lnTo>
                      <a:pt x="511" y="955"/>
                    </a:lnTo>
                    <a:lnTo>
                      <a:pt x="510" y="955"/>
                    </a:lnTo>
                    <a:lnTo>
                      <a:pt x="508" y="957"/>
                    </a:lnTo>
                    <a:lnTo>
                      <a:pt x="506" y="957"/>
                    </a:lnTo>
                    <a:lnTo>
                      <a:pt x="503" y="955"/>
                    </a:lnTo>
                    <a:lnTo>
                      <a:pt x="501" y="953"/>
                    </a:lnTo>
                    <a:lnTo>
                      <a:pt x="500" y="953"/>
                    </a:lnTo>
                    <a:lnTo>
                      <a:pt x="498" y="953"/>
                    </a:lnTo>
                    <a:lnTo>
                      <a:pt x="500" y="955"/>
                    </a:lnTo>
                    <a:lnTo>
                      <a:pt x="501" y="957"/>
                    </a:lnTo>
                    <a:lnTo>
                      <a:pt x="503" y="960"/>
                    </a:lnTo>
                    <a:lnTo>
                      <a:pt x="503" y="963"/>
                    </a:lnTo>
                    <a:lnTo>
                      <a:pt x="501" y="965"/>
                    </a:lnTo>
                    <a:lnTo>
                      <a:pt x="500" y="965"/>
                    </a:lnTo>
                    <a:lnTo>
                      <a:pt x="493" y="968"/>
                    </a:lnTo>
                    <a:lnTo>
                      <a:pt x="490" y="971"/>
                    </a:lnTo>
                    <a:lnTo>
                      <a:pt x="486" y="971"/>
                    </a:lnTo>
                    <a:lnTo>
                      <a:pt x="483" y="970"/>
                    </a:lnTo>
                    <a:lnTo>
                      <a:pt x="485" y="968"/>
                    </a:lnTo>
                    <a:lnTo>
                      <a:pt x="485" y="966"/>
                    </a:lnTo>
                    <a:lnTo>
                      <a:pt x="483" y="965"/>
                    </a:lnTo>
                    <a:lnTo>
                      <a:pt x="481" y="965"/>
                    </a:lnTo>
                    <a:lnTo>
                      <a:pt x="481" y="968"/>
                    </a:lnTo>
                    <a:lnTo>
                      <a:pt x="481" y="970"/>
                    </a:lnTo>
                    <a:lnTo>
                      <a:pt x="480" y="971"/>
                    </a:lnTo>
                    <a:lnTo>
                      <a:pt x="478" y="971"/>
                    </a:lnTo>
                    <a:lnTo>
                      <a:pt x="475" y="973"/>
                    </a:lnTo>
                    <a:lnTo>
                      <a:pt x="471" y="971"/>
                    </a:lnTo>
                    <a:lnTo>
                      <a:pt x="468" y="968"/>
                    </a:lnTo>
                    <a:lnTo>
                      <a:pt x="468" y="966"/>
                    </a:lnTo>
                    <a:lnTo>
                      <a:pt x="470" y="963"/>
                    </a:lnTo>
                    <a:lnTo>
                      <a:pt x="470" y="962"/>
                    </a:lnTo>
                    <a:lnTo>
                      <a:pt x="468" y="962"/>
                    </a:lnTo>
                    <a:lnTo>
                      <a:pt x="466" y="965"/>
                    </a:lnTo>
                    <a:lnTo>
                      <a:pt x="466" y="968"/>
                    </a:lnTo>
                    <a:lnTo>
                      <a:pt x="466" y="971"/>
                    </a:lnTo>
                    <a:lnTo>
                      <a:pt x="465" y="973"/>
                    </a:lnTo>
                    <a:lnTo>
                      <a:pt x="463" y="973"/>
                    </a:lnTo>
                    <a:lnTo>
                      <a:pt x="458" y="966"/>
                    </a:lnTo>
                    <a:lnTo>
                      <a:pt x="458" y="963"/>
                    </a:lnTo>
                    <a:lnTo>
                      <a:pt x="460" y="960"/>
                    </a:lnTo>
                    <a:lnTo>
                      <a:pt x="463" y="957"/>
                    </a:lnTo>
                    <a:lnTo>
                      <a:pt x="465" y="955"/>
                    </a:lnTo>
                    <a:lnTo>
                      <a:pt x="463" y="953"/>
                    </a:lnTo>
                    <a:lnTo>
                      <a:pt x="460" y="953"/>
                    </a:lnTo>
                    <a:lnTo>
                      <a:pt x="456" y="950"/>
                    </a:lnTo>
                    <a:lnTo>
                      <a:pt x="456" y="948"/>
                    </a:lnTo>
                    <a:lnTo>
                      <a:pt x="456" y="948"/>
                    </a:lnTo>
                    <a:lnTo>
                      <a:pt x="453" y="950"/>
                    </a:lnTo>
                    <a:lnTo>
                      <a:pt x="451" y="952"/>
                    </a:lnTo>
                    <a:lnTo>
                      <a:pt x="451" y="953"/>
                    </a:lnTo>
                    <a:lnTo>
                      <a:pt x="455" y="957"/>
                    </a:lnTo>
                    <a:lnTo>
                      <a:pt x="455" y="958"/>
                    </a:lnTo>
                    <a:lnTo>
                      <a:pt x="453" y="962"/>
                    </a:lnTo>
                    <a:lnTo>
                      <a:pt x="451" y="965"/>
                    </a:lnTo>
                    <a:lnTo>
                      <a:pt x="448" y="966"/>
                    </a:lnTo>
                    <a:lnTo>
                      <a:pt x="446" y="968"/>
                    </a:lnTo>
                    <a:lnTo>
                      <a:pt x="445" y="963"/>
                    </a:lnTo>
                    <a:lnTo>
                      <a:pt x="443" y="963"/>
                    </a:lnTo>
                    <a:lnTo>
                      <a:pt x="441" y="965"/>
                    </a:lnTo>
                    <a:lnTo>
                      <a:pt x="441" y="968"/>
                    </a:lnTo>
                    <a:lnTo>
                      <a:pt x="445" y="973"/>
                    </a:lnTo>
                    <a:lnTo>
                      <a:pt x="446" y="975"/>
                    </a:lnTo>
                    <a:lnTo>
                      <a:pt x="446" y="976"/>
                    </a:lnTo>
                    <a:lnTo>
                      <a:pt x="445" y="978"/>
                    </a:lnTo>
                    <a:lnTo>
                      <a:pt x="445" y="980"/>
                    </a:lnTo>
                    <a:lnTo>
                      <a:pt x="441" y="981"/>
                    </a:lnTo>
                    <a:lnTo>
                      <a:pt x="438" y="981"/>
                    </a:lnTo>
                    <a:lnTo>
                      <a:pt x="436" y="980"/>
                    </a:lnTo>
                    <a:lnTo>
                      <a:pt x="435" y="980"/>
                    </a:lnTo>
                    <a:lnTo>
                      <a:pt x="431" y="983"/>
                    </a:lnTo>
                    <a:lnTo>
                      <a:pt x="428" y="985"/>
                    </a:lnTo>
                    <a:lnTo>
                      <a:pt x="426" y="983"/>
                    </a:lnTo>
                    <a:lnTo>
                      <a:pt x="425" y="980"/>
                    </a:lnTo>
                    <a:lnTo>
                      <a:pt x="423" y="976"/>
                    </a:lnTo>
                    <a:lnTo>
                      <a:pt x="423" y="976"/>
                    </a:lnTo>
                    <a:lnTo>
                      <a:pt x="421" y="978"/>
                    </a:lnTo>
                    <a:lnTo>
                      <a:pt x="421" y="981"/>
                    </a:lnTo>
                    <a:lnTo>
                      <a:pt x="420" y="983"/>
                    </a:lnTo>
                    <a:lnTo>
                      <a:pt x="416" y="983"/>
                    </a:lnTo>
                    <a:lnTo>
                      <a:pt x="415" y="980"/>
                    </a:lnTo>
                    <a:lnTo>
                      <a:pt x="413" y="976"/>
                    </a:lnTo>
                    <a:lnTo>
                      <a:pt x="412" y="978"/>
                    </a:lnTo>
                    <a:lnTo>
                      <a:pt x="412" y="980"/>
                    </a:lnTo>
                    <a:lnTo>
                      <a:pt x="408" y="980"/>
                    </a:lnTo>
                    <a:lnTo>
                      <a:pt x="407" y="981"/>
                    </a:lnTo>
                    <a:lnTo>
                      <a:pt x="407" y="983"/>
                    </a:lnTo>
                    <a:lnTo>
                      <a:pt x="408" y="986"/>
                    </a:lnTo>
                    <a:lnTo>
                      <a:pt x="408" y="990"/>
                    </a:lnTo>
                    <a:lnTo>
                      <a:pt x="407" y="995"/>
                    </a:lnTo>
                    <a:lnTo>
                      <a:pt x="402" y="1000"/>
                    </a:lnTo>
                    <a:lnTo>
                      <a:pt x="398" y="1000"/>
                    </a:lnTo>
                    <a:lnTo>
                      <a:pt x="397" y="1000"/>
                    </a:lnTo>
                    <a:lnTo>
                      <a:pt x="395" y="995"/>
                    </a:lnTo>
                    <a:lnTo>
                      <a:pt x="393" y="993"/>
                    </a:lnTo>
                    <a:lnTo>
                      <a:pt x="390" y="995"/>
                    </a:lnTo>
                    <a:lnTo>
                      <a:pt x="390" y="996"/>
                    </a:lnTo>
                    <a:lnTo>
                      <a:pt x="387" y="995"/>
                    </a:lnTo>
                    <a:lnTo>
                      <a:pt x="385" y="993"/>
                    </a:lnTo>
                    <a:lnTo>
                      <a:pt x="383" y="991"/>
                    </a:lnTo>
                    <a:lnTo>
                      <a:pt x="383" y="993"/>
                    </a:lnTo>
                    <a:lnTo>
                      <a:pt x="383" y="995"/>
                    </a:lnTo>
                    <a:lnTo>
                      <a:pt x="385" y="998"/>
                    </a:lnTo>
                    <a:lnTo>
                      <a:pt x="383" y="1001"/>
                    </a:lnTo>
                    <a:lnTo>
                      <a:pt x="383" y="1003"/>
                    </a:lnTo>
                    <a:lnTo>
                      <a:pt x="383" y="1005"/>
                    </a:lnTo>
                    <a:lnTo>
                      <a:pt x="387" y="1008"/>
                    </a:lnTo>
                    <a:lnTo>
                      <a:pt x="388" y="1011"/>
                    </a:lnTo>
                    <a:lnTo>
                      <a:pt x="388" y="1018"/>
                    </a:lnTo>
                    <a:lnTo>
                      <a:pt x="388" y="1021"/>
                    </a:lnTo>
                    <a:lnTo>
                      <a:pt x="385" y="1020"/>
                    </a:lnTo>
                    <a:lnTo>
                      <a:pt x="383" y="1020"/>
                    </a:lnTo>
                    <a:lnTo>
                      <a:pt x="382" y="1021"/>
                    </a:lnTo>
                    <a:lnTo>
                      <a:pt x="378" y="1023"/>
                    </a:lnTo>
                    <a:lnTo>
                      <a:pt x="373" y="1021"/>
                    </a:lnTo>
                    <a:lnTo>
                      <a:pt x="368" y="1021"/>
                    </a:lnTo>
                    <a:lnTo>
                      <a:pt x="367" y="1023"/>
                    </a:lnTo>
                    <a:lnTo>
                      <a:pt x="368" y="1025"/>
                    </a:lnTo>
                    <a:lnTo>
                      <a:pt x="373" y="1028"/>
                    </a:lnTo>
                    <a:lnTo>
                      <a:pt x="377" y="1028"/>
                    </a:lnTo>
                    <a:lnTo>
                      <a:pt x="380" y="1030"/>
                    </a:lnTo>
                    <a:lnTo>
                      <a:pt x="382" y="1031"/>
                    </a:lnTo>
                    <a:lnTo>
                      <a:pt x="383" y="1031"/>
                    </a:lnTo>
                    <a:lnTo>
                      <a:pt x="385" y="1031"/>
                    </a:lnTo>
                    <a:lnTo>
                      <a:pt x="385" y="1033"/>
                    </a:lnTo>
                    <a:lnTo>
                      <a:pt x="385" y="1036"/>
                    </a:lnTo>
                    <a:lnTo>
                      <a:pt x="382" y="1036"/>
                    </a:lnTo>
                    <a:lnTo>
                      <a:pt x="380" y="1036"/>
                    </a:lnTo>
                    <a:lnTo>
                      <a:pt x="380" y="1038"/>
                    </a:lnTo>
                    <a:lnTo>
                      <a:pt x="382" y="1040"/>
                    </a:lnTo>
                    <a:lnTo>
                      <a:pt x="383" y="1041"/>
                    </a:lnTo>
                    <a:lnTo>
                      <a:pt x="382" y="1045"/>
                    </a:lnTo>
                    <a:lnTo>
                      <a:pt x="382" y="1046"/>
                    </a:lnTo>
                    <a:lnTo>
                      <a:pt x="382" y="1048"/>
                    </a:lnTo>
                    <a:lnTo>
                      <a:pt x="380" y="1050"/>
                    </a:lnTo>
                    <a:lnTo>
                      <a:pt x="377" y="1048"/>
                    </a:lnTo>
                    <a:lnTo>
                      <a:pt x="373" y="1045"/>
                    </a:lnTo>
                    <a:lnTo>
                      <a:pt x="372" y="1045"/>
                    </a:lnTo>
                    <a:lnTo>
                      <a:pt x="370" y="1043"/>
                    </a:lnTo>
                    <a:lnTo>
                      <a:pt x="367" y="1041"/>
                    </a:lnTo>
                    <a:lnTo>
                      <a:pt x="363" y="1041"/>
                    </a:lnTo>
                    <a:lnTo>
                      <a:pt x="363" y="1041"/>
                    </a:lnTo>
                    <a:lnTo>
                      <a:pt x="362" y="1045"/>
                    </a:lnTo>
                    <a:lnTo>
                      <a:pt x="365" y="1045"/>
                    </a:lnTo>
                    <a:lnTo>
                      <a:pt x="368" y="1045"/>
                    </a:lnTo>
                    <a:lnTo>
                      <a:pt x="372" y="1048"/>
                    </a:lnTo>
                    <a:lnTo>
                      <a:pt x="375" y="1050"/>
                    </a:lnTo>
                    <a:lnTo>
                      <a:pt x="378" y="1050"/>
                    </a:lnTo>
                    <a:lnTo>
                      <a:pt x="380" y="1051"/>
                    </a:lnTo>
                    <a:lnTo>
                      <a:pt x="378" y="1055"/>
                    </a:lnTo>
                    <a:lnTo>
                      <a:pt x="375" y="1056"/>
                    </a:lnTo>
                    <a:lnTo>
                      <a:pt x="372" y="1056"/>
                    </a:lnTo>
                    <a:lnTo>
                      <a:pt x="370" y="1058"/>
                    </a:lnTo>
                    <a:lnTo>
                      <a:pt x="367" y="1056"/>
                    </a:lnTo>
                    <a:lnTo>
                      <a:pt x="362" y="1053"/>
                    </a:lnTo>
                    <a:lnTo>
                      <a:pt x="360" y="1051"/>
                    </a:lnTo>
                    <a:lnTo>
                      <a:pt x="358" y="1051"/>
                    </a:lnTo>
                    <a:lnTo>
                      <a:pt x="357" y="1051"/>
                    </a:lnTo>
                    <a:lnTo>
                      <a:pt x="355" y="1055"/>
                    </a:lnTo>
                    <a:lnTo>
                      <a:pt x="355" y="1058"/>
                    </a:lnTo>
                    <a:lnTo>
                      <a:pt x="358" y="1060"/>
                    </a:lnTo>
                    <a:lnTo>
                      <a:pt x="363" y="1061"/>
                    </a:lnTo>
                    <a:lnTo>
                      <a:pt x="363" y="1065"/>
                    </a:lnTo>
                    <a:lnTo>
                      <a:pt x="363" y="1066"/>
                    </a:lnTo>
                    <a:lnTo>
                      <a:pt x="362" y="1066"/>
                    </a:lnTo>
                    <a:lnTo>
                      <a:pt x="360" y="1065"/>
                    </a:lnTo>
                    <a:lnTo>
                      <a:pt x="357" y="1065"/>
                    </a:lnTo>
                    <a:lnTo>
                      <a:pt x="353" y="1061"/>
                    </a:lnTo>
                    <a:lnTo>
                      <a:pt x="350" y="1060"/>
                    </a:lnTo>
                    <a:lnTo>
                      <a:pt x="350" y="1060"/>
                    </a:lnTo>
                    <a:lnTo>
                      <a:pt x="350" y="1063"/>
                    </a:lnTo>
                    <a:lnTo>
                      <a:pt x="353" y="1065"/>
                    </a:lnTo>
                    <a:lnTo>
                      <a:pt x="358" y="1066"/>
                    </a:lnTo>
                    <a:lnTo>
                      <a:pt x="358" y="1069"/>
                    </a:lnTo>
                    <a:lnTo>
                      <a:pt x="358" y="1071"/>
                    </a:lnTo>
                    <a:lnTo>
                      <a:pt x="357" y="1071"/>
                    </a:lnTo>
                    <a:lnTo>
                      <a:pt x="352" y="1071"/>
                    </a:lnTo>
                    <a:lnTo>
                      <a:pt x="350" y="1069"/>
                    </a:lnTo>
                    <a:lnTo>
                      <a:pt x="350" y="1066"/>
                    </a:lnTo>
                    <a:lnTo>
                      <a:pt x="347" y="1065"/>
                    </a:lnTo>
                    <a:lnTo>
                      <a:pt x="345" y="1065"/>
                    </a:lnTo>
                    <a:lnTo>
                      <a:pt x="343" y="1066"/>
                    </a:lnTo>
                    <a:lnTo>
                      <a:pt x="343" y="1068"/>
                    </a:lnTo>
                    <a:lnTo>
                      <a:pt x="345" y="1069"/>
                    </a:lnTo>
                    <a:lnTo>
                      <a:pt x="347" y="1073"/>
                    </a:lnTo>
                    <a:lnTo>
                      <a:pt x="347" y="1073"/>
                    </a:lnTo>
                    <a:lnTo>
                      <a:pt x="347" y="1074"/>
                    </a:lnTo>
                    <a:lnTo>
                      <a:pt x="353" y="1074"/>
                    </a:lnTo>
                    <a:lnTo>
                      <a:pt x="357" y="1076"/>
                    </a:lnTo>
                    <a:lnTo>
                      <a:pt x="358" y="1078"/>
                    </a:lnTo>
                    <a:lnTo>
                      <a:pt x="357" y="1079"/>
                    </a:lnTo>
                    <a:lnTo>
                      <a:pt x="355" y="1081"/>
                    </a:lnTo>
                    <a:lnTo>
                      <a:pt x="353" y="1083"/>
                    </a:lnTo>
                    <a:lnTo>
                      <a:pt x="350" y="1083"/>
                    </a:lnTo>
                    <a:lnTo>
                      <a:pt x="348" y="1081"/>
                    </a:lnTo>
                    <a:lnTo>
                      <a:pt x="345" y="1081"/>
                    </a:lnTo>
                    <a:lnTo>
                      <a:pt x="342" y="1079"/>
                    </a:lnTo>
                    <a:lnTo>
                      <a:pt x="342" y="1078"/>
                    </a:lnTo>
                    <a:lnTo>
                      <a:pt x="342" y="1076"/>
                    </a:lnTo>
                    <a:lnTo>
                      <a:pt x="338" y="1076"/>
                    </a:lnTo>
                    <a:lnTo>
                      <a:pt x="337" y="1076"/>
                    </a:lnTo>
                    <a:lnTo>
                      <a:pt x="337" y="1079"/>
                    </a:lnTo>
                    <a:lnTo>
                      <a:pt x="337" y="1081"/>
                    </a:lnTo>
                    <a:lnTo>
                      <a:pt x="335" y="1084"/>
                    </a:lnTo>
                    <a:lnTo>
                      <a:pt x="330" y="1084"/>
                    </a:lnTo>
                    <a:lnTo>
                      <a:pt x="328" y="1083"/>
                    </a:lnTo>
                    <a:lnTo>
                      <a:pt x="327" y="1081"/>
                    </a:lnTo>
                    <a:lnTo>
                      <a:pt x="323" y="1081"/>
                    </a:lnTo>
                    <a:lnTo>
                      <a:pt x="323" y="1083"/>
                    </a:lnTo>
                    <a:lnTo>
                      <a:pt x="325" y="1084"/>
                    </a:lnTo>
                    <a:lnTo>
                      <a:pt x="332" y="1088"/>
                    </a:lnTo>
                    <a:lnTo>
                      <a:pt x="338" y="1089"/>
                    </a:lnTo>
                    <a:lnTo>
                      <a:pt x="340" y="1093"/>
                    </a:lnTo>
                    <a:lnTo>
                      <a:pt x="342" y="1098"/>
                    </a:lnTo>
                    <a:lnTo>
                      <a:pt x="340" y="1098"/>
                    </a:lnTo>
                    <a:lnTo>
                      <a:pt x="337" y="1098"/>
                    </a:lnTo>
                    <a:lnTo>
                      <a:pt x="333" y="1096"/>
                    </a:lnTo>
                    <a:lnTo>
                      <a:pt x="328" y="1091"/>
                    </a:lnTo>
                    <a:lnTo>
                      <a:pt x="327" y="1089"/>
                    </a:lnTo>
                    <a:lnTo>
                      <a:pt x="323" y="1091"/>
                    </a:lnTo>
                    <a:lnTo>
                      <a:pt x="323" y="1091"/>
                    </a:lnTo>
                    <a:lnTo>
                      <a:pt x="325" y="1093"/>
                    </a:lnTo>
                    <a:lnTo>
                      <a:pt x="330" y="1094"/>
                    </a:lnTo>
                    <a:lnTo>
                      <a:pt x="335" y="1098"/>
                    </a:lnTo>
                    <a:lnTo>
                      <a:pt x="338" y="1103"/>
                    </a:lnTo>
                    <a:lnTo>
                      <a:pt x="337" y="1104"/>
                    </a:lnTo>
                    <a:lnTo>
                      <a:pt x="337" y="1108"/>
                    </a:lnTo>
                    <a:lnTo>
                      <a:pt x="337" y="1109"/>
                    </a:lnTo>
                    <a:lnTo>
                      <a:pt x="337" y="1111"/>
                    </a:lnTo>
                    <a:lnTo>
                      <a:pt x="335" y="1113"/>
                    </a:lnTo>
                    <a:lnTo>
                      <a:pt x="335" y="1116"/>
                    </a:lnTo>
                    <a:lnTo>
                      <a:pt x="333" y="1119"/>
                    </a:lnTo>
                    <a:lnTo>
                      <a:pt x="330" y="1119"/>
                    </a:lnTo>
                    <a:lnTo>
                      <a:pt x="328" y="1118"/>
                    </a:lnTo>
                    <a:lnTo>
                      <a:pt x="325" y="1116"/>
                    </a:lnTo>
                    <a:lnTo>
                      <a:pt x="322" y="1114"/>
                    </a:lnTo>
                    <a:lnTo>
                      <a:pt x="320" y="1114"/>
                    </a:lnTo>
                    <a:lnTo>
                      <a:pt x="320" y="1118"/>
                    </a:lnTo>
                    <a:lnTo>
                      <a:pt x="323" y="1119"/>
                    </a:lnTo>
                    <a:lnTo>
                      <a:pt x="328" y="1119"/>
                    </a:lnTo>
                    <a:lnTo>
                      <a:pt x="328" y="1121"/>
                    </a:lnTo>
                    <a:lnTo>
                      <a:pt x="327" y="1124"/>
                    </a:lnTo>
                    <a:lnTo>
                      <a:pt x="323" y="1123"/>
                    </a:lnTo>
                    <a:lnTo>
                      <a:pt x="322" y="1121"/>
                    </a:lnTo>
                    <a:lnTo>
                      <a:pt x="320" y="1123"/>
                    </a:lnTo>
                    <a:lnTo>
                      <a:pt x="320" y="1124"/>
                    </a:lnTo>
                    <a:lnTo>
                      <a:pt x="323" y="1124"/>
                    </a:lnTo>
                    <a:lnTo>
                      <a:pt x="325" y="1126"/>
                    </a:lnTo>
                    <a:lnTo>
                      <a:pt x="325" y="1128"/>
                    </a:lnTo>
                    <a:lnTo>
                      <a:pt x="322" y="1131"/>
                    </a:lnTo>
                    <a:lnTo>
                      <a:pt x="320" y="1131"/>
                    </a:lnTo>
                    <a:lnTo>
                      <a:pt x="318" y="1129"/>
                    </a:lnTo>
                    <a:lnTo>
                      <a:pt x="315" y="1129"/>
                    </a:lnTo>
                    <a:lnTo>
                      <a:pt x="314" y="1129"/>
                    </a:lnTo>
                    <a:lnTo>
                      <a:pt x="314" y="1131"/>
                    </a:lnTo>
                    <a:lnTo>
                      <a:pt x="317" y="1133"/>
                    </a:lnTo>
                    <a:lnTo>
                      <a:pt x="320" y="1134"/>
                    </a:lnTo>
                    <a:lnTo>
                      <a:pt x="320" y="1138"/>
                    </a:lnTo>
                    <a:lnTo>
                      <a:pt x="317" y="1139"/>
                    </a:lnTo>
                    <a:lnTo>
                      <a:pt x="310" y="1138"/>
                    </a:lnTo>
                    <a:lnTo>
                      <a:pt x="309" y="1136"/>
                    </a:lnTo>
                    <a:lnTo>
                      <a:pt x="307" y="1136"/>
                    </a:lnTo>
                    <a:lnTo>
                      <a:pt x="307" y="1138"/>
                    </a:lnTo>
                    <a:lnTo>
                      <a:pt x="310" y="1139"/>
                    </a:lnTo>
                    <a:lnTo>
                      <a:pt x="318" y="1139"/>
                    </a:lnTo>
                    <a:lnTo>
                      <a:pt x="322" y="1141"/>
                    </a:lnTo>
                    <a:lnTo>
                      <a:pt x="323" y="1144"/>
                    </a:lnTo>
                    <a:lnTo>
                      <a:pt x="322" y="1144"/>
                    </a:lnTo>
                    <a:lnTo>
                      <a:pt x="318" y="1146"/>
                    </a:lnTo>
                    <a:lnTo>
                      <a:pt x="312" y="1148"/>
                    </a:lnTo>
                    <a:lnTo>
                      <a:pt x="307" y="1146"/>
                    </a:lnTo>
                    <a:lnTo>
                      <a:pt x="304" y="1146"/>
                    </a:lnTo>
                    <a:lnTo>
                      <a:pt x="304" y="1146"/>
                    </a:lnTo>
                    <a:lnTo>
                      <a:pt x="305" y="1148"/>
                    </a:lnTo>
                    <a:lnTo>
                      <a:pt x="310" y="1149"/>
                    </a:lnTo>
                    <a:lnTo>
                      <a:pt x="310" y="1151"/>
                    </a:lnTo>
                    <a:lnTo>
                      <a:pt x="310" y="1151"/>
                    </a:lnTo>
                    <a:lnTo>
                      <a:pt x="309" y="1151"/>
                    </a:lnTo>
                    <a:lnTo>
                      <a:pt x="307" y="1153"/>
                    </a:lnTo>
                    <a:lnTo>
                      <a:pt x="312" y="1153"/>
                    </a:lnTo>
                    <a:lnTo>
                      <a:pt x="315" y="1154"/>
                    </a:lnTo>
                    <a:lnTo>
                      <a:pt x="315" y="1156"/>
                    </a:lnTo>
                    <a:lnTo>
                      <a:pt x="312" y="1158"/>
                    </a:lnTo>
                    <a:lnTo>
                      <a:pt x="309" y="1158"/>
                    </a:lnTo>
                    <a:lnTo>
                      <a:pt x="307" y="1158"/>
                    </a:lnTo>
                    <a:lnTo>
                      <a:pt x="307" y="1159"/>
                    </a:lnTo>
                    <a:lnTo>
                      <a:pt x="309" y="1159"/>
                    </a:lnTo>
                    <a:lnTo>
                      <a:pt x="314" y="1159"/>
                    </a:lnTo>
                    <a:lnTo>
                      <a:pt x="317" y="1159"/>
                    </a:lnTo>
                    <a:lnTo>
                      <a:pt x="315" y="1161"/>
                    </a:lnTo>
                    <a:lnTo>
                      <a:pt x="314" y="1164"/>
                    </a:lnTo>
                    <a:lnTo>
                      <a:pt x="309" y="1166"/>
                    </a:lnTo>
                    <a:lnTo>
                      <a:pt x="305" y="1166"/>
                    </a:lnTo>
                    <a:lnTo>
                      <a:pt x="302" y="1163"/>
                    </a:lnTo>
                    <a:lnTo>
                      <a:pt x="299" y="1161"/>
                    </a:lnTo>
                    <a:lnTo>
                      <a:pt x="299" y="1158"/>
                    </a:lnTo>
                    <a:lnTo>
                      <a:pt x="297" y="1158"/>
                    </a:lnTo>
                    <a:lnTo>
                      <a:pt x="295" y="1159"/>
                    </a:lnTo>
                    <a:lnTo>
                      <a:pt x="292" y="1158"/>
                    </a:lnTo>
                    <a:lnTo>
                      <a:pt x="290" y="1159"/>
                    </a:lnTo>
                    <a:lnTo>
                      <a:pt x="292" y="1161"/>
                    </a:lnTo>
                    <a:lnTo>
                      <a:pt x="299" y="1164"/>
                    </a:lnTo>
                    <a:lnTo>
                      <a:pt x="304" y="1166"/>
                    </a:lnTo>
                    <a:lnTo>
                      <a:pt x="304" y="1167"/>
                    </a:lnTo>
                    <a:lnTo>
                      <a:pt x="302" y="1169"/>
                    </a:lnTo>
                    <a:lnTo>
                      <a:pt x="302" y="1171"/>
                    </a:lnTo>
                    <a:lnTo>
                      <a:pt x="304" y="1171"/>
                    </a:lnTo>
                    <a:lnTo>
                      <a:pt x="307" y="1171"/>
                    </a:lnTo>
                    <a:lnTo>
                      <a:pt x="309" y="1172"/>
                    </a:lnTo>
                    <a:lnTo>
                      <a:pt x="310" y="1172"/>
                    </a:lnTo>
                    <a:lnTo>
                      <a:pt x="310" y="1174"/>
                    </a:lnTo>
                    <a:lnTo>
                      <a:pt x="307" y="1174"/>
                    </a:lnTo>
                    <a:lnTo>
                      <a:pt x="305" y="1177"/>
                    </a:lnTo>
                    <a:lnTo>
                      <a:pt x="305" y="1177"/>
                    </a:lnTo>
                    <a:lnTo>
                      <a:pt x="304" y="1177"/>
                    </a:lnTo>
                    <a:lnTo>
                      <a:pt x="304" y="1177"/>
                    </a:lnTo>
                    <a:close/>
                    <a:moveTo>
                      <a:pt x="299" y="1179"/>
                    </a:moveTo>
                    <a:lnTo>
                      <a:pt x="290" y="1176"/>
                    </a:lnTo>
                    <a:lnTo>
                      <a:pt x="287" y="1174"/>
                    </a:lnTo>
                    <a:lnTo>
                      <a:pt x="287" y="1176"/>
                    </a:lnTo>
                    <a:lnTo>
                      <a:pt x="292" y="1181"/>
                    </a:lnTo>
                    <a:lnTo>
                      <a:pt x="295" y="1181"/>
                    </a:lnTo>
                    <a:lnTo>
                      <a:pt x="299" y="1179"/>
                    </a:lnTo>
                    <a:lnTo>
                      <a:pt x="299" y="1179"/>
                    </a:lnTo>
                    <a:close/>
                    <a:moveTo>
                      <a:pt x="677" y="795"/>
                    </a:moveTo>
                    <a:lnTo>
                      <a:pt x="677" y="799"/>
                    </a:lnTo>
                    <a:lnTo>
                      <a:pt x="684" y="797"/>
                    </a:lnTo>
                    <a:lnTo>
                      <a:pt x="694" y="795"/>
                    </a:lnTo>
                    <a:lnTo>
                      <a:pt x="704" y="797"/>
                    </a:lnTo>
                    <a:lnTo>
                      <a:pt x="707" y="794"/>
                    </a:lnTo>
                    <a:lnTo>
                      <a:pt x="712" y="794"/>
                    </a:lnTo>
                    <a:lnTo>
                      <a:pt x="717" y="795"/>
                    </a:lnTo>
                    <a:lnTo>
                      <a:pt x="722" y="794"/>
                    </a:lnTo>
                    <a:lnTo>
                      <a:pt x="725" y="795"/>
                    </a:lnTo>
                    <a:lnTo>
                      <a:pt x="732" y="790"/>
                    </a:lnTo>
                    <a:lnTo>
                      <a:pt x="732" y="779"/>
                    </a:lnTo>
                    <a:lnTo>
                      <a:pt x="729" y="775"/>
                    </a:lnTo>
                    <a:lnTo>
                      <a:pt x="727" y="772"/>
                    </a:lnTo>
                    <a:lnTo>
                      <a:pt x="722" y="772"/>
                    </a:lnTo>
                    <a:lnTo>
                      <a:pt x="709" y="777"/>
                    </a:lnTo>
                    <a:lnTo>
                      <a:pt x="696" y="779"/>
                    </a:lnTo>
                    <a:lnTo>
                      <a:pt x="692" y="782"/>
                    </a:lnTo>
                    <a:lnTo>
                      <a:pt x="687" y="785"/>
                    </a:lnTo>
                    <a:lnTo>
                      <a:pt x="684" y="789"/>
                    </a:lnTo>
                    <a:lnTo>
                      <a:pt x="679" y="790"/>
                    </a:lnTo>
                    <a:lnTo>
                      <a:pt x="679" y="792"/>
                    </a:lnTo>
                    <a:lnTo>
                      <a:pt x="677" y="795"/>
                    </a:lnTo>
                    <a:lnTo>
                      <a:pt x="677" y="795"/>
                    </a:lnTo>
                    <a:close/>
                    <a:moveTo>
                      <a:pt x="315" y="1151"/>
                    </a:moveTo>
                    <a:lnTo>
                      <a:pt x="318" y="1153"/>
                    </a:lnTo>
                    <a:lnTo>
                      <a:pt x="320" y="1151"/>
                    </a:lnTo>
                    <a:lnTo>
                      <a:pt x="318" y="1149"/>
                    </a:lnTo>
                    <a:lnTo>
                      <a:pt x="317" y="1149"/>
                    </a:lnTo>
                    <a:lnTo>
                      <a:pt x="315" y="1151"/>
                    </a:lnTo>
                    <a:lnTo>
                      <a:pt x="315" y="1151"/>
                    </a:lnTo>
                    <a:close/>
                    <a:moveTo>
                      <a:pt x="338" y="1106"/>
                    </a:moveTo>
                    <a:lnTo>
                      <a:pt x="340" y="1108"/>
                    </a:lnTo>
                    <a:lnTo>
                      <a:pt x="340" y="1106"/>
                    </a:lnTo>
                    <a:lnTo>
                      <a:pt x="338" y="1106"/>
                    </a:lnTo>
                    <a:lnTo>
                      <a:pt x="338" y="1106"/>
                    </a:lnTo>
                    <a:close/>
                    <a:moveTo>
                      <a:pt x="342" y="1101"/>
                    </a:moveTo>
                    <a:lnTo>
                      <a:pt x="342" y="1103"/>
                    </a:lnTo>
                    <a:lnTo>
                      <a:pt x="343" y="1103"/>
                    </a:lnTo>
                    <a:lnTo>
                      <a:pt x="343" y="1099"/>
                    </a:lnTo>
                    <a:lnTo>
                      <a:pt x="342" y="1101"/>
                    </a:lnTo>
                    <a:lnTo>
                      <a:pt x="342" y="1101"/>
                    </a:lnTo>
                    <a:close/>
                    <a:moveTo>
                      <a:pt x="343" y="1093"/>
                    </a:moveTo>
                    <a:lnTo>
                      <a:pt x="343" y="1094"/>
                    </a:lnTo>
                    <a:lnTo>
                      <a:pt x="345" y="1094"/>
                    </a:lnTo>
                    <a:lnTo>
                      <a:pt x="345" y="1093"/>
                    </a:lnTo>
                    <a:lnTo>
                      <a:pt x="343" y="1093"/>
                    </a:lnTo>
                    <a:lnTo>
                      <a:pt x="343" y="1093"/>
                    </a:lnTo>
                    <a:lnTo>
                      <a:pt x="343" y="1093"/>
                    </a:lnTo>
                    <a:close/>
                    <a:moveTo>
                      <a:pt x="340" y="1084"/>
                    </a:moveTo>
                    <a:lnTo>
                      <a:pt x="340" y="1086"/>
                    </a:lnTo>
                    <a:lnTo>
                      <a:pt x="343" y="1088"/>
                    </a:lnTo>
                    <a:lnTo>
                      <a:pt x="345" y="1088"/>
                    </a:lnTo>
                    <a:lnTo>
                      <a:pt x="350" y="1088"/>
                    </a:lnTo>
                    <a:lnTo>
                      <a:pt x="350" y="1086"/>
                    </a:lnTo>
                    <a:lnTo>
                      <a:pt x="348" y="1084"/>
                    </a:lnTo>
                    <a:lnTo>
                      <a:pt x="343" y="1084"/>
                    </a:lnTo>
                    <a:lnTo>
                      <a:pt x="342" y="1083"/>
                    </a:lnTo>
                    <a:lnTo>
                      <a:pt x="340" y="1084"/>
                    </a:lnTo>
                    <a:lnTo>
                      <a:pt x="340" y="1084"/>
                    </a:lnTo>
                    <a:close/>
                    <a:moveTo>
                      <a:pt x="360" y="1081"/>
                    </a:moveTo>
                    <a:lnTo>
                      <a:pt x="362" y="1079"/>
                    </a:lnTo>
                    <a:lnTo>
                      <a:pt x="362" y="1076"/>
                    </a:lnTo>
                    <a:lnTo>
                      <a:pt x="360" y="1078"/>
                    </a:lnTo>
                    <a:lnTo>
                      <a:pt x="360" y="1081"/>
                    </a:lnTo>
                    <a:lnTo>
                      <a:pt x="360" y="1081"/>
                    </a:lnTo>
                    <a:close/>
                    <a:moveTo>
                      <a:pt x="358" y="1055"/>
                    </a:moveTo>
                    <a:lnTo>
                      <a:pt x="358" y="1056"/>
                    </a:lnTo>
                    <a:lnTo>
                      <a:pt x="362" y="1060"/>
                    </a:lnTo>
                    <a:lnTo>
                      <a:pt x="367" y="1061"/>
                    </a:lnTo>
                    <a:lnTo>
                      <a:pt x="367" y="1063"/>
                    </a:lnTo>
                    <a:lnTo>
                      <a:pt x="368" y="1061"/>
                    </a:lnTo>
                    <a:lnTo>
                      <a:pt x="367" y="1060"/>
                    </a:lnTo>
                    <a:lnTo>
                      <a:pt x="362" y="1056"/>
                    </a:lnTo>
                    <a:lnTo>
                      <a:pt x="360" y="1055"/>
                    </a:lnTo>
                    <a:lnTo>
                      <a:pt x="358" y="1055"/>
                    </a:lnTo>
                    <a:lnTo>
                      <a:pt x="358" y="1055"/>
                    </a:lnTo>
                    <a:close/>
                    <a:moveTo>
                      <a:pt x="388" y="1005"/>
                    </a:moveTo>
                    <a:lnTo>
                      <a:pt x="390" y="1008"/>
                    </a:lnTo>
                    <a:lnTo>
                      <a:pt x="392" y="1011"/>
                    </a:lnTo>
                    <a:lnTo>
                      <a:pt x="392" y="1016"/>
                    </a:lnTo>
                    <a:lnTo>
                      <a:pt x="393" y="1020"/>
                    </a:lnTo>
                    <a:lnTo>
                      <a:pt x="395" y="1020"/>
                    </a:lnTo>
                    <a:lnTo>
                      <a:pt x="395" y="1015"/>
                    </a:lnTo>
                    <a:lnTo>
                      <a:pt x="395" y="1011"/>
                    </a:lnTo>
                    <a:lnTo>
                      <a:pt x="393" y="1008"/>
                    </a:lnTo>
                    <a:lnTo>
                      <a:pt x="392" y="1005"/>
                    </a:lnTo>
                    <a:lnTo>
                      <a:pt x="390" y="1003"/>
                    </a:lnTo>
                    <a:lnTo>
                      <a:pt x="388" y="1005"/>
                    </a:lnTo>
                    <a:lnTo>
                      <a:pt x="388" y="1005"/>
                    </a:lnTo>
                    <a:close/>
                    <a:moveTo>
                      <a:pt x="412" y="991"/>
                    </a:moveTo>
                    <a:lnTo>
                      <a:pt x="412" y="993"/>
                    </a:lnTo>
                    <a:lnTo>
                      <a:pt x="415" y="995"/>
                    </a:lnTo>
                    <a:lnTo>
                      <a:pt x="415" y="993"/>
                    </a:lnTo>
                    <a:lnTo>
                      <a:pt x="413" y="991"/>
                    </a:lnTo>
                    <a:lnTo>
                      <a:pt x="412" y="991"/>
                    </a:lnTo>
                    <a:lnTo>
                      <a:pt x="412" y="991"/>
                    </a:lnTo>
                    <a:close/>
                    <a:moveTo>
                      <a:pt x="418" y="986"/>
                    </a:moveTo>
                    <a:lnTo>
                      <a:pt x="420" y="988"/>
                    </a:lnTo>
                    <a:lnTo>
                      <a:pt x="420" y="986"/>
                    </a:lnTo>
                    <a:lnTo>
                      <a:pt x="418" y="985"/>
                    </a:lnTo>
                    <a:lnTo>
                      <a:pt x="418" y="986"/>
                    </a:lnTo>
                    <a:lnTo>
                      <a:pt x="418" y="986"/>
                    </a:lnTo>
                    <a:close/>
                    <a:moveTo>
                      <a:pt x="456" y="983"/>
                    </a:moveTo>
                    <a:lnTo>
                      <a:pt x="460" y="981"/>
                    </a:lnTo>
                    <a:lnTo>
                      <a:pt x="463" y="981"/>
                    </a:lnTo>
                    <a:lnTo>
                      <a:pt x="465" y="978"/>
                    </a:lnTo>
                    <a:lnTo>
                      <a:pt x="461" y="973"/>
                    </a:lnTo>
                    <a:lnTo>
                      <a:pt x="460" y="973"/>
                    </a:lnTo>
                    <a:lnTo>
                      <a:pt x="458" y="970"/>
                    </a:lnTo>
                    <a:lnTo>
                      <a:pt x="455" y="971"/>
                    </a:lnTo>
                    <a:lnTo>
                      <a:pt x="451" y="973"/>
                    </a:lnTo>
                    <a:lnTo>
                      <a:pt x="451" y="976"/>
                    </a:lnTo>
                    <a:lnTo>
                      <a:pt x="451" y="978"/>
                    </a:lnTo>
                    <a:lnTo>
                      <a:pt x="453" y="981"/>
                    </a:lnTo>
                    <a:lnTo>
                      <a:pt x="455" y="983"/>
                    </a:lnTo>
                    <a:lnTo>
                      <a:pt x="456" y="983"/>
                    </a:lnTo>
                    <a:lnTo>
                      <a:pt x="456" y="983"/>
                    </a:lnTo>
                    <a:close/>
                    <a:moveTo>
                      <a:pt x="471" y="981"/>
                    </a:moveTo>
                    <a:lnTo>
                      <a:pt x="471" y="978"/>
                    </a:lnTo>
                    <a:lnTo>
                      <a:pt x="471" y="976"/>
                    </a:lnTo>
                    <a:lnTo>
                      <a:pt x="470" y="978"/>
                    </a:lnTo>
                    <a:lnTo>
                      <a:pt x="470" y="980"/>
                    </a:lnTo>
                    <a:lnTo>
                      <a:pt x="471" y="981"/>
                    </a:lnTo>
                    <a:lnTo>
                      <a:pt x="471" y="981"/>
                    </a:lnTo>
                    <a:lnTo>
                      <a:pt x="471" y="981"/>
                    </a:lnTo>
                    <a:close/>
                    <a:moveTo>
                      <a:pt x="759" y="837"/>
                    </a:moveTo>
                    <a:lnTo>
                      <a:pt x="760" y="837"/>
                    </a:lnTo>
                    <a:lnTo>
                      <a:pt x="762" y="835"/>
                    </a:lnTo>
                    <a:lnTo>
                      <a:pt x="762" y="834"/>
                    </a:lnTo>
                    <a:lnTo>
                      <a:pt x="759" y="834"/>
                    </a:lnTo>
                    <a:lnTo>
                      <a:pt x="759" y="837"/>
                    </a:lnTo>
                    <a:lnTo>
                      <a:pt x="759" y="837"/>
                    </a:lnTo>
                    <a:close/>
                    <a:moveTo>
                      <a:pt x="707" y="799"/>
                    </a:moveTo>
                    <a:lnTo>
                      <a:pt x="711" y="800"/>
                    </a:lnTo>
                    <a:lnTo>
                      <a:pt x="714" y="799"/>
                    </a:lnTo>
                    <a:lnTo>
                      <a:pt x="714" y="797"/>
                    </a:lnTo>
                    <a:lnTo>
                      <a:pt x="709" y="797"/>
                    </a:lnTo>
                    <a:lnTo>
                      <a:pt x="709" y="797"/>
                    </a:lnTo>
                    <a:lnTo>
                      <a:pt x="707" y="799"/>
                    </a:lnTo>
                    <a:lnTo>
                      <a:pt x="707" y="799"/>
                    </a:lnTo>
                    <a:close/>
                    <a:moveTo>
                      <a:pt x="686" y="780"/>
                    </a:moveTo>
                    <a:lnTo>
                      <a:pt x="687" y="782"/>
                    </a:lnTo>
                    <a:lnTo>
                      <a:pt x="691" y="780"/>
                    </a:lnTo>
                    <a:lnTo>
                      <a:pt x="692" y="779"/>
                    </a:lnTo>
                    <a:lnTo>
                      <a:pt x="689" y="779"/>
                    </a:lnTo>
                    <a:lnTo>
                      <a:pt x="686" y="780"/>
                    </a:lnTo>
                    <a:lnTo>
                      <a:pt x="686" y="780"/>
                    </a:lnTo>
                    <a:close/>
                    <a:moveTo>
                      <a:pt x="730" y="770"/>
                    </a:moveTo>
                    <a:lnTo>
                      <a:pt x="729" y="772"/>
                    </a:lnTo>
                    <a:lnTo>
                      <a:pt x="732" y="774"/>
                    </a:lnTo>
                    <a:lnTo>
                      <a:pt x="732" y="772"/>
                    </a:lnTo>
                    <a:lnTo>
                      <a:pt x="732" y="770"/>
                    </a:lnTo>
                    <a:lnTo>
                      <a:pt x="730" y="769"/>
                    </a:lnTo>
                    <a:lnTo>
                      <a:pt x="730" y="770"/>
                    </a:lnTo>
                    <a:lnTo>
                      <a:pt x="730" y="770"/>
                    </a:lnTo>
                    <a:close/>
                    <a:moveTo>
                      <a:pt x="759" y="687"/>
                    </a:moveTo>
                    <a:lnTo>
                      <a:pt x="759" y="689"/>
                    </a:lnTo>
                    <a:lnTo>
                      <a:pt x="760" y="691"/>
                    </a:lnTo>
                    <a:lnTo>
                      <a:pt x="760" y="694"/>
                    </a:lnTo>
                    <a:lnTo>
                      <a:pt x="764" y="699"/>
                    </a:lnTo>
                    <a:lnTo>
                      <a:pt x="765" y="704"/>
                    </a:lnTo>
                    <a:lnTo>
                      <a:pt x="772" y="706"/>
                    </a:lnTo>
                    <a:lnTo>
                      <a:pt x="777" y="711"/>
                    </a:lnTo>
                    <a:lnTo>
                      <a:pt x="780" y="714"/>
                    </a:lnTo>
                    <a:lnTo>
                      <a:pt x="785" y="717"/>
                    </a:lnTo>
                    <a:lnTo>
                      <a:pt x="787" y="717"/>
                    </a:lnTo>
                    <a:lnTo>
                      <a:pt x="789" y="719"/>
                    </a:lnTo>
                    <a:lnTo>
                      <a:pt x="794" y="721"/>
                    </a:lnTo>
                    <a:lnTo>
                      <a:pt x="795" y="719"/>
                    </a:lnTo>
                    <a:lnTo>
                      <a:pt x="795" y="717"/>
                    </a:lnTo>
                    <a:lnTo>
                      <a:pt x="797" y="716"/>
                    </a:lnTo>
                    <a:lnTo>
                      <a:pt x="794" y="711"/>
                    </a:lnTo>
                    <a:lnTo>
                      <a:pt x="789" y="709"/>
                    </a:lnTo>
                    <a:lnTo>
                      <a:pt x="787" y="709"/>
                    </a:lnTo>
                    <a:lnTo>
                      <a:pt x="785" y="706"/>
                    </a:lnTo>
                    <a:lnTo>
                      <a:pt x="785" y="704"/>
                    </a:lnTo>
                    <a:lnTo>
                      <a:pt x="787" y="702"/>
                    </a:lnTo>
                    <a:lnTo>
                      <a:pt x="790" y="704"/>
                    </a:lnTo>
                    <a:lnTo>
                      <a:pt x="794" y="706"/>
                    </a:lnTo>
                    <a:lnTo>
                      <a:pt x="799" y="707"/>
                    </a:lnTo>
                    <a:lnTo>
                      <a:pt x="800" y="707"/>
                    </a:lnTo>
                    <a:lnTo>
                      <a:pt x="802" y="707"/>
                    </a:lnTo>
                    <a:lnTo>
                      <a:pt x="800" y="702"/>
                    </a:lnTo>
                    <a:lnTo>
                      <a:pt x="789" y="697"/>
                    </a:lnTo>
                    <a:lnTo>
                      <a:pt x="785" y="691"/>
                    </a:lnTo>
                    <a:lnTo>
                      <a:pt x="782" y="691"/>
                    </a:lnTo>
                    <a:lnTo>
                      <a:pt x="779" y="691"/>
                    </a:lnTo>
                    <a:lnTo>
                      <a:pt x="772" y="687"/>
                    </a:lnTo>
                    <a:lnTo>
                      <a:pt x="769" y="687"/>
                    </a:lnTo>
                    <a:lnTo>
                      <a:pt x="765" y="686"/>
                    </a:lnTo>
                    <a:lnTo>
                      <a:pt x="760" y="686"/>
                    </a:lnTo>
                    <a:lnTo>
                      <a:pt x="759" y="687"/>
                    </a:lnTo>
                    <a:lnTo>
                      <a:pt x="759" y="687"/>
                    </a:lnTo>
                    <a:close/>
                    <a:moveTo>
                      <a:pt x="749" y="689"/>
                    </a:moveTo>
                    <a:lnTo>
                      <a:pt x="750" y="687"/>
                    </a:lnTo>
                    <a:lnTo>
                      <a:pt x="750" y="686"/>
                    </a:lnTo>
                    <a:lnTo>
                      <a:pt x="752" y="682"/>
                    </a:lnTo>
                    <a:lnTo>
                      <a:pt x="745" y="684"/>
                    </a:lnTo>
                    <a:lnTo>
                      <a:pt x="745" y="687"/>
                    </a:lnTo>
                    <a:lnTo>
                      <a:pt x="749" y="689"/>
                    </a:lnTo>
                    <a:lnTo>
                      <a:pt x="749" y="689"/>
                    </a:lnTo>
                    <a:close/>
                    <a:moveTo>
                      <a:pt x="759" y="681"/>
                    </a:moveTo>
                    <a:lnTo>
                      <a:pt x="762" y="682"/>
                    </a:lnTo>
                    <a:lnTo>
                      <a:pt x="769" y="684"/>
                    </a:lnTo>
                    <a:lnTo>
                      <a:pt x="774" y="686"/>
                    </a:lnTo>
                    <a:lnTo>
                      <a:pt x="780" y="687"/>
                    </a:lnTo>
                    <a:lnTo>
                      <a:pt x="785" y="689"/>
                    </a:lnTo>
                    <a:lnTo>
                      <a:pt x="789" y="689"/>
                    </a:lnTo>
                    <a:lnTo>
                      <a:pt x="790" y="689"/>
                    </a:lnTo>
                    <a:lnTo>
                      <a:pt x="790" y="692"/>
                    </a:lnTo>
                    <a:lnTo>
                      <a:pt x="794" y="694"/>
                    </a:lnTo>
                    <a:lnTo>
                      <a:pt x="799" y="694"/>
                    </a:lnTo>
                    <a:lnTo>
                      <a:pt x="800" y="696"/>
                    </a:lnTo>
                    <a:lnTo>
                      <a:pt x="804" y="694"/>
                    </a:lnTo>
                    <a:lnTo>
                      <a:pt x="805" y="692"/>
                    </a:lnTo>
                    <a:lnTo>
                      <a:pt x="804" y="689"/>
                    </a:lnTo>
                    <a:lnTo>
                      <a:pt x="804" y="687"/>
                    </a:lnTo>
                    <a:lnTo>
                      <a:pt x="807" y="686"/>
                    </a:lnTo>
                    <a:lnTo>
                      <a:pt x="800" y="682"/>
                    </a:lnTo>
                    <a:lnTo>
                      <a:pt x="797" y="681"/>
                    </a:lnTo>
                    <a:lnTo>
                      <a:pt x="790" y="677"/>
                    </a:lnTo>
                    <a:lnTo>
                      <a:pt x="785" y="677"/>
                    </a:lnTo>
                    <a:lnTo>
                      <a:pt x="777" y="681"/>
                    </a:lnTo>
                    <a:lnTo>
                      <a:pt x="772" y="679"/>
                    </a:lnTo>
                    <a:lnTo>
                      <a:pt x="764" y="679"/>
                    </a:lnTo>
                    <a:lnTo>
                      <a:pt x="760" y="679"/>
                    </a:lnTo>
                    <a:lnTo>
                      <a:pt x="760" y="679"/>
                    </a:lnTo>
                    <a:lnTo>
                      <a:pt x="759" y="681"/>
                    </a:lnTo>
                    <a:lnTo>
                      <a:pt x="759" y="681"/>
                    </a:lnTo>
                    <a:close/>
                    <a:moveTo>
                      <a:pt x="739" y="666"/>
                    </a:moveTo>
                    <a:lnTo>
                      <a:pt x="742" y="669"/>
                    </a:lnTo>
                    <a:lnTo>
                      <a:pt x="749" y="669"/>
                    </a:lnTo>
                    <a:lnTo>
                      <a:pt x="754" y="674"/>
                    </a:lnTo>
                    <a:lnTo>
                      <a:pt x="760" y="677"/>
                    </a:lnTo>
                    <a:lnTo>
                      <a:pt x="770" y="676"/>
                    </a:lnTo>
                    <a:lnTo>
                      <a:pt x="784" y="677"/>
                    </a:lnTo>
                    <a:lnTo>
                      <a:pt x="790" y="676"/>
                    </a:lnTo>
                    <a:lnTo>
                      <a:pt x="790" y="674"/>
                    </a:lnTo>
                    <a:lnTo>
                      <a:pt x="785" y="672"/>
                    </a:lnTo>
                    <a:lnTo>
                      <a:pt x="774" y="672"/>
                    </a:lnTo>
                    <a:lnTo>
                      <a:pt x="769" y="671"/>
                    </a:lnTo>
                    <a:lnTo>
                      <a:pt x="762" y="669"/>
                    </a:lnTo>
                    <a:lnTo>
                      <a:pt x="757" y="668"/>
                    </a:lnTo>
                    <a:lnTo>
                      <a:pt x="755" y="666"/>
                    </a:lnTo>
                    <a:lnTo>
                      <a:pt x="757" y="664"/>
                    </a:lnTo>
                    <a:lnTo>
                      <a:pt x="760" y="664"/>
                    </a:lnTo>
                    <a:lnTo>
                      <a:pt x="767" y="669"/>
                    </a:lnTo>
                    <a:lnTo>
                      <a:pt x="777" y="671"/>
                    </a:lnTo>
                    <a:lnTo>
                      <a:pt x="779" y="669"/>
                    </a:lnTo>
                    <a:lnTo>
                      <a:pt x="777" y="668"/>
                    </a:lnTo>
                    <a:lnTo>
                      <a:pt x="767" y="661"/>
                    </a:lnTo>
                    <a:lnTo>
                      <a:pt x="752" y="658"/>
                    </a:lnTo>
                    <a:lnTo>
                      <a:pt x="749" y="659"/>
                    </a:lnTo>
                    <a:lnTo>
                      <a:pt x="749" y="663"/>
                    </a:lnTo>
                    <a:lnTo>
                      <a:pt x="742" y="664"/>
                    </a:lnTo>
                    <a:lnTo>
                      <a:pt x="739" y="666"/>
                    </a:lnTo>
                    <a:lnTo>
                      <a:pt x="739" y="666"/>
                    </a:lnTo>
                    <a:close/>
                    <a:moveTo>
                      <a:pt x="813" y="677"/>
                    </a:moveTo>
                    <a:lnTo>
                      <a:pt x="815" y="677"/>
                    </a:lnTo>
                    <a:lnTo>
                      <a:pt x="818" y="677"/>
                    </a:lnTo>
                    <a:lnTo>
                      <a:pt x="818" y="674"/>
                    </a:lnTo>
                    <a:lnTo>
                      <a:pt x="815" y="676"/>
                    </a:lnTo>
                    <a:lnTo>
                      <a:pt x="813" y="677"/>
                    </a:lnTo>
                    <a:lnTo>
                      <a:pt x="813" y="677"/>
                    </a:lnTo>
                    <a:close/>
                    <a:moveTo>
                      <a:pt x="818" y="611"/>
                    </a:moveTo>
                    <a:lnTo>
                      <a:pt x="813" y="618"/>
                    </a:lnTo>
                    <a:lnTo>
                      <a:pt x="813" y="621"/>
                    </a:lnTo>
                    <a:lnTo>
                      <a:pt x="817" y="623"/>
                    </a:lnTo>
                    <a:lnTo>
                      <a:pt x="820" y="624"/>
                    </a:lnTo>
                    <a:lnTo>
                      <a:pt x="825" y="628"/>
                    </a:lnTo>
                    <a:lnTo>
                      <a:pt x="828" y="628"/>
                    </a:lnTo>
                    <a:lnTo>
                      <a:pt x="833" y="629"/>
                    </a:lnTo>
                    <a:lnTo>
                      <a:pt x="838" y="626"/>
                    </a:lnTo>
                    <a:lnTo>
                      <a:pt x="838" y="623"/>
                    </a:lnTo>
                    <a:lnTo>
                      <a:pt x="840" y="619"/>
                    </a:lnTo>
                    <a:lnTo>
                      <a:pt x="840" y="614"/>
                    </a:lnTo>
                    <a:lnTo>
                      <a:pt x="830" y="609"/>
                    </a:lnTo>
                    <a:lnTo>
                      <a:pt x="823" y="611"/>
                    </a:lnTo>
                    <a:lnTo>
                      <a:pt x="818" y="611"/>
                    </a:lnTo>
                    <a:lnTo>
                      <a:pt x="818" y="611"/>
                    </a:lnTo>
                    <a:close/>
                    <a:moveTo>
                      <a:pt x="863" y="608"/>
                    </a:moveTo>
                    <a:lnTo>
                      <a:pt x="865" y="608"/>
                    </a:lnTo>
                    <a:lnTo>
                      <a:pt x="870" y="604"/>
                    </a:lnTo>
                    <a:lnTo>
                      <a:pt x="868" y="603"/>
                    </a:lnTo>
                    <a:lnTo>
                      <a:pt x="867" y="603"/>
                    </a:lnTo>
                    <a:lnTo>
                      <a:pt x="863" y="604"/>
                    </a:lnTo>
                    <a:lnTo>
                      <a:pt x="863" y="608"/>
                    </a:lnTo>
                    <a:lnTo>
                      <a:pt x="863" y="608"/>
                    </a:lnTo>
                    <a:close/>
                    <a:moveTo>
                      <a:pt x="843" y="583"/>
                    </a:moveTo>
                    <a:lnTo>
                      <a:pt x="842" y="586"/>
                    </a:lnTo>
                    <a:lnTo>
                      <a:pt x="842" y="591"/>
                    </a:lnTo>
                    <a:lnTo>
                      <a:pt x="843" y="594"/>
                    </a:lnTo>
                    <a:lnTo>
                      <a:pt x="847" y="598"/>
                    </a:lnTo>
                    <a:lnTo>
                      <a:pt x="848" y="596"/>
                    </a:lnTo>
                    <a:lnTo>
                      <a:pt x="850" y="593"/>
                    </a:lnTo>
                    <a:lnTo>
                      <a:pt x="852" y="591"/>
                    </a:lnTo>
                    <a:lnTo>
                      <a:pt x="850" y="586"/>
                    </a:lnTo>
                    <a:lnTo>
                      <a:pt x="847" y="584"/>
                    </a:lnTo>
                    <a:lnTo>
                      <a:pt x="843" y="583"/>
                    </a:lnTo>
                    <a:lnTo>
                      <a:pt x="843" y="583"/>
                    </a:lnTo>
                    <a:close/>
                    <a:moveTo>
                      <a:pt x="873" y="566"/>
                    </a:moveTo>
                    <a:lnTo>
                      <a:pt x="873" y="576"/>
                    </a:lnTo>
                    <a:lnTo>
                      <a:pt x="872" y="581"/>
                    </a:lnTo>
                    <a:lnTo>
                      <a:pt x="873" y="584"/>
                    </a:lnTo>
                    <a:lnTo>
                      <a:pt x="877" y="588"/>
                    </a:lnTo>
                    <a:lnTo>
                      <a:pt x="882" y="586"/>
                    </a:lnTo>
                    <a:lnTo>
                      <a:pt x="887" y="586"/>
                    </a:lnTo>
                    <a:lnTo>
                      <a:pt x="888" y="584"/>
                    </a:lnTo>
                    <a:lnTo>
                      <a:pt x="890" y="588"/>
                    </a:lnTo>
                    <a:lnTo>
                      <a:pt x="893" y="589"/>
                    </a:lnTo>
                    <a:lnTo>
                      <a:pt x="895" y="584"/>
                    </a:lnTo>
                    <a:lnTo>
                      <a:pt x="897" y="584"/>
                    </a:lnTo>
                    <a:lnTo>
                      <a:pt x="897" y="578"/>
                    </a:lnTo>
                    <a:lnTo>
                      <a:pt x="895" y="576"/>
                    </a:lnTo>
                    <a:lnTo>
                      <a:pt x="893" y="578"/>
                    </a:lnTo>
                    <a:lnTo>
                      <a:pt x="893" y="581"/>
                    </a:lnTo>
                    <a:lnTo>
                      <a:pt x="890" y="579"/>
                    </a:lnTo>
                    <a:lnTo>
                      <a:pt x="887" y="574"/>
                    </a:lnTo>
                    <a:lnTo>
                      <a:pt x="888" y="573"/>
                    </a:lnTo>
                    <a:lnTo>
                      <a:pt x="885" y="570"/>
                    </a:lnTo>
                    <a:lnTo>
                      <a:pt x="887" y="568"/>
                    </a:lnTo>
                    <a:lnTo>
                      <a:pt x="888" y="568"/>
                    </a:lnTo>
                    <a:lnTo>
                      <a:pt x="890" y="563"/>
                    </a:lnTo>
                    <a:lnTo>
                      <a:pt x="887" y="563"/>
                    </a:lnTo>
                    <a:lnTo>
                      <a:pt x="882" y="566"/>
                    </a:lnTo>
                    <a:lnTo>
                      <a:pt x="878" y="565"/>
                    </a:lnTo>
                    <a:lnTo>
                      <a:pt x="877" y="566"/>
                    </a:lnTo>
                    <a:lnTo>
                      <a:pt x="873" y="566"/>
                    </a:lnTo>
                    <a:lnTo>
                      <a:pt x="873" y="566"/>
                    </a:lnTo>
                    <a:close/>
                    <a:moveTo>
                      <a:pt x="878" y="496"/>
                    </a:moveTo>
                    <a:lnTo>
                      <a:pt x="875" y="500"/>
                    </a:lnTo>
                    <a:lnTo>
                      <a:pt x="875" y="501"/>
                    </a:lnTo>
                    <a:lnTo>
                      <a:pt x="878" y="503"/>
                    </a:lnTo>
                    <a:lnTo>
                      <a:pt x="878" y="506"/>
                    </a:lnTo>
                    <a:lnTo>
                      <a:pt x="877" y="508"/>
                    </a:lnTo>
                    <a:lnTo>
                      <a:pt x="877" y="513"/>
                    </a:lnTo>
                    <a:lnTo>
                      <a:pt x="880" y="518"/>
                    </a:lnTo>
                    <a:lnTo>
                      <a:pt x="880" y="526"/>
                    </a:lnTo>
                    <a:lnTo>
                      <a:pt x="878" y="530"/>
                    </a:lnTo>
                    <a:lnTo>
                      <a:pt x="878" y="535"/>
                    </a:lnTo>
                    <a:lnTo>
                      <a:pt x="880" y="536"/>
                    </a:lnTo>
                    <a:lnTo>
                      <a:pt x="882" y="535"/>
                    </a:lnTo>
                    <a:lnTo>
                      <a:pt x="883" y="528"/>
                    </a:lnTo>
                    <a:lnTo>
                      <a:pt x="885" y="526"/>
                    </a:lnTo>
                    <a:lnTo>
                      <a:pt x="885" y="520"/>
                    </a:lnTo>
                    <a:lnTo>
                      <a:pt x="882" y="516"/>
                    </a:lnTo>
                    <a:lnTo>
                      <a:pt x="880" y="508"/>
                    </a:lnTo>
                    <a:lnTo>
                      <a:pt x="882" y="503"/>
                    </a:lnTo>
                    <a:lnTo>
                      <a:pt x="882" y="500"/>
                    </a:lnTo>
                    <a:lnTo>
                      <a:pt x="878" y="496"/>
                    </a:lnTo>
                    <a:lnTo>
                      <a:pt x="878" y="496"/>
                    </a:lnTo>
                    <a:close/>
                    <a:moveTo>
                      <a:pt x="843" y="508"/>
                    </a:moveTo>
                    <a:lnTo>
                      <a:pt x="842" y="511"/>
                    </a:lnTo>
                    <a:lnTo>
                      <a:pt x="843" y="511"/>
                    </a:lnTo>
                    <a:lnTo>
                      <a:pt x="848" y="511"/>
                    </a:lnTo>
                    <a:lnTo>
                      <a:pt x="850" y="510"/>
                    </a:lnTo>
                    <a:lnTo>
                      <a:pt x="848" y="506"/>
                    </a:lnTo>
                    <a:lnTo>
                      <a:pt x="845" y="506"/>
                    </a:lnTo>
                    <a:lnTo>
                      <a:pt x="843" y="508"/>
                    </a:lnTo>
                    <a:lnTo>
                      <a:pt x="843" y="508"/>
                    </a:lnTo>
                    <a:close/>
                    <a:moveTo>
                      <a:pt x="837" y="500"/>
                    </a:moveTo>
                    <a:lnTo>
                      <a:pt x="838" y="503"/>
                    </a:lnTo>
                    <a:lnTo>
                      <a:pt x="842" y="503"/>
                    </a:lnTo>
                    <a:lnTo>
                      <a:pt x="840" y="500"/>
                    </a:lnTo>
                    <a:lnTo>
                      <a:pt x="838" y="500"/>
                    </a:lnTo>
                    <a:lnTo>
                      <a:pt x="837" y="500"/>
                    </a:lnTo>
                    <a:lnTo>
                      <a:pt x="837" y="500"/>
                    </a:lnTo>
                    <a:close/>
                    <a:moveTo>
                      <a:pt x="868" y="428"/>
                    </a:moveTo>
                    <a:lnTo>
                      <a:pt x="872" y="433"/>
                    </a:lnTo>
                    <a:lnTo>
                      <a:pt x="875" y="435"/>
                    </a:lnTo>
                    <a:lnTo>
                      <a:pt x="878" y="437"/>
                    </a:lnTo>
                    <a:lnTo>
                      <a:pt x="878" y="433"/>
                    </a:lnTo>
                    <a:lnTo>
                      <a:pt x="875" y="432"/>
                    </a:lnTo>
                    <a:lnTo>
                      <a:pt x="872" y="427"/>
                    </a:lnTo>
                    <a:lnTo>
                      <a:pt x="868" y="427"/>
                    </a:lnTo>
                    <a:lnTo>
                      <a:pt x="868" y="428"/>
                    </a:lnTo>
                    <a:lnTo>
                      <a:pt x="868" y="428"/>
                    </a:lnTo>
                    <a:close/>
                    <a:moveTo>
                      <a:pt x="898" y="445"/>
                    </a:moveTo>
                    <a:lnTo>
                      <a:pt x="898" y="445"/>
                    </a:lnTo>
                    <a:lnTo>
                      <a:pt x="900" y="448"/>
                    </a:lnTo>
                    <a:lnTo>
                      <a:pt x="903" y="448"/>
                    </a:lnTo>
                    <a:lnTo>
                      <a:pt x="905" y="445"/>
                    </a:lnTo>
                    <a:lnTo>
                      <a:pt x="903" y="443"/>
                    </a:lnTo>
                    <a:lnTo>
                      <a:pt x="905" y="438"/>
                    </a:lnTo>
                    <a:lnTo>
                      <a:pt x="907" y="437"/>
                    </a:lnTo>
                    <a:lnTo>
                      <a:pt x="907" y="432"/>
                    </a:lnTo>
                    <a:lnTo>
                      <a:pt x="902" y="437"/>
                    </a:lnTo>
                    <a:lnTo>
                      <a:pt x="902" y="442"/>
                    </a:lnTo>
                    <a:lnTo>
                      <a:pt x="898" y="445"/>
                    </a:lnTo>
                    <a:lnTo>
                      <a:pt x="898" y="445"/>
                    </a:lnTo>
                    <a:close/>
                    <a:moveTo>
                      <a:pt x="885" y="420"/>
                    </a:moveTo>
                    <a:lnTo>
                      <a:pt x="887" y="422"/>
                    </a:lnTo>
                    <a:lnTo>
                      <a:pt x="888" y="420"/>
                    </a:lnTo>
                    <a:lnTo>
                      <a:pt x="890" y="415"/>
                    </a:lnTo>
                    <a:lnTo>
                      <a:pt x="888" y="413"/>
                    </a:lnTo>
                    <a:lnTo>
                      <a:pt x="888" y="415"/>
                    </a:lnTo>
                    <a:lnTo>
                      <a:pt x="885" y="420"/>
                    </a:lnTo>
                    <a:lnTo>
                      <a:pt x="885" y="420"/>
                    </a:lnTo>
                    <a:close/>
                    <a:moveTo>
                      <a:pt x="888" y="405"/>
                    </a:moveTo>
                    <a:lnTo>
                      <a:pt x="887" y="407"/>
                    </a:lnTo>
                    <a:lnTo>
                      <a:pt x="888" y="407"/>
                    </a:lnTo>
                    <a:lnTo>
                      <a:pt x="890" y="407"/>
                    </a:lnTo>
                    <a:lnTo>
                      <a:pt x="890" y="405"/>
                    </a:lnTo>
                    <a:lnTo>
                      <a:pt x="888" y="405"/>
                    </a:lnTo>
                    <a:lnTo>
                      <a:pt x="888" y="405"/>
                    </a:lnTo>
                    <a:close/>
                    <a:moveTo>
                      <a:pt x="908" y="357"/>
                    </a:moveTo>
                    <a:lnTo>
                      <a:pt x="911" y="362"/>
                    </a:lnTo>
                    <a:lnTo>
                      <a:pt x="911" y="364"/>
                    </a:lnTo>
                    <a:lnTo>
                      <a:pt x="915" y="360"/>
                    </a:lnTo>
                    <a:lnTo>
                      <a:pt x="918" y="355"/>
                    </a:lnTo>
                    <a:lnTo>
                      <a:pt x="916" y="350"/>
                    </a:lnTo>
                    <a:lnTo>
                      <a:pt x="918" y="347"/>
                    </a:lnTo>
                    <a:lnTo>
                      <a:pt x="916" y="345"/>
                    </a:lnTo>
                    <a:lnTo>
                      <a:pt x="913" y="347"/>
                    </a:lnTo>
                    <a:lnTo>
                      <a:pt x="911" y="352"/>
                    </a:lnTo>
                    <a:lnTo>
                      <a:pt x="908" y="357"/>
                    </a:lnTo>
                    <a:lnTo>
                      <a:pt x="908" y="357"/>
                    </a:lnTo>
                    <a:close/>
                    <a:moveTo>
                      <a:pt x="895" y="294"/>
                    </a:moveTo>
                    <a:lnTo>
                      <a:pt x="897" y="294"/>
                    </a:lnTo>
                    <a:lnTo>
                      <a:pt x="898" y="292"/>
                    </a:lnTo>
                    <a:lnTo>
                      <a:pt x="905" y="292"/>
                    </a:lnTo>
                    <a:lnTo>
                      <a:pt x="908" y="289"/>
                    </a:lnTo>
                    <a:lnTo>
                      <a:pt x="908" y="284"/>
                    </a:lnTo>
                    <a:lnTo>
                      <a:pt x="905" y="280"/>
                    </a:lnTo>
                    <a:lnTo>
                      <a:pt x="897" y="284"/>
                    </a:lnTo>
                    <a:lnTo>
                      <a:pt x="895" y="289"/>
                    </a:lnTo>
                    <a:lnTo>
                      <a:pt x="895" y="294"/>
                    </a:lnTo>
                    <a:lnTo>
                      <a:pt x="895" y="294"/>
                    </a:lnTo>
                    <a:close/>
                    <a:moveTo>
                      <a:pt x="945" y="173"/>
                    </a:moveTo>
                    <a:lnTo>
                      <a:pt x="946" y="171"/>
                    </a:lnTo>
                    <a:lnTo>
                      <a:pt x="948" y="166"/>
                    </a:lnTo>
                    <a:lnTo>
                      <a:pt x="946" y="159"/>
                    </a:lnTo>
                    <a:lnTo>
                      <a:pt x="948" y="156"/>
                    </a:lnTo>
                    <a:lnTo>
                      <a:pt x="946" y="153"/>
                    </a:lnTo>
                    <a:lnTo>
                      <a:pt x="943" y="154"/>
                    </a:lnTo>
                    <a:lnTo>
                      <a:pt x="943" y="158"/>
                    </a:lnTo>
                    <a:lnTo>
                      <a:pt x="943" y="158"/>
                    </a:lnTo>
                    <a:lnTo>
                      <a:pt x="943" y="163"/>
                    </a:lnTo>
                    <a:lnTo>
                      <a:pt x="941" y="166"/>
                    </a:lnTo>
                    <a:lnTo>
                      <a:pt x="945" y="173"/>
                    </a:lnTo>
                    <a:lnTo>
                      <a:pt x="945" y="173"/>
                    </a:lnTo>
                    <a:close/>
                    <a:moveTo>
                      <a:pt x="930" y="186"/>
                    </a:moveTo>
                    <a:lnTo>
                      <a:pt x="930" y="186"/>
                    </a:lnTo>
                    <a:lnTo>
                      <a:pt x="931" y="187"/>
                    </a:lnTo>
                    <a:lnTo>
                      <a:pt x="933" y="184"/>
                    </a:lnTo>
                    <a:lnTo>
                      <a:pt x="933" y="176"/>
                    </a:lnTo>
                    <a:lnTo>
                      <a:pt x="931" y="174"/>
                    </a:lnTo>
                    <a:lnTo>
                      <a:pt x="928" y="178"/>
                    </a:lnTo>
                    <a:lnTo>
                      <a:pt x="928" y="181"/>
                    </a:lnTo>
                    <a:lnTo>
                      <a:pt x="930" y="186"/>
                    </a:lnTo>
                    <a:lnTo>
                      <a:pt x="930" y="186"/>
                    </a:lnTo>
                    <a:close/>
                    <a:moveTo>
                      <a:pt x="921" y="174"/>
                    </a:moveTo>
                    <a:lnTo>
                      <a:pt x="923" y="176"/>
                    </a:lnTo>
                    <a:lnTo>
                      <a:pt x="926" y="173"/>
                    </a:lnTo>
                    <a:lnTo>
                      <a:pt x="926" y="168"/>
                    </a:lnTo>
                    <a:lnTo>
                      <a:pt x="928" y="166"/>
                    </a:lnTo>
                    <a:lnTo>
                      <a:pt x="928" y="163"/>
                    </a:lnTo>
                    <a:lnTo>
                      <a:pt x="926" y="159"/>
                    </a:lnTo>
                    <a:lnTo>
                      <a:pt x="923" y="161"/>
                    </a:lnTo>
                    <a:lnTo>
                      <a:pt x="920" y="166"/>
                    </a:lnTo>
                    <a:lnTo>
                      <a:pt x="921" y="169"/>
                    </a:lnTo>
                    <a:lnTo>
                      <a:pt x="921" y="174"/>
                    </a:lnTo>
                    <a:lnTo>
                      <a:pt x="921" y="174"/>
                    </a:lnTo>
                    <a:close/>
                    <a:moveTo>
                      <a:pt x="667" y="13"/>
                    </a:moveTo>
                    <a:lnTo>
                      <a:pt x="669" y="13"/>
                    </a:lnTo>
                    <a:lnTo>
                      <a:pt x="671" y="11"/>
                    </a:lnTo>
                    <a:lnTo>
                      <a:pt x="671" y="8"/>
                    </a:lnTo>
                    <a:lnTo>
                      <a:pt x="669" y="5"/>
                    </a:lnTo>
                    <a:lnTo>
                      <a:pt x="667" y="5"/>
                    </a:lnTo>
                    <a:lnTo>
                      <a:pt x="666" y="10"/>
                    </a:lnTo>
                    <a:lnTo>
                      <a:pt x="667" y="13"/>
                    </a:lnTo>
                    <a:lnTo>
                      <a:pt x="667" y="13"/>
                    </a:lnTo>
                    <a:close/>
                    <a:moveTo>
                      <a:pt x="667" y="21"/>
                    </a:moveTo>
                    <a:lnTo>
                      <a:pt x="669" y="21"/>
                    </a:lnTo>
                    <a:lnTo>
                      <a:pt x="672" y="21"/>
                    </a:lnTo>
                    <a:lnTo>
                      <a:pt x="674" y="20"/>
                    </a:lnTo>
                    <a:lnTo>
                      <a:pt x="674" y="15"/>
                    </a:lnTo>
                    <a:lnTo>
                      <a:pt x="672" y="16"/>
                    </a:lnTo>
                    <a:lnTo>
                      <a:pt x="667" y="18"/>
                    </a:lnTo>
                    <a:lnTo>
                      <a:pt x="667" y="21"/>
                    </a:lnTo>
                    <a:lnTo>
                      <a:pt x="667" y="21"/>
                    </a:lnTo>
                    <a:close/>
                    <a:moveTo>
                      <a:pt x="647" y="21"/>
                    </a:moveTo>
                    <a:lnTo>
                      <a:pt x="651" y="26"/>
                    </a:lnTo>
                    <a:lnTo>
                      <a:pt x="652" y="30"/>
                    </a:lnTo>
                    <a:lnTo>
                      <a:pt x="656" y="28"/>
                    </a:lnTo>
                    <a:lnTo>
                      <a:pt x="657" y="26"/>
                    </a:lnTo>
                    <a:lnTo>
                      <a:pt x="661" y="25"/>
                    </a:lnTo>
                    <a:lnTo>
                      <a:pt x="654" y="20"/>
                    </a:lnTo>
                    <a:lnTo>
                      <a:pt x="652" y="16"/>
                    </a:lnTo>
                    <a:lnTo>
                      <a:pt x="651" y="13"/>
                    </a:lnTo>
                    <a:lnTo>
                      <a:pt x="649" y="15"/>
                    </a:lnTo>
                    <a:lnTo>
                      <a:pt x="647" y="18"/>
                    </a:lnTo>
                    <a:lnTo>
                      <a:pt x="646" y="18"/>
                    </a:lnTo>
                    <a:lnTo>
                      <a:pt x="647" y="21"/>
                    </a:lnTo>
                    <a:lnTo>
                      <a:pt x="647" y="21"/>
                    </a:lnTo>
                    <a:close/>
                    <a:moveTo>
                      <a:pt x="636" y="26"/>
                    </a:moveTo>
                    <a:lnTo>
                      <a:pt x="636" y="28"/>
                    </a:lnTo>
                    <a:lnTo>
                      <a:pt x="637" y="30"/>
                    </a:lnTo>
                    <a:lnTo>
                      <a:pt x="639" y="28"/>
                    </a:lnTo>
                    <a:lnTo>
                      <a:pt x="639" y="26"/>
                    </a:lnTo>
                    <a:lnTo>
                      <a:pt x="636" y="25"/>
                    </a:lnTo>
                    <a:lnTo>
                      <a:pt x="636" y="26"/>
                    </a:lnTo>
                    <a:lnTo>
                      <a:pt x="636" y="26"/>
                    </a:lnTo>
                    <a:close/>
                    <a:moveTo>
                      <a:pt x="563" y="43"/>
                    </a:moveTo>
                    <a:lnTo>
                      <a:pt x="564" y="46"/>
                    </a:lnTo>
                    <a:lnTo>
                      <a:pt x="568" y="48"/>
                    </a:lnTo>
                    <a:lnTo>
                      <a:pt x="574" y="55"/>
                    </a:lnTo>
                    <a:lnTo>
                      <a:pt x="578" y="55"/>
                    </a:lnTo>
                    <a:lnTo>
                      <a:pt x="579" y="50"/>
                    </a:lnTo>
                    <a:lnTo>
                      <a:pt x="579" y="45"/>
                    </a:lnTo>
                    <a:lnTo>
                      <a:pt x="581" y="45"/>
                    </a:lnTo>
                    <a:lnTo>
                      <a:pt x="581" y="41"/>
                    </a:lnTo>
                    <a:lnTo>
                      <a:pt x="578" y="41"/>
                    </a:lnTo>
                    <a:lnTo>
                      <a:pt x="573" y="35"/>
                    </a:lnTo>
                    <a:lnTo>
                      <a:pt x="569" y="35"/>
                    </a:lnTo>
                    <a:lnTo>
                      <a:pt x="568" y="36"/>
                    </a:lnTo>
                    <a:lnTo>
                      <a:pt x="569" y="41"/>
                    </a:lnTo>
                    <a:lnTo>
                      <a:pt x="569" y="43"/>
                    </a:lnTo>
                    <a:lnTo>
                      <a:pt x="568" y="45"/>
                    </a:lnTo>
                    <a:lnTo>
                      <a:pt x="566" y="43"/>
                    </a:lnTo>
                    <a:lnTo>
                      <a:pt x="563" y="43"/>
                    </a:lnTo>
                    <a:lnTo>
                      <a:pt x="563" y="43"/>
                    </a:lnTo>
                    <a:close/>
                    <a:moveTo>
                      <a:pt x="558" y="46"/>
                    </a:moveTo>
                    <a:lnTo>
                      <a:pt x="561" y="53"/>
                    </a:lnTo>
                    <a:lnTo>
                      <a:pt x="563" y="53"/>
                    </a:lnTo>
                    <a:lnTo>
                      <a:pt x="563" y="48"/>
                    </a:lnTo>
                    <a:lnTo>
                      <a:pt x="559" y="45"/>
                    </a:lnTo>
                    <a:lnTo>
                      <a:pt x="558" y="46"/>
                    </a:lnTo>
                    <a:lnTo>
                      <a:pt x="558" y="46"/>
                    </a:lnTo>
                    <a:close/>
                    <a:moveTo>
                      <a:pt x="534" y="45"/>
                    </a:moveTo>
                    <a:lnTo>
                      <a:pt x="534" y="48"/>
                    </a:lnTo>
                    <a:lnTo>
                      <a:pt x="541" y="50"/>
                    </a:lnTo>
                    <a:lnTo>
                      <a:pt x="543" y="51"/>
                    </a:lnTo>
                    <a:lnTo>
                      <a:pt x="546" y="51"/>
                    </a:lnTo>
                    <a:lnTo>
                      <a:pt x="546" y="50"/>
                    </a:lnTo>
                    <a:lnTo>
                      <a:pt x="544" y="46"/>
                    </a:lnTo>
                    <a:lnTo>
                      <a:pt x="541" y="46"/>
                    </a:lnTo>
                    <a:lnTo>
                      <a:pt x="541" y="43"/>
                    </a:lnTo>
                    <a:lnTo>
                      <a:pt x="538" y="41"/>
                    </a:lnTo>
                    <a:lnTo>
                      <a:pt x="534" y="43"/>
                    </a:lnTo>
                    <a:lnTo>
                      <a:pt x="534" y="45"/>
                    </a:lnTo>
                    <a:lnTo>
                      <a:pt x="534" y="45"/>
                    </a:lnTo>
                    <a:close/>
                    <a:moveTo>
                      <a:pt x="519" y="86"/>
                    </a:moveTo>
                    <a:lnTo>
                      <a:pt x="523" y="88"/>
                    </a:lnTo>
                    <a:lnTo>
                      <a:pt x="524" y="86"/>
                    </a:lnTo>
                    <a:lnTo>
                      <a:pt x="526" y="83"/>
                    </a:lnTo>
                    <a:lnTo>
                      <a:pt x="523" y="80"/>
                    </a:lnTo>
                    <a:lnTo>
                      <a:pt x="521" y="75"/>
                    </a:lnTo>
                    <a:lnTo>
                      <a:pt x="518" y="71"/>
                    </a:lnTo>
                    <a:lnTo>
                      <a:pt x="516" y="71"/>
                    </a:lnTo>
                    <a:lnTo>
                      <a:pt x="514" y="75"/>
                    </a:lnTo>
                    <a:lnTo>
                      <a:pt x="518" y="78"/>
                    </a:lnTo>
                    <a:lnTo>
                      <a:pt x="518" y="84"/>
                    </a:lnTo>
                    <a:lnTo>
                      <a:pt x="519" y="86"/>
                    </a:lnTo>
                    <a:lnTo>
                      <a:pt x="519" y="86"/>
                    </a:lnTo>
                    <a:close/>
                    <a:moveTo>
                      <a:pt x="526" y="128"/>
                    </a:moveTo>
                    <a:lnTo>
                      <a:pt x="533" y="128"/>
                    </a:lnTo>
                    <a:lnTo>
                      <a:pt x="534" y="126"/>
                    </a:lnTo>
                    <a:lnTo>
                      <a:pt x="534" y="121"/>
                    </a:lnTo>
                    <a:lnTo>
                      <a:pt x="531" y="119"/>
                    </a:lnTo>
                    <a:lnTo>
                      <a:pt x="531" y="116"/>
                    </a:lnTo>
                    <a:lnTo>
                      <a:pt x="528" y="114"/>
                    </a:lnTo>
                    <a:lnTo>
                      <a:pt x="524" y="116"/>
                    </a:lnTo>
                    <a:lnTo>
                      <a:pt x="521" y="119"/>
                    </a:lnTo>
                    <a:lnTo>
                      <a:pt x="523" y="123"/>
                    </a:lnTo>
                    <a:lnTo>
                      <a:pt x="524" y="128"/>
                    </a:lnTo>
                    <a:lnTo>
                      <a:pt x="526" y="128"/>
                    </a:lnTo>
                    <a:lnTo>
                      <a:pt x="526" y="128"/>
                    </a:lnTo>
                    <a:close/>
                    <a:moveTo>
                      <a:pt x="526" y="133"/>
                    </a:moveTo>
                    <a:lnTo>
                      <a:pt x="526" y="138"/>
                    </a:lnTo>
                    <a:lnTo>
                      <a:pt x="526" y="139"/>
                    </a:lnTo>
                    <a:lnTo>
                      <a:pt x="526" y="144"/>
                    </a:lnTo>
                    <a:lnTo>
                      <a:pt x="533" y="149"/>
                    </a:lnTo>
                    <a:lnTo>
                      <a:pt x="536" y="146"/>
                    </a:lnTo>
                    <a:lnTo>
                      <a:pt x="536" y="136"/>
                    </a:lnTo>
                    <a:lnTo>
                      <a:pt x="533" y="133"/>
                    </a:lnTo>
                    <a:lnTo>
                      <a:pt x="529" y="133"/>
                    </a:lnTo>
                    <a:lnTo>
                      <a:pt x="526" y="133"/>
                    </a:lnTo>
                    <a:lnTo>
                      <a:pt x="526" y="133"/>
                    </a:lnTo>
                    <a:close/>
                    <a:moveTo>
                      <a:pt x="460" y="91"/>
                    </a:moveTo>
                    <a:lnTo>
                      <a:pt x="460" y="89"/>
                    </a:lnTo>
                    <a:lnTo>
                      <a:pt x="460" y="88"/>
                    </a:lnTo>
                    <a:lnTo>
                      <a:pt x="460" y="84"/>
                    </a:lnTo>
                    <a:lnTo>
                      <a:pt x="458" y="83"/>
                    </a:lnTo>
                    <a:lnTo>
                      <a:pt x="456" y="84"/>
                    </a:lnTo>
                    <a:lnTo>
                      <a:pt x="456" y="88"/>
                    </a:lnTo>
                    <a:lnTo>
                      <a:pt x="460" y="91"/>
                    </a:lnTo>
                    <a:lnTo>
                      <a:pt x="460" y="91"/>
                    </a:lnTo>
                    <a:close/>
                    <a:moveTo>
                      <a:pt x="450" y="118"/>
                    </a:moveTo>
                    <a:lnTo>
                      <a:pt x="451" y="119"/>
                    </a:lnTo>
                    <a:lnTo>
                      <a:pt x="453" y="116"/>
                    </a:lnTo>
                    <a:lnTo>
                      <a:pt x="453" y="109"/>
                    </a:lnTo>
                    <a:lnTo>
                      <a:pt x="446" y="104"/>
                    </a:lnTo>
                    <a:lnTo>
                      <a:pt x="446" y="98"/>
                    </a:lnTo>
                    <a:lnTo>
                      <a:pt x="450" y="91"/>
                    </a:lnTo>
                    <a:lnTo>
                      <a:pt x="450" y="84"/>
                    </a:lnTo>
                    <a:lnTo>
                      <a:pt x="446" y="81"/>
                    </a:lnTo>
                    <a:lnTo>
                      <a:pt x="446" y="75"/>
                    </a:lnTo>
                    <a:lnTo>
                      <a:pt x="446" y="71"/>
                    </a:lnTo>
                    <a:lnTo>
                      <a:pt x="441" y="75"/>
                    </a:lnTo>
                    <a:lnTo>
                      <a:pt x="441" y="86"/>
                    </a:lnTo>
                    <a:lnTo>
                      <a:pt x="438" y="89"/>
                    </a:lnTo>
                    <a:lnTo>
                      <a:pt x="438" y="96"/>
                    </a:lnTo>
                    <a:lnTo>
                      <a:pt x="443" y="104"/>
                    </a:lnTo>
                    <a:lnTo>
                      <a:pt x="445" y="111"/>
                    </a:lnTo>
                    <a:lnTo>
                      <a:pt x="450" y="118"/>
                    </a:lnTo>
                    <a:lnTo>
                      <a:pt x="450" y="118"/>
                    </a:lnTo>
                    <a:close/>
                    <a:moveTo>
                      <a:pt x="187" y="154"/>
                    </a:moveTo>
                    <a:lnTo>
                      <a:pt x="191" y="156"/>
                    </a:lnTo>
                    <a:lnTo>
                      <a:pt x="191" y="159"/>
                    </a:lnTo>
                    <a:lnTo>
                      <a:pt x="194" y="161"/>
                    </a:lnTo>
                    <a:lnTo>
                      <a:pt x="196" y="156"/>
                    </a:lnTo>
                    <a:lnTo>
                      <a:pt x="192" y="154"/>
                    </a:lnTo>
                    <a:lnTo>
                      <a:pt x="187" y="154"/>
                    </a:lnTo>
                    <a:lnTo>
                      <a:pt x="187" y="154"/>
                    </a:lnTo>
                    <a:close/>
                    <a:moveTo>
                      <a:pt x="23" y="345"/>
                    </a:moveTo>
                    <a:lnTo>
                      <a:pt x="24" y="349"/>
                    </a:lnTo>
                    <a:lnTo>
                      <a:pt x="33" y="349"/>
                    </a:lnTo>
                    <a:lnTo>
                      <a:pt x="36" y="350"/>
                    </a:lnTo>
                    <a:lnTo>
                      <a:pt x="39" y="350"/>
                    </a:lnTo>
                    <a:lnTo>
                      <a:pt x="38" y="347"/>
                    </a:lnTo>
                    <a:lnTo>
                      <a:pt x="34" y="347"/>
                    </a:lnTo>
                    <a:lnTo>
                      <a:pt x="31" y="344"/>
                    </a:lnTo>
                    <a:lnTo>
                      <a:pt x="26" y="344"/>
                    </a:lnTo>
                    <a:lnTo>
                      <a:pt x="23" y="344"/>
                    </a:lnTo>
                    <a:lnTo>
                      <a:pt x="23" y="345"/>
                    </a:lnTo>
                    <a:lnTo>
                      <a:pt x="23" y="345"/>
                    </a:lnTo>
                    <a:close/>
                    <a:moveTo>
                      <a:pt x="0" y="345"/>
                    </a:moveTo>
                    <a:lnTo>
                      <a:pt x="3" y="350"/>
                    </a:lnTo>
                    <a:lnTo>
                      <a:pt x="10" y="350"/>
                    </a:lnTo>
                    <a:lnTo>
                      <a:pt x="13" y="354"/>
                    </a:lnTo>
                    <a:lnTo>
                      <a:pt x="19" y="350"/>
                    </a:lnTo>
                    <a:lnTo>
                      <a:pt x="13" y="345"/>
                    </a:lnTo>
                    <a:lnTo>
                      <a:pt x="6" y="344"/>
                    </a:lnTo>
                    <a:lnTo>
                      <a:pt x="1" y="344"/>
                    </a:lnTo>
                    <a:lnTo>
                      <a:pt x="0" y="345"/>
                    </a:lnTo>
                    <a:lnTo>
                      <a:pt x="0" y="345"/>
                    </a:lnTo>
                    <a:close/>
                    <a:moveTo>
                      <a:pt x="184" y="528"/>
                    </a:moveTo>
                    <a:lnTo>
                      <a:pt x="184" y="530"/>
                    </a:lnTo>
                    <a:lnTo>
                      <a:pt x="186" y="531"/>
                    </a:lnTo>
                    <a:lnTo>
                      <a:pt x="187" y="528"/>
                    </a:lnTo>
                    <a:lnTo>
                      <a:pt x="186" y="526"/>
                    </a:lnTo>
                    <a:lnTo>
                      <a:pt x="184" y="528"/>
                    </a:lnTo>
                    <a:lnTo>
                      <a:pt x="184" y="528"/>
                    </a:lnTo>
                    <a:close/>
                    <a:moveTo>
                      <a:pt x="186" y="546"/>
                    </a:moveTo>
                    <a:lnTo>
                      <a:pt x="189" y="546"/>
                    </a:lnTo>
                    <a:lnTo>
                      <a:pt x="191" y="548"/>
                    </a:lnTo>
                    <a:lnTo>
                      <a:pt x="199" y="548"/>
                    </a:lnTo>
                    <a:lnTo>
                      <a:pt x="202" y="550"/>
                    </a:lnTo>
                    <a:lnTo>
                      <a:pt x="204" y="551"/>
                    </a:lnTo>
                    <a:lnTo>
                      <a:pt x="206" y="548"/>
                    </a:lnTo>
                    <a:lnTo>
                      <a:pt x="202" y="545"/>
                    </a:lnTo>
                    <a:lnTo>
                      <a:pt x="196" y="543"/>
                    </a:lnTo>
                    <a:lnTo>
                      <a:pt x="194" y="545"/>
                    </a:lnTo>
                    <a:lnTo>
                      <a:pt x="189" y="543"/>
                    </a:lnTo>
                    <a:lnTo>
                      <a:pt x="186" y="543"/>
                    </a:lnTo>
                    <a:lnTo>
                      <a:pt x="184" y="545"/>
                    </a:lnTo>
                    <a:lnTo>
                      <a:pt x="186" y="546"/>
                    </a:lnTo>
                    <a:lnTo>
                      <a:pt x="186" y="546"/>
                    </a:lnTo>
                    <a:close/>
                    <a:moveTo>
                      <a:pt x="191" y="553"/>
                    </a:moveTo>
                    <a:lnTo>
                      <a:pt x="192" y="555"/>
                    </a:lnTo>
                    <a:lnTo>
                      <a:pt x="194" y="555"/>
                    </a:lnTo>
                    <a:lnTo>
                      <a:pt x="194" y="553"/>
                    </a:lnTo>
                    <a:lnTo>
                      <a:pt x="191" y="553"/>
                    </a:lnTo>
                    <a:lnTo>
                      <a:pt x="191" y="553"/>
                    </a:lnTo>
                    <a:close/>
                    <a:moveTo>
                      <a:pt x="192" y="581"/>
                    </a:moveTo>
                    <a:lnTo>
                      <a:pt x="194" y="583"/>
                    </a:lnTo>
                    <a:lnTo>
                      <a:pt x="197" y="583"/>
                    </a:lnTo>
                    <a:lnTo>
                      <a:pt x="199" y="586"/>
                    </a:lnTo>
                    <a:lnTo>
                      <a:pt x="202" y="584"/>
                    </a:lnTo>
                    <a:lnTo>
                      <a:pt x="201" y="581"/>
                    </a:lnTo>
                    <a:lnTo>
                      <a:pt x="196" y="579"/>
                    </a:lnTo>
                    <a:lnTo>
                      <a:pt x="194" y="579"/>
                    </a:lnTo>
                    <a:lnTo>
                      <a:pt x="192" y="581"/>
                    </a:lnTo>
                    <a:lnTo>
                      <a:pt x="192" y="581"/>
                    </a:lnTo>
                    <a:close/>
                    <a:moveTo>
                      <a:pt x="187" y="591"/>
                    </a:moveTo>
                    <a:lnTo>
                      <a:pt x="189" y="593"/>
                    </a:lnTo>
                    <a:lnTo>
                      <a:pt x="192" y="594"/>
                    </a:lnTo>
                    <a:lnTo>
                      <a:pt x="196" y="591"/>
                    </a:lnTo>
                    <a:lnTo>
                      <a:pt x="191" y="591"/>
                    </a:lnTo>
                    <a:lnTo>
                      <a:pt x="189" y="589"/>
                    </a:lnTo>
                    <a:lnTo>
                      <a:pt x="187" y="591"/>
                    </a:lnTo>
                    <a:lnTo>
                      <a:pt x="187" y="591"/>
                    </a:lnTo>
                    <a:close/>
                    <a:moveTo>
                      <a:pt x="194" y="609"/>
                    </a:moveTo>
                    <a:lnTo>
                      <a:pt x="196" y="609"/>
                    </a:lnTo>
                    <a:lnTo>
                      <a:pt x="197" y="608"/>
                    </a:lnTo>
                    <a:lnTo>
                      <a:pt x="196" y="604"/>
                    </a:lnTo>
                    <a:lnTo>
                      <a:pt x="194" y="603"/>
                    </a:lnTo>
                    <a:lnTo>
                      <a:pt x="194" y="604"/>
                    </a:lnTo>
                    <a:lnTo>
                      <a:pt x="194" y="609"/>
                    </a:lnTo>
                    <a:lnTo>
                      <a:pt x="194" y="609"/>
                    </a:lnTo>
                    <a:close/>
                    <a:moveTo>
                      <a:pt x="201" y="613"/>
                    </a:moveTo>
                    <a:lnTo>
                      <a:pt x="201" y="614"/>
                    </a:lnTo>
                    <a:lnTo>
                      <a:pt x="202" y="614"/>
                    </a:lnTo>
                    <a:lnTo>
                      <a:pt x="202" y="613"/>
                    </a:lnTo>
                    <a:lnTo>
                      <a:pt x="201" y="613"/>
                    </a:lnTo>
                    <a:lnTo>
                      <a:pt x="201" y="613"/>
                    </a:lnTo>
                    <a:close/>
                    <a:moveTo>
                      <a:pt x="187" y="616"/>
                    </a:moveTo>
                    <a:lnTo>
                      <a:pt x="189" y="614"/>
                    </a:lnTo>
                    <a:lnTo>
                      <a:pt x="187" y="613"/>
                    </a:lnTo>
                    <a:lnTo>
                      <a:pt x="186" y="614"/>
                    </a:lnTo>
                    <a:lnTo>
                      <a:pt x="187" y="616"/>
                    </a:lnTo>
                    <a:lnTo>
                      <a:pt x="187" y="616"/>
                    </a:lnTo>
                    <a:close/>
                    <a:moveTo>
                      <a:pt x="192" y="614"/>
                    </a:moveTo>
                    <a:lnTo>
                      <a:pt x="194" y="616"/>
                    </a:lnTo>
                    <a:lnTo>
                      <a:pt x="196" y="614"/>
                    </a:lnTo>
                    <a:lnTo>
                      <a:pt x="194" y="613"/>
                    </a:lnTo>
                    <a:lnTo>
                      <a:pt x="192" y="614"/>
                    </a:lnTo>
                    <a:lnTo>
                      <a:pt x="192" y="614"/>
                    </a:lnTo>
                    <a:close/>
                    <a:moveTo>
                      <a:pt x="191" y="621"/>
                    </a:moveTo>
                    <a:lnTo>
                      <a:pt x="194" y="619"/>
                    </a:lnTo>
                    <a:lnTo>
                      <a:pt x="194" y="618"/>
                    </a:lnTo>
                    <a:lnTo>
                      <a:pt x="192" y="618"/>
                    </a:lnTo>
                    <a:lnTo>
                      <a:pt x="191" y="621"/>
                    </a:lnTo>
                    <a:lnTo>
                      <a:pt x="191" y="621"/>
                    </a:lnTo>
                    <a:close/>
                    <a:moveTo>
                      <a:pt x="194" y="628"/>
                    </a:moveTo>
                    <a:lnTo>
                      <a:pt x="196" y="626"/>
                    </a:lnTo>
                    <a:lnTo>
                      <a:pt x="192" y="626"/>
                    </a:lnTo>
                    <a:lnTo>
                      <a:pt x="191" y="626"/>
                    </a:lnTo>
                    <a:lnTo>
                      <a:pt x="191" y="628"/>
                    </a:lnTo>
                    <a:lnTo>
                      <a:pt x="194" y="628"/>
                    </a:lnTo>
                    <a:lnTo>
                      <a:pt x="194" y="628"/>
                    </a:lnTo>
                    <a:close/>
                    <a:moveTo>
                      <a:pt x="197" y="631"/>
                    </a:moveTo>
                    <a:lnTo>
                      <a:pt x="201" y="631"/>
                    </a:lnTo>
                    <a:lnTo>
                      <a:pt x="201" y="629"/>
                    </a:lnTo>
                    <a:lnTo>
                      <a:pt x="199" y="628"/>
                    </a:lnTo>
                    <a:lnTo>
                      <a:pt x="196" y="631"/>
                    </a:lnTo>
                    <a:lnTo>
                      <a:pt x="196" y="631"/>
                    </a:lnTo>
                    <a:lnTo>
                      <a:pt x="197" y="631"/>
                    </a:lnTo>
                    <a:lnTo>
                      <a:pt x="197" y="631"/>
                    </a:lnTo>
                    <a:close/>
                    <a:moveTo>
                      <a:pt x="182" y="643"/>
                    </a:moveTo>
                    <a:lnTo>
                      <a:pt x="187" y="641"/>
                    </a:lnTo>
                    <a:lnTo>
                      <a:pt x="187" y="641"/>
                    </a:lnTo>
                    <a:lnTo>
                      <a:pt x="187" y="639"/>
                    </a:lnTo>
                    <a:lnTo>
                      <a:pt x="182" y="639"/>
                    </a:lnTo>
                    <a:lnTo>
                      <a:pt x="181" y="641"/>
                    </a:lnTo>
                    <a:lnTo>
                      <a:pt x="182" y="643"/>
                    </a:lnTo>
                    <a:lnTo>
                      <a:pt x="182" y="643"/>
                    </a:lnTo>
                    <a:close/>
                    <a:moveTo>
                      <a:pt x="191" y="649"/>
                    </a:moveTo>
                    <a:lnTo>
                      <a:pt x="199" y="644"/>
                    </a:lnTo>
                    <a:lnTo>
                      <a:pt x="202" y="641"/>
                    </a:lnTo>
                    <a:lnTo>
                      <a:pt x="202" y="638"/>
                    </a:lnTo>
                    <a:lnTo>
                      <a:pt x="199" y="638"/>
                    </a:lnTo>
                    <a:lnTo>
                      <a:pt x="194" y="641"/>
                    </a:lnTo>
                    <a:lnTo>
                      <a:pt x="191" y="643"/>
                    </a:lnTo>
                    <a:lnTo>
                      <a:pt x="189" y="644"/>
                    </a:lnTo>
                    <a:lnTo>
                      <a:pt x="187" y="646"/>
                    </a:lnTo>
                    <a:lnTo>
                      <a:pt x="187" y="648"/>
                    </a:lnTo>
                    <a:lnTo>
                      <a:pt x="187" y="651"/>
                    </a:lnTo>
                    <a:lnTo>
                      <a:pt x="189" y="651"/>
                    </a:lnTo>
                    <a:lnTo>
                      <a:pt x="191" y="649"/>
                    </a:lnTo>
                    <a:lnTo>
                      <a:pt x="191" y="649"/>
                    </a:lnTo>
                    <a:close/>
                    <a:moveTo>
                      <a:pt x="199" y="648"/>
                    </a:moveTo>
                    <a:lnTo>
                      <a:pt x="199" y="648"/>
                    </a:lnTo>
                    <a:lnTo>
                      <a:pt x="202" y="648"/>
                    </a:lnTo>
                    <a:lnTo>
                      <a:pt x="202" y="646"/>
                    </a:lnTo>
                    <a:lnTo>
                      <a:pt x="199" y="648"/>
                    </a:lnTo>
                    <a:lnTo>
                      <a:pt x="199" y="648"/>
                    </a:lnTo>
                    <a:close/>
                    <a:moveTo>
                      <a:pt x="196" y="653"/>
                    </a:moveTo>
                    <a:lnTo>
                      <a:pt x="197" y="653"/>
                    </a:lnTo>
                    <a:lnTo>
                      <a:pt x="197" y="651"/>
                    </a:lnTo>
                    <a:lnTo>
                      <a:pt x="196" y="651"/>
                    </a:lnTo>
                    <a:lnTo>
                      <a:pt x="196" y="653"/>
                    </a:lnTo>
                    <a:lnTo>
                      <a:pt x="196" y="653"/>
                    </a:lnTo>
                    <a:close/>
                    <a:moveTo>
                      <a:pt x="189" y="654"/>
                    </a:moveTo>
                    <a:lnTo>
                      <a:pt x="191" y="653"/>
                    </a:lnTo>
                    <a:lnTo>
                      <a:pt x="189" y="651"/>
                    </a:lnTo>
                    <a:lnTo>
                      <a:pt x="187" y="653"/>
                    </a:lnTo>
                    <a:lnTo>
                      <a:pt x="187" y="654"/>
                    </a:lnTo>
                    <a:lnTo>
                      <a:pt x="189" y="654"/>
                    </a:lnTo>
                    <a:lnTo>
                      <a:pt x="189" y="654"/>
                    </a:lnTo>
                    <a:close/>
                    <a:moveTo>
                      <a:pt x="181" y="669"/>
                    </a:moveTo>
                    <a:lnTo>
                      <a:pt x="181" y="672"/>
                    </a:lnTo>
                    <a:lnTo>
                      <a:pt x="184" y="672"/>
                    </a:lnTo>
                    <a:lnTo>
                      <a:pt x="187" y="669"/>
                    </a:lnTo>
                    <a:lnTo>
                      <a:pt x="192" y="668"/>
                    </a:lnTo>
                    <a:lnTo>
                      <a:pt x="192" y="666"/>
                    </a:lnTo>
                    <a:lnTo>
                      <a:pt x="191" y="664"/>
                    </a:lnTo>
                    <a:lnTo>
                      <a:pt x="189" y="666"/>
                    </a:lnTo>
                    <a:lnTo>
                      <a:pt x="184" y="666"/>
                    </a:lnTo>
                    <a:lnTo>
                      <a:pt x="182" y="669"/>
                    </a:lnTo>
                    <a:lnTo>
                      <a:pt x="182" y="669"/>
                    </a:lnTo>
                    <a:lnTo>
                      <a:pt x="181" y="669"/>
                    </a:lnTo>
                    <a:lnTo>
                      <a:pt x="181" y="669"/>
                    </a:lnTo>
                    <a:close/>
                    <a:moveTo>
                      <a:pt x="177" y="682"/>
                    </a:moveTo>
                    <a:lnTo>
                      <a:pt x="177" y="686"/>
                    </a:lnTo>
                    <a:lnTo>
                      <a:pt x="181" y="687"/>
                    </a:lnTo>
                    <a:lnTo>
                      <a:pt x="182" y="684"/>
                    </a:lnTo>
                    <a:lnTo>
                      <a:pt x="179" y="682"/>
                    </a:lnTo>
                    <a:lnTo>
                      <a:pt x="177" y="682"/>
                    </a:lnTo>
                    <a:lnTo>
                      <a:pt x="177" y="682"/>
                    </a:lnTo>
                    <a:close/>
                    <a:moveTo>
                      <a:pt x="284" y="1189"/>
                    </a:moveTo>
                    <a:lnTo>
                      <a:pt x="287" y="1186"/>
                    </a:lnTo>
                    <a:lnTo>
                      <a:pt x="290" y="1184"/>
                    </a:lnTo>
                    <a:lnTo>
                      <a:pt x="292" y="1186"/>
                    </a:lnTo>
                    <a:lnTo>
                      <a:pt x="290" y="1187"/>
                    </a:lnTo>
                    <a:lnTo>
                      <a:pt x="287" y="1189"/>
                    </a:lnTo>
                    <a:lnTo>
                      <a:pt x="285" y="1189"/>
                    </a:lnTo>
                    <a:lnTo>
                      <a:pt x="284" y="1189"/>
                    </a:lnTo>
                    <a:lnTo>
                      <a:pt x="284" y="1189"/>
                    </a:lnTo>
                    <a:close/>
                    <a:moveTo>
                      <a:pt x="257" y="1174"/>
                    </a:moveTo>
                    <a:lnTo>
                      <a:pt x="259" y="1174"/>
                    </a:lnTo>
                    <a:lnTo>
                      <a:pt x="260" y="1172"/>
                    </a:lnTo>
                    <a:lnTo>
                      <a:pt x="262" y="1171"/>
                    </a:lnTo>
                    <a:lnTo>
                      <a:pt x="262" y="1167"/>
                    </a:lnTo>
                    <a:lnTo>
                      <a:pt x="260" y="1167"/>
                    </a:lnTo>
                    <a:lnTo>
                      <a:pt x="259" y="1169"/>
                    </a:lnTo>
                    <a:lnTo>
                      <a:pt x="257" y="1171"/>
                    </a:lnTo>
                    <a:lnTo>
                      <a:pt x="257" y="1174"/>
                    </a:lnTo>
                    <a:lnTo>
                      <a:pt x="257" y="1174"/>
                    </a:lnTo>
                    <a:close/>
                    <a:moveTo>
                      <a:pt x="239" y="1146"/>
                    </a:moveTo>
                    <a:lnTo>
                      <a:pt x="240" y="1148"/>
                    </a:lnTo>
                    <a:lnTo>
                      <a:pt x="244" y="1148"/>
                    </a:lnTo>
                    <a:lnTo>
                      <a:pt x="247" y="1146"/>
                    </a:lnTo>
                    <a:lnTo>
                      <a:pt x="245" y="1144"/>
                    </a:lnTo>
                    <a:lnTo>
                      <a:pt x="242" y="1144"/>
                    </a:lnTo>
                    <a:lnTo>
                      <a:pt x="239" y="1146"/>
                    </a:lnTo>
                    <a:lnTo>
                      <a:pt x="239" y="1146"/>
                    </a:lnTo>
                    <a:close/>
                    <a:moveTo>
                      <a:pt x="230" y="1146"/>
                    </a:moveTo>
                    <a:lnTo>
                      <a:pt x="230" y="1148"/>
                    </a:lnTo>
                    <a:lnTo>
                      <a:pt x="234" y="1148"/>
                    </a:lnTo>
                    <a:lnTo>
                      <a:pt x="234" y="1146"/>
                    </a:lnTo>
                    <a:lnTo>
                      <a:pt x="232" y="1144"/>
                    </a:lnTo>
                    <a:lnTo>
                      <a:pt x="230" y="1146"/>
                    </a:lnTo>
                    <a:lnTo>
                      <a:pt x="230" y="1146"/>
                    </a:lnTo>
                    <a:close/>
                    <a:moveTo>
                      <a:pt x="204" y="1148"/>
                    </a:moveTo>
                    <a:lnTo>
                      <a:pt x="204" y="1149"/>
                    </a:lnTo>
                    <a:lnTo>
                      <a:pt x="207" y="1149"/>
                    </a:lnTo>
                    <a:lnTo>
                      <a:pt x="207" y="1153"/>
                    </a:lnTo>
                    <a:lnTo>
                      <a:pt x="211" y="1151"/>
                    </a:lnTo>
                    <a:lnTo>
                      <a:pt x="209" y="1148"/>
                    </a:lnTo>
                    <a:lnTo>
                      <a:pt x="206" y="1146"/>
                    </a:lnTo>
                    <a:lnTo>
                      <a:pt x="204" y="1148"/>
                    </a:lnTo>
                    <a:lnTo>
                      <a:pt x="204" y="1148"/>
                    </a:lnTo>
                    <a:close/>
                    <a:moveTo>
                      <a:pt x="171" y="1015"/>
                    </a:moveTo>
                    <a:lnTo>
                      <a:pt x="172" y="1013"/>
                    </a:lnTo>
                    <a:lnTo>
                      <a:pt x="176" y="1011"/>
                    </a:lnTo>
                    <a:lnTo>
                      <a:pt x="181" y="1006"/>
                    </a:lnTo>
                    <a:lnTo>
                      <a:pt x="177" y="1006"/>
                    </a:lnTo>
                    <a:lnTo>
                      <a:pt x="176" y="1010"/>
                    </a:lnTo>
                    <a:lnTo>
                      <a:pt x="171" y="1015"/>
                    </a:lnTo>
                    <a:lnTo>
                      <a:pt x="171" y="1015"/>
                    </a:lnTo>
                    <a:close/>
                    <a:moveTo>
                      <a:pt x="171" y="1010"/>
                    </a:moveTo>
                    <a:lnTo>
                      <a:pt x="171" y="1010"/>
                    </a:lnTo>
                    <a:lnTo>
                      <a:pt x="171" y="1010"/>
                    </a:lnTo>
                    <a:lnTo>
                      <a:pt x="172" y="1010"/>
                    </a:lnTo>
                    <a:lnTo>
                      <a:pt x="174" y="1008"/>
                    </a:lnTo>
                    <a:lnTo>
                      <a:pt x="176" y="1005"/>
                    </a:lnTo>
                    <a:lnTo>
                      <a:pt x="174" y="1005"/>
                    </a:lnTo>
                    <a:lnTo>
                      <a:pt x="171" y="1010"/>
                    </a:lnTo>
                    <a:lnTo>
                      <a:pt x="171" y="1010"/>
                    </a:lnTo>
                    <a:close/>
                    <a:moveTo>
                      <a:pt x="151" y="965"/>
                    </a:moveTo>
                    <a:lnTo>
                      <a:pt x="149" y="966"/>
                    </a:lnTo>
                    <a:lnTo>
                      <a:pt x="149" y="966"/>
                    </a:lnTo>
                    <a:lnTo>
                      <a:pt x="154" y="966"/>
                    </a:lnTo>
                    <a:lnTo>
                      <a:pt x="152" y="965"/>
                    </a:lnTo>
                    <a:lnTo>
                      <a:pt x="151" y="963"/>
                    </a:lnTo>
                    <a:lnTo>
                      <a:pt x="151" y="965"/>
                    </a:lnTo>
                    <a:lnTo>
                      <a:pt x="151" y="965"/>
                    </a:lnTo>
                    <a:close/>
                    <a:moveTo>
                      <a:pt x="147" y="958"/>
                    </a:moveTo>
                    <a:lnTo>
                      <a:pt x="149" y="962"/>
                    </a:lnTo>
                    <a:lnTo>
                      <a:pt x="152" y="962"/>
                    </a:lnTo>
                    <a:lnTo>
                      <a:pt x="152" y="958"/>
                    </a:lnTo>
                    <a:lnTo>
                      <a:pt x="151" y="958"/>
                    </a:lnTo>
                    <a:lnTo>
                      <a:pt x="147" y="958"/>
                    </a:lnTo>
                    <a:lnTo>
                      <a:pt x="147" y="958"/>
                    </a:lnTo>
                    <a:close/>
                    <a:moveTo>
                      <a:pt x="151" y="917"/>
                    </a:moveTo>
                    <a:lnTo>
                      <a:pt x="156" y="917"/>
                    </a:lnTo>
                    <a:lnTo>
                      <a:pt x="157" y="915"/>
                    </a:lnTo>
                    <a:lnTo>
                      <a:pt x="154" y="915"/>
                    </a:lnTo>
                    <a:lnTo>
                      <a:pt x="151" y="917"/>
                    </a:lnTo>
                    <a:lnTo>
                      <a:pt x="151" y="917"/>
                    </a:lnTo>
                    <a:close/>
                    <a:moveTo>
                      <a:pt x="152" y="912"/>
                    </a:moveTo>
                    <a:lnTo>
                      <a:pt x="156" y="913"/>
                    </a:lnTo>
                    <a:lnTo>
                      <a:pt x="159" y="913"/>
                    </a:lnTo>
                    <a:lnTo>
                      <a:pt x="161" y="912"/>
                    </a:lnTo>
                    <a:lnTo>
                      <a:pt x="157" y="910"/>
                    </a:lnTo>
                    <a:lnTo>
                      <a:pt x="154" y="910"/>
                    </a:lnTo>
                    <a:lnTo>
                      <a:pt x="152" y="912"/>
                    </a:lnTo>
                    <a:lnTo>
                      <a:pt x="152" y="912"/>
                    </a:lnTo>
                    <a:close/>
                    <a:moveTo>
                      <a:pt x="144" y="910"/>
                    </a:moveTo>
                    <a:lnTo>
                      <a:pt x="146" y="912"/>
                    </a:lnTo>
                    <a:lnTo>
                      <a:pt x="147" y="912"/>
                    </a:lnTo>
                    <a:lnTo>
                      <a:pt x="147" y="910"/>
                    </a:lnTo>
                    <a:lnTo>
                      <a:pt x="146" y="910"/>
                    </a:lnTo>
                    <a:lnTo>
                      <a:pt x="144" y="910"/>
                    </a:lnTo>
                    <a:lnTo>
                      <a:pt x="144" y="910"/>
                    </a:lnTo>
                    <a:close/>
                    <a:moveTo>
                      <a:pt x="157" y="872"/>
                    </a:moveTo>
                    <a:lnTo>
                      <a:pt x="156" y="873"/>
                    </a:lnTo>
                    <a:lnTo>
                      <a:pt x="157" y="875"/>
                    </a:lnTo>
                    <a:lnTo>
                      <a:pt x="159" y="875"/>
                    </a:lnTo>
                    <a:lnTo>
                      <a:pt x="162" y="872"/>
                    </a:lnTo>
                    <a:lnTo>
                      <a:pt x="162" y="870"/>
                    </a:lnTo>
                    <a:lnTo>
                      <a:pt x="159" y="870"/>
                    </a:lnTo>
                    <a:lnTo>
                      <a:pt x="157" y="872"/>
                    </a:lnTo>
                    <a:lnTo>
                      <a:pt x="157" y="872"/>
                    </a:lnTo>
                    <a:close/>
                    <a:moveTo>
                      <a:pt x="196" y="857"/>
                    </a:moveTo>
                    <a:lnTo>
                      <a:pt x="199" y="859"/>
                    </a:lnTo>
                    <a:lnTo>
                      <a:pt x="206" y="859"/>
                    </a:lnTo>
                    <a:lnTo>
                      <a:pt x="206" y="857"/>
                    </a:lnTo>
                    <a:lnTo>
                      <a:pt x="199" y="855"/>
                    </a:lnTo>
                    <a:lnTo>
                      <a:pt x="196" y="855"/>
                    </a:lnTo>
                    <a:lnTo>
                      <a:pt x="196" y="857"/>
                    </a:lnTo>
                    <a:lnTo>
                      <a:pt x="196" y="857"/>
                    </a:lnTo>
                    <a:close/>
                    <a:moveTo>
                      <a:pt x="181" y="837"/>
                    </a:moveTo>
                    <a:lnTo>
                      <a:pt x="179" y="839"/>
                    </a:lnTo>
                    <a:lnTo>
                      <a:pt x="181" y="840"/>
                    </a:lnTo>
                    <a:lnTo>
                      <a:pt x="187" y="840"/>
                    </a:lnTo>
                    <a:lnTo>
                      <a:pt x="187" y="837"/>
                    </a:lnTo>
                    <a:lnTo>
                      <a:pt x="182" y="837"/>
                    </a:lnTo>
                    <a:lnTo>
                      <a:pt x="181" y="837"/>
                    </a:lnTo>
                    <a:lnTo>
                      <a:pt x="181" y="837"/>
                    </a:lnTo>
                    <a:close/>
                    <a:moveTo>
                      <a:pt x="199" y="835"/>
                    </a:moveTo>
                    <a:lnTo>
                      <a:pt x="201" y="839"/>
                    </a:lnTo>
                    <a:lnTo>
                      <a:pt x="204" y="839"/>
                    </a:lnTo>
                    <a:lnTo>
                      <a:pt x="207" y="837"/>
                    </a:lnTo>
                    <a:lnTo>
                      <a:pt x="204" y="835"/>
                    </a:lnTo>
                    <a:lnTo>
                      <a:pt x="199" y="835"/>
                    </a:lnTo>
                    <a:lnTo>
                      <a:pt x="199" y="835"/>
                    </a:lnTo>
                    <a:close/>
                    <a:moveTo>
                      <a:pt x="189" y="834"/>
                    </a:moveTo>
                    <a:lnTo>
                      <a:pt x="194" y="835"/>
                    </a:lnTo>
                    <a:lnTo>
                      <a:pt x="197" y="835"/>
                    </a:lnTo>
                    <a:lnTo>
                      <a:pt x="201" y="834"/>
                    </a:lnTo>
                    <a:lnTo>
                      <a:pt x="197" y="832"/>
                    </a:lnTo>
                    <a:lnTo>
                      <a:pt x="192" y="830"/>
                    </a:lnTo>
                    <a:lnTo>
                      <a:pt x="189" y="832"/>
                    </a:lnTo>
                    <a:lnTo>
                      <a:pt x="189" y="834"/>
                    </a:lnTo>
                    <a:lnTo>
                      <a:pt x="189" y="834"/>
                    </a:lnTo>
                    <a:close/>
                    <a:moveTo>
                      <a:pt x="230" y="747"/>
                    </a:moveTo>
                    <a:lnTo>
                      <a:pt x="232" y="751"/>
                    </a:lnTo>
                    <a:lnTo>
                      <a:pt x="234" y="754"/>
                    </a:lnTo>
                    <a:lnTo>
                      <a:pt x="235" y="751"/>
                    </a:lnTo>
                    <a:lnTo>
                      <a:pt x="234" y="749"/>
                    </a:lnTo>
                    <a:lnTo>
                      <a:pt x="230" y="747"/>
                    </a:lnTo>
                    <a:lnTo>
                      <a:pt x="230" y="747"/>
                    </a:lnTo>
                    <a:close/>
                    <a:moveTo>
                      <a:pt x="227" y="737"/>
                    </a:moveTo>
                    <a:lnTo>
                      <a:pt x="227" y="741"/>
                    </a:lnTo>
                    <a:lnTo>
                      <a:pt x="232" y="742"/>
                    </a:lnTo>
                    <a:lnTo>
                      <a:pt x="234" y="742"/>
                    </a:lnTo>
                    <a:lnTo>
                      <a:pt x="232" y="739"/>
                    </a:lnTo>
                    <a:lnTo>
                      <a:pt x="232" y="739"/>
                    </a:lnTo>
                    <a:lnTo>
                      <a:pt x="227" y="737"/>
                    </a:lnTo>
                    <a:lnTo>
                      <a:pt x="227" y="737"/>
                    </a:lnTo>
                    <a:close/>
                    <a:moveTo>
                      <a:pt x="214" y="709"/>
                    </a:moveTo>
                    <a:lnTo>
                      <a:pt x="217" y="709"/>
                    </a:lnTo>
                    <a:lnTo>
                      <a:pt x="222" y="706"/>
                    </a:lnTo>
                    <a:lnTo>
                      <a:pt x="225" y="704"/>
                    </a:lnTo>
                    <a:lnTo>
                      <a:pt x="225" y="702"/>
                    </a:lnTo>
                    <a:lnTo>
                      <a:pt x="220" y="702"/>
                    </a:lnTo>
                    <a:lnTo>
                      <a:pt x="217" y="701"/>
                    </a:lnTo>
                    <a:lnTo>
                      <a:pt x="214" y="702"/>
                    </a:lnTo>
                    <a:lnTo>
                      <a:pt x="214" y="706"/>
                    </a:lnTo>
                    <a:lnTo>
                      <a:pt x="214" y="709"/>
                    </a:lnTo>
                    <a:lnTo>
                      <a:pt x="214" y="709"/>
                    </a:lnTo>
                    <a:close/>
                    <a:moveTo>
                      <a:pt x="215" y="724"/>
                    </a:moveTo>
                    <a:lnTo>
                      <a:pt x="217" y="726"/>
                    </a:lnTo>
                    <a:lnTo>
                      <a:pt x="220" y="726"/>
                    </a:lnTo>
                    <a:lnTo>
                      <a:pt x="225" y="722"/>
                    </a:lnTo>
                    <a:lnTo>
                      <a:pt x="224" y="717"/>
                    </a:lnTo>
                    <a:lnTo>
                      <a:pt x="220" y="716"/>
                    </a:lnTo>
                    <a:lnTo>
                      <a:pt x="217" y="717"/>
                    </a:lnTo>
                    <a:lnTo>
                      <a:pt x="215" y="724"/>
                    </a:lnTo>
                    <a:lnTo>
                      <a:pt x="215" y="724"/>
                    </a:lnTo>
                    <a:close/>
                    <a:moveTo>
                      <a:pt x="201" y="726"/>
                    </a:moveTo>
                    <a:lnTo>
                      <a:pt x="204" y="727"/>
                    </a:lnTo>
                    <a:lnTo>
                      <a:pt x="207" y="724"/>
                    </a:lnTo>
                    <a:lnTo>
                      <a:pt x="207" y="722"/>
                    </a:lnTo>
                    <a:lnTo>
                      <a:pt x="207" y="716"/>
                    </a:lnTo>
                    <a:lnTo>
                      <a:pt x="202" y="719"/>
                    </a:lnTo>
                    <a:lnTo>
                      <a:pt x="199" y="721"/>
                    </a:lnTo>
                    <a:lnTo>
                      <a:pt x="201" y="726"/>
                    </a:lnTo>
                    <a:lnTo>
                      <a:pt x="201" y="726"/>
                    </a:lnTo>
                    <a:close/>
                    <a:moveTo>
                      <a:pt x="171" y="747"/>
                    </a:moveTo>
                    <a:lnTo>
                      <a:pt x="169" y="749"/>
                    </a:lnTo>
                    <a:lnTo>
                      <a:pt x="172" y="752"/>
                    </a:lnTo>
                    <a:lnTo>
                      <a:pt x="176" y="754"/>
                    </a:lnTo>
                    <a:lnTo>
                      <a:pt x="176" y="751"/>
                    </a:lnTo>
                    <a:lnTo>
                      <a:pt x="174" y="747"/>
                    </a:lnTo>
                    <a:lnTo>
                      <a:pt x="171" y="747"/>
                    </a:lnTo>
                    <a:lnTo>
                      <a:pt x="171" y="747"/>
                    </a:lnTo>
                    <a:close/>
                    <a:moveTo>
                      <a:pt x="227" y="789"/>
                    </a:moveTo>
                    <a:lnTo>
                      <a:pt x="227" y="789"/>
                    </a:lnTo>
                    <a:lnTo>
                      <a:pt x="230" y="789"/>
                    </a:lnTo>
                    <a:lnTo>
                      <a:pt x="230" y="792"/>
                    </a:lnTo>
                    <a:lnTo>
                      <a:pt x="229" y="795"/>
                    </a:lnTo>
                    <a:lnTo>
                      <a:pt x="230" y="799"/>
                    </a:lnTo>
                    <a:lnTo>
                      <a:pt x="234" y="795"/>
                    </a:lnTo>
                    <a:lnTo>
                      <a:pt x="235" y="790"/>
                    </a:lnTo>
                    <a:lnTo>
                      <a:pt x="239" y="787"/>
                    </a:lnTo>
                    <a:lnTo>
                      <a:pt x="237" y="785"/>
                    </a:lnTo>
                    <a:lnTo>
                      <a:pt x="235" y="785"/>
                    </a:lnTo>
                    <a:lnTo>
                      <a:pt x="230" y="785"/>
                    </a:lnTo>
                    <a:lnTo>
                      <a:pt x="227" y="789"/>
                    </a:lnTo>
                    <a:lnTo>
                      <a:pt x="227" y="789"/>
                    </a:lnTo>
                    <a:close/>
                    <a:moveTo>
                      <a:pt x="171" y="802"/>
                    </a:moveTo>
                    <a:lnTo>
                      <a:pt x="172" y="804"/>
                    </a:lnTo>
                    <a:lnTo>
                      <a:pt x="181" y="805"/>
                    </a:lnTo>
                    <a:lnTo>
                      <a:pt x="181" y="809"/>
                    </a:lnTo>
                    <a:lnTo>
                      <a:pt x="186" y="809"/>
                    </a:lnTo>
                    <a:lnTo>
                      <a:pt x="189" y="807"/>
                    </a:lnTo>
                    <a:lnTo>
                      <a:pt x="201" y="805"/>
                    </a:lnTo>
                    <a:lnTo>
                      <a:pt x="209" y="805"/>
                    </a:lnTo>
                    <a:lnTo>
                      <a:pt x="217" y="799"/>
                    </a:lnTo>
                    <a:lnTo>
                      <a:pt x="215" y="792"/>
                    </a:lnTo>
                    <a:lnTo>
                      <a:pt x="212" y="785"/>
                    </a:lnTo>
                    <a:lnTo>
                      <a:pt x="209" y="785"/>
                    </a:lnTo>
                    <a:lnTo>
                      <a:pt x="204" y="784"/>
                    </a:lnTo>
                    <a:lnTo>
                      <a:pt x="201" y="774"/>
                    </a:lnTo>
                    <a:lnTo>
                      <a:pt x="196" y="767"/>
                    </a:lnTo>
                    <a:lnTo>
                      <a:pt x="189" y="766"/>
                    </a:lnTo>
                    <a:lnTo>
                      <a:pt x="184" y="761"/>
                    </a:lnTo>
                    <a:lnTo>
                      <a:pt x="177" y="761"/>
                    </a:lnTo>
                    <a:lnTo>
                      <a:pt x="172" y="757"/>
                    </a:lnTo>
                    <a:lnTo>
                      <a:pt x="171" y="761"/>
                    </a:lnTo>
                    <a:lnTo>
                      <a:pt x="166" y="766"/>
                    </a:lnTo>
                    <a:lnTo>
                      <a:pt x="166" y="770"/>
                    </a:lnTo>
                    <a:lnTo>
                      <a:pt x="171" y="774"/>
                    </a:lnTo>
                    <a:lnTo>
                      <a:pt x="172" y="777"/>
                    </a:lnTo>
                    <a:lnTo>
                      <a:pt x="169" y="775"/>
                    </a:lnTo>
                    <a:lnTo>
                      <a:pt x="164" y="777"/>
                    </a:lnTo>
                    <a:lnTo>
                      <a:pt x="164" y="780"/>
                    </a:lnTo>
                    <a:lnTo>
                      <a:pt x="162" y="784"/>
                    </a:lnTo>
                    <a:lnTo>
                      <a:pt x="169" y="787"/>
                    </a:lnTo>
                    <a:lnTo>
                      <a:pt x="166" y="787"/>
                    </a:lnTo>
                    <a:lnTo>
                      <a:pt x="164" y="789"/>
                    </a:lnTo>
                    <a:lnTo>
                      <a:pt x="166" y="792"/>
                    </a:lnTo>
                    <a:lnTo>
                      <a:pt x="177" y="795"/>
                    </a:lnTo>
                    <a:lnTo>
                      <a:pt x="179" y="797"/>
                    </a:lnTo>
                    <a:lnTo>
                      <a:pt x="182" y="799"/>
                    </a:lnTo>
                    <a:lnTo>
                      <a:pt x="189" y="794"/>
                    </a:lnTo>
                    <a:lnTo>
                      <a:pt x="184" y="800"/>
                    </a:lnTo>
                    <a:lnTo>
                      <a:pt x="181" y="800"/>
                    </a:lnTo>
                    <a:lnTo>
                      <a:pt x="174" y="799"/>
                    </a:lnTo>
                    <a:lnTo>
                      <a:pt x="171" y="799"/>
                    </a:lnTo>
                    <a:lnTo>
                      <a:pt x="171" y="80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49" name="Freeform 148"/>
              <p:cNvSpPr>
                <a:spLocks noEditPoints="1"/>
              </p:cNvSpPr>
              <p:nvPr/>
            </p:nvSpPr>
            <p:spPr bwMode="auto">
              <a:xfrm>
                <a:off x="4827835" y="1824354"/>
                <a:ext cx="1125901" cy="915153"/>
              </a:xfrm>
              <a:custGeom>
                <a:avLst/>
                <a:gdLst/>
                <a:ahLst/>
                <a:cxnLst>
                  <a:cxn ang="0">
                    <a:pos x="1530" y="128"/>
                  </a:cxn>
                  <a:cxn ang="0">
                    <a:pos x="1544" y="304"/>
                  </a:cxn>
                  <a:cxn ang="0">
                    <a:pos x="1537" y="331"/>
                  </a:cxn>
                  <a:cxn ang="0">
                    <a:pos x="1647" y="206"/>
                  </a:cxn>
                  <a:cxn ang="0">
                    <a:pos x="1686" y="121"/>
                  </a:cxn>
                  <a:cxn ang="0">
                    <a:pos x="1801" y="43"/>
                  </a:cxn>
                  <a:cxn ang="0">
                    <a:pos x="2092" y="65"/>
                  </a:cxn>
                  <a:cxn ang="0">
                    <a:pos x="1788" y="272"/>
                  </a:cxn>
                  <a:cxn ang="0">
                    <a:pos x="1618" y="390"/>
                  </a:cxn>
                  <a:cxn ang="0">
                    <a:pos x="1682" y="892"/>
                  </a:cxn>
                  <a:cxn ang="0">
                    <a:pos x="1469" y="337"/>
                  </a:cxn>
                  <a:cxn ang="0">
                    <a:pos x="1316" y="238"/>
                  </a:cxn>
                  <a:cxn ang="0">
                    <a:pos x="1095" y="199"/>
                  </a:cxn>
                  <a:cxn ang="0">
                    <a:pos x="1437" y="397"/>
                  </a:cxn>
                  <a:cxn ang="0">
                    <a:pos x="1500" y="532"/>
                  </a:cxn>
                  <a:cxn ang="0">
                    <a:pos x="878" y="271"/>
                  </a:cxn>
                  <a:cxn ang="0">
                    <a:pos x="1366" y="533"/>
                  </a:cxn>
                  <a:cxn ang="0">
                    <a:pos x="1261" y="407"/>
                  </a:cxn>
                  <a:cxn ang="0">
                    <a:pos x="951" y="311"/>
                  </a:cxn>
                  <a:cxn ang="0">
                    <a:pos x="1060" y="362"/>
                  </a:cxn>
                  <a:cxn ang="0">
                    <a:pos x="733" y="434"/>
                  </a:cxn>
                  <a:cxn ang="0">
                    <a:pos x="1100" y="578"/>
                  </a:cxn>
                  <a:cxn ang="0">
                    <a:pos x="1220" y="551"/>
                  </a:cxn>
                  <a:cxn ang="0">
                    <a:pos x="1253" y="615"/>
                  </a:cxn>
                  <a:cxn ang="0">
                    <a:pos x="1449" y="857"/>
                  </a:cxn>
                  <a:cxn ang="0">
                    <a:pos x="1294" y="933"/>
                  </a:cxn>
                  <a:cxn ang="0">
                    <a:pos x="1025" y="714"/>
                  </a:cxn>
                  <a:cxn ang="0">
                    <a:pos x="929" y="537"/>
                  </a:cxn>
                  <a:cxn ang="0">
                    <a:pos x="833" y="646"/>
                  </a:cxn>
                  <a:cxn ang="0">
                    <a:pos x="1476" y="874"/>
                  </a:cxn>
                  <a:cxn ang="0">
                    <a:pos x="1632" y="749"/>
                  </a:cxn>
                  <a:cxn ang="0">
                    <a:pos x="1535" y="942"/>
                  </a:cxn>
                  <a:cxn ang="0">
                    <a:pos x="1399" y="756"/>
                  </a:cxn>
                  <a:cxn ang="0">
                    <a:pos x="1383" y="689"/>
                  </a:cxn>
                  <a:cxn ang="0">
                    <a:pos x="1510" y="663"/>
                  </a:cxn>
                  <a:cxn ang="0">
                    <a:pos x="1630" y="744"/>
                  </a:cxn>
                  <a:cxn ang="0">
                    <a:pos x="1690" y="847"/>
                  </a:cxn>
                  <a:cxn ang="0">
                    <a:pos x="1731" y="947"/>
                  </a:cxn>
                  <a:cxn ang="0">
                    <a:pos x="1670" y="1000"/>
                  </a:cxn>
                  <a:cxn ang="0">
                    <a:pos x="1662" y="1085"/>
                  </a:cxn>
                  <a:cxn ang="0">
                    <a:pos x="1326" y="1051"/>
                  </a:cxn>
                  <a:cxn ang="0">
                    <a:pos x="1627" y="1168"/>
                  </a:cxn>
                  <a:cxn ang="0">
                    <a:pos x="1275" y="1329"/>
                  </a:cxn>
                  <a:cxn ang="0">
                    <a:pos x="1700" y="1548"/>
                  </a:cxn>
                  <a:cxn ang="0">
                    <a:pos x="1768" y="1643"/>
                  </a:cxn>
                  <a:cxn ang="0">
                    <a:pos x="1733" y="1561"/>
                  </a:cxn>
                  <a:cxn ang="0">
                    <a:pos x="1627" y="1663"/>
                  </a:cxn>
                  <a:cxn ang="0">
                    <a:pos x="133" y="1367"/>
                  </a:cxn>
                  <a:cxn ang="0">
                    <a:pos x="567" y="550"/>
                  </a:cxn>
                  <a:cxn ang="0">
                    <a:pos x="153" y="1400"/>
                  </a:cxn>
                  <a:cxn ang="0">
                    <a:pos x="123" y="1156"/>
                  </a:cxn>
                  <a:cxn ang="0">
                    <a:pos x="467" y="606"/>
                  </a:cxn>
                  <a:cxn ang="0">
                    <a:pos x="831" y="797"/>
                  </a:cxn>
                  <a:cxn ang="0">
                    <a:pos x="1067" y="827"/>
                  </a:cxn>
                  <a:cxn ang="0">
                    <a:pos x="1145" y="703"/>
                  </a:cxn>
                  <a:cxn ang="0">
                    <a:pos x="1289" y="854"/>
                  </a:cxn>
                  <a:cxn ang="0">
                    <a:pos x="1258" y="909"/>
                  </a:cxn>
                  <a:cxn ang="0">
                    <a:pos x="1032" y="1095"/>
                  </a:cxn>
                  <a:cxn ang="0">
                    <a:pos x="1246" y="1397"/>
                  </a:cxn>
                  <a:cxn ang="0">
                    <a:pos x="1514" y="1249"/>
                  </a:cxn>
                  <a:cxn ang="0">
                    <a:pos x="1658" y="1370"/>
                  </a:cxn>
                  <a:cxn ang="0">
                    <a:pos x="1680" y="1518"/>
                  </a:cxn>
                  <a:cxn ang="0">
                    <a:pos x="1547" y="1699"/>
                  </a:cxn>
                </a:cxnLst>
                <a:rect l="0" t="0" r="r" b="b"/>
                <a:pathLst>
                  <a:path w="2105" h="1764">
                    <a:moveTo>
                      <a:pt x="1522" y="311"/>
                    </a:moveTo>
                    <a:lnTo>
                      <a:pt x="1525" y="307"/>
                    </a:lnTo>
                    <a:lnTo>
                      <a:pt x="1529" y="302"/>
                    </a:lnTo>
                    <a:lnTo>
                      <a:pt x="1535" y="296"/>
                    </a:lnTo>
                    <a:lnTo>
                      <a:pt x="1539" y="286"/>
                    </a:lnTo>
                    <a:lnTo>
                      <a:pt x="1542" y="284"/>
                    </a:lnTo>
                    <a:lnTo>
                      <a:pt x="1544" y="287"/>
                    </a:lnTo>
                    <a:lnTo>
                      <a:pt x="1540" y="292"/>
                    </a:lnTo>
                    <a:lnTo>
                      <a:pt x="1540" y="294"/>
                    </a:lnTo>
                    <a:lnTo>
                      <a:pt x="1545" y="296"/>
                    </a:lnTo>
                    <a:lnTo>
                      <a:pt x="1550" y="291"/>
                    </a:lnTo>
                    <a:lnTo>
                      <a:pt x="1554" y="289"/>
                    </a:lnTo>
                    <a:lnTo>
                      <a:pt x="1554" y="284"/>
                    </a:lnTo>
                    <a:lnTo>
                      <a:pt x="1549" y="282"/>
                    </a:lnTo>
                    <a:lnTo>
                      <a:pt x="1549" y="282"/>
                    </a:lnTo>
                    <a:lnTo>
                      <a:pt x="1554" y="281"/>
                    </a:lnTo>
                    <a:lnTo>
                      <a:pt x="1554" y="274"/>
                    </a:lnTo>
                    <a:lnTo>
                      <a:pt x="1552" y="272"/>
                    </a:lnTo>
                    <a:lnTo>
                      <a:pt x="1552" y="267"/>
                    </a:lnTo>
                    <a:lnTo>
                      <a:pt x="1559" y="262"/>
                    </a:lnTo>
                    <a:lnTo>
                      <a:pt x="1560" y="256"/>
                    </a:lnTo>
                    <a:lnTo>
                      <a:pt x="1565" y="254"/>
                    </a:lnTo>
                    <a:lnTo>
                      <a:pt x="1567" y="251"/>
                    </a:lnTo>
                    <a:lnTo>
                      <a:pt x="1567" y="254"/>
                    </a:lnTo>
                    <a:lnTo>
                      <a:pt x="1569" y="257"/>
                    </a:lnTo>
                    <a:lnTo>
                      <a:pt x="1565" y="257"/>
                    </a:lnTo>
                    <a:lnTo>
                      <a:pt x="1562" y="266"/>
                    </a:lnTo>
                    <a:lnTo>
                      <a:pt x="1557" y="271"/>
                    </a:lnTo>
                    <a:lnTo>
                      <a:pt x="1557" y="276"/>
                    </a:lnTo>
                    <a:lnTo>
                      <a:pt x="1559" y="281"/>
                    </a:lnTo>
                    <a:lnTo>
                      <a:pt x="1560" y="286"/>
                    </a:lnTo>
                    <a:lnTo>
                      <a:pt x="1562" y="282"/>
                    </a:lnTo>
                    <a:lnTo>
                      <a:pt x="1567" y="276"/>
                    </a:lnTo>
                    <a:lnTo>
                      <a:pt x="1575" y="269"/>
                    </a:lnTo>
                    <a:lnTo>
                      <a:pt x="1579" y="264"/>
                    </a:lnTo>
                    <a:lnTo>
                      <a:pt x="1579" y="259"/>
                    </a:lnTo>
                    <a:lnTo>
                      <a:pt x="1582" y="254"/>
                    </a:lnTo>
                    <a:lnTo>
                      <a:pt x="1585" y="252"/>
                    </a:lnTo>
                    <a:lnTo>
                      <a:pt x="1585" y="256"/>
                    </a:lnTo>
                    <a:lnTo>
                      <a:pt x="1583" y="257"/>
                    </a:lnTo>
                    <a:lnTo>
                      <a:pt x="1583" y="262"/>
                    </a:lnTo>
                    <a:lnTo>
                      <a:pt x="1588" y="261"/>
                    </a:lnTo>
                    <a:lnTo>
                      <a:pt x="1593" y="254"/>
                    </a:lnTo>
                    <a:lnTo>
                      <a:pt x="1597" y="254"/>
                    </a:lnTo>
                    <a:lnTo>
                      <a:pt x="1603" y="256"/>
                    </a:lnTo>
                    <a:lnTo>
                      <a:pt x="1612" y="252"/>
                    </a:lnTo>
                    <a:lnTo>
                      <a:pt x="1617" y="252"/>
                    </a:lnTo>
                    <a:lnTo>
                      <a:pt x="1620" y="249"/>
                    </a:lnTo>
                    <a:lnTo>
                      <a:pt x="1625" y="247"/>
                    </a:lnTo>
                    <a:lnTo>
                      <a:pt x="1627" y="244"/>
                    </a:lnTo>
                    <a:lnTo>
                      <a:pt x="1627" y="241"/>
                    </a:lnTo>
                    <a:lnTo>
                      <a:pt x="1627" y="238"/>
                    </a:lnTo>
                    <a:lnTo>
                      <a:pt x="1623" y="236"/>
                    </a:lnTo>
                    <a:lnTo>
                      <a:pt x="1627" y="229"/>
                    </a:lnTo>
                    <a:lnTo>
                      <a:pt x="1625" y="219"/>
                    </a:lnTo>
                    <a:lnTo>
                      <a:pt x="1623" y="219"/>
                    </a:lnTo>
                    <a:lnTo>
                      <a:pt x="1620" y="226"/>
                    </a:lnTo>
                    <a:lnTo>
                      <a:pt x="1615" y="231"/>
                    </a:lnTo>
                    <a:lnTo>
                      <a:pt x="1612" y="231"/>
                    </a:lnTo>
                    <a:lnTo>
                      <a:pt x="1612" y="229"/>
                    </a:lnTo>
                    <a:lnTo>
                      <a:pt x="1617" y="224"/>
                    </a:lnTo>
                    <a:lnTo>
                      <a:pt x="1622" y="223"/>
                    </a:lnTo>
                    <a:lnTo>
                      <a:pt x="1622" y="219"/>
                    </a:lnTo>
                    <a:lnTo>
                      <a:pt x="1617" y="214"/>
                    </a:lnTo>
                    <a:lnTo>
                      <a:pt x="1615" y="211"/>
                    </a:lnTo>
                    <a:lnTo>
                      <a:pt x="1613" y="211"/>
                    </a:lnTo>
                    <a:lnTo>
                      <a:pt x="1610" y="213"/>
                    </a:lnTo>
                    <a:lnTo>
                      <a:pt x="1610" y="214"/>
                    </a:lnTo>
                    <a:lnTo>
                      <a:pt x="1607" y="213"/>
                    </a:lnTo>
                    <a:lnTo>
                      <a:pt x="1602" y="213"/>
                    </a:lnTo>
                    <a:lnTo>
                      <a:pt x="1598" y="216"/>
                    </a:lnTo>
                    <a:lnTo>
                      <a:pt x="1595" y="214"/>
                    </a:lnTo>
                    <a:lnTo>
                      <a:pt x="1595" y="213"/>
                    </a:lnTo>
                    <a:lnTo>
                      <a:pt x="1607" y="208"/>
                    </a:lnTo>
                    <a:lnTo>
                      <a:pt x="1612" y="208"/>
                    </a:lnTo>
                    <a:lnTo>
                      <a:pt x="1620" y="199"/>
                    </a:lnTo>
                    <a:lnTo>
                      <a:pt x="1623" y="198"/>
                    </a:lnTo>
                    <a:lnTo>
                      <a:pt x="1628" y="189"/>
                    </a:lnTo>
                    <a:lnTo>
                      <a:pt x="1630" y="183"/>
                    </a:lnTo>
                    <a:lnTo>
                      <a:pt x="1628" y="181"/>
                    </a:lnTo>
                    <a:lnTo>
                      <a:pt x="1625" y="181"/>
                    </a:lnTo>
                    <a:lnTo>
                      <a:pt x="1622" y="183"/>
                    </a:lnTo>
                    <a:lnTo>
                      <a:pt x="1620" y="181"/>
                    </a:lnTo>
                    <a:lnTo>
                      <a:pt x="1622" y="179"/>
                    </a:lnTo>
                    <a:lnTo>
                      <a:pt x="1625" y="178"/>
                    </a:lnTo>
                    <a:lnTo>
                      <a:pt x="1628" y="178"/>
                    </a:lnTo>
                    <a:lnTo>
                      <a:pt x="1630" y="174"/>
                    </a:lnTo>
                    <a:lnTo>
                      <a:pt x="1630" y="169"/>
                    </a:lnTo>
                    <a:lnTo>
                      <a:pt x="1635" y="166"/>
                    </a:lnTo>
                    <a:lnTo>
                      <a:pt x="1635" y="161"/>
                    </a:lnTo>
                    <a:lnTo>
                      <a:pt x="1633" y="159"/>
                    </a:lnTo>
                    <a:lnTo>
                      <a:pt x="1633" y="156"/>
                    </a:lnTo>
                    <a:lnTo>
                      <a:pt x="1630" y="154"/>
                    </a:lnTo>
                    <a:lnTo>
                      <a:pt x="1625" y="156"/>
                    </a:lnTo>
                    <a:lnTo>
                      <a:pt x="1620" y="166"/>
                    </a:lnTo>
                    <a:lnTo>
                      <a:pt x="1618" y="171"/>
                    </a:lnTo>
                    <a:lnTo>
                      <a:pt x="1622" y="173"/>
                    </a:lnTo>
                    <a:lnTo>
                      <a:pt x="1618" y="178"/>
                    </a:lnTo>
                    <a:lnTo>
                      <a:pt x="1615" y="179"/>
                    </a:lnTo>
                    <a:lnTo>
                      <a:pt x="1615" y="178"/>
                    </a:lnTo>
                    <a:lnTo>
                      <a:pt x="1615" y="176"/>
                    </a:lnTo>
                    <a:lnTo>
                      <a:pt x="1613" y="173"/>
                    </a:lnTo>
                    <a:lnTo>
                      <a:pt x="1613" y="169"/>
                    </a:lnTo>
                    <a:lnTo>
                      <a:pt x="1617" y="163"/>
                    </a:lnTo>
                    <a:lnTo>
                      <a:pt x="1615" y="158"/>
                    </a:lnTo>
                    <a:lnTo>
                      <a:pt x="1617" y="156"/>
                    </a:lnTo>
                    <a:lnTo>
                      <a:pt x="1618" y="158"/>
                    </a:lnTo>
                    <a:lnTo>
                      <a:pt x="1622" y="156"/>
                    </a:lnTo>
                    <a:lnTo>
                      <a:pt x="1620" y="149"/>
                    </a:lnTo>
                    <a:lnTo>
                      <a:pt x="1617" y="146"/>
                    </a:lnTo>
                    <a:lnTo>
                      <a:pt x="1613" y="146"/>
                    </a:lnTo>
                    <a:lnTo>
                      <a:pt x="1608" y="148"/>
                    </a:lnTo>
                    <a:lnTo>
                      <a:pt x="1605" y="151"/>
                    </a:lnTo>
                    <a:lnTo>
                      <a:pt x="1605" y="148"/>
                    </a:lnTo>
                    <a:lnTo>
                      <a:pt x="1603" y="148"/>
                    </a:lnTo>
                    <a:lnTo>
                      <a:pt x="1603" y="141"/>
                    </a:lnTo>
                    <a:lnTo>
                      <a:pt x="1600" y="135"/>
                    </a:lnTo>
                    <a:lnTo>
                      <a:pt x="1602" y="126"/>
                    </a:lnTo>
                    <a:lnTo>
                      <a:pt x="1602" y="120"/>
                    </a:lnTo>
                    <a:lnTo>
                      <a:pt x="1603" y="115"/>
                    </a:lnTo>
                    <a:lnTo>
                      <a:pt x="1605" y="106"/>
                    </a:lnTo>
                    <a:lnTo>
                      <a:pt x="1605" y="101"/>
                    </a:lnTo>
                    <a:lnTo>
                      <a:pt x="1608" y="95"/>
                    </a:lnTo>
                    <a:lnTo>
                      <a:pt x="1608" y="88"/>
                    </a:lnTo>
                    <a:lnTo>
                      <a:pt x="1605" y="85"/>
                    </a:lnTo>
                    <a:lnTo>
                      <a:pt x="1603" y="80"/>
                    </a:lnTo>
                    <a:lnTo>
                      <a:pt x="1597" y="75"/>
                    </a:lnTo>
                    <a:lnTo>
                      <a:pt x="1595" y="71"/>
                    </a:lnTo>
                    <a:lnTo>
                      <a:pt x="1588" y="68"/>
                    </a:lnTo>
                    <a:lnTo>
                      <a:pt x="1585" y="70"/>
                    </a:lnTo>
                    <a:lnTo>
                      <a:pt x="1585" y="73"/>
                    </a:lnTo>
                    <a:lnTo>
                      <a:pt x="1583" y="73"/>
                    </a:lnTo>
                    <a:lnTo>
                      <a:pt x="1577" y="68"/>
                    </a:lnTo>
                    <a:lnTo>
                      <a:pt x="1572" y="68"/>
                    </a:lnTo>
                    <a:lnTo>
                      <a:pt x="1572" y="73"/>
                    </a:lnTo>
                    <a:lnTo>
                      <a:pt x="1569" y="80"/>
                    </a:lnTo>
                    <a:lnTo>
                      <a:pt x="1572" y="81"/>
                    </a:lnTo>
                    <a:lnTo>
                      <a:pt x="1577" y="81"/>
                    </a:lnTo>
                    <a:lnTo>
                      <a:pt x="1582" y="81"/>
                    </a:lnTo>
                    <a:lnTo>
                      <a:pt x="1587" y="83"/>
                    </a:lnTo>
                    <a:lnTo>
                      <a:pt x="1588" y="86"/>
                    </a:lnTo>
                    <a:lnTo>
                      <a:pt x="1593" y="88"/>
                    </a:lnTo>
                    <a:lnTo>
                      <a:pt x="1592" y="90"/>
                    </a:lnTo>
                    <a:lnTo>
                      <a:pt x="1585" y="96"/>
                    </a:lnTo>
                    <a:lnTo>
                      <a:pt x="1582" y="96"/>
                    </a:lnTo>
                    <a:lnTo>
                      <a:pt x="1577" y="93"/>
                    </a:lnTo>
                    <a:lnTo>
                      <a:pt x="1572" y="93"/>
                    </a:lnTo>
                    <a:lnTo>
                      <a:pt x="1567" y="93"/>
                    </a:lnTo>
                    <a:lnTo>
                      <a:pt x="1570" y="96"/>
                    </a:lnTo>
                    <a:lnTo>
                      <a:pt x="1574" y="96"/>
                    </a:lnTo>
                    <a:lnTo>
                      <a:pt x="1570" y="100"/>
                    </a:lnTo>
                    <a:lnTo>
                      <a:pt x="1565" y="101"/>
                    </a:lnTo>
                    <a:lnTo>
                      <a:pt x="1559" y="95"/>
                    </a:lnTo>
                    <a:lnTo>
                      <a:pt x="1552" y="98"/>
                    </a:lnTo>
                    <a:lnTo>
                      <a:pt x="1550" y="105"/>
                    </a:lnTo>
                    <a:lnTo>
                      <a:pt x="1547" y="106"/>
                    </a:lnTo>
                    <a:lnTo>
                      <a:pt x="1547" y="110"/>
                    </a:lnTo>
                    <a:lnTo>
                      <a:pt x="1550" y="111"/>
                    </a:lnTo>
                    <a:lnTo>
                      <a:pt x="1552" y="116"/>
                    </a:lnTo>
                    <a:lnTo>
                      <a:pt x="1557" y="120"/>
                    </a:lnTo>
                    <a:lnTo>
                      <a:pt x="1557" y="121"/>
                    </a:lnTo>
                    <a:lnTo>
                      <a:pt x="1554" y="121"/>
                    </a:lnTo>
                    <a:lnTo>
                      <a:pt x="1554" y="125"/>
                    </a:lnTo>
                    <a:lnTo>
                      <a:pt x="1555" y="126"/>
                    </a:lnTo>
                    <a:lnTo>
                      <a:pt x="1555" y="130"/>
                    </a:lnTo>
                    <a:lnTo>
                      <a:pt x="1552" y="130"/>
                    </a:lnTo>
                    <a:lnTo>
                      <a:pt x="1549" y="126"/>
                    </a:lnTo>
                    <a:lnTo>
                      <a:pt x="1544" y="126"/>
                    </a:lnTo>
                    <a:lnTo>
                      <a:pt x="1539" y="123"/>
                    </a:lnTo>
                    <a:lnTo>
                      <a:pt x="1535" y="123"/>
                    </a:lnTo>
                    <a:lnTo>
                      <a:pt x="1530" y="125"/>
                    </a:lnTo>
                    <a:lnTo>
                      <a:pt x="1530" y="128"/>
                    </a:lnTo>
                    <a:lnTo>
                      <a:pt x="1534" y="133"/>
                    </a:lnTo>
                    <a:lnTo>
                      <a:pt x="1530" y="136"/>
                    </a:lnTo>
                    <a:lnTo>
                      <a:pt x="1529" y="135"/>
                    </a:lnTo>
                    <a:lnTo>
                      <a:pt x="1529" y="131"/>
                    </a:lnTo>
                    <a:lnTo>
                      <a:pt x="1525" y="130"/>
                    </a:lnTo>
                    <a:lnTo>
                      <a:pt x="1520" y="128"/>
                    </a:lnTo>
                    <a:lnTo>
                      <a:pt x="1519" y="128"/>
                    </a:lnTo>
                    <a:lnTo>
                      <a:pt x="1515" y="125"/>
                    </a:lnTo>
                    <a:lnTo>
                      <a:pt x="1512" y="125"/>
                    </a:lnTo>
                    <a:lnTo>
                      <a:pt x="1510" y="126"/>
                    </a:lnTo>
                    <a:lnTo>
                      <a:pt x="1514" y="133"/>
                    </a:lnTo>
                    <a:lnTo>
                      <a:pt x="1512" y="136"/>
                    </a:lnTo>
                    <a:lnTo>
                      <a:pt x="1514" y="143"/>
                    </a:lnTo>
                    <a:lnTo>
                      <a:pt x="1519" y="145"/>
                    </a:lnTo>
                    <a:lnTo>
                      <a:pt x="1524" y="146"/>
                    </a:lnTo>
                    <a:lnTo>
                      <a:pt x="1525" y="148"/>
                    </a:lnTo>
                    <a:lnTo>
                      <a:pt x="1524" y="149"/>
                    </a:lnTo>
                    <a:lnTo>
                      <a:pt x="1519" y="148"/>
                    </a:lnTo>
                    <a:lnTo>
                      <a:pt x="1525" y="151"/>
                    </a:lnTo>
                    <a:lnTo>
                      <a:pt x="1527" y="154"/>
                    </a:lnTo>
                    <a:lnTo>
                      <a:pt x="1530" y="158"/>
                    </a:lnTo>
                    <a:lnTo>
                      <a:pt x="1537" y="158"/>
                    </a:lnTo>
                    <a:lnTo>
                      <a:pt x="1540" y="154"/>
                    </a:lnTo>
                    <a:lnTo>
                      <a:pt x="1542" y="154"/>
                    </a:lnTo>
                    <a:lnTo>
                      <a:pt x="1544" y="158"/>
                    </a:lnTo>
                    <a:lnTo>
                      <a:pt x="1539" y="161"/>
                    </a:lnTo>
                    <a:lnTo>
                      <a:pt x="1537" y="168"/>
                    </a:lnTo>
                    <a:lnTo>
                      <a:pt x="1534" y="168"/>
                    </a:lnTo>
                    <a:lnTo>
                      <a:pt x="1529" y="163"/>
                    </a:lnTo>
                    <a:lnTo>
                      <a:pt x="1515" y="161"/>
                    </a:lnTo>
                    <a:lnTo>
                      <a:pt x="1510" y="154"/>
                    </a:lnTo>
                    <a:lnTo>
                      <a:pt x="1507" y="153"/>
                    </a:lnTo>
                    <a:lnTo>
                      <a:pt x="1505" y="151"/>
                    </a:lnTo>
                    <a:lnTo>
                      <a:pt x="1504" y="151"/>
                    </a:lnTo>
                    <a:lnTo>
                      <a:pt x="1502" y="156"/>
                    </a:lnTo>
                    <a:lnTo>
                      <a:pt x="1502" y="158"/>
                    </a:lnTo>
                    <a:lnTo>
                      <a:pt x="1500" y="159"/>
                    </a:lnTo>
                    <a:lnTo>
                      <a:pt x="1502" y="166"/>
                    </a:lnTo>
                    <a:lnTo>
                      <a:pt x="1499" y="169"/>
                    </a:lnTo>
                    <a:lnTo>
                      <a:pt x="1495" y="168"/>
                    </a:lnTo>
                    <a:lnTo>
                      <a:pt x="1495" y="173"/>
                    </a:lnTo>
                    <a:lnTo>
                      <a:pt x="1492" y="174"/>
                    </a:lnTo>
                    <a:lnTo>
                      <a:pt x="1492" y="184"/>
                    </a:lnTo>
                    <a:lnTo>
                      <a:pt x="1495" y="186"/>
                    </a:lnTo>
                    <a:lnTo>
                      <a:pt x="1504" y="188"/>
                    </a:lnTo>
                    <a:lnTo>
                      <a:pt x="1507" y="189"/>
                    </a:lnTo>
                    <a:lnTo>
                      <a:pt x="1512" y="188"/>
                    </a:lnTo>
                    <a:lnTo>
                      <a:pt x="1512" y="189"/>
                    </a:lnTo>
                    <a:lnTo>
                      <a:pt x="1509" y="191"/>
                    </a:lnTo>
                    <a:lnTo>
                      <a:pt x="1504" y="189"/>
                    </a:lnTo>
                    <a:lnTo>
                      <a:pt x="1495" y="189"/>
                    </a:lnTo>
                    <a:lnTo>
                      <a:pt x="1494" y="189"/>
                    </a:lnTo>
                    <a:lnTo>
                      <a:pt x="1489" y="189"/>
                    </a:lnTo>
                    <a:lnTo>
                      <a:pt x="1482" y="198"/>
                    </a:lnTo>
                    <a:lnTo>
                      <a:pt x="1482" y="199"/>
                    </a:lnTo>
                    <a:lnTo>
                      <a:pt x="1485" y="203"/>
                    </a:lnTo>
                    <a:lnTo>
                      <a:pt x="1484" y="206"/>
                    </a:lnTo>
                    <a:lnTo>
                      <a:pt x="1482" y="206"/>
                    </a:lnTo>
                    <a:lnTo>
                      <a:pt x="1481" y="209"/>
                    </a:lnTo>
                    <a:lnTo>
                      <a:pt x="1484" y="213"/>
                    </a:lnTo>
                    <a:lnTo>
                      <a:pt x="1487" y="211"/>
                    </a:lnTo>
                    <a:lnTo>
                      <a:pt x="1492" y="211"/>
                    </a:lnTo>
                    <a:lnTo>
                      <a:pt x="1497" y="208"/>
                    </a:lnTo>
                    <a:lnTo>
                      <a:pt x="1499" y="209"/>
                    </a:lnTo>
                    <a:lnTo>
                      <a:pt x="1499" y="213"/>
                    </a:lnTo>
                    <a:lnTo>
                      <a:pt x="1494" y="213"/>
                    </a:lnTo>
                    <a:lnTo>
                      <a:pt x="1492" y="218"/>
                    </a:lnTo>
                    <a:lnTo>
                      <a:pt x="1494" y="219"/>
                    </a:lnTo>
                    <a:lnTo>
                      <a:pt x="1497" y="219"/>
                    </a:lnTo>
                    <a:lnTo>
                      <a:pt x="1500" y="216"/>
                    </a:lnTo>
                    <a:lnTo>
                      <a:pt x="1504" y="216"/>
                    </a:lnTo>
                    <a:lnTo>
                      <a:pt x="1509" y="213"/>
                    </a:lnTo>
                    <a:lnTo>
                      <a:pt x="1509" y="216"/>
                    </a:lnTo>
                    <a:lnTo>
                      <a:pt x="1505" y="218"/>
                    </a:lnTo>
                    <a:lnTo>
                      <a:pt x="1509" y="219"/>
                    </a:lnTo>
                    <a:lnTo>
                      <a:pt x="1515" y="219"/>
                    </a:lnTo>
                    <a:lnTo>
                      <a:pt x="1517" y="223"/>
                    </a:lnTo>
                    <a:lnTo>
                      <a:pt x="1514" y="223"/>
                    </a:lnTo>
                    <a:lnTo>
                      <a:pt x="1514" y="226"/>
                    </a:lnTo>
                    <a:lnTo>
                      <a:pt x="1517" y="226"/>
                    </a:lnTo>
                    <a:lnTo>
                      <a:pt x="1522" y="224"/>
                    </a:lnTo>
                    <a:lnTo>
                      <a:pt x="1527" y="229"/>
                    </a:lnTo>
                    <a:lnTo>
                      <a:pt x="1539" y="231"/>
                    </a:lnTo>
                    <a:lnTo>
                      <a:pt x="1540" y="233"/>
                    </a:lnTo>
                    <a:lnTo>
                      <a:pt x="1530" y="233"/>
                    </a:lnTo>
                    <a:lnTo>
                      <a:pt x="1525" y="233"/>
                    </a:lnTo>
                    <a:lnTo>
                      <a:pt x="1519" y="229"/>
                    </a:lnTo>
                    <a:lnTo>
                      <a:pt x="1514" y="231"/>
                    </a:lnTo>
                    <a:lnTo>
                      <a:pt x="1512" y="234"/>
                    </a:lnTo>
                    <a:lnTo>
                      <a:pt x="1519" y="236"/>
                    </a:lnTo>
                    <a:lnTo>
                      <a:pt x="1529" y="238"/>
                    </a:lnTo>
                    <a:lnTo>
                      <a:pt x="1539" y="238"/>
                    </a:lnTo>
                    <a:lnTo>
                      <a:pt x="1542" y="239"/>
                    </a:lnTo>
                    <a:lnTo>
                      <a:pt x="1530" y="241"/>
                    </a:lnTo>
                    <a:lnTo>
                      <a:pt x="1527" y="241"/>
                    </a:lnTo>
                    <a:lnTo>
                      <a:pt x="1519" y="239"/>
                    </a:lnTo>
                    <a:lnTo>
                      <a:pt x="1512" y="239"/>
                    </a:lnTo>
                    <a:lnTo>
                      <a:pt x="1509" y="236"/>
                    </a:lnTo>
                    <a:lnTo>
                      <a:pt x="1504" y="234"/>
                    </a:lnTo>
                    <a:lnTo>
                      <a:pt x="1497" y="229"/>
                    </a:lnTo>
                    <a:lnTo>
                      <a:pt x="1495" y="231"/>
                    </a:lnTo>
                    <a:lnTo>
                      <a:pt x="1492" y="234"/>
                    </a:lnTo>
                    <a:lnTo>
                      <a:pt x="1484" y="234"/>
                    </a:lnTo>
                    <a:lnTo>
                      <a:pt x="1481" y="236"/>
                    </a:lnTo>
                    <a:lnTo>
                      <a:pt x="1479" y="244"/>
                    </a:lnTo>
                    <a:lnTo>
                      <a:pt x="1485" y="249"/>
                    </a:lnTo>
                    <a:lnTo>
                      <a:pt x="1485" y="254"/>
                    </a:lnTo>
                    <a:lnTo>
                      <a:pt x="1484" y="256"/>
                    </a:lnTo>
                    <a:lnTo>
                      <a:pt x="1481" y="249"/>
                    </a:lnTo>
                    <a:lnTo>
                      <a:pt x="1477" y="249"/>
                    </a:lnTo>
                    <a:lnTo>
                      <a:pt x="1474" y="257"/>
                    </a:lnTo>
                    <a:lnTo>
                      <a:pt x="1476" y="264"/>
                    </a:lnTo>
                    <a:lnTo>
                      <a:pt x="1479" y="264"/>
                    </a:lnTo>
                    <a:lnTo>
                      <a:pt x="1481" y="262"/>
                    </a:lnTo>
                    <a:lnTo>
                      <a:pt x="1484" y="262"/>
                    </a:lnTo>
                    <a:lnTo>
                      <a:pt x="1487" y="267"/>
                    </a:lnTo>
                    <a:lnTo>
                      <a:pt x="1490" y="269"/>
                    </a:lnTo>
                    <a:lnTo>
                      <a:pt x="1485" y="269"/>
                    </a:lnTo>
                    <a:lnTo>
                      <a:pt x="1484" y="271"/>
                    </a:lnTo>
                    <a:lnTo>
                      <a:pt x="1479" y="267"/>
                    </a:lnTo>
                    <a:lnTo>
                      <a:pt x="1474" y="267"/>
                    </a:lnTo>
                    <a:lnTo>
                      <a:pt x="1472" y="276"/>
                    </a:lnTo>
                    <a:lnTo>
                      <a:pt x="1474" y="279"/>
                    </a:lnTo>
                    <a:lnTo>
                      <a:pt x="1477" y="277"/>
                    </a:lnTo>
                    <a:lnTo>
                      <a:pt x="1476" y="281"/>
                    </a:lnTo>
                    <a:lnTo>
                      <a:pt x="1476" y="289"/>
                    </a:lnTo>
                    <a:lnTo>
                      <a:pt x="1479" y="287"/>
                    </a:lnTo>
                    <a:lnTo>
                      <a:pt x="1482" y="289"/>
                    </a:lnTo>
                    <a:lnTo>
                      <a:pt x="1482" y="296"/>
                    </a:lnTo>
                    <a:lnTo>
                      <a:pt x="1489" y="297"/>
                    </a:lnTo>
                    <a:lnTo>
                      <a:pt x="1499" y="302"/>
                    </a:lnTo>
                    <a:lnTo>
                      <a:pt x="1504" y="301"/>
                    </a:lnTo>
                    <a:lnTo>
                      <a:pt x="1505" y="297"/>
                    </a:lnTo>
                    <a:lnTo>
                      <a:pt x="1504" y="294"/>
                    </a:lnTo>
                    <a:lnTo>
                      <a:pt x="1510" y="294"/>
                    </a:lnTo>
                    <a:lnTo>
                      <a:pt x="1512" y="297"/>
                    </a:lnTo>
                    <a:lnTo>
                      <a:pt x="1510" y="302"/>
                    </a:lnTo>
                    <a:lnTo>
                      <a:pt x="1512" y="306"/>
                    </a:lnTo>
                    <a:lnTo>
                      <a:pt x="1514" y="306"/>
                    </a:lnTo>
                    <a:lnTo>
                      <a:pt x="1517" y="294"/>
                    </a:lnTo>
                    <a:lnTo>
                      <a:pt x="1517" y="286"/>
                    </a:lnTo>
                    <a:lnTo>
                      <a:pt x="1519" y="279"/>
                    </a:lnTo>
                    <a:lnTo>
                      <a:pt x="1524" y="274"/>
                    </a:lnTo>
                    <a:lnTo>
                      <a:pt x="1527" y="271"/>
                    </a:lnTo>
                    <a:lnTo>
                      <a:pt x="1527" y="276"/>
                    </a:lnTo>
                    <a:lnTo>
                      <a:pt x="1520" y="284"/>
                    </a:lnTo>
                    <a:lnTo>
                      <a:pt x="1520" y="291"/>
                    </a:lnTo>
                    <a:lnTo>
                      <a:pt x="1522" y="294"/>
                    </a:lnTo>
                    <a:lnTo>
                      <a:pt x="1519" y="302"/>
                    </a:lnTo>
                    <a:lnTo>
                      <a:pt x="1522" y="306"/>
                    </a:lnTo>
                    <a:lnTo>
                      <a:pt x="1520" y="309"/>
                    </a:lnTo>
                    <a:lnTo>
                      <a:pt x="1522" y="311"/>
                    </a:lnTo>
                    <a:lnTo>
                      <a:pt x="1522" y="311"/>
                    </a:lnTo>
                    <a:close/>
                    <a:moveTo>
                      <a:pt x="1534" y="118"/>
                    </a:moveTo>
                    <a:lnTo>
                      <a:pt x="1535" y="116"/>
                    </a:lnTo>
                    <a:lnTo>
                      <a:pt x="1539" y="116"/>
                    </a:lnTo>
                    <a:lnTo>
                      <a:pt x="1540" y="118"/>
                    </a:lnTo>
                    <a:lnTo>
                      <a:pt x="1544" y="118"/>
                    </a:lnTo>
                    <a:lnTo>
                      <a:pt x="1545" y="121"/>
                    </a:lnTo>
                    <a:lnTo>
                      <a:pt x="1542" y="121"/>
                    </a:lnTo>
                    <a:lnTo>
                      <a:pt x="1540" y="120"/>
                    </a:lnTo>
                    <a:lnTo>
                      <a:pt x="1535" y="120"/>
                    </a:lnTo>
                    <a:lnTo>
                      <a:pt x="1534" y="118"/>
                    </a:lnTo>
                    <a:lnTo>
                      <a:pt x="1534" y="118"/>
                    </a:lnTo>
                    <a:close/>
                    <a:moveTo>
                      <a:pt x="1537" y="309"/>
                    </a:moveTo>
                    <a:lnTo>
                      <a:pt x="1539" y="304"/>
                    </a:lnTo>
                    <a:lnTo>
                      <a:pt x="1542" y="302"/>
                    </a:lnTo>
                    <a:lnTo>
                      <a:pt x="1542" y="299"/>
                    </a:lnTo>
                    <a:lnTo>
                      <a:pt x="1545" y="297"/>
                    </a:lnTo>
                    <a:lnTo>
                      <a:pt x="1547" y="299"/>
                    </a:lnTo>
                    <a:lnTo>
                      <a:pt x="1545" y="301"/>
                    </a:lnTo>
                    <a:lnTo>
                      <a:pt x="1544" y="304"/>
                    </a:lnTo>
                    <a:lnTo>
                      <a:pt x="1539" y="307"/>
                    </a:lnTo>
                    <a:lnTo>
                      <a:pt x="1537" y="309"/>
                    </a:lnTo>
                    <a:lnTo>
                      <a:pt x="1537" y="309"/>
                    </a:lnTo>
                    <a:close/>
                    <a:moveTo>
                      <a:pt x="1587" y="267"/>
                    </a:moveTo>
                    <a:lnTo>
                      <a:pt x="1593" y="259"/>
                    </a:lnTo>
                    <a:lnTo>
                      <a:pt x="1597" y="259"/>
                    </a:lnTo>
                    <a:lnTo>
                      <a:pt x="1602" y="257"/>
                    </a:lnTo>
                    <a:lnTo>
                      <a:pt x="1605" y="259"/>
                    </a:lnTo>
                    <a:lnTo>
                      <a:pt x="1610" y="262"/>
                    </a:lnTo>
                    <a:lnTo>
                      <a:pt x="1608" y="266"/>
                    </a:lnTo>
                    <a:lnTo>
                      <a:pt x="1602" y="266"/>
                    </a:lnTo>
                    <a:lnTo>
                      <a:pt x="1598" y="269"/>
                    </a:lnTo>
                    <a:lnTo>
                      <a:pt x="1592" y="269"/>
                    </a:lnTo>
                    <a:lnTo>
                      <a:pt x="1588" y="269"/>
                    </a:lnTo>
                    <a:lnTo>
                      <a:pt x="1587" y="267"/>
                    </a:lnTo>
                    <a:lnTo>
                      <a:pt x="1587" y="267"/>
                    </a:lnTo>
                    <a:close/>
                    <a:moveTo>
                      <a:pt x="1952" y="8"/>
                    </a:moveTo>
                    <a:lnTo>
                      <a:pt x="1954" y="5"/>
                    </a:lnTo>
                    <a:lnTo>
                      <a:pt x="1957" y="5"/>
                    </a:lnTo>
                    <a:lnTo>
                      <a:pt x="1959" y="8"/>
                    </a:lnTo>
                    <a:lnTo>
                      <a:pt x="1956" y="10"/>
                    </a:lnTo>
                    <a:lnTo>
                      <a:pt x="1952" y="8"/>
                    </a:lnTo>
                    <a:lnTo>
                      <a:pt x="1952" y="8"/>
                    </a:lnTo>
                    <a:close/>
                    <a:moveTo>
                      <a:pt x="1776" y="317"/>
                    </a:moveTo>
                    <a:lnTo>
                      <a:pt x="1775" y="319"/>
                    </a:lnTo>
                    <a:lnTo>
                      <a:pt x="1778" y="322"/>
                    </a:lnTo>
                    <a:lnTo>
                      <a:pt x="1781" y="322"/>
                    </a:lnTo>
                    <a:lnTo>
                      <a:pt x="1783" y="319"/>
                    </a:lnTo>
                    <a:lnTo>
                      <a:pt x="1780" y="317"/>
                    </a:lnTo>
                    <a:lnTo>
                      <a:pt x="1780" y="317"/>
                    </a:lnTo>
                    <a:lnTo>
                      <a:pt x="1776" y="317"/>
                    </a:lnTo>
                    <a:lnTo>
                      <a:pt x="1776" y="317"/>
                    </a:lnTo>
                    <a:close/>
                    <a:moveTo>
                      <a:pt x="1690" y="367"/>
                    </a:moveTo>
                    <a:lnTo>
                      <a:pt x="1691" y="369"/>
                    </a:lnTo>
                    <a:lnTo>
                      <a:pt x="1696" y="369"/>
                    </a:lnTo>
                    <a:lnTo>
                      <a:pt x="1693" y="365"/>
                    </a:lnTo>
                    <a:lnTo>
                      <a:pt x="1690" y="367"/>
                    </a:lnTo>
                    <a:lnTo>
                      <a:pt x="1690" y="367"/>
                    </a:lnTo>
                    <a:close/>
                    <a:moveTo>
                      <a:pt x="1567" y="364"/>
                    </a:moveTo>
                    <a:lnTo>
                      <a:pt x="1565" y="359"/>
                    </a:lnTo>
                    <a:lnTo>
                      <a:pt x="1565" y="357"/>
                    </a:lnTo>
                    <a:lnTo>
                      <a:pt x="1567" y="355"/>
                    </a:lnTo>
                    <a:lnTo>
                      <a:pt x="1570" y="359"/>
                    </a:lnTo>
                    <a:lnTo>
                      <a:pt x="1570" y="362"/>
                    </a:lnTo>
                    <a:lnTo>
                      <a:pt x="1569" y="364"/>
                    </a:lnTo>
                    <a:lnTo>
                      <a:pt x="1567" y="364"/>
                    </a:lnTo>
                    <a:lnTo>
                      <a:pt x="1567" y="364"/>
                    </a:lnTo>
                    <a:close/>
                    <a:moveTo>
                      <a:pt x="1532" y="430"/>
                    </a:moveTo>
                    <a:lnTo>
                      <a:pt x="1532" y="429"/>
                    </a:lnTo>
                    <a:lnTo>
                      <a:pt x="1532" y="424"/>
                    </a:lnTo>
                    <a:lnTo>
                      <a:pt x="1530" y="419"/>
                    </a:lnTo>
                    <a:lnTo>
                      <a:pt x="1529" y="417"/>
                    </a:lnTo>
                    <a:lnTo>
                      <a:pt x="1527" y="419"/>
                    </a:lnTo>
                    <a:lnTo>
                      <a:pt x="1525" y="424"/>
                    </a:lnTo>
                    <a:lnTo>
                      <a:pt x="1527" y="432"/>
                    </a:lnTo>
                    <a:lnTo>
                      <a:pt x="1530" y="437"/>
                    </a:lnTo>
                    <a:lnTo>
                      <a:pt x="1529" y="440"/>
                    </a:lnTo>
                    <a:lnTo>
                      <a:pt x="1527" y="440"/>
                    </a:lnTo>
                    <a:lnTo>
                      <a:pt x="1524" y="439"/>
                    </a:lnTo>
                    <a:lnTo>
                      <a:pt x="1514" y="439"/>
                    </a:lnTo>
                    <a:lnTo>
                      <a:pt x="1514" y="435"/>
                    </a:lnTo>
                    <a:lnTo>
                      <a:pt x="1512" y="434"/>
                    </a:lnTo>
                    <a:lnTo>
                      <a:pt x="1504" y="430"/>
                    </a:lnTo>
                    <a:lnTo>
                      <a:pt x="1500" y="430"/>
                    </a:lnTo>
                    <a:lnTo>
                      <a:pt x="1500" y="429"/>
                    </a:lnTo>
                    <a:lnTo>
                      <a:pt x="1499" y="427"/>
                    </a:lnTo>
                    <a:lnTo>
                      <a:pt x="1495" y="427"/>
                    </a:lnTo>
                    <a:lnTo>
                      <a:pt x="1495" y="425"/>
                    </a:lnTo>
                    <a:lnTo>
                      <a:pt x="1497" y="422"/>
                    </a:lnTo>
                    <a:lnTo>
                      <a:pt x="1500" y="420"/>
                    </a:lnTo>
                    <a:lnTo>
                      <a:pt x="1502" y="417"/>
                    </a:lnTo>
                    <a:lnTo>
                      <a:pt x="1502" y="414"/>
                    </a:lnTo>
                    <a:lnTo>
                      <a:pt x="1499" y="409"/>
                    </a:lnTo>
                    <a:lnTo>
                      <a:pt x="1497" y="407"/>
                    </a:lnTo>
                    <a:lnTo>
                      <a:pt x="1497" y="410"/>
                    </a:lnTo>
                    <a:lnTo>
                      <a:pt x="1499" y="412"/>
                    </a:lnTo>
                    <a:lnTo>
                      <a:pt x="1499" y="415"/>
                    </a:lnTo>
                    <a:lnTo>
                      <a:pt x="1497" y="419"/>
                    </a:lnTo>
                    <a:lnTo>
                      <a:pt x="1494" y="419"/>
                    </a:lnTo>
                    <a:lnTo>
                      <a:pt x="1492" y="419"/>
                    </a:lnTo>
                    <a:lnTo>
                      <a:pt x="1494" y="420"/>
                    </a:lnTo>
                    <a:lnTo>
                      <a:pt x="1494" y="424"/>
                    </a:lnTo>
                    <a:lnTo>
                      <a:pt x="1490" y="425"/>
                    </a:lnTo>
                    <a:lnTo>
                      <a:pt x="1489" y="425"/>
                    </a:lnTo>
                    <a:lnTo>
                      <a:pt x="1485" y="420"/>
                    </a:lnTo>
                    <a:lnTo>
                      <a:pt x="1485" y="419"/>
                    </a:lnTo>
                    <a:lnTo>
                      <a:pt x="1485" y="415"/>
                    </a:lnTo>
                    <a:lnTo>
                      <a:pt x="1487" y="410"/>
                    </a:lnTo>
                    <a:lnTo>
                      <a:pt x="1487" y="409"/>
                    </a:lnTo>
                    <a:lnTo>
                      <a:pt x="1487" y="405"/>
                    </a:lnTo>
                    <a:lnTo>
                      <a:pt x="1484" y="407"/>
                    </a:lnTo>
                    <a:lnTo>
                      <a:pt x="1484" y="412"/>
                    </a:lnTo>
                    <a:lnTo>
                      <a:pt x="1481" y="415"/>
                    </a:lnTo>
                    <a:lnTo>
                      <a:pt x="1482" y="417"/>
                    </a:lnTo>
                    <a:lnTo>
                      <a:pt x="1481" y="420"/>
                    </a:lnTo>
                    <a:lnTo>
                      <a:pt x="1476" y="420"/>
                    </a:lnTo>
                    <a:lnTo>
                      <a:pt x="1474" y="417"/>
                    </a:lnTo>
                    <a:lnTo>
                      <a:pt x="1471" y="417"/>
                    </a:lnTo>
                    <a:lnTo>
                      <a:pt x="1469" y="415"/>
                    </a:lnTo>
                    <a:lnTo>
                      <a:pt x="1471" y="412"/>
                    </a:lnTo>
                    <a:lnTo>
                      <a:pt x="1472" y="407"/>
                    </a:lnTo>
                    <a:lnTo>
                      <a:pt x="1474" y="405"/>
                    </a:lnTo>
                    <a:lnTo>
                      <a:pt x="1474" y="402"/>
                    </a:lnTo>
                    <a:lnTo>
                      <a:pt x="1479" y="392"/>
                    </a:lnTo>
                    <a:lnTo>
                      <a:pt x="1476" y="394"/>
                    </a:lnTo>
                    <a:lnTo>
                      <a:pt x="1472" y="395"/>
                    </a:lnTo>
                    <a:lnTo>
                      <a:pt x="1469" y="404"/>
                    </a:lnTo>
                    <a:lnTo>
                      <a:pt x="1469" y="410"/>
                    </a:lnTo>
                    <a:lnTo>
                      <a:pt x="1466" y="414"/>
                    </a:lnTo>
                    <a:lnTo>
                      <a:pt x="1464" y="412"/>
                    </a:lnTo>
                    <a:lnTo>
                      <a:pt x="1467" y="409"/>
                    </a:lnTo>
                    <a:lnTo>
                      <a:pt x="1467" y="407"/>
                    </a:lnTo>
                    <a:lnTo>
                      <a:pt x="1466" y="407"/>
                    </a:lnTo>
                    <a:lnTo>
                      <a:pt x="1462" y="412"/>
                    </a:lnTo>
                    <a:lnTo>
                      <a:pt x="1457" y="412"/>
                    </a:lnTo>
                    <a:lnTo>
                      <a:pt x="1456" y="410"/>
                    </a:lnTo>
                    <a:lnTo>
                      <a:pt x="1457" y="405"/>
                    </a:lnTo>
                    <a:lnTo>
                      <a:pt x="1456" y="402"/>
                    </a:lnTo>
                    <a:lnTo>
                      <a:pt x="1456" y="399"/>
                    </a:lnTo>
                    <a:lnTo>
                      <a:pt x="1461" y="395"/>
                    </a:lnTo>
                    <a:lnTo>
                      <a:pt x="1462" y="394"/>
                    </a:lnTo>
                    <a:lnTo>
                      <a:pt x="1462" y="390"/>
                    </a:lnTo>
                    <a:lnTo>
                      <a:pt x="1464" y="387"/>
                    </a:lnTo>
                    <a:lnTo>
                      <a:pt x="1467" y="384"/>
                    </a:lnTo>
                    <a:lnTo>
                      <a:pt x="1471" y="384"/>
                    </a:lnTo>
                    <a:lnTo>
                      <a:pt x="1472" y="382"/>
                    </a:lnTo>
                    <a:lnTo>
                      <a:pt x="1479" y="382"/>
                    </a:lnTo>
                    <a:lnTo>
                      <a:pt x="1482" y="379"/>
                    </a:lnTo>
                    <a:lnTo>
                      <a:pt x="1487" y="377"/>
                    </a:lnTo>
                    <a:lnTo>
                      <a:pt x="1489" y="377"/>
                    </a:lnTo>
                    <a:lnTo>
                      <a:pt x="1489" y="374"/>
                    </a:lnTo>
                    <a:lnTo>
                      <a:pt x="1492" y="372"/>
                    </a:lnTo>
                    <a:lnTo>
                      <a:pt x="1495" y="372"/>
                    </a:lnTo>
                    <a:lnTo>
                      <a:pt x="1502" y="374"/>
                    </a:lnTo>
                    <a:lnTo>
                      <a:pt x="1510" y="374"/>
                    </a:lnTo>
                    <a:lnTo>
                      <a:pt x="1512" y="372"/>
                    </a:lnTo>
                    <a:lnTo>
                      <a:pt x="1517" y="374"/>
                    </a:lnTo>
                    <a:lnTo>
                      <a:pt x="1519" y="377"/>
                    </a:lnTo>
                    <a:lnTo>
                      <a:pt x="1522" y="377"/>
                    </a:lnTo>
                    <a:lnTo>
                      <a:pt x="1522" y="375"/>
                    </a:lnTo>
                    <a:lnTo>
                      <a:pt x="1525" y="375"/>
                    </a:lnTo>
                    <a:lnTo>
                      <a:pt x="1530" y="379"/>
                    </a:lnTo>
                    <a:lnTo>
                      <a:pt x="1532" y="377"/>
                    </a:lnTo>
                    <a:lnTo>
                      <a:pt x="1537" y="377"/>
                    </a:lnTo>
                    <a:lnTo>
                      <a:pt x="1539" y="375"/>
                    </a:lnTo>
                    <a:lnTo>
                      <a:pt x="1537" y="374"/>
                    </a:lnTo>
                    <a:lnTo>
                      <a:pt x="1534" y="375"/>
                    </a:lnTo>
                    <a:lnTo>
                      <a:pt x="1530" y="372"/>
                    </a:lnTo>
                    <a:lnTo>
                      <a:pt x="1527" y="372"/>
                    </a:lnTo>
                    <a:lnTo>
                      <a:pt x="1529" y="370"/>
                    </a:lnTo>
                    <a:lnTo>
                      <a:pt x="1530" y="369"/>
                    </a:lnTo>
                    <a:lnTo>
                      <a:pt x="1532" y="365"/>
                    </a:lnTo>
                    <a:lnTo>
                      <a:pt x="1527" y="365"/>
                    </a:lnTo>
                    <a:lnTo>
                      <a:pt x="1529" y="364"/>
                    </a:lnTo>
                    <a:lnTo>
                      <a:pt x="1534" y="364"/>
                    </a:lnTo>
                    <a:lnTo>
                      <a:pt x="1534" y="362"/>
                    </a:lnTo>
                    <a:lnTo>
                      <a:pt x="1529" y="360"/>
                    </a:lnTo>
                    <a:lnTo>
                      <a:pt x="1529" y="362"/>
                    </a:lnTo>
                    <a:lnTo>
                      <a:pt x="1525" y="362"/>
                    </a:lnTo>
                    <a:lnTo>
                      <a:pt x="1522" y="359"/>
                    </a:lnTo>
                    <a:lnTo>
                      <a:pt x="1522" y="357"/>
                    </a:lnTo>
                    <a:lnTo>
                      <a:pt x="1527" y="354"/>
                    </a:lnTo>
                    <a:lnTo>
                      <a:pt x="1527" y="350"/>
                    </a:lnTo>
                    <a:lnTo>
                      <a:pt x="1525" y="350"/>
                    </a:lnTo>
                    <a:lnTo>
                      <a:pt x="1524" y="347"/>
                    </a:lnTo>
                    <a:lnTo>
                      <a:pt x="1524" y="341"/>
                    </a:lnTo>
                    <a:lnTo>
                      <a:pt x="1525" y="339"/>
                    </a:lnTo>
                    <a:lnTo>
                      <a:pt x="1524" y="336"/>
                    </a:lnTo>
                    <a:lnTo>
                      <a:pt x="1524" y="331"/>
                    </a:lnTo>
                    <a:lnTo>
                      <a:pt x="1527" y="331"/>
                    </a:lnTo>
                    <a:lnTo>
                      <a:pt x="1532" y="329"/>
                    </a:lnTo>
                    <a:lnTo>
                      <a:pt x="1537" y="331"/>
                    </a:lnTo>
                    <a:lnTo>
                      <a:pt x="1540" y="329"/>
                    </a:lnTo>
                    <a:lnTo>
                      <a:pt x="1545" y="331"/>
                    </a:lnTo>
                    <a:lnTo>
                      <a:pt x="1549" y="331"/>
                    </a:lnTo>
                    <a:lnTo>
                      <a:pt x="1554" y="336"/>
                    </a:lnTo>
                    <a:lnTo>
                      <a:pt x="1557" y="345"/>
                    </a:lnTo>
                    <a:lnTo>
                      <a:pt x="1557" y="357"/>
                    </a:lnTo>
                    <a:lnTo>
                      <a:pt x="1555" y="364"/>
                    </a:lnTo>
                    <a:lnTo>
                      <a:pt x="1557" y="365"/>
                    </a:lnTo>
                    <a:lnTo>
                      <a:pt x="1560" y="364"/>
                    </a:lnTo>
                    <a:lnTo>
                      <a:pt x="1569" y="367"/>
                    </a:lnTo>
                    <a:lnTo>
                      <a:pt x="1572" y="372"/>
                    </a:lnTo>
                    <a:lnTo>
                      <a:pt x="1575" y="374"/>
                    </a:lnTo>
                    <a:lnTo>
                      <a:pt x="1575" y="370"/>
                    </a:lnTo>
                    <a:lnTo>
                      <a:pt x="1585" y="370"/>
                    </a:lnTo>
                    <a:lnTo>
                      <a:pt x="1590" y="375"/>
                    </a:lnTo>
                    <a:lnTo>
                      <a:pt x="1593" y="374"/>
                    </a:lnTo>
                    <a:lnTo>
                      <a:pt x="1590" y="372"/>
                    </a:lnTo>
                    <a:lnTo>
                      <a:pt x="1593" y="369"/>
                    </a:lnTo>
                    <a:lnTo>
                      <a:pt x="1602" y="365"/>
                    </a:lnTo>
                    <a:lnTo>
                      <a:pt x="1607" y="359"/>
                    </a:lnTo>
                    <a:lnTo>
                      <a:pt x="1615" y="354"/>
                    </a:lnTo>
                    <a:lnTo>
                      <a:pt x="1623" y="347"/>
                    </a:lnTo>
                    <a:lnTo>
                      <a:pt x="1623" y="342"/>
                    </a:lnTo>
                    <a:lnTo>
                      <a:pt x="1627" y="341"/>
                    </a:lnTo>
                    <a:lnTo>
                      <a:pt x="1623" y="341"/>
                    </a:lnTo>
                    <a:lnTo>
                      <a:pt x="1620" y="342"/>
                    </a:lnTo>
                    <a:lnTo>
                      <a:pt x="1620" y="345"/>
                    </a:lnTo>
                    <a:lnTo>
                      <a:pt x="1612" y="354"/>
                    </a:lnTo>
                    <a:lnTo>
                      <a:pt x="1607" y="357"/>
                    </a:lnTo>
                    <a:lnTo>
                      <a:pt x="1607" y="357"/>
                    </a:lnTo>
                    <a:lnTo>
                      <a:pt x="1600" y="364"/>
                    </a:lnTo>
                    <a:lnTo>
                      <a:pt x="1592" y="365"/>
                    </a:lnTo>
                    <a:lnTo>
                      <a:pt x="1588" y="364"/>
                    </a:lnTo>
                    <a:lnTo>
                      <a:pt x="1585" y="364"/>
                    </a:lnTo>
                    <a:lnTo>
                      <a:pt x="1585" y="365"/>
                    </a:lnTo>
                    <a:lnTo>
                      <a:pt x="1580" y="365"/>
                    </a:lnTo>
                    <a:lnTo>
                      <a:pt x="1574" y="362"/>
                    </a:lnTo>
                    <a:lnTo>
                      <a:pt x="1574" y="360"/>
                    </a:lnTo>
                    <a:lnTo>
                      <a:pt x="1577" y="357"/>
                    </a:lnTo>
                    <a:lnTo>
                      <a:pt x="1582" y="354"/>
                    </a:lnTo>
                    <a:lnTo>
                      <a:pt x="1582" y="350"/>
                    </a:lnTo>
                    <a:lnTo>
                      <a:pt x="1577" y="354"/>
                    </a:lnTo>
                    <a:lnTo>
                      <a:pt x="1575" y="357"/>
                    </a:lnTo>
                    <a:lnTo>
                      <a:pt x="1572" y="355"/>
                    </a:lnTo>
                    <a:lnTo>
                      <a:pt x="1569" y="350"/>
                    </a:lnTo>
                    <a:lnTo>
                      <a:pt x="1569" y="349"/>
                    </a:lnTo>
                    <a:lnTo>
                      <a:pt x="1572" y="349"/>
                    </a:lnTo>
                    <a:lnTo>
                      <a:pt x="1575" y="347"/>
                    </a:lnTo>
                    <a:lnTo>
                      <a:pt x="1577" y="345"/>
                    </a:lnTo>
                    <a:lnTo>
                      <a:pt x="1572" y="345"/>
                    </a:lnTo>
                    <a:lnTo>
                      <a:pt x="1572" y="344"/>
                    </a:lnTo>
                    <a:lnTo>
                      <a:pt x="1575" y="342"/>
                    </a:lnTo>
                    <a:lnTo>
                      <a:pt x="1579" y="342"/>
                    </a:lnTo>
                    <a:lnTo>
                      <a:pt x="1582" y="342"/>
                    </a:lnTo>
                    <a:lnTo>
                      <a:pt x="1582" y="341"/>
                    </a:lnTo>
                    <a:lnTo>
                      <a:pt x="1579" y="341"/>
                    </a:lnTo>
                    <a:lnTo>
                      <a:pt x="1575" y="339"/>
                    </a:lnTo>
                    <a:lnTo>
                      <a:pt x="1574" y="341"/>
                    </a:lnTo>
                    <a:lnTo>
                      <a:pt x="1570" y="341"/>
                    </a:lnTo>
                    <a:lnTo>
                      <a:pt x="1569" y="337"/>
                    </a:lnTo>
                    <a:lnTo>
                      <a:pt x="1570" y="336"/>
                    </a:lnTo>
                    <a:lnTo>
                      <a:pt x="1574" y="334"/>
                    </a:lnTo>
                    <a:lnTo>
                      <a:pt x="1577" y="332"/>
                    </a:lnTo>
                    <a:lnTo>
                      <a:pt x="1582" y="332"/>
                    </a:lnTo>
                    <a:lnTo>
                      <a:pt x="1587" y="334"/>
                    </a:lnTo>
                    <a:lnTo>
                      <a:pt x="1590" y="332"/>
                    </a:lnTo>
                    <a:lnTo>
                      <a:pt x="1585" y="332"/>
                    </a:lnTo>
                    <a:lnTo>
                      <a:pt x="1583" y="329"/>
                    </a:lnTo>
                    <a:lnTo>
                      <a:pt x="1588" y="326"/>
                    </a:lnTo>
                    <a:lnTo>
                      <a:pt x="1592" y="326"/>
                    </a:lnTo>
                    <a:lnTo>
                      <a:pt x="1593" y="324"/>
                    </a:lnTo>
                    <a:lnTo>
                      <a:pt x="1588" y="324"/>
                    </a:lnTo>
                    <a:lnTo>
                      <a:pt x="1588" y="321"/>
                    </a:lnTo>
                    <a:lnTo>
                      <a:pt x="1592" y="317"/>
                    </a:lnTo>
                    <a:lnTo>
                      <a:pt x="1597" y="317"/>
                    </a:lnTo>
                    <a:lnTo>
                      <a:pt x="1593" y="314"/>
                    </a:lnTo>
                    <a:lnTo>
                      <a:pt x="1600" y="306"/>
                    </a:lnTo>
                    <a:lnTo>
                      <a:pt x="1603" y="302"/>
                    </a:lnTo>
                    <a:lnTo>
                      <a:pt x="1605" y="301"/>
                    </a:lnTo>
                    <a:lnTo>
                      <a:pt x="1602" y="301"/>
                    </a:lnTo>
                    <a:lnTo>
                      <a:pt x="1595" y="307"/>
                    </a:lnTo>
                    <a:lnTo>
                      <a:pt x="1588" y="317"/>
                    </a:lnTo>
                    <a:lnTo>
                      <a:pt x="1582" y="322"/>
                    </a:lnTo>
                    <a:lnTo>
                      <a:pt x="1577" y="327"/>
                    </a:lnTo>
                    <a:lnTo>
                      <a:pt x="1572" y="327"/>
                    </a:lnTo>
                    <a:lnTo>
                      <a:pt x="1565" y="327"/>
                    </a:lnTo>
                    <a:lnTo>
                      <a:pt x="1565" y="324"/>
                    </a:lnTo>
                    <a:lnTo>
                      <a:pt x="1569" y="319"/>
                    </a:lnTo>
                    <a:lnTo>
                      <a:pt x="1574" y="317"/>
                    </a:lnTo>
                    <a:lnTo>
                      <a:pt x="1574" y="312"/>
                    </a:lnTo>
                    <a:lnTo>
                      <a:pt x="1567" y="317"/>
                    </a:lnTo>
                    <a:lnTo>
                      <a:pt x="1560" y="317"/>
                    </a:lnTo>
                    <a:lnTo>
                      <a:pt x="1560" y="321"/>
                    </a:lnTo>
                    <a:lnTo>
                      <a:pt x="1557" y="322"/>
                    </a:lnTo>
                    <a:lnTo>
                      <a:pt x="1550" y="322"/>
                    </a:lnTo>
                    <a:lnTo>
                      <a:pt x="1544" y="317"/>
                    </a:lnTo>
                    <a:lnTo>
                      <a:pt x="1547" y="316"/>
                    </a:lnTo>
                    <a:lnTo>
                      <a:pt x="1552" y="314"/>
                    </a:lnTo>
                    <a:lnTo>
                      <a:pt x="1550" y="312"/>
                    </a:lnTo>
                    <a:lnTo>
                      <a:pt x="1547" y="312"/>
                    </a:lnTo>
                    <a:lnTo>
                      <a:pt x="1549" y="307"/>
                    </a:lnTo>
                    <a:lnTo>
                      <a:pt x="1554" y="302"/>
                    </a:lnTo>
                    <a:lnTo>
                      <a:pt x="1555" y="299"/>
                    </a:lnTo>
                    <a:lnTo>
                      <a:pt x="1560" y="297"/>
                    </a:lnTo>
                    <a:lnTo>
                      <a:pt x="1564" y="296"/>
                    </a:lnTo>
                    <a:lnTo>
                      <a:pt x="1569" y="294"/>
                    </a:lnTo>
                    <a:lnTo>
                      <a:pt x="1569" y="289"/>
                    </a:lnTo>
                    <a:lnTo>
                      <a:pt x="1572" y="284"/>
                    </a:lnTo>
                    <a:lnTo>
                      <a:pt x="1579" y="276"/>
                    </a:lnTo>
                    <a:lnTo>
                      <a:pt x="1583" y="277"/>
                    </a:lnTo>
                    <a:lnTo>
                      <a:pt x="1592" y="276"/>
                    </a:lnTo>
                    <a:lnTo>
                      <a:pt x="1600" y="277"/>
                    </a:lnTo>
                    <a:lnTo>
                      <a:pt x="1603" y="276"/>
                    </a:lnTo>
                    <a:lnTo>
                      <a:pt x="1607" y="276"/>
                    </a:lnTo>
                    <a:lnTo>
                      <a:pt x="1612" y="272"/>
                    </a:lnTo>
                    <a:lnTo>
                      <a:pt x="1615" y="272"/>
                    </a:lnTo>
                    <a:lnTo>
                      <a:pt x="1617" y="274"/>
                    </a:lnTo>
                    <a:lnTo>
                      <a:pt x="1622" y="279"/>
                    </a:lnTo>
                    <a:lnTo>
                      <a:pt x="1625" y="279"/>
                    </a:lnTo>
                    <a:lnTo>
                      <a:pt x="1637" y="286"/>
                    </a:lnTo>
                    <a:lnTo>
                      <a:pt x="1638" y="289"/>
                    </a:lnTo>
                    <a:lnTo>
                      <a:pt x="1640" y="292"/>
                    </a:lnTo>
                    <a:lnTo>
                      <a:pt x="1643" y="292"/>
                    </a:lnTo>
                    <a:lnTo>
                      <a:pt x="1650" y="302"/>
                    </a:lnTo>
                    <a:lnTo>
                      <a:pt x="1650" y="296"/>
                    </a:lnTo>
                    <a:lnTo>
                      <a:pt x="1655" y="296"/>
                    </a:lnTo>
                    <a:lnTo>
                      <a:pt x="1653" y="292"/>
                    </a:lnTo>
                    <a:lnTo>
                      <a:pt x="1648" y="292"/>
                    </a:lnTo>
                    <a:lnTo>
                      <a:pt x="1645" y="291"/>
                    </a:lnTo>
                    <a:lnTo>
                      <a:pt x="1645" y="287"/>
                    </a:lnTo>
                    <a:lnTo>
                      <a:pt x="1650" y="286"/>
                    </a:lnTo>
                    <a:lnTo>
                      <a:pt x="1660" y="286"/>
                    </a:lnTo>
                    <a:lnTo>
                      <a:pt x="1665" y="289"/>
                    </a:lnTo>
                    <a:lnTo>
                      <a:pt x="1667" y="286"/>
                    </a:lnTo>
                    <a:lnTo>
                      <a:pt x="1667" y="281"/>
                    </a:lnTo>
                    <a:lnTo>
                      <a:pt x="1668" y="277"/>
                    </a:lnTo>
                    <a:lnTo>
                      <a:pt x="1668" y="274"/>
                    </a:lnTo>
                    <a:lnTo>
                      <a:pt x="1667" y="276"/>
                    </a:lnTo>
                    <a:lnTo>
                      <a:pt x="1665" y="279"/>
                    </a:lnTo>
                    <a:lnTo>
                      <a:pt x="1660" y="282"/>
                    </a:lnTo>
                    <a:lnTo>
                      <a:pt x="1657" y="284"/>
                    </a:lnTo>
                    <a:lnTo>
                      <a:pt x="1648" y="282"/>
                    </a:lnTo>
                    <a:lnTo>
                      <a:pt x="1640" y="281"/>
                    </a:lnTo>
                    <a:lnTo>
                      <a:pt x="1638" y="277"/>
                    </a:lnTo>
                    <a:lnTo>
                      <a:pt x="1633" y="276"/>
                    </a:lnTo>
                    <a:lnTo>
                      <a:pt x="1627" y="277"/>
                    </a:lnTo>
                    <a:lnTo>
                      <a:pt x="1622" y="267"/>
                    </a:lnTo>
                    <a:lnTo>
                      <a:pt x="1620" y="259"/>
                    </a:lnTo>
                    <a:lnTo>
                      <a:pt x="1623" y="257"/>
                    </a:lnTo>
                    <a:lnTo>
                      <a:pt x="1628" y="261"/>
                    </a:lnTo>
                    <a:lnTo>
                      <a:pt x="1630" y="264"/>
                    </a:lnTo>
                    <a:lnTo>
                      <a:pt x="1632" y="267"/>
                    </a:lnTo>
                    <a:lnTo>
                      <a:pt x="1635" y="262"/>
                    </a:lnTo>
                    <a:lnTo>
                      <a:pt x="1637" y="256"/>
                    </a:lnTo>
                    <a:lnTo>
                      <a:pt x="1633" y="257"/>
                    </a:lnTo>
                    <a:lnTo>
                      <a:pt x="1632" y="256"/>
                    </a:lnTo>
                    <a:lnTo>
                      <a:pt x="1632" y="251"/>
                    </a:lnTo>
                    <a:lnTo>
                      <a:pt x="1635" y="244"/>
                    </a:lnTo>
                    <a:lnTo>
                      <a:pt x="1635" y="239"/>
                    </a:lnTo>
                    <a:lnTo>
                      <a:pt x="1638" y="233"/>
                    </a:lnTo>
                    <a:lnTo>
                      <a:pt x="1637" y="221"/>
                    </a:lnTo>
                    <a:lnTo>
                      <a:pt x="1635" y="214"/>
                    </a:lnTo>
                    <a:lnTo>
                      <a:pt x="1632" y="213"/>
                    </a:lnTo>
                    <a:lnTo>
                      <a:pt x="1630" y="208"/>
                    </a:lnTo>
                    <a:lnTo>
                      <a:pt x="1630" y="204"/>
                    </a:lnTo>
                    <a:lnTo>
                      <a:pt x="1633" y="203"/>
                    </a:lnTo>
                    <a:lnTo>
                      <a:pt x="1637" y="203"/>
                    </a:lnTo>
                    <a:lnTo>
                      <a:pt x="1638" y="204"/>
                    </a:lnTo>
                    <a:lnTo>
                      <a:pt x="1642" y="206"/>
                    </a:lnTo>
                    <a:lnTo>
                      <a:pt x="1645" y="211"/>
                    </a:lnTo>
                    <a:lnTo>
                      <a:pt x="1647" y="209"/>
                    </a:lnTo>
                    <a:lnTo>
                      <a:pt x="1647" y="206"/>
                    </a:lnTo>
                    <a:lnTo>
                      <a:pt x="1645" y="201"/>
                    </a:lnTo>
                    <a:lnTo>
                      <a:pt x="1640" y="199"/>
                    </a:lnTo>
                    <a:lnTo>
                      <a:pt x="1637" y="198"/>
                    </a:lnTo>
                    <a:lnTo>
                      <a:pt x="1637" y="194"/>
                    </a:lnTo>
                    <a:lnTo>
                      <a:pt x="1638" y="188"/>
                    </a:lnTo>
                    <a:lnTo>
                      <a:pt x="1653" y="174"/>
                    </a:lnTo>
                    <a:lnTo>
                      <a:pt x="1660" y="173"/>
                    </a:lnTo>
                    <a:lnTo>
                      <a:pt x="1665" y="174"/>
                    </a:lnTo>
                    <a:lnTo>
                      <a:pt x="1667" y="178"/>
                    </a:lnTo>
                    <a:lnTo>
                      <a:pt x="1672" y="183"/>
                    </a:lnTo>
                    <a:lnTo>
                      <a:pt x="1677" y="183"/>
                    </a:lnTo>
                    <a:lnTo>
                      <a:pt x="1686" y="188"/>
                    </a:lnTo>
                    <a:lnTo>
                      <a:pt x="1686" y="193"/>
                    </a:lnTo>
                    <a:lnTo>
                      <a:pt x="1691" y="199"/>
                    </a:lnTo>
                    <a:lnTo>
                      <a:pt x="1695" y="209"/>
                    </a:lnTo>
                    <a:lnTo>
                      <a:pt x="1693" y="218"/>
                    </a:lnTo>
                    <a:lnTo>
                      <a:pt x="1695" y="224"/>
                    </a:lnTo>
                    <a:lnTo>
                      <a:pt x="1698" y="229"/>
                    </a:lnTo>
                    <a:lnTo>
                      <a:pt x="1700" y="226"/>
                    </a:lnTo>
                    <a:lnTo>
                      <a:pt x="1701" y="226"/>
                    </a:lnTo>
                    <a:lnTo>
                      <a:pt x="1706" y="231"/>
                    </a:lnTo>
                    <a:lnTo>
                      <a:pt x="1706" y="234"/>
                    </a:lnTo>
                    <a:lnTo>
                      <a:pt x="1708" y="231"/>
                    </a:lnTo>
                    <a:lnTo>
                      <a:pt x="1711" y="229"/>
                    </a:lnTo>
                    <a:lnTo>
                      <a:pt x="1716" y="229"/>
                    </a:lnTo>
                    <a:lnTo>
                      <a:pt x="1713" y="228"/>
                    </a:lnTo>
                    <a:lnTo>
                      <a:pt x="1706" y="228"/>
                    </a:lnTo>
                    <a:lnTo>
                      <a:pt x="1703" y="223"/>
                    </a:lnTo>
                    <a:lnTo>
                      <a:pt x="1700" y="221"/>
                    </a:lnTo>
                    <a:lnTo>
                      <a:pt x="1700" y="219"/>
                    </a:lnTo>
                    <a:lnTo>
                      <a:pt x="1705" y="214"/>
                    </a:lnTo>
                    <a:lnTo>
                      <a:pt x="1705" y="211"/>
                    </a:lnTo>
                    <a:lnTo>
                      <a:pt x="1703" y="196"/>
                    </a:lnTo>
                    <a:lnTo>
                      <a:pt x="1703" y="191"/>
                    </a:lnTo>
                    <a:lnTo>
                      <a:pt x="1703" y="186"/>
                    </a:lnTo>
                    <a:lnTo>
                      <a:pt x="1713" y="186"/>
                    </a:lnTo>
                    <a:lnTo>
                      <a:pt x="1716" y="188"/>
                    </a:lnTo>
                    <a:lnTo>
                      <a:pt x="1723" y="189"/>
                    </a:lnTo>
                    <a:lnTo>
                      <a:pt x="1730" y="189"/>
                    </a:lnTo>
                    <a:lnTo>
                      <a:pt x="1738" y="193"/>
                    </a:lnTo>
                    <a:lnTo>
                      <a:pt x="1746" y="193"/>
                    </a:lnTo>
                    <a:lnTo>
                      <a:pt x="1755" y="189"/>
                    </a:lnTo>
                    <a:lnTo>
                      <a:pt x="1758" y="189"/>
                    </a:lnTo>
                    <a:lnTo>
                      <a:pt x="1763" y="193"/>
                    </a:lnTo>
                    <a:lnTo>
                      <a:pt x="1773" y="194"/>
                    </a:lnTo>
                    <a:lnTo>
                      <a:pt x="1778" y="196"/>
                    </a:lnTo>
                    <a:lnTo>
                      <a:pt x="1783" y="196"/>
                    </a:lnTo>
                    <a:lnTo>
                      <a:pt x="1783" y="193"/>
                    </a:lnTo>
                    <a:lnTo>
                      <a:pt x="1778" y="191"/>
                    </a:lnTo>
                    <a:lnTo>
                      <a:pt x="1771" y="191"/>
                    </a:lnTo>
                    <a:lnTo>
                      <a:pt x="1765" y="189"/>
                    </a:lnTo>
                    <a:lnTo>
                      <a:pt x="1761" y="186"/>
                    </a:lnTo>
                    <a:lnTo>
                      <a:pt x="1763" y="184"/>
                    </a:lnTo>
                    <a:lnTo>
                      <a:pt x="1766" y="184"/>
                    </a:lnTo>
                    <a:lnTo>
                      <a:pt x="1773" y="183"/>
                    </a:lnTo>
                    <a:lnTo>
                      <a:pt x="1789" y="181"/>
                    </a:lnTo>
                    <a:lnTo>
                      <a:pt x="1801" y="179"/>
                    </a:lnTo>
                    <a:lnTo>
                      <a:pt x="1809" y="183"/>
                    </a:lnTo>
                    <a:lnTo>
                      <a:pt x="1816" y="188"/>
                    </a:lnTo>
                    <a:lnTo>
                      <a:pt x="1819" y="184"/>
                    </a:lnTo>
                    <a:lnTo>
                      <a:pt x="1826" y="184"/>
                    </a:lnTo>
                    <a:lnTo>
                      <a:pt x="1823" y="181"/>
                    </a:lnTo>
                    <a:lnTo>
                      <a:pt x="1819" y="181"/>
                    </a:lnTo>
                    <a:lnTo>
                      <a:pt x="1816" y="179"/>
                    </a:lnTo>
                    <a:lnTo>
                      <a:pt x="1816" y="178"/>
                    </a:lnTo>
                    <a:lnTo>
                      <a:pt x="1811" y="174"/>
                    </a:lnTo>
                    <a:lnTo>
                      <a:pt x="1804" y="174"/>
                    </a:lnTo>
                    <a:lnTo>
                      <a:pt x="1801" y="173"/>
                    </a:lnTo>
                    <a:lnTo>
                      <a:pt x="1789" y="174"/>
                    </a:lnTo>
                    <a:lnTo>
                      <a:pt x="1789" y="173"/>
                    </a:lnTo>
                    <a:lnTo>
                      <a:pt x="1791" y="169"/>
                    </a:lnTo>
                    <a:lnTo>
                      <a:pt x="1794" y="164"/>
                    </a:lnTo>
                    <a:lnTo>
                      <a:pt x="1799" y="163"/>
                    </a:lnTo>
                    <a:lnTo>
                      <a:pt x="1804" y="159"/>
                    </a:lnTo>
                    <a:lnTo>
                      <a:pt x="1808" y="154"/>
                    </a:lnTo>
                    <a:lnTo>
                      <a:pt x="1821" y="146"/>
                    </a:lnTo>
                    <a:lnTo>
                      <a:pt x="1828" y="146"/>
                    </a:lnTo>
                    <a:lnTo>
                      <a:pt x="1839" y="141"/>
                    </a:lnTo>
                    <a:lnTo>
                      <a:pt x="1839" y="140"/>
                    </a:lnTo>
                    <a:lnTo>
                      <a:pt x="1826" y="145"/>
                    </a:lnTo>
                    <a:lnTo>
                      <a:pt x="1816" y="145"/>
                    </a:lnTo>
                    <a:lnTo>
                      <a:pt x="1803" y="153"/>
                    </a:lnTo>
                    <a:lnTo>
                      <a:pt x="1803" y="158"/>
                    </a:lnTo>
                    <a:lnTo>
                      <a:pt x="1801" y="158"/>
                    </a:lnTo>
                    <a:lnTo>
                      <a:pt x="1799" y="153"/>
                    </a:lnTo>
                    <a:lnTo>
                      <a:pt x="1798" y="153"/>
                    </a:lnTo>
                    <a:lnTo>
                      <a:pt x="1794" y="158"/>
                    </a:lnTo>
                    <a:lnTo>
                      <a:pt x="1789" y="158"/>
                    </a:lnTo>
                    <a:lnTo>
                      <a:pt x="1783" y="164"/>
                    </a:lnTo>
                    <a:lnTo>
                      <a:pt x="1786" y="164"/>
                    </a:lnTo>
                    <a:lnTo>
                      <a:pt x="1786" y="168"/>
                    </a:lnTo>
                    <a:lnTo>
                      <a:pt x="1778" y="173"/>
                    </a:lnTo>
                    <a:lnTo>
                      <a:pt x="1773" y="174"/>
                    </a:lnTo>
                    <a:lnTo>
                      <a:pt x="1756" y="179"/>
                    </a:lnTo>
                    <a:lnTo>
                      <a:pt x="1751" y="181"/>
                    </a:lnTo>
                    <a:lnTo>
                      <a:pt x="1746" y="181"/>
                    </a:lnTo>
                    <a:lnTo>
                      <a:pt x="1731" y="181"/>
                    </a:lnTo>
                    <a:lnTo>
                      <a:pt x="1726" y="174"/>
                    </a:lnTo>
                    <a:lnTo>
                      <a:pt x="1718" y="176"/>
                    </a:lnTo>
                    <a:lnTo>
                      <a:pt x="1715" y="174"/>
                    </a:lnTo>
                    <a:lnTo>
                      <a:pt x="1715" y="171"/>
                    </a:lnTo>
                    <a:lnTo>
                      <a:pt x="1721" y="166"/>
                    </a:lnTo>
                    <a:lnTo>
                      <a:pt x="1726" y="166"/>
                    </a:lnTo>
                    <a:lnTo>
                      <a:pt x="1731" y="164"/>
                    </a:lnTo>
                    <a:lnTo>
                      <a:pt x="1740" y="163"/>
                    </a:lnTo>
                    <a:lnTo>
                      <a:pt x="1745" y="159"/>
                    </a:lnTo>
                    <a:lnTo>
                      <a:pt x="1741" y="159"/>
                    </a:lnTo>
                    <a:lnTo>
                      <a:pt x="1735" y="161"/>
                    </a:lnTo>
                    <a:lnTo>
                      <a:pt x="1730" y="161"/>
                    </a:lnTo>
                    <a:lnTo>
                      <a:pt x="1723" y="163"/>
                    </a:lnTo>
                    <a:lnTo>
                      <a:pt x="1718" y="163"/>
                    </a:lnTo>
                    <a:lnTo>
                      <a:pt x="1718" y="158"/>
                    </a:lnTo>
                    <a:lnTo>
                      <a:pt x="1725" y="156"/>
                    </a:lnTo>
                    <a:lnTo>
                      <a:pt x="1720" y="154"/>
                    </a:lnTo>
                    <a:lnTo>
                      <a:pt x="1713" y="158"/>
                    </a:lnTo>
                    <a:lnTo>
                      <a:pt x="1711" y="163"/>
                    </a:lnTo>
                    <a:lnTo>
                      <a:pt x="1705" y="169"/>
                    </a:lnTo>
                    <a:lnTo>
                      <a:pt x="1696" y="169"/>
                    </a:lnTo>
                    <a:lnTo>
                      <a:pt x="1686" y="168"/>
                    </a:lnTo>
                    <a:lnTo>
                      <a:pt x="1677" y="166"/>
                    </a:lnTo>
                    <a:lnTo>
                      <a:pt x="1673" y="163"/>
                    </a:lnTo>
                    <a:lnTo>
                      <a:pt x="1673" y="159"/>
                    </a:lnTo>
                    <a:lnTo>
                      <a:pt x="1668" y="159"/>
                    </a:lnTo>
                    <a:lnTo>
                      <a:pt x="1662" y="156"/>
                    </a:lnTo>
                    <a:lnTo>
                      <a:pt x="1663" y="153"/>
                    </a:lnTo>
                    <a:lnTo>
                      <a:pt x="1667" y="151"/>
                    </a:lnTo>
                    <a:lnTo>
                      <a:pt x="1670" y="145"/>
                    </a:lnTo>
                    <a:lnTo>
                      <a:pt x="1678" y="141"/>
                    </a:lnTo>
                    <a:lnTo>
                      <a:pt x="1682" y="136"/>
                    </a:lnTo>
                    <a:lnTo>
                      <a:pt x="1688" y="133"/>
                    </a:lnTo>
                    <a:lnTo>
                      <a:pt x="1691" y="130"/>
                    </a:lnTo>
                    <a:lnTo>
                      <a:pt x="1696" y="131"/>
                    </a:lnTo>
                    <a:lnTo>
                      <a:pt x="1706" y="131"/>
                    </a:lnTo>
                    <a:lnTo>
                      <a:pt x="1710" y="131"/>
                    </a:lnTo>
                    <a:lnTo>
                      <a:pt x="1713" y="131"/>
                    </a:lnTo>
                    <a:lnTo>
                      <a:pt x="1723" y="136"/>
                    </a:lnTo>
                    <a:lnTo>
                      <a:pt x="1731" y="136"/>
                    </a:lnTo>
                    <a:lnTo>
                      <a:pt x="1735" y="138"/>
                    </a:lnTo>
                    <a:lnTo>
                      <a:pt x="1743" y="136"/>
                    </a:lnTo>
                    <a:lnTo>
                      <a:pt x="1745" y="135"/>
                    </a:lnTo>
                    <a:lnTo>
                      <a:pt x="1740" y="133"/>
                    </a:lnTo>
                    <a:lnTo>
                      <a:pt x="1731" y="133"/>
                    </a:lnTo>
                    <a:lnTo>
                      <a:pt x="1721" y="131"/>
                    </a:lnTo>
                    <a:lnTo>
                      <a:pt x="1715" y="128"/>
                    </a:lnTo>
                    <a:lnTo>
                      <a:pt x="1708" y="128"/>
                    </a:lnTo>
                    <a:lnTo>
                      <a:pt x="1700" y="130"/>
                    </a:lnTo>
                    <a:lnTo>
                      <a:pt x="1690" y="126"/>
                    </a:lnTo>
                    <a:lnTo>
                      <a:pt x="1686" y="126"/>
                    </a:lnTo>
                    <a:lnTo>
                      <a:pt x="1683" y="130"/>
                    </a:lnTo>
                    <a:lnTo>
                      <a:pt x="1678" y="135"/>
                    </a:lnTo>
                    <a:lnTo>
                      <a:pt x="1670" y="140"/>
                    </a:lnTo>
                    <a:lnTo>
                      <a:pt x="1662" y="143"/>
                    </a:lnTo>
                    <a:lnTo>
                      <a:pt x="1657" y="149"/>
                    </a:lnTo>
                    <a:lnTo>
                      <a:pt x="1653" y="151"/>
                    </a:lnTo>
                    <a:lnTo>
                      <a:pt x="1650" y="149"/>
                    </a:lnTo>
                    <a:lnTo>
                      <a:pt x="1643" y="141"/>
                    </a:lnTo>
                    <a:lnTo>
                      <a:pt x="1640" y="141"/>
                    </a:lnTo>
                    <a:lnTo>
                      <a:pt x="1638" y="138"/>
                    </a:lnTo>
                    <a:lnTo>
                      <a:pt x="1637" y="133"/>
                    </a:lnTo>
                    <a:lnTo>
                      <a:pt x="1635" y="126"/>
                    </a:lnTo>
                    <a:lnTo>
                      <a:pt x="1633" y="125"/>
                    </a:lnTo>
                    <a:lnTo>
                      <a:pt x="1633" y="118"/>
                    </a:lnTo>
                    <a:lnTo>
                      <a:pt x="1635" y="116"/>
                    </a:lnTo>
                    <a:lnTo>
                      <a:pt x="1640" y="118"/>
                    </a:lnTo>
                    <a:lnTo>
                      <a:pt x="1645" y="116"/>
                    </a:lnTo>
                    <a:lnTo>
                      <a:pt x="1647" y="118"/>
                    </a:lnTo>
                    <a:lnTo>
                      <a:pt x="1662" y="118"/>
                    </a:lnTo>
                    <a:lnTo>
                      <a:pt x="1668" y="123"/>
                    </a:lnTo>
                    <a:lnTo>
                      <a:pt x="1673" y="123"/>
                    </a:lnTo>
                    <a:lnTo>
                      <a:pt x="1675" y="125"/>
                    </a:lnTo>
                    <a:lnTo>
                      <a:pt x="1680" y="125"/>
                    </a:lnTo>
                    <a:lnTo>
                      <a:pt x="1686" y="121"/>
                    </a:lnTo>
                    <a:lnTo>
                      <a:pt x="1691" y="123"/>
                    </a:lnTo>
                    <a:lnTo>
                      <a:pt x="1693" y="121"/>
                    </a:lnTo>
                    <a:lnTo>
                      <a:pt x="1698" y="121"/>
                    </a:lnTo>
                    <a:lnTo>
                      <a:pt x="1700" y="120"/>
                    </a:lnTo>
                    <a:lnTo>
                      <a:pt x="1710" y="118"/>
                    </a:lnTo>
                    <a:lnTo>
                      <a:pt x="1720" y="116"/>
                    </a:lnTo>
                    <a:lnTo>
                      <a:pt x="1721" y="113"/>
                    </a:lnTo>
                    <a:lnTo>
                      <a:pt x="1720" y="111"/>
                    </a:lnTo>
                    <a:lnTo>
                      <a:pt x="1718" y="111"/>
                    </a:lnTo>
                    <a:lnTo>
                      <a:pt x="1715" y="113"/>
                    </a:lnTo>
                    <a:lnTo>
                      <a:pt x="1711" y="115"/>
                    </a:lnTo>
                    <a:lnTo>
                      <a:pt x="1705" y="115"/>
                    </a:lnTo>
                    <a:lnTo>
                      <a:pt x="1696" y="115"/>
                    </a:lnTo>
                    <a:lnTo>
                      <a:pt x="1688" y="120"/>
                    </a:lnTo>
                    <a:lnTo>
                      <a:pt x="1685" y="120"/>
                    </a:lnTo>
                    <a:lnTo>
                      <a:pt x="1678" y="118"/>
                    </a:lnTo>
                    <a:lnTo>
                      <a:pt x="1677" y="120"/>
                    </a:lnTo>
                    <a:lnTo>
                      <a:pt x="1672" y="120"/>
                    </a:lnTo>
                    <a:lnTo>
                      <a:pt x="1667" y="115"/>
                    </a:lnTo>
                    <a:lnTo>
                      <a:pt x="1663" y="115"/>
                    </a:lnTo>
                    <a:lnTo>
                      <a:pt x="1660" y="113"/>
                    </a:lnTo>
                    <a:lnTo>
                      <a:pt x="1655" y="113"/>
                    </a:lnTo>
                    <a:lnTo>
                      <a:pt x="1647" y="110"/>
                    </a:lnTo>
                    <a:lnTo>
                      <a:pt x="1642" y="113"/>
                    </a:lnTo>
                    <a:lnTo>
                      <a:pt x="1637" y="110"/>
                    </a:lnTo>
                    <a:lnTo>
                      <a:pt x="1635" y="106"/>
                    </a:lnTo>
                    <a:lnTo>
                      <a:pt x="1638" y="105"/>
                    </a:lnTo>
                    <a:lnTo>
                      <a:pt x="1638" y="100"/>
                    </a:lnTo>
                    <a:lnTo>
                      <a:pt x="1642" y="96"/>
                    </a:lnTo>
                    <a:lnTo>
                      <a:pt x="1643" y="96"/>
                    </a:lnTo>
                    <a:lnTo>
                      <a:pt x="1647" y="101"/>
                    </a:lnTo>
                    <a:lnTo>
                      <a:pt x="1655" y="100"/>
                    </a:lnTo>
                    <a:lnTo>
                      <a:pt x="1657" y="100"/>
                    </a:lnTo>
                    <a:lnTo>
                      <a:pt x="1653" y="96"/>
                    </a:lnTo>
                    <a:lnTo>
                      <a:pt x="1648" y="96"/>
                    </a:lnTo>
                    <a:lnTo>
                      <a:pt x="1645" y="91"/>
                    </a:lnTo>
                    <a:lnTo>
                      <a:pt x="1647" y="90"/>
                    </a:lnTo>
                    <a:lnTo>
                      <a:pt x="1653" y="90"/>
                    </a:lnTo>
                    <a:lnTo>
                      <a:pt x="1660" y="85"/>
                    </a:lnTo>
                    <a:lnTo>
                      <a:pt x="1668" y="85"/>
                    </a:lnTo>
                    <a:lnTo>
                      <a:pt x="1672" y="83"/>
                    </a:lnTo>
                    <a:lnTo>
                      <a:pt x="1677" y="83"/>
                    </a:lnTo>
                    <a:lnTo>
                      <a:pt x="1680" y="85"/>
                    </a:lnTo>
                    <a:lnTo>
                      <a:pt x="1683" y="83"/>
                    </a:lnTo>
                    <a:lnTo>
                      <a:pt x="1683" y="81"/>
                    </a:lnTo>
                    <a:lnTo>
                      <a:pt x="1682" y="78"/>
                    </a:lnTo>
                    <a:lnTo>
                      <a:pt x="1672" y="80"/>
                    </a:lnTo>
                    <a:lnTo>
                      <a:pt x="1663" y="81"/>
                    </a:lnTo>
                    <a:lnTo>
                      <a:pt x="1657" y="83"/>
                    </a:lnTo>
                    <a:lnTo>
                      <a:pt x="1652" y="83"/>
                    </a:lnTo>
                    <a:lnTo>
                      <a:pt x="1648" y="86"/>
                    </a:lnTo>
                    <a:lnTo>
                      <a:pt x="1645" y="86"/>
                    </a:lnTo>
                    <a:lnTo>
                      <a:pt x="1645" y="83"/>
                    </a:lnTo>
                    <a:lnTo>
                      <a:pt x="1643" y="80"/>
                    </a:lnTo>
                    <a:lnTo>
                      <a:pt x="1648" y="76"/>
                    </a:lnTo>
                    <a:lnTo>
                      <a:pt x="1657" y="71"/>
                    </a:lnTo>
                    <a:lnTo>
                      <a:pt x="1663" y="71"/>
                    </a:lnTo>
                    <a:lnTo>
                      <a:pt x="1667" y="70"/>
                    </a:lnTo>
                    <a:lnTo>
                      <a:pt x="1662" y="70"/>
                    </a:lnTo>
                    <a:lnTo>
                      <a:pt x="1660" y="68"/>
                    </a:lnTo>
                    <a:lnTo>
                      <a:pt x="1662" y="61"/>
                    </a:lnTo>
                    <a:lnTo>
                      <a:pt x="1658" y="63"/>
                    </a:lnTo>
                    <a:lnTo>
                      <a:pt x="1658" y="66"/>
                    </a:lnTo>
                    <a:lnTo>
                      <a:pt x="1655" y="68"/>
                    </a:lnTo>
                    <a:lnTo>
                      <a:pt x="1653" y="63"/>
                    </a:lnTo>
                    <a:lnTo>
                      <a:pt x="1652" y="65"/>
                    </a:lnTo>
                    <a:lnTo>
                      <a:pt x="1648" y="66"/>
                    </a:lnTo>
                    <a:lnTo>
                      <a:pt x="1643" y="66"/>
                    </a:lnTo>
                    <a:lnTo>
                      <a:pt x="1643" y="71"/>
                    </a:lnTo>
                    <a:lnTo>
                      <a:pt x="1642" y="73"/>
                    </a:lnTo>
                    <a:lnTo>
                      <a:pt x="1635" y="75"/>
                    </a:lnTo>
                    <a:lnTo>
                      <a:pt x="1635" y="71"/>
                    </a:lnTo>
                    <a:lnTo>
                      <a:pt x="1635" y="66"/>
                    </a:lnTo>
                    <a:lnTo>
                      <a:pt x="1633" y="66"/>
                    </a:lnTo>
                    <a:lnTo>
                      <a:pt x="1633" y="61"/>
                    </a:lnTo>
                    <a:lnTo>
                      <a:pt x="1633" y="60"/>
                    </a:lnTo>
                    <a:lnTo>
                      <a:pt x="1637" y="61"/>
                    </a:lnTo>
                    <a:lnTo>
                      <a:pt x="1638" y="56"/>
                    </a:lnTo>
                    <a:lnTo>
                      <a:pt x="1642" y="55"/>
                    </a:lnTo>
                    <a:lnTo>
                      <a:pt x="1648" y="56"/>
                    </a:lnTo>
                    <a:lnTo>
                      <a:pt x="1650" y="51"/>
                    </a:lnTo>
                    <a:lnTo>
                      <a:pt x="1657" y="48"/>
                    </a:lnTo>
                    <a:lnTo>
                      <a:pt x="1660" y="50"/>
                    </a:lnTo>
                    <a:lnTo>
                      <a:pt x="1667" y="47"/>
                    </a:lnTo>
                    <a:lnTo>
                      <a:pt x="1677" y="45"/>
                    </a:lnTo>
                    <a:lnTo>
                      <a:pt x="1680" y="43"/>
                    </a:lnTo>
                    <a:lnTo>
                      <a:pt x="1683" y="45"/>
                    </a:lnTo>
                    <a:lnTo>
                      <a:pt x="1683" y="48"/>
                    </a:lnTo>
                    <a:lnTo>
                      <a:pt x="1682" y="50"/>
                    </a:lnTo>
                    <a:lnTo>
                      <a:pt x="1682" y="61"/>
                    </a:lnTo>
                    <a:lnTo>
                      <a:pt x="1685" y="60"/>
                    </a:lnTo>
                    <a:lnTo>
                      <a:pt x="1686" y="53"/>
                    </a:lnTo>
                    <a:lnTo>
                      <a:pt x="1690" y="50"/>
                    </a:lnTo>
                    <a:lnTo>
                      <a:pt x="1691" y="53"/>
                    </a:lnTo>
                    <a:lnTo>
                      <a:pt x="1690" y="55"/>
                    </a:lnTo>
                    <a:lnTo>
                      <a:pt x="1691" y="58"/>
                    </a:lnTo>
                    <a:lnTo>
                      <a:pt x="1693" y="56"/>
                    </a:lnTo>
                    <a:lnTo>
                      <a:pt x="1693" y="53"/>
                    </a:lnTo>
                    <a:lnTo>
                      <a:pt x="1695" y="50"/>
                    </a:lnTo>
                    <a:lnTo>
                      <a:pt x="1695" y="47"/>
                    </a:lnTo>
                    <a:lnTo>
                      <a:pt x="1695" y="42"/>
                    </a:lnTo>
                    <a:lnTo>
                      <a:pt x="1698" y="42"/>
                    </a:lnTo>
                    <a:lnTo>
                      <a:pt x="1705" y="37"/>
                    </a:lnTo>
                    <a:lnTo>
                      <a:pt x="1706" y="37"/>
                    </a:lnTo>
                    <a:lnTo>
                      <a:pt x="1708" y="42"/>
                    </a:lnTo>
                    <a:lnTo>
                      <a:pt x="1708" y="47"/>
                    </a:lnTo>
                    <a:lnTo>
                      <a:pt x="1711" y="48"/>
                    </a:lnTo>
                    <a:lnTo>
                      <a:pt x="1713" y="53"/>
                    </a:lnTo>
                    <a:lnTo>
                      <a:pt x="1711" y="56"/>
                    </a:lnTo>
                    <a:lnTo>
                      <a:pt x="1713" y="60"/>
                    </a:lnTo>
                    <a:lnTo>
                      <a:pt x="1713" y="63"/>
                    </a:lnTo>
                    <a:lnTo>
                      <a:pt x="1716" y="66"/>
                    </a:lnTo>
                    <a:lnTo>
                      <a:pt x="1718" y="65"/>
                    </a:lnTo>
                    <a:lnTo>
                      <a:pt x="1716" y="61"/>
                    </a:lnTo>
                    <a:lnTo>
                      <a:pt x="1716" y="56"/>
                    </a:lnTo>
                    <a:lnTo>
                      <a:pt x="1718" y="55"/>
                    </a:lnTo>
                    <a:lnTo>
                      <a:pt x="1723" y="48"/>
                    </a:lnTo>
                    <a:lnTo>
                      <a:pt x="1726" y="48"/>
                    </a:lnTo>
                    <a:lnTo>
                      <a:pt x="1730" y="55"/>
                    </a:lnTo>
                    <a:lnTo>
                      <a:pt x="1731" y="60"/>
                    </a:lnTo>
                    <a:lnTo>
                      <a:pt x="1730" y="63"/>
                    </a:lnTo>
                    <a:lnTo>
                      <a:pt x="1731" y="66"/>
                    </a:lnTo>
                    <a:lnTo>
                      <a:pt x="1733" y="70"/>
                    </a:lnTo>
                    <a:lnTo>
                      <a:pt x="1735" y="66"/>
                    </a:lnTo>
                    <a:lnTo>
                      <a:pt x="1735" y="61"/>
                    </a:lnTo>
                    <a:lnTo>
                      <a:pt x="1738" y="60"/>
                    </a:lnTo>
                    <a:lnTo>
                      <a:pt x="1741" y="58"/>
                    </a:lnTo>
                    <a:lnTo>
                      <a:pt x="1741" y="61"/>
                    </a:lnTo>
                    <a:lnTo>
                      <a:pt x="1740" y="63"/>
                    </a:lnTo>
                    <a:lnTo>
                      <a:pt x="1741" y="66"/>
                    </a:lnTo>
                    <a:lnTo>
                      <a:pt x="1743" y="70"/>
                    </a:lnTo>
                    <a:lnTo>
                      <a:pt x="1746" y="65"/>
                    </a:lnTo>
                    <a:lnTo>
                      <a:pt x="1748" y="65"/>
                    </a:lnTo>
                    <a:lnTo>
                      <a:pt x="1748" y="70"/>
                    </a:lnTo>
                    <a:lnTo>
                      <a:pt x="1751" y="66"/>
                    </a:lnTo>
                    <a:lnTo>
                      <a:pt x="1750" y="61"/>
                    </a:lnTo>
                    <a:lnTo>
                      <a:pt x="1746" y="56"/>
                    </a:lnTo>
                    <a:lnTo>
                      <a:pt x="1745" y="56"/>
                    </a:lnTo>
                    <a:lnTo>
                      <a:pt x="1741" y="53"/>
                    </a:lnTo>
                    <a:lnTo>
                      <a:pt x="1741" y="48"/>
                    </a:lnTo>
                    <a:lnTo>
                      <a:pt x="1738" y="45"/>
                    </a:lnTo>
                    <a:lnTo>
                      <a:pt x="1736" y="42"/>
                    </a:lnTo>
                    <a:lnTo>
                      <a:pt x="1735" y="38"/>
                    </a:lnTo>
                    <a:lnTo>
                      <a:pt x="1735" y="33"/>
                    </a:lnTo>
                    <a:lnTo>
                      <a:pt x="1740" y="35"/>
                    </a:lnTo>
                    <a:lnTo>
                      <a:pt x="1743" y="37"/>
                    </a:lnTo>
                    <a:lnTo>
                      <a:pt x="1748" y="35"/>
                    </a:lnTo>
                    <a:lnTo>
                      <a:pt x="1753" y="37"/>
                    </a:lnTo>
                    <a:lnTo>
                      <a:pt x="1755" y="35"/>
                    </a:lnTo>
                    <a:lnTo>
                      <a:pt x="1755" y="27"/>
                    </a:lnTo>
                    <a:lnTo>
                      <a:pt x="1751" y="23"/>
                    </a:lnTo>
                    <a:lnTo>
                      <a:pt x="1753" y="20"/>
                    </a:lnTo>
                    <a:lnTo>
                      <a:pt x="1758" y="18"/>
                    </a:lnTo>
                    <a:lnTo>
                      <a:pt x="1760" y="20"/>
                    </a:lnTo>
                    <a:lnTo>
                      <a:pt x="1770" y="20"/>
                    </a:lnTo>
                    <a:lnTo>
                      <a:pt x="1773" y="23"/>
                    </a:lnTo>
                    <a:lnTo>
                      <a:pt x="1773" y="27"/>
                    </a:lnTo>
                    <a:lnTo>
                      <a:pt x="1770" y="28"/>
                    </a:lnTo>
                    <a:lnTo>
                      <a:pt x="1770" y="32"/>
                    </a:lnTo>
                    <a:lnTo>
                      <a:pt x="1780" y="35"/>
                    </a:lnTo>
                    <a:lnTo>
                      <a:pt x="1780" y="37"/>
                    </a:lnTo>
                    <a:lnTo>
                      <a:pt x="1778" y="43"/>
                    </a:lnTo>
                    <a:lnTo>
                      <a:pt x="1778" y="53"/>
                    </a:lnTo>
                    <a:lnTo>
                      <a:pt x="1783" y="51"/>
                    </a:lnTo>
                    <a:lnTo>
                      <a:pt x="1784" y="47"/>
                    </a:lnTo>
                    <a:lnTo>
                      <a:pt x="1788" y="47"/>
                    </a:lnTo>
                    <a:lnTo>
                      <a:pt x="1788" y="50"/>
                    </a:lnTo>
                    <a:lnTo>
                      <a:pt x="1789" y="53"/>
                    </a:lnTo>
                    <a:lnTo>
                      <a:pt x="1793" y="50"/>
                    </a:lnTo>
                    <a:lnTo>
                      <a:pt x="1796" y="47"/>
                    </a:lnTo>
                    <a:lnTo>
                      <a:pt x="1801" y="45"/>
                    </a:lnTo>
                    <a:lnTo>
                      <a:pt x="1801" y="43"/>
                    </a:lnTo>
                    <a:lnTo>
                      <a:pt x="1799" y="35"/>
                    </a:lnTo>
                    <a:lnTo>
                      <a:pt x="1801" y="32"/>
                    </a:lnTo>
                    <a:lnTo>
                      <a:pt x="1804" y="32"/>
                    </a:lnTo>
                    <a:lnTo>
                      <a:pt x="1808" y="33"/>
                    </a:lnTo>
                    <a:lnTo>
                      <a:pt x="1814" y="33"/>
                    </a:lnTo>
                    <a:lnTo>
                      <a:pt x="1814" y="30"/>
                    </a:lnTo>
                    <a:lnTo>
                      <a:pt x="1808" y="25"/>
                    </a:lnTo>
                    <a:lnTo>
                      <a:pt x="1806" y="20"/>
                    </a:lnTo>
                    <a:lnTo>
                      <a:pt x="1808" y="18"/>
                    </a:lnTo>
                    <a:lnTo>
                      <a:pt x="1809" y="13"/>
                    </a:lnTo>
                    <a:lnTo>
                      <a:pt x="1811" y="13"/>
                    </a:lnTo>
                    <a:lnTo>
                      <a:pt x="1821" y="17"/>
                    </a:lnTo>
                    <a:lnTo>
                      <a:pt x="1823" y="23"/>
                    </a:lnTo>
                    <a:lnTo>
                      <a:pt x="1823" y="28"/>
                    </a:lnTo>
                    <a:lnTo>
                      <a:pt x="1823" y="33"/>
                    </a:lnTo>
                    <a:lnTo>
                      <a:pt x="1824" y="37"/>
                    </a:lnTo>
                    <a:lnTo>
                      <a:pt x="1826" y="43"/>
                    </a:lnTo>
                    <a:lnTo>
                      <a:pt x="1828" y="47"/>
                    </a:lnTo>
                    <a:lnTo>
                      <a:pt x="1831" y="45"/>
                    </a:lnTo>
                    <a:lnTo>
                      <a:pt x="1831" y="40"/>
                    </a:lnTo>
                    <a:lnTo>
                      <a:pt x="1829" y="37"/>
                    </a:lnTo>
                    <a:lnTo>
                      <a:pt x="1829" y="30"/>
                    </a:lnTo>
                    <a:lnTo>
                      <a:pt x="1826" y="25"/>
                    </a:lnTo>
                    <a:lnTo>
                      <a:pt x="1828" y="17"/>
                    </a:lnTo>
                    <a:lnTo>
                      <a:pt x="1828" y="8"/>
                    </a:lnTo>
                    <a:lnTo>
                      <a:pt x="1829" y="5"/>
                    </a:lnTo>
                    <a:lnTo>
                      <a:pt x="1833" y="5"/>
                    </a:lnTo>
                    <a:lnTo>
                      <a:pt x="1836" y="8"/>
                    </a:lnTo>
                    <a:lnTo>
                      <a:pt x="1839" y="8"/>
                    </a:lnTo>
                    <a:lnTo>
                      <a:pt x="1841" y="10"/>
                    </a:lnTo>
                    <a:lnTo>
                      <a:pt x="1841" y="17"/>
                    </a:lnTo>
                    <a:lnTo>
                      <a:pt x="1844" y="20"/>
                    </a:lnTo>
                    <a:lnTo>
                      <a:pt x="1844" y="25"/>
                    </a:lnTo>
                    <a:lnTo>
                      <a:pt x="1844" y="33"/>
                    </a:lnTo>
                    <a:lnTo>
                      <a:pt x="1846" y="33"/>
                    </a:lnTo>
                    <a:lnTo>
                      <a:pt x="1846" y="30"/>
                    </a:lnTo>
                    <a:lnTo>
                      <a:pt x="1848" y="27"/>
                    </a:lnTo>
                    <a:lnTo>
                      <a:pt x="1849" y="27"/>
                    </a:lnTo>
                    <a:lnTo>
                      <a:pt x="1859" y="35"/>
                    </a:lnTo>
                    <a:lnTo>
                      <a:pt x="1859" y="33"/>
                    </a:lnTo>
                    <a:lnTo>
                      <a:pt x="1863" y="33"/>
                    </a:lnTo>
                    <a:lnTo>
                      <a:pt x="1863" y="32"/>
                    </a:lnTo>
                    <a:lnTo>
                      <a:pt x="1859" y="30"/>
                    </a:lnTo>
                    <a:lnTo>
                      <a:pt x="1856" y="25"/>
                    </a:lnTo>
                    <a:lnTo>
                      <a:pt x="1858" y="23"/>
                    </a:lnTo>
                    <a:lnTo>
                      <a:pt x="1858" y="22"/>
                    </a:lnTo>
                    <a:lnTo>
                      <a:pt x="1853" y="17"/>
                    </a:lnTo>
                    <a:lnTo>
                      <a:pt x="1851" y="13"/>
                    </a:lnTo>
                    <a:lnTo>
                      <a:pt x="1853" y="12"/>
                    </a:lnTo>
                    <a:lnTo>
                      <a:pt x="1858" y="12"/>
                    </a:lnTo>
                    <a:lnTo>
                      <a:pt x="1856" y="10"/>
                    </a:lnTo>
                    <a:lnTo>
                      <a:pt x="1851" y="8"/>
                    </a:lnTo>
                    <a:lnTo>
                      <a:pt x="1849" y="5"/>
                    </a:lnTo>
                    <a:lnTo>
                      <a:pt x="1851" y="5"/>
                    </a:lnTo>
                    <a:lnTo>
                      <a:pt x="1856" y="5"/>
                    </a:lnTo>
                    <a:lnTo>
                      <a:pt x="1861" y="0"/>
                    </a:lnTo>
                    <a:lnTo>
                      <a:pt x="1871" y="2"/>
                    </a:lnTo>
                    <a:lnTo>
                      <a:pt x="1873" y="3"/>
                    </a:lnTo>
                    <a:lnTo>
                      <a:pt x="1873" y="8"/>
                    </a:lnTo>
                    <a:lnTo>
                      <a:pt x="1869" y="13"/>
                    </a:lnTo>
                    <a:lnTo>
                      <a:pt x="1871" y="15"/>
                    </a:lnTo>
                    <a:lnTo>
                      <a:pt x="1874" y="15"/>
                    </a:lnTo>
                    <a:lnTo>
                      <a:pt x="1878" y="8"/>
                    </a:lnTo>
                    <a:lnTo>
                      <a:pt x="1879" y="7"/>
                    </a:lnTo>
                    <a:lnTo>
                      <a:pt x="1881" y="10"/>
                    </a:lnTo>
                    <a:lnTo>
                      <a:pt x="1879" y="17"/>
                    </a:lnTo>
                    <a:lnTo>
                      <a:pt x="1882" y="18"/>
                    </a:lnTo>
                    <a:lnTo>
                      <a:pt x="1884" y="17"/>
                    </a:lnTo>
                    <a:lnTo>
                      <a:pt x="1886" y="15"/>
                    </a:lnTo>
                    <a:lnTo>
                      <a:pt x="1892" y="10"/>
                    </a:lnTo>
                    <a:lnTo>
                      <a:pt x="1894" y="12"/>
                    </a:lnTo>
                    <a:lnTo>
                      <a:pt x="1892" y="17"/>
                    </a:lnTo>
                    <a:lnTo>
                      <a:pt x="1891" y="20"/>
                    </a:lnTo>
                    <a:lnTo>
                      <a:pt x="1892" y="28"/>
                    </a:lnTo>
                    <a:lnTo>
                      <a:pt x="1889" y="32"/>
                    </a:lnTo>
                    <a:lnTo>
                      <a:pt x="1892" y="33"/>
                    </a:lnTo>
                    <a:lnTo>
                      <a:pt x="1897" y="32"/>
                    </a:lnTo>
                    <a:lnTo>
                      <a:pt x="1901" y="33"/>
                    </a:lnTo>
                    <a:lnTo>
                      <a:pt x="1902" y="32"/>
                    </a:lnTo>
                    <a:lnTo>
                      <a:pt x="1902" y="25"/>
                    </a:lnTo>
                    <a:lnTo>
                      <a:pt x="1906" y="17"/>
                    </a:lnTo>
                    <a:lnTo>
                      <a:pt x="1902" y="8"/>
                    </a:lnTo>
                    <a:lnTo>
                      <a:pt x="1902" y="2"/>
                    </a:lnTo>
                    <a:lnTo>
                      <a:pt x="1906" y="0"/>
                    </a:lnTo>
                    <a:lnTo>
                      <a:pt x="1909" y="2"/>
                    </a:lnTo>
                    <a:lnTo>
                      <a:pt x="1912" y="2"/>
                    </a:lnTo>
                    <a:lnTo>
                      <a:pt x="1917" y="3"/>
                    </a:lnTo>
                    <a:lnTo>
                      <a:pt x="1924" y="2"/>
                    </a:lnTo>
                    <a:lnTo>
                      <a:pt x="1929" y="3"/>
                    </a:lnTo>
                    <a:lnTo>
                      <a:pt x="1931" y="7"/>
                    </a:lnTo>
                    <a:lnTo>
                      <a:pt x="1937" y="8"/>
                    </a:lnTo>
                    <a:lnTo>
                      <a:pt x="1942" y="7"/>
                    </a:lnTo>
                    <a:lnTo>
                      <a:pt x="1949" y="10"/>
                    </a:lnTo>
                    <a:lnTo>
                      <a:pt x="1951" y="13"/>
                    </a:lnTo>
                    <a:lnTo>
                      <a:pt x="1952" y="17"/>
                    </a:lnTo>
                    <a:lnTo>
                      <a:pt x="1952" y="22"/>
                    </a:lnTo>
                    <a:lnTo>
                      <a:pt x="1951" y="27"/>
                    </a:lnTo>
                    <a:lnTo>
                      <a:pt x="1951" y="28"/>
                    </a:lnTo>
                    <a:lnTo>
                      <a:pt x="1956" y="28"/>
                    </a:lnTo>
                    <a:lnTo>
                      <a:pt x="1961" y="23"/>
                    </a:lnTo>
                    <a:lnTo>
                      <a:pt x="1967" y="18"/>
                    </a:lnTo>
                    <a:lnTo>
                      <a:pt x="1971" y="15"/>
                    </a:lnTo>
                    <a:lnTo>
                      <a:pt x="1976" y="13"/>
                    </a:lnTo>
                    <a:lnTo>
                      <a:pt x="1980" y="17"/>
                    </a:lnTo>
                    <a:lnTo>
                      <a:pt x="1987" y="17"/>
                    </a:lnTo>
                    <a:lnTo>
                      <a:pt x="1987" y="20"/>
                    </a:lnTo>
                    <a:lnTo>
                      <a:pt x="1982" y="25"/>
                    </a:lnTo>
                    <a:lnTo>
                      <a:pt x="1984" y="28"/>
                    </a:lnTo>
                    <a:lnTo>
                      <a:pt x="1987" y="28"/>
                    </a:lnTo>
                    <a:lnTo>
                      <a:pt x="1987" y="23"/>
                    </a:lnTo>
                    <a:lnTo>
                      <a:pt x="1992" y="20"/>
                    </a:lnTo>
                    <a:lnTo>
                      <a:pt x="1997" y="18"/>
                    </a:lnTo>
                    <a:lnTo>
                      <a:pt x="2005" y="22"/>
                    </a:lnTo>
                    <a:lnTo>
                      <a:pt x="2014" y="23"/>
                    </a:lnTo>
                    <a:lnTo>
                      <a:pt x="2017" y="27"/>
                    </a:lnTo>
                    <a:lnTo>
                      <a:pt x="2015" y="28"/>
                    </a:lnTo>
                    <a:lnTo>
                      <a:pt x="2012" y="28"/>
                    </a:lnTo>
                    <a:lnTo>
                      <a:pt x="2014" y="32"/>
                    </a:lnTo>
                    <a:lnTo>
                      <a:pt x="2010" y="35"/>
                    </a:lnTo>
                    <a:lnTo>
                      <a:pt x="2012" y="38"/>
                    </a:lnTo>
                    <a:lnTo>
                      <a:pt x="2015" y="35"/>
                    </a:lnTo>
                    <a:lnTo>
                      <a:pt x="2020" y="33"/>
                    </a:lnTo>
                    <a:lnTo>
                      <a:pt x="2020" y="38"/>
                    </a:lnTo>
                    <a:lnTo>
                      <a:pt x="2024" y="40"/>
                    </a:lnTo>
                    <a:lnTo>
                      <a:pt x="2027" y="35"/>
                    </a:lnTo>
                    <a:lnTo>
                      <a:pt x="2034" y="35"/>
                    </a:lnTo>
                    <a:lnTo>
                      <a:pt x="2034" y="38"/>
                    </a:lnTo>
                    <a:lnTo>
                      <a:pt x="2032" y="40"/>
                    </a:lnTo>
                    <a:lnTo>
                      <a:pt x="2032" y="43"/>
                    </a:lnTo>
                    <a:lnTo>
                      <a:pt x="2035" y="45"/>
                    </a:lnTo>
                    <a:lnTo>
                      <a:pt x="2039" y="43"/>
                    </a:lnTo>
                    <a:lnTo>
                      <a:pt x="2042" y="40"/>
                    </a:lnTo>
                    <a:lnTo>
                      <a:pt x="2044" y="40"/>
                    </a:lnTo>
                    <a:lnTo>
                      <a:pt x="2045" y="43"/>
                    </a:lnTo>
                    <a:lnTo>
                      <a:pt x="2055" y="48"/>
                    </a:lnTo>
                    <a:lnTo>
                      <a:pt x="2059" y="48"/>
                    </a:lnTo>
                    <a:lnTo>
                      <a:pt x="2060" y="50"/>
                    </a:lnTo>
                    <a:lnTo>
                      <a:pt x="2059" y="53"/>
                    </a:lnTo>
                    <a:lnTo>
                      <a:pt x="2049" y="56"/>
                    </a:lnTo>
                    <a:lnTo>
                      <a:pt x="2044" y="61"/>
                    </a:lnTo>
                    <a:lnTo>
                      <a:pt x="2039" y="63"/>
                    </a:lnTo>
                    <a:lnTo>
                      <a:pt x="2032" y="65"/>
                    </a:lnTo>
                    <a:lnTo>
                      <a:pt x="2029" y="66"/>
                    </a:lnTo>
                    <a:lnTo>
                      <a:pt x="2025" y="65"/>
                    </a:lnTo>
                    <a:lnTo>
                      <a:pt x="2022" y="66"/>
                    </a:lnTo>
                    <a:lnTo>
                      <a:pt x="2015" y="68"/>
                    </a:lnTo>
                    <a:lnTo>
                      <a:pt x="2025" y="68"/>
                    </a:lnTo>
                    <a:lnTo>
                      <a:pt x="2035" y="70"/>
                    </a:lnTo>
                    <a:lnTo>
                      <a:pt x="2039" y="71"/>
                    </a:lnTo>
                    <a:lnTo>
                      <a:pt x="2042" y="71"/>
                    </a:lnTo>
                    <a:lnTo>
                      <a:pt x="2045" y="66"/>
                    </a:lnTo>
                    <a:lnTo>
                      <a:pt x="2047" y="66"/>
                    </a:lnTo>
                    <a:lnTo>
                      <a:pt x="2052" y="66"/>
                    </a:lnTo>
                    <a:lnTo>
                      <a:pt x="2055" y="61"/>
                    </a:lnTo>
                    <a:lnTo>
                      <a:pt x="2062" y="58"/>
                    </a:lnTo>
                    <a:lnTo>
                      <a:pt x="2067" y="58"/>
                    </a:lnTo>
                    <a:lnTo>
                      <a:pt x="2069" y="61"/>
                    </a:lnTo>
                    <a:lnTo>
                      <a:pt x="2065" y="66"/>
                    </a:lnTo>
                    <a:lnTo>
                      <a:pt x="2069" y="68"/>
                    </a:lnTo>
                    <a:lnTo>
                      <a:pt x="2070" y="66"/>
                    </a:lnTo>
                    <a:lnTo>
                      <a:pt x="2072" y="63"/>
                    </a:lnTo>
                    <a:lnTo>
                      <a:pt x="2077" y="60"/>
                    </a:lnTo>
                    <a:lnTo>
                      <a:pt x="2079" y="61"/>
                    </a:lnTo>
                    <a:lnTo>
                      <a:pt x="2077" y="65"/>
                    </a:lnTo>
                    <a:lnTo>
                      <a:pt x="2077" y="66"/>
                    </a:lnTo>
                    <a:lnTo>
                      <a:pt x="2075" y="70"/>
                    </a:lnTo>
                    <a:lnTo>
                      <a:pt x="2077" y="73"/>
                    </a:lnTo>
                    <a:lnTo>
                      <a:pt x="2080" y="71"/>
                    </a:lnTo>
                    <a:lnTo>
                      <a:pt x="2082" y="70"/>
                    </a:lnTo>
                    <a:lnTo>
                      <a:pt x="2083" y="65"/>
                    </a:lnTo>
                    <a:lnTo>
                      <a:pt x="2088" y="65"/>
                    </a:lnTo>
                    <a:lnTo>
                      <a:pt x="2092" y="65"/>
                    </a:lnTo>
                    <a:lnTo>
                      <a:pt x="2090" y="75"/>
                    </a:lnTo>
                    <a:lnTo>
                      <a:pt x="2087" y="76"/>
                    </a:lnTo>
                    <a:lnTo>
                      <a:pt x="2088" y="76"/>
                    </a:lnTo>
                    <a:lnTo>
                      <a:pt x="2090" y="81"/>
                    </a:lnTo>
                    <a:lnTo>
                      <a:pt x="2090" y="88"/>
                    </a:lnTo>
                    <a:lnTo>
                      <a:pt x="2085" y="90"/>
                    </a:lnTo>
                    <a:lnTo>
                      <a:pt x="2085" y="93"/>
                    </a:lnTo>
                    <a:lnTo>
                      <a:pt x="2079" y="100"/>
                    </a:lnTo>
                    <a:lnTo>
                      <a:pt x="2080" y="101"/>
                    </a:lnTo>
                    <a:lnTo>
                      <a:pt x="2083" y="101"/>
                    </a:lnTo>
                    <a:lnTo>
                      <a:pt x="2087" y="96"/>
                    </a:lnTo>
                    <a:lnTo>
                      <a:pt x="2092" y="96"/>
                    </a:lnTo>
                    <a:lnTo>
                      <a:pt x="2092" y="95"/>
                    </a:lnTo>
                    <a:lnTo>
                      <a:pt x="2095" y="95"/>
                    </a:lnTo>
                    <a:lnTo>
                      <a:pt x="2102" y="98"/>
                    </a:lnTo>
                    <a:lnTo>
                      <a:pt x="2103" y="103"/>
                    </a:lnTo>
                    <a:lnTo>
                      <a:pt x="2105" y="110"/>
                    </a:lnTo>
                    <a:lnTo>
                      <a:pt x="2103" y="120"/>
                    </a:lnTo>
                    <a:lnTo>
                      <a:pt x="2097" y="130"/>
                    </a:lnTo>
                    <a:lnTo>
                      <a:pt x="2088" y="135"/>
                    </a:lnTo>
                    <a:lnTo>
                      <a:pt x="2085" y="136"/>
                    </a:lnTo>
                    <a:lnTo>
                      <a:pt x="2082" y="136"/>
                    </a:lnTo>
                    <a:lnTo>
                      <a:pt x="2077" y="138"/>
                    </a:lnTo>
                    <a:lnTo>
                      <a:pt x="2077" y="140"/>
                    </a:lnTo>
                    <a:lnTo>
                      <a:pt x="2074" y="141"/>
                    </a:lnTo>
                    <a:lnTo>
                      <a:pt x="2059" y="148"/>
                    </a:lnTo>
                    <a:lnTo>
                      <a:pt x="2054" y="151"/>
                    </a:lnTo>
                    <a:lnTo>
                      <a:pt x="2049" y="153"/>
                    </a:lnTo>
                    <a:lnTo>
                      <a:pt x="2042" y="154"/>
                    </a:lnTo>
                    <a:lnTo>
                      <a:pt x="2035" y="154"/>
                    </a:lnTo>
                    <a:lnTo>
                      <a:pt x="2032" y="153"/>
                    </a:lnTo>
                    <a:lnTo>
                      <a:pt x="2030" y="156"/>
                    </a:lnTo>
                    <a:lnTo>
                      <a:pt x="2027" y="158"/>
                    </a:lnTo>
                    <a:lnTo>
                      <a:pt x="2022" y="154"/>
                    </a:lnTo>
                    <a:lnTo>
                      <a:pt x="2017" y="151"/>
                    </a:lnTo>
                    <a:lnTo>
                      <a:pt x="2009" y="151"/>
                    </a:lnTo>
                    <a:lnTo>
                      <a:pt x="2009" y="154"/>
                    </a:lnTo>
                    <a:lnTo>
                      <a:pt x="2014" y="154"/>
                    </a:lnTo>
                    <a:lnTo>
                      <a:pt x="2017" y="156"/>
                    </a:lnTo>
                    <a:lnTo>
                      <a:pt x="2014" y="158"/>
                    </a:lnTo>
                    <a:lnTo>
                      <a:pt x="2007" y="156"/>
                    </a:lnTo>
                    <a:lnTo>
                      <a:pt x="2004" y="158"/>
                    </a:lnTo>
                    <a:lnTo>
                      <a:pt x="2000" y="154"/>
                    </a:lnTo>
                    <a:lnTo>
                      <a:pt x="1992" y="154"/>
                    </a:lnTo>
                    <a:lnTo>
                      <a:pt x="1989" y="153"/>
                    </a:lnTo>
                    <a:lnTo>
                      <a:pt x="1987" y="153"/>
                    </a:lnTo>
                    <a:lnTo>
                      <a:pt x="1984" y="154"/>
                    </a:lnTo>
                    <a:lnTo>
                      <a:pt x="1977" y="146"/>
                    </a:lnTo>
                    <a:lnTo>
                      <a:pt x="1972" y="141"/>
                    </a:lnTo>
                    <a:lnTo>
                      <a:pt x="1974" y="146"/>
                    </a:lnTo>
                    <a:lnTo>
                      <a:pt x="1979" y="151"/>
                    </a:lnTo>
                    <a:lnTo>
                      <a:pt x="1979" y="153"/>
                    </a:lnTo>
                    <a:lnTo>
                      <a:pt x="1976" y="154"/>
                    </a:lnTo>
                    <a:lnTo>
                      <a:pt x="1967" y="151"/>
                    </a:lnTo>
                    <a:lnTo>
                      <a:pt x="1971" y="154"/>
                    </a:lnTo>
                    <a:lnTo>
                      <a:pt x="1987" y="158"/>
                    </a:lnTo>
                    <a:lnTo>
                      <a:pt x="1995" y="159"/>
                    </a:lnTo>
                    <a:lnTo>
                      <a:pt x="1999" y="161"/>
                    </a:lnTo>
                    <a:lnTo>
                      <a:pt x="1995" y="164"/>
                    </a:lnTo>
                    <a:lnTo>
                      <a:pt x="1974" y="171"/>
                    </a:lnTo>
                    <a:lnTo>
                      <a:pt x="1961" y="174"/>
                    </a:lnTo>
                    <a:lnTo>
                      <a:pt x="1956" y="174"/>
                    </a:lnTo>
                    <a:lnTo>
                      <a:pt x="1947" y="174"/>
                    </a:lnTo>
                    <a:lnTo>
                      <a:pt x="1942" y="174"/>
                    </a:lnTo>
                    <a:lnTo>
                      <a:pt x="1941" y="171"/>
                    </a:lnTo>
                    <a:lnTo>
                      <a:pt x="1936" y="173"/>
                    </a:lnTo>
                    <a:lnTo>
                      <a:pt x="1932" y="173"/>
                    </a:lnTo>
                    <a:lnTo>
                      <a:pt x="1927" y="173"/>
                    </a:lnTo>
                    <a:lnTo>
                      <a:pt x="1926" y="178"/>
                    </a:lnTo>
                    <a:lnTo>
                      <a:pt x="1931" y="176"/>
                    </a:lnTo>
                    <a:lnTo>
                      <a:pt x="1931" y="181"/>
                    </a:lnTo>
                    <a:lnTo>
                      <a:pt x="1937" y="178"/>
                    </a:lnTo>
                    <a:lnTo>
                      <a:pt x="1951" y="178"/>
                    </a:lnTo>
                    <a:lnTo>
                      <a:pt x="1957" y="178"/>
                    </a:lnTo>
                    <a:lnTo>
                      <a:pt x="1976" y="178"/>
                    </a:lnTo>
                    <a:lnTo>
                      <a:pt x="1987" y="176"/>
                    </a:lnTo>
                    <a:lnTo>
                      <a:pt x="1995" y="168"/>
                    </a:lnTo>
                    <a:lnTo>
                      <a:pt x="2000" y="168"/>
                    </a:lnTo>
                    <a:lnTo>
                      <a:pt x="2004" y="169"/>
                    </a:lnTo>
                    <a:lnTo>
                      <a:pt x="2010" y="168"/>
                    </a:lnTo>
                    <a:lnTo>
                      <a:pt x="2017" y="169"/>
                    </a:lnTo>
                    <a:lnTo>
                      <a:pt x="2015" y="174"/>
                    </a:lnTo>
                    <a:lnTo>
                      <a:pt x="2010" y="181"/>
                    </a:lnTo>
                    <a:lnTo>
                      <a:pt x="2002" y="184"/>
                    </a:lnTo>
                    <a:lnTo>
                      <a:pt x="2000" y="186"/>
                    </a:lnTo>
                    <a:lnTo>
                      <a:pt x="1990" y="188"/>
                    </a:lnTo>
                    <a:lnTo>
                      <a:pt x="1987" y="193"/>
                    </a:lnTo>
                    <a:lnTo>
                      <a:pt x="1984" y="193"/>
                    </a:lnTo>
                    <a:lnTo>
                      <a:pt x="1979" y="198"/>
                    </a:lnTo>
                    <a:lnTo>
                      <a:pt x="1971" y="201"/>
                    </a:lnTo>
                    <a:lnTo>
                      <a:pt x="1966" y="201"/>
                    </a:lnTo>
                    <a:lnTo>
                      <a:pt x="1962" y="203"/>
                    </a:lnTo>
                    <a:lnTo>
                      <a:pt x="1957" y="203"/>
                    </a:lnTo>
                    <a:lnTo>
                      <a:pt x="1952" y="206"/>
                    </a:lnTo>
                    <a:lnTo>
                      <a:pt x="1944" y="208"/>
                    </a:lnTo>
                    <a:lnTo>
                      <a:pt x="1941" y="213"/>
                    </a:lnTo>
                    <a:lnTo>
                      <a:pt x="1931" y="214"/>
                    </a:lnTo>
                    <a:lnTo>
                      <a:pt x="1927" y="216"/>
                    </a:lnTo>
                    <a:lnTo>
                      <a:pt x="1922" y="214"/>
                    </a:lnTo>
                    <a:lnTo>
                      <a:pt x="1919" y="218"/>
                    </a:lnTo>
                    <a:lnTo>
                      <a:pt x="1916" y="218"/>
                    </a:lnTo>
                    <a:lnTo>
                      <a:pt x="1914" y="219"/>
                    </a:lnTo>
                    <a:lnTo>
                      <a:pt x="1914" y="224"/>
                    </a:lnTo>
                    <a:lnTo>
                      <a:pt x="1909" y="228"/>
                    </a:lnTo>
                    <a:lnTo>
                      <a:pt x="1906" y="233"/>
                    </a:lnTo>
                    <a:lnTo>
                      <a:pt x="1894" y="233"/>
                    </a:lnTo>
                    <a:lnTo>
                      <a:pt x="1891" y="234"/>
                    </a:lnTo>
                    <a:lnTo>
                      <a:pt x="1887" y="233"/>
                    </a:lnTo>
                    <a:lnTo>
                      <a:pt x="1886" y="231"/>
                    </a:lnTo>
                    <a:lnTo>
                      <a:pt x="1889" y="228"/>
                    </a:lnTo>
                    <a:lnTo>
                      <a:pt x="1889" y="224"/>
                    </a:lnTo>
                    <a:lnTo>
                      <a:pt x="1886" y="221"/>
                    </a:lnTo>
                    <a:lnTo>
                      <a:pt x="1886" y="228"/>
                    </a:lnTo>
                    <a:lnTo>
                      <a:pt x="1884" y="229"/>
                    </a:lnTo>
                    <a:lnTo>
                      <a:pt x="1882" y="233"/>
                    </a:lnTo>
                    <a:lnTo>
                      <a:pt x="1887" y="236"/>
                    </a:lnTo>
                    <a:lnTo>
                      <a:pt x="1889" y="239"/>
                    </a:lnTo>
                    <a:lnTo>
                      <a:pt x="1884" y="244"/>
                    </a:lnTo>
                    <a:lnTo>
                      <a:pt x="1882" y="244"/>
                    </a:lnTo>
                    <a:lnTo>
                      <a:pt x="1878" y="241"/>
                    </a:lnTo>
                    <a:lnTo>
                      <a:pt x="1874" y="243"/>
                    </a:lnTo>
                    <a:lnTo>
                      <a:pt x="1866" y="241"/>
                    </a:lnTo>
                    <a:lnTo>
                      <a:pt x="1863" y="243"/>
                    </a:lnTo>
                    <a:lnTo>
                      <a:pt x="1859" y="243"/>
                    </a:lnTo>
                    <a:lnTo>
                      <a:pt x="1859" y="239"/>
                    </a:lnTo>
                    <a:lnTo>
                      <a:pt x="1858" y="238"/>
                    </a:lnTo>
                    <a:lnTo>
                      <a:pt x="1856" y="241"/>
                    </a:lnTo>
                    <a:lnTo>
                      <a:pt x="1851" y="241"/>
                    </a:lnTo>
                    <a:lnTo>
                      <a:pt x="1851" y="244"/>
                    </a:lnTo>
                    <a:lnTo>
                      <a:pt x="1859" y="246"/>
                    </a:lnTo>
                    <a:lnTo>
                      <a:pt x="1873" y="246"/>
                    </a:lnTo>
                    <a:lnTo>
                      <a:pt x="1876" y="249"/>
                    </a:lnTo>
                    <a:lnTo>
                      <a:pt x="1874" y="252"/>
                    </a:lnTo>
                    <a:lnTo>
                      <a:pt x="1869" y="256"/>
                    </a:lnTo>
                    <a:lnTo>
                      <a:pt x="1863" y="254"/>
                    </a:lnTo>
                    <a:lnTo>
                      <a:pt x="1856" y="256"/>
                    </a:lnTo>
                    <a:lnTo>
                      <a:pt x="1854" y="257"/>
                    </a:lnTo>
                    <a:lnTo>
                      <a:pt x="1858" y="259"/>
                    </a:lnTo>
                    <a:lnTo>
                      <a:pt x="1859" y="257"/>
                    </a:lnTo>
                    <a:lnTo>
                      <a:pt x="1863" y="261"/>
                    </a:lnTo>
                    <a:lnTo>
                      <a:pt x="1863" y="264"/>
                    </a:lnTo>
                    <a:lnTo>
                      <a:pt x="1854" y="271"/>
                    </a:lnTo>
                    <a:lnTo>
                      <a:pt x="1848" y="269"/>
                    </a:lnTo>
                    <a:lnTo>
                      <a:pt x="1836" y="269"/>
                    </a:lnTo>
                    <a:lnTo>
                      <a:pt x="1834" y="267"/>
                    </a:lnTo>
                    <a:lnTo>
                      <a:pt x="1829" y="267"/>
                    </a:lnTo>
                    <a:lnTo>
                      <a:pt x="1828" y="264"/>
                    </a:lnTo>
                    <a:lnTo>
                      <a:pt x="1828" y="257"/>
                    </a:lnTo>
                    <a:lnTo>
                      <a:pt x="1821" y="256"/>
                    </a:lnTo>
                    <a:lnTo>
                      <a:pt x="1818" y="254"/>
                    </a:lnTo>
                    <a:lnTo>
                      <a:pt x="1819" y="251"/>
                    </a:lnTo>
                    <a:lnTo>
                      <a:pt x="1816" y="247"/>
                    </a:lnTo>
                    <a:lnTo>
                      <a:pt x="1813" y="249"/>
                    </a:lnTo>
                    <a:lnTo>
                      <a:pt x="1809" y="247"/>
                    </a:lnTo>
                    <a:lnTo>
                      <a:pt x="1801" y="249"/>
                    </a:lnTo>
                    <a:lnTo>
                      <a:pt x="1801" y="251"/>
                    </a:lnTo>
                    <a:lnTo>
                      <a:pt x="1804" y="252"/>
                    </a:lnTo>
                    <a:lnTo>
                      <a:pt x="1806" y="251"/>
                    </a:lnTo>
                    <a:lnTo>
                      <a:pt x="1809" y="252"/>
                    </a:lnTo>
                    <a:lnTo>
                      <a:pt x="1821" y="261"/>
                    </a:lnTo>
                    <a:lnTo>
                      <a:pt x="1819" y="274"/>
                    </a:lnTo>
                    <a:lnTo>
                      <a:pt x="1818" y="276"/>
                    </a:lnTo>
                    <a:lnTo>
                      <a:pt x="1813" y="274"/>
                    </a:lnTo>
                    <a:lnTo>
                      <a:pt x="1809" y="271"/>
                    </a:lnTo>
                    <a:lnTo>
                      <a:pt x="1806" y="272"/>
                    </a:lnTo>
                    <a:lnTo>
                      <a:pt x="1806" y="276"/>
                    </a:lnTo>
                    <a:lnTo>
                      <a:pt x="1804" y="276"/>
                    </a:lnTo>
                    <a:lnTo>
                      <a:pt x="1799" y="272"/>
                    </a:lnTo>
                    <a:lnTo>
                      <a:pt x="1796" y="272"/>
                    </a:lnTo>
                    <a:lnTo>
                      <a:pt x="1793" y="276"/>
                    </a:lnTo>
                    <a:lnTo>
                      <a:pt x="1789" y="276"/>
                    </a:lnTo>
                    <a:lnTo>
                      <a:pt x="1788" y="272"/>
                    </a:lnTo>
                    <a:lnTo>
                      <a:pt x="1783" y="272"/>
                    </a:lnTo>
                    <a:lnTo>
                      <a:pt x="1780" y="267"/>
                    </a:lnTo>
                    <a:lnTo>
                      <a:pt x="1778" y="269"/>
                    </a:lnTo>
                    <a:lnTo>
                      <a:pt x="1776" y="264"/>
                    </a:lnTo>
                    <a:lnTo>
                      <a:pt x="1773" y="262"/>
                    </a:lnTo>
                    <a:lnTo>
                      <a:pt x="1766" y="262"/>
                    </a:lnTo>
                    <a:lnTo>
                      <a:pt x="1763" y="257"/>
                    </a:lnTo>
                    <a:lnTo>
                      <a:pt x="1761" y="259"/>
                    </a:lnTo>
                    <a:lnTo>
                      <a:pt x="1763" y="262"/>
                    </a:lnTo>
                    <a:lnTo>
                      <a:pt x="1766" y="266"/>
                    </a:lnTo>
                    <a:lnTo>
                      <a:pt x="1773" y="267"/>
                    </a:lnTo>
                    <a:lnTo>
                      <a:pt x="1778" y="276"/>
                    </a:lnTo>
                    <a:lnTo>
                      <a:pt x="1776" y="277"/>
                    </a:lnTo>
                    <a:lnTo>
                      <a:pt x="1763" y="274"/>
                    </a:lnTo>
                    <a:lnTo>
                      <a:pt x="1760" y="272"/>
                    </a:lnTo>
                    <a:lnTo>
                      <a:pt x="1760" y="267"/>
                    </a:lnTo>
                    <a:lnTo>
                      <a:pt x="1756" y="264"/>
                    </a:lnTo>
                    <a:lnTo>
                      <a:pt x="1755" y="266"/>
                    </a:lnTo>
                    <a:lnTo>
                      <a:pt x="1755" y="269"/>
                    </a:lnTo>
                    <a:lnTo>
                      <a:pt x="1755" y="271"/>
                    </a:lnTo>
                    <a:lnTo>
                      <a:pt x="1750" y="271"/>
                    </a:lnTo>
                    <a:lnTo>
                      <a:pt x="1746" y="267"/>
                    </a:lnTo>
                    <a:lnTo>
                      <a:pt x="1743" y="269"/>
                    </a:lnTo>
                    <a:lnTo>
                      <a:pt x="1743" y="272"/>
                    </a:lnTo>
                    <a:lnTo>
                      <a:pt x="1750" y="274"/>
                    </a:lnTo>
                    <a:lnTo>
                      <a:pt x="1750" y="277"/>
                    </a:lnTo>
                    <a:lnTo>
                      <a:pt x="1751" y="277"/>
                    </a:lnTo>
                    <a:lnTo>
                      <a:pt x="1755" y="276"/>
                    </a:lnTo>
                    <a:lnTo>
                      <a:pt x="1758" y="276"/>
                    </a:lnTo>
                    <a:lnTo>
                      <a:pt x="1761" y="279"/>
                    </a:lnTo>
                    <a:lnTo>
                      <a:pt x="1766" y="281"/>
                    </a:lnTo>
                    <a:lnTo>
                      <a:pt x="1771" y="286"/>
                    </a:lnTo>
                    <a:lnTo>
                      <a:pt x="1775" y="286"/>
                    </a:lnTo>
                    <a:lnTo>
                      <a:pt x="1778" y="284"/>
                    </a:lnTo>
                    <a:lnTo>
                      <a:pt x="1791" y="287"/>
                    </a:lnTo>
                    <a:lnTo>
                      <a:pt x="1794" y="289"/>
                    </a:lnTo>
                    <a:lnTo>
                      <a:pt x="1789" y="292"/>
                    </a:lnTo>
                    <a:lnTo>
                      <a:pt x="1791" y="294"/>
                    </a:lnTo>
                    <a:lnTo>
                      <a:pt x="1789" y="299"/>
                    </a:lnTo>
                    <a:lnTo>
                      <a:pt x="1791" y="302"/>
                    </a:lnTo>
                    <a:lnTo>
                      <a:pt x="1788" y="306"/>
                    </a:lnTo>
                    <a:lnTo>
                      <a:pt x="1786" y="304"/>
                    </a:lnTo>
                    <a:lnTo>
                      <a:pt x="1783" y="302"/>
                    </a:lnTo>
                    <a:lnTo>
                      <a:pt x="1776" y="301"/>
                    </a:lnTo>
                    <a:lnTo>
                      <a:pt x="1770" y="296"/>
                    </a:lnTo>
                    <a:lnTo>
                      <a:pt x="1768" y="292"/>
                    </a:lnTo>
                    <a:lnTo>
                      <a:pt x="1770" y="287"/>
                    </a:lnTo>
                    <a:lnTo>
                      <a:pt x="1766" y="284"/>
                    </a:lnTo>
                    <a:lnTo>
                      <a:pt x="1760" y="284"/>
                    </a:lnTo>
                    <a:lnTo>
                      <a:pt x="1748" y="282"/>
                    </a:lnTo>
                    <a:lnTo>
                      <a:pt x="1745" y="279"/>
                    </a:lnTo>
                    <a:lnTo>
                      <a:pt x="1740" y="281"/>
                    </a:lnTo>
                    <a:lnTo>
                      <a:pt x="1740" y="282"/>
                    </a:lnTo>
                    <a:lnTo>
                      <a:pt x="1746" y="284"/>
                    </a:lnTo>
                    <a:lnTo>
                      <a:pt x="1755" y="286"/>
                    </a:lnTo>
                    <a:lnTo>
                      <a:pt x="1765" y="289"/>
                    </a:lnTo>
                    <a:lnTo>
                      <a:pt x="1765" y="292"/>
                    </a:lnTo>
                    <a:lnTo>
                      <a:pt x="1763" y="294"/>
                    </a:lnTo>
                    <a:lnTo>
                      <a:pt x="1758" y="291"/>
                    </a:lnTo>
                    <a:lnTo>
                      <a:pt x="1750" y="291"/>
                    </a:lnTo>
                    <a:lnTo>
                      <a:pt x="1741" y="292"/>
                    </a:lnTo>
                    <a:lnTo>
                      <a:pt x="1741" y="289"/>
                    </a:lnTo>
                    <a:lnTo>
                      <a:pt x="1740" y="287"/>
                    </a:lnTo>
                    <a:lnTo>
                      <a:pt x="1731" y="286"/>
                    </a:lnTo>
                    <a:lnTo>
                      <a:pt x="1728" y="284"/>
                    </a:lnTo>
                    <a:lnTo>
                      <a:pt x="1728" y="286"/>
                    </a:lnTo>
                    <a:lnTo>
                      <a:pt x="1736" y="289"/>
                    </a:lnTo>
                    <a:lnTo>
                      <a:pt x="1736" y="292"/>
                    </a:lnTo>
                    <a:lnTo>
                      <a:pt x="1736" y="294"/>
                    </a:lnTo>
                    <a:lnTo>
                      <a:pt x="1740" y="296"/>
                    </a:lnTo>
                    <a:lnTo>
                      <a:pt x="1741" y="294"/>
                    </a:lnTo>
                    <a:lnTo>
                      <a:pt x="1743" y="296"/>
                    </a:lnTo>
                    <a:lnTo>
                      <a:pt x="1746" y="294"/>
                    </a:lnTo>
                    <a:lnTo>
                      <a:pt x="1748" y="292"/>
                    </a:lnTo>
                    <a:lnTo>
                      <a:pt x="1750" y="294"/>
                    </a:lnTo>
                    <a:lnTo>
                      <a:pt x="1755" y="294"/>
                    </a:lnTo>
                    <a:lnTo>
                      <a:pt x="1758" y="296"/>
                    </a:lnTo>
                    <a:lnTo>
                      <a:pt x="1765" y="301"/>
                    </a:lnTo>
                    <a:lnTo>
                      <a:pt x="1765" y="302"/>
                    </a:lnTo>
                    <a:lnTo>
                      <a:pt x="1760" y="302"/>
                    </a:lnTo>
                    <a:lnTo>
                      <a:pt x="1755" y="306"/>
                    </a:lnTo>
                    <a:lnTo>
                      <a:pt x="1753" y="307"/>
                    </a:lnTo>
                    <a:lnTo>
                      <a:pt x="1758" y="306"/>
                    </a:lnTo>
                    <a:lnTo>
                      <a:pt x="1761" y="306"/>
                    </a:lnTo>
                    <a:lnTo>
                      <a:pt x="1766" y="306"/>
                    </a:lnTo>
                    <a:lnTo>
                      <a:pt x="1771" y="309"/>
                    </a:lnTo>
                    <a:lnTo>
                      <a:pt x="1775" y="312"/>
                    </a:lnTo>
                    <a:lnTo>
                      <a:pt x="1775" y="316"/>
                    </a:lnTo>
                    <a:lnTo>
                      <a:pt x="1770" y="324"/>
                    </a:lnTo>
                    <a:lnTo>
                      <a:pt x="1768" y="331"/>
                    </a:lnTo>
                    <a:lnTo>
                      <a:pt x="1765" y="331"/>
                    </a:lnTo>
                    <a:lnTo>
                      <a:pt x="1758" y="336"/>
                    </a:lnTo>
                    <a:lnTo>
                      <a:pt x="1755" y="334"/>
                    </a:lnTo>
                    <a:lnTo>
                      <a:pt x="1751" y="334"/>
                    </a:lnTo>
                    <a:lnTo>
                      <a:pt x="1748" y="332"/>
                    </a:lnTo>
                    <a:lnTo>
                      <a:pt x="1746" y="331"/>
                    </a:lnTo>
                    <a:lnTo>
                      <a:pt x="1743" y="329"/>
                    </a:lnTo>
                    <a:lnTo>
                      <a:pt x="1738" y="329"/>
                    </a:lnTo>
                    <a:lnTo>
                      <a:pt x="1738" y="331"/>
                    </a:lnTo>
                    <a:lnTo>
                      <a:pt x="1743" y="332"/>
                    </a:lnTo>
                    <a:lnTo>
                      <a:pt x="1745" y="334"/>
                    </a:lnTo>
                    <a:lnTo>
                      <a:pt x="1748" y="336"/>
                    </a:lnTo>
                    <a:lnTo>
                      <a:pt x="1753" y="339"/>
                    </a:lnTo>
                    <a:lnTo>
                      <a:pt x="1755" y="344"/>
                    </a:lnTo>
                    <a:lnTo>
                      <a:pt x="1753" y="347"/>
                    </a:lnTo>
                    <a:lnTo>
                      <a:pt x="1748" y="347"/>
                    </a:lnTo>
                    <a:lnTo>
                      <a:pt x="1743" y="352"/>
                    </a:lnTo>
                    <a:lnTo>
                      <a:pt x="1740" y="352"/>
                    </a:lnTo>
                    <a:lnTo>
                      <a:pt x="1733" y="347"/>
                    </a:lnTo>
                    <a:lnTo>
                      <a:pt x="1728" y="347"/>
                    </a:lnTo>
                    <a:lnTo>
                      <a:pt x="1726" y="345"/>
                    </a:lnTo>
                    <a:lnTo>
                      <a:pt x="1721" y="345"/>
                    </a:lnTo>
                    <a:lnTo>
                      <a:pt x="1718" y="347"/>
                    </a:lnTo>
                    <a:lnTo>
                      <a:pt x="1720" y="349"/>
                    </a:lnTo>
                    <a:lnTo>
                      <a:pt x="1735" y="357"/>
                    </a:lnTo>
                    <a:lnTo>
                      <a:pt x="1740" y="357"/>
                    </a:lnTo>
                    <a:lnTo>
                      <a:pt x="1740" y="359"/>
                    </a:lnTo>
                    <a:lnTo>
                      <a:pt x="1735" y="360"/>
                    </a:lnTo>
                    <a:lnTo>
                      <a:pt x="1731" y="365"/>
                    </a:lnTo>
                    <a:lnTo>
                      <a:pt x="1728" y="365"/>
                    </a:lnTo>
                    <a:lnTo>
                      <a:pt x="1723" y="362"/>
                    </a:lnTo>
                    <a:lnTo>
                      <a:pt x="1720" y="362"/>
                    </a:lnTo>
                    <a:lnTo>
                      <a:pt x="1715" y="365"/>
                    </a:lnTo>
                    <a:lnTo>
                      <a:pt x="1708" y="365"/>
                    </a:lnTo>
                    <a:lnTo>
                      <a:pt x="1705" y="362"/>
                    </a:lnTo>
                    <a:lnTo>
                      <a:pt x="1695" y="360"/>
                    </a:lnTo>
                    <a:lnTo>
                      <a:pt x="1690" y="362"/>
                    </a:lnTo>
                    <a:lnTo>
                      <a:pt x="1688" y="369"/>
                    </a:lnTo>
                    <a:lnTo>
                      <a:pt x="1683" y="374"/>
                    </a:lnTo>
                    <a:lnTo>
                      <a:pt x="1688" y="374"/>
                    </a:lnTo>
                    <a:lnTo>
                      <a:pt x="1690" y="374"/>
                    </a:lnTo>
                    <a:lnTo>
                      <a:pt x="1690" y="379"/>
                    </a:lnTo>
                    <a:lnTo>
                      <a:pt x="1682" y="382"/>
                    </a:lnTo>
                    <a:lnTo>
                      <a:pt x="1682" y="387"/>
                    </a:lnTo>
                    <a:lnTo>
                      <a:pt x="1677" y="390"/>
                    </a:lnTo>
                    <a:lnTo>
                      <a:pt x="1675" y="389"/>
                    </a:lnTo>
                    <a:lnTo>
                      <a:pt x="1673" y="389"/>
                    </a:lnTo>
                    <a:lnTo>
                      <a:pt x="1672" y="392"/>
                    </a:lnTo>
                    <a:lnTo>
                      <a:pt x="1668" y="394"/>
                    </a:lnTo>
                    <a:lnTo>
                      <a:pt x="1665" y="394"/>
                    </a:lnTo>
                    <a:lnTo>
                      <a:pt x="1667" y="390"/>
                    </a:lnTo>
                    <a:lnTo>
                      <a:pt x="1663" y="390"/>
                    </a:lnTo>
                    <a:lnTo>
                      <a:pt x="1662" y="394"/>
                    </a:lnTo>
                    <a:lnTo>
                      <a:pt x="1658" y="399"/>
                    </a:lnTo>
                    <a:lnTo>
                      <a:pt x="1655" y="400"/>
                    </a:lnTo>
                    <a:lnTo>
                      <a:pt x="1643" y="395"/>
                    </a:lnTo>
                    <a:lnTo>
                      <a:pt x="1638" y="395"/>
                    </a:lnTo>
                    <a:lnTo>
                      <a:pt x="1637" y="397"/>
                    </a:lnTo>
                    <a:lnTo>
                      <a:pt x="1630" y="395"/>
                    </a:lnTo>
                    <a:lnTo>
                      <a:pt x="1620" y="384"/>
                    </a:lnTo>
                    <a:lnTo>
                      <a:pt x="1618" y="375"/>
                    </a:lnTo>
                    <a:lnTo>
                      <a:pt x="1622" y="374"/>
                    </a:lnTo>
                    <a:lnTo>
                      <a:pt x="1622" y="370"/>
                    </a:lnTo>
                    <a:lnTo>
                      <a:pt x="1620" y="367"/>
                    </a:lnTo>
                    <a:lnTo>
                      <a:pt x="1620" y="364"/>
                    </a:lnTo>
                    <a:lnTo>
                      <a:pt x="1617" y="369"/>
                    </a:lnTo>
                    <a:lnTo>
                      <a:pt x="1617" y="372"/>
                    </a:lnTo>
                    <a:lnTo>
                      <a:pt x="1615" y="379"/>
                    </a:lnTo>
                    <a:lnTo>
                      <a:pt x="1612" y="382"/>
                    </a:lnTo>
                    <a:lnTo>
                      <a:pt x="1617" y="387"/>
                    </a:lnTo>
                    <a:lnTo>
                      <a:pt x="1615" y="389"/>
                    </a:lnTo>
                    <a:lnTo>
                      <a:pt x="1613" y="389"/>
                    </a:lnTo>
                    <a:lnTo>
                      <a:pt x="1607" y="389"/>
                    </a:lnTo>
                    <a:lnTo>
                      <a:pt x="1605" y="389"/>
                    </a:lnTo>
                    <a:lnTo>
                      <a:pt x="1600" y="389"/>
                    </a:lnTo>
                    <a:lnTo>
                      <a:pt x="1605" y="392"/>
                    </a:lnTo>
                    <a:lnTo>
                      <a:pt x="1602" y="399"/>
                    </a:lnTo>
                    <a:lnTo>
                      <a:pt x="1605" y="399"/>
                    </a:lnTo>
                    <a:lnTo>
                      <a:pt x="1612" y="394"/>
                    </a:lnTo>
                    <a:lnTo>
                      <a:pt x="1613" y="394"/>
                    </a:lnTo>
                    <a:lnTo>
                      <a:pt x="1615" y="392"/>
                    </a:lnTo>
                    <a:lnTo>
                      <a:pt x="1618" y="390"/>
                    </a:lnTo>
                    <a:lnTo>
                      <a:pt x="1625" y="394"/>
                    </a:lnTo>
                    <a:lnTo>
                      <a:pt x="1628" y="399"/>
                    </a:lnTo>
                    <a:lnTo>
                      <a:pt x="1627" y="404"/>
                    </a:lnTo>
                    <a:lnTo>
                      <a:pt x="1632" y="400"/>
                    </a:lnTo>
                    <a:lnTo>
                      <a:pt x="1640" y="397"/>
                    </a:lnTo>
                    <a:lnTo>
                      <a:pt x="1647" y="400"/>
                    </a:lnTo>
                    <a:lnTo>
                      <a:pt x="1647" y="404"/>
                    </a:lnTo>
                    <a:lnTo>
                      <a:pt x="1645" y="407"/>
                    </a:lnTo>
                    <a:lnTo>
                      <a:pt x="1642" y="414"/>
                    </a:lnTo>
                    <a:lnTo>
                      <a:pt x="1640" y="415"/>
                    </a:lnTo>
                    <a:lnTo>
                      <a:pt x="1638" y="417"/>
                    </a:lnTo>
                    <a:lnTo>
                      <a:pt x="1640" y="419"/>
                    </a:lnTo>
                    <a:lnTo>
                      <a:pt x="1643" y="419"/>
                    </a:lnTo>
                    <a:lnTo>
                      <a:pt x="1643" y="422"/>
                    </a:lnTo>
                    <a:lnTo>
                      <a:pt x="1638" y="425"/>
                    </a:lnTo>
                    <a:lnTo>
                      <a:pt x="1643" y="425"/>
                    </a:lnTo>
                    <a:lnTo>
                      <a:pt x="1645" y="422"/>
                    </a:lnTo>
                    <a:lnTo>
                      <a:pt x="1652" y="419"/>
                    </a:lnTo>
                    <a:lnTo>
                      <a:pt x="1655" y="419"/>
                    </a:lnTo>
                    <a:lnTo>
                      <a:pt x="1657" y="419"/>
                    </a:lnTo>
                    <a:lnTo>
                      <a:pt x="1660" y="419"/>
                    </a:lnTo>
                    <a:lnTo>
                      <a:pt x="1658" y="424"/>
                    </a:lnTo>
                    <a:lnTo>
                      <a:pt x="1660" y="427"/>
                    </a:lnTo>
                    <a:lnTo>
                      <a:pt x="1658" y="434"/>
                    </a:lnTo>
                    <a:lnTo>
                      <a:pt x="1653" y="442"/>
                    </a:lnTo>
                    <a:lnTo>
                      <a:pt x="1648" y="442"/>
                    </a:lnTo>
                    <a:lnTo>
                      <a:pt x="1643" y="445"/>
                    </a:lnTo>
                    <a:lnTo>
                      <a:pt x="1640" y="450"/>
                    </a:lnTo>
                    <a:lnTo>
                      <a:pt x="1637" y="453"/>
                    </a:lnTo>
                    <a:lnTo>
                      <a:pt x="1635" y="452"/>
                    </a:lnTo>
                    <a:lnTo>
                      <a:pt x="1637" y="447"/>
                    </a:lnTo>
                    <a:lnTo>
                      <a:pt x="1637" y="442"/>
                    </a:lnTo>
                    <a:lnTo>
                      <a:pt x="1635" y="440"/>
                    </a:lnTo>
                    <a:lnTo>
                      <a:pt x="1632" y="442"/>
                    </a:lnTo>
                    <a:lnTo>
                      <a:pt x="1628" y="448"/>
                    </a:lnTo>
                    <a:lnTo>
                      <a:pt x="1625" y="448"/>
                    </a:lnTo>
                    <a:lnTo>
                      <a:pt x="1618" y="455"/>
                    </a:lnTo>
                    <a:lnTo>
                      <a:pt x="1617" y="453"/>
                    </a:lnTo>
                    <a:lnTo>
                      <a:pt x="1612" y="453"/>
                    </a:lnTo>
                    <a:lnTo>
                      <a:pt x="1603" y="458"/>
                    </a:lnTo>
                    <a:lnTo>
                      <a:pt x="1602" y="458"/>
                    </a:lnTo>
                    <a:lnTo>
                      <a:pt x="1597" y="460"/>
                    </a:lnTo>
                    <a:lnTo>
                      <a:pt x="1593" y="458"/>
                    </a:lnTo>
                    <a:lnTo>
                      <a:pt x="1592" y="457"/>
                    </a:lnTo>
                    <a:lnTo>
                      <a:pt x="1588" y="455"/>
                    </a:lnTo>
                    <a:lnTo>
                      <a:pt x="1593" y="452"/>
                    </a:lnTo>
                    <a:lnTo>
                      <a:pt x="1597" y="448"/>
                    </a:lnTo>
                    <a:lnTo>
                      <a:pt x="1597" y="443"/>
                    </a:lnTo>
                    <a:lnTo>
                      <a:pt x="1592" y="437"/>
                    </a:lnTo>
                    <a:lnTo>
                      <a:pt x="1588" y="440"/>
                    </a:lnTo>
                    <a:lnTo>
                      <a:pt x="1582" y="439"/>
                    </a:lnTo>
                    <a:lnTo>
                      <a:pt x="1580" y="435"/>
                    </a:lnTo>
                    <a:lnTo>
                      <a:pt x="1583" y="430"/>
                    </a:lnTo>
                    <a:lnTo>
                      <a:pt x="1587" y="430"/>
                    </a:lnTo>
                    <a:lnTo>
                      <a:pt x="1583" y="429"/>
                    </a:lnTo>
                    <a:lnTo>
                      <a:pt x="1580" y="427"/>
                    </a:lnTo>
                    <a:lnTo>
                      <a:pt x="1577" y="422"/>
                    </a:lnTo>
                    <a:lnTo>
                      <a:pt x="1579" y="419"/>
                    </a:lnTo>
                    <a:lnTo>
                      <a:pt x="1579" y="414"/>
                    </a:lnTo>
                    <a:lnTo>
                      <a:pt x="1577" y="410"/>
                    </a:lnTo>
                    <a:lnTo>
                      <a:pt x="1577" y="415"/>
                    </a:lnTo>
                    <a:lnTo>
                      <a:pt x="1574" y="422"/>
                    </a:lnTo>
                    <a:lnTo>
                      <a:pt x="1579" y="429"/>
                    </a:lnTo>
                    <a:lnTo>
                      <a:pt x="1579" y="432"/>
                    </a:lnTo>
                    <a:lnTo>
                      <a:pt x="1575" y="434"/>
                    </a:lnTo>
                    <a:lnTo>
                      <a:pt x="1575" y="439"/>
                    </a:lnTo>
                    <a:lnTo>
                      <a:pt x="1572" y="440"/>
                    </a:lnTo>
                    <a:lnTo>
                      <a:pt x="1569" y="439"/>
                    </a:lnTo>
                    <a:lnTo>
                      <a:pt x="1565" y="440"/>
                    </a:lnTo>
                    <a:lnTo>
                      <a:pt x="1562" y="437"/>
                    </a:lnTo>
                    <a:lnTo>
                      <a:pt x="1560" y="434"/>
                    </a:lnTo>
                    <a:lnTo>
                      <a:pt x="1564" y="427"/>
                    </a:lnTo>
                    <a:lnTo>
                      <a:pt x="1562" y="422"/>
                    </a:lnTo>
                    <a:lnTo>
                      <a:pt x="1564" y="419"/>
                    </a:lnTo>
                    <a:lnTo>
                      <a:pt x="1569" y="414"/>
                    </a:lnTo>
                    <a:lnTo>
                      <a:pt x="1564" y="415"/>
                    </a:lnTo>
                    <a:lnTo>
                      <a:pt x="1559" y="419"/>
                    </a:lnTo>
                    <a:lnTo>
                      <a:pt x="1559" y="424"/>
                    </a:lnTo>
                    <a:lnTo>
                      <a:pt x="1560" y="429"/>
                    </a:lnTo>
                    <a:lnTo>
                      <a:pt x="1557" y="435"/>
                    </a:lnTo>
                    <a:lnTo>
                      <a:pt x="1552" y="435"/>
                    </a:lnTo>
                    <a:lnTo>
                      <a:pt x="1547" y="434"/>
                    </a:lnTo>
                    <a:lnTo>
                      <a:pt x="1549" y="430"/>
                    </a:lnTo>
                    <a:lnTo>
                      <a:pt x="1547" y="429"/>
                    </a:lnTo>
                    <a:lnTo>
                      <a:pt x="1547" y="425"/>
                    </a:lnTo>
                    <a:lnTo>
                      <a:pt x="1549" y="422"/>
                    </a:lnTo>
                    <a:lnTo>
                      <a:pt x="1550" y="419"/>
                    </a:lnTo>
                    <a:lnTo>
                      <a:pt x="1549" y="415"/>
                    </a:lnTo>
                    <a:lnTo>
                      <a:pt x="1547" y="414"/>
                    </a:lnTo>
                    <a:lnTo>
                      <a:pt x="1545" y="417"/>
                    </a:lnTo>
                    <a:lnTo>
                      <a:pt x="1545" y="420"/>
                    </a:lnTo>
                    <a:lnTo>
                      <a:pt x="1542" y="424"/>
                    </a:lnTo>
                    <a:lnTo>
                      <a:pt x="1542" y="427"/>
                    </a:lnTo>
                    <a:lnTo>
                      <a:pt x="1540" y="429"/>
                    </a:lnTo>
                    <a:lnTo>
                      <a:pt x="1537" y="429"/>
                    </a:lnTo>
                    <a:lnTo>
                      <a:pt x="1535" y="430"/>
                    </a:lnTo>
                    <a:lnTo>
                      <a:pt x="1532" y="430"/>
                    </a:lnTo>
                    <a:lnTo>
                      <a:pt x="1532" y="430"/>
                    </a:lnTo>
                    <a:close/>
                    <a:moveTo>
                      <a:pt x="1663" y="1080"/>
                    </a:moveTo>
                    <a:lnTo>
                      <a:pt x="1663" y="1086"/>
                    </a:lnTo>
                    <a:lnTo>
                      <a:pt x="1662" y="1091"/>
                    </a:lnTo>
                    <a:lnTo>
                      <a:pt x="1663" y="1095"/>
                    </a:lnTo>
                    <a:lnTo>
                      <a:pt x="1665" y="1093"/>
                    </a:lnTo>
                    <a:lnTo>
                      <a:pt x="1665" y="1091"/>
                    </a:lnTo>
                    <a:lnTo>
                      <a:pt x="1667" y="1086"/>
                    </a:lnTo>
                    <a:lnTo>
                      <a:pt x="1665" y="1081"/>
                    </a:lnTo>
                    <a:lnTo>
                      <a:pt x="1663" y="1080"/>
                    </a:lnTo>
                    <a:lnTo>
                      <a:pt x="1663" y="1080"/>
                    </a:lnTo>
                    <a:close/>
                    <a:moveTo>
                      <a:pt x="1658" y="1056"/>
                    </a:moveTo>
                    <a:lnTo>
                      <a:pt x="1658" y="1055"/>
                    </a:lnTo>
                    <a:lnTo>
                      <a:pt x="1660" y="1053"/>
                    </a:lnTo>
                    <a:lnTo>
                      <a:pt x="1662" y="1055"/>
                    </a:lnTo>
                    <a:lnTo>
                      <a:pt x="1660" y="1056"/>
                    </a:lnTo>
                    <a:lnTo>
                      <a:pt x="1658" y="1056"/>
                    </a:lnTo>
                    <a:lnTo>
                      <a:pt x="1658" y="1056"/>
                    </a:lnTo>
                    <a:close/>
                    <a:moveTo>
                      <a:pt x="1652" y="1043"/>
                    </a:moveTo>
                    <a:lnTo>
                      <a:pt x="1655" y="1038"/>
                    </a:lnTo>
                    <a:lnTo>
                      <a:pt x="1658" y="1036"/>
                    </a:lnTo>
                    <a:lnTo>
                      <a:pt x="1660" y="1040"/>
                    </a:lnTo>
                    <a:lnTo>
                      <a:pt x="1655" y="1041"/>
                    </a:lnTo>
                    <a:lnTo>
                      <a:pt x="1653" y="1043"/>
                    </a:lnTo>
                    <a:lnTo>
                      <a:pt x="1652" y="1043"/>
                    </a:lnTo>
                    <a:lnTo>
                      <a:pt x="1652" y="1043"/>
                    </a:lnTo>
                    <a:close/>
                    <a:moveTo>
                      <a:pt x="1613" y="716"/>
                    </a:moveTo>
                    <a:lnTo>
                      <a:pt x="1613" y="713"/>
                    </a:lnTo>
                    <a:lnTo>
                      <a:pt x="1615" y="711"/>
                    </a:lnTo>
                    <a:lnTo>
                      <a:pt x="1615" y="716"/>
                    </a:lnTo>
                    <a:lnTo>
                      <a:pt x="1613" y="716"/>
                    </a:lnTo>
                    <a:lnTo>
                      <a:pt x="1613" y="716"/>
                    </a:lnTo>
                    <a:close/>
                    <a:moveTo>
                      <a:pt x="1620" y="719"/>
                    </a:moveTo>
                    <a:lnTo>
                      <a:pt x="1618" y="718"/>
                    </a:lnTo>
                    <a:lnTo>
                      <a:pt x="1618" y="714"/>
                    </a:lnTo>
                    <a:lnTo>
                      <a:pt x="1622" y="713"/>
                    </a:lnTo>
                    <a:lnTo>
                      <a:pt x="1623" y="716"/>
                    </a:lnTo>
                    <a:lnTo>
                      <a:pt x="1622" y="719"/>
                    </a:lnTo>
                    <a:lnTo>
                      <a:pt x="1620" y="719"/>
                    </a:lnTo>
                    <a:lnTo>
                      <a:pt x="1620" y="719"/>
                    </a:lnTo>
                    <a:close/>
                    <a:moveTo>
                      <a:pt x="1612" y="731"/>
                    </a:moveTo>
                    <a:lnTo>
                      <a:pt x="1610" y="728"/>
                    </a:lnTo>
                    <a:lnTo>
                      <a:pt x="1612" y="726"/>
                    </a:lnTo>
                    <a:lnTo>
                      <a:pt x="1610" y="721"/>
                    </a:lnTo>
                    <a:lnTo>
                      <a:pt x="1613" y="719"/>
                    </a:lnTo>
                    <a:lnTo>
                      <a:pt x="1615" y="723"/>
                    </a:lnTo>
                    <a:lnTo>
                      <a:pt x="1617" y="723"/>
                    </a:lnTo>
                    <a:lnTo>
                      <a:pt x="1618" y="724"/>
                    </a:lnTo>
                    <a:lnTo>
                      <a:pt x="1615" y="726"/>
                    </a:lnTo>
                    <a:lnTo>
                      <a:pt x="1613" y="731"/>
                    </a:lnTo>
                    <a:lnTo>
                      <a:pt x="1612" y="731"/>
                    </a:lnTo>
                    <a:lnTo>
                      <a:pt x="1612" y="731"/>
                    </a:lnTo>
                    <a:close/>
                    <a:moveTo>
                      <a:pt x="1685" y="829"/>
                    </a:moveTo>
                    <a:lnTo>
                      <a:pt x="1688" y="826"/>
                    </a:lnTo>
                    <a:lnTo>
                      <a:pt x="1691" y="827"/>
                    </a:lnTo>
                    <a:lnTo>
                      <a:pt x="1688" y="829"/>
                    </a:lnTo>
                    <a:lnTo>
                      <a:pt x="1686" y="829"/>
                    </a:lnTo>
                    <a:lnTo>
                      <a:pt x="1685" y="829"/>
                    </a:lnTo>
                    <a:lnTo>
                      <a:pt x="1685" y="829"/>
                    </a:lnTo>
                    <a:close/>
                    <a:moveTo>
                      <a:pt x="1677" y="827"/>
                    </a:moveTo>
                    <a:lnTo>
                      <a:pt x="1677" y="824"/>
                    </a:lnTo>
                    <a:lnTo>
                      <a:pt x="1682" y="824"/>
                    </a:lnTo>
                    <a:lnTo>
                      <a:pt x="1683" y="822"/>
                    </a:lnTo>
                    <a:lnTo>
                      <a:pt x="1685" y="824"/>
                    </a:lnTo>
                    <a:lnTo>
                      <a:pt x="1680" y="829"/>
                    </a:lnTo>
                    <a:lnTo>
                      <a:pt x="1677" y="829"/>
                    </a:lnTo>
                    <a:lnTo>
                      <a:pt x="1677" y="827"/>
                    </a:lnTo>
                    <a:lnTo>
                      <a:pt x="1677" y="827"/>
                    </a:lnTo>
                    <a:close/>
                    <a:moveTo>
                      <a:pt x="1662" y="872"/>
                    </a:moveTo>
                    <a:lnTo>
                      <a:pt x="1665" y="874"/>
                    </a:lnTo>
                    <a:lnTo>
                      <a:pt x="1667" y="874"/>
                    </a:lnTo>
                    <a:lnTo>
                      <a:pt x="1665" y="872"/>
                    </a:lnTo>
                    <a:lnTo>
                      <a:pt x="1662" y="872"/>
                    </a:lnTo>
                    <a:lnTo>
                      <a:pt x="1662" y="872"/>
                    </a:lnTo>
                    <a:close/>
                    <a:moveTo>
                      <a:pt x="1682" y="892"/>
                    </a:moveTo>
                    <a:lnTo>
                      <a:pt x="1686" y="894"/>
                    </a:lnTo>
                    <a:lnTo>
                      <a:pt x="1688" y="894"/>
                    </a:lnTo>
                    <a:lnTo>
                      <a:pt x="1686" y="890"/>
                    </a:lnTo>
                    <a:lnTo>
                      <a:pt x="1685" y="890"/>
                    </a:lnTo>
                    <a:lnTo>
                      <a:pt x="1685" y="890"/>
                    </a:lnTo>
                    <a:lnTo>
                      <a:pt x="1682" y="892"/>
                    </a:lnTo>
                    <a:lnTo>
                      <a:pt x="1682" y="892"/>
                    </a:lnTo>
                    <a:close/>
                    <a:moveTo>
                      <a:pt x="1720" y="925"/>
                    </a:moveTo>
                    <a:lnTo>
                      <a:pt x="1718" y="920"/>
                    </a:lnTo>
                    <a:lnTo>
                      <a:pt x="1721" y="917"/>
                    </a:lnTo>
                    <a:lnTo>
                      <a:pt x="1725" y="920"/>
                    </a:lnTo>
                    <a:lnTo>
                      <a:pt x="1725" y="925"/>
                    </a:lnTo>
                    <a:lnTo>
                      <a:pt x="1721" y="925"/>
                    </a:lnTo>
                    <a:lnTo>
                      <a:pt x="1720" y="925"/>
                    </a:lnTo>
                    <a:lnTo>
                      <a:pt x="1720" y="925"/>
                    </a:lnTo>
                    <a:close/>
                    <a:moveTo>
                      <a:pt x="1738" y="947"/>
                    </a:moveTo>
                    <a:lnTo>
                      <a:pt x="1738" y="942"/>
                    </a:lnTo>
                    <a:lnTo>
                      <a:pt x="1741" y="940"/>
                    </a:lnTo>
                    <a:lnTo>
                      <a:pt x="1743" y="938"/>
                    </a:lnTo>
                    <a:lnTo>
                      <a:pt x="1746" y="940"/>
                    </a:lnTo>
                    <a:lnTo>
                      <a:pt x="1743" y="945"/>
                    </a:lnTo>
                    <a:lnTo>
                      <a:pt x="1740" y="945"/>
                    </a:lnTo>
                    <a:lnTo>
                      <a:pt x="1740" y="945"/>
                    </a:lnTo>
                    <a:lnTo>
                      <a:pt x="1738" y="947"/>
                    </a:lnTo>
                    <a:lnTo>
                      <a:pt x="1738" y="947"/>
                    </a:lnTo>
                    <a:close/>
                    <a:moveTo>
                      <a:pt x="1603" y="478"/>
                    </a:moveTo>
                    <a:lnTo>
                      <a:pt x="1603" y="473"/>
                    </a:lnTo>
                    <a:lnTo>
                      <a:pt x="1607" y="472"/>
                    </a:lnTo>
                    <a:lnTo>
                      <a:pt x="1608" y="468"/>
                    </a:lnTo>
                    <a:lnTo>
                      <a:pt x="1620" y="462"/>
                    </a:lnTo>
                    <a:lnTo>
                      <a:pt x="1625" y="462"/>
                    </a:lnTo>
                    <a:lnTo>
                      <a:pt x="1622" y="465"/>
                    </a:lnTo>
                    <a:lnTo>
                      <a:pt x="1615" y="470"/>
                    </a:lnTo>
                    <a:lnTo>
                      <a:pt x="1613" y="473"/>
                    </a:lnTo>
                    <a:lnTo>
                      <a:pt x="1615" y="477"/>
                    </a:lnTo>
                    <a:lnTo>
                      <a:pt x="1615" y="478"/>
                    </a:lnTo>
                    <a:lnTo>
                      <a:pt x="1612" y="478"/>
                    </a:lnTo>
                    <a:lnTo>
                      <a:pt x="1610" y="475"/>
                    </a:lnTo>
                    <a:lnTo>
                      <a:pt x="1608" y="477"/>
                    </a:lnTo>
                    <a:lnTo>
                      <a:pt x="1607" y="478"/>
                    </a:lnTo>
                    <a:lnTo>
                      <a:pt x="1603" y="478"/>
                    </a:lnTo>
                    <a:lnTo>
                      <a:pt x="1603" y="478"/>
                    </a:lnTo>
                    <a:close/>
                    <a:moveTo>
                      <a:pt x="1580" y="458"/>
                    </a:moveTo>
                    <a:lnTo>
                      <a:pt x="1580" y="458"/>
                    </a:lnTo>
                    <a:lnTo>
                      <a:pt x="1582" y="460"/>
                    </a:lnTo>
                    <a:lnTo>
                      <a:pt x="1585" y="460"/>
                    </a:lnTo>
                    <a:lnTo>
                      <a:pt x="1587" y="458"/>
                    </a:lnTo>
                    <a:lnTo>
                      <a:pt x="1585" y="457"/>
                    </a:lnTo>
                    <a:lnTo>
                      <a:pt x="1580" y="458"/>
                    </a:lnTo>
                    <a:lnTo>
                      <a:pt x="1580" y="458"/>
                    </a:lnTo>
                    <a:close/>
                    <a:moveTo>
                      <a:pt x="1449" y="405"/>
                    </a:moveTo>
                    <a:lnTo>
                      <a:pt x="1444" y="404"/>
                    </a:lnTo>
                    <a:lnTo>
                      <a:pt x="1444" y="399"/>
                    </a:lnTo>
                    <a:lnTo>
                      <a:pt x="1444" y="392"/>
                    </a:lnTo>
                    <a:lnTo>
                      <a:pt x="1442" y="389"/>
                    </a:lnTo>
                    <a:lnTo>
                      <a:pt x="1442" y="384"/>
                    </a:lnTo>
                    <a:lnTo>
                      <a:pt x="1441" y="384"/>
                    </a:lnTo>
                    <a:lnTo>
                      <a:pt x="1446" y="382"/>
                    </a:lnTo>
                    <a:lnTo>
                      <a:pt x="1454" y="384"/>
                    </a:lnTo>
                    <a:lnTo>
                      <a:pt x="1454" y="389"/>
                    </a:lnTo>
                    <a:lnTo>
                      <a:pt x="1451" y="399"/>
                    </a:lnTo>
                    <a:lnTo>
                      <a:pt x="1449" y="400"/>
                    </a:lnTo>
                    <a:lnTo>
                      <a:pt x="1451" y="402"/>
                    </a:lnTo>
                    <a:lnTo>
                      <a:pt x="1452" y="405"/>
                    </a:lnTo>
                    <a:lnTo>
                      <a:pt x="1449" y="405"/>
                    </a:lnTo>
                    <a:lnTo>
                      <a:pt x="1449" y="405"/>
                    </a:lnTo>
                    <a:close/>
                    <a:moveTo>
                      <a:pt x="1449" y="163"/>
                    </a:moveTo>
                    <a:lnTo>
                      <a:pt x="1454" y="159"/>
                    </a:lnTo>
                    <a:lnTo>
                      <a:pt x="1457" y="153"/>
                    </a:lnTo>
                    <a:lnTo>
                      <a:pt x="1457" y="149"/>
                    </a:lnTo>
                    <a:lnTo>
                      <a:pt x="1462" y="146"/>
                    </a:lnTo>
                    <a:lnTo>
                      <a:pt x="1466" y="140"/>
                    </a:lnTo>
                    <a:lnTo>
                      <a:pt x="1464" y="136"/>
                    </a:lnTo>
                    <a:lnTo>
                      <a:pt x="1459" y="136"/>
                    </a:lnTo>
                    <a:lnTo>
                      <a:pt x="1456" y="135"/>
                    </a:lnTo>
                    <a:lnTo>
                      <a:pt x="1457" y="131"/>
                    </a:lnTo>
                    <a:lnTo>
                      <a:pt x="1456" y="131"/>
                    </a:lnTo>
                    <a:lnTo>
                      <a:pt x="1449" y="136"/>
                    </a:lnTo>
                    <a:lnTo>
                      <a:pt x="1442" y="138"/>
                    </a:lnTo>
                    <a:lnTo>
                      <a:pt x="1442" y="141"/>
                    </a:lnTo>
                    <a:lnTo>
                      <a:pt x="1439" y="143"/>
                    </a:lnTo>
                    <a:lnTo>
                      <a:pt x="1439" y="146"/>
                    </a:lnTo>
                    <a:lnTo>
                      <a:pt x="1444" y="148"/>
                    </a:lnTo>
                    <a:lnTo>
                      <a:pt x="1449" y="146"/>
                    </a:lnTo>
                    <a:lnTo>
                      <a:pt x="1449" y="151"/>
                    </a:lnTo>
                    <a:lnTo>
                      <a:pt x="1444" y="154"/>
                    </a:lnTo>
                    <a:lnTo>
                      <a:pt x="1444" y="158"/>
                    </a:lnTo>
                    <a:lnTo>
                      <a:pt x="1447" y="159"/>
                    </a:lnTo>
                    <a:lnTo>
                      <a:pt x="1449" y="163"/>
                    </a:lnTo>
                    <a:lnTo>
                      <a:pt x="1449" y="163"/>
                    </a:lnTo>
                    <a:close/>
                    <a:moveTo>
                      <a:pt x="1386" y="294"/>
                    </a:moveTo>
                    <a:lnTo>
                      <a:pt x="1386" y="289"/>
                    </a:lnTo>
                    <a:lnTo>
                      <a:pt x="1389" y="286"/>
                    </a:lnTo>
                    <a:lnTo>
                      <a:pt x="1386" y="284"/>
                    </a:lnTo>
                    <a:lnTo>
                      <a:pt x="1386" y="279"/>
                    </a:lnTo>
                    <a:lnTo>
                      <a:pt x="1381" y="277"/>
                    </a:lnTo>
                    <a:lnTo>
                      <a:pt x="1383" y="274"/>
                    </a:lnTo>
                    <a:lnTo>
                      <a:pt x="1384" y="271"/>
                    </a:lnTo>
                    <a:lnTo>
                      <a:pt x="1389" y="271"/>
                    </a:lnTo>
                    <a:lnTo>
                      <a:pt x="1394" y="276"/>
                    </a:lnTo>
                    <a:lnTo>
                      <a:pt x="1397" y="276"/>
                    </a:lnTo>
                    <a:lnTo>
                      <a:pt x="1397" y="271"/>
                    </a:lnTo>
                    <a:lnTo>
                      <a:pt x="1392" y="264"/>
                    </a:lnTo>
                    <a:lnTo>
                      <a:pt x="1387" y="262"/>
                    </a:lnTo>
                    <a:lnTo>
                      <a:pt x="1387" y="261"/>
                    </a:lnTo>
                    <a:lnTo>
                      <a:pt x="1391" y="259"/>
                    </a:lnTo>
                    <a:lnTo>
                      <a:pt x="1389" y="256"/>
                    </a:lnTo>
                    <a:lnTo>
                      <a:pt x="1392" y="251"/>
                    </a:lnTo>
                    <a:lnTo>
                      <a:pt x="1392" y="244"/>
                    </a:lnTo>
                    <a:lnTo>
                      <a:pt x="1394" y="239"/>
                    </a:lnTo>
                    <a:lnTo>
                      <a:pt x="1397" y="239"/>
                    </a:lnTo>
                    <a:lnTo>
                      <a:pt x="1401" y="238"/>
                    </a:lnTo>
                    <a:lnTo>
                      <a:pt x="1402" y="231"/>
                    </a:lnTo>
                    <a:lnTo>
                      <a:pt x="1406" y="228"/>
                    </a:lnTo>
                    <a:lnTo>
                      <a:pt x="1411" y="223"/>
                    </a:lnTo>
                    <a:lnTo>
                      <a:pt x="1416" y="223"/>
                    </a:lnTo>
                    <a:lnTo>
                      <a:pt x="1421" y="229"/>
                    </a:lnTo>
                    <a:lnTo>
                      <a:pt x="1424" y="234"/>
                    </a:lnTo>
                    <a:lnTo>
                      <a:pt x="1422" y="238"/>
                    </a:lnTo>
                    <a:lnTo>
                      <a:pt x="1424" y="241"/>
                    </a:lnTo>
                    <a:lnTo>
                      <a:pt x="1427" y="243"/>
                    </a:lnTo>
                    <a:lnTo>
                      <a:pt x="1427" y="247"/>
                    </a:lnTo>
                    <a:lnTo>
                      <a:pt x="1431" y="247"/>
                    </a:lnTo>
                    <a:lnTo>
                      <a:pt x="1431" y="251"/>
                    </a:lnTo>
                    <a:lnTo>
                      <a:pt x="1432" y="256"/>
                    </a:lnTo>
                    <a:lnTo>
                      <a:pt x="1437" y="256"/>
                    </a:lnTo>
                    <a:lnTo>
                      <a:pt x="1437" y="257"/>
                    </a:lnTo>
                    <a:lnTo>
                      <a:pt x="1441" y="261"/>
                    </a:lnTo>
                    <a:lnTo>
                      <a:pt x="1442" y="269"/>
                    </a:lnTo>
                    <a:lnTo>
                      <a:pt x="1437" y="272"/>
                    </a:lnTo>
                    <a:lnTo>
                      <a:pt x="1434" y="276"/>
                    </a:lnTo>
                    <a:lnTo>
                      <a:pt x="1431" y="276"/>
                    </a:lnTo>
                    <a:lnTo>
                      <a:pt x="1427" y="277"/>
                    </a:lnTo>
                    <a:lnTo>
                      <a:pt x="1429" y="279"/>
                    </a:lnTo>
                    <a:lnTo>
                      <a:pt x="1432" y="279"/>
                    </a:lnTo>
                    <a:lnTo>
                      <a:pt x="1432" y="286"/>
                    </a:lnTo>
                    <a:lnTo>
                      <a:pt x="1432" y="289"/>
                    </a:lnTo>
                    <a:lnTo>
                      <a:pt x="1424" y="294"/>
                    </a:lnTo>
                    <a:lnTo>
                      <a:pt x="1421" y="297"/>
                    </a:lnTo>
                    <a:lnTo>
                      <a:pt x="1419" y="297"/>
                    </a:lnTo>
                    <a:lnTo>
                      <a:pt x="1417" y="292"/>
                    </a:lnTo>
                    <a:lnTo>
                      <a:pt x="1416" y="291"/>
                    </a:lnTo>
                    <a:lnTo>
                      <a:pt x="1411" y="296"/>
                    </a:lnTo>
                    <a:lnTo>
                      <a:pt x="1406" y="294"/>
                    </a:lnTo>
                    <a:lnTo>
                      <a:pt x="1399" y="296"/>
                    </a:lnTo>
                    <a:lnTo>
                      <a:pt x="1396" y="296"/>
                    </a:lnTo>
                    <a:lnTo>
                      <a:pt x="1396" y="291"/>
                    </a:lnTo>
                    <a:lnTo>
                      <a:pt x="1391" y="291"/>
                    </a:lnTo>
                    <a:lnTo>
                      <a:pt x="1391" y="292"/>
                    </a:lnTo>
                    <a:lnTo>
                      <a:pt x="1386" y="294"/>
                    </a:lnTo>
                    <a:lnTo>
                      <a:pt x="1386" y="294"/>
                    </a:lnTo>
                    <a:close/>
                    <a:moveTo>
                      <a:pt x="1441" y="287"/>
                    </a:moveTo>
                    <a:lnTo>
                      <a:pt x="1444" y="287"/>
                    </a:lnTo>
                    <a:lnTo>
                      <a:pt x="1444" y="284"/>
                    </a:lnTo>
                    <a:lnTo>
                      <a:pt x="1444" y="277"/>
                    </a:lnTo>
                    <a:lnTo>
                      <a:pt x="1441" y="277"/>
                    </a:lnTo>
                    <a:lnTo>
                      <a:pt x="1439" y="279"/>
                    </a:lnTo>
                    <a:lnTo>
                      <a:pt x="1441" y="284"/>
                    </a:lnTo>
                    <a:lnTo>
                      <a:pt x="1441" y="287"/>
                    </a:lnTo>
                    <a:lnTo>
                      <a:pt x="1441" y="287"/>
                    </a:lnTo>
                    <a:close/>
                    <a:moveTo>
                      <a:pt x="1459" y="354"/>
                    </a:moveTo>
                    <a:lnTo>
                      <a:pt x="1459" y="357"/>
                    </a:lnTo>
                    <a:lnTo>
                      <a:pt x="1462" y="360"/>
                    </a:lnTo>
                    <a:lnTo>
                      <a:pt x="1469" y="360"/>
                    </a:lnTo>
                    <a:lnTo>
                      <a:pt x="1474" y="359"/>
                    </a:lnTo>
                    <a:lnTo>
                      <a:pt x="1479" y="352"/>
                    </a:lnTo>
                    <a:lnTo>
                      <a:pt x="1479" y="349"/>
                    </a:lnTo>
                    <a:lnTo>
                      <a:pt x="1477" y="347"/>
                    </a:lnTo>
                    <a:lnTo>
                      <a:pt x="1477" y="345"/>
                    </a:lnTo>
                    <a:lnTo>
                      <a:pt x="1476" y="342"/>
                    </a:lnTo>
                    <a:lnTo>
                      <a:pt x="1472" y="342"/>
                    </a:lnTo>
                    <a:lnTo>
                      <a:pt x="1469" y="337"/>
                    </a:lnTo>
                    <a:lnTo>
                      <a:pt x="1466" y="337"/>
                    </a:lnTo>
                    <a:lnTo>
                      <a:pt x="1461" y="341"/>
                    </a:lnTo>
                    <a:lnTo>
                      <a:pt x="1461" y="345"/>
                    </a:lnTo>
                    <a:lnTo>
                      <a:pt x="1457" y="349"/>
                    </a:lnTo>
                    <a:lnTo>
                      <a:pt x="1459" y="354"/>
                    </a:lnTo>
                    <a:lnTo>
                      <a:pt x="1459" y="354"/>
                    </a:lnTo>
                    <a:close/>
                    <a:moveTo>
                      <a:pt x="1452" y="355"/>
                    </a:moveTo>
                    <a:lnTo>
                      <a:pt x="1452" y="359"/>
                    </a:lnTo>
                    <a:lnTo>
                      <a:pt x="1454" y="362"/>
                    </a:lnTo>
                    <a:lnTo>
                      <a:pt x="1456" y="364"/>
                    </a:lnTo>
                    <a:lnTo>
                      <a:pt x="1457" y="362"/>
                    </a:lnTo>
                    <a:lnTo>
                      <a:pt x="1457" y="360"/>
                    </a:lnTo>
                    <a:lnTo>
                      <a:pt x="1456" y="359"/>
                    </a:lnTo>
                    <a:lnTo>
                      <a:pt x="1454" y="355"/>
                    </a:lnTo>
                    <a:lnTo>
                      <a:pt x="1452" y="355"/>
                    </a:lnTo>
                    <a:lnTo>
                      <a:pt x="1452" y="355"/>
                    </a:lnTo>
                    <a:close/>
                    <a:moveTo>
                      <a:pt x="1383" y="322"/>
                    </a:moveTo>
                    <a:lnTo>
                      <a:pt x="1381" y="316"/>
                    </a:lnTo>
                    <a:lnTo>
                      <a:pt x="1384" y="309"/>
                    </a:lnTo>
                    <a:lnTo>
                      <a:pt x="1387" y="306"/>
                    </a:lnTo>
                    <a:lnTo>
                      <a:pt x="1392" y="306"/>
                    </a:lnTo>
                    <a:lnTo>
                      <a:pt x="1396" y="304"/>
                    </a:lnTo>
                    <a:lnTo>
                      <a:pt x="1399" y="306"/>
                    </a:lnTo>
                    <a:lnTo>
                      <a:pt x="1402" y="306"/>
                    </a:lnTo>
                    <a:lnTo>
                      <a:pt x="1406" y="306"/>
                    </a:lnTo>
                    <a:lnTo>
                      <a:pt x="1406" y="307"/>
                    </a:lnTo>
                    <a:lnTo>
                      <a:pt x="1411" y="309"/>
                    </a:lnTo>
                    <a:lnTo>
                      <a:pt x="1412" y="307"/>
                    </a:lnTo>
                    <a:lnTo>
                      <a:pt x="1416" y="309"/>
                    </a:lnTo>
                    <a:lnTo>
                      <a:pt x="1419" y="309"/>
                    </a:lnTo>
                    <a:lnTo>
                      <a:pt x="1424" y="316"/>
                    </a:lnTo>
                    <a:lnTo>
                      <a:pt x="1427" y="317"/>
                    </a:lnTo>
                    <a:lnTo>
                      <a:pt x="1426" y="319"/>
                    </a:lnTo>
                    <a:lnTo>
                      <a:pt x="1427" y="321"/>
                    </a:lnTo>
                    <a:lnTo>
                      <a:pt x="1431" y="321"/>
                    </a:lnTo>
                    <a:lnTo>
                      <a:pt x="1434" y="319"/>
                    </a:lnTo>
                    <a:lnTo>
                      <a:pt x="1437" y="322"/>
                    </a:lnTo>
                    <a:lnTo>
                      <a:pt x="1441" y="324"/>
                    </a:lnTo>
                    <a:lnTo>
                      <a:pt x="1439" y="327"/>
                    </a:lnTo>
                    <a:lnTo>
                      <a:pt x="1441" y="329"/>
                    </a:lnTo>
                    <a:lnTo>
                      <a:pt x="1439" y="331"/>
                    </a:lnTo>
                    <a:lnTo>
                      <a:pt x="1432" y="331"/>
                    </a:lnTo>
                    <a:lnTo>
                      <a:pt x="1427" y="336"/>
                    </a:lnTo>
                    <a:lnTo>
                      <a:pt x="1422" y="336"/>
                    </a:lnTo>
                    <a:lnTo>
                      <a:pt x="1417" y="332"/>
                    </a:lnTo>
                    <a:lnTo>
                      <a:pt x="1409" y="332"/>
                    </a:lnTo>
                    <a:lnTo>
                      <a:pt x="1402" y="327"/>
                    </a:lnTo>
                    <a:lnTo>
                      <a:pt x="1397" y="327"/>
                    </a:lnTo>
                    <a:lnTo>
                      <a:pt x="1392" y="326"/>
                    </a:lnTo>
                    <a:lnTo>
                      <a:pt x="1389" y="322"/>
                    </a:lnTo>
                    <a:lnTo>
                      <a:pt x="1384" y="322"/>
                    </a:lnTo>
                    <a:lnTo>
                      <a:pt x="1383" y="322"/>
                    </a:lnTo>
                    <a:lnTo>
                      <a:pt x="1383" y="322"/>
                    </a:lnTo>
                    <a:close/>
                    <a:moveTo>
                      <a:pt x="1323" y="249"/>
                    </a:moveTo>
                    <a:lnTo>
                      <a:pt x="1324" y="247"/>
                    </a:lnTo>
                    <a:lnTo>
                      <a:pt x="1326" y="246"/>
                    </a:lnTo>
                    <a:lnTo>
                      <a:pt x="1328" y="247"/>
                    </a:lnTo>
                    <a:lnTo>
                      <a:pt x="1326" y="251"/>
                    </a:lnTo>
                    <a:lnTo>
                      <a:pt x="1324" y="251"/>
                    </a:lnTo>
                    <a:lnTo>
                      <a:pt x="1323" y="249"/>
                    </a:lnTo>
                    <a:lnTo>
                      <a:pt x="1323" y="249"/>
                    </a:lnTo>
                    <a:close/>
                    <a:moveTo>
                      <a:pt x="1326" y="274"/>
                    </a:moveTo>
                    <a:lnTo>
                      <a:pt x="1329" y="281"/>
                    </a:lnTo>
                    <a:lnTo>
                      <a:pt x="1331" y="286"/>
                    </a:lnTo>
                    <a:lnTo>
                      <a:pt x="1334" y="284"/>
                    </a:lnTo>
                    <a:lnTo>
                      <a:pt x="1339" y="284"/>
                    </a:lnTo>
                    <a:lnTo>
                      <a:pt x="1341" y="286"/>
                    </a:lnTo>
                    <a:lnTo>
                      <a:pt x="1344" y="286"/>
                    </a:lnTo>
                    <a:lnTo>
                      <a:pt x="1351" y="282"/>
                    </a:lnTo>
                    <a:lnTo>
                      <a:pt x="1351" y="279"/>
                    </a:lnTo>
                    <a:lnTo>
                      <a:pt x="1356" y="277"/>
                    </a:lnTo>
                    <a:lnTo>
                      <a:pt x="1359" y="272"/>
                    </a:lnTo>
                    <a:lnTo>
                      <a:pt x="1359" y="267"/>
                    </a:lnTo>
                    <a:lnTo>
                      <a:pt x="1361" y="261"/>
                    </a:lnTo>
                    <a:lnTo>
                      <a:pt x="1364" y="254"/>
                    </a:lnTo>
                    <a:lnTo>
                      <a:pt x="1363" y="252"/>
                    </a:lnTo>
                    <a:lnTo>
                      <a:pt x="1363" y="251"/>
                    </a:lnTo>
                    <a:lnTo>
                      <a:pt x="1366" y="247"/>
                    </a:lnTo>
                    <a:lnTo>
                      <a:pt x="1369" y="243"/>
                    </a:lnTo>
                    <a:lnTo>
                      <a:pt x="1373" y="243"/>
                    </a:lnTo>
                    <a:lnTo>
                      <a:pt x="1376" y="239"/>
                    </a:lnTo>
                    <a:lnTo>
                      <a:pt x="1381" y="236"/>
                    </a:lnTo>
                    <a:lnTo>
                      <a:pt x="1383" y="229"/>
                    </a:lnTo>
                    <a:lnTo>
                      <a:pt x="1383" y="226"/>
                    </a:lnTo>
                    <a:lnTo>
                      <a:pt x="1386" y="223"/>
                    </a:lnTo>
                    <a:lnTo>
                      <a:pt x="1386" y="219"/>
                    </a:lnTo>
                    <a:lnTo>
                      <a:pt x="1384" y="216"/>
                    </a:lnTo>
                    <a:lnTo>
                      <a:pt x="1383" y="211"/>
                    </a:lnTo>
                    <a:lnTo>
                      <a:pt x="1381" y="211"/>
                    </a:lnTo>
                    <a:lnTo>
                      <a:pt x="1376" y="209"/>
                    </a:lnTo>
                    <a:lnTo>
                      <a:pt x="1371" y="209"/>
                    </a:lnTo>
                    <a:lnTo>
                      <a:pt x="1369" y="208"/>
                    </a:lnTo>
                    <a:lnTo>
                      <a:pt x="1371" y="204"/>
                    </a:lnTo>
                    <a:lnTo>
                      <a:pt x="1379" y="199"/>
                    </a:lnTo>
                    <a:lnTo>
                      <a:pt x="1379" y="198"/>
                    </a:lnTo>
                    <a:lnTo>
                      <a:pt x="1376" y="194"/>
                    </a:lnTo>
                    <a:lnTo>
                      <a:pt x="1376" y="189"/>
                    </a:lnTo>
                    <a:lnTo>
                      <a:pt x="1378" y="186"/>
                    </a:lnTo>
                    <a:lnTo>
                      <a:pt x="1373" y="181"/>
                    </a:lnTo>
                    <a:lnTo>
                      <a:pt x="1369" y="181"/>
                    </a:lnTo>
                    <a:lnTo>
                      <a:pt x="1364" y="184"/>
                    </a:lnTo>
                    <a:lnTo>
                      <a:pt x="1358" y="186"/>
                    </a:lnTo>
                    <a:lnTo>
                      <a:pt x="1356" y="189"/>
                    </a:lnTo>
                    <a:lnTo>
                      <a:pt x="1353" y="193"/>
                    </a:lnTo>
                    <a:lnTo>
                      <a:pt x="1349" y="193"/>
                    </a:lnTo>
                    <a:lnTo>
                      <a:pt x="1348" y="189"/>
                    </a:lnTo>
                    <a:lnTo>
                      <a:pt x="1353" y="186"/>
                    </a:lnTo>
                    <a:lnTo>
                      <a:pt x="1356" y="183"/>
                    </a:lnTo>
                    <a:lnTo>
                      <a:pt x="1356" y="178"/>
                    </a:lnTo>
                    <a:lnTo>
                      <a:pt x="1358" y="169"/>
                    </a:lnTo>
                    <a:lnTo>
                      <a:pt x="1356" y="166"/>
                    </a:lnTo>
                    <a:lnTo>
                      <a:pt x="1353" y="163"/>
                    </a:lnTo>
                    <a:lnTo>
                      <a:pt x="1351" y="159"/>
                    </a:lnTo>
                    <a:lnTo>
                      <a:pt x="1346" y="156"/>
                    </a:lnTo>
                    <a:lnTo>
                      <a:pt x="1341" y="158"/>
                    </a:lnTo>
                    <a:lnTo>
                      <a:pt x="1336" y="156"/>
                    </a:lnTo>
                    <a:lnTo>
                      <a:pt x="1329" y="161"/>
                    </a:lnTo>
                    <a:lnTo>
                      <a:pt x="1326" y="159"/>
                    </a:lnTo>
                    <a:lnTo>
                      <a:pt x="1326" y="153"/>
                    </a:lnTo>
                    <a:lnTo>
                      <a:pt x="1324" y="151"/>
                    </a:lnTo>
                    <a:lnTo>
                      <a:pt x="1321" y="154"/>
                    </a:lnTo>
                    <a:lnTo>
                      <a:pt x="1319" y="158"/>
                    </a:lnTo>
                    <a:lnTo>
                      <a:pt x="1314" y="161"/>
                    </a:lnTo>
                    <a:lnTo>
                      <a:pt x="1313" y="164"/>
                    </a:lnTo>
                    <a:lnTo>
                      <a:pt x="1308" y="171"/>
                    </a:lnTo>
                    <a:lnTo>
                      <a:pt x="1308" y="174"/>
                    </a:lnTo>
                    <a:lnTo>
                      <a:pt x="1311" y="178"/>
                    </a:lnTo>
                    <a:lnTo>
                      <a:pt x="1314" y="174"/>
                    </a:lnTo>
                    <a:lnTo>
                      <a:pt x="1319" y="174"/>
                    </a:lnTo>
                    <a:lnTo>
                      <a:pt x="1321" y="176"/>
                    </a:lnTo>
                    <a:lnTo>
                      <a:pt x="1316" y="181"/>
                    </a:lnTo>
                    <a:lnTo>
                      <a:pt x="1309" y="183"/>
                    </a:lnTo>
                    <a:lnTo>
                      <a:pt x="1304" y="189"/>
                    </a:lnTo>
                    <a:lnTo>
                      <a:pt x="1306" y="191"/>
                    </a:lnTo>
                    <a:lnTo>
                      <a:pt x="1313" y="189"/>
                    </a:lnTo>
                    <a:lnTo>
                      <a:pt x="1319" y="183"/>
                    </a:lnTo>
                    <a:lnTo>
                      <a:pt x="1321" y="183"/>
                    </a:lnTo>
                    <a:lnTo>
                      <a:pt x="1324" y="181"/>
                    </a:lnTo>
                    <a:lnTo>
                      <a:pt x="1328" y="184"/>
                    </a:lnTo>
                    <a:lnTo>
                      <a:pt x="1326" y="189"/>
                    </a:lnTo>
                    <a:lnTo>
                      <a:pt x="1323" y="189"/>
                    </a:lnTo>
                    <a:lnTo>
                      <a:pt x="1318" y="194"/>
                    </a:lnTo>
                    <a:lnTo>
                      <a:pt x="1316" y="198"/>
                    </a:lnTo>
                    <a:lnTo>
                      <a:pt x="1318" y="201"/>
                    </a:lnTo>
                    <a:lnTo>
                      <a:pt x="1324" y="199"/>
                    </a:lnTo>
                    <a:lnTo>
                      <a:pt x="1328" y="201"/>
                    </a:lnTo>
                    <a:lnTo>
                      <a:pt x="1323" y="204"/>
                    </a:lnTo>
                    <a:lnTo>
                      <a:pt x="1316" y="208"/>
                    </a:lnTo>
                    <a:lnTo>
                      <a:pt x="1313" y="206"/>
                    </a:lnTo>
                    <a:lnTo>
                      <a:pt x="1311" y="209"/>
                    </a:lnTo>
                    <a:lnTo>
                      <a:pt x="1316" y="209"/>
                    </a:lnTo>
                    <a:lnTo>
                      <a:pt x="1316" y="213"/>
                    </a:lnTo>
                    <a:lnTo>
                      <a:pt x="1309" y="219"/>
                    </a:lnTo>
                    <a:lnTo>
                      <a:pt x="1308" y="219"/>
                    </a:lnTo>
                    <a:lnTo>
                      <a:pt x="1304" y="213"/>
                    </a:lnTo>
                    <a:lnTo>
                      <a:pt x="1301" y="211"/>
                    </a:lnTo>
                    <a:lnTo>
                      <a:pt x="1296" y="206"/>
                    </a:lnTo>
                    <a:lnTo>
                      <a:pt x="1288" y="211"/>
                    </a:lnTo>
                    <a:lnTo>
                      <a:pt x="1288" y="213"/>
                    </a:lnTo>
                    <a:lnTo>
                      <a:pt x="1283" y="221"/>
                    </a:lnTo>
                    <a:lnTo>
                      <a:pt x="1286" y="226"/>
                    </a:lnTo>
                    <a:lnTo>
                      <a:pt x="1286" y="229"/>
                    </a:lnTo>
                    <a:lnTo>
                      <a:pt x="1289" y="231"/>
                    </a:lnTo>
                    <a:lnTo>
                      <a:pt x="1293" y="229"/>
                    </a:lnTo>
                    <a:lnTo>
                      <a:pt x="1298" y="228"/>
                    </a:lnTo>
                    <a:lnTo>
                      <a:pt x="1304" y="231"/>
                    </a:lnTo>
                    <a:lnTo>
                      <a:pt x="1313" y="231"/>
                    </a:lnTo>
                    <a:lnTo>
                      <a:pt x="1314" y="233"/>
                    </a:lnTo>
                    <a:lnTo>
                      <a:pt x="1321" y="231"/>
                    </a:lnTo>
                    <a:lnTo>
                      <a:pt x="1321" y="234"/>
                    </a:lnTo>
                    <a:lnTo>
                      <a:pt x="1318" y="234"/>
                    </a:lnTo>
                    <a:lnTo>
                      <a:pt x="1316" y="238"/>
                    </a:lnTo>
                    <a:lnTo>
                      <a:pt x="1316" y="241"/>
                    </a:lnTo>
                    <a:lnTo>
                      <a:pt x="1323" y="241"/>
                    </a:lnTo>
                    <a:lnTo>
                      <a:pt x="1328" y="244"/>
                    </a:lnTo>
                    <a:lnTo>
                      <a:pt x="1331" y="251"/>
                    </a:lnTo>
                    <a:lnTo>
                      <a:pt x="1334" y="251"/>
                    </a:lnTo>
                    <a:lnTo>
                      <a:pt x="1336" y="252"/>
                    </a:lnTo>
                    <a:lnTo>
                      <a:pt x="1334" y="256"/>
                    </a:lnTo>
                    <a:lnTo>
                      <a:pt x="1334" y="261"/>
                    </a:lnTo>
                    <a:lnTo>
                      <a:pt x="1326" y="274"/>
                    </a:lnTo>
                    <a:lnTo>
                      <a:pt x="1326" y="274"/>
                    </a:lnTo>
                    <a:close/>
                    <a:moveTo>
                      <a:pt x="1301" y="243"/>
                    </a:moveTo>
                    <a:lnTo>
                      <a:pt x="1303" y="238"/>
                    </a:lnTo>
                    <a:lnTo>
                      <a:pt x="1308" y="236"/>
                    </a:lnTo>
                    <a:lnTo>
                      <a:pt x="1313" y="236"/>
                    </a:lnTo>
                    <a:lnTo>
                      <a:pt x="1309" y="238"/>
                    </a:lnTo>
                    <a:lnTo>
                      <a:pt x="1309" y="241"/>
                    </a:lnTo>
                    <a:lnTo>
                      <a:pt x="1304" y="243"/>
                    </a:lnTo>
                    <a:lnTo>
                      <a:pt x="1301" y="243"/>
                    </a:lnTo>
                    <a:lnTo>
                      <a:pt x="1301" y="243"/>
                    </a:lnTo>
                    <a:close/>
                    <a:moveTo>
                      <a:pt x="1291" y="266"/>
                    </a:moveTo>
                    <a:lnTo>
                      <a:pt x="1293" y="262"/>
                    </a:lnTo>
                    <a:lnTo>
                      <a:pt x="1301" y="261"/>
                    </a:lnTo>
                    <a:lnTo>
                      <a:pt x="1308" y="262"/>
                    </a:lnTo>
                    <a:lnTo>
                      <a:pt x="1316" y="271"/>
                    </a:lnTo>
                    <a:lnTo>
                      <a:pt x="1314" y="276"/>
                    </a:lnTo>
                    <a:lnTo>
                      <a:pt x="1316" y="282"/>
                    </a:lnTo>
                    <a:lnTo>
                      <a:pt x="1313" y="282"/>
                    </a:lnTo>
                    <a:lnTo>
                      <a:pt x="1308" y="281"/>
                    </a:lnTo>
                    <a:lnTo>
                      <a:pt x="1303" y="282"/>
                    </a:lnTo>
                    <a:lnTo>
                      <a:pt x="1299" y="282"/>
                    </a:lnTo>
                    <a:lnTo>
                      <a:pt x="1296" y="276"/>
                    </a:lnTo>
                    <a:lnTo>
                      <a:pt x="1291" y="272"/>
                    </a:lnTo>
                    <a:lnTo>
                      <a:pt x="1291" y="266"/>
                    </a:lnTo>
                    <a:lnTo>
                      <a:pt x="1291" y="266"/>
                    </a:lnTo>
                    <a:close/>
                    <a:moveTo>
                      <a:pt x="1230" y="304"/>
                    </a:moveTo>
                    <a:lnTo>
                      <a:pt x="1233" y="301"/>
                    </a:lnTo>
                    <a:lnTo>
                      <a:pt x="1241" y="301"/>
                    </a:lnTo>
                    <a:lnTo>
                      <a:pt x="1238" y="304"/>
                    </a:lnTo>
                    <a:lnTo>
                      <a:pt x="1233" y="306"/>
                    </a:lnTo>
                    <a:lnTo>
                      <a:pt x="1230" y="304"/>
                    </a:lnTo>
                    <a:lnTo>
                      <a:pt x="1230" y="304"/>
                    </a:lnTo>
                    <a:close/>
                    <a:moveTo>
                      <a:pt x="1226" y="297"/>
                    </a:moveTo>
                    <a:lnTo>
                      <a:pt x="1223" y="292"/>
                    </a:lnTo>
                    <a:lnTo>
                      <a:pt x="1226" y="287"/>
                    </a:lnTo>
                    <a:lnTo>
                      <a:pt x="1228" y="282"/>
                    </a:lnTo>
                    <a:lnTo>
                      <a:pt x="1228" y="277"/>
                    </a:lnTo>
                    <a:lnTo>
                      <a:pt x="1233" y="274"/>
                    </a:lnTo>
                    <a:lnTo>
                      <a:pt x="1233" y="271"/>
                    </a:lnTo>
                    <a:lnTo>
                      <a:pt x="1235" y="269"/>
                    </a:lnTo>
                    <a:lnTo>
                      <a:pt x="1235" y="267"/>
                    </a:lnTo>
                    <a:lnTo>
                      <a:pt x="1238" y="261"/>
                    </a:lnTo>
                    <a:lnTo>
                      <a:pt x="1238" y="256"/>
                    </a:lnTo>
                    <a:lnTo>
                      <a:pt x="1240" y="254"/>
                    </a:lnTo>
                    <a:lnTo>
                      <a:pt x="1243" y="257"/>
                    </a:lnTo>
                    <a:lnTo>
                      <a:pt x="1245" y="262"/>
                    </a:lnTo>
                    <a:lnTo>
                      <a:pt x="1246" y="266"/>
                    </a:lnTo>
                    <a:lnTo>
                      <a:pt x="1241" y="274"/>
                    </a:lnTo>
                    <a:lnTo>
                      <a:pt x="1243" y="277"/>
                    </a:lnTo>
                    <a:lnTo>
                      <a:pt x="1240" y="282"/>
                    </a:lnTo>
                    <a:lnTo>
                      <a:pt x="1241" y="286"/>
                    </a:lnTo>
                    <a:lnTo>
                      <a:pt x="1238" y="296"/>
                    </a:lnTo>
                    <a:lnTo>
                      <a:pt x="1233" y="299"/>
                    </a:lnTo>
                    <a:lnTo>
                      <a:pt x="1226" y="297"/>
                    </a:lnTo>
                    <a:lnTo>
                      <a:pt x="1226" y="297"/>
                    </a:lnTo>
                    <a:close/>
                    <a:moveTo>
                      <a:pt x="1172" y="198"/>
                    </a:moveTo>
                    <a:lnTo>
                      <a:pt x="1168" y="193"/>
                    </a:lnTo>
                    <a:lnTo>
                      <a:pt x="1167" y="188"/>
                    </a:lnTo>
                    <a:lnTo>
                      <a:pt x="1170" y="186"/>
                    </a:lnTo>
                    <a:lnTo>
                      <a:pt x="1167" y="183"/>
                    </a:lnTo>
                    <a:lnTo>
                      <a:pt x="1162" y="184"/>
                    </a:lnTo>
                    <a:lnTo>
                      <a:pt x="1158" y="183"/>
                    </a:lnTo>
                    <a:lnTo>
                      <a:pt x="1155" y="184"/>
                    </a:lnTo>
                    <a:lnTo>
                      <a:pt x="1150" y="184"/>
                    </a:lnTo>
                    <a:lnTo>
                      <a:pt x="1147" y="184"/>
                    </a:lnTo>
                    <a:lnTo>
                      <a:pt x="1147" y="181"/>
                    </a:lnTo>
                    <a:lnTo>
                      <a:pt x="1150" y="178"/>
                    </a:lnTo>
                    <a:lnTo>
                      <a:pt x="1152" y="174"/>
                    </a:lnTo>
                    <a:lnTo>
                      <a:pt x="1157" y="174"/>
                    </a:lnTo>
                    <a:lnTo>
                      <a:pt x="1162" y="174"/>
                    </a:lnTo>
                    <a:lnTo>
                      <a:pt x="1175" y="169"/>
                    </a:lnTo>
                    <a:lnTo>
                      <a:pt x="1180" y="171"/>
                    </a:lnTo>
                    <a:lnTo>
                      <a:pt x="1183" y="173"/>
                    </a:lnTo>
                    <a:lnTo>
                      <a:pt x="1187" y="173"/>
                    </a:lnTo>
                    <a:lnTo>
                      <a:pt x="1193" y="173"/>
                    </a:lnTo>
                    <a:lnTo>
                      <a:pt x="1198" y="169"/>
                    </a:lnTo>
                    <a:lnTo>
                      <a:pt x="1206" y="169"/>
                    </a:lnTo>
                    <a:lnTo>
                      <a:pt x="1208" y="169"/>
                    </a:lnTo>
                    <a:lnTo>
                      <a:pt x="1211" y="168"/>
                    </a:lnTo>
                    <a:lnTo>
                      <a:pt x="1215" y="168"/>
                    </a:lnTo>
                    <a:lnTo>
                      <a:pt x="1215" y="171"/>
                    </a:lnTo>
                    <a:lnTo>
                      <a:pt x="1216" y="176"/>
                    </a:lnTo>
                    <a:lnTo>
                      <a:pt x="1216" y="179"/>
                    </a:lnTo>
                    <a:lnTo>
                      <a:pt x="1213" y="186"/>
                    </a:lnTo>
                    <a:lnTo>
                      <a:pt x="1216" y="191"/>
                    </a:lnTo>
                    <a:lnTo>
                      <a:pt x="1213" y="201"/>
                    </a:lnTo>
                    <a:lnTo>
                      <a:pt x="1206" y="203"/>
                    </a:lnTo>
                    <a:lnTo>
                      <a:pt x="1203" y="208"/>
                    </a:lnTo>
                    <a:lnTo>
                      <a:pt x="1198" y="206"/>
                    </a:lnTo>
                    <a:lnTo>
                      <a:pt x="1195" y="206"/>
                    </a:lnTo>
                    <a:lnTo>
                      <a:pt x="1191" y="204"/>
                    </a:lnTo>
                    <a:lnTo>
                      <a:pt x="1187" y="204"/>
                    </a:lnTo>
                    <a:lnTo>
                      <a:pt x="1182" y="199"/>
                    </a:lnTo>
                    <a:lnTo>
                      <a:pt x="1182" y="193"/>
                    </a:lnTo>
                    <a:lnTo>
                      <a:pt x="1178" y="188"/>
                    </a:lnTo>
                    <a:lnTo>
                      <a:pt x="1175" y="191"/>
                    </a:lnTo>
                    <a:lnTo>
                      <a:pt x="1177" y="194"/>
                    </a:lnTo>
                    <a:lnTo>
                      <a:pt x="1172" y="198"/>
                    </a:lnTo>
                    <a:lnTo>
                      <a:pt x="1172" y="198"/>
                    </a:lnTo>
                    <a:close/>
                    <a:moveTo>
                      <a:pt x="1105" y="231"/>
                    </a:moveTo>
                    <a:lnTo>
                      <a:pt x="1108" y="228"/>
                    </a:lnTo>
                    <a:lnTo>
                      <a:pt x="1108" y="224"/>
                    </a:lnTo>
                    <a:lnTo>
                      <a:pt x="1113" y="219"/>
                    </a:lnTo>
                    <a:lnTo>
                      <a:pt x="1115" y="214"/>
                    </a:lnTo>
                    <a:lnTo>
                      <a:pt x="1120" y="213"/>
                    </a:lnTo>
                    <a:lnTo>
                      <a:pt x="1123" y="209"/>
                    </a:lnTo>
                    <a:lnTo>
                      <a:pt x="1127" y="209"/>
                    </a:lnTo>
                    <a:lnTo>
                      <a:pt x="1138" y="208"/>
                    </a:lnTo>
                    <a:lnTo>
                      <a:pt x="1142" y="209"/>
                    </a:lnTo>
                    <a:lnTo>
                      <a:pt x="1147" y="209"/>
                    </a:lnTo>
                    <a:lnTo>
                      <a:pt x="1150" y="211"/>
                    </a:lnTo>
                    <a:lnTo>
                      <a:pt x="1155" y="211"/>
                    </a:lnTo>
                    <a:lnTo>
                      <a:pt x="1158" y="209"/>
                    </a:lnTo>
                    <a:lnTo>
                      <a:pt x="1165" y="211"/>
                    </a:lnTo>
                    <a:lnTo>
                      <a:pt x="1165" y="213"/>
                    </a:lnTo>
                    <a:lnTo>
                      <a:pt x="1172" y="213"/>
                    </a:lnTo>
                    <a:lnTo>
                      <a:pt x="1178" y="214"/>
                    </a:lnTo>
                    <a:lnTo>
                      <a:pt x="1180" y="216"/>
                    </a:lnTo>
                    <a:lnTo>
                      <a:pt x="1185" y="216"/>
                    </a:lnTo>
                    <a:lnTo>
                      <a:pt x="1187" y="218"/>
                    </a:lnTo>
                    <a:lnTo>
                      <a:pt x="1182" y="226"/>
                    </a:lnTo>
                    <a:lnTo>
                      <a:pt x="1178" y="224"/>
                    </a:lnTo>
                    <a:lnTo>
                      <a:pt x="1167" y="228"/>
                    </a:lnTo>
                    <a:lnTo>
                      <a:pt x="1162" y="229"/>
                    </a:lnTo>
                    <a:lnTo>
                      <a:pt x="1157" y="233"/>
                    </a:lnTo>
                    <a:lnTo>
                      <a:pt x="1157" y="236"/>
                    </a:lnTo>
                    <a:lnTo>
                      <a:pt x="1162" y="236"/>
                    </a:lnTo>
                    <a:lnTo>
                      <a:pt x="1163" y="236"/>
                    </a:lnTo>
                    <a:lnTo>
                      <a:pt x="1165" y="239"/>
                    </a:lnTo>
                    <a:lnTo>
                      <a:pt x="1158" y="246"/>
                    </a:lnTo>
                    <a:lnTo>
                      <a:pt x="1157" y="247"/>
                    </a:lnTo>
                    <a:lnTo>
                      <a:pt x="1153" y="249"/>
                    </a:lnTo>
                    <a:lnTo>
                      <a:pt x="1153" y="251"/>
                    </a:lnTo>
                    <a:lnTo>
                      <a:pt x="1150" y="256"/>
                    </a:lnTo>
                    <a:lnTo>
                      <a:pt x="1145" y="256"/>
                    </a:lnTo>
                    <a:lnTo>
                      <a:pt x="1140" y="257"/>
                    </a:lnTo>
                    <a:lnTo>
                      <a:pt x="1133" y="257"/>
                    </a:lnTo>
                    <a:lnTo>
                      <a:pt x="1130" y="254"/>
                    </a:lnTo>
                    <a:lnTo>
                      <a:pt x="1127" y="256"/>
                    </a:lnTo>
                    <a:lnTo>
                      <a:pt x="1122" y="254"/>
                    </a:lnTo>
                    <a:lnTo>
                      <a:pt x="1117" y="254"/>
                    </a:lnTo>
                    <a:lnTo>
                      <a:pt x="1115" y="252"/>
                    </a:lnTo>
                    <a:lnTo>
                      <a:pt x="1118" y="251"/>
                    </a:lnTo>
                    <a:lnTo>
                      <a:pt x="1115" y="244"/>
                    </a:lnTo>
                    <a:lnTo>
                      <a:pt x="1110" y="243"/>
                    </a:lnTo>
                    <a:lnTo>
                      <a:pt x="1107" y="241"/>
                    </a:lnTo>
                    <a:lnTo>
                      <a:pt x="1105" y="236"/>
                    </a:lnTo>
                    <a:lnTo>
                      <a:pt x="1105" y="231"/>
                    </a:lnTo>
                    <a:lnTo>
                      <a:pt x="1105" y="231"/>
                    </a:lnTo>
                    <a:close/>
                    <a:moveTo>
                      <a:pt x="1098" y="216"/>
                    </a:moveTo>
                    <a:lnTo>
                      <a:pt x="1102" y="218"/>
                    </a:lnTo>
                    <a:lnTo>
                      <a:pt x="1108" y="216"/>
                    </a:lnTo>
                    <a:lnTo>
                      <a:pt x="1112" y="211"/>
                    </a:lnTo>
                    <a:lnTo>
                      <a:pt x="1112" y="206"/>
                    </a:lnTo>
                    <a:lnTo>
                      <a:pt x="1113" y="203"/>
                    </a:lnTo>
                    <a:lnTo>
                      <a:pt x="1113" y="199"/>
                    </a:lnTo>
                    <a:lnTo>
                      <a:pt x="1113" y="194"/>
                    </a:lnTo>
                    <a:lnTo>
                      <a:pt x="1110" y="194"/>
                    </a:lnTo>
                    <a:lnTo>
                      <a:pt x="1107" y="194"/>
                    </a:lnTo>
                    <a:lnTo>
                      <a:pt x="1103" y="193"/>
                    </a:lnTo>
                    <a:lnTo>
                      <a:pt x="1100" y="196"/>
                    </a:lnTo>
                    <a:lnTo>
                      <a:pt x="1097" y="196"/>
                    </a:lnTo>
                    <a:lnTo>
                      <a:pt x="1095" y="199"/>
                    </a:lnTo>
                    <a:lnTo>
                      <a:pt x="1095" y="204"/>
                    </a:lnTo>
                    <a:lnTo>
                      <a:pt x="1095" y="209"/>
                    </a:lnTo>
                    <a:lnTo>
                      <a:pt x="1098" y="216"/>
                    </a:lnTo>
                    <a:lnTo>
                      <a:pt x="1098" y="216"/>
                    </a:lnTo>
                    <a:close/>
                    <a:moveTo>
                      <a:pt x="1507" y="538"/>
                    </a:moveTo>
                    <a:lnTo>
                      <a:pt x="1512" y="540"/>
                    </a:lnTo>
                    <a:lnTo>
                      <a:pt x="1517" y="538"/>
                    </a:lnTo>
                    <a:lnTo>
                      <a:pt x="1517" y="543"/>
                    </a:lnTo>
                    <a:lnTo>
                      <a:pt x="1522" y="543"/>
                    </a:lnTo>
                    <a:lnTo>
                      <a:pt x="1524" y="545"/>
                    </a:lnTo>
                    <a:lnTo>
                      <a:pt x="1527" y="545"/>
                    </a:lnTo>
                    <a:lnTo>
                      <a:pt x="1535" y="540"/>
                    </a:lnTo>
                    <a:lnTo>
                      <a:pt x="1540" y="538"/>
                    </a:lnTo>
                    <a:lnTo>
                      <a:pt x="1547" y="541"/>
                    </a:lnTo>
                    <a:lnTo>
                      <a:pt x="1552" y="541"/>
                    </a:lnTo>
                    <a:lnTo>
                      <a:pt x="1554" y="543"/>
                    </a:lnTo>
                    <a:lnTo>
                      <a:pt x="1557" y="541"/>
                    </a:lnTo>
                    <a:lnTo>
                      <a:pt x="1557" y="538"/>
                    </a:lnTo>
                    <a:lnTo>
                      <a:pt x="1560" y="533"/>
                    </a:lnTo>
                    <a:lnTo>
                      <a:pt x="1564" y="533"/>
                    </a:lnTo>
                    <a:lnTo>
                      <a:pt x="1564" y="530"/>
                    </a:lnTo>
                    <a:lnTo>
                      <a:pt x="1560" y="525"/>
                    </a:lnTo>
                    <a:lnTo>
                      <a:pt x="1560" y="522"/>
                    </a:lnTo>
                    <a:lnTo>
                      <a:pt x="1564" y="523"/>
                    </a:lnTo>
                    <a:lnTo>
                      <a:pt x="1564" y="527"/>
                    </a:lnTo>
                    <a:lnTo>
                      <a:pt x="1567" y="532"/>
                    </a:lnTo>
                    <a:lnTo>
                      <a:pt x="1570" y="528"/>
                    </a:lnTo>
                    <a:lnTo>
                      <a:pt x="1572" y="528"/>
                    </a:lnTo>
                    <a:lnTo>
                      <a:pt x="1575" y="528"/>
                    </a:lnTo>
                    <a:lnTo>
                      <a:pt x="1579" y="530"/>
                    </a:lnTo>
                    <a:lnTo>
                      <a:pt x="1579" y="527"/>
                    </a:lnTo>
                    <a:lnTo>
                      <a:pt x="1577" y="522"/>
                    </a:lnTo>
                    <a:lnTo>
                      <a:pt x="1579" y="520"/>
                    </a:lnTo>
                    <a:lnTo>
                      <a:pt x="1575" y="517"/>
                    </a:lnTo>
                    <a:lnTo>
                      <a:pt x="1570" y="518"/>
                    </a:lnTo>
                    <a:lnTo>
                      <a:pt x="1564" y="520"/>
                    </a:lnTo>
                    <a:lnTo>
                      <a:pt x="1564" y="515"/>
                    </a:lnTo>
                    <a:lnTo>
                      <a:pt x="1565" y="515"/>
                    </a:lnTo>
                    <a:lnTo>
                      <a:pt x="1569" y="515"/>
                    </a:lnTo>
                    <a:lnTo>
                      <a:pt x="1574" y="513"/>
                    </a:lnTo>
                    <a:lnTo>
                      <a:pt x="1575" y="510"/>
                    </a:lnTo>
                    <a:lnTo>
                      <a:pt x="1579" y="512"/>
                    </a:lnTo>
                    <a:lnTo>
                      <a:pt x="1582" y="512"/>
                    </a:lnTo>
                    <a:lnTo>
                      <a:pt x="1583" y="508"/>
                    </a:lnTo>
                    <a:lnTo>
                      <a:pt x="1583" y="505"/>
                    </a:lnTo>
                    <a:lnTo>
                      <a:pt x="1585" y="502"/>
                    </a:lnTo>
                    <a:lnTo>
                      <a:pt x="1585" y="498"/>
                    </a:lnTo>
                    <a:lnTo>
                      <a:pt x="1588" y="498"/>
                    </a:lnTo>
                    <a:lnTo>
                      <a:pt x="1588" y="495"/>
                    </a:lnTo>
                    <a:lnTo>
                      <a:pt x="1582" y="493"/>
                    </a:lnTo>
                    <a:lnTo>
                      <a:pt x="1579" y="495"/>
                    </a:lnTo>
                    <a:lnTo>
                      <a:pt x="1580" y="492"/>
                    </a:lnTo>
                    <a:lnTo>
                      <a:pt x="1582" y="490"/>
                    </a:lnTo>
                    <a:lnTo>
                      <a:pt x="1583" y="487"/>
                    </a:lnTo>
                    <a:lnTo>
                      <a:pt x="1579" y="483"/>
                    </a:lnTo>
                    <a:lnTo>
                      <a:pt x="1569" y="483"/>
                    </a:lnTo>
                    <a:lnTo>
                      <a:pt x="1567" y="482"/>
                    </a:lnTo>
                    <a:lnTo>
                      <a:pt x="1569" y="478"/>
                    </a:lnTo>
                    <a:lnTo>
                      <a:pt x="1570" y="478"/>
                    </a:lnTo>
                    <a:lnTo>
                      <a:pt x="1569" y="473"/>
                    </a:lnTo>
                    <a:lnTo>
                      <a:pt x="1562" y="468"/>
                    </a:lnTo>
                    <a:lnTo>
                      <a:pt x="1557" y="468"/>
                    </a:lnTo>
                    <a:lnTo>
                      <a:pt x="1554" y="470"/>
                    </a:lnTo>
                    <a:lnTo>
                      <a:pt x="1547" y="470"/>
                    </a:lnTo>
                    <a:lnTo>
                      <a:pt x="1540" y="472"/>
                    </a:lnTo>
                    <a:lnTo>
                      <a:pt x="1532" y="467"/>
                    </a:lnTo>
                    <a:lnTo>
                      <a:pt x="1530" y="463"/>
                    </a:lnTo>
                    <a:lnTo>
                      <a:pt x="1529" y="462"/>
                    </a:lnTo>
                    <a:lnTo>
                      <a:pt x="1524" y="465"/>
                    </a:lnTo>
                    <a:lnTo>
                      <a:pt x="1520" y="465"/>
                    </a:lnTo>
                    <a:lnTo>
                      <a:pt x="1517" y="465"/>
                    </a:lnTo>
                    <a:lnTo>
                      <a:pt x="1512" y="467"/>
                    </a:lnTo>
                    <a:lnTo>
                      <a:pt x="1510" y="470"/>
                    </a:lnTo>
                    <a:lnTo>
                      <a:pt x="1507" y="467"/>
                    </a:lnTo>
                    <a:lnTo>
                      <a:pt x="1504" y="465"/>
                    </a:lnTo>
                    <a:lnTo>
                      <a:pt x="1499" y="467"/>
                    </a:lnTo>
                    <a:lnTo>
                      <a:pt x="1494" y="467"/>
                    </a:lnTo>
                    <a:lnTo>
                      <a:pt x="1494" y="470"/>
                    </a:lnTo>
                    <a:lnTo>
                      <a:pt x="1492" y="472"/>
                    </a:lnTo>
                    <a:lnTo>
                      <a:pt x="1492" y="468"/>
                    </a:lnTo>
                    <a:lnTo>
                      <a:pt x="1490" y="467"/>
                    </a:lnTo>
                    <a:lnTo>
                      <a:pt x="1485" y="468"/>
                    </a:lnTo>
                    <a:lnTo>
                      <a:pt x="1476" y="467"/>
                    </a:lnTo>
                    <a:lnTo>
                      <a:pt x="1474" y="468"/>
                    </a:lnTo>
                    <a:lnTo>
                      <a:pt x="1477" y="472"/>
                    </a:lnTo>
                    <a:lnTo>
                      <a:pt x="1477" y="475"/>
                    </a:lnTo>
                    <a:lnTo>
                      <a:pt x="1481" y="477"/>
                    </a:lnTo>
                    <a:lnTo>
                      <a:pt x="1476" y="477"/>
                    </a:lnTo>
                    <a:lnTo>
                      <a:pt x="1474" y="473"/>
                    </a:lnTo>
                    <a:lnTo>
                      <a:pt x="1471" y="473"/>
                    </a:lnTo>
                    <a:lnTo>
                      <a:pt x="1464" y="475"/>
                    </a:lnTo>
                    <a:lnTo>
                      <a:pt x="1461" y="473"/>
                    </a:lnTo>
                    <a:lnTo>
                      <a:pt x="1466" y="472"/>
                    </a:lnTo>
                    <a:lnTo>
                      <a:pt x="1467" y="468"/>
                    </a:lnTo>
                    <a:lnTo>
                      <a:pt x="1462" y="463"/>
                    </a:lnTo>
                    <a:lnTo>
                      <a:pt x="1462" y="460"/>
                    </a:lnTo>
                    <a:lnTo>
                      <a:pt x="1461" y="458"/>
                    </a:lnTo>
                    <a:lnTo>
                      <a:pt x="1454" y="460"/>
                    </a:lnTo>
                    <a:lnTo>
                      <a:pt x="1456" y="463"/>
                    </a:lnTo>
                    <a:lnTo>
                      <a:pt x="1454" y="467"/>
                    </a:lnTo>
                    <a:lnTo>
                      <a:pt x="1451" y="465"/>
                    </a:lnTo>
                    <a:lnTo>
                      <a:pt x="1452" y="462"/>
                    </a:lnTo>
                    <a:lnTo>
                      <a:pt x="1452" y="460"/>
                    </a:lnTo>
                    <a:lnTo>
                      <a:pt x="1447" y="458"/>
                    </a:lnTo>
                    <a:lnTo>
                      <a:pt x="1444" y="460"/>
                    </a:lnTo>
                    <a:lnTo>
                      <a:pt x="1441" y="460"/>
                    </a:lnTo>
                    <a:lnTo>
                      <a:pt x="1442" y="457"/>
                    </a:lnTo>
                    <a:lnTo>
                      <a:pt x="1442" y="455"/>
                    </a:lnTo>
                    <a:lnTo>
                      <a:pt x="1442" y="450"/>
                    </a:lnTo>
                    <a:lnTo>
                      <a:pt x="1437" y="450"/>
                    </a:lnTo>
                    <a:lnTo>
                      <a:pt x="1432" y="455"/>
                    </a:lnTo>
                    <a:lnTo>
                      <a:pt x="1432" y="462"/>
                    </a:lnTo>
                    <a:lnTo>
                      <a:pt x="1429" y="462"/>
                    </a:lnTo>
                    <a:lnTo>
                      <a:pt x="1427" y="457"/>
                    </a:lnTo>
                    <a:lnTo>
                      <a:pt x="1429" y="453"/>
                    </a:lnTo>
                    <a:lnTo>
                      <a:pt x="1429" y="452"/>
                    </a:lnTo>
                    <a:lnTo>
                      <a:pt x="1432" y="445"/>
                    </a:lnTo>
                    <a:lnTo>
                      <a:pt x="1429" y="442"/>
                    </a:lnTo>
                    <a:lnTo>
                      <a:pt x="1422" y="443"/>
                    </a:lnTo>
                    <a:lnTo>
                      <a:pt x="1422" y="442"/>
                    </a:lnTo>
                    <a:lnTo>
                      <a:pt x="1427" y="440"/>
                    </a:lnTo>
                    <a:lnTo>
                      <a:pt x="1429" y="435"/>
                    </a:lnTo>
                    <a:lnTo>
                      <a:pt x="1429" y="432"/>
                    </a:lnTo>
                    <a:lnTo>
                      <a:pt x="1426" y="434"/>
                    </a:lnTo>
                    <a:lnTo>
                      <a:pt x="1421" y="432"/>
                    </a:lnTo>
                    <a:lnTo>
                      <a:pt x="1419" y="434"/>
                    </a:lnTo>
                    <a:lnTo>
                      <a:pt x="1416" y="434"/>
                    </a:lnTo>
                    <a:lnTo>
                      <a:pt x="1417" y="432"/>
                    </a:lnTo>
                    <a:lnTo>
                      <a:pt x="1417" y="429"/>
                    </a:lnTo>
                    <a:lnTo>
                      <a:pt x="1412" y="429"/>
                    </a:lnTo>
                    <a:lnTo>
                      <a:pt x="1411" y="432"/>
                    </a:lnTo>
                    <a:lnTo>
                      <a:pt x="1404" y="434"/>
                    </a:lnTo>
                    <a:lnTo>
                      <a:pt x="1404" y="430"/>
                    </a:lnTo>
                    <a:lnTo>
                      <a:pt x="1407" y="429"/>
                    </a:lnTo>
                    <a:lnTo>
                      <a:pt x="1409" y="425"/>
                    </a:lnTo>
                    <a:lnTo>
                      <a:pt x="1411" y="422"/>
                    </a:lnTo>
                    <a:lnTo>
                      <a:pt x="1414" y="422"/>
                    </a:lnTo>
                    <a:lnTo>
                      <a:pt x="1417" y="427"/>
                    </a:lnTo>
                    <a:lnTo>
                      <a:pt x="1424" y="427"/>
                    </a:lnTo>
                    <a:lnTo>
                      <a:pt x="1424" y="424"/>
                    </a:lnTo>
                    <a:lnTo>
                      <a:pt x="1419" y="420"/>
                    </a:lnTo>
                    <a:lnTo>
                      <a:pt x="1416" y="419"/>
                    </a:lnTo>
                    <a:lnTo>
                      <a:pt x="1417" y="417"/>
                    </a:lnTo>
                    <a:lnTo>
                      <a:pt x="1412" y="412"/>
                    </a:lnTo>
                    <a:lnTo>
                      <a:pt x="1407" y="410"/>
                    </a:lnTo>
                    <a:lnTo>
                      <a:pt x="1409" y="409"/>
                    </a:lnTo>
                    <a:lnTo>
                      <a:pt x="1411" y="407"/>
                    </a:lnTo>
                    <a:lnTo>
                      <a:pt x="1412" y="407"/>
                    </a:lnTo>
                    <a:lnTo>
                      <a:pt x="1416" y="410"/>
                    </a:lnTo>
                    <a:lnTo>
                      <a:pt x="1419" y="415"/>
                    </a:lnTo>
                    <a:lnTo>
                      <a:pt x="1426" y="417"/>
                    </a:lnTo>
                    <a:lnTo>
                      <a:pt x="1429" y="420"/>
                    </a:lnTo>
                    <a:lnTo>
                      <a:pt x="1432" y="417"/>
                    </a:lnTo>
                    <a:lnTo>
                      <a:pt x="1434" y="420"/>
                    </a:lnTo>
                    <a:lnTo>
                      <a:pt x="1442" y="422"/>
                    </a:lnTo>
                    <a:lnTo>
                      <a:pt x="1447" y="422"/>
                    </a:lnTo>
                    <a:lnTo>
                      <a:pt x="1449" y="419"/>
                    </a:lnTo>
                    <a:lnTo>
                      <a:pt x="1447" y="414"/>
                    </a:lnTo>
                    <a:lnTo>
                      <a:pt x="1437" y="407"/>
                    </a:lnTo>
                    <a:lnTo>
                      <a:pt x="1434" y="404"/>
                    </a:lnTo>
                    <a:lnTo>
                      <a:pt x="1431" y="404"/>
                    </a:lnTo>
                    <a:lnTo>
                      <a:pt x="1429" y="400"/>
                    </a:lnTo>
                    <a:lnTo>
                      <a:pt x="1426" y="395"/>
                    </a:lnTo>
                    <a:lnTo>
                      <a:pt x="1422" y="395"/>
                    </a:lnTo>
                    <a:lnTo>
                      <a:pt x="1421" y="394"/>
                    </a:lnTo>
                    <a:lnTo>
                      <a:pt x="1422" y="390"/>
                    </a:lnTo>
                    <a:lnTo>
                      <a:pt x="1426" y="392"/>
                    </a:lnTo>
                    <a:lnTo>
                      <a:pt x="1429" y="395"/>
                    </a:lnTo>
                    <a:lnTo>
                      <a:pt x="1432" y="395"/>
                    </a:lnTo>
                    <a:lnTo>
                      <a:pt x="1434" y="399"/>
                    </a:lnTo>
                    <a:lnTo>
                      <a:pt x="1436" y="400"/>
                    </a:lnTo>
                    <a:lnTo>
                      <a:pt x="1437" y="397"/>
                    </a:lnTo>
                    <a:lnTo>
                      <a:pt x="1436" y="389"/>
                    </a:lnTo>
                    <a:lnTo>
                      <a:pt x="1431" y="384"/>
                    </a:lnTo>
                    <a:lnTo>
                      <a:pt x="1427" y="384"/>
                    </a:lnTo>
                    <a:lnTo>
                      <a:pt x="1426" y="382"/>
                    </a:lnTo>
                    <a:lnTo>
                      <a:pt x="1421" y="382"/>
                    </a:lnTo>
                    <a:lnTo>
                      <a:pt x="1416" y="385"/>
                    </a:lnTo>
                    <a:lnTo>
                      <a:pt x="1411" y="385"/>
                    </a:lnTo>
                    <a:lnTo>
                      <a:pt x="1407" y="382"/>
                    </a:lnTo>
                    <a:lnTo>
                      <a:pt x="1404" y="384"/>
                    </a:lnTo>
                    <a:lnTo>
                      <a:pt x="1401" y="380"/>
                    </a:lnTo>
                    <a:lnTo>
                      <a:pt x="1396" y="387"/>
                    </a:lnTo>
                    <a:lnTo>
                      <a:pt x="1389" y="390"/>
                    </a:lnTo>
                    <a:lnTo>
                      <a:pt x="1387" y="394"/>
                    </a:lnTo>
                    <a:lnTo>
                      <a:pt x="1384" y="395"/>
                    </a:lnTo>
                    <a:lnTo>
                      <a:pt x="1384" y="392"/>
                    </a:lnTo>
                    <a:lnTo>
                      <a:pt x="1387" y="389"/>
                    </a:lnTo>
                    <a:lnTo>
                      <a:pt x="1389" y="387"/>
                    </a:lnTo>
                    <a:lnTo>
                      <a:pt x="1399" y="379"/>
                    </a:lnTo>
                    <a:lnTo>
                      <a:pt x="1401" y="375"/>
                    </a:lnTo>
                    <a:lnTo>
                      <a:pt x="1399" y="372"/>
                    </a:lnTo>
                    <a:lnTo>
                      <a:pt x="1399" y="362"/>
                    </a:lnTo>
                    <a:lnTo>
                      <a:pt x="1401" y="360"/>
                    </a:lnTo>
                    <a:lnTo>
                      <a:pt x="1396" y="357"/>
                    </a:lnTo>
                    <a:lnTo>
                      <a:pt x="1394" y="359"/>
                    </a:lnTo>
                    <a:lnTo>
                      <a:pt x="1389" y="359"/>
                    </a:lnTo>
                    <a:lnTo>
                      <a:pt x="1387" y="357"/>
                    </a:lnTo>
                    <a:lnTo>
                      <a:pt x="1386" y="352"/>
                    </a:lnTo>
                    <a:lnTo>
                      <a:pt x="1386" y="350"/>
                    </a:lnTo>
                    <a:lnTo>
                      <a:pt x="1378" y="347"/>
                    </a:lnTo>
                    <a:lnTo>
                      <a:pt x="1374" y="344"/>
                    </a:lnTo>
                    <a:lnTo>
                      <a:pt x="1369" y="344"/>
                    </a:lnTo>
                    <a:lnTo>
                      <a:pt x="1364" y="341"/>
                    </a:lnTo>
                    <a:lnTo>
                      <a:pt x="1363" y="344"/>
                    </a:lnTo>
                    <a:lnTo>
                      <a:pt x="1353" y="344"/>
                    </a:lnTo>
                    <a:lnTo>
                      <a:pt x="1353" y="345"/>
                    </a:lnTo>
                    <a:lnTo>
                      <a:pt x="1349" y="345"/>
                    </a:lnTo>
                    <a:lnTo>
                      <a:pt x="1348" y="350"/>
                    </a:lnTo>
                    <a:lnTo>
                      <a:pt x="1351" y="354"/>
                    </a:lnTo>
                    <a:lnTo>
                      <a:pt x="1353" y="357"/>
                    </a:lnTo>
                    <a:lnTo>
                      <a:pt x="1349" y="357"/>
                    </a:lnTo>
                    <a:lnTo>
                      <a:pt x="1344" y="350"/>
                    </a:lnTo>
                    <a:lnTo>
                      <a:pt x="1343" y="355"/>
                    </a:lnTo>
                    <a:lnTo>
                      <a:pt x="1344" y="359"/>
                    </a:lnTo>
                    <a:lnTo>
                      <a:pt x="1349" y="362"/>
                    </a:lnTo>
                    <a:lnTo>
                      <a:pt x="1354" y="369"/>
                    </a:lnTo>
                    <a:lnTo>
                      <a:pt x="1359" y="369"/>
                    </a:lnTo>
                    <a:lnTo>
                      <a:pt x="1356" y="370"/>
                    </a:lnTo>
                    <a:lnTo>
                      <a:pt x="1353" y="370"/>
                    </a:lnTo>
                    <a:lnTo>
                      <a:pt x="1351" y="375"/>
                    </a:lnTo>
                    <a:lnTo>
                      <a:pt x="1358" y="382"/>
                    </a:lnTo>
                    <a:lnTo>
                      <a:pt x="1361" y="384"/>
                    </a:lnTo>
                    <a:lnTo>
                      <a:pt x="1361" y="387"/>
                    </a:lnTo>
                    <a:lnTo>
                      <a:pt x="1359" y="385"/>
                    </a:lnTo>
                    <a:lnTo>
                      <a:pt x="1353" y="385"/>
                    </a:lnTo>
                    <a:lnTo>
                      <a:pt x="1353" y="387"/>
                    </a:lnTo>
                    <a:lnTo>
                      <a:pt x="1349" y="389"/>
                    </a:lnTo>
                    <a:lnTo>
                      <a:pt x="1348" y="392"/>
                    </a:lnTo>
                    <a:lnTo>
                      <a:pt x="1354" y="390"/>
                    </a:lnTo>
                    <a:lnTo>
                      <a:pt x="1358" y="392"/>
                    </a:lnTo>
                    <a:lnTo>
                      <a:pt x="1366" y="390"/>
                    </a:lnTo>
                    <a:lnTo>
                      <a:pt x="1366" y="392"/>
                    </a:lnTo>
                    <a:lnTo>
                      <a:pt x="1371" y="394"/>
                    </a:lnTo>
                    <a:lnTo>
                      <a:pt x="1373" y="397"/>
                    </a:lnTo>
                    <a:lnTo>
                      <a:pt x="1379" y="400"/>
                    </a:lnTo>
                    <a:lnTo>
                      <a:pt x="1381" y="400"/>
                    </a:lnTo>
                    <a:lnTo>
                      <a:pt x="1381" y="399"/>
                    </a:lnTo>
                    <a:lnTo>
                      <a:pt x="1383" y="400"/>
                    </a:lnTo>
                    <a:lnTo>
                      <a:pt x="1387" y="397"/>
                    </a:lnTo>
                    <a:lnTo>
                      <a:pt x="1391" y="399"/>
                    </a:lnTo>
                    <a:lnTo>
                      <a:pt x="1392" y="400"/>
                    </a:lnTo>
                    <a:lnTo>
                      <a:pt x="1391" y="405"/>
                    </a:lnTo>
                    <a:lnTo>
                      <a:pt x="1391" y="412"/>
                    </a:lnTo>
                    <a:lnTo>
                      <a:pt x="1389" y="419"/>
                    </a:lnTo>
                    <a:lnTo>
                      <a:pt x="1389" y="422"/>
                    </a:lnTo>
                    <a:lnTo>
                      <a:pt x="1391" y="425"/>
                    </a:lnTo>
                    <a:lnTo>
                      <a:pt x="1389" y="432"/>
                    </a:lnTo>
                    <a:lnTo>
                      <a:pt x="1389" y="434"/>
                    </a:lnTo>
                    <a:lnTo>
                      <a:pt x="1387" y="439"/>
                    </a:lnTo>
                    <a:lnTo>
                      <a:pt x="1381" y="443"/>
                    </a:lnTo>
                    <a:lnTo>
                      <a:pt x="1376" y="445"/>
                    </a:lnTo>
                    <a:lnTo>
                      <a:pt x="1374" y="448"/>
                    </a:lnTo>
                    <a:lnTo>
                      <a:pt x="1369" y="453"/>
                    </a:lnTo>
                    <a:lnTo>
                      <a:pt x="1369" y="457"/>
                    </a:lnTo>
                    <a:lnTo>
                      <a:pt x="1366" y="460"/>
                    </a:lnTo>
                    <a:lnTo>
                      <a:pt x="1363" y="463"/>
                    </a:lnTo>
                    <a:lnTo>
                      <a:pt x="1363" y="468"/>
                    </a:lnTo>
                    <a:lnTo>
                      <a:pt x="1366" y="468"/>
                    </a:lnTo>
                    <a:lnTo>
                      <a:pt x="1366" y="472"/>
                    </a:lnTo>
                    <a:lnTo>
                      <a:pt x="1363" y="473"/>
                    </a:lnTo>
                    <a:lnTo>
                      <a:pt x="1361" y="477"/>
                    </a:lnTo>
                    <a:lnTo>
                      <a:pt x="1364" y="478"/>
                    </a:lnTo>
                    <a:lnTo>
                      <a:pt x="1359" y="483"/>
                    </a:lnTo>
                    <a:lnTo>
                      <a:pt x="1359" y="487"/>
                    </a:lnTo>
                    <a:lnTo>
                      <a:pt x="1361" y="492"/>
                    </a:lnTo>
                    <a:lnTo>
                      <a:pt x="1364" y="492"/>
                    </a:lnTo>
                    <a:lnTo>
                      <a:pt x="1364" y="495"/>
                    </a:lnTo>
                    <a:lnTo>
                      <a:pt x="1368" y="498"/>
                    </a:lnTo>
                    <a:lnTo>
                      <a:pt x="1371" y="497"/>
                    </a:lnTo>
                    <a:lnTo>
                      <a:pt x="1371" y="493"/>
                    </a:lnTo>
                    <a:lnTo>
                      <a:pt x="1373" y="492"/>
                    </a:lnTo>
                    <a:lnTo>
                      <a:pt x="1374" y="493"/>
                    </a:lnTo>
                    <a:lnTo>
                      <a:pt x="1378" y="493"/>
                    </a:lnTo>
                    <a:lnTo>
                      <a:pt x="1381" y="487"/>
                    </a:lnTo>
                    <a:lnTo>
                      <a:pt x="1383" y="490"/>
                    </a:lnTo>
                    <a:lnTo>
                      <a:pt x="1381" y="495"/>
                    </a:lnTo>
                    <a:lnTo>
                      <a:pt x="1376" y="495"/>
                    </a:lnTo>
                    <a:lnTo>
                      <a:pt x="1376" y="498"/>
                    </a:lnTo>
                    <a:lnTo>
                      <a:pt x="1378" y="500"/>
                    </a:lnTo>
                    <a:lnTo>
                      <a:pt x="1378" y="502"/>
                    </a:lnTo>
                    <a:lnTo>
                      <a:pt x="1383" y="507"/>
                    </a:lnTo>
                    <a:lnTo>
                      <a:pt x="1387" y="507"/>
                    </a:lnTo>
                    <a:lnTo>
                      <a:pt x="1387" y="508"/>
                    </a:lnTo>
                    <a:lnTo>
                      <a:pt x="1394" y="508"/>
                    </a:lnTo>
                    <a:lnTo>
                      <a:pt x="1397" y="507"/>
                    </a:lnTo>
                    <a:lnTo>
                      <a:pt x="1402" y="505"/>
                    </a:lnTo>
                    <a:lnTo>
                      <a:pt x="1402" y="498"/>
                    </a:lnTo>
                    <a:lnTo>
                      <a:pt x="1404" y="498"/>
                    </a:lnTo>
                    <a:lnTo>
                      <a:pt x="1407" y="497"/>
                    </a:lnTo>
                    <a:lnTo>
                      <a:pt x="1407" y="500"/>
                    </a:lnTo>
                    <a:lnTo>
                      <a:pt x="1407" y="502"/>
                    </a:lnTo>
                    <a:lnTo>
                      <a:pt x="1407" y="505"/>
                    </a:lnTo>
                    <a:lnTo>
                      <a:pt x="1409" y="503"/>
                    </a:lnTo>
                    <a:lnTo>
                      <a:pt x="1412" y="497"/>
                    </a:lnTo>
                    <a:lnTo>
                      <a:pt x="1416" y="497"/>
                    </a:lnTo>
                    <a:lnTo>
                      <a:pt x="1416" y="498"/>
                    </a:lnTo>
                    <a:lnTo>
                      <a:pt x="1416" y="503"/>
                    </a:lnTo>
                    <a:lnTo>
                      <a:pt x="1409" y="510"/>
                    </a:lnTo>
                    <a:lnTo>
                      <a:pt x="1406" y="513"/>
                    </a:lnTo>
                    <a:lnTo>
                      <a:pt x="1406" y="517"/>
                    </a:lnTo>
                    <a:lnTo>
                      <a:pt x="1411" y="518"/>
                    </a:lnTo>
                    <a:lnTo>
                      <a:pt x="1416" y="522"/>
                    </a:lnTo>
                    <a:lnTo>
                      <a:pt x="1419" y="520"/>
                    </a:lnTo>
                    <a:lnTo>
                      <a:pt x="1421" y="522"/>
                    </a:lnTo>
                    <a:lnTo>
                      <a:pt x="1426" y="523"/>
                    </a:lnTo>
                    <a:lnTo>
                      <a:pt x="1427" y="520"/>
                    </a:lnTo>
                    <a:lnTo>
                      <a:pt x="1432" y="520"/>
                    </a:lnTo>
                    <a:lnTo>
                      <a:pt x="1431" y="522"/>
                    </a:lnTo>
                    <a:lnTo>
                      <a:pt x="1431" y="523"/>
                    </a:lnTo>
                    <a:lnTo>
                      <a:pt x="1434" y="525"/>
                    </a:lnTo>
                    <a:lnTo>
                      <a:pt x="1437" y="527"/>
                    </a:lnTo>
                    <a:lnTo>
                      <a:pt x="1441" y="525"/>
                    </a:lnTo>
                    <a:lnTo>
                      <a:pt x="1441" y="523"/>
                    </a:lnTo>
                    <a:lnTo>
                      <a:pt x="1439" y="520"/>
                    </a:lnTo>
                    <a:lnTo>
                      <a:pt x="1442" y="515"/>
                    </a:lnTo>
                    <a:lnTo>
                      <a:pt x="1444" y="518"/>
                    </a:lnTo>
                    <a:lnTo>
                      <a:pt x="1442" y="523"/>
                    </a:lnTo>
                    <a:lnTo>
                      <a:pt x="1444" y="527"/>
                    </a:lnTo>
                    <a:lnTo>
                      <a:pt x="1447" y="527"/>
                    </a:lnTo>
                    <a:lnTo>
                      <a:pt x="1449" y="523"/>
                    </a:lnTo>
                    <a:lnTo>
                      <a:pt x="1451" y="520"/>
                    </a:lnTo>
                    <a:lnTo>
                      <a:pt x="1454" y="520"/>
                    </a:lnTo>
                    <a:lnTo>
                      <a:pt x="1452" y="523"/>
                    </a:lnTo>
                    <a:lnTo>
                      <a:pt x="1451" y="525"/>
                    </a:lnTo>
                    <a:lnTo>
                      <a:pt x="1451" y="528"/>
                    </a:lnTo>
                    <a:lnTo>
                      <a:pt x="1457" y="528"/>
                    </a:lnTo>
                    <a:lnTo>
                      <a:pt x="1461" y="525"/>
                    </a:lnTo>
                    <a:lnTo>
                      <a:pt x="1464" y="518"/>
                    </a:lnTo>
                    <a:lnTo>
                      <a:pt x="1466" y="522"/>
                    </a:lnTo>
                    <a:lnTo>
                      <a:pt x="1462" y="525"/>
                    </a:lnTo>
                    <a:lnTo>
                      <a:pt x="1462" y="528"/>
                    </a:lnTo>
                    <a:lnTo>
                      <a:pt x="1469" y="527"/>
                    </a:lnTo>
                    <a:lnTo>
                      <a:pt x="1471" y="522"/>
                    </a:lnTo>
                    <a:lnTo>
                      <a:pt x="1472" y="518"/>
                    </a:lnTo>
                    <a:lnTo>
                      <a:pt x="1471" y="528"/>
                    </a:lnTo>
                    <a:lnTo>
                      <a:pt x="1472" y="530"/>
                    </a:lnTo>
                    <a:lnTo>
                      <a:pt x="1477" y="532"/>
                    </a:lnTo>
                    <a:lnTo>
                      <a:pt x="1484" y="535"/>
                    </a:lnTo>
                    <a:lnTo>
                      <a:pt x="1487" y="533"/>
                    </a:lnTo>
                    <a:lnTo>
                      <a:pt x="1490" y="532"/>
                    </a:lnTo>
                    <a:lnTo>
                      <a:pt x="1492" y="535"/>
                    </a:lnTo>
                    <a:lnTo>
                      <a:pt x="1497" y="533"/>
                    </a:lnTo>
                    <a:lnTo>
                      <a:pt x="1500" y="532"/>
                    </a:lnTo>
                    <a:lnTo>
                      <a:pt x="1500" y="527"/>
                    </a:lnTo>
                    <a:lnTo>
                      <a:pt x="1505" y="523"/>
                    </a:lnTo>
                    <a:lnTo>
                      <a:pt x="1507" y="520"/>
                    </a:lnTo>
                    <a:lnTo>
                      <a:pt x="1504" y="517"/>
                    </a:lnTo>
                    <a:lnTo>
                      <a:pt x="1507" y="512"/>
                    </a:lnTo>
                    <a:lnTo>
                      <a:pt x="1509" y="513"/>
                    </a:lnTo>
                    <a:lnTo>
                      <a:pt x="1509" y="518"/>
                    </a:lnTo>
                    <a:lnTo>
                      <a:pt x="1512" y="518"/>
                    </a:lnTo>
                    <a:lnTo>
                      <a:pt x="1512" y="522"/>
                    </a:lnTo>
                    <a:lnTo>
                      <a:pt x="1509" y="523"/>
                    </a:lnTo>
                    <a:lnTo>
                      <a:pt x="1505" y="530"/>
                    </a:lnTo>
                    <a:lnTo>
                      <a:pt x="1507" y="538"/>
                    </a:lnTo>
                    <a:lnTo>
                      <a:pt x="1507" y="538"/>
                    </a:lnTo>
                    <a:close/>
                    <a:moveTo>
                      <a:pt x="1341" y="341"/>
                    </a:moveTo>
                    <a:lnTo>
                      <a:pt x="1344" y="339"/>
                    </a:lnTo>
                    <a:lnTo>
                      <a:pt x="1344" y="337"/>
                    </a:lnTo>
                    <a:lnTo>
                      <a:pt x="1341" y="337"/>
                    </a:lnTo>
                    <a:lnTo>
                      <a:pt x="1339" y="339"/>
                    </a:lnTo>
                    <a:lnTo>
                      <a:pt x="1341" y="341"/>
                    </a:lnTo>
                    <a:lnTo>
                      <a:pt x="1341" y="341"/>
                    </a:lnTo>
                    <a:close/>
                    <a:moveTo>
                      <a:pt x="1333" y="367"/>
                    </a:moveTo>
                    <a:lnTo>
                      <a:pt x="1336" y="364"/>
                    </a:lnTo>
                    <a:lnTo>
                      <a:pt x="1336" y="360"/>
                    </a:lnTo>
                    <a:lnTo>
                      <a:pt x="1338" y="364"/>
                    </a:lnTo>
                    <a:lnTo>
                      <a:pt x="1334" y="367"/>
                    </a:lnTo>
                    <a:lnTo>
                      <a:pt x="1333" y="367"/>
                    </a:lnTo>
                    <a:lnTo>
                      <a:pt x="1333" y="367"/>
                    </a:lnTo>
                    <a:close/>
                    <a:moveTo>
                      <a:pt x="1216" y="405"/>
                    </a:moveTo>
                    <a:lnTo>
                      <a:pt x="1215" y="407"/>
                    </a:lnTo>
                    <a:lnTo>
                      <a:pt x="1216" y="409"/>
                    </a:lnTo>
                    <a:lnTo>
                      <a:pt x="1218" y="407"/>
                    </a:lnTo>
                    <a:lnTo>
                      <a:pt x="1216" y="405"/>
                    </a:lnTo>
                    <a:lnTo>
                      <a:pt x="1216" y="405"/>
                    </a:lnTo>
                    <a:close/>
                    <a:moveTo>
                      <a:pt x="1291" y="339"/>
                    </a:moveTo>
                    <a:lnTo>
                      <a:pt x="1291" y="341"/>
                    </a:lnTo>
                    <a:lnTo>
                      <a:pt x="1294" y="344"/>
                    </a:lnTo>
                    <a:lnTo>
                      <a:pt x="1294" y="347"/>
                    </a:lnTo>
                    <a:lnTo>
                      <a:pt x="1298" y="345"/>
                    </a:lnTo>
                    <a:lnTo>
                      <a:pt x="1296" y="342"/>
                    </a:lnTo>
                    <a:lnTo>
                      <a:pt x="1294" y="339"/>
                    </a:lnTo>
                    <a:lnTo>
                      <a:pt x="1291" y="339"/>
                    </a:lnTo>
                    <a:lnTo>
                      <a:pt x="1291" y="339"/>
                    </a:lnTo>
                    <a:close/>
                    <a:moveTo>
                      <a:pt x="1255" y="341"/>
                    </a:moveTo>
                    <a:lnTo>
                      <a:pt x="1255" y="342"/>
                    </a:lnTo>
                    <a:lnTo>
                      <a:pt x="1258" y="344"/>
                    </a:lnTo>
                    <a:lnTo>
                      <a:pt x="1261" y="342"/>
                    </a:lnTo>
                    <a:lnTo>
                      <a:pt x="1266" y="342"/>
                    </a:lnTo>
                    <a:lnTo>
                      <a:pt x="1270" y="342"/>
                    </a:lnTo>
                    <a:lnTo>
                      <a:pt x="1276" y="339"/>
                    </a:lnTo>
                    <a:lnTo>
                      <a:pt x="1280" y="339"/>
                    </a:lnTo>
                    <a:lnTo>
                      <a:pt x="1285" y="337"/>
                    </a:lnTo>
                    <a:lnTo>
                      <a:pt x="1283" y="336"/>
                    </a:lnTo>
                    <a:lnTo>
                      <a:pt x="1276" y="336"/>
                    </a:lnTo>
                    <a:lnTo>
                      <a:pt x="1270" y="336"/>
                    </a:lnTo>
                    <a:lnTo>
                      <a:pt x="1270" y="336"/>
                    </a:lnTo>
                    <a:lnTo>
                      <a:pt x="1266" y="339"/>
                    </a:lnTo>
                    <a:lnTo>
                      <a:pt x="1266" y="339"/>
                    </a:lnTo>
                    <a:lnTo>
                      <a:pt x="1263" y="337"/>
                    </a:lnTo>
                    <a:lnTo>
                      <a:pt x="1258" y="339"/>
                    </a:lnTo>
                    <a:lnTo>
                      <a:pt x="1255" y="341"/>
                    </a:lnTo>
                    <a:lnTo>
                      <a:pt x="1255" y="341"/>
                    </a:lnTo>
                    <a:close/>
                    <a:moveTo>
                      <a:pt x="1218" y="352"/>
                    </a:moveTo>
                    <a:lnTo>
                      <a:pt x="1215" y="349"/>
                    </a:lnTo>
                    <a:lnTo>
                      <a:pt x="1208" y="349"/>
                    </a:lnTo>
                    <a:lnTo>
                      <a:pt x="1205" y="347"/>
                    </a:lnTo>
                    <a:lnTo>
                      <a:pt x="1203" y="342"/>
                    </a:lnTo>
                    <a:lnTo>
                      <a:pt x="1206" y="339"/>
                    </a:lnTo>
                    <a:lnTo>
                      <a:pt x="1206" y="336"/>
                    </a:lnTo>
                    <a:lnTo>
                      <a:pt x="1206" y="332"/>
                    </a:lnTo>
                    <a:lnTo>
                      <a:pt x="1206" y="329"/>
                    </a:lnTo>
                    <a:lnTo>
                      <a:pt x="1210" y="327"/>
                    </a:lnTo>
                    <a:lnTo>
                      <a:pt x="1216" y="327"/>
                    </a:lnTo>
                    <a:lnTo>
                      <a:pt x="1218" y="327"/>
                    </a:lnTo>
                    <a:lnTo>
                      <a:pt x="1220" y="329"/>
                    </a:lnTo>
                    <a:lnTo>
                      <a:pt x="1220" y="331"/>
                    </a:lnTo>
                    <a:lnTo>
                      <a:pt x="1218" y="332"/>
                    </a:lnTo>
                    <a:lnTo>
                      <a:pt x="1216" y="336"/>
                    </a:lnTo>
                    <a:lnTo>
                      <a:pt x="1218" y="336"/>
                    </a:lnTo>
                    <a:lnTo>
                      <a:pt x="1223" y="336"/>
                    </a:lnTo>
                    <a:lnTo>
                      <a:pt x="1223" y="337"/>
                    </a:lnTo>
                    <a:lnTo>
                      <a:pt x="1221" y="341"/>
                    </a:lnTo>
                    <a:lnTo>
                      <a:pt x="1223" y="342"/>
                    </a:lnTo>
                    <a:lnTo>
                      <a:pt x="1223" y="347"/>
                    </a:lnTo>
                    <a:lnTo>
                      <a:pt x="1221" y="350"/>
                    </a:lnTo>
                    <a:lnTo>
                      <a:pt x="1218" y="352"/>
                    </a:lnTo>
                    <a:lnTo>
                      <a:pt x="1218" y="352"/>
                    </a:lnTo>
                    <a:close/>
                    <a:moveTo>
                      <a:pt x="1211" y="367"/>
                    </a:moveTo>
                    <a:lnTo>
                      <a:pt x="1221" y="369"/>
                    </a:lnTo>
                    <a:lnTo>
                      <a:pt x="1225" y="365"/>
                    </a:lnTo>
                    <a:lnTo>
                      <a:pt x="1228" y="360"/>
                    </a:lnTo>
                    <a:lnTo>
                      <a:pt x="1225" y="355"/>
                    </a:lnTo>
                    <a:lnTo>
                      <a:pt x="1220" y="357"/>
                    </a:lnTo>
                    <a:lnTo>
                      <a:pt x="1215" y="354"/>
                    </a:lnTo>
                    <a:lnTo>
                      <a:pt x="1208" y="354"/>
                    </a:lnTo>
                    <a:lnTo>
                      <a:pt x="1205" y="354"/>
                    </a:lnTo>
                    <a:lnTo>
                      <a:pt x="1200" y="354"/>
                    </a:lnTo>
                    <a:lnTo>
                      <a:pt x="1198" y="355"/>
                    </a:lnTo>
                    <a:lnTo>
                      <a:pt x="1195" y="357"/>
                    </a:lnTo>
                    <a:lnTo>
                      <a:pt x="1195" y="360"/>
                    </a:lnTo>
                    <a:lnTo>
                      <a:pt x="1195" y="362"/>
                    </a:lnTo>
                    <a:lnTo>
                      <a:pt x="1196" y="362"/>
                    </a:lnTo>
                    <a:lnTo>
                      <a:pt x="1198" y="364"/>
                    </a:lnTo>
                    <a:lnTo>
                      <a:pt x="1201" y="365"/>
                    </a:lnTo>
                    <a:lnTo>
                      <a:pt x="1206" y="367"/>
                    </a:lnTo>
                    <a:lnTo>
                      <a:pt x="1211" y="367"/>
                    </a:lnTo>
                    <a:lnTo>
                      <a:pt x="1211" y="367"/>
                    </a:lnTo>
                    <a:close/>
                    <a:moveTo>
                      <a:pt x="1195" y="374"/>
                    </a:moveTo>
                    <a:lnTo>
                      <a:pt x="1205" y="377"/>
                    </a:lnTo>
                    <a:lnTo>
                      <a:pt x="1210" y="375"/>
                    </a:lnTo>
                    <a:lnTo>
                      <a:pt x="1213" y="375"/>
                    </a:lnTo>
                    <a:lnTo>
                      <a:pt x="1215" y="375"/>
                    </a:lnTo>
                    <a:lnTo>
                      <a:pt x="1218" y="375"/>
                    </a:lnTo>
                    <a:lnTo>
                      <a:pt x="1223" y="374"/>
                    </a:lnTo>
                    <a:lnTo>
                      <a:pt x="1223" y="372"/>
                    </a:lnTo>
                    <a:lnTo>
                      <a:pt x="1220" y="370"/>
                    </a:lnTo>
                    <a:lnTo>
                      <a:pt x="1210" y="372"/>
                    </a:lnTo>
                    <a:lnTo>
                      <a:pt x="1205" y="372"/>
                    </a:lnTo>
                    <a:lnTo>
                      <a:pt x="1203" y="370"/>
                    </a:lnTo>
                    <a:lnTo>
                      <a:pt x="1196" y="370"/>
                    </a:lnTo>
                    <a:lnTo>
                      <a:pt x="1193" y="372"/>
                    </a:lnTo>
                    <a:lnTo>
                      <a:pt x="1195" y="374"/>
                    </a:lnTo>
                    <a:lnTo>
                      <a:pt x="1195" y="374"/>
                    </a:lnTo>
                    <a:close/>
                    <a:moveTo>
                      <a:pt x="1191" y="385"/>
                    </a:moveTo>
                    <a:lnTo>
                      <a:pt x="1195" y="384"/>
                    </a:lnTo>
                    <a:lnTo>
                      <a:pt x="1200" y="384"/>
                    </a:lnTo>
                    <a:lnTo>
                      <a:pt x="1205" y="380"/>
                    </a:lnTo>
                    <a:lnTo>
                      <a:pt x="1215" y="379"/>
                    </a:lnTo>
                    <a:lnTo>
                      <a:pt x="1216" y="379"/>
                    </a:lnTo>
                    <a:lnTo>
                      <a:pt x="1220" y="379"/>
                    </a:lnTo>
                    <a:lnTo>
                      <a:pt x="1223" y="379"/>
                    </a:lnTo>
                    <a:lnTo>
                      <a:pt x="1223" y="380"/>
                    </a:lnTo>
                    <a:lnTo>
                      <a:pt x="1220" y="384"/>
                    </a:lnTo>
                    <a:lnTo>
                      <a:pt x="1216" y="384"/>
                    </a:lnTo>
                    <a:lnTo>
                      <a:pt x="1211" y="384"/>
                    </a:lnTo>
                    <a:lnTo>
                      <a:pt x="1210" y="385"/>
                    </a:lnTo>
                    <a:lnTo>
                      <a:pt x="1205" y="389"/>
                    </a:lnTo>
                    <a:lnTo>
                      <a:pt x="1200" y="387"/>
                    </a:lnTo>
                    <a:lnTo>
                      <a:pt x="1195" y="387"/>
                    </a:lnTo>
                    <a:lnTo>
                      <a:pt x="1193" y="389"/>
                    </a:lnTo>
                    <a:lnTo>
                      <a:pt x="1191" y="387"/>
                    </a:lnTo>
                    <a:lnTo>
                      <a:pt x="1191" y="385"/>
                    </a:lnTo>
                    <a:lnTo>
                      <a:pt x="1191" y="385"/>
                    </a:lnTo>
                    <a:close/>
                    <a:moveTo>
                      <a:pt x="1079" y="254"/>
                    </a:moveTo>
                    <a:lnTo>
                      <a:pt x="1077" y="252"/>
                    </a:lnTo>
                    <a:lnTo>
                      <a:pt x="1079" y="249"/>
                    </a:lnTo>
                    <a:lnTo>
                      <a:pt x="1084" y="249"/>
                    </a:lnTo>
                    <a:lnTo>
                      <a:pt x="1082" y="252"/>
                    </a:lnTo>
                    <a:lnTo>
                      <a:pt x="1079" y="254"/>
                    </a:lnTo>
                    <a:lnTo>
                      <a:pt x="1079" y="254"/>
                    </a:lnTo>
                    <a:close/>
                    <a:moveTo>
                      <a:pt x="1045" y="266"/>
                    </a:moveTo>
                    <a:lnTo>
                      <a:pt x="1050" y="266"/>
                    </a:lnTo>
                    <a:lnTo>
                      <a:pt x="1052" y="264"/>
                    </a:lnTo>
                    <a:lnTo>
                      <a:pt x="1059" y="267"/>
                    </a:lnTo>
                    <a:lnTo>
                      <a:pt x="1064" y="266"/>
                    </a:lnTo>
                    <a:lnTo>
                      <a:pt x="1067" y="267"/>
                    </a:lnTo>
                    <a:lnTo>
                      <a:pt x="1067" y="271"/>
                    </a:lnTo>
                    <a:lnTo>
                      <a:pt x="1069" y="272"/>
                    </a:lnTo>
                    <a:lnTo>
                      <a:pt x="1065" y="276"/>
                    </a:lnTo>
                    <a:lnTo>
                      <a:pt x="1062" y="277"/>
                    </a:lnTo>
                    <a:lnTo>
                      <a:pt x="1057" y="276"/>
                    </a:lnTo>
                    <a:lnTo>
                      <a:pt x="1054" y="276"/>
                    </a:lnTo>
                    <a:lnTo>
                      <a:pt x="1052" y="272"/>
                    </a:lnTo>
                    <a:lnTo>
                      <a:pt x="1049" y="269"/>
                    </a:lnTo>
                    <a:lnTo>
                      <a:pt x="1047" y="267"/>
                    </a:lnTo>
                    <a:lnTo>
                      <a:pt x="1047" y="267"/>
                    </a:lnTo>
                    <a:lnTo>
                      <a:pt x="1045" y="266"/>
                    </a:lnTo>
                    <a:lnTo>
                      <a:pt x="1045" y="266"/>
                    </a:lnTo>
                    <a:close/>
                    <a:moveTo>
                      <a:pt x="876" y="274"/>
                    </a:moveTo>
                    <a:lnTo>
                      <a:pt x="871" y="272"/>
                    </a:lnTo>
                    <a:lnTo>
                      <a:pt x="871" y="271"/>
                    </a:lnTo>
                    <a:lnTo>
                      <a:pt x="873" y="271"/>
                    </a:lnTo>
                    <a:lnTo>
                      <a:pt x="878" y="271"/>
                    </a:lnTo>
                    <a:lnTo>
                      <a:pt x="878" y="274"/>
                    </a:lnTo>
                    <a:lnTo>
                      <a:pt x="876" y="274"/>
                    </a:lnTo>
                    <a:lnTo>
                      <a:pt x="876" y="274"/>
                    </a:lnTo>
                    <a:close/>
                    <a:moveTo>
                      <a:pt x="894" y="296"/>
                    </a:moveTo>
                    <a:lnTo>
                      <a:pt x="899" y="292"/>
                    </a:lnTo>
                    <a:lnTo>
                      <a:pt x="899" y="294"/>
                    </a:lnTo>
                    <a:lnTo>
                      <a:pt x="894" y="297"/>
                    </a:lnTo>
                    <a:lnTo>
                      <a:pt x="894" y="297"/>
                    </a:lnTo>
                    <a:lnTo>
                      <a:pt x="894" y="296"/>
                    </a:lnTo>
                    <a:lnTo>
                      <a:pt x="894" y="296"/>
                    </a:lnTo>
                    <a:close/>
                    <a:moveTo>
                      <a:pt x="902" y="289"/>
                    </a:moveTo>
                    <a:lnTo>
                      <a:pt x="904" y="287"/>
                    </a:lnTo>
                    <a:lnTo>
                      <a:pt x="904" y="284"/>
                    </a:lnTo>
                    <a:lnTo>
                      <a:pt x="906" y="282"/>
                    </a:lnTo>
                    <a:lnTo>
                      <a:pt x="909" y="277"/>
                    </a:lnTo>
                    <a:lnTo>
                      <a:pt x="911" y="277"/>
                    </a:lnTo>
                    <a:lnTo>
                      <a:pt x="916" y="274"/>
                    </a:lnTo>
                    <a:lnTo>
                      <a:pt x="919" y="276"/>
                    </a:lnTo>
                    <a:lnTo>
                      <a:pt x="919" y="279"/>
                    </a:lnTo>
                    <a:lnTo>
                      <a:pt x="914" y="281"/>
                    </a:lnTo>
                    <a:lnTo>
                      <a:pt x="911" y="287"/>
                    </a:lnTo>
                    <a:lnTo>
                      <a:pt x="914" y="291"/>
                    </a:lnTo>
                    <a:lnTo>
                      <a:pt x="911" y="292"/>
                    </a:lnTo>
                    <a:lnTo>
                      <a:pt x="909" y="296"/>
                    </a:lnTo>
                    <a:lnTo>
                      <a:pt x="911" y="299"/>
                    </a:lnTo>
                    <a:lnTo>
                      <a:pt x="912" y="296"/>
                    </a:lnTo>
                    <a:lnTo>
                      <a:pt x="916" y="297"/>
                    </a:lnTo>
                    <a:lnTo>
                      <a:pt x="916" y="301"/>
                    </a:lnTo>
                    <a:lnTo>
                      <a:pt x="917" y="301"/>
                    </a:lnTo>
                    <a:lnTo>
                      <a:pt x="926" y="296"/>
                    </a:lnTo>
                    <a:lnTo>
                      <a:pt x="929" y="292"/>
                    </a:lnTo>
                    <a:lnTo>
                      <a:pt x="932" y="292"/>
                    </a:lnTo>
                    <a:lnTo>
                      <a:pt x="936" y="289"/>
                    </a:lnTo>
                    <a:lnTo>
                      <a:pt x="934" y="284"/>
                    </a:lnTo>
                    <a:lnTo>
                      <a:pt x="937" y="284"/>
                    </a:lnTo>
                    <a:lnTo>
                      <a:pt x="941" y="281"/>
                    </a:lnTo>
                    <a:lnTo>
                      <a:pt x="941" y="276"/>
                    </a:lnTo>
                    <a:lnTo>
                      <a:pt x="942" y="274"/>
                    </a:lnTo>
                    <a:lnTo>
                      <a:pt x="946" y="274"/>
                    </a:lnTo>
                    <a:lnTo>
                      <a:pt x="944" y="279"/>
                    </a:lnTo>
                    <a:lnTo>
                      <a:pt x="944" y="281"/>
                    </a:lnTo>
                    <a:lnTo>
                      <a:pt x="942" y="286"/>
                    </a:lnTo>
                    <a:lnTo>
                      <a:pt x="946" y="291"/>
                    </a:lnTo>
                    <a:lnTo>
                      <a:pt x="947" y="291"/>
                    </a:lnTo>
                    <a:lnTo>
                      <a:pt x="952" y="286"/>
                    </a:lnTo>
                    <a:lnTo>
                      <a:pt x="952" y="281"/>
                    </a:lnTo>
                    <a:lnTo>
                      <a:pt x="952" y="279"/>
                    </a:lnTo>
                    <a:lnTo>
                      <a:pt x="957" y="279"/>
                    </a:lnTo>
                    <a:lnTo>
                      <a:pt x="962" y="272"/>
                    </a:lnTo>
                    <a:lnTo>
                      <a:pt x="962" y="267"/>
                    </a:lnTo>
                    <a:lnTo>
                      <a:pt x="962" y="264"/>
                    </a:lnTo>
                    <a:lnTo>
                      <a:pt x="964" y="259"/>
                    </a:lnTo>
                    <a:lnTo>
                      <a:pt x="967" y="264"/>
                    </a:lnTo>
                    <a:lnTo>
                      <a:pt x="976" y="259"/>
                    </a:lnTo>
                    <a:lnTo>
                      <a:pt x="977" y="254"/>
                    </a:lnTo>
                    <a:lnTo>
                      <a:pt x="979" y="249"/>
                    </a:lnTo>
                    <a:lnTo>
                      <a:pt x="982" y="249"/>
                    </a:lnTo>
                    <a:lnTo>
                      <a:pt x="986" y="247"/>
                    </a:lnTo>
                    <a:lnTo>
                      <a:pt x="989" y="249"/>
                    </a:lnTo>
                    <a:lnTo>
                      <a:pt x="992" y="246"/>
                    </a:lnTo>
                    <a:lnTo>
                      <a:pt x="995" y="247"/>
                    </a:lnTo>
                    <a:lnTo>
                      <a:pt x="992" y="256"/>
                    </a:lnTo>
                    <a:lnTo>
                      <a:pt x="987" y="261"/>
                    </a:lnTo>
                    <a:lnTo>
                      <a:pt x="986" y="266"/>
                    </a:lnTo>
                    <a:lnTo>
                      <a:pt x="982" y="269"/>
                    </a:lnTo>
                    <a:lnTo>
                      <a:pt x="982" y="271"/>
                    </a:lnTo>
                    <a:lnTo>
                      <a:pt x="979" y="272"/>
                    </a:lnTo>
                    <a:lnTo>
                      <a:pt x="972" y="281"/>
                    </a:lnTo>
                    <a:lnTo>
                      <a:pt x="972" y="284"/>
                    </a:lnTo>
                    <a:lnTo>
                      <a:pt x="974" y="287"/>
                    </a:lnTo>
                    <a:lnTo>
                      <a:pt x="972" y="291"/>
                    </a:lnTo>
                    <a:lnTo>
                      <a:pt x="977" y="292"/>
                    </a:lnTo>
                    <a:lnTo>
                      <a:pt x="981" y="294"/>
                    </a:lnTo>
                    <a:lnTo>
                      <a:pt x="984" y="291"/>
                    </a:lnTo>
                    <a:lnTo>
                      <a:pt x="989" y="289"/>
                    </a:lnTo>
                    <a:lnTo>
                      <a:pt x="989" y="286"/>
                    </a:lnTo>
                    <a:lnTo>
                      <a:pt x="989" y="281"/>
                    </a:lnTo>
                    <a:lnTo>
                      <a:pt x="992" y="279"/>
                    </a:lnTo>
                    <a:lnTo>
                      <a:pt x="995" y="274"/>
                    </a:lnTo>
                    <a:lnTo>
                      <a:pt x="999" y="274"/>
                    </a:lnTo>
                    <a:lnTo>
                      <a:pt x="1000" y="272"/>
                    </a:lnTo>
                    <a:lnTo>
                      <a:pt x="1004" y="276"/>
                    </a:lnTo>
                    <a:lnTo>
                      <a:pt x="1009" y="276"/>
                    </a:lnTo>
                    <a:lnTo>
                      <a:pt x="1010" y="272"/>
                    </a:lnTo>
                    <a:lnTo>
                      <a:pt x="1019" y="272"/>
                    </a:lnTo>
                    <a:lnTo>
                      <a:pt x="1022" y="269"/>
                    </a:lnTo>
                    <a:lnTo>
                      <a:pt x="1024" y="262"/>
                    </a:lnTo>
                    <a:lnTo>
                      <a:pt x="1027" y="256"/>
                    </a:lnTo>
                    <a:lnTo>
                      <a:pt x="1029" y="251"/>
                    </a:lnTo>
                    <a:lnTo>
                      <a:pt x="1029" y="249"/>
                    </a:lnTo>
                    <a:lnTo>
                      <a:pt x="1034" y="254"/>
                    </a:lnTo>
                    <a:lnTo>
                      <a:pt x="1037" y="256"/>
                    </a:lnTo>
                    <a:lnTo>
                      <a:pt x="1039" y="252"/>
                    </a:lnTo>
                    <a:lnTo>
                      <a:pt x="1039" y="251"/>
                    </a:lnTo>
                    <a:lnTo>
                      <a:pt x="1034" y="244"/>
                    </a:lnTo>
                    <a:lnTo>
                      <a:pt x="1034" y="241"/>
                    </a:lnTo>
                    <a:lnTo>
                      <a:pt x="1039" y="238"/>
                    </a:lnTo>
                    <a:lnTo>
                      <a:pt x="1044" y="236"/>
                    </a:lnTo>
                    <a:lnTo>
                      <a:pt x="1049" y="234"/>
                    </a:lnTo>
                    <a:lnTo>
                      <a:pt x="1052" y="236"/>
                    </a:lnTo>
                    <a:lnTo>
                      <a:pt x="1054" y="236"/>
                    </a:lnTo>
                    <a:lnTo>
                      <a:pt x="1059" y="231"/>
                    </a:lnTo>
                    <a:lnTo>
                      <a:pt x="1057" y="228"/>
                    </a:lnTo>
                    <a:lnTo>
                      <a:pt x="1057" y="218"/>
                    </a:lnTo>
                    <a:lnTo>
                      <a:pt x="1059" y="216"/>
                    </a:lnTo>
                    <a:lnTo>
                      <a:pt x="1057" y="214"/>
                    </a:lnTo>
                    <a:lnTo>
                      <a:pt x="1057" y="209"/>
                    </a:lnTo>
                    <a:lnTo>
                      <a:pt x="1054" y="208"/>
                    </a:lnTo>
                    <a:lnTo>
                      <a:pt x="1050" y="209"/>
                    </a:lnTo>
                    <a:lnTo>
                      <a:pt x="1044" y="211"/>
                    </a:lnTo>
                    <a:lnTo>
                      <a:pt x="1044" y="218"/>
                    </a:lnTo>
                    <a:lnTo>
                      <a:pt x="1044" y="221"/>
                    </a:lnTo>
                    <a:lnTo>
                      <a:pt x="1044" y="223"/>
                    </a:lnTo>
                    <a:lnTo>
                      <a:pt x="1040" y="224"/>
                    </a:lnTo>
                    <a:lnTo>
                      <a:pt x="1039" y="219"/>
                    </a:lnTo>
                    <a:lnTo>
                      <a:pt x="1037" y="219"/>
                    </a:lnTo>
                    <a:lnTo>
                      <a:pt x="1037" y="223"/>
                    </a:lnTo>
                    <a:lnTo>
                      <a:pt x="1035" y="224"/>
                    </a:lnTo>
                    <a:lnTo>
                      <a:pt x="1032" y="221"/>
                    </a:lnTo>
                    <a:lnTo>
                      <a:pt x="1032" y="214"/>
                    </a:lnTo>
                    <a:lnTo>
                      <a:pt x="1027" y="211"/>
                    </a:lnTo>
                    <a:lnTo>
                      <a:pt x="1025" y="211"/>
                    </a:lnTo>
                    <a:lnTo>
                      <a:pt x="1024" y="213"/>
                    </a:lnTo>
                    <a:lnTo>
                      <a:pt x="1017" y="213"/>
                    </a:lnTo>
                    <a:lnTo>
                      <a:pt x="1012" y="211"/>
                    </a:lnTo>
                    <a:lnTo>
                      <a:pt x="1009" y="211"/>
                    </a:lnTo>
                    <a:lnTo>
                      <a:pt x="999" y="209"/>
                    </a:lnTo>
                    <a:lnTo>
                      <a:pt x="994" y="213"/>
                    </a:lnTo>
                    <a:lnTo>
                      <a:pt x="992" y="216"/>
                    </a:lnTo>
                    <a:lnTo>
                      <a:pt x="990" y="219"/>
                    </a:lnTo>
                    <a:lnTo>
                      <a:pt x="987" y="219"/>
                    </a:lnTo>
                    <a:lnTo>
                      <a:pt x="986" y="219"/>
                    </a:lnTo>
                    <a:lnTo>
                      <a:pt x="974" y="226"/>
                    </a:lnTo>
                    <a:lnTo>
                      <a:pt x="971" y="229"/>
                    </a:lnTo>
                    <a:lnTo>
                      <a:pt x="966" y="229"/>
                    </a:lnTo>
                    <a:lnTo>
                      <a:pt x="961" y="234"/>
                    </a:lnTo>
                    <a:lnTo>
                      <a:pt x="956" y="234"/>
                    </a:lnTo>
                    <a:lnTo>
                      <a:pt x="952" y="238"/>
                    </a:lnTo>
                    <a:lnTo>
                      <a:pt x="951" y="239"/>
                    </a:lnTo>
                    <a:lnTo>
                      <a:pt x="944" y="239"/>
                    </a:lnTo>
                    <a:lnTo>
                      <a:pt x="941" y="241"/>
                    </a:lnTo>
                    <a:lnTo>
                      <a:pt x="936" y="241"/>
                    </a:lnTo>
                    <a:lnTo>
                      <a:pt x="934" y="243"/>
                    </a:lnTo>
                    <a:lnTo>
                      <a:pt x="931" y="243"/>
                    </a:lnTo>
                    <a:lnTo>
                      <a:pt x="922" y="247"/>
                    </a:lnTo>
                    <a:lnTo>
                      <a:pt x="917" y="251"/>
                    </a:lnTo>
                    <a:lnTo>
                      <a:pt x="912" y="249"/>
                    </a:lnTo>
                    <a:lnTo>
                      <a:pt x="907" y="251"/>
                    </a:lnTo>
                    <a:lnTo>
                      <a:pt x="896" y="252"/>
                    </a:lnTo>
                    <a:lnTo>
                      <a:pt x="891" y="259"/>
                    </a:lnTo>
                    <a:lnTo>
                      <a:pt x="888" y="261"/>
                    </a:lnTo>
                    <a:lnTo>
                      <a:pt x="881" y="261"/>
                    </a:lnTo>
                    <a:lnTo>
                      <a:pt x="878" y="266"/>
                    </a:lnTo>
                    <a:lnTo>
                      <a:pt x="883" y="266"/>
                    </a:lnTo>
                    <a:lnTo>
                      <a:pt x="884" y="267"/>
                    </a:lnTo>
                    <a:lnTo>
                      <a:pt x="881" y="267"/>
                    </a:lnTo>
                    <a:lnTo>
                      <a:pt x="879" y="271"/>
                    </a:lnTo>
                    <a:lnTo>
                      <a:pt x="883" y="272"/>
                    </a:lnTo>
                    <a:lnTo>
                      <a:pt x="881" y="276"/>
                    </a:lnTo>
                    <a:lnTo>
                      <a:pt x="874" y="277"/>
                    </a:lnTo>
                    <a:lnTo>
                      <a:pt x="874" y="279"/>
                    </a:lnTo>
                    <a:lnTo>
                      <a:pt x="879" y="281"/>
                    </a:lnTo>
                    <a:lnTo>
                      <a:pt x="884" y="281"/>
                    </a:lnTo>
                    <a:lnTo>
                      <a:pt x="886" y="277"/>
                    </a:lnTo>
                    <a:lnTo>
                      <a:pt x="889" y="276"/>
                    </a:lnTo>
                    <a:lnTo>
                      <a:pt x="894" y="277"/>
                    </a:lnTo>
                    <a:lnTo>
                      <a:pt x="897" y="284"/>
                    </a:lnTo>
                    <a:lnTo>
                      <a:pt x="897" y="287"/>
                    </a:lnTo>
                    <a:lnTo>
                      <a:pt x="902" y="289"/>
                    </a:lnTo>
                    <a:lnTo>
                      <a:pt x="902" y="289"/>
                    </a:lnTo>
                    <a:close/>
                    <a:moveTo>
                      <a:pt x="1364" y="535"/>
                    </a:moveTo>
                    <a:lnTo>
                      <a:pt x="1366" y="533"/>
                    </a:lnTo>
                    <a:lnTo>
                      <a:pt x="1371" y="535"/>
                    </a:lnTo>
                    <a:lnTo>
                      <a:pt x="1373" y="537"/>
                    </a:lnTo>
                    <a:lnTo>
                      <a:pt x="1369" y="538"/>
                    </a:lnTo>
                    <a:lnTo>
                      <a:pt x="1368" y="538"/>
                    </a:lnTo>
                    <a:lnTo>
                      <a:pt x="1364" y="535"/>
                    </a:lnTo>
                    <a:lnTo>
                      <a:pt x="1364" y="535"/>
                    </a:lnTo>
                    <a:close/>
                    <a:moveTo>
                      <a:pt x="1311" y="440"/>
                    </a:moveTo>
                    <a:lnTo>
                      <a:pt x="1306" y="437"/>
                    </a:lnTo>
                    <a:lnTo>
                      <a:pt x="1303" y="437"/>
                    </a:lnTo>
                    <a:lnTo>
                      <a:pt x="1301" y="439"/>
                    </a:lnTo>
                    <a:lnTo>
                      <a:pt x="1306" y="439"/>
                    </a:lnTo>
                    <a:lnTo>
                      <a:pt x="1308" y="440"/>
                    </a:lnTo>
                    <a:lnTo>
                      <a:pt x="1306" y="442"/>
                    </a:lnTo>
                    <a:lnTo>
                      <a:pt x="1301" y="443"/>
                    </a:lnTo>
                    <a:lnTo>
                      <a:pt x="1298" y="443"/>
                    </a:lnTo>
                    <a:lnTo>
                      <a:pt x="1301" y="448"/>
                    </a:lnTo>
                    <a:lnTo>
                      <a:pt x="1301" y="448"/>
                    </a:lnTo>
                    <a:lnTo>
                      <a:pt x="1301" y="450"/>
                    </a:lnTo>
                    <a:lnTo>
                      <a:pt x="1296" y="448"/>
                    </a:lnTo>
                    <a:lnTo>
                      <a:pt x="1291" y="450"/>
                    </a:lnTo>
                    <a:lnTo>
                      <a:pt x="1288" y="453"/>
                    </a:lnTo>
                    <a:lnTo>
                      <a:pt x="1285" y="457"/>
                    </a:lnTo>
                    <a:lnTo>
                      <a:pt x="1285" y="458"/>
                    </a:lnTo>
                    <a:lnTo>
                      <a:pt x="1285" y="460"/>
                    </a:lnTo>
                    <a:lnTo>
                      <a:pt x="1286" y="460"/>
                    </a:lnTo>
                    <a:lnTo>
                      <a:pt x="1286" y="462"/>
                    </a:lnTo>
                    <a:lnTo>
                      <a:pt x="1285" y="465"/>
                    </a:lnTo>
                    <a:lnTo>
                      <a:pt x="1286" y="465"/>
                    </a:lnTo>
                    <a:lnTo>
                      <a:pt x="1289" y="462"/>
                    </a:lnTo>
                    <a:lnTo>
                      <a:pt x="1291" y="463"/>
                    </a:lnTo>
                    <a:lnTo>
                      <a:pt x="1289" y="467"/>
                    </a:lnTo>
                    <a:lnTo>
                      <a:pt x="1289" y="470"/>
                    </a:lnTo>
                    <a:lnTo>
                      <a:pt x="1293" y="472"/>
                    </a:lnTo>
                    <a:lnTo>
                      <a:pt x="1294" y="470"/>
                    </a:lnTo>
                    <a:lnTo>
                      <a:pt x="1296" y="472"/>
                    </a:lnTo>
                    <a:lnTo>
                      <a:pt x="1296" y="475"/>
                    </a:lnTo>
                    <a:lnTo>
                      <a:pt x="1298" y="475"/>
                    </a:lnTo>
                    <a:lnTo>
                      <a:pt x="1301" y="473"/>
                    </a:lnTo>
                    <a:lnTo>
                      <a:pt x="1303" y="473"/>
                    </a:lnTo>
                    <a:lnTo>
                      <a:pt x="1303" y="478"/>
                    </a:lnTo>
                    <a:lnTo>
                      <a:pt x="1304" y="482"/>
                    </a:lnTo>
                    <a:lnTo>
                      <a:pt x="1308" y="480"/>
                    </a:lnTo>
                    <a:lnTo>
                      <a:pt x="1309" y="485"/>
                    </a:lnTo>
                    <a:lnTo>
                      <a:pt x="1314" y="485"/>
                    </a:lnTo>
                    <a:lnTo>
                      <a:pt x="1319" y="488"/>
                    </a:lnTo>
                    <a:lnTo>
                      <a:pt x="1324" y="488"/>
                    </a:lnTo>
                    <a:lnTo>
                      <a:pt x="1326" y="488"/>
                    </a:lnTo>
                    <a:lnTo>
                      <a:pt x="1328" y="488"/>
                    </a:lnTo>
                    <a:lnTo>
                      <a:pt x="1326" y="485"/>
                    </a:lnTo>
                    <a:lnTo>
                      <a:pt x="1329" y="483"/>
                    </a:lnTo>
                    <a:lnTo>
                      <a:pt x="1333" y="478"/>
                    </a:lnTo>
                    <a:lnTo>
                      <a:pt x="1331" y="473"/>
                    </a:lnTo>
                    <a:lnTo>
                      <a:pt x="1334" y="467"/>
                    </a:lnTo>
                    <a:lnTo>
                      <a:pt x="1336" y="465"/>
                    </a:lnTo>
                    <a:lnTo>
                      <a:pt x="1339" y="458"/>
                    </a:lnTo>
                    <a:lnTo>
                      <a:pt x="1339" y="453"/>
                    </a:lnTo>
                    <a:lnTo>
                      <a:pt x="1341" y="452"/>
                    </a:lnTo>
                    <a:lnTo>
                      <a:pt x="1339" y="447"/>
                    </a:lnTo>
                    <a:lnTo>
                      <a:pt x="1336" y="443"/>
                    </a:lnTo>
                    <a:lnTo>
                      <a:pt x="1336" y="440"/>
                    </a:lnTo>
                    <a:lnTo>
                      <a:pt x="1333" y="437"/>
                    </a:lnTo>
                    <a:lnTo>
                      <a:pt x="1333" y="434"/>
                    </a:lnTo>
                    <a:lnTo>
                      <a:pt x="1326" y="430"/>
                    </a:lnTo>
                    <a:lnTo>
                      <a:pt x="1321" y="434"/>
                    </a:lnTo>
                    <a:lnTo>
                      <a:pt x="1318" y="432"/>
                    </a:lnTo>
                    <a:lnTo>
                      <a:pt x="1311" y="432"/>
                    </a:lnTo>
                    <a:lnTo>
                      <a:pt x="1309" y="434"/>
                    </a:lnTo>
                    <a:lnTo>
                      <a:pt x="1313" y="437"/>
                    </a:lnTo>
                    <a:lnTo>
                      <a:pt x="1313" y="440"/>
                    </a:lnTo>
                    <a:lnTo>
                      <a:pt x="1311" y="440"/>
                    </a:lnTo>
                    <a:lnTo>
                      <a:pt x="1311" y="440"/>
                    </a:lnTo>
                    <a:close/>
                    <a:moveTo>
                      <a:pt x="1343" y="405"/>
                    </a:moveTo>
                    <a:lnTo>
                      <a:pt x="1339" y="404"/>
                    </a:lnTo>
                    <a:lnTo>
                      <a:pt x="1339" y="402"/>
                    </a:lnTo>
                    <a:lnTo>
                      <a:pt x="1344" y="400"/>
                    </a:lnTo>
                    <a:lnTo>
                      <a:pt x="1344" y="400"/>
                    </a:lnTo>
                    <a:lnTo>
                      <a:pt x="1343" y="405"/>
                    </a:lnTo>
                    <a:lnTo>
                      <a:pt x="1343" y="405"/>
                    </a:lnTo>
                    <a:close/>
                    <a:moveTo>
                      <a:pt x="1336" y="427"/>
                    </a:moveTo>
                    <a:lnTo>
                      <a:pt x="1336" y="424"/>
                    </a:lnTo>
                    <a:lnTo>
                      <a:pt x="1334" y="422"/>
                    </a:lnTo>
                    <a:lnTo>
                      <a:pt x="1334" y="420"/>
                    </a:lnTo>
                    <a:lnTo>
                      <a:pt x="1336" y="419"/>
                    </a:lnTo>
                    <a:lnTo>
                      <a:pt x="1336" y="414"/>
                    </a:lnTo>
                    <a:lnTo>
                      <a:pt x="1336" y="412"/>
                    </a:lnTo>
                    <a:lnTo>
                      <a:pt x="1343" y="412"/>
                    </a:lnTo>
                    <a:lnTo>
                      <a:pt x="1341" y="422"/>
                    </a:lnTo>
                    <a:lnTo>
                      <a:pt x="1338" y="425"/>
                    </a:lnTo>
                    <a:lnTo>
                      <a:pt x="1338" y="425"/>
                    </a:lnTo>
                    <a:lnTo>
                      <a:pt x="1336" y="427"/>
                    </a:lnTo>
                    <a:lnTo>
                      <a:pt x="1336" y="427"/>
                    </a:lnTo>
                    <a:close/>
                    <a:moveTo>
                      <a:pt x="1303" y="417"/>
                    </a:moveTo>
                    <a:lnTo>
                      <a:pt x="1301" y="415"/>
                    </a:lnTo>
                    <a:lnTo>
                      <a:pt x="1303" y="414"/>
                    </a:lnTo>
                    <a:lnTo>
                      <a:pt x="1308" y="414"/>
                    </a:lnTo>
                    <a:lnTo>
                      <a:pt x="1309" y="414"/>
                    </a:lnTo>
                    <a:lnTo>
                      <a:pt x="1306" y="415"/>
                    </a:lnTo>
                    <a:lnTo>
                      <a:pt x="1304" y="417"/>
                    </a:lnTo>
                    <a:lnTo>
                      <a:pt x="1303" y="417"/>
                    </a:lnTo>
                    <a:lnTo>
                      <a:pt x="1303" y="417"/>
                    </a:lnTo>
                    <a:close/>
                    <a:moveTo>
                      <a:pt x="1294" y="424"/>
                    </a:moveTo>
                    <a:lnTo>
                      <a:pt x="1293" y="422"/>
                    </a:lnTo>
                    <a:lnTo>
                      <a:pt x="1296" y="420"/>
                    </a:lnTo>
                    <a:lnTo>
                      <a:pt x="1298" y="420"/>
                    </a:lnTo>
                    <a:lnTo>
                      <a:pt x="1296" y="422"/>
                    </a:lnTo>
                    <a:lnTo>
                      <a:pt x="1294" y="424"/>
                    </a:lnTo>
                    <a:lnTo>
                      <a:pt x="1294" y="424"/>
                    </a:lnTo>
                    <a:close/>
                    <a:moveTo>
                      <a:pt x="1301" y="434"/>
                    </a:moveTo>
                    <a:lnTo>
                      <a:pt x="1301" y="430"/>
                    </a:lnTo>
                    <a:lnTo>
                      <a:pt x="1299" y="429"/>
                    </a:lnTo>
                    <a:lnTo>
                      <a:pt x="1301" y="425"/>
                    </a:lnTo>
                    <a:lnTo>
                      <a:pt x="1303" y="425"/>
                    </a:lnTo>
                    <a:lnTo>
                      <a:pt x="1304" y="427"/>
                    </a:lnTo>
                    <a:lnTo>
                      <a:pt x="1306" y="430"/>
                    </a:lnTo>
                    <a:lnTo>
                      <a:pt x="1303" y="432"/>
                    </a:lnTo>
                    <a:lnTo>
                      <a:pt x="1301" y="434"/>
                    </a:lnTo>
                    <a:lnTo>
                      <a:pt x="1301" y="434"/>
                    </a:lnTo>
                    <a:close/>
                    <a:moveTo>
                      <a:pt x="1291" y="437"/>
                    </a:moveTo>
                    <a:lnTo>
                      <a:pt x="1288" y="435"/>
                    </a:lnTo>
                    <a:lnTo>
                      <a:pt x="1288" y="430"/>
                    </a:lnTo>
                    <a:lnTo>
                      <a:pt x="1289" y="429"/>
                    </a:lnTo>
                    <a:lnTo>
                      <a:pt x="1291" y="427"/>
                    </a:lnTo>
                    <a:lnTo>
                      <a:pt x="1294" y="427"/>
                    </a:lnTo>
                    <a:lnTo>
                      <a:pt x="1296" y="429"/>
                    </a:lnTo>
                    <a:lnTo>
                      <a:pt x="1298" y="429"/>
                    </a:lnTo>
                    <a:lnTo>
                      <a:pt x="1298" y="430"/>
                    </a:lnTo>
                    <a:lnTo>
                      <a:pt x="1298" y="434"/>
                    </a:lnTo>
                    <a:lnTo>
                      <a:pt x="1294" y="435"/>
                    </a:lnTo>
                    <a:lnTo>
                      <a:pt x="1293" y="437"/>
                    </a:lnTo>
                    <a:lnTo>
                      <a:pt x="1291" y="437"/>
                    </a:lnTo>
                    <a:lnTo>
                      <a:pt x="1291" y="437"/>
                    </a:lnTo>
                    <a:close/>
                    <a:moveTo>
                      <a:pt x="1278" y="439"/>
                    </a:moveTo>
                    <a:lnTo>
                      <a:pt x="1278" y="435"/>
                    </a:lnTo>
                    <a:lnTo>
                      <a:pt x="1280" y="435"/>
                    </a:lnTo>
                    <a:lnTo>
                      <a:pt x="1281" y="437"/>
                    </a:lnTo>
                    <a:lnTo>
                      <a:pt x="1280" y="439"/>
                    </a:lnTo>
                    <a:lnTo>
                      <a:pt x="1278" y="439"/>
                    </a:lnTo>
                    <a:lnTo>
                      <a:pt x="1278" y="439"/>
                    </a:lnTo>
                    <a:close/>
                    <a:moveTo>
                      <a:pt x="1228" y="445"/>
                    </a:moveTo>
                    <a:lnTo>
                      <a:pt x="1226" y="442"/>
                    </a:lnTo>
                    <a:lnTo>
                      <a:pt x="1221" y="443"/>
                    </a:lnTo>
                    <a:lnTo>
                      <a:pt x="1220" y="440"/>
                    </a:lnTo>
                    <a:lnTo>
                      <a:pt x="1220" y="437"/>
                    </a:lnTo>
                    <a:lnTo>
                      <a:pt x="1220" y="435"/>
                    </a:lnTo>
                    <a:lnTo>
                      <a:pt x="1220" y="432"/>
                    </a:lnTo>
                    <a:lnTo>
                      <a:pt x="1221" y="429"/>
                    </a:lnTo>
                    <a:lnTo>
                      <a:pt x="1223" y="429"/>
                    </a:lnTo>
                    <a:lnTo>
                      <a:pt x="1226" y="432"/>
                    </a:lnTo>
                    <a:lnTo>
                      <a:pt x="1228" y="430"/>
                    </a:lnTo>
                    <a:lnTo>
                      <a:pt x="1225" y="429"/>
                    </a:lnTo>
                    <a:lnTo>
                      <a:pt x="1226" y="425"/>
                    </a:lnTo>
                    <a:lnTo>
                      <a:pt x="1223" y="425"/>
                    </a:lnTo>
                    <a:lnTo>
                      <a:pt x="1221" y="422"/>
                    </a:lnTo>
                    <a:lnTo>
                      <a:pt x="1221" y="420"/>
                    </a:lnTo>
                    <a:lnTo>
                      <a:pt x="1220" y="419"/>
                    </a:lnTo>
                    <a:lnTo>
                      <a:pt x="1221" y="419"/>
                    </a:lnTo>
                    <a:lnTo>
                      <a:pt x="1225" y="420"/>
                    </a:lnTo>
                    <a:lnTo>
                      <a:pt x="1225" y="419"/>
                    </a:lnTo>
                    <a:lnTo>
                      <a:pt x="1225" y="417"/>
                    </a:lnTo>
                    <a:lnTo>
                      <a:pt x="1228" y="415"/>
                    </a:lnTo>
                    <a:lnTo>
                      <a:pt x="1231" y="417"/>
                    </a:lnTo>
                    <a:lnTo>
                      <a:pt x="1238" y="419"/>
                    </a:lnTo>
                    <a:lnTo>
                      <a:pt x="1241" y="417"/>
                    </a:lnTo>
                    <a:lnTo>
                      <a:pt x="1238" y="415"/>
                    </a:lnTo>
                    <a:lnTo>
                      <a:pt x="1235" y="415"/>
                    </a:lnTo>
                    <a:lnTo>
                      <a:pt x="1236" y="414"/>
                    </a:lnTo>
                    <a:lnTo>
                      <a:pt x="1245" y="414"/>
                    </a:lnTo>
                    <a:lnTo>
                      <a:pt x="1250" y="410"/>
                    </a:lnTo>
                    <a:lnTo>
                      <a:pt x="1255" y="410"/>
                    </a:lnTo>
                    <a:lnTo>
                      <a:pt x="1260" y="412"/>
                    </a:lnTo>
                    <a:lnTo>
                      <a:pt x="1265" y="409"/>
                    </a:lnTo>
                    <a:lnTo>
                      <a:pt x="1261" y="407"/>
                    </a:lnTo>
                    <a:lnTo>
                      <a:pt x="1241" y="404"/>
                    </a:lnTo>
                    <a:lnTo>
                      <a:pt x="1236" y="404"/>
                    </a:lnTo>
                    <a:lnTo>
                      <a:pt x="1233" y="404"/>
                    </a:lnTo>
                    <a:lnTo>
                      <a:pt x="1226" y="404"/>
                    </a:lnTo>
                    <a:lnTo>
                      <a:pt x="1221" y="402"/>
                    </a:lnTo>
                    <a:lnTo>
                      <a:pt x="1218" y="402"/>
                    </a:lnTo>
                    <a:lnTo>
                      <a:pt x="1215" y="400"/>
                    </a:lnTo>
                    <a:lnTo>
                      <a:pt x="1211" y="400"/>
                    </a:lnTo>
                    <a:lnTo>
                      <a:pt x="1210" y="402"/>
                    </a:lnTo>
                    <a:lnTo>
                      <a:pt x="1206" y="400"/>
                    </a:lnTo>
                    <a:lnTo>
                      <a:pt x="1203" y="402"/>
                    </a:lnTo>
                    <a:lnTo>
                      <a:pt x="1201" y="400"/>
                    </a:lnTo>
                    <a:lnTo>
                      <a:pt x="1201" y="395"/>
                    </a:lnTo>
                    <a:lnTo>
                      <a:pt x="1205" y="395"/>
                    </a:lnTo>
                    <a:lnTo>
                      <a:pt x="1208" y="394"/>
                    </a:lnTo>
                    <a:lnTo>
                      <a:pt x="1211" y="395"/>
                    </a:lnTo>
                    <a:lnTo>
                      <a:pt x="1213" y="394"/>
                    </a:lnTo>
                    <a:lnTo>
                      <a:pt x="1211" y="392"/>
                    </a:lnTo>
                    <a:lnTo>
                      <a:pt x="1213" y="389"/>
                    </a:lnTo>
                    <a:lnTo>
                      <a:pt x="1216" y="387"/>
                    </a:lnTo>
                    <a:lnTo>
                      <a:pt x="1221" y="387"/>
                    </a:lnTo>
                    <a:lnTo>
                      <a:pt x="1223" y="385"/>
                    </a:lnTo>
                    <a:lnTo>
                      <a:pt x="1223" y="389"/>
                    </a:lnTo>
                    <a:lnTo>
                      <a:pt x="1226" y="390"/>
                    </a:lnTo>
                    <a:lnTo>
                      <a:pt x="1226" y="397"/>
                    </a:lnTo>
                    <a:lnTo>
                      <a:pt x="1228" y="397"/>
                    </a:lnTo>
                    <a:lnTo>
                      <a:pt x="1230" y="395"/>
                    </a:lnTo>
                    <a:lnTo>
                      <a:pt x="1230" y="390"/>
                    </a:lnTo>
                    <a:lnTo>
                      <a:pt x="1226" y="389"/>
                    </a:lnTo>
                    <a:lnTo>
                      <a:pt x="1228" y="384"/>
                    </a:lnTo>
                    <a:lnTo>
                      <a:pt x="1233" y="382"/>
                    </a:lnTo>
                    <a:lnTo>
                      <a:pt x="1233" y="380"/>
                    </a:lnTo>
                    <a:lnTo>
                      <a:pt x="1230" y="379"/>
                    </a:lnTo>
                    <a:lnTo>
                      <a:pt x="1231" y="374"/>
                    </a:lnTo>
                    <a:lnTo>
                      <a:pt x="1236" y="372"/>
                    </a:lnTo>
                    <a:lnTo>
                      <a:pt x="1236" y="369"/>
                    </a:lnTo>
                    <a:lnTo>
                      <a:pt x="1241" y="367"/>
                    </a:lnTo>
                    <a:lnTo>
                      <a:pt x="1240" y="364"/>
                    </a:lnTo>
                    <a:lnTo>
                      <a:pt x="1236" y="365"/>
                    </a:lnTo>
                    <a:lnTo>
                      <a:pt x="1235" y="364"/>
                    </a:lnTo>
                    <a:lnTo>
                      <a:pt x="1235" y="362"/>
                    </a:lnTo>
                    <a:lnTo>
                      <a:pt x="1240" y="359"/>
                    </a:lnTo>
                    <a:lnTo>
                      <a:pt x="1241" y="355"/>
                    </a:lnTo>
                    <a:lnTo>
                      <a:pt x="1246" y="354"/>
                    </a:lnTo>
                    <a:lnTo>
                      <a:pt x="1248" y="355"/>
                    </a:lnTo>
                    <a:lnTo>
                      <a:pt x="1248" y="360"/>
                    </a:lnTo>
                    <a:lnTo>
                      <a:pt x="1251" y="362"/>
                    </a:lnTo>
                    <a:lnTo>
                      <a:pt x="1251" y="365"/>
                    </a:lnTo>
                    <a:lnTo>
                      <a:pt x="1250" y="367"/>
                    </a:lnTo>
                    <a:lnTo>
                      <a:pt x="1251" y="370"/>
                    </a:lnTo>
                    <a:lnTo>
                      <a:pt x="1255" y="372"/>
                    </a:lnTo>
                    <a:lnTo>
                      <a:pt x="1255" y="385"/>
                    </a:lnTo>
                    <a:lnTo>
                      <a:pt x="1255" y="389"/>
                    </a:lnTo>
                    <a:lnTo>
                      <a:pt x="1255" y="390"/>
                    </a:lnTo>
                    <a:lnTo>
                      <a:pt x="1260" y="394"/>
                    </a:lnTo>
                    <a:lnTo>
                      <a:pt x="1263" y="390"/>
                    </a:lnTo>
                    <a:lnTo>
                      <a:pt x="1261" y="387"/>
                    </a:lnTo>
                    <a:lnTo>
                      <a:pt x="1263" y="380"/>
                    </a:lnTo>
                    <a:lnTo>
                      <a:pt x="1266" y="380"/>
                    </a:lnTo>
                    <a:lnTo>
                      <a:pt x="1266" y="377"/>
                    </a:lnTo>
                    <a:lnTo>
                      <a:pt x="1260" y="372"/>
                    </a:lnTo>
                    <a:lnTo>
                      <a:pt x="1260" y="370"/>
                    </a:lnTo>
                    <a:lnTo>
                      <a:pt x="1265" y="370"/>
                    </a:lnTo>
                    <a:lnTo>
                      <a:pt x="1268" y="372"/>
                    </a:lnTo>
                    <a:lnTo>
                      <a:pt x="1268" y="369"/>
                    </a:lnTo>
                    <a:lnTo>
                      <a:pt x="1263" y="365"/>
                    </a:lnTo>
                    <a:lnTo>
                      <a:pt x="1261" y="359"/>
                    </a:lnTo>
                    <a:lnTo>
                      <a:pt x="1263" y="357"/>
                    </a:lnTo>
                    <a:lnTo>
                      <a:pt x="1263" y="350"/>
                    </a:lnTo>
                    <a:lnTo>
                      <a:pt x="1266" y="349"/>
                    </a:lnTo>
                    <a:lnTo>
                      <a:pt x="1270" y="349"/>
                    </a:lnTo>
                    <a:lnTo>
                      <a:pt x="1271" y="347"/>
                    </a:lnTo>
                    <a:lnTo>
                      <a:pt x="1276" y="347"/>
                    </a:lnTo>
                    <a:lnTo>
                      <a:pt x="1276" y="347"/>
                    </a:lnTo>
                    <a:lnTo>
                      <a:pt x="1281" y="344"/>
                    </a:lnTo>
                    <a:lnTo>
                      <a:pt x="1281" y="344"/>
                    </a:lnTo>
                    <a:lnTo>
                      <a:pt x="1285" y="344"/>
                    </a:lnTo>
                    <a:lnTo>
                      <a:pt x="1286" y="347"/>
                    </a:lnTo>
                    <a:lnTo>
                      <a:pt x="1289" y="349"/>
                    </a:lnTo>
                    <a:lnTo>
                      <a:pt x="1293" y="349"/>
                    </a:lnTo>
                    <a:lnTo>
                      <a:pt x="1294" y="350"/>
                    </a:lnTo>
                    <a:lnTo>
                      <a:pt x="1293" y="359"/>
                    </a:lnTo>
                    <a:lnTo>
                      <a:pt x="1289" y="362"/>
                    </a:lnTo>
                    <a:lnTo>
                      <a:pt x="1291" y="365"/>
                    </a:lnTo>
                    <a:lnTo>
                      <a:pt x="1293" y="365"/>
                    </a:lnTo>
                    <a:lnTo>
                      <a:pt x="1294" y="364"/>
                    </a:lnTo>
                    <a:lnTo>
                      <a:pt x="1298" y="364"/>
                    </a:lnTo>
                    <a:lnTo>
                      <a:pt x="1299" y="362"/>
                    </a:lnTo>
                    <a:lnTo>
                      <a:pt x="1299" y="355"/>
                    </a:lnTo>
                    <a:lnTo>
                      <a:pt x="1303" y="352"/>
                    </a:lnTo>
                    <a:lnTo>
                      <a:pt x="1308" y="355"/>
                    </a:lnTo>
                    <a:lnTo>
                      <a:pt x="1311" y="354"/>
                    </a:lnTo>
                    <a:lnTo>
                      <a:pt x="1309" y="350"/>
                    </a:lnTo>
                    <a:lnTo>
                      <a:pt x="1309" y="349"/>
                    </a:lnTo>
                    <a:lnTo>
                      <a:pt x="1313" y="349"/>
                    </a:lnTo>
                    <a:lnTo>
                      <a:pt x="1314" y="352"/>
                    </a:lnTo>
                    <a:lnTo>
                      <a:pt x="1313" y="355"/>
                    </a:lnTo>
                    <a:lnTo>
                      <a:pt x="1314" y="357"/>
                    </a:lnTo>
                    <a:lnTo>
                      <a:pt x="1313" y="359"/>
                    </a:lnTo>
                    <a:lnTo>
                      <a:pt x="1311" y="359"/>
                    </a:lnTo>
                    <a:lnTo>
                      <a:pt x="1313" y="362"/>
                    </a:lnTo>
                    <a:lnTo>
                      <a:pt x="1318" y="364"/>
                    </a:lnTo>
                    <a:lnTo>
                      <a:pt x="1319" y="367"/>
                    </a:lnTo>
                    <a:lnTo>
                      <a:pt x="1318" y="372"/>
                    </a:lnTo>
                    <a:lnTo>
                      <a:pt x="1314" y="375"/>
                    </a:lnTo>
                    <a:lnTo>
                      <a:pt x="1309" y="382"/>
                    </a:lnTo>
                    <a:lnTo>
                      <a:pt x="1309" y="385"/>
                    </a:lnTo>
                    <a:lnTo>
                      <a:pt x="1309" y="389"/>
                    </a:lnTo>
                    <a:lnTo>
                      <a:pt x="1304" y="392"/>
                    </a:lnTo>
                    <a:lnTo>
                      <a:pt x="1299" y="397"/>
                    </a:lnTo>
                    <a:lnTo>
                      <a:pt x="1298" y="399"/>
                    </a:lnTo>
                    <a:lnTo>
                      <a:pt x="1293" y="404"/>
                    </a:lnTo>
                    <a:lnTo>
                      <a:pt x="1293" y="405"/>
                    </a:lnTo>
                    <a:lnTo>
                      <a:pt x="1291" y="410"/>
                    </a:lnTo>
                    <a:lnTo>
                      <a:pt x="1288" y="410"/>
                    </a:lnTo>
                    <a:lnTo>
                      <a:pt x="1286" y="409"/>
                    </a:lnTo>
                    <a:lnTo>
                      <a:pt x="1283" y="410"/>
                    </a:lnTo>
                    <a:lnTo>
                      <a:pt x="1283" y="414"/>
                    </a:lnTo>
                    <a:lnTo>
                      <a:pt x="1289" y="415"/>
                    </a:lnTo>
                    <a:lnTo>
                      <a:pt x="1289" y="419"/>
                    </a:lnTo>
                    <a:lnTo>
                      <a:pt x="1283" y="425"/>
                    </a:lnTo>
                    <a:lnTo>
                      <a:pt x="1281" y="427"/>
                    </a:lnTo>
                    <a:lnTo>
                      <a:pt x="1281" y="425"/>
                    </a:lnTo>
                    <a:lnTo>
                      <a:pt x="1281" y="422"/>
                    </a:lnTo>
                    <a:lnTo>
                      <a:pt x="1278" y="420"/>
                    </a:lnTo>
                    <a:lnTo>
                      <a:pt x="1276" y="422"/>
                    </a:lnTo>
                    <a:lnTo>
                      <a:pt x="1275" y="425"/>
                    </a:lnTo>
                    <a:lnTo>
                      <a:pt x="1273" y="427"/>
                    </a:lnTo>
                    <a:lnTo>
                      <a:pt x="1270" y="430"/>
                    </a:lnTo>
                    <a:lnTo>
                      <a:pt x="1265" y="430"/>
                    </a:lnTo>
                    <a:lnTo>
                      <a:pt x="1263" y="434"/>
                    </a:lnTo>
                    <a:lnTo>
                      <a:pt x="1266" y="435"/>
                    </a:lnTo>
                    <a:lnTo>
                      <a:pt x="1270" y="435"/>
                    </a:lnTo>
                    <a:lnTo>
                      <a:pt x="1270" y="437"/>
                    </a:lnTo>
                    <a:lnTo>
                      <a:pt x="1268" y="440"/>
                    </a:lnTo>
                    <a:lnTo>
                      <a:pt x="1268" y="442"/>
                    </a:lnTo>
                    <a:lnTo>
                      <a:pt x="1268" y="445"/>
                    </a:lnTo>
                    <a:lnTo>
                      <a:pt x="1266" y="447"/>
                    </a:lnTo>
                    <a:lnTo>
                      <a:pt x="1263" y="443"/>
                    </a:lnTo>
                    <a:lnTo>
                      <a:pt x="1263" y="439"/>
                    </a:lnTo>
                    <a:lnTo>
                      <a:pt x="1261" y="437"/>
                    </a:lnTo>
                    <a:lnTo>
                      <a:pt x="1260" y="439"/>
                    </a:lnTo>
                    <a:lnTo>
                      <a:pt x="1260" y="442"/>
                    </a:lnTo>
                    <a:lnTo>
                      <a:pt x="1261" y="445"/>
                    </a:lnTo>
                    <a:lnTo>
                      <a:pt x="1256" y="448"/>
                    </a:lnTo>
                    <a:lnTo>
                      <a:pt x="1245" y="448"/>
                    </a:lnTo>
                    <a:lnTo>
                      <a:pt x="1245" y="445"/>
                    </a:lnTo>
                    <a:lnTo>
                      <a:pt x="1243" y="443"/>
                    </a:lnTo>
                    <a:lnTo>
                      <a:pt x="1240" y="445"/>
                    </a:lnTo>
                    <a:lnTo>
                      <a:pt x="1235" y="445"/>
                    </a:lnTo>
                    <a:lnTo>
                      <a:pt x="1235" y="443"/>
                    </a:lnTo>
                    <a:lnTo>
                      <a:pt x="1238" y="439"/>
                    </a:lnTo>
                    <a:lnTo>
                      <a:pt x="1233" y="442"/>
                    </a:lnTo>
                    <a:lnTo>
                      <a:pt x="1231" y="443"/>
                    </a:lnTo>
                    <a:lnTo>
                      <a:pt x="1228" y="445"/>
                    </a:lnTo>
                    <a:lnTo>
                      <a:pt x="1228" y="445"/>
                    </a:lnTo>
                    <a:close/>
                    <a:moveTo>
                      <a:pt x="914" y="326"/>
                    </a:moveTo>
                    <a:lnTo>
                      <a:pt x="912" y="324"/>
                    </a:lnTo>
                    <a:lnTo>
                      <a:pt x="914" y="319"/>
                    </a:lnTo>
                    <a:lnTo>
                      <a:pt x="924" y="311"/>
                    </a:lnTo>
                    <a:lnTo>
                      <a:pt x="931" y="309"/>
                    </a:lnTo>
                    <a:lnTo>
                      <a:pt x="934" y="307"/>
                    </a:lnTo>
                    <a:lnTo>
                      <a:pt x="937" y="306"/>
                    </a:lnTo>
                    <a:lnTo>
                      <a:pt x="944" y="302"/>
                    </a:lnTo>
                    <a:lnTo>
                      <a:pt x="951" y="301"/>
                    </a:lnTo>
                    <a:lnTo>
                      <a:pt x="954" y="299"/>
                    </a:lnTo>
                    <a:lnTo>
                      <a:pt x="957" y="299"/>
                    </a:lnTo>
                    <a:lnTo>
                      <a:pt x="966" y="297"/>
                    </a:lnTo>
                    <a:lnTo>
                      <a:pt x="967" y="297"/>
                    </a:lnTo>
                    <a:lnTo>
                      <a:pt x="966" y="301"/>
                    </a:lnTo>
                    <a:lnTo>
                      <a:pt x="959" y="306"/>
                    </a:lnTo>
                    <a:lnTo>
                      <a:pt x="951" y="311"/>
                    </a:lnTo>
                    <a:lnTo>
                      <a:pt x="937" y="321"/>
                    </a:lnTo>
                    <a:lnTo>
                      <a:pt x="932" y="326"/>
                    </a:lnTo>
                    <a:lnTo>
                      <a:pt x="929" y="327"/>
                    </a:lnTo>
                    <a:lnTo>
                      <a:pt x="926" y="327"/>
                    </a:lnTo>
                    <a:lnTo>
                      <a:pt x="924" y="329"/>
                    </a:lnTo>
                    <a:lnTo>
                      <a:pt x="921" y="331"/>
                    </a:lnTo>
                    <a:lnTo>
                      <a:pt x="919" y="326"/>
                    </a:lnTo>
                    <a:lnTo>
                      <a:pt x="916" y="324"/>
                    </a:lnTo>
                    <a:lnTo>
                      <a:pt x="914" y="326"/>
                    </a:lnTo>
                    <a:lnTo>
                      <a:pt x="914" y="326"/>
                    </a:lnTo>
                    <a:close/>
                    <a:moveTo>
                      <a:pt x="1147" y="414"/>
                    </a:moveTo>
                    <a:lnTo>
                      <a:pt x="1147" y="412"/>
                    </a:lnTo>
                    <a:lnTo>
                      <a:pt x="1147" y="412"/>
                    </a:lnTo>
                    <a:lnTo>
                      <a:pt x="1152" y="410"/>
                    </a:lnTo>
                    <a:lnTo>
                      <a:pt x="1153" y="407"/>
                    </a:lnTo>
                    <a:lnTo>
                      <a:pt x="1153" y="404"/>
                    </a:lnTo>
                    <a:lnTo>
                      <a:pt x="1162" y="400"/>
                    </a:lnTo>
                    <a:lnTo>
                      <a:pt x="1162" y="399"/>
                    </a:lnTo>
                    <a:lnTo>
                      <a:pt x="1167" y="399"/>
                    </a:lnTo>
                    <a:lnTo>
                      <a:pt x="1167" y="404"/>
                    </a:lnTo>
                    <a:lnTo>
                      <a:pt x="1168" y="405"/>
                    </a:lnTo>
                    <a:lnTo>
                      <a:pt x="1168" y="412"/>
                    </a:lnTo>
                    <a:lnTo>
                      <a:pt x="1167" y="415"/>
                    </a:lnTo>
                    <a:lnTo>
                      <a:pt x="1162" y="419"/>
                    </a:lnTo>
                    <a:lnTo>
                      <a:pt x="1158" y="419"/>
                    </a:lnTo>
                    <a:lnTo>
                      <a:pt x="1155" y="420"/>
                    </a:lnTo>
                    <a:lnTo>
                      <a:pt x="1152" y="420"/>
                    </a:lnTo>
                    <a:lnTo>
                      <a:pt x="1150" y="417"/>
                    </a:lnTo>
                    <a:lnTo>
                      <a:pt x="1147" y="414"/>
                    </a:lnTo>
                    <a:lnTo>
                      <a:pt x="1147" y="414"/>
                    </a:lnTo>
                    <a:close/>
                    <a:moveTo>
                      <a:pt x="961" y="409"/>
                    </a:moveTo>
                    <a:lnTo>
                      <a:pt x="962" y="404"/>
                    </a:lnTo>
                    <a:lnTo>
                      <a:pt x="961" y="400"/>
                    </a:lnTo>
                    <a:lnTo>
                      <a:pt x="962" y="394"/>
                    </a:lnTo>
                    <a:lnTo>
                      <a:pt x="969" y="392"/>
                    </a:lnTo>
                    <a:lnTo>
                      <a:pt x="977" y="394"/>
                    </a:lnTo>
                    <a:lnTo>
                      <a:pt x="981" y="392"/>
                    </a:lnTo>
                    <a:lnTo>
                      <a:pt x="986" y="392"/>
                    </a:lnTo>
                    <a:lnTo>
                      <a:pt x="990" y="392"/>
                    </a:lnTo>
                    <a:lnTo>
                      <a:pt x="997" y="389"/>
                    </a:lnTo>
                    <a:lnTo>
                      <a:pt x="1004" y="389"/>
                    </a:lnTo>
                    <a:lnTo>
                      <a:pt x="1012" y="392"/>
                    </a:lnTo>
                    <a:lnTo>
                      <a:pt x="1017" y="392"/>
                    </a:lnTo>
                    <a:lnTo>
                      <a:pt x="1020" y="392"/>
                    </a:lnTo>
                    <a:lnTo>
                      <a:pt x="1024" y="390"/>
                    </a:lnTo>
                    <a:lnTo>
                      <a:pt x="1037" y="389"/>
                    </a:lnTo>
                    <a:lnTo>
                      <a:pt x="1037" y="387"/>
                    </a:lnTo>
                    <a:lnTo>
                      <a:pt x="1040" y="384"/>
                    </a:lnTo>
                    <a:lnTo>
                      <a:pt x="1039" y="382"/>
                    </a:lnTo>
                    <a:lnTo>
                      <a:pt x="1035" y="385"/>
                    </a:lnTo>
                    <a:lnTo>
                      <a:pt x="1029" y="385"/>
                    </a:lnTo>
                    <a:lnTo>
                      <a:pt x="1029" y="382"/>
                    </a:lnTo>
                    <a:lnTo>
                      <a:pt x="1020" y="385"/>
                    </a:lnTo>
                    <a:lnTo>
                      <a:pt x="1015" y="385"/>
                    </a:lnTo>
                    <a:lnTo>
                      <a:pt x="1015" y="382"/>
                    </a:lnTo>
                    <a:lnTo>
                      <a:pt x="1012" y="380"/>
                    </a:lnTo>
                    <a:lnTo>
                      <a:pt x="1009" y="382"/>
                    </a:lnTo>
                    <a:lnTo>
                      <a:pt x="1004" y="384"/>
                    </a:lnTo>
                    <a:lnTo>
                      <a:pt x="999" y="384"/>
                    </a:lnTo>
                    <a:lnTo>
                      <a:pt x="997" y="382"/>
                    </a:lnTo>
                    <a:lnTo>
                      <a:pt x="992" y="384"/>
                    </a:lnTo>
                    <a:lnTo>
                      <a:pt x="987" y="382"/>
                    </a:lnTo>
                    <a:lnTo>
                      <a:pt x="987" y="379"/>
                    </a:lnTo>
                    <a:lnTo>
                      <a:pt x="992" y="374"/>
                    </a:lnTo>
                    <a:lnTo>
                      <a:pt x="997" y="370"/>
                    </a:lnTo>
                    <a:lnTo>
                      <a:pt x="994" y="370"/>
                    </a:lnTo>
                    <a:lnTo>
                      <a:pt x="989" y="372"/>
                    </a:lnTo>
                    <a:lnTo>
                      <a:pt x="986" y="375"/>
                    </a:lnTo>
                    <a:lnTo>
                      <a:pt x="984" y="370"/>
                    </a:lnTo>
                    <a:lnTo>
                      <a:pt x="982" y="372"/>
                    </a:lnTo>
                    <a:lnTo>
                      <a:pt x="981" y="375"/>
                    </a:lnTo>
                    <a:lnTo>
                      <a:pt x="972" y="380"/>
                    </a:lnTo>
                    <a:lnTo>
                      <a:pt x="972" y="382"/>
                    </a:lnTo>
                    <a:lnTo>
                      <a:pt x="967" y="384"/>
                    </a:lnTo>
                    <a:lnTo>
                      <a:pt x="962" y="380"/>
                    </a:lnTo>
                    <a:lnTo>
                      <a:pt x="962" y="377"/>
                    </a:lnTo>
                    <a:lnTo>
                      <a:pt x="964" y="374"/>
                    </a:lnTo>
                    <a:lnTo>
                      <a:pt x="961" y="374"/>
                    </a:lnTo>
                    <a:lnTo>
                      <a:pt x="959" y="372"/>
                    </a:lnTo>
                    <a:lnTo>
                      <a:pt x="957" y="379"/>
                    </a:lnTo>
                    <a:lnTo>
                      <a:pt x="954" y="380"/>
                    </a:lnTo>
                    <a:lnTo>
                      <a:pt x="951" y="379"/>
                    </a:lnTo>
                    <a:lnTo>
                      <a:pt x="951" y="374"/>
                    </a:lnTo>
                    <a:lnTo>
                      <a:pt x="946" y="370"/>
                    </a:lnTo>
                    <a:lnTo>
                      <a:pt x="946" y="367"/>
                    </a:lnTo>
                    <a:lnTo>
                      <a:pt x="944" y="365"/>
                    </a:lnTo>
                    <a:lnTo>
                      <a:pt x="942" y="370"/>
                    </a:lnTo>
                    <a:lnTo>
                      <a:pt x="941" y="369"/>
                    </a:lnTo>
                    <a:lnTo>
                      <a:pt x="936" y="364"/>
                    </a:lnTo>
                    <a:lnTo>
                      <a:pt x="927" y="359"/>
                    </a:lnTo>
                    <a:lnTo>
                      <a:pt x="927" y="357"/>
                    </a:lnTo>
                    <a:lnTo>
                      <a:pt x="932" y="355"/>
                    </a:lnTo>
                    <a:lnTo>
                      <a:pt x="932" y="352"/>
                    </a:lnTo>
                    <a:lnTo>
                      <a:pt x="931" y="349"/>
                    </a:lnTo>
                    <a:lnTo>
                      <a:pt x="939" y="344"/>
                    </a:lnTo>
                    <a:lnTo>
                      <a:pt x="946" y="342"/>
                    </a:lnTo>
                    <a:lnTo>
                      <a:pt x="947" y="344"/>
                    </a:lnTo>
                    <a:lnTo>
                      <a:pt x="956" y="344"/>
                    </a:lnTo>
                    <a:lnTo>
                      <a:pt x="962" y="347"/>
                    </a:lnTo>
                    <a:lnTo>
                      <a:pt x="967" y="347"/>
                    </a:lnTo>
                    <a:lnTo>
                      <a:pt x="972" y="345"/>
                    </a:lnTo>
                    <a:lnTo>
                      <a:pt x="977" y="344"/>
                    </a:lnTo>
                    <a:lnTo>
                      <a:pt x="984" y="341"/>
                    </a:lnTo>
                    <a:lnTo>
                      <a:pt x="979" y="339"/>
                    </a:lnTo>
                    <a:lnTo>
                      <a:pt x="977" y="337"/>
                    </a:lnTo>
                    <a:lnTo>
                      <a:pt x="972" y="337"/>
                    </a:lnTo>
                    <a:lnTo>
                      <a:pt x="967" y="339"/>
                    </a:lnTo>
                    <a:lnTo>
                      <a:pt x="959" y="336"/>
                    </a:lnTo>
                    <a:lnTo>
                      <a:pt x="954" y="336"/>
                    </a:lnTo>
                    <a:lnTo>
                      <a:pt x="952" y="334"/>
                    </a:lnTo>
                    <a:lnTo>
                      <a:pt x="959" y="327"/>
                    </a:lnTo>
                    <a:lnTo>
                      <a:pt x="966" y="322"/>
                    </a:lnTo>
                    <a:lnTo>
                      <a:pt x="971" y="321"/>
                    </a:lnTo>
                    <a:lnTo>
                      <a:pt x="972" y="322"/>
                    </a:lnTo>
                    <a:lnTo>
                      <a:pt x="982" y="321"/>
                    </a:lnTo>
                    <a:lnTo>
                      <a:pt x="992" y="321"/>
                    </a:lnTo>
                    <a:lnTo>
                      <a:pt x="999" y="322"/>
                    </a:lnTo>
                    <a:lnTo>
                      <a:pt x="1000" y="322"/>
                    </a:lnTo>
                    <a:lnTo>
                      <a:pt x="999" y="319"/>
                    </a:lnTo>
                    <a:lnTo>
                      <a:pt x="997" y="319"/>
                    </a:lnTo>
                    <a:lnTo>
                      <a:pt x="992" y="317"/>
                    </a:lnTo>
                    <a:lnTo>
                      <a:pt x="987" y="317"/>
                    </a:lnTo>
                    <a:lnTo>
                      <a:pt x="977" y="314"/>
                    </a:lnTo>
                    <a:lnTo>
                      <a:pt x="974" y="311"/>
                    </a:lnTo>
                    <a:lnTo>
                      <a:pt x="979" y="307"/>
                    </a:lnTo>
                    <a:lnTo>
                      <a:pt x="982" y="304"/>
                    </a:lnTo>
                    <a:lnTo>
                      <a:pt x="986" y="301"/>
                    </a:lnTo>
                    <a:lnTo>
                      <a:pt x="989" y="301"/>
                    </a:lnTo>
                    <a:lnTo>
                      <a:pt x="994" y="299"/>
                    </a:lnTo>
                    <a:lnTo>
                      <a:pt x="999" y="299"/>
                    </a:lnTo>
                    <a:lnTo>
                      <a:pt x="1000" y="301"/>
                    </a:lnTo>
                    <a:lnTo>
                      <a:pt x="1004" y="301"/>
                    </a:lnTo>
                    <a:lnTo>
                      <a:pt x="1010" y="306"/>
                    </a:lnTo>
                    <a:lnTo>
                      <a:pt x="1012" y="306"/>
                    </a:lnTo>
                    <a:lnTo>
                      <a:pt x="1010" y="302"/>
                    </a:lnTo>
                    <a:lnTo>
                      <a:pt x="1005" y="299"/>
                    </a:lnTo>
                    <a:lnTo>
                      <a:pt x="1005" y="296"/>
                    </a:lnTo>
                    <a:lnTo>
                      <a:pt x="1002" y="294"/>
                    </a:lnTo>
                    <a:lnTo>
                      <a:pt x="1005" y="291"/>
                    </a:lnTo>
                    <a:lnTo>
                      <a:pt x="1019" y="289"/>
                    </a:lnTo>
                    <a:lnTo>
                      <a:pt x="1022" y="289"/>
                    </a:lnTo>
                    <a:lnTo>
                      <a:pt x="1030" y="289"/>
                    </a:lnTo>
                    <a:lnTo>
                      <a:pt x="1035" y="292"/>
                    </a:lnTo>
                    <a:lnTo>
                      <a:pt x="1037" y="299"/>
                    </a:lnTo>
                    <a:lnTo>
                      <a:pt x="1034" y="301"/>
                    </a:lnTo>
                    <a:lnTo>
                      <a:pt x="1029" y="307"/>
                    </a:lnTo>
                    <a:lnTo>
                      <a:pt x="1030" y="311"/>
                    </a:lnTo>
                    <a:lnTo>
                      <a:pt x="1040" y="311"/>
                    </a:lnTo>
                    <a:lnTo>
                      <a:pt x="1044" y="307"/>
                    </a:lnTo>
                    <a:lnTo>
                      <a:pt x="1047" y="311"/>
                    </a:lnTo>
                    <a:lnTo>
                      <a:pt x="1049" y="311"/>
                    </a:lnTo>
                    <a:lnTo>
                      <a:pt x="1050" y="312"/>
                    </a:lnTo>
                    <a:lnTo>
                      <a:pt x="1052" y="316"/>
                    </a:lnTo>
                    <a:lnTo>
                      <a:pt x="1054" y="317"/>
                    </a:lnTo>
                    <a:lnTo>
                      <a:pt x="1054" y="321"/>
                    </a:lnTo>
                    <a:lnTo>
                      <a:pt x="1050" y="322"/>
                    </a:lnTo>
                    <a:lnTo>
                      <a:pt x="1049" y="326"/>
                    </a:lnTo>
                    <a:lnTo>
                      <a:pt x="1054" y="331"/>
                    </a:lnTo>
                    <a:lnTo>
                      <a:pt x="1054" y="339"/>
                    </a:lnTo>
                    <a:lnTo>
                      <a:pt x="1052" y="342"/>
                    </a:lnTo>
                    <a:lnTo>
                      <a:pt x="1047" y="341"/>
                    </a:lnTo>
                    <a:lnTo>
                      <a:pt x="1044" y="342"/>
                    </a:lnTo>
                    <a:lnTo>
                      <a:pt x="1044" y="345"/>
                    </a:lnTo>
                    <a:lnTo>
                      <a:pt x="1049" y="344"/>
                    </a:lnTo>
                    <a:lnTo>
                      <a:pt x="1054" y="345"/>
                    </a:lnTo>
                    <a:lnTo>
                      <a:pt x="1057" y="345"/>
                    </a:lnTo>
                    <a:lnTo>
                      <a:pt x="1054" y="355"/>
                    </a:lnTo>
                    <a:lnTo>
                      <a:pt x="1050" y="357"/>
                    </a:lnTo>
                    <a:lnTo>
                      <a:pt x="1050" y="365"/>
                    </a:lnTo>
                    <a:lnTo>
                      <a:pt x="1052" y="367"/>
                    </a:lnTo>
                    <a:lnTo>
                      <a:pt x="1059" y="365"/>
                    </a:lnTo>
                    <a:lnTo>
                      <a:pt x="1060" y="362"/>
                    </a:lnTo>
                    <a:lnTo>
                      <a:pt x="1064" y="365"/>
                    </a:lnTo>
                    <a:lnTo>
                      <a:pt x="1064" y="367"/>
                    </a:lnTo>
                    <a:lnTo>
                      <a:pt x="1069" y="369"/>
                    </a:lnTo>
                    <a:lnTo>
                      <a:pt x="1072" y="367"/>
                    </a:lnTo>
                    <a:lnTo>
                      <a:pt x="1080" y="370"/>
                    </a:lnTo>
                    <a:lnTo>
                      <a:pt x="1085" y="375"/>
                    </a:lnTo>
                    <a:lnTo>
                      <a:pt x="1087" y="374"/>
                    </a:lnTo>
                    <a:lnTo>
                      <a:pt x="1087" y="370"/>
                    </a:lnTo>
                    <a:lnTo>
                      <a:pt x="1085" y="370"/>
                    </a:lnTo>
                    <a:lnTo>
                      <a:pt x="1092" y="367"/>
                    </a:lnTo>
                    <a:lnTo>
                      <a:pt x="1090" y="359"/>
                    </a:lnTo>
                    <a:lnTo>
                      <a:pt x="1087" y="355"/>
                    </a:lnTo>
                    <a:lnTo>
                      <a:pt x="1087" y="352"/>
                    </a:lnTo>
                    <a:lnTo>
                      <a:pt x="1084" y="347"/>
                    </a:lnTo>
                    <a:lnTo>
                      <a:pt x="1087" y="345"/>
                    </a:lnTo>
                    <a:lnTo>
                      <a:pt x="1088" y="345"/>
                    </a:lnTo>
                    <a:lnTo>
                      <a:pt x="1097" y="344"/>
                    </a:lnTo>
                    <a:lnTo>
                      <a:pt x="1102" y="344"/>
                    </a:lnTo>
                    <a:lnTo>
                      <a:pt x="1103" y="337"/>
                    </a:lnTo>
                    <a:lnTo>
                      <a:pt x="1100" y="331"/>
                    </a:lnTo>
                    <a:lnTo>
                      <a:pt x="1098" y="329"/>
                    </a:lnTo>
                    <a:lnTo>
                      <a:pt x="1098" y="324"/>
                    </a:lnTo>
                    <a:lnTo>
                      <a:pt x="1097" y="319"/>
                    </a:lnTo>
                    <a:lnTo>
                      <a:pt x="1100" y="314"/>
                    </a:lnTo>
                    <a:lnTo>
                      <a:pt x="1105" y="311"/>
                    </a:lnTo>
                    <a:lnTo>
                      <a:pt x="1107" y="312"/>
                    </a:lnTo>
                    <a:lnTo>
                      <a:pt x="1112" y="312"/>
                    </a:lnTo>
                    <a:lnTo>
                      <a:pt x="1110" y="309"/>
                    </a:lnTo>
                    <a:lnTo>
                      <a:pt x="1113" y="306"/>
                    </a:lnTo>
                    <a:lnTo>
                      <a:pt x="1118" y="304"/>
                    </a:lnTo>
                    <a:lnTo>
                      <a:pt x="1128" y="294"/>
                    </a:lnTo>
                    <a:lnTo>
                      <a:pt x="1132" y="296"/>
                    </a:lnTo>
                    <a:lnTo>
                      <a:pt x="1138" y="297"/>
                    </a:lnTo>
                    <a:lnTo>
                      <a:pt x="1138" y="301"/>
                    </a:lnTo>
                    <a:lnTo>
                      <a:pt x="1140" y="304"/>
                    </a:lnTo>
                    <a:lnTo>
                      <a:pt x="1138" y="307"/>
                    </a:lnTo>
                    <a:lnTo>
                      <a:pt x="1133" y="307"/>
                    </a:lnTo>
                    <a:lnTo>
                      <a:pt x="1132" y="309"/>
                    </a:lnTo>
                    <a:lnTo>
                      <a:pt x="1132" y="312"/>
                    </a:lnTo>
                    <a:lnTo>
                      <a:pt x="1130" y="317"/>
                    </a:lnTo>
                    <a:lnTo>
                      <a:pt x="1130" y="322"/>
                    </a:lnTo>
                    <a:lnTo>
                      <a:pt x="1132" y="324"/>
                    </a:lnTo>
                    <a:lnTo>
                      <a:pt x="1132" y="336"/>
                    </a:lnTo>
                    <a:lnTo>
                      <a:pt x="1128" y="337"/>
                    </a:lnTo>
                    <a:lnTo>
                      <a:pt x="1127" y="337"/>
                    </a:lnTo>
                    <a:lnTo>
                      <a:pt x="1120" y="342"/>
                    </a:lnTo>
                    <a:lnTo>
                      <a:pt x="1117" y="344"/>
                    </a:lnTo>
                    <a:lnTo>
                      <a:pt x="1117" y="345"/>
                    </a:lnTo>
                    <a:lnTo>
                      <a:pt x="1118" y="347"/>
                    </a:lnTo>
                    <a:lnTo>
                      <a:pt x="1123" y="345"/>
                    </a:lnTo>
                    <a:lnTo>
                      <a:pt x="1130" y="345"/>
                    </a:lnTo>
                    <a:lnTo>
                      <a:pt x="1130" y="347"/>
                    </a:lnTo>
                    <a:lnTo>
                      <a:pt x="1127" y="352"/>
                    </a:lnTo>
                    <a:lnTo>
                      <a:pt x="1120" y="357"/>
                    </a:lnTo>
                    <a:lnTo>
                      <a:pt x="1113" y="362"/>
                    </a:lnTo>
                    <a:lnTo>
                      <a:pt x="1112" y="365"/>
                    </a:lnTo>
                    <a:lnTo>
                      <a:pt x="1113" y="369"/>
                    </a:lnTo>
                    <a:lnTo>
                      <a:pt x="1115" y="364"/>
                    </a:lnTo>
                    <a:lnTo>
                      <a:pt x="1123" y="360"/>
                    </a:lnTo>
                    <a:lnTo>
                      <a:pt x="1127" y="357"/>
                    </a:lnTo>
                    <a:lnTo>
                      <a:pt x="1130" y="357"/>
                    </a:lnTo>
                    <a:lnTo>
                      <a:pt x="1137" y="359"/>
                    </a:lnTo>
                    <a:lnTo>
                      <a:pt x="1137" y="365"/>
                    </a:lnTo>
                    <a:lnTo>
                      <a:pt x="1132" y="372"/>
                    </a:lnTo>
                    <a:lnTo>
                      <a:pt x="1133" y="374"/>
                    </a:lnTo>
                    <a:lnTo>
                      <a:pt x="1138" y="369"/>
                    </a:lnTo>
                    <a:lnTo>
                      <a:pt x="1142" y="370"/>
                    </a:lnTo>
                    <a:lnTo>
                      <a:pt x="1142" y="367"/>
                    </a:lnTo>
                    <a:lnTo>
                      <a:pt x="1142" y="365"/>
                    </a:lnTo>
                    <a:lnTo>
                      <a:pt x="1145" y="362"/>
                    </a:lnTo>
                    <a:lnTo>
                      <a:pt x="1145" y="357"/>
                    </a:lnTo>
                    <a:lnTo>
                      <a:pt x="1153" y="352"/>
                    </a:lnTo>
                    <a:lnTo>
                      <a:pt x="1155" y="352"/>
                    </a:lnTo>
                    <a:lnTo>
                      <a:pt x="1162" y="355"/>
                    </a:lnTo>
                    <a:lnTo>
                      <a:pt x="1165" y="364"/>
                    </a:lnTo>
                    <a:lnTo>
                      <a:pt x="1167" y="367"/>
                    </a:lnTo>
                    <a:lnTo>
                      <a:pt x="1165" y="372"/>
                    </a:lnTo>
                    <a:lnTo>
                      <a:pt x="1158" y="382"/>
                    </a:lnTo>
                    <a:lnTo>
                      <a:pt x="1153" y="387"/>
                    </a:lnTo>
                    <a:lnTo>
                      <a:pt x="1148" y="389"/>
                    </a:lnTo>
                    <a:lnTo>
                      <a:pt x="1145" y="389"/>
                    </a:lnTo>
                    <a:lnTo>
                      <a:pt x="1143" y="392"/>
                    </a:lnTo>
                    <a:lnTo>
                      <a:pt x="1145" y="395"/>
                    </a:lnTo>
                    <a:lnTo>
                      <a:pt x="1140" y="400"/>
                    </a:lnTo>
                    <a:lnTo>
                      <a:pt x="1137" y="400"/>
                    </a:lnTo>
                    <a:lnTo>
                      <a:pt x="1132" y="404"/>
                    </a:lnTo>
                    <a:lnTo>
                      <a:pt x="1132" y="407"/>
                    </a:lnTo>
                    <a:lnTo>
                      <a:pt x="1130" y="410"/>
                    </a:lnTo>
                    <a:lnTo>
                      <a:pt x="1127" y="410"/>
                    </a:lnTo>
                    <a:lnTo>
                      <a:pt x="1125" y="412"/>
                    </a:lnTo>
                    <a:lnTo>
                      <a:pt x="1125" y="414"/>
                    </a:lnTo>
                    <a:lnTo>
                      <a:pt x="1122" y="415"/>
                    </a:lnTo>
                    <a:lnTo>
                      <a:pt x="1118" y="412"/>
                    </a:lnTo>
                    <a:lnTo>
                      <a:pt x="1115" y="414"/>
                    </a:lnTo>
                    <a:lnTo>
                      <a:pt x="1112" y="414"/>
                    </a:lnTo>
                    <a:lnTo>
                      <a:pt x="1103" y="417"/>
                    </a:lnTo>
                    <a:lnTo>
                      <a:pt x="1097" y="417"/>
                    </a:lnTo>
                    <a:lnTo>
                      <a:pt x="1090" y="415"/>
                    </a:lnTo>
                    <a:lnTo>
                      <a:pt x="1090" y="412"/>
                    </a:lnTo>
                    <a:lnTo>
                      <a:pt x="1092" y="409"/>
                    </a:lnTo>
                    <a:lnTo>
                      <a:pt x="1092" y="407"/>
                    </a:lnTo>
                    <a:lnTo>
                      <a:pt x="1090" y="405"/>
                    </a:lnTo>
                    <a:lnTo>
                      <a:pt x="1085" y="409"/>
                    </a:lnTo>
                    <a:lnTo>
                      <a:pt x="1084" y="410"/>
                    </a:lnTo>
                    <a:lnTo>
                      <a:pt x="1080" y="412"/>
                    </a:lnTo>
                    <a:lnTo>
                      <a:pt x="1075" y="410"/>
                    </a:lnTo>
                    <a:lnTo>
                      <a:pt x="1075" y="407"/>
                    </a:lnTo>
                    <a:lnTo>
                      <a:pt x="1077" y="405"/>
                    </a:lnTo>
                    <a:lnTo>
                      <a:pt x="1075" y="402"/>
                    </a:lnTo>
                    <a:lnTo>
                      <a:pt x="1072" y="402"/>
                    </a:lnTo>
                    <a:lnTo>
                      <a:pt x="1072" y="404"/>
                    </a:lnTo>
                    <a:lnTo>
                      <a:pt x="1069" y="405"/>
                    </a:lnTo>
                    <a:lnTo>
                      <a:pt x="1065" y="405"/>
                    </a:lnTo>
                    <a:lnTo>
                      <a:pt x="1057" y="409"/>
                    </a:lnTo>
                    <a:lnTo>
                      <a:pt x="1055" y="410"/>
                    </a:lnTo>
                    <a:lnTo>
                      <a:pt x="1050" y="410"/>
                    </a:lnTo>
                    <a:lnTo>
                      <a:pt x="1049" y="409"/>
                    </a:lnTo>
                    <a:lnTo>
                      <a:pt x="1042" y="410"/>
                    </a:lnTo>
                    <a:lnTo>
                      <a:pt x="1039" y="407"/>
                    </a:lnTo>
                    <a:lnTo>
                      <a:pt x="1037" y="410"/>
                    </a:lnTo>
                    <a:lnTo>
                      <a:pt x="1034" y="410"/>
                    </a:lnTo>
                    <a:lnTo>
                      <a:pt x="1030" y="412"/>
                    </a:lnTo>
                    <a:lnTo>
                      <a:pt x="1030" y="415"/>
                    </a:lnTo>
                    <a:lnTo>
                      <a:pt x="1027" y="417"/>
                    </a:lnTo>
                    <a:lnTo>
                      <a:pt x="1022" y="417"/>
                    </a:lnTo>
                    <a:lnTo>
                      <a:pt x="1020" y="419"/>
                    </a:lnTo>
                    <a:lnTo>
                      <a:pt x="1015" y="420"/>
                    </a:lnTo>
                    <a:lnTo>
                      <a:pt x="1014" y="420"/>
                    </a:lnTo>
                    <a:lnTo>
                      <a:pt x="1009" y="422"/>
                    </a:lnTo>
                    <a:lnTo>
                      <a:pt x="1004" y="422"/>
                    </a:lnTo>
                    <a:lnTo>
                      <a:pt x="1002" y="419"/>
                    </a:lnTo>
                    <a:lnTo>
                      <a:pt x="995" y="419"/>
                    </a:lnTo>
                    <a:lnTo>
                      <a:pt x="989" y="422"/>
                    </a:lnTo>
                    <a:lnTo>
                      <a:pt x="982" y="422"/>
                    </a:lnTo>
                    <a:lnTo>
                      <a:pt x="974" y="419"/>
                    </a:lnTo>
                    <a:lnTo>
                      <a:pt x="969" y="417"/>
                    </a:lnTo>
                    <a:lnTo>
                      <a:pt x="966" y="414"/>
                    </a:lnTo>
                    <a:lnTo>
                      <a:pt x="961" y="409"/>
                    </a:lnTo>
                    <a:lnTo>
                      <a:pt x="961" y="409"/>
                    </a:lnTo>
                    <a:close/>
                    <a:moveTo>
                      <a:pt x="672" y="545"/>
                    </a:moveTo>
                    <a:lnTo>
                      <a:pt x="672" y="537"/>
                    </a:lnTo>
                    <a:lnTo>
                      <a:pt x="677" y="530"/>
                    </a:lnTo>
                    <a:lnTo>
                      <a:pt x="675" y="525"/>
                    </a:lnTo>
                    <a:lnTo>
                      <a:pt x="677" y="518"/>
                    </a:lnTo>
                    <a:lnTo>
                      <a:pt x="677" y="513"/>
                    </a:lnTo>
                    <a:lnTo>
                      <a:pt x="673" y="512"/>
                    </a:lnTo>
                    <a:lnTo>
                      <a:pt x="670" y="500"/>
                    </a:lnTo>
                    <a:lnTo>
                      <a:pt x="675" y="502"/>
                    </a:lnTo>
                    <a:lnTo>
                      <a:pt x="675" y="497"/>
                    </a:lnTo>
                    <a:lnTo>
                      <a:pt x="667" y="497"/>
                    </a:lnTo>
                    <a:lnTo>
                      <a:pt x="658" y="495"/>
                    </a:lnTo>
                    <a:lnTo>
                      <a:pt x="658" y="490"/>
                    </a:lnTo>
                    <a:lnTo>
                      <a:pt x="662" y="492"/>
                    </a:lnTo>
                    <a:lnTo>
                      <a:pt x="667" y="488"/>
                    </a:lnTo>
                    <a:lnTo>
                      <a:pt x="673" y="485"/>
                    </a:lnTo>
                    <a:lnTo>
                      <a:pt x="675" y="482"/>
                    </a:lnTo>
                    <a:lnTo>
                      <a:pt x="677" y="482"/>
                    </a:lnTo>
                    <a:lnTo>
                      <a:pt x="682" y="478"/>
                    </a:lnTo>
                    <a:lnTo>
                      <a:pt x="685" y="477"/>
                    </a:lnTo>
                    <a:lnTo>
                      <a:pt x="688" y="472"/>
                    </a:lnTo>
                    <a:lnTo>
                      <a:pt x="696" y="470"/>
                    </a:lnTo>
                    <a:lnTo>
                      <a:pt x="696" y="467"/>
                    </a:lnTo>
                    <a:lnTo>
                      <a:pt x="700" y="467"/>
                    </a:lnTo>
                    <a:lnTo>
                      <a:pt x="705" y="460"/>
                    </a:lnTo>
                    <a:lnTo>
                      <a:pt x="705" y="453"/>
                    </a:lnTo>
                    <a:lnTo>
                      <a:pt x="706" y="455"/>
                    </a:lnTo>
                    <a:lnTo>
                      <a:pt x="720" y="457"/>
                    </a:lnTo>
                    <a:lnTo>
                      <a:pt x="720" y="452"/>
                    </a:lnTo>
                    <a:lnTo>
                      <a:pt x="718" y="445"/>
                    </a:lnTo>
                    <a:lnTo>
                      <a:pt x="718" y="442"/>
                    </a:lnTo>
                    <a:lnTo>
                      <a:pt x="723" y="440"/>
                    </a:lnTo>
                    <a:lnTo>
                      <a:pt x="733" y="434"/>
                    </a:lnTo>
                    <a:lnTo>
                      <a:pt x="738" y="427"/>
                    </a:lnTo>
                    <a:lnTo>
                      <a:pt x="748" y="424"/>
                    </a:lnTo>
                    <a:lnTo>
                      <a:pt x="750" y="420"/>
                    </a:lnTo>
                    <a:lnTo>
                      <a:pt x="756" y="414"/>
                    </a:lnTo>
                    <a:lnTo>
                      <a:pt x="761" y="414"/>
                    </a:lnTo>
                    <a:lnTo>
                      <a:pt x="765" y="410"/>
                    </a:lnTo>
                    <a:lnTo>
                      <a:pt x="761" y="407"/>
                    </a:lnTo>
                    <a:lnTo>
                      <a:pt x="763" y="397"/>
                    </a:lnTo>
                    <a:lnTo>
                      <a:pt x="763" y="392"/>
                    </a:lnTo>
                    <a:lnTo>
                      <a:pt x="765" y="387"/>
                    </a:lnTo>
                    <a:lnTo>
                      <a:pt x="763" y="385"/>
                    </a:lnTo>
                    <a:lnTo>
                      <a:pt x="765" y="382"/>
                    </a:lnTo>
                    <a:lnTo>
                      <a:pt x="773" y="380"/>
                    </a:lnTo>
                    <a:lnTo>
                      <a:pt x="776" y="380"/>
                    </a:lnTo>
                    <a:lnTo>
                      <a:pt x="791" y="380"/>
                    </a:lnTo>
                    <a:lnTo>
                      <a:pt x="794" y="382"/>
                    </a:lnTo>
                    <a:lnTo>
                      <a:pt x="811" y="382"/>
                    </a:lnTo>
                    <a:lnTo>
                      <a:pt x="821" y="377"/>
                    </a:lnTo>
                    <a:lnTo>
                      <a:pt x="834" y="380"/>
                    </a:lnTo>
                    <a:lnTo>
                      <a:pt x="833" y="385"/>
                    </a:lnTo>
                    <a:lnTo>
                      <a:pt x="836" y="387"/>
                    </a:lnTo>
                    <a:lnTo>
                      <a:pt x="839" y="392"/>
                    </a:lnTo>
                    <a:lnTo>
                      <a:pt x="853" y="399"/>
                    </a:lnTo>
                    <a:lnTo>
                      <a:pt x="853" y="402"/>
                    </a:lnTo>
                    <a:lnTo>
                      <a:pt x="849" y="405"/>
                    </a:lnTo>
                    <a:lnTo>
                      <a:pt x="854" y="405"/>
                    </a:lnTo>
                    <a:lnTo>
                      <a:pt x="858" y="402"/>
                    </a:lnTo>
                    <a:lnTo>
                      <a:pt x="863" y="405"/>
                    </a:lnTo>
                    <a:lnTo>
                      <a:pt x="861" y="410"/>
                    </a:lnTo>
                    <a:lnTo>
                      <a:pt x="854" y="417"/>
                    </a:lnTo>
                    <a:lnTo>
                      <a:pt x="854" y="419"/>
                    </a:lnTo>
                    <a:lnTo>
                      <a:pt x="864" y="414"/>
                    </a:lnTo>
                    <a:lnTo>
                      <a:pt x="864" y="409"/>
                    </a:lnTo>
                    <a:lnTo>
                      <a:pt x="868" y="405"/>
                    </a:lnTo>
                    <a:lnTo>
                      <a:pt x="874" y="407"/>
                    </a:lnTo>
                    <a:lnTo>
                      <a:pt x="881" y="405"/>
                    </a:lnTo>
                    <a:lnTo>
                      <a:pt x="884" y="405"/>
                    </a:lnTo>
                    <a:lnTo>
                      <a:pt x="884" y="410"/>
                    </a:lnTo>
                    <a:lnTo>
                      <a:pt x="894" y="419"/>
                    </a:lnTo>
                    <a:lnTo>
                      <a:pt x="896" y="429"/>
                    </a:lnTo>
                    <a:lnTo>
                      <a:pt x="892" y="434"/>
                    </a:lnTo>
                    <a:lnTo>
                      <a:pt x="896" y="440"/>
                    </a:lnTo>
                    <a:lnTo>
                      <a:pt x="896" y="447"/>
                    </a:lnTo>
                    <a:lnTo>
                      <a:pt x="894" y="448"/>
                    </a:lnTo>
                    <a:lnTo>
                      <a:pt x="897" y="452"/>
                    </a:lnTo>
                    <a:lnTo>
                      <a:pt x="897" y="457"/>
                    </a:lnTo>
                    <a:lnTo>
                      <a:pt x="897" y="460"/>
                    </a:lnTo>
                    <a:lnTo>
                      <a:pt x="894" y="465"/>
                    </a:lnTo>
                    <a:lnTo>
                      <a:pt x="884" y="467"/>
                    </a:lnTo>
                    <a:lnTo>
                      <a:pt x="881" y="470"/>
                    </a:lnTo>
                    <a:lnTo>
                      <a:pt x="871" y="470"/>
                    </a:lnTo>
                    <a:lnTo>
                      <a:pt x="864" y="470"/>
                    </a:lnTo>
                    <a:lnTo>
                      <a:pt x="851" y="475"/>
                    </a:lnTo>
                    <a:lnTo>
                      <a:pt x="841" y="477"/>
                    </a:lnTo>
                    <a:lnTo>
                      <a:pt x="831" y="480"/>
                    </a:lnTo>
                    <a:lnTo>
                      <a:pt x="828" y="480"/>
                    </a:lnTo>
                    <a:lnTo>
                      <a:pt x="821" y="483"/>
                    </a:lnTo>
                    <a:lnTo>
                      <a:pt x="813" y="483"/>
                    </a:lnTo>
                    <a:lnTo>
                      <a:pt x="809" y="487"/>
                    </a:lnTo>
                    <a:lnTo>
                      <a:pt x="808" y="483"/>
                    </a:lnTo>
                    <a:lnTo>
                      <a:pt x="804" y="485"/>
                    </a:lnTo>
                    <a:lnTo>
                      <a:pt x="796" y="487"/>
                    </a:lnTo>
                    <a:lnTo>
                      <a:pt x="794" y="492"/>
                    </a:lnTo>
                    <a:lnTo>
                      <a:pt x="790" y="497"/>
                    </a:lnTo>
                    <a:lnTo>
                      <a:pt x="788" y="497"/>
                    </a:lnTo>
                    <a:lnTo>
                      <a:pt x="785" y="503"/>
                    </a:lnTo>
                    <a:lnTo>
                      <a:pt x="780" y="505"/>
                    </a:lnTo>
                    <a:lnTo>
                      <a:pt x="773" y="508"/>
                    </a:lnTo>
                    <a:lnTo>
                      <a:pt x="766" y="508"/>
                    </a:lnTo>
                    <a:lnTo>
                      <a:pt x="763" y="502"/>
                    </a:lnTo>
                    <a:lnTo>
                      <a:pt x="760" y="508"/>
                    </a:lnTo>
                    <a:lnTo>
                      <a:pt x="760" y="512"/>
                    </a:lnTo>
                    <a:lnTo>
                      <a:pt x="755" y="515"/>
                    </a:lnTo>
                    <a:lnTo>
                      <a:pt x="748" y="520"/>
                    </a:lnTo>
                    <a:lnTo>
                      <a:pt x="746" y="523"/>
                    </a:lnTo>
                    <a:lnTo>
                      <a:pt x="741" y="528"/>
                    </a:lnTo>
                    <a:lnTo>
                      <a:pt x="741" y="532"/>
                    </a:lnTo>
                    <a:lnTo>
                      <a:pt x="735" y="538"/>
                    </a:lnTo>
                    <a:lnTo>
                      <a:pt x="730" y="543"/>
                    </a:lnTo>
                    <a:lnTo>
                      <a:pt x="723" y="541"/>
                    </a:lnTo>
                    <a:lnTo>
                      <a:pt x="716" y="545"/>
                    </a:lnTo>
                    <a:lnTo>
                      <a:pt x="713" y="545"/>
                    </a:lnTo>
                    <a:lnTo>
                      <a:pt x="710" y="541"/>
                    </a:lnTo>
                    <a:lnTo>
                      <a:pt x="713" y="538"/>
                    </a:lnTo>
                    <a:lnTo>
                      <a:pt x="713" y="533"/>
                    </a:lnTo>
                    <a:lnTo>
                      <a:pt x="711" y="530"/>
                    </a:lnTo>
                    <a:lnTo>
                      <a:pt x="706" y="533"/>
                    </a:lnTo>
                    <a:lnTo>
                      <a:pt x="706" y="537"/>
                    </a:lnTo>
                    <a:lnTo>
                      <a:pt x="705" y="537"/>
                    </a:lnTo>
                    <a:lnTo>
                      <a:pt x="696" y="543"/>
                    </a:lnTo>
                    <a:lnTo>
                      <a:pt x="691" y="545"/>
                    </a:lnTo>
                    <a:lnTo>
                      <a:pt x="687" y="543"/>
                    </a:lnTo>
                    <a:lnTo>
                      <a:pt x="682" y="545"/>
                    </a:lnTo>
                    <a:lnTo>
                      <a:pt x="678" y="548"/>
                    </a:lnTo>
                    <a:lnTo>
                      <a:pt x="675" y="546"/>
                    </a:lnTo>
                    <a:lnTo>
                      <a:pt x="672" y="546"/>
                    </a:lnTo>
                    <a:lnTo>
                      <a:pt x="672" y="545"/>
                    </a:lnTo>
                    <a:lnTo>
                      <a:pt x="672" y="545"/>
                    </a:lnTo>
                    <a:close/>
                    <a:moveTo>
                      <a:pt x="1288" y="480"/>
                    </a:moveTo>
                    <a:lnTo>
                      <a:pt x="1289" y="480"/>
                    </a:lnTo>
                    <a:lnTo>
                      <a:pt x="1293" y="483"/>
                    </a:lnTo>
                    <a:lnTo>
                      <a:pt x="1291" y="488"/>
                    </a:lnTo>
                    <a:lnTo>
                      <a:pt x="1289" y="488"/>
                    </a:lnTo>
                    <a:lnTo>
                      <a:pt x="1288" y="487"/>
                    </a:lnTo>
                    <a:lnTo>
                      <a:pt x="1286" y="482"/>
                    </a:lnTo>
                    <a:lnTo>
                      <a:pt x="1288" y="480"/>
                    </a:lnTo>
                    <a:lnTo>
                      <a:pt x="1288" y="480"/>
                    </a:lnTo>
                    <a:close/>
                    <a:moveTo>
                      <a:pt x="1241" y="480"/>
                    </a:moveTo>
                    <a:lnTo>
                      <a:pt x="1243" y="475"/>
                    </a:lnTo>
                    <a:lnTo>
                      <a:pt x="1250" y="473"/>
                    </a:lnTo>
                    <a:lnTo>
                      <a:pt x="1253" y="475"/>
                    </a:lnTo>
                    <a:lnTo>
                      <a:pt x="1251" y="478"/>
                    </a:lnTo>
                    <a:lnTo>
                      <a:pt x="1248" y="478"/>
                    </a:lnTo>
                    <a:lnTo>
                      <a:pt x="1245" y="480"/>
                    </a:lnTo>
                    <a:lnTo>
                      <a:pt x="1241" y="480"/>
                    </a:lnTo>
                    <a:lnTo>
                      <a:pt x="1241" y="480"/>
                    </a:lnTo>
                    <a:close/>
                    <a:moveTo>
                      <a:pt x="1195" y="505"/>
                    </a:moveTo>
                    <a:lnTo>
                      <a:pt x="1196" y="507"/>
                    </a:lnTo>
                    <a:lnTo>
                      <a:pt x="1203" y="508"/>
                    </a:lnTo>
                    <a:lnTo>
                      <a:pt x="1208" y="513"/>
                    </a:lnTo>
                    <a:lnTo>
                      <a:pt x="1211" y="510"/>
                    </a:lnTo>
                    <a:lnTo>
                      <a:pt x="1215" y="512"/>
                    </a:lnTo>
                    <a:lnTo>
                      <a:pt x="1221" y="510"/>
                    </a:lnTo>
                    <a:lnTo>
                      <a:pt x="1225" y="510"/>
                    </a:lnTo>
                    <a:lnTo>
                      <a:pt x="1228" y="510"/>
                    </a:lnTo>
                    <a:lnTo>
                      <a:pt x="1231" y="507"/>
                    </a:lnTo>
                    <a:lnTo>
                      <a:pt x="1238" y="507"/>
                    </a:lnTo>
                    <a:lnTo>
                      <a:pt x="1236" y="503"/>
                    </a:lnTo>
                    <a:lnTo>
                      <a:pt x="1230" y="500"/>
                    </a:lnTo>
                    <a:lnTo>
                      <a:pt x="1226" y="502"/>
                    </a:lnTo>
                    <a:lnTo>
                      <a:pt x="1220" y="502"/>
                    </a:lnTo>
                    <a:lnTo>
                      <a:pt x="1218" y="502"/>
                    </a:lnTo>
                    <a:lnTo>
                      <a:pt x="1213" y="503"/>
                    </a:lnTo>
                    <a:lnTo>
                      <a:pt x="1206" y="502"/>
                    </a:lnTo>
                    <a:lnTo>
                      <a:pt x="1201" y="505"/>
                    </a:lnTo>
                    <a:lnTo>
                      <a:pt x="1196" y="503"/>
                    </a:lnTo>
                    <a:lnTo>
                      <a:pt x="1195" y="505"/>
                    </a:lnTo>
                    <a:lnTo>
                      <a:pt x="1195" y="505"/>
                    </a:lnTo>
                    <a:close/>
                    <a:moveTo>
                      <a:pt x="1168" y="658"/>
                    </a:moveTo>
                    <a:lnTo>
                      <a:pt x="1167" y="656"/>
                    </a:lnTo>
                    <a:lnTo>
                      <a:pt x="1167" y="653"/>
                    </a:lnTo>
                    <a:lnTo>
                      <a:pt x="1170" y="653"/>
                    </a:lnTo>
                    <a:lnTo>
                      <a:pt x="1170" y="656"/>
                    </a:lnTo>
                    <a:lnTo>
                      <a:pt x="1168" y="658"/>
                    </a:lnTo>
                    <a:lnTo>
                      <a:pt x="1168" y="658"/>
                    </a:lnTo>
                    <a:close/>
                    <a:moveTo>
                      <a:pt x="1138" y="653"/>
                    </a:moveTo>
                    <a:lnTo>
                      <a:pt x="1137" y="651"/>
                    </a:lnTo>
                    <a:lnTo>
                      <a:pt x="1135" y="646"/>
                    </a:lnTo>
                    <a:lnTo>
                      <a:pt x="1133" y="643"/>
                    </a:lnTo>
                    <a:lnTo>
                      <a:pt x="1130" y="646"/>
                    </a:lnTo>
                    <a:lnTo>
                      <a:pt x="1130" y="643"/>
                    </a:lnTo>
                    <a:lnTo>
                      <a:pt x="1130" y="639"/>
                    </a:lnTo>
                    <a:lnTo>
                      <a:pt x="1130" y="635"/>
                    </a:lnTo>
                    <a:lnTo>
                      <a:pt x="1127" y="631"/>
                    </a:lnTo>
                    <a:lnTo>
                      <a:pt x="1130" y="626"/>
                    </a:lnTo>
                    <a:lnTo>
                      <a:pt x="1128" y="621"/>
                    </a:lnTo>
                    <a:lnTo>
                      <a:pt x="1130" y="618"/>
                    </a:lnTo>
                    <a:lnTo>
                      <a:pt x="1127" y="616"/>
                    </a:lnTo>
                    <a:lnTo>
                      <a:pt x="1125" y="613"/>
                    </a:lnTo>
                    <a:lnTo>
                      <a:pt x="1125" y="610"/>
                    </a:lnTo>
                    <a:lnTo>
                      <a:pt x="1120" y="605"/>
                    </a:lnTo>
                    <a:lnTo>
                      <a:pt x="1120" y="598"/>
                    </a:lnTo>
                    <a:lnTo>
                      <a:pt x="1117" y="593"/>
                    </a:lnTo>
                    <a:lnTo>
                      <a:pt x="1115" y="593"/>
                    </a:lnTo>
                    <a:lnTo>
                      <a:pt x="1113" y="590"/>
                    </a:lnTo>
                    <a:lnTo>
                      <a:pt x="1113" y="585"/>
                    </a:lnTo>
                    <a:lnTo>
                      <a:pt x="1112" y="585"/>
                    </a:lnTo>
                    <a:lnTo>
                      <a:pt x="1108" y="586"/>
                    </a:lnTo>
                    <a:lnTo>
                      <a:pt x="1105" y="585"/>
                    </a:lnTo>
                    <a:lnTo>
                      <a:pt x="1102" y="585"/>
                    </a:lnTo>
                    <a:lnTo>
                      <a:pt x="1100" y="583"/>
                    </a:lnTo>
                    <a:lnTo>
                      <a:pt x="1100" y="578"/>
                    </a:lnTo>
                    <a:lnTo>
                      <a:pt x="1105" y="576"/>
                    </a:lnTo>
                    <a:lnTo>
                      <a:pt x="1105" y="570"/>
                    </a:lnTo>
                    <a:lnTo>
                      <a:pt x="1103" y="566"/>
                    </a:lnTo>
                    <a:lnTo>
                      <a:pt x="1105" y="565"/>
                    </a:lnTo>
                    <a:lnTo>
                      <a:pt x="1105" y="556"/>
                    </a:lnTo>
                    <a:lnTo>
                      <a:pt x="1102" y="553"/>
                    </a:lnTo>
                    <a:lnTo>
                      <a:pt x="1108" y="546"/>
                    </a:lnTo>
                    <a:lnTo>
                      <a:pt x="1113" y="545"/>
                    </a:lnTo>
                    <a:lnTo>
                      <a:pt x="1115" y="543"/>
                    </a:lnTo>
                    <a:lnTo>
                      <a:pt x="1117" y="541"/>
                    </a:lnTo>
                    <a:lnTo>
                      <a:pt x="1118" y="545"/>
                    </a:lnTo>
                    <a:lnTo>
                      <a:pt x="1127" y="541"/>
                    </a:lnTo>
                    <a:lnTo>
                      <a:pt x="1130" y="543"/>
                    </a:lnTo>
                    <a:lnTo>
                      <a:pt x="1132" y="546"/>
                    </a:lnTo>
                    <a:lnTo>
                      <a:pt x="1130" y="548"/>
                    </a:lnTo>
                    <a:lnTo>
                      <a:pt x="1128" y="548"/>
                    </a:lnTo>
                    <a:lnTo>
                      <a:pt x="1128" y="551"/>
                    </a:lnTo>
                    <a:lnTo>
                      <a:pt x="1132" y="551"/>
                    </a:lnTo>
                    <a:lnTo>
                      <a:pt x="1133" y="555"/>
                    </a:lnTo>
                    <a:lnTo>
                      <a:pt x="1132" y="558"/>
                    </a:lnTo>
                    <a:lnTo>
                      <a:pt x="1138" y="563"/>
                    </a:lnTo>
                    <a:lnTo>
                      <a:pt x="1138" y="568"/>
                    </a:lnTo>
                    <a:lnTo>
                      <a:pt x="1142" y="571"/>
                    </a:lnTo>
                    <a:lnTo>
                      <a:pt x="1147" y="571"/>
                    </a:lnTo>
                    <a:lnTo>
                      <a:pt x="1148" y="570"/>
                    </a:lnTo>
                    <a:lnTo>
                      <a:pt x="1147" y="566"/>
                    </a:lnTo>
                    <a:lnTo>
                      <a:pt x="1150" y="565"/>
                    </a:lnTo>
                    <a:lnTo>
                      <a:pt x="1153" y="560"/>
                    </a:lnTo>
                    <a:lnTo>
                      <a:pt x="1152" y="556"/>
                    </a:lnTo>
                    <a:lnTo>
                      <a:pt x="1155" y="555"/>
                    </a:lnTo>
                    <a:lnTo>
                      <a:pt x="1157" y="551"/>
                    </a:lnTo>
                    <a:lnTo>
                      <a:pt x="1155" y="548"/>
                    </a:lnTo>
                    <a:lnTo>
                      <a:pt x="1157" y="545"/>
                    </a:lnTo>
                    <a:lnTo>
                      <a:pt x="1160" y="545"/>
                    </a:lnTo>
                    <a:lnTo>
                      <a:pt x="1163" y="545"/>
                    </a:lnTo>
                    <a:lnTo>
                      <a:pt x="1165" y="550"/>
                    </a:lnTo>
                    <a:lnTo>
                      <a:pt x="1168" y="550"/>
                    </a:lnTo>
                    <a:lnTo>
                      <a:pt x="1168" y="548"/>
                    </a:lnTo>
                    <a:lnTo>
                      <a:pt x="1165" y="541"/>
                    </a:lnTo>
                    <a:lnTo>
                      <a:pt x="1163" y="538"/>
                    </a:lnTo>
                    <a:lnTo>
                      <a:pt x="1163" y="538"/>
                    </a:lnTo>
                    <a:lnTo>
                      <a:pt x="1160" y="541"/>
                    </a:lnTo>
                    <a:lnTo>
                      <a:pt x="1155" y="543"/>
                    </a:lnTo>
                    <a:lnTo>
                      <a:pt x="1150" y="537"/>
                    </a:lnTo>
                    <a:lnTo>
                      <a:pt x="1150" y="535"/>
                    </a:lnTo>
                    <a:lnTo>
                      <a:pt x="1147" y="530"/>
                    </a:lnTo>
                    <a:lnTo>
                      <a:pt x="1147" y="525"/>
                    </a:lnTo>
                    <a:lnTo>
                      <a:pt x="1150" y="522"/>
                    </a:lnTo>
                    <a:lnTo>
                      <a:pt x="1153" y="523"/>
                    </a:lnTo>
                    <a:lnTo>
                      <a:pt x="1155" y="520"/>
                    </a:lnTo>
                    <a:lnTo>
                      <a:pt x="1158" y="522"/>
                    </a:lnTo>
                    <a:lnTo>
                      <a:pt x="1160" y="525"/>
                    </a:lnTo>
                    <a:lnTo>
                      <a:pt x="1162" y="533"/>
                    </a:lnTo>
                    <a:lnTo>
                      <a:pt x="1163" y="533"/>
                    </a:lnTo>
                    <a:lnTo>
                      <a:pt x="1165" y="528"/>
                    </a:lnTo>
                    <a:lnTo>
                      <a:pt x="1167" y="527"/>
                    </a:lnTo>
                    <a:lnTo>
                      <a:pt x="1165" y="522"/>
                    </a:lnTo>
                    <a:lnTo>
                      <a:pt x="1162" y="520"/>
                    </a:lnTo>
                    <a:lnTo>
                      <a:pt x="1162" y="517"/>
                    </a:lnTo>
                    <a:lnTo>
                      <a:pt x="1160" y="512"/>
                    </a:lnTo>
                    <a:lnTo>
                      <a:pt x="1163" y="512"/>
                    </a:lnTo>
                    <a:lnTo>
                      <a:pt x="1165" y="507"/>
                    </a:lnTo>
                    <a:lnTo>
                      <a:pt x="1168" y="505"/>
                    </a:lnTo>
                    <a:lnTo>
                      <a:pt x="1172" y="507"/>
                    </a:lnTo>
                    <a:lnTo>
                      <a:pt x="1173" y="505"/>
                    </a:lnTo>
                    <a:lnTo>
                      <a:pt x="1177" y="510"/>
                    </a:lnTo>
                    <a:lnTo>
                      <a:pt x="1182" y="512"/>
                    </a:lnTo>
                    <a:lnTo>
                      <a:pt x="1185" y="508"/>
                    </a:lnTo>
                    <a:lnTo>
                      <a:pt x="1180" y="508"/>
                    </a:lnTo>
                    <a:lnTo>
                      <a:pt x="1178" y="505"/>
                    </a:lnTo>
                    <a:lnTo>
                      <a:pt x="1180" y="503"/>
                    </a:lnTo>
                    <a:lnTo>
                      <a:pt x="1183" y="502"/>
                    </a:lnTo>
                    <a:lnTo>
                      <a:pt x="1190" y="503"/>
                    </a:lnTo>
                    <a:lnTo>
                      <a:pt x="1191" y="505"/>
                    </a:lnTo>
                    <a:lnTo>
                      <a:pt x="1190" y="507"/>
                    </a:lnTo>
                    <a:lnTo>
                      <a:pt x="1190" y="510"/>
                    </a:lnTo>
                    <a:lnTo>
                      <a:pt x="1193" y="512"/>
                    </a:lnTo>
                    <a:lnTo>
                      <a:pt x="1196" y="515"/>
                    </a:lnTo>
                    <a:lnTo>
                      <a:pt x="1200" y="515"/>
                    </a:lnTo>
                    <a:lnTo>
                      <a:pt x="1205" y="517"/>
                    </a:lnTo>
                    <a:lnTo>
                      <a:pt x="1211" y="517"/>
                    </a:lnTo>
                    <a:lnTo>
                      <a:pt x="1213" y="515"/>
                    </a:lnTo>
                    <a:lnTo>
                      <a:pt x="1216" y="515"/>
                    </a:lnTo>
                    <a:lnTo>
                      <a:pt x="1228" y="515"/>
                    </a:lnTo>
                    <a:lnTo>
                      <a:pt x="1231" y="518"/>
                    </a:lnTo>
                    <a:lnTo>
                      <a:pt x="1235" y="518"/>
                    </a:lnTo>
                    <a:lnTo>
                      <a:pt x="1236" y="522"/>
                    </a:lnTo>
                    <a:lnTo>
                      <a:pt x="1235" y="523"/>
                    </a:lnTo>
                    <a:lnTo>
                      <a:pt x="1236" y="527"/>
                    </a:lnTo>
                    <a:lnTo>
                      <a:pt x="1235" y="530"/>
                    </a:lnTo>
                    <a:lnTo>
                      <a:pt x="1228" y="533"/>
                    </a:lnTo>
                    <a:lnTo>
                      <a:pt x="1225" y="532"/>
                    </a:lnTo>
                    <a:lnTo>
                      <a:pt x="1223" y="530"/>
                    </a:lnTo>
                    <a:lnTo>
                      <a:pt x="1221" y="532"/>
                    </a:lnTo>
                    <a:lnTo>
                      <a:pt x="1218" y="533"/>
                    </a:lnTo>
                    <a:lnTo>
                      <a:pt x="1220" y="535"/>
                    </a:lnTo>
                    <a:lnTo>
                      <a:pt x="1225" y="538"/>
                    </a:lnTo>
                    <a:lnTo>
                      <a:pt x="1223" y="541"/>
                    </a:lnTo>
                    <a:lnTo>
                      <a:pt x="1221" y="546"/>
                    </a:lnTo>
                    <a:lnTo>
                      <a:pt x="1220" y="548"/>
                    </a:lnTo>
                    <a:lnTo>
                      <a:pt x="1218" y="546"/>
                    </a:lnTo>
                    <a:lnTo>
                      <a:pt x="1215" y="546"/>
                    </a:lnTo>
                    <a:lnTo>
                      <a:pt x="1210" y="548"/>
                    </a:lnTo>
                    <a:lnTo>
                      <a:pt x="1206" y="550"/>
                    </a:lnTo>
                    <a:lnTo>
                      <a:pt x="1198" y="551"/>
                    </a:lnTo>
                    <a:lnTo>
                      <a:pt x="1193" y="556"/>
                    </a:lnTo>
                    <a:lnTo>
                      <a:pt x="1190" y="556"/>
                    </a:lnTo>
                    <a:lnTo>
                      <a:pt x="1187" y="561"/>
                    </a:lnTo>
                    <a:lnTo>
                      <a:pt x="1187" y="565"/>
                    </a:lnTo>
                    <a:lnTo>
                      <a:pt x="1190" y="563"/>
                    </a:lnTo>
                    <a:lnTo>
                      <a:pt x="1190" y="561"/>
                    </a:lnTo>
                    <a:lnTo>
                      <a:pt x="1198" y="560"/>
                    </a:lnTo>
                    <a:lnTo>
                      <a:pt x="1200" y="560"/>
                    </a:lnTo>
                    <a:lnTo>
                      <a:pt x="1208" y="563"/>
                    </a:lnTo>
                    <a:lnTo>
                      <a:pt x="1208" y="568"/>
                    </a:lnTo>
                    <a:lnTo>
                      <a:pt x="1206" y="570"/>
                    </a:lnTo>
                    <a:lnTo>
                      <a:pt x="1203" y="570"/>
                    </a:lnTo>
                    <a:lnTo>
                      <a:pt x="1206" y="571"/>
                    </a:lnTo>
                    <a:lnTo>
                      <a:pt x="1208" y="575"/>
                    </a:lnTo>
                    <a:lnTo>
                      <a:pt x="1208" y="578"/>
                    </a:lnTo>
                    <a:lnTo>
                      <a:pt x="1203" y="581"/>
                    </a:lnTo>
                    <a:lnTo>
                      <a:pt x="1203" y="585"/>
                    </a:lnTo>
                    <a:lnTo>
                      <a:pt x="1205" y="586"/>
                    </a:lnTo>
                    <a:lnTo>
                      <a:pt x="1208" y="583"/>
                    </a:lnTo>
                    <a:lnTo>
                      <a:pt x="1213" y="580"/>
                    </a:lnTo>
                    <a:lnTo>
                      <a:pt x="1215" y="578"/>
                    </a:lnTo>
                    <a:lnTo>
                      <a:pt x="1218" y="578"/>
                    </a:lnTo>
                    <a:lnTo>
                      <a:pt x="1215" y="581"/>
                    </a:lnTo>
                    <a:lnTo>
                      <a:pt x="1216" y="588"/>
                    </a:lnTo>
                    <a:lnTo>
                      <a:pt x="1213" y="595"/>
                    </a:lnTo>
                    <a:lnTo>
                      <a:pt x="1213" y="598"/>
                    </a:lnTo>
                    <a:lnTo>
                      <a:pt x="1205" y="603"/>
                    </a:lnTo>
                    <a:lnTo>
                      <a:pt x="1201" y="603"/>
                    </a:lnTo>
                    <a:lnTo>
                      <a:pt x="1200" y="605"/>
                    </a:lnTo>
                    <a:lnTo>
                      <a:pt x="1201" y="608"/>
                    </a:lnTo>
                    <a:lnTo>
                      <a:pt x="1200" y="613"/>
                    </a:lnTo>
                    <a:lnTo>
                      <a:pt x="1196" y="615"/>
                    </a:lnTo>
                    <a:lnTo>
                      <a:pt x="1195" y="611"/>
                    </a:lnTo>
                    <a:lnTo>
                      <a:pt x="1191" y="613"/>
                    </a:lnTo>
                    <a:lnTo>
                      <a:pt x="1191" y="615"/>
                    </a:lnTo>
                    <a:lnTo>
                      <a:pt x="1198" y="618"/>
                    </a:lnTo>
                    <a:lnTo>
                      <a:pt x="1196" y="621"/>
                    </a:lnTo>
                    <a:lnTo>
                      <a:pt x="1193" y="621"/>
                    </a:lnTo>
                    <a:lnTo>
                      <a:pt x="1195" y="625"/>
                    </a:lnTo>
                    <a:lnTo>
                      <a:pt x="1190" y="630"/>
                    </a:lnTo>
                    <a:lnTo>
                      <a:pt x="1188" y="628"/>
                    </a:lnTo>
                    <a:lnTo>
                      <a:pt x="1185" y="630"/>
                    </a:lnTo>
                    <a:lnTo>
                      <a:pt x="1180" y="630"/>
                    </a:lnTo>
                    <a:lnTo>
                      <a:pt x="1175" y="631"/>
                    </a:lnTo>
                    <a:lnTo>
                      <a:pt x="1175" y="635"/>
                    </a:lnTo>
                    <a:lnTo>
                      <a:pt x="1168" y="636"/>
                    </a:lnTo>
                    <a:lnTo>
                      <a:pt x="1162" y="633"/>
                    </a:lnTo>
                    <a:lnTo>
                      <a:pt x="1158" y="636"/>
                    </a:lnTo>
                    <a:lnTo>
                      <a:pt x="1155" y="635"/>
                    </a:lnTo>
                    <a:lnTo>
                      <a:pt x="1153" y="626"/>
                    </a:lnTo>
                    <a:lnTo>
                      <a:pt x="1157" y="621"/>
                    </a:lnTo>
                    <a:lnTo>
                      <a:pt x="1157" y="618"/>
                    </a:lnTo>
                    <a:lnTo>
                      <a:pt x="1148" y="625"/>
                    </a:lnTo>
                    <a:lnTo>
                      <a:pt x="1148" y="630"/>
                    </a:lnTo>
                    <a:lnTo>
                      <a:pt x="1152" y="636"/>
                    </a:lnTo>
                    <a:lnTo>
                      <a:pt x="1155" y="639"/>
                    </a:lnTo>
                    <a:lnTo>
                      <a:pt x="1153" y="643"/>
                    </a:lnTo>
                    <a:lnTo>
                      <a:pt x="1148" y="646"/>
                    </a:lnTo>
                    <a:lnTo>
                      <a:pt x="1145" y="651"/>
                    </a:lnTo>
                    <a:lnTo>
                      <a:pt x="1145" y="651"/>
                    </a:lnTo>
                    <a:lnTo>
                      <a:pt x="1138" y="653"/>
                    </a:lnTo>
                    <a:lnTo>
                      <a:pt x="1138" y="653"/>
                    </a:lnTo>
                    <a:close/>
                    <a:moveTo>
                      <a:pt x="1220" y="551"/>
                    </a:moveTo>
                    <a:lnTo>
                      <a:pt x="1220" y="553"/>
                    </a:lnTo>
                    <a:lnTo>
                      <a:pt x="1221" y="553"/>
                    </a:lnTo>
                    <a:lnTo>
                      <a:pt x="1223" y="551"/>
                    </a:lnTo>
                    <a:lnTo>
                      <a:pt x="1220" y="551"/>
                    </a:lnTo>
                    <a:lnTo>
                      <a:pt x="1220" y="551"/>
                    </a:lnTo>
                    <a:close/>
                    <a:moveTo>
                      <a:pt x="1216" y="568"/>
                    </a:moveTo>
                    <a:lnTo>
                      <a:pt x="1218" y="568"/>
                    </a:lnTo>
                    <a:lnTo>
                      <a:pt x="1223" y="563"/>
                    </a:lnTo>
                    <a:lnTo>
                      <a:pt x="1223" y="560"/>
                    </a:lnTo>
                    <a:lnTo>
                      <a:pt x="1221" y="558"/>
                    </a:lnTo>
                    <a:lnTo>
                      <a:pt x="1221" y="555"/>
                    </a:lnTo>
                    <a:lnTo>
                      <a:pt x="1218" y="556"/>
                    </a:lnTo>
                    <a:lnTo>
                      <a:pt x="1216" y="560"/>
                    </a:lnTo>
                    <a:lnTo>
                      <a:pt x="1213" y="561"/>
                    </a:lnTo>
                    <a:lnTo>
                      <a:pt x="1215" y="566"/>
                    </a:lnTo>
                    <a:lnTo>
                      <a:pt x="1216" y="568"/>
                    </a:lnTo>
                    <a:lnTo>
                      <a:pt x="1216" y="568"/>
                    </a:lnTo>
                    <a:close/>
                    <a:moveTo>
                      <a:pt x="1213" y="578"/>
                    </a:moveTo>
                    <a:lnTo>
                      <a:pt x="1216" y="576"/>
                    </a:lnTo>
                    <a:lnTo>
                      <a:pt x="1218" y="571"/>
                    </a:lnTo>
                    <a:lnTo>
                      <a:pt x="1215" y="571"/>
                    </a:lnTo>
                    <a:lnTo>
                      <a:pt x="1211" y="575"/>
                    </a:lnTo>
                    <a:lnTo>
                      <a:pt x="1211" y="576"/>
                    </a:lnTo>
                    <a:lnTo>
                      <a:pt x="1213" y="578"/>
                    </a:lnTo>
                    <a:lnTo>
                      <a:pt x="1213" y="578"/>
                    </a:lnTo>
                    <a:close/>
                    <a:moveTo>
                      <a:pt x="1029" y="485"/>
                    </a:moveTo>
                    <a:lnTo>
                      <a:pt x="1029" y="487"/>
                    </a:lnTo>
                    <a:lnTo>
                      <a:pt x="1030" y="488"/>
                    </a:lnTo>
                    <a:lnTo>
                      <a:pt x="1034" y="487"/>
                    </a:lnTo>
                    <a:lnTo>
                      <a:pt x="1037" y="488"/>
                    </a:lnTo>
                    <a:lnTo>
                      <a:pt x="1039" y="487"/>
                    </a:lnTo>
                    <a:lnTo>
                      <a:pt x="1037" y="485"/>
                    </a:lnTo>
                    <a:lnTo>
                      <a:pt x="1030" y="483"/>
                    </a:lnTo>
                    <a:lnTo>
                      <a:pt x="1029" y="485"/>
                    </a:lnTo>
                    <a:lnTo>
                      <a:pt x="1029" y="485"/>
                    </a:lnTo>
                    <a:close/>
                    <a:moveTo>
                      <a:pt x="1060" y="540"/>
                    </a:moveTo>
                    <a:lnTo>
                      <a:pt x="1057" y="535"/>
                    </a:lnTo>
                    <a:lnTo>
                      <a:pt x="1055" y="527"/>
                    </a:lnTo>
                    <a:lnTo>
                      <a:pt x="1054" y="522"/>
                    </a:lnTo>
                    <a:lnTo>
                      <a:pt x="1054" y="518"/>
                    </a:lnTo>
                    <a:lnTo>
                      <a:pt x="1054" y="517"/>
                    </a:lnTo>
                    <a:lnTo>
                      <a:pt x="1052" y="512"/>
                    </a:lnTo>
                    <a:lnTo>
                      <a:pt x="1052" y="505"/>
                    </a:lnTo>
                    <a:lnTo>
                      <a:pt x="1049" y="500"/>
                    </a:lnTo>
                    <a:lnTo>
                      <a:pt x="1044" y="497"/>
                    </a:lnTo>
                    <a:lnTo>
                      <a:pt x="1045" y="495"/>
                    </a:lnTo>
                    <a:lnTo>
                      <a:pt x="1052" y="490"/>
                    </a:lnTo>
                    <a:lnTo>
                      <a:pt x="1055" y="488"/>
                    </a:lnTo>
                    <a:lnTo>
                      <a:pt x="1060" y="485"/>
                    </a:lnTo>
                    <a:lnTo>
                      <a:pt x="1067" y="483"/>
                    </a:lnTo>
                    <a:lnTo>
                      <a:pt x="1070" y="487"/>
                    </a:lnTo>
                    <a:lnTo>
                      <a:pt x="1074" y="487"/>
                    </a:lnTo>
                    <a:lnTo>
                      <a:pt x="1079" y="490"/>
                    </a:lnTo>
                    <a:lnTo>
                      <a:pt x="1080" y="488"/>
                    </a:lnTo>
                    <a:lnTo>
                      <a:pt x="1085" y="490"/>
                    </a:lnTo>
                    <a:lnTo>
                      <a:pt x="1088" y="490"/>
                    </a:lnTo>
                    <a:lnTo>
                      <a:pt x="1092" y="490"/>
                    </a:lnTo>
                    <a:lnTo>
                      <a:pt x="1097" y="495"/>
                    </a:lnTo>
                    <a:lnTo>
                      <a:pt x="1095" y="498"/>
                    </a:lnTo>
                    <a:lnTo>
                      <a:pt x="1095" y="500"/>
                    </a:lnTo>
                    <a:lnTo>
                      <a:pt x="1097" y="505"/>
                    </a:lnTo>
                    <a:lnTo>
                      <a:pt x="1097" y="507"/>
                    </a:lnTo>
                    <a:lnTo>
                      <a:pt x="1095" y="508"/>
                    </a:lnTo>
                    <a:lnTo>
                      <a:pt x="1095" y="512"/>
                    </a:lnTo>
                    <a:lnTo>
                      <a:pt x="1090" y="517"/>
                    </a:lnTo>
                    <a:lnTo>
                      <a:pt x="1087" y="517"/>
                    </a:lnTo>
                    <a:lnTo>
                      <a:pt x="1080" y="523"/>
                    </a:lnTo>
                    <a:lnTo>
                      <a:pt x="1074" y="527"/>
                    </a:lnTo>
                    <a:lnTo>
                      <a:pt x="1069" y="533"/>
                    </a:lnTo>
                    <a:lnTo>
                      <a:pt x="1064" y="533"/>
                    </a:lnTo>
                    <a:lnTo>
                      <a:pt x="1062" y="535"/>
                    </a:lnTo>
                    <a:lnTo>
                      <a:pt x="1062" y="538"/>
                    </a:lnTo>
                    <a:lnTo>
                      <a:pt x="1060" y="540"/>
                    </a:lnTo>
                    <a:lnTo>
                      <a:pt x="1060" y="540"/>
                    </a:lnTo>
                    <a:close/>
                    <a:moveTo>
                      <a:pt x="1233" y="630"/>
                    </a:moveTo>
                    <a:lnTo>
                      <a:pt x="1226" y="623"/>
                    </a:lnTo>
                    <a:lnTo>
                      <a:pt x="1223" y="625"/>
                    </a:lnTo>
                    <a:lnTo>
                      <a:pt x="1215" y="623"/>
                    </a:lnTo>
                    <a:lnTo>
                      <a:pt x="1218" y="620"/>
                    </a:lnTo>
                    <a:lnTo>
                      <a:pt x="1221" y="618"/>
                    </a:lnTo>
                    <a:lnTo>
                      <a:pt x="1225" y="618"/>
                    </a:lnTo>
                    <a:lnTo>
                      <a:pt x="1226" y="616"/>
                    </a:lnTo>
                    <a:lnTo>
                      <a:pt x="1225" y="615"/>
                    </a:lnTo>
                    <a:lnTo>
                      <a:pt x="1221" y="615"/>
                    </a:lnTo>
                    <a:lnTo>
                      <a:pt x="1220" y="613"/>
                    </a:lnTo>
                    <a:lnTo>
                      <a:pt x="1226" y="606"/>
                    </a:lnTo>
                    <a:lnTo>
                      <a:pt x="1228" y="600"/>
                    </a:lnTo>
                    <a:lnTo>
                      <a:pt x="1228" y="595"/>
                    </a:lnTo>
                    <a:lnTo>
                      <a:pt x="1231" y="595"/>
                    </a:lnTo>
                    <a:lnTo>
                      <a:pt x="1231" y="591"/>
                    </a:lnTo>
                    <a:lnTo>
                      <a:pt x="1226" y="588"/>
                    </a:lnTo>
                    <a:lnTo>
                      <a:pt x="1230" y="586"/>
                    </a:lnTo>
                    <a:lnTo>
                      <a:pt x="1230" y="581"/>
                    </a:lnTo>
                    <a:lnTo>
                      <a:pt x="1233" y="571"/>
                    </a:lnTo>
                    <a:lnTo>
                      <a:pt x="1236" y="570"/>
                    </a:lnTo>
                    <a:lnTo>
                      <a:pt x="1236" y="566"/>
                    </a:lnTo>
                    <a:lnTo>
                      <a:pt x="1241" y="563"/>
                    </a:lnTo>
                    <a:lnTo>
                      <a:pt x="1243" y="558"/>
                    </a:lnTo>
                    <a:lnTo>
                      <a:pt x="1245" y="556"/>
                    </a:lnTo>
                    <a:lnTo>
                      <a:pt x="1246" y="551"/>
                    </a:lnTo>
                    <a:lnTo>
                      <a:pt x="1251" y="545"/>
                    </a:lnTo>
                    <a:lnTo>
                      <a:pt x="1253" y="540"/>
                    </a:lnTo>
                    <a:lnTo>
                      <a:pt x="1258" y="538"/>
                    </a:lnTo>
                    <a:lnTo>
                      <a:pt x="1258" y="535"/>
                    </a:lnTo>
                    <a:lnTo>
                      <a:pt x="1256" y="533"/>
                    </a:lnTo>
                    <a:lnTo>
                      <a:pt x="1260" y="528"/>
                    </a:lnTo>
                    <a:lnTo>
                      <a:pt x="1263" y="530"/>
                    </a:lnTo>
                    <a:lnTo>
                      <a:pt x="1266" y="535"/>
                    </a:lnTo>
                    <a:lnTo>
                      <a:pt x="1268" y="538"/>
                    </a:lnTo>
                    <a:lnTo>
                      <a:pt x="1273" y="540"/>
                    </a:lnTo>
                    <a:lnTo>
                      <a:pt x="1273" y="535"/>
                    </a:lnTo>
                    <a:lnTo>
                      <a:pt x="1268" y="530"/>
                    </a:lnTo>
                    <a:lnTo>
                      <a:pt x="1270" y="528"/>
                    </a:lnTo>
                    <a:lnTo>
                      <a:pt x="1273" y="528"/>
                    </a:lnTo>
                    <a:lnTo>
                      <a:pt x="1270" y="523"/>
                    </a:lnTo>
                    <a:lnTo>
                      <a:pt x="1273" y="518"/>
                    </a:lnTo>
                    <a:lnTo>
                      <a:pt x="1283" y="515"/>
                    </a:lnTo>
                    <a:lnTo>
                      <a:pt x="1291" y="515"/>
                    </a:lnTo>
                    <a:lnTo>
                      <a:pt x="1294" y="515"/>
                    </a:lnTo>
                    <a:lnTo>
                      <a:pt x="1298" y="515"/>
                    </a:lnTo>
                    <a:lnTo>
                      <a:pt x="1301" y="515"/>
                    </a:lnTo>
                    <a:lnTo>
                      <a:pt x="1303" y="518"/>
                    </a:lnTo>
                    <a:lnTo>
                      <a:pt x="1306" y="517"/>
                    </a:lnTo>
                    <a:lnTo>
                      <a:pt x="1313" y="517"/>
                    </a:lnTo>
                    <a:lnTo>
                      <a:pt x="1316" y="522"/>
                    </a:lnTo>
                    <a:lnTo>
                      <a:pt x="1319" y="522"/>
                    </a:lnTo>
                    <a:lnTo>
                      <a:pt x="1321" y="523"/>
                    </a:lnTo>
                    <a:lnTo>
                      <a:pt x="1323" y="523"/>
                    </a:lnTo>
                    <a:lnTo>
                      <a:pt x="1326" y="527"/>
                    </a:lnTo>
                    <a:lnTo>
                      <a:pt x="1326" y="532"/>
                    </a:lnTo>
                    <a:lnTo>
                      <a:pt x="1328" y="532"/>
                    </a:lnTo>
                    <a:lnTo>
                      <a:pt x="1331" y="532"/>
                    </a:lnTo>
                    <a:lnTo>
                      <a:pt x="1338" y="532"/>
                    </a:lnTo>
                    <a:lnTo>
                      <a:pt x="1348" y="533"/>
                    </a:lnTo>
                    <a:lnTo>
                      <a:pt x="1354" y="537"/>
                    </a:lnTo>
                    <a:lnTo>
                      <a:pt x="1354" y="540"/>
                    </a:lnTo>
                    <a:lnTo>
                      <a:pt x="1358" y="541"/>
                    </a:lnTo>
                    <a:lnTo>
                      <a:pt x="1359" y="545"/>
                    </a:lnTo>
                    <a:lnTo>
                      <a:pt x="1358" y="545"/>
                    </a:lnTo>
                    <a:lnTo>
                      <a:pt x="1356" y="545"/>
                    </a:lnTo>
                    <a:lnTo>
                      <a:pt x="1353" y="550"/>
                    </a:lnTo>
                    <a:lnTo>
                      <a:pt x="1346" y="555"/>
                    </a:lnTo>
                    <a:lnTo>
                      <a:pt x="1343" y="560"/>
                    </a:lnTo>
                    <a:lnTo>
                      <a:pt x="1338" y="561"/>
                    </a:lnTo>
                    <a:lnTo>
                      <a:pt x="1338" y="563"/>
                    </a:lnTo>
                    <a:lnTo>
                      <a:pt x="1328" y="570"/>
                    </a:lnTo>
                    <a:lnTo>
                      <a:pt x="1323" y="576"/>
                    </a:lnTo>
                    <a:lnTo>
                      <a:pt x="1318" y="576"/>
                    </a:lnTo>
                    <a:lnTo>
                      <a:pt x="1318" y="578"/>
                    </a:lnTo>
                    <a:lnTo>
                      <a:pt x="1319" y="580"/>
                    </a:lnTo>
                    <a:lnTo>
                      <a:pt x="1316" y="583"/>
                    </a:lnTo>
                    <a:lnTo>
                      <a:pt x="1309" y="588"/>
                    </a:lnTo>
                    <a:lnTo>
                      <a:pt x="1303" y="593"/>
                    </a:lnTo>
                    <a:lnTo>
                      <a:pt x="1294" y="598"/>
                    </a:lnTo>
                    <a:lnTo>
                      <a:pt x="1289" y="601"/>
                    </a:lnTo>
                    <a:lnTo>
                      <a:pt x="1286" y="600"/>
                    </a:lnTo>
                    <a:lnTo>
                      <a:pt x="1285" y="598"/>
                    </a:lnTo>
                    <a:lnTo>
                      <a:pt x="1281" y="598"/>
                    </a:lnTo>
                    <a:lnTo>
                      <a:pt x="1276" y="593"/>
                    </a:lnTo>
                    <a:lnTo>
                      <a:pt x="1275" y="590"/>
                    </a:lnTo>
                    <a:lnTo>
                      <a:pt x="1271" y="588"/>
                    </a:lnTo>
                    <a:lnTo>
                      <a:pt x="1268" y="590"/>
                    </a:lnTo>
                    <a:lnTo>
                      <a:pt x="1263" y="588"/>
                    </a:lnTo>
                    <a:lnTo>
                      <a:pt x="1260" y="588"/>
                    </a:lnTo>
                    <a:lnTo>
                      <a:pt x="1256" y="586"/>
                    </a:lnTo>
                    <a:lnTo>
                      <a:pt x="1253" y="586"/>
                    </a:lnTo>
                    <a:lnTo>
                      <a:pt x="1251" y="590"/>
                    </a:lnTo>
                    <a:lnTo>
                      <a:pt x="1253" y="591"/>
                    </a:lnTo>
                    <a:lnTo>
                      <a:pt x="1263" y="591"/>
                    </a:lnTo>
                    <a:lnTo>
                      <a:pt x="1261" y="595"/>
                    </a:lnTo>
                    <a:lnTo>
                      <a:pt x="1258" y="598"/>
                    </a:lnTo>
                    <a:lnTo>
                      <a:pt x="1260" y="601"/>
                    </a:lnTo>
                    <a:lnTo>
                      <a:pt x="1261" y="605"/>
                    </a:lnTo>
                    <a:lnTo>
                      <a:pt x="1258" y="610"/>
                    </a:lnTo>
                    <a:lnTo>
                      <a:pt x="1255" y="611"/>
                    </a:lnTo>
                    <a:lnTo>
                      <a:pt x="1253" y="615"/>
                    </a:lnTo>
                    <a:lnTo>
                      <a:pt x="1248" y="615"/>
                    </a:lnTo>
                    <a:lnTo>
                      <a:pt x="1245" y="616"/>
                    </a:lnTo>
                    <a:lnTo>
                      <a:pt x="1243" y="620"/>
                    </a:lnTo>
                    <a:lnTo>
                      <a:pt x="1238" y="623"/>
                    </a:lnTo>
                    <a:lnTo>
                      <a:pt x="1235" y="623"/>
                    </a:lnTo>
                    <a:lnTo>
                      <a:pt x="1235" y="628"/>
                    </a:lnTo>
                    <a:lnTo>
                      <a:pt x="1235" y="628"/>
                    </a:lnTo>
                    <a:lnTo>
                      <a:pt x="1233" y="630"/>
                    </a:lnTo>
                    <a:lnTo>
                      <a:pt x="1233" y="630"/>
                    </a:lnTo>
                    <a:close/>
                    <a:moveTo>
                      <a:pt x="1532" y="648"/>
                    </a:moveTo>
                    <a:lnTo>
                      <a:pt x="1525" y="644"/>
                    </a:lnTo>
                    <a:lnTo>
                      <a:pt x="1520" y="643"/>
                    </a:lnTo>
                    <a:lnTo>
                      <a:pt x="1519" y="638"/>
                    </a:lnTo>
                    <a:lnTo>
                      <a:pt x="1515" y="636"/>
                    </a:lnTo>
                    <a:lnTo>
                      <a:pt x="1514" y="633"/>
                    </a:lnTo>
                    <a:lnTo>
                      <a:pt x="1514" y="626"/>
                    </a:lnTo>
                    <a:lnTo>
                      <a:pt x="1519" y="625"/>
                    </a:lnTo>
                    <a:lnTo>
                      <a:pt x="1519" y="621"/>
                    </a:lnTo>
                    <a:lnTo>
                      <a:pt x="1522" y="618"/>
                    </a:lnTo>
                    <a:lnTo>
                      <a:pt x="1520" y="615"/>
                    </a:lnTo>
                    <a:lnTo>
                      <a:pt x="1517" y="613"/>
                    </a:lnTo>
                    <a:lnTo>
                      <a:pt x="1512" y="610"/>
                    </a:lnTo>
                    <a:lnTo>
                      <a:pt x="1517" y="601"/>
                    </a:lnTo>
                    <a:lnTo>
                      <a:pt x="1520" y="601"/>
                    </a:lnTo>
                    <a:lnTo>
                      <a:pt x="1520" y="600"/>
                    </a:lnTo>
                    <a:lnTo>
                      <a:pt x="1520" y="595"/>
                    </a:lnTo>
                    <a:lnTo>
                      <a:pt x="1524" y="591"/>
                    </a:lnTo>
                    <a:lnTo>
                      <a:pt x="1524" y="586"/>
                    </a:lnTo>
                    <a:lnTo>
                      <a:pt x="1529" y="585"/>
                    </a:lnTo>
                    <a:lnTo>
                      <a:pt x="1532" y="586"/>
                    </a:lnTo>
                    <a:lnTo>
                      <a:pt x="1534" y="591"/>
                    </a:lnTo>
                    <a:lnTo>
                      <a:pt x="1542" y="593"/>
                    </a:lnTo>
                    <a:lnTo>
                      <a:pt x="1545" y="596"/>
                    </a:lnTo>
                    <a:lnTo>
                      <a:pt x="1550" y="598"/>
                    </a:lnTo>
                    <a:lnTo>
                      <a:pt x="1554" y="596"/>
                    </a:lnTo>
                    <a:lnTo>
                      <a:pt x="1562" y="600"/>
                    </a:lnTo>
                    <a:lnTo>
                      <a:pt x="1569" y="600"/>
                    </a:lnTo>
                    <a:lnTo>
                      <a:pt x="1572" y="601"/>
                    </a:lnTo>
                    <a:lnTo>
                      <a:pt x="1574" y="605"/>
                    </a:lnTo>
                    <a:lnTo>
                      <a:pt x="1580" y="608"/>
                    </a:lnTo>
                    <a:lnTo>
                      <a:pt x="1582" y="613"/>
                    </a:lnTo>
                    <a:lnTo>
                      <a:pt x="1580" y="618"/>
                    </a:lnTo>
                    <a:lnTo>
                      <a:pt x="1580" y="621"/>
                    </a:lnTo>
                    <a:lnTo>
                      <a:pt x="1583" y="623"/>
                    </a:lnTo>
                    <a:lnTo>
                      <a:pt x="1583" y="626"/>
                    </a:lnTo>
                    <a:lnTo>
                      <a:pt x="1583" y="630"/>
                    </a:lnTo>
                    <a:lnTo>
                      <a:pt x="1583" y="631"/>
                    </a:lnTo>
                    <a:lnTo>
                      <a:pt x="1587" y="636"/>
                    </a:lnTo>
                    <a:lnTo>
                      <a:pt x="1585" y="639"/>
                    </a:lnTo>
                    <a:lnTo>
                      <a:pt x="1583" y="643"/>
                    </a:lnTo>
                    <a:lnTo>
                      <a:pt x="1588" y="644"/>
                    </a:lnTo>
                    <a:lnTo>
                      <a:pt x="1588" y="646"/>
                    </a:lnTo>
                    <a:lnTo>
                      <a:pt x="1587" y="649"/>
                    </a:lnTo>
                    <a:lnTo>
                      <a:pt x="1585" y="651"/>
                    </a:lnTo>
                    <a:lnTo>
                      <a:pt x="1575" y="649"/>
                    </a:lnTo>
                    <a:lnTo>
                      <a:pt x="1574" y="648"/>
                    </a:lnTo>
                    <a:lnTo>
                      <a:pt x="1565" y="646"/>
                    </a:lnTo>
                    <a:lnTo>
                      <a:pt x="1562" y="644"/>
                    </a:lnTo>
                    <a:lnTo>
                      <a:pt x="1557" y="643"/>
                    </a:lnTo>
                    <a:lnTo>
                      <a:pt x="1554" y="643"/>
                    </a:lnTo>
                    <a:lnTo>
                      <a:pt x="1550" y="641"/>
                    </a:lnTo>
                    <a:lnTo>
                      <a:pt x="1544" y="643"/>
                    </a:lnTo>
                    <a:lnTo>
                      <a:pt x="1539" y="643"/>
                    </a:lnTo>
                    <a:lnTo>
                      <a:pt x="1534" y="646"/>
                    </a:lnTo>
                    <a:lnTo>
                      <a:pt x="1532" y="648"/>
                    </a:lnTo>
                    <a:lnTo>
                      <a:pt x="1532" y="648"/>
                    </a:lnTo>
                    <a:close/>
                    <a:moveTo>
                      <a:pt x="1504" y="654"/>
                    </a:moveTo>
                    <a:lnTo>
                      <a:pt x="1504" y="649"/>
                    </a:lnTo>
                    <a:lnTo>
                      <a:pt x="1505" y="648"/>
                    </a:lnTo>
                    <a:lnTo>
                      <a:pt x="1507" y="649"/>
                    </a:lnTo>
                    <a:lnTo>
                      <a:pt x="1507" y="651"/>
                    </a:lnTo>
                    <a:lnTo>
                      <a:pt x="1504" y="654"/>
                    </a:lnTo>
                    <a:lnTo>
                      <a:pt x="1504" y="654"/>
                    </a:lnTo>
                    <a:close/>
                    <a:moveTo>
                      <a:pt x="1510" y="658"/>
                    </a:moveTo>
                    <a:lnTo>
                      <a:pt x="1509" y="654"/>
                    </a:lnTo>
                    <a:lnTo>
                      <a:pt x="1512" y="653"/>
                    </a:lnTo>
                    <a:lnTo>
                      <a:pt x="1514" y="654"/>
                    </a:lnTo>
                    <a:lnTo>
                      <a:pt x="1514" y="656"/>
                    </a:lnTo>
                    <a:lnTo>
                      <a:pt x="1510" y="658"/>
                    </a:lnTo>
                    <a:lnTo>
                      <a:pt x="1510" y="658"/>
                    </a:lnTo>
                    <a:close/>
                    <a:moveTo>
                      <a:pt x="1524" y="658"/>
                    </a:moveTo>
                    <a:lnTo>
                      <a:pt x="1520" y="658"/>
                    </a:lnTo>
                    <a:lnTo>
                      <a:pt x="1520" y="654"/>
                    </a:lnTo>
                    <a:lnTo>
                      <a:pt x="1522" y="654"/>
                    </a:lnTo>
                    <a:lnTo>
                      <a:pt x="1525" y="656"/>
                    </a:lnTo>
                    <a:lnTo>
                      <a:pt x="1524" y="658"/>
                    </a:lnTo>
                    <a:lnTo>
                      <a:pt x="1524" y="658"/>
                    </a:lnTo>
                    <a:close/>
                    <a:moveTo>
                      <a:pt x="1223" y="751"/>
                    </a:moveTo>
                    <a:lnTo>
                      <a:pt x="1221" y="749"/>
                    </a:lnTo>
                    <a:lnTo>
                      <a:pt x="1225" y="747"/>
                    </a:lnTo>
                    <a:lnTo>
                      <a:pt x="1226" y="747"/>
                    </a:lnTo>
                    <a:lnTo>
                      <a:pt x="1230" y="747"/>
                    </a:lnTo>
                    <a:lnTo>
                      <a:pt x="1228" y="749"/>
                    </a:lnTo>
                    <a:lnTo>
                      <a:pt x="1226" y="751"/>
                    </a:lnTo>
                    <a:lnTo>
                      <a:pt x="1223" y="751"/>
                    </a:lnTo>
                    <a:lnTo>
                      <a:pt x="1223" y="751"/>
                    </a:lnTo>
                    <a:close/>
                    <a:moveTo>
                      <a:pt x="1238" y="772"/>
                    </a:moveTo>
                    <a:lnTo>
                      <a:pt x="1238" y="777"/>
                    </a:lnTo>
                    <a:lnTo>
                      <a:pt x="1241" y="776"/>
                    </a:lnTo>
                    <a:lnTo>
                      <a:pt x="1241" y="776"/>
                    </a:lnTo>
                    <a:lnTo>
                      <a:pt x="1243" y="772"/>
                    </a:lnTo>
                    <a:lnTo>
                      <a:pt x="1240" y="771"/>
                    </a:lnTo>
                    <a:lnTo>
                      <a:pt x="1238" y="772"/>
                    </a:lnTo>
                    <a:lnTo>
                      <a:pt x="1238" y="772"/>
                    </a:lnTo>
                    <a:close/>
                    <a:moveTo>
                      <a:pt x="1233" y="772"/>
                    </a:moveTo>
                    <a:lnTo>
                      <a:pt x="1231" y="776"/>
                    </a:lnTo>
                    <a:lnTo>
                      <a:pt x="1235" y="777"/>
                    </a:lnTo>
                    <a:lnTo>
                      <a:pt x="1233" y="781"/>
                    </a:lnTo>
                    <a:lnTo>
                      <a:pt x="1235" y="781"/>
                    </a:lnTo>
                    <a:lnTo>
                      <a:pt x="1236" y="779"/>
                    </a:lnTo>
                    <a:lnTo>
                      <a:pt x="1236" y="774"/>
                    </a:lnTo>
                    <a:lnTo>
                      <a:pt x="1235" y="772"/>
                    </a:lnTo>
                    <a:lnTo>
                      <a:pt x="1233" y="772"/>
                    </a:lnTo>
                    <a:lnTo>
                      <a:pt x="1233" y="772"/>
                    </a:lnTo>
                    <a:close/>
                    <a:moveTo>
                      <a:pt x="1326" y="757"/>
                    </a:moveTo>
                    <a:lnTo>
                      <a:pt x="1324" y="756"/>
                    </a:lnTo>
                    <a:lnTo>
                      <a:pt x="1321" y="756"/>
                    </a:lnTo>
                    <a:lnTo>
                      <a:pt x="1319" y="754"/>
                    </a:lnTo>
                    <a:lnTo>
                      <a:pt x="1318" y="756"/>
                    </a:lnTo>
                    <a:lnTo>
                      <a:pt x="1314" y="754"/>
                    </a:lnTo>
                    <a:lnTo>
                      <a:pt x="1314" y="751"/>
                    </a:lnTo>
                    <a:lnTo>
                      <a:pt x="1313" y="749"/>
                    </a:lnTo>
                    <a:lnTo>
                      <a:pt x="1318" y="747"/>
                    </a:lnTo>
                    <a:lnTo>
                      <a:pt x="1318" y="747"/>
                    </a:lnTo>
                    <a:lnTo>
                      <a:pt x="1323" y="747"/>
                    </a:lnTo>
                    <a:lnTo>
                      <a:pt x="1324" y="751"/>
                    </a:lnTo>
                    <a:lnTo>
                      <a:pt x="1329" y="751"/>
                    </a:lnTo>
                    <a:lnTo>
                      <a:pt x="1331" y="754"/>
                    </a:lnTo>
                    <a:lnTo>
                      <a:pt x="1329" y="757"/>
                    </a:lnTo>
                    <a:lnTo>
                      <a:pt x="1329" y="757"/>
                    </a:lnTo>
                    <a:lnTo>
                      <a:pt x="1326" y="757"/>
                    </a:lnTo>
                    <a:lnTo>
                      <a:pt x="1326" y="757"/>
                    </a:lnTo>
                    <a:close/>
                    <a:moveTo>
                      <a:pt x="1379" y="777"/>
                    </a:moveTo>
                    <a:lnTo>
                      <a:pt x="1376" y="777"/>
                    </a:lnTo>
                    <a:lnTo>
                      <a:pt x="1374" y="772"/>
                    </a:lnTo>
                    <a:lnTo>
                      <a:pt x="1378" y="774"/>
                    </a:lnTo>
                    <a:lnTo>
                      <a:pt x="1379" y="774"/>
                    </a:lnTo>
                    <a:lnTo>
                      <a:pt x="1381" y="776"/>
                    </a:lnTo>
                    <a:lnTo>
                      <a:pt x="1379" y="777"/>
                    </a:lnTo>
                    <a:lnTo>
                      <a:pt x="1379" y="777"/>
                    </a:lnTo>
                    <a:close/>
                    <a:moveTo>
                      <a:pt x="1384" y="777"/>
                    </a:moveTo>
                    <a:lnTo>
                      <a:pt x="1389" y="779"/>
                    </a:lnTo>
                    <a:lnTo>
                      <a:pt x="1387" y="776"/>
                    </a:lnTo>
                    <a:lnTo>
                      <a:pt x="1384" y="777"/>
                    </a:lnTo>
                    <a:lnTo>
                      <a:pt x="1384" y="777"/>
                    </a:lnTo>
                    <a:close/>
                    <a:moveTo>
                      <a:pt x="1392" y="779"/>
                    </a:moveTo>
                    <a:lnTo>
                      <a:pt x="1396" y="781"/>
                    </a:lnTo>
                    <a:lnTo>
                      <a:pt x="1397" y="782"/>
                    </a:lnTo>
                    <a:lnTo>
                      <a:pt x="1401" y="781"/>
                    </a:lnTo>
                    <a:lnTo>
                      <a:pt x="1401" y="779"/>
                    </a:lnTo>
                    <a:lnTo>
                      <a:pt x="1396" y="777"/>
                    </a:lnTo>
                    <a:lnTo>
                      <a:pt x="1396" y="777"/>
                    </a:lnTo>
                    <a:lnTo>
                      <a:pt x="1392" y="777"/>
                    </a:lnTo>
                    <a:lnTo>
                      <a:pt x="1391" y="779"/>
                    </a:lnTo>
                    <a:lnTo>
                      <a:pt x="1392" y="779"/>
                    </a:lnTo>
                    <a:lnTo>
                      <a:pt x="1392" y="779"/>
                    </a:lnTo>
                    <a:close/>
                    <a:moveTo>
                      <a:pt x="1449" y="849"/>
                    </a:moveTo>
                    <a:lnTo>
                      <a:pt x="1449" y="845"/>
                    </a:lnTo>
                    <a:lnTo>
                      <a:pt x="1451" y="844"/>
                    </a:lnTo>
                    <a:lnTo>
                      <a:pt x="1449" y="840"/>
                    </a:lnTo>
                    <a:lnTo>
                      <a:pt x="1451" y="840"/>
                    </a:lnTo>
                    <a:lnTo>
                      <a:pt x="1454" y="842"/>
                    </a:lnTo>
                    <a:lnTo>
                      <a:pt x="1452" y="845"/>
                    </a:lnTo>
                    <a:lnTo>
                      <a:pt x="1452" y="847"/>
                    </a:lnTo>
                    <a:lnTo>
                      <a:pt x="1449" y="849"/>
                    </a:lnTo>
                    <a:lnTo>
                      <a:pt x="1449" y="849"/>
                    </a:lnTo>
                    <a:close/>
                    <a:moveTo>
                      <a:pt x="1444" y="862"/>
                    </a:moveTo>
                    <a:lnTo>
                      <a:pt x="1442" y="857"/>
                    </a:lnTo>
                    <a:lnTo>
                      <a:pt x="1444" y="854"/>
                    </a:lnTo>
                    <a:lnTo>
                      <a:pt x="1446" y="854"/>
                    </a:lnTo>
                    <a:lnTo>
                      <a:pt x="1449" y="854"/>
                    </a:lnTo>
                    <a:lnTo>
                      <a:pt x="1449" y="857"/>
                    </a:lnTo>
                    <a:lnTo>
                      <a:pt x="1446" y="857"/>
                    </a:lnTo>
                    <a:lnTo>
                      <a:pt x="1446" y="860"/>
                    </a:lnTo>
                    <a:lnTo>
                      <a:pt x="1444" y="862"/>
                    </a:lnTo>
                    <a:lnTo>
                      <a:pt x="1444" y="862"/>
                    </a:lnTo>
                    <a:close/>
                    <a:moveTo>
                      <a:pt x="1411" y="796"/>
                    </a:moveTo>
                    <a:lnTo>
                      <a:pt x="1409" y="794"/>
                    </a:lnTo>
                    <a:lnTo>
                      <a:pt x="1411" y="794"/>
                    </a:lnTo>
                    <a:lnTo>
                      <a:pt x="1411" y="796"/>
                    </a:lnTo>
                    <a:lnTo>
                      <a:pt x="1411" y="796"/>
                    </a:lnTo>
                    <a:close/>
                    <a:moveTo>
                      <a:pt x="1404" y="796"/>
                    </a:moveTo>
                    <a:lnTo>
                      <a:pt x="1401" y="792"/>
                    </a:lnTo>
                    <a:lnTo>
                      <a:pt x="1404" y="794"/>
                    </a:lnTo>
                    <a:lnTo>
                      <a:pt x="1404" y="796"/>
                    </a:lnTo>
                    <a:lnTo>
                      <a:pt x="1404" y="796"/>
                    </a:lnTo>
                    <a:lnTo>
                      <a:pt x="1404" y="796"/>
                    </a:lnTo>
                    <a:close/>
                    <a:moveTo>
                      <a:pt x="1406" y="799"/>
                    </a:moveTo>
                    <a:lnTo>
                      <a:pt x="1407" y="801"/>
                    </a:lnTo>
                    <a:lnTo>
                      <a:pt x="1409" y="801"/>
                    </a:lnTo>
                    <a:lnTo>
                      <a:pt x="1412" y="802"/>
                    </a:lnTo>
                    <a:lnTo>
                      <a:pt x="1412" y="799"/>
                    </a:lnTo>
                    <a:lnTo>
                      <a:pt x="1411" y="797"/>
                    </a:lnTo>
                    <a:lnTo>
                      <a:pt x="1406" y="797"/>
                    </a:lnTo>
                    <a:lnTo>
                      <a:pt x="1406" y="799"/>
                    </a:lnTo>
                    <a:lnTo>
                      <a:pt x="1406" y="799"/>
                    </a:lnTo>
                    <a:close/>
                    <a:moveTo>
                      <a:pt x="1436" y="787"/>
                    </a:moveTo>
                    <a:lnTo>
                      <a:pt x="1441" y="789"/>
                    </a:lnTo>
                    <a:lnTo>
                      <a:pt x="1441" y="791"/>
                    </a:lnTo>
                    <a:lnTo>
                      <a:pt x="1442" y="792"/>
                    </a:lnTo>
                    <a:lnTo>
                      <a:pt x="1441" y="794"/>
                    </a:lnTo>
                    <a:lnTo>
                      <a:pt x="1442" y="796"/>
                    </a:lnTo>
                    <a:lnTo>
                      <a:pt x="1446" y="796"/>
                    </a:lnTo>
                    <a:lnTo>
                      <a:pt x="1446" y="792"/>
                    </a:lnTo>
                    <a:lnTo>
                      <a:pt x="1449" y="792"/>
                    </a:lnTo>
                    <a:lnTo>
                      <a:pt x="1452" y="792"/>
                    </a:lnTo>
                    <a:lnTo>
                      <a:pt x="1454" y="792"/>
                    </a:lnTo>
                    <a:lnTo>
                      <a:pt x="1457" y="791"/>
                    </a:lnTo>
                    <a:lnTo>
                      <a:pt x="1454" y="787"/>
                    </a:lnTo>
                    <a:lnTo>
                      <a:pt x="1449" y="786"/>
                    </a:lnTo>
                    <a:lnTo>
                      <a:pt x="1446" y="784"/>
                    </a:lnTo>
                    <a:lnTo>
                      <a:pt x="1441" y="782"/>
                    </a:lnTo>
                    <a:lnTo>
                      <a:pt x="1441" y="786"/>
                    </a:lnTo>
                    <a:lnTo>
                      <a:pt x="1441" y="786"/>
                    </a:lnTo>
                    <a:lnTo>
                      <a:pt x="1436" y="787"/>
                    </a:lnTo>
                    <a:lnTo>
                      <a:pt x="1436" y="787"/>
                    </a:lnTo>
                    <a:close/>
                    <a:moveTo>
                      <a:pt x="1490" y="784"/>
                    </a:moveTo>
                    <a:lnTo>
                      <a:pt x="1492" y="781"/>
                    </a:lnTo>
                    <a:lnTo>
                      <a:pt x="1494" y="781"/>
                    </a:lnTo>
                    <a:lnTo>
                      <a:pt x="1492" y="784"/>
                    </a:lnTo>
                    <a:lnTo>
                      <a:pt x="1490" y="784"/>
                    </a:lnTo>
                    <a:lnTo>
                      <a:pt x="1490" y="784"/>
                    </a:lnTo>
                    <a:close/>
                    <a:moveTo>
                      <a:pt x="1472" y="804"/>
                    </a:moveTo>
                    <a:lnTo>
                      <a:pt x="1476" y="802"/>
                    </a:lnTo>
                    <a:lnTo>
                      <a:pt x="1477" y="797"/>
                    </a:lnTo>
                    <a:lnTo>
                      <a:pt x="1481" y="797"/>
                    </a:lnTo>
                    <a:lnTo>
                      <a:pt x="1482" y="796"/>
                    </a:lnTo>
                    <a:lnTo>
                      <a:pt x="1485" y="794"/>
                    </a:lnTo>
                    <a:lnTo>
                      <a:pt x="1487" y="797"/>
                    </a:lnTo>
                    <a:lnTo>
                      <a:pt x="1485" y="799"/>
                    </a:lnTo>
                    <a:lnTo>
                      <a:pt x="1482" y="801"/>
                    </a:lnTo>
                    <a:lnTo>
                      <a:pt x="1477" y="804"/>
                    </a:lnTo>
                    <a:lnTo>
                      <a:pt x="1474" y="804"/>
                    </a:lnTo>
                    <a:lnTo>
                      <a:pt x="1472" y="804"/>
                    </a:lnTo>
                    <a:lnTo>
                      <a:pt x="1472" y="804"/>
                    </a:lnTo>
                    <a:close/>
                    <a:moveTo>
                      <a:pt x="1454" y="831"/>
                    </a:moveTo>
                    <a:lnTo>
                      <a:pt x="1464" y="824"/>
                    </a:lnTo>
                    <a:lnTo>
                      <a:pt x="1466" y="821"/>
                    </a:lnTo>
                    <a:lnTo>
                      <a:pt x="1467" y="821"/>
                    </a:lnTo>
                    <a:lnTo>
                      <a:pt x="1472" y="817"/>
                    </a:lnTo>
                    <a:lnTo>
                      <a:pt x="1476" y="814"/>
                    </a:lnTo>
                    <a:lnTo>
                      <a:pt x="1476" y="811"/>
                    </a:lnTo>
                    <a:lnTo>
                      <a:pt x="1472" y="809"/>
                    </a:lnTo>
                    <a:lnTo>
                      <a:pt x="1469" y="811"/>
                    </a:lnTo>
                    <a:lnTo>
                      <a:pt x="1469" y="814"/>
                    </a:lnTo>
                    <a:lnTo>
                      <a:pt x="1466" y="814"/>
                    </a:lnTo>
                    <a:lnTo>
                      <a:pt x="1462" y="817"/>
                    </a:lnTo>
                    <a:lnTo>
                      <a:pt x="1459" y="819"/>
                    </a:lnTo>
                    <a:lnTo>
                      <a:pt x="1452" y="819"/>
                    </a:lnTo>
                    <a:lnTo>
                      <a:pt x="1449" y="821"/>
                    </a:lnTo>
                    <a:lnTo>
                      <a:pt x="1447" y="824"/>
                    </a:lnTo>
                    <a:lnTo>
                      <a:pt x="1444" y="827"/>
                    </a:lnTo>
                    <a:lnTo>
                      <a:pt x="1444" y="832"/>
                    </a:lnTo>
                    <a:lnTo>
                      <a:pt x="1446" y="831"/>
                    </a:lnTo>
                    <a:lnTo>
                      <a:pt x="1451" y="831"/>
                    </a:lnTo>
                    <a:lnTo>
                      <a:pt x="1454" y="831"/>
                    </a:lnTo>
                    <a:lnTo>
                      <a:pt x="1454" y="831"/>
                    </a:lnTo>
                    <a:close/>
                    <a:moveTo>
                      <a:pt x="1494" y="827"/>
                    </a:moveTo>
                    <a:lnTo>
                      <a:pt x="1492" y="821"/>
                    </a:lnTo>
                    <a:lnTo>
                      <a:pt x="1494" y="819"/>
                    </a:lnTo>
                    <a:lnTo>
                      <a:pt x="1495" y="814"/>
                    </a:lnTo>
                    <a:lnTo>
                      <a:pt x="1499" y="814"/>
                    </a:lnTo>
                    <a:lnTo>
                      <a:pt x="1504" y="816"/>
                    </a:lnTo>
                    <a:lnTo>
                      <a:pt x="1505" y="821"/>
                    </a:lnTo>
                    <a:lnTo>
                      <a:pt x="1502" y="824"/>
                    </a:lnTo>
                    <a:lnTo>
                      <a:pt x="1500" y="824"/>
                    </a:lnTo>
                    <a:lnTo>
                      <a:pt x="1497" y="827"/>
                    </a:lnTo>
                    <a:lnTo>
                      <a:pt x="1494" y="827"/>
                    </a:lnTo>
                    <a:lnTo>
                      <a:pt x="1494" y="827"/>
                    </a:lnTo>
                    <a:close/>
                    <a:moveTo>
                      <a:pt x="1525" y="862"/>
                    </a:moveTo>
                    <a:lnTo>
                      <a:pt x="1524" y="857"/>
                    </a:lnTo>
                    <a:lnTo>
                      <a:pt x="1525" y="850"/>
                    </a:lnTo>
                    <a:lnTo>
                      <a:pt x="1522" y="847"/>
                    </a:lnTo>
                    <a:lnTo>
                      <a:pt x="1520" y="847"/>
                    </a:lnTo>
                    <a:lnTo>
                      <a:pt x="1519" y="852"/>
                    </a:lnTo>
                    <a:lnTo>
                      <a:pt x="1517" y="855"/>
                    </a:lnTo>
                    <a:lnTo>
                      <a:pt x="1517" y="860"/>
                    </a:lnTo>
                    <a:lnTo>
                      <a:pt x="1519" y="862"/>
                    </a:lnTo>
                    <a:lnTo>
                      <a:pt x="1520" y="865"/>
                    </a:lnTo>
                    <a:lnTo>
                      <a:pt x="1522" y="864"/>
                    </a:lnTo>
                    <a:lnTo>
                      <a:pt x="1525" y="862"/>
                    </a:lnTo>
                    <a:lnTo>
                      <a:pt x="1525" y="862"/>
                    </a:lnTo>
                    <a:close/>
                    <a:moveTo>
                      <a:pt x="1529" y="859"/>
                    </a:moveTo>
                    <a:lnTo>
                      <a:pt x="1527" y="855"/>
                    </a:lnTo>
                    <a:lnTo>
                      <a:pt x="1529" y="850"/>
                    </a:lnTo>
                    <a:lnTo>
                      <a:pt x="1530" y="855"/>
                    </a:lnTo>
                    <a:lnTo>
                      <a:pt x="1532" y="857"/>
                    </a:lnTo>
                    <a:lnTo>
                      <a:pt x="1530" y="860"/>
                    </a:lnTo>
                    <a:lnTo>
                      <a:pt x="1529" y="859"/>
                    </a:lnTo>
                    <a:lnTo>
                      <a:pt x="1529" y="859"/>
                    </a:lnTo>
                    <a:close/>
                    <a:moveTo>
                      <a:pt x="1535" y="869"/>
                    </a:moveTo>
                    <a:lnTo>
                      <a:pt x="1534" y="865"/>
                    </a:lnTo>
                    <a:lnTo>
                      <a:pt x="1535" y="864"/>
                    </a:lnTo>
                    <a:lnTo>
                      <a:pt x="1537" y="864"/>
                    </a:lnTo>
                    <a:lnTo>
                      <a:pt x="1537" y="867"/>
                    </a:lnTo>
                    <a:lnTo>
                      <a:pt x="1535" y="869"/>
                    </a:lnTo>
                    <a:lnTo>
                      <a:pt x="1535" y="869"/>
                    </a:lnTo>
                    <a:close/>
                    <a:moveTo>
                      <a:pt x="1519" y="877"/>
                    </a:moveTo>
                    <a:lnTo>
                      <a:pt x="1519" y="879"/>
                    </a:lnTo>
                    <a:lnTo>
                      <a:pt x="1519" y="884"/>
                    </a:lnTo>
                    <a:lnTo>
                      <a:pt x="1520" y="889"/>
                    </a:lnTo>
                    <a:lnTo>
                      <a:pt x="1522" y="890"/>
                    </a:lnTo>
                    <a:lnTo>
                      <a:pt x="1525" y="889"/>
                    </a:lnTo>
                    <a:lnTo>
                      <a:pt x="1529" y="890"/>
                    </a:lnTo>
                    <a:lnTo>
                      <a:pt x="1532" y="890"/>
                    </a:lnTo>
                    <a:lnTo>
                      <a:pt x="1535" y="890"/>
                    </a:lnTo>
                    <a:lnTo>
                      <a:pt x="1540" y="892"/>
                    </a:lnTo>
                    <a:lnTo>
                      <a:pt x="1542" y="889"/>
                    </a:lnTo>
                    <a:lnTo>
                      <a:pt x="1540" y="885"/>
                    </a:lnTo>
                    <a:lnTo>
                      <a:pt x="1540" y="882"/>
                    </a:lnTo>
                    <a:lnTo>
                      <a:pt x="1535" y="882"/>
                    </a:lnTo>
                    <a:lnTo>
                      <a:pt x="1534" y="879"/>
                    </a:lnTo>
                    <a:lnTo>
                      <a:pt x="1530" y="877"/>
                    </a:lnTo>
                    <a:lnTo>
                      <a:pt x="1529" y="879"/>
                    </a:lnTo>
                    <a:lnTo>
                      <a:pt x="1529" y="877"/>
                    </a:lnTo>
                    <a:lnTo>
                      <a:pt x="1529" y="874"/>
                    </a:lnTo>
                    <a:lnTo>
                      <a:pt x="1527" y="875"/>
                    </a:lnTo>
                    <a:lnTo>
                      <a:pt x="1524" y="877"/>
                    </a:lnTo>
                    <a:lnTo>
                      <a:pt x="1522" y="877"/>
                    </a:lnTo>
                    <a:lnTo>
                      <a:pt x="1519" y="877"/>
                    </a:lnTo>
                    <a:lnTo>
                      <a:pt x="1519" y="877"/>
                    </a:lnTo>
                    <a:close/>
                    <a:moveTo>
                      <a:pt x="1392" y="1038"/>
                    </a:moveTo>
                    <a:lnTo>
                      <a:pt x="1397" y="1038"/>
                    </a:lnTo>
                    <a:lnTo>
                      <a:pt x="1399" y="1038"/>
                    </a:lnTo>
                    <a:lnTo>
                      <a:pt x="1397" y="1035"/>
                    </a:lnTo>
                    <a:lnTo>
                      <a:pt x="1394" y="1036"/>
                    </a:lnTo>
                    <a:lnTo>
                      <a:pt x="1392" y="1038"/>
                    </a:lnTo>
                    <a:lnTo>
                      <a:pt x="1392" y="1038"/>
                    </a:lnTo>
                    <a:close/>
                    <a:moveTo>
                      <a:pt x="1321" y="932"/>
                    </a:moveTo>
                    <a:lnTo>
                      <a:pt x="1324" y="933"/>
                    </a:lnTo>
                    <a:lnTo>
                      <a:pt x="1328" y="935"/>
                    </a:lnTo>
                    <a:lnTo>
                      <a:pt x="1328" y="933"/>
                    </a:lnTo>
                    <a:lnTo>
                      <a:pt x="1324" y="932"/>
                    </a:lnTo>
                    <a:lnTo>
                      <a:pt x="1323" y="930"/>
                    </a:lnTo>
                    <a:lnTo>
                      <a:pt x="1321" y="932"/>
                    </a:lnTo>
                    <a:lnTo>
                      <a:pt x="1321" y="932"/>
                    </a:lnTo>
                    <a:close/>
                    <a:moveTo>
                      <a:pt x="1306" y="957"/>
                    </a:moveTo>
                    <a:lnTo>
                      <a:pt x="1306" y="953"/>
                    </a:lnTo>
                    <a:lnTo>
                      <a:pt x="1303" y="950"/>
                    </a:lnTo>
                    <a:lnTo>
                      <a:pt x="1298" y="948"/>
                    </a:lnTo>
                    <a:lnTo>
                      <a:pt x="1299" y="945"/>
                    </a:lnTo>
                    <a:lnTo>
                      <a:pt x="1298" y="942"/>
                    </a:lnTo>
                    <a:lnTo>
                      <a:pt x="1294" y="940"/>
                    </a:lnTo>
                    <a:lnTo>
                      <a:pt x="1294" y="933"/>
                    </a:lnTo>
                    <a:lnTo>
                      <a:pt x="1296" y="932"/>
                    </a:lnTo>
                    <a:lnTo>
                      <a:pt x="1298" y="937"/>
                    </a:lnTo>
                    <a:lnTo>
                      <a:pt x="1303" y="938"/>
                    </a:lnTo>
                    <a:lnTo>
                      <a:pt x="1303" y="942"/>
                    </a:lnTo>
                    <a:lnTo>
                      <a:pt x="1306" y="943"/>
                    </a:lnTo>
                    <a:lnTo>
                      <a:pt x="1306" y="948"/>
                    </a:lnTo>
                    <a:lnTo>
                      <a:pt x="1311" y="952"/>
                    </a:lnTo>
                    <a:lnTo>
                      <a:pt x="1314" y="952"/>
                    </a:lnTo>
                    <a:lnTo>
                      <a:pt x="1313" y="957"/>
                    </a:lnTo>
                    <a:lnTo>
                      <a:pt x="1309" y="955"/>
                    </a:lnTo>
                    <a:lnTo>
                      <a:pt x="1306" y="957"/>
                    </a:lnTo>
                    <a:lnTo>
                      <a:pt x="1306" y="957"/>
                    </a:lnTo>
                    <a:close/>
                    <a:moveTo>
                      <a:pt x="1278" y="955"/>
                    </a:moveTo>
                    <a:lnTo>
                      <a:pt x="1278" y="950"/>
                    </a:lnTo>
                    <a:lnTo>
                      <a:pt x="1276" y="948"/>
                    </a:lnTo>
                    <a:lnTo>
                      <a:pt x="1278" y="945"/>
                    </a:lnTo>
                    <a:lnTo>
                      <a:pt x="1278" y="940"/>
                    </a:lnTo>
                    <a:lnTo>
                      <a:pt x="1280" y="935"/>
                    </a:lnTo>
                    <a:lnTo>
                      <a:pt x="1283" y="937"/>
                    </a:lnTo>
                    <a:lnTo>
                      <a:pt x="1283" y="940"/>
                    </a:lnTo>
                    <a:lnTo>
                      <a:pt x="1281" y="942"/>
                    </a:lnTo>
                    <a:lnTo>
                      <a:pt x="1281" y="943"/>
                    </a:lnTo>
                    <a:lnTo>
                      <a:pt x="1283" y="947"/>
                    </a:lnTo>
                    <a:lnTo>
                      <a:pt x="1280" y="953"/>
                    </a:lnTo>
                    <a:lnTo>
                      <a:pt x="1278" y="955"/>
                    </a:lnTo>
                    <a:lnTo>
                      <a:pt x="1278" y="955"/>
                    </a:lnTo>
                    <a:close/>
                    <a:moveTo>
                      <a:pt x="1275" y="850"/>
                    </a:moveTo>
                    <a:lnTo>
                      <a:pt x="1275" y="855"/>
                    </a:lnTo>
                    <a:lnTo>
                      <a:pt x="1276" y="855"/>
                    </a:lnTo>
                    <a:lnTo>
                      <a:pt x="1281" y="855"/>
                    </a:lnTo>
                    <a:lnTo>
                      <a:pt x="1285" y="854"/>
                    </a:lnTo>
                    <a:lnTo>
                      <a:pt x="1283" y="852"/>
                    </a:lnTo>
                    <a:lnTo>
                      <a:pt x="1280" y="850"/>
                    </a:lnTo>
                    <a:lnTo>
                      <a:pt x="1275" y="850"/>
                    </a:lnTo>
                    <a:lnTo>
                      <a:pt x="1275" y="850"/>
                    </a:lnTo>
                    <a:close/>
                    <a:moveTo>
                      <a:pt x="1276" y="849"/>
                    </a:moveTo>
                    <a:lnTo>
                      <a:pt x="1278" y="845"/>
                    </a:lnTo>
                    <a:lnTo>
                      <a:pt x="1278" y="840"/>
                    </a:lnTo>
                    <a:lnTo>
                      <a:pt x="1285" y="837"/>
                    </a:lnTo>
                    <a:lnTo>
                      <a:pt x="1288" y="834"/>
                    </a:lnTo>
                    <a:lnTo>
                      <a:pt x="1288" y="835"/>
                    </a:lnTo>
                    <a:lnTo>
                      <a:pt x="1288" y="840"/>
                    </a:lnTo>
                    <a:lnTo>
                      <a:pt x="1286" y="844"/>
                    </a:lnTo>
                    <a:lnTo>
                      <a:pt x="1286" y="849"/>
                    </a:lnTo>
                    <a:lnTo>
                      <a:pt x="1283" y="849"/>
                    </a:lnTo>
                    <a:lnTo>
                      <a:pt x="1276" y="849"/>
                    </a:lnTo>
                    <a:lnTo>
                      <a:pt x="1276" y="849"/>
                    </a:lnTo>
                    <a:close/>
                    <a:moveTo>
                      <a:pt x="1044" y="806"/>
                    </a:moveTo>
                    <a:lnTo>
                      <a:pt x="1047" y="804"/>
                    </a:lnTo>
                    <a:lnTo>
                      <a:pt x="1047" y="801"/>
                    </a:lnTo>
                    <a:lnTo>
                      <a:pt x="1042" y="801"/>
                    </a:lnTo>
                    <a:lnTo>
                      <a:pt x="1042" y="804"/>
                    </a:lnTo>
                    <a:lnTo>
                      <a:pt x="1044" y="806"/>
                    </a:lnTo>
                    <a:lnTo>
                      <a:pt x="1044" y="806"/>
                    </a:lnTo>
                    <a:close/>
                    <a:moveTo>
                      <a:pt x="846" y="756"/>
                    </a:moveTo>
                    <a:lnTo>
                      <a:pt x="848" y="754"/>
                    </a:lnTo>
                    <a:lnTo>
                      <a:pt x="851" y="754"/>
                    </a:lnTo>
                    <a:lnTo>
                      <a:pt x="848" y="756"/>
                    </a:lnTo>
                    <a:lnTo>
                      <a:pt x="848" y="756"/>
                    </a:lnTo>
                    <a:lnTo>
                      <a:pt x="846" y="756"/>
                    </a:lnTo>
                    <a:lnTo>
                      <a:pt x="846" y="756"/>
                    </a:lnTo>
                    <a:close/>
                    <a:moveTo>
                      <a:pt x="829" y="762"/>
                    </a:moveTo>
                    <a:lnTo>
                      <a:pt x="834" y="762"/>
                    </a:lnTo>
                    <a:lnTo>
                      <a:pt x="834" y="761"/>
                    </a:lnTo>
                    <a:lnTo>
                      <a:pt x="831" y="759"/>
                    </a:lnTo>
                    <a:lnTo>
                      <a:pt x="829" y="762"/>
                    </a:lnTo>
                    <a:lnTo>
                      <a:pt x="829" y="762"/>
                    </a:lnTo>
                    <a:close/>
                    <a:moveTo>
                      <a:pt x="836" y="777"/>
                    </a:moveTo>
                    <a:lnTo>
                      <a:pt x="836" y="776"/>
                    </a:lnTo>
                    <a:lnTo>
                      <a:pt x="838" y="774"/>
                    </a:lnTo>
                    <a:lnTo>
                      <a:pt x="838" y="777"/>
                    </a:lnTo>
                    <a:lnTo>
                      <a:pt x="836" y="777"/>
                    </a:lnTo>
                    <a:lnTo>
                      <a:pt x="836" y="777"/>
                    </a:lnTo>
                    <a:close/>
                    <a:moveTo>
                      <a:pt x="836" y="779"/>
                    </a:moveTo>
                    <a:lnTo>
                      <a:pt x="834" y="774"/>
                    </a:lnTo>
                    <a:lnTo>
                      <a:pt x="833" y="776"/>
                    </a:lnTo>
                    <a:lnTo>
                      <a:pt x="834" y="777"/>
                    </a:lnTo>
                    <a:lnTo>
                      <a:pt x="836" y="779"/>
                    </a:lnTo>
                    <a:lnTo>
                      <a:pt x="836" y="779"/>
                    </a:lnTo>
                    <a:close/>
                    <a:moveTo>
                      <a:pt x="844" y="789"/>
                    </a:moveTo>
                    <a:lnTo>
                      <a:pt x="846" y="796"/>
                    </a:lnTo>
                    <a:lnTo>
                      <a:pt x="848" y="796"/>
                    </a:lnTo>
                    <a:lnTo>
                      <a:pt x="851" y="792"/>
                    </a:lnTo>
                    <a:lnTo>
                      <a:pt x="851" y="791"/>
                    </a:lnTo>
                    <a:lnTo>
                      <a:pt x="853" y="787"/>
                    </a:lnTo>
                    <a:lnTo>
                      <a:pt x="849" y="787"/>
                    </a:lnTo>
                    <a:lnTo>
                      <a:pt x="848" y="791"/>
                    </a:lnTo>
                    <a:lnTo>
                      <a:pt x="846" y="789"/>
                    </a:lnTo>
                    <a:lnTo>
                      <a:pt x="844" y="789"/>
                    </a:lnTo>
                    <a:lnTo>
                      <a:pt x="844" y="789"/>
                    </a:lnTo>
                    <a:close/>
                    <a:moveTo>
                      <a:pt x="838" y="816"/>
                    </a:moveTo>
                    <a:lnTo>
                      <a:pt x="836" y="809"/>
                    </a:lnTo>
                    <a:lnTo>
                      <a:pt x="839" y="807"/>
                    </a:lnTo>
                    <a:lnTo>
                      <a:pt x="839" y="804"/>
                    </a:lnTo>
                    <a:lnTo>
                      <a:pt x="843" y="799"/>
                    </a:lnTo>
                    <a:lnTo>
                      <a:pt x="843" y="801"/>
                    </a:lnTo>
                    <a:lnTo>
                      <a:pt x="843" y="804"/>
                    </a:lnTo>
                    <a:lnTo>
                      <a:pt x="844" y="806"/>
                    </a:lnTo>
                    <a:lnTo>
                      <a:pt x="843" y="807"/>
                    </a:lnTo>
                    <a:lnTo>
                      <a:pt x="844" y="811"/>
                    </a:lnTo>
                    <a:lnTo>
                      <a:pt x="841" y="812"/>
                    </a:lnTo>
                    <a:lnTo>
                      <a:pt x="839" y="814"/>
                    </a:lnTo>
                    <a:lnTo>
                      <a:pt x="838" y="816"/>
                    </a:lnTo>
                    <a:lnTo>
                      <a:pt x="838" y="816"/>
                    </a:lnTo>
                    <a:close/>
                    <a:moveTo>
                      <a:pt x="1017" y="716"/>
                    </a:moveTo>
                    <a:lnTo>
                      <a:pt x="1017" y="714"/>
                    </a:lnTo>
                    <a:lnTo>
                      <a:pt x="1019" y="713"/>
                    </a:lnTo>
                    <a:lnTo>
                      <a:pt x="1020" y="714"/>
                    </a:lnTo>
                    <a:lnTo>
                      <a:pt x="1019" y="718"/>
                    </a:lnTo>
                    <a:lnTo>
                      <a:pt x="1017" y="716"/>
                    </a:lnTo>
                    <a:lnTo>
                      <a:pt x="1017" y="716"/>
                    </a:lnTo>
                    <a:close/>
                    <a:moveTo>
                      <a:pt x="1077" y="683"/>
                    </a:moveTo>
                    <a:lnTo>
                      <a:pt x="1077" y="678"/>
                    </a:lnTo>
                    <a:lnTo>
                      <a:pt x="1075" y="676"/>
                    </a:lnTo>
                    <a:lnTo>
                      <a:pt x="1077" y="671"/>
                    </a:lnTo>
                    <a:lnTo>
                      <a:pt x="1079" y="669"/>
                    </a:lnTo>
                    <a:lnTo>
                      <a:pt x="1080" y="671"/>
                    </a:lnTo>
                    <a:lnTo>
                      <a:pt x="1080" y="674"/>
                    </a:lnTo>
                    <a:lnTo>
                      <a:pt x="1082" y="676"/>
                    </a:lnTo>
                    <a:lnTo>
                      <a:pt x="1080" y="679"/>
                    </a:lnTo>
                    <a:lnTo>
                      <a:pt x="1080" y="683"/>
                    </a:lnTo>
                    <a:lnTo>
                      <a:pt x="1077" y="683"/>
                    </a:lnTo>
                    <a:lnTo>
                      <a:pt x="1077" y="683"/>
                    </a:lnTo>
                    <a:close/>
                    <a:moveTo>
                      <a:pt x="1010" y="749"/>
                    </a:moveTo>
                    <a:lnTo>
                      <a:pt x="1010" y="747"/>
                    </a:lnTo>
                    <a:lnTo>
                      <a:pt x="1010" y="744"/>
                    </a:lnTo>
                    <a:lnTo>
                      <a:pt x="1012" y="742"/>
                    </a:lnTo>
                    <a:lnTo>
                      <a:pt x="1012" y="741"/>
                    </a:lnTo>
                    <a:lnTo>
                      <a:pt x="1015" y="737"/>
                    </a:lnTo>
                    <a:lnTo>
                      <a:pt x="1015" y="734"/>
                    </a:lnTo>
                    <a:lnTo>
                      <a:pt x="1010" y="734"/>
                    </a:lnTo>
                    <a:lnTo>
                      <a:pt x="1010" y="731"/>
                    </a:lnTo>
                    <a:lnTo>
                      <a:pt x="1012" y="728"/>
                    </a:lnTo>
                    <a:lnTo>
                      <a:pt x="1015" y="728"/>
                    </a:lnTo>
                    <a:lnTo>
                      <a:pt x="1015" y="724"/>
                    </a:lnTo>
                    <a:lnTo>
                      <a:pt x="1010" y="721"/>
                    </a:lnTo>
                    <a:lnTo>
                      <a:pt x="1009" y="723"/>
                    </a:lnTo>
                    <a:lnTo>
                      <a:pt x="1007" y="724"/>
                    </a:lnTo>
                    <a:lnTo>
                      <a:pt x="1005" y="726"/>
                    </a:lnTo>
                    <a:lnTo>
                      <a:pt x="1004" y="724"/>
                    </a:lnTo>
                    <a:lnTo>
                      <a:pt x="997" y="724"/>
                    </a:lnTo>
                    <a:lnTo>
                      <a:pt x="992" y="729"/>
                    </a:lnTo>
                    <a:lnTo>
                      <a:pt x="987" y="733"/>
                    </a:lnTo>
                    <a:lnTo>
                      <a:pt x="987" y="731"/>
                    </a:lnTo>
                    <a:lnTo>
                      <a:pt x="992" y="728"/>
                    </a:lnTo>
                    <a:lnTo>
                      <a:pt x="995" y="724"/>
                    </a:lnTo>
                    <a:lnTo>
                      <a:pt x="995" y="719"/>
                    </a:lnTo>
                    <a:lnTo>
                      <a:pt x="992" y="723"/>
                    </a:lnTo>
                    <a:lnTo>
                      <a:pt x="990" y="721"/>
                    </a:lnTo>
                    <a:lnTo>
                      <a:pt x="990" y="718"/>
                    </a:lnTo>
                    <a:lnTo>
                      <a:pt x="994" y="716"/>
                    </a:lnTo>
                    <a:lnTo>
                      <a:pt x="992" y="711"/>
                    </a:lnTo>
                    <a:lnTo>
                      <a:pt x="994" y="708"/>
                    </a:lnTo>
                    <a:lnTo>
                      <a:pt x="997" y="708"/>
                    </a:lnTo>
                    <a:lnTo>
                      <a:pt x="997" y="709"/>
                    </a:lnTo>
                    <a:lnTo>
                      <a:pt x="999" y="716"/>
                    </a:lnTo>
                    <a:lnTo>
                      <a:pt x="1002" y="718"/>
                    </a:lnTo>
                    <a:lnTo>
                      <a:pt x="1004" y="718"/>
                    </a:lnTo>
                    <a:lnTo>
                      <a:pt x="1009" y="718"/>
                    </a:lnTo>
                    <a:lnTo>
                      <a:pt x="1012" y="713"/>
                    </a:lnTo>
                    <a:lnTo>
                      <a:pt x="1009" y="711"/>
                    </a:lnTo>
                    <a:lnTo>
                      <a:pt x="1009" y="709"/>
                    </a:lnTo>
                    <a:lnTo>
                      <a:pt x="1012" y="708"/>
                    </a:lnTo>
                    <a:lnTo>
                      <a:pt x="1014" y="709"/>
                    </a:lnTo>
                    <a:lnTo>
                      <a:pt x="1017" y="709"/>
                    </a:lnTo>
                    <a:lnTo>
                      <a:pt x="1020" y="706"/>
                    </a:lnTo>
                    <a:lnTo>
                      <a:pt x="1022" y="701"/>
                    </a:lnTo>
                    <a:lnTo>
                      <a:pt x="1022" y="706"/>
                    </a:lnTo>
                    <a:lnTo>
                      <a:pt x="1024" y="706"/>
                    </a:lnTo>
                    <a:lnTo>
                      <a:pt x="1029" y="703"/>
                    </a:lnTo>
                    <a:lnTo>
                      <a:pt x="1025" y="709"/>
                    </a:lnTo>
                    <a:lnTo>
                      <a:pt x="1025" y="714"/>
                    </a:lnTo>
                    <a:lnTo>
                      <a:pt x="1027" y="714"/>
                    </a:lnTo>
                    <a:lnTo>
                      <a:pt x="1029" y="714"/>
                    </a:lnTo>
                    <a:lnTo>
                      <a:pt x="1027" y="718"/>
                    </a:lnTo>
                    <a:lnTo>
                      <a:pt x="1030" y="718"/>
                    </a:lnTo>
                    <a:lnTo>
                      <a:pt x="1032" y="713"/>
                    </a:lnTo>
                    <a:lnTo>
                      <a:pt x="1035" y="713"/>
                    </a:lnTo>
                    <a:lnTo>
                      <a:pt x="1039" y="706"/>
                    </a:lnTo>
                    <a:lnTo>
                      <a:pt x="1042" y="704"/>
                    </a:lnTo>
                    <a:lnTo>
                      <a:pt x="1040" y="709"/>
                    </a:lnTo>
                    <a:lnTo>
                      <a:pt x="1037" y="713"/>
                    </a:lnTo>
                    <a:lnTo>
                      <a:pt x="1037" y="719"/>
                    </a:lnTo>
                    <a:lnTo>
                      <a:pt x="1040" y="719"/>
                    </a:lnTo>
                    <a:lnTo>
                      <a:pt x="1044" y="721"/>
                    </a:lnTo>
                    <a:lnTo>
                      <a:pt x="1045" y="719"/>
                    </a:lnTo>
                    <a:lnTo>
                      <a:pt x="1052" y="714"/>
                    </a:lnTo>
                    <a:lnTo>
                      <a:pt x="1054" y="708"/>
                    </a:lnTo>
                    <a:lnTo>
                      <a:pt x="1055" y="703"/>
                    </a:lnTo>
                    <a:lnTo>
                      <a:pt x="1054" y="699"/>
                    </a:lnTo>
                    <a:lnTo>
                      <a:pt x="1055" y="698"/>
                    </a:lnTo>
                    <a:lnTo>
                      <a:pt x="1055" y="694"/>
                    </a:lnTo>
                    <a:lnTo>
                      <a:pt x="1052" y="694"/>
                    </a:lnTo>
                    <a:lnTo>
                      <a:pt x="1050" y="694"/>
                    </a:lnTo>
                    <a:lnTo>
                      <a:pt x="1047" y="696"/>
                    </a:lnTo>
                    <a:lnTo>
                      <a:pt x="1047" y="691"/>
                    </a:lnTo>
                    <a:lnTo>
                      <a:pt x="1049" y="689"/>
                    </a:lnTo>
                    <a:lnTo>
                      <a:pt x="1047" y="688"/>
                    </a:lnTo>
                    <a:lnTo>
                      <a:pt x="1044" y="688"/>
                    </a:lnTo>
                    <a:lnTo>
                      <a:pt x="1042" y="686"/>
                    </a:lnTo>
                    <a:lnTo>
                      <a:pt x="1039" y="683"/>
                    </a:lnTo>
                    <a:lnTo>
                      <a:pt x="1039" y="679"/>
                    </a:lnTo>
                    <a:lnTo>
                      <a:pt x="1035" y="673"/>
                    </a:lnTo>
                    <a:lnTo>
                      <a:pt x="1034" y="668"/>
                    </a:lnTo>
                    <a:lnTo>
                      <a:pt x="1037" y="663"/>
                    </a:lnTo>
                    <a:lnTo>
                      <a:pt x="1034" y="656"/>
                    </a:lnTo>
                    <a:lnTo>
                      <a:pt x="1032" y="661"/>
                    </a:lnTo>
                    <a:lnTo>
                      <a:pt x="1032" y="666"/>
                    </a:lnTo>
                    <a:lnTo>
                      <a:pt x="1029" y="661"/>
                    </a:lnTo>
                    <a:lnTo>
                      <a:pt x="1024" y="659"/>
                    </a:lnTo>
                    <a:lnTo>
                      <a:pt x="1022" y="649"/>
                    </a:lnTo>
                    <a:lnTo>
                      <a:pt x="1019" y="648"/>
                    </a:lnTo>
                    <a:lnTo>
                      <a:pt x="1017" y="641"/>
                    </a:lnTo>
                    <a:lnTo>
                      <a:pt x="1014" y="638"/>
                    </a:lnTo>
                    <a:lnTo>
                      <a:pt x="1014" y="633"/>
                    </a:lnTo>
                    <a:lnTo>
                      <a:pt x="1012" y="630"/>
                    </a:lnTo>
                    <a:lnTo>
                      <a:pt x="1012" y="628"/>
                    </a:lnTo>
                    <a:lnTo>
                      <a:pt x="1017" y="626"/>
                    </a:lnTo>
                    <a:lnTo>
                      <a:pt x="1019" y="621"/>
                    </a:lnTo>
                    <a:lnTo>
                      <a:pt x="1022" y="621"/>
                    </a:lnTo>
                    <a:lnTo>
                      <a:pt x="1024" y="623"/>
                    </a:lnTo>
                    <a:lnTo>
                      <a:pt x="1025" y="621"/>
                    </a:lnTo>
                    <a:lnTo>
                      <a:pt x="1027" y="618"/>
                    </a:lnTo>
                    <a:lnTo>
                      <a:pt x="1030" y="610"/>
                    </a:lnTo>
                    <a:lnTo>
                      <a:pt x="1030" y="603"/>
                    </a:lnTo>
                    <a:lnTo>
                      <a:pt x="1032" y="601"/>
                    </a:lnTo>
                    <a:lnTo>
                      <a:pt x="1029" y="595"/>
                    </a:lnTo>
                    <a:lnTo>
                      <a:pt x="1030" y="590"/>
                    </a:lnTo>
                    <a:lnTo>
                      <a:pt x="1034" y="588"/>
                    </a:lnTo>
                    <a:lnTo>
                      <a:pt x="1034" y="581"/>
                    </a:lnTo>
                    <a:lnTo>
                      <a:pt x="1039" y="576"/>
                    </a:lnTo>
                    <a:lnTo>
                      <a:pt x="1039" y="573"/>
                    </a:lnTo>
                    <a:lnTo>
                      <a:pt x="1042" y="570"/>
                    </a:lnTo>
                    <a:lnTo>
                      <a:pt x="1042" y="561"/>
                    </a:lnTo>
                    <a:lnTo>
                      <a:pt x="1044" y="560"/>
                    </a:lnTo>
                    <a:lnTo>
                      <a:pt x="1044" y="556"/>
                    </a:lnTo>
                    <a:lnTo>
                      <a:pt x="1049" y="551"/>
                    </a:lnTo>
                    <a:lnTo>
                      <a:pt x="1049" y="546"/>
                    </a:lnTo>
                    <a:lnTo>
                      <a:pt x="1049" y="543"/>
                    </a:lnTo>
                    <a:lnTo>
                      <a:pt x="1052" y="541"/>
                    </a:lnTo>
                    <a:lnTo>
                      <a:pt x="1054" y="538"/>
                    </a:lnTo>
                    <a:lnTo>
                      <a:pt x="1050" y="533"/>
                    </a:lnTo>
                    <a:lnTo>
                      <a:pt x="1052" y="530"/>
                    </a:lnTo>
                    <a:lnTo>
                      <a:pt x="1052" y="527"/>
                    </a:lnTo>
                    <a:lnTo>
                      <a:pt x="1047" y="525"/>
                    </a:lnTo>
                    <a:lnTo>
                      <a:pt x="1045" y="518"/>
                    </a:lnTo>
                    <a:lnTo>
                      <a:pt x="1047" y="517"/>
                    </a:lnTo>
                    <a:lnTo>
                      <a:pt x="1044" y="510"/>
                    </a:lnTo>
                    <a:lnTo>
                      <a:pt x="1039" y="508"/>
                    </a:lnTo>
                    <a:lnTo>
                      <a:pt x="1037" y="507"/>
                    </a:lnTo>
                    <a:lnTo>
                      <a:pt x="1035" y="507"/>
                    </a:lnTo>
                    <a:lnTo>
                      <a:pt x="1034" y="513"/>
                    </a:lnTo>
                    <a:lnTo>
                      <a:pt x="1032" y="513"/>
                    </a:lnTo>
                    <a:lnTo>
                      <a:pt x="1027" y="505"/>
                    </a:lnTo>
                    <a:lnTo>
                      <a:pt x="1024" y="503"/>
                    </a:lnTo>
                    <a:lnTo>
                      <a:pt x="1020" y="500"/>
                    </a:lnTo>
                    <a:lnTo>
                      <a:pt x="1017" y="502"/>
                    </a:lnTo>
                    <a:lnTo>
                      <a:pt x="1019" y="508"/>
                    </a:lnTo>
                    <a:lnTo>
                      <a:pt x="1017" y="508"/>
                    </a:lnTo>
                    <a:lnTo>
                      <a:pt x="1014" y="508"/>
                    </a:lnTo>
                    <a:lnTo>
                      <a:pt x="1010" y="513"/>
                    </a:lnTo>
                    <a:lnTo>
                      <a:pt x="1010" y="515"/>
                    </a:lnTo>
                    <a:lnTo>
                      <a:pt x="1007" y="517"/>
                    </a:lnTo>
                    <a:lnTo>
                      <a:pt x="1004" y="528"/>
                    </a:lnTo>
                    <a:lnTo>
                      <a:pt x="1004" y="532"/>
                    </a:lnTo>
                    <a:lnTo>
                      <a:pt x="1000" y="537"/>
                    </a:lnTo>
                    <a:lnTo>
                      <a:pt x="1000" y="541"/>
                    </a:lnTo>
                    <a:lnTo>
                      <a:pt x="999" y="541"/>
                    </a:lnTo>
                    <a:lnTo>
                      <a:pt x="999" y="546"/>
                    </a:lnTo>
                    <a:lnTo>
                      <a:pt x="995" y="548"/>
                    </a:lnTo>
                    <a:lnTo>
                      <a:pt x="995" y="556"/>
                    </a:lnTo>
                    <a:lnTo>
                      <a:pt x="990" y="558"/>
                    </a:lnTo>
                    <a:lnTo>
                      <a:pt x="989" y="558"/>
                    </a:lnTo>
                    <a:lnTo>
                      <a:pt x="986" y="565"/>
                    </a:lnTo>
                    <a:lnTo>
                      <a:pt x="987" y="568"/>
                    </a:lnTo>
                    <a:lnTo>
                      <a:pt x="986" y="571"/>
                    </a:lnTo>
                    <a:lnTo>
                      <a:pt x="986" y="576"/>
                    </a:lnTo>
                    <a:lnTo>
                      <a:pt x="982" y="580"/>
                    </a:lnTo>
                    <a:lnTo>
                      <a:pt x="984" y="583"/>
                    </a:lnTo>
                    <a:lnTo>
                      <a:pt x="984" y="586"/>
                    </a:lnTo>
                    <a:lnTo>
                      <a:pt x="979" y="586"/>
                    </a:lnTo>
                    <a:lnTo>
                      <a:pt x="981" y="590"/>
                    </a:lnTo>
                    <a:lnTo>
                      <a:pt x="986" y="591"/>
                    </a:lnTo>
                    <a:lnTo>
                      <a:pt x="986" y="595"/>
                    </a:lnTo>
                    <a:lnTo>
                      <a:pt x="982" y="593"/>
                    </a:lnTo>
                    <a:lnTo>
                      <a:pt x="979" y="593"/>
                    </a:lnTo>
                    <a:lnTo>
                      <a:pt x="976" y="596"/>
                    </a:lnTo>
                    <a:lnTo>
                      <a:pt x="972" y="595"/>
                    </a:lnTo>
                    <a:lnTo>
                      <a:pt x="971" y="598"/>
                    </a:lnTo>
                    <a:lnTo>
                      <a:pt x="971" y="601"/>
                    </a:lnTo>
                    <a:lnTo>
                      <a:pt x="967" y="603"/>
                    </a:lnTo>
                    <a:lnTo>
                      <a:pt x="964" y="601"/>
                    </a:lnTo>
                    <a:lnTo>
                      <a:pt x="964" y="598"/>
                    </a:lnTo>
                    <a:lnTo>
                      <a:pt x="966" y="595"/>
                    </a:lnTo>
                    <a:lnTo>
                      <a:pt x="962" y="591"/>
                    </a:lnTo>
                    <a:lnTo>
                      <a:pt x="962" y="585"/>
                    </a:lnTo>
                    <a:lnTo>
                      <a:pt x="966" y="578"/>
                    </a:lnTo>
                    <a:lnTo>
                      <a:pt x="967" y="573"/>
                    </a:lnTo>
                    <a:lnTo>
                      <a:pt x="971" y="570"/>
                    </a:lnTo>
                    <a:lnTo>
                      <a:pt x="971" y="566"/>
                    </a:lnTo>
                    <a:lnTo>
                      <a:pt x="972" y="563"/>
                    </a:lnTo>
                    <a:lnTo>
                      <a:pt x="974" y="553"/>
                    </a:lnTo>
                    <a:lnTo>
                      <a:pt x="981" y="551"/>
                    </a:lnTo>
                    <a:lnTo>
                      <a:pt x="981" y="546"/>
                    </a:lnTo>
                    <a:lnTo>
                      <a:pt x="977" y="546"/>
                    </a:lnTo>
                    <a:lnTo>
                      <a:pt x="976" y="546"/>
                    </a:lnTo>
                    <a:lnTo>
                      <a:pt x="976" y="543"/>
                    </a:lnTo>
                    <a:lnTo>
                      <a:pt x="979" y="540"/>
                    </a:lnTo>
                    <a:lnTo>
                      <a:pt x="979" y="532"/>
                    </a:lnTo>
                    <a:lnTo>
                      <a:pt x="977" y="530"/>
                    </a:lnTo>
                    <a:lnTo>
                      <a:pt x="976" y="525"/>
                    </a:lnTo>
                    <a:lnTo>
                      <a:pt x="976" y="523"/>
                    </a:lnTo>
                    <a:lnTo>
                      <a:pt x="977" y="517"/>
                    </a:lnTo>
                    <a:lnTo>
                      <a:pt x="974" y="517"/>
                    </a:lnTo>
                    <a:lnTo>
                      <a:pt x="969" y="512"/>
                    </a:lnTo>
                    <a:lnTo>
                      <a:pt x="962" y="513"/>
                    </a:lnTo>
                    <a:lnTo>
                      <a:pt x="961" y="518"/>
                    </a:lnTo>
                    <a:lnTo>
                      <a:pt x="966" y="522"/>
                    </a:lnTo>
                    <a:lnTo>
                      <a:pt x="966" y="525"/>
                    </a:lnTo>
                    <a:lnTo>
                      <a:pt x="967" y="528"/>
                    </a:lnTo>
                    <a:lnTo>
                      <a:pt x="967" y="532"/>
                    </a:lnTo>
                    <a:lnTo>
                      <a:pt x="964" y="532"/>
                    </a:lnTo>
                    <a:lnTo>
                      <a:pt x="962" y="527"/>
                    </a:lnTo>
                    <a:lnTo>
                      <a:pt x="961" y="527"/>
                    </a:lnTo>
                    <a:lnTo>
                      <a:pt x="957" y="532"/>
                    </a:lnTo>
                    <a:lnTo>
                      <a:pt x="961" y="533"/>
                    </a:lnTo>
                    <a:lnTo>
                      <a:pt x="961" y="537"/>
                    </a:lnTo>
                    <a:lnTo>
                      <a:pt x="962" y="541"/>
                    </a:lnTo>
                    <a:lnTo>
                      <a:pt x="961" y="543"/>
                    </a:lnTo>
                    <a:lnTo>
                      <a:pt x="961" y="541"/>
                    </a:lnTo>
                    <a:lnTo>
                      <a:pt x="957" y="540"/>
                    </a:lnTo>
                    <a:lnTo>
                      <a:pt x="957" y="545"/>
                    </a:lnTo>
                    <a:lnTo>
                      <a:pt x="952" y="541"/>
                    </a:lnTo>
                    <a:lnTo>
                      <a:pt x="952" y="538"/>
                    </a:lnTo>
                    <a:lnTo>
                      <a:pt x="949" y="540"/>
                    </a:lnTo>
                    <a:lnTo>
                      <a:pt x="947" y="543"/>
                    </a:lnTo>
                    <a:lnTo>
                      <a:pt x="946" y="543"/>
                    </a:lnTo>
                    <a:lnTo>
                      <a:pt x="946" y="538"/>
                    </a:lnTo>
                    <a:lnTo>
                      <a:pt x="947" y="535"/>
                    </a:lnTo>
                    <a:lnTo>
                      <a:pt x="947" y="535"/>
                    </a:lnTo>
                    <a:lnTo>
                      <a:pt x="941" y="537"/>
                    </a:lnTo>
                    <a:lnTo>
                      <a:pt x="936" y="541"/>
                    </a:lnTo>
                    <a:lnTo>
                      <a:pt x="932" y="537"/>
                    </a:lnTo>
                    <a:lnTo>
                      <a:pt x="929" y="537"/>
                    </a:lnTo>
                    <a:lnTo>
                      <a:pt x="926" y="540"/>
                    </a:lnTo>
                    <a:lnTo>
                      <a:pt x="921" y="540"/>
                    </a:lnTo>
                    <a:lnTo>
                      <a:pt x="919" y="537"/>
                    </a:lnTo>
                    <a:lnTo>
                      <a:pt x="914" y="538"/>
                    </a:lnTo>
                    <a:lnTo>
                      <a:pt x="911" y="537"/>
                    </a:lnTo>
                    <a:lnTo>
                      <a:pt x="916" y="533"/>
                    </a:lnTo>
                    <a:lnTo>
                      <a:pt x="921" y="532"/>
                    </a:lnTo>
                    <a:lnTo>
                      <a:pt x="924" y="533"/>
                    </a:lnTo>
                    <a:lnTo>
                      <a:pt x="929" y="532"/>
                    </a:lnTo>
                    <a:lnTo>
                      <a:pt x="931" y="528"/>
                    </a:lnTo>
                    <a:lnTo>
                      <a:pt x="934" y="528"/>
                    </a:lnTo>
                    <a:lnTo>
                      <a:pt x="937" y="528"/>
                    </a:lnTo>
                    <a:lnTo>
                      <a:pt x="941" y="525"/>
                    </a:lnTo>
                    <a:lnTo>
                      <a:pt x="941" y="522"/>
                    </a:lnTo>
                    <a:lnTo>
                      <a:pt x="942" y="518"/>
                    </a:lnTo>
                    <a:lnTo>
                      <a:pt x="939" y="517"/>
                    </a:lnTo>
                    <a:lnTo>
                      <a:pt x="936" y="510"/>
                    </a:lnTo>
                    <a:lnTo>
                      <a:pt x="929" y="508"/>
                    </a:lnTo>
                    <a:lnTo>
                      <a:pt x="929" y="505"/>
                    </a:lnTo>
                    <a:lnTo>
                      <a:pt x="922" y="498"/>
                    </a:lnTo>
                    <a:lnTo>
                      <a:pt x="921" y="497"/>
                    </a:lnTo>
                    <a:lnTo>
                      <a:pt x="917" y="497"/>
                    </a:lnTo>
                    <a:lnTo>
                      <a:pt x="911" y="500"/>
                    </a:lnTo>
                    <a:lnTo>
                      <a:pt x="909" y="500"/>
                    </a:lnTo>
                    <a:lnTo>
                      <a:pt x="901" y="507"/>
                    </a:lnTo>
                    <a:lnTo>
                      <a:pt x="902" y="508"/>
                    </a:lnTo>
                    <a:lnTo>
                      <a:pt x="902" y="512"/>
                    </a:lnTo>
                    <a:lnTo>
                      <a:pt x="899" y="512"/>
                    </a:lnTo>
                    <a:lnTo>
                      <a:pt x="896" y="513"/>
                    </a:lnTo>
                    <a:lnTo>
                      <a:pt x="896" y="512"/>
                    </a:lnTo>
                    <a:lnTo>
                      <a:pt x="892" y="513"/>
                    </a:lnTo>
                    <a:lnTo>
                      <a:pt x="889" y="510"/>
                    </a:lnTo>
                    <a:lnTo>
                      <a:pt x="884" y="510"/>
                    </a:lnTo>
                    <a:lnTo>
                      <a:pt x="883" y="512"/>
                    </a:lnTo>
                    <a:lnTo>
                      <a:pt x="878" y="512"/>
                    </a:lnTo>
                    <a:lnTo>
                      <a:pt x="876" y="510"/>
                    </a:lnTo>
                    <a:lnTo>
                      <a:pt x="878" y="508"/>
                    </a:lnTo>
                    <a:lnTo>
                      <a:pt x="884" y="508"/>
                    </a:lnTo>
                    <a:lnTo>
                      <a:pt x="886" y="503"/>
                    </a:lnTo>
                    <a:lnTo>
                      <a:pt x="889" y="502"/>
                    </a:lnTo>
                    <a:lnTo>
                      <a:pt x="892" y="503"/>
                    </a:lnTo>
                    <a:lnTo>
                      <a:pt x="896" y="498"/>
                    </a:lnTo>
                    <a:lnTo>
                      <a:pt x="896" y="493"/>
                    </a:lnTo>
                    <a:lnTo>
                      <a:pt x="899" y="492"/>
                    </a:lnTo>
                    <a:lnTo>
                      <a:pt x="902" y="492"/>
                    </a:lnTo>
                    <a:lnTo>
                      <a:pt x="906" y="485"/>
                    </a:lnTo>
                    <a:lnTo>
                      <a:pt x="906" y="478"/>
                    </a:lnTo>
                    <a:lnTo>
                      <a:pt x="906" y="475"/>
                    </a:lnTo>
                    <a:lnTo>
                      <a:pt x="906" y="472"/>
                    </a:lnTo>
                    <a:lnTo>
                      <a:pt x="901" y="472"/>
                    </a:lnTo>
                    <a:lnTo>
                      <a:pt x="894" y="473"/>
                    </a:lnTo>
                    <a:lnTo>
                      <a:pt x="884" y="475"/>
                    </a:lnTo>
                    <a:lnTo>
                      <a:pt x="876" y="478"/>
                    </a:lnTo>
                    <a:lnTo>
                      <a:pt x="858" y="480"/>
                    </a:lnTo>
                    <a:lnTo>
                      <a:pt x="836" y="488"/>
                    </a:lnTo>
                    <a:lnTo>
                      <a:pt x="831" y="493"/>
                    </a:lnTo>
                    <a:lnTo>
                      <a:pt x="818" y="495"/>
                    </a:lnTo>
                    <a:lnTo>
                      <a:pt x="799" y="503"/>
                    </a:lnTo>
                    <a:lnTo>
                      <a:pt x="794" y="508"/>
                    </a:lnTo>
                    <a:lnTo>
                      <a:pt x="793" y="512"/>
                    </a:lnTo>
                    <a:lnTo>
                      <a:pt x="798" y="512"/>
                    </a:lnTo>
                    <a:lnTo>
                      <a:pt x="799" y="513"/>
                    </a:lnTo>
                    <a:lnTo>
                      <a:pt x="794" y="517"/>
                    </a:lnTo>
                    <a:lnTo>
                      <a:pt x="791" y="517"/>
                    </a:lnTo>
                    <a:lnTo>
                      <a:pt x="783" y="523"/>
                    </a:lnTo>
                    <a:lnTo>
                      <a:pt x="776" y="523"/>
                    </a:lnTo>
                    <a:lnTo>
                      <a:pt x="773" y="527"/>
                    </a:lnTo>
                    <a:lnTo>
                      <a:pt x="771" y="530"/>
                    </a:lnTo>
                    <a:lnTo>
                      <a:pt x="765" y="535"/>
                    </a:lnTo>
                    <a:lnTo>
                      <a:pt x="763" y="538"/>
                    </a:lnTo>
                    <a:lnTo>
                      <a:pt x="761" y="543"/>
                    </a:lnTo>
                    <a:lnTo>
                      <a:pt x="765" y="541"/>
                    </a:lnTo>
                    <a:lnTo>
                      <a:pt x="768" y="543"/>
                    </a:lnTo>
                    <a:lnTo>
                      <a:pt x="766" y="546"/>
                    </a:lnTo>
                    <a:lnTo>
                      <a:pt x="768" y="548"/>
                    </a:lnTo>
                    <a:lnTo>
                      <a:pt x="771" y="546"/>
                    </a:lnTo>
                    <a:lnTo>
                      <a:pt x="775" y="545"/>
                    </a:lnTo>
                    <a:lnTo>
                      <a:pt x="780" y="545"/>
                    </a:lnTo>
                    <a:lnTo>
                      <a:pt x="783" y="548"/>
                    </a:lnTo>
                    <a:lnTo>
                      <a:pt x="781" y="551"/>
                    </a:lnTo>
                    <a:lnTo>
                      <a:pt x="776" y="553"/>
                    </a:lnTo>
                    <a:lnTo>
                      <a:pt x="771" y="550"/>
                    </a:lnTo>
                    <a:lnTo>
                      <a:pt x="768" y="551"/>
                    </a:lnTo>
                    <a:lnTo>
                      <a:pt x="768" y="556"/>
                    </a:lnTo>
                    <a:lnTo>
                      <a:pt x="776" y="560"/>
                    </a:lnTo>
                    <a:lnTo>
                      <a:pt x="780" y="558"/>
                    </a:lnTo>
                    <a:lnTo>
                      <a:pt x="781" y="555"/>
                    </a:lnTo>
                    <a:lnTo>
                      <a:pt x="783" y="555"/>
                    </a:lnTo>
                    <a:lnTo>
                      <a:pt x="785" y="556"/>
                    </a:lnTo>
                    <a:lnTo>
                      <a:pt x="783" y="560"/>
                    </a:lnTo>
                    <a:lnTo>
                      <a:pt x="786" y="560"/>
                    </a:lnTo>
                    <a:lnTo>
                      <a:pt x="794" y="561"/>
                    </a:lnTo>
                    <a:lnTo>
                      <a:pt x="803" y="560"/>
                    </a:lnTo>
                    <a:lnTo>
                      <a:pt x="808" y="560"/>
                    </a:lnTo>
                    <a:lnTo>
                      <a:pt x="814" y="561"/>
                    </a:lnTo>
                    <a:lnTo>
                      <a:pt x="819" y="561"/>
                    </a:lnTo>
                    <a:lnTo>
                      <a:pt x="824" y="563"/>
                    </a:lnTo>
                    <a:lnTo>
                      <a:pt x="826" y="566"/>
                    </a:lnTo>
                    <a:lnTo>
                      <a:pt x="829" y="566"/>
                    </a:lnTo>
                    <a:lnTo>
                      <a:pt x="829" y="570"/>
                    </a:lnTo>
                    <a:lnTo>
                      <a:pt x="824" y="570"/>
                    </a:lnTo>
                    <a:lnTo>
                      <a:pt x="818" y="565"/>
                    </a:lnTo>
                    <a:lnTo>
                      <a:pt x="809" y="565"/>
                    </a:lnTo>
                    <a:lnTo>
                      <a:pt x="808" y="566"/>
                    </a:lnTo>
                    <a:lnTo>
                      <a:pt x="813" y="568"/>
                    </a:lnTo>
                    <a:lnTo>
                      <a:pt x="814" y="571"/>
                    </a:lnTo>
                    <a:lnTo>
                      <a:pt x="806" y="571"/>
                    </a:lnTo>
                    <a:lnTo>
                      <a:pt x="803" y="568"/>
                    </a:lnTo>
                    <a:lnTo>
                      <a:pt x="793" y="570"/>
                    </a:lnTo>
                    <a:lnTo>
                      <a:pt x="790" y="571"/>
                    </a:lnTo>
                    <a:lnTo>
                      <a:pt x="786" y="570"/>
                    </a:lnTo>
                    <a:lnTo>
                      <a:pt x="785" y="570"/>
                    </a:lnTo>
                    <a:lnTo>
                      <a:pt x="781" y="571"/>
                    </a:lnTo>
                    <a:lnTo>
                      <a:pt x="776" y="570"/>
                    </a:lnTo>
                    <a:lnTo>
                      <a:pt x="765" y="571"/>
                    </a:lnTo>
                    <a:lnTo>
                      <a:pt x="763" y="573"/>
                    </a:lnTo>
                    <a:lnTo>
                      <a:pt x="755" y="575"/>
                    </a:lnTo>
                    <a:lnTo>
                      <a:pt x="753" y="578"/>
                    </a:lnTo>
                    <a:lnTo>
                      <a:pt x="755" y="591"/>
                    </a:lnTo>
                    <a:lnTo>
                      <a:pt x="755" y="593"/>
                    </a:lnTo>
                    <a:lnTo>
                      <a:pt x="755" y="598"/>
                    </a:lnTo>
                    <a:lnTo>
                      <a:pt x="753" y="598"/>
                    </a:lnTo>
                    <a:lnTo>
                      <a:pt x="755" y="601"/>
                    </a:lnTo>
                    <a:lnTo>
                      <a:pt x="756" y="603"/>
                    </a:lnTo>
                    <a:lnTo>
                      <a:pt x="760" y="603"/>
                    </a:lnTo>
                    <a:lnTo>
                      <a:pt x="763" y="603"/>
                    </a:lnTo>
                    <a:lnTo>
                      <a:pt x="766" y="605"/>
                    </a:lnTo>
                    <a:lnTo>
                      <a:pt x="770" y="605"/>
                    </a:lnTo>
                    <a:lnTo>
                      <a:pt x="771" y="603"/>
                    </a:lnTo>
                    <a:lnTo>
                      <a:pt x="771" y="603"/>
                    </a:lnTo>
                    <a:lnTo>
                      <a:pt x="775" y="605"/>
                    </a:lnTo>
                    <a:lnTo>
                      <a:pt x="776" y="606"/>
                    </a:lnTo>
                    <a:lnTo>
                      <a:pt x="780" y="605"/>
                    </a:lnTo>
                    <a:lnTo>
                      <a:pt x="783" y="608"/>
                    </a:lnTo>
                    <a:lnTo>
                      <a:pt x="783" y="610"/>
                    </a:lnTo>
                    <a:lnTo>
                      <a:pt x="786" y="611"/>
                    </a:lnTo>
                    <a:lnTo>
                      <a:pt x="790" y="610"/>
                    </a:lnTo>
                    <a:lnTo>
                      <a:pt x="793" y="610"/>
                    </a:lnTo>
                    <a:lnTo>
                      <a:pt x="794" y="611"/>
                    </a:lnTo>
                    <a:lnTo>
                      <a:pt x="799" y="611"/>
                    </a:lnTo>
                    <a:lnTo>
                      <a:pt x="803" y="611"/>
                    </a:lnTo>
                    <a:lnTo>
                      <a:pt x="808" y="613"/>
                    </a:lnTo>
                    <a:lnTo>
                      <a:pt x="811" y="611"/>
                    </a:lnTo>
                    <a:lnTo>
                      <a:pt x="814" y="611"/>
                    </a:lnTo>
                    <a:lnTo>
                      <a:pt x="819" y="613"/>
                    </a:lnTo>
                    <a:lnTo>
                      <a:pt x="824" y="611"/>
                    </a:lnTo>
                    <a:lnTo>
                      <a:pt x="828" y="613"/>
                    </a:lnTo>
                    <a:lnTo>
                      <a:pt x="829" y="616"/>
                    </a:lnTo>
                    <a:lnTo>
                      <a:pt x="833" y="615"/>
                    </a:lnTo>
                    <a:lnTo>
                      <a:pt x="834" y="618"/>
                    </a:lnTo>
                    <a:lnTo>
                      <a:pt x="838" y="621"/>
                    </a:lnTo>
                    <a:lnTo>
                      <a:pt x="838" y="623"/>
                    </a:lnTo>
                    <a:lnTo>
                      <a:pt x="839" y="625"/>
                    </a:lnTo>
                    <a:lnTo>
                      <a:pt x="844" y="625"/>
                    </a:lnTo>
                    <a:lnTo>
                      <a:pt x="848" y="626"/>
                    </a:lnTo>
                    <a:lnTo>
                      <a:pt x="848" y="628"/>
                    </a:lnTo>
                    <a:lnTo>
                      <a:pt x="851" y="630"/>
                    </a:lnTo>
                    <a:lnTo>
                      <a:pt x="853" y="633"/>
                    </a:lnTo>
                    <a:lnTo>
                      <a:pt x="853" y="635"/>
                    </a:lnTo>
                    <a:lnTo>
                      <a:pt x="853" y="636"/>
                    </a:lnTo>
                    <a:lnTo>
                      <a:pt x="856" y="641"/>
                    </a:lnTo>
                    <a:lnTo>
                      <a:pt x="863" y="644"/>
                    </a:lnTo>
                    <a:lnTo>
                      <a:pt x="863" y="646"/>
                    </a:lnTo>
                    <a:lnTo>
                      <a:pt x="861" y="648"/>
                    </a:lnTo>
                    <a:lnTo>
                      <a:pt x="863" y="651"/>
                    </a:lnTo>
                    <a:lnTo>
                      <a:pt x="861" y="649"/>
                    </a:lnTo>
                    <a:lnTo>
                      <a:pt x="853" y="648"/>
                    </a:lnTo>
                    <a:lnTo>
                      <a:pt x="844" y="646"/>
                    </a:lnTo>
                    <a:lnTo>
                      <a:pt x="841" y="646"/>
                    </a:lnTo>
                    <a:lnTo>
                      <a:pt x="838" y="646"/>
                    </a:lnTo>
                    <a:lnTo>
                      <a:pt x="836" y="646"/>
                    </a:lnTo>
                    <a:lnTo>
                      <a:pt x="833" y="646"/>
                    </a:lnTo>
                    <a:lnTo>
                      <a:pt x="829" y="643"/>
                    </a:lnTo>
                    <a:lnTo>
                      <a:pt x="826" y="643"/>
                    </a:lnTo>
                    <a:lnTo>
                      <a:pt x="824" y="639"/>
                    </a:lnTo>
                    <a:lnTo>
                      <a:pt x="823" y="638"/>
                    </a:lnTo>
                    <a:lnTo>
                      <a:pt x="816" y="639"/>
                    </a:lnTo>
                    <a:lnTo>
                      <a:pt x="814" y="638"/>
                    </a:lnTo>
                    <a:lnTo>
                      <a:pt x="811" y="636"/>
                    </a:lnTo>
                    <a:lnTo>
                      <a:pt x="806" y="635"/>
                    </a:lnTo>
                    <a:lnTo>
                      <a:pt x="806" y="631"/>
                    </a:lnTo>
                    <a:lnTo>
                      <a:pt x="804" y="631"/>
                    </a:lnTo>
                    <a:lnTo>
                      <a:pt x="801" y="631"/>
                    </a:lnTo>
                    <a:lnTo>
                      <a:pt x="796" y="631"/>
                    </a:lnTo>
                    <a:lnTo>
                      <a:pt x="794" y="630"/>
                    </a:lnTo>
                    <a:lnTo>
                      <a:pt x="783" y="630"/>
                    </a:lnTo>
                    <a:lnTo>
                      <a:pt x="776" y="630"/>
                    </a:lnTo>
                    <a:lnTo>
                      <a:pt x="771" y="628"/>
                    </a:lnTo>
                    <a:lnTo>
                      <a:pt x="753" y="628"/>
                    </a:lnTo>
                    <a:lnTo>
                      <a:pt x="750" y="630"/>
                    </a:lnTo>
                    <a:lnTo>
                      <a:pt x="745" y="631"/>
                    </a:lnTo>
                    <a:lnTo>
                      <a:pt x="741" y="635"/>
                    </a:lnTo>
                    <a:lnTo>
                      <a:pt x="741" y="641"/>
                    </a:lnTo>
                    <a:lnTo>
                      <a:pt x="736" y="646"/>
                    </a:lnTo>
                    <a:lnTo>
                      <a:pt x="738" y="653"/>
                    </a:lnTo>
                    <a:lnTo>
                      <a:pt x="736" y="656"/>
                    </a:lnTo>
                    <a:lnTo>
                      <a:pt x="738" y="658"/>
                    </a:lnTo>
                    <a:lnTo>
                      <a:pt x="741" y="659"/>
                    </a:lnTo>
                    <a:lnTo>
                      <a:pt x="740" y="661"/>
                    </a:lnTo>
                    <a:lnTo>
                      <a:pt x="738" y="663"/>
                    </a:lnTo>
                    <a:lnTo>
                      <a:pt x="741" y="671"/>
                    </a:lnTo>
                    <a:lnTo>
                      <a:pt x="745" y="674"/>
                    </a:lnTo>
                    <a:lnTo>
                      <a:pt x="746" y="676"/>
                    </a:lnTo>
                    <a:lnTo>
                      <a:pt x="753" y="681"/>
                    </a:lnTo>
                    <a:lnTo>
                      <a:pt x="756" y="683"/>
                    </a:lnTo>
                    <a:lnTo>
                      <a:pt x="760" y="681"/>
                    </a:lnTo>
                    <a:lnTo>
                      <a:pt x="761" y="684"/>
                    </a:lnTo>
                    <a:lnTo>
                      <a:pt x="765" y="684"/>
                    </a:lnTo>
                    <a:lnTo>
                      <a:pt x="770" y="683"/>
                    </a:lnTo>
                    <a:lnTo>
                      <a:pt x="773" y="683"/>
                    </a:lnTo>
                    <a:lnTo>
                      <a:pt x="776" y="686"/>
                    </a:lnTo>
                    <a:lnTo>
                      <a:pt x="781" y="686"/>
                    </a:lnTo>
                    <a:lnTo>
                      <a:pt x="785" y="691"/>
                    </a:lnTo>
                    <a:lnTo>
                      <a:pt x="788" y="691"/>
                    </a:lnTo>
                    <a:lnTo>
                      <a:pt x="790" y="694"/>
                    </a:lnTo>
                    <a:lnTo>
                      <a:pt x="783" y="696"/>
                    </a:lnTo>
                    <a:lnTo>
                      <a:pt x="785" y="698"/>
                    </a:lnTo>
                    <a:lnTo>
                      <a:pt x="781" y="701"/>
                    </a:lnTo>
                    <a:lnTo>
                      <a:pt x="783" y="703"/>
                    </a:lnTo>
                    <a:lnTo>
                      <a:pt x="780" y="706"/>
                    </a:lnTo>
                    <a:lnTo>
                      <a:pt x="775" y="708"/>
                    </a:lnTo>
                    <a:lnTo>
                      <a:pt x="775" y="711"/>
                    </a:lnTo>
                    <a:lnTo>
                      <a:pt x="773" y="713"/>
                    </a:lnTo>
                    <a:lnTo>
                      <a:pt x="776" y="716"/>
                    </a:lnTo>
                    <a:lnTo>
                      <a:pt x="776" y="721"/>
                    </a:lnTo>
                    <a:lnTo>
                      <a:pt x="780" y="726"/>
                    </a:lnTo>
                    <a:lnTo>
                      <a:pt x="778" y="728"/>
                    </a:lnTo>
                    <a:lnTo>
                      <a:pt x="773" y="729"/>
                    </a:lnTo>
                    <a:lnTo>
                      <a:pt x="775" y="731"/>
                    </a:lnTo>
                    <a:lnTo>
                      <a:pt x="783" y="733"/>
                    </a:lnTo>
                    <a:lnTo>
                      <a:pt x="786" y="733"/>
                    </a:lnTo>
                    <a:lnTo>
                      <a:pt x="788" y="733"/>
                    </a:lnTo>
                    <a:lnTo>
                      <a:pt x="790" y="734"/>
                    </a:lnTo>
                    <a:lnTo>
                      <a:pt x="791" y="731"/>
                    </a:lnTo>
                    <a:lnTo>
                      <a:pt x="794" y="731"/>
                    </a:lnTo>
                    <a:lnTo>
                      <a:pt x="796" y="733"/>
                    </a:lnTo>
                    <a:lnTo>
                      <a:pt x="803" y="733"/>
                    </a:lnTo>
                    <a:lnTo>
                      <a:pt x="809" y="736"/>
                    </a:lnTo>
                    <a:lnTo>
                      <a:pt x="813" y="733"/>
                    </a:lnTo>
                    <a:lnTo>
                      <a:pt x="819" y="733"/>
                    </a:lnTo>
                    <a:lnTo>
                      <a:pt x="821" y="734"/>
                    </a:lnTo>
                    <a:lnTo>
                      <a:pt x="821" y="734"/>
                    </a:lnTo>
                    <a:lnTo>
                      <a:pt x="823" y="734"/>
                    </a:lnTo>
                    <a:lnTo>
                      <a:pt x="826" y="733"/>
                    </a:lnTo>
                    <a:lnTo>
                      <a:pt x="829" y="734"/>
                    </a:lnTo>
                    <a:lnTo>
                      <a:pt x="829" y="736"/>
                    </a:lnTo>
                    <a:lnTo>
                      <a:pt x="833" y="736"/>
                    </a:lnTo>
                    <a:lnTo>
                      <a:pt x="834" y="734"/>
                    </a:lnTo>
                    <a:lnTo>
                      <a:pt x="836" y="736"/>
                    </a:lnTo>
                    <a:lnTo>
                      <a:pt x="838" y="739"/>
                    </a:lnTo>
                    <a:lnTo>
                      <a:pt x="839" y="739"/>
                    </a:lnTo>
                    <a:lnTo>
                      <a:pt x="841" y="737"/>
                    </a:lnTo>
                    <a:lnTo>
                      <a:pt x="848" y="737"/>
                    </a:lnTo>
                    <a:lnTo>
                      <a:pt x="851" y="734"/>
                    </a:lnTo>
                    <a:lnTo>
                      <a:pt x="854" y="733"/>
                    </a:lnTo>
                    <a:lnTo>
                      <a:pt x="858" y="733"/>
                    </a:lnTo>
                    <a:lnTo>
                      <a:pt x="863" y="729"/>
                    </a:lnTo>
                    <a:lnTo>
                      <a:pt x="869" y="726"/>
                    </a:lnTo>
                    <a:lnTo>
                      <a:pt x="873" y="726"/>
                    </a:lnTo>
                    <a:lnTo>
                      <a:pt x="874" y="724"/>
                    </a:lnTo>
                    <a:lnTo>
                      <a:pt x="878" y="724"/>
                    </a:lnTo>
                    <a:lnTo>
                      <a:pt x="883" y="724"/>
                    </a:lnTo>
                    <a:lnTo>
                      <a:pt x="886" y="724"/>
                    </a:lnTo>
                    <a:lnTo>
                      <a:pt x="888" y="726"/>
                    </a:lnTo>
                    <a:lnTo>
                      <a:pt x="897" y="726"/>
                    </a:lnTo>
                    <a:lnTo>
                      <a:pt x="907" y="719"/>
                    </a:lnTo>
                    <a:lnTo>
                      <a:pt x="909" y="718"/>
                    </a:lnTo>
                    <a:lnTo>
                      <a:pt x="911" y="718"/>
                    </a:lnTo>
                    <a:lnTo>
                      <a:pt x="912" y="718"/>
                    </a:lnTo>
                    <a:lnTo>
                      <a:pt x="914" y="716"/>
                    </a:lnTo>
                    <a:lnTo>
                      <a:pt x="917" y="714"/>
                    </a:lnTo>
                    <a:lnTo>
                      <a:pt x="917" y="711"/>
                    </a:lnTo>
                    <a:lnTo>
                      <a:pt x="919" y="709"/>
                    </a:lnTo>
                    <a:lnTo>
                      <a:pt x="921" y="711"/>
                    </a:lnTo>
                    <a:lnTo>
                      <a:pt x="922" y="709"/>
                    </a:lnTo>
                    <a:lnTo>
                      <a:pt x="924" y="708"/>
                    </a:lnTo>
                    <a:lnTo>
                      <a:pt x="924" y="706"/>
                    </a:lnTo>
                    <a:lnTo>
                      <a:pt x="926" y="706"/>
                    </a:lnTo>
                    <a:lnTo>
                      <a:pt x="929" y="706"/>
                    </a:lnTo>
                    <a:lnTo>
                      <a:pt x="931" y="708"/>
                    </a:lnTo>
                    <a:lnTo>
                      <a:pt x="931" y="711"/>
                    </a:lnTo>
                    <a:lnTo>
                      <a:pt x="932" y="713"/>
                    </a:lnTo>
                    <a:lnTo>
                      <a:pt x="929" y="714"/>
                    </a:lnTo>
                    <a:lnTo>
                      <a:pt x="929" y="718"/>
                    </a:lnTo>
                    <a:lnTo>
                      <a:pt x="926" y="721"/>
                    </a:lnTo>
                    <a:lnTo>
                      <a:pt x="924" y="721"/>
                    </a:lnTo>
                    <a:lnTo>
                      <a:pt x="924" y="723"/>
                    </a:lnTo>
                    <a:lnTo>
                      <a:pt x="927" y="724"/>
                    </a:lnTo>
                    <a:lnTo>
                      <a:pt x="931" y="726"/>
                    </a:lnTo>
                    <a:lnTo>
                      <a:pt x="932" y="726"/>
                    </a:lnTo>
                    <a:lnTo>
                      <a:pt x="936" y="724"/>
                    </a:lnTo>
                    <a:lnTo>
                      <a:pt x="939" y="726"/>
                    </a:lnTo>
                    <a:lnTo>
                      <a:pt x="941" y="731"/>
                    </a:lnTo>
                    <a:lnTo>
                      <a:pt x="942" y="733"/>
                    </a:lnTo>
                    <a:lnTo>
                      <a:pt x="944" y="731"/>
                    </a:lnTo>
                    <a:lnTo>
                      <a:pt x="944" y="729"/>
                    </a:lnTo>
                    <a:lnTo>
                      <a:pt x="947" y="731"/>
                    </a:lnTo>
                    <a:lnTo>
                      <a:pt x="947" y="733"/>
                    </a:lnTo>
                    <a:lnTo>
                      <a:pt x="944" y="736"/>
                    </a:lnTo>
                    <a:lnTo>
                      <a:pt x="941" y="736"/>
                    </a:lnTo>
                    <a:lnTo>
                      <a:pt x="939" y="739"/>
                    </a:lnTo>
                    <a:lnTo>
                      <a:pt x="939" y="741"/>
                    </a:lnTo>
                    <a:lnTo>
                      <a:pt x="942" y="741"/>
                    </a:lnTo>
                    <a:lnTo>
                      <a:pt x="944" y="741"/>
                    </a:lnTo>
                    <a:lnTo>
                      <a:pt x="949" y="744"/>
                    </a:lnTo>
                    <a:lnTo>
                      <a:pt x="951" y="744"/>
                    </a:lnTo>
                    <a:lnTo>
                      <a:pt x="956" y="739"/>
                    </a:lnTo>
                    <a:lnTo>
                      <a:pt x="956" y="739"/>
                    </a:lnTo>
                    <a:lnTo>
                      <a:pt x="956" y="742"/>
                    </a:lnTo>
                    <a:lnTo>
                      <a:pt x="959" y="747"/>
                    </a:lnTo>
                    <a:lnTo>
                      <a:pt x="962" y="747"/>
                    </a:lnTo>
                    <a:lnTo>
                      <a:pt x="964" y="746"/>
                    </a:lnTo>
                    <a:lnTo>
                      <a:pt x="967" y="747"/>
                    </a:lnTo>
                    <a:lnTo>
                      <a:pt x="971" y="749"/>
                    </a:lnTo>
                    <a:lnTo>
                      <a:pt x="974" y="749"/>
                    </a:lnTo>
                    <a:lnTo>
                      <a:pt x="976" y="752"/>
                    </a:lnTo>
                    <a:lnTo>
                      <a:pt x="977" y="752"/>
                    </a:lnTo>
                    <a:lnTo>
                      <a:pt x="977" y="749"/>
                    </a:lnTo>
                    <a:lnTo>
                      <a:pt x="979" y="749"/>
                    </a:lnTo>
                    <a:lnTo>
                      <a:pt x="982" y="747"/>
                    </a:lnTo>
                    <a:lnTo>
                      <a:pt x="984" y="749"/>
                    </a:lnTo>
                    <a:lnTo>
                      <a:pt x="984" y="752"/>
                    </a:lnTo>
                    <a:lnTo>
                      <a:pt x="986" y="752"/>
                    </a:lnTo>
                    <a:lnTo>
                      <a:pt x="989" y="752"/>
                    </a:lnTo>
                    <a:lnTo>
                      <a:pt x="992" y="749"/>
                    </a:lnTo>
                    <a:lnTo>
                      <a:pt x="994" y="749"/>
                    </a:lnTo>
                    <a:lnTo>
                      <a:pt x="995" y="752"/>
                    </a:lnTo>
                    <a:lnTo>
                      <a:pt x="997" y="752"/>
                    </a:lnTo>
                    <a:lnTo>
                      <a:pt x="999" y="751"/>
                    </a:lnTo>
                    <a:lnTo>
                      <a:pt x="999" y="749"/>
                    </a:lnTo>
                    <a:lnTo>
                      <a:pt x="1002" y="747"/>
                    </a:lnTo>
                    <a:lnTo>
                      <a:pt x="1005" y="747"/>
                    </a:lnTo>
                    <a:lnTo>
                      <a:pt x="1007" y="749"/>
                    </a:lnTo>
                    <a:lnTo>
                      <a:pt x="1009" y="749"/>
                    </a:lnTo>
                    <a:lnTo>
                      <a:pt x="1010" y="749"/>
                    </a:lnTo>
                    <a:lnTo>
                      <a:pt x="1010" y="749"/>
                    </a:lnTo>
                    <a:close/>
                    <a:moveTo>
                      <a:pt x="1462" y="904"/>
                    </a:moveTo>
                    <a:lnTo>
                      <a:pt x="1464" y="899"/>
                    </a:lnTo>
                    <a:lnTo>
                      <a:pt x="1462" y="897"/>
                    </a:lnTo>
                    <a:lnTo>
                      <a:pt x="1464" y="892"/>
                    </a:lnTo>
                    <a:lnTo>
                      <a:pt x="1464" y="887"/>
                    </a:lnTo>
                    <a:lnTo>
                      <a:pt x="1471" y="882"/>
                    </a:lnTo>
                    <a:lnTo>
                      <a:pt x="1472" y="877"/>
                    </a:lnTo>
                    <a:lnTo>
                      <a:pt x="1476" y="874"/>
                    </a:lnTo>
                    <a:lnTo>
                      <a:pt x="1484" y="865"/>
                    </a:lnTo>
                    <a:lnTo>
                      <a:pt x="1487" y="862"/>
                    </a:lnTo>
                    <a:lnTo>
                      <a:pt x="1490" y="862"/>
                    </a:lnTo>
                    <a:lnTo>
                      <a:pt x="1492" y="860"/>
                    </a:lnTo>
                    <a:lnTo>
                      <a:pt x="1495" y="862"/>
                    </a:lnTo>
                    <a:lnTo>
                      <a:pt x="1499" y="859"/>
                    </a:lnTo>
                    <a:lnTo>
                      <a:pt x="1504" y="860"/>
                    </a:lnTo>
                    <a:lnTo>
                      <a:pt x="1507" y="864"/>
                    </a:lnTo>
                    <a:lnTo>
                      <a:pt x="1509" y="864"/>
                    </a:lnTo>
                    <a:lnTo>
                      <a:pt x="1512" y="867"/>
                    </a:lnTo>
                    <a:lnTo>
                      <a:pt x="1514" y="872"/>
                    </a:lnTo>
                    <a:lnTo>
                      <a:pt x="1514" y="875"/>
                    </a:lnTo>
                    <a:lnTo>
                      <a:pt x="1510" y="877"/>
                    </a:lnTo>
                    <a:lnTo>
                      <a:pt x="1509" y="882"/>
                    </a:lnTo>
                    <a:lnTo>
                      <a:pt x="1507" y="887"/>
                    </a:lnTo>
                    <a:lnTo>
                      <a:pt x="1502" y="895"/>
                    </a:lnTo>
                    <a:lnTo>
                      <a:pt x="1499" y="899"/>
                    </a:lnTo>
                    <a:lnTo>
                      <a:pt x="1495" y="900"/>
                    </a:lnTo>
                    <a:lnTo>
                      <a:pt x="1489" y="902"/>
                    </a:lnTo>
                    <a:lnTo>
                      <a:pt x="1489" y="904"/>
                    </a:lnTo>
                    <a:lnTo>
                      <a:pt x="1485" y="904"/>
                    </a:lnTo>
                    <a:lnTo>
                      <a:pt x="1479" y="907"/>
                    </a:lnTo>
                    <a:lnTo>
                      <a:pt x="1477" y="905"/>
                    </a:lnTo>
                    <a:lnTo>
                      <a:pt x="1471" y="905"/>
                    </a:lnTo>
                    <a:lnTo>
                      <a:pt x="1466" y="905"/>
                    </a:lnTo>
                    <a:lnTo>
                      <a:pt x="1464" y="905"/>
                    </a:lnTo>
                    <a:lnTo>
                      <a:pt x="1462" y="904"/>
                    </a:lnTo>
                    <a:lnTo>
                      <a:pt x="1462" y="904"/>
                    </a:lnTo>
                    <a:close/>
                    <a:moveTo>
                      <a:pt x="1034" y="736"/>
                    </a:moveTo>
                    <a:lnTo>
                      <a:pt x="1032" y="733"/>
                    </a:lnTo>
                    <a:lnTo>
                      <a:pt x="1034" y="731"/>
                    </a:lnTo>
                    <a:lnTo>
                      <a:pt x="1037" y="729"/>
                    </a:lnTo>
                    <a:lnTo>
                      <a:pt x="1034" y="726"/>
                    </a:lnTo>
                    <a:lnTo>
                      <a:pt x="1035" y="724"/>
                    </a:lnTo>
                    <a:lnTo>
                      <a:pt x="1037" y="724"/>
                    </a:lnTo>
                    <a:lnTo>
                      <a:pt x="1037" y="726"/>
                    </a:lnTo>
                    <a:lnTo>
                      <a:pt x="1040" y="729"/>
                    </a:lnTo>
                    <a:lnTo>
                      <a:pt x="1040" y="731"/>
                    </a:lnTo>
                    <a:lnTo>
                      <a:pt x="1039" y="734"/>
                    </a:lnTo>
                    <a:lnTo>
                      <a:pt x="1037" y="733"/>
                    </a:lnTo>
                    <a:lnTo>
                      <a:pt x="1035" y="736"/>
                    </a:lnTo>
                    <a:lnTo>
                      <a:pt x="1034" y="736"/>
                    </a:lnTo>
                    <a:lnTo>
                      <a:pt x="1034" y="736"/>
                    </a:lnTo>
                    <a:close/>
                    <a:moveTo>
                      <a:pt x="992" y="769"/>
                    </a:moveTo>
                    <a:lnTo>
                      <a:pt x="995" y="767"/>
                    </a:lnTo>
                    <a:lnTo>
                      <a:pt x="997" y="764"/>
                    </a:lnTo>
                    <a:lnTo>
                      <a:pt x="997" y="762"/>
                    </a:lnTo>
                    <a:lnTo>
                      <a:pt x="997" y="759"/>
                    </a:lnTo>
                    <a:lnTo>
                      <a:pt x="995" y="759"/>
                    </a:lnTo>
                    <a:lnTo>
                      <a:pt x="992" y="761"/>
                    </a:lnTo>
                    <a:lnTo>
                      <a:pt x="992" y="762"/>
                    </a:lnTo>
                    <a:lnTo>
                      <a:pt x="987" y="762"/>
                    </a:lnTo>
                    <a:lnTo>
                      <a:pt x="986" y="764"/>
                    </a:lnTo>
                    <a:lnTo>
                      <a:pt x="989" y="767"/>
                    </a:lnTo>
                    <a:lnTo>
                      <a:pt x="992" y="769"/>
                    </a:lnTo>
                    <a:lnTo>
                      <a:pt x="992" y="769"/>
                    </a:lnTo>
                    <a:close/>
                    <a:moveTo>
                      <a:pt x="1040" y="761"/>
                    </a:moveTo>
                    <a:lnTo>
                      <a:pt x="1035" y="764"/>
                    </a:lnTo>
                    <a:lnTo>
                      <a:pt x="1035" y="766"/>
                    </a:lnTo>
                    <a:lnTo>
                      <a:pt x="1034" y="769"/>
                    </a:lnTo>
                    <a:lnTo>
                      <a:pt x="1030" y="764"/>
                    </a:lnTo>
                    <a:lnTo>
                      <a:pt x="1030" y="762"/>
                    </a:lnTo>
                    <a:lnTo>
                      <a:pt x="1035" y="756"/>
                    </a:lnTo>
                    <a:lnTo>
                      <a:pt x="1034" y="752"/>
                    </a:lnTo>
                    <a:lnTo>
                      <a:pt x="1037" y="751"/>
                    </a:lnTo>
                    <a:lnTo>
                      <a:pt x="1040" y="751"/>
                    </a:lnTo>
                    <a:lnTo>
                      <a:pt x="1040" y="754"/>
                    </a:lnTo>
                    <a:lnTo>
                      <a:pt x="1044" y="757"/>
                    </a:lnTo>
                    <a:lnTo>
                      <a:pt x="1040" y="761"/>
                    </a:lnTo>
                    <a:lnTo>
                      <a:pt x="1040" y="761"/>
                    </a:lnTo>
                    <a:close/>
                    <a:moveTo>
                      <a:pt x="1045" y="756"/>
                    </a:moveTo>
                    <a:lnTo>
                      <a:pt x="1045" y="752"/>
                    </a:lnTo>
                    <a:lnTo>
                      <a:pt x="1044" y="751"/>
                    </a:lnTo>
                    <a:lnTo>
                      <a:pt x="1047" y="746"/>
                    </a:lnTo>
                    <a:lnTo>
                      <a:pt x="1049" y="746"/>
                    </a:lnTo>
                    <a:lnTo>
                      <a:pt x="1052" y="749"/>
                    </a:lnTo>
                    <a:lnTo>
                      <a:pt x="1049" y="752"/>
                    </a:lnTo>
                    <a:lnTo>
                      <a:pt x="1049" y="756"/>
                    </a:lnTo>
                    <a:lnTo>
                      <a:pt x="1049" y="756"/>
                    </a:lnTo>
                    <a:lnTo>
                      <a:pt x="1045" y="756"/>
                    </a:lnTo>
                    <a:lnTo>
                      <a:pt x="1045" y="756"/>
                    </a:lnTo>
                    <a:close/>
                    <a:moveTo>
                      <a:pt x="1135" y="757"/>
                    </a:moveTo>
                    <a:lnTo>
                      <a:pt x="1138" y="751"/>
                    </a:lnTo>
                    <a:lnTo>
                      <a:pt x="1143" y="746"/>
                    </a:lnTo>
                    <a:lnTo>
                      <a:pt x="1148" y="747"/>
                    </a:lnTo>
                    <a:lnTo>
                      <a:pt x="1148" y="751"/>
                    </a:lnTo>
                    <a:lnTo>
                      <a:pt x="1143" y="759"/>
                    </a:lnTo>
                    <a:lnTo>
                      <a:pt x="1140" y="759"/>
                    </a:lnTo>
                    <a:lnTo>
                      <a:pt x="1142" y="756"/>
                    </a:lnTo>
                    <a:lnTo>
                      <a:pt x="1142" y="752"/>
                    </a:lnTo>
                    <a:lnTo>
                      <a:pt x="1140" y="754"/>
                    </a:lnTo>
                    <a:lnTo>
                      <a:pt x="1138" y="757"/>
                    </a:lnTo>
                    <a:lnTo>
                      <a:pt x="1138" y="757"/>
                    </a:lnTo>
                    <a:lnTo>
                      <a:pt x="1135" y="757"/>
                    </a:lnTo>
                    <a:lnTo>
                      <a:pt x="1135" y="757"/>
                    </a:lnTo>
                    <a:close/>
                    <a:moveTo>
                      <a:pt x="1132" y="752"/>
                    </a:moveTo>
                    <a:lnTo>
                      <a:pt x="1133" y="752"/>
                    </a:lnTo>
                    <a:lnTo>
                      <a:pt x="1137" y="747"/>
                    </a:lnTo>
                    <a:lnTo>
                      <a:pt x="1133" y="742"/>
                    </a:lnTo>
                    <a:lnTo>
                      <a:pt x="1132" y="746"/>
                    </a:lnTo>
                    <a:lnTo>
                      <a:pt x="1132" y="752"/>
                    </a:lnTo>
                    <a:lnTo>
                      <a:pt x="1132" y="752"/>
                    </a:lnTo>
                    <a:close/>
                    <a:moveTo>
                      <a:pt x="1128" y="789"/>
                    </a:moveTo>
                    <a:lnTo>
                      <a:pt x="1130" y="787"/>
                    </a:lnTo>
                    <a:lnTo>
                      <a:pt x="1137" y="784"/>
                    </a:lnTo>
                    <a:lnTo>
                      <a:pt x="1138" y="781"/>
                    </a:lnTo>
                    <a:lnTo>
                      <a:pt x="1132" y="782"/>
                    </a:lnTo>
                    <a:lnTo>
                      <a:pt x="1130" y="779"/>
                    </a:lnTo>
                    <a:lnTo>
                      <a:pt x="1135" y="769"/>
                    </a:lnTo>
                    <a:lnTo>
                      <a:pt x="1137" y="766"/>
                    </a:lnTo>
                    <a:lnTo>
                      <a:pt x="1130" y="767"/>
                    </a:lnTo>
                    <a:lnTo>
                      <a:pt x="1127" y="774"/>
                    </a:lnTo>
                    <a:lnTo>
                      <a:pt x="1127" y="771"/>
                    </a:lnTo>
                    <a:lnTo>
                      <a:pt x="1130" y="761"/>
                    </a:lnTo>
                    <a:lnTo>
                      <a:pt x="1128" y="746"/>
                    </a:lnTo>
                    <a:lnTo>
                      <a:pt x="1122" y="741"/>
                    </a:lnTo>
                    <a:lnTo>
                      <a:pt x="1122" y="737"/>
                    </a:lnTo>
                    <a:lnTo>
                      <a:pt x="1117" y="737"/>
                    </a:lnTo>
                    <a:lnTo>
                      <a:pt x="1113" y="741"/>
                    </a:lnTo>
                    <a:lnTo>
                      <a:pt x="1113" y="736"/>
                    </a:lnTo>
                    <a:lnTo>
                      <a:pt x="1117" y="734"/>
                    </a:lnTo>
                    <a:lnTo>
                      <a:pt x="1115" y="729"/>
                    </a:lnTo>
                    <a:lnTo>
                      <a:pt x="1115" y="726"/>
                    </a:lnTo>
                    <a:lnTo>
                      <a:pt x="1115" y="721"/>
                    </a:lnTo>
                    <a:lnTo>
                      <a:pt x="1108" y="723"/>
                    </a:lnTo>
                    <a:lnTo>
                      <a:pt x="1102" y="728"/>
                    </a:lnTo>
                    <a:lnTo>
                      <a:pt x="1098" y="736"/>
                    </a:lnTo>
                    <a:lnTo>
                      <a:pt x="1100" y="742"/>
                    </a:lnTo>
                    <a:lnTo>
                      <a:pt x="1097" y="741"/>
                    </a:lnTo>
                    <a:lnTo>
                      <a:pt x="1095" y="736"/>
                    </a:lnTo>
                    <a:lnTo>
                      <a:pt x="1093" y="736"/>
                    </a:lnTo>
                    <a:lnTo>
                      <a:pt x="1092" y="741"/>
                    </a:lnTo>
                    <a:lnTo>
                      <a:pt x="1088" y="741"/>
                    </a:lnTo>
                    <a:lnTo>
                      <a:pt x="1092" y="744"/>
                    </a:lnTo>
                    <a:lnTo>
                      <a:pt x="1088" y="747"/>
                    </a:lnTo>
                    <a:lnTo>
                      <a:pt x="1085" y="747"/>
                    </a:lnTo>
                    <a:lnTo>
                      <a:pt x="1082" y="752"/>
                    </a:lnTo>
                    <a:lnTo>
                      <a:pt x="1074" y="751"/>
                    </a:lnTo>
                    <a:lnTo>
                      <a:pt x="1070" y="752"/>
                    </a:lnTo>
                    <a:lnTo>
                      <a:pt x="1067" y="752"/>
                    </a:lnTo>
                    <a:lnTo>
                      <a:pt x="1057" y="757"/>
                    </a:lnTo>
                    <a:lnTo>
                      <a:pt x="1059" y="762"/>
                    </a:lnTo>
                    <a:lnTo>
                      <a:pt x="1062" y="767"/>
                    </a:lnTo>
                    <a:lnTo>
                      <a:pt x="1067" y="766"/>
                    </a:lnTo>
                    <a:lnTo>
                      <a:pt x="1065" y="764"/>
                    </a:lnTo>
                    <a:lnTo>
                      <a:pt x="1067" y="761"/>
                    </a:lnTo>
                    <a:lnTo>
                      <a:pt x="1072" y="764"/>
                    </a:lnTo>
                    <a:lnTo>
                      <a:pt x="1070" y="769"/>
                    </a:lnTo>
                    <a:lnTo>
                      <a:pt x="1075" y="774"/>
                    </a:lnTo>
                    <a:lnTo>
                      <a:pt x="1079" y="769"/>
                    </a:lnTo>
                    <a:lnTo>
                      <a:pt x="1080" y="772"/>
                    </a:lnTo>
                    <a:lnTo>
                      <a:pt x="1079" y="776"/>
                    </a:lnTo>
                    <a:lnTo>
                      <a:pt x="1084" y="781"/>
                    </a:lnTo>
                    <a:lnTo>
                      <a:pt x="1088" y="782"/>
                    </a:lnTo>
                    <a:lnTo>
                      <a:pt x="1090" y="789"/>
                    </a:lnTo>
                    <a:lnTo>
                      <a:pt x="1093" y="792"/>
                    </a:lnTo>
                    <a:lnTo>
                      <a:pt x="1098" y="787"/>
                    </a:lnTo>
                    <a:lnTo>
                      <a:pt x="1098" y="791"/>
                    </a:lnTo>
                    <a:lnTo>
                      <a:pt x="1105" y="796"/>
                    </a:lnTo>
                    <a:lnTo>
                      <a:pt x="1108" y="796"/>
                    </a:lnTo>
                    <a:lnTo>
                      <a:pt x="1112" y="796"/>
                    </a:lnTo>
                    <a:lnTo>
                      <a:pt x="1117" y="791"/>
                    </a:lnTo>
                    <a:lnTo>
                      <a:pt x="1120" y="791"/>
                    </a:lnTo>
                    <a:lnTo>
                      <a:pt x="1127" y="786"/>
                    </a:lnTo>
                    <a:lnTo>
                      <a:pt x="1128" y="789"/>
                    </a:lnTo>
                    <a:lnTo>
                      <a:pt x="1128" y="789"/>
                    </a:lnTo>
                    <a:close/>
                    <a:moveTo>
                      <a:pt x="1623" y="759"/>
                    </a:moveTo>
                    <a:lnTo>
                      <a:pt x="1623" y="756"/>
                    </a:lnTo>
                    <a:lnTo>
                      <a:pt x="1622" y="754"/>
                    </a:lnTo>
                    <a:lnTo>
                      <a:pt x="1623" y="751"/>
                    </a:lnTo>
                    <a:lnTo>
                      <a:pt x="1628" y="747"/>
                    </a:lnTo>
                    <a:lnTo>
                      <a:pt x="1632" y="749"/>
                    </a:lnTo>
                    <a:lnTo>
                      <a:pt x="1633" y="752"/>
                    </a:lnTo>
                    <a:lnTo>
                      <a:pt x="1637" y="752"/>
                    </a:lnTo>
                    <a:lnTo>
                      <a:pt x="1638" y="754"/>
                    </a:lnTo>
                    <a:lnTo>
                      <a:pt x="1635" y="757"/>
                    </a:lnTo>
                    <a:lnTo>
                      <a:pt x="1632" y="757"/>
                    </a:lnTo>
                    <a:lnTo>
                      <a:pt x="1630" y="757"/>
                    </a:lnTo>
                    <a:lnTo>
                      <a:pt x="1627" y="757"/>
                    </a:lnTo>
                    <a:lnTo>
                      <a:pt x="1625" y="761"/>
                    </a:lnTo>
                    <a:lnTo>
                      <a:pt x="1625" y="761"/>
                    </a:lnTo>
                    <a:lnTo>
                      <a:pt x="1623" y="759"/>
                    </a:lnTo>
                    <a:lnTo>
                      <a:pt x="1623" y="759"/>
                    </a:lnTo>
                    <a:close/>
                    <a:moveTo>
                      <a:pt x="1613" y="1143"/>
                    </a:moveTo>
                    <a:lnTo>
                      <a:pt x="1608" y="1143"/>
                    </a:lnTo>
                    <a:lnTo>
                      <a:pt x="1603" y="1141"/>
                    </a:lnTo>
                    <a:lnTo>
                      <a:pt x="1597" y="1138"/>
                    </a:lnTo>
                    <a:lnTo>
                      <a:pt x="1593" y="1136"/>
                    </a:lnTo>
                    <a:lnTo>
                      <a:pt x="1590" y="1136"/>
                    </a:lnTo>
                    <a:lnTo>
                      <a:pt x="1583" y="1131"/>
                    </a:lnTo>
                    <a:lnTo>
                      <a:pt x="1582" y="1128"/>
                    </a:lnTo>
                    <a:lnTo>
                      <a:pt x="1579" y="1126"/>
                    </a:lnTo>
                    <a:lnTo>
                      <a:pt x="1575" y="1126"/>
                    </a:lnTo>
                    <a:lnTo>
                      <a:pt x="1574" y="1126"/>
                    </a:lnTo>
                    <a:lnTo>
                      <a:pt x="1572" y="1126"/>
                    </a:lnTo>
                    <a:lnTo>
                      <a:pt x="1564" y="1125"/>
                    </a:lnTo>
                    <a:lnTo>
                      <a:pt x="1564" y="1121"/>
                    </a:lnTo>
                    <a:lnTo>
                      <a:pt x="1560" y="1120"/>
                    </a:lnTo>
                    <a:lnTo>
                      <a:pt x="1557" y="1120"/>
                    </a:lnTo>
                    <a:lnTo>
                      <a:pt x="1552" y="1115"/>
                    </a:lnTo>
                    <a:lnTo>
                      <a:pt x="1552" y="1111"/>
                    </a:lnTo>
                    <a:lnTo>
                      <a:pt x="1550" y="1111"/>
                    </a:lnTo>
                    <a:lnTo>
                      <a:pt x="1547" y="1110"/>
                    </a:lnTo>
                    <a:lnTo>
                      <a:pt x="1545" y="1106"/>
                    </a:lnTo>
                    <a:lnTo>
                      <a:pt x="1547" y="1105"/>
                    </a:lnTo>
                    <a:lnTo>
                      <a:pt x="1550" y="1103"/>
                    </a:lnTo>
                    <a:lnTo>
                      <a:pt x="1545" y="1101"/>
                    </a:lnTo>
                    <a:lnTo>
                      <a:pt x="1544" y="1103"/>
                    </a:lnTo>
                    <a:lnTo>
                      <a:pt x="1542" y="1105"/>
                    </a:lnTo>
                    <a:lnTo>
                      <a:pt x="1540" y="1103"/>
                    </a:lnTo>
                    <a:lnTo>
                      <a:pt x="1540" y="1101"/>
                    </a:lnTo>
                    <a:lnTo>
                      <a:pt x="1535" y="1101"/>
                    </a:lnTo>
                    <a:lnTo>
                      <a:pt x="1529" y="1096"/>
                    </a:lnTo>
                    <a:lnTo>
                      <a:pt x="1525" y="1096"/>
                    </a:lnTo>
                    <a:lnTo>
                      <a:pt x="1524" y="1095"/>
                    </a:lnTo>
                    <a:lnTo>
                      <a:pt x="1519" y="1091"/>
                    </a:lnTo>
                    <a:lnTo>
                      <a:pt x="1519" y="1088"/>
                    </a:lnTo>
                    <a:lnTo>
                      <a:pt x="1515" y="1088"/>
                    </a:lnTo>
                    <a:lnTo>
                      <a:pt x="1514" y="1085"/>
                    </a:lnTo>
                    <a:lnTo>
                      <a:pt x="1510" y="1081"/>
                    </a:lnTo>
                    <a:lnTo>
                      <a:pt x="1510" y="1076"/>
                    </a:lnTo>
                    <a:lnTo>
                      <a:pt x="1505" y="1075"/>
                    </a:lnTo>
                    <a:lnTo>
                      <a:pt x="1507" y="1073"/>
                    </a:lnTo>
                    <a:lnTo>
                      <a:pt x="1514" y="1073"/>
                    </a:lnTo>
                    <a:lnTo>
                      <a:pt x="1522" y="1068"/>
                    </a:lnTo>
                    <a:lnTo>
                      <a:pt x="1524" y="1065"/>
                    </a:lnTo>
                    <a:lnTo>
                      <a:pt x="1517" y="1066"/>
                    </a:lnTo>
                    <a:lnTo>
                      <a:pt x="1514" y="1061"/>
                    </a:lnTo>
                    <a:lnTo>
                      <a:pt x="1512" y="1056"/>
                    </a:lnTo>
                    <a:lnTo>
                      <a:pt x="1514" y="1055"/>
                    </a:lnTo>
                    <a:lnTo>
                      <a:pt x="1510" y="1056"/>
                    </a:lnTo>
                    <a:lnTo>
                      <a:pt x="1509" y="1060"/>
                    </a:lnTo>
                    <a:lnTo>
                      <a:pt x="1507" y="1063"/>
                    </a:lnTo>
                    <a:lnTo>
                      <a:pt x="1504" y="1060"/>
                    </a:lnTo>
                    <a:lnTo>
                      <a:pt x="1507" y="1056"/>
                    </a:lnTo>
                    <a:lnTo>
                      <a:pt x="1507" y="1050"/>
                    </a:lnTo>
                    <a:lnTo>
                      <a:pt x="1504" y="1055"/>
                    </a:lnTo>
                    <a:lnTo>
                      <a:pt x="1502" y="1053"/>
                    </a:lnTo>
                    <a:lnTo>
                      <a:pt x="1502" y="1048"/>
                    </a:lnTo>
                    <a:lnTo>
                      <a:pt x="1499" y="1048"/>
                    </a:lnTo>
                    <a:lnTo>
                      <a:pt x="1497" y="1045"/>
                    </a:lnTo>
                    <a:lnTo>
                      <a:pt x="1497" y="1041"/>
                    </a:lnTo>
                    <a:lnTo>
                      <a:pt x="1495" y="1035"/>
                    </a:lnTo>
                    <a:lnTo>
                      <a:pt x="1492" y="1033"/>
                    </a:lnTo>
                    <a:lnTo>
                      <a:pt x="1492" y="1030"/>
                    </a:lnTo>
                    <a:lnTo>
                      <a:pt x="1497" y="1025"/>
                    </a:lnTo>
                    <a:lnTo>
                      <a:pt x="1495" y="1023"/>
                    </a:lnTo>
                    <a:lnTo>
                      <a:pt x="1487" y="1030"/>
                    </a:lnTo>
                    <a:lnTo>
                      <a:pt x="1487" y="1033"/>
                    </a:lnTo>
                    <a:lnTo>
                      <a:pt x="1485" y="1030"/>
                    </a:lnTo>
                    <a:lnTo>
                      <a:pt x="1489" y="1025"/>
                    </a:lnTo>
                    <a:lnTo>
                      <a:pt x="1485" y="1025"/>
                    </a:lnTo>
                    <a:lnTo>
                      <a:pt x="1482" y="1025"/>
                    </a:lnTo>
                    <a:lnTo>
                      <a:pt x="1482" y="1025"/>
                    </a:lnTo>
                    <a:lnTo>
                      <a:pt x="1479" y="1031"/>
                    </a:lnTo>
                    <a:lnTo>
                      <a:pt x="1476" y="1033"/>
                    </a:lnTo>
                    <a:lnTo>
                      <a:pt x="1474" y="1030"/>
                    </a:lnTo>
                    <a:lnTo>
                      <a:pt x="1477" y="1027"/>
                    </a:lnTo>
                    <a:lnTo>
                      <a:pt x="1477" y="1022"/>
                    </a:lnTo>
                    <a:lnTo>
                      <a:pt x="1479" y="1018"/>
                    </a:lnTo>
                    <a:lnTo>
                      <a:pt x="1474" y="1020"/>
                    </a:lnTo>
                    <a:lnTo>
                      <a:pt x="1471" y="1023"/>
                    </a:lnTo>
                    <a:lnTo>
                      <a:pt x="1469" y="1023"/>
                    </a:lnTo>
                    <a:lnTo>
                      <a:pt x="1466" y="1027"/>
                    </a:lnTo>
                    <a:lnTo>
                      <a:pt x="1464" y="1030"/>
                    </a:lnTo>
                    <a:lnTo>
                      <a:pt x="1459" y="1028"/>
                    </a:lnTo>
                    <a:lnTo>
                      <a:pt x="1456" y="1025"/>
                    </a:lnTo>
                    <a:lnTo>
                      <a:pt x="1452" y="1025"/>
                    </a:lnTo>
                    <a:lnTo>
                      <a:pt x="1447" y="1018"/>
                    </a:lnTo>
                    <a:lnTo>
                      <a:pt x="1446" y="1018"/>
                    </a:lnTo>
                    <a:lnTo>
                      <a:pt x="1444" y="1022"/>
                    </a:lnTo>
                    <a:lnTo>
                      <a:pt x="1444" y="1025"/>
                    </a:lnTo>
                    <a:lnTo>
                      <a:pt x="1441" y="1028"/>
                    </a:lnTo>
                    <a:lnTo>
                      <a:pt x="1437" y="1027"/>
                    </a:lnTo>
                    <a:lnTo>
                      <a:pt x="1434" y="1027"/>
                    </a:lnTo>
                    <a:lnTo>
                      <a:pt x="1429" y="1028"/>
                    </a:lnTo>
                    <a:lnTo>
                      <a:pt x="1427" y="1030"/>
                    </a:lnTo>
                    <a:lnTo>
                      <a:pt x="1422" y="1030"/>
                    </a:lnTo>
                    <a:lnTo>
                      <a:pt x="1421" y="1031"/>
                    </a:lnTo>
                    <a:lnTo>
                      <a:pt x="1417" y="1030"/>
                    </a:lnTo>
                    <a:lnTo>
                      <a:pt x="1409" y="1030"/>
                    </a:lnTo>
                    <a:lnTo>
                      <a:pt x="1411" y="1027"/>
                    </a:lnTo>
                    <a:lnTo>
                      <a:pt x="1406" y="1022"/>
                    </a:lnTo>
                    <a:lnTo>
                      <a:pt x="1402" y="1023"/>
                    </a:lnTo>
                    <a:lnTo>
                      <a:pt x="1399" y="1020"/>
                    </a:lnTo>
                    <a:lnTo>
                      <a:pt x="1396" y="1012"/>
                    </a:lnTo>
                    <a:lnTo>
                      <a:pt x="1397" y="1007"/>
                    </a:lnTo>
                    <a:lnTo>
                      <a:pt x="1401" y="1005"/>
                    </a:lnTo>
                    <a:lnTo>
                      <a:pt x="1401" y="1000"/>
                    </a:lnTo>
                    <a:lnTo>
                      <a:pt x="1404" y="997"/>
                    </a:lnTo>
                    <a:lnTo>
                      <a:pt x="1411" y="997"/>
                    </a:lnTo>
                    <a:lnTo>
                      <a:pt x="1412" y="993"/>
                    </a:lnTo>
                    <a:lnTo>
                      <a:pt x="1417" y="993"/>
                    </a:lnTo>
                    <a:lnTo>
                      <a:pt x="1419" y="993"/>
                    </a:lnTo>
                    <a:lnTo>
                      <a:pt x="1421" y="990"/>
                    </a:lnTo>
                    <a:lnTo>
                      <a:pt x="1417" y="987"/>
                    </a:lnTo>
                    <a:lnTo>
                      <a:pt x="1417" y="983"/>
                    </a:lnTo>
                    <a:lnTo>
                      <a:pt x="1419" y="983"/>
                    </a:lnTo>
                    <a:lnTo>
                      <a:pt x="1422" y="983"/>
                    </a:lnTo>
                    <a:lnTo>
                      <a:pt x="1422" y="982"/>
                    </a:lnTo>
                    <a:lnTo>
                      <a:pt x="1422" y="980"/>
                    </a:lnTo>
                    <a:lnTo>
                      <a:pt x="1424" y="978"/>
                    </a:lnTo>
                    <a:lnTo>
                      <a:pt x="1429" y="985"/>
                    </a:lnTo>
                    <a:lnTo>
                      <a:pt x="1434" y="985"/>
                    </a:lnTo>
                    <a:lnTo>
                      <a:pt x="1439" y="988"/>
                    </a:lnTo>
                    <a:lnTo>
                      <a:pt x="1442" y="992"/>
                    </a:lnTo>
                    <a:lnTo>
                      <a:pt x="1444" y="993"/>
                    </a:lnTo>
                    <a:lnTo>
                      <a:pt x="1451" y="995"/>
                    </a:lnTo>
                    <a:lnTo>
                      <a:pt x="1452" y="992"/>
                    </a:lnTo>
                    <a:lnTo>
                      <a:pt x="1457" y="993"/>
                    </a:lnTo>
                    <a:lnTo>
                      <a:pt x="1459" y="995"/>
                    </a:lnTo>
                    <a:lnTo>
                      <a:pt x="1462" y="995"/>
                    </a:lnTo>
                    <a:lnTo>
                      <a:pt x="1467" y="997"/>
                    </a:lnTo>
                    <a:lnTo>
                      <a:pt x="1471" y="993"/>
                    </a:lnTo>
                    <a:lnTo>
                      <a:pt x="1472" y="988"/>
                    </a:lnTo>
                    <a:lnTo>
                      <a:pt x="1479" y="988"/>
                    </a:lnTo>
                    <a:lnTo>
                      <a:pt x="1479" y="990"/>
                    </a:lnTo>
                    <a:lnTo>
                      <a:pt x="1477" y="992"/>
                    </a:lnTo>
                    <a:lnTo>
                      <a:pt x="1481" y="993"/>
                    </a:lnTo>
                    <a:lnTo>
                      <a:pt x="1485" y="990"/>
                    </a:lnTo>
                    <a:lnTo>
                      <a:pt x="1487" y="987"/>
                    </a:lnTo>
                    <a:lnTo>
                      <a:pt x="1492" y="983"/>
                    </a:lnTo>
                    <a:lnTo>
                      <a:pt x="1494" y="987"/>
                    </a:lnTo>
                    <a:lnTo>
                      <a:pt x="1494" y="992"/>
                    </a:lnTo>
                    <a:lnTo>
                      <a:pt x="1495" y="997"/>
                    </a:lnTo>
                    <a:lnTo>
                      <a:pt x="1495" y="992"/>
                    </a:lnTo>
                    <a:lnTo>
                      <a:pt x="1499" y="990"/>
                    </a:lnTo>
                    <a:lnTo>
                      <a:pt x="1500" y="992"/>
                    </a:lnTo>
                    <a:lnTo>
                      <a:pt x="1504" y="988"/>
                    </a:lnTo>
                    <a:lnTo>
                      <a:pt x="1502" y="978"/>
                    </a:lnTo>
                    <a:lnTo>
                      <a:pt x="1497" y="973"/>
                    </a:lnTo>
                    <a:lnTo>
                      <a:pt x="1497" y="968"/>
                    </a:lnTo>
                    <a:lnTo>
                      <a:pt x="1494" y="965"/>
                    </a:lnTo>
                    <a:lnTo>
                      <a:pt x="1495" y="960"/>
                    </a:lnTo>
                    <a:lnTo>
                      <a:pt x="1497" y="958"/>
                    </a:lnTo>
                    <a:lnTo>
                      <a:pt x="1500" y="958"/>
                    </a:lnTo>
                    <a:lnTo>
                      <a:pt x="1507" y="953"/>
                    </a:lnTo>
                    <a:lnTo>
                      <a:pt x="1515" y="948"/>
                    </a:lnTo>
                    <a:lnTo>
                      <a:pt x="1519" y="947"/>
                    </a:lnTo>
                    <a:lnTo>
                      <a:pt x="1525" y="940"/>
                    </a:lnTo>
                    <a:lnTo>
                      <a:pt x="1527" y="940"/>
                    </a:lnTo>
                    <a:lnTo>
                      <a:pt x="1530" y="943"/>
                    </a:lnTo>
                    <a:lnTo>
                      <a:pt x="1534" y="942"/>
                    </a:lnTo>
                    <a:lnTo>
                      <a:pt x="1535" y="942"/>
                    </a:lnTo>
                    <a:lnTo>
                      <a:pt x="1530" y="938"/>
                    </a:lnTo>
                    <a:lnTo>
                      <a:pt x="1529" y="935"/>
                    </a:lnTo>
                    <a:lnTo>
                      <a:pt x="1539" y="929"/>
                    </a:lnTo>
                    <a:lnTo>
                      <a:pt x="1539" y="925"/>
                    </a:lnTo>
                    <a:lnTo>
                      <a:pt x="1542" y="924"/>
                    </a:lnTo>
                    <a:lnTo>
                      <a:pt x="1549" y="925"/>
                    </a:lnTo>
                    <a:lnTo>
                      <a:pt x="1555" y="924"/>
                    </a:lnTo>
                    <a:lnTo>
                      <a:pt x="1557" y="920"/>
                    </a:lnTo>
                    <a:lnTo>
                      <a:pt x="1554" y="917"/>
                    </a:lnTo>
                    <a:lnTo>
                      <a:pt x="1557" y="914"/>
                    </a:lnTo>
                    <a:lnTo>
                      <a:pt x="1557" y="905"/>
                    </a:lnTo>
                    <a:lnTo>
                      <a:pt x="1559" y="904"/>
                    </a:lnTo>
                    <a:lnTo>
                      <a:pt x="1557" y="904"/>
                    </a:lnTo>
                    <a:lnTo>
                      <a:pt x="1557" y="899"/>
                    </a:lnTo>
                    <a:lnTo>
                      <a:pt x="1560" y="895"/>
                    </a:lnTo>
                    <a:lnTo>
                      <a:pt x="1560" y="892"/>
                    </a:lnTo>
                    <a:lnTo>
                      <a:pt x="1557" y="890"/>
                    </a:lnTo>
                    <a:lnTo>
                      <a:pt x="1557" y="889"/>
                    </a:lnTo>
                    <a:lnTo>
                      <a:pt x="1559" y="882"/>
                    </a:lnTo>
                    <a:lnTo>
                      <a:pt x="1562" y="882"/>
                    </a:lnTo>
                    <a:lnTo>
                      <a:pt x="1562" y="879"/>
                    </a:lnTo>
                    <a:lnTo>
                      <a:pt x="1565" y="875"/>
                    </a:lnTo>
                    <a:lnTo>
                      <a:pt x="1564" y="872"/>
                    </a:lnTo>
                    <a:lnTo>
                      <a:pt x="1562" y="874"/>
                    </a:lnTo>
                    <a:lnTo>
                      <a:pt x="1559" y="875"/>
                    </a:lnTo>
                    <a:lnTo>
                      <a:pt x="1559" y="879"/>
                    </a:lnTo>
                    <a:lnTo>
                      <a:pt x="1557" y="879"/>
                    </a:lnTo>
                    <a:lnTo>
                      <a:pt x="1557" y="875"/>
                    </a:lnTo>
                    <a:lnTo>
                      <a:pt x="1557" y="872"/>
                    </a:lnTo>
                    <a:lnTo>
                      <a:pt x="1555" y="872"/>
                    </a:lnTo>
                    <a:lnTo>
                      <a:pt x="1545" y="870"/>
                    </a:lnTo>
                    <a:lnTo>
                      <a:pt x="1542" y="869"/>
                    </a:lnTo>
                    <a:lnTo>
                      <a:pt x="1544" y="865"/>
                    </a:lnTo>
                    <a:lnTo>
                      <a:pt x="1550" y="864"/>
                    </a:lnTo>
                    <a:lnTo>
                      <a:pt x="1550" y="862"/>
                    </a:lnTo>
                    <a:lnTo>
                      <a:pt x="1545" y="860"/>
                    </a:lnTo>
                    <a:lnTo>
                      <a:pt x="1549" y="855"/>
                    </a:lnTo>
                    <a:lnTo>
                      <a:pt x="1549" y="854"/>
                    </a:lnTo>
                    <a:lnTo>
                      <a:pt x="1544" y="849"/>
                    </a:lnTo>
                    <a:lnTo>
                      <a:pt x="1542" y="850"/>
                    </a:lnTo>
                    <a:lnTo>
                      <a:pt x="1540" y="852"/>
                    </a:lnTo>
                    <a:lnTo>
                      <a:pt x="1542" y="855"/>
                    </a:lnTo>
                    <a:lnTo>
                      <a:pt x="1542" y="859"/>
                    </a:lnTo>
                    <a:lnTo>
                      <a:pt x="1535" y="859"/>
                    </a:lnTo>
                    <a:lnTo>
                      <a:pt x="1534" y="855"/>
                    </a:lnTo>
                    <a:lnTo>
                      <a:pt x="1532" y="855"/>
                    </a:lnTo>
                    <a:lnTo>
                      <a:pt x="1530" y="849"/>
                    </a:lnTo>
                    <a:lnTo>
                      <a:pt x="1535" y="845"/>
                    </a:lnTo>
                    <a:lnTo>
                      <a:pt x="1534" y="844"/>
                    </a:lnTo>
                    <a:lnTo>
                      <a:pt x="1527" y="844"/>
                    </a:lnTo>
                    <a:lnTo>
                      <a:pt x="1527" y="842"/>
                    </a:lnTo>
                    <a:lnTo>
                      <a:pt x="1534" y="840"/>
                    </a:lnTo>
                    <a:lnTo>
                      <a:pt x="1534" y="839"/>
                    </a:lnTo>
                    <a:lnTo>
                      <a:pt x="1530" y="839"/>
                    </a:lnTo>
                    <a:lnTo>
                      <a:pt x="1534" y="837"/>
                    </a:lnTo>
                    <a:lnTo>
                      <a:pt x="1535" y="835"/>
                    </a:lnTo>
                    <a:lnTo>
                      <a:pt x="1537" y="834"/>
                    </a:lnTo>
                    <a:lnTo>
                      <a:pt x="1534" y="832"/>
                    </a:lnTo>
                    <a:lnTo>
                      <a:pt x="1530" y="834"/>
                    </a:lnTo>
                    <a:lnTo>
                      <a:pt x="1527" y="839"/>
                    </a:lnTo>
                    <a:lnTo>
                      <a:pt x="1524" y="840"/>
                    </a:lnTo>
                    <a:lnTo>
                      <a:pt x="1522" y="839"/>
                    </a:lnTo>
                    <a:lnTo>
                      <a:pt x="1522" y="834"/>
                    </a:lnTo>
                    <a:lnTo>
                      <a:pt x="1519" y="835"/>
                    </a:lnTo>
                    <a:lnTo>
                      <a:pt x="1517" y="840"/>
                    </a:lnTo>
                    <a:lnTo>
                      <a:pt x="1514" y="840"/>
                    </a:lnTo>
                    <a:lnTo>
                      <a:pt x="1510" y="842"/>
                    </a:lnTo>
                    <a:lnTo>
                      <a:pt x="1505" y="842"/>
                    </a:lnTo>
                    <a:lnTo>
                      <a:pt x="1502" y="842"/>
                    </a:lnTo>
                    <a:lnTo>
                      <a:pt x="1502" y="844"/>
                    </a:lnTo>
                    <a:lnTo>
                      <a:pt x="1499" y="844"/>
                    </a:lnTo>
                    <a:lnTo>
                      <a:pt x="1499" y="842"/>
                    </a:lnTo>
                    <a:lnTo>
                      <a:pt x="1502" y="839"/>
                    </a:lnTo>
                    <a:lnTo>
                      <a:pt x="1500" y="837"/>
                    </a:lnTo>
                    <a:lnTo>
                      <a:pt x="1499" y="835"/>
                    </a:lnTo>
                    <a:lnTo>
                      <a:pt x="1502" y="832"/>
                    </a:lnTo>
                    <a:lnTo>
                      <a:pt x="1504" y="831"/>
                    </a:lnTo>
                    <a:lnTo>
                      <a:pt x="1507" y="832"/>
                    </a:lnTo>
                    <a:lnTo>
                      <a:pt x="1510" y="834"/>
                    </a:lnTo>
                    <a:lnTo>
                      <a:pt x="1512" y="832"/>
                    </a:lnTo>
                    <a:lnTo>
                      <a:pt x="1515" y="832"/>
                    </a:lnTo>
                    <a:lnTo>
                      <a:pt x="1519" y="829"/>
                    </a:lnTo>
                    <a:lnTo>
                      <a:pt x="1520" y="826"/>
                    </a:lnTo>
                    <a:lnTo>
                      <a:pt x="1519" y="822"/>
                    </a:lnTo>
                    <a:lnTo>
                      <a:pt x="1517" y="821"/>
                    </a:lnTo>
                    <a:lnTo>
                      <a:pt x="1512" y="819"/>
                    </a:lnTo>
                    <a:lnTo>
                      <a:pt x="1510" y="816"/>
                    </a:lnTo>
                    <a:lnTo>
                      <a:pt x="1509" y="812"/>
                    </a:lnTo>
                    <a:lnTo>
                      <a:pt x="1509" y="811"/>
                    </a:lnTo>
                    <a:lnTo>
                      <a:pt x="1509" y="807"/>
                    </a:lnTo>
                    <a:lnTo>
                      <a:pt x="1504" y="807"/>
                    </a:lnTo>
                    <a:lnTo>
                      <a:pt x="1502" y="807"/>
                    </a:lnTo>
                    <a:lnTo>
                      <a:pt x="1500" y="806"/>
                    </a:lnTo>
                    <a:lnTo>
                      <a:pt x="1499" y="802"/>
                    </a:lnTo>
                    <a:lnTo>
                      <a:pt x="1502" y="801"/>
                    </a:lnTo>
                    <a:lnTo>
                      <a:pt x="1504" y="802"/>
                    </a:lnTo>
                    <a:lnTo>
                      <a:pt x="1507" y="802"/>
                    </a:lnTo>
                    <a:lnTo>
                      <a:pt x="1507" y="799"/>
                    </a:lnTo>
                    <a:lnTo>
                      <a:pt x="1512" y="797"/>
                    </a:lnTo>
                    <a:lnTo>
                      <a:pt x="1505" y="797"/>
                    </a:lnTo>
                    <a:lnTo>
                      <a:pt x="1502" y="794"/>
                    </a:lnTo>
                    <a:lnTo>
                      <a:pt x="1500" y="794"/>
                    </a:lnTo>
                    <a:lnTo>
                      <a:pt x="1499" y="792"/>
                    </a:lnTo>
                    <a:lnTo>
                      <a:pt x="1495" y="792"/>
                    </a:lnTo>
                    <a:lnTo>
                      <a:pt x="1494" y="796"/>
                    </a:lnTo>
                    <a:lnTo>
                      <a:pt x="1492" y="796"/>
                    </a:lnTo>
                    <a:lnTo>
                      <a:pt x="1492" y="794"/>
                    </a:lnTo>
                    <a:lnTo>
                      <a:pt x="1495" y="786"/>
                    </a:lnTo>
                    <a:lnTo>
                      <a:pt x="1499" y="781"/>
                    </a:lnTo>
                    <a:lnTo>
                      <a:pt x="1500" y="779"/>
                    </a:lnTo>
                    <a:lnTo>
                      <a:pt x="1502" y="772"/>
                    </a:lnTo>
                    <a:lnTo>
                      <a:pt x="1502" y="769"/>
                    </a:lnTo>
                    <a:lnTo>
                      <a:pt x="1504" y="767"/>
                    </a:lnTo>
                    <a:lnTo>
                      <a:pt x="1502" y="764"/>
                    </a:lnTo>
                    <a:lnTo>
                      <a:pt x="1499" y="766"/>
                    </a:lnTo>
                    <a:lnTo>
                      <a:pt x="1495" y="764"/>
                    </a:lnTo>
                    <a:lnTo>
                      <a:pt x="1494" y="766"/>
                    </a:lnTo>
                    <a:lnTo>
                      <a:pt x="1494" y="767"/>
                    </a:lnTo>
                    <a:lnTo>
                      <a:pt x="1490" y="767"/>
                    </a:lnTo>
                    <a:lnTo>
                      <a:pt x="1485" y="762"/>
                    </a:lnTo>
                    <a:lnTo>
                      <a:pt x="1484" y="759"/>
                    </a:lnTo>
                    <a:lnTo>
                      <a:pt x="1482" y="756"/>
                    </a:lnTo>
                    <a:lnTo>
                      <a:pt x="1481" y="756"/>
                    </a:lnTo>
                    <a:lnTo>
                      <a:pt x="1481" y="751"/>
                    </a:lnTo>
                    <a:lnTo>
                      <a:pt x="1485" y="749"/>
                    </a:lnTo>
                    <a:lnTo>
                      <a:pt x="1487" y="746"/>
                    </a:lnTo>
                    <a:lnTo>
                      <a:pt x="1485" y="744"/>
                    </a:lnTo>
                    <a:lnTo>
                      <a:pt x="1484" y="739"/>
                    </a:lnTo>
                    <a:lnTo>
                      <a:pt x="1482" y="741"/>
                    </a:lnTo>
                    <a:lnTo>
                      <a:pt x="1479" y="742"/>
                    </a:lnTo>
                    <a:lnTo>
                      <a:pt x="1479" y="749"/>
                    </a:lnTo>
                    <a:lnTo>
                      <a:pt x="1477" y="752"/>
                    </a:lnTo>
                    <a:lnTo>
                      <a:pt x="1476" y="749"/>
                    </a:lnTo>
                    <a:lnTo>
                      <a:pt x="1472" y="747"/>
                    </a:lnTo>
                    <a:lnTo>
                      <a:pt x="1472" y="747"/>
                    </a:lnTo>
                    <a:lnTo>
                      <a:pt x="1472" y="751"/>
                    </a:lnTo>
                    <a:lnTo>
                      <a:pt x="1469" y="751"/>
                    </a:lnTo>
                    <a:lnTo>
                      <a:pt x="1469" y="756"/>
                    </a:lnTo>
                    <a:lnTo>
                      <a:pt x="1472" y="761"/>
                    </a:lnTo>
                    <a:lnTo>
                      <a:pt x="1476" y="761"/>
                    </a:lnTo>
                    <a:lnTo>
                      <a:pt x="1479" y="767"/>
                    </a:lnTo>
                    <a:lnTo>
                      <a:pt x="1481" y="771"/>
                    </a:lnTo>
                    <a:lnTo>
                      <a:pt x="1479" y="774"/>
                    </a:lnTo>
                    <a:lnTo>
                      <a:pt x="1479" y="777"/>
                    </a:lnTo>
                    <a:lnTo>
                      <a:pt x="1476" y="782"/>
                    </a:lnTo>
                    <a:lnTo>
                      <a:pt x="1472" y="784"/>
                    </a:lnTo>
                    <a:lnTo>
                      <a:pt x="1462" y="784"/>
                    </a:lnTo>
                    <a:lnTo>
                      <a:pt x="1461" y="784"/>
                    </a:lnTo>
                    <a:lnTo>
                      <a:pt x="1457" y="784"/>
                    </a:lnTo>
                    <a:lnTo>
                      <a:pt x="1452" y="781"/>
                    </a:lnTo>
                    <a:lnTo>
                      <a:pt x="1452" y="779"/>
                    </a:lnTo>
                    <a:lnTo>
                      <a:pt x="1452" y="776"/>
                    </a:lnTo>
                    <a:lnTo>
                      <a:pt x="1446" y="776"/>
                    </a:lnTo>
                    <a:lnTo>
                      <a:pt x="1437" y="772"/>
                    </a:lnTo>
                    <a:lnTo>
                      <a:pt x="1431" y="771"/>
                    </a:lnTo>
                    <a:lnTo>
                      <a:pt x="1434" y="779"/>
                    </a:lnTo>
                    <a:lnTo>
                      <a:pt x="1436" y="784"/>
                    </a:lnTo>
                    <a:lnTo>
                      <a:pt x="1436" y="784"/>
                    </a:lnTo>
                    <a:lnTo>
                      <a:pt x="1431" y="784"/>
                    </a:lnTo>
                    <a:lnTo>
                      <a:pt x="1429" y="781"/>
                    </a:lnTo>
                    <a:lnTo>
                      <a:pt x="1426" y="776"/>
                    </a:lnTo>
                    <a:lnTo>
                      <a:pt x="1424" y="776"/>
                    </a:lnTo>
                    <a:lnTo>
                      <a:pt x="1422" y="772"/>
                    </a:lnTo>
                    <a:lnTo>
                      <a:pt x="1417" y="769"/>
                    </a:lnTo>
                    <a:lnTo>
                      <a:pt x="1414" y="764"/>
                    </a:lnTo>
                    <a:lnTo>
                      <a:pt x="1414" y="762"/>
                    </a:lnTo>
                    <a:lnTo>
                      <a:pt x="1411" y="762"/>
                    </a:lnTo>
                    <a:lnTo>
                      <a:pt x="1406" y="757"/>
                    </a:lnTo>
                    <a:lnTo>
                      <a:pt x="1402" y="756"/>
                    </a:lnTo>
                    <a:lnTo>
                      <a:pt x="1402" y="754"/>
                    </a:lnTo>
                    <a:lnTo>
                      <a:pt x="1397" y="752"/>
                    </a:lnTo>
                    <a:lnTo>
                      <a:pt x="1399" y="756"/>
                    </a:lnTo>
                    <a:lnTo>
                      <a:pt x="1407" y="762"/>
                    </a:lnTo>
                    <a:lnTo>
                      <a:pt x="1411" y="766"/>
                    </a:lnTo>
                    <a:lnTo>
                      <a:pt x="1414" y="769"/>
                    </a:lnTo>
                    <a:lnTo>
                      <a:pt x="1417" y="771"/>
                    </a:lnTo>
                    <a:lnTo>
                      <a:pt x="1419" y="774"/>
                    </a:lnTo>
                    <a:lnTo>
                      <a:pt x="1416" y="777"/>
                    </a:lnTo>
                    <a:lnTo>
                      <a:pt x="1414" y="776"/>
                    </a:lnTo>
                    <a:lnTo>
                      <a:pt x="1412" y="779"/>
                    </a:lnTo>
                    <a:lnTo>
                      <a:pt x="1406" y="774"/>
                    </a:lnTo>
                    <a:lnTo>
                      <a:pt x="1402" y="776"/>
                    </a:lnTo>
                    <a:lnTo>
                      <a:pt x="1401" y="772"/>
                    </a:lnTo>
                    <a:lnTo>
                      <a:pt x="1396" y="771"/>
                    </a:lnTo>
                    <a:lnTo>
                      <a:pt x="1394" y="766"/>
                    </a:lnTo>
                    <a:lnTo>
                      <a:pt x="1386" y="767"/>
                    </a:lnTo>
                    <a:lnTo>
                      <a:pt x="1383" y="769"/>
                    </a:lnTo>
                    <a:lnTo>
                      <a:pt x="1379" y="767"/>
                    </a:lnTo>
                    <a:lnTo>
                      <a:pt x="1374" y="766"/>
                    </a:lnTo>
                    <a:lnTo>
                      <a:pt x="1369" y="766"/>
                    </a:lnTo>
                    <a:lnTo>
                      <a:pt x="1366" y="762"/>
                    </a:lnTo>
                    <a:lnTo>
                      <a:pt x="1361" y="759"/>
                    </a:lnTo>
                    <a:lnTo>
                      <a:pt x="1361" y="757"/>
                    </a:lnTo>
                    <a:lnTo>
                      <a:pt x="1368" y="751"/>
                    </a:lnTo>
                    <a:lnTo>
                      <a:pt x="1371" y="751"/>
                    </a:lnTo>
                    <a:lnTo>
                      <a:pt x="1371" y="749"/>
                    </a:lnTo>
                    <a:lnTo>
                      <a:pt x="1368" y="749"/>
                    </a:lnTo>
                    <a:lnTo>
                      <a:pt x="1363" y="752"/>
                    </a:lnTo>
                    <a:lnTo>
                      <a:pt x="1359" y="756"/>
                    </a:lnTo>
                    <a:lnTo>
                      <a:pt x="1358" y="757"/>
                    </a:lnTo>
                    <a:lnTo>
                      <a:pt x="1353" y="754"/>
                    </a:lnTo>
                    <a:lnTo>
                      <a:pt x="1349" y="752"/>
                    </a:lnTo>
                    <a:lnTo>
                      <a:pt x="1348" y="754"/>
                    </a:lnTo>
                    <a:lnTo>
                      <a:pt x="1351" y="756"/>
                    </a:lnTo>
                    <a:lnTo>
                      <a:pt x="1349" y="757"/>
                    </a:lnTo>
                    <a:lnTo>
                      <a:pt x="1343" y="757"/>
                    </a:lnTo>
                    <a:lnTo>
                      <a:pt x="1336" y="752"/>
                    </a:lnTo>
                    <a:lnTo>
                      <a:pt x="1336" y="747"/>
                    </a:lnTo>
                    <a:lnTo>
                      <a:pt x="1331" y="744"/>
                    </a:lnTo>
                    <a:lnTo>
                      <a:pt x="1333" y="741"/>
                    </a:lnTo>
                    <a:lnTo>
                      <a:pt x="1341" y="737"/>
                    </a:lnTo>
                    <a:lnTo>
                      <a:pt x="1343" y="734"/>
                    </a:lnTo>
                    <a:lnTo>
                      <a:pt x="1341" y="734"/>
                    </a:lnTo>
                    <a:lnTo>
                      <a:pt x="1338" y="736"/>
                    </a:lnTo>
                    <a:lnTo>
                      <a:pt x="1331" y="736"/>
                    </a:lnTo>
                    <a:lnTo>
                      <a:pt x="1329" y="741"/>
                    </a:lnTo>
                    <a:lnTo>
                      <a:pt x="1326" y="741"/>
                    </a:lnTo>
                    <a:lnTo>
                      <a:pt x="1326" y="739"/>
                    </a:lnTo>
                    <a:lnTo>
                      <a:pt x="1326" y="734"/>
                    </a:lnTo>
                    <a:lnTo>
                      <a:pt x="1324" y="734"/>
                    </a:lnTo>
                    <a:lnTo>
                      <a:pt x="1323" y="734"/>
                    </a:lnTo>
                    <a:lnTo>
                      <a:pt x="1321" y="737"/>
                    </a:lnTo>
                    <a:lnTo>
                      <a:pt x="1323" y="739"/>
                    </a:lnTo>
                    <a:lnTo>
                      <a:pt x="1321" y="741"/>
                    </a:lnTo>
                    <a:lnTo>
                      <a:pt x="1318" y="741"/>
                    </a:lnTo>
                    <a:lnTo>
                      <a:pt x="1314" y="737"/>
                    </a:lnTo>
                    <a:lnTo>
                      <a:pt x="1311" y="736"/>
                    </a:lnTo>
                    <a:lnTo>
                      <a:pt x="1308" y="737"/>
                    </a:lnTo>
                    <a:lnTo>
                      <a:pt x="1308" y="741"/>
                    </a:lnTo>
                    <a:lnTo>
                      <a:pt x="1304" y="741"/>
                    </a:lnTo>
                    <a:lnTo>
                      <a:pt x="1301" y="737"/>
                    </a:lnTo>
                    <a:lnTo>
                      <a:pt x="1299" y="733"/>
                    </a:lnTo>
                    <a:lnTo>
                      <a:pt x="1301" y="734"/>
                    </a:lnTo>
                    <a:lnTo>
                      <a:pt x="1304" y="736"/>
                    </a:lnTo>
                    <a:lnTo>
                      <a:pt x="1304" y="734"/>
                    </a:lnTo>
                    <a:lnTo>
                      <a:pt x="1299" y="729"/>
                    </a:lnTo>
                    <a:lnTo>
                      <a:pt x="1294" y="726"/>
                    </a:lnTo>
                    <a:lnTo>
                      <a:pt x="1293" y="723"/>
                    </a:lnTo>
                    <a:lnTo>
                      <a:pt x="1294" y="718"/>
                    </a:lnTo>
                    <a:lnTo>
                      <a:pt x="1293" y="713"/>
                    </a:lnTo>
                    <a:lnTo>
                      <a:pt x="1291" y="706"/>
                    </a:lnTo>
                    <a:lnTo>
                      <a:pt x="1293" y="703"/>
                    </a:lnTo>
                    <a:lnTo>
                      <a:pt x="1296" y="703"/>
                    </a:lnTo>
                    <a:lnTo>
                      <a:pt x="1296" y="701"/>
                    </a:lnTo>
                    <a:lnTo>
                      <a:pt x="1293" y="696"/>
                    </a:lnTo>
                    <a:lnTo>
                      <a:pt x="1294" y="694"/>
                    </a:lnTo>
                    <a:lnTo>
                      <a:pt x="1299" y="694"/>
                    </a:lnTo>
                    <a:lnTo>
                      <a:pt x="1301" y="698"/>
                    </a:lnTo>
                    <a:lnTo>
                      <a:pt x="1308" y="698"/>
                    </a:lnTo>
                    <a:lnTo>
                      <a:pt x="1313" y="701"/>
                    </a:lnTo>
                    <a:lnTo>
                      <a:pt x="1314" y="704"/>
                    </a:lnTo>
                    <a:lnTo>
                      <a:pt x="1323" y="708"/>
                    </a:lnTo>
                    <a:lnTo>
                      <a:pt x="1331" y="708"/>
                    </a:lnTo>
                    <a:lnTo>
                      <a:pt x="1333" y="706"/>
                    </a:lnTo>
                    <a:lnTo>
                      <a:pt x="1339" y="706"/>
                    </a:lnTo>
                    <a:lnTo>
                      <a:pt x="1336" y="704"/>
                    </a:lnTo>
                    <a:lnTo>
                      <a:pt x="1336" y="701"/>
                    </a:lnTo>
                    <a:lnTo>
                      <a:pt x="1329" y="698"/>
                    </a:lnTo>
                    <a:lnTo>
                      <a:pt x="1329" y="693"/>
                    </a:lnTo>
                    <a:lnTo>
                      <a:pt x="1323" y="693"/>
                    </a:lnTo>
                    <a:lnTo>
                      <a:pt x="1318" y="689"/>
                    </a:lnTo>
                    <a:lnTo>
                      <a:pt x="1313" y="689"/>
                    </a:lnTo>
                    <a:lnTo>
                      <a:pt x="1308" y="686"/>
                    </a:lnTo>
                    <a:lnTo>
                      <a:pt x="1303" y="686"/>
                    </a:lnTo>
                    <a:lnTo>
                      <a:pt x="1294" y="681"/>
                    </a:lnTo>
                    <a:lnTo>
                      <a:pt x="1293" y="678"/>
                    </a:lnTo>
                    <a:lnTo>
                      <a:pt x="1294" y="671"/>
                    </a:lnTo>
                    <a:lnTo>
                      <a:pt x="1298" y="668"/>
                    </a:lnTo>
                    <a:lnTo>
                      <a:pt x="1298" y="664"/>
                    </a:lnTo>
                    <a:lnTo>
                      <a:pt x="1299" y="659"/>
                    </a:lnTo>
                    <a:lnTo>
                      <a:pt x="1303" y="659"/>
                    </a:lnTo>
                    <a:lnTo>
                      <a:pt x="1306" y="656"/>
                    </a:lnTo>
                    <a:lnTo>
                      <a:pt x="1306" y="648"/>
                    </a:lnTo>
                    <a:lnTo>
                      <a:pt x="1308" y="644"/>
                    </a:lnTo>
                    <a:lnTo>
                      <a:pt x="1311" y="644"/>
                    </a:lnTo>
                    <a:lnTo>
                      <a:pt x="1311" y="639"/>
                    </a:lnTo>
                    <a:lnTo>
                      <a:pt x="1318" y="636"/>
                    </a:lnTo>
                    <a:lnTo>
                      <a:pt x="1323" y="636"/>
                    </a:lnTo>
                    <a:lnTo>
                      <a:pt x="1323" y="633"/>
                    </a:lnTo>
                    <a:lnTo>
                      <a:pt x="1321" y="635"/>
                    </a:lnTo>
                    <a:lnTo>
                      <a:pt x="1319" y="635"/>
                    </a:lnTo>
                    <a:lnTo>
                      <a:pt x="1319" y="631"/>
                    </a:lnTo>
                    <a:lnTo>
                      <a:pt x="1324" y="625"/>
                    </a:lnTo>
                    <a:lnTo>
                      <a:pt x="1328" y="618"/>
                    </a:lnTo>
                    <a:lnTo>
                      <a:pt x="1329" y="616"/>
                    </a:lnTo>
                    <a:lnTo>
                      <a:pt x="1333" y="613"/>
                    </a:lnTo>
                    <a:lnTo>
                      <a:pt x="1336" y="613"/>
                    </a:lnTo>
                    <a:lnTo>
                      <a:pt x="1338" y="613"/>
                    </a:lnTo>
                    <a:lnTo>
                      <a:pt x="1339" y="606"/>
                    </a:lnTo>
                    <a:lnTo>
                      <a:pt x="1343" y="606"/>
                    </a:lnTo>
                    <a:lnTo>
                      <a:pt x="1344" y="610"/>
                    </a:lnTo>
                    <a:lnTo>
                      <a:pt x="1346" y="606"/>
                    </a:lnTo>
                    <a:lnTo>
                      <a:pt x="1344" y="603"/>
                    </a:lnTo>
                    <a:lnTo>
                      <a:pt x="1351" y="596"/>
                    </a:lnTo>
                    <a:lnTo>
                      <a:pt x="1354" y="596"/>
                    </a:lnTo>
                    <a:lnTo>
                      <a:pt x="1354" y="591"/>
                    </a:lnTo>
                    <a:lnTo>
                      <a:pt x="1358" y="586"/>
                    </a:lnTo>
                    <a:lnTo>
                      <a:pt x="1363" y="586"/>
                    </a:lnTo>
                    <a:lnTo>
                      <a:pt x="1366" y="583"/>
                    </a:lnTo>
                    <a:lnTo>
                      <a:pt x="1369" y="583"/>
                    </a:lnTo>
                    <a:lnTo>
                      <a:pt x="1373" y="585"/>
                    </a:lnTo>
                    <a:lnTo>
                      <a:pt x="1371" y="581"/>
                    </a:lnTo>
                    <a:lnTo>
                      <a:pt x="1373" y="576"/>
                    </a:lnTo>
                    <a:lnTo>
                      <a:pt x="1381" y="573"/>
                    </a:lnTo>
                    <a:lnTo>
                      <a:pt x="1389" y="566"/>
                    </a:lnTo>
                    <a:lnTo>
                      <a:pt x="1402" y="563"/>
                    </a:lnTo>
                    <a:lnTo>
                      <a:pt x="1411" y="561"/>
                    </a:lnTo>
                    <a:lnTo>
                      <a:pt x="1414" y="561"/>
                    </a:lnTo>
                    <a:lnTo>
                      <a:pt x="1421" y="561"/>
                    </a:lnTo>
                    <a:lnTo>
                      <a:pt x="1424" y="561"/>
                    </a:lnTo>
                    <a:lnTo>
                      <a:pt x="1427" y="561"/>
                    </a:lnTo>
                    <a:lnTo>
                      <a:pt x="1434" y="561"/>
                    </a:lnTo>
                    <a:lnTo>
                      <a:pt x="1439" y="565"/>
                    </a:lnTo>
                    <a:lnTo>
                      <a:pt x="1451" y="570"/>
                    </a:lnTo>
                    <a:lnTo>
                      <a:pt x="1451" y="573"/>
                    </a:lnTo>
                    <a:lnTo>
                      <a:pt x="1449" y="576"/>
                    </a:lnTo>
                    <a:lnTo>
                      <a:pt x="1444" y="578"/>
                    </a:lnTo>
                    <a:lnTo>
                      <a:pt x="1436" y="581"/>
                    </a:lnTo>
                    <a:lnTo>
                      <a:pt x="1431" y="581"/>
                    </a:lnTo>
                    <a:lnTo>
                      <a:pt x="1429" y="585"/>
                    </a:lnTo>
                    <a:lnTo>
                      <a:pt x="1424" y="588"/>
                    </a:lnTo>
                    <a:lnTo>
                      <a:pt x="1419" y="590"/>
                    </a:lnTo>
                    <a:lnTo>
                      <a:pt x="1411" y="598"/>
                    </a:lnTo>
                    <a:lnTo>
                      <a:pt x="1402" y="608"/>
                    </a:lnTo>
                    <a:lnTo>
                      <a:pt x="1394" y="611"/>
                    </a:lnTo>
                    <a:lnTo>
                      <a:pt x="1392" y="613"/>
                    </a:lnTo>
                    <a:lnTo>
                      <a:pt x="1387" y="621"/>
                    </a:lnTo>
                    <a:lnTo>
                      <a:pt x="1386" y="626"/>
                    </a:lnTo>
                    <a:lnTo>
                      <a:pt x="1389" y="631"/>
                    </a:lnTo>
                    <a:lnTo>
                      <a:pt x="1391" y="633"/>
                    </a:lnTo>
                    <a:lnTo>
                      <a:pt x="1391" y="638"/>
                    </a:lnTo>
                    <a:lnTo>
                      <a:pt x="1387" y="639"/>
                    </a:lnTo>
                    <a:lnTo>
                      <a:pt x="1384" y="643"/>
                    </a:lnTo>
                    <a:lnTo>
                      <a:pt x="1379" y="648"/>
                    </a:lnTo>
                    <a:lnTo>
                      <a:pt x="1379" y="653"/>
                    </a:lnTo>
                    <a:lnTo>
                      <a:pt x="1376" y="658"/>
                    </a:lnTo>
                    <a:lnTo>
                      <a:pt x="1374" y="659"/>
                    </a:lnTo>
                    <a:lnTo>
                      <a:pt x="1373" y="663"/>
                    </a:lnTo>
                    <a:lnTo>
                      <a:pt x="1376" y="666"/>
                    </a:lnTo>
                    <a:lnTo>
                      <a:pt x="1376" y="673"/>
                    </a:lnTo>
                    <a:lnTo>
                      <a:pt x="1378" y="676"/>
                    </a:lnTo>
                    <a:lnTo>
                      <a:pt x="1378" y="681"/>
                    </a:lnTo>
                    <a:lnTo>
                      <a:pt x="1383" y="686"/>
                    </a:lnTo>
                    <a:lnTo>
                      <a:pt x="1383" y="689"/>
                    </a:lnTo>
                    <a:lnTo>
                      <a:pt x="1387" y="691"/>
                    </a:lnTo>
                    <a:lnTo>
                      <a:pt x="1387" y="696"/>
                    </a:lnTo>
                    <a:lnTo>
                      <a:pt x="1386" y="699"/>
                    </a:lnTo>
                    <a:lnTo>
                      <a:pt x="1384" y="696"/>
                    </a:lnTo>
                    <a:lnTo>
                      <a:pt x="1383" y="696"/>
                    </a:lnTo>
                    <a:lnTo>
                      <a:pt x="1381" y="698"/>
                    </a:lnTo>
                    <a:lnTo>
                      <a:pt x="1379" y="698"/>
                    </a:lnTo>
                    <a:lnTo>
                      <a:pt x="1376" y="699"/>
                    </a:lnTo>
                    <a:lnTo>
                      <a:pt x="1373" y="699"/>
                    </a:lnTo>
                    <a:lnTo>
                      <a:pt x="1374" y="701"/>
                    </a:lnTo>
                    <a:lnTo>
                      <a:pt x="1378" y="704"/>
                    </a:lnTo>
                    <a:lnTo>
                      <a:pt x="1381" y="704"/>
                    </a:lnTo>
                    <a:lnTo>
                      <a:pt x="1383" y="703"/>
                    </a:lnTo>
                    <a:lnTo>
                      <a:pt x="1384" y="704"/>
                    </a:lnTo>
                    <a:lnTo>
                      <a:pt x="1381" y="708"/>
                    </a:lnTo>
                    <a:lnTo>
                      <a:pt x="1378" y="714"/>
                    </a:lnTo>
                    <a:lnTo>
                      <a:pt x="1378" y="718"/>
                    </a:lnTo>
                    <a:lnTo>
                      <a:pt x="1378" y="721"/>
                    </a:lnTo>
                    <a:lnTo>
                      <a:pt x="1383" y="716"/>
                    </a:lnTo>
                    <a:lnTo>
                      <a:pt x="1383" y="713"/>
                    </a:lnTo>
                    <a:lnTo>
                      <a:pt x="1387" y="704"/>
                    </a:lnTo>
                    <a:lnTo>
                      <a:pt x="1391" y="703"/>
                    </a:lnTo>
                    <a:lnTo>
                      <a:pt x="1391" y="694"/>
                    </a:lnTo>
                    <a:lnTo>
                      <a:pt x="1394" y="691"/>
                    </a:lnTo>
                    <a:lnTo>
                      <a:pt x="1397" y="689"/>
                    </a:lnTo>
                    <a:lnTo>
                      <a:pt x="1397" y="684"/>
                    </a:lnTo>
                    <a:lnTo>
                      <a:pt x="1396" y="683"/>
                    </a:lnTo>
                    <a:lnTo>
                      <a:pt x="1397" y="679"/>
                    </a:lnTo>
                    <a:lnTo>
                      <a:pt x="1394" y="678"/>
                    </a:lnTo>
                    <a:lnTo>
                      <a:pt x="1391" y="678"/>
                    </a:lnTo>
                    <a:lnTo>
                      <a:pt x="1391" y="671"/>
                    </a:lnTo>
                    <a:lnTo>
                      <a:pt x="1391" y="671"/>
                    </a:lnTo>
                    <a:lnTo>
                      <a:pt x="1389" y="664"/>
                    </a:lnTo>
                    <a:lnTo>
                      <a:pt x="1387" y="661"/>
                    </a:lnTo>
                    <a:lnTo>
                      <a:pt x="1386" y="656"/>
                    </a:lnTo>
                    <a:lnTo>
                      <a:pt x="1389" y="654"/>
                    </a:lnTo>
                    <a:lnTo>
                      <a:pt x="1391" y="658"/>
                    </a:lnTo>
                    <a:lnTo>
                      <a:pt x="1392" y="656"/>
                    </a:lnTo>
                    <a:lnTo>
                      <a:pt x="1397" y="654"/>
                    </a:lnTo>
                    <a:lnTo>
                      <a:pt x="1401" y="653"/>
                    </a:lnTo>
                    <a:lnTo>
                      <a:pt x="1399" y="649"/>
                    </a:lnTo>
                    <a:lnTo>
                      <a:pt x="1401" y="646"/>
                    </a:lnTo>
                    <a:lnTo>
                      <a:pt x="1406" y="646"/>
                    </a:lnTo>
                    <a:lnTo>
                      <a:pt x="1407" y="653"/>
                    </a:lnTo>
                    <a:lnTo>
                      <a:pt x="1407" y="654"/>
                    </a:lnTo>
                    <a:lnTo>
                      <a:pt x="1409" y="656"/>
                    </a:lnTo>
                    <a:lnTo>
                      <a:pt x="1412" y="653"/>
                    </a:lnTo>
                    <a:lnTo>
                      <a:pt x="1412" y="649"/>
                    </a:lnTo>
                    <a:lnTo>
                      <a:pt x="1416" y="646"/>
                    </a:lnTo>
                    <a:lnTo>
                      <a:pt x="1419" y="646"/>
                    </a:lnTo>
                    <a:lnTo>
                      <a:pt x="1417" y="643"/>
                    </a:lnTo>
                    <a:lnTo>
                      <a:pt x="1421" y="641"/>
                    </a:lnTo>
                    <a:lnTo>
                      <a:pt x="1424" y="641"/>
                    </a:lnTo>
                    <a:lnTo>
                      <a:pt x="1422" y="638"/>
                    </a:lnTo>
                    <a:lnTo>
                      <a:pt x="1419" y="638"/>
                    </a:lnTo>
                    <a:lnTo>
                      <a:pt x="1412" y="643"/>
                    </a:lnTo>
                    <a:lnTo>
                      <a:pt x="1409" y="643"/>
                    </a:lnTo>
                    <a:lnTo>
                      <a:pt x="1407" y="638"/>
                    </a:lnTo>
                    <a:lnTo>
                      <a:pt x="1404" y="636"/>
                    </a:lnTo>
                    <a:lnTo>
                      <a:pt x="1404" y="633"/>
                    </a:lnTo>
                    <a:lnTo>
                      <a:pt x="1409" y="631"/>
                    </a:lnTo>
                    <a:lnTo>
                      <a:pt x="1407" y="628"/>
                    </a:lnTo>
                    <a:lnTo>
                      <a:pt x="1409" y="623"/>
                    </a:lnTo>
                    <a:lnTo>
                      <a:pt x="1412" y="616"/>
                    </a:lnTo>
                    <a:lnTo>
                      <a:pt x="1412" y="613"/>
                    </a:lnTo>
                    <a:lnTo>
                      <a:pt x="1416" y="610"/>
                    </a:lnTo>
                    <a:lnTo>
                      <a:pt x="1422" y="610"/>
                    </a:lnTo>
                    <a:lnTo>
                      <a:pt x="1426" y="615"/>
                    </a:lnTo>
                    <a:lnTo>
                      <a:pt x="1427" y="616"/>
                    </a:lnTo>
                    <a:lnTo>
                      <a:pt x="1432" y="620"/>
                    </a:lnTo>
                    <a:lnTo>
                      <a:pt x="1436" y="625"/>
                    </a:lnTo>
                    <a:lnTo>
                      <a:pt x="1441" y="625"/>
                    </a:lnTo>
                    <a:lnTo>
                      <a:pt x="1437" y="621"/>
                    </a:lnTo>
                    <a:lnTo>
                      <a:pt x="1436" y="618"/>
                    </a:lnTo>
                    <a:lnTo>
                      <a:pt x="1429" y="615"/>
                    </a:lnTo>
                    <a:lnTo>
                      <a:pt x="1427" y="610"/>
                    </a:lnTo>
                    <a:lnTo>
                      <a:pt x="1427" y="608"/>
                    </a:lnTo>
                    <a:lnTo>
                      <a:pt x="1422" y="608"/>
                    </a:lnTo>
                    <a:lnTo>
                      <a:pt x="1419" y="606"/>
                    </a:lnTo>
                    <a:lnTo>
                      <a:pt x="1421" y="605"/>
                    </a:lnTo>
                    <a:lnTo>
                      <a:pt x="1429" y="605"/>
                    </a:lnTo>
                    <a:lnTo>
                      <a:pt x="1431" y="603"/>
                    </a:lnTo>
                    <a:lnTo>
                      <a:pt x="1432" y="603"/>
                    </a:lnTo>
                    <a:lnTo>
                      <a:pt x="1441" y="610"/>
                    </a:lnTo>
                    <a:lnTo>
                      <a:pt x="1447" y="613"/>
                    </a:lnTo>
                    <a:lnTo>
                      <a:pt x="1449" y="613"/>
                    </a:lnTo>
                    <a:lnTo>
                      <a:pt x="1444" y="610"/>
                    </a:lnTo>
                    <a:lnTo>
                      <a:pt x="1439" y="603"/>
                    </a:lnTo>
                    <a:lnTo>
                      <a:pt x="1434" y="600"/>
                    </a:lnTo>
                    <a:lnTo>
                      <a:pt x="1434" y="598"/>
                    </a:lnTo>
                    <a:lnTo>
                      <a:pt x="1436" y="593"/>
                    </a:lnTo>
                    <a:lnTo>
                      <a:pt x="1442" y="591"/>
                    </a:lnTo>
                    <a:lnTo>
                      <a:pt x="1444" y="593"/>
                    </a:lnTo>
                    <a:lnTo>
                      <a:pt x="1444" y="596"/>
                    </a:lnTo>
                    <a:lnTo>
                      <a:pt x="1444" y="600"/>
                    </a:lnTo>
                    <a:lnTo>
                      <a:pt x="1447" y="598"/>
                    </a:lnTo>
                    <a:lnTo>
                      <a:pt x="1446" y="595"/>
                    </a:lnTo>
                    <a:lnTo>
                      <a:pt x="1449" y="591"/>
                    </a:lnTo>
                    <a:lnTo>
                      <a:pt x="1454" y="591"/>
                    </a:lnTo>
                    <a:lnTo>
                      <a:pt x="1457" y="596"/>
                    </a:lnTo>
                    <a:lnTo>
                      <a:pt x="1459" y="598"/>
                    </a:lnTo>
                    <a:lnTo>
                      <a:pt x="1461" y="603"/>
                    </a:lnTo>
                    <a:lnTo>
                      <a:pt x="1464" y="601"/>
                    </a:lnTo>
                    <a:lnTo>
                      <a:pt x="1464" y="598"/>
                    </a:lnTo>
                    <a:lnTo>
                      <a:pt x="1459" y="593"/>
                    </a:lnTo>
                    <a:lnTo>
                      <a:pt x="1461" y="590"/>
                    </a:lnTo>
                    <a:lnTo>
                      <a:pt x="1472" y="588"/>
                    </a:lnTo>
                    <a:lnTo>
                      <a:pt x="1479" y="585"/>
                    </a:lnTo>
                    <a:lnTo>
                      <a:pt x="1485" y="585"/>
                    </a:lnTo>
                    <a:lnTo>
                      <a:pt x="1490" y="581"/>
                    </a:lnTo>
                    <a:lnTo>
                      <a:pt x="1497" y="583"/>
                    </a:lnTo>
                    <a:lnTo>
                      <a:pt x="1505" y="583"/>
                    </a:lnTo>
                    <a:lnTo>
                      <a:pt x="1512" y="585"/>
                    </a:lnTo>
                    <a:lnTo>
                      <a:pt x="1514" y="588"/>
                    </a:lnTo>
                    <a:lnTo>
                      <a:pt x="1512" y="590"/>
                    </a:lnTo>
                    <a:lnTo>
                      <a:pt x="1510" y="600"/>
                    </a:lnTo>
                    <a:lnTo>
                      <a:pt x="1510" y="601"/>
                    </a:lnTo>
                    <a:lnTo>
                      <a:pt x="1507" y="605"/>
                    </a:lnTo>
                    <a:lnTo>
                      <a:pt x="1504" y="610"/>
                    </a:lnTo>
                    <a:lnTo>
                      <a:pt x="1504" y="613"/>
                    </a:lnTo>
                    <a:lnTo>
                      <a:pt x="1509" y="615"/>
                    </a:lnTo>
                    <a:lnTo>
                      <a:pt x="1510" y="618"/>
                    </a:lnTo>
                    <a:lnTo>
                      <a:pt x="1510" y="620"/>
                    </a:lnTo>
                    <a:lnTo>
                      <a:pt x="1504" y="626"/>
                    </a:lnTo>
                    <a:lnTo>
                      <a:pt x="1502" y="630"/>
                    </a:lnTo>
                    <a:lnTo>
                      <a:pt x="1502" y="635"/>
                    </a:lnTo>
                    <a:lnTo>
                      <a:pt x="1505" y="636"/>
                    </a:lnTo>
                    <a:lnTo>
                      <a:pt x="1505" y="639"/>
                    </a:lnTo>
                    <a:lnTo>
                      <a:pt x="1502" y="643"/>
                    </a:lnTo>
                    <a:lnTo>
                      <a:pt x="1499" y="644"/>
                    </a:lnTo>
                    <a:lnTo>
                      <a:pt x="1495" y="648"/>
                    </a:lnTo>
                    <a:lnTo>
                      <a:pt x="1490" y="648"/>
                    </a:lnTo>
                    <a:lnTo>
                      <a:pt x="1487" y="651"/>
                    </a:lnTo>
                    <a:lnTo>
                      <a:pt x="1484" y="654"/>
                    </a:lnTo>
                    <a:lnTo>
                      <a:pt x="1482" y="658"/>
                    </a:lnTo>
                    <a:lnTo>
                      <a:pt x="1485" y="658"/>
                    </a:lnTo>
                    <a:lnTo>
                      <a:pt x="1490" y="653"/>
                    </a:lnTo>
                    <a:lnTo>
                      <a:pt x="1495" y="649"/>
                    </a:lnTo>
                    <a:lnTo>
                      <a:pt x="1499" y="649"/>
                    </a:lnTo>
                    <a:lnTo>
                      <a:pt x="1500" y="649"/>
                    </a:lnTo>
                    <a:lnTo>
                      <a:pt x="1497" y="653"/>
                    </a:lnTo>
                    <a:lnTo>
                      <a:pt x="1495" y="656"/>
                    </a:lnTo>
                    <a:lnTo>
                      <a:pt x="1489" y="661"/>
                    </a:lnTo>
                    <a:lnTo>
                      <a:pt x="1485" y="663"/>
                    </a:lnTo>
                    <a:lnTo>
                      <a:pt x="1484" y="664"/>
                    </a:lnTo>
                    <a:lnTo>
                      <a:pt x="1485" y="666"/>
                    </a:lnTo>
                    <a:lnTo>
                      <a:pt x="1484" y="669"/>
                    </a:lnTo>
                    <a:lnTo>
                      <a:pt x="1482" y="668"/>
                    </a:lnTo>
                    <a:lnTo>
                      <a:pt x="1479" y="668"/>
                    </a:lnTo>
                    <a:lnTo>
                      <a:pt x="1479" y="671"/>
                    </a:lnTo>
                    <a:lnTo>
                      <a:pt x="1481" y="671"/>
                    </a:lnTo>
                    <a:lnTo>
                      <a:pt x="1482" y="673"/>
                    </a:lnTo>
                    <a:lnTo>
                      <a:pt x="1482" y="676"/>
                    </a:lnTo>
                    <a:lnTo>
                      <a:pt x="1479" y="678"/>
                    </a:lnTo>
                    <a:lnTo>
                      <a:pt x="1482" y="678"/>
                    </a:lnTo>
                    <a:lnTo>
                      <a:pt x="1484" y="676"/>
                    </a:lnTo>
                    <a:lnTo>
                      <a:pt x="1489" y="674"/>
                    </a:lnTo>
                    <a:lnTo>
                      <a:pt x="1490" y="671"/>
                    </a:lnTo>
                    <a:lnTo>
                      <a:pt x="1490" y="668"/>
                    </a:lnTo>
                    <a:lnTo>
                      <a:pt x="1495" y="666"/>
                    </a:lnTo>
                    <a:lnTo>
                      <a:pt x="1497" y="663"/>
                    </a:lnTo>
                    <a:lnTo>
                      <a:pt x="1499" y="664"/>
                    </a:lnTo>
                    <a:lnTo>
                      <a:pt x="1499" y="669"/>
                    </a:lnTo>
                    <a:lnTo>
                      <a:pt x="1502" y="671"/>
                    </a:lnTo>
                    <a:lnTo>
                      <a:pt x="1502" y="666"/>
                    </a:lnTo>
                    <a:lnTo>
                      <a:pt x="1500" y="661"/>
                    </a:lnTo>
                    <a:lnTo>
                      <a:pt x="1500" y="658"/>
                    </a:lnTo>
                    <a:lnTo>
                      <a:pt x="1504" y="656"/>
                    </a:lnTo>
                    <a:lnTo>
                      <a:pt x="1507" y="658"/>
                    </a:lnTo>
                    <a:lnTo>
                      <a:pt x="1507" y="663"/>
                    </a:lnTo>
                    <a:lnTo>
                      <a:pt x="1509" y="664"/>
                    </a:lnTo>
                    <a:lnTo>
                      <a:pt x="1510" y="663"/>
                    </a:lnTo>
                    <a:lnTo>
                      <a:pt x="1517" y="658"/>
                    </a:lnTo>
                    <a:lnTo>
                      <a:pt x="1517" y="663"/>
                    </a:lnTo>
                    <a:lnTo>
                      <a:pt x="1520" y="664"/>
                    </a:lnTo>
                    <a:lnTo>
                      <a:pt x="1519" y="669"/>
                    </a:lnTo>
                    <a:lnTo>
                      <a:pt x="1514" y="676"/>
                    </a:lnTo>
                    <a:lnTo>
                      <a:pt x="1509" y="679"/>
                    </a:lnTo>
                    <a:lnTo>
                      <a:pt x="1507" y="683"/>
                    </a:lnTo>
                    <a:lnTo>
                      <a:pt x="1510" y="683"/>
                    </a:lnTo>
                    <a:lnTo>
                      <a:pt x="1515" y="686"/>
                    </a:lnTo>
                    <a:lnTo>
                      <a:pt x="1519" y="683"/>
                    </a:lnTo>
                    <a:lnTo>
                      <a:pt x="1515" y="681"/>
                    </a:lnTo>
                    <a:lnTo>
                      <a:pt x="1517" y="676"/>
                    </a:lnTo>
                    <a:lnTo>
                      <a:pt x="1522" y="673"/>
                    </a:lnTo>
                    <a:lnTo>
                      <a:pt x="1525" y="678"/>
                    </a:lnTo>
                    <a:lnTo>
                      <a:pt x="1525" y="681"/>
                    </a:lnTo>
                    <a:lnTo>
                      <a:pt x="1527" y="679"/>
                    </a:lnTo>
                    <a:lnTo>
                      <a:pt x="1525" y="673"/>
                    </a:lnTo>
                    <a:lnTo>
                      <a:pt x="1524" y="669"/>
                    </a:lnTo>
                    <a:lnTo>
                      <a:pt x="1524" y="661"/>
                    </a:lnTo>
                    <a:lnTo>
                      <a:pt x="1525" y="661"/>
                    </a:lnTo>
                    <a:lnTo>
                      <a:pt x="1530" y="663"/>
                    </a:lnTo>
                    <a:lnTo>
                      <a:pt x="1529" y="666"/>
                    </a:lnTo>
                    <a:lnTo>
                      <a:pt x="1527" y="669"/>
                    </a:lnTo>
                    <a:lnTo>
                      <a:pt x="1530" y="669"/>
                    </a:lnTo>
                    <a:lnTo>
                      <a:pt x="1534" y="668"/>
                    </a:lnTo>
                    <a:lnTo>
                      <a:pt x="1542" y="674"/>
                    </a:lnTo>
                    <a:lnTo>
                      <a:pt x="1542" y="678"/>
                    </a:lnTo>
                    <a:lnTo>
                      <a:pt x="1547" y="678"/>
                    </a:lnTo>
                    <a:lnTo>
                      <a:pt x="1550" y="679"/>
                    </a:lnTo>
                    <a:lnTo>
                      <a:pt x="1554" y="679"/>
                    </a:lnTo>
                    <a:lnTo>
                      <a:pt x="1550" y="674"/>
                    </a:lnTo>
                    <a:lnTo>
                      <a:pt x="1547" y="674"/>
                    </a:lnTo>
                    <a:lnTo>
                      <a:pt x="1545" y="673"/>
                    </a:lnTo>
                    <a:lnTo>
                      <a:pt x="1537" y="666"/>
                    </a:lnTo>
                    <a:lnTo>
                      <a:pt x="1534" y="664"/>
                    </a:lnTo>
                    <a:lnTo>
                      <a:pt x="1532" y="663"/>
                    </a:lnTo>
                    <a:lnTo>
                      <a:pt x="1537" y="656"/>
                    </a:lnTo>
                    <a:lnTo>
                      <a:pt x="1542" y="656"/>
                    </a:lnTo>
                    <a:lnTo>
                      <a:pt x="1547" y="653"/>
                    </a:lnTo>
                    <a:lnTo>
                      <a:pt x="1554" y="651"/>
                    </a:lnTo>
                    <a:lnTo>
                      <a:pt x="1560" y="651"/>
                    </a:lnTo>
                    <a:lnTo>
                      <a:pt x="1562" y="653"/>
                    </a:lnTo>
                    <a:lnTo>
                      <a:pt x="1565" y="653"/>
                    </a:lnTo>
                    <a:lnTo>
                      <a:pt x="1572" y="656"/>
                    </a:lnTo>
                    <a:lnTo>
                      <a:pt x="1572" y="659"/>
                    </a:lnTo>
                    <a:lnTo>
                      <a:pt x="1575" y="661"/>
                    </a:lnTo>
                    <a:lnTo>
                      <a:pt x="1579" y="663"/>
                    </a:lnTo>
                    <a:lnTo>
                      <a:pt x="1579" y="666"/>
                    </a:lnTo>
                    <a:lnTo>
                      <a:pt x="1582" y="666"/>
                    </a:lnTo>
                    <a:lnTo>
                      <a:pt x="1582" y="664"/>
                    </a:lnTo>
                    <a:lnTo>
                      <a:pt x="1587" y="664"/>
                    </a:lnTo>
                    <a:lnTo>
                      <a:pt x="1588" y="668"/>
                    </a:lnTo>
                    <a:lnTo>
                      <a:pt x="1593" y="671"/>
                    </a:lnTo>
                    <a:lnTo>
                      <a:pt x="1593" y="673"/>
                    </a:lnTo>
                    <a:lnTo>
                      <a:pt x="1593" y="676"/>
                    </a:lnTo>
                    <a:lnTo>
                      <a:pt x="1593" y="679"/>
                    </a:lnTo>
                    <a:lnTo>
                      <a:pt x="1595" y="681"/>
                    </a:lnTo>
                    <a:lnTo>
                      <a:pt x="1590" y="686"/>
                    </a:lnTo>
                    <a:lnTo>
                      <a:pt x="1587" y="686"/>
                    </a:lnTo>
                    <a:lnTo>
                      <a:pt x="1582" y="684"/>
                    </a:lnTo>
                    <a:lnTo>
                      <a:pt x="1575" y="686"/>
                    </a:lnTo>
                    <a:lnTo>
                      <a:pt x="1569" y="693"/>
                    </a:lnTo>
                    <a:lnTo>
                      <a:pt x="1577" y="688"/>
                    </a:lnTo>
                    <a:lnTo>
                      <a:pt x="1583" y="688"/>
                    </a:lnTo>
                    <a:lnTo>
                      <a:pt x="1585" y="689"/>
                    </a:lnTo>
                    <a:lnTo>
                      <a:pt x="1582" y="693"/>
                    </a:lnTo>
                    <a:lnTo>
                      <a:pt x="1577" y="694"/>
                    </a:lnTo>
                    <a:lnTo>
                      <a:pt x="1572" y="703"/>
                    </a:lnTo>
                    <a:lnTo>
                      <a:pt x="1569" y="704"/>
                    </a:lnTo>
                    <a:lnTo>
                      <a:pt x="1565" y="706"/>
                    </a:lnTo>
                    <a:lnTo>
                      <a:pt x="1565" y="709"/>
                    </a:lnTo>
                    <a:lnTo>
                      <a:pt x="1567" y="709"/>
                    </a:lnTo>
                    <a:lnTo>
                      <a:pt x="1575" y="701"/>
                    </a:lnTo>
                    <a:lnTo>
                      <a:pt x="1580" y="696"/>
                    </a:lnTo>
                    <a:lnTo>
                      <a:pt x="1585" y="693"/>
                    </a:lnTo>
                    <a:lnTo>
                      <a:pt x="1590" y="689"/>
                    </a:lnTo>
                    <a:lnTo>
                      <a:pt x="1595" y="691"/>
                    </a:lnTo>
                    <a:lnTo>
                      <a:pt x="1598" y="693"/>
                    </a:lnTo>
                    <a:lnTo>
                      <a:pt x="1602" y="693"/>
                    </a:lnTo>
                    <a:lnTo>
                      <a:pt x="1602" y="696"/>
                    </a:lnTo>
                    <a:lnTo>
                      <a:pt x="1600" y="699"/>
                    </a:lnTo>
                    <a:lnTo>
                      <a:pt x="1600" y="703"/>
                    </a:lnTo>
                    <a:lnTo>
                      <a:pt x="1595" y="704"/>
                    </a:lnTo>
                    <a:lnTo>
                      <a:pt x="1592" y="709"/>
                    </a:lnTo>
                    <a:lnTo>
                      <a:pt x="1587" y="709"/>
                    </a:lnTo>
                    <a:lnTo>
                      <a:pt x="1585" y="708"/>
                    </a:lnTo>
                    <a:lnTo>
                      <a:pt x="1580" y="708"/>
                    </a:lnTo>
                    <a:lnTo>
                      <a:pt x="1579" y="709"/>
                    </a:lnTo>
                    <a:lnTo>
                      <a:pt x="1583" y="709"/>
                    </a:lnTo>
                    <a:lnTo>
                      <a:pt x="1583" y="713"/>
                    </a:lnTo>
                    <a:lnTo>
                      <a:pt x="1575" y="716"/>
                    </a:lnTo>
                    <a:lnTo>
                      <a:pt x="1579" y="718"/>
                    </a:lnTo>
                    <a:lnTo>
                      <a:pt x="1582" y="714"/>
                    </a:lnTo>
                    <a:lnTo>
                      <a:pt x="1587" y="713"/>
                    </a:lnTo>
                    <a:lnTo>
                      <a:pt x="1590" y="713"/>
                    </a:lnTo>
                    <a:lnTo>
                      <a:pt x="1590" y="714"/>
                    </a:lnTo>
                    <a:lnTo>
                      <a:pt x="1588" y="716"/>
                    </a:lnTo>
                    <a:lnTo>
                      <a:pt x="1583" y="718"/>
                    </a:lnTo>
                    <a:lnTo>
                      <a:pt x="1579" y="721"/>
                    </a:lnTo>
                    <a:lnTo>
                      <a:pt x="1582" y="719"/>
                    </a:lnTo>
                    <a:lnTo>
                      <a:pt x="1583" y="721"/>
                    </a:lnTo>
                    <a:lnTo>
                      <a:pt x="1580" y="724"/>
                    </a:lnTo>
                    <a:lnTo>
                      <a:pt x="1575" y="729"/>
                    </a:lnTo>
                    <a:lnTo>
                      <a:pt x="1572" y="731"/>
                    </a:lnTo>
                    <a:lnTo>
                      <a:pt x="1575" y="733"/>
                    </a:lnTo>
                    <a:lnTo>
                      <a:pt x="1582" y="729"/>
                    </a:lnTo>
                    <a:lnTo>
                      <a:pt x="1585" y="721"/>
                    </a:lnTo>
                    <a:lnTo>
                      <a:pt x="1588" y="718"/>
                    </a:lnTo>
                    <a:lnTo>
                      <a:pt x="1595" y="713"/>
                    </a:lnTo>
                    <a:lnTo>
                      <a:pt x="1597" y="714"/>
                    </a:lnTo>
                    <a:lnTo>
                      <a:pt x="1597" y="718"/>
                    </a:lnTo>
                    <a:lnTo>
                      <a:pt x="1600" y="716"/>
                    </a:lnTo>
                    <a:lnTo>
                      <a:pt x="1602" y="713"/>
                    </a:lnTo>
                    <a:lnTo>
                      <a:pt x="1607" y="709"/>
                    </a:lnTo>
                    <a:lnTo>
                      <a:pt x="1610" y="709"/>
                    </a:lnTo>
                    <a:lnTo>
                      <a:pt x="1610" y="713"/>
                    </a:lnTo>
                    <a:lnTo>
                      <a:pt x="1603" y="718"/>
                    </a:lnTo>
                    <a:lnTo>
                      <a:pt x="1595" y="723"/>
                    </a:lnTo>
                    <a:lnTo>
                      <a:pt x="1592" y="723"/>
                    </a:lnTo>
                    <a:lnTo>
                      <a:pt x="1592" y="726"/>
                    </a:lnTo>
                    <a:lnTo>
                      <a:pt x="1593" y="726"/>
                    </a:lnTo>
                    <a:lnTo>
                      <a:pt x="1590" y="731"/>
                    </a:lnTo>
                    <a:lnTo>
                      <a:pt x="1590" y="734"/>
                    </a:lnTo>
                    <a:lnTo>
                      <a:pt x="1592" y="734"/>
                    </a:lnTo>
                    <a:lnTo>
                      <a:pt x="1593" y="731"/>
                    </a:lnTo>
                    <a:lnTo>
                      <a:pt x="1595" y="728"/>
                    </a:lnTo>
                    <a:lnTo>
                      <a:pt x="1602" y="723"/>
                    </a:lnTo>
                    <a:lnTo>
                      <a:pt x="1607" y="719"/>
                    </a:lnTo>
                    <a:lnTo>
                      <a:pt x="1607" y="723"/>
                    </a:lnTo>
                    <a:lnTo>
                      <a:pt x="1607" y="724"/>
                    </a:lnTo>
                    <a:lnTo>
                      <a:pt x="1605" y="728"/>
                    </a:lnTo>
                    <a:lnTo>
                      <a:pt x="1598" y="733"/>
                    </a:lnTo>
                    <a:lnTo>
                      <a:pt x="1598" y="736"/>
                    </a:lnTo>
                    <a:lnTo>
                      <a:pt x="1595" y="741"/>
                    </a:lnTo>
                    <a:lnTo>
                      <a:pt x="1592" y="742"/>
                    </a:lnTo>
                    <a:lnTo>
                      <a:pt x="1592" y="744"/>
                    </a:lnTo>
                    <a:lnTo>
                      <a:pt x="1597" y="742"/>
                    </a:lnTo>
                    <a:lnTo>
                      <a:pt x="1598" y="739"/>
                    </a:lnTo>
                    <a:lnTo>
                      <a:pt x="1605" y="733"/>
                    </a:lnTo>
                    <a:lnTo>
                      <a:pt x="1608" y="731"/>
                    </a:lnTo>
                    <a:lnTo>
                      <a:pt x="1610" y="734"/>
                    </a:lnTo>
                    <a:lnTo>
                      <a:pt x="1612" y="734"/>
                    </a:lnTo>
                    <a:lnTo>
                      <a:pt x="1612" y="737"/>
                    </a:lnTo>
                    <a:lnTo>
                      <a:pt x="1608" y="737"/>
                    </a:lnTo>
                    <a:lnTo>
                      <a:pt x="1603" y="744"/>
                    </a:lnTo>
                    <a:lnTo>
                      <a:pt x="1602" y="749"/>
                    </a:lnTo>
                    <a:lnTo>
                      <a:pt x="1605" y="749"/>
                    </a:lnTo>
                    <a:lnTo>
                      <a:pt x="1607" y="747"/>
                    </a:lnTo>
                    <a:lnTo>
                      <a:pt x="1607" y="744"/>
                    </a:lnTo>
                    <a:lnTo>
                      <a:pt x="1610" y="739"/>
                    </a:lnTo>
                    <a:lnTo>
                      <a:pt x="1615" y="737"/>
                    </a:lnTo>
                    <a:lnTo>
                      <a:pt x="1615" y="733"/>
                    </a:lnTo>
                    <a:lnTo>
                      <a:pt x="1617" y="729"/>
                    </a:lnTo>
                    <a:lnTo>
                      <a:pt x="1620" y="728"/>
                    </a:lnTo>
                    <a:lnTo>
                      <a:pt x="1622" y="724"/>
                    </a:lnTo>
                    <a:lnTo>
                      <a:pt x="1623" y="723"/>
                    </a:lnTo>
                    <a:lnTo>
                      <a:pt x="1625" y="721"/>
                    </a:lnTo>
                    <a:lnTo>
                      <a:pt x="1627" y="719"/>
                    </a:lnTo>
                    <a:lnTo>
                      <a:pt x="1627" y="716"/>
                    </a:lnTo>
                    <a:lnTo>
                      <a:pt x="1630" y="714"/>
                    </a:lnTo>
                    <a:lnTo>
                      <a:pt x="1633" y="721"/>
                    </a:lnTo>
                    <a:lnTo>
                      <a:pt x="1637" y="723"/>
                    </a:lnTo>
                    <a:lnTo>
                      <a:pt x="1640" y="728"/>
                    </a:lnTo>
                    <a:lnTo>
                      <a:pt x="1642" y="731"/>
                    </a:lnTo>
                    <a:lnTo>
                      <a:pt x="1642" y="736"/>
                    </a:lnTo>
                    <a:lnTo>
                      <a:pt x="1647" y="739"/>
                    </a:lnTo>
                    <a:lnTo>
                      <a:pt x="1647" y="742"/>
                    </a:lnTo>
                    <a:lnTo>
                      <a:pt x="1643" y="744"/>
                    </a:lnTo>
                    <a:lnTo>
                      <a:pt x="1640" y="749"/>
                    </a:lnTo>
                    <a:lnTo>
                      <a:pt x="1637" y="749"/>
                    </a:lnTo>
                    <a:lnTo>
                      <a:pt x="1633" y="747"/>
                    </a:lnTo>
                    <a:lnTo>
                      <a:pt x="1630" y="744"/>
                    </a:lnTo>
                    <a:lnTo>
                      <a:pt x="1627" y="744"/>
                    </a:lnTo>
                    <a:lnTo>
                      <a:pt x="1625" y="746"/>
                    </a:lnTo>
                    <a:lnTo>
                      <a:pt x="1622" y="747"/>
                    </a:lnTo>
                    <a:lnTo>
                      <a:pt x="1620" y="751"/>
                    </a:lnTo>
                    <a:lnTo>
                      <a:pt x="1617" y="752"/>
                    </a:lnTo>
                    <a:lnTo>
                      <a:pt x="1613" y="752"/>
                    </a:lnTo>
                    <a:lnTo>
                      <a:pt x="1612" y="756"/>
                    </a:lnTo>
                    <a:lnTo>
                      <a:pt x="1617" y="756"/>
                    </a:lnTo>
                    <a:lnTo>
                      <a:pt x="1618" y="756"/>
                    </a:lnTo>
                    <a:lnTo>
                      <a:pt x="1620" y="757"/>
                    </a:lnTo>
                    <a:lnTo>
                      <a:pt x="1617" y="761"/>
                    </a:lnTo>
                    <a:lnTo>
                      <a:pt x="1612" y="762"/>
                    </a:lnTo>
                    <a:lnTo>
                      <a:pt x="1608" y="764"/>
                    </a:lnTo>
                    <a:lnTo>
                      <a:pt x="1613" y="766"/>
                    </a:lnTo>
                    <a:lnTo>
                      <a:pt x="1618" y="762"/>
                    </a:lnTo>
                    <a:lnTo>
                      <a:pt x="1623" y="762"/>
                    </a:lnTo>
                    <a:lnTo>
                      <a:pt x="1627" y="762"/>
                    </a:lnTo>
                    <a:lnTo>
                      <a:pt x="1632" y="759"/>
                    </a:lnTo>
                    <a:lnTo>
                      <a:pt x="1635" y="759"/>
                    </a:lnTo>
                    <a:lnTo>
                      <a:pt x="1638" y="762"/>
                    </a:lnTo>
                    <a:lnTo>
                      <a:pt x="1638" y="764"/>
                    </a:lnTo>
                    <a:lnTo>
                      <a:pt x="1638" y="766"/>
                    </a:lnTo>
                    <a:lnTo>
                      <a:pt x="1640" y="764"/>
                    </a:lnTo>
                    <a:lnTo>
                      <a:pt x="1642" y="759"/>
                    </a:lnTo>
                    <a:lnTo>
                      <a:pt x="1640" y="756"/>
                    </a:lnTo>
                    <a:lnTo>
                      <a:pt x="1643" y="752"/>
                    </a:lnTo>
                    <a:lnTo>
                      <a:pt x="1650" y="749"/>
                    </a:lnTo>
                    <a:lnTo>
                      <a:pt x="1652" y="751"/>
                    </a:lnTo>
                    <a:lnTo>
                      <a:pt x="1650" y="754"/>
                    </a:lnTo>
                    <a:lnTo>
                      <a:pt x="1652" y="757"/>
                    </a:lnTo>
                    <a:lnTo>
                      <a:pt x="1650" y="761"/>
                    </a:lnTo>
                    <a:lnTo>
                      <a:pt x="1645" y="766"/>
                    </a:lnTo>
                    <a:lnTo>
                      <a:pt x="1640" y="767"/>
                    </a:lnTo>
                    <a:lnTo>
                      <a:pt x="1637" y="771"/>
                    </a:lnTo>
                    <a:lnTo>
                      <a:pt x="1637" y="772"/>
                    </a:lnTo>
                    <a:lnTo>
                      <a:pt x="1632" y="772"/>
                    </a:lnTo>
                    <a:lnTo>
                      <a:pt x="1630" y="771"/>
                    </a:lnTo>
                    <a:lnTo>
                      <a:pt x="1627" y="771"/>
                    </a:lnTo>
                    <a:lnTo>
                      <a:pt x="1623" y="774"/>
                    </a:lnTo>
                    <a:lnTo>
                      <a:pt x="1623" y="777"/>
                    </a:lnTo>
                    <a:lnTo>
                      <a:pt x="1618" y="781"/>
                    </a:lnTo>
                    <a:lnTo>
                      <a:pt x="1618" y="784"/>
                    </a:lnTo>
                    <a:lnTo>
                      <a:pt x="1617" y="786"/>
                    </a:lnTo>
                    <a:lnTo>
                      <a:pt x="1620" y="786"/>
                    </a:lnTo>
                    <a:lnTo>
                      <a:pt x="1625" y="781"/>
                    </a:lnTo>
                    <a:lnTo>
                      <a:pt x="1628" y="774"/>
                    </a:lnTo>
                    <a:lnTo>
                      <a:pt x="1632" y="774"/>
                    </a:lnTo>
                    <a:lnTo>
                      <a:pt x="1632" y="774"/>
                    </a:lnTo>
                    <a:lnTo>
                      <a:pt x="1635" y="776"/>
                    </a:lnTo>
                    <a:lnTo>
                      <a:pt x="1635" y="777"/>
                    </a:lnTo>
                    <a:lnTo>
                      <a:pt x="1633" y="779"/>
                    </a:lnTo>
                    <a:lnTo>
                      <a:pt x="1630" y="784"/>
                    </a:lnTo>
                    <a:lnTo>
                      <a:pt x="1623" y="789"/>
                    </a:lnTo>
                    <a:lnTo>
                      <a:pt x="1620" y="792"/>
                    </a:lnTo>
                    <a:lnTo>
                      <a:pt x="1620" y="794"/>
                    </a:lnTo>
                    <a:lnTo>
                      <a:pt x="1628" y="789"/>
                    </a:lnTo>
                    <a:lnTo>
                      <a:pt x="1637" y="782"/>
                    </a:lnTo>
                    <a:lnTo>
                      <a:pt x="1638" y="774"/>
                    </a:lnTo>
                    <a:lnTo>
                      <a:pt x="1640" y="772"/>
                    </a:lnTo>
                    <a:lnTo>
                      <a:pt x="1642" y="769"/>
                    </a:lnTo>
                    <a:lnTo>
                      <a:pt x="1645" y="769"/>
                    </a:lnTo>
                    <a:lnTo>
                      <a:pt x="1652" y="766"/>
                    </a:lnTo>
                    <a:lnTo>
                      <a:pt x="1658" y="762"/>
                    </a:lnTo>
                    <a:lnTo>
                      <a:pt x="1662" y="762"/>
                    </a:lnTo>
                    <a:lnTo>
                      <a:pt x="1662" y="764"/>
                    </a:lnTo>
                    <a:lnTo>
                      <a:pt x="1660" y="766"/>
                    </a:lnTo>
                    <a:lnTo>
                      <a:pt x="1655" y="771"/>
                    </a:lnTo>
                    <a:lnTo>
                      <a:pt x="1650" y="771"/>
                    </a:lnTo>
                    <a:lnTo>
                      <a:pt x="1647" y="772"/>
                    </a:lnTo>
                    <a:lnTo>
                      <a:pt x="1647" y="777"/>
                    </a:lnTo>
                    <a:lnTo>
                      <a:pt x="1647" y="777"/>
                    </a:lnTo>
                    <a:lnTo>
                      <a:pt x="1650" y="774"/>
                    </a:lnTo>
                    <a:lnTo>
                      <a:pt x="1655" y="774"/>
                    </a:lnTo>
                    <a:lnTo>
                      <a:pt x="1660" y="771"/>
                    </a:lnTo>
                    <a:lnTo>
                      <a:pt x="1663" y="769"/>
                    </a:lnTo>
                    <a:lnTo>
                      <a:pt x="1665" y="767"/>
                    </a:lnTo>
                    <a:lnTo>
                      <a:pt x="1668" y="766"/>
                    </a:lnTo>
                    <a:lnTo>
                      <a:pt x="1672" y="766"/>
                    </a:lnTo>
                    <a:lnTo>
                      <a:pt x="1675" y="771"/>
                    </a:lnTo>
                    <a:lnTo>
                      <a:pt x="1680" y="776"/>
                    </a:lnTo>
                    <a:lnTo>
                      <a:pt x="1682" y="779"/>
                    </a:lnTo>
                    <a:lnTo>
                      <a:pt x="1686" y="781"/>
                    </a:lnTo>
                    <a:lnTo>
                      <a:pt x="1686" y="784"/>
                    </a:lnTo>
                    <a:lnTo>
                      <a:pt x="1686" y="787"/>
                    </a:lnTo>
                    <a:lnTo>
                      <a:pt x="1682" y="791"/>
                    </a:lnTo>
                    <a:lnTo>
                      <a:pt x="1680" y="791"/>
                    </a:lnTo>
                    <a:lnTo>
                      <a:pt x="1680" y="786"/>
                    </a:lnTo>
                    <a:lnTo>
                      <a:pt x="1677" y="786"/>
                    </a:lnTo>
                    <a:lnTo>
                      <a:pt x="1677" y="789"/>
                    </a:lnTo>
                    <a:lnTo>
                      <a:pt x="1673" y="791"/>
                    </a:lnTo>
                    <a:lnTo>
                      <a:pt x="1672" y="794"/>
                    </a:lnTo>
                    <a:lnTo>
                      <a:pt x="1663" y="794"/>
                    </a:lnTo>
                    <a:lnTo>
                      <a:pt x="1660" y="796"/>
                    </a:lnTo>
                    <a:lnTo>
                      <a:pt x="1655" y="796"/>
                    </a:lnTo>
                    <a:lnTo>
                      <a:pt x="1648" y="799"/>
                    </a:lnTo>
                    <a:lnTo>
                      <a:pt x="1645" y="799"/>
                    </a:lnTo>
                    <a:lnTo>
                      <a:pt x="1638" y="802"/>
                    </a:lnTo>
                    <a:lnTo>
                      <a:pt x="1642" y="802"/>
                    </a:lnTo>
                    <a:lnTo>
                      <a:pt x="1645" y="804"/>
                    </a:lnTo>
                    <a:lnTo>
                      <a:pt x="1643" y="806"/>
                    </a:lnTo>
                    <a:lnTo>
                      <a:pt x="1637" y="807"/>
                    </a:lnTo>
                    <a:lnTo>
                      <a:pt x="1635" y="809"/>
                    </a:lnTo>
                    <a:lnTo>
                      <a:pt x="1643" y="809"/>
                    </a:lnTo>
                    <a:lnTo>
                      <a:pt x="1648" y="804"/>
                    </a:lnTo>
                    <a:lnTo>
                      <a:pt x="1655" y="799"/>
                    </a:lnTo>
                    <a:lnTo>
                      <a:pt x="1660" y="797"/>
                    </a:lnTo>
                    <a:lnTo>
                      <a:pt x="1663" y="799"/>
                    </a:lnTo>
                    <a:lnTo>
                      <a:pt x="1667" y="797"/>
                    </a:lnTo>
                    <a:lnTo>
                      <a:pt x="1670" y="797"/>
                    </a:lnTo>
                    <a:lnTo>
                      <a:pt x="1670" y="799"/>
                    </a:lnTo>
                    <a:lnTo>
                      <a:pt x="1670" y="804"/>
                    </a:lnTo>
                    <a:lnTo>
                      <a:pt x="1667" y="806"/>
                    </a:lnTo>
                    <a:lnTo>
                      <a:pt x="1663" y="809"/>
                    </a:lnTo>
                    <a:lnTo>
                      <a:pt x="1660" y="807"/>
                    </a:lnTo>
                    <a:lnTo>
                      <a:pt x="1657" y="809"/>
                    </a:lnTo>
                    <a:lnTo>
                      <a:pt x="1653" y="814"/>
                    </a:lnTo>
                    <a:lnTo>
                      <a:pt x="1650" y="816"/>
                    </a:lnTo>
                    <a:lnTo>
                      <a:pt x="1647" y="814"/>
                    </a:lnTo>
                    <a:lnTo>
                      <a:pt x="1643" y="814"/>
                    </a:lnTo>
                    <a:lnTo>
                      <a:pt x="1640" y="817"/>
                    </a:lnTo>
                    <a:lnTo>
                      <a:pt x="1642" y="817"/>
                    </a:lnTo>
                    <a:lnTo>
                      <a:pt x="1647" y="816"/>
                    </a:lnTo>
                    <a:lnTo>
                      <a:pt x="1650" y="817"/>
                    </a:lnTo>
                    <a:lnTo>
                      <a:pt x="1652" y="817"/>
                    </a:lnTo>
                    <a:lnTo>
                      <a:pt x="1657" y="814"/>
                    </a:lnTo>
                    <a:lnTo>
                      <a:pt x="1660" y="811"/>
                    </a:lnTo>
                    <a:lnTo>
                      <a:pt x="1663" y="809"/>
                    </a:lnTo>
                    <a:lnTo>
                      <a:pt x="1667" y="811"/>
                    </a:lnTo>
                    <a:lnTo>
                      <a:pt x="1672" y="811"/>
                    </a:lnTo>
                    <a:lnTo>
                      <a:pt x="1673" y="807"/>
                    </a:lnTo>
                    <a:lnTo>
                      <a:pt x="1678" y="806"/>
                    </a:lnTo>
                    <a:lnTo>
                      <a:pt x="1680" y="804"/>
                    </a:lnTo>
                    <a:lnTo>
                      <a:pt x="1680" y="802"/>
                    </a:lnTo>
                    <a:lnTo>
                      <a:pt x="1678" y="801"/>
                    </a:lnTo>
                    <a:lnTo>
                      <a:pt x="1682" y="797"/>
                    </a:lnTo>
                    <a:lnTo>
                      <a:pt x="1682" y="794"/>
                    </a:lnTo>
                    <a:lnTo>
                      <a:pt x="1685" y="794"/>
                    </a:lnTo>
                    <a:lnTo>
                      <a:pt x="1686" y="796"/>
                    </a:lnTo>
                    <a:lnTo>
                      <a:pt x="1688" y="794"/>
                    </a:lnTo>
                    <a:lnTo>
                      <a:pt x="1690" y="799"/>
                    </a:lnTo>
                    <a:lnTo>
                      <a:pt x="1693" y="807"/>
                    </a:lnTo>
                    <a:lnTo>
                      <a:pt x="1695" y="812"/>
                    </a:lnTo>
                    <a:lnTo>
                      <a:pt x="1696" y="816"/>
                    </a:lnTo>
                    <a:lnTo>
                      <a:pt x="1696" y="819"/>
                    </a:lnTo>
                    <a:lnTo>
                      <a:pt x="1695" y="822"/>
                    </a:lnTo>
                    <a:lnTo>
                      <a:pt x="1690" y="822"/>
                    </a:lnTo>
                    <a:lnTo>
                      <a:pt x="1686" y="821"/>
                    </a:lnTo>
                    <a:lnTo>
                      <a:pt x="1680" y="819"/>
                    </a:lnTo>
                    <a:lnTo>
                      <a:pt x="1677" y="821"/>
                    </a:lnTo>
                    <a:lnTo>
                      <a:pt x="1672" y="824"/>
                    </a:lnTo>
                    <a:lnTo>
                      <a:pt x="1670" y="824"/>
                    </a:lnTo>
                    <a:lnTo>
                      <a:pt x="1668" y="822"/>
                    </a:lnTo>
                    <a:lnTo>
                      <a:pt x="1663" y="822"/>
                    </a:lnTo>
                    <a:lnTo>
                      <a:pt x="1662" y="826"/>
                    </a:lnTo>
                    <a:lnTo>
                      <a:pt x="1653" y="826"/>
                    </a:lnTo>
                    <a:lnTo>
                      <a:pt x="1657" y="827"/>
                    </a:lnTo>
                    <a:lnTo>
                      <a:pt x="1665" y="826"/>
                    </a:lnTo>
                    <a:lnTo>
                      <a:pt x="1670" y="827"/>
                    </a:lnTo>
                    <a:lnTo>
                      <a:pt x="1677" y="832"/>
                    </a:lnTo>
                    <a:lnTo>
                      <a:pt x="1680" y="834"/>
                    </a:lnTo>
                    <a:lnTo>
                      <a:pt x="1682" y="834"/>
                    </a:lnTo>
                    <a:lnTo>
                      <a:pt x="1685" y="832"/>
                    </a:lnTo>
                    <a:lnTo>
                      <a:pt x="1686" y="834"/>
                    </a:lnTo>
                    <a:lnTo>
                      <a:pt x="1691" y="837"/>
                    </a:lnTo>
                    <a:lnTo>
                      <a:pt x="1695" y="839"/>
                    </a:lnTo>
                    <a:lnTo>
                      <a:pt x="1696" y="840"/>
                    </a:lnTo>
                    <a:lnTo>
                      <a:pt x="1698" y="845"/>
                    </a:lnTo>
                    <a:lnTo>
                      <a:pt x="1698" y="849"/>
                    </a:lnTo>
                    <a:lnTo>
                      <a:pt x="1696" y="850"/>
                    </a:lnTo>
                    <a:lnTo>
                      <a:pt x="1693" y="850"/>
                    </a:lnTo>
                    <a:lnTo>
                      <a:pt x="1691" y="847"/>
                    </a:lnTo>
                    <a:lnTo>
                      <a:pt x="1690" y="847"/>
                    </a:lnTo>
                    <a:lnTo>
                      <a:pt x="1688" y="850"/>
                    </a:lnTo>
                    <a:lnTo>
                      <a:pt x="1685" y="849"/>
                    </a:lnTo>
                    <a:lnTo>
                      <a:pt x="1683" y="847"/>
                    </a:lnTo>
                    <a:lnTo>
                      <a:pt x="1682" y="847"/>
                    </a:lnTo>
                    <a:lnTo>
                      <a:pt x="1678" y="847"/>
                    </a:lnTo>
                    <a:lnTo>
                      <a:pt x="1673" y="842"/>
                    </a:lnTo>
                    <a:lnTo>
                      <a:pt x="1670" y="840"/>
                    </a:lnTo>
                    <a:lnTo>
                      <a:pt x="1667" y="840"/>
                    </a:lnTo>
                    <a:lnTo>
                      <a:pt x="1663" y="842"/>
                    </a:lnTo>
                    <a:lnTo>
                      <a:pt x="1660" y="840"/>
                    </a:lnTo>
                    <a:lnTo>
                      <a:pt x="1662" y="842"/>
                    </a:lnTo>
                    <a:lnTo>
                      <a:pt x="1665" y="844"/>
                    </a:lnTo>
                    <a:lnTo>
                      <a:pt x="1670" y="844"/>
                    </a:lnTo>
                    <a:lnTo>
                      <a:pt x="1668" y="845"/>
                    </a:lnTo>
                    <a:lnTo>
                      <a:pt x="1662" y="845"/>
                    </a:lnTo>
                    <a:lnTo>
                      <a:pt x="1660" y="847"/>
                    </a:lnTo>
                    <a:lnTo>
                      <a:pt x="1655" y="847"/>
                    </a:lnTo>
                    <a:lnTo>
                      <a:pt x="1650" y="849"/>
                    </a:lnTo>
                    <a:lnTo>
                      <a:pt x="1652" y="852"/>
                    </a:lnTo>
                    <a:lnTo>
                      <a:pt x="1653" y="852"/>
                    </a:lnTo>
                    <a:lnTo>
                      <a:pt x="1655" y="850"/>
                    </a:lnTo>
                    <a:lnTo>
                      <a:pt x="1662" y="850"/>
                    </a:lnTo>
                    <a:lnTo>
                      <a:pt x="1665" y="849"/>
                    </a:lnTo>
                    <a:lnTo>
                      <a:pt x="1668" y="847"/>
                    </a:lnTo>
                    <a:lnTo>
                      <a:pt x="1670" y="850"/>
                    </a:lnTo>
                    <a:lnTo>
                      <a:pt x="1670" y="852"/>
                    </a:lnTo>
                    <a:lnTo>
                      <a:pt x="1673" y="854"/>
                    </a:lnTo>
                    <a:lnTo>
                      <a:pt x="1673" y="855"/>
                    </a:lnTo>
                    <a:lnTo>
                      <a:pt x="1673" y="855"/>
                    </a:lnTo>
                    <a:lnTo>
                      <a:pt x="1668" y="855"/>
                    </a:lnTo>
                    <a:lnTo>
                      <a:pt x="1667" y="857"/>
                    </a:lnTo>
                    <a:lnTo>
                      <a:pt x="1665" y="855"/>
                    </a:lnTo>
                    <a:lnTo>
                      <a:pt x="1663" y="854"/>
                    </a:lnTo>
                    <a:lnTo>
                      <a:pt x="1660" y="854"/>
                    </a:lnTo>
                    <a:lnTo>
                      <a:pt x="1660" y="855"/>
                    </a:lnTo>
                    <a:lnTo>
                      <a:pt x="1663" y="857"/>
                    </a:lnTo>
                    <a:lnTo>
                      <a:pt x="1667" y="859"/>
                    </a:lnTo>
                    <a:lnTo>
                      <a:pt x="1668" y="860"/>
                    </a:lnTo>
                    <a:lnTo>
                      <a:pt x="1668" y="864"/>
                    </a:lnTo>
                    <a:lnTo>
                      <a:pt x="1670" y="865"/>
                    </a:lnTo>
                    <a:lnTo>
                      <a:pt x="1667" y="865"/>
                    </a:lnTo>
                    <a:lnTo>
                      <a:pt x="1658" y="864"/>
                    </a:lnTo>
                    <a:lnTo>
                      <a:pt x="1652" y="864"/>
                    </a:lnTo>
                    <a:lnTo>
                      <a:pt x="1643" y="860"/>
                    </a:lnTo>
                    <a:lnTo>
                      <a:pt x="1640" y="860"/>
                    </a:lnTo>
                    <a:lnTo>
                      <a:pt x="1640" y="862"/>
                    </a:lnTo>
                    <a:lnTo>
                      <a:pt x="1645" y="864"/>
                    </a:lnTo>
                    <a:lnTo>
                      <a:pt x="1658" y="869"/>
                    </a:lnTo>
                    <a:lnTo>
                      <a:pt x="1658" y="870"/>
                    </a:lnTo>
                    <a:lnTo>
                      <a:pt x="1657" y="872"/>
                    </a:lnTo>
                    <a:lnTo>
                      <a:pt x="1650" y="867"/>
                    </a:lnTo>
                    <a:lnTo>
                      <a:pt x="1648" y="869"/>
                    </a:lnTo>
                    <a:lnTo>
                      <a:pt x="1645" y="872"/>
                    </a:lnTo>
                    <a:lnTo>
                      <a:pt x="1648" y="870"/>
                    </a:lnTo>
                    <a:lnTo>
                      <a:pt x="1650" y="872"/>
                    </a:lnTo>
                    <a:lnTo>
                      <a:pt x="1652" y="874"/>
                    </a:lnTo>
                    <a:lnTo>
                      <a:pt x="1653" y="874"/>
                    </a:lnTo>
                    <a:lnTo>
                      <a:pt x="1657" y="875"/>
                    </a:lnTo>
                    <a:lnTo>
                      <a:pt x="1657" y="877"/>
                    </a:lnTo>
                    <a:lnTo>
                      <a:pt x="1658" y="880"/>
                    </a:lnTo>
                    <a:lnTo>
                      <a:pt x="1660" y="879"/>
                    </a:lnTo>
                    <a:lnTo>
                      <a:pt x="1660" y="877"/>
                    </a:lnTo>
                    <a:lnTo>
                      <a:pt x="1665" y="877"/>
                    </a:lnTo>
                    <a:lnTo>
                      <a:pt x="1663" y="879"/>
                    </a:lnTo>
                    <a:lnTo>
                      <a:pt x="1662" y="880"/>
                    </a:lnTo>
                    <a:lnTo>
                      <a:pt x="1662" y="882"/>
                    </a:lnTo>
                    <a:lnTo>
                      <a:pt x="1665" y="882"/>
                    </a:lnTo>
                    <a:lnTo>
                      <a:pt x="1665" y="879"/>
                    </a:lnTo>
                    <a:lnTo>
                      <a:pt x="1668" y="879"/>
                    </a:lnTo>
                    <a:lnTo>
                      <a:pt x="1673" y="880"/>
                    </a:lnTo>
                    <a:lnTo>
                      <a:pt x="1678" y="882"/>
                    </a:lnTo>
                    <a:lnTo>
                      <a:pt x="1682" y="882"/>
                    </a:lnTo>
                    <a:lnTo>
                      <a:pt x="1680" y="885"/>
                    </a:lnTo>
                    <a:lnTo>
                      <a:pt x="1678" y="887"/>
                    </a:lnTo>
                    <a:lnTo>
                      <a:pt x="1675" y="885"/>
                    </a:lnTo>
                    <a:lnTo>
                      <a:pt x="1672" y="884"/>
                    </a:lnTo>
                    <a:lnTo>
                      <a:pt x="1667" y="885"/>
                    </a:lnTo>
                    <a:lnTo>
                      <a:pt x="1660" y="887"/>
                    </a:lnTo>
                    <a:lnTo>
                      <a:pt x="1660" y="890"/>
                    </a:lnTo>
                    <a:lnTo>
                      <a:pt x="1662" y="889"/>
                    </a:lnTo>
                    <a:lnTo>
                      <a:pt x="1668" y="889"/>
                    </a:lnTo>
                    <a:lnTo>
                      <a:pt x="1672" y="889"/>
                    </a:lnTo>
                    <a:lnTo>
                      <a:pt x="1668" y="890"/>
                    </a:lnTo>
                    <a:lnTo>
                      <a:pt x="1667" y="892"/>
                    </a:lnTo>
                    <a:lnTo>
                      <a:pt x="1670" y="890"/>
                    </a:lnTo>
                    <a:lnTo>
                      <a:pt x="1677" y="892"/>
                    </a:lnTo>
                    <a:lnTo>
                      <a:pt x="1678" y="894"/>
                    </a:lnTo>
                    <a:lnTo>
                      <a:pt x="1677" y="894"/>
                    </a:lnTo>
                    <a:lnTo>
                      <a:pt x="1682" y="895"/>
                    </a:lnTo>
                    <a:lnTo>
                      <a:pt x="1683" y="899"/>
                    </a:lnTo>
                    <a:lnTo>
                      <a:pt x="1682" y="900"/>
                    </a:lnTo>
                    <a:lnTo>
                      <a:pt x="1678" y="905"/>
                    </a:lnTo>
                    <a:lnTo>
                      <a:pt x="1680" y="909"/>
                    </a:lnTo>
                    <a:lnTo>
                      <a:pt x="1682" y="907"/>
                    </a:lnTo>
                    <a:lnTo>
                      <a:pt x="1682" y="904"/>
                    </a:lnTo>
                    <a:lnTo>
                      <a:pt x="1685" y="900"/>
                    </a:lnTo>
                    <a:lnTo>
                      <a:pt x="1688" y="900"/>
                    </a:lnTo>
                    <a:lnTo>
                      <a:pt x="1688" y="904"/>
                    </a:lnTo>
                    <a:lnTo>
                      <a:pt x="1686" y="907"/>
                    </a:lnTo>
                    <a:lnTo>
                      <a:pt x="1683" y="914"/>
                    </a:lnTo>
                    <a:lnTo>
                      <a:pt x="1680" y="917"/>
                    </a:lnTo>
                    <a:lnTo>
                      <a:pt x="1680" y="920"/>
                    </a:lnTo>
                    <a:lnTo>
                      <a:pt x="1683" y="919"/>
                    </a:lnTo>
                    <a:lnTo>
                      <a:pt x="1686" y="914"/>
                    </a:lnTo>
                    <a:lnTo>
                      <a:pt x="1686" y="912"/>
                    </a:lnTo>
                    <a:lnTo>
                      <a:pt x="1688" y="909"/>
                    </a:lnTo>
                    <a:lnTo>
                      <a:pt x="1693" y="907"/>
                    </a:lnTo>
                    <a:lnTo>
                      <a:pt x="1693" y="905"/>
                    </a:lnTo>
                    <a:lnTo>
                      <a:pt x="1695" y="902"/>
                    </a:lnTo>
                    <a:lnTo>
                      <a:pt x="1698" y="900"/>
                    </a:lnTo>
                    <a:lnTo>
                      <a:pt x="1698" y="902"/>
                    </a:lnTo>
                    <a:lnTo>
                      <a:pt x="1698" y="905"/>
                    </a:lnTo>
                    <a:lnTo>
                      <a:pt x="1693" y="910"/>
                    </a:lnTo>
                    <a:lnTo>
                      <a:pt x="1691" y="914"/>
                    </a:lnTo>
                    <a:lnTo>
                      <a:pt x="1691" y="917"/>
                    </a:lnTo>
                    <a:lnTo>
                      <a:pt x="1691" y="920"/>
                    </a:lnTo>
                    <a:lnTo>
                      <a:pt x="1693" y="920"/>
                    </a:lnTo>
                    <a:lnTo>
                      <a:pt x="1693" y="917"/>
                    </a:lnTo>
                    <a:lnTo>
                      <a:pt x="1693" y="914"/>
                    </a:lnTo>
                    <a:lnTo>
                      <a:pt x="1696" y="910"/>
                    </a:lnTo>
                    <a:lnTo>
                      <a:pt x="1700" y="907"/>
                    </a:lnTo>
                    <a:lnTo>
                      <a:pt x="1705" y="904"/>
                    </a:lnTo>
                    <a:lnTo>
                      <a:pt x="1708" y="900"/>
                    </a:lnTo>
                    <a:lnTo>
                      <a:pt x="1710" y="902"/>
                    </a:lnTo>
                    <a:lnTo>
                      <a:pt x="1710" y="907"/>
                    </a:lnTo>
                    <a:lnTo>
                      <a:pt x="1706" y="909"/>
                    </a:lnTo>
                    <a:lnTo>
                      <a:pt x="1701" y="910"/>
                    </a:lnTo>
                    <a:lnTo>
                      <a:pt x="1701" y="914"/>
                    </a:lnTo>
                    <a:lnTo>
                      <a:pt x="1700" y="917"/>
                    </a:lnTo>
                    <a:lnTo>
                      <a:pt x="1701" y="919"/>
                    </a:lnTo>
                    <a:lnTo>
                      <a:pt x="1701" y="917"/>
                    </a:lnTo>
                    <a:lnTo>
                      <a:pt x="1705" y="919"/>
                    </a:lnTo>
                    <a:lnTo>
                      <a:pt x="1706" y="917"/>
                    </a:lnTo>
                    <a:lnTo>
                      <a:pt x="1713" y="915"/>
                    </a:lnTo>
                    <a:lnTo>
                      <a:pt x="1715" y="917"/>
                    </a:lnTo>
                    <a:lnTo>
                      <a:pt x="1715" y="922"/>
                    </a:lnTo>
                    <a:lnTo>
                      <a:pt x="1715" y="925"/>
                    </a:lnTo>
                    <a:lnTo>
                      <a:pt x="1711" y="927"/>
                    </a:lnTo>
                    <a:lnTo>
                      <a:pt x="1711" y="927"/>
                    </a:lnTo>
                    <a:lnTo>
                      <a:pt x="1715" y="929"/>
                    </a:lnTo>
                    <a:lnTo>
                      <a:pt x="1716" y="932"/>
                    </a:lnTo>
                    <a:lnTo>
                      <a:pt x="1713" y="932"/>
                    </a:lnTo>
                    <a:lnTo>
                      <a:pt x="1710" y="932"/>
                    </a:lnTo>
                    <a:lnTo>
                      <a:pt x="1713" y="933"/>
                    </a:lnTo>
                    <a:lnTo>
                      <a:pt x="1716" y="935"/>
                    </a:lnTo>
                    <a:lnTo>
                      <a:pt x="1708" y="937"/>
                    </a:lnTo>
                    <a:lnTo>
                      <a:pt x="1703" y="937"/>
                    </a:lnTo>
                    <a:lnTo>
                      <a:pt x="1705" y="938"/>
                    </a:lnTo>
                    <a:lnTo>
                      <a:pt x="1710" y="938"/>
                    </a:lnTo>
                    <a:lnTo>
                      <a:pt x="1716" y="940"/>
                    </a:lnTo>
                    <a:lnTo>
                      <a:pt x="1718" y="938"/>
                    </a:lnTo>
                    <a:lnTo>
                      <a:pt x="1723" y="937"/>
                    </a:lnTo>
                    <a:lnTo>
                      <a:pt x="1723" y="937"/>
                    </a:lnTo>
                    <a:lnTo>
                      <a:pt x="1720" y="942"/>
                    </a:lnTo>
                    <a:lnTo>
                      <a:pt x="1718" y="947"/>
                    </a:lnTo>
                    <a:lnTo>
                      <a:pt x="1723" y="942"/>
                    </a:lnTo>
                    <a:lnTo>
                      <a:pt x="1726" y="942"/>
                    </a:lnTo>
                    <a:lnTo>
                      <a:pt x="1728" y="938"/>
                    </a:lnTo>
                    <a:lnTo>
                      <a:pt x="1733" y="935"/>
                    </a:lnTo>
                    <a:lnTo>
                      <a:pt x="1736" y="937"/>
                    </a:lnTo>
                    <a:lnTo>
                      <a:pt x="1736" y="938"/>
                    </a:lnTo>
                    <a:lnTo>
                      <a:pt x="1733" y="942"/>
                    </a:lnTo>
                    <a:lnTo>
                      <a:pt x="1731" y="942"/>
                    </a:lnTo>
                    <a:lnTo>
                      <a:pt x="1730" y="945"/>
                    </a:lnTo>
                    <a:lnTo>
                      <a:pt x="1726" y="948"/>
                    </a:lnTo>
                    <a:lnTo>
                      <a:pt x="1721" y="950"/>
                    </a:lnTo>
                    <a:lnTo>
                      <a:pt x="1720" y="955"/>
                    </a:lnTo>
                    <a:lnTo>
                      <a:pt x="1720" y="957"/>
                    </a:lnTo>
                    <a:lnTo>
                      <a:pt x="1723" y="958"/>
                    </a:lnTo>
                    <a:lnTo>
                      <a:pt x="1726" y="955"/>
                    </a:lnTo>
                    <a:lnTo>
                      <a:pt x="1726" y="953"/>
                    </a:lnTo>
                    <a:lnTo>
                      <a:pt x="1731" y="947"/>
                    </a:lnTo>
                    <a:lnTo>
                      <a:pt x="1735" y="947"/>
                    </a:lnTo>
                    <a:lnTo>
                      <a:pt x="1735" y="948"/>
                    </a:lnTo>
                    <a:lnTo>
                      <a:pt x="1731" y="953"/>
                    </a:lnTo>
                    <a:lnTo>
                      <a:pt x="1731" y="958"/>
                    </a:lnTo>
                    <a:lnTo>
                      <a:pt x="1730" y="962"/>
                    </a:lnTo>
                    <a:lnTo>
                      <a:pt x="1731" y="960"/>
                    </a:lnTo>
                    <a:lnTo>
                      <a:pt x="1735" y="953"/>
                    </a:lnTo>
                    <a:lnTo>
                      <a:pt x="1735" y="952"/>
                    </a:lnTo>
                    <a:lnTo>
                      <a:pt x="1738" y="950"/>
                    </a:lnTo>
                    <a:lnTo>
                      <a:pt x="1738" y="952"/>
                    </a:lnTo>
                    <a:lnTo>
                      <a:pt x="1740" y="957"/>
                    </a:lnTo>
                    <a:lnTo>
                      <a:pt x="1741" y="960"/>
                    </a:lnTo>
                    <a:lnTo>
                      <a:pt x="1743" y="960"/>
                    </a:lnTo>
                    <a:lnTo>
                      <a:pt x="1743" y="955"/>
                    </a:lnTo>
                    <a:lnTo>
                      <a:pt x="1745" y="952"/>
                    </a:lnTo>
                    <a:lnTo>
                      <a:pt x="1750" y="948"/>
                    </a:lnTo>
                    <a:lnTo>
                      <a:pt x="1751" y="950"/>
                    </a:lnTo>
                    <a:lnTo>
                      <a:pt x="1750" y="953"/>
                    </a:lnTo>
                    <a:lnTo>
                      <a:pt x="1751" y="953"/>
                    </a:lnTo>
                    <a:lnTo>
                      <a:pt x="1755" y="953"/>
                    </a:lnTo>
                    <a:lnTo>
                      <a:pt x="1756" y="957"/>
                    </a:lnTo>
                    <a:lnTo>
                      <a:pt x="1755" y="960"/>
                    </a:lnTo>
                    <a:lnTo>
                      <a:pt x="1760" y="960"/>
                    </a:lnTo>
                    <a:lnTo>
                      <a:pt x="1761" y="962"/>
                    </a:lnTo>
                    <a:lnTo>
                      <a:pt x="1761" y="965"/>
                    </a:lnTo>
                    <a:lnTo>
                      <a:pt x="1765" y="967"/>
                    </a:lnTo>
                    <a:lnTo>
                      <a:pt x="1765" y="970"/>
                    </a:lnTo>
                    <a:lnTo>
                      <a:pt x="1763" y="972"/>
                    </a:lnTo>
                    <a:lnTo>
                      <a:pt x="1761" y="972"/>
                    </a:lnTo>
                    <a:lnTo>
                      <a:pt x="1756" y="972"/>
                    </a:lnTo>
                    <a:lnTo>
                      <a:pt x="1756" y="970"/>
                    </a:lnTo>
                    <a:lnTo>
                      <a:pt x="1755" y="967"/>
                    </a:lnTo>
                    <a:lnTo>
                      <a:pt x="1751" y="965"/>
                    </a:lnTo>
                    <a:lnTo>
                      <a:pt x="1750" y="965"/>
                    </a:lnTo>
                    <a:lnTo>
                      <a:pt x="1748" y="967"/>
                    </a:lnTo>
                    <a:lnTo>
                      <a:pt x="1746" y="970"/>
                    </a:lnTo>
                    <a:lnTo>
                      <a:pt x="1750" y="968"/>
                    </a:lnTo>
                    <a:lnTo>
                      <a:pt x="1751" y="968"/>
                    </a:lnTo>
                    <a:lnTo>
                      <a:pt x="1753" y="970"/>
                    </a:lnTo>
                    <a:lnTo>
                      <a:pt x="1751" y="972"/>
                    </a:lnTo>
                    <a:lnTo>
                      <a:pt x="1753" y="972"/>
                    </a:lnTo>
                    <a:lnTo>
                      <a:pt x="1755" y="975"/>
                    </a:lnTo>
                    <a:lnTo>
                      <a:pt x="1753" y="975"/>
                    </a:lnTo>
                    <a:lnTo>
                      <a:pt x="1750" y="975"/>
                    </a:lnTo>
                    <a:lnTo>
                      <a:pt x="1746" y="977"/>
                    </a:lnTo>
                    <a:lnTo>
                      <a:pt x="1748" y="977"/>
                    </a:lnTo>
                    <a:lnTo>
                      <a:pt x="1753" y="977"/>
                    </a:lnTo>
                    <a:lnTo>
                      <a:pt x="1756" y="977"/>
                    </a:lnTo>
                    <a:lnTo>
                      <a:pt x="1756" y="978"/>
                    </a:lnTo>
                    <a:lnTo>
                      <a:pt x="1755" y="982"/>
                    </a:lnTo>
                    <a:lnTo>
                      <a:pt x="1750" y="982"/>
                    </a:lnTo>
                    <a:lnTo>
                      <a:pt x="1746" y="982"/>
                    </a:lnTo>
                    <a:lnTo>
                      <a:pt x="1743" y="982"/>
                    </a:lnTo>
                    <a:lnTo>
                      <a:pt x="1738" y="982"/>
                    </a:lnTo>
                    <a:lnTo>
                      <a:pt x="1740" y="978"/>
                    </a:lnTo>
                    <a:lnTo>
                      <a:pt x="1740" y="977"/>
                    </a:lnTo>
                    <a:lnTo>
                      <a:pt x="1736" y="975"/>
                    </a:lnTo>
                    <a:lnTo>
                      <a:pt x="1735" y="973"/>
                    </a:lnTo>
                    <a:lnTo>
                      <a:pt x="1733" y="973"/>
                    </a:lnTo>
                    <a:lnTo>
                      <a:pt x="1733" y="975"/>
                    </a:lnTo>
                    <a:lnTo>
                      <a:pt x="1735" y="977"/>
                    </a:lnTo>
                    <a:lnTo>
                      <a:pt x="1736" y="980"/>
                    </a:lnTo>
                    <a:lnTo>
                      <a:pt x="1736" y="982"/>
                    </a:lnTo>
                    <a:lnTo>
                      <a:pt x="1733" y="983"/>
                    </a:lnTo>
                    <a:lnTo>
                      <a:pt x="1730" y="980"/>
                    </a:lnTo>
                    <a:lnTo>
                      <a:pt x="1728" y="978"/>
                    </a:lnTo>
                    <a:lnTo>
                      <a:pt x="1728" y="982"/>
                    </a:lnTo>
                    <a:lnTo>
                      <a:pt x="1730" y="985"/>
                    </a:lnTo>
                    <a:lnTo>
                      <a:pt x="1735" y="985"/>
                    </a:lnTo>
                    <a:lnTo>
                      <a:pt x="1738" y="987"/>
                    </a:lnTo>
                    <a:lnTo>
                      <a:pt x="1740" y="987"/>
                    </a:lnTo>
                    <a:lnTo>
                      <a:pt x="1741" y="990"/>
                    </a:lnTo>
                    <a:lnTo>
                      <a:pt x="1740" y="993"/>
                    </a:lnTo>
                    <a:lnTo>
                      <a:pt x="1733" y="993"/>
                    </a:lnTo>
                    <a:lnTo>
                      <a:pt x="1731" y="990"/>
                    </a:lnTo>
                    <a:lnTo>
                      <a:pt x="1726" y="987"/>
                    </a:lnTo>
                    <a:lnTo>
                      <a:pt x="1725" y="985"/>
                    </a:lnTo>
                    <a:lnTo>
                      <a:pt x="1723" y="985"/>
                    </a:lnTo>
                    <a:lnTo>
                      <a:pt x="1725" y="987"/>
                    </a:lnTo>
                    <a:lnTo>
                      <a:pt x="1730" y="990"/>
                    </a:lnTo>
                    <a:lnTo>
                      <a:pt x="1731" y="993"/>
                    </a:lnTo>
                    <a:lnTo>
                      <a:pt x="1731" y="998"/>
                    </a:lnTo>
                    <a:lnTo>
                      <a:pt x="1730" y="1002"/>
                    </a:lnTo>
                    <a:lnTo>
                      <a:pt x="1726" y="1000"/>
                    </a:lnTo>
                    <a:lnTo>
                      <a:pt x="1726" y="998"/>
                    </a:lnTo>
                    <a:lnTo>
                      <a:pt x="1723" y="995"/>
                    </a:lnTo>
                    <a:lnTo>
                      <a:pt x="1720" y="995"/>
                    </a:lnTo>
                    <a:lnTo>
                      <a:pt x="1720" y="997"/>
                    </a:lnTo>
                    <a:lnTo>
                      <a:pt x="1721" y="997"/>
                    </a:lnTo>
                    <a:lnTo>
                      <a:pt x="1721" y="1002"/>
                    </a:lnTo>
                    <a:lnTo>
                      <a:pt x="1721" y="1007"/>
                    </a:lnTo>
                    <a:lnTo>
                      <a:pt x="1720" y="1007"/>
                    </a:lnTo>
                    <a:lnTo>
                      <a:pt x="1718" y="1007"/>
                    </a:lnTo>
                    <a:lnTo>
                      <a:pt x="1716" y="1005"/>
                    </a:lnTo>
                    <a:lnTo>
                      <a:pt x="1716" y="1002"/>
                    </a:lnTo>
                    <a:lnTo>
                      <a:pt x="1715" y="1002"/>
                    </a:lnTo>
                    <a:lnTo>
                      <a:pt x="1715" y="1005"/>
                    </a:lnTo>
                    <a:lnTo>
                      <a:pt x="1711" y="1005"/>
                    </a:lnTo>
                    <a:lnTo>
                      <a:pt x="1710" y="1005"/>
                    </a:lnTo>
                    <a:lnTo>
                      <a:pt x="1710" y="1002"/>
                    </a:lnTo>
                    <a:lnTo>
                      <a:pt x="1708" y="998"/>
                    </a:lnTo>
                    <a:lnTo>
                      <a:pt x="1708" y="995"/>
                    </a:lnTo>
                    <a:lnTo>
                      <a:pt x="1706" y="993"/>
                    </a:lnTo>
                    <a:lnTo>
                      <a:pt x="1706" y="997"/>
                    </a:lnTo>
                    <a:lnTo>
                      <a:pt x="1706" y="1002"/>
                    </a:lnTo>
                    <a:lnTo>
                      <a:pt x="1705" y="1003"/>
                    </a:lnTo>
                    <a:lnTo>
                      <a:pt x="1701" y="1003"/>
                    </a:lnTo>
                    <a:lnTo>
                      <a:pt x="1701" y="1005"/>
                    </a:lnTo>
                    <a:lnTo>
                      <a:pt x="1705" y="1005"/>
                    </a:lnTo>
                    <a:lnTo>
                      <a:pt x="1705" y="1007"/>
                    </a:lnTo>
                    <a:lnTo>
                      <a:pt x="1703" y="1010"/>
                    </a:lnTo>
                    <a:lnTo>
                      <a:pt x="1700" y="1008"/>
                    </a:lnTo>
                    <a:lnTo>
                      <a:pt x="1700" y="1008"/>
                    </a:lnTo>
                    <a:lnTo>
                      <a:pt x="1698" y="1010"/>
                    </a:lnTo>
                    <a:lnTo>
                      <a:pt x="1701" y="1012"/>
                    </a:lnTo>
                    <a:lnTo>
                      <a:pt x="1703" y="1012"/>
                    </a:lnTo>
                    <a:lnTo>
                      <a:pt x="1705" y="1013"/>
                    </a:lnTo>
                    <a:lnTo>
                      <a:pt x="1703" y="1015"/>
                    </a:lnTo>
                    <a:lnTo>
                      <a:pt x="1701" y="1017"/>
                    </a:lnTo>
                    <a:lnTo>
                      <a:pt x="1701" y="1018"/>
                    </a:lnTo>
                    <a:lnTo>
                      <a:pt x="1703" y="1022"/>
                    </a:lnTo>
                    <a:lnTo>
                      <a:pt x="1703" y="1023"/>
                    </a:lnTo>
                    <a:lnTo>
                      <a:pt x="1701" y="1023"/>
                    </a:lnTo>
                    <a:lnTo>
                      <a:pt x="1700" y="1022"/>
                    </a:lnTo>
                    <a:lnTo>
                      <a:pt x="1698" y="1023"/>
                    </a:lnTo>
                    <a:lnTo>
                      <a:pt x="1701" y="1025"/>
                    </a:lnTo>
                    <a:lnTo>
                      <a:pt x="1701" y="1028"/>
                    </a:lnTo>
                    <a:lnTo>
                      <a:pt x="1701" y="1031"/>
                    </a:lnTo>
                    <a:lnTo>
                      <a:pt x="1696" y="1033"/>
                    </a:lnTo>
                    <a:lnTo>
                      <a:pt x="1695" y="1035"/>
                    </a:lnTo>
                    <a:lnTo>
                      <a:pt x="1693" y="1033"/>
                    </a:lnTo>
                    <a:lnTo>
                      <a:pt x="1693" y="1031"/>
                    </a:lnTo>
                    <a:lnTo>
                      <a:pt x="1691" y="1031"/>
                    </a:lnTo>
                    <a:lnTo>
                      <a:pt x="1691" y="1030"/>
                    </a:lnTo>
                    <a:lnTo>
                      <a:pt x="1690" y="1028"/>
                    </a:lnTo>
                    <a:lnTo>
                      <a:pt x="1690" y="1027"/>
                    </a:lnTo>
                    <a:lnTo>
                      <a:pt x="1691" y="1025"/>
                    </a:lnTo>
                    <a:lnTo>
                      <a:pt x="1691" y="1023"/>
                    </a:lnTo>
                    <a:lnTo>
                      <a:pt x="1690" y="1023"/>
                    </a:lnTo>
                    <a:lnTo>
                      <a:pt x="1686" y="1025"/>
                    </a:lnTo>
                    <a:lnTo>
                      <a:pt x="1685" y="1027"/>
                    </a:lnTo>
                    <a:lnTo>
                      <a:pt x="1683" y="1027"/>
                    </a:lnTo>
                    <a:lnTo>
                      <a:pt x="1682" y="1025"/>
                    </a:lnTo>
                    <a:lnTo>
                      <a:pt x="1683" y="1022"/>
                    </a:lnTo>
                    <a:lnTo>
                      <a:pt x="1682" y="1020"/>
                    </a:lnTo>
                    <a:lnTo>
                      <a:pt x="1682" y="1018"/>
                    </a:lnTo>
                    <a:lnTo>
                      <a:pt x="1683" y="1017"/>
                    </a:lnTo>
                    <a:lnTo>
                      <a:pt x="1683" y="1015"/>
                    </a:lnTo>
                    <a:lnTo>
                      <a:pt x="1683" y="1013"/>
                    </a:lnTo>
                    <a:lnTo>
                      <a:pt x="1683" y="1013"/>
                    </a:lnTo>
                    <a:lnTo>
                      <a:pt x="1680" y="1015"/>
                    </a:lnTo>
                    <a:lnTo>
                      <a:pt x="1678" y="1020"/>
                    </a:lnTo>
                    <a:lnTo>
                      <a:pt x="1677" y="1023"/>
                    </a:lnTo>
                    <a:lnTo>
                      <a:pt x="1675" y="1022"/>
                    </a:lnTo>
                    <a:lnTo>
                      <a:pt x="1675" y="1018"/>
                    </a:lnTo>
                    <a:lnTo>
                      <a:pt x="1673" y="1017"/>
                    </a:lnTo>
                    <a:lnTo>
                      <a:pt x="1672" y="1013"/>
                    </a:lnTo>
                    <a:lnTo>
                      <a:pt x="1673" y="1012"/>
                    </a:lnTo>
                    <a:lnTo>
                      <a:pt x="1678" y="1010"/>
                    </a:lnTo>
                    <a:lnTo>
                      <a:pt x="1678" y="1010"/>
                    </a:lnTo>
                    <a:lnTo>
                      <a:pt x="1680" y="1008"/>
                    </a:lnTo>
                    <a:lnTo>
                      <a:pt x="1680" y="1008"/>
                    </a:lnTo>
                    <a:lnTo>
                      <a:pt x="1677" y="1007"/>
                    </a:lnTo>
                    <a:lnTo>
                      <a:pt x="1673" y="1008"/>
                    </a:lnTo>
                    <a:lnTo>
                      <a:pt x="1670" y="1007"/>
                    </a:lnTo>
                    <a:lnTo>
                      <a:pt x="1670" y="1007"/>
                    </a:lnTo>
                    <a:lnTo>
                      <a:pt x="1670" y="1003"/>
                    </a:lnTo>
                    <a:lnTo>
                      <a:pt x="1673" y="1003"/>
                    </a:lnTo>
                    <a:lnTo>
                      <a:pt x="1677" y="1000"/>
                    </a:lnTo>
                    <a:lnTo>
                      <a:pt x="1675" y="1000"/>
                    </a:lnTo>
                    <a:lnTo>
                      <a:pt x="1672" y="1002"/>
                    </a:lnTo>
                    <a:lnTo>
                      <a:pt x="1670" y="1000"/>
                    </a:lnTo>
                    <a:lnTo>
                      <a:pt x="1670" y="998"/>
                    </a:lnTo>
                    <a:lnTo>
                      <a:pt x="1672" y="997"/>
                    </a:lnTo>
                    <a:lnTo>
                      <a:pt x="1675" y="997"/>
                    </a:lnTo>
                    <a:lnTo>
                      <a:pt x="1678" y="995"/>
                    </a:lnTo>
                    <a:lnTo>
                      <a:pt x="1677" y="993"/>
                    </a:lnTo>
                    <a:lnTo>
                      <a:pt x="1672" y="995"/>
                    </a:lnTo>
                    <a:lnTo>
                      <a:pt x="1670" y="995"/>
                    </a:lnTo>
                    <a:lnTo>
                      <a:pt x="1668" y="995"/>
                    </a:lnTo>
                    <a:lnTo>
                      <a:pt x="1668" y="993"/>
                    </a:lnTo>
                    <a:lnTo>
                      <a:pt x="1672" y="988"/>
                    </a:lnTo>
                    <a:lnTo>
                      <a:pt x="1675" y="987"/>
                    </a:lnTo>
                    <a:lnTo>
                      <a:pt x="1680" y="987"/>
                    </a:lnTo>
                    <a:lnTo>
                      <a:pt x="1683" y="983"/>
                    </a:lnTo>
                    <a:lnTo>
                      <a:pt x="1686" y="982"/>
                    </a:lnTo>
                    <a:lnTo>
                      <a:pt x="1688" y="978"/>
                    </a:lnTo>
                    <a:lnTo>
                      <a:pt x="1691" y="975"/>
                    </a:lnTo>
                    <a:lnTo>
                      <a:pt x="1693" y="973"/>
                    </a:lnTo>
                    <a:lnTo>
                      <a:pt x="1693" y="972"/>
                    </a:lnTo>
                    <a:lnTo>
                      <a:pt x="1691" y="973"/>
                    </a:lnTo>
                    <a:lnTo>
                      <a:pt x="1686" y="975"/>
                    </a:lnTo>
                    <a:lnTo>
                      <a:pt x="1685" y="977"/>
                    </a:lnTo>
                    <a:lnTo>
                      <a:pt x="1683" y="980"/>
                    </a:lnTo>
                    <a:lnTo>
                      <a:pt x="1677" y="983"/>
                    </a:lnTo>
                    <a:lnTo>
                      <a:pt x="1673" y="982"/>
                    </a:lnTo>
                    <a:lnTo>
                      <a:pt x="1668" y="987"/>
                    </a:lnTo>
                    <a:lnTo>
                      <a:pt x="1663" y="987"/>
                    </a:lnTo>
                    <a:lnTo>
                      <a:pt x="1660" y="987"/>
                    </a:lnTo>
                    <a:lnTo>
                      <a:pt x="1660" y="985"/>
                    </a:lnTo>
                    <a:lnTo>
                      <a:pt x="1667" y="978"/>
                    </a:lnTo>
                    <a:lnTo>
                      <a:pt x="1672" y="975"/>
                    </a:lnTo>
                    <a:lnTo>
                      <a:pt x="1673" y="973"/>
                    </a:lnTo>
                    <a:lnTo>
                      <a:pt x="1675" y="972"/>
                    </a:lnTo>
                    <a:lnTo>
                      <a:pt x="1675" y="968"/>
                    </a:lnTo>
                    <a:lnTo>
                      <a:pt x="1672" y="973"/>
                    </a:lnTo>
                    <a:lnTo>
                      <a:pt x="1662" y="978"/>
                    </a:lnTo>
                    <a:lnTo>
                      <a:pt x="1658" y="980"/>
                    </a:lnTo>
                    <a:lnTo>
                      <a:pt x="1657" y="980"/>
                    </a:lnTo>
                    <a:lnTo>
                      <a:pt x="1655" y="978"/>
                    </a:lnTo>
                    <a:lnTo>
                      <a:pt x="1657" y="975"/>
                    </a:lnTo>
                    <a:lnTo>
                      <a:pt x="1655" y="973"/>
                    </a:lnTo>
                    <a:lnTo>
                      <a:pt x="1652" y="973"/>
                    </a:lnTo>
                    <a:lnTo>
                      <a:pt x="1650" y="973"/>
                    </a:lnTo>
                    <a:lnTo>
                      <a:pt x="1652" y="972"/>
                    </a:lnTo>
                    <a:lnTo>
                      <a:pt x="1653" y="970"/>
                    </a:lnTo>
                    <a:lnTo>
                      <a:pt x="1653" y="968"/>
                    </a:lnTo>
                    <a:lnTo>
                      <a:pt x="1652" y="967"/>
                    </a:lnTo>
                    <a:lnTo>
                      <a:pt x="1650" y="967"/>
                    </a:lnTo>
                    <a:lnTo>
                      <a:pt x="1648" y="967"/>
                    </a:lnTo>
                    <a:lnTo>
                      <a:pt x="1650" y="962"/>
                    </a:lnTo>
                    <a:lnTo>
                      <a:pt x="1652" y="962"/>
                    </a:lnTo>
                    <a:lnTo>
                      <a:pt x="1652" y="958"/>
                    </a:lnTo>
                    <a:lnTo>
                      <a:pt x="1648" y="957"/>
                    </a:lnTo>
                    <a:lnTo>
                      <a:pt x="1647" y="955"/>
                    </a:lnTo>
                    <a:lnTo>
                      <a:pt x="1647" y="955"/>
                    </a:lnTo>
                    <a:lnTo>
                      <a:pt x="1645" y="958"/>
                    </a:lnTo>
                    <a:lnTo>
                      <a:pt x="1647" y="960"/>
                    </a:lnTo>
                    <a:lnTo>
                      <a:pt x="1643" y="962"/>
                    </a:lnTo>
                    <a:lnTo>
                      <a:pt x="1640" y="960"/>
                    </a:lnTo>
                    <a:lnTo>
                      <a:pt x="1638" y="958"/>
                    </a:lnTo>
                    <a:lnTo>
                      <a:pt x="1633" y="958"/>
                    </a:lnTo>
                    <a:lnTo>
                      <a:pt x="1638" y="960"/>
                    </a:lnTo>
                    <a:lnTo>
                      <a:pt x="1642" y="965"/>
                    </a:lnTo>
                    <a:lnTo>
                      <a:pt x="1642" y="968"/>
                    </a:lnTo>
                    <a:lnTo>
                      <a:pt x="1638" y="967"/>
                    </a:lnTo>
                    <a:lnTo>
                      <a:pt x="1638" y="968"/>
                    </a:lnTo>
                    <a:lnTo>
                      <a:pt x="1638" y="970"/>
                    </a:lnTo>
                    <a:lnTo>
                      <a:pt x="1635" y="970"/>
                    </a:lnTo>
                    <a:lnTo>
                      <a:pt x="1633" y="968"/>
                    </a:lnTo>
                    <a:lnTo>
                      <a:pt x="1632" y="963"/>
                    </a:lnTo>
                    <a:lnTo>
                      <a:pt x="1630" y="962"/>
                    </a:lnTo>
                    <a:lnTo>
                      <a:pt x="1628" y="963"/>
                    </a:lnTo>
                    <a:lnTo>
                      <a:pt x="1632" y="965"/>
                    </a:lnTo>
                    <a:lnTo>
                      <a:pt x="1632" y="968"/>
                    </a:lnTo>
                    <a:lnTo>
                      <a:pt x="1630" y="972"/>
                    </a:lnTo>
                    <a:lnTo>
                      <a:pt x="1633" y="972"/>
                    </a:lnTo>
                    <a:lnTo>
                      <a:pt x="1637" y="975"/>
                    </a:lnTo>
                    <a:lnTo>
                      <a:pt x="1638" y="980"/>
                    </a:lnTo>
                    <a:lnTo>
                      <a:pt x="1637" y="982"/>
                    </a:lnTo>
                    <a:lnTo>
                      <a:pt x="1638" y="983"/>
                    </a:lnTo>
                    <a:lnTo>
                      <a:pt x="1638" y="985"/>
                    </a:lnTo>
                    <a:lnTo>
                      <a:pt x="1637" y="985"/>
                    </a:lnTo>
                    <a:lnTo>
                      <a:pt x="1632" y="985"/>
                    </a:lnTo>
                    <a:lnTo>
                      <a:pt x="1628" y="982"/>
                    </a:lnTo>
                    <a:lnTo>
                      <a:pt x="1628" y="987"/>
                    </a:lnTo>
                    <a:lnTo>
                      <a:pt x="1627" y="987"/>
                    </a:lnTo>
                    <a:lnTo>
                      <a:pt x="1622" y="982"/>
                    </a:lnTo>
                    <a:lnTo>
                      <a:pt x="1622" y="978"/>
                    </a:lnTo>
                    <a:lnTo>
                      <a:pt x="1622" y="977"/>
                    </a:lnTo>
                    <a:lnTo>
                      <a:pt x="1622" y="973"/>
                    </a:lnTo>
                    <a:lnTo>
                      <a:pt x="1618" y="972"/>
                    </a:lnTo>
                    <a:lnTo>
                      <a:pt x="1613" y="972"/>
                    </a:lnTo>
                    <a:lnTo>
                      <a:pt x="1613" y="970"/>
                    </a:lnTo>
                    <a:lnTo>
                      <a:pt x="1612" y="967"/>
                    </a:lnTo>
                    <a:lnTo>
                      <a:pt x="1608" y="968"/>
                    </a:lnTo>
                    <a:lnTo>
                      <a:pt x="1605" y="968"/>
                    </a:lnTo>
                    <a:lnTo>
                      <a:pt x="1600" y="968"/>
                    </a:lnTo>
                    <a:lnTo>
                      <a:pt x="1602" y="970"/>
                    </a:lnTo>
                    <a:lnTo>
                      <a:pt x="1607" y="972"/>
                    </a:lnTo>
                    <a:lnTo>
                      <a:pt x="1612" y="973"/>
                    </a:lnTo>
                    <a:lnTo>
                      <a:pt x="1617" y="973"/>
                    </a:lnTo>
                    <a:lnTo>
                      <a:pt x="1617" y="978"/>
                    </a:lnTo>
                    <a:lnTo>
                      <a:pt x="1613" y="982"/>
                    </a:lnTo>
                    <a:lnTo>
                      <a:pt x="1613" y="983"/>
                    </a:lnTo>
                    <a:lnTo>
                      <a:pt x="1617" y="983"/>
                    </a:lnTo>
                    <a:lnTo>
                      <a:pt x="1618" y="985"/>
                    </a:lnTo>
                    <a:lnTo>
                      <a:pt x="1617" y="988"/>
                    </a:lnTo>
                    <a:lnTo>
                      <a:pt x="1618" y="988"/>
                    </a:lnTo>
                    <a:lnTo>
                      <a:pt x="1622" y="988"/>
                    </a:lnTo>
                    <a:lnTo>
                      <a:pt x="1622" y="990"/>
                    </a:lnTo>
                    <a:lnTo>
                      <a:pt x="1620" y="993"/>
                    </a:lnTo>
                    <a:lnTo>
                      <a:pt x="1613" y="998"/>
                    </a:lnTo>
                    <a:lnTo>
                      <a:pt x="1610" y="1002"/>
                    </a:lnTo>
                    <a:lnTo>
                      <a:pt x="1618" y="1000"/>
                    </a:lnTo>
                    <a:lnTo>
                      <a:pt x="1620" y="997"/>
                    </a:lnTo>
                    <a:lnTo>
                      <a:pt x="1622" y="995"/>
                    </a:lnTo>
                    <a:lnTo>
                      <a:pt x="1628" y="995"/>
                    </a:lnTo>
                    <a:lnTo>
                      <a:pt x="1630" y="998"/>
                    </a:lnTo>
                    <a:lnTo>
                      <a:pt x="1630" y="998"/>
                    </a:lnTo>
                    <a:lnTo>
                      <a:pt x="1627" y="1002"/>
                    </a:lnTo>
                    <a:lnTo>
                      <a:pt x="1623" y="1003"/>
                    </a:lnTo>
                    <a:lnTo>
                      <a:pt x="1625" y="1005"/>
                    </a:lnTo>
                    <a:lnTo>
                      <a:pt x="1630" y="1005"/>
                    </a:lnTo>
                    <a:lnTo>
                      <a:pt x="1632" y="1008"/>
                    </a:lnTo>
                    <a:lnTo>
                      <a:pt x="1630" y="1008"/>
                    </a:lnTo>
                    <a:lnTo>
                      <a:pt x="1625" y="1010"/>
                    </a:lnTo>
                    <a:lnTo>
                      <a:pt x="1625" y="1012"/>
                    </a:lnTo>
                    <a:lnTo>
                      <a:pt x="1627" y="1012"/>
                    </a:lnTo>
                    <a:lnTo>
                      <a:pt x="1627" y="1015"/>
                    </a:lnTo>
                    <a:lnTo>
                      <a:pt x="1627" y="1015"/>
                    </a:lnTo>
                    <a:lnTo>
                      <a:pt x="1627" y="1017"/>
                    </a:lnTo>
                    <a:lnTo>
                      <a:pt x="1628" y="1017"/>
                    </a:lnTo>
                    <a:lnTo>
                      <a:pt x="1628" y="1020"/>
                    </a:lnTo>
                    <a:lnTo>
                      <a:pt x="1630" y="1020"/>
                    </a:lnTo>
                    <a:lnTo>
                      <a:pt x="1632" y="1023"/>
                    </a:lnTo>
                    <a:lnTo>
                      <a:pt x="1632" y="1028"/>
                    </a:lnTo>
                    <a:lnTo>
                      <a:pt x="1633" y="1030"/>
                    </a:lnTo>
                    <a:lnTo>
                      <a:pt x="1633" y="1027"/>
                    </a:lnTo>
                    <a:lnTo>
                      <a:pt x="1635" y="1023"/>
                    </a:lnTo>
                    <a:lnTo>
                      <a:pt x="1637" y="1022"/>
                    </a:lnTo>
                    <a:lnTo>
                      <a:pt x="1640" y="1023"/>
                    </a:lnTo>
                    <a:lnTo>
                      <a:pt x="1640" y="1028"/>
                    </a:lnTo>
                    <a:lnTo>
                      <a:pt x="1642" y="1030"/>
                    </a:lnTo>
                    <a:lnTo>
                      <a:pt x="1642" y="1031"/>
                    </a:lnTo>
                    <a:lnTo>
                      <a:pt x="1637" y="1033"/>
                    </a:lnTo>
                    <a:lnTo>
                      <a:pt x="1638" y="1035"/>
                    </a:lnTo>
                    <a:lnTo>
                      <a:pt x="1643" y="1035"/>
                    </a:lnTo>
                    <a:lnTo>
                      <a:pt x="1645" y="1033"/>
                    </a:lnTo>
                    <a:lnTo>
                      <a:pt x="1645" y="1036"/>
                    </a:lnTo>
                    <a:lnTo>
                      <a:pt x="1648" y="1033"/>
                    </a:lnTo>
                    <a:lnTo>
                      <a:pt x="1648" y="1031"/>
                    </a:lnTo>
                    <a:lnTo>
                      <a:pt x="1650" y="1031"/>
                    </a:lnTo>
                    <a:lnTo>
                      <a:pt x="1653" y="1035"/>
                    </a:lnTo>
                    <a:lnTo>
                      <a:pt x="1652" y="1038"/>
                    </a:lnTo>
                    <a:lnTo>
                      <a:pt x="1648" y="1041"/>
                    </a:lnTo>
                    <a:lnTo>
                      <a:pt x="1648" y="1043"/>
                    </a:lnTo>
                    <a:lnTo>
                      <a:pt x="1647" y="1045"/>
                    </a:lnTo>
                    <a:lnTo>
                      <a:pt x="1650" y="1046"/>
                    </a:lnTo>
                    <a:lnTo>
                      <a:pt x="1655" y="1046"/>
                    </a:lnTo>
                    <a:lnTo>
                      <a:pt x="1658" y="1045"/>
                    </a:lnTo>
                    <a:lnTo>
                      <a:pt x="1660" y="1046"/>
                    </a:lnTo>
                    <a:lnTo>
                      <a:pt x="1657" y="1050"/>
                    </a:lnTo>
                    <a:lnTo>
                      <a:pt x="1655" y="1051"/>
                    </a:lnTo>
                    <a:lnTo>
                      <a:pt x="1650" y="1051"/>
                    </a:lnTo>
                    <a:lnTo>
                      <a:pt x="1653" y="1055"/>
                    </a:lnTo>
                    <a:lnTo>
                      <a:pt x="1655" y="1060"/>
                    </a:lnTo>
                    <a:lnTo>
                      <a:pt x="1655" y="1063"/>
                    </a:lnTo>
                    <a:lnTo>
                      <a:pt x="1657" y="1063"/>
                    </a:lnTo>
                    <a:lnTo>
                      <a:pt x="1658" y="1068"/>
                    </a:lnTo>
                    <a:lnTo>
                      <a:pt x="1663" y="1076"/>
                    </a:lnTo>
                    <a:lnTo>
                      <a:pt x="1665" y="1076"/>
                    </a:lnTo>
                    <a:lnTo>
                      <a:pt x="1662" y="1078"/>
                    </a:lnTo>
                    <a:lnTo>
                      <a:pt x="1662" y="1085"/>
                    </a:lnTo>
                    <a:lnTo>
                      <a:pt x="1658" y="1090"/>
                    </a:lnTo>
                    <a:lnTo>
                      <a:pt x="1660" y="1093"/>
                    </a:lnTo>
                    <a:lnTo>
                      <a:pt x="1658" y="1095"/>
                    </a:lnTo>
                    <a:lnTo>
                      <a:pt x="1652" y="1088"/>
                    </a:lnTo>
                    <a:lnTo>
                      <a:pt x="1650" y="1083"/>
                    </a:lnTo>
                    <a:lnTo>
                      <a:pt x="1652" y="1080"/>
                    </a:lnTo>
                    <a:lnTo>
                      <a:pt x="1650" y="1073"/>
                    </a:lnTo>
                    <a:lnTo>
                      <a:pt x="1650" y="1078"/>
                    </a:lnTo>
                    <a:lnTo>
                      <a:pt x="1648" y="1085"/>
                    </a:lnTo>
                    <a:lnTo>
                      <a:pt x="1652" y="1093"/>
                    </a:lnTo>
                    <a:lnTo>
                      <a:pt x="1652" y="1100"/>
                    </a:lnTo>
                    <a:lnTo>
                      <a:pt x="1650" y="1103"/>
                    </a:lnTo>
                    <a:lnTo>
                      <a:pt x="1652" y="1106"/>
                    </a:lnTo>
                    <a:lnTo>
                      <a:pt x="1650" y="1108"/>
                    </a:lnTo>
                    <a:lnTo>
                      <a:pt x="1647" y="1108"/>
                    </a:lnTo>
                    <a:lnTo>
                      <a:pt x="1645" y="1105"/>
                    </a:lnTo>
                    <a:lnTo>
                      <a:pt x="1640" y="1105"/>
                    </a:lnTo>
                    <a:lnTo>
                      <a:pt x="1643" y="1111"/>
                    </a:lnTo>
                    <a:lnTo>
                      <a:pt x="1643" y="1118"/>
                    </a:lnTo>
                    <a:lnTo>
                      <a:pt x="1643" y="1118"/>
                    </a:lnTo>
                    <a:lnTo>
                      <a:pt x="1643" y="1121"/>
                    </a:lnTo>
                    <a:lnTo>
                      <a:pt x="1640" y="1121"/>
                    </a:lnTo>
                    <a:lnTo>
                      <a:pt x="1637" y="1118"/>
                    </a:lnTo>
                    <a:lnTo>
                      <a:pt x="1635" y="1111"/>
                    </a:lnTo>
                    <a:lnTo>
                      <a:pt x="1637" y="1110"/>
                    </a:lnTo>
                    <a:lnTo>
                      <a:pt x="1637" y="1105"/>
                    </a:lnTo>
                    <a:lnTo>
                      <a:pt x="1635" y="1108"/>
                    </a:lnTo>
                    <a:lnTo>
                      <a:pt x="1632" y="1108"/>
                    </a:lnTo>
                    <a:lnTo>
                      <a:pt x="1630" y="1105"/>
                    </a:lnTo>
                    <a:lnTo>
                      <a:pt x="1630" y="1100"/>
                    </a:lnTo>
                    <a:lnTo>
                      <a:pt x="1627" y="1101"/>
                    </a:lnTo>
                    <a:lnTo>
                      <a:pt x="1627" y="1103"/>
                    </a:lnTo>
                    <a:lnTo>
                      <a:pt x="1625" y="1103"/>
                    </a:lnTo>
                    <a:lnTo>
                      <a:pt x="1625" y="1100"/>
                    </a:lnTo>
                    <a:lnTo>
                      <a:pt x="1623" y="1096"/>
                    </a:lnTo>
                    <a:lnTo>
                      <a:pt x="1622" y="1095"/>
                    </a:lnTo>
                    <a:lnTo>
                      <a:pt x="1622" y="1096"/>
                    </a:lnTo>
                    <a:lnTo>
                      <a:pt x="1623" y="1098"/>
                    </a:lnTo>
                    <a:lnTo>
                      <a:pt x="1622" y="1101"/>
                    </a:lnTo>
                    <a:lnTo>
                      <a:pt x="1618" y="1100"/>
                    </a:lnTo>
                    <a:lnTo>
                      <a:pt x="1617" y="1098"/>
                    </a:lnTo>
                    <a:lnTo>
                      <a:pt x="1615" y="1095"/>
                    </a:lnTo>
                    <a:lnTo>
                      <a:pt x="1617" y="1091"/>
                    </a:lnTo>
                    <a:lnTo>
                      <a:pt x="1613" y="1085"/>
                    </a:lnTo>
                    <a:lnTo>
                      <a:pt x="1613" y="1083"/>
                    </a:lnTo>
                    <a:lnTo>
                      <a:pt x="1612" y="1086"/>
                    </a:lnTo>
                    <a:lnTo>
                      <a:pt x="1613" y="1093"/>
                    </a:lnTo>
                    <a:lnTo>
                      <a:pt x="1613" y="1096"/>
                    </a:lnTo>
                    <a:lnTo>
                      <a:pt x="1612" y="1100"/>
                    </a:lnTo>
                    <a:lnTo>
                      <a:pt x="1608" y="1091"/>
                    </a:lnTo>
                    <a:lnTo>
                      <a:pt x="1605" y="1090"/>
                    </a:lnTo>
                    <a:lnTo>
                      <a:pt x="1605" y="1086"/>
                    </a:lnTo>
                    <a:lnTo>
                      <a:pt x="1602" y="1086"/>
                    </a:lnTo>
                    <a:lnTo>
                      <a:pt x="1598" y="1080"/>
                    </a:lnTo>
                    <a:lnTo>
                      <a:pt x="1597" y="1078"/>
                    </a:lnTo>
                    <a:lnTo>
                      <a:pt x="1597" y="1076"/>
                    </a:lnTo>
                    <a:lnTo>
                      <a:pt x="1595" y="1073"/>
                    </a:lnTo>
                    <a:lnTo>
                      <a:pt x="1592" y="1073"/>
                    </a:lnTo>
                    <a:lnTo>
                      <a:pt x="1592" y="1076"/>
                    </a:lnTo>
                    <a:lnTo>
                      <a:pt x="1595" y="1081"/>
                    </a:lnTo>
                    <a:lnTo>
                      <a:pt x="1595" y="1085"/>
                    </a:lnTo>
                    <a:lnTo>
                      <a:pt x="1593" y="1083"/>
                    </a:lnTo>
                    <a:lnTo>
                      <a:pt x="1592" y="1080"/>
                    </a:lnTo>
                    <a:lnTo>
                      <a:pt x="1590" y="1078"/>
                    </a:lnTo>
                    <a:lnTo>
                      <a:pt x="1585" y="1075"/>
                    </a:lnTo>
                    <a:lnTo>
                      <a:pt x="1582" y="1070"/>
                    </a:lnTo>
                    <a:lnTo>
                      <a:pt x="1582" y="1065"/>
                    </a:lnTo>
                    <a:lnTo>
                      <a:pt x="1577" y="1065"/>
                    </a:lnTo>
                    <a:lnTo>
                      <a:pt x="1575" y="1068"/>
                    </a:lnTo>
                    <a:lnTo>
                      <a:pt x="1572" y="1066"/>
                    </a:lnTo>
                    <a:lnTo>
                      <a:pt x="1570" y="1070"/>
                    </a:lnTo>
                    <a:lnTo>
                      <a:pt x="1572" y="1075"/>
                    </a:lnTo>
                    <a:lnTo>
                      <a:pt x="1579" y="1080"/>
                    </a:lnTo>
                    <a:lnTo>
                      <a:pt x="1579" y="1081"/>
                    </a:lnTo>
                    <a:lnTo>
                      <a:pt x="1579" y="1085"/>
                    </a:lnTo>
                    <a:lnTo>
                      <a:pt x="1580" y="1090"/>
                    </a:lnTo>
                    <a:lnTo>
                      <a:pt x="1582" y="1090"/>
                    </a:lnTo>
                    <a:lnTo>
                      <a:pt x="1587" y="1091"/>
                    </a:lnTo>
                    <a:lnTo>
                      <a:pt x="1590" y="1095"/>
                    </a:lnTo>
                    <a:lnTo>
                      <a:pt x="1588" y="1096"/>
                    </a:lnTo>
                    <a:lnTo>
                      <a:pt x="1592" y="1096"/>
                    </a:lnTo>
                    <a:lnTo>
                      <a:pt x="1593" y="1096"/>
                    </a:lnTo>
                    <a:lnTo>
                      <a:pt x="1592" y="1100"/>
                    </a:lnTo>
                    <a:lnTo>
                      <a:pt x="1597" y="1100"/>
                    </a:lnTo>
                    <a:lnTo>
                      <a:pt x="1597" y="1103"/>
                    </a:lnTo>
                    <a:lnTo>
                      <a:pt x="1600" y="1108"/>
                    </a:lnTo>
                    <a:lnTo>
                      <a:pt x="1598" y="1111"/>
                    </a:lnTo>
                    <a:lnTo>
                      <a:pt x="1603" y="1111"/>
                    </a:lnTo>
                    <a:lnTo>
                      <a:pt x="1605" y="1111"/>
                    </a:lnTo>
                    <a:lnTo>
                      <a:pt x="1607" y="1116"/>
                    </a:lnTo>
                    <a:lnTo>
                      <a:pt x="1603" y="1120"/>
                    </a:lnTo>
                    <a:lnTo>
                      <a:pt x="1605" y="1120"/>
                    </a:lnTo>
                    <a:lnTo>
                      <a:pt x="1607" y="1123"/>
                    </a:lnTo>
                    <a:lnTo>
                      <a:pt x="1607" y="1125"/>
                    </a:lnTo>
                    <a:lnTo>
                      <a:pt x="1610" y="1121"/>
                    </a:lnTo>
                    <a:lnTo>
                      <a:pt x="1612" y="1123"/>
                    </a:lnTo>
                    <a:lnTo>
                      <a:pt x="1612" y="1128"/>
                    </a:lnTo>
                    <a:lnTo>
                      <a:pt x="1613" y="1130"/>
                    </a:lnTo>
                    <a:lnTo>
                      <a:pt x="1615" y="1128"/>
                    </a:lnTo>
                    <a:lnTo>
                      <a:pt x="1617" y="1130"/>
                    </a:lnTo>
                    <a:lnTo>
                      <a:pt x="1615" y="1133"/>
                    </a:lnTo>
                    <a:lnTo>
                      <a:pt x="1612" y="1131"/>
                    </a:lnTo>
                    <a:lnTo>
                      <a:pt x="1610" y="1134"/>
                    </a:lnTo>
                    <a:lnTo>
                      <a:pt x="1612" y="1136"/>
                    </a:lnTo>
                    <a:lnTo>
                      <a:pt x="1613" y="1139"/>
                    </a:lnTo>
                    <a:lnTo>
                      <a:pt x="1613" y="1143"/>
                    </a:lnTo>
                    <a:lnTo>
                      <a:pt x="1613" y="1143"/>
                    </a:lnTo>
                    <a:lnTo>
                      <a:pt x="1613" y="1143"/>
                    </a:lnTo>
                    <a:close/>
                    <a:moveTo>
                      <a:pt x="1208" y="1035"/>
                    </a:moveTo>
                    <a:lnTo>
                      <a:pt x="1208" y="1035"/>
                    </a:lnTo>
                    <a:lnTo>
                      <a:pt x="1210" y="1035"/>
                    </a:lnTo>
                    <a:lnTo>
                      <a:pt x="1211" y="1031"/>
                    </a:lnTo>
                    <a:lnTo>
                      <a:pt x="1213" y="1030"/>
                    </a:lnTo>
                    <a:lnTo>
                      <a:pt x="1215" y="1031"/>
                    </a:lnTo>
                    <a:lnTo>
                      <a:pt x="1218" y="1033"/>
                    </a:lnTo>
                    <a:lnTo>
                      <a:pt x="1221" y="1033"/>
                    </a:lnTo>
                    <a:lnTo>
                      <a:pt x="1223" y="1031"/>
                    </a:lnTo>
                    <a:lnTo>
                      <a:pt x="1226" y="1031"/>
                    </a:lnTo>
                    <a:lnTo>
                      <a:pt x="1228" y="1033"/>
                    </a:lnTo>
                    <a:lnTo>
                      <a:pt x="1230" y="1036"/>
                    </a:lnTo>
                    <a:lnTo>
                      <a:pt x="1226" y="1041"/>
                    </a:lnTo>
                    <a:lnTo>
                      <a:pt x="1226" y="1045"/>
                    </a:lnTo>
                    <a:lnTo>
                      <a:pt x="1223" y="1048"/>
                    </a:lnTo>
                    <a:lnTo>
                      <a:pt x="1223" y="1053"/>
                    </a:lnTo>
                    <a:lnTo>
                      <a:pt x="1225" y="1055"/>
                    </a:lnTo>
                    <a:lnTo>
                      <a:pt x="1228" y="1055"/>
                    </a:lnTo>
                    <a:lnTo>
                      <a:pt x="1230" y="1055"/>
                    </a:lnTo>
                    <a:lnTo>
                      <a:pt x="1233" y="1055"/>
                    </a:lnTo>
                    <a:lnTo>
                      <a:pt x="1235" y="1053"/>
                    </a:lnTo>
                    <a:lnTo>
                      <a:pt x="1240" y="1053"/>
                    </a:lnTo>
                    <a:lnTo>
                      <a:pt x="1241" y="1051"/>
                    </a:lnTo>
                    <a:lnTo>
                      <a:pt x="1245" y="1050"/>
                    </a:lnTo>
                    <a:lnTo>
                      <a:pt x="1248" y="1050"/>
                    </a:lnTo>
                    <a:lnTo>
                      <a:pt x="1251" y="1046"/>
                    </a:lnTo>
                    <a:lnTo>
                      <a:pt x="1253" y="1043"/>
                    </a:lnTo>
                    <a:lnTo>
                      <a:pt x="1256" y="1040"/>
                    </a:lnTo>
                    <a:lnTo>
                      <a:pt x="1258" y="1036"/>
                    </a:lnTo>
                    <a:lnTo>
                      <a:pt x="1260" y="1036"/>
                    </a:lnTo>
                    <a:lnTo>
                      <a:pt x="1263" y="1038"/>
                    </a:lnTo>
                    <a:lnTo>
                      <a:pt x="1266" y="1036"/>
                    </a:lnTo>
                    <a:lnTo>
                      <a:pt x="1268" y="1035"/>
                    </a:lnTo>
                    <a:lnTo>
                      <a:pt x="1271" y="1035"/>
                    </a:lnTo>
                    <a:lnTo>
                      <a:pt x="1273" y="1030"/>
                    </a:lnTo>
                    <a:lnTo>
                      <a:pt x="1273" y="1025"/>
                    </a:lnTo>
                    <a:lnTo>
                      <a:pt x="1276" y="1022"/>
                    </a:lnTo>
                    <a:lnTo>
                      <a:pt x="1278" y="1018"/>
                    </a:lnTo>
                    <a:lnTo>
                      <a:pt x="1281" y="1018"/>
                    </a:lnTo>
                    <a:lnTo>
                      <a:pt x="1283" y="1020"/>
                    </a:lnTo>
                    <a:lnTo>
                      <a:pt x="1286" y="1018"/>
                    </a:lnTo>
                    <a:lnTo>
                      <a:pt x="1288" y="1017"/>
                    </a:lnTo>
                    <a:lnTo>
                      <a:pt x="1291" y="1018"/>
                    </a:lnTo>
                    <a:lnTo>
                      <a:pt x="1291" y="1022"/>
                    </a:lnTo>
                    <a:lnTo>
                      <a:pt x="1288" y="1025"/>
                    </a:lnTo>
                    <a:lnTo>
                      <a:pt x="1286" y="1027"/>
                    </a:lnTo>
                    <a:lnTo>
                      <a:pt x="1289" y="1028"/>
                    </a:lnTo>
                    <a:lnTo>
                      <a:pt x="1296" y="1028"/>
                    </a:lnTo>
                    <a:lnTo>
                      <a:pt x="1299" y="1030"/>
                    </a:lnTo>
                    <a:lnTo>
                      <a:pt x="1301" y="1033"/>
                    </a:lnTo>
                    <a:lnTo>
                      <a:pt x="1298" y="1036"/>
                    </a:lnTo>
                    <a:lnTo>
                      <a:pt x="1294" y="1038"/>
                    </a:lnTo>
                    <a:lnTo>
                      <a:pt x="1294" y="1043"/>
                    </a:lnTo>
                    <a:lnTo>
                      <a:pt x="1298" y="1045"/>
                    </a:lnTo>
                    <a:lnTo>
                      <a:pt x="1299" y="1043"/>
                    </a:lnTo>
                    <a:lnTo>
                      <a:pt x="1303" y="1043"/>
                    </a:lnTo>
                    <a:lnTo>
                      <a:pt x="1304" y="1045"/>
                    </a:lnTo>
                    <a:lnTo>
                      <a:pt x="1308" y="1043"/>
                    </a:lnTo>
                    <a:lnTo>
                      <a:pt x="1309" y="1046"/>
                    </a:lnTo>
                    <a:lnTo>
                      <a:pt x="1313" y="1046"/>
                    </a:lnTo>
                    <a:lnTo>
                      <a:pt x="1316" y="1050"/>
                    </a:lnTo>
                    <a:lnTo>
                      <a:pt x="1318" y="1050"/>
                    </a:lnTo>
                    <a:lnTo>
                      <a:pt x="1324" y="1051"/>
                    </a:lnTo>
                    <a:lnTo>
                      <a:pt x="1326" y="1051"/>
                    </a:lnTo>
                    <a:lnTo>
                      <a:pt x="1329" y="1046"/>
                    </a:lnTo>
                    <a:lnTo>
                      <a:pt x="1331" y="1045"/>
                    </a:lnTo>
                    <a:lnTo>
                      <a:pt x="1336" y="1041"/>
                    </a:lnTo>
                    <a:lnTo>
                      <a:pt x="1339" y="1041"/>
                    </a:lnTo>
                    <a:lnTo>
                      <a:pt x="1341" y="1040"/>
                    </a:lnTo>
                    <a:lnTo>
                      <a:pt x="1338" y="1038"/>
                    </a:lnTo>
                    <a:lnTo>
                      <a:pt x="1334" y="1035"/>
                    </a:lnTo>
                    <a:lnTo>
                      <a:pt x="1338" y="1035"/>
                    </a:lnTo>
                    <a:lnTo>
                      <a:pt x="1339" y="1031"/>
                    </a:lnTo>
                    <a:lnTo>
                      <a:pt x="1336" y="1031"/>
                    </a:lnTo>
                    <a:lnTo>
                      <a:pt x="1334" y="1028"/>
                    </a:lnTo>
                    <a:lnTo>
                      <a:pt x="1333" y="1028"/>
                    </a:lnTo>
                    <a:lnTo>
                      <a:pt x="1333" y="1031"/>
                    </a:lnTo>
                    <a:lnTo>
                      <a:pt x="1331" y="1031"/>
                    </a:lnTo>
                    <a:lnTo>
                      <a:pt x="1329" y="1031"/>
                    </a:lnTo>
                    <a:lnTo>
                      <a:pt x="1326" y="1030"/>
                    </a:lnTo>
                    <a:lnTo>
                      <a:pt x="1324" y="1027"/>
                    </a:lnTo>
                    <a:lnTo>
                      <a:pt x="1323" y="1027"/>
                    </a:lnTo>
                    <a:lnTo>
                      <a:pt x="1319" y="1030"/>
                    </a:lnTo>
                    <a:lnTo>
                      <a:pt x="1313" y="1030"/>
                    </a:lnTo>
                    <a:lnTo>
                      <a:pt x="1309" y="1028"/>
                    </a:lnTo>
                    <a:lnTo>
                      <a:pt x="1314" y="1025"/>
                    </a:lnTo>
                    <a:lnTo>
                      <a:pt x="1318" y="1025"/>
                    </a:lnTo>
                    <a:lnTo>
                      <a:pt x="1321" y="1023"/>
                    </a:lnTo>
                    <a:lnTo>
                      <a:pt x="1321" y="1020"/>
                    </a:lnTo>
                    <a:lnTo>
                      <a:pt x="1319" y="1018"/>
                    </a:lnTo>
                    <a:lnTo>
                      <a:pt x="1319" y="1015"/>
                    </a:lnTo>
                    <a:lnTo>
                      <a:pt x="1319" y="1012"/>
                    </a:lnTo>
                    <a:lnTo>
                      <a:pt x="1319" y="1010"/>
                    </a:lnTo>
                    <a:lnTo>
                      <a:pt x="1318" y="1007"/>
                    </a:lnTo>
                    <a:lnTo>
                      <a:pt x="1318" y="1005"/>
                    </a:lnTo>
                    <a:lnTo>
                      <a:pt x="1311" y="998"/>
                    </a:lnTo>
                    <a:lnTo>
                      <a:pt x="1306" y="995"/>
                    </a:lnTo>
                    <a:lnTo>
                      <a:pt x="1304" y="993"/>
                    </a:lnTo>
                    <a:lnTo>
                      <a:pt x="1303" y="988"/>
                    </a:lnTo>
                    <a:lnTo>
                      <a:pt x="1299" y="988"/>
                    </a:lnTo>
                    <a:lnTo>
                      <a:pt x="1299" y="987"/>
                    </a:lnTo>
                    <a:lnTo>
                      <a:pt x="1299" y="982"/>
                    </a:lnTo>
                    <a:lnTo>
                      <a:pt x="1298" y="978"/>
                    </a:lnTo>
                    <a:lnTo>
                      <a:pt x="1293" y="978"/>
                    </a:lnTo>
                    <a:lnTo>
                      <a:pt x="1285" y="975"/>
                    </a:lnTo>
                    <a:lnTo>
                      <a:pt x="1281" y="970"/>
                    </a:lnTo>
                    <a:lnTo>
                      <a:pt x="1285" y="968"/>
                    </a:lnTo>
                    <a:lnTo>
                      <a:pt x="1285" y="967"/>
                    </a:lnTo>
                    <a:lnTo>
                      <a:pt x="1280" y="963"/>
                    </a:lnTo>
                    <a:lnTo>
                      <a:pt x="1280" y="960"/>
                    </a:lnTo>
                    <a:lnTo>
                      <a:pt x="1278" y="960"/>
                    </a:lnTo>
                    <a:lnTo>
                      <a:pt x="1273" y="965"/>
                    </a:lnTo>
                    <a:lnTo>
                      <a:pt x="1273" y="968"/>
                    </a:lnTo>
                    <a:lnTo>
                      <a:pt x="1270" y="972"/>
                    </a:lnTo>
                    <a:lnTo>
                      <a:pt x="1268" y="970"/>
                    </a:lnTo>
                    <a:lnTo>
                      <a:pt x="1268" y="963"/>
                    </a:lnTo>
                    <a:lnTo>
                      <a:pt x="1266" y="960"/>
                    </a:lnTo>
                    <a:lnTo>
                      <a:pt x="1266" y="957"/>
                    </a:lnTo>
                    <a:lnTo>
                      <a:pt x="1270" y="958"/>
                    </a:lnTo>
                    <a:lnTo>
                      <a:pt x="1273" y="958"/>
                    </a:lnTo>
                    <a:lnTo>
                      <a:pt x="1271" y="955"/>
                    </a:lnTo>
                    <a:lnTo>
                      <a:pt x="1273" y="952"/>
                    </a:lnTo>
                    <a:lnTo>
                      <a:pt x="1271" y="947"/>
                    </a:lnTo>
                    <a:lnTo>
                      <a:pt x="1266" y="948"/>
                    </a:lnTo>
                    <a:lnTo>
                      <a:pt x="1266" y="945"/>
                    </a:lnTo>
                    <a:lnTo>
                      <a:pt x="1271" y="942"/>
                    </a:lnTo>
                    <a:lnTo>
                      <a:pt x="1268" y="940"/>
                    </a:lnTo>
                    <a:lnTo>
                      <a:pt x="1260" y="943"/>
                    </a:lnTo>
                    <a:lnTo>
                      <a:pt x="1255" y="948"/>
                    </a:lnTo>
                    <a:lnTo>
                      <a:pt x="1251" y="957"/>
                    </a:lnTo>
                    <a:lnTo>
                      <a:pt x="1246" y="962"/>
                    </a:lnTo>
                    <a:lnTo>
                      <a:pt x="1246" y="965"/>
                    </a:lnTo>
                    <a:lnTo>
                      <a:pt x="1243" y="968"/>
                    </a:lnTo>
                    <a:lnTo>
                      <a:pt x="1243" y="972"/>
                    </a:lnTo>
                    <a:lnTo>
                      <a:pt x="1238" y="978"/>
                    </a:lnTo>
                    <a:lnTo>
                      <a:pt x="1240" y="982"/>
                    </a:lnTo>
                    <a:lnTo>
                      <a:pt x="1236" y="982"/>
                    </a:lnTo>
                    <a:lnTo>
                      <a:pt x="1236" y="987"/>
                    </a:lnTo>
                    <a:lnTo>
                      <a:pt x="1236" y="990"/>
                    </a:lnTo>
                    <a:lnTo>
                      <a:pt x="1230" y="995"/>
                    </a:lnTo>
                    <a:lnTo>
                      <a:pt x="1228" y="998"/>
                    </a:lnTo>
                    <a:lnTo>
                      <a:pt x="1228" y="1005"/>
                    </a:lnTo>
                    <a:lnTo>
                      <a:pt x="1226" y="1007"/>
                    </a:lnTo>
                    <a:lnTo>
                      <a:pt x="1226" y="1013"/>
                    </a:lnTo>
                    <a:lnTo>
                      <a:pt x="1223" y="1017"/>
                    </a:lnTo>
                    <a:lnTo>
                      <a:pt x="1218" y="1017"/>
                    </a:lnTo>
                    <a:lnTo>
                      <a:pt x="1210" y="1020"/>
                    </a:lnTo>
                    <a:lnTo>
                      <a:pt x="1210" y="1023"/>
                    </a:lnTo>
                    <a:lnTo>
                      <a:pt x="1206" y="1030"/>
                    </a:lnTo>
                    <a:lnTo>
                      <a:pt x="1208" y="1035"/>
                    </a:lnTo>
                    <a:lnTo>
                      <a:pt x="1208" y="1035"/>
                    </a:lnTo>
                    <a:close/>
                    <a:moveTo>
                      <a:pt x="1248" y="1098"/>
                    </a:moveTo>
                    <a:lnTo>
                      <a:pt x="1248" y="1098"/>
                    </a:lnTo>
                    <a:lnTo>
                      <a:pt x="1248" y="1100"/>
                    </a:lnTo>
                    <a:lnTo>
                      <a:pt x="1250" y="1100"/>
                    </a:lnTo>
                    <a:lnTo>
                      <a:pt x="1255" y="1095"/>
                    </a:lnTo>
                    <a:lnTo>
                      <a:pt x="1258" y="1095"/>
                    </a:lnTo>
                    <a:lnTo>
                      <a:pt x="1260" y="1095"/>
                    </a:lnTo>
                    <a:lnTo>
                      <a:pt x="1261" y="1096"/>
                    </a:lnTo>
                    <a:lnTo>
                      <a:pt x="1265" y="1098"/>
                    </a:lnTo>
                    <a:lnTo>
                      <a:pt x="1271" y="1093"/>
                    </a:lnTo>
                    <a:lnTo>
                      <a:pt x="1275" y="1091"/>
                    </a:lnTo>
                    <a:lnTo>
                      <a:pt x="1278" y="1088"/>
                    </a:lnTo>
                    <a:lnTo>
                      <a:pt x="1283" y="1083"/>
                    </a:lnTo>
                    <a:lnTo>
                      <a:pt x="1286" y="1083"/>
                    </a:lnTo>
                    <a:lnTo>
                      <a:pt x="1291" y="1080"/>
                    </a:lnTo>
                    <a:lnTo>
                      <a:pt x="1293" y="1076"/>
                    </a:lnTo>
                    <a:lnTo>
                      <a:pt x="1296" y="1073"/>
                    </a:lnTo>
                    <a:lnTo>
                      <a:pt x="1294" y="1071"/>
                    </a:lnTo>
                    <a:lnTo>
                      <a:pt x="1289" y="1071"/>
                    </a:lnTo>
                    <a:lnTo>
                      <a:pt x="1288" y="1070"/>
                    </a:lnTo>
                    <a:lnTo>
                      <a:pt x="1285" y="1070"/>
                    </a:lnTo>
                    <a:lnTo>
                      <a:pt x="1281" y="1071"/>
                    </a:lnTo>
                    <a:lnTo>
                      <a:pt x="1280" y="1071"/>
                    </a:lnTo>
                    <a:lnTo>
                      <a:pt x="1276" y="1071"/>
                    </a:lnTo>
                    <a:lnTo>
                      <a:pt x="1273" y="1075"/>
                    </a:lnTo>
                    <a:lnTo>
                      <a:pt x="1270" y="1073"/>
                    </a:lnTo>
                    <a:lnTo>
                      <a:pt x="1268" y="1070"/>
                    </a:lnTo>
                    <a:lnTo>
                      <a:pt x="1266" y="1070"/>
                    </a:lnTo>
                    <a:lnTo>
                      <a:pt x="1261" y="1071"/>
                    </a:lnTo>
                    <a:lnTo>
                      <a:pt x="1256" y="1076"/>
                    </a:lnTo>
                    <a:lnTo>
                      <a:pt x="1256" y="1078"/>
                    </a:lnTo>
                    <a:lnTo>
                      <a:pt x="1255" y="1081"/>
                    </a:lnTo>
                    <a:lnTo>
                      <a:pt x="1246" y="1083"/>
                    </a:lnTo>
                    <a:lnTo>
                      <a:pt x="1245" y="1086"/>
                    </a:lnTo>
                    <a:lnTo>
                      <a:pt x="1248" y="1088"/>
                    </a:lnTo>
                    <a:lnTo>
                      <a:pt x="1248" y="1091"/>
                    </a:lnTo>
                    <a:lnTo>
                      <a:pt x="1248" y="1095"/>
                    </a:lnTo>
                    <a:lnTo>
                      <a:pt x="1248" y="1098"/>
                    </a:lnTo>
                    <a:lnTo>
                      <a:pt x="1248" y="1098"/>
                    </a:lnTo>
                    <a:close/>
                    <a:moveTo>
                      <a:pt x="1638" y="1128"/>
                    </a:moveTo>
                    <a:lnTo>
                      <a:pt x="1638" y="1128"/>
                    </a:lnTo>
                    <a:lnTo>
                      <a:pt x="1643" y="1128"/>
                    </a:lnTo>
                    <a:lnTo>
                      <a:pt x="1647" y="1131"/>
                    </a:lnTo>
                    <a:lnTo>
                      <a:pt x="1650" y="1131"/>
                    </a:lnTo>
                    <a:lnTo>
                      <a:pt x="1650" y="1128"/>
                    </a:lnTo>
                    <a:lnTo>
                      <a:pt x="1652" y="1126"/>
                    </a:lnTo>
                    <a:lnTo>
                      <a:pt x="1652" y="1125"/>
                    </a:lnTo>
                    <a:lnTo>
                      <a:pt x="1648" y="1123"/>
                    </a:lnTo>
                    <a:lnTo>
                      <a:pt x="1645" y="1125"/>
                    </a:lnTo>
                    <a:lnTo>
                      <a:pt x="1642" y="1125"/>
                    </a:lnTo>
                    <a:lnTo>
                      <a:pt x="1638" y="1128"/>
                    </a:lnTo>
                    <a:lnTo>
                      <a:pt x="1638" y="1128"/>
                    </a:lnTo>
                    <a:close/>
                    <a:moveTo>
                      <a:pt x="1515" y="1098"/>
                    </a:moveTo>
                    <a:lnTo>
                      <a:pt x="1517" y="1100"/>
                    </a:lnTo>
                    <a:lnTo>
                      <a:pt x="1522" y="1101"/>
                    </a:lnTo>
                    <a:lnTo>
                      <a:pt x="1522" y="1103"/>
                    </a:lnTo>
                    <a:lnTo>
                      <a:pt x="1522" y="1105"/>
                    </a:lnTo>
                    <a:lnTo>
                      <a:pt x="1524" y="1106"/>
                    </a:lnTo>
                    <a:lnTo>
                      <a:pt x="1525" y="1108"/>
                    </a:lnTo>
                    <a:lnTo>
                      <a:pt x="1527" y="1110"/>
                    </a:lnTo>
                    <a:lnTo>
                      <a:pt x="1530" y="1110"/>
                    </a:lnTo>
                    <a:lnTo>
                      <a:pt x="1532" y="1108"/>
                    </a:lnTo>
                    <a:lnTo>
                      <a:pt x="1532" y="1108"/>
                    </a:lnTo>
                    <a:lnTo>
                      <a:pt x="1532" y="1105"/>
                    </a:lnTo>
                    <a:lnTo>
                      <a:pt x="1529" y="1103"/>
                    </a:lnTo>
                    <a:lnTo>
                      <a:pt x="1525" y="1101"/>
                    </a:lnTo>
                    <a:lnTo>
                      <a:pt x="1525" y="1100"/>
                    </a:lnTo>
                    <a:lnTo>
                      <a:pt x="1520" y="1098"/>
                    </a:lnTo>
                    <a:lnTo>
                      <a:pt x="1517" y="1098"/>
                    </a:lnTo>
                    <a:lnTo>
                      <a:pt x="1515" y="1098"/>
                    </a:lnTo>
                    <a:lnTo>
                      <a:pt x="1515" y="1098"/>
                    </a:lnTo>
                    <a:close/>
                    <a:moveTo>
                      <a:pt x="1633" y="1156"/>
                    </a:moveTo>
                    <a:lnTo>
                      <a:pt x="1628" y="1153"/>
                    </a:lnTo>
                    <a:lnTo>
                      <a:pt x="1628" y="1149"/>
                    </a:lnTo>
                    <a:lnTo>
                      <a:pt x="1627" y="1148"/>
                    </a:lnTo>
                    <a:lnTo>
                      <a:pt x="1627" y="1146"/>
                    </a:lnTo>
                    <a:lnTo>
                      <a:pt x="1628" y="1144"/>
                    </a:lnTo>
                    <a:lnTo>
                      <a:pt x="1632" y="1148"/>
                    </a:lnTo>
                    <a:lnTo>
                      <a:pt x="1632" y="1149"/>
                    </a:lnTo>
                    <a:lnTo>
                      <a:pt x="1633" y="1151"/>
                    </a:lnTo>
                    <a:lnTo>
                      <a:pt x="1635" y="1154"/>
                    </a:lnTo>
                    <a:lnTo>
                      <a:pt x="1633" y="1156"/>
                    </a:lnTo>
                    <a:lnTo>
                      <a:pt x="1633" y="1156"/>
                    </a:lnTo>
                    <a:close/>
                    <a:moveTo>
                      <a:pt x="1628" y="1169"/>
                    </a:moveTo>
                    <a:lnTo>
                      <a:pt x="1627" y="1168"/>
                    </a:lnTo>
                    <a:lnTo>
                      <a:pt x="1627" y="1164"/>
                    </a:lnTo>
                    <a:lnTo>
                      <a:pt x="1625" y="1163"/>
                    </a:lnTo>
                    <a:lnTo>
                      <a:pt x="1622" y="1163"/>
                    </a:lnTo>
                    <a:lnTo>
                      <a:pt x="1618" y="1159"/>
                    </a:lnTo>
                    <a:lnTo>
                      <a:pt x="1618" y="1158"/>
                    </a:lnTo>
                    <a:lnTo>
                      <a:pt x="1622" y="1156"/>
                    </a:lnTo>
                    <a:lnTo>
                      <a:pt x="1623" y="1156"/>
                    </a:lnTo>
                    <a:lnTo>
                      <a:pt x="1630" y="1156"/>
                    </a:lnTo>
                    <a:lnTo>
                      <a:pt x="1635" y="1159"/>
                    </a:lnTo>
                    <a:lnTo>
                      <a:pt x="1635" y="1161"/>
                    </a:lnTo>
                    <a:lnTo>
                      <a:pt x="1633" y="1163"/>
                    </a:lnTo>
                    <a:lnTo>
                      <a:pt x="1633" y="1164"/>
                    </a:lnTo>
                    <a:lnTo>
                      <a:pt x="1632" y="1166"/>
                    </a:lnTo>
                    <a:lnTo>
                      <a:pt x="1630" y="1168"/>
                    </a:lnTo>
                    <a:lnTo>
                      <a:pt x="1628" y="1169"/>
                    </a:lnTo>
                    <a:lnTo>
                      <a:pt x="1628" y="1169"/>
                    </a:lnTo>
                    <a:close/>
                    <a:moveTo>
                      <a:pt x="1509" y="1234"/>
                    </a:moveTo>
                    <a:lnTo>
                      <a:pt x="1507" y="1237"/>
                    </a:lnTo>
                    <a:lnTo>
                      <a:pt x="1509" y="1236"/>
                    </a:lnTo>
                    <a:lnTo>
                      <a:pt x="1509" y="1234"/>
                    </a:lnTo>
                    <a:lnTo>
                      <a:pt x="1509" y="1234"/>
                    </a:lnTo>
                    <a:close/>
                    <a:moveTo>
                      <a:pt x="1510" y="1236"/>
                    </a:moveTo>
                    <a:lnTo>
                      <a:pt x="1510" y="1237"/>
                    </a:lnTo>
                    <a:lnTo>
                      <a:pt x="1510" y="1237"/>
                    </a:lnTo>
                    <a:lnTo>
                      <a:pt x="1510" y="1236"/>
                    </a:lnTo>
                    <a:lnTo>
                      <a:pt x="1510" y="1236"/>
                    </a:lnTo>
                    <a:close/>
                    <a:moveTo>
                      <a:pt x="1514" y="1234"/>
                    </a:moveTo>
                    <a:lnTo>
                      <a:pt x="1512" y="1237"/>
                    </a:lnTo>
                    <a:lnTo>
                      <a:pt x="1514" y="1241"/>
                    </a:lnTo>
                    <a:lnTo>
                      <a:pt x="1514" y="1242"/>
                    </a:lnTo>
                    <a:lnTo>
                      <a:pt x="1514" y="1242"/>
                    </a:lnTo>
                    <a:lnTo>
                      <a:pt x="1515" y="1237"/>
                    </a:lnTo>
                    <a:lnTo>
                      <a:pt x="1514" y="1234"/>
                    </a:lnTo>
                    <a:lnTo>
                      <a:pt x="1514" y="1234"/>
                    </a:lnTo>
                    <a:close/>
                    <a:moveTo>
                      <a:pt x="1545" y="1203"/>
                    </a:moveTo>
                    <a:lnTo>
                      <a:pt x="1545" y="1199"/>
                    </a:lnTo>
                    <a:lnTo>
                      <a:pt x="1547" y="1196"/>
                    </a:lnTo>
                    <a:lnTo>
                      <a:pt x="1549" y="1194"/>
                    </a:lnTo>
                    <a:lnTo>
                      <a:pt x="1549" y="1191"/>
                    </a:lnTo>
                    <a:lnTo>
                      <a:pt x="1554" y="1188"/>
                    </a:lnTo>
                    <a:lnTo>
                      <a:pt x="1559" y="1188"/>
                    </a:lnTo>
                    <a:lnTo>
                      <a:pt x="1560" y="1189"/>
                    </a:lnTo>
                    <a:lnTo>
                      <a:pt x="1559" y="1191"/>
                    </a:lnTo>
                    <a:lnTo>
                      <a:pt x="1560" y="1193"/>
                    </a:lnTo>
                    <a:lnTo>
                      <a:pt x="1560" y="1194"/>
                    </a:lnTo>
                    <a:lnTo>
                      <a:pt x="1557" y="1196"/>
                    </a:lnTo>
                    <a:lnTo>
                      <a:pt x="1555" y="1199"/>
                    </a:lnTo>
                    <a:lnTo>
                      <a:pt x="1552" y="1199"/>
                    </a:lnTo>
                    <a:lnTo>
                      <a:pt x="1547" y="1203"/>
                    </a:lnTo>
                    <a:lnTo>
                      <a:pt x="1545" y="1203"/>
                    </a:lnTo>
                    <a:lnTo>
                      <a:pt x="1545" y="1203"/>
                    </a:lnTo>
                    <a:close/>
                    <a:moveTo>
                      <a:pt x="1441" y="1093"/>
                    </a:moveTo>
                    <a:lnTo>
                      <a:pt x="1444" y="1096"/>
                    </a:lnTo>
                    <a:lnTo>
                      <a:pt x="1447" y="1100"/>
                    </a:lnTo>
                    <a:lnTo>
                      <a:pt x="1451" y="1100"/>
                    </a:lnTo>
                    <a:lnTo>
                      <a:pt x="1456" y="1101"/>
                    </a:lnTo>
                    <a:lnTo>
                      <a:pt x="1454" y="1100"/>
                    </a:lnTo>
                    <a:lnTo>
                      <a:pt x="1451" y="1098"/>
                    </a:lnTo>
                    <a:lnTo>
                      <a:pt x="1444" y="1095"/>
                    </a:lnTo>
                    <a:lnTo>
                      <a:pt x="1442" y="1093"/>
                    </a:lnTo>
                    <a:lnTo>
                      <a:pt x="1441" y="1093"/>
                    </a:lnTo>
                    <a:lnTo>
                      <a:pt x="1441" y="1093"/>
                    </a:lnTo>
                    <a:close/>
                    <a:moveTo>
                      <a:pt x="1404" y="1065"/>
                    </a:moveTo>
                    <a:lnTo>
                      <a:pt x="1404" y="1065"/>
                    </a:lnTo>
                    <a:lnTo>
                      <a:pt x="1407" y="1065"/>
                    </a:lnTo>
                    <a:lnTo>
                      <a:pt x="1409" y="1066"/>
                    </a:lnTo>
                    <a:lnTo>
                      <a:pt x="1411" y="1066"/>
                    </a:lnTo>
                    <a:lnTo>
                      <a:pt x="1412" y="1065"/>
                    </a:lnTo>
                    <a:lnTo>
                      <a:pt x="1414" y="1063"/>
                    </a:lnTo>
                    <a:lnTo>
                      <a:pt x="1414" y="1061"/>
                    </a:lnTo>
                    <a:lnTo>
                      <a:pt x="1411" y="1060"/>
                    </a:lnTo>
                    <a:lnTo>
                      <a:pt x="1414" y="1058"/>
                    </a:lnTo>
                    <a:lnTo>
                      <a:pt x="1414" y="1058"/>
                    </a:lnTo>
                    <a:lnTo>
                      <a:pt x="1409" y="1055"/>
                    </a:lnTo>
                    <a:lnTo>
                      <a:pt x="1406" y="1055"/>
                    </a:lnTo>
                    <a:lnTo>
                      <a:pt x="1406" y="1053"/>
                    </a:lnTo>
                    <a:lnTo>
                      <a:pt x="1404" y="1051"/>
                    </a:lnTo>
                    <a:lnTo>
                      <a:pt x="1402" y="1051"/>
                    </a:lnTo>
                    <a:lnTo>
                      <a:pt x="1399" y="1051"/>
                    </a:lnTo>
                    <a:lnTo>
                      <a:pt x="1396" y="1051"/>
                    </a:lnTo>
                    <a:lnTo>
                      <a:pt x="1396" y="1053"/>
                    </a:lnTo>
                    <a:lnTo>
                      <a:pt x="1396" y="1055"/>
                    </a:lnTo>
                    <a:lnTo>
                      <a:pt x="1397" y="1055"/>
                    </a:lnTo>
                    <a:lnTo>
                      <a:pt x="1399" y="1056"/>
                    </a:lnTo>
                    <a:lnTo>
                      <a:pt x="1401" y="1058"/>
                    </a:lnTo>
                    <a:lnTo>
                      <a:pt x="1404" y="1061"/>
                    </a:lnTo>
                    <a:lnTo>
                      <a:pt x="1404" y="1065"/>
                    </a:lnTo>
                    <a:lnTo>
                      <a:pt x="1404" y="1065"/>
                    </a:lnTo>
                    <a:close/>
                    <a:moveTo>
                      <a:pt x="1379" y="1075"/>
                    </a:moveTo>
                    <a:lnTo>
                      <a:pt x="1383" y="1075"/>
                    </a:lnTo>
                    <a:lnTo>
                      <a:pt x="1384" y="1073"/>
                    </a:lnTo>
                    <a:lnTo>
                      <a:pt x="1387" y="1073"/>
                    </a:lnTo>
                    <a:lnTo>
                      <a:pt x="1389" y="1071"/>
                    </a:lnTo>
                    <a:lnTo>
                      <a:pt x="1389" y="1070"/>
                    </a:lnTo>
                    <a:lnTo>
                      <a:pt x="1389" y="1068"/>
                    </a:lnTo>
                    <a:lnTo>
                      <a:pt x="1389" y="1061"/>
                    </a:lnTo>
                    <a:lnTo>
                      <a:pt x="1387" y="1061"/>
                    </a:lnTo>
                    <a:lnTo>
                      <a:pt x="1383" y="1060"/>
                    </a:lnTo>
                    <a:lnTo>
                      <a:pt x="1379" y="1058"/>
                    </a:lnTo>
                    <a:lnTo>
                      <a:pt x="1378" y="1055"/>
                    </a:lnTo>
                    <a:lnTo>
                      <a:pt x="1376" y="1056"/>
                    </a:lnTo>
                    <a:lnTo>
                      <a:pt x="1371" y="1056"/>
                    </a:lnTo>
                    <a:lnTo>
                      <a:pt x="1369" y="1056"/>
                    </a:lnTo>
                    <a:lnTo>
                      <a:pt x="1368" y="1058"/>
                    </a:lnTo>
                    <a:lnTo>
                      <a:pt x="1369" y="1061"/>
                    </a:lnTo>
                    <a:lnTo>
                      <a:pt x="1373" y="1065"/>
                    </a:lnTo>
                    <a:lnTo>
                      <a:pt x="1374" y="1068"/>
                    </a:lnTo>
                    <a:lnTo>
                      <a:pt x="1376" y="1070"/>
                    </a:lnTo>
                    <a:lnTo>
                      <a:pt x="1376" y="1073"/>
                    </a:lnTo>
                    <a:lnTo>
                      <a:pt x="1379" y="1075"/>
                    </a:lnTo>
                    <a:lnTo>
                      <a:pt x="1379" y="1075"/>
                    </a:lnTo>
                    <a:close/>
                    <a:moveTo>
                      <a:pt x="1374" y="1093"/>
                    </a:moveTo>
                    <a:lnTo>
                      <a:pt x="1374" y="1093"/>
                    </a:lnTo>
                    <a:lnTo>
                      <a:pt x="1376" y="1093"/>
                    </a:lnTo>
                    <a:lnTo>
                      <a:pt x="1371" y="1091"/>
                    </a:lnTo>
                    <a:lnTo>
                      <a:pt x="1369" y="1091"/>
                    </a:lnTo>
                    <a:lnTo>
                      <a:pt x="1371" y="1093"/>
                    </a:lnTo>
                    <a:lnTo>
                      <a:pt x="1374" y="1093"/>
                    </a:lnTo>
                    <a:lnTo>
                      <a:pt x="1374" y="1093"/>
                    </a:lnTo>
                    <a:close/>
                    <a:moveTo>
                      <a:pt x="1321" y="1128"/>
                    </a:moveTo>
                    <a:lnTo>
                      <a:pt x="1323" y="1128"/>
                    </a:lnTo>
                    <a:lnTo>
                      <a:pt x="1323" y="1126"/>
                    </a:lnTo>
                    <a:lnTo>
                      <a:pt x="1324" y="1125"/>
                    </a:lnTo>
                    <a:lnTo>
                      <a:pt x="1326" y="1123"/>
                    </a:lnTo>
                    <a:lnTo>
                      <a:pt x="1326" y="1120"/>
                    </a:lnTo>
                    <a:lnTo>
                      <a:pt x="1324" y="1120"/>
                    </a:lnTo>
                    <a:lnTo>
                      <a:pt x="1326" y="1118"/>
                    </a:lnTo>
                    <a:lnTo>
                      <a:pt x="1329" y="1115"/>
                    </a:lnTo>
                    <a:lnTo>
                      <a:pt x="1333" y="1111"/>
                    </a:lnTo>
                    <a:lnTo>
                      <a:pt x="1336" y="1110"/>
                    </a:lnTo>
                    <a:lnTo>
                      <a:pt x="1336" y="1110"/>
                    </a:lnTo>
                    <a:lnTo>
                      <a:pt x="1336" y="1108"/>
                    </a:lnTo>
                    <a:lnTo>
                      <a:pt x="1336" y="1105"/>
                    </a:lnTo>
                    <a:lnTo>
                      <a:pt x="1338" y="1103"/>
                    </a:lnTo>
                    <a:lnTo>
                      <a:pt x="1339" y="1100"/>
                    </a:lnTo>
                    <a:lnTo>
                      <a:pt x="1339" y="1098"/>
                    </a:lnTo>
                    <a:lnTo>
                      <a:pt x="1339" y="1095"/>
                    </a:lnTo>
                    <a:lnTo>
                      <a:pt x="1338" y="1093"/>
                    </a:lnTo>
                    <a:lnTo>
                      <a:pt x="1334" y="1095"/>
                    </a:lnTo>
                    <a:lnTo>
                      <a:pt x="1333" y="1095"/>
                    </a:lnTo>
                    <a:lnTo>
                      <a:pt x="1331" y="1093"/>
                    </a:lnTo>
                    <a:lnTo>
                      <a:pt x="1329" y="1091"/>
                    </a:lnTo>
                    <a:lnTo>
                      <a:pt x="1326" y="1095"/>
                    </a:lnTo>
                    <a:lnTo>
                      <a:pt x="1323" y="1098"/>
                    </a:lnTo>
                    <a:lnTo>
                      <a:pt x="1321" y="1098"/>
                    </a:lnTo>
                    <a:lnTo>
                      <a:pt x="1318" y="1101"/>
                    </a:lnTo>
                    <a:lnTo>
                      <a:pt x="1316" y="1105"/>
                    </a:lnTo>
                    <a:lnTo>
                      <a:pt x="1318" y="1108"/>
                    </a:lnTo>
                    <a:lnTo>
                      <a:pt x="1314" y="1110"/>
                    </a:lnTo>
                    <a:lnTo>
                      <a:pt x="1314" y="1113"/>
                    </a:lnTo>
                    <a:lnTo>
                      <a:pt x="1314" y="1116"/>
                    </a:lnTo>
                    <a:lnTo>
                      <a:pt x="1313" y="1118"/>
                    </a:lnTo>
                    <a:lnTo>
                      <a:pt x="1313" y="1120"/>
                    </a:lnTo>
                    <a:lnTo>
                      <a:pt x="1318" y="1121"/>
                    </a:lnTo>
                    <a:lnTo>
                      <a:pt x="1318" y="1123"/>
                    </a:lnTo>
                    <a:lnTo>
                      <a:pt x="1319" y="1125"/>
                    </a:lnTo>
                    <a:lnTo>
                      <a:pt x="1321" y="1128"/>
                    </a:lnTo>
                    <a:lnTo>
                      <a:pt x="1321" y="1128"/>
                    </a:lnTo>
                    <a:close/>
                    <a:moveTo>
                      <a:pt x="1273" y="1311"/>
                    </a:moveTo>
                    <a:lnTo>
                      <a:pt x="1273" y="1312"/>
                    </a:lnTo>
                    <a:lnTo>
                      <a:pt x="1275" y="1312"/>
                    </a:lnTo>
                    <a:lnTo>
                      <a:pt x="1275" y="1311"/>
                    </a:lnTo>
                    <a:lnTo>
                      <a:pt x="1273" y="1311"/>
                    </a:lnTo>
                    <a:lnTo>
                      <a:pt x="1273" y="1311"/>
                    </a:lnTo>
                    <a:close/>
                    <a:moveTo>
                      <a:pt x="1275" y="1329"/>
                    </a:moveTo>
                    <a:lnTo>
                      <a:pt x="1278" y="1326"/>
                    </a:lnTo>
                    <a:lnTo>
                      <a:pt x="1280" y="1322"/>
                    </a:lnTo>
                    <a:lnTo>
                      <a:pt x="1281" y="1322"/>
                    </a:lnTo>
                    <a:lnTo>
                      <a:pt x="1281" y="1327"/>
                    </a:lnTo>
                    <a:lnTo>
                      <a:pt x="1278" y="1329"/>
                    </a:lnTo>
                    <a:lnTo>
                      <a:pt x="1278" y="1329"/>
                    </a:lnTo>
                    <a:lnTo>
                      <a:pt x="1275" y="1329"/>
                    </a:lnTo>
                    <a:lnTo>
                      <a:pt x="1275" y="1329"/>
                    </a:lnTo>
                    <a:close/>
                    <a:moveTo>
                      <a:pt x="1246" y="1324"/>
                    </a:moveTo>
                    <a:lnTo>
                      <a:pt x="1250" y="1319"/>
                    </a:lnTo>
                    <a:lnTo>
                      <a:pt x="1253" y="1319"/>
                    </a:lnTo>
                    <a:lnTo>
                      <a:pt x="1253" y="1317"/>
                    </a:lnTo>
                    <a:lnTo>
                      <a:pt x="1255" y="1317"/>
                    </a:lnTo>
                    <a:lnTo>
                      <a:pt x="1260" y="1316"/>
                    </a:lnTo>
                    <a:lnTo>
                      <a:pt x="1261" y="1314"/>
                    </a:lnTo>
                    <a:lnTo>
                      <a:pt x="1258" y="1319"/>
                    </a:lnTo>
                    <a:lnTo>
                      <a:pt x="1251" y="1324"/>
                    </a:lnTo>
                    <a:lnTo>
                      <a:pt x="1248" y="1324"/>
                    </a:lnTo>
                    <a:lnTo>
                      <a:pt x="1246" y="1324"/>
                    </a:lnTo>
                    <a:lnTo>
                      <a:pt x="1246" y="1324"/>
                    </a:lnTo>
                    <a:close/>
                    <a:moveTo>
                      <a:pt x="1266" y="1332"/>
                    </a:moveTo>
                    <a:lnTo>
                      <a:pt x="1271" y="1324"/>
                    </a:lnTo>
                    <a:lnTo>
                      <a:pt x="1273" y="1322"/>
                    </a:lnTo>
                    <a:lnTo>
                      <a:pt x="1275" y="1322"/>
                    </a:lnTo>
                    <a:lnTo>
                      <a:pt x="1275" y="1324"/>
                    </a:lnTo>
                    <a:lnTo>
                      <a:pt x="1268" y="1330"/>
                    </a:lnTo>
                    <a:lnTo>
                      <a:pt x="1266" y="1334"/>
                    </a:lnTo>
                    <a:lnTo>
                      <a:pt x="1270" y="1332"/>
                    </a:lnTo>
                    <a:lnTo>
                      <a:pt x="1275" y="1326"/>
                    </a:lnTo>
                    <a:lnTo>
                      <a:pt x="1276" y="1324"/>
                    </a:lnTo>
                    <a:lnTo>
                      <a:pt x="1278" y="1321"/>
                    </a:lnTo>
                    <a:lnTo>
                      <a:pt x="1276" y="1317"/>
                    </a:lnTo>
                    <a:lnTo>
                      <a:pt x="1275" y="1317"/>
                    </a:lnTo>
                    <a:lnTo>
                      <a:pt x="1275" y="1316"/>
                    </a:lnTo>
                    <a:lnTo>
                      <a:pt x="1271" y="1314"/>
                    </a:lnTo>
                    <a:lnTo>
                      <a:pt x="1270" y="1316"/>
                    </a:lnTo>
                    <a:lnTo>
                      <a:pt x="1266" y="1322"/>
                    </a:lnTo>
                    <a:lnTo>
                      <a:pt x="1263" y="1324"/>
                    </a:lnTo>
                    <a:lnTo>
                      <a:pt x="1260" y="1327"/>
                    </a:lnTo>
                    <a:lnTo>
                      <a:pt x="1261" y="1324"/>
                    </a:lnTo>
                    <a:lnTo>
                      <a:pt x="1265" y="1321"/>
                    </a:lnTo>
                    <a:lnTo>
                      <a:pt x="1266" y="1317"/>
                    </a:lnTo>
                    <a:lnTo>
                      <a:pt x="1265" y="1316"/>
                    </a:lnTo>
                    <a:lnTo>
                      <a:pt x="1261" y="1317"/>
                    </a:lnTo>
                    <a:lnTo>
                      <a:pt x="1260" y="1322"/>
                    </a:lnTo>
                    <a:lnTo>
                      <a:pt x="1255" y="1327"/>
                    </a:lnTo>
                    <a:lnTo>
                      <a:pt x="1253" y="1330"/>
                    </a:lnTo>
                    <a:lnTo>
                      <a:pt x="1250" y="1334"/>
                    </a:lnTo>
                    <a:lnTo>
                      <a:pt x="1251" y="1337"/>
                    </a:lnTo>
                    <a:lnTo>
                      <a:pt x="1253" y="1335"/>
                    </a:lnTo>
                    <a:lnTo>
                      <a:pt x="1258" y="1330"/>
                    </a:lnTo>
                    <a:lnTo>
                      <a:pt x="1260" y="1330"/>
                    </a:lnTo>
                    <a:lnTo>
                      <a:pt x="1258" y="1332"/>
                    </a:lnTo>
                    <a:lnTo>
                      <a:pt x="1255" y="1337"/>
                    </a:lnTo>
                    <a:lnTo>
                      <a:pt x="1256" y="1337"/>
                    </a:lnTo>
                    <a:lnTo>
                      <a:pt x="1260" y="1335"/>
                    </a:lnTo>
                    <a:lnTo>
                      <a:pt x="1263" y="1335"/>
                    </a:lnTo>
                    <a:lnTo>
                      <a:pt x="1263" y="1335"/>
                    </a:lnTo>
                    <a:lnTo>
                      <a:pt x="1266" y="1332"/>
                    </a:lnTo>
                    <a:lnTo>
                      <a:pt x="1266" y="1332"/>
                    </a:lnTo>
                    <a:close/>
                    <a:moveTo>
                      <a:pt x="1261" y="1332"/>
                    </a:moveTo>
                    <a:lnTo>
                      <a:pt x="1263" y="1329"/>
                    </a:lnTo>
                    <a:lnTo>
                      <a:pt x="1270" y="1322"/>
                    </a:lnTo>
                    <a:lnTo>
                      <a:pt x="1266" y="1327"/>
                    </a:lnTo>
                    <a:lnTo>
                      <a:pt x="1263" y="1332"/>
                    </a:lnTo>
                    <a:lnTo>
                      <a:pt x="1261" y="1332"/>
                    </a:lnTo>
                    <a:lnTo>
                      <a:pt x="1261" y="1332"/>
                    </a:lnTo>
                    <a:close/>
                    <a:moveTo>
                      <a:pt x="1588" y="1631"/>
                    </a:moveTo>
                    <a:lnTo>
                      <a:pt x="1587" y="1631"/>
                    </a:lnTo>
                    <a:lnTo>
                      <a:pt x="1585" y="1629"/>
                    </a:lnTo>
                    <a:lnTo>
                      <a:pt x="1587" y="1629"/>
                    </a:lnTo>
                    <a:lnTo>
                      <a:pt x="1588" y="1626"/>
                    </a:lnTo>
                    <a:lnTo>
                      <a:pt x="1592" y="1624"/>
                    </a:lnTo>
                    <a:lnTo>
                      <a:pt x="1592" y="1624"/>
                    </a:lnTo>
                    <a:lnTo>
                      <a:pt x="1592" y="1623"/>
                    </a:lnTo>
                    <a:lnTo>
                      <a:pt x="1592" y="1623"/>
                    </a:lnTo>
                    <a:lnTo>
                      <a:pt x="1587" y="1626"/>
                    </a:lnTo>
                    <a:lnTo>
                      <a:pt x="1585" y="1629"/>
                    </a:lnTo>
                    <a:lnTo>
                      <a:pt x="1585" y="1633"/>
                    </a:lnTo>
                    <a:lnTo>
                      <a:pt x="1587" y="1633"/>
                    </a:lnTo>
                    <a:lnTo>
                      <a:pt x="1588" y="1631"/>
                    </a:lnTo>
                    <a:lnTo>
                      <a:pt x="1588" y="1631"/>
                    </a:lnTo>
                    <a:close/>
                    <a:moveTo>
                      <a:pt x="1708" y="1651"/>
                    </a:moveTo>
                    <a:lnTo>
                      <a:pt x="1706" y="1649"/>
                    </a:lnTo>
                    <a:lnTo>
                      <a:pt x="1708" y="1646"/>
                    </a:lnTo>
                    <a:lnTo>
                      <a:pt x="1706" y="1643"/>
                    </a:lnTo>
                    <a:lnTo>
                      <a:pt x="1705" y="1639"/>
                    </a:lnTo>
                    <a:lnTo>
                      <a:pt x="1706" y="1638"/>
                    </a:lnTo>
                    <a:lnTo>
                      <a:pt x="1708" y="1636"/>
                    </a:lnTo>
                    <a:lnTo>
                      <a:pt x="1708" y="1638"/>
                    </a:lnTo>
                    <a:lnTo>
                      <a:pt x="1710" y="1639"/>
                    </a:lnTo>
                    <a:lnTo>
                      <a:pt x="1710" y="1643"/>
                    </a:lnTo>
                    <a:lnTo>
                      <a:pt x="1708" y="1643"/>
                    </a:lnTo>
                    <a:lnTo>
                      <a:pt x="1708" y="1646"/>
                    </a:lnTo>
                    <a:lnTo>
                      <a:pt x="1710" y="1646"/>
                    </a:lnTo>
                    <a:lnTo>
                      <a:pt x="1710" y="1648"/>
                    </a:lnTo>
                    <a:lnTo>
                      <a:pt x="1710" y="1651"/>
                    </a:lnTo>
                    <a:lnTo>
                      <a:pt x="1708" y="1651"/>
                    </a:lnTo>
                    <a:lnTo>
                      <a:pt x="1708" y="1651"/>
                    </a:lnTo>
                    <a:close/>
                    <a:moveTo>
                      <a:pt x="1711" y="1653"/>
                    </a:moveTo>
                    <a:lnTo>
                      <a:pt x="1713" y="1651"/>
                    </a:lnTo>
                    <a:lnTo>
                      <a:pt x="1715" y="1651"/>
                    </a:lnTo>
                    <a:lnTo>
                      <a:pt x="1715" y="1653"/>
                    </a:lnTo>
                    <a:lnTo>
                      <a:pt x="1713" y="1654"/>
                    </a:lnTo>
                    <a:lnTo>
                      <a:pt x="1711" y="1653"/>
                    </a:lnTo>
                    <a:lnTo>
                      <a:pt x="1711" y="1653"/>
                    </a:lnTo>
                    <a:close/>
                    <a:moveTo>
                      <a:pt x="1760" y="1500"/>
                    </a:moveTo>
                    <a:lnTo>
                      <a:pt x="1761" y="1495"/>
                    </a:lnTo>
                    <a:lnTo>
                      <a:pt x="1765" y="1493"/>
                    </a:lnTo>
                    <a:lnTo>
                      <a:pt x="1765" y="1497"/>
                    </a:lnTo>
                    <a:lnTo>
                      <a:pt x="1763" y="1498"/>
                    </a:lnTo>
                    <a:lnTo>
                      <a:pt x="1760" y="1500"/>
                    </a:lnTo>
                    <a:lnTo>
                      <a:pt x="1760" y="1500"/>
                    </a:lnTo>
                    <a:lnTo>
                      <a:pt x="1760" y="1500"/>
                    </a:lnTo>
                    <a:lnTo>
                      <a:pt x="1760" y="1500"/>
                    </a:lnTo>
                    <a:close/>
                    <a:moveTo>
                      <a:pt x="1745" y="1531"/>
                    </a:moveTo>
                    <a:lnTo>
                      <a:pt x="1745" y="1533"/>
                    </a:lnTo>
                    <a:lnTo>
                      <a:pt x="1746" y="1535"/>
                    </a:lnTo>
                    <a:lnTo>
                      <a:pt x="1746" y="1533"/>
                    </a:lnTo>
                    <a:lnTo>
                      <a:pt x="1748" y="1533"/>
                    </a:lnTo>
                    <a:lnTo>
                      <a:pt x="1748" y="1531"/>
                    </a:lnTo>
                    <a:lnTo>
                      <a:pt x="1746" y="1531"/>
                    </a:lnTo>
                    <a:lnTo>
                      <a:pt x="1745" y="1531"/>
                    </a:lnTo>
                    <a:lnTo>
                      <a:pt x="1745" y="1531"/>
                    </a:lnTo>
                    <a:close/>
                    <a:moveTo>
                      <a:pt x="1770" y="1568"/>
                    </a:moveTo>
                    <a:lnTo>
                      <a:pt x="1768" y="1563"/>
                    </a:lnTo>
                    <a:lnTo>
                      <a:pt x="1768" y="1563"/>
                    </a:lnTo>
                    <a:lnTo>
                      <a:pt x="1770" y="1563"/>
                    </a:lnTo>
                    <a:lnTo>
                      <a:pt x="1771" y="1565"/>
                    </a:lnTo>
                    <a:lnTo>
                      <a:pt x="1773" y="1563"/>
                    </a:lnTo>
                    <a:lnTo>
                      <a:pt x="1775" y="1565"/>
                    </a:lnTo>
                    <a:lnTo>
                      <a:pt x="1775" y="1566"/>
                    </a:lnTo>
                    <a:lnTo>
                      <a:pt x="1773" y="1568"/>
                    </a:lnTo>
                    <a:lnTo>
                      <a:pt x="1773" y="1568"/>
                    </a:lnTo>
                    <a:lnTo>
                      <a:pt x="1770" y="1568"/>
                    </a:lnTo>
                    <a:lnTo>
                      <a:pt x="1770" y="1568"/>
                    </a:lnTo>
                    <a:close/>
                    <a:moveTo>
                      <a:pt x="1758" y="1568"/>
                    </a:moveTo>
                    <a:lnTo>
                      <a:pt x="1761" y="1568"/>
                    </a:lnTo>
                    <a:lnTo>
                      <a:pt x="1763" y="1568"/>
                    </a:lnTo>
                    <a:lnTo>
                      <a:pt x="1763" y="1565"/>
                    </a:lnTo>
                    <a:lnTo>
                      <a:pt x="1763" y="1565"/>
                    </a:lnTo>
                    <a:lnTo>
                      <a:pt x="1765" y="1565"/>
                    </a:lnTo>
                    <a:lnTo>
                      <a:pt x="1765" y="1566"/>
                    </a:lnTo>
                    <a:lnTo>
                      <a:pt x="1763" y="1570"/>
                    </a:lnTo>
                    <a:lnTo>
                      <a:pt x="1760" y="1571"/>
                    </a:lnTo>
                    <a:lnTo>
                      <a:pt x="1756" y="1570"/>
                    </a:lnTo>
                    <a:lnTo>
                      <a:pt x="1758" y="1568"/>
                    </a:lnTo>
                    <a:lnTo>
                      <a:pt x="1758" y="1568"/>
                    </a:lnTo>
                    <a:lnTo>
                      <a:pt x="1758" y="1568"/>
                    </a:lnTo>
                    <a:close/>
                    <a:moveTo>
                      <a:pt x="1720" y="1624"/>
                    </a:moveTo>
                    <a:lnTo>
                      <a:pt x="1720" y="1621"/>
                    </a:lnTo>
                    <a:lnTo>
                      <a:pt x="1721" y="1623"/>
                    </a:lnTo>
                    <a:lnTo>
                      <a:pt x="1721" y="1624"/>
                    </a:lnTo>
                    <a:lnTo>
                      <a:pt x="1720" y="1624"/>
                    </a:lnTo>
                    <a:lnTo>
                      <a:pt x="1720" y="1624"/>
                    </a:lnTo>
                    <a:close/>
                    <a:moveTo>
                      <a:pt x="1770" y="1611"/>
                    </a:moveTo>
                    <a:lnTo>
                      <a:pt x="1770" y="1613"/>
                    </a:lnTo>
                    <a:lnTo>
                      <a:pt x="1773" y="1613"/>
                    </a:lnTo>
                    <a:lnTo>
                      <a:pt x="1776" y="1613"/>
                    </a:lnTo>
                    <a:lnTo>
                      <a:pt x="1776" y="1611"/>
                    </a:lnTo>
                    <a:lnTo>
                      <a:pt x="1773" y="1611"/>
                    </a:lnTo>
                    <a:lnTo>
                      <a:pt x="1770" y="1611"/>
                    </a:lnTo>
                    <a:lnTo>
                      <a:pt x="1770" y="1611"/>
                    </a:lnTo>
                    <a:close/>
                    <a:moveTo>
                      <a:pt x="1716" y="1528"/>
                    </a:moveTo>
                    <a:lnTo>
                      <a:pt x="1713" y="1530"/>
                    </a:lnTo>
                    <a:lnTo>
                      <a:pt x="1710" y="1533"/>
                    </a:lnTo>
                    <a:lnTo>
                      <a:pt x="1706" y="1533"/>
                    </a:lnTo>
                    <a:lnTo>
                      <a:pt x="1708" y="1535"/>
                    </a:lnTo>
                    <a:lnTo>
                      <a:pt x="1706" y="1536"/>
                    </a:lnTo>
                    <a:lnTo>
                      <a:pt x="1705" y="1536"/>
                    </a:lnTo>
                    <a:lnTo>
                      <a:pt x="1705" y="1540"/>
                    </a:lnTo>
                    <a:lnTo>
                      <a:pt x="1706" y="1540"/>
                    </a:lnTo>
                    <a:lnTo>
                      <a:pt x="1705" y="1541"/>
                    </a:lnTo>
                    <a:lnTo>
                      <a:pt x="1701" y="1541"/>
                    </a:lnTo>
                    <a:lnTo>
                      <a:pt x="1700" y="1545"/>
                    </a:lnTo>
                    <a:lnTo>
                      <a:pt x="1700" y="1546"/>
                    </a:lnTo>
                    <a:lnTo>
                      <a:pt x="1700" y="1546"/>
                    </a:lnTo>
                    <a:lnTo>
                      <a:pt x="1701" y="1546"/>
                    </a:lnTo>
                    <a:lnTo>
                      <a:pt x="1700" y="1548"/>
                    </a:lnTo>
                    <a:lnTo>
                      <a:pt x="1696" y="1548"/>
                    </a:lnTo>
                    <a:lnTo>
                      <a:pt x="1693" y="1553"/>
                    </a:lnTo>
                    <a:lnTo>
                      <a:pt x="1693" y="1555"/>
                    </a:lnTo>
                    <a:lnTo>
                      <a:pt x="1688" y="1561"/>
                    </a:lnTo>
                    <a:lnTo>
                      <a:pt x="1688" y="1565"/>
                    </a:lnTo>
                    <a:lnTo>
                      <a:pt x="1690" y="1566"/>
                    </a:lnTo>
                    <a:lnTo>
                      <a:pt x="1690" y="1568"/>
                    </a:lnTo>
                    <a:lnTo>
                      <a:pt x="1688" y="1568"/>
                    </a:lnTo>
                    <a:lnTo>
                      <a:pt x="1686" y="1566"/>
                    </a:lnTo>
                    <a:lnTo>
                      <a:pt x="1686" y="1568"/>
                    </a:lnTo>
                    <a:lnTo>
                      <a:pt x="1682" y="1570"/>
                    </a:lnTo>
                    <a:lnTo>
                      <a:pt x="1680" y="1571"/>
                    </a:lnTo>
                    <a:lnTo>
                      <a:pt x="1680" y="1573"/>
                    </a:lnTo>
                    <a:lnTo>
                      <a:pt x="1683" y="1575"/>
                    </a:lnTo>
                    <a:lnTo>
                      <a:pt x="1685" y="1576"/>
                    </a:lnTo>
                    <a:lnTo>
                      <a:pt x="1683" y="1576"/>
                    </a:lnTo>
                    <a:lnTo>
                      <a:pt x="1682" y="1580"/>
                    </a:lnTo>
                    <a:lnTo>
                      <a:pt x="1680" y="1581"/>
                    </a:lnTo>
                    <a:lnTo>
                      <a:pt x="1675" y="1580"/>
                    </a:lnTo>
                    <a:lnTo>
                      <a:pt x="1673" y="1581"/>
                    </a:lnTo>
                    <a:lnTo>
                      <a:pt x="1673" y="1583"/>
                    </a:lnTo>
                    <a:lnTo>
                      <a:pt x="1670" y="1586"/>
                    </a:lnTo>
                    <a:lnTo>
                      <a:pt x="1668" y="1590"/>
                    </a:lnTo>
                    <a:lnTo>
                      <a:pt x="1665" y="1593"/>
                    </a:lnTo>
                    <a:lnTo>
                      <a:pt x="1663" y="1593"/>
                    </a:lnTo>
                    <a:lnTo>
                      <a:pt x="1663" y="1590"/>
                    </a:lnTo>
                    <a:lnTo>
                      <a:pt x="1662" y="1593"/>
                    </a:lnTo>
                    <a:lnTo>
                      <a:pt x="1660" y="1590"/>
                    </a:lnTo>
                    <a:lnTo>
                      <a:pt x="1662" y="1588"/>
                    </a:lnTo>
                    <a:lnTo>
                      <a:pt x="1663" y="1586"/>
                    </a:lnTo>
                    <a:lnTo>
                      <a:pt x="1665" y="1585"/>
                    </a:lnTo>
                    <a:lnTo>
                      <a:pt x="1663" y="1585"/>
                    </a:lnTo>
                    <a:lnTo>
                      <a:pt x="1660" y="1588"/>
                    </a:lnTo>
                    <a:lnTo>
                      <a:pt x="1655" y="1591"/>
                    </a:lnTo>
                    <a:lnTo>
                      <a:pt x="1652" y="1596"/>
                    </a:lnTo>
                    <a:lnTo>
                      <a:pt x="1653" y="1596"/>
                    </a:lnTo>
                    <a:lnTo>
                      <a:pt x="1657" y="1595"/>
                    </a:lnTo>
                    <a:lnTo>
                      <a:pt x="1663" y="1595"/>
                    </a:lnTo>
                    <a:lnTo>
                      <a:pt x="1670" y="1595"/>
                    </a:lnTo>
                    <a:lnTo>
                      <a:pt x="1667" y="1596"/>
                    </a:lnTo>
                    <a:lnTo>
                      <a:pt x="1662" y="1601"/>
                    </a:lnTo>
                    <a:lnTo>
                      <a:pt x="1658" y="1606"/>
                    </a:lnTo>
                    <a:lnTo>
                      <a:pt x="1653" y="1608"/>
                    </a:lnTo>
                    <a:lnTo>
                      <a:pt x="1648" y="1613"/>
                    </a:lnTo>
                    <a:lnTo>
                      <a:pt x="1647" y="1613"/>
                    </a:lnTo>
                    <a:lnTo>
                      <a:pt x="1645" y="1615"/>
                    </a:lnTo>
                    <a:lnTo>
                      <a:pt x="1647" y="1616"/>
                    </a:lnTo>
                    <a:lnTo>
                      <a:pt x="1645" y="1620"/>
                    </a:lnTo>
                    <a:lnTo>
                      <a:pt x="1647" y="1621"/>
                    </a:lnTo>
                    <a:lnTo>
                      <a:pt x="1648" y="1623"/>
                    </a:lnTo>
                    <a:lnTo>
                      <a:pt x="1653" y="1623"/>
                    </a:lnTo>
                    <a:lnTo>
                      <a:pt x="1658" y="1623"/>
                    </a:lnTo>
                    <a:lnTo>
                      <a:pt x="1662" y="1621"/>
                    </a:lnTo>
                    <a:lnTo>
                      <a:pt x="1667" y="1620"/>
                    </a:lnTo>
                    <a:lnTo>
                      <a:pt x="1670" y="1618"/>
                    </a:lnTo>
                    <a:lnTo>
                      <a:pt x="1670" y="1616"/>
                    </a:lnTo>
                    <a:lnTo>
                      <a:pt x="1670" y="1618"/>
                    </a:lnTo>
                    <a:lnTo>
                      <a:pt x="1668" y="1620"/>
                    </a:lnTo>
                    <a:lnTo>
                      <a:pt x="1673" y="1621"/>
                    </a:lnTo>
                    <a:lnTo>
                      <a:pt x="1677" y="1620"/>
                    </a:lnTo>
                    <a:lnTo>
                      <a:pt x="1678" y="1621"/>
                    </a:lnTo>
                    <a:lnTo>
                      <a:pt x="1685" y="1623"/>
                    </a:lnTo>
                    <a:lnTo>
                      <a:pt x="1688" y="1621"/>
                    </a:lnTo>
                    <a:lnTo>
                      <a:pt x="1690" y="1623"/>
                    </a:lnTo>
                    <a:lnTo>
                      <a:pt x="1691" y="1624"/>
                    </a:lnTo>
                    <a:lnTo>
                      <a:pt x="1695" y="1624"/>
                    </a:lnTo>
                    <a:lnTo>
                      <a:pt x="1696" y="1624"/>
                    </a:lnTo>
                    <a:lnTo>
                      <a:pt x="1698" y="1626"/>
                    </a:lnTo>
                    <a:lnTo>
                      <a:pt x="1700" y="1626"/>
                    </a:lnTo>
                    <a:lnTo>
                      <a:pt x="1703" y="1624"/>
                    </a:lnTo>
                    <a:lnTo>
                      <a:pt x="1703" y="1623"/>
                    </a:lnTo>
                    <a:lnTo>
                      <a:pt x="1706" y="1623"/>
                    </a:lnTo>
                    <a:lnTo>
                      <a:pt x="1708" y="1624"/>
                    </a:lnTo>
                    <a:lnTo>
                      <a:pt x="1710" y="1624"/>
                    </a:lnTo>
                    <a:lnTo>
                      <a:pt x="1711" y="1623"/>
                    </a:lnTo>
                    <a:lnTo>
                      <a:pt x="1713" y="1623"/>
                    </a:lnTo>
                    <a:lnTo>
                      <a:pt x="1716" y="1623"/>
                    </a:lnTo>
                    <a:lnTo>
                      <a:pt x="1716" y="1621"/>
                    </a:lnTo>
                    <a:lnTo>
                      <a:pt x="1716" y="1620"/>
                    </a:lnTo>
                    <a:lnTo>
                      <a:pt x="1716" y="1616"/>
                    </a:lnTo>
                    <a:lnTo>
                      <a:pt x="1718" y="1618"/>
                    </a:lnTo>
                    <a:lnTo>
                      <a:pt x="1720" y="1615"/>
                    </a:lnTo>
                    <a:lnTo>
                      <a:pt x="1721" y="1615"/>
                    </a:lnTo>
                    <a:lnTo>
                      <a:pt x="1720" y="1616"/>
                    </a:lnTo>
                    <a:lnTo>
                      <a:pt x="1718" y="1620"/>
                    </a:lnTo>
                    <a:lnTo>
                      <a:pt x="1720" y="1621"/>
                    </a:lnTo>
                    <a:lnTo>
                      <a:pt x="1720" y="1620"/>
                    </a:lnTo>
                    <a:lnTo>
                      <a:pt x="1723" y="1616"/>
                    </a:lnTo>
                    <a:lnTo>
                      <a:pt x="1725" y="1616"/>
                    </a:lnTo>
                    <a:lnTo>
                      <a:pt x="1725" y="1618"/>
                    </a:lnTo>
                    <a:lnTo>
                      <a:pt x="1723" y="1621"/>
                    </a:lnTo>
                    <a:lnTo>
                      <a:pt x="1723" y="1623"/>
                    </a:lnTo>
                    <a:lnTo>
                      <a:pt x="1726" y="1621"/>
                    </a:lnTo>
                    <a:lnTo>
                      <a:pt x="1726" y="1621"/>
                    </a:lnTo>
                    <a:lnTo>
                      <a:pt x="1726" y="1623"/>
                    </a:lnTo>
                    <a:lnTo>
                      <a:pt x="1721" y="1624"/>
                    </a:lnTo>
                    <a:lnTo>
                      <a:pt x="1718" y="1626"/>
                    </a:lnTo>
                    <a:lnTo>
                      <a:pt x="1718" y="1628"/>
                    </a:lnTo>
                    <a:lnTo>
                      <a:pt x="1720" y="1626"/>
                    </a:lnTo>
                    <a:lnTo>
                      <a:pt x="1723" y="1626"/>
                    </a:lnTo>
                    <a:lnTo>
                      <a:pt x="1723" y="1628"/>
                    </a:lnTo>
                    <a:lnTo>
                      <a:pt x="1726" y="1628"/>
                    </a:lnTo>
                    <a:lnTo>
                      <a:pt x="1728" y="1629"/>
                    </a:lnTo>
                    <a:lnTo>
                      <a:pt x="1730" y="1628"/>
                    </a:lnTo>
                    <a:lnTo>
                      <a:pt x="1731" y="1628"/>
                    </a:lnTo>
                    <a:lnTo>
                      <a:pt x="1733" y="1624"/>
                    </a:lnTo>
                    <a:lnTo>
                      <a:pt x="1733" y="1623"/>
                    </a:lnTo>
                    <a:lnTo>
                      <a:pt x="1735" y="1623"/>
                    </a:lnTo>
                    <a:lnTo>
                      <a:pt x="1738" y="1624"/>
                    </a:lnTo>
                    <a:lnTo>
                      <a:pt x="1741" y="1626"/>
                    </a:lnTo>
                    <a:lnTo>
                      <a:pt x="1743" y="1626"/>
                    </a:lnTo>
                    <a:lnTo>
                      <a:pt x="1746" y="1624"/>
                    </a:lnTo>
                    <a:lnTo>
                      <a:pt x="1750" y="1624"/>
                    </a:lnTo>
                    <a:lnTo>
                      <a:pt x="1746" y="1626"/>
                    </a:lnTo>
                    <a:lnTo>
                      <a:pt x="1746" y="1628"/>
                    </a:lnTo>
                    <a:lnTo>
                      <a:pt x="1741" y="1629"/>
                    </a:lnTo>
                    <a:lnTo>
                      <a:pt x="1738" y="1629"/>
                    </a:lnTo>
                    <a:lnTo>
                      <a:pt x="1735" y="1631"/>
                    </a:lnTo>
                    <a:lnTo>
                      <a:pt x="1735" y="1633"/>
                    </a:lnTo>
                    <a:lnTo>
                      <a:pt x="1735" y="1634"/>
                    </a:lnTo>
                    <a:lnTo>
                      <a:pt x="1733" y="1636"/>
                    </a:lnTo>
                    <a:lnTo>
                      <a:pt x="1730" y="1636"/>
                    </a:lnTo>
                    <a:lnTo>
                      <a:pt x="1728" y="1636"/>
                    </a:lnTo>
                    <a:lnTo>
                      <a:pt x="1728" y="1638"/>
                    </a:lnTo>
                    <a:lnTo>
                      <a:pt x="1726" y="1639"/>
                    </a:lnTo>
                    <a:lnTo>
                      <a:pt x="1721" y="1639"/>
                    </a:lnTo>
                    <a:lnTo>
                      <a:pt x="1718" y="1643"/>
                    </a:lnTo>
                    <a:lnTo>
                      <a:pt x="1718" y="1644"/>
                    </a:lnTo>
                    <a:lnTo>
                      <a:pt x="1718" y="1646"/>
                    </a:lnTo>
                    <a:lnTo>
                      <a:pt x="1720" y="1646"/>
                    </a:lnTo>
                    <a:lnTo>
                      <a:pt x="1723" y="1646"/>
                    </a:lnTo>
                    <a:lnTo>
                      <a:pt x="1725" y="1644"/>
                    </a:lnTo>
                    <a:lnTo>
                      <a:pt x="1725" y="1644"/>
                    </a:lnTo>
                    <a:lnTo>
                      <a:pt x="1728" y="1644"/>
                    </a:lnTo>
                    <a:lnTo>
                      <a:pt x="1728" y="1646"/>
                    </a:lnTo>
                    <a:lnTo>
                      <a:pt x="1730" y="1648"/>
                    </a:lnTo>
                    <a:lnTo>
                      <a:pt x="1733" y="1646"/>
                    </a:lnTo>
                    <a:lnTo>
                      <a:pt x="1735" y="1644"/>
                    </a:lnTo>
                    <a:lnTo>
                      <a:pt x="1736" y="1641"/>
                    </a:lnTo>
                    <a:lnTo>
                      <a:pt x="1736" y="1641"/>
                    </a:lnTo>
                    <a:lnTo>
                      <a:pt x="1738" y="1639"/>
                    </a:lnTo>
                    <a:lnTo>
                      <a:pt x="1738" y="1636"/>
                    </a:lnTo>
                    <a:lnTo>
                      <a:pt x="1740" y="1636"/>
                    </a:lnTo>
                    <a:lnTo>
                      <a:pt x="1745" y="1631"/>
                    </a:lnTo>
                    <a:lnTo>
                      <a:pt x="1746" y="1631"/>
                    </a:lnTo>
                    <a:lnTo>
                      <a:pt x="1748" y="1633"/>
                    </a:lnTo>
                    <a:lnTo>
                      <a:pt x="1751" y="1631"/>
                    </a:lnTo>
                    <a:lnTo>
                      <a:pt x="1750" y="1633"/>
                    </a:lnTo>
                    <a:lnTo>
                      <a:pt x="1751" y="1633"/>
                    </a:lnTo>
                    <a:lnTo>
                      <a:pt x="1753" y="1631"/>
                    </a:lnTo>
                    <a:lnTo>
                      <a:pt x="1755" y="1626"/>
                    </a:lnTo>
                    <a:lnTo>
                      <a:pt x="1758" y="1623"/>
                    </a:lnTo>
                    <a:lnTo>
                      <a:pt x="1758" y="1618"/>
                    </a:lnTo>
                    <a:lnTo>
                      <a:pt x="1758" y="1618"/>
                    </a:lnTo>
                    <a:lnTo>
                      <a:pt x="1760" y="1618"/>
                    </a:lnTo>
                    <a:lnTo>
                      <a:pt x="1761" y="1620"/>
                    </a:lnTo>
                    <a:lnTo>
                      <a:pt x="1763" y="1620"/>
                    </a:lnTo>
                    <a:lnTo>
                      <a:pt x="1765" y="1621"/>
                    </a:lnTo>
                    <a:lnTo>
                      <a:pt x="1766" y="1624"/>
                    </a:lnTo>
                    <a:lnTo>
                      <a:pt x="1765" y="1628"/>
                    </a:lnTo>
                    <a:lnTo>
                      <a:pt x="1765" y="1631"/>
                    </a:lnTo>
                    <a:lnTo>
                      <a:pt x="1765" y="1633"/>
                    </a:lnTo>
                    <a:lnTo>
                      <a:pt x="1765" y="1634"/>
                    </a:lnTo>
                    <a:lnTo>
                      <a:pt x="1761" y="1638"/>
                    </a:lnTo>
                    <a:lnTo>
                      <a:pt x="1758" y="1644"/>
                    </a:lnTo>
                    <a:lnTo>
                      <a:pt x="1758" y="1646"/>
                    </a:lnTo>
                    <a:lnTo>
                      <a:pt x="1756" y="1648"/>
                    </a:lnTo>
                    <a:lnTo>
                      <a:pt x="1756" y="1649"/>
                    </a:lnTo>
                    <a:lnTo>
                      <a:pt x="1760" y="1651"/>
                    </a:lnTo>
                    <a:lnTo>
                      <a:pt x="1763" y="1649"/>
                    </a:lnTo>
                    <a:lnTo>
                      <a:pt x="1766" y="1643"/>
                    </a:lnTo>
                    <a:lnTo>
                      <a:pt x="1768" y="1643"/>
                    </a:lnTo>
                    <a:lnTo>
                      <a:pt x="1771" y="1639"/>
                    </a:lnTo>
                    <a:lnTo>
                      <a:pt x="1773" y="1638"/>
                    </a:lnTo>
                    <a:lnTo>
                      <a:pt x="1773" y="1639"/>
                    </a:lnTo>
                    <a:lnTo>
                      <a:pt x="1778" y="1639"/>
                    </a:lnTo>
                    <a:lnTo>
                      <a:pt x="1778" y="1639"/>
                    </a:lnTo>
                    <a:lnTo>
                      <a:pt x="1775" y="1641"/>
                    </a:lnTo>
                    <a:lnTo>
                      <a:pt x="1770" y="1644"/>
                    </a:lnTo>
                    <a:lnTo>
                      <a:pt x="1770" y="1648"/>
                    </a:lnTo>
                    <a:lnTo>
                      <a:pt x="1770" y="1649"/>
                    </a:lnTo>
                    <a:lnTo>
                      <a:pt x="1770" y="1651"/>
                    </a:lnTo>
                    <a:lnTo>
                      <a:pt x="1771" y="1656"/>
                    </a:lnTo>
                    <a:lnTo>
                      <a:pt x="1773" y="1658"/>
                    </a:lnTo>
                    <a:lnTo>
                      <a:pt x="1775" y="1654"/>
                    </a:lnTo>
                    <a:lnTo>
                      <a:pt x="1776" y="1653"/>
                    </a:lnTo>
                    <a:lnTo>
                      <a:pt x="1776" y="1653"/>
                    </a:lnTo>
                    <a:lnTo>
                      <a:pt x="1778" y="1653"/>
                    </a:lnTo>
                    <a:lnTo>
                      <a:pt x="1778" y="1653"/>
                    </a:lnTo>
                    <a:lnTo>
                      <a:pt x="1780" y="1654"/>
                    </a:lnTo>
                    <a:lnTo>
                      <a:pt x="1783" y="1656"/>
                    </a:lnTo>
                    <a:lnTo>
                      <a:pt x="1786" y="1654"/>
                    </a:lnTo>
                    <a:lnTo>
                      <a:pt x="1786" y="1651"/>
                    </a:lnTo>
                    <a:lnTo>
                      <a:pt x="1786" y="1651"/>
                    </a:lnTo>
                    <a:lnTo>
                      <a:pt x="1788" y="1649"/>
                    </a:lnTo>
                    <a:lnTo>
                      <a:pt x="1788" y="1646"/>
                    </a:lnTo>
                    <a:lnTo>
                      <a:pt x="1789" y="1646"/>
                    </a:lnTo>
                    <a:lnTo>
                      <a:pt x="1789" y="1644"/>
                    </a:lnTo>
                    <a:lnTo>
                      <a:pt x="1788" y="1643"/>
                    </a:lnTo>
                    <a:lnTo>
                      <a:pt x="1789" y="1639"/>
                    </a:lnTo>
                    <a:lnTo>
                      <a:pt x="1793" y="1634"/>
                    </a:lnTo>
                    <a:lnTo>
                      <a:pt x="1796" y="1629"/>
                    </a:lnTo>
                    <a:lnTo>
                      <a:pt x="1796" y="1624"/>
                    </a:lnTo>
                    <a:lnTo>
                      <a:pt x="1794" y="1621"/>
                    </a:lnTo>
                    <a:lnTo>
                      <a:pt x="1793" y="1621"/>
                    </a:lnTo>
                    <a:lnTo>
                      <a:pt x="1793" y="1623"/>
                    </a:lnTo>
                    <a:lnTo>
                      <a:pt x="1791" y="1626"/>
                    </a:lnTo>
                    <a:lnTo>
                      <a:pt x="1789" y="1628"/>
                    </a:lnTo>
                    <a:lnTo>
                      <a:pt x="1786" y="1631"/>
                    </a:lnTo>
                    <a:lnTo>
                      <a:pt x="1784" y="1631"/>
                    </a:lnTo>
                    <a:lnTo>
                      <a:pt x="1783" y="1629"/>
                    </a:lnTo>
                    <a:lnTo>
                      <a:pt x="1783" y="1626"/>
                    </a:lnTo>
                    <a:lnTo>
                      <a:pt x="1783" y="1623"/>
                    </a:lnTo>
                    <a:lnTo>
                      <a:pt x="1786" y="1620"/>
                    </a:lnTo>
                    <a:lnTo>
                      <a:pt x="1788" y="1618"/>
                    </a:lnTo>
                    <a:lnTo>
                      <a:pt x="1791" y="1616"/>
                    </a:lnTo>
                    <a:lnTo>
                      <a:pt x="1793" y="1616"/>
                    </a:lnTo>
                    <a:lnTo>
                      <a:pt x="1794" y="1615"/>
                    </a:lnTo>
                    <a:lnTo>
                      <a:pt x="1793" y="1613"/>
                    </a:lnTo>
                    <a:lnTo>
                      <a:pt x="1791" y="1615"/>
                    </a:lnTo>
                    <a:lnTo>
                      <a:pt x="1789" y="1615"/>
                    </a:lnTo>
                    <a:lnTo>
                      <a:pt x="1786" y="1616"/>
                    </a:lnTo>
                    <a:lnTo>
                      <a:pt x="1784" y="1616"/>
                    </a:lnTo>
                    <a:lnTo>
                      <a:pt x="1781" y="1620"/>
                    </a:lnTo>
                    <a:lnTo>
                      <a:pt x="1781" y="1621"/>
                    </a:lnTo>
                    <a:lnTo>
                      <a:pt x="1776" y="1624"/>
                    </a:lnTo>
                    <a:lnTo>
                      <a:pt x="1775" y="1626"/>
                    </a:lnTo>
                    <a:lnTo>
                      <a:pt x="1773" y="1628"/>
                    </a:lnTo>
                    <a:lnTo>
                      <a:pt x="1770" y="1624"/>
                    </a:lnTo>
                    <a:lnTo>
                      <a:pt x="1770" y="1623"/>
                    </a:lnTo>
                    <a:lnTo>
                      <a:pt x="1768" y="1620"/>
                    </a:lnTo>
                    <a:lnTo>
                      <a:pt x="1768" y="1618"/>
                    </a:lnTo>
                    <a:lnTo>
                      <a:pt x="1770" y="1620"/>
                    </a:lnTo>
                    <a:lnTo>
                      <a:pt x="1771" y="1620"/>
                    </a:lnTo>
                    <a:lnTo>
                      <a:pt x="1775" y="1616"/>
                    </a:lnTo>
                    <a:lnTo>
                      <a:pt x="1771" y="1616"/>
                    </a:lnTo>
                    <a:lnTo>
                      <a:pt x="1768" y="1615"/>
                    </a:lnTo>
                    <a:lnTo>
                      <a:pt x="1771" y="1615"/>
                    </a:lnTo>
                    <a:lnTo>
                      <a:pt x="1775" y="1615"/>
                    </a:lnTo>
                    <a:lnTo>
                      <a:pt x="1771" y="1615"/>
                    </a:lnTo>
                    <a:lnTo>
                      <a:pt x="1770" y="1613"/>
                    </a:lnTo>
                    <a:lnTo>
                      <a:pt x="1770" y="1610"/>
                    </a:lnTo>
                    <a:lnTo>
                      <a:pt x="1770" y="1610"/>
                    </a:lnTo>
                    <a:lnTo>
                      <a:pt x="1775" y="1610"/>
                    </a:lnTo>
                    <a:lnTo>
                      <a:pt x="1776" y="1608"/>
                    </a:lnTo>
                    <a:lnTo>
                      <a:pt x="1780" y="1606"/>
                    </a:lnTo>
                    <a:lnTo>
                      <a:pt x="1781" y="1603"/>
                    </a:lnTo>
                    <a:lnTo>
                      <a:pt x="1784" y="1603"/>
                    </a:lnTo>
                    <a:lnTo>
                      <a:pt x="1786" y="1603"/>
                    </a:lnTo>
                    <a:lnTo>
                      <a:pt x="1789" y="1601"/>
                    </a:lnTo>
                    <a:lnTo>
                      <a:pt x="1791" y="1598"/>
                    </a:lnTo>
                    <a:lnTo>
                      <a:pt x="1791" y="1595"/>
                    </a:lnTo>
                    <a:lnTo>
                      <a:pt x="1789" y="1593"/>
                    </a:lnTo>
                    <a:lnTo>
                      <a:pt x="1786" y="1596"/>
                    </a:lnTo>
                    <a:lnTo>
                      <a:pt x="1784" y="1598"/>
                    </a:lnTo>
                    <a:lnTo>
                      <a:pt x="1784" y="1596"/>
                    </a:lnTo>
                    <a:lnTo>
                      <a:pt x="1781" y="1596"/>
                    </a:lnTo>
                    <a:lnTo>
                      <a:pt x="1781" y="1598"/>
                    </a:lnTo>
                    <a:lnTo>
                      <a:pt x="1781" y="1600"/>
                    </a:lnTo>
                    <a:lnTo>
                      <a:pt x="1780" y="1601"/>
                    </a:lnTo>
                    <a:lnTo>
                      <a:pt x="1776" y="1601"/>
                    </a:lnTo>
                    <a:lnTo>
                      <a:pt x="1775" y="1603"/>
                    </a:lnTo>
                    <a:lnTo>
                      <a:pt x="1771" y="1605"/>
                    </a:lnTo>
                    <a:lnTo>
                      <a:pt x="1771" y="1606"/>
                    </a:lnTo>
                    <a:lnTo>
                      <a:pt x="1770" y="1608"/>
                    </a:lnTo>
                    <a:lnTo>
                      <a:pt x="1770" y="1606"/>
                    </a:lnTo>
                    <a:lnTo>
                      <a:pt x="1771" y="1603"/>
                    </a:lnTo>
                    <a:lnTo>
                      <a:pt x="1770" y="1605"/>
                    </a:lnTo>
                    <a:lnTo>
                      <a:pt x="1766" y="1605"/>
                    </a:lnTo>
                    <a:lnTo>
                      <a:pt x="1770" y="1603"/>
                    </a:lnTo>
                    <a:lnTo>
                      <a:pt x="1771" y="1601"/>
                    </a:lnTo>
                    <a:lnTo>
                      <a:pt x="1773" y="1600"/>
                    </a:lnTo>
                    <a:lnTo>
                      <a:pt x="1771" y="1598"/>
                    </a:lnTo>
                    <a:lnTo>
                      <a:pt x="1773" y="1596"/>
                    </a:lnTo>
                    <a:lnTo>
                      <a:pt x="1775" y="1593"/>
                    </a:lnTo>
                    <a:lnTo>
                      <a:pt x="1773" y="1593"/>
                    </a:lnTo>
                    <a:lnTo>
                      <a:pt x="1771" y="1595"/>
                    </a:lnTo>
                    <a:lnTo>
                      <a:pt x="1771" y="1593"/>
                    </a:lnTo>
                    <a:lnTo>
                      <a:pt x="1771" y="1590"/>
                    </a:lnTo>
                    <a:lnTo>
                      <a:pt x="1771" y="1590"/>
                    </a:lnTo>
                    <a:lnTo>
                      <a:pt x="1768" y="1591"/>
                    </a:lnTo>
                    <a:lnTo>
                      <a:pt x="1763" y="1590"/>
                    </a:lnTo>
                    <a:lnTo>
                      <a:pt x="1768" y="1590"/>
                    </a:lnTo>
                    <a:lnTo>
                      <a:pt x="1770" y="1590"/>
                    </a:lnTo>
                    <a:lnTo>
                      <a:pt x="1773" y="1588"/>
                    </a:lnTo>
                    <a:lnTo>
                      <a:pt x="1776" y="1586"/>
                    </a:lnTo>
                    <a:lnTo>
                      <a:pt x="1778" y="1585"/>
                    </a:lnTo>
                    <a:lnTo>
                      <a:pt x="1780" y="1585"/>
                    </a:lnTo>
                    <a:lnTo>
                      <a:pt x="1783" y="1583"/>
                    </a:lnTo>
                    <a:lnTo>
                      <a:pt x="1783" y="1581"/>
                    </a:lnTo>
                    <a:lnTo>
                      <a:pt x="1784" y="1580"/>
                    </a:lnTo>
                    <a:lnTo>
                      <a:pt x="1784" y="1576"/>
                    </a:lnTo>
                    <a:lnTo>
                      <a:pt x="1781" y="1575"/>
                    </a:lnTo>
                    <a:lnTo>
                      <a:pt x="1778" y="1571"/>
                    </a:lnTo>
                    <a:lnTo>
                      <a:pt x="1775" y="1571"/>
                    </a:lnTo>
                    <a:lnTo>
                      <a:pt x="1770" y="1573"/>
                    </a:lnTo>
                    <a:lnTo>
                      <a:pt x="1768" y="1573"/>
                    </a:lnTo>
                    <a:lnTo>
                      <a:pt x="1768" y="1575"/>
                    </a:lnTo>
                    <a:lnTo>
                      <a:pt x="1766" y="1578"/>
                    </a:lnTo>
                    <a:lnTo>
                      <a:pt x="1765" y="1581"/>
                    </a:lnTo>
                    <a:lnTo>
                      <a:pt x="1763" y="1583"/>
                    </a:lnTo>
                    <a:lnTo>
                      <a:pt x="1765" y="1581"/>
                    </a:lnTo>
                    <a:lnTo>
                      <a:pt x="1765" y="1578"/>
                    </a:lnTo>
                    <a:lnTo>
                      <a:pt x="1763" y="1576"/>
                    </a:lnTo>
                    <a:lnTo>
                      <a:pt x="1765" y="1575"/>
                    </a:lnTo>
                    <a:lnTo>
                      <a:pt x="1766" y="1571"/>
                    </a:lnTo>
                    <a:lnTo>
                      <a:pt x="1765" y="1571"/>
                    </a:lnTo>
                    <a:lnTo>
                      <a:pt x="1761" y="1573"/>
                    </a:lnTo>
                    <a:lnTo>
                      <a:pt x="1760" y="1575"/>
                    </a:lnTo>
                    <a:lnTo>
                      <a:pt x="1758" y="1576"/>
                    </a:lnTo>
                    <a:lnTo>
                      <a:pt x="1756" y="1575"/>
                    </a:lnTo>
                    <a:lnTo>
                      <a:pt x="1755" y="1576"/>
                    </a:lnTo>
                    <a:lnTo>
                      <a:pt x="1751" y="1578"/>
                    </a:lnTo>
                    <a:lnTo>
                      <a:pt x="1751" y="1576"/>
                    </a:lnTo>
                    <a:lnTo>
                      <a:pt x="1748" y="1578"/>
                    </a:lnTo>
                    <a:lnTo>
                      <a:pt x="1746" y="1583"/>
                    </a:lnTo>
                    <a:lnTo>
                      <a:pt x="1743" y="1585"/>
                    </a:lnTo>
                    <a:lnTo>
                      <a:pt x="1746" y="1581"/>
                    </a:lnTo>
                    <a:lnTo>
                      <a:pt x="1746" y="1576"/>
                    </a:lnTo>
                    <a:lnTo>
                      <a:pt x="1750" y="1573"/>
                    </a:lnTo>
                    <a:lnTo>
                      <a:pt x="1748" y="1573"/>
                    </a:lnTo>
                    <a:lnTo>
                      <a:pt x="1746" y="1573"/>
                    </a:lnTo>
                    <a:lnTo>
                      <a:pt x="1745" y="1575"/>
                    </a:lnTo>
                    <a:lnTo>
                      <a:pt x="1741" y="1578"/>
                    </a:lnTo>
                    <a:lnTo>
                      <a:pt x="1741" y="1576"/>
                    </a:lnTo>
                    <a:lnTo>
                      <a:pt x="1743" y="1575"/>
                    </a:lnTo>
                    <a:lnTo>
                      <a:pt x="1743" y="1573"/>
                    </a:lnTo>
                    <a:lnTo>
                      <a:pt x="1743" y="1571"/>
                    </a:lnTo>
                    <a:lnTo>
                      <a:pt x="1740" y="1573"/>
                    </a:lnTo>
                    <a:lnTo>
                      <a:pt x="1736" y="1575"/>
                    </a:lnTo>
                    <a:lnTo>
                      <a:pt x="1735" y="1575"/>
                    </a:lnTo>
                    <a:lnTo>
                      <a:pt x="1733" y="1571"/>
                    </a:lnTo>
                    <a:lnTo>
                      <a:pt x="1731" y="1571"/>
                    </a:lnTo>
                    <a:lnTo>
                      <a:pt x="1728" y="1575"/>
                    </a:lnTo>
                    <a:lnTo>
                      <a:pt x="1726" y="1573"/>
                    </a:lnTo>
                    <a:lnTo>
                      <a:pt x="1726" y="1573"/>
                    </a:lnTo>
                    <a:lnTo>
                      <a:pt x="1730" y="1570"/>
                    </a:lnTo>
                    <a:lnTo>
                      <a:pt x="1733" y="1566"/>
                    </a:lnTo>
                    <a:lnTo>
                      <a:pt x="1733" y="1563"/>
                    </a:lnTo>
                    <a:lnTo>
                      <a:pt x="1731" y="1565"/>
                    </a:lnTo>
                    <a:lnTo>
                      <a:pt x="1730" y="1565"/>
                    </a:lnTo>
                    <a:lnTo>
                      <a:pt x="1726" y="1566"/>
                    </a:lnTo>
                    <a:lnTo>
                      <a:pt x="1728" y="1565"/>
                    </a:lnTo>
                    <a:lnTo>
                      <a:pt x="1733" y="1561"/>
                    </a:lnTo>
                    <a:lnTo>
                      <a:pt x="1736" y="1561"/>
                    </a:lnTo>
                    <a:lnTo>
                      <a:pt x="1738" y="1560"/>
                    </a:lnTo>
                    <a:lnTo>
                      <a:pt x="1741" y="1560"/>
                    </a:lnTo>
                    <a:lnTo>
                      <a:pt x="1745" y="1556"/>
                    </a:lnTo>
                    <a:lnTo>
                      <a:pt x="1745" y="1555"/>
                    </a:lnTo>
                    <a:lnTo>
                      <a:pt x="1743" y="1556"/>
                    </a:lnTo>
                    <a:lnTo>
                      <a:pt x="1738" y="1556"/>
                    </a:lnTo>
                    <a:lnTo>
                      <a:pt x="1736" y="1556"/>
                    </a:lnTo>
                    <a:lnTo>
                      <a:pt x="1733" y="1553"/>
                    </a:lnTo>
                    <a:lnTo>
                      <a:pt x="1731" y="1555"/>
                    </a:lnTo>
                    <a:lnTo>
                      <a:pt x="1728" y="1555"/>
                    </a:lnTo>
                    <a:lnTo>
                      <a:pt x="1730" y="1551"/>
                    </a:lnTo>
                    <a:lnTo>
                      <a:pt x="1731" y="1551"/>
                    </a:lnTo>
                    <a:lnTo>
                      <a:pt x="1731" y="1550"/>
                    </a:lnTo>
                    <a:lnTo>
                      <a:pt x="1730" y="1550"/>
                    </a:lnTo>
                    <a:lnTo>
                      <a:pt x="1726" y="1553"/>
                    </a:lnTo>
                    <a:lnTo>
                      <a:pt x="1725" y="1555"/>
                    </a:lnTo>
                    <a:lnTo>
                      <a:pt x="1721" y="1558"/>
                    </a:lnTo>
                    <a:lnTo>
                      <a:pt x="1718" y="1560"/>
                    </a:lnTo>
                    <a:lnTo>
                      <a:pt x="1718" y="1561"/>
                    </a:lnTo>
                    <a:lnTo>
                      <a:pt x="1715" y="1563"/>
                    </a:lnTo>
                    <a:lnTo>
                      <a:pt x="1711" y="1566"/>
                    </a:lnTo>
                    <a:lnTo>
                      <a:pt x="1711" y="1563"/>
                    </a:lnTo>
                    <a:lnTo>
                      <a:pt x="1713" y="1560"/>
                    </a:lnTo>
                    <a:lnTo>
                      <a:pt x="1715" y="1556"/>
                    </a:lnTo>
                    <a:lnTo>
                      <a:pt x="1715" y="1555"/>
                    </a:lnTo>
                    <a:lnTo>
                      <a:pt x="1716" y="1551"/>
                    </a:lnTo>
                    <a:lnTo>
                      <a:pt x="1720" y="1548"/>
                    </a:lnTo>
                    <a:lnTo>
                      <a:pt x="1720" y="1546"/>
                    </a:lnTo>
                    <a:lnTo>
                      <a:pt x="1723" y="1545"/>
                    </a:lnTo>
                    <a:lnTo>
                      <a:pt x="1723" y="1543"/>
                    </a:lnTo>
                    <a:lnTo>
                      <a:pt x="1726" y="1540"/>
                    </a:lnTo>
                    <a:lnTo>
                      <a:pt x="1728" y="1538"/>
                    </a:lnTo>
                    <a:lnTo>
                      <a:pt x="1730" y="1535"/>
                    </a:lnTo>
                    <a:lnTo>
                      <a:pt x="1733" y="1535"/>
                    </a:lnTo>
                    <a:lnTo>
                      <a:pt x="1733" y="1533"/>
                    </a:lnTo>
                    <a:lnTo>
                      <a:pt x="1733" y="1531"/>
                    </a:lnTo>
                    <a:lnTo>
                      <a:pt x="1735" y="1528"/>
                    </a:lnTo>
                    <a:lnTo>
                      <a:pt x="1736" y="1526"/>
                    </a:lnTo>
                    <a:lnTo>
                      <a:pt x="1736" y="1528"/>
                    </a:lnTo>
                    <a:lnTo>
                      <a:pt x="1735" y="1530"/>
                    </a:lnTo>
                    <a:lnTo>
                      <a:pt x="1736" y="1533"/>
                    </a:lnTo>
                    <a:lnTo>
                      <a:pt x="1740" y="1528"/>
                    </a:lnTo>
                    <a:lnTo>
                      <a:pt x="1745" y="1525"/>
                    </a:lnTo>
                    <a:lnTo>
                      <a:pt x="1745" y="1522"/>
                    </a:lnTo>
                    <a:lnTo>
                      <a:pt x="1743" y="1520"/>
                    </a:lnTo>
                    <a:lnTo>
                      <a:pt x="1741" y="1520"/>
                    </a:lnTo>
                    <a:lnTo>
                      <a:pt x="1740" y="1522"/>
                    </a:lnTo>
                    <a:lnTo>
                      <a:pt x="1740" y="1518"/>
                    </a:lnTo>
                    <a:lnTo>
                      <a:pt x="1738" y="1517"/>
                    </a:lnTo>
                    <a:lnTo>
                      <a:pt x="1738" y="1515"/>
                    </a:lnTo>
                    <a:lnTo>
                      <a:pt x="1741" y="1515"/>
                    </a:lnTo>
                    <a:lnTo>
                      <a:pt x="1745" y="1515"/>
                    </a:lnTo>
                    <a:lnTo>
                      <a:pt x="1748" y="1517"/>
                    </a:lnTo>
                    <a:lnTo>
                      <a:pt x="1750" y="1517"/>
                    </a:lnTo>
                    <a:lnTo>
                      <a:pt x="1751" y="1513"/>
                    </a:lnTo>
                    <a:lnTo>
                      <a:pt x="1751" y="1508"/>
                    </a:lnTo>
                    <a:lnTo>
                      <a:pt x="1748" y="1508"/>
                    </a:lnTo>
                    <a:lnTo>
                      <a:pt x="1746" y="1510"/>
                    </a:lnTo>
                    <a:lnTo>
                      <a:pt x="1746" y="1512"/>
                    </a:lnTo>
                    <a:lnTo>
                      <a:pt x="1745" y="1512"/>
                    </a:lnTo>
                    <a:lnTo>
                      <a:pt x="1745" y="1508"/>
                    </a:lnTo>
                    <a:lnTo>
                      <a:pt x="1745" y="1507"/>
                    </a:lnTo>
                    <a:lnTo>
                      <a:pt x="1741" y="1508"/>
                    </a:lnTo>
                    <a:lnTo>
                      <a:pt x="1740" y="1512"/>
                    </a:lnTo>
                    <a:lnTo>
                      <a:pt x="1736" y="1512"/>
                    </a:lnTo>
                    <a:lnTo>
                      <a:pt x="1735" y="1513"/>
                    </a:lnTo>
                    <a:lnTo>
                      <a:pt x="1731" y="1515"/>
                    </a:lnTo>
                    <a:lnTo>
                      <a:pt x="1728" y="1515"/>
                    </a:lnTo>
                    <a:lnTo>
                      <a:pt x="1725" y="1517"/>
                    </a:lnTo>
                    <a:lnTo>
                      <a:pt x="1720" y="1520"/>
                    </a:lnTo>
                    <a:lnTo>
                      <a:pt x="1720" y="1523"/>
                    </a:lnTo>
                    <a:lnTo>
                      <a:pt x="1718" y="1523"/>
                    </a:lnTo>
                    <a:lnTo>
                      <a:pt x="1715" y="1523"/>
                    </a:lnTo>
                    <a:lnTo>
                      <a:pt x="1715" y="1525"/>
                    </a:lnTo>
                    <a:lnTo>
                      <a:pt x="1716" y="1525"/>
                    </a:lnTo>
                    <a:lnTo>
                      <a:pt x="1716" y="1528"/>
                    </a:lnTo>
                    <a:lnTo>
                      <a:pt x="1716" y="1528"/>
                    </a:lnTo>
                    <a:close/>
                    <a:moveTo>
                      <a:pt x="1560" y="1568"/>
                    </a:moveTo>
                    <a:lnTo>
                      <a:pt x="1564" y="1568"/>
                    </a:lnTo>
                    <a:lnTo>
                      <a:pt x="1572" y="1575"/>
                    </a:lnTo>
                    <a:lnTo>
                      <a:pt x="1579" y="1575"/>
                    </a:lnTo>
                    <a:lnTo>
                      <a:pt x="1583" y="1575"/>
                    </a:lnTo>
                    <a:lnTo>
                      <a:pt x="1587" y="1578"/>
                    </a:lnTo>
                    <a:lnTo>
                      <a:pt x="1590" y="1578"/>
                    </a:lnTo>
                    <a:lnTo>
                      <a:pt x="1595" y="1580"/>
                    </a:lnTo>
                    <a:lnTo>
                      <a:pt x="1600" y="1578"/>
                    </a:lnTo>
                    <a:lnTo>
                      <a:pt x="1602" y="1576"/>
                    </a:lnTo>
                    <a:lnTo>
                      <a:pt x="1598" y="1573"/>
                    </a:lnTo>
                    <a:lnTo>
                      <a:pt x="1597" y="1571"/>
                    </a:lnTo>
                    <a:lnTo>
                      <a:pt x="1595" y="1570"/>
                    </a:lnTo>
                    <a:lnTo>
                      <a:pt x="1592" y="1568"/>
                    </a:lnTo>
                    <a:lnTo>
                      <a:pt x="1588" y="1565"/>
                    </a:lnTo>
                    <a:lnTo>
                      <a:pt x="1582" y="1561"/>
                    </a:lnTo>
                    <a:lnTo>
                      <a:pt x="1580" y="1560"/>
                    </a:lnTo>
                    <a:lnTo>
                      <a:pt x="1575" y="1556"/>
                    </a:lnTo>
                    <a:lnTo>
                      <a:pt x="1570" y="1553"/>
                    </a:lnTo>
                    <a:lnTo>
                      <a:pt x="1564" y="1553"/>
                    </a:lnTo>
                    <a:lnTo>
                      <a:pt x="1552" y="1550"/>
                    </a:lnTo>
                    <a:lnTo>
                      <a:pt x="1549" y="1548"/>
                    </a:lnTo>
                    <a:lnTo>
                      <a:pt x="1544" y="1551"/>
                    </a:lnTo>
                    <a:lnTo>
                      <a:pt x="1545" y="1555"/>
                    </a:lnTo>
                    <a:lnTo>
                      <a:pt x="1550" y="1556"/>
                    </a:lnTo>
                    <a:lnTo>
                      <a:pt x="1559" y="1561"/>
                    </a:lnTo>
                    <a:lnTo>
                      <a:pt x="1559" y="1566"/>
                    </a:lnTo>
                    <a:lnTo>
                      <a:pt x="1560" y="1568"/>
                    </a:lnTo>
                    <a:lnTo>
                      <a:pt x="1560" y="1568"/>
                    </a:lnTo>
                    <a:close/>
                    <a:moveTo>
                      <a:pt x="1562" y="1668"/>
                    </a:moveTo>
                    <a:lnTo>
                      <a:pt x="1557" y="1666"/>
                    </a:lnTo>
                    <a:lnTo>
                      <a:pt x="1555" y="1661"/>
                    </a:lnTo>
                    <a:lnTo>
                      <a:pt x="1544" y="1659"/>
                    </a:lnTo>
                    <a:lnTo>
                      <a:pt x="1542" y="1658"/>
                    </a:lnTo>
                    <a:lnTo>
                      <a:pt x="1540" y="1656"/>
                    </a:lnTo>
                    <a:lnTo>
                      <a:pt x="1539" y="1653"/>
                    </a:lnTo>
                    <a:lnTo>
                      <a:pt x="1537" y="1653"/>
                    </a:lnTo>
                    <a:lnTo>
                      <a:pt x="1535" y="1651"/>
                    </a:lnTo>
                    <a:lnTo>
                      <a:pt x="1532" y="1649"/>
                    </a:lnTo>
                    <a:lnTo>
                      <a:pt x="1532" y="1646"/>
                    </a:lnTo>
                    <a:lnTo>
                      <a:pt x="1530" y="1644"/>
                    </a:lnTo>
                    <a:lnTo>
                      <a:pt x="1527" y="1644"/>
                    </a:lnTo>
                    <a:lnTo>
                      <a:pt x="1525" y="1644"/>
                    </a:lnTo>
                    <a:lnTo>
                      <a:pt x="1527" y="1639"/>
                    </a:lnTo>
                    <a:lnTo>
                      <a:pt x="1537" y="1634"/>
                    </a:lnTo>
                    <a:lnTo>
                      <a:pt x="1537" y="1638"/>
                    </a:lnTo>
                    <a:lnTo>
                      <a:pt x="1535" y="1641"/>
                    </a:lnTo>
                    <a:lnTo>
                      <a:pt x="1535" y="1643"/>
                    </a:lnTo>
                    <a:lnTo>
                      <a:pt x="1537" y="1644"/>
                    </a:lnTo>
                    <a:lnTo>
                      <a:pt x="1537" y="1648"/>
                    </a:lnTo>
                    <a:lnTo>
                      <a:pt x="1540" y="1651"/>
                    </a:lnTo>
                    <a:lnTo>
                      <a:pt x="1540" y="1648"/>
                    </a:lnTo>
                    <a:lnTo>
                      <a:pt x="1545" y="1648"/>
                    </a:lnTo>
                    <a:lnTo>
                      <a:pt x="1550" y="1653"/>
                    </a:lnTo>
                    <a:lnTo>
                      <a:pt x="1554" y="1653"/>
                    </a:lnTo>
                    <a:lnTo>
                      <a:pt x="1555" y="1654"/>
                    </a:lnTo>
                    <a:lnTo>
                      <a:pt x="1562" y="1654"/>
                    </a:lnTo>
                    <a:lnTo>
                      <a:pt x="1565" y="1651"/>
                    </a:lnTo>
                    <a:lnTo>
                      <a:pt x="1569" y="1653"/>
                    </a:lnTo>
                    <a:lnTo>
                      <a:pt x="1575" y="1653"/>
                    </a:lnTo>
                    <a:lnTo>
                      <a:pt x="1574" y="1654"/>
                    </a:lnTo>
                    <a:lnTo>
                      <a:pt x="1569" y="1656"/>
                    </a:lnTo>
                    <a:lnTo>
                      <a:pt x="1567" y="1659"/>
                    </a:lnTo>
                    <a:lnTo>
                      <a:pt x="1567" y="1663"/>
                    </a:lnTo>
                    <a:lnTo>
                      <a:pt x="1565" y="1666"/>
                    </a:lnTo>
                    <a:lnTo>
                      <a:pt x="1562" y="1668"/>
                    </a:lnTo>
                    <a:lnTo>
                      <a:pt x="1562" y="1668"/>
                    </a:lnTo>
                    <a:close/>
                    <a:moveTo>
                      <a:pt x="1597" y="1683"/>
                    </a:moveTo>
                    <a:lnTo>
                      <a:pt x="1595" y="1679"/>
                    </a:lnTo>
                    <a:lnTo>
                      <a:pt x="1588" y="1676"/>
                    </a:lnTo>
                    <a:lnTo>
                      <a:pt x="1587" y="1669"/>
                    </a:lnTo>
                    <a:lnTo>
                      <a:pt x="1585" y="1668"/>
                    </a:lnTo>
                    <a:lnTo>
                      <a:pt x="1588" y="1664"/>
                    </a:lnTo>
                    <a:lnTo>
                      <a:pt x="1595" y="1661"/>
                    </a:lnTo>
                    <a:lnTo>
                      <a:pt x="1600" y="1654"/>
                    </a:lnTo>
                    <a:lnTo>
                      <a:pt x="1602" y="1651"/>
                    </a:lnTo>
                    <a:lnTo>
                      <a:pt x="1603" y="1648"/>
                    </a:lnTo>
                    <a:lnTo>
                      <a:pt x="1610" y="1643"/>
                    </a:lnTo>
                    <a:lnTo>
                      <a:pt x="1612" y="1639"/>
                    </a:lnTo>
                    <a:lnTo>
                      <a:pt x="1615" y="1639"/>
                    </a:lnTo>
                    <a:lnTo>
                      <a:pt x="1617" y="1641"/>
                    </a:lnTo>
                    <a:lnTo>
                      <a:pt x="1613" y="1644"/>
                    </a:lnTo>
                    <a:lnTo>
                      <a:pt x="1618" y="1644"/>
                    </a:lnTo>
                    <a:lnTo>
                      <a:pt x="1618" y="1648"/>
                    </a:lnTo>
                    <a:lnTo>
                      <a:pt x="1613" y="1656"/>
                    </a:lnTo>
                    <a:lnTo>
                      <a:pt x="1610" y="1658"/>
                    </a:lnTo>
                    <a:lnTo>
                      <a:pt x="1615" y="1659"/>
                    </a:lnTo>
                    <a:lnTo>
                      <a:pt x="1617" y="1663"/>
                    </a:lnTo>
                    <a:lnTo>
                      <a:pt x="1613" y="1666"/>
                    </a:lnTo>
                    <a:lnTo>
                      <a:pt x="1615" y="1668"/>
                    </a:lnTo>
                    <a:lnTo>
                      <a:pt x="1618" y="1666"/>
                    </a:lnTo>
                    <a:lnTo>
                      <a:pt x="1618" y="1663"/>
                    </a:lnTo>
                    <a:lnTo>
                      <a:pt x="1622" y="1661"/>
                    </a:lnTo>
                    <a:lnTo>
                      <a:pt x="1627" y="1663"/>
                    </a:lnTo>
                    <a:lnTo>
                      <a:pt x="1627" y="1668"/>
                    </a:lnTo>
                    <a:lnTo>
                      <a:pt x="1628" y="1669"/>
                    </a:lnTo>
                    <a:lnTo>
                      <a:pt x="1623" y="1671"/>
                    </a:lnTo>
                    <a:lnTo>
                      <a:pt x="1622" y="1673"/>
                    </a:lnTo>
                    <a:lnTo>
                      <a:pt x="1615" y="1674"/>
                    </a:lnTo>
                    <a:lnTo>
                      <a:pt x="1607" y="1679"/>
                    </a:lnTo>
                    <a:lnTo>
                      <a:pt x="1603" y="1679"/>
                    </a:lnTo>
                    <a:lnTo>
                      <a:pt x="1602" y="1676"/>
                    </a:lnTo>
                    <a:lnTo>
                      <a:pt x="1600" y="1678"/>
                    </a:lnTo>
                    <a:lnTo>
                      <a:pt x="1598" y="1681"/>
                    </a:lnTo>
                    <a:lnTo>
                      <a:pt x="1597" y="1683"/>
                    </a:lnTo>
                    <a:lnTo>
                      <a:pt x="1597" y="1683"/>
                    </a:lnTo>
                    <a:close/>
                    <a:moveTo>
                      <a:pt x="1221" y="1419"/>
                    </a:moveTo>
                    <a:lnTo>
                      <a:pt x="1223" y="1422"/>
                    </a:lnTo>
                    <a:lnTo>
                      <a:pt x="1223" y="1424"/>
                    </a:lnTo>
                    <a:lnTo>
                      <a:pt x="1225" y="1422"/>
                    </a:lnTo>
                    <a:lnTo>
                      <a:pt x="1225" y="1417"/>
                    </a:lnTo>
                    <a:lnTo>
                      <a:pt x="1223" y="1417"/>
                    </a:lnTo>
                    <a:lnTo>
                      <a:pt x="1221" y="1419"/>
                    </a:lnTo>
                    <a:lnTo>
                      <a:pt x="1221" y="1419"/>
                    </a:lnTo>
                    <a:close/>
                    <a:moveTo>
                      <a:pt x="1221" y="1467"/>
                    </a:moveTo>
                    <a:lnTo>
                      <a:pt x="1223" y="1463"/>
                    </a:lnTo>
                    <a:lnTo>
                      <a:pt x="1226" y="1463"/>
                    </a:lnTo>
                    <a:lnTo>
                      <a:pt x="1228" y="1462"/>
                    </a:lnTo>
                    <a:lnTo>
                      <a:pt x="1230" y="1465"/>
                    </a:lnTo>
                    <a:lnTo>
                      <a:pt x="1223" y="1468"/>
                    </a:lnTo>
                    <a:lnTo>
                      <a:pt x="1221" y="1467"/>
                    </a:lnTo>
                    <a:lnTo>
                      <a:pt x="1221" y="1467"/>
                    </a:lnTo>
                    <a:close/>
                    <a:moveTo>
                      <a:pt x="1177" y="1432"/>
                    </a:moveTo>
                    <a:lnTo>
                      <a:pt x="1182" y="1427"/>
                    </a:lnTo>
                    <a:lnTo>
                      <a:pt x="1185" y="1428"/>
                    </a:lnTo>
                    <a:lnTo>
                      <a:pt x="1185" y="1425"/>
                    </a:lnTo>
                    <a:lnTo>
                      <a:pt x="1188" y="1424"/>
                    </a:lnTo>
                    <a:lnTo>
                      <a:pt x="1193" y="1424"/>
                    </a:lnTo>
                    <a:lnTo>
                      <a:pt x="1193" y="1425"/>
                    </a:lnTo>
                    <a:lnTo>
                      <a:pt x="1198" y="1424"/>
                    </a:lnTo>
                    <a:lnTo>
                      <a:pt x="1203" y="1428"/>
                    </a:lnTo>
                    <a:lnTo>
                      <a:pt x="1205" y="1433"/>
                    </a:lnTo>
                    <a:lnTo>
                      <a:pt x="1205" y="1435"/>
                    </a:lnTo>
                    <a:lnTo>
                      <a:pt x="1205" y="1438"/>
                    </a:lnTo>
                    <a:lnTo>
                      <a:pt x="1193" y="1437"/>
                    </a:lnTo>
                    <a:lnTo>
                      <a:pt x="1190" y="1433"/>
                    </a:lnTo>
                    <a:lnTo>
                      <a:pt x="1185" y="1433"/>
                    </a:lnTo>
                    <a:lnTo>
                      <a:pt x="1185" y="1437"/>
                    </a:lnTo>
                    <a:lnTo>
                      <a:pt x="1185" y="1438"/>
                    </a:lnTo>
                    <a:lnTo>
                      <a:pt x="1183" y="1435"/>
                    </a:lnTo>
                    <a:lnTo>
                      <a:pt x="1182" y="1433"/>
                    </a:lnTo>
                    <a:lnTo>
                      <a:pt x="1178" y="1433"/>
                    </a:lnTo>
                    <a:lnTo>
                      <a:pt x="1177" y="1432"/>
                    </a:lnTo>
                    <a:lnTo>
                      <a:pt x="1177" y="1432"/>
                    </a:lnTo>
                    <a:close/>
                    <a:moveTo>
                      <a:pt x="185" y="1450"/>
                    </a:moveTo>
                    <a:lnTo>
                      <a:pt x="190" y="1453"/>
                    </a:lnTo>
                    <a:lnTo>
                      <a:pt x="195" y="1460"/>
                    </a:lnTo>
                    <a:lnTo>
                      <a:pt x="193" y="1462"/>
                    </a:lnTo>
                    <a:lnTo>
                      <a:pt x="187" y="1455"/>
                    </a:lnTo>
                    <a:lnTo>
                      <a:pt x="185" y="1450"/>
                    </a:lnTo>
                    <a:lnTo>
                      <a:pt x="185" y="1450"/>
                    </a:lnTo>
                    <a:close/>
                    <a:moveTo>
                      <a:pt x="177" y="1440"/>
                    </a:moveTo>
                    <a:lnTo>
                      <a:pt x="175" y="1433"/>
                    </a:lnTo>
                    <a:lnTo>
                      <a:pt x="178" y="1433"/>
                    </a:lnTo>
                    <a:lnTo>
                      <a:pt x="177" y="1440"/>
                    </a:lnTo>
                    <a:lnTo>
                      <a:pt x="177" y="1440"/>
                    </a:lnTo>
                    <a:close/>
                    <a:moveTo>
                      <a:pt x="150" y="1419"/>
                    </a:moveTo>
                    <a:lnTo>
                      <a:pt x="157" y="1422"/>
                    </a:lnTo>
                    <a:lnTo>
                      <a:pt x="157" y="1419"/>
                    </a:lnTo>
                    <a:lnTo>
                      <a:pt x="150" y="1419"/>
                    </a:lnTo>
                    <a:lnTo>
                      <a:pt x="150" y="1419"/>
                    </a:lnTo>
                    <a:close/>
                    <a:moveTo>
                      <a:pt x="110" y="1404"/>
                    </a:moveTo>
                    <a:lnTo>
                      <a:pt x="112" y="1409"/>
                    </a:lnTo>
                    <a:lnTo>
                      <a:pt x="113" y="1410"/>
                    </a:lnTo>
                    <a:lnTo>
                      <a:pt x="115" y="1415"/>
                    </a:lnTo>
                    <a:lnTo>
                      <a:pt x="127" y="1417"/>
                    </a:lnTo>
                    <a:lnTo>
                      <a:pt x="123" y="1419"/>
                    </a:lnTo>
                    <a:lnTo>
                      <a:pt x="117" y="1419"/>
                    </a:lnTo>
                    <a:lnTo>
                      <a:pt x="113" y="1424"/>
                    </a:lnTo>
                    <a:lnTo>
                      <a:pt x="117" y="1425"/>
                    </a:lnTo>
                    <a:lnTo>
                      <a:pt x="113" y="1430"/>
                    </a:lnTo>
                    <a:lnTo>
                      <a:pt x="115" y="1432"/>
                    </a:lnTo>
                    <a:lnTo>
                      <a:pt x="120" y="1430"/>
                    </a:lnTo>
                    <a:lnTo>
                      <a:pt x="122" y="1433"/>
                    </a:lnTo>
                    <a:lnTo>
                      <a:pt x="127" y="1433"/>
                    </a:lnTo>
                    <a:lnTo>
                      <a:pt x="127" y="1438"/>
                    </a:lnTo>
                    <a:lnTo>
                      <a:pt x="132" y="1440"/>
                    </a:lnTo>
                    <a:lnTo>
                      <a:pt x="137" y="1438"/>
                    </a:lnTo>
                    <a:lnTo>
                      <a:pt x="130" y="1445"/>
                    </a:lnTo>
                    <a:lnTo>
                      <a:pt x="133" y="1450"/>
                    </a:lnTo>
                    <a:lnTo>
                      <a:pt x="137" y="1450"/>
                    </a:lnTo>
                    <a:lnTo>
                      <a:pt x="137" y="1445"/>
                    </a:lnTo>
                    <a:lnTo>
                      <a:pt x="143" y="1443"/>
                    </a:lnTo>
                    <a:lnTo>
                      <a:pt x="142" y="1448"/>
                    </a:lnTo>
                    <a:lnTo>
                      <a:pt x="137" y="1452"/>
                    </a:lnTo>
                    <a:lnTo>
                      <a:pt x="138" y="1455"/>
                    </a:lnTo>
                    <a:lnTo>
                      <a:pt x="140" y="1455"/>
                    </a:lnTo>
                    <a:lnTo>
                      <a:pt x="142" y="1460"/>
                    </a:lnTo>
                    <a:lnTo>
                      <a:pt x="150" y="1460"/>
                    </a:lnTo>
                    <a:lnTo>
                      <a:pt x="150" y="1463"/>
                    </a:lnTo>
                    <a:lnTo>
                      <a:pt x="153" y="1463"/>
                    </a:lnTo>
                    <a:lnTo>
                      <a:pt x="155" y="1468"/>
                    </a:lnTo>
                    <a:lnTo>
                      <a:pt x="153" y="1472"/>
                    </a:lnTo>
                    <a:lnTo>
                      <a:pt x="158" y="1477"/>
                    </a:lnTo>
                    <a:lnTo>
                      <a:pt x="162" y="1473"/>
                    </a:lnTo>
                    <a:lnTo>
                      <a:pt x="165" y="1475"/>
                    </a:lnTo>
                    <a:lnTo>
                      <a:pt x="168" y="1475"/>
                    </a:lnTo>
                    <a:lnTo>
                      <a:pt x="162" y="1482"/>
                    </a:lnTo>
                    <a:lnTo>
                      <a:pt x="172" y="1490"/>
                    </a:lnTo>
                    <a:lnTo>
                      <a:pt x="173" y="1492"/>
                    </a:lnTo>
                    <a:lnTo>
                      <a:pt x="177" y="1495"/>
                    </a:lnTo>
                    <a:lnTo>
                      <a:pt x="192" y="1502"/>
                    </a:lnTo>
                    <a:lnTo>
                      <a:pt x="193" y="1500"/>
                    </a:lnTo>
                    <a:lnTo>
                      <a:pt x="198" y="1502"/>
                    </a:lnTo>
                    <a:lnTo>
                      <a:pt x="195" y="1490"/>
                    </a:lnTo>
                    <a:lnTo>
                      <a:pt x="195" y="1483"/>
                    </a:lnTo>
                    <a:lnTo>
                      <a:pt x="193" y="1480"/>
                    </a:lnTo>
                    <a:lnTo>
                      <a:pt x="195" y="1472"/>
                    </a:lnTo>
                    <a:lnTo>
                      <a:pt x="190" y="1467"/>
                    </a:lnTo>
                    <a:lnTo>
                      <a:pt x="180" y="1460"/>
                    </a:lnTo>
                    <a:lnTo>
                      <a:pt x="178" y="1447"/>
                    </a:lnTo>
                    <a:lnTo>
                      <a:pt x="173" y="1440"/>
                    </a:lnTo>
                    <a:lnTo>
                      <a:pt x="172" y="1432"/>
                    </a:lnTo>
                    <a:lnTo>
                      <a:pt x="170" y="1430"/>
                    </a:lnTo>
                    <a:lnTo>
                      <a:pt x="165" y="1428"/>
                    </a:lnTo>
                    <a:lnTo>
                      <a:pt x="157" y="1425"/>
                    </a:lnTo>
                    <a:lnTo>
                      <a:pt x="152" y="1425"/>
                    </a:lnTo>
                    <a:lnTo>
                      <a:pt x="147" y="1424"/>
                    </a:lnTo>
                    <a:lnTo>
                      <a:pt x="143" y="1419"/>
                    </a:lnTo>
                    <a:lnTo>
                      <a:pt x="137" y="1415"/>
                    </a:lnTo>
                    <a:lnTo>
                      <a:pt x="133" y="1412"/>
                    </a:lnTo>
                    <a:lnTo>
                      <a:pt x="132" y="1407"/>
                    </a:lnTo>
                    <a:lnTo>
                      <a:pt x="125" y="1409"/>
                    </a:lnTo>
                    <a:lnTo>
                      <a:pt x="123" y="1404"/>
                    </a:lnTo>
                    <a:lnTo>
                      <a:pt x="118" y="1402"/>
                    </a:lnTo>
                    <a:lnTo>
                      <a:pt x="117" y="1404"/>
                    </a:lnTo>
                    <a:lnTo>
                      <a:pt x="110" y="1404"/>
                    </a:lnTo>
                    <a:lnTo>
                      <a:pt x="110" y="1404"/>
                    </a:lnTo>
                    <a:close/>
                    <a:moveTo>
                      <a:pt x="153" y="1414"/>
                    </a:moveTo>
                    <a:lnTo>
                      <a:pt x="157" y="1412"/>
                    </a:lnTo>
                    <a:lnTo>
                      <a:pt x="158" y="1410"/>
                    </a:lnTo>
                    <a:lnTo>
                      <a:pt x="160" y="1414"/>
                    </a:lnTo>
                    <a:lnTo>
                      <a:pt x="157" y="1415"/>
                    </a:lnTo>
                    <a:lnTo>
                      <a:pt x="153" y="1417"/>
                    </a:lnTo>
                    <a:lnTo>
                      <a:pt x="153" y="1414"/>
                    </a:lnTo>
                    <a:lnTo>
                      <a:pt x="153" y="1414"/>
                    </a:lnTo>
                    <a:close/>
                    <a:moveTo>
                      <a:pt x="148" y="1409"/>
                    </a:moveTo>
                    <a:lnTo>
                      <a:pt x="152" y="1405"/>
                    </a:lnTo>
                    <a:lnTo>
                      <a:pt x="153" y="1410"/>
                    </a:lnTo>
                    <a:lnTo>
                      <a:pt x="148" y="1409"/>
                    </a:lnTo>
                    <a:lnTo>
                      <a:pt x="148" y="1409"/>
                    </a:lnTo>
                    <a:close/>
                    <a:moveTo>
                      <a:pt x="122" y="1312"/>
                    </a:moveTo>
                    <a:lnTo>
                      <a:pt x="122" y="1319"/>
                    </a:lnTo>
                    <a:lnTo>
                      <a:pt x="123" y="1316"/>
                    </a:lnTo>
                    <a:lnTo>
                      <a:pt x="122" y="1312"/>
                    </a:lnTo>
                    <a:lnTo>
                      <a:pt x="122" y="1312"/>
                    </a:lnTo>
                    <a:close/>
                    <a:moveTo>
                      <a:pt x="133" y="1359"/>
                    </a:moveTo>
                    <a:lnTo>
                      <a:pt x="133" y="1354"/>
                    </a:lnTo>
                    <a:lnTo>
                      <a:pt x="135" y="1354"/>
                    </a:lnTo>
                    <a:lnTo>
                      <a:pt x="137" y="1355"/>
                    </a:lnTo>
                    <a:lnTo>
                      <a:pt x="135" y="1359"/>
                    </a:lnTo>
                    <a:lnTo>
                      <a:pt x="133" y="1359"/>
                    </a:lnTo>
                    <a:lnTo>
                      <a:pt x="133" y="1359"/>
                    </a:lnTo>
                    <a:close/>
                    <a:moveTo>
                      <a:pt x="133" y="1372"/>
                    </a:moveTo>
                    <a:lnTo>
                      <a:pt x="130" y="1375"/>
                    </a:lnTo>
                    <a:lnTo>
                      <a:pt x="130" y="1379"/>
                    </a:lnTo>
                    <a:lnTo>
                      <a:pt x="132" y="1382"/>
                    </a:lnTo>
                    <a:lnTo>
                      <a:pt x="133" y="1375"/>
                    </a:lnTo>
                    <a:lnTo>
                      <a:pt x="133" y="1372"/>
                    </a:lnTo>
                    <a:lnTo>
                      <a:pt x="133" y="1372"/>
                    </a:lnTo>
                    <a:close/>
                    <a:moveTo>
                      <a:pt x="137" y="1367"/>
                    </a:moveTo>
                    <a:lnTo>
                      <a:pt x="140" y="1362"/>
                    </a:lnTo>
                    <a:lnTo>
                      <a:pt x="138" y="1359"/>
                    </a:lnTo>
                    <a:lnTo>
                      <a:pt x="132" y="1362"/>
                    </a:lnTo>
                    <a:lnTo>
                      <a:pt x="132" y="1367"/>
                    </a:lnTo>
                    <a:lnTo>
                      <a:pt x="133" y="1367"/>
                    </a:lnTo>
                    <a:lnTo>
                      <a:pt x="133" y="1367"/>
                    </a:lnTo>
                    <a:lnTo>
                      <a:pt x="137" y="1367"/>
                    </a:lnTo>
                    <a:lnTo>
                      <a:pt x="137" y="1367"/>
                    </a:lnTo>
                    <a:close/>
                    <a:moveTo>
                      <a:pt x="142" y="1362"/>
                    </a:moveTo>
                    <a:lnTo>
                      <a:pt x="147" y="1355"/>
                    </a:lnTo>
                    <a:lnTo>
                      <a:pt x="150" y="1355"/>
                    </a:lnTo>
                    <a:lnTo>
                      <a:pt x="153" y="1350"/>
                    </a:lnTo>
                    <a:lnTo>
                      <a:pt x="160" y="1349"/>
                    </a:lnTo>
                    <a:lnTo>
                      <a:pt x="160" y="1350"/>
                    </a:lnTo>
                    <a:lnTo>
                      <a:pt x="153" y="1357"/>
                    </a:lnTo>
                    <a:lnTo>
                      <a:pt x="148" y="1357"/>
                    </a:lnTo>
                    <a:lnTo>
                      <a:pt x="143" y="1362"/>
                    </a:lnTo>
                    <a:lnTo>
                      <a:pt x="142" y="1362"/>
                    </a:lnTo>
                    <a:lnTo>
                      <a:pt x="142" y="1362"/>
                    </a:lnTo>
                    <a:close/>
                    <a:moveTo>
                      <a:pt x="137" y="1339"/>
                    </a:moveTo>
                    <a:lnTo>
                      <a:pt x="137" y="1334"/>
                    </a:lnTo>
                    <a:lnTo>
                      <a:pt x="140" y="1330"/>
                    </a:lnTo>
                    <a:lnTo>
                      <a:pt x="142" y="1334"/>
                    </a:lnTo>
                    <a:lnTo>
                      <a:pt x="140" y="1335"/>
                    </a:lnTo>
                    <a:lnTo>
                      <a:pt x="140" y="1337"/>
                    </a:lnTo>
                    <a:lnTo>
                      <a:pt x="137" y="1339"/>
                    </a:lnTo>
                    <a:lnTo>
                      <a:pt x="137" y="1339"/>
                    </a:lnTo>
                    <a:close/>
                    <a:moveTo>
                      <a:pt x="127" y="1337"/>
                    </a:moveTo>
                    <a:lnTo>
                      <a:pt x="133" y="1340"/>
                    </a:lnTo>
                    <a:lnTo>
                      <a:pt x="135" y="1337"/>
                    </a:lnTo>
                    <a:lnTo>
                      <a:pt x="133" y="1335"/>
                    </a:lnTo>
                    <a:lnTo>
                      <a:pt x="127" y="1337"/>
                    </a:lnTo>
                    <a:lnTo>
                      <a:pt x="127" y="1337"/>
                    </a:lnTo>
                    <a:close/>
                    <a:moveTo>
                      <a:pt x="120" y="1324"/>
                    </a:moveTo>
                    <a:lnTo>
                      <a:pt x="120" y="1332"/>
                    </a:lnTo>
                    <a:lnTo>
                      <a:pt x="123" y="1334"/>
                    </a:lnTo>
                    <a:lnTo>
                      <a:pt x="123" y="1337"/>
                    </a:lnTo>
                    <a:lnTo>
                      <a:pt x="125" y="1334"/>
                    </a:lnTo>
                    <a:lnTo>
                      <a:pt x="123" y="1329"/>
                    </a:lnTo>
                    <a:lnTo>
                      <a:pt x="120" y="1324"/>
                    </a:lnTo>
                    <a:lnTo>
                      <a:pt x="120" y="1324"/>
                    </a:lnTo>
                    <a:close/>
                    <a:moveTo>
                      <a:pt x="123" y="1321"/>
                    </a:moveTo>
                    <a:lnTo>
                      <a:pt x="128" y="1321"/>
                    </a:lnTo>
                    <a:lnTo>
                      <a:pt x="127" y="1324"/>
                    </a:lnTo>
                    <a:lnTo>
                      <a:pt x="127" y="1327"/>
                    </a:lnTo>
                    <a:lnTo>
                      <a:pt x="130" y="1327"/>
                    </a:lnTo>
                    <a:lnTo>
                      <a:pt x="135" y="1324"/>
                    </a:lnTo>
                    <a:lnTo>
                      <a:pt x="133" y="1329"/>
                    </a:lnTo>
                    <a:lnTo>
                      <a:pt x="133" y="1332"/>
                    </a:lnTo>
                    <a:lnTo>
                      <a:pt x="138" y="1329"/>
                    </a:lnTo>
                    <a:lnTo>
                      <a:pt x="140" y="1317"/>
                    </a:lnTo>
                    <a:lnTo>
                      <a:pt x="133" y="1316"/>
                    </a:lnTo>
                    <a:lnTo>
                      <a:pt x="128" y="1316"/>
                    </a:lnTo>
                    <a:lnTo>
                      <a:pt x="123" y="1321"/>
                    </a:lnTo>
                    <a:lnTo>
                      <a:pt x="123" y="1321"/>
                    </a:lnTo>
                    <a:close/>
                    <a:moveTo>
                      <a:pt x="123" y="1311"/>
                    </a:moveTo>
                    <a:lnTo>
                      <a:pt x="127" y="1314"/>
                    </a:lnTo>
                    <a:lnTo>
                      <a:pt x="128" y="1312"/>
                    </a:lnTo>
                    <a:lnTo>
                      <a:pt x="127" y="1309"/>
                    </a:lnTo>
                    <a:lnTo>
                      <a:pt x="123" y="1311"/>
                    </a:lnTo>
                    <a:lnTo>
                      <a:pt x="123" y="1311"/>
                    </a:lnTo>
                    <a:close/>
                    <a:moveTo>
                      <a:pt x="133" y="1304"/>
                    </a:moveTo>
                    <a:lnTo>
                      <a:pt x="135" y="1299"/>
                    </a:lnTo>
                    <a:lnTo>
                      <a:pt x="140" y="1296"/>
                    </a:lnTo>
                    <a:lnTo>
                      <a:pt x="142" y="1296"/>
                    </a:lnTo>
                    <a:lnTo>
                      <a:pt x="140" y="1301"/>
                    </a:lnTo>
                    <a:lnTo>
                      <a:pt x="137" y="1302"/>
                    </a:lnTo>
                    <a:lnTo>
                      <a:pt x="133" y="1304"/>
                    </a:lnTo>
                    <a:lnTo>
                      <a:pt x="133" y="1304"/>
                    </a:lnTo>
                    <a:close/>
                    <a:moveTo>
                      <a:pt x="103" y="1291"/>
                    </a:moveTo>
                    <a:lnTo>
                      <a:pt x="113" y="1302"/>
                    </a:lnTo>
                    <a:lnTo>
                      <a:pt x="117" y="1307"/>
                    </a:lnTo>
                    <a:lnTo>
                      <a:pt x="115" y="1312"/>
                    </a:lnTo>
                    <a:lnTo>
                      <a:pt x="112" y="1311"/>
                    </a:lnTo>
                    <a:lnTo>
                      <a:pt x="112" y="1306"/>
                    </a:lnTo>
                    <a:lnTo>
                      <a:pt x="105" y="1299"/>
                    </a:lnTo>
                    <a:lnTo>
                      <a:pt x="102" y="1294"/>
                    </a:lnTo>
                    <a:lnTo>
                      <a:pt x="102" y="1294"/>
                    </a:lnTo>
                    <a:lnTo>
                      <a:pt x="103" y="1291"/>
                    </a:lnTo>
                    <a:lnTo>
                      <a:pt x="103" y="1291"/>
                    </a:lnTo>
                    <a:close/>
                    <a:moveTo>
                      <a:pt x="113" y="1287"/>
                    </a:moveTo>
                    <a:lnTo>
                      <a:pt x="113" y="1292"/>
                    </a:lnTo>
                    <a:lnTo>
                      <a:pt x="117" y="1297"/>
                    </a:lnTo>
                    <a:lnTo>
                      <a:pt x="118" y="1304"/>
                    </a:lnTo>
                    <a:lnTo>
                      <a:pt x="123" y="1307"/>
                    </a:lnTo>
                    <a:lnTo>
                      <a:pt x="123" y="1301"/>
                    </a:lnTo>
                    <a:lnTo>
                      <a:pt x="118" y="1292"/>
                    </a:lnTo>
                    <a:lnTo>
                      <a:pt x="117" y="1286"/>
                    </a:lnTo>
                    <a:lnTo>
                      <a:pt x="115" y="1286"/>
                    </a:lnTo>
                    <a:lnTo>
                      <a:pt x="113" y="1287"/>
                    </a:lnTo>
                    <a:lnTo>
                      <a:pt x="113" y="1287"/>
                    </a:lnTo>
                    <a:close/>
                    <a:moveTo>
                      <a:pt x="105" y="1281"/>
                    </a:moveTo>
                    <a:lnTo>
                      <a:pt x="112" y="1281"/>
                    </a:lnTo>
                    <a:lnTo>
                      <a:pt x="112" y="1282"/>
                    </a:lnTo>
                    <a:lnTo>
                      <a:pt x="115" y="1282"/>
                    </a:lnTo>
                    <a:lnTo>
                      <a:pt x="118" y="1277"/>
                    </a:lnTo>
                    <a:lnTo>
                      <a:pt x="113" y="1276"/>
                    </a:lnTo>
                    <a:lnTo>
                      <a:pt x="107" y="1277"/>
                    </a:lnTo>
                    <a:lnTo>
                      <a:pt x="105" y="1281"/>
                    </a:lnTo>
                    <a:lnTo>
                      <a:pt x="105" y="1281"/>
                    </a:lnTo>
                    <a:close/>
                    <a:moveTo>
                      <a:pt x="54" y="1284"/>
                    </a:moveTo>
                    <a:lnTo>
                      <a:pt x="52" y="1276"/>
                    </a:lnTo>
                    <a:lnTo>
                      <a:pt x="60" y="1264"/>
                    </a:lnTo>
                    <a:lnTo>
                      <a:pt x="67" y="1266"/>
                    </a:lnTo>
                    <a:lnTo>
                      <a:pt x="67" y="1272"/>
                    </a:lnTo>
                    <a:lnTo>
                      <a:pt x="69" y="1271"/>
                    </a:lnTo>
                    <a:lnTo>
                      <a:pt x="72" y="1267"/>
                    </a:lnTo>
                    <a:lnTo>
                      <a:pt x="75" y="1269"/>
                    </a:lnTo>
                    <a:lnTo>
                      <a:pt x="75" y="1272"/>
                    </a:lnTo>
                    <a:lnTo>
                      <a:pt x="75" y="1277"/>
                    </a:lnTo>
                    <a:lnTo>
                      <a:pt x="72" y="1281"/>
                    </a:lnTo>
                    <a:lnTo>
                      <a:pt x="62" y="1284"/>
                    </a:lnTo>
                    <a:lnTo>
                      <a:pt x="65" y="1286"/>
                    </a:lnTo>
                    <a:lnTo>
                      <a:pt x="65" y="1289"/>
                    </a:lnTo>
                    <a:lnTo>
                      <a:pt x="70" y="1287"/>
                    </a:lnTo>
                    <a:lnTo>
                      <a:pt x="74" y="1281"/>
                    </a:lnTo>
                    <a:lnTo>
                      <a:pt x="80" y="1274"/>
                    </a:lnTo>
                    <a:lnTo>
                      <a:pt x="87" y="1271"/>
                    </a:lnTo>
                    <a:lnTo>
                      <a:pt x="90" y="1271"/>
                    </a:lnTo>
                    <a:lnTo>
                      <a:pt x="82" y="1281"/>
                    </a:lnTo>
                    <a:lnTo>
                      <a:pt x="79" y="1287"/>
                    </a:lnTo>
                    <a:lnTo>
                      <a:pt x="75" y="1292"/>
                    </a:lnTo>
                    <a:lnTo>
                      <a:pt x="74" y="1299"/>
                    </a:lnTo>
                    <a:lnTo>
                      <a:pt x="69" y="1302"/>
                    </a:lnTo>
                    <a:lnTo>
                      <a:pt x="65" y="1302"/>
                    </a:lnTo>
                    <a:lnTo>
                      <a:pt x="60" y="1307"/>
                    </a:lnTo>
                    <a:lnTo>
                      <a:pt x="65" y="1307"/>
                    </a:lnTo>
                    <a:lnTo>
                      <a:pt x="69" y="1306"/>
                    </a:lnTo>
                    <a:lnTo>
                      <a:pt x="74" y="1306"/>
                    </a:lnTo>
                    <a:lnTo>
                      <a:pt x="74" y="1311"/>
                    </a:lnTo>
                    <a:lnTo>
                      <a:pt x="67" y="1311"/>
                    </a:lnTo>
                    <a:lnTo>
                      <a:pt x="65" y="1316"/>
                    </a:lnTo>
                    <a:lnTo>
                      <a:pt x="65" y="1321"/>
                    </a:lnTo>
                    <a:lnTo>
                      <a:pt x="65" y="1327"/>
                    </a:lnTo>
                    <a:lnTo>
                      <a:pt x="69" y="1334"/>
                    </a:lnTo>
                    <a:lnTo>
                      <a:pt x="69" y="1340"/>
                    </a:lnTo>
                    <a:lnTo>
                      <a:pt x="72" y="1340"/>
                    </a:lnTo>
                    <a:lnTo>
                      <a:pt x="75" y="1342"/>
                    </a:lnTo>
                    <a:lnTo>
                      <a:pt x="72" y="1345"/>
                    </a:lnTo>
                    <a:lnTo>
                      <a:pt x="65" y="1345"/>
                    </a:lnTo>
                    <a:lnTo>
                      <a:pt x="59" y="1330"/>
                    </a:lnTo>
                    <a:lnTo>
                      <a:pt x="59" y="1324"/>
                    </a:lnTo>
                    <a:lnTo>
                      <a:pt x="59" y="1321"/>
                    </a:lnTo>
                    <a:lnTo>
                      <a:pt x="54" y="1321"/>
                    </a:lnTo>
                    <a:lnTo>
                      <a:pt x="52" y="1317"/>
                    </a:lnTo>
                    <a:lnTo>
                      <a:pt x="54" y="1314"/>
                    </a:lnTo>
                    <a:lnTo>
                      <a:pt x="60" y="1314"/>
                    </a:lnTo>
                    <a:lnTo>
                      <a:pt x="55" y="1309"/>
                    </a:lnTo>
                    <a:lnTo>
                      <a:pt x="52" y="1309"/>
                    </a:lnTo>
                    <a:lnTo>
                      <a:pt x="55" y="1304"/>
                    </a:lnTo>
                    <a:lnTo>
                      <a:pt x="52" y="1301"/>
                    </a:lnTo>
                    <a:lnTo>
                      <a:pt x="52" y="1297"/>
                    </a:lnTo>
                    <a:lnTo>
                      <a:pt x="57" y="1299"/>
                    </a:lnTo>
                    <a:lnTo>
                      <a:pt x="59" y="1299"/>
                    </a:lnTo>
                    <a:lnTo>
                      <a:pt x="59" y="1296"/>
                    </a:lnTo>
                    <a:lnTo>
                      <a:pt x="55" y="1292"/>
                    </a:lnTo>
                    <a:lnTo>
                      <a:pt x="52" y="1292"/>
                    </a:lnTo>
                    <a:lnTo>
                      <a:pt x="50" y="1287"/>
                    </a:lnTo>
                    <a:lnTo>
                      <a:pt x="54" y="1284"/>
                    </a:lnTo>
                    <a:lnTo>
                      <a:pt x="54" y="1284"/>
                    </a:lnTo>
                    <a:close/>
                    <a:moveTo>
                      <a:pt x="112" y="1261"/>
                    </a:moveTo>
                    <a:lnTo>
                      <a:pt x="112" y="1256"/>
                    </a:lnTo>
                    <a:lnTo>
                      <a:pt x="115" y="1254"/>
                    </a:lnTo>
                    <a:lnTo>
                      <a:pt x="115" y="1257"/>
                    </a:lnTo>
                    <a:lnTo>
                      <a:pt x="112" y="1261"/>
                    </a:lnTo>
                    <a:lnTo>
                      <a:pt x="112" y="1261"/>
                    </a:lnTo>
                    <a:close/>
                    <a:moveTo>
                      <a:pt x="605" y="593"/>
                    </a:moveTo>
                    <a:lnTo>
                      <a:pt x="608" y="595"/>
                    </a:lnTo>
                    <a:lnTo>
                      <a:pt x="610" y="595"/>
                    </a:lnTo>
                    <a:lnTo>
                      <a:pt x="610" y="593"/>
                    </a:lnTo>
                    <a:lnTo>
                      <a:pt x="612" y="591"/>
                    </a:lnTo>
                    <a:lnTo>
                      <a:pt x="607" y="591"/>
                    </a:lnTo>
                    <a:lnTo>
                      <a:pt x="605" y="593"/>
                    </a:lnTo>
                    <a:lnTo>
                      <a:pt x="605" y="593"/>
                    </a:lnTo>
                    <a:close/>
                    <a:moveTo>
                      <a:pt x="559" y="551"/>
                    </a:moveTo>
                    <a:lnTo>
                      <a:pt x="562" y="553"/>
                    </a:lnTo>
                    <a:lnTo>
                      <a:pt x="567" y="550"/>
                    </a:lnTo>
                    <a:lnTo>
                      <a:pt x="567" y="545"/>
                    </a:lnTo>
                    <a:lnTo>
                      <a:pt x="560" y="548"/>
                    </a:lnTo>
                    <a:lnTo>
                      <a:pt x="559" y="551"/>
                    </a:lnTo>
                    <a:lnTo>
                      <a:pt x="559" y="551"/>
                    </a:lnTo>
                    <a:close/>
                    <a:moveTo>
                      <a:pt x="388" y="565"/>
                    </a:moveTo>
                    <a:lnTo>
                      <a:pt x="391" y="565"/>
                    </a:lnTo>
                    <a:lnTo>
                      <a:pt x="393" y="561"/>
                    </a:lnTo>
                    <a:lnTo>
                      <a:pt x="391" y="561"/>
                    </a:lnTo>
                    <a:lnTo>
                      <a:pt x="391" y="561"/>
                    </a:lnTo>
                    <a:lnTo>
                      <a:pt x="388" y="565"/>
                    </a:lnTo>
                    <a:lnTo>
                      <a:pt x="388" y="565"/>
                    </a:lnTo>
                    <a:close/>
                    <a:moveTo>
                      <a:pt x="388" y="571"/>
                    </a:moveTo>
                    <a:lnTo>
                      <a:pt x="386" y="570"/>
                    </a:lnTo>
                    <a:lnTo>
                      <a:pt x="389" y="568"/>
                    </a:lnTo>
                    <a:lnTo>
                      <a:pt x="391" y="570"/>
                    </a:lnTo>
                    <a:lnTo>
                      <a:pt x="388" y="571"/>
                    </a:lnTo>
                    <a:lnTo>
                      <a:pt x="388" y="571"/>
                    </a:lnTo>
                    <a:close/>
                    <a:moveTo>
                      <a:pt x="379" y="585"/>
                    </a:moveTo>
                    <a:lnTo>
                      <a:pt x="379" y="591"/>
                    </a:lnTo>
                    <a:lnTo>
                      <a:pt x="376" y="595"/>
                    </a:lnTo>
                    <a:lnTo>
                      <a:pt x="378" y="600"/>
                    </a:lnTo>
                    <a:lnTo>
                      <a:pt x="383" y="600"/>
                    </a:lnTo>
                    <a:lnTo>
                      <a:pt x="386" y="596"/>
                    </a:lnTo>
                    <a:lnTo>
                      <a:pt x="389" y="596"/>
                    </a:lnTo>
                    <a:lnTo>
                      <a:pt x="406" y="585"/>
                    </a:lnTo>
                    <a:lnTo>
                      <a:pt x="412" y="581"/>
                    </a:lnTo>
                    <a:lnTo>
                      <a:pt x="416" y="576"/>
                    </a:lnTo>
                    <a:lnTo>
                      <a:pt x="412" y="576"/>
                    </a:lnTo>
                    <a:lnTo>
                      <a:pt x="411" y="575"/>
                    </a:lnTo>
                    <a:lnTo>
                      <a:pt x="409" y="568"/>
                    </a:lnTo>
                    <a:lnTo>
                      <a:pt x="406" y="568"/>
                    </a:lnTo>
                    <a:lnTo>
                      <a:pt x="402" y="573"/>
                    </a:lnTo>
                    <a:lnTo>
                      <a:pt x="397" y="575"/>
                    </a:lnTo>
                    <a:lnTo>
                      <a:pt x="399" y="578"/>
                    </a:lnTo>
                    <a:lnTo>
                      <a:pt x="396" y="578"/>
                    </a:lnTo>
                    <a:lnTo>
                      <a:pt x="394" y="580"/>
                    </a:lnTo>
                    <a:lnTo>
                      <a:pt x="393" y="583"/>
                    </a:lnTo>
                    <a:lnTo>
                      <a:pt x="389" y="580"/>
                    </a:lnTo>
                    <a:lnTo>
                      <a:pt x="391" y="578"/>
                    </a:lnTo>
                    <a:lnTo>
                      <a:pt x="389" y="575"/>
                    </a:lnTo>
                    <a:lnTo>
                      <a:pt x="386" y="578"/>
                    </a:lnTo>
                    <a:lnTo>
                      <a:pt x="384" y="578"/>
                    </a:lnTo>
                    <a:lnTo>
                      <a:pt x="381" y="581"/>
                    </a:lnTo>
                    <a:lnTo>
                      <a:pt x="379" y="585"/>
                    </a:lnTo>
                    <a:lnTo>
                      <a:pt x="379" y="585"/>
                    </a:lnTo>
                    <a:close/>
                    <a:moveTo>
                      <a:pt x="361" y="598"/>
                    </a:moveTo>
                    <a:lnTo>
                      <a:pt x="363" y="595"/>
                    </a:lnTo>
                    <a:lnTo>
                      <a:pt x="363" y="586"/>
                    </a:lnTo>
                    <a:lnTo>
                      <a:pt x="358" y="590"/>
                    </a:lnTo>
                    <a:lnTo>
                      <a:pt x="358" y="593"/>
                    </a:lnTo>
                    <a:lnTo>
                      <a:pt x="356" y="595"/>
                    </a:lnTo>
                    <a:lnTo>
                      <a:pt x="358" y="596"/>
                    </a:lnTo>
                    <a:lnTo>
                      <a:pt x="358" y="596"/>
                    </a:lnTo>
                    <a:lnTo>
                      <a:pt x="361" y="598"/>
                    </a:lnTo>
                    <a:lnTo>
                      <a:pt x="361" y="598"/>
                    </a:lnTo>
                    <a:close/>
                    <a:moveTo>
                      <a:pt x="363" y="601"/>
                    </a:moveTo>
                    <a:lnTo>
                      <a:pt x="366" y="600"/>
                    </a:lnTo>
                    <a:lnTo>
                      <a:pt x="368" y="596"/>
                    </a:lnTo>
                    <a:lnTo>
                      <a:pt x="364" y="591"/>
                    </a:lnTo>
                    <a:lnTo>
                      <a:pt x="366" y="585"/>
                    </a:lnTo>
                    <a:lnTo>
                      <a:pt x="368" y="581"/>
                    </a:lnTo>
                    <a:lnTo>
                      <a:pt x="371" y="583"/>
                    </a:lnTo>
                    <a:lnTo>
                      <a:pt x="371" y="580"/>
                    </a:lnTo>
                    <a:lnTo>
                      <a:pt x="374" y="580"/>
                    </a:lnTo>
                    <a:lnTo>
                      <a:pt x="376" y="583"/>
                    </a:lnTo>
                    <a:lnTo>
                      <a:pt x="376" y="595"/>
                    </a:lnTo>
                    <a:lnTo>
                      <a:pt x="373" y="598"/>
                    </a:lnTo>
                    <a:lnTo>
                      <a:pt x="374" y="601"/>
                    </a:lnTo>
                    <a:lnTo>
                      <a:pt x="368" y="605"/>
                    </a:lnTo>
                    <a:lnTo>
                      <a:pt x="363" y="601"/>
                    </a:lnTo>
                    <a:lnTo>
                      <a:pt x="363" y="601"/>
                    </a:lnTo>
                    <a:close/>
                    <a:moveTo>
                      <a:pt x="369" y="623"/>
                    </a:moveTo>
                    <a:lnTo>
                      <a:pt x="373" y="620"/>
                    </a:lnTo>
                    <a:lnTo>
                      <a:pt x="369" y="613"/>
                    </a:lnTo>
                    <a:lnTo>
                      <a:pt x="369" y="606"/>
                    </a:lnTo>
                    <a:lnTo>
                      <a:pt x="364" y="606"/>
                    </a:lnTo>
                    <a:lnTo>
                      <a:pt x="358" y="600"/>
                    </a:lnTo>
                    <a:lnTo>
                      <a:pt x="356" y="601"/>
                    </a:lnTo>
                    <a:lnTo>
                      <a:pt x="356" y="603"/>
                    </a:lnTo>
                    <a:lnTo>
                      <a:pt x="364" y="611"/>
                    </a:lnTo>
                    <a:lnTo>
                      <a:pt x="358" y="610"/>
                    </a:lnTo>
                    <a:lnTo>
                      <a:pt x="358" y="613"/>
                    </a:lnTo>
                    <a:lnTo>
                      <a:pt x="363" y="616"/>
                    </a:lnTo>
                    <a:lnTo>
                      <a:pt x="369" y="623"/>
                    </a:lnTo>
                    <a:lnTo>
                      <a:pt x="369" y="623"/>
                    </a:lnTo>
                    <a:close/>
                    <a:moveTo>
                      <a:pt x="316" y="545"/>
                    </a:moveTo>
                    <a:lnTo>
                      <a:pt x="319" y="550"/>
                    </a:lnTo>
                    <a:lnTo>
                      <a:pt x="323" y="548"/>
                    </a:lnTo>
                    <a:lnTo>
                      <a:pt x="326" y="550"/>
                    </a:lnTo>
                    <a:lnTo>
                      <a:pt x="329" y="550"/>
                    </a:lnTo>
                    <a:lnTo>
                      <a:pt x="324" y="543"/>
                    </a:lnTo>
                    <a:lnTo>
                      <a:pt x="319" y="541"/>
                    </a:lnTo>
                    <a:lnTo>
                      <a:pt x="316" y="545"/>
                    </a:lnTo>
                    <a:lnTo>
                      <a:pt x="316" y="545"/>
                    </a:lnTo>
                    <a:close/>
                    <a:moveTo>
                      <a:pt x="215" y="1480"/>
                    </a:moveTo>
                    <a:lnTo>
                      <a:pt x="215" y="1480"/>
                    </a:lnTo>
                    <a:lnTo>
                      <a:pt x="211" y="1478"/>
                    </a:lnTo>
                    <a:lnTo>
                      <a:pt x="210" y="1472"/>
                    </a:lnTo>
                    <a:lnTo>
                      <a:pt x="215" y="1462"/>
                    </a:lnTo>
                    <a:lnTo>
                      <a:pt x="215" y="1457"/>
                    </a:lnTo>
                    <a:lnTo>
                      <a:pt x="213" y="1460"/>
                    </a:lnTo>
                    <a:lnTo>
                      <a:pt x="206" y="1462"/>
                    </a:lnTo>
                    <a:lnTo>
                      <a:pt x="201" y="1465"/>
                    </a:lnTo>
                    <a:lnTo>
                      <a:pt x="196" y="1458"/>
                    </a:lnTo>
                    <a:lnTo>
                      <a:pt x="196" y="1453"/>
                    </a:lnTo>
                    <a:lnTo>
                      <a:pt x="200" y="1455"/>
                    </a:lnTo>
                    <a:lnTo>
                      <a:pt x="201" y="1458"/>
                    </a:lnTo>
                    <a:lnTo>
                      <a:pt x="203" y="1458"/>
                    </a:lnTo>
                    <a:lnTo>
                      <a:pt x="203" y="1457"/>
                    </a:lnTo>
                    <a:lnTo>
                      <a:pt x="201" y="1453"/>
                    </a:lnTo>
                    <a:lnTo>
                      <a:pt x="200" y="1448"/>
                    </a:lnTo>
                    <a:lnTo>
                      <a:pt x="196" y="1448"/>
                    </a:lnTo>
                    <a:lnTo>
                      <a:pt x="193" y="1450"/>
                    </a:lnTo>
                    <a:lnTo>
                      <a:pt x="188" y="1448"/>
                    </a:lnTo>
                    <a:lnTo>
                      <a:pt x="185" y="1443"/>
                    </a:lnTo>
                    <a:lnTo>
                      <a:pt x="185" y="1440"/>
                    </a:lnTo>
                    <a:lnTo>
                      <a:pt x="192" y="1437"/>
                    </a:lnTo>
                    <a:lnTo>
                      <a:pt x="193" y="1432"/>
                    </a:lnTo>
                    <a:lnTo>
                      <a:pt x="196" y="1428"/>
                    </a:lnTo>
                    <a:lnTo>
                      <a:pt x="196" y="1428"/>
                    </a:lnTo>
                    <a:lnTo>
                      <a:pt x="192" y="1428"/>
                    </a:lnTo>
                    <a:lnTo>
                      <a:pt x="187" y="1428"/>
                    </a:lnTo>
                    <a:lnTo>
                      <a:pt x="185" y="1427"/>
                    </a:lnTo>
                    <a:lnTo>
                      <a:pt x="188" y="1424"/>
                    </a:lnTo>
                    <a:lnTo>
                      <a:pt x="193" y="1419"/>
                    </a:lnTo>
                    <a:lnTo>
                      <a:pt x="193" y="1412"/>
                    </a:lnTo>
                    <a:lnTo>
                      <a:pt x="195" y="1410"/>
                    </a:lnTo>
                    <a:lnTo>
                      <a:pt x="195" y="1407"/>
                    </a:lnTo>
                    <a:lnTo>
                      <a:pt x="192" y="1409"/>
                    </a:lnTo>
                    <a:lnTo>
                      <a:pt x="190" y="1412"/>
                    </a:lnTo>
                    <a:lnTo>
                      <a:pt x="188" y="1419"/>
                    </a:lnTo>
                    <a:lnTo>
                      <a:pt x="183" y="1425"/>
                    </a:lnTo>
                    <a:lnTo>
                      <a:pt x="180" y="1427"/>
                    </a:lnTo>
                    <a:lnTo>
                      <a:pt x="178" y="1425"/>
                    </a:lnTo>
                    <a:lnTo>
                      <a:pt x="175" y="1424"/>
                    </a:lnTo>
                    <a:lnTo>
                      <a:pt x="175" y="1422"/>
                    </a:lnTo>
                    <a:lnTo>
                      <a:pt x="177" y="1420"/>
                    </a:lnTo>
                    <a:lnTo>
                      <a:pt x="177" y="1417"/>
                    </a:lnTo>
                    <a:lnTo>
                      <a:pt x="173" y="1420"/>
                    </a:lnTo>
                    <a:lnTo>
                      <a:pt x="172" y="1422"/>
                    </a:lnTo>
                    <a:lnTo>
                      <a:pt x="170" y="1422"/>
                    </a:lnTo>
                    <a:lnTo>
                      <a:pt x="168" y="1420"/>
                    </a:lnTo>
                    <a:lnTo>
                      <a:pt x="165" y="1420"/>
                    </a:lnTo>
                    <a:lnTo>
                      <a:pt x="163" y="1422"/>
                    </a:lnTo>
                    <a:lnTo>
                      <a:pt x="160" y="1420"/>
                    </a:lnTo>
                    <a:lnTo>
                      <a:pt x="160" y="1420"/>
                    </a:lnTo>
                    <a:lnTo>
                      <a:pt x="163" y="1417"/>
                    </a:lnTo>
                    <a:lnTo>
                      <a:pt x="167" y="1415"/>
                    </a:lnTo>
                    <a:lnTo>
                      <a:pt x="173" y="1415"/>
                    </a:lnTo>
                    <a:lnTo>
                      <a:pt x="178" y="1410"/>
                    </a:lnTo>
                    <a:lnTo>
                      <a:pt x="182" y="1407"/>
                    </a:lnTo>
                    <a:lnTo>
                      <a:pt x="182" y="1402"/>
                    </a:lnTo>
                    <a:lnTo>
                      <a:pt x="180" y="1405"/>
                    </a:lnTo>
                    <a:lnTo>
                      <a:pt x="177" y="1409"/>
                    </a:lnTo>
                    <a:lnTo>
                      <a:pt x="173" y="1412"/>
                    </a:lnTo>
                    <a:lnTo>
                      <a:pt x="170" y="1414"/>
                    </a:lnTo>
                    <a:lnTo>
                      <a:pt x="163" y="1412"/>
                    </a:lnTo>
                    <a:lnTo>
                      <a:pt x="163" y="1409"/>
                    </a:lnTo>
                    <a:lnTo>
                      <a:pt x="158" y="1409"/>
                    </a:lnTo>
                    <a:lnTo>
                      <a:pt x="158" y="1407"/>
                    </a:lnTo>
                    <a:lnTo>
                      <a:pt x="162" y="1405"/>
                    </a:lnTo>
                    <a:lnTo>
                      <a:pt x="160" y="1404"/>
                    </a:lnTo>
                    <a:lnTo>
                      <a:pt x="153" y="1405"/>
                    </a:lnTo>
                    <a:lnTo>
                      <a:pt x="150" y="1404"/>
                    </a:lnTo>
                    <a:lnTo>
                      <a:pt x="147" y="1404"/>
                    </a:lnTo>
                    <a:lnTo>
                      <a:pt x="145" y="1407"/>
                    </a:lnTo>
                    <a:lnTo>
                      <a:pt x="140" y="1404"/>
                    </a:lnTo>
                    <a:lnTo>
                      <a:pt x="138" y="1400"/>
                    </a:lnTo>
                    <a:lnTo>
                      <a:pt x="140" y="1399"/>
                    </a:lnTo>
                    <a:lnTo>
                      <a:pt x="143" y="1400"/>
                    </a:lnTo>
                    <a:lnTo>
                      <a:pt x="148" y="1402"/>
                    </a:lnTo>
                    <a:lnTo>
                      <a:pt x="153" y="1400"/>
                    </a:lnTo>
                    <a:lnTo>
                      <a:pt x="153" y="1399"/>
                    </a:lnTo>
                    <a:lnTo>
                      <a:pt x="152" y="1399"/>
                    </a:lnTo>
                    <a:lnTo>
                      <a:pt x="145" y="1399"/>
                    </a:lnTo>
                    <a:lnTo>
                      <a:pt x="143" y="1397"/>
                    </a:lnTo>
                    <a:lnTo>
                      <a:pt x="145" y="1395"/>
                    </a:lnTo>
                    <a:lnTo>
                      <a:pt x="148" y="1397"/>
                    </a:lnTo>
                    <a:lnTo>
                      <a:pt x="153" y="1395"/>
                    </a:lnTo>
                    <a:lnTo>
                      <a:pt x="153" y="1394"/>
                    </a:lnTo>
                    <a:lnTo>
                      <a:pt x="148" y="1394"/>
                    </a:lnTo>
                    <a:lnTo>
                      <a:pt x="145" y="1392"/>
                    </a:lnTo>
                    <a:lnTo>
                      <a:pt x="140" y="1394"/>
                    </a:lnTo>
                    <a:lnTo>
                      <a:pt x="137" y="1394"/>
                    </a:lnTo>
                    <a:lnTo>
                      <a:pt x="133" y="1392"/>
                    </a:lnTo>
                    <a:lnTo>
                      <a:pt x="135" y="1389"/>
                    </a:lnTo>
                    <a:lnTo>
                      <a:pt x="140" y="1387"/>
                    </a:lnTo>
                    <a:lnTo>
                      <a:pt x="142" y="1389"/>
                    </a:lnTo>
                    <a:lnTo>
                      <a:pt x="147" y="1389"/>
                    </a:lnTo>
                    <a:lnTo>
                      <a:pt x="150" y="1387"/>
                    </a:lnTo>
                    <a:lnTo>
                      <a:pt x="145" y="1387"/>
                    </a:lnTo>
                    <a:lnTo>
                      <a:pt x="142" y="1385"/>
                    </a:lnTo>
                    <a:lnTo>
                      <a:pt x="135" y="1385"/>
                    </a:lnTo>
                    <a:lnTo>
                      <a:pt x="137" y="1384"/>
                    </a:lnTo>
                    <a:lnTo>
                      <a:pt x="143" y="1382"/>
                    </a:lnTo>
                    <a:lnTo>
                      <a:pt x="145" y="1384"/>
                    </a:lnTo>
                    <a:lnTo>
                      <a:pt x="148" y="1382"/>
                    </a:lnTo>
                    <a:lnTo>
                      <a:pt x="148" y="1380"/>
                    </a:lnTo>
                    <a:lnTo>
                      <a:pt x="148" y="1379"/>
                    </a:lnTo>
                    <a:lnTo>
                      <a:pt x="150" y="1375"/>
                    </a:lnTo>
                    <a:lnTo>
                      <a:pt x="157" y="1375"/>
                    </a:lnTo>
                    <a:lnTo>
                      <a:pt x="162" y="1377"/>
                    </a:lnTo>
                    <a:lnTo>
                      <a:pt x="162" y="1375"/>
                    </a:lnTo>
                    <a:lnTo>
                      <a:pt x="155" y="1374"/>
                    </a:lnTo>
                    <a:lnTo>
                      <a:pt x="153" y="1372"/>
                    </a:lnTo>
                    <a:lnTo>
                      <a:pt x="150" y="1372"/>
                    </a:lnTo>
                    <a:lnTo>
                      <a:pt x="148" y="1375"/>
                    </a:lnTo>
                    <a:lnTo>
                      <a:pt x="143" y="1377"/>
                    </a:lnTo>
                    <a:lnTo>
                      <a:pt x="140" y="1379"/>
                    </a:lnTo>
                    <a:lnTo>
                      <a:pt x="138" y="1377"/>
                    </a:lnTo>
                    <a:lnTo>
                      <a:pt x="138" y="1374"/>
                    </a:lnTo>
                    <a:lnTo>
                      <a:pt x="138" y="1372"/>
                    </a:lnTo>
                    <a:lnTo>
                      <a:pt x="140" y="1367"/>
                    </a:lnTo>
                    <a:lnTo>
                      <a:pt x="147" y="1365"/>
                    </a:lnTo>
                    <a:lnTo>
                      <a:pt x="148" y="1362"/>
                    </a:lnTo>
                    <a:lnTo>
                      <a:pt x="160" y="1355"/>
                    </a:lnTo>
                    <a:lnTo>
                      <a:pt x="163" y="1354"/>
                    </a:lnTo>
                    <a:lnTo>
                      <a:pt x="165" y="1355"/>
                    </a:lnTo>
                    <a:lnTo>
                      <a:pt x="165" y="1362"/>
                    </a:lnTo>
                    <a:lnTo>
                      <a:pt x="168" y="1365"/>
                    </a:lnTo>
                    <a:lnTo>
                      <a:pt x="170" y="1364"/>
                    </a:lnTo>
                    <a:lnTo>
                      <a:pt x="168" y="1359"/>
                    </a:lnTo>
                    <a:lnTo>
                      <a:pt x="168" y="1352"/>
                    </a:lnTo>
                    <a:lnTo>
                      <a:pt x="173" y="1350"/>
                    </a:lnTo>
                    <a:lnTo>
                      <a:pt x="178" y="1350"/>
                    </a:lnTo>
                    <a:lnTo>
                      <a:pt x="173" y="1349"/>
                    </a:lnTo>
                    <a:lnTo>
                      <a:pt x="168" y="1349"/>
                    </a:lnTo>
                    <a:lnTo>
                      <a:pt x="165" y="1350"/>
                    </a:lnTo>
                    <a:lnTo>
                      <a:pt x="163" y="1347"/>
                    </a:lnTo>
                    <a:lnTo>
                      <a:pt x="163" y="1345"/>
                    </a:lnTo>
                    <a:lnTo>
                      <a:pt x="168" y="1344"/>
                    </a:lnTo>
                    <a:lnTo>
                      <a:pt x="173" y="1340"/>
                    </a:lnTo>
                    <a:lnTo>
                      <a:pt x="177" y="1334"/>
                    </a:lnTo>
                    <a:lnTo>
                      <a:pt x="177" y="1332"/>
                    </a:lnTo>
                    <a:lnTo>
                      <a:pt x="175" y="1332"/>
                    </a:lnTo>
                    <a:lnTo>
                      <a:pt x="173" y="1335"/>
                    </a:lnTo>
                    <a:lnTo>
                      <a:pt x="170" y="1339"/>
                    </a:lnTo>
                    <a:lnTo>
                      <a:pt x="165" y="1340"/>
                    </a:lnTo>
                    <a:lnTo>
                      <a:pt x="160" y="1345"/>
                    </a:lnTo>
                    <a:lnTo>
                      <a:pt x="153" y="1350"/>
                    </a:lnTo>
                    <a:lnTo>
                      <a:pt x="147" y="1352"/>
                    </a:lnTo>
                    <a:lnTo>
                      <a:pt x="143" y="1349"/>
                    </a:lnTo>
                    <a:lnTo>
                      <a:pt x="143" y="1345"/>
                    </a:lnTo>
                    <a:lnTo>
                      <a:pt x="148" y="1345"/>
                    </a:lnTo>
                    <a:lnTo>
                      <a:pt x="143" y="1344"/>
                    </a:lnTo>
                    <a:lnTo>
                      <a:pt x="137" y="1347"/>
                    </a:lnTo>
                    <a:lnTo>
                      <a:pt x="135" y="1344"/>
                    </a:lnTo>
                    <a:lnTo>
                      <a:pt x="137" y="1342"/>
                    </a:lnTo>
                    <a:lnTo>
                      <a:pt x="142" y="1339"/>
                    </a:lnTo>
                    <a:lnTo>
                      <a:pt x="147" y="1337"/>
                    </a:lnTo>
                    <a:lnTo>
                      <a:pt x="150" y="1337"/>
                    </a:lnTo>
                    <a:lnTo>
                      <a:pt x="152" y="1335"/>
                    </a:lnTo>
                    <a:lnTo>
                      <a:pt x="152" y="1334"/>
                    </a:lnTo>
                    <a:lnTo>
                      <a:pt x="148" y="1332"/>
                    </a:lnTo>
                    <a:lnTo>
                      <a:pt x="150" y="1330"/>
                    </a:lnTo>
                    <a:lnTo>
                      <a:pt x="152" y="1329"/>
                    </a:lnTo>
                    <a:lnTo>
                      <a:pt x="150" y="1327"/>
                    </a:lnTo>
                    <a:lnTo>
                      <a:pt x="147" y="1329"/>
                    </a:lnTo>
                    <a:lnTo>
                      <a:pt x="143" y="1329"/>
                    </a:lnTo>
                    <a:lnTo>
                      <a:pt x="142" y="1326"/>
                    </a:lnTo>
                    <a:lnTo>
                      <a:pt x="142" y="1316"/>
                    </a:lnTo>
                    <a:lnTo>
                      <a:pt x="140" y="1312"/>
                    </a:lnTo>
                    <a:lnTo>
                      <a:pt x="138" y="1309"/>
                    </a:lnTo>
                    <a:lnTo>
                      <a:pt x="140" y="1306"/>
                    </a:lnTo>
                    <a:lnTo>
                      <a:pt x="147" y="1307"/>
                    </a:lnTo>
                    <a:lnTo>
                      <a:pt x="152" y="1309"/>
                    </a:lnTo>
                    <a:lnTo>
                      <a:pt x="157" y="1309"/>
                    </a:lnTo>
                    <a:lnTo>
                      <a:pt x="163" y="1311"/>
                    </a:lnTo>
                    <a:lnTo>
                      <a:pt x="160" y="1309"/>
                    </a:lnTo>
                    <a:lnTo>
                      <a:pt x="157" y="1307"/>
                    </a:lnTo>
                    <a:lnTo>
                      <a:pt x="152" y="1307"/>
                    </a:lnTo>
                    <a:lnTo>
                      <a:pt x="148" y="1304"/>
                    </a:lnTo>
                    <a:lnTo>
                      <a:pt x="145" y="1301"/>
                    </a:lnTo>
                    <a:lnTo>
                      <a:pt x="145" y="1299"/>
                    </a:lnTo>
                    <a:lnTo>
                      <a:pt x="148" y="1296"/>
                    </a:lnTo>
                    <a:lnTo>
                      <a:pt x="150" y="1294"/>
                    </a:lnTo>
                    <a:lnTo>
                      <a:pt x="153" y="1291"/>
                    </a:lnTo>
                    <a:lnTo>
                      <a:pt x="152" y="1286"/>
                    </a:lnTo>
                    <a:lnTo>
                      <a:pt x="150" y="1286"/>
                    </a:lnTo>
                    <a:lnTo>
                      <a:pt x="147" y="1291"/>
                    </a:lnTo>
                    <a:lnTo>
                      <a:pt x="142" y="1294"/>
                    </a:lnTo>
                    <a:lnTo>
                      <a:pt x="135" y="1296"/>
                    </a:lnTo>
                    <a:lnTo>
                      <a:pt x="130" y="1299"/>
                    </a:lnTo>
                    <a:lnTo>
                      <a:pt x="130" y="1302"/>
                    </a:lnTo>
                    <a:lnTo>
                      <a:pt x="127" y="1302"/>
                    </a:lnTo>
                    <a:lnTo>
                      <a:pt x="123" y="1296"/>
                    </a:lnTo>
                    <a:lnTo>
                      <a:pt x="122" y="1289"/>
                    </a:lnTo>
                    <a:lnTo>
                      <a:pt x="123" y="1277"/>
                    </a:lnTo>
                    <a:lnTo>
                      <a:pt x="125" y="1271"/>
                    </a:lnTo>
                    <a:lnTo>
                      <a:pt x="123" y="1267"/>
                    </a:lnTo>
                    <a:lnTo>
                      <a:pt x="120" y="1267"/>
                    </a:lnTo>
                    <a:lnTo>
                      <a:pt x="120" y="1261"/>
                    </a:lnTo>
                    <a:lnTo>
                      <a:pt x="123" y="1259"/>
                    </a:lnTo>
                    <a:lnTo>
                      <a:pt x="125" y="1261"/>
                    </a:lnTo>
                    <a:lnTo>
                      <a:pt x="128" y="1262"/>
                    </a:lnTo>
                    <a:lnTo>
                      <a:pt x="127" y="1257"/>
                    </a:lnTo>
                    <a:lnTo>
                      <a:pt x="132" y="1254"/>
                    </a:lnTo>
                    <a:lnTo>
                      <a:pt x="133" y="1247"/>
                    </a:lnTo>
                    <a:lnTo>
                      <a:pt x="138" y="1247"/>
                    </a:lnTo>
                    <a:lnTo>
                      <a:pt x="143" y="1247"/>
                    </a:lnTo>
                    <a:lnTo>
                      <a:pt x="145" y="1246"/>
                    </a:lnTo>
                    <a:lnTo>
                      <a:pt x="142" y="1246"/>
                    </a:lnTo>
                    <a:lnTo>
                      <a:pt x="142" y="1244"/>
                    </a:lnTo>
                    <a:lnTo>
                      <a:pt x="148" y="1237"/>
                    </a:lnTo>
                    <a:lnTo>
                      <a:pt x="152" y="1234"/>
                    </a:lnTo>
                    <a:lnTo>
                      <a:pt x="158" y="1229"/>
                    </a:lnTo>
                    <a:lnTo>
                      <a:pt x="158" y="1228"/>
                    </a:lnTo>
                    <a:lnTo>
                      <a:pt x="155" y="1228"/>
                    </a:lnTo>
                    <a:lnTo>
                      <a:pt x="155" y="1226"/>
                    </a:lnTo>
                    <a:lnTo>
                      <a:pt x="148" y="1229"/>
                    </a:lnTo>
                    <a:lnTo>
                      <a:pt x="147" y="1234"/>
                    </a:lnTo>
                    <a:lnTo>
                      <a:pt x="140" y="1242"/>
                    </a:lnTo>
                    <a:lnTo>
                      <a:pt x="138" y="1242"/>
                    </a:lnTo>
                    <a:lnTo>
                      <a:pt x="138" y="1239"/>
                    </a:lnTo>
                    <a:lnTo>
                      <a:pt x="143" y="1232"/>
                    </a:lnTo>
                    <a:lnTo>
                      <a:pt x="145" y="1226"/>
                    </a:lnTo>
                    <a:lnTo>
                      <a:pt x="150" y="1216"/>
                    </a:lnTo>
                    <a:lnTo>
                      <a:pt x="153" y="1211"/>
                    </a:lnTo>
                    <a:lnTo>
                      <a:pt x="152" y="1211"/>
                    </a:lnTo>
                    <a:lnTo>
                      <a:pt x="152" y="1209"/>
                    </a:lnTo>
                    <a:lnTo>
                      <a:pt x="152" y="1206"/>
                    </a:lnTo>
                    <a:lnTo>
                      <a:pt x="153" y="1204"/>
                    </a:lnTo>
                    <a:lnTo>
                      <a:pt x="153" y="1203"/>
                    </a:lnTo>
                    <a:lnTo>
                      <a:pt x="155" y="1201"/>
                    </a:lnTo>
                    <a:lnTo>
                      <a:pt x="153" y="1199"/>
                    </a:lnTo>
                    <a:lnTo>
                      <a:pt x="150" y="1198"/>
                    </a:lnTo>
                    <a:lnTo>
                      <a:pt x="150" y="1193"/>
                    </a:lnTo>
                    <a:lnTo>
                      <a:pt x="148" y="1189"/>
                    </a:lnTo>
                    <a:lnTo>
                      <a:pt x="143" y="1186"/>
                    </a:lnTo>
                    <a:lnTo>
                      <a:pt x="140" y="1183"/>
                    </a:lnTo>
                    <a:lnTo>
                      <a:pt x="138" y="1181"/>
                    </a:lnTo>
                    <a:lnTo>
                      <a:pt x="133" y="1174"/>
                    </a:lnTo>
                    <a:lnTo>
                      <a:pt x="130" y="1174"/>
                    </a:lnTo>
                    <a:lnTo>
                      <a:pt x="127" y="1174"/>
                    </a:lnTo>
                    <a:lnTo>
                      <a:pt x="127" y="1173"/>
                    </a:lnTo>
                    <a:lnTo>
                      <a:pt x="128" y="1169"/>
                    </a:lnTo>
                    <a:lnTo>
                      <a:pt x="127" y="1166"/>
                    </a:lnTo>
                    <a:lnTo>
                      <a:pt x="125" y="1164"/>
                    </a:lnTo>
                    <a:lnTo>
                      <a:pt x="125" y="1163"/>
                    </a:lnTo>
                    <a:lnTo>
                      <a:pt x="127" y="1161"/>
                    </a:lnTo>
                    <a:lnTo>
                      <a:pt x="128" y="1159"/>
                    </a:lnTo>
                    <a:lnTo>
                      <a:pt x="128" y="1158"/>
                    </a:lnTo>
                    <a:lnTo>
                      <a:pt x="125" y="1156"/>
                    </a:lnTo>
                    <a:lnTo>
                      <a:pt x="123" y="1156"/>
                    </a:lnTo>
                    <a:lnTo>
                      <a:pt x="123" y="1153"/>
                    </a:lnTo>
                    <a:lnTo>
                      <a:pt x="127" y="1151"/>
                    </a:lnTo>
                    <a:lnTo>
                      <a:pt x="125" y="1134"/>
                    </a:lnTo>
                    <a:lnTo>
                      <a:pt x="127" y="1120"/>
                    </a:lnTo>
                    <a:lnTo>
                      <a:pt x="128" y="1106"/>
                    </a:lnTo>
                    <a:lnTo>
                      <a:pt x="127" y="1103"/>
                    </a:lnTo>
                    <a:lnTo>
                      <a:pt x="125" y="1100"/>
                    </a:lnTo>
                    <a:lnTo>
                      <a:pt x="128" y="1095"/>
                    </a:lnTo>
                    <a:lnTo>
                      <a:pt x="127" y="1091"/>
                    </a:lnTo>
                    <a:lnTo>
                      <a:pt x="125" y="1088"/>
                    </a:lnTo>
                    <a:lnTo>
                      <a:pt x="123" y="1080"/>
                    </a:lnTo>
                    <a:lnTo>
                      <a:pt x="118" y="1075"/>
                    </a:lnTo>
                    <a:lnTo>
                      <a:pt x="117" y="1066"/>
                    </a:lnTo>
                    <a:lnTo>
                      <a:pt x="118" y="1063"/>
                    </a:lnTo>
                    <a:lnTo>
                      <a:pt x="113" y="1050"/>
                    </a:lnTo>
                    <a:lnTo>
                      <a:pt x="115" y="1046"/>
                    </a:lnTo>
                    <a:lnTo>
                      <a:pt x="118" y="1041"/>
                    </a:lnTo>
                    <a:lnTo>
                      <a:pt x="117" y="1038"/>
                    </a:lnTo>
                    <a:lnTo>
                      <a:pt x="117" y="1033"/>
                    </a:lnTo>
                    <a:lnTo>
                      <a:pt x="112" y="1030"/>
                    </a:lnTo>
                    <a:lnTo>
                      <a:pt x="103" y="1030"/>
                    </a:lnTo>
                    <a:lnTo>
                      <a:pt x="95" y="1033"/>
                    </a:lnTo>
                    <a:lnTo>
                      <a:pt x="94" y="1033"/>
                    </a:lnTo>
                    <a:lnTo>
                      <a:pt x="85" y="1036"/>
                    </a:lnTo>
                    <a:lnTo>
                      <a:pt x="80" y="1041"/>
                    </a:lnTo>
                    <a:lnTo>
                      <a:pt x="74" y="1050"/>
                    </a:lnTo>
                    <a:lnTo>
                      <a:pt x="67" y="1053"/>
                    </a:lnTo>
                    <a:lnTo>
                      <a:pt x="59" y="1055"/>
                    </a:lnTo>
                    <a:lnTo>
                      <a:pt x="50" y="1055"/>
                    </a:lnTo>
                    <a:lnTo>
                      <a:pt x="49" y="1056"/>
                    </a:lnTo>
                    <a:lnTo>
                      <a:pt x="49" y="1053"/>
                    </a:lnTo>
                    <a:lnTo>
                      <a:pt x="52" y="1046"/>
                    </a:lnTo>
                    <a:lnTo>
                      <a:pt x="50" y="1041"/>
                    </a:lnTo>
                    <a:lnTo>
                      <a:pt x="44" y="1017"/>
                    </a:lnTo>
                    <a:lnTo>
                      <a:pt x="39" y="1005"/>
                    </a:lnTo>
                    <a:lnTo>
                      <a:pt x="37" y="998"/>
                    </a:lnTo>
                    <a:lnTo>
                      <a:pt x="42" y="990"/>
                    </a:lnTo>
                    <a:lnTo>
                      <a:pt x="30" y="988"/>
                    </a:lnTo>
                    <a:lnTo>
                      <a:pt x="20" y="993"/>
                    </a:lnTo>
                    <a:lnTo>
                      <a:pt x="15" y="990"/>
                    </a:lnTo>
                    <a:lnTo>
                      <a:pt x="0" y="990"/>
                    </a:lnTo>
                    <a:lnTo>
                      <a:pt x="281" y="527"/>
                    </a:lnTo>
                    <a:lnTo>
                      <a:pt x="281" y="530"/>
                    </a:lnTo>
                    <a:lnTo>
                      <a:pt x="285" y="530"/>
                    </a:lnTo>
                    <a:lnTo>
                      <a:pt x="298" y="538"/>
                    </a:lnTo>
                    <a:lnTo>
                      <a:pt x="303" y="540"/>
                    </a:lnTo>
                    <a:lnTo>
                      <a:pt x="306" y="543"/>
                    </a:lnTo>
                    <a:lnTo>
                      <a:pt x="308" y="546"/>
                    </a:lnTo>
                    <a:lnTo>
                      <a:pt x="309" y="545"/>
                    </a:lnTo>
                    <a:lnTo>
                      <a:pt x="314" y="548"/>
                    </a:lnTo>
                    <a:lnTo>
                      <a:pt x="314" y="553"/>
                    </a:lnTo>
                    <a:lnTo>
                      <a:pt x="321" y="558"/>
                    </a:lnTo>
                    <a:lnTo>
                      <a:pt x="319" y="560"/>
                    </a:lnTo>
                    <a:lnTo>
                      <a:pt x="319" y="561"/>
                    </a:lnTo>
                    <a:lnTo>
                      <a:pt x="318" y="566"/>
                    </a:lnTo>
                    <a:lnTo>
                      <a:pt x="319" y="571"/>
                    </a:lnTo>
                    <a:lnTo>
                      <a:pt x="323" y="573"/>
                    </a:lnTo>
                    <a:lnTo>
                      <a:pt x="324" y="570"/>
                    </a:lnTo>
                    <a:lnTo>
                      <a:pt x="324" y="571"/>
                    </a:lnTo>
                    <a:lnTo>
                      <a:pt x="326" y="578"/>
                    </a:lnTo>
                    <a:lnTo>
                      <a:pt x="328" y="585"/>
                    </a:lnTo>
                    <a:lnTo>
                      <a:pt x="334" y="591"/>
                    </a:lnTo>
                    <a:lnTo>
                      <a:pt x="339" y="595"/>
                    </a:lnTo>
                    <a:lnTo>
                      <a:pt x="341" y="593"/>
                    </a:lnTo>
                    <a:lnTo>
                      <a:pt x="344" y="595"/>
                    </a:lnTo>
                    <a:lnTo>
                      <a:pt x="344" y="600"/>
                    </a:lnTo>
                    <a:lnTo>
                      <a:pt x="348" y="600"/>
                    </a:lnTo>
                    <a:lnTo>
                      <a:pt x="349" y="600"/>
                    </a:lnTo>
                    <a:lnTo>
                      <a:pt x="354" y="606"/>
                    </a:lnTo>
                    <a:lnTo>
                      <a:pt x="354" y="613"/>
                    </a:lnTo>
                    <a:lnTo>
                      <a:pt x="358" y="613"/>
                    </a:lnTo>
                    <a:lnTo>
                      <a:pt x="359" y="616"/>
                    </a:lnTo>
                    <a:lnTo>
                      <a:pt x="363" y="616"/>
                    </a:lnTo>
                    <a:lnTo>
                      <a:pt x="369" y="623"/>
                    </a:lnTo>
                    <a:lnTo>
                      <a:pt x="369" y="626"/>
                    </a:lnTo>
                    <a:lnTo>
                      <a:pt x="371" y="628"/>
                    </a:lnTo>
                    <a:lnTo>
                      <a:pt x="371" y="631"/>
                    </a:lnTo>
                    <a:lnTo>
                      <a:pt x="366" y="636"/>
                    </a:lnTo>
                    <a:lnTo>
                      <a:pt x="363" y="639"/>
                    </a:lnTo>
                    <a:lnTo>
                      <a:pt x="373" y="633"/>
                    </a:lnTo>
                    <a:lnTo>
                      <a:pt x="376" y="630"/>
                    </a:lnTo>
                    <a:lnTo>
                      <a:pt x="379" y="631"/>
                    </a:lnTo>
                    <a:lnTo>
                      <a:pt x="379" y="625"/>
                    </a:lnTo>
                    <a:lnTo>
                      <a:pt x="379" y="613"/>
                    </a:lnTo>
                    <a:lnTo>
                      <a:pt x="379" y="606"/>
                    </a:lnTo>
                    <a:lnTo>
                      <a:pt x="383" y="601"/>
                    </a:lnTo>
                    <a:lnTo>
                      <a:pt x="389" y="600"/>
                    </a:lnTo>
                    <a:lnTo>
                      <a:pt x="396" y="596"/>
                    </a:lnTo>
                    <a:lnTo>
                      <a:pt x="401" y="593"/>
                    </a:lnTo>
                    <a:lnTo>
                      <a:pt x="404" y="591"/>
                    </a:lnTo>
                    <a:lnTo>
                      <a:pt x="407" y="590"/>
                    </a:lnTo>
                    <a:lnTo>
                      <a:pt x="411" y="590"/>
                    </a:lnTo>
                    <a:lnTo>
                      <a:pt x="414" y="588"/>
                    </a:lnTo>
                    <a:lnTo>
                      <a:pt x="419" y="588"/>
                    </a:lnTo>
                    <a:lnTo>
                      <a:pt x="421" y="588"/>
                    </a:lnTo>
                    <a:lnTo>
                      <a:pt x="426" y="588"/>
                    </a:lnTo>
                    <a:lnTo>
                      <a:pt x="427" y="590"/>
                    </a:lnTo>
                    <a:lnTo>
                      <a:pt x="434" y="583"/>
                    </a:lnTo>
                    <a:lnTo>
                      <a:pt x="436" y="578"/>
                    </a:lnTo>
                    <a:lnTo>
                      <a:pt x="439" y="578"/>
                    </a:lnTo>
                    <a:lnTo>
                      <a:pt x="444" y="580"/>
                    </a:lnTo>
                    <a:lnTo>
                      <a:pt x="446" y="578"/>
                    </a:lnTo>
                    <a:lnTo>
                      <a:pt x="446" y="576"/>
                    </a:lnTo>
                    <a:lnTo>
                      <a:pt x="449" y="576"/>
                    </a:lnTo>
                    <a:lnTo>
                      <a:pt x="451" y="578"/>
                    </a:lnTo>
                    <a:lnTo>
                      <a:pt x="464" y="576"/>
                    </a:lnTo>
                    <a:lnTo>
                      <a:pt x="476" y="573"/>
                    </a:lnTo>
                    <a:lnTo>
                      <a:pt x="481" y="571"/>
                    </a:lnTo>
                    <a:lnTo>
                      <a:pt x="482" y="571"/>
                    </a:lnTo>
                    <a:lnTo>
                      <a:pt x="486" y="575"/>
                    </a:lnTo>
                    <a:lnTo>
                      <a:pt x="489" y="573"/>
                    </a:lnTo>
                    <a:lnTo>
                      <a:pt x="491" y="568"/>
                    </a:lnTo>
                    <a:lnTo>
                      <a:pt x="497" y="565"/>
                    </a:lnTo>
                    <a:lnTo>
                      <a:pt x="502" y="565"/>
                    </a:lnTo>
                    <a:lnTo>
                      <a:pt x="504" y="566"/>
                    </a:lnTo>
                    <a:lnTo>
                      <a:pt x="507" y="566"/>
                    </a:lnTo>
                    <a:lnTo>
                      <a:pt x="507" y="570"/>
                    </a:lnTo>
                    <a:lnTo>
                      <a:pt x="512" y="568"/>
                    </a:lnTo>
                    <a:lnTo>
                      <a:pt x="512" y="565"/>
                    </a:lnTo>
                    <a:lnTo>
                      <a:pt x="514" y="563"/>
                    </a:lnTo>
                    <a:lnTo>
                      <a:pt x="517" y="565"/>
                    </a:lnTo>
                    <a:lnTo>
                      <a:pt x="517" y="570"/>
                    </a:lnTo>
                    <a:lnTo>
                      <a:pt x="520" y="571"/>
                    </a:lnTo>
                    <a:lnTo>
                      <a:pt x="517" y="573"/>
                    </a:lnTo>
                    <a:lnTo>
                      <a:pt x="515" y="573"/>
                    </a:lnTo>
                    <a:lnTo>
                      <a:pt x="514" y="578"/>
                    </a:lnTo>
                    <a:lnTo>
                      <a:pt x="504" y="580"/>
                    </a:lnTo>
                    <a:lnTo>
                      <a:pt x="494" y="583"/>
                    </a:lnTo>
                    <a:lnTo>
                      <a:pt x="491" y="586"/>
                    </a:lnTo>
                    <a:lnTo>
                      <a:pt x="486" y="588"/>
                    </a:lnTo>
                    <a:lnTo>
                      <a:pt x="481" y="588"/>
                    </a:lnTo>
                    <a:lnTo>
                      <a:pt x="477" y="590"/>
                    </a:lnTo>
                    <a:lnTo>
                      <a:pt x="476" y="590"/>
                    </a:lnTo>
                    <a:lnTo>
                      <a:pt x="474" y="586"/>
                    </a:lnTo>
                    <a:lnTo>
                      <a:pt x="466" y="590"/>
                    </a:lnTo>
                    <a:lnTo>
                      <a:pt x="459" y="590"/>
                    </a:lnTo>
                    <a:lnTo>
                      <a:pt x="457" y="591"/>
                    </a:lnTo>
                    <a:lnTo>
                      <a:pt x="449" y="591"/>
                    </a:lnTo>
                    <a:lnTo>
                      <a:pt x="444" y="593"/>
                    </a:lnTo>
                    <a:lnTo>
                      <a:pt x="441" y="598"/>
                    </a:lnTo>
                    <a:lnTo>
                      <a:pt x="429" y="601"/>
                    </a:lnTo>
                    <a:lnTo>
                      <a:pt x="427" y="600"/>
                    </a:lnTo>
                    <a:lnTo>
                      <a:pt x="422" y="605"/>
                    </a:lnTo>
                    <a:lnTo>
                      <a:pt x="421" y="606"/>
                    </a:lnTo>
                    <a:lnTo>
                      <a:pt x="417" y="608"/>
                    </a:lnTo>
                    <a:lnTo>
                      <a:pt x="416" y="606"/>
                    </a:lnTo>
                    <a:lnTo>
                      <a:pt x="411" y="610"/>
                    </a:lnTo>
                    <a:lnTo>
                      <a:pt x="407" y="615"/>
                    </a:lnTo>
                    <a:lnTo>
                      <a:pt x="404" y="615"/>
                    </a:lnTo>
                    <a:lnTo>
                      <a:pt x="402" y="618"/>
                    </a:lnTo>
                    <a:lnTo>
                      <a:pt x="406" y="623"/>
                    </a:lnTo>
                    <a:lnTo>
                      <a:pt x="411" y="625"/>
                    </a:lnTo>
                    <a:lnTo>
                      <a:pt x="406" y="620"/>
                    </a:lnTo>
                    <a:lnTo>
                      <a:pt x="407" y="618"/>
                    </a:lnTo>
                    <a:lnTo>
                      <a:pt x="411" y="620"/>
                    </a:lnTo>
                    <a:lnTo>
                      <a:pt x="414" y="618"/>
                    </a:lnTo>
                    <a:lnTo>
                      <a:pt x="417" y="620"/>
                    </a:lnTo>
                    <a:lnTo>
                      <a:pt x="416" y="616"/>
                    </a:lnTo>
                    <a:lnTo>
                      <a:pt x="422" y="610"/>
                    </a:lnTo>
                    <a:lnTo>
                      <a:pt x="431" y="608"/>
                    </a:lnTo>
                    <a:lnTo>
                      <a:pt x="434" y="608"/>
                    </a:lnTo>
                    <a:lnTo>
                      <a:pt x="447" y="601"/>
                    </a:lnTo>
                    <a:lnTo>
                      <a:pt x="449" y="596"/>
                    </a:lnTo>
                    <a:lnTo>
                      <a:pt x="452" y="596"/>
                    </a:lnTo>
                    <a:lnTo>
                      <a:pt x="456" y="600"/>
                    </a:lnTo>
                    <a:lnTo>
                      <a:pt x="459" y="596"/>
                    </a:lnTo>
                    <a:lnTo>
                      <a:pt x="462" y="596"/>
                    </a:lnTo>
                    <a:lnTo>
                      <a:pt x="462" y="598"/>
                    </a:lnTo>
                    <a:lnTo>
                      <a:pt x="471" y="595"/>
                    </a:lnTo>
                    <a:lnTo>
                      <a:pt x="472" y="596"/>
                    </a:lnTo>
                    <a:lnTo>
                      <a:pt x="466" y="603"/>
                    </a:lnTo>
                    <a:lnTo>
                      <a:pt x="467" y="606"/>
                    </a:lnTo>
                    <a:lnTo>
                      <a:pt x="472" y="600"/>
                    </a:lnTo>
                    <a:lnTo>
                      <a:pt x="479" y="598"/>
                    </a:lnTo>
                    <a:lnTo>
                      <a:pt x="494" y="588"/>
                    </a:lnTo>
                    <a:lnTo>
                      <a:pt x="500" y="588"/>
                    </a:lnTo>
                    <a:lnTo>
                      <a:pt x="507" y="585"/>
                    </a:lnTo>
                    <a:lnTo>
                      <a:pt x="515" y="585"/>
                    </a:lnTo>
                    <a:lnTo>
                      <a:pt x="519" y="583"/>
                    </a:lnTo>
                    <a:lnTo>
                      <a:pt x="524" y="583"/>
                    </a:lnTo>
                    <a:lnTo>
                      <a:pt x="522" y="586"/>
                    </a:lnTo>
                    <a:lnTo>
                      <a:pt x="515" y="590"/>
                    </a:lnTo>
                    <a:lnTo>
                      <a:pt x="515" y="593"/>
                    </a:lnTo>
                    <a:lnTo>
                      <a:pt x="520" y="595"/>
                    </a:lnTo>
                    <a:lnTo>
                      <a:pt x="525" y="590"/>
                    </a:lnTo>
                    <a:lnTo>
                      <a:pt x="537" y="585"/>
                    </a:lnTo>
                    <a:lnTo>
                      <a:pt x="539" y="585"/>
                    </a:lnTo>
                    <a:lnTo>
                      <a:pt x="539" y="581"/>
                    </a:lnTo>
                    <a:lnTo>
                      <a:pt x="544" y="578"/>
                    </a:lnTo>
                    <a:lnTo>
                      <a:pt x="547" y="580"/>
                    </a:lnTo>
                    <a:lnTo>
                      <a:pt x="547" y="576"/>
                    </a:lnTo>
                    <a:lnTo>
                      <a:pt x="549" y="575"/>
                    </a:lnTo>
                    <a:lnTo>
                      <a:pt x="552" y="576"/>
                    </a:lnTo>
                    <a:lnTo>
                      <a:pt x="555" y="578"/>
                    </a:lnTo>
                    <a:lnTo>
                      <a:pt x="557" y="571"/>
                    </a:lnTo>
                    <a:lnTo>
                      <a:pt x="555" y="566"/>
                    </a:lnTo>
                    <a:lnTo>
                      <a:pt x="557" y="565"/>
                    </a:lnTo>
                    <a:lnTo>
                      <a:pt x="555" y="561"/>
                    </a:lnTo>
                    <a:lnTo>
                      <a:pt x="559" y="555"/>
                    </a:lnTo>
                    <a:lnTo>
                      <a:pt x="565" y="553"/>
                    </a:lnTo>
                    <a:lnTo>
                      <a:pt x="565" y="558"/>
                    </a:lnTo>
                    <a:lnTo>
                      <a:pt x="567" y="575"/>
                    </a:lnTo>
                    <a:lnTo>
                      <a:pt x="564" y="580"/>
                    </a:lnTo>
                    <a:lnTo>
                      <a:pt x="565" y="593"/>
                    </a:lnTo>
                    <a:lnTo>
                      <a:pt x="560" y="601"/>
                    </a:lnTo>
                    <a:lnTo>
                      <a:pt x="560" y="621"/>
                    </a:lnTo>
                    <a:lnTo>
                      <a:pt x="562" y="626"/>
                    </a:lnTo>
                    <a:lnTo>
                      <a:pt x="569" y="628"/>
                    </a:lnTo>
                    <a:lnTo>
                      <a:pt x="572" y="635"/>
                    </a:lnTo>
                    <a:lnTo>
                      <a:pt x="579" y="631"/>
                    </a:lnTo>
                    <a:lnTo>
                      <a:pt x="577" y="628"/>
                    </a:lnTo>
                    <a:lnTo>
                      <a:pt x="572" y="628"/>
                    </a:lnTo>
                    <a:lnTo>
                      <a:pt x="570" y="625"/>
                    </a:lnTo>
                    <a:lnTo>
                      <a:pt x="575" y="623"/>
                    </a:lnTo>
                    <a:lnTo>
                      <a:pt x="580" y="625"/>
                    </a:lnTo>
                    <a:lnTo>
                      <a:pt x="580" y="620"/>
                    </a:lnTo>
                    <a:lnTo>
                      <a:pt x="579" y="618"/>
                    </a:lnTo>
                    <a:lnTo>
                      <a:pt x="584" y="615"/>
                    </a:lnTo>
                    <a:lnTo>
                      <a:pt x="589" y="615"/>
                    </a:lnTo>
                    <a:lnTo>
                      <a:pt x="590" y="618"/>
                    </a:lnTo>
                    <a:lnTo>
                      <a:pt x="593" y="615"/>
                    </a:lnTo>
                    <a:lnTo>
                      <a:pt x="589" y="606"/>
                    </a:lnTo>
                    <a:lnTo>
                      <a:pt x="593" y="608"/>
                    </a:lnTo>
                    <a:lnTo>
                      <a:pt x="602" y="603"/>
                    </a:lnTo>
                    <a:lnTo>
                      <a:pt x="602" y="598"/>
                    </a:lnTo>
                    <a:lnTo>
                      <a:pt x="608" y="598"/>
                    </a:lnTo>
                    <a:lnTo>
                      <a:pt x="608" y="603"/>
                    </a:lnTo>
                    <a:lnTo>
                      <a:pt x="608" y="606"/>
                    </a:lnTo>
                    <a:lnTo>
                      <a:pt x="605" y="610"/>
                    </a:lnTo>
                    <a:lnTo>
                      <a:pt x="605" y="611"/>
                    </a:lnTo>
                    <a:lnTo>
                      <a:pt x="600" y="616"/>
                    </a:lnTo>
                    <a:lnTo>
                      <a:pt x="600" y="618"/>
                    </a:lnTo>
                    <a:lnTo>
                      <a:pt x="602" y="620"/>
                    </a:lnTo>
                    <a:lnTo>
                      <a:pt x="605" y="620"/>
                    </a:lnTo>
                    <a:lnTo>
                      <a:pt x="607" y="621"/>
                    </a:lnTo>
                    <a:lnTo>
                      <a:pt x="605" y="623"/>
                    </a:lnTo>
                    <a:lnTo>
                      <a:pt x="602" y="625"/>
                    </a:lnTo>
                    <a:lnTo>
                      <a:pt x="597" y="628"/>
                    </a:lnTo>
                    <a:lnTo>
                      <a:pt x="595" y="628"/>
                    </a:lnTo>
                    <a:lnTo>
                      <a:pt x="593" y="630"/>
                    </a:lnTo>
                    <a:lnTo>
                      <a:pt x="589" y="635"/>
                    </a:lnTo>
                    <a:lnTo>
                      <a:pt x="592" y="636"/>
                    </a:lnTo>
                    <a:lnTo>
                      <a:pt x="598" y="638"/>
                    </a:lnTo>
                    <a:lnTo>
                      <a:pt x="603" y="641"/>
                    </a:lnTo>
                    <a:lnTo>
                      <a:pt x="607" y="639"/>
                    </a:lnTo>
                    <a:lnTo>
                      <a:pt x="612" y="636"/>
                    </a:lnTo>
                    <a:lnTo>
                      <a:pt x="617" y="636"/>
                    </a:lnTo>
                    <a:lnTo>
                      <a:pt x="622" y="628"/>
                    </a:lnTo>
                    <a:lnTo>
                      <a:pt x="627" y="623"/>
                    </a:lnTo>
                    <a:lnTo>
                      <a:pt x="632" y="621"/>
                    </a:lnTo>
                    <a:lnTo>
                      <a:pt x="635" y="625"/>
                    </a:lnTo>
                    <a:lnTo>
                      <a:pt x="640" y="625"/>
                    </a:lnTo>
                    <a:lnTo>
                      <a:pt x="643" y="628"/>
                    </a:lnTo>
                    <a:lnTo>
                      <a:pt x="648" y="628"/>
                    </a:lnTo>
                    <a:lnTo>
                      <a:pt x="655" y="631"/>
                    </a:lnTo>
                    <a:lnTo>
                      <a:pt x="658" y="631"/>
                    </a:lnTo>
                    <a:lnTo>
                      <a:pt x="658" y="636"/>
                    </a:lnTo>
                    <a:lnTo>
                      <a:pt x="663" y="646"/>
                    </a:lnTo>
                    <a:lnTo>
                      <a:pt x="663" y="651"/>
                    </a:lnTo>
                    <a:lnTo>
                      <a:pt x="668" y="659"/>
                    </a:lnTo>
                    <a:lnTo>
                      <a:pt x="688" y="671"/>
                    </a:lnTo>
                    <a:lnTo>
                      <a:pt x="690" y="674"/>
                    </a:lnTo>
                    <a:lnTo>
                      <a:pt x="696" y="678"/>
                    </a:lnTo>
                    <a:lnTo>
                      <a:pt x="703" y="684"/>
                    </a:lnTo>
                    <a:lnTo>
                      <a:pt x="705" y="684"/>
                    </a:lnTo>
                    <a:lnTo>
                      <a:pt x="710" y="688"/>
                    </a:lnTo>
                    <a:lnTo>
                      <a:pt x="711" y="691"/>
                    </a:lnTo>
                    <a:lnTo>
                      <a:pt x="715" y="693"/>
                    </a:lnTo>
                    <a:lnTo>
                      <a:pt x="718" y="691"/>
                    </a:lnTo>
                    <a:lnTo>
                      <a:pt x="720" y="694"/>
                    </a:lnTo>
                    <a:lnTo>
                      <a:pt x="726" y="698"/>
                    </a:lnTo>
                    <a:lnTo>
                      <a:pt x="730" y="698"/>
                    </a:lnTo>
                    <a:lnTo>
                      <a:pt x="730" y="703"/>
                    </a:lnTo>
                    <a:lnTo>
                      <a:pt x="733" y="706"/>
                    </a:lnTo>
                    <a:lnTo>
                      <a:pt x="735" y="703"/>
                    </a:lnTo>
                    <a:lnTo>
                      <a:pt x="733" y="699"/>
                    </a:lnTo>
                    <a:lnTo>
                      <a:pt x="735" y="698"/>
                    </a:lnTo>
                    <a:lnTo>
                      <a:pt x="730" y="694"/>
                    </a:lnTo>
                    <a:lnTo>
                      <a:pt x="730" y="691"/>
                    </a:lnTo>
                    <a:lnTo>
                      <a:pt x="736" y="694"/>
                    </a:lnTo>
                    <a:lnTo>
                      <a:pt x="738" y="698"/>
                    </a:lnTo>
                    <a:lnTo>
                      <a:pt x="741" y="698"/>
                    </a:lnTo>
                    <a:lnTo>
                      <a:pt x="741" y="694"/>
                    </a:lnTo>
                    <a:lnTo>
                      <a:pt x="745" y="694"/>
                    </a:lnTo>
                    <a:lnTo>
                      <a:pt x="750" y="699"/>
                    </a:lnTo>
                    <a:lnTo>
                      <a:pt x="751" y="703"/>
                    </a:lnTo>
                    <a:lnTo>
                      <a:pt x="755" y="704"/>
                    </a:lnTo>
                    <a:lnTo>
                      <a:pt x="758" y="709"/>
                    </a:lnTo>
                    <a:lnTo>
                      <a:pt x="760" y="713"/>
                    </a:lnTo>
                    <a:lnTo>
                      <a:pt x="760" y="719"/>
                    </a:lnTo>
                    <a:lnTo>
                      <a:pt x="763" y="724"/>
                    </a:lnTo>
                    <a:lnTo>
                      <a:pt x="760" y="728"/>
                    </a:lnTo>
                    <a:lnTo>
                      <a:pt x="760" y="733"/>
                    </a:lnTo>
                    <a:lnTo>
                      <a:pt x="755" y="737"/>
                    </a:lnTo>
                    <a:lnTo>
                      <a:pt x="745" y="734"/>
                    </a:lnTo>
                    <a:lnTo>
                      <a:pt x="738" y="733"/>
                    </a:lnTo>
                    <a:lnTo>
                      <a:pt x="738" y="736"/>
                    </a:lnTo>
                    <a:lnTo>
                      <a:pt x="736" y="736"/>
                    </a:lnTo>
                    <a:lnTo>
                      <a:pt x="731" y="734"/>
                    </a:lnTo>
                    <a:lnTo>
                      <a:pt x="726" y="734"/>
                    </a:lnTo>
                    <a:lnTo>
                      <a:pt x="728" y="737"/>
                    </a:lnTo>
                    <a:lnTo>
                      <a:pt x="723" y="739"/>
                    </a:lnTo>
                    <a:lnTo>
                      <a:pt x="723" y="744"/>
                    </a:lnTo>
                    <a:lnTo>
                      <a:pt x="718" y="744"/>
                    </a:lnTo>
                    <a:lnTo>
                      <a:pt x="713" y="746"/>
                    </a:lnTo>
                    <a:lnTo>
                      <a:pt x="716" y="747"/>
                    </a:lnTo>
                    <a:lnTo>
                      <a:pt x="720" y="749"/>
                    </a:lnTo>
                    <a:lnTo>
                      <a:pt x="721" y="754"/>
                    </a:lnTo>
                    <a:lnTo>
                      <a:pt x="726" y="757"/>
                    </a:lnTo>
                    <a:lnTo>
                      <a:pt x="728" y="756"/>
                    </a:lnTo>
                    <a:lnTo>
                      <a:pt x="735" y="759"/>
                    </a:lnTo>
                    <a:lnTo>
                      <a:pt x="735" y="764"/>
                    </a:lnTo>
                    <a:lnTo>
                      <a:pt x="741" y="764"/>
                    </a:lnTo>
                    <a:lnTo>
                      <a:pt x="748" y="767"/>
                    </a:lnTo>
                    <a:lnTo>
                      <a:pt x="756" y="767"/>
                    </a:lnTo>
                    <a:lnTo>
                      <a:pt x="766" y="772"/>
                    </a:lnTo>
                    <a:lnTo>
                      <a:pt x="773" y="772"/>
                    </a:lnTo>
                    <a:lnTo>
                      <a:pt x="773" y="771"/>
                    </a:lnTo>
                    <a:lnTo>
                      <a:pt x="776" y="771"/>
                    </a:lnTo>
                    <a:lnTo>
                      <a:pt x="780" y="772"/>
                    </a:lnTo>
                    <a:lnTo>
                      <a:pt x="780" y="776"/>
                    </a:lnTo>
                    <a:lnTo>
                      <a:pt x="786" y="771"/>
                    </a:lnTo>
                    <a:lnTo>
                      <a:pt x="790" y="772"/>
                    </a:lnTo>
                    <a:lnTo>
                      <a:pt x="791" y="772"/>
                    </a:lnTo>
                    <a:lnTo>
                      <a:pt x="794" y="769"/>
                    </a:lnTo>
                    <a:lnTo>
                      <a:pt x="798" y="769"/>
                    </a:lnTo>
                    <a:lnTo>
                      <a:pt x="798" y="771"/>
                    </a:lnTo>
                    <a:lnTo>
                      <a:pt x="799" y="772"/>
                    </a:lnTo>
                    <a:lnTo>
                      <a:pt x="808" y="769"/>
                    </a:lnTo>
                    <a:lnTo>
                      <a:pt x="821" y="764"/>
                    </a:lnTo>
                    <a:lnTo>
                      <a:pt x="824" y="764"/>
                    </a:lnTo>
                    <a:lnTo>
                      <a:pt x="824" y="767"/>
                    </a:lnTo>
                    <a:lnTo>
                      <a:pt x="823" y="771"/>
                    </a:lnTo>
                    <a:lnTo>
                      <a:pt x="823" y="771"/>
                    </a:lnTo>
                    <a:lnTo>
                      <a:pt x="826" y="772"/>
                    </a:lnTo>
                    <a:lnTo>
                      <a:pt x="826" y="776"/>
                    </a:lnTo>
                    <a:lnTo>
                      <a:pt x="824" y="779"/>
                    </a:lnTo>
                    <a:lnTo>
                      <a:pt x="826" y="782"/>
                    </a:lnTo>
                    <a:lnTo>
                      <a:pt x="828" y="782"/>
                    </a:lnTo>
                    <a:lnTo>
                      <a:pt x="831" y="781"/>
                    </a:lnTo>
                    <a:lnTo>
                      <a:pt x="834" y="782"/>
                    </a:lnTo>
                    <a:lnTo>
                      <a:pt x="833" y="786"/>
                    </a:lnTo>
                    <a:lnTo>
                      <a:pt x="829" y="794"/>
                    </a:lnTo>
                    <a:lnTo>
                      <a:pt x="831" y="797"/>
                    </a:lnTo>
                    <a:lnTo>
                      <a:pt x="833" y="799"/>
                    </a:lnTo>
                    <a:lnTo>
                      <a:pt x="836" y="796"/>
                    </a:lnTo>
                    <a:lnTo>
                      <a:pt x="836" y="791"/>
                    </a:lnTo>
                    <a:lnTo>
                      <a:pt x="838" y="787"/>
                    </a:lnTo>
                    <a:lnTo>
                      <a:pt x="839" y="787"/>
                    </a:lnTo>
                    <a:lnTo>
                      <a:pt x="839" y="794"/>
                    </a:lnTo>
                    <a:lnTo>
                      <a:pt x="836" y="801"/>
                    </a:lnTo>
                    <a:lnTo>
                      <a:pt x="833" y="806"/>
                    </a:lnTo>
                    <a:lnTo>
                      <a:pt x="833" y="812"/>
                    </a:lnTo>
                    <a:lnTo>
                      <a:pt x="836" y="817"/>
                    </a:lnTo>
                    <a:lnTo>
                      <a:pt x="836" y="826"/>
                    </a:lnTo>
                    <a:lnTo>
                      <a:pt x="834" y="831"/>
                    </a:lnTo>
                    <a:lnTo>
                      <a:pt x="839" y="834"/>
                    </a:lnTo>
                    <a:lnTo>
                      <a:pt x="839" y="837"/>
                    </a:lnTo>
                    <a:lnTo>
                      <a:pt x="836" y="840"/>
                    </a:lnTo>
                    <a:lnTo>
                      <a:pt x="839" y="842"/>
                    </a:lnTo>
                    <a:lnTo>
                      <a:pt x="841" y="849"/>
                    </a:lnTo>
                    <a:lnTo>
                      <a:pt x="843" y="862"/>
                    </a:lnTo>
                    <a:lnTo>
                      <a:pt x="843" y="849"/>
                    </a:lnTo>
                    <a:lnTo>
                      <a:pt x="839" y="839"/>
                    </a:lnTo>
                    <a:lnTo>
                      <a:pt x="841" y="829"/>
                    </a:lnTo>
                    <a:lnTo>
                      <a:pt x="848" y="819"/>
                    </a:lnTo>
                    <a:lnTo>
                      <a:pt x="851" y="821"/>
                    </a:lnTo>
                    <a:lnTo>
                      <a:pt x="851" y="824"/>
                    </a:lnTo>
                    <a:lnTo>
                      <a:pt x="849" y="824"/>
                    </a:lnTo>
                    <a:lnTo>
                      <a:pt x="848" y="827"/>
                    </a:lnTo>
                    <a:lnTo>
                      <a:pt x="849" y="829"/>
                    </a:lnTo>
                    <a:lnTo>
                      <a:pt x="853" y="827"/>
                    </a:lnTo>
                    <a:lnTo>
                      <a:pt x="854" y="829"/>
                    </a:lnTo>
                    <a:lnTo>
                      <a:pt x="856" y="827"/>
                    </a:lnTo>
                    <a:lnTo>
                      <a:pt x="856" y="822"/>
                    </a:lnTo>
                    <a:lnTo>
                      <a:pt x="853" y="819"/>
                    </a:lnTo>
                    <a:lnTo>
                      <a:pt x="853" y="816"/>
                    </a:lnTo>
                    <a:lnTo>
                      <a:pt x="858" y="816"/>
                    </a:lnTo>
                    <a:lnTo>
                      <a:pt x="859" y="812"/>
                    </a:lnTo>
                    <a:lnTo>
                      <a:pt x="854" y="809"/>
                    </a:lnTo>
                    <a:lnTo>
                      <a:pt x="854" y="806"/>
                    </a:lnTo>
                    <a:lnTo>
                      <a:pt x="858" y="799"/>
                    </a:lnTo>
                    <a:lnTo>
                      <a:pt x="861" y="787"/>
                    </a:lnTo>
                    <a:lnTo>
                      <a:pt x="861" y="784"/>
                    </a:lnTo>
                    <a:lnTo>
                      <a:pt x="861" y="781"/>
                    </a:lnTo>
                    <a:lnTo>
                      <a:pt x="863" y="777"/>
                    </a:lnTo>
                    <a:lnTo>
                      <a:pt x="871" y="777"/>
                    </a:lnTo>
                    <a:lnTo>
                      <a:pt x="871" y="776"/>
                    </a:lnTo>
                    <a:lnTo>
                      <a:pt x="873" y="774"/>
                    </a:lnTo>
                    <a:lnTo>
                      <a:pt x="876" y="772"/>
                    </a:lnTo>
                    <a:lnTo>
                      <a:pt x="878" y="776"/>
                    </a:lnTo>
                    <a:lnTo>
                      <a:pt x="881" y="774"/>
                    </a:lnTo>
                    <a:lnTo>
                      <a:pt x="884" y="771"/>
                    </a:lnTo>
                    <a:lnTo>
                      <a:pt x="888" y="769"/>
                    </a:lnTo>
                    <a:lnTo>
                      <a:pt x="888" y="772"/>
                    </a:lnTo>
                    <a:lnTo>
                      <a:pt x="889" y="772"/>
                    </a:lnTo>
                    <a:lnTo>
                      <a:pt x="894" y="771"/>
                    </a:lnTo>
                    <a:lnTo>
                      <a:pt x="897" y="767"/>
                    </a:lnTo>
                    <a:lnTo>
                      <a:pt x="899" y="767"/>
                    </a:lnTo>
                    <a:lnTo>
                      <a:pt x="901" y="771"/>
                    </a:lnTo>
                    <a:lnTo>
                      <a:pt x="904" y="771"/>
                    </a:lnTo>
                    <a:lnTo>
                      <a:pt x="904" y="776"/>
                    </a:lnTo>
                    <a:lnTo>
                      <a:pt x="904" y="771"/>
                    </a:lnTo>
                    <a:lnTo>
                      <a:pt x="902" y="766"/>
                    </a:lnTo>
                    <a:lnTo>
                      <a:pt x="907" y="759"/>
                    </a:lnTo>
                    <a:lnTo>
                      <a:pt x="911" y="759"/>
                    </a:lnTo>
                    <a:lnTo>
                      <a:pt x="912" y="761"/>
                    </a:lnTo>
                    <a:lnTo>
                      <a:pt x="916" y="761"/>
                    </a:lnTo>
                    <a:lnTo>
                      <a:pt x="919" y="759"/>
                    </a:lnTo>
                    <a:lnTo>
                      <a:pt x="922" y="761"/>
                    </a:lnTo>
                    <a:lnTo>
                      <a:pt x="927" y="756"/>
                    </a:lnTo>
                    <a:lnTo>
                      <a:pt x="926" y="752"/>
                    </a:lnTo>
                    <a:lnTo>
                      <a:pt x="929" y="749"/>
                    </a:lnTo>
                    <a:lnTo>
                      <a:pt x="924" y="749"/>
                    </a:lnTo>
                    <a:lnTo>
                      <a:pt x="924" y="747"/>
                    </a:lnTo>
                    <a:lnTo>
                      <a:pt x="921" y="747"/>
                    </a:lnTo>
                    <a:lnTo>
                      <a:pt x="911" y="751"/>
                    </a:lnTo>
                    <a:lnTo>
                      <a:pt x="907" y="751"/>
                    </a:lnTo>
                    <a:lnTo>
                      <a:pt x="906" y="754"/>
                    </a:lnTo>
                    <a:lnTo>
                      <a:pt x="902" y="754"/>
                    </a:lnTo>
                    <a:lnTo>
                      <a:pt x="902" y="757"/>
                    </a:lnTo>
                    <a:lnTo>
                      <a:pt x="901" y="759"/>
                    </a:lnTo>
                    <a:lnTo>
                      <a:pt x="897" y="754"/>
                    </a:lnTo>
                    <a:lnTo>
                      <a:pt x="897" y="751"/>
                    </a:lnTo>
                    <a:lnTo>
                      <a:pt x="894" y="754"/>
                    </a:lnTo>
                    <a:lnTo>
                      <a:pt x="894" y="757"/>
                    </a:lnTo>
                    <a:lnTo>
                      <a:pt x="891" y="759"/>
                    </a:lnTo>
                    <a:lnTo>
                      <a:pt x="886" y="756"/>
                    </a:lnTo>
                    <a:lnTo>
                      <a:pt x="883" y="756"/>
                    </a:lnTo>
                    <a:lnTo>
                      <a:pt x="881" y="754"/>
                    </a:lnTo>
                    <a:lnTo>
                      <a:pt x="879" y="754"/>
                    </a:lnTo>
                    <a:lnTo>
                      <a:pt x="878" y="757"/>
                    </a:lnTo>
                    <a:lnTo>
                      <a:pt x="881" y="761"/>
                    </a:lnTo>
                    <a:lnTo>
                      <a:pt x="881" y="762"/>
                    </a:lnTo>
                    <a:lnTo>
                      <a:pt x="876" y="764"/>
                    </a:lnTo>
                    <a:lnTo>
                      <a:pt x="874" y="762"/>
                    </a:lnTo>
                    <a:lnTo>
                      <a:pt x="868" y="761"/>
                    </a:lnTo>
                    <a:lnTo>
                      <a:pt x="868" y="759"/>
                    </a:lnTo>
                    <a:lnTo>
                      <a:pt x="871" y="756"/>
                    </a:lnTo>
                    <a:lnTo>
                      <a:pt x="873" y="752"/>
                    </a:lnTo>
                    <a:lnTo>
                      <a:pt x="869" y="752"/>
                    </a:lnTo>
                    <a:lnTo>
                      <a:pt x="868" y="754"/>
                    </a:lnTo>
                    <a:lnTo>
                      <a:pt x="863" y="752"/>
                    </a:lnTo>
                    <a:lnTo>
                      <a:pt x="866" y="749"/>
                    </a:lnTo>
                    <a:lnTo>
                      <a:pt x="869" y="746"/>
                    </a:lnTo>
                    <a:lnTo>
                      <a:pt x="876" y="739"/>
                    </a:lnTo>
                    <a:lnTo>
                      <a:pt x="881" y="739"/>
                    </a:lnTo>
                    <a:lnTo>
                      <a:pt x="886" y="739"/>
                    </a:lnTo>
                    <a:lnTo>
                      <a:pt x="902" y="739"/>
                    </a:lnTo>
                    <a:lnTo>
                      <a:pt x="916" y="736"/>
                    </a:lnTo>
                    <a:lnTo>
                      <a:pt x="919" y="736"/>
                    </a:lnTo>
                    <a:lnTo>
                      <a:pt x="924" y="734"/>
                    </a:lnTo>
                    <a:lnTo>
                      <a:pt x="927" y="737"/>
                    </a:lnTo>
                    <a:lnTo>
                      <a:pt x="931" y="739"/>
                    </a:lnTo>
                    <a:lnTo>
                      <a:pt x="932" y="741"/>
                    </a:lnTo>
                    <a:lnTo>
                      <a:pt x="934" y="744"/>
                    </a:lnTo>
                    <a:lnTo>
                      <a:pt x="932" y="752"/>
                    </a:lnTo>
                    <a:lnTo>
                      <a:pt x="932" y="756"/>
                    </a:lnTo>
                    <a:lnTo>
                      <a:pt x="934" y="756"/>
                    </a:lnTo>
                    <a:lnTo>
                      <a:pt x="934" y="757"/>
                    </a:lnTo>
                    <a:lnTo>
                      <a:pt x="929" y="761"/>
                    </a:lnTo>
                    <a:lnTo>
                      <a:pt x="931" y="762"/>
                    </a:lnTo>
                    <a:lnTo>
                      <a:pt x="932" y="764"/>
                    </a:lnTo>
                    <a:lnTo>
                      <a:pt x="932" y="772"/>
                    </a:lnTo>
                    <a:lnTo>
                      <a:pt x="936" y="772"/>
                    </a:lnTo>
                    <a:lnTo>
                      <a:pt x="939" y="774"/>
                    </a:lnTo>
                    <a:lnTo>
                      <a:pt x="939" y="776"/>
                    </a:lnTo>
                    <a:lnTo>
                      <a:pt x="936" y="777"/>
                    </a:lnTo>
                    <a:lnTo>
                      <a:pt x="936" y="781"/>
                    </a:lnTo>
                    <a:lnTo>
                      <a:pt x="934" y="784"/>
                    </a:lnTo>
                    <a:lnTo>
                      <a:pt x="937" y="784"/>
                    </a:lnTo>
                    <a:lnTo>
                      <a:pt x="942" y="786"/>
                    </a:lnTo>
                    <a:lnTo>
                      <a:pt x="944" y="787"/>
                    </a:lnTo>
                    <a:lnTo>
                      <a:pt x="946" y="787"/>
                    </a:lnTo>
                    <a:lnTo>
                      <a:pt x="949" y="791"/>
                    </a:lnTo>
                    <a:lnTo>
                      <a:pt x="954" y="791"/>
                    </a:lnTo>
                    <a:lnTo>
                      <a:pt x="957" y="787"/>
                    </a:lnTo>
                    <a:lnTo>
                      <a:pt x="959" y="789"/>
                    </a:lnTo>
                    <a:lnTo>
                      <a:pt x="959" y="792"/>
                    </a:lnTo>
                    <a:lnTo>
                      <a:pt x="961" y="794"/>
                    </a:lnTo>
                    <a:lnTo>
                      <a:pt x="962" y="792"/>
                    </a:lnTo>
                    <a:lnTo>
                      <a:pt x="966" y="796"/>
                    </a:lnTo>
                    <a:lnTo>
                      <a:pt x="964" y="797"/>
                    </a:lnTo>
                    <a:lnTo>
                      <a:pt x="964" y="801"/>
                    </a:lnTo>
                    <a:lnTo>
                      <a:pt x="966" y="801"/>
                    </a:lnTo>
                    <a:lnTo>
                      <a:pt x="967" y="804"/>
                    </a:lnTo>
                    <a:lnTo>
                      <a:pt x="974" y="809"/>
                    </a:lnTo>
                    <a:lnTo>
                      <a:pt x="974" y="812"/>
                    </a:lnTo>
                    <a:lnTo>
                      <a:pt x="979" y="809"/>
                    </a:lnTo>
                    <a:lnTo>
                      <a:pt x="981" y="811"/>
                    </a:lnTo>
                    <a:lnTo>
                      <a:pt x="981" y="814"/>
                    </a:lnTo>
                    <a:lnTo>
                      <a:pt x="982" y="814"/>
                    </a:lnTo>
                    <a:lnTo>
                      <a:pt x="987" y="819"/>
                    </a:lnTo>
                    <a:lnTo>
                      <a:pt x="992" y="816"/>
                    </a:lnTo>
                    <a:lnTo>
                      <a:pt x="1000" y="816"/>
                    </a:lnTo>
                    <a:lnTo>
                      <a:pt x="1004" y="812"/>
                    </a:lnTo>
                    <a:lnTo>
                      <a:pt x="1010" y="809"/>
                    </a:lnTo>
                    <a:lnTo>
                      <a:pt x="1010" y="809"/>
                    </a:lnTo>
                    <a:lnTo>
                      <a:pt x="1012" y="812"/>
                    </a:lnTo>
                    <a:lnTo>
                      <a:pt x="1022" y="812"/>
                    </a:lnTo>
                    <a:lnTo>
                      <a:pt x="1030" y="817"/>
                    </a:lnTo>
                    <a:lnTo>
                      <a:pt x="1034" y="817"/>
                    </a:lnTo>
                    <a:lnTo>
                      <a:pt x="1037" y="821"/>
                    </a:lnTo>
                    <a:lnTo>
                      <a:pt x="1039" y="819"/>
                    </a:lnTo>
                    <a:lnTo>
                      <a:pt x="1049" y="817"/>
                    </a:lnTo>
                    <a:lnTo>
                      <a:pt x="1052" y="822"/>
                    </a:lnTo>
                    <a:lnTo>
                      <a:pt x="1054" y="821"/>
                    </a:lnTo>
                    <a:lnTo>
                      <a:pt x="1054" y="816"/>
                    </a:lnTo>
                    <a:lnTo>
                      <a:pt x="1049" y="812"/>
                    </a:lnTo>
                    <a:lnTo>
                      <a:pt x="1049" y="806"/>
                    </a:lnTo>
                    <a:lnTo>
                      <a:pt x="1050" y="804"/>
                    </a:lnTo>
                    <a:lnTo>
                      <a:pt x="1052" y="804"/>
                    </a:lnTo>
                    <a:lnTo>
                      <a:pt x="1055" y="812"/>
                    </a:lnTo>
                    <a:lnTo>
                      <a:pt x="1057" y="817"/>
                    </a:lnTo>
                    <a:lnTo>
                      <a:pt x="1064" y="824"/>
                    </a:lnTo>
                    <a:lnTo>
                      <a:pt x="1067" y="827"/>
                    </a:lnTo>
                    <a:lnTo>
                      <a:pt x="1069" y="832"/>
                    </a:lnTo>
                    <a:lnTo>
                      <a:pt x="1069" y="822"/>
                    </a:lnTo>
                    <a:lnTo>
                      <a:pt x="1065" y="819"/>
                    </a:lnTo>
                    <a:lnTo>
                      <a:pt x="1059" y="817"/>
                    </a:lnTo>
                    <a:lnTo>
                      <a:pt x="1057" y="811"/>
                    </a:lnTo>
                    <a:lnTo>
                      <a:pt x="1055" y="802"/>
                    </a:lnTo>
                    <a:lnTo>
                      <a:pt x="1057" y="799"/>
                    </a:lnTo>
                    <a:lnTo>
                      <a:pt x="1059" y="799"/>
                    </a:lnTo>
                    <a:lnTo>
                      <a:pt x="1059" y="802"/>
                    </a:lnTo>
                    <a:lnTo>
                      <a:pt x="1060" y="804"/>
                    </a:lnTo>
                    <a:lnTo>
                      <a:pt x="1064" y="802"/>
                    </a:lnTo>
                    <a:lnTo>
                      <a:pt x="1064" y="799"/>
                    </a:lnTo>
                    <a:lnTo>
                      <a:pt x="1060" y="796"/>
                    </a:lnTo>
                    <a:lnTo>
                      <a:pt x="1062" y="794"/>
                    </a:lnTo>
                    <a:lnTo>
                      <a:pt x="1062" y="791"/>
                    </a:lnTo>
                    <a:lnTo>
                      <a:pt x="1062" y="789"/>
                    </a:lnTo>
                    <a:lnTo>
                      <a:pt x="1065" y="789"/>
                    </a:lnTo>
                    <a:lnTo>
                      <a:pt x="1069" y="792"/>
                    </a:lnTo>
                    <a:lnTo>
                      <a:pt x="1069" y="794"/>
                    </a:lnTo>
                    <a:lnTo>
                      <a:pt x="1070" y="796"/>
                    </a:lnTo>
                    <a:lnTo>
                      <a:pt x="1070" y="794"/>
                    </a:lnTo>
                    <a:lnTo>
                      <a:pt x="1075" y="791"/>
                    </a:lnTo>
                    <a:lnTo>
                      <a:pt x="1079" y="787"/>
                    </a:lnTo>
                    <a:lnTo>
                      <a:pt x="1082" y="787"/>
                    </a:lnTo>
                    <a:lnTo>
                      <a:pt x="1084" y="791"/>
                    </a:lnTo>
                    <a:lnTo>
                      <a:pt x="1082" y="792"/>
                    </a:lnTo>
                    <a:lnTo>
                      <a:pt x="1082" y="796"/>
                    </a:lnTo>
                    <a:lnTo>
                      <a:pt x="1084" y="792"/>
                    </a:lnTo>
                    <a:lnTo>
                      <a:pt x="1087" y="792"/>
                    </a:lnTo>
                    <a:lnTo>
                      <a:pt x="1090" y="796"/>
                    </a:lnTo>
                    <a:lnTo>
                      <a:pt x="1088" y="801"/>
                    </a:lnTo>
                    <a:lnTo>
                      <a:pt x="1088" y="802"/>
                    </a:lnTo>
                    <a:lnTo>
                      <a:pt x="1090" y="806"/>
                    </a:lnTo>
                    <a:lnTo>
                      <a:pt x="1093" y="806"/>
                    </a:lnTo>
                    <a:lnTo>
                      <a:pt x="1097" y="806"/>
                    </a:lnTo>
                    <a:lnTo>
                      <a:pt x="1097" y="811"/>
                    </a:lnTo>
                    <a:lnTo>
                      <a:pt x="1090" y="812"/>
                    </a:lnTo>
                    <a:lnTo>
                      <a:pt x="1090" y="814"/>
                    </a:lnTo>
                    <a:lnTo>
                      <a:pt x="1093" y="816"/>
                    </a:lnTo>
                    <a:lnTo>
                      <a:pt x="1098" y="812"/>
                    </a:lnTo>
                    <a:lnTo>
                      <a:pt x="1102" y="807"/>
                    </a:lnTo>
                    <a:lnTo>
                      <a:pt x="1107" y="806"/>
                    </a:lnTo>
                    <a:lnTo>
                      <a:pt x="1112" y="806"/>
                    </a:lnTo>
                    <a:lnTo>
                      <a:pt x="1112" y="807"/>
                    </a:lnTo>
                    <a:lnTo>
                      <a:pt x="1108" y="809"/>
                    </a:lnTo>
                    <a:lnTo>
                      <a:pt x="1105" y="811"/>
                    </a:lnTo>
                    <a:lnTo>
                      <a:pt x="1105" y="817"/>
                    </a:lnTo>
                    <a:lnTo>
                      <a:pt x="1098" y="821"/>
                    </a:lnTo>
                    <a:lnTo>
                      <a:pt x="1097" y="824"/>
                    </a:lnTo>
                    <a:lnTo>
                      <a:pt x="1090" y="829"/>
                    </a:lnTo>
                    <a:lnTo>
                      <a:pt x="1090" y="832"/>
                    </a:lnTo>
                    <a:lnTo>
                      <a:pt x="1088" y="834"/>
                    </a:lnTo>
                    <a:lnTo>
                      <a:pt x="1088" y="831"/>
                    </a:lnTo>
                    <a:lnTo>
                      <a:pt x="1085" y="834"/>
                    </a:lnTo>
                    <a:lnTo>
                      <a:pt x="1084" y="842"/>
                    </a:lnTo>
                    <a:lnTo>
                      <a:pt x="1084" y="844"/>
                    </a:lnTo>
                    <a:lnTo>
                      <a:pt x="1087" y="842"/>
                    </a:lnTo>
                    <a:lnTo>
                      <a:pt x="1090" y="842"/>
                    </a:lnTo>
                    <a:lnTo>
                      <a:pt x="1090" y="847"/>
                    </a:lnTo>
                    <a:lnTo>
                      <a:pt x="1085" y="849"/>
                    </a:lnTo>
                    <a:lnTo>
                      <a:pt x="1084" y="852"/>
                    </a:lnTo>
                    <a:lnTo>
                      <a:pt x="1090" y="850"/>
                    </a:lnTo>
                    <a:lnTo>
                      <a:pt x="1093" y="847"/>
                    </a:lnTo>
                    <a:lnTo>
                      <a:pt x="1097" y="847"/>
                    </a:lnTo>
                    <a:lnTo>
                      <a:pt x="1095" y="852"/>
                    </a:lnTo>
                    <a:lnTo>
                      <a:pt x="1092" y="854"/>
                    </a:lnTo>
                    <a:lnTo>
                      <a:pt x="1093" y="855"/>
                    </a:lnTo>
                    <a:lnTo>
                      <a:pt x="1098" y="854"/>
                    </a:lnTo>
                    <a:lnTo>
                      <a:pt x="1095" y="859"/>
                    </a:lnTo>
                    <a:lnTo>
                      <a:pt x="1095" y="862"/>
                    </a:lnTo>
                    <a:lnTo>
                      <a:pt x="1092" y="865"/>
                    </a:lnTo>
                    <a:lnTo>
                      <a:pt x="1087" y="864"/>
                    </a:lnTo>
                    <a:lnTo>
                      <a:pt x="1085" y="859"/>
                    </a:lnTo>
                    <a:lnTo>
                      <a:pt x="1079" y="862"/>
                    </a:lnTo>
                    <a:lnTo>
                      <a:pt x="1077" y="855"/>
                    </a:lnTo>
                    <a:lnTo>
                      <a:pt x="1075" y="855"/>
                    </a:lnTo>
                    <a:lnTo>
                      <a:pt x="1074" y="862"/>
                    </a:lnTo>
                    <a:lnTo>
                      <a:pt x="1077" y="867"/>
                    </a:lnTo>
                    <a:lnTo>
                      <a:pt x="1079" y="872"/>
                    </a:lnTo>
                    <a:lnTo>
                      <a:pt x="1077" y="882"/>
                    </a:lnTo>
                    <a:lnTo>
                      <a:pt x="1080" y="874"/>
                    </a:lnTo>
                    <a:lnTo>
                      <a:pt x="1079" y="865"/>
                    </a:lnTo>
                    <a:lnTo>
                      <a:pt x="1082" y="864"/>
                    </a:lnTo>
                    <a:lnTo>
                      <a:pt x="1085" y="867"/>
                    </a:lnTo>
                    <a:lnTo>
                      <a:pt x="1090" y="867"/>
                    </a:lnTo>
                    <a:lnTo>
                      <a:pt x="1095" y="869"/>
                    </a:lnTo>
                    <a:lnTo>
                      <a:pt x="1098" y="867"/>
                    </a:lnTo>
                    <a:lnTo>
                      <a:pt x="1098" y="862"/>
                    </a:lnTo>
                    <a:lnTo>
                      <a:pt x="1105" y="860"/>
                    </a:lnTo>
                    <a:lnTo>
                      <a:pt x="1108" y="855"/>
                    </a:lnTo>
                    <a:lnTo>
                      <a:pt x="1113" y="855"/>
                    </a:lnTo>
                    <a:lnTo>
                      <a:pt x="1117" y="852"/>
                    </a:lnTo>
                    <a:lnTo>
                      <a:pt x="1113" y="854"/>
                    </a:lnTo>
                    <a:lnTo>
                      <a:pt x="1108" y="854"/>
                    </a:lnTo>
                    <a:lnTo>
                      <a:pt x="1105" y="857"/>
                    </a:lnTo>
                    <a:lnTo>
                      <a:pt x="1103" y="859"/>
                    </a:lnTo>
                    <a:lnTo>
                      <a:pt x="1102" y="859"/>
                    </a:lnTo>
                    <a:lnTo>
                      <a:pt x="1103" y="854"/>
                    </a:lnTo>
                    <a:lnTo>
                      <a:pt x="1107" y="850"/>
                    </a:lnTo>
                    <a:lnTo>
                      <a:pt x="1105" y="849"/>
                    </a:lnTo>
                    <a:lnTo>
                      <a:pt x="1105" y="845"/>
                    </a:lnTo>
                    <a:lnTo>
                      <a:pt x="1107" y="839"/>
                    </a:lnTo>
                    <a:lnTo>
                      <a:pt x="1107" y="835"/>
                    </a:lnTo>
                    <a:lnTo>
                      <a:pt x="1105" y="834"/>
                    </a:lnTo>
                    <a:lnTo>
                      <a:pt x="1107" y="832"/>
                    </a:lnTo>
                    <a:lnTo>
                      <a:pt x="1110" y="826"/>
                    </a:lnTo>
                    <a:lnTo>
                      <a:pt x="1112" y="821"/>
                    </a:lnTo>
                    <a:lnTo>
                      <a:pt x="1117" y="817"/>
                    </a:lnTo>
                    <a:lnTo>
                      <a:pt x="1118" y="819"/>
                    </a:lnTo>
                    <a:lnTo>
                      <a:pt x="1117" y="821"/>
                    </a:lnTo>
                    <a:lnTo>
                      <a:pt x="1120" y="821"/>
                    </a:lnTo>
                    <a:lnTo>
                      <a:pt x="1122" y="816"/>
                    </a:lnTo>
                    <a:lnTo>
                      <a:pt x="1123" y="819"/>
                    </a:lnTo>
                    <a:lnTo>
                      <a:pt x="1125" y="819"/>
                    </a:lnTo>
                    <a:lnTo>
                      <a:pt x="1127" y="821"/>
                    </a:lnTo>
                    <a:lnTo>
                      <a:pt x="1132" y="821"/>
                    </a:lnTo>
                    <a:lnTo>
                      <a:pt x="1135" y="816"/>
                    </a:lnTo>
                    <a:lnTo>
                      <a:pt x="1145" y="812"/>
                    </a:lnTo>
                    <a:lnTo>
                      <a:pt x="1148" y="809"/>
                    </a:lnTo>
                    <a:lnTo>
                      <a:pt x="1147" y="806"/>
                    </a:lnTo>
                    <a:lnTo>
                      <a:pt x="1150" y="806"/>
                    </a:lnTo>
                    <a:lnTo>
                      <a:pt x="1155" y="801"/>
                    </a:lnTo>
                    <a:lnTo>
                      <a:pt x="1162" y="801"/>
                    </a:lnTo>
                    <a:lnTo>
                      <a:pt x="1165" y="797"/>
                    </a:lnTo>
                    <a:lnTo>
                      <a:pt x="1165" y="794"/>
                    </a:lnTo>
                    <a:lnTo>
                      <a:pt x="1167" y="789"/>
                    </a:lnTo>
                    <a:lnTo>
                      <a:pt x="1170" y="784"/>
                    </a:lnTo>
                    <a:lnTo>
                      <a:pt x="1170" y="779"/>
                    </a:lnTo>
                    <a:lnTo>
                      <a:pt x="1168" y="777"/>
                    </a:lnTo>
                    <a:lnTo>
                      <a:pt x="1165" y="779"/>
                    </a:lnTo>
                    <a:lnTo>
                      <a:pt x="1162" y="781"/>
                    </a:lnTo>
                    <a:lnTo>
                      <a:pt x="1163" y="782"/>
                    </a:lnTo>
                    <a:lnTo>
                      <a:pt x="1160" y="786"/>
                    </a:lnTo>
                    <a:lnTo>
                      <a:pt x="1155" y="786"/>
                    </a:lnTo>
                    <a:lnTo>
                      <a:pt x="1153" y="784"/>
                    </a:lnTo>
                    <a:lnTo>
                      <a:pt x="1150" y="784"/>
                    </a:lnTo>
                    <a:lnTo>
                      <a:pt x="1148" y="782"/>
                    </a:lnTo>
                    <a:lnTo>
                      <a:pt x="1152" y="777"/>
                    </a:lnTo>
                    <a:lnTo>
                      <a:pt x="1155" y="777"/>
                    </a:lnTo>
                    <a:lnTo>
                      <a:pt x="1158" y="774"/>
                    </a:lnTo>
                    <a:lnTo>
                      <a:pt x="1165" y="771"/>
                    </a:lnTo>
                    <a:lnTo>
                      <a:pt x="1165" y="769"/>
                    </a:lnTo>
                    <a:lnTo>
                      <a:pt x="1162" y="766"/>
                    </a:lnTo>
                    <a:lnTo>
                      <a:pt x="1167" y="762"/>
                    </a:lnTo>
                    <a:lnTo>
                      <a:pt x="1172" y="761"/>
                    </a:lnTo>
                    <a:lnTo>
                      <a:pt x="1177" y="762"/>
                    </a:lnTo>
                    <a:lnTo>
                      <a:pt x="1173" y="764"/>
                    </a:lnTo>
                    <a:lnTo>
                      <a:pt x="1173" y="769"/>
                    </a:lnTo>
                    <a:lnTo>
                      <a:pt x="1173" y="771"/>
                    </a:lnTo>
                    <a:lnTo>
                      <a:pt x="1178" y="767"/>
                    </a:lnTo>
                    <a:lnTo>
                      <a:pt x="1183" y="759"/>
                    </a:lnTo>
                    <a:lnTo>
                      <a:pt x="1183" y="756"/>
                    </a:lnTo>
                    <a:lnTo>
                      <a:pt x="1178" y="756"/>
                    </a:lnTo>
                    <a:lnTo>
                      <a:pt x="1173" y="756"/>
                    </a:lnTo>
                    <a:lnTo>
                      <a:pt x="1172" y="752"/>
                    </a:lnTo>
                    <a:lnTo>
                      <a:pt x="1165" y="752"/>
                    </a:lnTo>
                    <a:lnTo>
                      <a:pt x="1162" y="746"/>
                    </a:lnTo>
                    <a:lnTo>
                      <a:pt x="1163" y="741"/>
                    </a:lnTo>
                    <a:lnTo>
                      <a:pt x="1160" y="746"/>
                    </a:lnTo>
                    <a:lnTo>
                      <a:pt x="1157" y="746"/>
                    </a:lnTo>
                    <a:lnTo>
                      <a:pt x="1155" y="741"/>
                    </a:lnTo>
                    <a:lnTo>
                      <a:pt x="1150" y="739"/>
                    </a:lnTo>
                    <a:lnTo>
                      <a:pt x="1148" y="734"/>
                    </a:lnTo>
                    <a:lnTo>
                      <a:pt x="1147" y="733"/>
                    </a:lnTo>
                    <a:lnTo>
                      <a:pt x="1143" y="734"/>
                    </a:lnTo>
                    <a:lnTo>
                      <a:pt x="1142" y="729"/>
                    </a:lnTo>
                    <a:lnTo>
                      <a:pt x="1140" y="728"/>
                    </a:lnTo>
                    <a:lnTo>
                      <a:pt x="1143" y="724"/>
                    </a:lnTo>
                    <a:lnTo>
                      <a:pt x="1143" y="721"/>
                    </a:lnTo>
                    <a:lnTo>
                      <a:pt x="1140" y="718"/>
                    </a:lnTo>
                    <a:lnTo>
                      <a:pt x="1142" y="706"/>
                    </a:lnTo>
                    <a:lnTo>
                      <a:pt x="1145" y="703"/>
                    </a:lnTo>
                    <a:lnTo>
                      <a:pt x="1153" y="696"/>
                    </a:lnTo>
                    <a:lnTo>
                      <a:pt x="1158" y="694"/>
                    </a:lnTo>
                    <a:lnTo>
                      <a:pt x="1162" y="694"/>
                    </a:lnTo>
                    <a:lnTo>
                      <a:pt x="1162" y="693"/>
                    </a:lnTo>
                    <a:lnTo>
                      <a:pt x="1165" y="691"/>
                    </a:lnTo>
                    <a:lnTo>
                      <a:pt x="1167" y="688"/>
                    </a:lnTo>
                    <a:lnTo>
                      <a:pt x="1163" y="688"/>
                    </a:lnTo>
                    <a:lnTo>
                      <a:pt x="1160" y="689"/>
                    </a:lnTo>
                    <a:lnTo>
                      <a:pt x="1157" y="689"/>
                    </a:lnTo>
                    <a:lnTo>
                      <a:pt x="1157" y="686"/>
                    </a:lnTo>
                    <a:lnTo>
                      <a:pt x="1155" y="681"/>
                    </a:lnTo>
                    <a:lnTo>
                      <a:pt x="1157" y="678"/>
                    </a:lnTo>
                    <a:lnTo>
                      <a:pt x="1162" y="671"/>
                    </a:lnTo>
                    <a:lnTo>
                      <a:pt x="1167" y="663"/>
                    </a:lnTo>
                    <a:lnTo>
                      <a:pt x="1170" y="663"/>
                    </a:lnTo>
                    <a:lnTo>
                      <a:pt x="1173" y="656"/>
                    </a:lnTo>
                    <a:lnTo>
                      <a:pt x="1175" y="656"/>
                    </a:lnTo>
                    <a:lnTo>
                      <a:pt x="1180" y="651"/>
                    </a:lnTo>
                    <a:lnTo>
                      <a:pt x="1185" y="649"/>
                    </a:lnTo>
                    <a:lnTo>
                      <a:pt x="1188" y="651"/>
                    </a:lnTo>
                    <a:lnTo>
                      <a:pt x="1187" y="656"/>
                    </a:lnTo>
                    <a:lnTo>
                      <a:pt x="1190" y="659"/>
                    </a:lnTo>
                    <a:lnTo>
                      <a:pt x="1188" y="663"/>
                    </a:lnTo>
                    <a:lnTo>
                      <a:pt x="1193" y="659"/>
                    </a:lnTo>
                    <a:lnTo>
                      <a:pt x="1193" y="656"/>
                    </a:lnTo>
                    <a:lnTo>
                      <a:pt x="1200" y="649"/>
                    </a:lnTo>
                    <a:lnTo>
                      <a:pt x="1200" y="648"/>
                    </a:lnTo>
                    <a:lnTo>
                      <a:pt x="1195" y="646"/>
                    </a:lnTo>
                    <a:lnTo>
                      <a:pt x="1191" y="644"/>
                    </a:lnTo>
                    <a:lnTo>
                      <a:pt x="1188" y="641"/>
                    </a:lnTo>
                    <a:lnTo>
                      <a:pt x="1193" y="638"/>
                    </a:lnTo>
                    <a:lnTo>
                      <a:pt x="1198" y="638"/>
                    </a:lnTo>
                    <a:lnTo>
                      <a:pt x="1200" y="636"/>
                    </a:lnTo>
                    <a:lnTo>
                      <a:pt x="1206" y="631"/>
                    </a:lnTo>
                    <a:lnTo>
                      <a:pt x="1206" y="628"/>
                    </a:lnTo>
                    <a:lnTo>
                      <a:pt x="1210" y="626"/>
                    </a:lnTo>
                    <a:lnTo>
                      <a:pt x="1216" y="628"/>
                    </a:lnTo>
                    <a:lnTo>
                      <a:pt x="1223" y="630"/>
                    </a:lnTo>
                    <a:lnTo>
                      <a:pt x="1225" y="633"/>
                    </a:lnTo>
                    <a:lnTo>
                      <a:pt x="1223" y="636"/>
                    </a:lnTo>
                    <a:lnTo>
                      <a:pt x="1226" y="636"/>
                    </a:lnTo>
                    <a:lnTo>
                      <a:pt x="1230" y="639"/>
                    </a:lnTo>
                    <a:lnTo>
                      <a:pt x="1233" y="643"/>
                    </a:lnTo>
                    <a:lnTo>
                      <a:pt x="1231" y="646"/>
                    </a:lnTo>
                    <a:lnTo>
                      <a:pt x="1230" y="648"/>
                    </a:lnTo>
                    <a:lnTo>
                      <a:pt x="1231" y="651"/>
                    </a:lnTo>
                    <a:lnTo>
                      <a:pt x="1230" y="654"/>
                    </a:lnTo>
                    <a:lnTo>
                      <a:pt x="1235" y="658"/>
                    </a:lnTo>
                    <a:lnTo>
                      <a:pt x="1235" y="661"/>
                    </a:lnTo>
                    <a:lnTo>
                      <a:pt x="1235" y="669"/>
                    </a:lnTo>
                    <a:lnTo>
                      <a:pt x="1238" y="671"/>
                    </a:lnTo>
                    <a:lnTo>
                      <a:pt x="1238" y="673"/>
                    </a:lnTo>
                    <a:lnTo>
                      <a:pt x="1235" y="678"/>
                    </a:lnTo>
                    <a:lnTo>
                      <a:pt x="1233" y="681"/>
                    </a:lnTo>
                    <a:lnTo>
                      <a:pt x="1230" y="686"/>
                    </a:lnTo>
                    <a:lnTo>
                      <a:pt x="1230" y="691"/>
                    </a:lnTo>
                    <a:lnTo>
                      <a:pt x="1228" y="693"/>
                    </a:lnTo>
                    <a:lnTo>
                      <a:pt x="1230" y="696"/>
                    </a:lnTo>
                    <a:lnTo>
                      <a:pt x="1228" y="701"/>
                    </a:lnTo>
                    <a:lnTo>
                      <a:pt x="1233" y="706"/>
                    </a:lnTo>
                    <a:lnTo>
                      <a:pt x="1233" y="709"/>
                    </a:lnTo>
                    <a:lnTo>
                      <a:pt x="1231" y="711"/>
                    </a:lnTo>
                    <a:lnTo>
                      <a:pt x="1233" y="714"/>
                    </a:lnTo>
                    <a:lnTo>
                      <a:pt x="1231" y="719"/>
                    </a:lnTo>
                    <a:lnTo>
                      <a:pt x="1231" y="723"/>
                    </a:lnTo>
                    <a:lnTo>
                      <a:pt x="1235" y="723"/>
                    </a:lnTo>
                    <a:lnTo>
                      <a:pt x="1238" y="726"/>
                    </a:lnTo>
                    <a:lnTo>
                      <a:pt x="1238" y="731"/>
                    </a:lnTo>
                    <a:lnTo>
                      <a:pt x="1233" y="733"/>
                    </a:lnTo>
                    <a:lnTo>
                      <a:pt x="1231" y="731"/>
                    </a:lnTo>
                    <a:lnTo>
                      <a:pt x="1226" y="733"/>
                    </a:lnTo>
                    <a:lnTo>
                      <a:pt x="1225" y="728"/>
                    </a:lnTo>
                    <a:lnTo>
                      <a:pt x="1226" y="724"/>
                    </a:lnTo>
                    <a:lnTo>
                      <a:pt x="1220" y="726"/>
                    </a:lnTo>
                    <a:lnTo>
                      <a:pt x="1218" y="731"/>
                    </a:lnTo>
                    <a:lnTo>
                      <a:pt x="1213" y="733"/>
                    </a:lnTo>
                    <a:lnTo>
                      <a:pt x="1213" y="734"/>
                    </a:lnTo>
                    <a:lnTo>
                      <a:pt x="1220" y="733"/>
                    </a:lnTo>
                    <a:lnTo>
                      <a:pt x="1223" y="736"/>
                    </a:lnTo>
                    <a:lnTo>
                      <a:pt x="1221" y="737"/>
                    </a:lnTo>
                    <a:lnTo>
                      <a:pt x="1210" y="746"/>
                    </a:lnTo>
                    <a:lnTo>
                      <a:pt x="1206" y="746"/>
                    </a:lnTo>
                    <a:lnTo>
                      <a:pt x="1205" y="749"/>
                    </a:lnTo>
                    <a:lnTo>
                      <a:pt x="1201" y="749"/>
                    </a:lnTo>
                    <a:lnTo>
                      <a:pt x="1201" y="754"/>
                    </a:lnTo>
                    <a:lnTo>
                      <a:pt x="1203" y="756"/>
                    </a:lnTo>
                    <a:lnTo>
                      <a:pt x="1208" y="756"/>
                    </a:lnTo>
                    <a:lnTo>
                      <a:pt x="1211" y="756"/>
                    </a:lnTo>
                    <a:lnTo>
                      <a:pt x="1211" y="761"/>
                    </a:lnTo>
                    <a:lnTo>
                      <a:pt x="1216" y="764"/>
                    </a:lnTo>
                    <a:lnTo>
                      <a:pt x="1221" y="762"/>
                    </a:lnTo>
                    <a:lnTo>
                      <a:pt x="1223" y="759"/>
                    </a:lnTo>
                    <a:lnTo>
                      <a:pt x="1226" y="759"/>
                    </a:lnTo>
                    <a:lnTo>
                      <a:pt x="1228" y="761"/>
                    </a:lnTo>
                    <a:lnTo>
                      <a:pt x="1226" y="762"/>
                    </a:lnTo>
                    <a:lnTo>
                      <a:pt x="1226" y="762"/>
                    </a:lnTo>
                    <a:lnTo>
                      <a:pt x="1230" y="764"/>
                    </a:lnTo>
                    <a:lnTo>
                      <a:pt x="1233" y="767"/>
                    </a:lnTo>
                    <a:lnTo>
                      <a:pt x="1238" y="764"/>
                    </a:lnTo>
                    <a:lnTo>
                      <a:pt x="1241" y="766"/>
                    </a:lnTo>
                    <a:lnTo>
                      <a:pt x="1238" y="769"/>
                    </a:lnTo>
                    <a:lnTo>
                      <a:pt x="1233" y="769"/>
                    </a:lnTo>
                    <a:lnTo>
                      <a:pt x="1228" y="774"/>
                    </a:lnTo>
                    <a:lnTo>
                      <a:pt x="1226" y="776"/>
                    </a:lnTo>
                    <a:lnTo>
                      <a:pt x="1225" y="771"/>
                    </a:lnTo>
                    <a:lnTo>
                      <a:pt x="1223" y="771"/>
                    </a:lnTo>
                    <a:lnTo>
                      <a:pt x="1221" y="771"/>
                    </a:lnTo>
                    <a:lnTo>
                      <a:pt x="1221" y="772"/>
                    </a:lnTo>
                    <a:lnTo>
                      <a:pt x="1225" y="776"/>
                    </a:lnTo>
                    <a:lnTo>
                      <a:pt x="1225" y="779"/>
                    </a:lnTo>
                    <a:lnTo>
                      <a:pt x="1228" y="786"/>
                    </a:lnTo>
                    <a:lnTo>
                      <a:pt x="1228" y="791"/>
                    </a:lnTo>
                    <a:lnTo>
                      <a:pt x="1228" y="792"/>
                    </a:lnTo>
                    <a:lnTo>
                      <a:pt x="1228" y="796"/>
                    </a:lnTo>
                    <a:lnTo>
                      <a:pt x="1225" y="799"/>
                    </a:lnTo>
                    <a:lnTo>
                      <a:pt x="1225" y="802"/>
                    </a:lnTo>
                    <a:lnTo>
                      <a:pt x="1223" y="807"/>
                    </a:lnTo>
                    <a:lnTo>
                      <a:pt x="1220" y="812"/>
                    </a:lnTo>
                    <a:lnTo>
                      <a:pt x="1220" y="814"/>
                    </a:lnTo>
                    <a:lnTo>
                      <a:pt x="1221" y="819"/>
                    </a:lnTo>
                    <a:lnTo>
                      <a:pt x="1218" y="821"/>
                    </a:lnTo>
                    <a:lnTo>
                      <a:pt x="1218" y="824"/>
                    </a:lnTo>
                    <a:lnTo>
                      <a:pt x="1221" y="824"/>
                    </a:lnTo>
                    <a:lnTo>
                      <a:pt x="1225" y="819"/>
                    </a:lnTo>
                    <a:lnTo>
                      <a:pt x="1226" y="816"/>
                    </a:lnTo>
                    <a:lnTo>
                      <a:pt x="1233" y="814"/>
                    </a:lnTo>
                    <a:lnTo>
                      <a:pt x="1233" y="812"/>
                    </a:lnTo>
                    <a:lnTo>
                      <a:pt x="1233" y="811"/>
                    </a:lnTo>
                    <a:lnTo>
                      <a:pt x="1236" y="807"/>
                    </a:lnTo>
                    <a:lnTo>
                      <a:pt x="1238" y="809"/>
                    </a:lnTo>
                    <a:lnTo>
                      <a:pt x="1241" y="807"/>
                    </a:lnTo>
                    <a:lnTo>
                      <a:pt x="1241" y="799"/>
                    </a:lnTo>
                    <a:lnTo>
                      <a:pt x="1241" y="796"/>
                    </a:lnTo>
                    <a:lnTo>
                      <a:pt x="1248" y="791"/>
                    </a:lnTo>
                    <a:lnTo>
                      <a:pt x="1253" y="782"/>
                    </a:lnTo>
                    <a:lnTo>
                      <a:pt x="1255" y="779"/>
                    </a:lnTo>
                    <a:lnTo>
                      <a:pt x="1258" y="779"/>
                    </a:lnTo>
                    <a:lnTo>
                      <a:pt x="1260" y="781"/>
                    </a:lnTo>
                    <a:lnTo>
                      <a:pt x="1260" y="784"/>
                    </a:lnTo>
                    <a:lnTo>
                      <a:pt x="1265" y="792"/>
                    </a:lnTo>
                    <a:lnTo>
                      <a:pt x="1265" y="797"/>
                    </a:lnTo>
                    <a:lnTo>
                      <a:pt x="1270" y="802"/>
                    </a:lnTo>
                    <a:lnTo>
                      <a:pt x="1270" y="807"/>
                    </a:lnTo>
                    <a:lnTo>
                      <a:pt x="1268" y="811"/>
                    </a:lnTo>
                    <a:lnTo>
                      <a:pt x="1270" y="821"/>
                    </a:lnTo>
                    <a:lnTo>
                      <a:pt x="1266" y="824"/>
                    </a:lnTo>
                    <a:lnTo>
                      <a:pt x="1263" y="826"/>
                    </a:lnTo>
                    <a:lnTo>
                      <a:pt x="1260" y="824"/>
                    </a:lnTo>
                    <a:lnTo>
                      <a:pt x="1256" y="826"/>
                    </a:lnTo>
                    <a:lnTo>
                      <a:pt x="1255" y="829"/>
                    </a:lnTo>
                    <a:lnTo>
                      <a:pt x="1256" y="834"/>
                    </a:lnTo>
                    <a:lnTo>
                      <a:pt x="1253" y="837"/>
                    </a:lnTo>
                    <a:lnTo>
                      <a:pt x="1250" y="844"/>
                    </a:lnTo>
                    <a:lnTo>
                      <a:pt x="1251" y="845"/>
                    </a:lnTo>
                    <a:lnTo>
                      <a:pt x="1253" y="854"/>
                    </a:lnTo>
                    <a:lnTo>
                      <a:pt x="1256" y="869"/>
                    </a:lnTo>
                    <a:lnTo>
                      <a:pt x="1260" y="875"/>
                    </a:lnTo>
                    <a:lnTo>
                      <a:pt x="1258" y="879"/>
                    </a:lnTo>
                    <a:lnTo>
                      <a:pt x="1261" y="882"/>
                    </a:lnTo>
                    <a:lnTo>
                      <a:pt x="1266" y="882"/>
                    </a:lnTo>
                    <a:lnTo>
                      <a:pt x="1265" y="877"/>
                    </a:lnTo>
                    <a:lnTo>
                      <a:pt x="1263" y="875"/>
                    </a:lnTo>
                    <a:lnTo>
                      <a:pt x="1266" y="872"/>
                    </a:lnTo>
                    <a:lnTo>
                      <a:pt x="1270" y="872"/>
                    </a:lnTo>
                    <a:lnTo>
                      <a:pt x="1271" y="877"/>
                    </a:lnTo>
                    <a:lnTo>
                      <a:pt x="1275" y="877"/>
                    </a:lnTo>
                    <a:lnTo>
                      <a:pt x="1276" y="872"/>
                    </a:lnTo>
                    <a:lnTo>
                      <a:pt x="1280" y="869"/>
                    </a:lnTo>
                    <a:lnTo>
                      <a:pt x="1280" y="862"/>
                    </a:lnTo>
                    <a:lnTo>
                      <a:pt x="1283" y="860"/>
                    </a:lnTo>
                    <a:lnTo>
                      <a:pt x="1288" y="854"/>
                    </a:lnTo>
                    <a:lnTo>
                      <a:pt x="1289" y="854"/>
                    </a:lnTo>
                    <a:lnTo>
                      <a:pt x="1293" y="850"/>
                    </a:lnTo>
                    <a:lnTo>
                      <a:pt x="1301" y="844"/>
                    </a:lnTo>
                    <a:lnTo>
                      <a:pt x="1306" y="835"/>
                    </a:lnTo>
                    <a:lnTo>
                      <a:pt x="1311" y="827"/>
                    </a:lnTo>
                    <a:lnTo>
                      <a:pt x="1314" y="819"/>
                    </a:lnTo>
                    <a:lnTo>
                      <a:pt x="1319" y="816"/>
                    </a:lnTo>
                    <a:lnTo>
                      <a:pt x="1323" y="821"/>
                    </a:lnTo>
                    <a:lnTo>
                      <a:pt x="1326" y="817"/>
                    </a:lnTo>
                    <a:lnTo>
                      <a:pt x="1328" y="819"/>
                    </a:lnTo>
                    <a:lnTo>
                      <a:pt x="1333" y="819"/>
                    </a:lnTo>
                    <a:lnTo>
                      <a:pt x="1333" y="816"/>
                    </a:lnTo>
                    <a:lnTo>
                      <a:pt x="1331" y="816"/>
                    </a:lnTo>
                    <a:lnTo>
                      <a:pt x="1326" y="812"/>
                    </a:lnTo>
                    <a:lnTo>
                      <a:pt x="1328" y="811"/>
                    </a:lnTo>
                    <a:lnTo>
                      <a:pt x="1334" y="809"/>
                    </a:lnTo>
                    <a:lnTo>
                      <a:pt x="1336" y="812"/>
                    </a:lnTo>
                    <a:lnTo>
                      <a:pt x="1338" y="811"/>
                    </a:lnTo>
                    <a:lnTo>
                      <a:pt x="1341" y="811"/>
                    </a:lnTo>
                    <a:lnTo>
                      <a:pt x="1344" y="809"/>
                    </a:lnTo>
                    <a:lnTo>
                      <a:pt x="1341" y="806"/>
                    </a:lnTo>
                    <a:lnTo>
                      <a:pt x="1339" y="804"/>
                    </a:lnTo>
                    <a:lnTo>
                      <a:pt x="1338" y="801"/>
                    </a:lnTo>
                    <a:lnTo>
                      <a:pt x="1334" y="801"/>
                    </a:lnTo>
                    <a:lnTo>
                      <a:pt x="1334" y="794"/>
                    </a:lnTo>
                    <a:lnTo>
                      <a:pt x="1338" y="791"/>
                    </a:lnTo>
                    <a:lnTo>
                      <a:pt x="1338" y="787"/>
                    </a:lnTo>
                    <a:lnTo>
                      <a:pt x="1341" y="787"/>
                    </a:lnTo>
                    <a:lnTo>
                      <a:pt x="1339" y="784"/>
                    </a:lnTo>
                    <a:lnTo>
                      <a:pt x="1339" y="781"/>
                    </a:lnTo>
                    <a:lnTo>
                      <a:pt x="1343" y="777"/>
                    </a:lnTo>
                    <a:lnTo>
                      <a:pt x="1341" y="776"/>
                    </a:lnTo>
                    <a:lnTo>
                      <a:pt x="1341" y="774"/>
                    </a:lnTo>
                    <a:lnTo>
                      <a:pt x="1346" y="774"/>
                    </a:lnTo>
                    <a:lnTo>
                      <a:pt x="1348" y="771"/>
                    </a:lnTo>
                    <a:lnTo>
                      <a:pt x="1344" y="769"/>
                    </a:lnTo>
                    <a:lnTo>
                      <a:pt x="1343" y="767"/>
                    </a:lnTo>
                    <a:lnTo>
                      <a:pt x="1348" y="767"/>
                    </a:lnTo>
                    <a:lnTo>
                      <a:pt x="1349" y="771"/>
                    </a:lnTo>
                    <a:lnTo>
                      <a:pt x="1353" y="771"/>
                    </a:lnTo>
                    <a:lnTo>
                      <a:pt x="1356" y="769"/>
                    </a:lnTo>
                    <a:lnTo>
                      <a:pt x="1364" y="769"/>
                    </a:lnTo>
                    <a:lnTo>
                      <a:pt x="1371" y="774"/>
                    </a:lnTo>
                    <a:lnTo>
                      <a:pt x="1371" y="776"/>
                    </a:lnTo>
                    <a:lnTo>
                      <a:pt x="1373" y="779"/>
                    </a:lnTo>
                    <a:lnTo>
                      <a:pt x="1383" y="782"/>
                    </a:lnTo>
                    <a:lnTo>
                      <a:pt x="1386" y="781"/>
                    </a:lnTo>
                    <a:lnTo>
                      <a:pt x="1391" y="782"/>
                    </a:lnTo>
                    <a:lnTo>
                      <a:pt x="1397" y="786"/>
                    </a:lnTo>
                    <a:lnTo>
                      <a:pt x="1397" y="787"/>
                    </a:lnTo>
                    <a:lnTo>
                      <a:pt x="1394" y="789"/>
                    </a:lnTo>
                    <a:lnTo>
                      <a:pt x="1397" y="792"/>
                    </a:lnTo>
                    <a:lnTo>
                      <a:pt x="1394" y="794"/>
                    </a:lnTo>
                    <a:lnTo>
                      <a:pt x="1391" y="791"/>
                    </a:lnTo>
                    <a:lnTo>
                      <a:pt x="1387" y="791"/>
                    </a:lnTo>
                    <a:lnTo>
                      <a:pt x="1387" y="792"/>
                    </a:lnTo>
                    <a:lnTo>
                      <a:pt x="1397" y="799"/>
                    </a:lnTo>
                    <a:lnTo>
                      <a:pt x="1399" y="802"/>
                    </a:lnTo>
                    <a:lnTo>
                      <a:pt x="1394" y="804"/>
                    </a:lnTo>
                    <a:lnTo>
                      <a:pt x="1397" y="806"/>
                    </a:lnTo>
                    <a:lnTo>
                      <a:pt x="1401" y="804"/>
                    </a:lnTo>
                    <a:lnTo>
                      <a:pt x="1409" y="806"/>
                    </a:lnTo>
                    <a:lnTo>
                      <a:pt x="1411" y="809"/>
                    </a:lnTo>
                    <a:lnTo>
                      <a:pt x="1412" y="809"/>
                    </a:lnTo>
                    <a:lnTo>
                      <a:pt x="1414" y="811"/>
                    </a:lnTo>
                    <a:lnTo>
                      <a:pt x="1411" y="816"/>
                    </a:lnTo>
                    <a:lnTo>
                      <a:pt x="1402" y="821"/>
                    </a:lnTo>
                    <a:lnTo>
                      <a:pt x="1399" y="822"/>
                    </a:lnTo>
                    <a:lnTo>
                      <a:pt x="1396" y="824"/>
                    </a:lnTo>
                    <a:lnTo>
                      <a:pt x="1402" y="824"/>
                    </a:lnTo>
                    <a:lnTo>
                      <a:pt x="1404" y="824"/>
                    </a:lnTo>
                    <a:lnTo>
                      <a:pt x="1404" y="827"/>
                    </a:lnTo>
                    <a:lnTo>
                      <a:pt x="1406" y="827"/>
                    </a:lnTo>
                    <a:lnTo>
                      <a:pt x="1407" y="829"/>
                    </a:lnTo>
                    <a:lnTo>
                      <a:pt x="1404" y="834"/>
                    </a:lnTo>
                    <a:lnTo>
                      <a:pt x="1407" y="835"/>
                    </a:lnTo>
                    <a:lnTo>
                      <a:pt x="1401" y="839"/>
                    </a:lnTo>
                    <a:lnTo>
                      <a:pt x="1394" y="840"/>
                    </a:lnTo>
                    <a:lnTo>
                      <a:pt x="1391" y="840"/>
                    </a:lnTo>
                    <a:lnTo>
                      <a:pt x="1389" y="842"/>
                    </a:lnTo>
                    <a:lnTo>
                      <a:pt x="1384" y="842"/>
                    </a:lnTo>
                    <a:lnTo>
                      <a:pt x="1381" y="837"/>
                    </a:lnTo>
                    <a:lnTo>
                      <a:pt x="1376" y="837"/>
                    </a:lnTo>
                    <a:lnTo>
                      <a:pt x="1376" y="835"/>
                    </a:lnTo>
                    <a:lnTo>
                      <a:pt x="1373" y="835"/>
                    </a:lnTo>
                    <a:lnTo>
                      <a:pt x="1373" y="839"/>
                    </a:lnTo>
                    <a:lnTo>
                      <a:pt x="1369" y="840"/>
                    </a:lnTo>
                    <a:lnTo>
                      <a:pt x="1374" y="840"/>
                    </a:lnTo>
                    <a:lnTo>
                      <a:pt x="1378" y="844"/>
                    </a:lnTo>
                    <a:lnTo>
                      <a:pt x="1376" y="845"/>
                    </a:lnTo>
                    <a:lnTo>
                      <a:pt x="1373" y="849"/>
                    </a:lnTo>
                    <a:lnTo>
                      <a:pt x="1378" y="849"/>
                    </a:lnTo>
                    <a:lnTo>
                      <a:pt x="1374" y="852"/>
                    </a:lnTo>
                    <a:lnTo>
                      <a:pt x="1374" y="855"/>
                    </a:lnTo>
                    <a:lnTo>
                      <a:pt x="1376" y="855"/>
                    </a:lnTo>
                    <a:lnTo>
                      <a:pt x="1379" y="854"/>
                    </a:lnTo>
                    <a:lnTo>
                      <a:pt x="1381" y="854"/>
                    </a:lnTo>
                    <a:lnTo>
                      <a:pt x="1379" y="857"/>
                    </a:lnTo>
                    <a:lnTo>
                      <a:pt x="1374" y="859"/>
                    </a:lnTo>
                    <a:lnTo>
                      <a:pt x="1371" y="862"/>
                    </a:lnTo>
                    <a:lnTo>
                      <a:pt x="1373" y="867"/>
                    </a:lnTo>
                    <a:lnTo>
                      <a:pt x="1378" y="870"/>
                    </a:lnTo>
                    <a:lnTo>
                      <a:pt x="1378" y="874"/>
                    </a:lnTo>
                    <a:lnTo>
                      <a:pt x="1383" y="884"/>
                    </a:lnTo>
                    <a:lnTo>
                      <a:pt x="1381" y="889"/>
                    </a:lnTo>
                    <a:lnTo>
                      <a:pt x="1379" y="890"/>
                    </a:lnTo>
                    <a:lnTo>
                      <a:pt x="1379" y="894"/>
                    </a:lnTo>
                    <a:lnTo>
                      <a:pt x="1373" y="899"/>
                    </a:lnTo>
                    <a:lnTo>
                      <a:pt x="1374" y="902"/>
                    </a:lnTo>
                    <a:lnTo>
                      <a:pt x="1371" y="905"/>
                    </a:lnTo>
                    <a:lnTo>
                      <a:pt x="1368" y="904"/>
                    </a:lnTo>
                    <a:lnTo>
                      <a:pt x="1359" y="904"/>
                    </a:lnTo>
                    <a:lnTo>
                      <a:pt x="1356" y="905"/>
                    </a:lnTo>
                    <a:lnTo>
                      <a:pt x="1356" y="910"/>
                    </a:lnTo>
                    <a:lnTo>
                      <a:pt x="1351" y="914"/>
                    </a:lnTo>
                    <a:lnTo>
                      <a:pt x="1348" y="915"/>
                    </a:lnTo>
                    <a:lnTo>
                      <a:pt x="1344" y="915"/>
                    </a:lnTo>
                    <a:lnTo>
                      <a:pt x="1338" y="922"/>
                    </a:lnTo>
                    <a:lnTo>
                      <a:pt x="1336" y="922"/>
                    </a:lnTo>
                    <a:lnTo>
                      <a:pt x="1331" y="922"/>
                    </a:lnTo>
                    <a:lnTo>
                      <a:pt x="1329" y="927"/>
                    </a:lnTo>
                    <a:lnTo>
                      <a:pt x="1318" y="929"/>
                    </a:lnTo>
                    <a:lnTo>
                      <a:pt x="1314" y="927"/>
                    </a:lnTo>
                    <a:lnTo>
                      <a:pt x="1316" y="925"/>
                    </a:lnTo>
                    <a:lnTo>
                      <a:pt x="1314" y="919"/>
                    </a:lnTo>
                    <a:lnTo>
                      <a:pt x="1311" y="915"/>
                    </a:lnTo>
                    <a:lnTo>
                      <a:pt x="1311" y="914"/>
                    </a:lnTo>
                    <a:lnTo>
                      <a:pt x="1314" y="912"/>
                    </a:lnTo>
                    <a:lnTo>
                      <a:pt x="1314" y="909"/>
                    </a:lnTo>
                    <a:lnTo>
                      <a:pt x="1318" y="904"/>
                    </a:lnTo>
                    <a:lnTo>
                      <a:pt x="1313" y="907"/>
                    </a:lnTo>
                    <a:lnTo>
                      <a:pt x="1311" y="909"/>
                    </a:lnTo>
                    <a:lnTo>
                      <a:pt x="1311" y="899"/>
                    </a:lnTo>
                    <a:lnTo>
                      <a:pt x="1309" y="899"/>
                    </a:lnTo>
                    <a:lnTo>
                      <a:pt x="1306" y="894"/>
                    </a:lnTo>
                    <a:lnTo>
                      <a:pt x="1301" y="897"/>
                    </a:lnTo>
                    <a:lnTo>
                      <a:pt x="1299" y="895"/>
                    </a:lnTo>
                    <a:lnTo>
                      <a:pt x="1296" y="895"/>
                    </a:lnTo>
                    <a:lnTo>
                      <a:pt x="1291" y="902"/>
                    </a:lnTo>
                    <a:lnTo>
                      <a:pt x="1294" y="902"/>
                    </a:lnTo>
                    <a:lnTo>
                      <a:pt x="1299" y="899"/>
                    </a:lnTo>
                    <a:lnTo>
                      <a:pt x="1303" y="899"/>
                    </a:lnTo>
                    <a:lnTo>
                      <a:pt x="1303" y="904"/>
                    </a:lnTo>
                    <a:lnTo>
                      <a:pt x="1306" y="905"/>
                    </a:lnTo>
                    <a:lnTo>
                      <a:pt x="1309" y="912"/>
                    </a:lnTo>
                    <a:lnTo>
                      <a:pt x="1308" y="917"/>
                    </a:lnTo>
                    <a:lnTo>
                      <a:pt x="1311" y="919"/>
                    </a:lnTo>
                    <a:lnTo>
                      <a:pt x="1311" y="925"/>
                    </a:lnTo>
                    <a:lnTo>
                      <a:pt x="1309" y="927"/>
                    </a:lnTo>
                    <a:lnTo>
                      <a:pt x="1311" y="929"/>
                    </a:lnTo>
                    <a:lnTo>
                      <a:pt x="1311" y="932"/>
                    </a:lnTo>
                    <a:lnTo>
                      <a:pt x="1308" y="933"/>
                    </a:lnTo>
                    <a:lnTo>
                      <a:pt x="1301" y="927"/>
                    </a:lnTo>
                    <a:lnTo>
                      <a:pt x="1299" y="924"/>
                    </a:lnTo>
                    <a:lnTo>
                      <a:pt x="1296" y="922"/>
                    </a:lnTo>
                    <a:lnTo>
                      <a:pt x="1296" y="919"/>
                    </a:lnTo>
                    <a:lnTo>
                      <a:pt x="1293" y="922"/>
                    </a:lnTo>
                    <a:lnTo>
                      <a:pt x="1298" y="925"/>
                    </a:lnTo>
                    <a:lnTo>
                      <a:pt x="1296" y="930"/>
                    </a:lnTo>
                    <a:lnTo>
                      <a:pt x="1291" y="927"/>
                    </a:lnTo>
                    <a:lnTo>
                      <a:pt x="1286" y="925"/>
                    </a:lnTo>
                    <a:lnTo>
                      <a:pt x="1286" y="924"/>
                    </a:lnTo>
                    <a:lnTo>
                      <a:pt x="1283" y="925"/>
                    </a:lnTo>
                    <a:lnTo>
                      <a:pt x="1283" y="922"/>
                    </a:lnTo>
                    <a:lnTo>
                      <a:pt x="1285" y="915"/>
                    </a:lnTo>
                    <a:lnTo>
                      <a:pt x="1286" y="915"/>
                    </a:lnTo>
                    <a:lnTo>
                      <a:pt x="1283" y="914"/>
                    </a:lnTo>
                    <a:lnTo>
                      <a:pt x="1283" y="912"/>
                    </a:lnTo>
                    <a:lnTo>
                      <a:pt x="1276" y="914"/>
                    </a:lnTo>
                    <a:lnTo>
                      <a:pt x="1271" y="914"/>
                    </a:lnTo>
                    <a:lnTo>
                      <a:pt x="1266" y="912"/>
                    </a:lnTo>
                    <a:lnTo>
                      <a:pt x="1263" y="912"/>
                    </a:lnTo>
                    <a:lnTo>
                      <a:pt x="1258" y="909"/>
                    </a:lnTo>
                    <a:lnTo>
                      <a:pt x="1256" y="912"/>
                    </a:lnTo>
                    <a:lnTo>
                      <a:pt x="1258" y="915"/>
                    </a:lnTo>
                    <a:lnTo>
                      <a:pt x="1256" y="917"/>
                    </a:lnTo>
                    <a:lnTo>
                      <a:pt x="1256" y="920"/>
                    </a:lnTo>
                    <a:lnTo>
                      <a:pt x="1258" y="924"/>
                    </a:lnTo>
                    <a:lnTo>
                      <a:pt x="1265" y="925"/>
                    </a:lnTo>
                    <a:lnTo>
                      <a:pt x="1266" y="929"/>
                    </a:lnTo>
                    <a:lnTo>
                      <a:pt x="1263" y="935"/>
                    </a:lnTo>
                    <a:lnTo>
                      <a:pt x="1260" y="935"/>
                    </a:lnTo>
                    <a:lnTo>
                      <a:pt x="1248" y="943"/>
                    </a:lnTo>
                    <a:lnTo>
                      <a:pt x="1243" y="948"/>
                    </a:lnTo>
                    <a:lnTo>
                      <a:pt x="1238" y="955"/>
                    </a:lnTo>
                    <a:lnTo>
                      <a:pt x="1235" y="953"/>
                    </a:lnTo>
                    <a:lnTo>
                      <a:pt x="1231" y="957"/>
                    </a:lnTo>
                    <a:lnTo>
                      <a:pt x="1228" y="962"/>
                    </a:lnTo>
                    <a:lnTo>
                      <a:pt x="1225" y="963"/>
                    </a:lnTo>
                    <a:lnTo>
                      <a:pt x="1210" y="960"/>
                    </a:lnTo>
                    <a:lnTo>
                      <a:pt x="1206" y="955"/>
                    </a:lnTo>
                    <a:lnTo>
                      <a:pt x="1203" y="950"/>
                    </a:lnTo>
                    <a:lnTo>
                      <a:pt x="1196" y="948"/>
                    </a:lnTo>
                    <a:lnTo>
                      <a:pt x="1196" y="945"/>
                    </a:lnTo>
                    <a:lnTo>
                      <a:pt x="1198" y="945"/>
                    </a:lnTo>
                    <a:lnTo>
                      <a:pt x="1201" y="943"/>
                    </a:lnTo>
                    <a:lnTo>
                      <a:pt x="1198" y="942"/>
                    </a:lnTo>
                    <a:lnTo>
                      <a:pt x="1193" y="940"/>
                    </a:lnTo>
                    <a:lnTo>
                      <a:pt x="1188" y="932"/>
                    </a:lnTo>
                    <a:lnTo>
                      <a:pt x="1183" y="929"/>
                    </a:lnTo>
                    <a:lnTo>
                      <a:pt x="1173" y="929"/>
                    </a:lnTo>
                    <a:lnTo>
                      <a:pt x="1167" y="924"/>
                    </a:lnTo>
                    <a:lnTo>
                      <a:pt x="1155" y="924"/>
                    </a:lnTo>
                    <a:lnTo>
                      <a:pt x="1150" y="922"/>
                    </a:lnTo>
                    <a:lnTo>
                      <a:pt x="1150" y="925"/>
                    </a:lnTo>
                    <a:lnTo>
                      <a:pt x="1153" y="929"/>
                    </a:lnTo>
                    <a:lnTo>
                      <a:pt x="1155" y="927"/>
                    </a:lnTo>
                    <a:lnTo>
                      <a:pt x="1158" y="925"/>
                    </a:lnTo>
                    <a:lnTo>
                      <a:pt x="1168" y="929"/>
                    </a:lnTo>
                    <a:lnTo>
                      <a:pt x="1178" y="929"/>
                    </a:lnTo>
                    <a:lnTo>
                      <a:pt x="1182" y="930"/>
                    </a:lnTo>
                    <a:lnTo>
                      <a:pt x="1182" y="933"/>
                    </a:lnTo>
                    <a:lnTo>
                      <a:pt x="1180" y="933"/>
                    </a:lnTo>
                    <a:lnTo>
                      <a:pt x="1178" y="935"/>
                    </a:lnTo>
                    <a:lnTo>
                      <a:pt x="1178" y="937"/>
                    </a:lnTo>
                    <a:lnTo>
                      <a:pt x="1180" y="943"/>
                    </a:lnTo>
                    <a:lnTo>
                      <a:pt x="1182" y="943"/>
                    </a:lnTo>
                    <a:lnTo>
                      <a:pt x="1187" y="953"/>
                    </a:lnTo>
                    <a:lnTo>
                      <a:pt x="1190" y="960"/>
                    </a:lnTo>
                    <a:lnTo>
                      <a:pt x="1198" y="962"/>
                    </a:lnTo>
                    <a:lnTo>
                      <a:pt x="1208" y="963"/>
                    </a:lnTo>
                    <a:lnTo>
                      <a:pt x="1226" y="968"/>
                    </a:lnTo>
                    <a:lnTo>
                      <a:pt x="1226" y="973"/>
                    </a:lnTo>
                    <a:lnTo>
                      <a:pt x="1225" y="975"/>
                    </a:lnTo>
                    <a:lnTo>
                      <a:pt x="1218" y="978"/>
                    </a:lnTo>
                    <a:lnTo>
                      <a:pt x="1215" y="980"/>
                    </a:lnTo>
                    <a:lnTo>
                      <a:pt x="1208" y="988"/>
                    </a:lnTo>
                    <a:lnTo>
                      <a:pt x="1206" y="987"/>
                    </a:lnTo>
                    <a:lnTo>
                      <a:pt x="1205" y="988"/>
                    </a:lnTo>
                    <a:lnTo>
                      <a:pt x="1203" y="990"/>
                    </a:lnTo>
                    <a:lnTo>
                      <a:pt x="1188" y="1005"/>
                    </a:lnTo>
                    <a:lnTo>
                      <a:pt x="1182" y="1008"/>
                    </a:lnTo>
                    <a:lnTo>
                      <a:pt x="1178" y="1015"/>
                    </a:lnTo>
                    <a:lnTo>
                      <a:pt x="1173" y="1015"/>
                    </a:lnTo>
                    <a:lnTo>
                      <a:pt x="1172" y="1013"/>
                    </a:lnTo>
                    <a:lnTo>
                      <a:pt x="1168" y="1013"/>
                    </a:lnTo>
                    <a:lnTo>
                      <a:pt x="1168" y="1017"/>
                    </a:lnTo>
                    <a:lnTo>
                      <a:pt x="1162" y="1010"/>
                    </a:lnTo>
                    <a:lnTo>
                      <a:pt x="1158" y="1008"/>
                    </a:lnTo>
                    <a:lnTo>
                      <a:pt x="1155" y="1012"/>
                    </a:lnTo>
                    <a:lnTo>
                      <a:pt x="1153" y="1008"/>
                    </a:lnTo>
                    <a:lnTo>
                      <a:pt x="1152" y="1008"/>
                    </a:lnTo>
                    <a:lnTo>
                      <a:pt x="1155" y="1003"/>
                    </a:lnTo>
                    <a:lnTo>
                      <a:pt x="1153" y="1002"/>
                    </a:lnTo>
                    <a:lnTo>
                      <a:pt x="1153" y="1000"/>
                    </a:lnTo>
                    <a:lnTo>
                      <a:pt x="1148" y="1003"/>
                    </a:lnTo>
                    <a:lnTo>
                      <a:pt x="1145" y="1012"/>
                    </a:lnTo>
                    <a:lnTo>
                      <a:pt x="1145" y="1007"/>
                    </a:lnTo>
                    <a:lnTo>
                      <a:pt x="1142" y="1000"/>
                    </a:lnTo>
                    <a:lnTo>
                      <a:pt x="1140" y="1007"/>
                    </a:lnTo>
                    <a:lnTo>
                      <a:pt x="1142" y="1010"/>
                    </a:lnTo>
                    <a:lnTo>
                      <a:pt x="1142" y="1017"/>
                    </a:lnTo>
                    <a:lnTo>
                      <a:pt x="1135" y="1025"/>
                    </a:lnTo>
                    <a:lnTo>
                      <a:pt x="1132" y="1023"/>
                    </a:lnTo>
                    <a:lnTo>
                      <a:pt x="1132" y="1022"/>
                    </a:lnTo>
                    <a:lnTo>
                      <a:pt x="1128" y="1017"/>
                    </a:lnTo>
                    <a:lnTo>
                      <a:pt x="1127" y="1020"/>
                    </a:lnTo>
                    <a:lnTo>
                      <a:pt x="1130" y="1022"/>
                    </a:lnTo>
                    <a:lnTo>
                      <a:pt x="1125" y="1025"/>
                    </a:lnTo>
                    <a:lnTo>
                      <a:pt x="1125" y="1030"/>
                    </a:lnTo>
                    <a:lnTo>
                      <a:pt x="1123" y="1028"/>
                    </a:lnTo>
                    <a:lnTo>
                      <a:pt x="1118" y="1027"/>
                    </a:lnTo>
                    <a:lnTo>
                      <a:pt x="1117" y="1023"/>
                    </a:lnTo>
                    <a:lnTo>
                      <a:pt x="1113" y="1020"/>
                    </a:lnTo>
                    <a:lnTo>
                      <a:pt x="1108" y="1015"/>
                    </a:lnTo>
                    <a:lnTo>
                      <a:pt x="1098" y="1012"/>
                    </a:lnTo>
                    <a:lnTo>
                      <a:pt x="1090" y="1007"/>
                    </a:lnTo>
                    <a:lnTo>
                      <a:pt x="1087" y="1000"/>
                    </a:lnTo>
                    <a:lnTo>
                      <a:pt x="1084" y="1000"/>
                    </a:lnTo>
                    <a:lnTo>
                      <a:pt x="1077" y="995"/>
                    </a:lnTo>
                    <a:lnTo>
                      <a:pt x="1074" y="992"/>
                    </a:lnTo>
                    <a:lnTo>
                      <a:pt x="1074" y="998"/>
                    </a:lnTo>
                    <a:lnTo>
                      <a:pt x="1069" y="997"/>
                    </a:lnTo>
                    <a:lnTo>
                      <a:pt x="1072" y="1003"/>
                    </a:lnTo>
                    <a:lnTo>
                      <a:pt x="1077" y="1007"/>
                    </a:lnTo>
                    <a:lnTo>
                      <a:pt x="1079" y="1005"/>
                    </a:lnTo>
                    <a:lnTo>
                      <a:pt x="1075" y="1002"/>
                    </a:lnTo>
                    <a:lnTo>
                      <a:pt x="1077" y="1000"/>
                    </a:lnTo>
                    <a:lnTo>
                      <a:pt x="1079" y="1000"/>
                    </a:lnTo>
                    <a:lnTo>
                      <a:pt x="1088" y="1008"/>
                    </a:lnTo>
                    <a:lnTo>
                      <a:pt x="1097" y="1013"/>
                    </a:lnTo>
                    <a:lnTo>
                      <a:pt x="1098" y="1017"/>
                    </a:lnTo>
                    <a:lnTo>
                      <a:pt x="1092" y="1020"/>
                    </a:lnTo>
                    <a:lnTo>
                      <a:pt x="1087" y="1020"/>
                    </a:lnTo>
                    <a:lnTo>
                      <a:pt x="1084" y="1020"/>
                    </a:lnTo>
                    <a:lnTo>
                      <a:pt x="1084" y="1022"/>
                    </a:lnTo>
                    <a:lnTo>
                      <a:pt x="1084" y="1023"/>
                    </a:lnTo>
                    <a:lnTo>
                      <a:pt x="1087" y="1022"/>
                    </a:lnTo>
                    <a:lnTo>
                      <a:pt x="1097" y="1022"/>
                    </a:lnTo>
                    <a:lnTo>
                      <a:pt x="1102" y="1017"/>
                    </a:lnTo>
                    <a:lnTo>
                      <a:pt x="1103" y="1017"/>
                    </a:lnTo>
                    <a:lnTo>
                      <a:pt x="1107" y="1020"/>
                    </a:lnTo>
                    <a:lnTo>
                      <a:pt x="1107" y="1025"/>
                    </a:lnTo>
                    <a:lnTo>
                      <a:pt x="1117" y="1035"/>
                    </a:lnTo>
                    <a:lnTo>
                      <a:pt x="1115" y="1045"/>
                    </a:lnTo>
                    <a:lnTo>
                      <a:pt x="1110" y="1051"/>
                    </a:lnTo>
                    <a:lnTo>
                      <a:pt x="1105" y="1051"/>
                    </a:lnTo>
                    <a:lnTo>
                      <a:pt x="1103" y="1053"/>
                    </a:lnTo>
                    <a:lnTo>
                      <a:pt x="1097" y="1053"/>
                    </a:lnTo>
                    <a:lnTo>
                      <a:pt x="1093" y="1050"/>
                    </a:lnTo>
                    <a:lnTo>
                      <a:pt x="1082" y="1048"/>
                    </a:lnTo>
                    <a:lnTo>
                      <a:pt x="1075" y="1041"/>
                    </a:lnTo>
                    <a:lnTo>
                      <a:pt x="1074" y="1033"/>
                    </a:lnTo>
                    <a:lnTo>
                      <a:pt x="1070" y="1031"/>
                    </a:lnTo>
                    <a:lnTo>
                      <a:pt x="1069" y="1033"/>
                    </a:lnTo>
                    <a:lnTo>
                      <a:pt x="1070" y="1035"/>
                    </a:lnTo>
                    <a:lnTo>
                      <a:pt x="1070" y="1040"/>
                    </a:lnTo>
                    <a:lnTo>
                      <a:pt x="1074" y="1045"/>
                    </a:lnTo>
                    <a:lnTo>
                      <a:pt x="1077" y="1053"/>
                    </a:lnTo>
                    <a:lnTo>
                      <a:pt x="1082" y="1061"/>
                    </a:lnTo>
                    <a:lnTo>
                      <a:pt x="1079" y="1063"/>
                    </a:lnTo>
                    <a:lnTo>
                      <a:pt x="1077" y="1061"/>
                    </a:lnTo>
                    <a:lnTo>
                      <a:pt x="1072" y="1063"/>
                    </a:lnTo>
                    <a:lnTo>
                      <a:pt x="1070" y="1056"/>
                    </a:lnTo>
                    <a:lnTo>
                      <a:pt x="1070" y="1060"/>
                    </a:lnTo>
                    <a:lnTo>
                      <a:pt x="1067" y="1061"/>
                    </a:lnTo>
                    <a:lnTo>
                      <a:pt x="1069" y="1063"/>
                    </a:lnTo>
                    <a:lnTo>
                      <a:pt x="1074" y="1065"/>
                    </a:lnTo>
                    <a:lnTo>
                      <a:pt x="1075" y="1068"/>
                    </a:lnTo>
                    <a:lnTo>
                      <a:pt x="1065" y="1066"/>
                    </a:lnTo>
                    <a:lnTo>
                      <a:pt x="1064" y="1065"/>
                    </a:lnTo>
                    <a:lnTo>
                      <a:pt x="1064" y="1068"/>
                    </a:lnTo>
                    <a:lnTo>
                      <a:pt x="1067" y="1070"/>
                    </a:lnTo>
                    <a:lnTo>
                      <a:pt x="1067" y="1073"/>
                    </a:lnTo>
                    <a:lnTo>
                      <a:pt x="1062" y="1078"/>
                    </a:lnTo>
                    <a:lnTo>
                      <a:pt x="1062" y="1073"/>
                    </a:lnTo>
                    <a:lnTo>
                      <a:pt x="1059" y="1073"/>
                    </a:lnTo>
                    <a:lnTo>
                      <a:pt x="1060" y="1075"/>
                    </a:lnTo>
                    <a:lnTo>
                      <a:pt x="1060" y="1078"/>
                    </a:lnTo>
                    <a:lnTo>
                      <a:pt x="1059" y="1076"/>
                    </a:lnTo>
                    <a:lnTo>
                      <a:pt x="1052" y="1076"/>
                    </a:lnTo>
                    <a:lnTo>
                      <a:pt x="1050" y="1080"/>
                    </a:lnTo>
                    <a:lnTo>
                      <a:pt x="1042" y="1081"/>
                    </a:lnTo>
                    <a:lnTo>
                      <a:pt x="1047" y="1083"/>
                    </a:lnTo>
                    <a:lnTo>
                      <a:pt x="1047" y="1086"/>
                    </a:lnTo>
                    <a:lnTo>
                      <a:pt x="1045" y="1088"/>
                    </a:lnTo>
                    <a:lnTo>
                      <a:pt x="1044" y="1086"/>
                    </a:lnTo>
                    <a:lnTo>
                      <a:pt x="1039" y="1081"/>
                    </a:lnTo>
                    <a:lnTo>
                      <a:pt x="1035" y="1081"/>
                    </a:lnTo>
                    <a:lnTo>
                      <a:pt x="1035" y="1085"/>
                    </a:lnTo>
                    <a:lnTo>
                      <a:pt x="1032" y="1085"/>
                    </a:lnTo>
                    <a:lnTo>
                      <a:pt x="1039" y="1090"/>
                    </a:lnTo>
                    <a:lnTo>
                      <a:pt x="1035" y="1091"/>
                    </a:lnTo>
                    <a:lnTo>
                      <a:pt x="1035" y="1095"/>
                    </a:lnTo>
                    <a:lnTo>
                      <a:pt x="1032" y="1095"/>
                    </a:lnTo>
                    <a:lnTo>
                      <a:pt x="1027" y="1100"/>
                    </a:lnTo>
                    <a:lnTo>
                      <a:pt x="1022" y="1103"/>
                    </a:lnTo>
                    <a:lnTo>
                      <a:pt x="1024" y="1105"/>
                    </a:lnTo>
                    <a:lnTo>
                      <a:pt x="1022" y="1108"/>
                    </a:lnTo>
                    <a:lnTo>
                      <a:pt x="1020" y="1108"/>
                    </a:lnTo>
                    <a:lnTo>
                      <a:pt x="1017" y="1111"/>
                    </a:lnTo>
                    <a:lnTo>
                      <a:pt x="1017" y="1115"/>
                    </a:lnTo>
                    <a:lnTo>
                      <a:pt x="1014" y="1116"/>
                    </a:lnTo>
                    <a:lnTo>
                      <a:pt x="1007" y="1123"/>
                    </a:lnTo>
                    <a:lnTo>
                      <a:pt x="1002" y="1125"/>
                    </a:lnTo>
                    <a:lnTo>
                      <a:pt x="1000" y="1128"/>
                    </a:lnTo>
                    <a:lnTo>
                      <a:pt x="995" y="1133"/>
                    </a:lnTo>
                    <a:lnTo>
                      <a:pt x="990" y="1130"/>
                    </a:lnTo>
                    <a:lnTo>
                      <a:pt x="990" y="1133"/>
                    </a:lnTo>
                    <a:lnTo>
                      <a:pt x="992" y="1138"/>
                    </a:lnTo>
                    <a:lnTo>
                      <a:pt x="989" y="1141"/>
                    </a:lnTo>
                    <a:lnTo>
                      <a:pt x="987" y="1149"/>
                    </a:lnTo>
                    <a:lnTo>
                      <a:pt x="984" y="1153"/>
                    </a:lnTo>
                    <a:lnTo>
                      <a:pt x="982" y="1159"/>
                    </a:lnTo>
                    <a:lnTo>
                      <a:pt x="977" y="1161"/>
                    </a:lnTo>
                    <a:lnTo>
                      <a:pt x="974" y="1169"/>
                    </a:lnTo>
                    <a:lnTo>
                      <a:pt x="976" y="1171"/>
                    </a:lnTo>
                    <a:lnTo>
                      <a:pt x="976" y="1178"/>
                    </a:lnTo>
                    <a:lnTo>
                      <a:pt x="972" y="1184"/>
                    </a:lnTo>
                    <a:lnTo>
                      <a:pt x="971" y="1189"/>
                    </a:lnTo>
                    <a:lnTo>
                      <a:pt x="966" y="1189"/>
                    </a:lnTo>
                    <a:lnTo>
                      <a:pt x="964" y="1193"/>
                    </a:lnTo>
                    <a:lnTo>
                      <a:pt x="969" y="1193"/>
                    </a:lnTo>
                    <a:lnTo>
                      <a:pt x="971" y="1196"/>
                    </a:lnTo>
                    <a:lnTo>
                      <a:pt x="969" y="1199"/>
                    </a:lnTo>
                    <a:lnTo>
                      <a:pt x="971" y="1203"/>
                    </a:lnTo>
                    <a:lnTo>
                      <a:pt x="971" y="1208"/>
                    </a:lnTo>
                    <a:lnTo>
                      <a:pt x="972" y="1209"/>
                    </a:lnTo>
                    <a:lnTo>
                      <a:pt x="969" y="1219"/>
                    </a:lnTo>
                    <a:lnTo>
                      <a:pt x="962" y="1226"/>
                    </a:lnTo>
                    <a:lnTo>
                      <a:pt x="949" y="1228"/>
                    </a:lnTo>
                    <a:lnTo>
                      <a:pt x="947" y="1232"/>
                    </a:lnTo>
                    <a:lnTo>
                      <a:pt x="954" y="1228"/>
                    </a:lnTo>
                    <a:lnTo>
                      <a:pt x="966" y="1226"/>
                    </a:lnTo>
                    <a:lnTo>
                      <a:pt x="974" y="1218"/>
                    </a:lnTo>
                    <a:lnTo>
                      <a:pt x="979" y="1206"/>
                    </a:lnTo>
                    <a:lnTo>
                      <a:pt x="994" y="1206"/>
                    </a:lnTo>
                    <a:lnTo>
                      <a:pt x="997" y="1208"/>
                    </a:lnTo>
                    <a:lnTo>
                      <a:pt x="997" y="1211"/>
                    </a:lnTo>
                    <a:lnTo>
                      <a:pt x="995" y="1216"/>
                    </a:lnTo>
                    <a:lnTo>
                      <a:pt x="995" y="1221"/>
                    </a:lnTo>
                    <a:lnTo>
                      <a:pt x="999" y="1228"/>
                    </a:lnTo>
                    <a:lnTo>
                      <a:pt x="999" y="1236"/>
                    </a:lnTo>
                    <a:lnTo>
                      <a:pt x="994" y="1244"/>
                    </a:lnTo>
                    <a:lnTo>
                      <a:pt x="997" y="1247"/>
                    </a:lnTo>
                    <a:lnTo>
                      <a:pt x="999" y="1257"/>
                    </a:lnTo>
                    <a:lnTo>
                      <a:pt x="997" y="1261"/>
                    </a:lnTo>
                    <a:lnTo>
                      <a:pt x="982" y="1274"/>
                    </a:lnTo>
                    <a:lnTo>
                      <a:pt x="976" y="1276"/>
                    </a:lnTo>
                    <a:lnTo>
                      <a:pt x="971" y="1276"/>
                    </a:lnTo>
                    <a:lnTo>
                      <a:pt x="976" y="1277"/>
                    </a:lnTo>
                    <a:lnTo>
                      <a:pt x="982" y="1277"/>
                    </a:lnTo>
                    <a:lnTo>
                      <a:pt x="1000" y="1272"/>
                    </a:lnTo>
                    <a:lnTo>
                      <a:pt x="1017" y="1267"/>
                    </a:lnTo>
                    <a:lnTo>
                      <a:pt x="1025" y="1266"/>
                    </a:lnTo>
                    <a:lnTo>
                      <a:pt x="1037" y="1272"/>
                    </a:lnTo>
                    <a:lnTo>
                      <a:pt x="1044" y="1279"/>
                    </a:lnTo>
                    <a:lnTo>
                      <a:pt x="1055" y="1282"/>
                    </a:lnTo>
                    <a:lnTo>
                      <a:pt x="1057" y="1284"/>
                    </a:lnTo>
                    <a:lnTo>
                      <a:pt x="1062" y="1286"/>
                    </a:lnTo>
                    <a:lnTo>
                      <a:pt x="1070" y="1292"/>
                    </a:lnTo>
                    <a:lnTo>
                      <a:pt x="1074" y="1294"/>
                    </a:lnTo>
                    <a:lnTo>
                      <a:pt x="1077" y="1301"/>
                    </a:lnTo>
                    <a:lnTo>
                      <a:pt x="1082" y="1302"/>
                    </a:lnTo>
                    <a:lnTo>
                      <a:pt x="1082" y="1306"/>
                    </a:lnTo>
                    <a:lnTo>
                      <a:pt x="1085" y="1309"/>
                    </a:lnTo>
                    <a:lnTo>
                      <a:pt x="1088" y="1317"/>
                    </a:lnTo>
                    <a:lnTo>
                      <a:pt x="1088" y="1319"/>
                    </a:lnTo>
                    <a:lnTo>
                      <a:pt x="1092" y="1317"/>
                    </a:lnTo>
                    <a:lnTo>
                      <a:pt x="1093" y="1321"/>
                    </a:lnTo>
                    <a:lnTo>
                      <a:pt x="1103" y="1326"/>
                    </a:lnTo>
                    <a:lnTo>
                      <a:pt x="1107" y="1327"/>
                    </a:lnTo>
                    <a:lnTo>
                      <a:pt x="1113" y="1330"/>
                    </a:lnTo>
                    <a:lnTo>
                      <a:pt x="1118" y="1332"/>
                    </a:lnTo>
                    <a:lnTo>
                      <a:pt x="1125" y="1339"/>
                    </a:lnTo>
                    <a:lnTo>
                      <a:pt x="1127" y="1342"/>
                    </a:lnTo>
                    <a:lnTo>
                      <a:pt x="1133" y="1347"/>
                    </a:lnTo>
                    <a:lnTo>
                      <a:pt x="1132" y="1349"/>
                    </a:lnTo>
                    <a:lnTo>
                      <a:pt x="1133" y="1350"/>
                    </a:lnTo>
                    <a:lnTo>
                      <a:pt x="1142" y="1350"/>
                    </a:lnTo>
                    <a:lnTo>
                      <a:pt x="1143" y="1352"/>
                    </a:lnTo>
                    <a:lnTo>
                      <a:pt x="1148" y="1350"/>
                    </a:lnTo>
                    <a:lnTo>
                      <a:pt x="1160" y="1350"/>
                    </a:lnTo>
                    <a:lnTo>
                      <a:pt x="1162" y="1354"/>
                    </a:lnTo>
                    <a:lnTo>
                      <a:pt x="1163" y="1354"/>
                    </a:lnTo>
                    <a:lnTo>
                      <a:pt x="1172" y="1355"/>
                    </a:lnTo>
                    <a:lnTo>
                      <a:pt x="1180" y="1357"/>
                    </a:lnTo>
                    <a:lnTo>
                      <a:pt x="1185" y="1355"/>
                    </a:lnTo>
                    <a:lnTo>
                      <a:pt x="1188" y="1355"/>
                    </a:lnTo>
                    <a:lnTo>
                      <a:pt x="1188" y="1357"/>
                    </a:lnTo>
                    <a:lnTo>
                      <a:pt x="1190" y="1355"/>
                    </a:lnTo>
                    <a:lnTo>
                      <a:pt x="1193" y="1355"/>
                    </a:lnTo>
                    <a:lnTo>
                      <a:pt x="1193" y="1362"/>
                    </a:lnTo>
                    <a:lnTo>
                      <a:pt x="1187" y="1372"/>
                    </a:lnTo>
                    <a:lnTo>
                      <a:pt x="1187" y="1377"/>
                    </a:lnTo>
                    <a:lnTo>
                      <a:pt x="1183" y="1380"/>
                    </a:lnTo>
                    <a:lnTo>
                      <a:pt x="1180" y="1387"/>
                    </a:lnTo>
                    <a:lnTo>
                      <a:pt x="1182" y="1392"/>
                    </a:lnTo>
                    <a:lnTo>
                      <a:pt x="1183" y="1392"/>
                    </a:lnTo>
                    <a:lnTo>
                      <a:pt x="1183" y="1402"/>
                    </a:lnTo>
                    <a:lnTo>
                      <a:pt x="1177" y="1410"/>
                    </a:lnTo>
                    <a:lnTo>
                      <a:pt x="1177" y="1415"/>
                    </a:lnTo>
                    <a:lnTo>
                      <a:pt x="1175" y="1420"/>
                    </a:lnTo>
                    <a:lnTo>
                      <a:pt x="1170" y="1424"/>
                    </a:lnTo>
                    <a:lnTo>
                      <a:pt x="1167" y="1433"/>
                    </a:lnTo>
                    <a:lnTo>
                      <a:pt x="1170" y="1437"/>
                    </a:lnTo>
                    <a:lnTo>
                      <a:pt x="1175" y="1440"/>
                    </a:lnTo>
                    <a:lnTo>
                      <a:pt x="1175" y="1445"/>
                    </a:lnTo>
                    <a:lnTo>
                      <a:pt x="1178" y="1447"/>
                    </a:lnTo>
                    <a:lnTo>
                      <a:pt x="1180" y="1450"/>
                    </a:lnTo>
                    <a:lnTo>
                      <a:pt x="1180" y="1453"/>
                    </a:lnTo>
                    <a:lnTo>
                      <a:pt x="1180" y="1457"/>
                    </a:lnTo>
                    <a:lnTo>
                      <a:pt x="1180" y="1458"/>
                    </a:lnTo>
                    <a:lnTo>
                      <a:pt x="1185" y="1460"/>
                    </a:lnTo>
                    <a:lnTo>
                      <a:pt x="1190" y="1463"/>
                    </a:lnTo>
                    <a:lnTo>
                      <a:pt x="1191" y="1463"/>
                    </a:lnTo>
                    <a:lnTo>
                      <a:pt x="1191" y="1467"/>
                    </a:lnTo>
                    <a:lnTo>
                      <a:pt x="1195" y="1470"/>
                    </a:lnTo>
                    <a:lnTo>
                      <a:pt x="1196" y="1477"/>
                    </a:lnTo>
                    <a:lnTo>
                      <a:pt x="1196" y="1480"/>
                    </a:lnTo>
                    <a:lnTo>
                      <a:pt x="1195" y="1487"/>
                    </a:lnTo>
                    <a:lnTo>
                      <a:pt x="1187" y="1493"/>
                    </a:lnTo>
                    <a:lnTo>
                      <a:pt x="1193" y="1490"/>
                    </a:lnTo>
                    <a:lnTo>
                      <a:pt x="1198" y="1487"/>
                    </a:lnTo>
                    <a:lnTo>
                      <a:pt x="1205" y="1488"/>
                    </a:lnTo>
                    <a:lnTo>
                      <a:pt x="1210" y="1492"/>
                    </a:lnTo>
                    <a:lnTo>
                      <a:pt x="1213" y="1492"/>
                    </a:lnTo>
                    <a:lnTo>
                      <a:pt x="1215" y="1488"/>
                    </a:lnTo>
                    <a:lnTo>
                      <a:pt x="1215" y="1485"/>
                    </a:lnTo>
                    <a:lnTo>
                      <a:pt x="1223" y="1475"/>
                    </a:lnTo>
                    <a:lnTo>
                      <a:pt x="1225" y="1475"/>
                    </a:lnTo>
                    <a:lnTo>
                      <a:pt x="1225" y="1480"/>
                    </a:lnTo>
                    <a:lnTo>
                      <a:pt x="1225" y="1482"/>
                    </a:lnTo>
                    <a:lnTo>
                      <a:pt x="1228" y="1482"/>
                    </a:lnTo>
                    <a:lnTo>
                      <a:pt x="1230" y="1490"/>
                    </a:lnTo>
                    <a:lnTo>
                      <a:pt x="1228" y="1497"/>
                    </a:lnTo>
                    <a:lnTo>
                      <a:pt x="1235" y="1500"/>
                    </a:lnTo>
                    <a:lnTo>
                      <a:pt x="1243" y="1500"/>
                    </a:lnTo>
                    <a:lnTo>
                      <a:pt x="1238" y="1498"/>
                    </a:lnTo>
                    <a:lnTo>
                      <a:pt x="1233" y="1493"/>
                    </a:lnTo>
                    <a:lnTo>
                      <a:pt x="1231" y="1488"/>
                    </a:lnTo>
                    <a:lnTo>
                      <a:pt x="1233" y="1482"/>
                    </a:lnTo>
                    <a:lnTo>
                      <a:pt x="1236" y="1478"/>
                    </a:lnTo>
                    <a:lnTo>
                      <a:pt x="1233" y="1477"/>
                    </a:lnTo>
                    <a:lnTo>
                      <a:pt x="1233" y="1472"/>
                    </a:lnTo>
                    <a:lnTo>
                      <a:pt x="1235" y="1473"/>
                    </a:lnTo>
                    <a:lnTo>
                      <a:pt x="1238" y="1472"/>
                    </a:lnTo>
                    <a:lnTo>
                      <a:pt x="1240" y="1467"/>
                    </a:lnTo>
                    <a:lnTo>
                      <a:pt x="1245" y="1462"/>
                    </a:lnTo>
                    <a:lnTo>
                      <a:pt x="1243" y="1458"/>
                    </a:lnTo>
                    <a:lnTo>
                      <a:pt x="1243" y="1453"/>
                    </a:lnTo>
                    <a:lnTo>
                      <a:pt x="1240" y="1452"/>
                    </a:lnTo>
                    <a:lnTo>
                      <a:pt x="1240" y="1447"/>
                    </a:lnTo>
                    <a:lnTo>
                      <a:pt x="1245" y="1442"/>
                    </a:lnTo>
                    <a:lnTo>
                      <a:pt x="1243" y="1440"/>
                    </a:lnTo>
                    <a:lnTo>
                      <a:pt x="1243" y="1437"/>
                    </a:lnTo>
                    <a:lnTo>
                      <a:pt x="1241" y="1437"/>
                    </a:lnTo>
                    <a:lnTo>
                      <a:pt x="1240" y="1433"/>
                    </a:lnTo>
                    <a:lnTo>
                      <a:pt x="1245" y="1422"/>
                    </a:lnTo>
                    <a:lnTo>
                      <a:pt x="1243" y="1419"/>
                    </a:lnTo>
                    <a:lnTo>
                      <a:pt x="1245" y="1410"/>
                    </a:lnTo>
                    <a:lnTo>
                      <a:pt x="1246" y="1409"/>
                    </a:lnTo>
                    <a:lnTo>
                      <a:pt x="1245" y="1405"/>
                    </a:lnTo>
                    <a:lnTo>
                      <a:pt x="1248" y="1404"/>
                    </a:lnTo>
                    <a:lnTo>
                      <a:pt x="1246" y="1400"/>
                    </a:lnTo>
                    <a:lnTo>
                      <a:pt x="1248" y="1397"/>
                    </a:lnTo>
                    <a:lnTo>
                      <a:pt x="1246" y="1397"/>
                    </a:lnTo>
                    <a:lnTo>
                      <a:pt x="1245" y="1394"/>
                    </a:lnTo>
                    <a:lnTo>
                      <a:pt x="1246" y="1394"/>
                    </a:lnTo>
                    <a:lnTo>
                      <a:pt x="1245" y="1390"/>
                    </a:lnTo>
                    <a:lnTo>
                      <a:pt x="1245" y="1385"/>
                    </a:lnTo>
                    <a:lnTo>
                      <a:pt x="1243" y="1382"/>
                    </a:lnTo>
                    <a:lnTo>
                      <a:pt x="1243" y="1377"/>
                    </a:lnTo>
                    <a:lnTo>
                      <a:pt x="1241" y="1375"/>
                    </a:lnTo>
                    <a:lnTo>
                      <a:pt x="1248" y="1372"/>
                    </a:lnTo>
                    <a:lnTo>
                      <a:pt x="1256" y="1372"/>
                    </a:lnTo>
                    <a:lnTo>
                      <a:pt x="1261" y="1367"/>
                    </a:lnTo>
                    <a:lnTo>
                      <a:pt x="1268" y="1369"/>
                    </a:lnTo>
                    <a:lnTo>
                      <a:pt x="1270" y="1365"/>
                    </a:lnTo>
                    <a:lnTo>
                      <a:pt x="1280" y="1362"/>
                    </a:lnTo>
                    <a:lnTo>
                      <a:pt x="1294" y="1357"/>
                    </a:lnTo>
                    <a:lnTo>
                      <a:pt x="1294" y="1355"/>
                    </a:lnTo>
                    <a:lnTo>
                      <a:pt x="1298" y="1352"/>
                    </a:lnTo>
                    <a:lnTo>
                      <a:pt x="1309" y="1349"/>
                    </a:lnTo>
                    <a:lnTo>
                      <a:pt x="1309" y="1344"/>
                    </a:lnTo>
                    <a:lnTo>
                      <a:pt x="1316" y="1342"/>
                    </a:lnTo>
                    <a:lnTo>
                      <a:pt x="1323" y="1332"/>
                    </a:lnTo>
                    <a:lnTo>
                      <a:pt x="1324" y="1332"/>
                    </a:lnTo>
                    <a:lnTo>
                      <a:pt x="1328" y="1335"/>
                    </a:lnTo>
                    <a:lnTo>
                      <a:pt x="1333" y="1334"/>
                    </a:lnTo>
                    <a:lnTo>
                      <a:pt x="1336" y="1330"/>
                    </a:lnTo>
                    <a:lnTo>
                      <a:pt x="1331" y="1326"/>
                    </a:lnTo>
                    <a:lnTo>
                      <a:pt x="1331" y="1321"/>
                    </a:lnTo>
                    <a:lnTo>
                      <a:pt x="1328" y="1322"/>
                    </a:lnTo>
                    <a:lnTo>
                      <a:pt x="1328" y="1327"/>
                    </a:lnTo>
                    <a:lnTo>
                      <a:pt x="1324" y="1327"/>
                    </a:lnTo>
                    <a:lnTo>
                      <a:pt x="1326" y="1322"/>
                    </a:lnTo>
                    <a:lnTo>
                      <a:pt x="1331" y="1311"/>
                    </a:lnTo>
                    <a:lnTo>
                      <a:pt x="1333" y="1309"/>
                    </a:lnTo>
                    <a:lnTo>
                      <a:pt x="1333" y="1302"/>
                    </a:lnTo>
                    <a:lnTo>
                      <a:pt x="1334" y="1297"/>
                    </a:lnTo>
                    <a:lnTo>
                      <a:pt x="1329" y="1291"/>
                    </a:lnTo>
                    <a:lnTo>
                      <a:pt x="1331" y="1277"/>
                    </a:lnTo>
                    <a:lnTo>
                      <a:pt x="1329" y="1266"/>
                    </a:lnTo>
                    <a:lnTo>
                      <a:pt x="1321" y="1256"/>
                    </a:lnTo>
                    <a:lnTo>
                      <a:pt x="1316" y="1252"/>
                    </a:lnTo>
                    <a:lnTo>
                      <a:pt x="1314" y="1247"/>
                    </a:lnTo>
                    <a:lnTo>
                      <a:pt x="1309" y="1246"/>
                    </a:lnTo>
                    <a:lnTo>
                      <a:pt x="1308" y="1242"/>
                    </a:lnTo>
                    <a:lnTo>
                      <a:pt x="1311" y="1234"/>
                    </a:lnTo>
                    <a:lnTo>
                      <a:pt x="1316" y="1232"/>
                    </a:lnTo>
                    <a:lnTo>
                      <a:pt x="1329" y="1221"/>
                    </a:lnTo>
                    <a:lnTo>
                      <a:pt x="1333" y="1219"/>
                    </a:lnTo>
                    <a:lnTo>
                      <a:pt x="1336" y="1216"/>
                    </a:lnTo>
                    <a:lnTo>
                      <a:pt x="1336" y="1213"/>
                    </a:lnTo>
                    <a:lnTo>
                      <a:pt x="1334" y="1213"/>
                    </a:lnTo>
                    <a:lnTo>
                      <a:pt x="1334" y="1211"/>
                    </a:lnTo>
                    <a:lnTo>
                      <a:pt x="1339" y="1204"/>
                    </a:lnTo>
                    <a:lnTo>
                      <a:pt x="1341" y="1204"/>
                    </a:lnTo>
                    <a:lnTo>
                      <a:pt x="1344" y="1209"/>
                    </a:lnTo>
                    <a:lnTo>
                      <a:pt x="1348" y="1211"/>
                    </a:lnTo>
                    <a:lnTo>
                      <a:pt x="1346" y="1209"/>
                    </a:lnTo>
                    <a:lnTo>
                      <a:pt x="1346" y="1204"/>
                    </a:lnTo>
                    <a:lnTo>
                      <a:pt x="1351" y="1201"/>
                    </a:lnTo>
                    <a:lnTo>
                      <a:pt x="1356" y="1193"/>
                    </a:lnTo>
                    <a:lnTo>
                      <a:pt x="1356" y="1191"/>
                    </a:lnTo>
                    <a:lnTo>
                      <a:pt x="1349" y="1191"/>
                    </a:lnTo>
                    <a:lnTo>
                      <a:pt x="1349" y="1189"/>
                    </a:lnTo>
                    <a:lnTo>
                      <a:pt x="1353" y="1184"/>
                    </a:lnTo>
                    <a:lnTo>
                      <a:pt x="1351" y="1181"/>
                    </a:lnTo>
                    <a:lnTo>
                      <a:pt x="1349" y="1179"/>
                    </a:lnTo>
                    <a:lnTo>
                      <a:pt x="1353" y="1174"/>
                    </a:lnTo>
                    <a:lnTo>
                      <a:pt x="1356" y="1174"/>
                    </a:lnTo>
                    <a:lnTo>
                      <a:pt x="1351" y="1173"/>
                    </a:lnTo>
                    <a:lnTo>
                      <a:pt x="1351" y="1171"/>
                    </a:lnTo>
                    <a:lnTo>
                      <a:pt x="1353" y="1164"/>
                    </a:lnTo>
                    <a:lnTo>
                      <a:pt x="1358" y="1163"/>
                    </a:lnTo>
                    <a:lnTo>
                      <a:pt x="1354" y="1161"/>
                    </a:lnTo>
                    <a:lnTo>
                      <a:pt x="1346" y="1163"/>
                    </a:lnTo>
                    <a:lnTo>
                      <a:pt x="1344" y="1161"/>
                    </a:lnTo>
                    <a:lnTo>
                      <a:pt x="1344" y="1158"/>
                    </a:lnTo>
                    <a:lnTo>
                      <a:pt x="1354" y="1151"/>
                    </a:lnTo>
                    <a:lnTo>
                      <a:pt x="1361" y="1143"/>
                    </a:lnTo>
                    <a:lnTo>
                      <a:pt x="1363" y="1138"/>
                    </a:lnTo>
                    <a:lnTo>
                      <a:pt x="1366" y="1138"/>
                    </a:lnTo>
                    <a:lnTo>
                      <a:pt x="1368" y="1136"/>
                    </a:lnTo>
                    <a:lnTo>
                      <a:pt x="1368" y="1131"/>
                    </a:lnTo>
                    <a:lnTo>
                      <a:pt x="1364" y="1130"/>
                    </a:lnTo>
                    <a:lnTo>
                      <a:pt x="1364" y="1128"/>
                    </a:lnTo>
                    <a:lnTo>
                      <a:pt x="1363" y="1128"/>
                    </a:lnTo>
                    <a:lnTo>
                      <a:pt x="1359" y="1123"/>
                    </a:lnTo>
                    <a:lnTo>
                      <a:pt x="1359" y="1115"/>
                    </a:lnTo>
                    <a:lnTo>
                      <a:pt x="1363" y="1108"/>
                    </a:lnTo>
                    <a:lnTo>
                      <a:pt x="1363" y="1103"/>
                    </a:lnTo>
                    <a:lnTo>
                      <a:pt x="1366" y="1101"/>
                    </a:lnTo>
                    <a:lnTo>
                      <a:pt x="1368" y="1101"/>
                    </a:lnTo>
                    <a:lnTo>
                      <a:pt x="1371" y="1101"/>
                    </a:lnTo>
                    <a:lnTo>
                      <a:pt x="1371" y="1100"/>
                    </a:lnTo>
                    <a:lnTo>
                      <a:pt x="1374" y="1096"/>
                    </a:lnTo>
                    <a:lnTo>
                      <a:pt x="1378" y="1096"/>
                    </a:lnTo>
                    <a:lnTo>
                      <a:pt x="1381" y="1095"/>
                    </a:lnTo>
                    <a:lnTo>
                      <a:pt x="1383" y="1096"/>
                    </a:lnTo>
                    <a:lnTo>
                      <a:pt x="1391" y="1096"/>
                    </a:lnTo>
                    <a:lnTo>
                      <a:pt x="1399" y="1101"/>
                    </a:lnTo>
                    <a:lnTo>
                      <a:pt x="1411" y="1106"/>
                    </a:lnTo>
                    <a:lnTo>
                      <a:pt x="1416" y="1106"/>
                    </a:lnTo>
                    <a:lnTo>
                      <a:pt x="1414" y="1110"/>
                    </a:lnTo>
                    <a:lnTo>
                      <a:pt x="1409" y="1113"/>
                    </a:lnTo>
                    <a:lnTo>
                      <a:pt x="1416" y="1113"/>
                    </a:lnTo>
                    <a:lnTo>
                      <a:pt x="1422" y="1108"/>
                    </a:lnTo>
                    <a:lnTo>
                      <a:pt x="1427" y="1108"/>
                    </a:lnTo>
                    <a:lnTo>
                      <a:pt x="1431" y="1111"/>
                    </a:lnTo>
                    <a:lnTo>
                      <a:pt x="1434" y="1111"/>
                    </a:lnTo>
                    <a:lnTo>
                      <a:pt x="1437" y="1115"/>
                    </a:lnTo>
                    <a:lnTo>
                      <a:pt x="1437" y="1110"/>
                    </a:lnTo>
                    <a:lnTo>
                      <a:pt x="1442" y="1113"/>
                    </a:lnTo>
                    <a:lnTo>
                      <a:pt x="1446" y="1110"/>
                    </a:lnTo>
                    <a:lnTo>
                      <a:pt x="1449" y="1110"/>
                    </a:lnTo>
                    <a:lnTo>
                      <a:pt x="1456" y="1106"/>
                    </a:lnTo>
                    <a:lnTo>
                      <a:pt x="1464" y="1113"/>
                    </a:lnTo>
                    <a:lnTo>
                      <a:pt x="1464" y="1116"/>
                    </a:lnTo>
                    <a:lnTo>
                      <a:pt x="1469" y="1121"/>
                    </a:lnTo>
                    <a:lnTo>
                      <a:pt x="1474" y="1121"/>
                    </a:lnTo>
                    <a:lnTo>
                      <a:pt x="1474" y="1128"/>
                    </a:lnTo>
                    <a:lnTo>
                      <a:pt x="1471" y="1131"/>
                    </a:lnTo>
                    <a:lnTo>
                      <a:pt x="1471" y="1134"/>
                    </a:lnTo>
                    <a:lnTo>
                      <a:pt x="1474" y="1133"/>
                    </a:lnTo>
                    <a:lnTo>
                      <a:pt x="1479" y="1136"/>
                    </a:lnTo>
                    <a:lnTo>
                      <a:pt x="1482" y="1141"/>
                    </a:lnTo>
                    <a:lnTo>
                      <a:pt x="1477" y="1143"/>
                    </a:lnTo>
                    <a:lnTo>
                      <a:pt x="1482" y="1146"/>
                    </a:lnTo>
                    <a:lnTo>
                      <a:pt x="1485" y="1143"/>
                    </a:lnTo>
                    <a:lnTo>
                      <a:pt x="1489" y="1148"/>
                    </a:lnTo>
                    <a:lnTo>
                      <a:pt x="1489" y="1151"/>
                    </a:lnTo>
                    <a:lnTo>
                      <a:pt x="1485" y="1148"/>
                    </a:lnTo>
                    <a:lnTo>
                      <a:pt x="1482" y="1151"/>
                    </a:lnTo>
                    <a:lnTo>
                      <a:pt x="1479" y="1151"/>
                    </a:lnTo>
                    <a:lnTo>
                      <a:pt x="1484" y="1158"/>
                    </a:lnTo>
                    <a:lnTo>
                      <a:pt x="1484" y="1161"/>
                    </a:lnTo>
                    <a:lnTo>
                      <a:pt x="1489" y="1158"/>
                    </a:lnTo>
                    <a:lnTo>
                      <a:pt x="1489" y="1161"/>
                    </a:lnTo>
                    <a:lnTo>
                      <a:pt x="1492" y="1159"/>
                    </a:lnTo>
                    <a:lnTo>
                      <a:pt x="1500" y="1164"/>
                    </a:lnTo>
                    <a:lnTo>
                      <a:pt x="1502" y="1164"/>
                    </a:lnTo>
                    <a:lnTo>
                      <a:pt x="1505" y="1166"/>
                    </a:lnTo>
                    <a:lnTo>
                      <a:pt x="1510" y="1164"/>
                    </a:lnTo>
                    <a:lnTo>
                      <a:pt x="1515" y="1166"/>
                    </a:lnTo>
                    <a:lnTo>
                      <a:pt x="1515" y="1174"/>
                    </a:lnTo>
                    <a:lnTo>
                      <a:pt x="1517" y="1178"/>
                    </a:lnTo>
                    <a:lnTo>
                      <a:pt x="1524" y="1173"/>
                    </a:lnTo>
                    <a:lnTo>
                      <a:pt x="1524" y="1168"/>
                    </a:lnTo>
                    <a:lnTo>
                      <a:pt x="1529" y="1166"/>
                    </a:lnTo>
                    <a:lnTo>
                      <a:pt x="1529" y="1174"/>
                    </a:lnTo>
                    <a:lnTo>
                      <a:pt x="1527" y="1181"/>
                    </a:lnTo>
                    <a:lnTo>
                      <a:pt x="1520" y="1183"/>
                    </a:lnTo>
                    <a:lnTo>
                      <a:pt x="1515" y="1189"/>
                    </a:lnTo>
                    <a:lnTo>
                      <a:pt x="1517" y="1199"/>
                    </a:lnTo>
                    <a:lnTo>
                      <a:pt x="1515" y="1204"/>
                    </a:lnTo>
                    <a:lnTo>
                      <a:pt x="1514" y="1198"/>
                    </a:lnTo>
                    <a:lnTo>
                      <a:pt x="1512" y="1201"/>
                    </a:lnTo>
                    <a:lnTo>
                      <a:pt x="1510" y="1208"/>
                    </a:lnTo>
                    <a:lnTo>
                      <a:pt x="1500" y="1206"/>
                    </a:lnTo>
                    <a:lnTo>
                      <a:pt x="1487" y="1203"/>
                    </a:lnTo>
                    <a:lnTo>
                      <a:pt x="1499" y="1208"/>
                    </a:lnTo>
                    <a:lnTo>
                      <a:pt x="1507" y="1209"/>
                    </a:lnTo>
                    <a:lnTo>
                      <a:pt x="1514" y="1214"/>
                    </a:lnTo>
                    <a:lnTo>
                      <a:pt x="1514" y="1223"/>
                    </a:lnTo>
                    <a:lnTo>
                      <a:pt x="1509" y="1228"/>
                    </a:lnTo>
                    <a:lnTo>
                      <a:pt x="1509" y="1229"/>
                    </a:lnTo>
                    <a:lnTo>
                      <a:pt x="1504" y="1236"/>
                    </a:lnTo>
                    <a:lnTo>
                      <a:pt x="1505" y="1236"/>
                    </a:lnTo>
                    <a:lnTo>
                      <a:pt x="1512" y="1244"/>
                    </a:lnTo>
                    <a:lnTo>
                      <a:pt x="1515" y="1246"/>
                    </a:lnTo>
                    <a:lnTo>
                      <a:pt x="1512" y="1247"/>
                    </a:lnTo>
                    <a:lnTo>
                      <a:pt x="1504" y="1244"/>
                    </a:lnTo>
                    <a:lnTo>
                      <a:pt x="1510" y="1251"/>
                    </a:lnTo>
                    <a:lnTo>
                      <a:pt x="1514" y="1254"/>
                    </a:lnTo>
                    <a:lnTo>
                      <a:pt x="1515" y="1254"/>
                    </a:lnTo>
                    <a:lnTo>
                      <a:pt x="1514" y="1249"/>
                    </a:lnTo>
                    <a:lnTo>
                      <a:pt x="1519" y="1249"/>
                    </a:lnTo>
                    <a:lnTo>
                      <a:pt x="1524" y="1252"/>
                    </a:lnTo>
                    <a:lnTo>
                      <a:pt x="1525" y="1257"/>
                    </a:lnTo>
                    <a:lnTo>
                      <a:pt x="1525" y="1262"/>
                    </a:lnTo>
                    <a:lnTo>
                      <a:pt x="1525" y="1267"/>
                    </a:lnTo>
                    <a:lnTo>
                      <a:pt x="1520" y="1274"/>
                    </a:lnTo>
                    <a:lnTo>
                      <a:pt x="1519" y="1279"/>
                    </a:lnTo>
                    <a:lnTo>
                      <a:pt x="1515" y="1282"/>
                    </a:lnTo>
                    <a:lnTo>
                      <a:pt x="1520" y="1281"/>
                    </a:lnTo>
                    <a:lnTo>
                      <a:pt x="1527" y="1269"/>
                    </a:lnTo>
                    <a:lnTo>
                      <a:pt x="1534" y="1264"/>
                    </a:lnTo>
                    <a:lnTo>
                      <a:pt x="1535" y="1264"/>
                    </a:lnTo>
                    <a:lnTo>
                      <a:pt x="1534" y="1267"/>
                    </a:lnTo>
                    <a:lnTo>
                      <a:pt x="1535" y="1277"/>
                    </a:lnTo>
                    <a:lnTo>
                      <a:pt x="1534" y="1279"/>
                    </a:lnTo>
                    <a:lnTo>
                      <a:pt x="1534" y="1282"/>
                    </a:lnTo>
                    <a:lnTo>
                      <a:pt x="1532" y="1287"/>
                    </a:lnTo>
                    <a:lnTo>
                      <a:pt x="1537" y="1281"/>
                    </a:lnTo>
                    <a:lnTo>
                      <a:pt x="1537" y="1276"/>
                    </a:lnTo>
                    <a:lnTo>
                      <a:pt x="1544" y="1272"/>
                    </a:lnTo>
                    <a:lnTo>
                      <a:pt x="1547" y="1272"/>
                    </a:lnTo>
                    <a:lnTo>
                      <a:pt x="1552" y="1269"/>
                    </a:lnTo>
                    <a:lnTo>
                      <a:pt x="1555" y="1269"/>
                    </a:lnTo>
                    <a:lnTo>
                      <a:pt x="1555" y="1271"/>
                    </a:lnTo>
                    <a:lnTo>
                      <a:pt x="1557" y="1269"/>
                    </a:lnTo>
                    <a:lnTo>
                      <a:pt x="1562" y="1267"/>
                    </a:lnTo>
                    <a:lnTo>
                      <a:pt x="1564" y="1264"/>
                    </a:lnTo>
                    <a:lnTo>
                      <a:pt x="1565" y="1259"/>
                    </a:lnTo>
                    <a:lnTo>
                      <a:pt x="1572" y="1256"/>
                    </a:lnTo>
                    <a:lnTo>
                      <a:pt x="1575" y="1257"/>
                    </a:lnTo>
                    <a:lnTo>
                      <a:pt x="1577" y="1264"/>
                    </a:lnTo>
                    <a:lnTo>
                      <a:pt x="1577" y="1269"/>
                    </a:lnTo>
                    <a:lnTo>
                      <a:pt x="1580" y="1262"/>
                    </a:lnTo>
                    <a:lnTo>
                      <a:pt x="1579" y="1256"/>
                    </a:lnTo>
                    <a:lnTo>
                      <a:pt x="1582" y="1256"/>
                    </a:lnTo>
                    <a:lnTo>
                      <a:pt x="1580" y="1254"/>
                    </a:lnTo>
                    <a:lnTo>
                      <a:pt x="1583" y="1249"/>
                    </a:lnTo>
                    <a:lnTo>
                      <a:pt x="1587" y="1249"/>
                    </a:lnTo>
                    <a:lnTo>
                      <a:pt x="1588" y="1244"/>
                    </a:lnTo>
                    <a:lnTo>
                      <a:pt x="1592" y="1241"/>
                    </a:lnTo>
                    <a:lnTo>
                      <a:pt x="1595" y="1237"/>
                    </a:lnTo>
                    <a:lnTo>
                      <a:pt x="1597" y="1234"/>
                    </a:lnTo>
                    <a:lnTo>
                      <a:pt x="1600" y="1234"/>
                    </a:lnTo>
                    <a:lnTo>
                      <a:pt x="1603" y="1237"/>
                    </a:lnTo>
                    <a:lnTo>
                      <a:pt x="1603" y="1236"/>
                    </a:lnTo>
                    <a:lnTo>
                      <a:pt x="1602" y="1232"/>
                    </a:lnTo>
                    <a:lnTo>
                      <a:pt x="1597" y="1232"/>
                    </a:lnTo>
                    <a:lnTo>
                      <a:pt x="1597" y="1229"/>
                    </a:lnTo>
                    <a:lnTo>
                      <a:pt x="1600" y="1223"/>
                    </a:lnTo>
                    <a:lnTo>
                      <a:pt x="1603" y="1221"/>
                    </a:lnTo>
                    <a:lnTo>
                      <a:pt x="1605" y="1224"/>
                    </a:lnTo>
                    <a:lnTo>
                      <a:pt x="1605" y="1219"/>
                    </a:lnTo>
                    <a:lnTo>
                      <a:pt x="1608" y="1218"/>
                    </a:lnTo>
                    <a:lnTo>
                      <a:pt x="1608" y="1214"/>
                    </a:lnTo>
                    <a:lnTo>
                      <a:pt x="1613" y="1209"/>
                    </a:lnTo>
                    <a:lnTo>
                      <a:pt x="1617" y="1206"/>
                    </a:lnTo>
                    <a:lnTo>
                      <a:pt x="1615" y="1203"/>
                    </a:lnTo>
                    <a:lnTo>
                      <a:pt x="1620" y="1198"/>
                    </a:lnTo>
                    <a:lnTo>
                      <a:pt x="1625" y="1196"/>
                    </a:lnTo>
                    <a:lnTo>
                      <a:pt x="1627" y="1198"/>
                    </a:lnTo>
                    <a:lnTo>
                      <a:pt x="1622" y="1201"/>
                    </a:lnTo>
                    <a:lnTo>
                      <a:pt x="1627" y="1199"/>
                    </a:lnTo>
                    <a:lnTo>
                      <a:pt x="1628" y="1201"/>
                    </a:lnTo>
                    <a:lnTo>
                      <a:pt x="1625" y="1203"/>
                    </a:lnTo>
                    <a:lnTo>
                      <a:pt x="1625" y="1206"/>
                    </a:lnTo>
                    <a:lnTo>
                      <a:pt x="1628" y="1208"/>
                    </a:lnTo>
                    <a:lnTo>
                      <a:pt x="1625" y="1211"/>
                    </a:lnTo>
                    <a:lnTo>
                      <a:pt x="1622" y="1213"/>
                    </a:lnTo>
                    <a:lnTo>
                      <a:pt x="1622" y="1213"/>
                    </a:lnTo>
                    <a:lnTo>
                      <a:pt x="1625" y="1214"/>
                    </a:lnTo>
                    <a:lnTo>
                      <a:pt x="1628" y="1214"/>
                    </a:lnTo>
                    <a:lnTo>
                      <a:pt x="1627" y="1218"/>
                    </a:lnTo>
                    <a:lnTo>
                      <a:pt x="1625" y="1219"/>
                    </a:lnTo>
                    <a:lnTo>
                      <a:pt x="1628" y="1219"/>
                    </a:lnTo>
                    <a:lnTo>
                      <a:pt x="1630" y="1223"/>
                    </a:lnTo>
                    <a:lnTo>
                      <a:pt x="1627" y="1226"/>
                    </a:lnTo>
                    <a:lnTo>
                      <a:pt x="1627" y="1229"/>
                    </a:lnTo>
                    <a:lnTo>
                      <a:pt x="1632" y="1232"/>
                    </a:lnTo>
                    <a:lnTo>
                      <a:pt x="1632" y="1239"/>
                    </a:lnTo>
                    <a:lnTo>
                      <a:pt x="1630" y="1241"/>
                    </a:lnTo>
                    <a:lnTo>
                      <a:pt x="1628" y="1239"/>
                    </a:lnTo>
                    <a:lnTo>
                      <a:pt x="1625" y="1239"/>
                    </a:lnTo>
                    <a:lnTo>
                      <a:pt x="1628" y="1242"/>
                    </a:lnTo>
                    <a:lnTo>
                      <a:pt x="1628" y="1244"/>
                    </a:lnTo>
                    <a:lnTo>
                      <a:pt x="1632" y="1244"/>
                    </a:lnTo>
                    <a:lnTo>
                      <a:pt x="1633" y="1242"/>
                    </a:lnTo>
                    <a:lnTo>
                      <a:pt x="1635" y="1246"/>
                    </a:lnTo>
                    <a:lnTo>
                      <a:pt x="1638" y="1247"/>
                    </a:lnTo>
                    <a:lnTo>
                      <a:pt x="1635" y="1252"/>
                    </a:lnTo>
                    <a:lnTo>
                      <a:pt x="1630" y="1254"/>
                    </a:lnTo>
                    <a:lnTo>
                      <a:pt x="1625" y="1252"/>
                    </a:lnTo>
                    <a:lnTo>
                      <a:pt x="1622" y="1256"/>
                    </a:lnTo>
                    <a:lnTo>
                      <a:pt x="1627" y="1257"/>
                    </a:lnTo>
                    <a:lnTo>
                      <a:pt x="1637" y="1254"/>
                    </a:lnTo>
                    <a:lnTo>
                      <a:pt x="1642" y="1256"/>
                    </a:lnTo>
                    <a:lnTo>
                      <a:pt x="1640" y="1259"/>
                    </a:lnTo>
                    <a:lnTo>
                      <a:pt x="1635" y="1264"/>
                    </a:lnTo>
                    <a:lnTo>
                      <a:pt x="1638" y="1264"/>
                    </a:lnTo>
                    <a:lnTo>
                      <a:pt x="1643" y="1262"/>
                    </a:lnTo>
                    <a:lnTo>
                      <a:pt x="1643" y="1267"/>
                    </a:lnTo>
                    <a:lnTo>
                      <a:pt x="1638" y="1272"/>
                    </a:lnTo>
                    <a:lnTo>
                      <a:pt x="1632" y="1272"/>
                    </a:lnTo>
                    <a:lnTo>
                      <a:pt x="1628" y="1271"/>
                    </a:lnTo>
                    <a:lnTo>
                      <a:pt x="1625" y="1274"/>
                    </a:lnTo>
                    <a:lnTo>
                      <a:pt x="1627" y="1276"/>
                    </a:lnTo>
                    <a:lnTo>
                      <a:pt x="1625" y="1279"/>
                    </a:lnTo>
                    <a:lnTo>
                      <a:pt x="1632" y="1277"/>
                    </a:lnTo>
                    <a:lnTo>
                      <a:pt x="1640" y="1277"/>
                    </a:lnTo>
                    <a:lnTo>
                      <a:pt x="1645" y="1276"/>
                    </a:lnTo>
                    <a:lnTo>
                      <a:pt x="1647" y="1276"/>
                    </a:lnTo>
                    <a:lnTo>
                      <a:pt x="1643" y="1279"/>
                    </a:lnTo>
                    <a:lnTo>
                      <a:pt x="1643" y="1281"/>
                    </a:lnTo>
                    <a:lnTo>
                      <a:pt x="1638" y="1284"/>
                    </a:lnTo>
                    <a:lnTo>
                      <a:pt x="1635" y="1284"/>
                    </a:lnTo>
                    <a:lnTo>
                      <a:pt x="1627" y="1292"/>
                    </a:lnTo>
                    <a:lnTo>
                      <a:pt x="1635" y="1289"/>
                    </a:lnTo>
                    <a:lnTo>
                      <a:pt x="1640" y="1289"/>
                    </a:lnTo>
                    <a:lnTo>
                      <a:pt x="1643" y="1287"/>
                    </a:lnTo>
                    <a:lnTo>
                      <a:pt x="1648" y="1287"/>
                    </a:lnTo>
                    <a:lnTo>
                      <a:pt x="1648" y="1292"/>
                    </a:lnTo>
                    <a:lnTo>
                      <a:pt x="1645" y="1292"/>
                    </a:lnTo>
                    <a:lnTo>
                      <a:pt x="1640" y="1296"/>
                    </a:lnTo>
                    <a:lnTo>
                      <a:pt x="1638" y="1299"/>
                    </a:lnTo>
                    <a:lnTo>
                      <a:pt x="1640" y="1297"/>
                    </a:lnTo>
                    <a:lnTo>
                      <a:pt x="1645" y="1299"/>
                    </a:lnTo>
                    <a:lnTo>
                      <a:pt x="1648" y="1296"/>
                    </a:lnTo>
                    <a:lnTo>
                      <a:pt x="1653" y="1299"/>
                    </a:lnTo>
                    <a:lnTo>
                      <a:pt x="1655" y="1307"/>
                    </a:lnTo>
                    <a:lnTo>
                      <a:pt x="1650" y="1311"/>
                    </a:lnTo>
                    <a:lnTo>
                      <a:pt x="1647" y="1309"/>
                    </a:lnTo>
                    <a:lnTo>
                      <a:pt x="1645" y="1311"/>
                    </a:lnTo>
                    <a:lnTo>
                      <a:pt x="1640" y="1311"/>
                    </a:lnTo>
                    <a:lnTo>
                      <a:pt x="1643" y="1314"/>
                    </a:lnTo>
                    <a:lnTo>
                      <a:pt x="1647" y="1314"/>
                    </a:lnTo>
                    <a:lnTo>
                      <a:pt x="1648" y="1314"/>
                    </a:lnTo>
                    <a:lnTo>
                      <a:pt x="1653" y="1314"/>
                    </a:lnTo>
                    <a:lnTo>
                      <a:pt x="1655" y="1317"/>
                    </a:lnTo>
                    <a:lnTo>
                      <a:pt x="1655" y="1321"/>
                    </a:lnTo>
                    <a:lnTo>
                      <a:pt x="1652" y="1322"/>
                    </a:lnTo>
                    <a:lnTo>
                      <a:pt x="1655" y="1324"/>
                    </a:lnTo>
                    <a:lnTo>
                      <a:pt x="1658" y="1322"/>
                    </a:lnTo>
                    <a:lnTo>
                      <a:pt x="1663" y="1327"/>
                    </a:lnTo>
                    <a:lnTo>
                      <a:pt x="1662" y="1330"/>
                    </a:lnTo>
                    <a:lnTo>
                      <a:pt x="1658" y="1332"/>
                    </a:lnTo>
                    <a:lnTo>
                      <a:pt x="1653" y="1337"/>
                    </a:lnTo>
                    <a:lnTo>
                      <a:pt x="1648" y="1335"/>
                    </a:lnTo>
                    <a:lnTo>
                      <a:pt x="1648" y="1337"/>
                    </a:lnTo>
                    <a:lnTo>
                      <a:pt x="1652" y="1339"/>
                    </a:lnTo>
                    <a:lnTo>
                      <a:pt x="1652" y="1342"/>
                    </a:lnTo>
                    <a:lnTo>
                      <a:pt x="1647" y="1342"/>
                    </a:lnTo>
                    <a:lnTo>
                      <a:pt x="1642" y="1339"/>
                    </a:lnTo>
                    <a:lnTo>
                      <a:pt x="1635" y="1339"/>
                    </a:lnTo>
                    <a:lnTo>
                      <a:pt x="1640" y="1342"/>
                    </a:lnTo>
                    <a:lnTo>
                      <a:pt x="1640" y="1345"/>
                    </a:lnTo>
                    <a:lnTo>
                      <a:pt x="1645" y="1350"/>
                    </a:lnTo>
                    <a:lnTo>
                      <a:pt x="1648" y="1352"/>
                    </a:lnTo>
                    <a:lnTo>
                      <a:pt x="1647" y="1355"/>
                    </a:lnTo>
                    <a:lnTo>
                      <a:pt x="1642" y="1355"/>
                    </a:lnTo>
                    <a:lnTo>
                      <a:pt x="1640" y="1359"/>
                    </a:lnTo>
                    <a:lnTo>
                      <a:pt x="1633" y="1357"/>
                    </a:lnTo>
                    <a:lnTo>
                      <a:pt x="1642" y="1360"/>
                    </a:lnTo>
                    <a:lnTo>
                      <a:pt x="1645" y="1359"/>
                    </a:lnTo>
                    <a:lnTo>
                      <a:pt x="1645" y="1357"/>
                    </a:lnTo>
                    <a:lnTo>
                      <a:pt x="1652" y="1355"/>
                    </a:lnTo>
                    <a:lnTo>
                      <a:pt x="1655" y="1357"/>
                    </a:lnTo>
                    <a:lnTo>
                      <a:pt x="1655" y="1360"/>
                    </a:lnTo>
                    <a:lnTo>
                      <a:pt x="1657" y="1362"/>
                    </a:lnTo>
                    <a:lnTo>
                      <a:pt x="1653" y="1364"/>
                    </a:lnTo>
                    <a:lnTo>
                      <a:pt x="1657" y="1364"/>
                    </a:lnTo>
                    <a:lnTo>
                      <a:pt x="1658" y="1365"/>
                    </a:lnTo>
                    <a:lnTo>
                      <a:pt x="1657" y="1369"/>
                    </a:lnTo>
                    <a:lnTo>
                      <a:pt x="1658" y="1370"/>
                    </a:lnTo>
                    <a:lnTo>
                      <a:pt x="1663" y="1367"/>
                    </a:lnTo>
                    <a:lnTo>
                      <a:pt x="1665" y="1369"/>
                    </a:lnTo>
                    <a:lnTo>
                      <a:pt x="1668" y="1369"/>
                    </a:lnTo>
                    <a:lnTo>
                      <a:pt x="1667" y="1374"/>
                    </a:lnTo>
                    <a:lnTo>
                      <a:pt x="1665" y="1377"/>
                    </a:lnTo>
                    <a:lnTo>
                      <a:pt x="1665" y="1379"/>
                    </a:lnTo>
                    <a:lnTo>
                      <a:pt x="1668" y="1379"/>
                    </a:lnTo>
                    <a:lnTo>
                      <a:pt x="1673" y="1374"/>
                    </a:lnTo>
                    <a:lnTo>
                      <a:pt x="1673" y="1374"/>
                    </a:lnTo>
                    <a:lnTo>
                      <a:pt x="1673" y="1377"/>
                    </a:lnTo>
                    <a:lnTo>
                      <a:pt x="1677" y="1380"/>
                    </a:lnTo>
                    <a:lnTo>
                      <a:pt x="1670" y="1384"/>
                    </a:lnTo>
                    <a:lnTo>
                      <a:pt x="1663" y="1392"/>
                    </a:lnTo>
                    <a:lnTo>
                      <a:pt x="1658" y="1395"/>
                    </a:lnTo>
                    <a:lnTo>
                      <a:pt x="1653" y="1394"/>
                    </a:lnTo>
                    <a:lnTo>
                      <a:pt x="1658" y="1397"/>
                    </a:lnTo>
                    <a:lnTo>
                      <a:pt x="1662" y="1395"/>
                    </a:lnTo>
                    <a:lnTo>
                      <a:pt x="1672" y="1387"/>
                    </a:lnTo>
                    <a:lnTo>
                      <a:pt x="1675" y="1387"/>
                    </a:lnTo>
                    <a:lnTo>
                      <a:pt x="1675" y="1390"/>
                    </a:lnTo>
                    <a:lnTo>
                      <a:pt x="1672" y="1392"/>
                    </a:lnTo>
                    <a:lnTo>
                      <a:pt x="1668" y="1397"/>
                    </a:lnTo>
                    <a:lnTo>
                      <a:pt x="1672" y="1397"/>
                    </a:lnTo>
                    <a:lnTo>
                      <a:pt x="1677" y="1392"/>
                    </a:lnTo>
                    <a:lnTo>
                      <a:pt x="1680" y="1387"/>
                    </a:lnTo>
                    <a:lnTo>
                      <a:pt x="1685" y="1387"/>
                    </a:lnTo>
                    <a:lnTo>
                      <a:pt x="1685" y="1389"/>
                    </a:lnTo>
                    <a:lnTo>
                      <a:pt x="1682" y="1390"/>
                    </a:lnTo>
                    <a:lnTo>
                      <a:pt x="1680" y="1392"/>
                    </a:lnTo>
                    <a:lnTo>
                      <a:pt x="1682" y="1394"/>
                    </a:lnTo>
                    <a:lnTo>
                      <a:pt x="1688" y="1390"/>
                    </a:lnTo>
                    <a:lnTo>
                      <a:pt x="1690" y="1394"/>
                    </a:lnTo>
                    <a:lnTo>
                      <a:pt x="1683" y="1397"/>
                    </a:lnTo>
                    <a:lnTo>
                      <a:pt x="1680" y="1400"/>
                    </a:lnTo>
                    <a:lnTo>
                      <a:pt x="1682" y="1402"/>
                    </a:lnTo>
                    <a:lnTo>
                      <a:pt x="1686" y="1399"/>
                    </a:lnTo>
                    <a:lnTo>
                      <a:pt x="1695" y="1392"/>
                    </a:lnTo>
                    <a:lnTo>
                      <a:pt x="1696" y="1392"/>
                    </a:lnTo>
                    <a:lnTo>
                      <a:pt x="1695" y="1394"/>
                    </a:lnTo>
                    <a:lnTo>
                      <a:pt x="1693" y="1395"/>
                    </a:lnTo>
                    <a:lnTo>
                      <a:pt x="1700" y="1392"/>
                    </a:lnTo>
                    <a:lnTo>
                      <a:pt x="1700" y="1394"/>
                    </a:lnTo>
                    <a:lnTo>
                      <a:pt x="1700" y="1402"/>
                    </a:lnTo>
                    <a:lnTo>
                      <a:pt x="1696" y="1402"/>
                    </a:lnTo>
                    <a:lnTo>
                      <a:pt x="1698" y="1405"/>
                    </a:lnTo>
                    <a:lnTo>
                      <a:pt x="1703" y="1404"/>
                    </a:lnTo>
                    <a:lnTo>
                      <a:pt x="1708" y="1407"/>
                    </a:lnTo>
                    <a:lnTo>
                      <a:pt x="1711" y="1404"/>
                    </a:lnTo>
                    <a:lnTo>
                      <a:pt x="1718" y="1402"/>
                    </a:lnTo>
                    <a:lnTo>
                      <a:pt x="1721" y="1402"/>
                    </a:lnTo>
                    <a:lnTo>
                      <a:pt x="1720" y="1407"/>
                    </a:lnTo>
                    <a:lnTo>
                      <a:pt x="1716" y="1407"/>
                    </a:lnTo>
                    <a:lnTo>
                      <a:pt x="1715" y="1409"/>
                    </a:lnTo>
                    <a:lnTo>
                      <a:pt x="1726" y="1412"/>
                    </a:lnTo>
                    <a:lnTo>
                      <a:pt x="1731" y="1415"/>
                    </a:lnTo>
                    <a:lnTo>
                      <a:pt x="1723" y="1415"/>
                    </a:lnTo>
                    <a:lnTo>
                      <a:pt x="1723" y="1417"/>
                    </a:lnTo>
                    <a:lnTo>
                      <a:pt x="1713" y="1419"/>
                    </a:lnTo>
                    <a:lnTo>
                      <a:pt x="1711" y="1417"/>
                    </a:lnTo>
                    <a:lnTo>
                      <a:pt x="1705" y="1420"/>
                    </a:lnTo>
                    <a:lnTo>
                      <a:pt x="1700" y="1424"/>
                    </a:lnTo>
                    <a:lnTo>
                      <a:pt x="1691" y="1425"/>
                    </a:lnTo>
                    <a:lnTo>
                      <a:pt x="1678" y="1427"/>
                    </a:lnTo>
                    <a:lnTo>
                      <a:pt x="1678" y="1430"/>
                    </a:lnTo>
                    <a:lnTo>
                      <a:pt x="1686" y="1428"/>
                    </a:lnTo>
                    <a:lnTo>
                      <a:pt x="1696" y="1425"/>
                    </a:lnTo>
                    <a:lnTo>
                      <a:pt x="1700" y="1425"/>
                    </a:lnTo>
                    <a:lnTo>
                      <a:pt x="1700" y="1428"/>
                    </a:lnTo>
                    <a:lnTo>
                      <a:pt x="1691" y="1428"/>
                    </a:lnTo>
                    <a:lnTo>
                      <a:pt x="1682" y="1430"/>
                    </a:lnTo>
                    <a:lnTo>
                      <a:pt x="1673" y="1435"/>
                    </a:lnTo>
                    <a:lnTo>
                      <a:pt x="1672" y="1437"/>
                    </a:lnTo>
                    <a:lnTo>
                      <a:pt x="1665" y="1437"/>
                    </a:lnTo>
                    <a:lnTo>
                      <a:pt x="1665" y="1442"/>
                    </a:lnTo>
                    <a:lnTo>
                      <a:pt x="1663" y="1443"/>
                    </a:lnTo>
                    <a:lnTo>
                      <a:pt x="1653" y="1438"/>
                    </a:lnTo>
                    <a:lnTo>
                      <a:pt x="1648" y="1430"/>
                    </a:lnTo>
                    <a:lnTo>
                      <a:pt x="1650" y="1433"/>
                    </a:lnTo>
                    <a:lnTo>
                      <a:pt x="1648" y="1437"/>
                    </a:lnTo>
                    <a:lnTo>
                      <a:pt x="1652" y="1438"/>
                    </a:lnTo>
                    <a:lnTo>
                      <a:pt x="1653" y="1440"/>
                    </a:lnTo>
                    <a:lnTo>
                      <a:pt x="1662" y="1447"/>
                    </a:lnTo>
                    <a:lnTo>
                      <a:pt x="1660" y="1450"/>
                    </a:lnTo>
                    <a:lnTo>
                      <a:pt x="1658" y="1448"/>
                    </a:lnTo>
                    <a:lnTo>
                      <a:pt x="1655" y="1452"/>
                    </a:lnTo>
                    <a:lnTo>
                      <a:pt x="1657" y="1455"/>
                    </a:lnTo>
                    <a:lnTo>
                      <a:pt x="1660" y="1455"/>
                    </a:lnTo>
                    <a:lnTo>
                      <a:pt x="1662" y="1453"/>
                    </a:lnTo>
                    <a:lnTo>
                      <a:pt x="1663" y="1453"/>
                    </a:lnTo>
                    <a:lnTo>
                      <a:pt x="1668" y="1445"/>
                    </a:lnTo>
                    <a:lnTo>
                      <a:pt x="1675" y="1447"/>
                    </a:lnTo>
                    <a:lnTo>
                      <a:pt x="1680" y="1442"/>
                    </a:lnTo>
                    <a:lnTo>
                      <a:pt x="1683" y="1442"/>
                    </a:lnTo>
                    <a:lnTo>
                      <a:pt x="1686" y="1437"/>
                    </a:lnTo>
                    <a:lnTo>
                      <a:pt x="1690" y="1433"/>
                    </a:lnTo>
                    <a:lnTo>
                      <a:pt x="1696" y="1432"/>
                    </a:lnTo>
                    <a:lnTo>
                      <a:pt x="1703" y="1428"/>
                    </a:lnTo>
                    <a:lnTo>
                      <a:pt x="1710" y="1430"/>
                    </a:lnTo>
                    <a:lnTo>
                      <a:pt x="1715" y="1430"/>
                    </a:lnTo>
                    <a:lnTo>
                      <a:pt x="1713" y="1428"/>
                    </a:lnTo>
                    <a:lnTo>
                      <a:pt x="1708" y="1428"/>
                    </a:lnTo>
                    <a:lnTo>
                      <a:pt x="1706" y="1427"/>
                    </a:lnTo>
                    <a:lnTo>
                      <a:pt x="1710" y="1425"/>
                    </a:lnTo>
                    <a:lnTo>
                      <a:pt x="1720" y="1425"/>
                    </a:lnTo>
                    <a:lnTo>
                      <a:pt x="1728" y="1427"/>
                    </a:lnTo>
                    <a:lnTo>
                      <a:pt x="1731" y="1433"/>
                    </a:lnTo>
                    <a:lnTo>
                      <a:pt x="1731" y="1437"/>
                    </a:lnTo>
                    <a:lnTo>
                      <a:pt x="1725" y="1442"/>
                    </a:lnTo>
                    <a:lnTo>
                      <a:pt x="1723" y="1442"/>
                    </a:lnTo>
                    <a:lnTo>
                      <a:pt x="1720" y="1445"/>
                    </a:lnTo>
                    <a:lnTo>
                      <a:pt x="1725" y="1445"/>
                    </a:lnTo>
                    <a:lnTo>
                      <a:pt x="1726" y="1450"/>
                    </a:lnTo>
                    <a:lnTo>
                      <a:pt x="1730" y="1447"/>
                    </a:lnTo>
                    <a:lnTo>
                      <a:pt x="1731" y="1443"/>
                    </a:lnTo>
                    <a:lnTo>
                      <a:pt x="1738" y="1440"/>
                    </a:lnTo>
                    <a:lnTo>
                      <a:pt x="1743" y="1440"/>
                    </a:lnTo>
                    <a:lnTo>
                      <a:pt x="1745" y="1442"/>
                    </a:lnTo>
                    <a:lnTo>
                      <a:pt x="1743" y="1443"/>
                    </a:lnTo>
                    <a:lnTo>
                      <a:pt x="1741" y="1445"/>
                    </a:lnTo>
                    <a:lnTo>
                      <a:pt x="1748" y="1445"/>
                    </a:lnTo>
                    <a:lnTo>
                      <a:pt x="1755" y="1448"/>
                    </a:lnTo>
                    <a:lnTo>
                      <a:pt x="1755" y="1450"/>
                    </a:lnTo>
                    <a:lnTo>
                      <a:pt x="1751" y="1448"/>
                    </a:lnTo>
                    <a:lnTo>
                      <a:pt x="1748" y="1450"/>
                    </a:lnTo>
                    <a:lnTo>
                      <a:pt x="1750" y="1453"/>
                    </a:lnTo>
                    <a:lnTo>
                      <a:pt x="1756" y="1455"/>
                    </a:lnTo>
                    <a:lnTo>
                      <a:pt x="1758" y="1458"/>
                    </a:lnTo>
                    <a:lnTo>
                      <a:pt x="1755" y="1462"/>
                    </a:lnTo>
                    <a:lnTo>
                      <a:pt x="1750" y="1460"/>
                    </a:lnTo>
                    <a:lnTo>
                      <a:pt x="1746" y="1463"/>
                    </a:lnTo>
                    <a:lnTo>
                      <a:pt x="1753" y="1465"/>
                    </a:lnTo>
                    <a:lnTo>
                      <a:pt x="1751" y="1470"/>
                    </a:lnTo>
                    <a:lnTo>
                      <a:pt x="1748" y="1472"/>
                    </a:lnTo>
                    <a:lnTo>
                      <a:pt x="1746" y="1475"/>
                    </a:lnTo>
                    <a:lnTo>
                      <a:pt x="1743" y="1477"/>
                    </a:lnTo>
                    <a:lnTo>
                      <a:pt x="1738" y="1473"/>
                    </a:lnTo>
                    <a:lnTo>
                      <a:pt x="1740" y="1477"/>
                    </a:lnTo>
                    <a:lnTo>
                      <a:pt x="1746" y="1480"/>
                    </a:lnTo>
                    <a:lnTo>
                      <a:pt x="1750" y="1478"/>
                    </a:lnTo>
                    <a:lnTo>
                      <a:pt x="1753" y="1482"/>
                    </a:lnTo>
                    <a:lnTo>
                      <a:pt x="1750" y="1483"/>
                    </a:lnTo>
                    <a:lnTo>
                      <a:pt x="1746" y="1483"/>
                    </a:lnTo>
                    <a:lnTo>
                      <a:pt x="1743" y="1483"/>
                    </a:lnTo>
                    <a:lnTo>
                      <a:pt x="1746" y="1485"/>
                    </a:lnTo>
                    <a:lnTo>
                      <a:pt x="1751" y="1485"/>
                    </a:lnTo>
                    <a:lnTo>
                      <a:pt x="1753" y="1487"/>
                    </a:lnTo>
                    <a:lnTo>
                      <a:pt x="1751" y="1490"/>
                    </a:lnTo>
                    <a:lnTo>
                      <a:pt x="1751" y="1493"/>
                    </a:lnTo>
                    <a:lnTo>
                      <a:pt x="1746" y="1493"/>
                    </a:lnTo>
                    <a:lnTo>
                      <a:pt x="1745" y="1498"/>
                    </a:lnTo>
                    <a:lnTo>
                      <a:pt x="1738" y="1502"/>
                    </a:lnTo>
                    <a:lnTo>
                      <a:pt x="1733" y="1502"/>
                    </a:lnTo>
                    <a:lnTo>
                      <a:pt x="1728" y="1507"/>
                    </a:lnTo>
                    <a:lnTo>
                      <a:pt x="1726" y="1507"/>
                    </a:lnTo>
                    <a:lnTo>
                      <a:pt x="1723" y="1510"/>
                    </a:lnTo>
                    <a:lnTo>
                      <a:pt x="1720" y="1510"/>
                    </a:lnTo>
                    <a:lnTo>
                      <a:pt x="1720" y="1512"/>
                    </a:lnTo>
                    <a:lnTo>
                      <a:pt x="1715" y="1513"/>
                    </a:lnTo>
                    <a:lnTo>
                      <a:pt x="1711" y="1510"/>
                    </a:lnTo>
                    <a:lnTo>
                      <a:pt x="1708" y="1512"/>
                    </a:lnTo>
                    <a:lnTo>
                      <a:pt x="1705" y="1512"/>
                    </a:lnTo>
                    <a:lnTo>
                      <a:pt x="1703" y="1510"/>
                    </a:lnTo>
                    <a:lnTo>
                      <a:pt x="1698" y="1513"/>
                    </a:lnTo>
                    <a:lnTo>
                      <a:pt x="1693" y="1513"/>
                    </a:lnTo>
                    <a:lnTo>
                      <a:pt x="1691" y="1510"/>
                    </a:lnTo>
                    <a:lnTo>
                      <a:pt x="1690" y="1510"/>
                    </a:lnTo>
                    <a:lnTo>
                      <a:pt x="1690" y="1513"/>
                    </a:lnTo>
                    <a:lnTo>
                      <a:pt x="1685" y="1515"/>
                    </a:lnTo>
                    <a:lnTo>
                      <a:pt x="1680" y="1513"/>
                    </a:lnTo>
                    <a:lnTo>
                      <a:pt x="1680" y="1515"/>
                    </a:lnTo>
                    <a:lnTo>
                      <a:pt x="1682" y="1517"/>
                    </a:lnTo>
                    <a:lnTo>
                      <a:pt x="1680" y="1518"/>
                    </a:lnTo>
                    <a:lnTo>
                      <a:pt x="1677" y="1522"/>
                    </a:lnTo>
                    <a:lnTo>
                      <a:pt x="1673" y="1522"/>
                    </a:lnTo>
                    <a:lnTo>
                      <a:pt x="1673" y="1525"/>
                    </a:lnTo>
                    <a:lnTo>
                      <a:pt x="1670" y="1531"/>
                    </a:lnTo>
                    <a:lnTo>
                      <a:pt x="1667" y="1531"/>
                    </a:lnTo>
                    <a:lnTo>
                      <a:pt x="1665" y="1533"/>
                    </a:lnTo>
                    <a:lnTo>
                      <a:pt x="1662" y="1535"/>
                    </a:lnTo>
                    <a:lnTo>
                      <a:pt x="1658" y="1540"/>
                    </a:lnTo>
                    <a:lnTo>
                      <a:pt x="1657" y="1538"/>
                    </a:lnTo>
                    <a:lnTo>
                      <a:pt x="1653" y="1540"/>
                    </a:lnTo>
                    <a:lnTo>
                      <a:pt x="1648" y="1540"/>
                    </a:lnTo>
                    <a:lnTo>
                      <a:pt x="1647" y="1543"/>
                    </a:lnTo>
                    <a:lnTo>
                      <a:pt x="1643" y="1545"/>
                    </a:lnTo>
                    <a:lnTo>
                      <a:pt x="1640" y="1543"/>
                    </a:lnTo>
                    <a:lnTo>
                      <a:pt x="1632" y="1543"/>
                    </a:lnTo>
                    <a:lnTo>
                      <a:pt x="1630" y="1541"/>
                    </a:lnTo>
                    <a:lnTo>
                      <a:pt x="1625" y="1543"/>
                    </a:lnTo>
                    <a:lnTo>
                      <a:pt x="1622" y="1543"/>
                    </a:lnTo>
                    <a:lnTo>
                      <a:pt x="1610" y="1546"/>
                    </a:lnTo>
                    <a:lnTo>
                      <a:pt x="1607" y="1545"/>
                    </a:lnTo>
                    <a:lnTo>
                      <a:pt x="1607" y="1543"/>
                    </a:lnTo>
                    <a:lnTo>
                      <a:pt x="1603" y="1541"/>
                    </a:lnTo>
                    <a:lnTo>
                      <a:pt x="1600" y="1543"/>
                    </a:lnTo>
                    <a:lnTo>
                      <a:pt x="1595" y="1543"/>
                    </a:lnTo>
                    <a:lnTo>
                      <a:pt x="1588" y="1540"/>
                    </a:lnTo>
                    <a:lnTo>
                      <a:pt x="1587" y="1541"/>
                    </a:lnTo>
                    <a:lnTo>
                      <a:pt x="1580" y="1540"/>
                    </a:lnTo>
                    <a:lnTo>
                      <a:pt x="1577" y="1538"/>
                    </a:lnTo>
                    <a:lnTo>
                      <a:pt x="1575" y="1538"/>
                    </a:lnTo>
                    <a:lnTo>
                      <a:pt x="1572" y="1540"/>
                    </a:lnTo>
                    <a:lnTo>
                      <a:pt x="1564" y="1540"/>
                    </a:lnTo>
                    <a:lnTo>
                      <a:pt x="1559" y="1536"/>
                    </a:lnTo>
                    <a:lnTo>
                      <a:pt x="1554" y="1538"/>
                    </a:lnTo>
                    <a:lnTo>
                      <a:pt x="1550" y="1538"/>
                    </a:lnTo>
                    <a:lnTo>
                      <a:pt x="1547" y="1536"/>
                    </a:lnTo>
                    <a:lnTo>
                      <a:pt x="1540" y="1538"/>
                    </a:lnTo>
                    <a:lnTo>
                      <a:pt x="1539" y="1538"/>
                    </a:lnTo>
                    <a:lnTo>
                      <a:pt x="1535" y="1538"/>
                    </a:lnTo>
                    <a:lnTo>
                      <a:pt x="1527" y="1535"/>
                    </a:lnTo>
                    <a:lnTo>
                      <a:pt x="1517" y="1536"/>
                    </a:lnTo>
                    <a:lnTo>
                      <a:pt x="1512" y="1535"/>
                    </a:lnTo>
                    <a:lnTo>
                      <a:pt x="1507" y="1531"/>
                    </a:lnTo>
                    <a:lnTo>
                      <a:pt x="1504" y="1533"/>
                    </a:lnTo>
                    <a:lnTo>
                      <a:pt x="1500" y="1535"/>
                    </a:lnTo>
                    <a:lnTo>
                      <a:pt x="1504" y="1538"/>
                    </a:lnTo>
                    <a:lnTo>
                      <a:pt x="1502" y="1540"/>
                    </a:lnTo>
                    <a:lnTo>
                      <a:pt x="1497" y="1540"/>
                    </a:lnTo>
                    <a:lnTo>
                      <a:pt x="1489" y="1548"/>
                    </a:lnTo>
                    <a:lnTo>
                      <a:pt x="1482" y="1550"/>
                    </a:lnTo>
                    <a:lnTo>
                      <a:pt x="1482" y="1553"/>
                    </a:lnTo>
                    <a:lnTo>
                      <a:pt x="1481" y="1556"/>
                    </a:lnTo>
                    <a:lnTo>
                      <a:pt x="1479" y="1561"/>
                    </a:lnTo>
                    <a:lnTo>
                      <a:pt x="1477" y="1565"/>
                    </a:lnTo>
                    <a:lnTo>
                      <a:pt x="1469" y="1565"/>
                    </a:lnTo>
                    <a:lnTo>
                      <a:pt x="1466" y="1566"/>
                    </a:lnTo>
                    <a:lnTo>
                      <a:pt x="1457" y="1566"/>
                    </a:lnTo>
                    <a:lnTo>
                      <a:pt x="1454" y="1571"/>
                    </a:lnTo>
                    <a:lnTo>
                      <a:pt x="1451" y="1573"/>
                    </a:lnTo>
                    <a:lnTo>
                      <a:pt x="1449" y="1571"/>
                    </a:lnTo>
                    <a:lnTo>
                      <a:pt x="1444" y="1573"/>
                    </a:lnTo>
                    <a:lnTo>
                      <a:pt x="1442" y="1578"/>
                    </a:lnTo>
                    <a:lnTo>
                      <a:pt x="1437" y="1578"/>
                    </a:lnTo>
                    <a:lnTo>
                      <a:pt x="1432" y="1581"/>
                    </a:lnTo>
                    <a:lnTo>
                      <a:pt x="1432" y="1585"/>
                    </a:lnTo>
                    <a:lnTo>
                      <a:pt x="1429" y="1585"/>
                    </a:lnTo>
                    <a:lnTo>
                      <a:pt x="1422" y="1593"/>
                    </a:lnTo>
                    <a:lnTo>
                      <a:pt x="1414" y="1596"/>
                    </a:lnTo>
                    <a:lnTo>
                      <a:pt x="1411" y="1605"/>
                    </a:lnTo>
                    <a:lnTo>
                      <a:pt x="1404" y="1608"/>
                    </a:lnTo>
                    <a:lnTo>
                      <a:pt x="1399" y="1613"/>
                    </a:lnTo>
                    <a:lnTo>
                      <a:pt x="1394" y="1613"/>
                    </a:lnTo>
                    <a:lnTo>
                      <a:pt x="1392" y="1620"/>
                    </a:lnTo>
                    <a:lnTo>
                      <a:pt x="1389" y="1624"/>
                    </a:lnTo>
                    <a:lnTo>
                      <a:pt x="1378" y="1629"/>
                    </a:lnTo>
                    <a:lnTo>
                      <a:pt x="1378" y="1633"/>
                    </a:lnTo>
                    <a:lnTo>
                      <a:pt x="1364" y="1638"/>
                    </a:lnTo>
                    <a:lnTo>
                      <a:pt x="1358" y="1639"/>
                    </a:lnTo>
                    <a:lnTo>
                      <a:pt x="1363" y="1639"/>
                    </a:lnTo>
                    <a:lnTo>
                      <a:pt x="1376" y="1634"/>
                    </a:lnTo>
                    <a:lnTo>
                      <a:pt x="1386" y="1629"/>
                    </a:lnTo>
                    <a:lnTo>
                      <a:pt x="1394" y="1626"/>
                    </a:lnTo>
                    <a:lnTo>
                      <a:pt x="1401" y="1618"/>
                    </a:lnTo>
                    <a:lnTo>
                      <a:pt x="1407" y="1613"/>
                    </a:lnTo>
                    <a:lnTo>
                      <a:pt x="1411" y="1611"/>
                    </a:lnTo>
                    <a:lnTo>
                      <a:pt x="1422" y="1601"/>
                    </a:lnTo>
                    <a:lnTo>
                      <a:pt x="1439" y="1591"/>
                    </a:lnTo>
                    <a:lnTo>
                      <a:pt x="1451" y="1585"/>
                    </a:lnTo>
                    <a:lnTo>
                      <a:pt x="1457" y="1585"/>
                    </a:lnTo>
                    <a:lnTo>
                      <a:pt x="1464" y="1581"/>
                    </a:lnTo>
                    <a:lnTo>
                      <a:pt x="1476" y="1578"/>
                    </a:lnTo>
                    <a:lnTo>
                      <a:pt x="1490" y="1575"/>
                    </a:lnTo>
                    <a:lnTo>
                      <a:pt x="1495" y="1573"/>
                    </a:lnTo>
                    <a:lnTo>
                      <a:pt x="1500" y="1571"/>
                    </a:lnTo>
                    <a:lnTo>
                      <a:pt x="1517" y="1571"/>
                    </a:lnTo>
                    <a:lnTo>
                      <a:pt x="1525" y="1575"/>
                    </a:lnTo>
                    <a:lnTo>
                      <a:pt x="1535" y="1580"/>
                    </a:lnTo>
                    <a:lnTo>
                      <a:pt x="1535" y="1581"/>
                    </a:lnTo>
                    <a:lnTo>
                      <a:pt x="1529" y="1581"/>
                    </a:lnTo>
                    <a:lnTo>
                      <a:pt x="1529" y="1581"/>
                    </a:lnTo>
                    <a:lnTo>
                      <a:pt x="1527" y="1583"/>
                    </a:lnTo>
                    <a:lnTo>
                      <a:pt x="1532" y="1583"/>
                    </a:lnTo>
                    <a:lnTo>
                      <a:pt x="1537" y="1585"/>
                    </a:lnTo>
                    <a:lnTo>
                      <a:pt x="1539" y="1588"/>
                    </a:lnTo>
                    <a:lnTo>
                      <a:pt x="1535" y="1588"/>
                    </a:lnTo>
                    <a:lnTo>
                      <a:pt x="1539" y="1590"/>
                    </a:lnTo>
                    <a:lnTo>
                      <a:pt x="1534" y="1598"/>
                    </a:lnTo>
                    <a:lnTo>
                      <a:pt x="1529" y="1598"/>
                    </a:lnTo>
                    <a:lnTo>
                      <a:pt x="1524" y="1603"/>
                    </a:lnTo>
                    <a:lnTo>
                      <a:pt x="1520" y="1603"/>
                    </a:lnTo>
                    <a:lnTo>
                      <a:pt x="1514" y="1606"/>
                    </a:lnTo>
                    <a:lnTo>
                      <a:pt x="1509" y="1606"/>
                    </a:lnTo>
                    <a:lnTo>
                      <a:pt x="1505" y="1603"/>
                    </a:lnTo>
                    <a:lnTo>
                      <a:pt x="1499" y="1601"/>
                    </a:lnTo>
                    <a:lnTo>
                      <a:pt x="1495" y="1605"/>
                    </a:lnTo>
                    <a:lnTo>
                      <a:pt x="1490" y="1605"/>
                    </a:lnTo>
                    <a:lnTo>
                      <a:pt x="1485" y="1605"/>
                    </a:lnTo>
                    <a:lnTo>
                      <a:pt x="1479" y="1606"/>
                    </a:lnTo>
                    <a:lnTo>
                      <a:pt x="1485" y="1606"/>
                    </a:lnTo>
                    <a:lnTo>
                      <a:pt x="1492" y="1606"/>
                    </a:lnTo>
                    <a:lnTo>
                      <a:pt x="1502" y="1610"/>
                    </a:lnTo>
                    <a:lnTo>
                      <a:pt x="1504" y="1613"/>
                    </a:lnTo>
                    <a:lnTo>
                      <a:pt x="1505" y="1616"/>
                    </a:lnTo>
                    <a:lnTo>
                      <a:pt x="1510" y="1613"/>
                    </a:lnTo>
                    <a:lnTo>
                      <a:pt x="1515" y="1611"/>
                    </a:lnTo>
                    <a:lnTo>
                      <a:pt x="1520" y="1611"/>
                    </a:lnTo>
                    <a:lnTo>
                      <a:pt x="1522" y="1613"/>
                    </a:lnTo>
                    <a:lnTo>
                      <a:pt x="1525" y="1613"/>
                    </a:lnTo>
                    <a:lnTo>
                      <a:pt x="1525" y="1615"/>
                    </a:lnTo>
                    <a:lnTo>
                      <a:pt x="1522" y="1618"/>
                    </a:lnTo>
                    <a:lnTo>
                      <a:pt x="1515" y="1629"/>
                    </a:lnTo>
                    <a:lnTo>
                      <a:pt x="1512" y="1629"/>
                    </a:lnTo>
                    <a:lnTo>
                      <a:pt x="1509" y="1633"/>
                    </a:lnTo>
                    <a:lnTo>
                      <a:pt x="1519" y="1633"/>
                    </a:lnTo>
                    <a:lnTo>
                      <a:pt x="1519" y="1634"/>
                    </a:lnTo>
                    <a:lnTo>
                      <a:pt x="1515" y="1639"/>
                    </a:lnTo>
                    <a:lnTo>
                      <a:pt x="1519" y="1643"/>
                    </a:lnTo>
                    <a:lnTo>
                      <a:pt x="1519" y="1646"/>
                    </a:lnTo>
                    <a:lnTo>
                      <a:pt x="1519" y="1653"/>
                    </a:lnTo>
                    <a:lnTo>
                      <a:pt x="1520" y="1653"/>
                    </a:lnTo>
                    <a:lnTo>
                      <a:pt x="1524" y="1659"/>
                    </a:lnTo>
                    <a:lnTo>
                      <a:pt x="1529" y="1659"/>
                    </a:lnTo>
                    <a:lnTo>
                      <a:pt x="1530" y="1661"/>
                    </a:lnTo>
                    <a:lnTo>
                      <a:pt x="1537" y="1661"/>
                    </a:lnTo>
                    <a:lnTo>
                      <a:pt x="1535" y="1664"/>
                    </a:lnTo>
                    <a:lnTo>
                      <a:pt x="1530" y="1666"/>
                    </a:lnTo>
                    <a:lnTo>
                      <a:pt x="1537" y="1669"/>
                    </a:lnTo>
                    <a:lnTo>
                      <a:pt x="1545" y="1669"/>
                    </a:lnTo>
                    <a:lnTo>
                      <a:pt x="1549" y="1673"/>
                    </a:lnTo>
                    <a:lnTo>
                      <a:pt x="1552" y="1671"/>
                    </a:lnTo>
                    <a:lnTo>
                      <a:pt x="1559" y="1673"/>
                    </a:lnTo>
                    <a:lnTo>
                      <a:pt x="1559" y="1676"/>
                    </a:lnTo>
                    <a:lnTo>
                      <a:pt x="1567" y="1676"/>
                    </a:lnTo>
                    <a:lnTo>
                      <a:pt x="1569" y="1674"/>
                    </a:lnTo>
                    <a:lnTo>
                      <a:pt x="1577" y="1669"/>
                    </a:lnTo>
                    <a:lnTo>
                      <a:pt x="1577" y="1674"/>
                    </a:lnTo>
                    <a:lnTo>
                      <a:pt x="1575" y="1676"/>
                    </a:lnTo>
                    <a:lnTo>
                      <a:pt x="1582" y="1676"/>
                    </a:lnTo>
                    <a:lnTo>
                      <a:pt x="1590" y="1679"/>
                    </a:lnTo>
                    <a:lnTo>
                      <a:pt x="1590" y="1683"/>
                    </a:lnTo>
                    <a:lnTo>
                      <a:pt x="1587" y="1683"/>
                    </a:lnTo>
                    <a:lnTo>
                      <a:pt x="1585" y="1683"/>
                    </a:lnTo>
                    <a:lnTo>
                      <a:pt x="1588" y="1686"/>
                    </a:lnTo>
                    <a:lnTo>
                      <a:pt x="1593" y="1686"/>
                    </a:lnTo>
                    <a:lnTo>
                      <a:pt x="1597" y="1688"/>
                    </a:lnTo>
                    <a:lnTo>
                      <a:pt x="1592" y="1689"/>
                    </a:lnTo>
                    <a:lnTo>
                      <a:pt x="1588" y="1688"/>
                    </a:lnTo>
                    <a:lnTo>
                      <a:pt x="1585" y="1689"/>
                    </a:lnTo>
                    <a:lnTo>
                      <a:pt x="1577" y="1691"/>
                    </a:lnTo>
                    <a:lnTo>
                      <a:pt x="1567" y="1696"/>
                    </a:lnTo>
                    <a:lnTo>
                      <a:pt x="1562" y="1696"/>
                    </a:lnTo>
                    <a:lnTo>
                      <a:pt x="1554" y="1698"/>
                    </a:lnTo>
                    <a:lnTo>
                      <a:pt x="1547" y="1699"/>
                    </a:lnTo>
                    <a:lnTo>
                      <a:pt x="1539" y="1704"/>
                    </a:lnTo>
                    <a:lnTo>
                      <a:pt x="1535" y="1704"/>
                    </a:lnTo>
                    <a:lnTo>
                      <a:pt x="1535" y="1706"/>
                    </a:lnTo>
                    <a:lnTo>
                      <a:pt x="1529" y="1704"/>
                    </a:lnTo>
                    <a:lnTo>
                      <a:pt x="1527" y="1701"/>
                    </a:lnTo>
                    <a:lnTo>
                      <a:pt x="1525" y="1701"/>
                    </a:lnTo>
                    <a:lnTo>
                      <a:pt x="1524" y="1703"/>
                    </a:lnTo>
                    <a:lnTo>
                      <a:pt x="1520" y="1703"/>
                    </a:lnTo>
                    <a:lnTo>
                      <a:pt x="1517" y="1708"/>
                    </a:lnTo>
                    <a:lnTo>
                      <a:pt x="1519" y="1709"/>
                    </a:lnTo>
                    <a:lnTo>
                      <a:pt x="1510" y="1714"/>
                    </a:lnTo>
                    <a:lnTo>
                      <a:pt x="1504" y="1722"/>
                    </a:lnTo>
                    <a:lnTo>
                      <a:pt x="1500" y="1724"/>
                    </a:lnTo>
                    <a:lnTo>
                      <a:pt x="1494" y="1727"/>
                    </a:lnTo>
                    <a:lnTo>
                      <a:pt x="1492" y="1727"/>
                    </a:lnTo>
                    <a:lnTo>
                      <a:pt x="1490" y="1727"/>
                    </a:lnTo>
                    <a:lnTo>
                      <a:pt x="1489" y="1732"/>
                    </a:lnTo>
                    <a:lnTo>
                      <a:pt x="1487" y="1734"/>
                    </a:lnTo>
                    <a:lnTo>
                      <a:pt x="1484" y="1732"/>
                    </a:lnTo>
                    <a:lnTo>
                      <a:pt x="1482" y="1734"/>
                    </a:lnTo>
                    <a:lnTo>
                      <a:pt x="1479" y="1731"/>
                    </a:lnTo>
                    <a:lnTo>
                      <a:pt x="1477" y="1726"/>
                    </a:lnTo>
                    <a:lnTo>
                      <a:pt x="1476" y="1724"/>
                    </a:lnTo>
                    <a:lnTo>
                      <a:pt x="1472" y="1726"/>
                    </a:lnTo>
                    <a:lnTo>
                      <a:pt x="1472" y="1721"/>
                    </a:lnTo>
                    <a:lnTo>
                      <a:pt x="1471" y="1718"/>
                    </a:lnTo>
                    <a:lnTo>
                      <a:pt x="1471" y="1713"/>
                    </a:lnTo>
                    <a:lnTo>
                      <a:pt x="1474" y="1706"/>
                    </a:lnTo>
                    <a:lnTo>
                      <a:pt x="1481" y="1701"/>
                    </a:lnTo>
                    <a:lnTo>
                      <a:pt x="1481" y="1698"/>
                    </a:lnTo>
                    <a:lnTo>
                      <a:pt x="1490" y="1693"/>
                    </a:lnTo>
                    <a:lnTo>
                      <a:pt x="1500" y="1691"/>
                    </a:lnTo>
                    <a:lnTo>
                      <a:pt x="1509" y="1686"/>
                    </a:lnTo>
                    <a:lnTo>
                      <a:pt x="1515" y="1684"/>
                    </a:lnTo>
                    <a:lnTo>
                      <a:pt x="1519" y="1686"/>
                    </a:lnTo>
                    <a:lnTo>
                      <a:pt x="1520" y="1689"/>
                    </a:lnTo>
                    <a:lnTo>
                      <a:pt x="1524" y="1691"/>
                    </a:lnTo>
                    <a:lnTo>
                      <a:pt x="1522" y="1689"/>
                    </a:lnTo>
                    <a:lnTo>
                      <a:pt x="1524" y="1686"/>
                    </a:lnTo>
                    <a:lnTo>
                      <a:pt x="1529" y="1686"/>
                    </a:lnTo>
                    <a:lnTo>
                      <a:pt x="1535" y="1684"/>
                    </a:lnTo>
                    <a:lnTo>
                      <a:pt x="1540" y="1683"/>
                    </a:lnTo>
                    <a:lnTo>
                      <a:pt x="1532" y="1683"/>
                    </a:lnTo>
                    <a:lnTo>
                      <a:pt x="1522" y="1683"/>
                    </a:lnTo>
                    <a:lnTo>
                      <a:pt x="1519" y="1681"/>
                    </a:lnTo>
                    <a:lnTo>
                      <a:pt x="1514" y="1681"/>
                    </a:lnTo>
                    <a:lnTo>
                      <a:pt x="1512" y="1684"/>
                    </a:lnTo>
                    <a:lnTo>
                      <a:pt x="1505" y="1683"/>
                    </a:lnTo>
                    <a:lnTo>
                      <a:pt x="1510" y="1678"/>
                    </a:lnTo>
                    <a:lnTo>
                      <a:pt x="1515" y="1676"/>
                    </a:lnTo>
                    <a:lnTo>
                      <a:pt x="1520" y="1671"/>
                    </a:lnTo>
                    <a:lnTo>
                      <a:pt x="1520" y="1669"/>
                    </a:lnTo>
                    <a:lnTo>
                      <a:pt x="1517" y="1671"/>
                    </a:lnTo>
                    <a:lnTo>
                      <a:pt x="1517" y="1668"/>
                    </a:lnTo>
                    <a:lnTo>
                      <a:pt x="1512" y="1674"/>
                    </a:lnTo>
                    <a:lnTo>
                      <a:pt x="1507" y="1676"/>
                    </a:lnTo>
                    <a:lnTo>
                      <a:pt x="1502" y="1681"/>
                    </a:lnTo>
                    <a:lnTo>
                      <a:pt x="1497" y="1681"/>
                    </a:lnTo>
                    <a:lnTo>
                      <a:pt x="1495" y="1683"/>
                    </a:lnTo>
                    <a:lnTo>
                      <a:pt x="1484" y="1686"/>
                    </a:lnTo>
                    <a:lnTo>
                      <a:pt x="1482" y="1684"/>
                    </a:lnTo>
                    <a:lnTo>
                      <a:pt x="1484" y="1683"/>
                    </a:lnTo>
                    <a:lnTo>
                      <a:pt x="1482" y="1683"/>
                    </a:lnTo>
                    <a:lnTo>
                      <a:pt x="1484" y="1678"/>
                    </a:lnTo>
                    <a:lnTo>
                      <a:pt x="1481" y="1683"/>
                    </a:lnTo>
                    <a:lnTo>
                      <a:pt x="1477" y="1686"/>
                    </a:lnTo>
                    <a:lnTo>
                      <a:pt x="1472" y="1688"/>
                    </a:lnTo>
                    <a:lnTo>
                      <a:pt x="1469" y="1686"/>
                    </a:lnTo>
                    <a:lnTo>
                      <a:pt x="1466" y="1689"/>
                    </a:lnTo>
                    <a:lnTo>
                      <a:pt x="1464" y="1688"/>
                    </a:lnTo>
                    <a:lnTo>
                      <a:pt x="1462" y="1684"/>
                    </a:lnTo>
                    <a:lnTo>
                      <a:pt x="1457" y="1686"/>
                    </a:lnTo>
                    <a:lnTo>
                      <a:pt x="1449" y="1684"/>
                    </a:lnTo>
                    <a:lnTo>
                      <a:pt x="1449" y="1684"/>
                    </a:lnTo>
                    <a:lnTo>
                      <a:pt x="1449" y="1683"/>
                    </a:lnTo>
                    <a:lnTo>
                      <a:pt x="1449" y="1681"/>
                    </a:lnTo>
                    <a:lnTo>
                      <a:pt x="1449" y="1679"/>
                    </a:lnTo>
                    <a:lnTo>
                      <a:pt x="1449" y="1676"/>
                    </a:lnTo>
                    <a:lnTo>
                      <a:pt x="1449" y="1673"/>
                    </a:lnTo>
                    <a:lnTo>
                      <a:pt x="1447" y="1671"/>
                    </a:lnTo>
                    <a:lnTo>
                      <a:pt x="1446" y="1668"/>
                    </a:lnTo>
                    <a:lnTo>
                      <a:pt x="1444" y="1668"/>
                    </a:lnTo>
                    <a:lnTo>
                      <a:pt x="1446" y="1664"/>
                    </a:lnTo>
                    <a:lnTo>
                      <a:pt x="1451" y="1636"/>
                    </a:lnTo>
                    <a:lnTo>
                      <a:pt x="1451" y="1629"/>
                    </a:lnTo>
                    <a:lnTo>
                      <a:pt x="1441" y="1621"/>
                    </a:lnTo>
                    <a:lnTo>
                      <a:pt x="1439" y="1623"/>
                    </a:lnTo>
                    <a:lnTo>
                      <a:pt x="1432" y="1621"/>
                    </a:lnTo>
                    <a:lnTo>
                      <a:pt x="1427" y="1623"/>
                    </a:lnTo>
                    <a:lnTo>
                      <a:pt x="1424" y="1620"/>
                    </a:lnTo>
                    <a:lnTo>
                      <a:pt x="1421" y="1618"/>
                    </a:lnTo>
                    <a:lnTo>
                      <a:pt x="1419" y="1618"/>
                    </a:lnTo>
                    <a:lnTo>
                      <a:pt x="1416" y="1623"/>
                    </a:lnTo>
                    <a:lnTo>
                      <a:pt x="1412" y="1626"/>
                    </a:lnTo>
                    <a:lnTo>
                      <a:pt x="1404" y="1634"/>
                    </a:lnTo>
                    <a:lnTo>
                      <a:pt x="1401" y="1639"/>
                    </a:lnTo>
                    <a:lnTo>
                      <a:pt x="1401" y="1643"/>
                    </a:lnTo>
                    <a:lnTo>
                      <a:pt x="1394" y="1646"/>
                    </a:lnTo>
                    <a:lnTo>
                      <a:pt x="1394" y="1651"/>
                    </a:lnTo>
                    <a:lnTo>
                      <a:pt x="1391" y="1656"/>
                    </a:lnTo>
                    <a:lnTo>
                      <a:pt x="1386" y="1663"/>
                    </a:lnTo>
                    <a:lnTo>
                      <a:pt x="1383" y="1664"/>
                    </a:lnTo>
                    <a:lnTo>
                      <a:pt x="1374" y="1671"/>
                    </a:lnTo>
                    <a:lnTo>
                      <a:pt x="1373" y="1674"/>
                    </a:lnTo>
                    <a:lnTo>
                      <a:pt x="1371" y="1676"/>
                    </a:lnTo>
                    <a:lnTo>
                      <a:pt x="1366" y="1676"/>
                    </a:lnTo>
                    <a:lnTo>
                      <a:pt x="1363" y="1676"/>
                    </a:lnTo>
                    <a:lnTo>
                      <a:pt x="1361" y="1678"/>
                    </a:lnTo>
                    <a:lnTo>
                      <a:pt x="1359" y="1678"/>
                    </a:lnTo>
                    <a:lnTo>
                      <a:pt x="1353" y="1683"/>
                    </a:lnTo>
                    <a:lnTo>
                      <a:pt x="1283" y="1681"/>
                    </a:lnTo>
                    <a:lnTo>
                      <a:pt x="1275" y="1683"/>
                    </a:lnTo>
                    <a:lnTo>
                      <a:pt x="1270" y="1686"/>
                    </a:lnTo>
                    <a:lnTo>
                      <a:pt x="1265" y="1688"/>
                    </a:lnTo>
                    <a:lnTo>
                      <a:pt x="1260" y="1691"/>
                    </a:lnTo>
                    <a:lnTo>
                      <a:pt x="1248" y="1701"/>
                    </a:lnTo>
                    <a:lnTo>
                      <a:pt x="1241" y="1703"/>
                    </a:lnTo>
                    <a:lnTo>
                      <a:pt x="1238" y="1704"/>
                    </a:lnTo>
                    <a:lnTo>
                      <a:pt x="1216" y="1719"/>
                    </a:lnTo>
                    <a:lnTo>
                      <a:pt x="1172" y="1731"/>
                    </a:lnTo>
                    <a:lnTo>
                      <a:pt x="1170" y="1741"/>
                    </a:lnTo>
                    <a:lnTo>
                      <a:pt x="1158" y="1744"/>
                    </a:lnTo>
                    <a:lnTo>
                      <a:pt x="1075" y="1764"/>
                    </a:lnTo>
                    <a:lnTo>
                      <a:pt x="1072" y="1757"/>
                    </a:lnTo>
                    <a:lnTo>
                      <a:pt x="1077" y="1752"/>
                    </a:lnTo>
                    <a:lnTo>
                      <a:pt x="1085" y="1749"/>
                    </a:lnTo>
                    <a:lnTo>
                      <a:pt x="1088" y="1744"/>
                    </a:lnTo>
                    <a:lnTo>
                      <a:pt x="1092" y="1739"/>
                    </a:lnTo>
                    <a:lnTo>
                      <a:pt x="1095" y="1734"/>
                    </a:lnTo>
                    <a:lnTo>
                      <a:pt x="1097" y="1704"/>
                    </a:lnTo>
                    <a:lnTo>
                      <a:pt x="1080" y="1638"/>
                    </a:lnTo>
                    <a:lnTo>
                      <a:pt x="1065" y="1626"/>
                    </a:lnTo>
                    <a:lnTo>
                      <a:pt x="1060" y="1620"/>
                    </a:lnTo>
                    <a:lnTo>
                      <a:pt x="962" y="1578"/>
                    </a:lnTo>
                    <a:lnTo>
                      <a:pt x="959" y="1576"/>
                    </a:lnTo>
                    <a:lnTo>
                      <a:pt x="954" y="1575"/>
                    </a:lnTo>
                    <a:lnTo>
                      <a:pt x="951" y="1573"/>
                    </a:lnTo>
                    <a:lnTo>
                      <a:pt x="939" y="1573"/>
                    </a:lnTo>
                    <a:lnTo>
                      <a:pt x="937" y="1570"/>
                    </a:lnTo>
                    <a:lnTo>
                      <a:pt x="936" y="1566"/>
                    </a:lnTo>
                    <a:lnTo>
                      <a:pt x="931" y="1570"/>
                    </a:lnTo>
                    <a:lnTo>
                      <a:pt x="922" y="1570"/>
                    </a:lnTo>
                    <a:lnTo>
                      <a:pt x="919" y="1568"/>
                    </a:lnTo>
                    <a:lnTo>
                      <a:pt x="916" y="1565"/>
                    </a:lnTo>
                    <a:lnTo>
                      <a:pt x="911" y="1563"/>
                    </a:lnTo>
                    <a:lnTo>
                      <a:pt x="902" y="1561"/>
                    </a:lnTo>
                    <a:lnTo>
                      <a:pt x="901" y="1556"/>
                    </a:lnTo>
                    <a:lnTo>
                      <a:pt x="897" y="1556"/>
                    </a:lnTo>
                    <a:lnTo>
                      <a:pt x="892" y="1551"/>
                    </a:lnTo>
                    <a:lnTo>
                      <a:pt x="888" y="1553"/>
                    </a:lnTo>
                    <a:lnTo>
                      <a:pt x="884" y="1551"/>
                    </a:lnTo>
                    <a:lnTo>
                      <a:pt x="879" y="1553"/>
                    </a:lnTo>
                    <a:lnTo>
                      <a:pt x="878" y="1553"/>
                    </a:lnTo>
                    <a:lnTo>
                      <a:pt x="874" y="1550"/>
                    </a:lnTo>
                    <a:lnTo>
                      <a:pt x="869" y="1548"/>
                    </a:lnTo>
                    <a:lnTo>
                      <a:pt x="869" y="1548"/>
                    </a:lnTo>
                    <a:lnTo>
                      <a:pt x="864" y="1546"/>
                    </a:lnTo>
                    <a:lnTo>
                      <a:pt x="863" y="1545"/>
                    </a:lnTo>
                    <a:lnTo>
                      <a:pt x="859" y="1543"/>
                    </a:lnTo>
                    <a:lnTo>
                      <a:pt x="859" y="1541"/>
                    </a:lnTo>
                    <a:lnTo>
                      <a:pt x="854" y="1536"/>
                    </a:lnTo>
                    <a:lnTo>
                      <a:pt x="849" y="1536"/>
                    </a:lnTo>
                    <a:lnTo>
                      <a:pt x="844" y="1536"/>
                    </a:lnTo>
                    <a:lnTo>
                      <a:pt x="215" y="148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50" name="Freeform 149"/>
              <p:cNvSpPr>
                <a:spLocks noEditPoints="1"/>
              </p:cNvSpPr>
              <p:nvPr/>
            </p:nvSpPr>
            <p:spPr bwMode="auto">
              <a:xfrm>
                <a:off x="4480005" y="2005932"/>
                <a:ext cx="497665" cy="466915"/>
              </a:xfrm>
              <a:custGeom>
                <a:avLst/>
                <a:gdLst/>
                <a:ahLst/>
                <a:cxnLst>
                  <a:cxn ang="0">
                    <a:pos x="776" y="741"/>
                  </a:cxn>
                  <a:cxn ang="0">
                    <a:pos x="924" y="173"/>
                  </a:cxn>
                  <a:cxn ang="0">
                    <a:pos x="837" y="125"/>
                  </a:cxn>
                  <a:cxn ang="0">
                    <a:pos x="769" y="92"/>
                  </a:cxn>
                  <a:cxn ang="0">
                    <a:pos x="733" y="22"/>
                  </a:cxn>
                  <a:cxn ang="0">
                    <a:pos x="718" y="7"/>
                  </a:cxn>
                  <a:cxn ang="0">
                    <a:pos x="605" y="44"/>
                  </a:cxn>
                  <a:cxn ang="0">
                    <a:pos x="435" y="82"/>
                  </a:cxn>
                  <a:cxn ang="0">
                    <a:pos x="434" y="231"/>
                  </a:cxn>
                  <a:cxn ang="0">
                    <a:pos x="410" y="260"/>
                  </a:cxn>
                  <a:cxn ang="0">
                    <a:pos x="341" y="216"/>
                  </a:cxn>
                  <a:cxn ang="0">
                    <a:pos x="289" y="281"/>
                  </a:cxn>
                  <a:cxn ang="0">
                    <a:pos x="316" y="324"/>
                  </a:cxn>
                  <a:cxn ang="0">
                    <a:pos x="346" y="368"/>
                  </a:cxn>
                  <a:cxn ang="0">
                    <a:pos x="219" y="422"/>
                  </a:cxn>
                  <a:cxn ang="0">
                    <a:pos x="168" y="494"/>
                  </a:cxn>
                  <a:cxn ang="0">
                    <a:pos x="154" y="510"/>
                  </a:cxn>
                  <a:cxn ang="0">
                    <a:pos x="201" y="560"/>
                  </a:cxn>
                  <a:cxn ang="0">
                    <a:pos x="216" y="600"/>
                  </a:cxn>
                  <a:cxn ang="0">
                    <a:pos x="291" y="615"/>
                  </a:cxn>
                  <a:cxn ang="0">
                    <a:pos x="194" y="703"/>
                  </a:cxn>
                  <a:cxn ang="0">
                    <a:pos x="78" y="758"/>
                  </a:cxn>
                  <a:cxn ang="0">
                    <a:pos x="111" y="750"/>
                  </a:cxn>
                  <a:cxn ang="0">
                    <a:pos x="174" y="743"/>
                  </a:cxn>
                  <a:cxn ang="0">
                    <a:pos x="236" y="713"/>
                  </a:cxn>
                  <a:cxn ang="0">
                    <a:pos x="317" y="672"/>
                  </a:cxn>
                  <a:cxn ang="0">
                    <a:pos x="362" y="608"/>
                  </a:cxn>
                  <a:cxn ang="0">
                    <a:pos x="473" y="547"/>
                  </a:cxn>
                  <a:cxn ang="0">
                    <a:pos x="410" y="612"/>
                  </a:cxn>
                  <a:cxn ang="0">
                    <a:pos x="445" y="625"/>
                  </a:cxn>
                  <a:cxn ang="0">
                    <a:pos x="507" y="588"/>
                  </a:cxn>
                  <a:cxn ang="0">
                    <a:pos x="553" y="580"/>
                  </a:cxn>
                  <a:cxn ang="0">
                    <a:pos x="585" y="617"/>
                  </a:cxn>
                  <a:cxn ang="0">
                    <a:pos x="663" y="662"/>
                  </a:cxn>
                  <a:cxn ang="0">
                    <a:pos x="688" y="720"/>
                  </a:cxn>
                  <a:cxn ang="0">
                    <a:pos x="726" y="720"/>
                  </a:cxn>
                  <a:cxn ang="0">
                    <a:pos x="747" y="730"/>
                  </a:cxn>
                  <a:cxn ang="0">
                    <a:pos x="756" y="798"/>
                  </a:cxn>
                  <a:cxn ang="0">
                    <a:pos x="774" y="849"/>
                  </a:cxn>
                  <a:cxn ang="0">
                    <a:pos x="799" y="861"/>
                  </a:cxn>
                  <a:cxn ang="0">
                    <a:pos x="772" y="856"/>
                  </a:cxn>
                  <a:cxn ang="0">
                    <a:pos x="719" y="874"/>
                  </a:cxn>
                  <a:cxn ang="0">
                    <a:pos x="739" y="841"/>
                  </a:cxn>
                  <a:cxn ang="0">
                    <a:pos x="738" y="876"/>
                  </a:cxn>
                  <a:cxn ang="0">
                    <a:pos x="754" y="849"/>
                  </a:cxn>
                  <a:cxn ang="0">
                    <a:pos x="749" y="804"/>
                  </a:cxn>
                  <a:cxn ang="0">
                    <a:pos x="721" y="834"/>
                  </a:cxn>
                  <a:cxn ang="0">
                    <a:pos x="706" y="813"/>
                  </a:cxn>
                  <a:cxn ang="0">
                    <a:pos x="736" y="780"/>
                  </a:cxn>
                  <a:cxn ang="0">
                    <a:pos x="734" y="760"/>
                  </a:cxn>
                  <a:cxn ang="0">
                    <a:pos x="711" y="748"/>
                  </a:cxn>
                  <a:cxn ang="0">
                    <a:pos x="248" y="401"/>
                  </a:cxn>
                  <a:cxn ang="0">
                    <a:pos x="535" y="610"/>
                  </a:cxn>
                  <a:cxn ang="0">
                    <a:pos x="502" y="618"/>
                  </a:cxn>
                  <a:cxn ang="0">
                    <a:pos x="374" y="615"/>
                  </a:cxn>
                  <a:cxn ang="0">
                    <a:pos x="362" y="677"/>
                  </a:cxn>
                  <a:cxn ang="0">
                    <a:pos x="334" y="690"/>
                  </a:cxn>
                  <a:cxn ang="0">
                    <a:pos x="327" y="708"/>
                  </a:cxn>
                  <a:cxn ang="0">
                    <a:pos x="287" y="731"/>
                  </a:cxn>
                  <a:cxn ang="0">
                    <a:pos x="143" y="776"/>
                  </a:cxn>
                  <a:cxn ang="0">
                    <a:pos x="75" y="781"/>
                  </a:cxn>
                  <a:cxn ang="0">
                    <a:pos x="25" y="768"/>
                  </a:cxn>
                </a:cxnLst>
                <a:rect l="0" t="0" r="r" b="b"/>
                <a:pathLst>
                  <a:path w="930" h="899">
                    <a:moveTo>
                      <a:pt x="801" y="861"/>
                    </a:moveTo>
                    <a:lnTo>
                      <a:pt x="801" y="859"/>
                    </a:lnTo>
                    <a:lnTo>
                      <a:pt x="801" y="856"/>
                    </a:lnTo>
                    <a:lnTo>
                      <a:pt x="802" y="854"/>
                    </a:lnTo>
                    <a:lnTo>
                      <a:pt x="802" y="853"/>
                    </a:lnTo>
                    <a:lnTo>
                      <a:pt x="804" y="851"/>
                    </a:lnTo>
                    <a:lnTo>
                      <a:pt x="802" y="849"/>
                    </a:lnTo>
                    <a:lnTo>
                      <a:pt x="799" y="848"/>
                    </a:lnTo>
                    <a:lnTo>
                      <a:pt x="799" y="843"/>
                    </a:lnTo>
                    <a:lnTo>
                      <a:pt x="797" y="839"/>
                    </a:lnTo>
                    <a:lnTo>
                      <a:pt x="792" y="836"/>
                    </a:lnTo>
                    <a:lnTo>
                      <a:pt x="789" y="833"/>
                    </a:lnTo>
                    <a:lnTo>
                      <a:pt x="787" y="831"/>
                    </a:lnTo>
                    <a:lnTo>
                      <a:pt x="782" y="824"/>
                    </a:lnTo>
                    <a:lnTo>
                      <a:pt x="779" y="824"/>
                    </a:lnTo>
                    <a:lnTo>
                      <a:pt x="776" y="824"/>
                    </a:lnTo>
                    <a:lnTo>
                      <a:pt x="776" y="823"/>
                    </a:lnTo>
                    <a:lnTo>
                      <a:pt x="777" y="819"/>
                    </a:lnTo>
                    <a:lnTo>
                      <a:pt x="776" y="816"/>
                    </a:lnTo>
                    <a:lnTo>
                      <a:pt x="774" y="814"/>
                    </a:lnTo>
                    <a:lnTo>
                      <a:pt x="774" y="813"/>
                    </a:lnTo>
                    <a:lnTo>
                      <a:pt x="776" y="811"/>
                    </a:lnTo>
                    <a:lnTo>
                      <a:pt x="777" y="809"/>
                    </a:lnTo>
                    <a:lnTo>
                      <a:pt x="777" y="808"/>
                    </a:lnTo>
                    <a:lnTo>
                      <a:pt x="774" y="806"/>
                    </a:lnTo>
                    <a:lnTo>
                      <a:pt x="772" y="806"/>
                    </a:lnTo>
                    <a:lnTo>
                      <a:pt x="772" y="803"/>
                    </a:lnTo>
                    <a:lnTo>
                      <a:pt x="776" y="801"/>
                    </a:lnTo>
                    <a:lnTo>
                      <a:pt x="774" y="784"/>
                    </a:lnTo>
                    <a:lnTo>
                      <a:pt x="776" y="770"/>
                    </a:lnTo>
                    <a:lnTo>
                      <a:pt x="777" y="756"/>
                    </a:lnTo>
                    <a:lnTo>
                      <a:pt x="776" y="753"/>
                    </a:lnTo>
                    <a:lnTo>
                      <a:pt x="774" y="750"/>
                    </a:lnTo>
                    <a:lnTo>
                      <a:pt x="777" y="745"/>
                    </a:lnTo>
                    <a:lnTo>
                      <a:pt x="776" y="741"/>
                    </a:lnTo>
                    <a:lnTo>
                      <a:pt x="774" y="738"/>
                    </a:lnTo>
                    <a:lnTo>
                      <a:pt x="772" y="730"/>
                    </a:lnTo>
                    <a:lnTo>
                      <a:pt x="767" y="725"/>
                    </a:lnTo>
                    <a:lnTo>
                      <a:pt x="766" y="716"/>
                    </a:lnTo>
                    <a:lnTo>
                      <a:pt x="767" y="713"/>
                    </a:lnTo>
                    <a:lnTo>
                      <a:pt x="762" y="700"/>
                    </a:lnTo>
                    <a:lnTo>
                      <a:pt x="764" y="696"/>
                    </a:lnTo>
                    <a:lnTo>
                      <a:pt x="767" y="691"/>
                    </a:lnTo>
                    <a:lnTo>
                      <a:pt x="766" y="688"/>
                    </a:lnTo>
                    <a:lnTo>
                      <a:pt x="766" y="683"/>
                    </a:lnTo>
                    <a:lnTo>
                      <a:pt x="761" y="680"/>
                    </a:lnTo>
                    <a:lnTo>
                      <a:pt x="752" y="680"/>
                    </a:lnTo>
                    <a:lnTo>
                      <a:pt x="744" y="683"/>
                    </a:lnTo>
                    <a:lnTo>
                      <a:pt x="743" y="683"/>
                    </a:lnTo>
                    <a:lnTo>
                      <a:pt x="734" y="686"/>
                    </a:lnTo>
                    <a:lnTo>
                      <a:pt x="729" y="691"/>
                    </a:lnTo>
                    <a:lnTo>
                      <a:pt x="723" y="700"/>
                    </a:lnTo>
                    <a:lnTo>
                      <a:pt x="716" y="703"/>
                    </a:lnTo>
                    <a:lnTo>
                      <a:pt x="708" y="705"/>
                    </a:lnTo>
                    <a:lnTo>
                      <a:pt x="699" y="705"/>
                    </a:lnTo>
                    <a:lnTo>
                      <a:pt x="698" y="706"/>
                    </a:lnTo>
                    <a:lnTo>
                      <a:pt x="698" y="703"/>
                    </a:lnTo>
                    <a:lnTo>
                      <a:pt x="701" y="696"/>
                    </a:lnTo>
                    <a:lnTo>
                      <a:pt x="699" y="691"/>
                    </a:lnTo>
                    <a:lnTo>
                      <a:pt x="693" y="667"/>
                    </a:lnTo>
                    <a:lnTo>
                      <a:pt x="688" y="655"/>
                    </a:lnTo>
                    <a:lnTo>
                      <a:pt x="686" y="648"/>
                    </a:lnTo>
                    <a:lnTo>
                      <a:pt x="691" y="640"/>
                    </a:lnTo>
                    <a:lnTo>
                      <a:pt x="679" y="638"/>
                    </a:lnTo>
                    <a:lnTo>
                      <a:pt x="669" y="643"/>
                    </a:lnTo>
                    <a:lnTo>
                      <a:pt x="664" y="640"/>
                    </a:lnTo>
                    <a:lnTo>
                      <a:pt x="649" y="640"/>
                    </a:lnTo>
                    <a:lnTo>
                      <a:pt x="930" y="177"/>
                    </a:lnTo>
                    <a:lnTo>
                      <a:pt x="929" y="175"/>
                    </a:lnTo>
                    <a:lnTo>
                      <a:pt x="924" y="173"/>
                    </a:lnTo>
                    <a:lnTo>
                      <a:pt x="920" y="175"/>
                    </a:lnTo>
                    <a:lnTo>
                      <a:pt x="917" y="172"/>
                    </a:lnTo>
                    <a:lnTo>
                      <a:pt x="915" y="163"/>
                    </a:lnTo>
                    <a:lnTo>
                      <a:pt x="914" y="158"/>
                    </a:lnTo>
                    <a:lnTo>
                      <a:pt x="910" y="157"/>
                    </a:lnTo>
                    <a:lnTo>
                      <a:pt x="909" y="152"/>
                    </a:lnTo>
                    <a:lnTo>
                      <a:pt x="905" y="147"/>
                    </a:lnTo>
                    <a:lnTo>
                      <a:pt x="904" y="145"/>
                    </a:lnTo>
                    <a:lnTo>
                      <a:pt x="895" y="145"/>
                    </a:lnTo>
                    <a:lnTo>
                      <a:pt x="894" y="145"/>
                    </a:lnTo>
                    <a:lnTo>
                      <a:pt x="887" y="145"/>
                    </a:lnTo>
                    <a:lnTo>
                      <a:pt x="880" y="147"/>
                    </a:lnTo>
                    <a:lnTo>
                      <a:pt x="877" y="145"/>
                    </a:lnTo>
                    <a:lnTo>
                      <a:pt x="875" y="145"/>
                    </a:lnTo>
                    <a:lnTo>
                      <a:pt x="874" y="143"/>
                    </a:lnTo>
                    <a:lnTo>
                      <a:pt x="872" y="145"/>
                    </a:lnTo>
                    <a:lnTo>
                      <a:pt x="869" y="145"/>
                    </a:lnTo>
                    <a:lnTo>
                      <a:pt x="869" y="143"/>
                    </a:lnTo>
                    <a:lnTo>
                      <a:pt x="870" y="143"/>
                    </a:lnTo>
                    <a:lnTo>
                      <a:pt x="872" y="142"/>
                    </a:lnTo>
                    <a:lnTo>
                      <a:pt x="867" y="138"/>
                    </a:lnTo>
                    <a:lnTo>
                      <a:pt x="864" y="140"/>
                    </a:lnTo>
                    <a:lnTo>
                      <a:pt x="862" y="138"/>
                    </a:lnTo>
                    <a:lnTo>
                      <a:pt x="862" y="137"/>
                    </a:lnTo>
                    <a:lnTo>
                      <a:pt x="864" y="135"/>
                    </a:lnTo>
                    <a:lnTo>
                      <a:pt x="862" y="133"/>
                    </a:lnTo>
                    <a:lnTo>
                      <a:pt x="859" y="135"/>
                    </a:lnTo>
                    <a:lnTo>
                      <a:pt x="855" y="133"/>
                    </a:lnTo>
                    <a:lnTo>
                      <a:pt x="855" y="132"/>
                    </a:lnTo>
                    <a:lnTo>
                      <a:pt x="852" y="128"/>
                    </a:lnTo>
                    <a:lnTo>
                      <a:pt x="845" y="123"/>
                    </a:lnTo>
                    <a:lnTo>
                      <a:pt x="844" y="123"/>
                    </a:lnTo>
                    <a:lnTo>
                      <a:pt x="842" y="123"/>
                    </a:lnTo>
                    <a:lnTo>
                      <a:pt x="841" y="123"/>
                    </a:lnTo>
                    <a:lnTo>
                      <a:pt x="837" y="125"/>
                    </a:lnTo>
                    <a:lnTo>
                      <a:pt x="839" y="123"/>
                    </a:lnTo>
                    <a:lnTo>
                      <a:pt x="837" y="122"/>
                    </a:lnTo>
                    <a:lnTo>
                      <a:pt x="834" y="120"/>
                    </a:lnTo>
                    <a:lnTo>
                      <a:pt x="831" y="123"/>
                    </a:lnTo>
                    <a:lnTo>
                      <a:pt x="829" y="122"/>
                    </a:lnTo>
                    <a:lnTo>
                      <a:pt x="829" y="120"/>
                    </a:lnTo>
                    <a:lnTo>
                      <a:pt x="831" y="118"/>
                    </a:lnTo>
                    <a:lnTo>
                      <a:pt x="829" y="117"/>
                    </a:lnTo>
                    <a:lnTo>
                      <a:pt x="826" y="115"/>
                    </a:lnTo>
                    <a:lnTo>
                      <a:pt x="822" y="115"/>
                    </a:lnTo>
                    <a:lnTo>
                      <a:pt x="824" y="113"/>
                    </a:lnTo>
                    <a:lnTo>
                      <a:pt x="822" y="112"/>
                    </a:lnTo>
                    <a:lnTo>
                      <a:pt x="819" y="110"/>
                    </a:lnTo>
                    <a:lnTo>
                      <a:pt x="816" y="107"/>
                    </a:lnTo>
                    <a:lnTo>
                      <a:pt x="816" y="105"/>
                    </a:lnTo>
                    <a:lnTo>
                      <a:pt x="816" y="103"/>
                    </a:lnTo>
                    <a:lnTo>
                      <a:pt x="812" y="102"/>
                    </a:lnTo>
                    <a:lnTo>
                      <a:pt x="809" y="103"/>
                    </a:lnTo>
                    <a:lnTo>
                      <a:pt x="801" y="112"/>
                    </a:lnTo>
                    <a:lnTo>
                      <a:pt x="791" y="117"/>
                    </a:lnTo>
                    <a:lnTo>
                      <a:pt x="799" y="112"/>
                    </a:lnTo>
                    <a:lnTo>
                      <a:pt x="804" y="103"/>
                    </a:lnTo>
                    <a:lnTo>
                      <a:pt x="811" y="98"/>
                    </a:lnTo>
                    <a:lnTo>
                      <a:pt x="811" y="93"/>
                    </a:lnTo>
                    <a:lnTo>
                      <a:pt x="807" y="92"/>
                    </a:lnTo>
                    <a:lnTo>
                      <a:pt x="802" y="87"/>
                    </a:lnTo>
                    <a:lnTo>
                      <a:pt x="796" y="87"/>
                    </a:lnTo>
                    <a:lnTo>
                      <a:pt x="789" y="90"/>
                    </a:lnTo>
                    <a:lnTo>
                      <a:pt x="786" y="90"/>
                    </a:lnTo>
                    <a:lnTo>
                      <a:pt x="784" y="90"/>
                    </a:lnTo>
                    <a:lnTo>
                      <a:pt x="777" y="92"/>
                    </a:lnTo>
                    <a:lnTo>
                      <a:pt x="771" y="98"/>
                    </a:lnTo>
                    <a:lnTo>
                      <a:pt x="764" y="102"/>
                    </a:lnTo>
                    <a:lnTo>
                      <a:pt x="769" y="97"/>
                    </a:lnTo>
                    <a:lnTo>
                      <a:pt x="769" y="92"/>
                    </a:lnTo>
                    <a:lnTo>
                      <a:pt x="769" y="87"/>
                    </a:lnTo>
                    <a:lnTo>
                      <a:pt x="769" y="84"/>
                    </a:lnTo>
                    <a:lnTo>
                      <a:pt x="762" y="79"/>
                    </a:lnTo>
                    <a:lnTo>
                      <a:pt x="762" y="77"/>
                    </a:lnTo>
                    <a:lnTo>
                      <a:pt x="766" y="75"/>
                    </a:lnTo>
                    <a:lnTo>
                      <a:pt x="771" y="75"/>
                    </a:lnTo>
                    <a:lnTo>
                      <a:pt x="769" y="74"/>
                    </a:lnTo>
                    <a:lnTo>
                      <a:pt x="757" y="67"/>
                    </a:lnTo>
                    <a:lnTo>
                      <a:pt x="757" y="65"/>
                    </a:lnTo>
                    <a:lnTo>
                      <a:pt x="759" y="62"/>
                    </a:lnTo>
                    <a:lnTo>
                      <a:pt x="766" y="59"/>
                    </a:lnTo>
                    <a:lnTo>
                      <a:pt x="769" y="55"/>
                    </a:lnTo>
                    <a:lnTo>
                      <a:pt x="767" y="52"/>
                    </a:lnTo>
                    <a:lnTo>
                      <a:pt x="764" y="49"/>
                    </a:lnTo>
                    <a:lnTo>
                      <a:pt x="762" y="49"/>
                    </a:lnTo>
                    <a:lnTo>
                      <a:pt x="759" y="49"/>
                    </a:lnTo>
                    <a:lnTo>
                      <a:pt x="757" y="45"/>
                    </a:lnTo>
                    <a:lnTo>
                      <a:pt x="754" y="44"/>
                    </a:lnTo>
                    <a:lnTo>
                      <a:pt x="749" y="45"/>
                    </a:lnTo>
                    <a:lnTo>
                      <a:pt x="744" y="42"/>
                    </a:lnTo>
                    <a:lnTo>
                      <a:pt x="741" y="42"/>
                    </a:lnTo>
                    <a:lnTo>
                      <a:pt x="738" y="44"/>
                    </a:lnTo>
                    <a:lnTo>
                      <a:pt x="733" y="44"/>
                    </a:lnTo>
                    <a:lnTo>
                      <a:pt x="729" y="47"/>
                    </a:lnTo>
                    <a:lnTo>
                      <a:pt x="729" y="49"/>
                    </a:lnTo>
                    <a:lnTo>
                      <a:pt x="726" y="45"/>
                    </a:lnTo>
                    <a:lnTo>
                      <a:pt x="728" y="42"/>
                    </a:lnTo>
                    <a:lnTo>
                      <a:pt x="731" y="40"/>
                    </a:lnTo>
                    <a:lnTo>
                      <a:pt x="729" y="37"/>
                    </a:lnTo>
                    <a:lnTo>
                      <a:pt x="731" y="34"/>
                    </a:lnTo>
                    <a:lnTo>
                      <a:pt x="734" y="32"/>
                    </a:lnTo>
                    <a:lnTo>
                      <a:pt x="734" y="29"/>
                    </a:lnTo>
                    <a:lnTo>
                      <a:pt x="736" y="24"/>
                    </a:lnTo>
                    <a:lnTo>
                      <a:pt x="734" y="22"/>
                    </a:lnTo>
                    <a:lnTo>
                      <a:pt x="733" y="22"/>
                    </a:lnTo>
                    <a:lnTo>
                      <a:pt x="728" y="27"/>
                    </a:lnTo>
                    <a:lnTo>
                      <a:pt x="726" y="30"/>
                    </a:lnTo>
                    <a:lnTo>
                      <a:pt x="724" y="30"/>
                    </a:lnTo>
                    <a:lnTo>
                      <a:pt x="721" y="29"/>
                    </a:lnTo>
                    <a:lnTo>
                      <a:pt x="716" y="30"/>
                    </a:lnTo>
                    <a:lnTo>
                      <a:pt x="716" y="32"/>
                    </a:lnTo>
                    <a:lnTo>
                      <a:pt x="716" y="37"/>
                    </a:lnTo>
                    <a:lnTo>
                      <a:pt x="714" y="40"/>
                    </a:lnTo>
                    <a:lnTo>
                      <a:pt x="711" y="40"/>
                    </a:lnTo>
                    <a:lnTo>
                      <a:pt x="709" y="39"/>
                    </a:lnTo>
                    <a:lnTo>
                      <a:pt x="708" y="44"/>
                    </a:lnTo>
                    <a:lnTo>
                      <a:pt x="708" y="49"/>
                    </a:lnTo>
                    <a:lnTo>
                      <a:pt x="706" y="44"/>
                    </a:lnTo>
                    <a:lnTo>
                      <a:pt x="706" y="39"/>
                    </a:lnTo>
                    <a:lnTo>
                      <a:pt x="708" y="35"/>
                    </a:lnTo>
                    <a:lnTo>
                      <a:pt x="706" y="35"/>
                    </a:lnTo>
                    <a:lnTo>
                      <a:pt x="703" y="37"/>
                    </a:lnTo>
                    <a:lnTo>
                      <a:pt x="701" y="40"/>
                    </a:lnTo>
                    <a:lnTo>
                      <a:pt x="698" y="42"/>
                    </a:lnTo>
                    <a:lnTo>
                      <a:pt x="699" y="35"/>
                    </a:lnTo>
                    <a:lnTo>
                      <a:pt x="698" y="30"/>
                    </a:lnTo>
                    <a:lnTo>
                      <a:pt x="693" y="32"/>
                    </a:lnTo>
                    <a:lnTo>
                      <a:pt x="694" y="29"/>
                    </a:lnTo>
                    <a:lnTo>
                      <a:pt x="699" y="25"/>
                    </a:lnTo>
                    <a:lnTo>
                      <a:pt x="704" y="24"/>
                    </a:lnTo>
                    <a:lnTo>
                      <a:pt x="709" y="27"/>
                    </a:lnTo>
                    <a:lnTo>
                      <a:pt x="716" y="25"/>
                    </a:lnTo>
                    <a:lnTo>
                      <a:pt x="721" y="24"/>
                    </a:lnTo>
                    <a:lnTo>
                      <a:pt x="726" y="19"/>
                    </a:lnTo>
                    <a:lnTo>
                      <a:pt x="726" y="17"/>
                    </a:lnTo>
                    <a:lnTo>
                      <a:pt x="728" y="15"/>
                    </a:lnTo>
                    <a:lnTo>
                      <a:pt x="726" y="14"/>
                    </a:lnTo>
                    <a:lnTo>
                      <a:pt x="721" y="10"/>
                    </a:lnTo>
                    <a:lnTo>
                      <a:pt x="719" y="12"/>
                    </a:lnTo>
                    <a:lnTo>
                      <a:pt x="718" y="7"/>
                    </a:lnTo>
                    <a:lnTo>
                      <a:pt x="716" y="5"/>
                    </a:lnTo>
                    <a:lnTo>
                      <a:pt x="714" y="5"/>
                    </a:lnTo>
                    <a:lnTo>
                      <a:pt x="716" y="4"/>
                    </a:lnTo>
                    <a:lnTo>
                      <a:pt x="718" y="2"/>
                    </a:lnTo>
                    <a:lnTo>
                      <a:pt x="719" y="0"/>
                    </a:lnTo>
                    <a:lnTo>
                      <a:pt x="716" y="0"/>
                    </a:lnTo>
                    <a:lnTo>
                      <a:pt x="708" y="5"/>
                    </a:lnTo>
                    <a:lnTo>
                      <a:pt x="706" y="7"/>
                    </a:lnTo>
                    <a:lnTo>
                      <a:pt x="699" y="7"/>
                    </a:lnTo>
                    <a:lnTo>
                      <a:pt x="694" y="10"/>
                    </a:lnTo>
                    <a:lnTo>
                      <a:pt x="684" y="17"/>
                    </a:lnTo>
                    <a:lnTo>
                      <a:pt x="678" y="19"/>
                    </a:lnTo>
                    <a:lnTo>
                      <a:pt x="666" y="19"/>
                    </a:lnTo>
                    <a:lnTo>
                      <a:pt x="659" y="15"/>
                    </a:lnTo>
                    <a:lnTo>
                      <a:pt x="658" y="14"/>
                    </a:lnTo>
                    <a:lnTo>
                      <a:pt x="658" y="15"/>
                    </a:lnTo>
                    <a:lnTo>
                      <a:pt x="653" y="15"/>
                    </a:lnTo>
                    <a:lnTo>
                      <a:pt x="648" y="12"/>
                    </a:lnTo>
                    <a:lnTo>
                      <a:pt x="645" y="14"/>
                    </a:lnTo>
                    <a:lnTo>
                      <a:pt x="643" y="17"/>
                    </a:lnTo>
                    <a:lnTo>
                      <a:pt x="641" y="17"/>
                    </a:lnTo>
                    <a:lnTo>
                      <a:pt x="640" y="14"/>
                    </a:lnTo>
                    <a:lnTo>
                      <a:pt x="641" y="12"/>
                    </a:lnTo>
                    <a:lnTo>
                      <a:pt x="645" y="10"/>
                    </a:lnTo>
                    <a:lnTo>
                      <a:pt x="643" y="9"/>
                    </a:lnTo>
                    <a:lnTo>
                      <a:pt x="636" y="10"/>
                    </a:lnTo>
                    <a:lnTo>
                      <a:pt x="628" y="14"/>
                    </a:lnTo>
                    <a:lnTo>
                      <a:pt x="621" y="17"/>
                    </a:lnTo>
                    <a:lnTo>
                      <a:pt x="618" y="22"/>
                    </a:lnTo>
                    <a:lnTo>
                      <a:pt x="620" y="25"/>
                    </a:lnTo>
                    <a:lnTo>
                      <a:pt x="626" y="27"/>
                    </a:lnTo>
                    <a:lnTo>
                      <a:pt x="623" y="29"/>
                    </a:lnTo>
                    <a:lnTo>
                      <a:pt x="616" y="29"/>
                    </a:lnTo>
                    <a:lnTo>
                      <a:pt x="610" y="34"/>
                    </a:lnTo>
                    <a:lnTo>
                      <a:pt x="605" y="44"/>
                    </a:lnTo>
                    <a:lnTo>
                      <a:pt x="603" y="52"/>
                    </a:lnTo>
                    <a:lnTo>
                      <a:pt x="600" y="52"/>
                    </a:lnTo>
                    <a:lnTo>
                      <a:pt x="600" y="50"/>
                    </a:lnTo>
                    <a:lnTo>
                      <a:pt x="601" y="42"/>
                    </a:lnTo>
                    <a:lnTo>
                      <a:pt x="608" y="32"/>
                    </a:lnTo>
                    <a:lnTo>
                      <a:pt x="608" y="30"/>
                    </a:lnTo>
                    <a:lnTo>
                      <a:pt x="606" y="30"/>
                    </a:lnTo>
                    <a:lnTo>
                      <a:pt x="593" y="34"/>
                    </a:lnTo>
                    <a:lnTo>
                      <a:pt x="588" y="34"/>
                    </a:lnTo>
                    <a:lnTo>
                      <a:pt x="585" y="34"/>
                    </a:lnTo>
                    <a:lnTo>
                      <a:pt x="581" y="29"/>
                    </a:lnTo>
                    <a:lnTo>
                      <a:pt x="576" y="27"/>
                    </a:lnTo>
                    <a:lnTo>
                      <a:pt x="573" y="27"/>
                    </a:lnTo>
                    <a:lnTo>
                      <a:pt x="573" y="29"/>
                    </a:lnTo>
                    <a:lnTo>
                      <a:pt x="580" y="32"/>
                    </a:lnTo>
                    <a:lnTo>
                      <a:pt x="583" y="35"/>
                    </a:lnTo>
                    <a:lnTo>
                      <a:pt x="581" y="35"/>
                    </a:lnTo>
                    <a:lnTo>
                      <a:pt x="573" y="34"/>
                    </a:lnTo>
                    <a:lnTo>
                      <a:pt x="565" y="34"/>
                    </a:lnTo>
                    <a:lnTo>
                      <a:pt x="555" y="37"/>
                    </a:lnTo>
                    <a:lnTo>
                      <a:pt x="543" y="47"/>
                    </a:lnTo>
                    <a:lnTo>
                      <a:pt x="530" y="54"/>
                    </a:lnTo>
                    <a:lnTo>
                      <a:pt x="520" y="60"/>
                    </a:lnTo>
                    <a:lnTo>
                      <a:pt x="510" y="69"/>
                    </a:lnTo>
                    <a:lnTo>
                      <a:pt x="497" y="79"/>
                    </a:lnTo>
                    <a:lnTo>
                      <a:pt x="488" y="80"/>
                    </a:lnTo>
                    <a:lnTo>
                      <a:pt x="485" y="82"/>
                    </a:lnTo>
                    <a:lnTo>
                      <a:pt x="478" y="85"/>
                    </a:lnTo>
                    <a:lnTo>
                      <a:pt x="473" y="85"/>
                    </a:lnTo>
                    <a:lnTo>
                      <a:pt x="465" y="90"/>
                    </a:lnTo>
                    <a:lnTo>
                      <a:pt x="457" y="90"/>
                    </a:lnTo>
                    <a:lnTo>
                      <a:pt x="453" y="87"/>
                    </a:lnTo>
                    <a:lnTo>
                      <a:pt x="447" y="87"/>
                    </a:lnTo>
                    <a:lnTo>
                      <a:pt x="440" y="84"/>
                    </a:lnTo>
                    <a:lnTo>
                      <a:pt x="435" y="82"/>
                    </a:lnTo>
                    <a:lnTo>
                      <a:pt x="427" y="79"/>
                    </a:lnTo>
                    <a:lnTo>
                      <a:pt x="425" y="79"/>
                    </a:lnTo>
                    <a:lnTo>
                      <a:pt x="419" y="84"/>
                    </a:lnTo>
                    <a:lnTo>
                      <a:pt x="410" y="92"/>
                    </a:lnTo>
                    <a:lnTo>
                      <a:pt x="409" y="97"/>
                    </a:lnTo>
                    <a:lnTo>
                      <a:pt x="404" y="100"/>
                    </a:lnTo>
                    <a:lnTo>
                      <a:pt x="400" y="107"/>
                    </a:lnTo>
                    <a:lnTo>
                      <a:pt x="397" y="105"/>
                    </a:lnTo>
                    <a:lnTo>
                      <a:pt x="394" y="103"/>
                    </a:lnTo>
                    <a:lnTo>
                      <a:pt x="392" y="105"/>
                    </a:lnTo>
                    <a:lnTo>
                      <a:pt x="395" y="115"/>
                    </a:lnTo>
                    <a:lnTo>
                      <a:pt x="402" y="133"/>
                    </a:lnTo>
                    <a:lnTo>
                      <a:pt x="407" y="148"/>
                    </a:lnTo>
                    <a:lnTo>
                      <a:pt x="410" y="162"/>
                    </a:lnTo>
                    <a:lnTo>
                      <a:pt x="409" y="175"/>
                    </a:lnTo>
                    <a:lnTo>
                      <a:pt x="404" y="183"/>
                    </a:lnTo>
                    <a:lnTo>
                      <a:pt x="399" y="188"/>
                    </a:lnTo>
                    <a:lnTo>
                      <a:pt x="399" y="191"/>
                    </a:lnTo>
                    <a:lnTo>
                      <a:pt x="409" y="201"/>
                    </a:lnTo>
                    <a:lnTo>
                      <a:pt x="414" y="203"/>
                    </a:lnTo>
                    <a:lnTo>
                      <a:pt x="414" y="198"/>
                    </a:lnTo>
                    <a:lnTo>
                      <a:pt x="415" y="200"/>
                    </a:lnTo>
                    <a:lnTo>
                      <a:pt x="419" y="198"/>
                    </a:lnTo>
                    <a:lnTo>
                      <a:pt x="424" y="198"/>
                    </a:lnTo>
                    <a:lnTo>
                      <a:pt x="419" y="201"/>
                    </a:lnTo>
                    <a:lnTo>
                      <a:pt x="419" y="203"/>
                    </a:lnTo>
                    <a:lnTo>
                      <a:pt x="430" y="213"/>
                    </a:lnTo>
                    <a:lnTo>
                      <a:pt x="429" y="215"/>
                    </a:lnTo>
                    <a:lnTo>
                      <a:pt x="424" y="213"/>
                    </a:lnTo>
                    <a:lnTo>
                      <a:pt x="422" y="216"/>
                    </a:lnTo>
                    <a:lnTo>
                      <a:pt x="420" y="228"/>
                    </a:lnTo>
                    <a:lnTo>
                      <a:pt x="422" y="233"/>
                    </a:lnTo>
                    <a:lnTo>
                      <a:pt x="424" y="235"/>
                    </a:lnTo>
                    <a:lnTo>
                      <a:pt x="427" y="231"/>
                    </a:lnTo>
                    <a:lnTo>
                      <a:pt x="434" y="231"/>
                    </a:lnTo>
                    <a:lnTo>
                      <a:pt x="437" y="233"/>
                    </a:lnTo>
                    <a:lnTo>
                      <a:pt x="439" y="235"/>
                    </a:lnTo>
                    <a:lnTo>
                      <a:pt x="445" y="233"/>
                    </a:lnTo>
                    <a:lnTo>
                      <a:pt x="452" y="235"/>
                    </a:lnTo>
                    <a:lnTo>
                      <a:pt x="458" y="238"/>
                    </a:lnTo>
                    <a:lnTo>
                      <a:pt x="452" y="241"/>
                    </a:lnTo>
                    <a:lnTo>
                      <a:pt x="453" y="246"/>
                    </a:lnTo>
                    <a:lnTo>
                      <a:pt x="452" y="251"/>
                    </a:lnTo>
                    <a:lnTo>
                      <a:pt x="444" y="251"/>
                    </a:lnTo>
                    <a:lnTo>
                      <a:pt x="445" y="248"/>
                    </a:lnTo>
                    <a:lnTo>
                      <a:pt x="440" y="246"/>
                    </a:lnTo>
                    <a:lnTo>
                      <a:pt x="437" y="248"/>
                    </a:lnTo>
                    <a:lnTo>
                      <a:pt x="430" y="246"/>
                    </a:lnTo>
                    <a:lnTo>
                      <a:pt x="429" y="245"/>
                    </a:lnTo>
                    <a:lnTo>
                      <a:pt x="425" y="238"/>
                    </a:lnTo>
                    <a:lnTo>
                      <a:pt x="422" y="236"/>
                    </a:lnTo>
                    <a:lnTo>
                      <a:pt x="419" y="238"/>
                    </a:lnTo>
                    <a:lnTo>
                      <a:pt x="414" y="233"/>
                    </a:lnTo>
                    <a:lnTo>
                      <a:pt x="414" y="226"/>
                    </a:lnTo>
                    <a:lnTo>
                      <a:pt x="420" y="213"/>
                    </a:lnTo>
                    <a:lnTo>
                      <a:pt x="419" y="210"/>
                    </a:lnTo>
                    <a:lnTo>
                      <a:pt x="417" y="210"/>
                    </a:lnTo>
                    <a:lnTo>
                      <a:pt x="412" y="213"/>
                    </a:lnTo>
                    <a:lnTo>
                      <a:pt x="412" y="226"/>
                    </a:lnTo>
                    <a:lnTo>
                      <a:pt x="410" y="235"/>
                    </a:lnTo>
                    <a:lnTo>
                      <a:pt x="405" y="240"/>
                    </a:lnTo>
                    <a:lnTo>
                      <a:pt x="405" y="243"/>
                    </a:lnTo>
                    <a:lnTo>
                      <a:pt x="409" y="238"/>
                    </a:lnTo>
                    <a:lnTo>
                      <a:pt x="412" y="238"/>
                    </a:lnTo>
                    <a:lnTo>
                      <a:pt x="414" y="240"/>
                    </a:lnTo>
                    <a:lnTo>
                      <a:pt x="420" y="240"/>
                    </a:lnTo>
                    <a:lnTo>
                      <a:pt x="422" y="245"/>
                    </a:lnTo>
                    <a:lnTo>
                      <a:pt x="422" y="253"/>
                    </a:lnTo>
                    <a:lnTo>
                      <a:pt x="417" y="258"/>
                    </a:lnTo>
                    <a:lnTo>
                      <a:pt x="410" y="260"/>
                    </a:lnTo>
                    <a:lnTo>
                      <a:pt x="417" y="253"/>
                    </a:lnTo>
                    <a:lnTo>
                      <a:pt x="417" y="250"/>
                    </a:lnTo>
                    <a:lnTo>
                      <a:pt x="414" y="250"/>
                    </a:lnTo>
                    <a:lnTo>
                      <a:pt x="412" y="248"/>
                    </a:lnTo>
                    <a:lnTo>
                      <a:pt x="409" y="250"/>
                    </a:lnTo>
                    <a:lnTo>
                      <a:pt x="400" y="255"/>
                    </a:lnTo>
                    <a:lnTo>
                      <a:pt x="400" y="258"/>
                    </a:lnTo>
                    <a:lnTo>
                      <a:pt x="397" y="260"/>
                    </a:lnTo>
                    <a:lnTo>
                      <a:pt x="392" y="261"/>
                    </a:lnTo>
                    <a:lnTo>
                      <a:pt x="390" y="258"/>
                    </a:lnTo>
                    <a:lnTo>
                      <a:pt x="389" y="256"/>
                    </a:lnTo>
                    <a:lnTo>
                      <a:pt x="382" y="258"/>
                    </a:lnTo>
                    <a:lnTo>
                      <a:pt x="379" y="256"/>
                    </a:lnTo>
                    <a:lnTo>
                      <a:pt x="379" y="251"/>
                    </a:lnTo>
                    <a:lnTo>
                      <a:pt x="375" y="251"/>
                    </a:lnTo>
                    <a:lnTo>
                      <a:pt x="372" y="251"/>
                    </a:lnTo>
                    <a:lnTo>
                      <a:pt x="369" y="251"/>
                    </a:lnTo>
                    <a:lnTo>
                      <a:pt x="369" y="248"/>
                    </a:lnTo>
                    <a:lnTo>
                      <a:pt x="365" y="246"/>
                    </a:lnTo>
                    <a:lnTo>
                      <a:pt x="362" y="248"/>
                    </a:lnTo>
                    <a:lnTo>
                      <a:pt x="359" y="248"/>
                    </a:lnTo>
                    <a:lnTo>
                      <a:pt x="359" y="243"/>
                    </a:lnTo>
                    <a:lnTo>
                      <a:pt x="357" y="240"/>
                    </a:lnTo>
                    <a:lnTo>
                      <a:pt x="357" y="236"/>
                    </a:lnTo>
                    <a:lnTo>
                      <a:pt x="362" y="235"/>
                    </a:lnTo>
                    <a:lnTo>
                      <a:pt x="367" y="228"/>
                    </a:lnTo>
                    <a:lnTo>
                      <a:pt x="369" y="228"/>
                    </a:lnTo>
                    <a:lnTo>
                      <a:pt x="372" y="225"/>
                    </a:lnTo>
                    <a:lnTo>
                      <a:pt x="372" y="221"/>
                    </a:lnTo>
                    <a:lnTo>
                      <a:pt x="365" y="216"/>
                    </a:lnTo>
                    <a:lnTo>
                      <a:pt x="362" y="215"/>
                    </a:lnTo>
                    <a:lnTo>
                      <a:pt x="357" y="215"/>
                    </a:lnTo>
                    <a:lnTo>
                      <a:pt x="350" y="218"/>
                    </a:lnTo>
                    <a:lnTo>
                      <a:pt x="346" y="218"/>
                    </a:lnTo>
                    <a:lnTo>
                      <a:pt x="341" y="216"/>
                    </a:lnTo>
                    <a:lnTo>
                      <a:pt x="337" y="216"/>
                    </a:lnTo>
                    <a:lnTo>
                      <a:pt x="322" y="221"/>
                    </a:lnTo>
                    <a:lnTo>
                      <a:pt x="322" y="223"/>
                    </a:lnTo>
                    <a:lnTo>
                      <a:pt x="324" y="226"/>
                    </a:lnTo>
                    <a:lnTo>
                      <a:pt x="329" y="230"/>
                    </a:lnTo>
                    <a:lnTo>
                      <a:pt x="329" y="231"/>
                    </a:lnTo>
                    <a:lnTo>
                      <a:pt x="324" y="231"/>
                    </a:lnTo>
                    <a:lnTo>
                      <a:pt x="321" y="231"/>
                    </a:lnTo>
                    <a:lnTo>
                      <a:pt x="319" y="228"/>
                    </a:lnTo>
                    <a:lnTo>
                      <a:pt x="314" y="228"/>
                    </a:lnTo>
                    <a:lnTo>
                      <a:pt x="306" y="226"/>
                    </a:lnTo>
                    <a:lnTo>
                      <a:pt x="296" y="228"/>
                    </a:lnTo>
                    <a:lnTo>
                      <a:pt x="292" y="230"/>
                    </a:lnTo>
                    <a:lnTo>
                      <a:pt x="292" y="231"/>
                    </a:lnTo>
                    <a:lnTo>
                      <a:pt x="287" y="231"/>
                    </a:lnTo>
                    <a:lnTo>
                      <a:pt x="287" y="231"/>
                    </a:lnTo>
                    <a:lnTo>
                      <a:pt x="282" y="231"/>
                    </a:lnTo>
                    <a:lnTo>
                      <a:pt x="276" y="235"/>
                    </a:lnTo>
                    <a:lnTo>
                      <a:pt x="276" y="236"/>
                    </a:lnTo>
                    <a:lnTo>
                      <a:pt x="272" y="238"/>
                    </a:lnTo>
                    <a:lnTo>
                      <a:pt x="266" y="241"/>
                    </a:lnTo>
                    <a:lnTo>
                      <a:pt x="261" y="245"/>
                    </a:lnTo>
                    <a:lnTo>
                      <a:pt x="257" y="245"/>
                    </a:lnTo>
                    <a:lnTo>
                      <a:pt x="259" y="243"/>
                    </a:lnTo>
                    <a:lnTo>
                      <a:pt x="259" y="240"/>
                    </a:lnTo>
                    <a:lnTo>
                      <a:pt x="256" y="241"/>
                    </a:lnTo>
                    <a:lnTo>
                      <a:pt x="252" y="246"/>
                    </a:lnTo>
                    <a:lnTo>
                      <a:pt x="251" y="248"/>
                    </a:lnTo>
                    <a:lnTo>
                      <a:pt x="257" y="256"/>
                    </a:lnTo>
                    <a:lnTo>
                      <a:pt x="264" y="265"/>
                    </a:lnTo>
                    <a:lnTo>
                      <a:pt x="271" y="266"/>
                    </a:lnTo>
                    <a:lnTo>
                      <a:pt x="276" y="273"/>
                    </a:lnTo>
                    <a:lnTo>
                      <a:pt x="282" y="275"/>
                    </a:lnTo>
                    <a:lnTo>
                      <a:pt x="284" y="280"/>
                    </a:lnTo>
                    <a:lnTo>
                      <a:pt x="289" y="281"/>
                    </a:lnTo>
                    <a:lnTo>
                      <a:pt x="294" y="285"/>
                    </a:lnTo>
                    <a:lnTo>
                      <a:pt x="292" y="286"/>
                    </a:lnTo>
                    <a:lnTo>
                      <a:pt x="284" y="286"/>
                    </a:lnTo>
                    <a:lnTo>
                      <a:pt x="284" y="281"/>
                    </a:lnTo>
                    <a:lnTo>
                      <a:pt x="277" y="278"/>
                    </a:lnTo>
                    <a:lnTo>
                      <a:pt x="274" y="275"/>
                    </a:lnTo>
                    <a:lnTo>
                      <a:pt x="272" y="276"/>
                    </a:lnTo>
                    <a:lnTo>
                      <a:pt x="267" y="281"/>
                    </a:lnTo>
                    <a:lnTo>
                      <a:pt x="264" y="281"/>
                    </a:lnTo>
                    <a:lnTo>
                      <a:pt x="261" y="276"/>
                    </a:lnTo>
                    <a:lnTo>
                      <a:pt x="264" y="273"/>
                    </a:lnTo>
                    <a:lnTo>
                      <a:pt x="264" y="271"/>
                    </a:lnTo>
                    <a:lnTo>
                      <a:pt x="261" y="271"/>
                    </a:lnTo>
                    <a:lnTo>
                      <a:pt x="257" y="276"/>
                    </a:lnTo>
                    <a:lnTo>
                      <a:pt x="257" y="285"/>
                    </a:lnTo>
                    <a:lnTo>
                      <a:pt x="259" y="286"/>
                    </a:lnTo>
                    <a:lnTo>
                      <a:pt x="259" y="289"/>
                    </a:lnTo>
                    <a:lnTo>
                      <a:pt x="254" y="293"/>
                    </a:lnTo>
                    <a:lnTo>
                      <a:pt x="251" y="299"/>
                    </a:lnTo>
                    <a:lnTo>
                      <a:pt x="249" y="304"/>
                    </a:lnTo>
                    <a:lnTo>
                      <a:pt x="251" y="311"/>
                    </a:lnTo>
                    <a:lnTo>
                      <a:pt x="259" y="319"/>
                    </a:lnTo>
                    <a:lnTo>
                      <a:pt x="267" y="323"/>
                    </a:lnTo>
                    <a:lnTo>
                      <a:pt x="272" y="328"/>
                    </a:lnTo>
                    <a:lnTo>
                      <a:pt x="276" y="328"/>
                    </a:lnTo>
                    <a:lnTo>
                      <a:pt x="281" y="324"/>
                    </a:lnTo>
                    <a:lnTo>
                      <a:pt x="287" y="321"/>
                    </a:lnTo>
                    <a:lnTo>
                      <a:pt x="294" y="324"/>
                    </a:lnTo>
                    <a:lnTo>
                      <a:pt x="304" y="326"/>
                    </a:lnTo>
                    <a:lnTo>
                      <a:pt x="309" y="328"/>
                    </a:lnTo>
                    <a:lnTo>
                      <a:pt x="311" y="333"/>
                    </a:lnTo>
                    <a:lnTo>
                      <a:pt x="312" y="334"/>
                    </a:lnTo>
                    <a:lnTo>
                      <a:pt x="316" y="333"/>
                    </a:lnTo>
                    <a:lnTo>
                      <a:pt x="314" y="326"/>
                    </a:lnTo>
                    <a:lnTo>
                      <a:pt x="316" y="324"/>
                    </a:lnTo>
                    <a:lnTo>
                      <a:pt x="321" y="326"/>
                    </a:lnTo>
                    <a:lnTo>
                      <a:pt x="321" y="329"/>
                    </a:lnTo>
                    <a:lnTo>
                      <a:pt x="316" y="334"/>
                    </a:lnTo>
                    <a:lnTo>
                      <a:pt x="316" y="338"/>
                    </a:lnTo>
                    <a:lnTo>
                      <a:pt x="319" y="338"/>
                    </a:lnTo>
                    <a:lnTo>
                      <a:pt x="324" y="333"/>
                    </a:lnTo>
                    <a:lnTo>
                      <a:pt x="327" y="331"/>
                    </a:lnTo>
                    <a:lnTo>
                      <a:pt x="334" y="329"/>
                    </a:lnTo>
                    <a:lnTo>
                      <a:pt x="344" y="324"/>
                    </a:lnTo>
                    <a:lnTo>
                      <a:pt x="350" y="323"/>
                    </a:lnTo>
                    <a:lnTo>
                      <a:pt x="354" y="319"/>
                    </a:lnTo>
                    <a:lnTo>
                      <a:pt x="357" y="319"/>
                    </a:lnTo>
                    <a:lnTo>
                      <a:pt x="357" y="321"/>
                    </a:lnTo>
                    <a:lnTo>
                      <a:pt x="360" y="323"/>
                    </a:lnTo>
                    <a:lnTo>
                      <a:pt x="369" y="318"/>
                    </a:lnTo>
                    <a:lnTo>
                      <a:pt x="374" y="318"/>
                    </a:lnTo>
                    <a:lnTo>
                      <a:pt x="377" y="316"/>
                    </a:lnTo>
                    <a:lnTo>
                      <a:pt x="375" y="319"/>
                    </a:lnTo>
                    <a:lnTo>
                      <a:pt x="369" y="323"/>
                    </a:lnTo>
                    <a:lnTo>
                      <a:pt x="369" y="324"/>
                    </a:lnTo>
                    <a:lnTo>
                      <a:pt x="372" y="326"/>
                    </a:lnTo>
                    <a:lnTo>
                      <a:pt x="367" y="333"/>
                    </a:lnTo>
                    <a:lnTo>
                      <a:pt x="360" y="334"/>
                    </a:lnTo>
                    <a:lnTo>
                      <a:pt x="359" y="331"/>
                    </a:lnTo>
                    <a:lnTo>
                      <a:pt x="355" y="331"/>
                    </a:lnTo>
                    <a:lnTo>
                      <a:pt x="349" y="336"/>
                    </a:lnTo>
                    <a:lnTo>
                      <a:pt x="349" y="338"/>
                    </a:lnTo>
                    <a:lnTo>
                      <a:pt x="355" y="338"/>
                    </a:lnTo>
                    <a:lnTo>
                      <a:pt x="357" y="341"/>
                    </a:lnTo>
                    <a:lnTo>
                      <a:pt x="357" y="346"/>
                    </a:lnTo>
                    <a:lnTo>
                      <a:pt x="349" y="354"/>
                    </a:lnTo>
                    <a:lnTo>
                      <a:pt x="349" y="359"/>
                    </a:lnTo>
                    <a:lnTo>
                      <a:pt x="346" y="363"/>
                    </a:lnTo>
                    <a:lnTo>
                      <a:pt x="346" y="366"/>
                    </a:lnTo>
                    <a:lnTo>
                      <a:pt x="346" y="368"/>
                    </a:lnTo>
                    <a:lnTo>
                      <a:pt x="347" y="371"/>
                    </a:lnTo>
                    <a:lnTo>
                      <a:pt x="346" y="374"/>
                    </a:lnTo>
                    <a:lnTo>
                      <a:pt x="341" y="381"/>
                    </a:lnTo>
                    <a:lnTo>
                      <a:pt x="337" y="383"/>
                    </a:lnTo>
                    <a:lnTo>
                      <a:pt x="332" y="383"/>
                    </a:lnTo>
                    <a:lnTo>
                      <a:pt x="329" y="384"/>
                    </a:lnTo>
                    <a:lnTo>
                      <a:pt x="324" y="387"/>
                    </a:lnTo>
                    <a:lnTo>
                      <a:pt x="321" y="389"/>
                    </a:lnTo>
                    <a:lnTo>
                      <a:pt x="316" y="389"/>
                    </a:lnTo>
                    <a:lnTo>
                      <a:pt x="307" y="384"/>
                    </a:lnTo>
                    <a:lnTo>
                      <a:pt x="306" y="386"/>
                    </a:lnTo>
                    <a:lnTo>
                      <a:pt x="304" y="384"/>
                    </a:lnTo>
                    <a:lnTo>
                      <a:pt x="301" y="379"/>
                    </a:lnTo>
                    <a:lnTo>
                      <a:pt x="299" y="381"/>
                    </a:lnTo>
                    <a:lnTo>
                      <a:pt x="294" y="386"/>
                    </a:lnTo>
                    <a:lnTo>
                      <a:pt x="289" y="389"/>
                    </a:lnTo>
                    <a:lnTo>
                      <a:pt x="284" y="394"/>
                    </a:lnTo>
                    <a:lnTo>
                      <a:pt x="276" y="397"/>
                    </a:lnTo>
                    <a:lnTo>
                      <a:pt x="272" y="399"/>
                    </a:lnTo>
                    <a:lnTo>
                      <a:pt x="267" y="399"/>
                    </a:lnTo>
                    <a:lnTo>
                      <a:pt x="264" y="397"/>
                    </a:lnTo>
                    <a:lnTo>
                      <a:pt x="256" y="397"/>
                    </a:lnTo>
                    <a:lnTo>
                      <a:pt x="249" y="402"/>
                    </a:lnTo>
                    <a:lnTo>
                      <a:pt x="244" y="402"/>
                    </a:lnTo>
                    <a:lnTo>
                      <a:pt x="241" y="404"/>
                    </a:lnTo>
                    <a:lnTo>
                      <a:pt x="241" y="411"/>
                    </a:lnTo>
                    <a:lnTo>
                      <a:pt x="238" y="417"/>
                    </a:lnTo>
                    <a:lnTo>
                      <a:pt x="234" y="421"/>
                    </a:lnTo>
                    <a:lnTo>
                      <a:pt x="234" y="417"/>
                    </a:lnTo>
                    <a:lnTo>
                      <a:pt x="228" y="412"/>
                    </a:lnTo>
                    <a:lnTo>
                      <a:pt x="221" y="412"/>
                    </a:lnTo>
                    <a:lnTo>
                      <a:pt x="218" y="414"/>
                    </a:lnTo>
                    <a:lnTo>
                      <a:pt x="219" y="417"/>
                    </a:lnTo>
                    <a:lnTo>
                      <a:pt x="223" y="419"/>
                    </a:lnTo>
                    <a:lnTo>
                      <a:pt x="219" y="422"/>
                    </a:lnTo>
                    <a:lnTo>
                      <a:pt x="218" y="422"/>
                    </a:lnTo>
                    <a:lnTo>
                      <a:pt x="216" y="419"/>
                    </a:lnTo>
                    <a:lnTo>
                      <a:pt x="211" y="414"/>
                    </a:lnTo>
                    <a:lnTo>
                      <a:pt x="209" y="414"/>
                    </a:lnTo>
                    <a:lnTo>
                      <a:pt x="203" y="421"/>
                    </a:lnTo>
                    <a:lnTo>
                      <a:pt x="199" y="426"/>
                    </a:lnTo>
                    <a:lnTo>
                      <a:pt x="198" y="427"/>
                    </a:lnTo>
                    <a:lnTo>
                      <a:pt x="194" y="427"/>
                    </a:lnTo>
                    <a:lnTo>
                      <a:pt x="183" y="436"/>
                    </a:lnTo>
                    <a:lnTo>
                      <a:pt x="181" y="442"/>
                    </a:lnTo>
                    <a:lnTo>
                      <a:pt x="179" y="444"/>
                    </a:lnTo>
                    <a:lnTo>
                      <a:pt x="174" y="446"/>
                    </a:lnTo>
                    <a:lnTo>
                      <a:pt x="169" y="444"/>
                    </a:lnTo>
                    <a:lnTo>
                      <a:pt x="168" y="446"/>
                    </a:lnTo>
                    <a:lnTo>
                      <a:pt x="173" y="451"/>
                    </a:lnTo>
                    <a:lnTo>
                      <a:pt x="173" y="452"/>
                    </a:lnTo>
                    <a:lnTo>
                      <a:pt x="169" y="454"/>
                    </a:lnTo>
                    <a:lnTo>
                      <a:pt x="166" y="449"/>
                    </a:lnTo>
                    <a:lnTo>
                      <a:pt x="164" y="451"/>
                    </a:lnTo>
                    <a:lnTo>
                      <a:pt x="163" y="454"/>
                    </a:lnTo>
                    <a:lnTo>
                      <a:pt x="156" y="461"/>
                    </a:lnTo>
                    <a:lnTo>
                      <a:pt x="156" y="462"/>
                    </a:lnTo>
                    <a:lnTo>
                      <a:pt x="161" y="469"/>
                    </a:lnTo>
                    <a:lnTo>
                      <a:pt x="161" y="474"/>
                    </a:lnTo>
                    <a:lnTo>
                      <a:pt x="161" y="477"/>
                    </a:lnTo>
                    <a:lnTo>
                      <a:pt x="158" y="482"/>
                    </a:lnTo>
                    <a:lnTo>
                      <a:pt x="159" y="485"/>
                    </a:lnTo>
                    <a:lnTo>
                      <a:pt x="163" y="484"/>
                    </a:lnTo>
                    <a:lnTo>
                      <a:pt x="166" y="481"/>
                    </a:lnTo>
                    <a:lnTo>
                      <a:pt x="166" y="484"/>
                    </a:lnTo>
                    <a:lnTo>
                      <a:pt x="168" y="489"/>
                    </a:lnTo>
                    <a:lnTo>
                      <a:pt x="164" y="490"/>
                    </a:lnTo>
                    <a:lnTo>
                      <a:pt x="163" y="492"/>
                    </a:lnTo>
                    <a:lnTo>
                      <a:pt x="164" y="494"/>
                    </a:lnTo>
                    <a:lnTo>
                      <a:pt x="168" y="494"/>
                    </a:lnTo>
                    <a:lnTo>
                      <a:pt x="169" y="492"/>
                    </a:lnTo>
                    <a:lnTo>
                      <a:pt x="173" y="492"/>
                    </a:lnTo>
                    <a:lnTo>
                      <a:pt x="174" y="494"/>
                    </a:lnTo>
                    <a:lnTo>
                      <a:pt x="174" y="495"/>
                    </a:lnTo>
                    <a:lnTo>
                      <a:pt x="179" y="497"/>
                    </a:lnTo>
                    <a:lnTo>
                      <a:pt x="184" y="499"/>
                    </a:lnTo>
                    <a:lnTo>
                      <a:pt x="189" y="499"/>
                    </a:lnTo>
                    <a:lnTo>
                      <a:pt x="193" y="495"/>
                    </a:lnTo>
                    <a:lnTo>
                      <a:pt x="194" y="487"/>
                    </a:lnTo>
                    <a:lnTo>
                      <a:pt x="198" y="484"/>
                    </a:lnTo>
                    <a:lnTo>
                      <a:pt x="206" y="484"/>
                    </a:lnTo>
                    <a:lnTo>
                      <a:pt x="211" y="482"/>
                    </a:lnTo>
                    <a:lnTo>
                      <a:pt x="206" y="487"/>
                    </a:lnTo>
                    <a:lnTo>
                      <a:pt x="203" y="487"/>
                    </a:lnTo>
                    <a:lnTo>
                      <a:pt x="194" y="494"/>
                    </a:lnTo>
                    <a:lnTo>
                      <a:pt x="193" y="499"/>
                    </a:lnTo>
                    <a:lnTo>
                      <a:pt x="191" y="500"/>
                    </a:lnTo>
                    <a:lnTo>
                      <a:pt x="194" y="505"/>
                    </a:lnTo>
                    <a:lnTo>
                      <a:pt x="196" y="509"/>
                    </a:lnTo>
                    <a:lnTo>
                      <a:pt x="189" y="510"/>
                    </a:lnTo>
                    <a:lnTo>
                      <a:pt x="186" y="509"/>
                    </a:lnTo>
                    <a:lnTo>
                      <a:pt x="186" y="505"/>
                    </a:lnTo>
                    <a:lnTo>
                      <a:pt x="184" y="504"/>
                    </a:lnTo>
                    <a:lnTo>
                      <a:pt x="181" y="504"/>
                    </a:lnTo>
                    <a:lnTo>
                      <a:pt x="178" y="500"/>
                    </a:lnTo>
                    <a:lnTo>
                      <a:pt x="171" y="499"/>
                    </a:lnTo>
                    <a:lnTo>
                      <a:pt x="169" y="495"/>
                    </a:lnTo>
                    <a:lnTo>
                      <a:pt x="164" y="499"/>
                    </a:lnTo>
                    <a:lnTo>
                      <a:pt x="161" y="499"/>
                    </a:lnTo>
                    <a:lnTo>
                      <a:pt x="159" y="504"/>
                    </a:lnTo>
                    <a:lnTo>
                      <a:pt x="156" y="505"/>
                    </a:lnTo>
                    <a:lnTo>
                      <a:pt x="151" y="504"/>
                    </a:lnTo>
                    <a:lnTo>
                      <a:pt x="151" y="507"/>
                    </a:lnTo>
                    <a:lnTo>
                      <a:pt x="153" y="510"/>
                    </a:lnTo>
                    <a:lnTo>
                      <a:pt x="154" y="510"/>
                    </a:lnTo>
                    <a:lnTo>
                      <a:pt x="153" y="514"/>
                    </a:lnTo>
                    <a:lnTo>
                      <a:pt x="151" y="520"/>
                    </a:lnTo>
                    <a:lnTo>
                      <a:pt x="153" y="524"/>
                    </a:lnTo>
                    <a:lnTo>
                      <a:pt x="156" y="524"/>
                    </a:lnTo>
                    <a:lnTo>
                      <a:pt x="156" y="532"/>
                    </a:lnTo>
                    <a:lnTo>
                      <a:pt x="158" y="534"/>
                    </a:lnTo>
                    <a:lnTo>
                      <a:pt x="158" y="537"/>
                    </a:lnTo>
                    <a:lnTo>
                      <a:pt x="161" y="540"/>
                    </a:lnTo>
                    <a:lnTo>
                      <a:pt x="161" y="542"/>
                    </a:lnTo>
                    <a:lnTo>
                      <a:pt x="156" y="544"/>
                    </a:lnTo>
                    <a:lnTo>
                      <a:pt x="154" y="545"/>
                    </a:lnTo>
                    <a:lnTo>
                      <a:pt x="171" y="552"/>
                    </a:lnTo>
                    <a:lnTo>
                      <a:pt x="178" y="552"/>
                    </a:lnTo>
                    <a:lnTo>
                      <a:pt x="184" y="550"/>
                    </a:lnTo>
                    <a:lnTo>
                      <a:pt x="188" y="549"/>
                    </a:lnTo>
                    <a:lnTo>
                      <a:pt x="191" y="550"/>
                    </a:lnTo>
                    <a:lnTo>
                      <a:pt x="194" y="549"/>
                    </a:lnTo>
                    <a:lnTo>
                      <a:pt x="201" y="542"/>
                    </a:lnTo>
                    <a:lnTo>
                      <a:pt x="201" y="537"/>
                    </a:lnTo>
                    <a:lnTo>
                      <a:pt x="198" y="535"/>
                    </a:lnTo>
                    <a:lnTo>
                      <a:pt x="198" y="532"/>
                    </a:lnTo>
                    <a:lnTo>
                      <a:pt x="204" y="530"/>
                    </a:lnTo>
                    <a:lnTo>
                      <a:pt x="211" y="525"/>
                    </a:lnTo>
                    <a:lnTo>
                      <a:pt x="223" y="519"/>
                    </a:lnTo>
                    <a:lnTo>
                      <a:pt x="226" y="519"/>
                    </a:lnTo>
                    <a:lnTo>
                      <a:pt x="221" y="520"/>
                    </a:lnTo>
                    <a:lnTo>
                      <a:pt x="211" y="529"/>
                    </a:lnTo>
                    <a:lnTo>
                      <a:pt x="206" y="532"/>
                    </a:lnTo>
                    <a:lnTo>
                      <a:pt x="204" y="535"/>
                    </a:lnTo>
                    <a:lnTo>
                      <a:pt x="209" y="537"/>
                    </a:lnTo>
                    <a:lnTo>
                      <a:pt x="209" y="540"/>
                    </a:lnTo>
                    <a:lnTo>
                      <a:pt x="204" y="547"/>
                    </a:lnTo>
                    <a:lnTo>
                      <a:pt x="199" y="550"/>
                    </a:lnTo>
                    <a:lnTo>
                      <a:pt x="199" y="554"/>
                    </a:lnTo>
                    <a:lnTo>
                      <a:pt x="201" y="560"/>
                    </a:lnTo>
                    <a:lnTo>
                      <a:pt x="199" y="564"/>
                    </a:lnTo>
                    <a:lnTo>
                      <a:pt x="199" y="567"/>
                    </a:lnTo>
                    <a:lnTo>
                      <a:pt x="199" y="570"/>
                    </a:lnTo>
                    <a:lnTo>
                      <a:pt x="199" y="575"/>
                    </a:lnTo>
                    <a:lnTo>
                      <a:pt x="193" y="577"/>
                    </a:lnTo>
                    <a:lnTo>
                      <a:pt x="189" y="579"/>
                    </a:lnTo>
                    <a:lnTo>
                      <a:pt x="189" y="582"/>
                    </a:lnTo>
                    <a:lnTo>
                      <a:pt x="186" y="582"/>
                    </a:lnTo>
                    <a:lnTo>
                      <a:pt x="184" y="582"/>
                    </a:lnTo>
                    <a:lnTo>
                      <a:pt x="186" y="587"/>
                    </a:lnTo>
                    <a:lnTo>
                      <a:pt x="186" y="592"/>
                    </a:lnTo>
                    <a:lnTo>
                      <a:pt x="189" y="592"/>
                    </a:lnTo>
                    <a:lnTo>
                      <a:pt x="193" y="592"/>
                    </a:lnTo>
                    <a:lnTo>
                      <a:pt x="196" y="590"/>
                    </a:lnTo>
                    <a:lnTo>
                      <a:pt x="198" y="593"/>
                    </a:lnTo>
                    <a:lnTo>
                      <a:pt x="194" y="597"/>
                    </a:lnTo>
                    <a:lnTo>
                      <a:pt x="189" y="595"/>
                    </a:lnTo>
                    <a:lnTo>
                      <a:pt x="188" y="598"/>
                    </a:lnTo>
                    <a:lnTo>
                      <a:pt x="188" y="600"/>
                    </a:lnTo>
                    <a:lnTo>
                      <a:pt x="188" y="602"/>
                    </a:lnTo>
                    <a:lnTo>
                      <a:pt x="189" y="605"/>
                    </a:lnTo>
                    <a:lnTo>
                      <a:pt x="186" y="607"/>
                    </a:lnTo>
                    <a:lnTo>
                      <a:pt x="183" y="608"/>
                    </a:lnTo>
                    <a:lnTo>
                      <a:pt x="178" y="610"/>
                    </a:lnTo>
                    <a:lnTo>
                      <a:pt x="174" y="610"/>
                    </a:lnTo>
                    <a:lnTo>
                      <a:pt x="173" y="610"/>
                    </a:lnTo>
                    <a:lnTo>
                      <a:pt x="176" y="613"/>
                    </a:lnTo>
                    <a:lnTo>
                      <a:pt x="181" y="613"/>
                    </a:lnTo>
                    <a:lnTo>
                      <a:pt x="183" y="615"/>
                    </a:lnTo>
                    <a:lnTo>
                      <a:pt x="188" y="610"/>
                    </a:lnTo>
                    <a:lnTo>
                      <a:pt x="198" y="605"/>
                    </a:lnTo>
                    <a:lnTo>
                      <a:pt x="201" y="605"/>
                    </a:lnTo>
                    <a:lnTo>
                      <a:pt x="204" y="605"/>
                    </a:lnTo>
                    <a:lnTo>
                      <a:pt x="208" y="602"/>
                    </a:lnTo>
                    <a:lnTo>
                      <a:pt x="216" y="600"/>
                    </a:lnTo>
                    <a:lnTo>
                      <a:pt x="214" y="603"/>
                    </a:lnTo>
                    <a:lnTo>
                      <a:pt x="211" y="605"/>
                    </a:lnTo>
                    <a:lnTo>
                      <a:pt x="211" y="607"/>
                    </a:lnTo>
                    <a:lnTo>
                      <a:pt x="214" y="608"/>
                    </a:lnTo>
                    <a:lnTo>
                      <a:pt x="216" y="612"/>
                    </a:lnTo>
                    <a:lnTo>
                      <a:pt x="214" y="613"/>
                    </a:lnTo>
                    <a:lnTo>
                      <a:pt x="218" y="617"/>
                    </a:lnTo>
                    <a:lnTo>
                      <a:pt x="223" y="613"/>
                    </a:lnTo>
                    <a:lnTo>
                      <a:pt x="224" y="610"/>
                    </a:lnTo>
                    <a:lnTo>
                      <a:pt x="226" y="612"/>
                    </a:lnTo>
                    <a:lnTo>
                      <a:pt x="224" y="613"/>
                    </a:lnTo>
                    <a:lnTo>
                      <a:pt x="228" y="618"/>
                    </a:lnTo>
                    <a:lnTo>
                      <a:pt x="229" y="627"/>
                    </a:lnTo>
                    <a:lnTo>
                      <a:pt x="228" y="630"/>
                    </a:lnTo>
                    <a:lnTo>
                      <a:pt x="231" y="635"/>
                    </a:lnTo>
                    <a:lnTo>
                      <a:pt x="233" y="637"/>
                    </a:lnTo>
                    <a:lnTo>
                      <a:pt x="236" y="630"/>
                    </a:lnTo>
                    <a:lnTo>
                      <a:pt x="234" y="627"/>
                    </a:lnTo>
                    <a:lnTo>
                      <a:pt x="239" y="620"/>
                    </a:lnTo>
                    <a:lnTo>
                      <a:pt x="241" y="617"/>
                    </a:lnTo>
                    <a:lnTo>
                      <a:pt x="246" y="612"/>
                    </a:lnTo>
                    <a:lnTo>
                      <a:pt x="248" y="612"/>
                    </a:lnTo>
                    <a:lnTo>
                      <a:pt x="252" y="608"/>
                    </a:lnTo>
                    <a:lnTo>
                      <a:pt x="259" y="608"/>
                    </a:lnTo>
                    <a:lnTo>
                      <a:pt x="252" y="612"/>
                    </a:lnTo>
                    <a:lnTo>
                      <a:pt x="246" y="618"/>
                    </a:lnTo>
                    <a:lnTo>
                      <a:pt x="246" y="620"/>
                    </a:lnTo>
                    <a:lnTo>
                      <a:pt x="251" y="627"/>
                    </a:lnTo>
                    <a:lnTo>
                      <a:pt x="254" y="627"/>
                    </a:lnTo>
                    <a:lnTo>
                      <a:pt x="262" y="623"/>
                    </a:lnTo>
                    <a:lnTo>
                      <a:pt x="271" y="623"/>
                    </a:lnTo>
                    <a:lnTo>
                      <a:pt x="276" y="620"/>
                    </a:lnTo>
                    <a:lnTo>
                      <a:pt x="279" y="620"/>
                    </a:lnTo>
                    <a:lnTo>
                      <a:pt x="287" y="615"/>
                    </a:lnTo>
                    <a:lnTo>
                      <a:pt x="291" y="615"/>
                    </a:lnTo>
                    <a:lnTo>
                      <a:pt x="287" y="617"/>
                    </a:lnTo>
                    <a:lnTo>
                      <a:pt x="282" y="623"/>
                    </a:lnTo>
                    <a:lnTo>
                      <a:pt x="282" y="625"/>
                    </a:lnTo>
                    <a:lnTo>
                      <a:pt x="279" y="628"/>
                    </a:lnTo>
                    <a:lnTo>
                      <a:pt x="266" y="635"/>
                    </a:lnTo>
                    <a:lnTo>
                      <a:pt x="259" y="638"/>
                    </a:lnTo>
                    <a:lnTo>
                      <a:pt x="256" y="647"/>
                    </a:lnTo>
                    <a:lnTo>
                      <a:pt x="254" y="650"/>
                    </a:lnTo>
                    <a:lnTo>
                      <a:pt x="256" y="653"/>
                    </a:lnTo>
                    <a:lnTo>
                      <a:pt x="261" y="657"/>
                    </a:lnTo>
                    <a:lnTo>
                      <a:pt x="252" y="655"/>
                    </a:lnTo>
                    <a:lnTo>
                      <a:pt x="249" y="657"/>
                    </a:lnTo>
                    <a:lnTo>
                      <a:pt x="246" y="662"/>
                    </a:lnTo>
                    <a:lnTo>
                      <a:pt x="244" y="667"/>
                    </a:lnTo>
                    <a:lnTo>
                      <a:pt x="238" y="673"/>
                    </a:lnTo>
                    <a:lnTo>
                      <a:pt x="234" y="677"/>
                    </a:lnTo>
                    <a:lnTo>
                      <a:pt x="236" y="680"/>
                    </a:lnTo>
                    <a:lnTo>
                      <a:pt x="238" y="681"/>
                    </a:lnTo>
                    <a:lnTo>
                      <a:pt x="238" y="685"/>
                    </a:lnTo>
                    <a:lnTo>
                      <a:pt x="234" y="683"/>
                    </a:lnTo>
                    <a:lnTo>
                      <a:pt x="233" y="680"/>
                    </a:lnTo>
                    <a:lnTo>
                      <a:pt x="229" y="680"/>
                    </a:lnTo>
                    <a:lnTo>
                      <a:pt x="226" y="685"/>
                    </a:lnTo>
                    <a:lnTo>
                      <a:pt x="219" y="688"/>
                    </a:lnTo>
                    <a:lnTo>
                      <a:pt x="221" y="690"/>
                    </a:lnTo>
                    <a:lnTo>
                      <a:pt x="219" y="693"/>
                    </a:lnTo>
                    <a:lnTo>
                      <a:pt x="216" y="693"/>
                    </a:lnTo>
                    <a:lnTo>
                      <a:pt x="214" y="690"/>
                    </a:lnTo>
                    <a:lnTo>
                      <a:pt x="213" y="691"/>
                    </a:lnTo>
                    <a:lnTo>
                      <a:pt x="201" y="700"/>
                    </a:lnTo>
                    <a:lnTo>
                      <a:pt x="198" y="705"/>
                    </a:lnTo>
                    <a:lnTo>
                      <a:pt x="199" y="706"/>
                    </a:lnTo>
                    <a:lnTo>
                      <a:pt x="198" y="708"/>
                    </a:lnTo>
                    <a:lnTo>
                      <a:pt x="194" y="706"/>
                    </a:lnTo>
                    <a:lnTo>
                      <a:pt x="194" y="703"/>
                    </a:lnTo>
                    <a:lnTo>
                      <a:pt x="186" y="706"/>
                    </a:lnTo>
                    <a:lnTo>
                      <a:pt x="181" y="710"/>
                    </a:lnTo>
                    <a:lnTo>
                      <a:pt x="178" y="711"/>
                    </a:lnTo>
                    <a:lnTo>
                      <a:pt x="176" y="713"/>
                    </a:lnTo>
                    <a:lnTo>
                      <a:pt x="173" y="715"/>
                    </a:lnTo>
                    <a:lnTo>
                      <a:pt x="166" y="715"/>
                    </a:lnTo>
                    <a:lnTo>
                      <a:pt x="159" y="721"/>
                    </a:lnTo>
                    <a:lnTo>
                      <a:pt x="148" y="725"/>
                    </a:lnTo>
                    <a:lnTo>
                      <a:pt x="140" y="730"/>
                    </a:lnTo>
                    <a:lnTo>
                      <a:pt x="138" y="736"/>
                    </a:lnTo>
                    <a:lnTo>
                      <a:pt x="136" y="738"/>
                    </a:lnTo>
                    <a:lnTo>
                      <a:pt x="138" y="741"/>
                    </a:lnTo>
                    <a:lnTo>
                      <a:pt x="138" y="745"/>
                    </a:lnTo>
                    <a:lnTo>
                      <a:pt x="136" y="746"/>
                    </a:lnTo>
                    <a:lnTo>
                      <a:pt x="135" y="743"/>
                    </a:lnTo>
                    <a:lnTo>
                      <a:pt x="131" y="743"/>
                    </a:lnTo>
                    <a:lnTo>
                      <a:pt x="131" y="745"/>
                    </a:lnTo>
                    <a:lnTo>
                      <a:pt x="131" y="748"/>
                    </a:lnTo>
                    <a:lnTo>
                      <a:pt x="130" y="750"/>
                    </a:lnTo>
                    <a:lnTo>
                      <a:pt x="126" y="746"/>
                    </a:lnTo>
                    <a:lnTo>
                      <a:pt x="126" y="741"/>
                    </a:lnTo>
                    <a:lnTo>
                      <a:pt x="128" y="740"/>
                    </a:lnTo>
                    <a:lnTo>
                      <a:pt x="125" y="738"/>
                    </a:lnTo>
                    <a:lnTo>
                      <a:pt x="120" y="738"/>
                    </a:lnTo>
                    <a:lnTo>
                      <a:pt x="118" y="736"/>
                    </a:lnTo>
                    <a:lnTo>
                      <a:pt x="113" y="738"/>
                    </a:lnTo>
                    <a:lnTo>
                      <a:pt x="106" y="738"/>
                    </a:lnTo>
                    <a:lnTo>
                      <a:pt x="101" y="741"/>
                    </a:lnTo>
                    <a:lnTo>
                      <a:pt x="98" y="745"/>
                    </a:lnTo>
                    <a:lnTo>
                      <a:pt x="91" y="746"/>
                    </a:lnTo>
                    <a:lnTo>
                      <a:pt x="86" y="750"/>
                    </a:lnTo>
                    <a:lnTo>
                      <a:pt x="81" y="755"/>
                    </a:lnTo>
                    <a:lnTo>
                      <a:pt x="81" y="758"/>
                    </a:lnTo>
                    <a:lnTo>
                      <a:pt x="80" y="760"/>
                    </a:lnTo>
                    <a:lnTo>
                      <a:pt x="78" y="758"/>
                    </a:lnTo>
                    <a:lnTo>
                      <a:pt x="71" y="761"/>
                    </a:lnTo>
                    <a:lnTo>
                      <a:pt x="68" y="763"/>
                    </a:lnTo>
                    <a:lnTo>
                      <a:pt x="68" y="766"/>
                    </a:lnTo>
                    <a:lnTo>
                      <a:pt x="66" y="766"/>
                    </a:lnTo>
                    <a:lnTo>
                      <a:pt x="61" y="765"/>
                    </a:lnTo>
                    <a:lnTo>
                      <a:pt x="58" y="766"/>
                    </a:lnTo>
                    <a:lnTo>
                      <a:pt x="56" y="770"/>
                    </a:lnTo>
                    <a:lnTo>
                      <a:pt x="55" y="773"/>
                    </a:lnTo>
                    <a:lnTo>
                      <a:pt x="56" y="776"/>
                    </a:lnTo>
                    <a:lnTo>
                      <a:pt x="60" y="775"/>
                    </a:lnTo>
                    <a:lnTo>
                      <a:pt x="60" y="773"/>
                    </a:lnTo>
                    <a:lnTo>
                      <a:pt x="60" y="770"/>
                    </a:lnTo>
                    <a:lnTo>
                      <a:pt x="63" y="768"/>
                    </a:lnTo>
                    <a:lnTo>
                      <a:pt x="65" y="770"/>
                    </a:lnTo>
                    <a:lnTo>
                      <a:pt x="65" y="773"/>
                    </a:lnTo>
                    <a:lnTo>
                      <a:pt x="65" y="775"/>
                    </a:lnTo>
                    <a:lnTo>
                      <a:pt x="68" y="773"/>
                    </a:lnTo>
                    <a:lnTo>
                      <a:pt x="73" y="766"/>
                    </a:lnTo>
                    <a:lnTo>
                      <a:pt x="75" y="766"/>
                    </a:lnTo>
                    <a:lnTo>
                      <a:pt x="76" y="768"/>
                    </a:lnTo>
                    <a:lnTo>
                      <a:pt x="76" y="771"/>
                    </a:lnTo>
                    <a:lnTo>
                      <a:pt x="76" y="773"/>
                    </a:lnTo>
                    <a:lnTo>
                      <a:pt x="81" y="773"/>
                    </a:lnTo>
                    <a:lnTo>
                      <a:pt x="83" y="768"/>
                    </a:lnTo>
                    <a:lnTo>
                      <a:pt x="83" y="771"/>
                    </a:lnTo>
                    <a:lnTo>
                      <a:pt x="85" y="771"/>
                    </a:lnTo>
                    <a:lnTo>
                      <a:pt x="86" y="768"/>
                    </a:lnTo>
                    <a:lnTo>
                      <a:pt x="90" y="766"/>
                    </a:lnTo>
                    <a:lnTo>
                      <a:pt x="95" y="768"/>
                    </a:lnTo>
                    <a:lnTo>
                      <a:pt x="98" y="765"/>
                    </a:lnTo>
                    <a:lnTo>
                      <a:pt x="101" y="760"/>
                    </a:lnTo>
                    <a:lnTo>
                      <a:pt x="101" y="756"/>
                    </a:lnTo>
                    <a:lnTo>
                      <a:pt x="105" y="755"/>
                    </a:lnTo>
                    <a:lnTo>
                      <a:pt x="108" y="750"/>
                    </a:lnTo>
                    <a:lnTo>
                      <a:pt x="111" y="750"/>
                    </a:lnTo>
                    <a:lnTo>
                      <a:pt x="116" y="753"/>
                    </a:lnTo>
                    <a:lnTo>
                      <a:pt x="115" y="755"/>
                    </a:lnTo>
                    <a:lnTo>
                      <a:pt x="111" y="756"/>
                    </a:lnTo>
                    <a:lnTo>
                      <a:pt x="108" y="760"/>
                    </a:lnTo>
                    <a:lnTo>
                      <a:pt x="108" y="763"/>
                    </a:lnTo>
                    <a:lnTo>
                      <a:pt x="110" y="765"/>
                    </a:lnTo>
                    <a:lnTo>
                      <a:pt x="116" y="760"/>
                    </a:lnTo>
                    <a:lnTo>
                      <a:pt x="118" y="756"/>
                    </a:lnTo>
                    <a:lnTo>
                      <a:pt x="120" y="756"/>
                    </a:lnTo>
                    <a:lnTo>
                      <a:pt x="121" y="758"/>
                    </a:lnTo>
                    <a:lnTo>
                      <a:pt x="123" y="755"/>
                    </a:lnTo>
                    <a:lnTo>
                      <a:pt x="125" y="756"/>
                    </a:lnTo>
                    <a:lnTo>
                      <a:pt x="126" y="758"/>
                    </a:lnTo>
                    <a:lnTo>
                      <a:pt x="125" y="761"/>
                    </a:lnTo>
                    <a:lnTo>
                      <a:pt x="126" y="761"/>
                    </a:lnTo>
                    <a:lnTo>
                      <a:pt x="130" y="756"/>
                    </a:lnTo>
                    <a:lnTo>
                      <a:pt x="133" y="758"/>
                    </a:lnTo>
                    <a:lnTo>
                      <a:pt x="136" y="755"/>
                    </a:lnTo>
                    <a:lnTo>
                      <a:pt x="141" y="755"/>
                    </a:lnTo>
                    <a:lnTo>
                      <a:pt x="146" y="748"/>
                    </a:lnTo>
                    <a:lnTo>
                      <a:pt x="149" y="746"/>
                    </a:lnTo>
                    <a:lnTo>
                      <a:pt x="153" y="748"/>
                    </a:lnTo>
                    <a:lnTo>
                      <a:pt x="153" y="750"/>
                    </a:lnTo>
                    <a:lnTo>
                      <a:pt x="149" y="755"/>
                    </a:lnTo>
                    <a:lnTo>
                      <a:pt x="146" y="760"/>
                    </a:lnTo>
                    <a:lnTo>
                      <a:pt x="146" y="761"/>
                    </a:lnTo>
                    <a:lnTo>
                      <a:pt x="149" y="761"/>
                    </a:lnTo>
                    <a:lnTo>
                      <a:pt x="156" y="755"/>
                    </a:lnTo>
                    <a:lnTo>
                      <a:pt x="156" y="748"/>
                    </a:lnTo>
                    <a:lnTo>
                      <a:pt x="156" y="746"/>
                    </a:lnTo>
                    <a:lnTo>
                      <a:pt x="159" y="750"/>
                    </a:lnTo>
                    <a:lnTo>
                      <a:pt x="163" y="748"/>
                    </a:lnTo>
                    <a:lnTo>
                      <a:pt x="166" y="748"/>
                    </a:lnTo>
                    <a:lnTo>
                      <a:pt x="171" y="748"/>
                    </a:lnTo>
                    <a:lnTo>
                      <a:pt x="174" y="743"/>
                    </a:lnTo>
                    <a:lnTo>
                      <a:pt x="176" y="743"/>
                    </a:lnTo>
                    <a:lnTo>
                      <a:pt x="178" y="745"/>
                    </a:lnTo>
                    <a:lnTo>
                      <a:pt x="181" y="740"/>
                    </a:lnTo>
                    <a:lnTo>
                      <a:pt x="183" y="736"/>
                    </a:lnTo>
                    <a:lnTo>
                      <a:pt x="184" y="738"/>
                    </a:lnTo>
                    <a:lnTo>
                      <a:pt x="183" y="741"/>
                    </a:lnTo>
                    <a:lnTo>
                      <a:pt x="183" y="745"/>
                    </a:lnTo>
                    <a:lnTo>
                      <a:pt x="186" y="745"/>
                    </a:lnTo>
                    <a:lnTo>
                      <a:pt x="189" y="741"/>
                    </a:lnTo>
                    <a:lnTo>
                      <a:pt x="188" y="740"/>
                    </a:lnTo>
                    <a:lnTo>
                      <a:pt x="191" y="736"/>
                    </a:lnTo>
                    <a:lnTo>
                      <a:pt x="191" y="735"/>
                    </a:lnTo>
                    <a:lnTo>
                      <a:pt x="184" y="735"/>
                    </a:lnTo>
                    <a:lnTo>
                      <a:pt x="183" y="733"/>
                    </a:lnTo>
                    <a:lnTo>
                      <a:pt x="188" y="733"/>
                    </a:lnTo>
                    <a:lnTo>
                      <a:pt x="196" y="728"/>
                    </a:lnTo>
                    <a:lnTo>
                      <a:pt x="206" y="728"/>
                    </a:lnTo>
                    <a:lnTo>
                      <a:pt x="208" y="726"/>
                    </a:lnTo>
                    <a:lnTo>
                      <a:pt x="208" y="723"/>
                    </a:lnTo>
                    <a:lnTo>
                      <a:pt x="204" y="723"/>
                    </a:lnTo>
                    <a:lnTo>
                      <a:pt x="208" y="721"/>
                    </a:lnTo>
                    <a:lnTo>
                      <a:pt x="211" y="721"/>
                    </a:lnTo>
                    <a:lnTo>
                      <a:pt x="214" y="720"/>
                    </a:lnTo>
                    <a:lnTo>
                      <a:pt x="216" y="720"/>
                    </a:lnTo>
                    <a:lnTo>
                      <a:pt x="218" y="723"/>
                    </a:lnTo>
                    <a:lnTo>
                      <a:pt x="219" y="723"/>
                    </a:lnTo>
                    <a:lnTo>
                      <a:pt x="221" y="720"/>
                    </a:lnTo>
                    <a:lnTo>
                      <a:pt x="221" y="720"/>
                    </a:lnTo>
                    <a:lnTo>
                      <a:pt x="224" y="716"/>
                    </a:lnTo>
                    <a:lnTo>
                      <a:pt x="224" y="713"/>
                    </a:lnTo>
                    <a:lnTo>
                      <a:pt x="226" y="711"/>
                    </a:lnTo>
                    <a:lnTo>
                      <a:pt x="228" y="713"/>
                    </a:lnTo>
                    <a:lnTo>
                      <a:pt x="228" y="716"/>
                    </a:lnTo>
                    <a:lnTo>
                      <a:pt x="231" y="718"/>
                    </a:lnTo>
                    <a:lnTo>
                      <a:pt x="236" y="713"/>
                    </a:lnTo>
                    <a:lnTo>
                      <a:pt x="239" y="711"/>
                    </a:lnTo>
                    <a:lnTo>
                      <a:pt x="243" y="711"/>
                    </a:lnTo>
                    <a:lnTo>
                      <a:pt x="244" y="706"/>
                    </a:lnTo>
                    <a:lnTo>
                      <a:pt x="246" y="706"/>
                    </a:lnTo>
                    <a:lnTo>
                      <a:pt x="249" y="708"/>
                    </a:lnTo>
                    <a:lnTo>
                      <a:pt x="252" y="708"/>
                    </a:lnTo>
                    <a:lnTo>
                      <a:pt x="257" y="701"/>
                    </a:lnTo>
                    <a:lnTo>
                      <a:pt x="257" y="698"/>
                    </a:lnTo>
                    <a:lnTo>
                      <a:pt x="256" y="698"/>
                    </a:lnTo>
                    <a:lnTo>
                      <a:pt x="252" y="698"/>
                    </a:lnTo>
                    <a:lnTo>
                      <a:pt x="252" y="698"/>
                    </a:lnTo>
                    <a:lnTo>
                      <a:pt x="259" y="693"/>
                    </a:lnTo>
                    <a:lnTo>
                      <a:pt x="262" y="691"/>
                    </a:lnTo>
                    <a:lnTo>
                      <a:pt x="267" y="688"/>
                    </a:lnTo>
                    <a:lnTo>
                      <a:pt x="269" y="688"/>
                    </a:lnTo>
                    <a:lnTo>
                      <a:pt x="271" y="690"/>
                    </a:lnTo>
                    <a:lnTo>
                      <a:pt x="276" y="686"/>
                    </a:lnTo>
                    <a:lnTo>
                      <a:pt x="279" y="685"/>
                    </a:lnTo>
                    <a:lnTo>
                      <a:pt x="281" y="681"/>
                    </a:lnTo>
                    <a:lnTo>
                      <a:pt x="284" y="680"/>
                    </a:lnTo>
                    <a:lnTo>
                      <a:pt x="286" y="678"/>
                    </a:lnTo>
                    <a:lnTo>
                      <a:pt x="289" y="677"/>
                    </a:lnTo>
                    <a:lnTo>
                      <a:pt x="291" y="680"/>
                    </a:lnTo>
                    <a:lnTo>
                      <a:pt x="292" y="681"/>
                    </a:lnTo>
                    <a:lnTo>
                      <a:pt x="294" y="678"/>
                    </a:lnTo>
                    <a:lnTo>
                      <a:pt x="297" y="678"/>
                    </a:lnTo>
                    <a:lnTo>
                      <a:pt x="299" y="677"/>
                    </a:lnTo>
                    <a:lnTo>
                      <a:pt x="299" y="673"/>
                    </a:lnTo>
                    <a:lnTo>
                      <a:pt x="304" y="673"/>
                    </a:lnTo>
                    <a:lnTo>
                      <a:pt x="304" y="672"/>
                    </a:lnTo>
                    <a:lnTo>
                      <a:pt x="306" y="672"/>
                    </a:lnTo>
                    <a:lnTo>
                      <a:pt x="312" y="673"/>
                    </a:lnTo>
                    <a:lnTo>
                      <a:pt x="314" y="668"/>
                    </a:lnTo>
                    <a:lnTo>
                      <a:pt x="316" y="668"/>
                    </a:lnTo>
                    <a:lnTo>
                      <a:pt x="317" y="672"/>
                    </a:lnTo>
                    <a:lnTo>
                      <a:pt x="319" y="672"/>
                    </a:lnTo>
                    <a:lnTo>
                      <a:pt x="321" y="668"/>
                    </a:lnTo>
                    <a:lnTo>
                      <a:pt x="322" y="670"/>
                    </a:lnTo>
                    <a:lnTo>
                      <a:pt x="324" y="670"/>
                    </a:lnTo>
                    <a:lnTo>
                      <a:pt x="327" y="663"/>
                    </a:lnTo>
                    <a:lnTo>
                      <a:pt x="326" y="663"/>
                    </a:lnTo>
                    <a:lnTo>
                      <a:pt x="322" y="665"/>
                    </a:lnTo>
                    <a:lnTo>
                      <a:pt x="324" y="662"/>
                    </a:lnTo>
                    <a:lnTo>
                      <a:pt x="329" y="658"/>
                    </a:lnTo>
                    <a:lnTo>
                      <a:pt x="331" y="658"/>
                    </a:lnTo>
                    <a:lnTo>
                      <a:pt x="332" y="658"/>
                    </a:lnTo>
                    <a:lnTo>
                      <a:pt x="334" y="658"/>
                    </a:lnTo>
                    <a:lnTo>
                      <a:pt x="332" y="655"/>
                    </a:lnTo>
                    <a:lnTo>
                      <a:pt x="329" y="653"/>
                    </a:lnTo>
                    <a:lnTo>
                      <a:pt x="332" y="653"/>
                    </a:lnTo>
                    <a:lnTo>
                      <a:pt x="336" y="655"/>
                    </a:lnTo>
                    <a:lnTo>
                      <a:pt x="341" y="650"/>
                    </a:lnTo>
                    <a:lnTo>
                      <a:pt x="347" y="650"/>
                    </a:lnTo>
                    <a:lnTo>
                      <a:pt x="352" y="647"/>
                    </a:lnTo>
                    <a:lnTo>
                      <a:pt x="355" y="645"/>
                    </a:lnTo>
                    <a:lnTo>
                      <a:pt x="360" y="640"/>
                    </a:lnTo>
                    <a:lnTo>
                      <a:pt x="360" y="633"/>
                    </a:lnTo>
                    <a:lnTo>
                      <a:pt x="359" y="632"/>
                    </a:lnTo>
                    <a:lnTo>
                      <a:pt x="357" y="632"/>
                    </a:lnTo>
                    <a:lnTo>
                      <a:pt x="355" y="628"/>
                    </a:lnTo>
                    <a:lnTo>
                      <a:pt x="354" y="627"/>
                    </a:lnTo>
                    <a:lnTo>
                      <a:pt x="347" y="627"/>
                    </a:lnTo>
                    <a:lnTo>
                      <a:pt x="349" y="622"/>
                    </a:lnTo>
                    <a:lnTo>
                      <a:pt x="347" y="618"/>
                    </a:lnTo>
                    <a:lnTo>
                      <a:pt x="354" y="615"/>
                    </a:lnTo>
                    <a:lnTo>
                      <a:pt x="355" y="613"/>
                    </a:lnTo>
                    <a:lnTo>
                      <a:pt x="359" y="613"/>
                    </a:lnTo>
                    <a:lnTo>
                      <a:pt x="360" y="610"/>
                    </a:lnTo>
                    <a:lnTo>
                      <a:pt x="359" y="610"/>
                    </a:lnTo>
                    <a:lnTo>
                      <a:pt x="362" y="608"/>
                    </a:lnTo>
                    <a:lnTo>
                      <a:pt x="365" y="608"/>
                    </a:lnTo>
                    <a:lnTo>
                      <a:pt x="372" y="605"/>
                    </a:lnTo>
                    <a:lnTo>
                      <a:pt x="377" y="608"/>
                    </a:lnTo>
                    <a:lnTo>
                      <a:pt x="382" y="605"/>
                    </a:lnTo>
                    <a:lnTo>
                      <a:pt x="382" y="608"/>
                    </a:lnTo>
                    <a:lnTo>
                      <a:pt x="384" y="612"/>
                    </a:lnTo>
                    <a:lnTo>
                      <a:pt x="385" y="610"/>
                    </a:lnTo>
                    <a:lnTo>
                      <a:pt x="392" y="605"/>
                    </a:lnTo>
                    <a:lnTo>
                      <a:pt x="390" y="603"/>
                    </a:lnTo>
                    <a:lnTo>
                      <a:pt x="387" y="603"/>
                    </a:lnTo>
                    <a:lnTo>
                      <a:pt x="387" y="600"/>
                    </a:lnTo>
                    <a:lnTo>
                      <a:pt x="389" y="600"/>
                    </a:lnTo>
                    <a:lnTo>
                      <a:pt x="394" y="602"/>
                    </a:lnTo>
                    <a:lnTo>
                      <a:pt x="402" y="600"/>
                    </a:lnTo>
                    <a:lnTo>
                      <a:pt x="404" y="593"/>
                    </a:lnTo>
                    <a:lnTo>
                      <a:pt x="402" y="588"/>
                    </a:lnTo>
                    <a:lnTo>
                      <a:pt x="395" y="585"/>
                    </a:lnTo>
                    <a:lnTo>
                      <a:pt x="392" y="585"/>
                    </a:lnTo>
                    <a:lnTo>
                      <a:pt x="389" y="587"/>
                    </a:lnTo>
                    <a:lnTo>
                      <a:pt x="389" y="585"/>
                    </a:lnTo>
                    <a:lnTo>
                      <a:pt x="392" y="583"/>
                    </a:lnTo>
                    <a:lnTo>
                      <a:pt x="399" y="582"/>
                    </a:lnTo>
                    <a:lnTo>
                      <a:pt x="402" y="585"/>
                    </a:lnTo>
                    <a:lnTo>
                      <a:pt x="409" y="585"/>
                    </a:lnTo>
                    <a:lnTo>
                      <a:pt x="414" y="582"/>
                    </a:lnTo>
                    <a:lnTo>
                      <a:pt x="414" y="579"/>
                    </a:lnTo>
                    <a:lnTo>
                      <a:pt x="424" y="574"/>
                    </a:lnTo>
                    <a:lnTo>
                      <a:pt x="430" y="569"/>
                    </a:lnTo>
                    <a:lnTo>
                      <a:pt x="435" y="569"/>
                    </a:lnTo>
                    <a:lnTo>
                      <a:pt x="437" y="567"/>
                    </a:lnTo>
                    <a:lnTo>
                      <a:pt x="437" y="564"/>
                    </a:lnTo>
                    <a:lnTo>
                      <a:pt x="447" y="557"/>
                    </a:lnTo>
                    <a:lnTo>
                      <a:pt x="457" y="557"/>
                    </a:lnTo>
                    <a:lnTo>
                      <a:pt x="467" y="549"/>
                    </a:lnTo>
                    <a:lnTo>
                      <a:pt x="473" y="547"/>
                    </a:lnTo>
                    <a:lnTo>
                      <a:pt x="482" y="539"/>
                    </a:lnTo>
                    <a:lnTo>
                      <a:pt x="478" y="544"/>
                    </a:lnTo>
                    <a:lnTo>
                      <a:pt x="478" y="549"/>
                    </a:lnTo>
                    <a:lnTo>
                      <a:pt x="482" y="550"/>
                    </a:lnTo>
                    <a:lnTo>
                      <a:pt x="485" y="550"/>
                    </a:lnTo>
                    <a:lnTo>
                      <a:pt x="487" y="552"/>
                    </a:lnTo>
                    <a:lnTo>
                      <a:pt x="493" y="547"/>
                    </a:lnTo>
                    <a:lnTo>
                      <a:pt x="498" y="545"/>
                    </a:lnTo>
                    <a:lnTo>
                      <a:pt x="507" y="542"/>
                    </a:lnTo>
                    <a:lnTo>
                      <a:pt x="510" y="539"/>
                    </a:lnTo>
                    <a:lnTo>
                      <a:pt x="508" y="544"/>
                    </a:lnTo>
                    <a:lnTo>
                      <a:pt x="502" y="547"/>
                    </a:lnTo>
                    <a:lnTo>
                      <a:pt x="495" y="549"/>
                    </a:lnTo>
                    <a:lnTo>
                      <a:pt x="485" y="559"/>
                    </a:lnTo>
                    <a:lnTo>
                      <a:pt x="483" y="562"/>
                    </a:lnTo>
                    <a:lnTo>
                      <a:pt x="490" y="569"/>
                    </a:lnTo>
                    <a:lnTo>
                      <a:pt x="490" y="574"/>
                    </a:lnTo>
                    <a:lnTo>
                      <a:pt x="485" y="570"/>
                    </a:lnTo>
                    <a:lnTo>
                      <a:pt x="482" y="570"/>
                    </a:lnTo>
                    <a:lnTo>
                      <a:pt x="480" y="570"/>
                    </a:lnTo>
                    <a:lnTo>
                      <a:pt x="475" y="570"/>
                    </a:lnTo>
                    <a:lnTo>
                      <a:pt x="472" y="567"/>
                    </a:lnTo>
                    <a:lnTo>
                      <a:pt x="470" y="562"/>
                    </a:lnTo>
                    <a:lnTo>
                      <a:pt x="462" y="565"/>
                    </a:lnTo>
                    <a:lnTo>
                      <a:pt x="458" y="565"/>
                    </a:lnTo>
                    <a:lnTo>
                      <a:pt x="452" y="570"/>
                    </a:lnTo>
                    <a:lnTo>
                      <a:pt x="445" y="570"/>
                    </a:lnTo>
                    <a:lnTo>
                      <a:pt x="440" y="574"/>
                    </a:lnTo>
                    <a:lnTo>
                      <a:pt x="440" y="579"/>
                    </a:lnTo>
                    <a:lnTo>
                      <a:pt x="440" y="580"/>
                    </a:lnTo>
                    <a:lnTo>
                      <a:pt x="437" y="587"/>
                    </a:lnTo>
                    <a:lnTo>
                      <a:pt x="430" y="590"/>
                    </a:lnTo>
                    <a:lnTo>
                      <a:pt x="429" y="597"/>
                    </a:lnTo>
                    <a:lnTo>
                      <a:pt x="415" y="607"/>
                    </a:lnTo>
                    <a:lnTo>
                      <a:pt x="410" y="612"/>
                    </a:lnTo>
                    <a:lnTo>
                      <a:pt x="412" y="615"/>
                    </a:lnTo>
                    <a:lnTo>
                      <a:pt x="417" y="622"/>
                    </a:lnTo>
                    <a:lnTo>
                      <a:pt x="419" y="617"/>
                    </a:lnTo>
                    <a:lnTo>
                      <a:pt x="422" y="617"/>
                    </a:lnTo>
                    <a:lnTo>
                      <a:pt x="425" y="615"/>
                    </a:lnTo>
                    <a:lnTo>
                      <a:pt x="430" y="615"/>
                    </a:lnTo>
                    <a:lnTo>
                      <a:pt x="430" y="618"/>
                    </a:lnTo>
                    <a:lnTo>
                      <a:pt x="420" y="623"/>
                    </a:lnTo>
                    <a:lnTo>
                      <a:pt x="417" y="623"/>
                    </a:lnTo>
                    <a:lnTo>
                      <a:pt x="415" y="628"/>
                    </a:lnTo>
                    <a:lnTo>
                      <a:pt x="410" y="625"/>
                    </a:lnTo>
                    <a:lnTo>
                      <a:pt x="407" y="627"/>
                    </a:lnTo>
                    <a:lnTo>
                      <a:pt x="404" y="627"/>
                    </a:lnTo>
                    <a:lnTo>
                      <a:pt x="404" y="632"/>
                    </a:lnTo>
                    <a:lnTo>
                      <a:pt x="400" y="630"/>
                    </a:lnTo>
                    <a:lnTo>
                      <a:pt x="395" y="632"/>
                    </a:lnTo>
                    <a:lnTo>
                      <a:pt x="397" y="637"/>
                    </a:lnTo>
                    <a:lnTo>
                      <a:pt x="404" y="643"/>
                    </a:lnTo>
                    <a:lnTo>
                      <a:pt x="405" y="642"/>
                    </a:lnTo>
                    <a:lnTo>
                      <a:pt x="407" y="638"/>
                    </a:lnTo>
                    <a:lnTo>
                      <a:pt x="410" y="642"/>
                    </a:lnTo>
                    <a:lnTo>
                      <a:pt x="412" y="637"/>
                    </a:lnTo>
                    <a:lnTo>
                      <a:pt x="415" y="637"/>
                    </a:lnTo>
                    <a:lnTo>
                      <a:pt x="415" y="640"/>
                    </a:lnTo>
                    <a:lnTo>
                      <a:pt x="419" y="638"/>
                    </a:lnTo>
                    <a:lnTo>
                      <a:pt x="419" y="637"/>
                    </a:lnTo>
                    <a:lnTo>
                      <a:pt x="422" y="635"/>
                    </a:lnTo>
                    <a:lnTo>
                      <a:pt x="427" y="632"/>
                    </a:lnTo>
                    <a:lnTo>
                      <a:pt x="427" y="627"/>
                    </a:lnTo>
                    <a:lnTo>
                      <a:pt x="430" y="623"/>
                    </a:lnTo>
                    <a:lnTo>
                      <a:pt x="432" y="627"/>
                    </a:lnTo>
                    <a:lnTo>
                      <a:pt x="430" y="628"/>
                    </a:lnTo>
                    <a:lnTo>
                      <a:pt x="432" y="632"/>
                    </a:lnTo>
                    <a:lnTo>
                      <a:pt x="437" y="630"/>
                    </a:lnTo>
                    <a:lnTo>
                      <a:pt x="445" y="625"/>
                    </a:lnTo>
                    <a:lnTo>
                      <a:pt x="450" y="625"/>
                    </a:lnTo>
                    <a:lnTo>
                      <a:pt x="452" y="628"/>
                    </a:lnTo>
                    <a:lnTo>
                      <a:pt x="453" y="625"/>
                    </a:lnTo>
                    <a:lnTo>
                      <a:pt x="457" y="618"/>
                    </a:lnTo>
                    <a:lnTo>
                      <a:pt x="462" y="615"/>
                    </a:lnTo>
                    <a:lnTo>
                      <a:pt x="463" y="615"/>
                    </a:lnTo>
                    <a:lnTo>
                      <a:pt x="458" y="620"/>
                    </a:lnTo>
                    <a:lnTo>
                      <a:pt x="458" y="625"/>
                    </a:lnTo>
                    <a:lnTo>
                      <a:pt x="462" y="622"/>
                    </a:lnTo>
                    <a:lnTo>
                      <a:pt x="467" y="617"/>
                    </a:lnTo>
                    <a:lnTo>
                      <a:pt x="470" y="608"/>
                    </a:lnTo>
                    <a:lnTo>
                      <a:pt x="473" y="607"/>
                    </a:lnTo>
                    <a:lnTo>
                      <a:pt x="473" y="610"/>
                    </a:lnTo>
                    <a:lnTo>
                      <a:pt x="470" y="615"/>
                    </a:lnTo>
                    <a:lnTo>
                      <a:pt x="470" y="617"/>
                    </a:lnTo>
                    <a:lnTo>
                      <a:pt x="475" y="612"/>
                    </a:lnTo>
                    <a:lnTo>
                      <a:pt x="477" y="615"/>
                    </a:lnTo>
                    <a:lnTo>
                      <a:pt x="477" y="617"/>
                    </a:lnTo>
                    <a:lnTo>
                      <a:pt x="482" y="618"/>
                    </a:lnTo>
                    <a:lnTo>
                      <a:pt x="485" y="620"/>
                    </a:lnTo>
                    <a:lnTo>
                      <a:pt x="488" y="617"/>
                    </a:lnTo>
                    <a:lnTo>
                      <a:pt x="490" y="612"/>
                    </a:lnTo>
                    <a:lnTo>
                      <a:pt x="497" y="612"/>
                    </a:lnTo>
                    <a:lnTo>
                      <a:pt x="502" y="608"/>
                    </a:lnTo>
                    <a:lnTo>
                      <a:pt x="498" y="607"/>
                    </a:lnTo>
                    <a:lnTo>
                      <a:pt x="500" y="603"/>
                    </a:lnTo>
                    <a:lnTo>
                      <a:pt x="508" y="600"/>
                    </a:lnTo>
                    <a:lnTo>
                      <a:pt x="510" y="597"/>
                    </a:lnTo>
                    <a:lnTo>
                      <a:pt x="510" y="593"/>
                    </a:lnTo>
                    <a:lnTo>
                      <a:pt x="507" y="593"/>
                    </a:lnTo>
                    <a:lnTo>
                      <a:pt x="503" y="592"/>
                    </a:lnTo>
                    <a:lnTo>
                      <a:pt x="497" y="590"/>
                    </a:lnTo>
                    <a:lnTo>
                      <a:pt x="500" y="588"/>
                    </a:lnTo>
                    <a:lnTo>
                      <a:pt x="503" y="588"/>
                    </a:lnTo>
                    <a:lnTo>
                      <a:pt x="507" y="588"/>
                    </a:lnTo>
                    <a:lnTo>
                      <a:pt x="510" y="587"/>
                    </a:lnTo>
                    <a:lnTo>
                      <a:pt x="510" y="583"/>
                    </a:lnTo>
                    <a:lnTo>
                      <a:pt x="505" y="585"/>
                    </a:lnTo>
                    <a:lnTo>
                      <a:pt x="500" y="582"/>
                    </a:lnTo>
                    <a:lnTo>
                      <a:pt x="500" y="577"/>
                    </a:lnTo>
                    <a:lnTo>
                      <a:pt x="507" y="577"/>
                    </a:lnTo>
                    <a:lnTo>
                      <a:pt x="508" y="575"/>
                    </a:lnTo>
                    <a:lnTo>
                      <a:pt x="512" y="577"/>
                    </a:lnTo>
                    <a:lnTo>
                      <a:pt x="512" y="575"/>
                    </a:lnTo>
                    <a:lnTo>
                      <a:pt x="510" y="570"/>
                    </a:lnTo>
                    <a:lnTo>
                      <a:pt x="518" y="567"/>
                    </a:lnTo>
                    <a:lnTo>
                      <a:pt x="523" y="570"/>
                    </a:lnTo>
                    <a:lnTo>
                      <a:pt x="527" y="569"/>
                    </a:lnTo>
                    <a:lnTo>
                      <a:pt x="532" y="569"/>
                    </a:lnTo>
                    <a:lnTo>
                      <a:pt x="523" y="575"/>
                    </a:lnTo>
                    <a:lnTo>
                      <a:pt x="523" y="579"/>
                    </a:lnTo>
                    <a:lnTo>
                      <a:pt x="525" y="585"/>
                    </a:lnTo>
                    <a:lnTo>
                      <a:pt x="527" y="585"/>
                    </a:lnTo>
                    <a:lnTo>
                      <a:pt x="530" y="577"/>
                    </a:lnTo>
                    <a:lnTo>
                      <a:pt x="533" y="575"/>
                    </a:lnTo>
                    <a:lnTo>
                      <a:pt x="537" y="575"/>
                    </a:lnTo>
                    <a:lnTo>
                      <a:pt x="535" y="577"/>
                    </a:lnTo>
                    <a:lnTo>
                      <a:pt x="532" y="580"/>
                    </a:lnTo>
                    <a:lnTo>
                      <a:pt x="533" y="583"/>
                    </a:lnTo>
                    <a:lnTo>
                      <a:pt x="538" y="580"/>
                    </a:lnTo>
                    <a:lnTo>
                      <a:pt x="540" y="577"/>
                    </a:lnTo>
                    <a:lnTo>
                      <a:pt x="543" y="580"/>
                    </a:lnTo>
                    <a:lnTo>
                      <a:pt x="548" y="577"/>
                    </a:lnTo>
                    <a:lnTo>
                      <a:pt x="550" y="577"/>
                    </a:lnTo>
                    <a:lnTo>
                      <a:pt x="555" y="574"/>
                    </a:lnTo>
                    <a:lnTo>
                      <a:pt x="560" y="572"/>
                    </a:lnTo>
                    <a:lnTo>
                      <a:pt x="565" y="574"/>
                    </a:lnTo>
                    <a:lnTo>
                      <a:pt x="563" y="575"/>
                    </a:lnTo>
                    <a:lnTo>
                      <a:pt x="558" y="575"/>
                    </a:lnTo>
                    <a:lnTo>
                      <a:pt x="553" y="580"/>
                    </a:lnTo>
                    <a:lnTo>
                      <a:pt x="550" y="580"/>
                    </a:lnTo>
                    <a:lnTo>
                      <a:pt x="548" y="583"/>
                    </a:lnTo>
                    <a:lnTo>
                      <a:pt x="550" y="585"/>
                    </a:lnTo>
                    <a:lnTo>
                      <a:pt x="558" y="587"/>
                    </a:lnTo>
                    <a:lnTo>
                      <a:pt x="561" y="590"/>
                    </a:lnTo>
                    <a:lnTo>
                      <a:pt x="561" y="592"/>
                    </a:lnTo>
                    <a:lnTo>
                      <a:pt x="556" y="588"/>
                    </a:lnTo>
                    <a:lnTo>
                      <a:pt x="550" y="587"/>
                    </a:lnTo>
                    <a:lnTo>
                      <a:pt x="545" y="588"/>
                    </a:lnTo>
                    <a:lnTo>
                      <a:pt x="545" y="593"/>
                    </a:lnTo>
                    <a:lnTo>
                      <a:pt x="548" y="593"/>
                    </a:lnTo>
                    <a:lnTo>
                      <a:pt x="551" y="592"/>
                    </a:lnTo>
                    <a:lnTo>
                      <a:pt x="556" y="595"/>
                    </a:lnTo>
                    <a:lnTo>
                      <a:pt x="553" y="595"/>
                    </a:lnTo>
                    <a:lnTo>
                      <a:pt x="548" y="595"/>
                    </a:lnTo>
                    <a:lnTo>
                      <a:pt x="550" y="598"/>
                    </a:lnTo>
                    <a:lnTo>
                      <a:pt x="556" y="600"/>
                    </a:lnTo>
                    <a:lnTo>
                      <a:pt x="558" y="603"/>
                    </a:lnTo>
                    <a:lnTo>
                      <a:pt x="555" y="605"/>
                    </a:lnTo>
                    <a:lnTo>
                      <a:pt x="551" y="605"/>
                    </a:lnTo>
                    <a:lnTo>
                      <a:pt x="551" y="608"/>
                    </a:lnTo>
                    <a:lnTo>
                      <a:pt x="556" y="608"/>
                    </a:lnTo>
                    <a:lnTo>
                      <a:pt x="561" y="607"/>
                    </a:lnTo>
                    <a:lnTo>
                      <a:pt x="565" y="610"/>
                    </a:lnTo>
                    <a:lnTo>
                      <a:pt x="570" y="612"/>
                    </a:lnTo>
                    <a:lnTo>
                      <a:pt x="576" y="608"/>
                    </a:lnTo>
                    <a:lnTo>
                      <a:pt x="578" y="612"/>
                    </a:lnTo>
                    <a:lnTo>
                      <a:pt x="578" y="613"/>
                    </a:lnTo>
                    <a:lnTo>
                      <a:pt x="575" y="615"/>
                    </a:lnTo>
                    <a:lnTo>
                      <a:pt x="576" y="618"/>
                    </a:lnTo>
                    <a:lnTo>
                      <a:pt x="578" y="618"/>
                    </a:lnTo>
                    <a:lnTo>
                      <a:pt x="578" y="622"/>
                    </a:lnTo>
                    <a:lnTo>
                      <a:pt x="583" y="622"/>
                    </a:lnTo>
                    <a:lnTo>
                      <a:pt x="586" y="618"/>
                    </a:lnTo>
                    <a:lnTo>
                      <a:pt x="585" y="617"/>
                    </a:lnTo>
                    <a:lnTo>
                      <a:pt x="585" y="615"/>
                    </a:lnTo>
                    <a:lnTo>
                      <a:pt x="591" y="615"/>
                    </a:lnTo>
                    <a:lnTo>
                      <a:pt x="588" y="618"/>
                    </a:lnTo>
                    <a:lnTo>
                      <a:pt x="588" y="622"/>
                    </a:lnTo>
                    <a:lnTo>
                      <a:pt x="581" y="627"/>
                    </a:lnTo>
                    <a:lnTo>
                      <a:pt x="586" y="630"/>
                    </a:lnTo>
                    <a:lnTo>
                      <a:pt x="585" y="632"/>
                    </a:lnTo>
                    <a:lnTo>
                      <a:pt x="581" y="632"/>
                    </a:lnTo>
                    <a:lnTo>
                      <a:pt x="580" y="632"/>
                    </a:lnTo>
                    <a:lnTo>
                      <a:pt x="581" y="635"/>
                    </a:lnTo>
                    <a:lnTo>
                      <a:pt x="593" y="637"/>
                    </a:lnTo>
                    <a:lnTo>
                      <a:pt x="596" y="635"/>
                    </a:lnTo>
                    <a:lnTo>
                      <a:pt x="600" y="637"/>
                    </a:lnTo>
                    <a:lnTo>
                      <a:pt x="605" y="635"/>
                    </a:lnTo>
                    <a:lnTo>
                      <a:pt x="610" y="637"/>
                    </a:lnTo>
                    <a:lnTo>
                      <a:pt x="616" y="635"/>
                    </a:lnTo>
                    <a:lnTo>
                      <a:pt x="618" y="637"/>
                    </a:lnTo>
                    <a:lnTo>
                      <a:pt x="618" y="638"/>
                    </a:lnTo>
                    <a:lnTo>
                      <a:pt x="621" y="640"/>
                    </a:lnTo>
                    <a:lnTo>
                      <a:pt x="625" y="643"/>
                    </a:lnTo>
                    <a:lnTo>
                      <a:pt x="628" y="645"/>
                    </a:lnTo>
                    <a:lnTo>
                      <a:pt x="628" y="648"/>
                    </a:lnTo>
                    <a:lnTo>
                      <a:pt x="633" y="648"/>
                    </a:lnTo>
                    <a:lnTo>
                      <a:pt x="640" y="645"/>
                    </a:lnTo>
                    <a:lnTo>
                      <a:pt x="641" y="643"/>
                    </a:lnTo>
                    <a:lnTo>
                      <a:pt x="643" y="645"/>
                    </a:lnTo>
                    <a:lnTo>
                      <a:pt x="643" y="648"/>
                    </a:lnTo>
                    <a:lnTo>
                      <a:pt x="640" y="650"/>
                    </a:lnTo>
                    <a:lnTo>
                      <a:pt x="635" y="652"/>
                    </a:lnTo>
                    <a:lnTo>
                      <a:pt x="636" y="653"/>
                    </a:lnTo>
                    <a:lnTo>
                      <a:pt x="643" y="655"/>
                    </a:lnTo>
                    <a:lnTo>
                      <a:pt x="645" y="658"/>
                    </a:lnTo>
                    <a:lnTo>
                      <a:pt x="648" y="662"/>
                    </a:lnTo>
                    <a:lnTo>
                      <a:pt x="654" y="663"/>
                    </a:lnTo>
                    <a:lnTo>
                      <a:pt x="663" y="662"/>
                    </a:lnTo>
                    <a:lnTo>
                      <a:pt x="668" y="660"/>
                    </a:lnTo>
                    <a:lnTo>
                      <a:pt x="668" y="663"/>
                    </a:lnTo>
                    <a:lnTo>
                      <a:pt x="671" y="660"/>
                    </a:lnTo>
                    <a:lnTo>
                      <a:pt x="678" y="655"/>
                    </a:lnTo>
                    <a:lnTo>
                      <a:pt x="679" y="655"/>
                    </a:lnTo>
                    <a:lnTo>
                      <a:pt x="678" y="658"/>
                    </a:lnTo>
                    <a:lnTo>
                      <a:pt x="673" y="662"/>
                    </a:lnTo>
                    <a:lnTo>
                      <a:pt x="673" y="668"/>
                    </a:lnTo>
                    <a:lnTo>
                      <a:pt x="669" y="673"/>
                    </a:lnTo>
                    <a:lnTo>
                      <a:pt x="668" y="673"/>
                    </a:lnTo>
                    <a:lnTo>
                      <a:pt x="663" y="672"/>
                    </a:lnTo>
                    <a:lnTo>
                      <a:pt x="661" y="672"/>
                    </a:lnTo>
                    <a:lnTo>
                      <a:pt x="663" y="677"/>
                    </a:lnTo>
                    <a:lnTo>
                      <a:pt x="664" y="681"/>
                    </a:lnTo>
                    <a:lnTo>
                      <a:pt x="668" y="683"/>
                    </a:lnTo>
                    <a:lnTo>
                      <a:pt x="671" y="681"/>
                    </a:lnTo>
                    <a:lnTo>
                      <a:pt x="674" y="683"/>
                    </a:lnTo>
                    <a:lnTo>
                      <a:pt x="673" y="686"/>
                    </a:lnTo>
                    <a:lnTo>
                      <a:pt x="671" y="686"/>
                    </a:lnTo>
                    <a:lnTo>
                      <a:pt x="671" y="688"/>
                    </a:lnTo>
                    <a:lnTo>
                      <a:pt x="678" y="695"/>
                    </a:lnTo>
                    <a:lnTo>
                      <a:pt x="679" y="693"/>
                    </a:lnTo>
                    <a:lnTo>
                      <a:pt x="684" y="693"/>
                    </a:lnTo>
                    <a:lnTo>
                      <a:pt x="688" y="690"/>
                    </a:lnTo>
                    <a:lnTo>
                      <a:pt x="693" y="680"/>
                    </a:lnTo>
                    <a:lnTo>
                      <a:pt x="691" y="686"/>
                    </a:lnTo>
                    <a:lnTo>
                      <a:pt x="691" y="691"/>
                    </a:lnTo>
                    <a:lnTo>
                      <a:pt x="689" y="695"/>
                    </a:lnTo>
                    <a:lnTo>
                      <a:pt x="686" y="696"/>
                    </a:lnTo>
                    <a:lnTo>
                      <a:pt x="683" y="700"/>
                    </a:lnTo>
                    <a:lnTo>
                      <a:pt x="684" y="703"/>
                    </a:lnTo>
                    <a:lnTo>
                      <a:pt x="688" y="705"/>
                    </a:lnTo>
                    <a:lnTo>
                      <a:pt x="686" y="706"/>
                    </a:lnTo>
                    <a:lnTo>
                      <a:pt x="686" y="716"/>
                    </a:lnTo>
                    <a:lnTo>
                      <a:pt x="688" y="720"/>
                    </a:lnTo>
                    <a:lnTo>
                      <a:pt x="691" y="720"/>
                    </a:lnTo>
                    <a:lnTo>
                      <a:pt x="689" y="723"/>
                    </a:lnTo>
                    <a:lnTo>
                      <a:pt x="691" y="726"/>
                    </a:lnTo>
                    <a:lnTo>
                      <a:pt x="699" y="735"/>
                    </a:lnTo>
                    <a:lnTo>
                      <a:pt x="701" y="735"/>
                    </a:lnTo>
                    <a:lnTo>
                      <a:pt x="703" y="738"/>
                    </a:lnTo>
                    <a:lnTo>
                      <a:pt x="704" y="736"/>
                    </a:lnTo>
                    <a:lnTo>
                      <a:pt x="708" y="740"/>
                    </a:lnTo>
                    <a:lnTo>
                      <a:pt x="711" y="738"/>
                    </a:lnTo>
                    <a:lnTo>
                      <a:pt x="709" y="736"/>
                    </a:lnTo>
                    <a:lnTo>
                      <a:pt x="711" y="735"/>
                    </a:lnTo>
                    <a:lnTo>
                      <a:pt x="713" y="736"/>
                    </a:lnTo>
                    <a:lnTo>
                      <a:pt x="714" y="736"/>
                    </a:lnTo>
                    <a:lnTo>
                      <a:pt x="718" y="733"/>
                    </a:lnTo>
                    <a:lnTo>
                      <a:pt x="714" y="726"/>
                    </a:lnTo>
                    <a:lnTo>
                      <a:pt x="711" y="728"/>
                    </a:lnTo>
                    <a:lnTo>
                      <a:pt x="709" y="728"/>
                    </a:lnTo>
                    <a:lnTo>
                      <a:pt x="708" y="726"/>
                    </a:lnTo>
                    <a:lnTo>
                      <a:pt x="711" y="723"/>
                    </a:lnTo>
                    <a:lnTo>
                      <a:pt x="711" y="720"/>
                    </a:lnTo>
                    <a:lnTo>
                      <a:pt x="709" y="716"/>
                    </a:lnTo>
                    <a:lnTo>
                      <a:pt x="706" y="716"/>
                    </a:lnTo>
                    <a:lnTo>
                      <a:pt x="706" y="713"/>
                    </a:lnTo>
                    <a:lnTo>
                      <a:pt x="708" y="711"/>
                    </a:lnTo>
                    <a:lnTo>
                      <a:pt x="709" y="706"/>
                    </a:lnTo>
                    <a:lnTo>
                      <a:pt x="711" y="706"/>
                    </a:lnTo>
                    <a:lnTo>
                      <a:pt x="711" y="711"/>
                    </a:lnTo>
                    <a:lnTo>
                      <a:pt x="713" y="715"/>
                    </a:lnTo>
                    <a:lnTo>
                      <a:pt x="716" y="710"/>
                    </a:lnTo>
                    <a:lnTo>
                      <a:pt x="718" y="713"/>
                    </a:lnTo>
                    <a:lnTo>
                      <a:pt x="719" y="715"/>
                    </a:lnTo>
                    <a:lnTo>
                      <a:pt x="718" y="720"/>
                    </a:lnTo>
                    <a:lnTo>
                      <a:pt x="719" y="723"/>
                    </a:lnTo>
                    <a:lnTo>
                      <a:pt x="721" y="723"/>
                    </a:lnTo>
                    <a:lnTo>
                      <a:pt x="726" y="720"/>
                    </a:lnTo>
                    <a:lnTo>
                      <a:pt x="728" y="720"/>
                    </a:lnTo>
                    <a:lnTo>
                      <a:pt x="726" y="723"/>
                    </a:lnTo>
                    <a:lnTo>
                      <a:pt x="723" y="726"/>
                    </a:lnTo>
                    <a:lnTo>
                      <a:pt x="723" y="730"/>
                    </a:lnTo>
                    <a:lnTo>
                      <a:pt x="724" y="733"/>
                    </a:lnTo>
                    <a:lnTo>
                      <a:pt x="723" y="738"/>
                    </a:lnTo>
                    <a:lnTo>
                      <a:pt x="724" y="740"/>
                    </a:lnTo>
                    <a:lnTo>
                      <a:pt x="729" y="741"/>
                    </a:lnTo>
                    <a:lnTo>
                      <a:pt x="729" y="740"/>
                    </a:lnTo>
                    <a:lnTo>
                      <a:pt x="733" y="736"/>
                    </a:lnTo>
                    <a:lnTo>
                      <a:pt x="733" y="740"/>
                    </a:lnTo>
                    <a:lnTo>
                      <a:pt x="731" y="741"/>
                    </a:lnTo>
                    <a:lnTo>
                      <a:pt x="733" y="746"/>
                    </a:lnTo>
                    <a:lnTo>
                      <a:pt x="736" y="748"/>
                    </a:lnTo>
                    <a:lnTo>
                      <a:pt x="739" y="741"/>
                    </a:lnTo>
                    <a:lnTo>
                      <a:pt x="741" y="735"/>
                    </a:lnTo>
                    <a:lnTo>
                      <a:pt x="743" y="733"/>
                    </a:lnTo>
                    <a:lnTo>
                      <a:pt x="743" y="721"/>
                    </a:lnTo>
                    <a:lnTo>
                      <a:pt x="746" y="713"/>
                    </a:lnTo>
                    <a:lnTo>
                      <a:pt x="746" y="703"/>
                    </a:lnTo>
                    <a:lnTo>
                      <a:pt x="746" y="696"/>
                    </a:lnTo>
                    <a:lnTo>
                      <a:pt x="744" y="693"/>
                    </a:lnTo>
                    <a:lnTo>
                      <a:pt x="744" y="693"/>
                    </a:lnTo>
                    <a:lnTo>
                      <a:pt x="746" y="693"/>
                    </a:lnTo>
                    <a:lnTo>
                      <a:pt x="747" y="700"/>
                    </a:lnTo>
                    <a:lnTo>
                      <a:pt x="751" y="700"/>
                    </a:lnTo>
                    <a:lnTo>
                      <a:pt x="752" y="695"/>
                    </a:lnTo>
                    <a:lnTo>
                      <a:pt x="757" y="691"/>
                    </a:lnTo>
                    <a:lnTo>
                      <a:pt x="754" y="698"/>
                    </a:lnTo>
                    <a:lnTo>
                      <a:pt x="752" y="705"/>
                    </a:lnTo>
                    <a:lnTo>
                      <a:pt x="754" y="711"/>
                    </a:lnTo>
                    <a:lnTo>
                      <a:pt x="749" y="720"/>
                    </a:lnTo>
                    <a:lnTo>
                      <a:pt x="749" y="725"/>
                    </a:lnTo>
                    <a:lnTo>
                      <a:pt x="751" y="726"/>
                    </a:lnTo>
                    <a:lnTo>
                      <a:pt x="747" y="730"/>
                    </a:lnTo>
                    <a:lnTo>
                      <a:pt x="747" y="736"/>
                    </a:lnTo>
                    <a:lnTo>
                      <a:pt x="747" y="740"/>
                    </a:lnTo>
                    <a:lnTo>
                      <a:pt x="749" y="745"/>
                    </a:lnTo>
                    <a:lnTo>
                      <a:pt x="752" y="748"/>
                    </a:lnTo>
                    <a:lnTo>
                      <a:pt x="754" y="753"/>
                    </a:lnTo>
                    <a:lnTo>
                      <a:pt x="756" y="753"/>
                    </a:lnTo>
                    <a:lnTo>
                      <a:pt x="756" y="758"/>
                    </a:lnTo>
                    <a:lnTo>
                      <a:pt x="761" y="760"/>
                    </a:lnTo>
                    <a:lnTo>
                      <a:pt x="762" y="758"/>
                    </a:lnTo>
                    <a:lnTo>
                      <a:pt x="766" y="760"/>
                    </a:lnTo>
                    <a:lnTo>
                      <a:pt x="769" y="758"/>
                    </a:lnTo>
                    <a:lnTo>
                      <a:pt x="776" y="758"/>
                    </a:lnTo>
                    <a:lnTo>
                      <a:pt x="776" y="760"/>
                    </a:lnTo>
                    <a:lnTo>
                      <a:pt x="769" y="763"/>
                    </a:lnTo>
                    <a:lnTo>
                      <a:pt x="766" y="765"/>
                    </a:lnTo>
                    <a:lnTo>
                      <a:pt x="766" y="766"/>
                    </a:lnTo>
                    <a:lnTo>
                      <a:pt x="769" y="768"/>
                    </a:lnTo>
                    <a:lnTo>
                      <a:pt x="767" y="770"/>
                    </a:lnTo>
                    <a:lnTo>
                      <a:pt x="764" y="770"/>
                    </a:lnTo>
                    <a:lnTo>
                      <a:pt x="764" y="773"/>
                    </a:lnTo>
                    <a:lnTo>
                      <a:pt x="767" y="778"/>
                    </a:lnTo>
                    <a:lnTo>
                      <a:pt x="767" y="781"/>
                    </a:lnTo>
                    <a:lnTo>
                      <a:pt x="766" y="783"/>
                    </a:lnTo>
                    <a:lnTo>
                      <a:pt x="762" y="780"/>
                    </a:lnTo>
                    <a:lnTo>
                      <a:pt x="761" y="776"/>
                    </a:lnTo>
                    <a:lnTo>
                      <a:pt x="759" y="778"/>
                    </a:lnTo>
                    <a:lnTo>
                      <a:pt x="761" y="781"/>
                    </a:lnTo>
                    <a:lnTo>
                      <a:pt x="757" y="784"/>
                    </a:lnTo>
                    <a:lnTo>
                      <a:pt x="757" y="789"/>
                    </a:lnTo>
                    <a:lnTo>
                      <a:pt x="759" y="791"/>
                    </a:lnTo>
                    <a:lnTo>
                      <a:pt x="757" y="793"/>
                    </a:lnTo>
                    <a:lnTo>
                      <a:pt x="754" y="793"/>
                    </a:lnTo>
                    <a:lnTo>
                      <a:pt x="752" y="796"/>
                    </a:lnTo>
                    <a:lnTo>
                      <a:pt x="752" y="798"/>
                    </a:lnTo>
                    <a:lnTo>
                      <a:pt x="756" y="798"/>
                    </a:lnTo>
                    <a:lnTo>
                      <a:pt x="757" y="798"/>
                    </a:lnTo>
                    <a:lnTo>
                      <a:pt x="759" y="801"/>
                    </a:lnTo>
                    <a:lnTo>
                      <a:pt x="762" y="804"/>
                    </a:lnTo>
                    <a:lnTo>
                      <a:pt x="766" y="804"/>
                    </a:lnTo>
                    <a:lnTo>
                      <a:pt x="767" y="806"/>
                    </a:lnTo>
                    <a:lnTo>
                      <a:pt x="767" y="808"/>
                    </a:lnTo>
                    <a:lnTo>
                      <a:pt x="764" y="808"/>
                    </a:lnTo>
                    <a:lnTo>
                      <a:pt x="762" y="808"/>
                    </a:lnTo>
                    <a:lnTo>
                      <a:pt x="764" y="811"/>
                    </a:lnTo>
                    <a:lnTo>
                      <a:pt x="767" y="813"/>
                    </a:lnTo>
                    <a:lnTo>
                      <a:pt x="769" y="816"/>
                    </a:lnTo>
                    <a:lnTo>
                      <a:pt x="772" y="819"/>
                    </a:lnTo>
                    <a:lnTo>
                      <a:pt x="774" y="819"/>
                    </a:lnTo>
                    <a:lnTo>
                      <a:pt x="772" y="821"/>
                    </a:lnTo>
                    <a:lnTo>
                      <a:pt x="769" y="821"/>
                    </a:lnTo>
                    <a:lnTo>
                      <a:pt x="766" y="824"/>
                    </a:lnTo>
                    <a:lnTo>
                      <a:pt x="767" y="829"/>
                    </a:lnTo>
                    <a:lnTo>
                      <a:pt x="771" y="836"/>
                    </a:lnTo>
                    <a:lnTo>
                      <a:pt x="774" y="838"/>
                    </a:lnTo>
                    <a:lnTo>
                      <a:pt x="779" y="838"/>
                    </a:lnTo>
                    <a:lnTo>
                      <a:pt x="782" y="839"/>
                    </a:lnTo>
                    <a:lnTo>
                      <a:pt x="777" y="841"/>
                    </a:lnTo>
                    <a:lnTo>
                      <a:pt x="772" y="841"/>
                    </a:lnTo>
                    <a:lnTo>
                      <a:pt x="769" y="841"/>
                    </a:lnTo>
                    <a:lnTo>
                      <a:pt x="766" y="846"/>
                    </a:lnTo>
                    <a:lnTo>
                      <a:pt x="759" y="854"/>
                    </a:lnTo>
                    <a:lnTo>
                      <a:pt x="752" y="858"/>
                    </a:lnTo>
                    <a:lnTo>
                      <a:pt x="752" y="863"/>
                    </a:lnTo>
                    <a:lnTo>
                      <a:pt x="756" y="866"/>
                    </a:lnTo>
                    <a:lnTo>
                      <a:pt x="761" y="863"/>
                    </a:lnTo>
                    <a:lnTo>
                      <a:pt x="764" y="856"/>
                    </a:lnTo>
                    <a:lnTo>
                      <a:pt x="764" y="854"/>
                    </a:lnTo>
                    <a:lnTo>
                      <a:pt x="767" y="853"/>
                    </a:lnTo>
                    <a:lnTo>
                      <a:pt x="772" y="848"/>
                    </a:lnTo>
                    <a:lnTo>
                      <a:pt x="774" y="849"/>
                    </a:lnTo>
                    <a:lnTo>
                      <a:pt x="777" y="849"/>
                    </a:lnTo>
                    <a:lnTo>
                      <a:pt x="784" y="849"/>
                    </a:lnTo>
                    <a:lnTo>
                      <a:pt x="781" y="853"/>
                    </a:lnTo>
                    <a:lnTo>
                      <a:pt x="781" y="854"/>
                    </a:lnTo>
                    <a:lnTo>
                      <a:pt x="786" y="854"/>
                    </a:lnTo>
                    <a:lnTo>
                      <a:pt x="786" y="856"/>
                    </a:lnTo>
                    <a:lnTo>
                      <a:pt x="781" y="861"/>
                    </a:lnTo>
                    <a:lnTo>
                      <a:pt x="781" y="864"/>
                    </a:lnTo>
                    <a:lnTo>
                      <a:pt x="782" y="868"/>
                    </a:lnTo>
                    <a:lnTo>
                      <a:pt x="779" y="873"/>
                    </a:lnTo>
                    <a:lnTo>
                      <a:pt x="777" y="876"/>
                    </a:lnTo>
                    <a:lnTo>
                      <a:pt x="779" y="878"/>
                    </a:lnTo>
                    <a:lnTo>
                      <a:pt x="779" y="879"/>
                    </a:lnTo>
                    <a:lnTo>
                      <a:pt x="776" y="879"/>
                    </a:lnTo>
                    <a:lnTo>
                      <a:pt x="772" y="879"/>
                    </a:lnTo>
                    <a:lnTo>
                      <a:pt x="769" y="882"/>
                    </a:lnTo>
                    <a:lnTo>
                      <a:pt x="769" y="884"/>
                    </a:lnTo>
                    <a:lnTo>
                      <a:pt x="772" y="886"/>
                    </a:lnTo>
                    <a:lnTo>
                      <a:pt x="774" y="884"/>
                    </a:lnTo>
                    <a:lnTo>
                      <a:pt x="779" y="884"/>
                    </a:lnTo>
                    <a:lnTo>
                      <a:pt x="779" y="886"/>
                    </a:lnTo>
                    <a:lnTo>
                      <a:pt x="776" y="889"/>
                    </a:lnTo>
                    <a:lnTo>
                      <a:pt x="772" y="887"/>
                    </a:lnTo>
                    <a:lnTo>
                      <a:pt x="771" y="887"/>
                    </a:lnTo>
                    <a:lnTo>
                      <a:pt x="767" y="891"/>
                    </a:lnTo>
                    <a:lnTo>
                      <a:pt x="766" y="896"/>
                    </a:lnTo>
                    <a:lnTo>
                      <a:pt x="769" y="899"/>
                    </a:lnTo>
                    <a:lnTo>
                      <a:pt x="772" y="897"/>
                    </a:lnTo>
                    <a:lnTo>
                      <a:pt x="772" y="896"/>
                    </a:lnTo>
                    <a:lnTo>
                      <a:pt x="776" y="896"/>
                    </a:lnTo>
                    <a:lnTo>
                      <a:pt x="781" y="894"/>
                    </a:lnTo>
                    <a:lnTo>
                      <a:pt x="786" y="887"/>
                    </a:lnTo>
                    <a:lnTo>
                      <a:pt x="791" y="881"/>
                    </a:lnTo>
                    <a:lnTo>
                      <a:pt x="792" y="873"/>
                    </a:lnTo>
                    <a:lnTo>
                      <a:pt x="799" y="861"/>
                    </a:lnTo>
                    <a:lnTo>
                      <a:pt x="801" y="861"/>
                    </a:lnTo>
                    <a:lnTo>
                      <a:pt x="801" y="861"/>
                    </a:lnTo>
                    <a:lnTo>
                      <a:pt x="801" y="861"/>
                    </a:lnTo>
                    <a:close/>
                    <a:moveTo>
                      <a:pt x="729" y="884"/>
                    </a:moveTo>
                    <a:lnTo>
                      <a:pt x="728" y="882"/>
                    </a:lnTo>
                    <a:lnTo>
                      <a:pt x="729" y="879"/>
                    </a:lnTo>
                    <a:lnTo>
                      <a:pt x="731" y="882"/>
                    </a:lnTo>
                    <a:lnTo>
                      <a:pt x="729" y="884"/>
                    </a:lnTo>
                    <a:lnTo>
                      <a:pt x="729" y="884"/>
                    </a:lnTo>
                    <a:close/>
                    <a:moveTo>
                      <a:pt x="756" y="892"/>
                    </a:moveTo>
                    <a:lnTo>
                      <a:pt x="759" y="889"/>
                    </a:lnTo>
                    <a:lnTo>
                      <a:pt x="762" y="891"/>
                    </a:lnTo>
                    <a:lnTo>
                      <a:pt x="759" y="894"/>
                    </a:lnTo>
                    <a:lnTo>
                      <a:pt x="756" y="892"/>
                    </a:lnTo>
                    <a:lnTo>
                      <a:pt x="756" y="892"/>
                    </a:lnTo>
                    <a:close/>
                    <a:moveTo>
                      <a:pt x="757" y="881"/>
                    </a:moveTo>
                    <a:lnTo>
                      <a:pt x="761" y="879"/>
                    </a:lnTo>
                    <a:lnTo>
                      <a:pt x="764" y="884"/>
                    </a:lnTo>
                    <a:lnTo>
                      <a:pt x="759" y="887"/>
                    </a:lnTo>
                    <a:lnTo>
                      <a:pt x="756" y="886"/>
                    </a:lnTo>
                    <a:lnTo>
                      <a:pt x="757" y="882"/>
                    </a:lnTo>
                    <a:lnTo>
                      <a:pt x="757" y="881"/>
                    </a:lnTo>
                    <a:lnTo>
                      <a:pt x="757" y="881"/>
                    </a:lnTo>
                    <a:close/>
                    <a:moveTo>
                      <a:pt x="756" y="871"/>
                    </a:moveTo>
                    <a:lnTo>
                      <a:pt x="759" y="876"/>
                    </a:lnTo>
                    <a:lnTo>
                      <a:pt x="756" y="879"/>
                    </a:lnTo>
                    <a:lnTo>
                      <a:pt x="756" y="874"/>
                    </a:lnTo>
                    <a:lnTo>
                      <a:pt x="754" y="873"/>
                    </a:lnTo>
                    <a:lnTo>
                      <a:pt x="756" y="871"/>
                    </a:lnTo>
                    <a:lnTo>
                      <a:pt x="756" y="871"/>
                    </a:lnTo>
                    <a:close/>
                    <a:moveTo>
                      <a:pt x="761" y="869"/>
                    </a:moveTo>
                    <a:lnTo>
                      <a:pt x="764" y="866"/>
                    </a:lnTo>
                    <a:lnTo>
                      <a:pt x="764" y="864"/>
                    </a:lnTo>
                    <a:lnTo>
                      <a:pt x="767" y="858"/>
                    </a:lnTo>
                    <a:lnTo>
                      <a:pt x="772" y="856"/>
                    </a:lnTo>
                    <a:lnTo>
                      <a:pt x="772" y="854"/>
                    </a:lnTo>
                    <a:lnTo>
                      <a:pt x="777" y="854"/>
                    </a:lnTo>
                    <a:lnTo>
                      <a:pt x="779" y="858"/>
                    </a:lnTo>
                    <a:lnTo>
                      <a:pt x="777" y="863"/>
                    </a:lnTo>
                    <a:lnTo>
                      <a:pt x="779" y="868"/>
                    </a:lnTo>
                    <a:lnTo>
                      <a:pt x="772" y="876"/>
                    </a:lnTo>
                    <a:lnTo>
                      <a:pt x="766" y="881"/>
                    </a:lnTo>
                    <a:lnTo>
                      <a:pt x="762" y="878"/>
                    </a:lnTo>
                    <a:lnTo>
                      <a:pt x="766" y="874"/>
                    </a:lnTo>
                    <a:lnTo>
                      <a:pt x="771" y="871"/>
                    </a:lnTo>
                    <a:lnTo>
                      <a:pt x="771" y="868"/>
                    </a:lnTo>
                    <a:lnTo>
                      <a:pt x="762" y="873"/>
                    </a:lnTo>
                    <a:lnTo>
                      <a:pt x="761" y="869"/>
                    </a:lnTo>
                    <a:lnTo>
                      <a:pt x="761" y="869"/>
                    </a:lnTo>
                    <a:close/>
                    <a:moveTo>
                      <a:pt x="718" y="884"/>
                    </a:moveTo>
                    <a:lnTo>
                      <a:pt x="719" y="882"/>
                    </a:lnTo>
                    <a:lnTo>
                      <a:pt x="723" y="884"/>
                    </a:lnTo>
                    <a:lnTo>
                      <a:pt x="723" y="887"/>
                    </a:lnTo>
                    <a:lnTo>
                      <a:pt x="726" y="892"/>
                    </a:lnTo>
                    <a:lnTo>
                      <a:pt x="723" y="897"/>
                    </a:lnTo>
                    <a:lnTo>
                      <a:pt x="721" y="896"/>
                    </a:lnTo>
                    <a:lnTo>
                      <a:pt x="721" y="892"/>
                    </a:lnTo>
                    <a:lnTo>
                      <a:pt x="716" y="886"/>
                    </a:lnTo>
                    <a:lnTo>
                      <a:pt x="718" y="884"/>
                    </a:lnTo>
                    <a:lnTo>
                      <a:pt x="718" y="884"/>
                    </a:lnTo>
                    <a:close/>
                    <a:moveTo>
                      <a:pt x="719" y="878"/>
                    </a:moveTo>
                    <a:lnTo>
                      <a:pt x="721" y="876"/>
                    </a:lnTo>
                    <a:lnTo>
                      <a:pt x="723" y="878"/>
                    </a:lnTo>
                    <a:lnTo>
                      <a:pt x="724" y="881"/>
                    </a:lnTo>
                    <a:lnTo>
                      <a:pt x="721" y="881"/>
                    </a:lnTo>
                    <a:lnTo>
                      <a:pt x="719" y="878"/>
                    </a:lnTo>
                    <a:lnTo>
                      <a:pt x="719" y="878"/>
                    </a:lnTo>
                    <a:close/>
                    <a:moveTo>
                      <a:pt x="716" y="873"/>
                    </a:moveTo>
                    <a:lnTo>
                      <a:pt x="719" y="869"/>
                    </a:lnTo>
                    <a:lnTo>
                      <a:pt x="719" y="874"/>
                    </a:lnTo>
                    <a:lnTo>
                      <a:pt x="716" y="873"/>
                    </a:lnTo>
                    <a:lnTo>
                      <a:pt x="716" y="873"/>
                    </a:lnTo>
                    <a:close/>
                    <a:moveTo>
                      <a:pt x="713" y="866"/>
                    </a:moveTo>
                    <a:lnTo>
                      <a:pt x="716" y="868"/>
                    </a:lnTo>
                    <a:lnTo>
                      <a:pt x="713" y="873"/>
                    </a:lnTo>
                    <a:lnTo>
                      <a:pt x="713" y="866"/>
                    </a:lnTo>
                    <a:lnTo>
                      <a:pt x="713" y="866"/>
                    </a:lnTo>
                    <a:close/>
                    <a:moveTo>
                      <a:pt x="711" y="846"/>
                    </a:moveTo>
                    <a:lnTo>
                      <a:pt x="709" y="843"/>
                    </a:lnTo>
                    <a:lnTo>
                      <a:pt x="713" y="844"/>
                    </a:lnTo>
                    <a:lnTo>
                      <a:pt x="711" y="846"/>
                    </a:lnTo>
                    <a:lnTo>
                      <a:pt x="711" y="846"/>
                    </a:lnTo>
                    <a:close/>
                    <a:moveTo>
                      <a:pt x="723" y="851"/>
                    </a:moveTo>
                    <a:lnTo>
                      <a:pt x="726" y="849"/>
                    </a:lnTo>
                    <a:lnTo>
                      <a:pt x="728" y="853"/>
                    </a:lnTo>
                    <a:lnTo>
                      <a:pt x="726" y="854"/>
                    </a:lnTo>
                    <a:lnTo>
                      <a:pt x="723" y="851"/>
                    </a:lnTo>
                    <a:lnTo>
                      <a:pt x="723" y="851"/>
                    </a:lnTo>
                    <a:close/>
                    <a:moveTo>
                      <a:pt x="724" y="844"/>
                    </a:moveTo>
                    <a:lnTo>
                      <a:pt x="728" y="839"/>
                    </a:lnTo>
                    <a:lnTo>
                      <a:pt x="733" y="838"/>
                    </a:lnTo>
                    <a:lnTo>
                      <a:pt x="736" y="841"/>
                    </a:lnTo>
                    <a:lnTo>
                      <a:pt x="733" y="843"/>
                    </a:lnTo>
                    <a:lnTo>
                      <a:pt x="729" y="843"/>
                    </a:lnTo>
                    <a:lnTo>
                      <a:pt x="726" y="846"/>
                    </a:lnTo>
                    <a:lnTo>
                      <a:pt x="724" y="844"/>
                    </a:lnTo>
                    <a:lnTo>
                      <a:pt x="724" y="844"/>
                    </a:lnTo>
                    <a:close/>
                    <a:moveTo>
                      <a:pt x="736" y="848"/>
                    </a:moveTo>
                    <a:lnTo>
                      <a:pt x="738" y="841"/>
                    </a:lnTo>
                    <a:lnTo>
                      <a:pt x="736" y="838"/>
                    </a:lnTo>
                    <a:lnTo>
                      <a:pt x="733" y="834"/>
                    </a:lnTo>
                    <a:lnTo>
                      <a:pt x="736" y="831"/>
                    </a:lnTo>
                    <a:lnTo>
                      <a:pt x="739" y="833"/>
                    </a:lnTo>
                    <a:lnTo>
                      <a:pt x="743" y="838"/>
                    </a:lnTo>
                    <a:lnTo>
                      <a:pt x="739" y="841"/>
                    </a:lnTo>
                    <a:lnTo>
                      <a:pt x="739" y="844"/>
                    </a:lnTo>
                    <a:lnTo>
                      <a:pt x="741" y="846"/>
                    </a:lnTo>
                    <a:lnTo>
                      <a:pt x="743" y="846"/>
                    </a:lnTo>
                    <a:lnTo>
                      <a:pt x="747" y="849"/>
                    </a:lnTo>
                    <a:lnTo>
                      <a:pt x="747" y="854"/>
                    </a:lnTo>
                    <a:lnTo>
                      <a:pt x="744" y="856"/>
                    </a:lnTo>
                    <a:lnTo>
                      <a:pt x="749" y="859"/>
                    </a:lnTo>
                    <a:lnTo>
                      <a:pt x="749" y="863"/>
                    </a:lnTo>
                    <a:lnTo>
                      <a:pt x="746" y="863"/>
                    </a:lnTo>
                    <a:lnTo>
                      <a:pt x="744" y="861"/>
                    </a:lnTo>
                    <a:lnTo>
                      <a:pt x="743" y="866"/>
                    </a:lnTo>
                    <a:lnTo>
                      <a:pt x="747" y="869"/>
                    </a:lnTo>
                    <a:lnTo>
                      <a:pt x="751" y="873"/>
                    </a:lnTo>
                    <a:lnTo>
                      <a:pt x="746" y="876"/>
                    </a:lnTo>
                    <a:lnTo>
                      <a:pt x="744" y="878"/>
                    </a:lnTo>
                    <a:lnTo>
                      <a:pt x="747" y="878"/>
                    </a:lnTo>
                    <a:lnTo>
                      <a:pt x="749" y="878"/>
                    </a:lnTo>
                    <a:lnTo>
                      <a:pt x="749" y="881"/>
                    </a:lnTo>
                    <a:lnTo>
                      <a:pt x="746" y="884"/>
                    </a:lnTo>
                    <a:lnTo>
                      <a:pt x="743" y="884"/>
                    </a:lnTo>
                    <a:lnTo>
                      <a:pt x="741" y="887"/>
                    </a:lnTo>
                    <a:lnTo>
                      <a:pt x="743" y="887"/>
                    </a:lnTo>
                    <a:lnTo>
                      <a:pt x="744" y="889"/>
                    </a:lnTo>
                    <a:lnTo>
                      <a:pt x="743" y="892"/>
                    </a:lnTo>
                    <a:lnTo>
                      <a:pt x="744" y="894"/>
                    </a:lnTo>
                    <a:lnTo>
                      <a:pt x="743" y="897"/>
                    </a:lnTo>
                    <a:lnTo>
                      <a:pt x="738" y="897"/>
                    </a:lnTo>
                    <a:lnTo>
                      <a:pt x="736" y="896"/>
                    </a:lnTo>
                    <a:lnTo>
                      <a:pt x="738" y="892"/>
                    </a:lnTo>
                    <a:lnTo>
                      <a:pt x="733" y="889"/>
                    </a:lnTo>
                    <a:lnTo>
                      <a:pt x="733" y="886"/>
                    </a:lnTo>
                    <a:lnTo>
                      <a:pt x="736" y="882"/>
                    </a:lnTo>
                    <a:lnTo>
                      <a:pt x="734" y="879"/>
                    </a:lnTo>
                    <a:lnTo>
                      <a:pt x="734" y="878"/>
                    </a:lnTo>
                    <a:lnTo>
                      <a:pt x="738" y="876"/>
                    </a:lnTo>
                    <a:lnTo>
                      <a:pt x="736" y="874"/>
                    </a:lnTo>
                    <a:lnTo>
                      <a:pt x="733" y="874"/>
                    </a:lnTo>
                    <a:lnTo>
                      <a:pt x="731" y="876"/>
                    </a:lnTo>
                    <a:lnTo>
                      <a:pt x="729" y="874"/>
                    </a:lnTo>
                    <a:lnTo>
                      <a:pt x="726" y="874"/>
                    </a:lnTo>
                    <a:lnTo>
                      <a:pt x="724" y="873"/>
                    </a:lnTo>
                    <a:lnTo>
                      <a:pt x="726" y="869"/>
                    </a:lnTo>
                    <a:lnTo>
                      <a:pt x="729" y="869"/>
                    </a:lnTo>
                    <a:lnTo>
                      <a:pt x="731" y="868"/>
                    </a:lnTo>
                    <a:lnTo>
                      <a:pt x="731" y="864"/>
                    </a:lnTo>
                    <a:lnTo>
                      <a:pt x="736" y="861"/>
                    </a:lnTo>
                    <a:lnTo>
                      <a:pt x="736" y="859"/>
                    </a:lnTo>
                    <a:lnTo>
                      <a:pt x="733" y="859"/>
                    </a:lnTo>
                    <a:lnTo>
                      <a:pt x="729" y="859"/>
                    </a:lnTo>
                    <a:lnTo>
                      <a:pt x="728" y="858"/>
                    </a:lnTo>
                    <a:lnTo>
                      <a:pt x="729" y="856"/>
                    </a:lnTo>
                    <a:lnTo>
                      <a:pt x="734" y="854"/>
                    </a:lnTo>
                    <a:lnTo>
                      <a:pt x="736" y="851"/>
                    </a:lnTo>
                    <a:lnTo>
                      <a:pt x="736" y="848"/>
                    </a:lnTo>
                    <a:lnTo>
                      <a:pt x="736" y="848"/>
                    </a:lnTo>
                    <a:close/>
                    <a:moveTo>
                      <a:pt x="764" y="844"/>
                    </a:moveTo>
                    <a:lnTo>
                      <a:pt x="761" y="841"/>
                    </a:lnTo>
                    <a:lnTo>
                      <a:pt x="764" y="838"/>
                    </a:lnTo>
                    <a:lnTo>
                      <a:pt x="766" y="834"/>
                    </a:lnTo>
                    <a:lnTo>
                      <a:pt x="767" y="836"/>
                    </a:lnTo>
                    <a:lnTo>
                      <a:pt x="767" y="841"/>
                    </a:lnTo>
                    <a:lnTo>
                      <a:pt x="764" y="844"/>
                    </a:lnTo>
                    <a:lnTo>
                      <a:pt x="764" y="844"/>
                    </a:lnTo>
                    <a:close/>
                    <a:moveTo>
                      <a:pt x="754" y="849"/>
                    </a:moveTo>
                    <a:lnTo>
                      <a:pt x="757" y="843"/>
                    </a:lnTo>
                    <a:lnTo>
                      <a:pt x="761" y="843"/>
                    </a:lnTo>
                    <a:lnTo>
                      <a:pt x="761" y="848"/>
                    </a:lnTo>
                    <a:lnTo>
                      <a:pt x="757" y="849"/>
                    </a:lnTo>
                    <a:lnTo>
                      <a:pt x="754" y="849"/>
                    </a:lnTo>
                    <a:lnTo>
                      <a:pt x="754" y="849"/>
                    </a:lnTo>
                    <a:close/>
                    <a:moveTo>
                      <a:pt x="751" y="844"/>
                    </a:moveTo>
                    <a:lnTo>
                      <a:pt x="752" y="841"/>
                    </a:lnTo>
                    <a:lnTo>
                      <a:pt x="759" y="836"/>
                    </a:lnTo>
                    <a:lnTo>
                      <a:pt x="759" y="839"/>
                    </a:lnTo>
                    <a:lnTo>
                      <a:pt x="757" y="841"/>
                    </a:lnTo>
                    <a:lnTo>
                      <a:pt x="754" y="844"/>
                    </a:lnTo>
                    <a:lnTo>
                      <a:pt x="751" y="844"/>
                    </a:lnTo>
                    <a:lnTo>
                      <a:pt x="751" y="844"/>
                    </a:lnTo>
                    <a:close/>
                    <a:moveTo>
                      <a:pt x="746" y="833"/>
                    </a:moveTo>
                    <a:lnTo>
                      <a:pt x="751" y="829"/>
                    </a:lnTo>
                    <a:lnTo>
                      <a:pt x="757" y="829"/>
                    </a:lnTo>
                    <a:lnTo>
                      <a:pt x="757" y="833"/>
                    </a:lnTo>
                    <a:lnTo>
                      <a:pt x="752" y="838"/>
                    </a:lnTo>
                    <a:lnTo>
                      <a:pt x="749" y="836"/>
                    </a:lnTo>
                    <a:lnTo>
                      <a:pt x="746" y="833"/>
                    </a:lnTo>
                    <a:lnTo>
                      <a:pt x="746" y="833"/>
                    </a:lnTo>
                    <a:close/>
                    <a:moveTo>
                      <a:pt x="752" y="823"/>
                    </a:moveTo>
                    <a:lnTo>
                      <a:pt x="757" y="816"/>
                    </a:lnTo>
                    <a:lnTo>
                      <a:pt x="761" y="814"/>
                    </a:lnTo>
                    <a:lnTo>
                      <a:pt x="764" y="821"/>
                    </a:lnTo>
                    <a:lnTo>
                      <a:pt x="761" y="826"/>
                    </a:lnTo>
                    <a:lnTo>
                      <a:pt x="754" y="828"/>
                    </a:lnTo>
                    <a:lnTo>
                      <a:pt x="752" y="824"/>
                    </a:lnTo>
                    <a:lnTo>
                      <a:pt x="752" y="823"/>
                    </a:lnTo>
                    <a:lnTo>
                      <a:pt x="752" y="823"/>
                    </a:lnTo>
                    <a:close/>
                    <a:moveTo>
                      <a:pt x="738" y="828"/>
                    </a:moveTo>
                    <a:lnTo>
                      <a:pt x="738" y="823"/>
                    </a:lnTo>
                    <a:lnTo>
                      <a:pt x="741" y="813"/>
                    </a:lnTo>
                    <a:lnTo>
                      <a:pt x="743" y="809"/>
                    </a:lnTo>
                    <a:lnTo>
                      <a:pt x="738" y="808"/>
                    </a:lnTo>
                    <a:lnTo>
                      <a:pt x="739" y="804"/>
                    </a:lnTo>
                    <a:lnTo>
                      <a:pt x="738" y="803"/>
                    </a:lnTo>
                    <a:lnTo>
                      <a:pt x="738" y="799"/>
                    </a:lnTo>
                    <a:lnTo>
                      <a:pt x="744" y="799"/>
                    </a:lnTo>
                    <a:lnTo>
                      <a:pt x="749" y="804"/>
                    </a:lnTo>
                    <a:lnTo>
                      <a:pt x="752" y="804"/>
                    </a:lnTo>
                    <a:lnTo>
                      <a:pt x="756" y="808"/>
                    </a:lnTo>
                    <a:lnTo>
                      <a:pt x="756" y="814"/>
                    </a:lnTo>
                    <a:lnTo>
                      <a:pt x="752" y="819"/>
                    </a:lnTo>
                    <a:lnTo>
                      <a:pt x="751" y="819"/>
                    </a:lnTo>
                    <a:lnTo>
                      <a:pt x="751" y="814"/>
                    </a:lnTo>
                    <a:lnTo>
                      <a:pt x="747" y="814"/>
                    </a:lnTo>
                    <a:lnTo>
                      <a:pt x="747" y="819"/>
                    </a:lnTo>
                    <a:lnTo>
                      <a:pt x="746" y="821"/>
                    </a:lnTo>
                    <a:lnTo>
                      <a:pt x="747" y="826"/>
                    </a:lnTo>
                    <a:lnTo>
                      <a:pt x="744" y="828"/>
                    </a:lnTo>
                    <a:lnTo>
                      <a:pt x="743" y="826"/>
                    </a:lnTo>
                    <a:lnTo>
                      <a:pt x="741" y="829"/>
                    </a:lnTo>
                    <a:lnTo>
                      <a:pt x="738" y="828"/>
                    </a:lnTo>
                    <a:lnTo>
                      <a:pt x="738" y="828"/>
                    </a:lnTo>
                    <a:close/>
                    <a:moveTo>
                      <a:pt x="724" y="823"/>
                    </a:moveTo>
                    <a:lnTo>
                      <a:pt x="721" y="819"/>
                    </a:lnTo>
                    <a:lnTo>
                      <a:pt x="724" y="814"/>
                    </a:lnTo>
                    <a:lnTo>
                      <a:pt x="723" y="813"/>
                    </a:lnTo>
                    <a:lnTo>
                      <a:pt x="723" y="809"/>
                    </a:lnTo>
                    <a:lnTo>
                      <a:pt x="724" y="806"/>
                    </a:lnTo>
                    <a:lnTo>
                      <a:pt x="729" y="808"/>
                    </a:lnTo>
                    <a:lnTo>
                      <a:pt x="729" y="803"/>
                    </a:lnTo>
                    <a:lnTo>
                      <a:pt x="731" y="803"/>
                    </a:lnTo>
                    <a:lnTo>
                      <a:pt x="734" y="808"/>
                    </a:lnTo>
                    <a:lnTo>
                      <a:pt x="733" y="811"/>
                    </a:lnTo>
                    <a:lnTo>
                      <a:pt x="734" y="814"/>
                    </a:lnTo>
                    <a:lnTo>
                      <a:pt x="736" y="813"/>
                    </a:lnTo>
                    <a:lnTo>
                      <a:pt x="738" y="814"/>
                    </a:lnTo>
                    <a:lnTo>
                      <a:pt x="734" y="823"/>
                    </a:lnTo>
                    <a:lnTo>
                      <a:pt x="728" y="829"/>
                    </a:lnTo>
                    <a:lnTo>
                      <a:pt x="728" y="833"/>
                    </a:lnTo>
                    <a:lnTo>
                      <a:pt x="724" y="836"/>
                    </a:lnTo>
                    <a:lnTo>
                      <a:pt x="719" y="838"/>
                    </a:lnTo>
                    <a:lnTo>
                      <a:pt x="721" y="834"/>
                    </a:lnTo>
                    <a:lnTo>
                      <a:pt x="719" y="831"/>
                    </a:lnTo>
                    <a:lnTo>
                      <a:pt x="718" y="839"/>
                    </a:lnTo>
                    <a:lnTo>
                      <a:pt x="716" y="838"/>
                    </a:lnTo>
                    <a:lnTo>
                      <a:pt x="716" y="834"/>
                    </a:lnTo>
                    <a:lnTo>
                      <a:pt x="718" y="831"/>
                    </a:lnTo>
                    <a:lnTo>
                      <a:pt x="718" y="828"/>
                    </a:lnTo>
                    <a:lnTo>
                      <a:pt x="719" y="824"/>
                    </a:lnTo>
                    <a:lnTo>
                      <a:pt x="723" y="828"/>
                    </a:lnTo>
                    <a:lnTo>
                      <a:pt x="724" y="824"/>
                    </a:lnTo>
                    <a:lnTo>
                      <a:pt x="724" y="823"/>
                    </a:lnTo>
                    <a:lnTo>
                      <a:pt x="724" y="823"/>
                    </a:lnTo>
                    <a:close/>
                    <a:moveTo>
                      <a:pt x="721" y="784"/>
                    </a:moveTo>
                    <a:lnTo>
                      <a:pt x="726" y="784"/>
                    </a:lnTo>
                    <a:lnTo>
                      <a:pt x="724" y="788"/>
                    </a:lnTo>
                    <a:lnTo>
                      <a:pt x="721" y="784"/>
                    </a:lnTo>
                    <a:lnTo>
                      <a:pt x="721" y="784"/>
                    </a:lnTo>
                    <a:close/>
                    <a:moveTo>
                      <a:pt x="709" y="784"/>
                    </a:moveTo>
                    <a:lnTo>
                      <a:pt x="714" y="783"/>
                    </a:lnTo>
                    <a:lnTo>
                      <a:pt x="716" y="781"/>
                    </a:lnTo>
                    <a:lnTo>
                      <a:pt x="719" y="783"/>
                    </a:lnTo>
                    <a:lnTo>
                      <a:pt x="721" y="788"/>
                    </a:lnTo>
                    <a:lnTo>
                      <a:pt x="721" y="796"/>
                    </a:lnTo>
                    <a:lnTo>
                      <a:pt x="721" y="803"/>
                    </a:lnTo>
                    <a:lnTo>
                      <a:pt x="718" y="804"/>
                    </a:lnTo>
                    <a:lnTo>
                      <a:pt x="716" y="813"/>
                    </a:lnTo>
                    <a:lnTo>
                      <a:pt x="714" y="814"/>
                    </a:lnTo>
                    <a:lnTo>
                      <a:pt x="713" y="821"/>
                    </a:lnTo>
                    <a:lnTo>
                      <a:pt x="711" y="826"/>
                    </a:lnTo>
                    <a:lnTo>
                      <a:pt x="709" y="829"/>
                    </a:lnTo>
                    <a:lnTo>
                      <a:pt x="708" y="831"/>
                    </a:lnTo>
                    <a:lnTo>
                      <a:pt x="708" y="828"/>
                    </a:lnTo>
                    <a:lnTo>
                      <a:pt x="708" y="824"/>
                    </a:lnTo>
                    <a:lnTo>
                      <a:pt x="706" y="823"/>
                    </a:lnTo>
                    <a:lnTo>
                      <a:pt x="704" y="816"/>
                    </a:lnTo>
                    <a:lnTo>
                      <a:pt x="706" y="813"/>
                    </a:lnTo>
                    <a:lnTo>
                      <a:pt x="709" y="813"/>
                    </a:lnTo>
                    <a:lnTo>
                      <a:pt x="713" y="811"/>
                    </a:lnTo>
                    <a:lnTo>
                      <a:pt x="711" y="809"/>
                    </a:lnTo>
                    <a:lnTo>
                      <a:pt x="709" y="811"/>
                    </a:lnTo>
                    <a:lnTo>
                      <a:pt x="706" y="811"/>
                    </a:lnTo>
                    <a:lnTo>
                      <a:pt x="706" y="808"/>
                    </a:lnTo>
                    <a:lnTo>
                      <a:pt x="708" y="806"/>
                    </a:lnTo>
                    <a:lnTo>
                      <a:pt x="709" y="804"/>
                    </a:lnTo>
                    <a:lnTo>
                      <a:pt x="704" y="803"/>
                    </a:lnTo>
                    <a:lnTo>
                      <a:pt x="704" y="801"/>
                    </a:lnTo>
                    <a:lnTo>
                      <a:pt x="709" y="801"/>
                    </a:lnTo>
                    <a:lnTo>
                      <a:pt x="711" y="798"/>
                    </a:lnTo>
                    <a:lnTo>
                      <a:pt x="711" y="793"/>
                    </a:lnTo>
                    <a:lnTo>
                      <a:pt x="714" y="791"/>
                    </a:lnTo>
                    <a:lnTo>
                      <a:pt x="711" y="788"/>
                    </a:lnTo>
                    <a:lnTo>
                      <a:pt x="709" y="784"/>
                    </a:lnTo>
                    <a:lnTo>
                      <a:pt x="709" y="784"/>
                    </a:lnTo>
                    <a:close/>
                    <a:moveTo>
                      <a:pt x="701" y="786"/>
                    </a:moveTo>
                    <a:lnTo>
                      <a:pt x="704" y="784"/>
                    </a:lnTo>
                    <a:lnTo>
                      <a:pt x="706" y="786"/>
                    </a:lnTo>
                    <a:lnTo>
                      <a:pt x="704" y="789"/>
                    </a:lnTo>
                    <a:lnTo>
                      <a:pt x="704" y="794"/>
                    </a:lnTo>
                    <a:lnTo>
                      <a:pt x="699" y="796"/>
                    </a:lnTo>
                    <a:lnTo>
                      <a:pt x="699" y="793"/>
                    </a:lnTo>
                    <a:lnTo>
                      <a:pt x="701" y="791"/>
                    </a:lnTo>
                    <a:lnTo>
                      <a:pt x="701" y="789"/>
                    </a:lnTo>
                    <a:lnTo>
                      <a:pt x="701" y="786"/>
                    </a:lnTo>
                    <a:lnTo>
                      <a:pt x="701" y="786"/>
                    </a:lnTo>
                    <a:close/>
                    <a:moveTo>
                      <a:pt x="724" y="796"/>
                    </a:moveTo>
                    <a:lnTo>
                      <a:pt x="728" y="791"/>
                    </a:lnTo>
                    <a:lnTo>
                      <a:pt x="728" y="786"/>
                    </a:lnTo>
                    <a:lnTo>
                      <a:pt x="731" y="784"/>
                    </a:lnTo>
                    <a:lnTo>
                      <a:pt x="736" y="784"/>
                    </a:lnTo>
                    <a:lnTo>
                      <a:pt x="734" y="781"/>
                    </a:lnTo>
                    <a:lnTo>
                      <a:pt x="736" y="780"/>
                    </a:lnTo>
                    <a:lnTo>
                      <a:pt x="733" y="776"/>
                    </a:lnTo>
                    <a:lnTo>
                      <a:pt x="733" y="770"/>
                    </a:lnTo>
                    <a:lnTo>
                      <a:pt x="738" y="765"/>
                    </a:lnTo>
                    <a:lnTo>
                      <a:pt x="739" y="750"/>
                    </a:lnTo>
                    <a:lnTo>
                      <a:pt x="743" y="745"/>
                    </a:lnTo>
                    <a:lnTo>
                      <a:pt x="744" y="746"/>
                    </a:lnTo>
                    <a:lnTo>
                      <a:pt x="744" y="751"/>
                    </a:lnTo>
                    <a:lnTo>
                      <a:pt x="751" y="755"/>
                    </a:lnTo>
                    <a:lnTo>
                      <a:pt x="752" y="758"/>
                    </a:lnTo>
                    <a:lnTo>
                      <a:pt x="754" y="775"/>
                    </a:lnTo>
                    <a:lnTo>
                      <a:pt x="751" y="780"/>
                    </a:lnTo>
                    <a:lnTo>
                      <a:pt x="749" y="780"/>
                    </a:lnTo>
                    <a:lnTo>
                      <a:pt x="751" y="770"/>
                    </a:lnTo>
                    <a:lnTo>
                      <a:pt x="749" y="760"/>
                    </a:lnTo>
                    <a:lnTo>
                      <a:pt x="747" y="765"/>
                    </a:lnTo>
                    <a:lnTo>
                      <a:pt x="747" y="780"/>
                    </a:lnTo>
                    <a:lnTo>
                      <a:pt x="746" y="781"/>
                    </a:lnTo>
                    <a:lnTo>
                      <a:pt x="744" y="786"/>
                    </a:lnTo>
                    <a:lnTo>
                      <a:pt x="743" y="788"/>
                    </a:lnTo>
                    <a:lnTo>
                      <a:pt x="739" y="786"/>
                    </a:lnTo>
                    <a:lnTo>
                      <a:pt x="738" y="793"/>
                    </a:lnTo>
                    <a:lnTo>
                      <a:pt x="731" y="796"/>
                    </a:lnTo>
                    <a:lnTo>
                      <a:pt x="726" y="799"/>
                    </a:lnTo>
                    <a:lnTo>
                      <a:pt x="724" y="796"/>
                    </a:lnTo>
                    <a:lnTo>
                      <a:pt x="724" y="796"/>
                    </a:lnTo>
                    <a:close/>
                    <a:moveTo>
                      <a:pt x="713" y="746"/>
                    </a:moveTo>
                    <a:lnTo>
                      <a:pt x="719" y="745"/>
                    </a:lnTo>
                    <a:lnTo>
                      <a:pt x="724" y="748"/>
                    </a:lnTo>
                    <a:lnTo>
                      <a:pt x="724" y="751"/>
                    </a:lnTo>
                    <a:lnTo>
                      <a:pt x="721" y="753"/>
                    </a:lnTo>
                    <a:lnTo>
                      <a:pt x="723" y="756"/>
                    </a:lnTo>
                    <a:lnTo>
                      <a:pt x="724" y="755"/>
                    </a:lnTo>
                    <a:lnTo>
                      <a:pt x="729" y="753"/>
                    </a:lnTo>
                    <a:lnTo>
                      <a:pt x="734" y="756"/>
                    </a:lnTo>
                    <a:lnTo>
                      <a:pt x="734" y="760"/>
                    </a:lnTo>
                    <a:lnTo>
                      <a:pt x="729" y="761"/>
                    </a:lnTo>
                    <a:lnTo>
                      <a:pt x="731" y="763"/>
                    </a:lnTo>
                    <a:lnTo>
                      <a:pt x="728" y="766"/>
                    </a:lnTo>
                    <a:lnTo>
                      <a:pt x="724" y="765"/>
                    </a:lnTo>
                    <a:lnTo>
                      <a:pt x="721" y="760"/>
                    </a:lnTo>
                    <a:lnTo>
                      <a:pt x="716" y="755"/>
                    </a:lnTo>
                    <a:lnTo>
                      <a:pt x="716" y="756"/>
                    </a:lnTo>
                    <a:lnTo>
                      <a:pt x="721" y="765"/>
                    </a:lnTo>
                    <a:lnTo>
                      <a:pt x="721" y="768"/>
                    </a:lnTo>
                    <a:lnTo>
                      <a:pt x="726" y="770"/>
                    </a:lnTo>
                    <a:lnTo>
                      <a:pt x="729" y="773"/>
                    </a:lnTo>
                    <a:lnTo>
                      <a:pt x="726" y="775"/>
                    </a:lnTo>
                    <a:lnTo>
                      <a:pt x="726" y="781"/>
                    </a:lnTo>
                    <a:lnTo>
                      <a:pt x="723" y="781"/>
                    </a:lnTo>
                    <a:lnTo>
                      <a:pt x="718" y="776"/>
                    </a:lnTo>
                    <a:lnTo>
                      <a:pt x="718" y="773"/>
                    </a:lnTo>
                    <a:lnTo>
                      <a:pt x="713" y="763"/>
                    </a:lnTo>
                    <a:lnTo>
                      <a:pt x="711" y="768"/>
                    </a:lnTo>
                    <a:lnTo>
                      <a:pt x="714" y="773"/>
                    </a:lnTo>
                    <a:lnTo>
                      <a:pt x="714" y="778"/>
                    </a:lnTo>
                    <a:lnTo>
                      <a:pt x="711" y="781"/>
                    </a:lnTo>
                    <a:lnTo>
                      <a:pt x="708" y="781"/>
                    </a:lnTo>
                    <a:lnTo>
                      <a:pt x="703" y="776"/>
                    </a:lnTo>
                    <a:lnTo>
                      <a:pt x="706" y="773"/>
                    </a:lnTo>
                    <a:lnTo>
                      <a:pt x="703" y="771"/>
                    </a:lnTo>
                    <a:lnTo>
                      <a:pt x="704" y="766"/>
                    </a:lnTo>
                    <a:lnTo>
                      <a:pt x="701" y="761"/>
                    </a:lnTo>
                    <a:lnTo>
                      <a:pt x="704" y="758"/>
                    </a:lnTo>
                    <a:lnTo>
                      <a:pt x="706" y="760"/>
                    </a:lnTo>
                    <a:lnTo>
                      <a:pt x="708" y="756"/>
                    </a:lnTo>
                    <a:lnTo>
                      <a:pt x="706" y="755"/>
                    </a:lnTo>
                    <a:lnTo>
                      <a:pt x="704" y="750"/>
                    </a:lnTo>
                    <a:lnTo>
                      <a:pt x="708" y="745"/>
                    </a:lnTo>
                    <a:lnTo>
                      <a:pt x="709" y="750"/>
                    </a:lnTo>
                    <a:lnTo>
                      <a:pt x="711" y="748"/>
                    </a:lnTo>
                    <a:lnTo>
                      <a:pt x="713" y="746"/>
                    </a:lnTo>
                    <a:lnTo>
                      <a:pt x="713" y="746"/>
                    </a:lnTo>
                    <a:close/>
                    <a:moveTo>
                      <a:pt x="713" y="741"/>
                    </a:moveTo>
                    <a:lnTo>
                      <a:pt x="718" y="738"/>
                    </a:lnTo>
                    <a:lnTo>
                      <a:pt x="719" y="741"/>
                    </a:lnTo>
                    <a:lnTo>
                      <a:pt x="716" y="743"/>
                    </a:lnTo>
                    <a:lnTo>
                      <a:pt x="713" y="741"/>
                    </a:lnTo>
                    <a:lnTo>
                      <a:pt x="713" y="741"/>
                    </a:lnTo>
                    <a:close/>
                    <a:moveTo>
                      <a:pt x="239" y="401"/>
                    </a:moveTo>
                    <a:lnTo>
                      <a:pt x="238" y="406"/>
                    </a:lnTo>
                    <a:lnTo>
                      <a:pt x="236" y="414"/>
                    </a:lnTo>
                    <a:lnTo>
                      <a:pt x="233" y="412"/>
                    </a:lnTo>
                    <a:lnTo>
                      <a:pt x="233" y="411"/>
                    </a:lnTo>
                    <a:lnTo>
                      <a:pt x="229" y="407"/>
                    </a:lnTo>
                    <a:lnTo>
                      <a:pt x="224" y="409"/>
                    </a:lnTo>
                    <a:lnTo>
                      <a:pt x="219" y="407"/>
                    </a:lnTo>
                    <a:lnTo>
                      <a:pt x="219" y="404"/>
                    </a:lnTo>
                    <a:lnTo>
                      <a:pt x="233" y="392"/>
                    </a:lnTo>
                    <a:lnTo>
                      <a:pt x="238" y="389"/>
                    </a:lnTo>
                    <a:lnTo>
                      <a:pt x="239" y="391"/>
                    </a:lnTo>
                    <a:lnTo>
                      <a:pt x="239" y="401"/>
                    </a:lnTo>
                    <a:lnTo>
                      <a:pt x="239" y="401"/>
                    </a:lnTo>
                    <a:close/>
                    <a:moveTo>
                      <a:pt x="244" y="401"/>
                    </a:moveTo>
                    <a:lnTo>
                      <a:pt x="244" y="401"/>
                    </a:lnTo>
                    <a:lnTo>
                      <a:pt x="246" y="397"/>
                    </a:lnTo>
                    <a:lnTo>
                      <a:pt x="246" y="396"/>
                    </a:lnTo>
                    <a:lnTo>
                      <a:pt x="244" y="392"/>
                    </a:lnTo>
                    <a:lnTo>
                      <a:pt x="244" y="389"/>
                    </a:lnTo>
                    <a:lnTo>
                      <a:pt x="241" y="386"/>
                    </a:lnTo>
                    <a:lnTo>
                      <a:pt x="244" y="384"/>
                    </a:lnTo>
                    <a:lnTo>
                      <a:pt x="252" y="383"/>
                    </a:lnTo>
                    <a:lnTo>
                      <a:pt x="261" y="387"/>
                    </a:lnTo>
                    <a:lnTo>
                      <a:pt x="262" y="391"/>
                    </a:lnTo>
                    <a:lnTo>
                      <a:pt x="257" y="392"/>
                    </a:lnTo>
                    <a:lnTo>
                      <a:pt x="248" y="401"/>
                    </a:lnTo>
                    <a:lnTo>
                      <a:pt x="244" y="401"/>
                    </a:lnTo>
                    <a:lnTo>
                      <a:pt x="244" y="401"/>
                    </a:lnTo>
                    <a:close/>
                    <a:moveTo>
                      <a:pt x="291" y="373"/>
                    </a:moveTo>
                    <a:lnTo>
                      <a:pt x="292" y="371"/>
                    </a:lnTo>
                    <a:lnTo>
                      <a:pt x="297" y="371"/>
                    </a:lnTo>
                    <a:lnTo>
                      <a:pt x="301" y="374"/>
                    </a:lnTo>
                    <a:lnTo>
                      <a:pt x="299" y="378"/>
                    </a:lnTo>
                    <a:lnTo>
                      <a:pt x="296" y="378"/>
                    </a:lnTo>
                    <a:lnTo>
                      <a:pt x="291" y="373"/>
                    </a:lnTo>
                    <a:lnTo>
                      <a:pt x="291" y="373"/>
                    </a:lnTo>
                    <a:close/>
                    <a:moveTo>
                      <a:pt x="537" y="583"/>
                    </a:moveTo>
                    <a:lnTo>
                      <a:pt x="540" y="582"/>
                    </a:lnTo>
                    <a:lnTo>
                      <a:pt x="543" y="582"/>
                    </a:lnTo>
                    <a:lnTo>
                      <a:pt x="542" y="585"/>
                    </a:lnTo>
                    <a:lnTo>
                      <a:pt x="537" y="583"/>
                    </a:lnTo>
                    <a:lnTo>
                      <a:pt x="537" y="583"/>
                    </a:lnTo>
                    <a:close/>
                    <a:moveTo>
                      <a:pt x="513" y="648"/>
                    </a:moveTo>
                    <a:lnTo>
                      <a:pt x="518" y="647"/>
                    </a:lnTo>
                    <a:lnTo>
                      <a:pt x="522" y="648"/>
                    </a:lnTo>
                    <a:lnTo>
                      <a:pt x="513" y="648"/>
                    </a:lnTo>
                    <a:lnTo>
                      <a:pt x="513" y="648"/>
                    </a:lnTo>
                    <a:close/>
                    <a:moveTo>
                      <a:pt x="566" y="637"/>
                    </a:moveTo>
                    <a:lnTo>
                      <a:pt x="573" y="635"/>
                    </a:lnTo>
                    <a:lnTo>
                      <a:pt x="576" y="635"/>
                    </a:lnTo>
                    <a:lnTo>
                      <a:pt x="571" y="640"/>
                    </a:lnTo>
                    <a:lnTo>
                      <a:pt x="566" y="642"/>
                    </a:lnTo>
                    <a:lnTo>
                      <a:pt x="566" y="637"/>
                    </a:lnTo>
                    <a:lnTo>
                      <a:pt x="566" y="637"/>
                    </a:lnTo>
                    <a:close/>
                    <a:moveTo>
                      <a:pt x="528" y="592"/>
                    </a:moveTo>
                    <a:lnTo>
                      <a:pt x="528" y="590"/>
                    </a:lnTo>
                    <a:lnTo>
                      <a:pt x="532" y="590"/>
                    </a:lnTo>
                    <a:lnTo>
                      <a:pt x="533" y="593"/>
                    </a:lnTo>
                    <a:lnTo>
                      <a:pt x="528" y="592"/>
                    </a:lnTo>
                    <a:lnTo>
                      <a:pt x="528" y="592"/>
                    </a:lnTo>
                    <a:close/>
                    <a:moveTo>
                      <a:pt x="535" y="610"/>
                    </a:moveTo>
                    <a:lnTo>
                      <a:pt x="535" y="603"/>
                    </a:lnTo>
                    <a:lnTo>
                      <a:pt x="538" y="602"/>
                    </a:lnTo>
                    <a:lnTo>
                      <a:pt x="540" y="602"/>
                    </a:lnTo>
                    <a:lnTo>
                      <a:pt x="542" y="607"/>
                    </a:lnTo>
                    <a:lnTo>
                      <a:pt x="543" y="607"/>
                    </a:lnTo>
                    <a:lnTo>
                      <a:pt x="545" y="608"/>
                    </a:lnTo>
                    <a:lnTo>
                      <a:pt x="542" y="612"/>
                    </a:lnTo>
                    <a:lnTo>
                      <a:pt x="535" y="610"/>
                    </a:lnTo>
                    <a:lnTo>
                      <a:pt x="535" y="610"/>
                    </a:lnTo>
                    <a:close/>
                    <a:moveTo>
                      <a:pt x="495" y="628"/>
                    </a:moveTo>
                    <a:lnTo>
                      <a:pt x="500" y="627"/>
                    </a:lnTo>
                    <a:lnTo>
                      <a:pt x="502" y="625"/>
                    </a:lnTo>
                    <a:lnTo>
                      <a:pt x="502" y="623"/>
                    </a:lnTo>
                    <a:lnTo>
                      <a:pt x="510" y="617"/>
                    </a:lnTo>
                    <a:lnTo>
                      <a:pt x="515" y="615"/>
                    </a:lnTo>
                    <a:lnTo>
                      <a:pt x="520" y="610"/>
                    </a:lnTo>
                    <a:lnTo>
                      <a:pt x="522" y="610"/>
                    </a:lnTo>
                    <a:lnTo>
                      <a:pt x="527" y="605"/>
                    </a:lnTo>
                    <a:lnTo>
                      <a:pt x="528" y="607"/>
                    </a:lnTo>
                    <a:lnTo>
                      <a:pt x="527" y="610"/>
                    </a:lnTo>
                    <a:lnTo>
                      <a:pt x="528" y="612"/>
                    </a:lnTo>
                    <a:lnTo>
                      <a:pt x="527" y="613"/>
                    </a:lnTo>
                    <a:lnTo>
                      <a:pt x="520" y="615"/>
                    </a:lnTo>
                    <a:lnTo>
                      <a:pt x="513" y="623"/>
                    </a:lnTo>
                    <a:lnTo>
                      <a:pt x="508" y="623"/>
                    </a:lnTo>
                    <a:lnTo>
                      <a:pt x="510" y="627"/>
                    </a:lnTo>
                    <a:lnTo>
                      <a:pt x="508" y="628"/>
                    </a:lnTo>
                    <a:lnTo>
                      <a:pt x="503" y="628"/>
                    </a:lnTo>
                    <a:lnTo>
                      <a:pt x="500" y="630"/>
                    </a:lnTo>
                    <a:lnTo>
                      <a:pt x="495" y="630"/>
                    </a:lnTo>
                    <a:lnTo>
                      <a:pt x="495" y="628"/>
                    </a:lnTo>
                    <a:lnTo>
                      <a:pt x="495" y="628"/>
                    </a:lnTo>
                    <a:close/>
                    <a:moveTo>
                      <a:pt x="495" y="620"/>
                    </a:moveTo>
                    <a:lnTo>
                      <a:pt x="502" y="615"/>
                    </a:lnTo>
                    <a:lnTo>
                      <a:pt x="502" y="618"/>
                    </a:lnTo>
                    <a:lnTo>
                      <a:pt x="497" y="620"/>
                    </a:lnTo>
                    <a:lnTo>
                      <a:pt x="497" y="620"/>
                    </a:lnTo>
                    <a:lnTo>
                      <a:pt x="495" y="620"/>
                    </a:lnTo>
                    <a:lnTo>
                      <a:pt x="495" y="620"/>
                    </a:lnTo>
                    <a:close/>
                    <a:moveTo>
                      <a:pt x="507" y="608"/>
                    </a:moveTo>
                    <a:lnTo>
                      <a:pt x="513" y="603"/>
                    </a:lnTo>
                    <a:lnTo>
                      <a:pt x="513" y="600"/>
                    </a:lnTo>
                    <a:lnTo>
                      <a:pt x="517" y="597"/>
                    </a:lnTo>
                    <a:lnTo>
                      <a:pt x="520" y="597"/>
                    </a:lnTo>
                    <a:lnTo>
                      <a:pt x="522" y="598"/>
                    </a:lnTo>
                    <a:lnTo>
                      <a:pt x="518" y="602"/>
                    </a:lnTo>
                    <a:lnTo>
                      <a:pt x="515" y="605"/>
                    </a:lnTo>
                    <a:lnTo>
                      <a:pt x="512" y="608"/>
                    </a:lnTo>
                    <a:lnTo>
                      <a:pt x="510" y="612"/>
                    </a:lnTo>
                    <a:lnTo>
                      <a:pt x="508" y="612"/>
                    </a:lnTo>
                    <a:lnTo>
                      <a:pt x="507" y="608"/>
                    </a:lnTo>
                    <a:lnTo>
                      <a:pt x="507" y="608"/>
                    </a:lnTo>
                    <a:close/>
                    <a:moveTo>
                      <a:pt x="513" y="580"/>
                    </a:moveTo>
                    <a:lnTo>
                      <a:pt x="517" y="577"/>
                    </a:lnTo>
                    <a:lnTo>
                      <a:pt x="520" y="579"/>
                    </a:lnTo>
                    <a:lnTo>
                      <a:pt x="518" y="582"/>
                    </a:lnTo>
                    <a:lnTo>
                      <a:pt x="520" y="583"/>
                    </a:lnTo>
                    <a:lnTo>
                      <a:pt x="518" y="585"/>
                    </a:lnTo>
                    <a:lnTo>
                      <a:pt x="513" y="580"/>
                    </a:lnTo>
                    <a:lnTo>
                      <a:pt x="513" y="580"/>
                    </a:lnTo>
                    <a:close/>
                    <a:moveTo>
                      <a:pt x="417" y="583"/>
                    </a:moveTo>
                    <a:lnTo>
                      <a:pt x="424" y="577"/>
                    </a:lnTo>
                    <a:lnTo>
                      <a:pt x="427" y="577"/>
                    </a:lnTo>
                    <a:lnTo>
                      <a:pt x="429" y="580"/>
                    </a:lnTo>
                    <a:lnTo>
                      <a:pt x="422" y="583"/>
                    </a:lnTo>
                    <a:lnTo>
                      <a:pt x="417" y="583"/>
                    </a:lnTo>
                    <a:lnTo>
                      <a:pt x="417" y="583"/>
                    </a:lnTo>
                    <a:close/>
                    <a:moveTo>
                      <a:pt x="367" y="615"/>
                    </a:moveTo>
                    <a:lnTo>
                      <a:pt x="370" y="613"/>
                    </a:lnTo>
                    <a:lnTo>
                      <a:pt x="374" y="615"/>
                    </a:lnTo>
                    <a:lnTo>
                      <a:pt x="370" y="617"/>
                    </a:lnTo>
                    <a:lnTo>
                      <a:pt x="367" y="615"/>
                    </a:lnTo>
                    <a:lnTo>
                      <a:pt x="367" y="615"/>
                    </a:lnTo>
                    <a:close/>
                    <a:moveTo>
                      <a:pt x="367" y="652"/>
                    </a:moveTo>
                    <a:lnTo>
                      <a:pt x="369" y="652"/>
                    </a:lnTo>
                    <a:lnTo>
                      <a:pt x="372" y="652"/>
                    </a:lnTo>
                    <a:lnTo>
                      <a:pt x="372" y="655"/>
                    </a:lnTo>
                    <a:lnTo>
                      <a:pt x="369" y="658"/>
                    </a:lnTo>
                    <a:lnTo>
                      <a:pt x="365" y="655"/>
                    </a:lnTo>
                    <a:lnTo>
                      <a:pt x="367" y="652"/>
                    </a:lnTo>
                    <a:lnTo>
                      <a:pt x="367" y="652"/>
                    </a:lnTo>
                    <a:close/>
                    <a:moveTo>
                      <a:pt x="347" y="673"/>
                    </a:moveTo>
                    <a:lnTo>
                      <a:pt x="346" y="672"/>
                    </a:lnTo>
                    <a:lnTo>
                      <a:pt x="349" y="670"/>
                    </a:lnTo>
                    <a:lnTo>
                      <a:pt x="350" y="670"/>
                    </a:lnTo>
                    <a:lnTo>
                      <a:pt x="354" y="668"/>
                    </a:lnTo>
                    <a:lnTo>
                      <a:pt x="355" y="670"/>
                    </a:lnTo>
                    <a:lnTo>
                      <a:pt x="359" y="667"/>
                    </a:lnTo>
                    <a:lnTo>
                      <a:pt x="357" y="663"/>
                    </a:lnTo>
                    <a:lnTo>
                      <a:pt x="359" y="662"/>
                    </a:lnTo>
                    <a:lnTo>
                      <a:pt x="364" y="660"/>
                    </a:lnTo>
                    <a:lnTo>
                      <a:pt x="365" y="662"/>
                    </a:lnTo>
                    <a:lnTo>
                      <a:pt x="365" y="665"/>
                    </a:lnTo>
                    <a:lnTo>
                      <a:pt x="367" y="665"/>
                    </a:lnTo>
                    <a:lnTo>
                      <a:pt x="369" y="663"/>
                    </a:lnTo>
                    <a:lnTo>
                      <a:pt x="372" y="662"/>
                    </a:lnTo>
                    <a:lnTo>
                      <a:pt x="374" y="665"/>
                    </a:lnTo>
                    <a:lnTo>
                      <a:pt x="370" y="668"/>
                    </a:lnTo>
                    <a:lnTo>
                      <a:pt x="369" y="672"/>
                    </a:lnTo>
                    <a:lnTo>
                      <a:pt x="372" y="672"/>
                    </a:lnTo>
                    <a:lnTo>
                      <a:pt x="374" y="675"/>
                    </a:lnTo>
                    <a:lnTo>
                      <a:pt x="370" y="675"/>
                    </a:lnTo>
                    <a:lnTo>
                      <a:pt x="367" y="673"/>
                    </a:lnTo>
                    <a:lnTo>
                      <a:pt x="364" y="677"/>
                    </a:lnTo>
                    <a:lnTo>
                      <a:pt x="362" y="677"/>
                    </a:lnTo>
                    <a:lnTo>
                      <a:pt x="360" y="675"/>
                    </a:lnTo>
                    <a:lnTo>
                      <a:pt x="355" y="678"/>
                    </a:lnTo>
                    <a:lnTo>
                      <a:pt x="352" y="678"/>
                    </a:lnTo>
                    <a:lnTo>
                      <a:pt x="347" y="673"/>
                    </a:lnTo>
                    <a:lnTo>
                      <a:pt x="347" y="673"/>
                    </a:lnTo>
                    <a:close/>
                    <a:moveTo>
                      <a:pt x="296" y="718"/>
                    </a:moveTo>
                    <a:lnTo>
                      <a:pt x="296" y="721"/>
                    </a:lnTo>
                    <a:lnTo>
                      <a:pt x="292" y="721"/>
                    </a:lnTo>
                    <a:lnTo>
                      <a:pt x="289" y="720"/>
                    </a:lnTo>
                    <a:lnTo>
                      <a:pt x="289" y="716"/>
                    </a:lnTo>
                    <a:lnTo>
                      <a:pt x="291" y="713"/>
                    </a:lnTo>
                    <a:lnTo>
                      <a:pt x="292" y="708"/>
                    </a:lnTo>
                    <a:lnTo>
                      <a:pt x="292" y="703"/>
                    </a:lnTo>
                    <a:lnTo>
                      <a:pt x="291" y="701"/>
                    </a:lnTo>
                    <a:lnTo>
                      <a:pt x="292" y="698"/>
                    </a:lnTo>
                    <a:lnTo>
                      <a:pt x="297" y="695"/>
                    </a:lnTo>
                    <a:lnTo>
                      <a:pt x="309" y="690"/>
                    </a:lnTo>
                    <a:lnTo>
                      <a:pt x="316" y="688"/>
                    </a:lnTo>
                    <a:lnTo>
                      <a:pt x="317" y="690"/>
                    </a:lnTo>
                    <a:lnTo>
                      <a:pt x="317" y="698"/>
                    </a:lnTo>
                    <a:lnTo>
                      <a:pt x="319" y="700"/>
                    </a:lnTo>
                    <a:lnTo>
                      <a:pt x="322" y="695"/>
                    </a:lnTo>
                    <a:lnTo>
                      <a:pt x="321" y="690"/>
                    </a:lnTo>
                    <a:lnTo>
                      <a:pt x="322" y="690"/>
                    </a:lnTo>
                    <a:lnTo>
                      <a:pt x="326" y="691"/>
                    </a:lnTo>
                    <a:lnTo>
                      <a:pt x="327" y="688"/>
                    </a:lnTo>
                    <a:lnTo>
                      <a:pt x="322" y="685"/>
                    </a:lnTo>
                    <a:lnTo>
                      <a:pt x="322" y="683"/>
                    </a:lnTo>
                    <a:lnTo>
                      <a:pt x="326" y="680"/>
                    </a:lnTo>
                    <a:lnTo>
                      <a:pt x="329" y="678"/>
                    </a:lnTo>
                    <a:lnTo>
                      <a:pt x="332" y="681"/>
                    </a:lnTo>
                    <a:lnTo>
                      <a:pt x="332" y="685"/>
                    </a:lnTo>
                    <a:lnTo>
                      <a:pt x="331" y="688"/>
                    </a:lnTo>
                    <a:lnTo>
                      <a:pt x="331" y="690"/>
                    </a:lnTo>
                    <a:lnTo>
                      <a:pt x="334" y="690"/>
                    </a:lnTo>
                    <a:lnTo>
                      <a:pt x="336" y="686"/>
                    </a:lnTo>
                    <a:lnTo>
                      <a:pt x="337" y="685"/>
                    </a:lnTo>
                    <a:lnTo>
                      <a:pt x="341" y="686"/>
                    </a:lnTo>
                    <a:lnTo>
                      <a:pt x="341" y="683"/>
                    </a:lnTo>
                    <a:lnTo>
                      <a:pt x="339" y="680"/>
                    </a:lnTo>
                    <a:lnTo>
                      <a:pt x="342" y="678"/>
                    </a:lnTo>
                    <a:lnTo>
                      <a:pt x="346" y="681"/>
                    </a:lnTo>
                    <a:lnTo>
                      <a:pt x="346" y="685"/>
                    </a:lnTo>
                    <a:lnTo>
                      <a:pt x="344" y="686"/>
                    </a:lnTo>
                    <a:lnTo>
                      <a:pt x="344" y="688"/>
                    </a:lnTo>
                    <a:lnTo>
                      <a:pt x="347" y="688"/>
                    </a:lnTo>
                    <a:lnTo>
                      <a:pt x="350" y="683"/>
                    </a:lnTo>
                    <a:lnTo>
                      <a:pt x="355" y="683"/>
                    </a:lnTo>
                    <a:lnTo>
                      <a:pt x="359" y="683"/>
                    </a:lnTo>
                    <a:lnTo>
                      <a:pt x="360" y="688"/>
                    </a:lnTo>
                    <a:lnTo>
                      <a:pt x="355" y="690"/>
                    </a:lnTo>
                    <a:lnTo>
                      <a:pt x="352" y="690"/>
                    </a:lnTo>
                    <a:lnTo>
                      <a:pt x="352" y="691"/>
                    </a:lnTo>
                    <a:lnTo>
                      <a:pt x="354" y="693"/>
                    </a:lnTo>
                    <a:lnTo>
                      <a:pt x="355" y="696"/>
                    </a:lnTo>
                    <a:lnTo>
                      <a:pt x="352" y="701"/>
                    </a:lnTo>
                    <a:lnTo>
                      <a:pt x="349" y="700"/>
                    </a:lnTo>
                    <a:lnTo>
                      <a:pt x="347" y="698"/>
                    </a:lnTo>
                    <a:lnTo>
                      <a:pt x="344" y="700"/>
                    </a:lnTo>
                    <a:lnTo>
                      <a:pt x="341" y="698"/>
                    </a:lnTo>
                    <a:lnTo>
                      <a:pt x="337" y="698"/>
                    </a:lnTo>
                    <a:lnTo>
                      <a:pt x="336" y="700"/>
                    </a:lnTo>
                    <a:lnTo>
                      <a:pt x="341" y="701"/>
                    </a:lnTo>
                    <a:lnTo>
                      <a:pt x="342" y="706"/>
                    </a:lnTo>
                    <a:lnTo>
                      <a:pt x="339" y="710"/>
                    </a:lnTo>
                    <a:lnTo>
                      <a:pt x="336" y="710"/>
                    </a:lnTo>
                    <a:lnTo>
                      <a:pt x="332" y="705"/>
                    </a:lnTo>
                    <a:lnTo>
                      <a:pt x="327" y="705"/>
                    </a:lnTo>
                    <a:lnTo>
                      <a:pt x="322" y="706"/>
                    </a:lnTo>
                    <a:lnTo>
                      <a:pt x="327" y="708"/>
                    </a:lnTo>
                    <a:lnTo>
                      <a:pt x="329" y="710"/>
                    </a:lnTo>
                    <a:lnTo>
                      <a:pt x="327" y="713"/>
                    </a:lnTo>
                    <a:lnTo>
                      <a:pt x="322" y="711"/>
                    </a:lnTo>
                    <a:lnTo>
                      <a:pt x="319" y="713"/>
                    </a:lnTo>
                    <a:lnTo>
                      <a:pt x="316" y="711"/>
                    </a:lnTo>
                    <a:lnTo>
                      <a:pt x="314" y="716"/>
                    </a:lnTo>
                    <a:lnTo>
                      <a:pt x="311" y="716"/>
                    </a:lnTo>
                    <a:lnTo>
                      <a:pt x="309" y="718"/>
                    </a:lnTo>
                    <a:lnTo>
                      <a:pt x="311" y="721"/>
                    </a:lnTo>
                    <a:lnTo>
                      <a:pt x="304" y="723"/>
                    </a:lnTo>
                    <a:lnTo>
                      <a:pt x="304" y="726"/>
                    </a:lnTo>
                    <a:lnTo>
                      <a:pt x="301" y="728"/>
                    </a:lnTo>
                    <a:lnTo>
                      <a:pt x="299" y="731"/>
                    </a:lnTo>
                    <a:lnTo>
                      <a:pt x="294" y="730"/>
                    </a:lnTo>
                    <a:lnTo>
                      <a:pt x="296" y="728"/>
                    </a:lnTo>
                    <a:lnTo>
                      <a:pt x="304" y="721"/>
                    </a:lnTo>
                    <a:lnTo>
                      <a:pt x="304" y="720"/>
                    </a:lnTo>
                    <a:lnTo>
                      <a:pt x="307" y="716"/>
                    </a:lnTo>
                    <a:lnTo>
                      <a:pt x="304" y="716"/>
                    </a:lnTo>
                    <a:lnTo>
                      <a:pt x="301" y="718"/>
                    </a:lnTo>
                    <a:lnTo>
                      <a:pt x="299" y="716"/>
                    </a:lnTo>
                    <a:lnTo>
                      <a:pt x="301" y="715"/>
                    </a:lnTo>
                    <a:lnTo>
                      <a:pt x="296" y="715"/>
                    </a:lnTo>
                    <a:lnTo>
                      <a:pt x="292" y="716"/>
                    </a:lnTo>
                    <a:lnTo>
                      <a:pt x="296" y="716"/>
                    </a:lnTo>
                    <a:lnTo>
                      <a:pt x="296" y="718"/>
                    </a:lnTo>
                    <a:lnTo>
                      <a:pt x="296" y="718"/>
                    </a:lnTo>
                    <a:close/>
                    <a:moveTo>
                      <a:pt x="287" y="736"/>
                    </a:moveTo>
                    <a:lnTo>
                      <a:pt x="291" y="735"/>
                    </a:lnTo>
                    <a:lnTo>
                      <a:pt x="289" y="738"/>
                    </a:lnTo>
                    <a:lnTo>
                      <a:pt x="287" y="736"/>
                    </a:lnTo>
                    <a:lnTo>
                      <a:pt x="287" y="736"/>
                    </a:lnTo>
                    <a:close/>
                    <a:moveTo>
                      <a:pt x="272" y="741"/>
                    </a:moveTo>
                    <a:lnTo>
                      <a:pt x="277" y="735"/>
                    </a:lnTo>
                    <a:lnTo>
                      <a:pt x="287" y="731"/>
                    </a:lnTo>
                    <a:lnTo>
                      <a:pt x="277" y="740"/>
                    </a:lnTo>
                    <a:lnTo>
                      <a:pt x="272" y="741"/>
                    </a:lnTo>
                    <a:lnTo>
                      <a:pt x="272" y="741"/>
                    </a:lnTo>
                    <a:close/>
                    <a:moveTo>
                      <a:pt x="241" y="765"/>
                    </a:moveTo>
                    <a:lnTo>
                      <a:pt x="238" y="765"/>
                    </a:lnTo>
                    <a:lnTo>
                      <a:pt x="239" y="763"/>
                    </a:lnTo>
                    <a:lnTo>
                      <a:pt x="244" y="761"/>
                    </a:lnTo>
                    <a:lnTo>
                      <a:pt x="243" y="765"/>
                    </a:lnTo>
                    <a:lnTo>
                      <a:pt x="241" y="765"/>
                    </a:lnTo>
                    <a:lnTo>
                      <a:pt x="241" y="765"/>
                    </a:lnTo>
                    <a:close/>
                    <a:moveTo>
                      <a:pt x="223" y="726"/>
                    </a:moveTo>
                    <a:lnTo>
                      <a:pt x="228" y="726"/>
                    </a:lnTo>
                    <a:lnTo>
                      <a:pt x="229" y="728"/>
                    </a:lnTo>
                    <a:lnTo>
                      <a:pt x="226" y="730"/>
                    </a:lnTo>
                    <a:lnTo>
                      <a:pt x="223" y="726"/>
                    </a:lnTo>
                    <a:lnTo>
                      <a:pt x="223" y="726"/>
                    </a:lnTo>
                    <a:close/>
                    <a:moveTo>
                      <a:pt x="128" y="765"/>
                    </a:moveTo>
                    <a:lnTo>
                      <a:pt x="128" y="765"/>
                    </a:lnTo>
                    <a:lnTo>
                      <a:pt x="130" y="763"/>
                    </a:lnTo>
                    <a:lnTo>
                      <a:pt x="131" y="766"/>
                    </a:lnTo>
                    <a:lnTo>
                      <a:pt x="128" y="765"/>
                    </a:lnTo>
                    <a:lnTo>
                      <a:pt x="128" y="765"/>
                    </a:lnTo>
                    <a:close/>
                    <a:moveTo>
                      <a:pt x="123" y="766"/>
                    </a:moveTo>
                    <a:lnTo>
                      <a:pt x="126" y="768"/>
                    </a:lnTo>
                    <a:lnTo>
                      <a:pt x="123" y="770"/>
                    </a:lnTo>
                    <a:lnTo>
                      <a:pt x="123" y="766"/>
                    </a:lnTo>
                    <a:lnTo>
                      <a:pt x="123" y="766"/>
                    </a:lnTo>
                    <a:close/>
                    <a:moveTo>
                      <a:pt x="145" y="783"/>
                    </a:moveTo>
                    <a:lnTo>
                      <a:pt x="145" y="786"/>
                    </a:lnTo>
                    <a:lnTo>
                      <a:pt x="143" y="788"/>
                    </a:lnTo>
                    <a:lnTo>
                      <a:pt x="141" y="784"/>
                    </a:lnTo>
                    <a:lnTo>
                      <a:pt x="145" y="783"/>
                    </a:lnTo>
                    <a:lnTo>
                      <a:pt x="145" y="783"/>
                    </a:lnTo>
                    <a:close/>
                    <a:moveTo>
                      <a:pt x="140" y="781"/>
                    </a:moveTo>
                    <a:lnTo>
                      <a:pt x="143" y="776"/>
                    </a:lnTo>
                    <a:lnTo>
                      <a:pt x="143" y="780"/>
                    </a:lnTo>
                    <a:lnTo>
                      <a:pt x="143" y="780"/>
                    </a:lnTo>
                    <a:lnTo>
                      <a:pt x="140" y="781"/>
                    </a:lnTo>
                    <a:lnTo>
                      <a:pt x="140" y="781"/>
                    </a:lnTo>
                    <a:close/>
                    <a:moveTo>
                      <a:pt x="120" y="786"/>
                    </a:moveTo>
                    <a:lnTo>
                      <a:pt x="123" y="781"/>
                    </a:lnTo>
                    <a:lnTo>
                      <a:pt x="128" y="776"/>
                    </a:lnTo>
                    <a:lnTo>
                      <a:pt x="128" y="775"/>
                    </a:lnTo>
                    <a:lnTo>
                      <a:pt x="135" y="775"/>
                    </a:lnTo>
                    <a:lnTo>
                      <a:pt x="131" y="778"/>
                    </a:lnTo>
                    <a:lnTo>
                      <a:pt x="130" y="780"/>
                    </a:lnTo>
                    <a:lnTo>
                      <a:pt x="123" y="783"/>
                    </a:lnTo>
                    <a:lnTo>
                      <a:pt x="120" y="786"/>
                    </a:lnTo>
                    <a:lnTo>
                      <a:pt x="120" y="786"/>
                    </a:lnTo>
                    <a:close/>
                    <a:moveTo>
                      <a:pt x="115" y="773"/>
                    </a:moveTo>
                    <a:lnTo>
                      <a:pt x="111" y="770"/>
                    </a:lnTo>
                    <a:lnTo>
                      <a:pt x="113" y="766"/>
                    </a:lnTo>
                    <a:lnTo>
                      <a:pt x="116" y="765"/>
                    </a:lnTo>
                    <a:lnTo>
                      <a:pt x="120" y="766"/>
                    </a:lnTo>
                    <a:lnTo>
                      <a:pt x="118" y="770"/>
                    </a:lnTo>
                    <a:lnTo>
                      <a:pt x="116" y="773"/>
                    </a:lnTo>
                    <a:lnTo>
                      <a:pt x="115" y="773"/>
                    </a:lnTo>
                    <a:lnTo>
                      <a:pt x="115" y="773"/>
                    </a:lnTo>
                    <a:close/>
                    <a:moveTo>
                      <a:pt x="90" y="770"/>
                    </a:moveTo>
                    <a:lnTo>
                      <a:pt x="93" y="770"/>
                    </a:lnTo>
                    <a:lnTo>
                      <a:pt x="95" y="773"/>
                    </a:lnTo>
                    <a:lnTo>
                      <a:pt x="91" y="775"/>
                    </a:lnTo>
                    <a:lnTo>
                      <a:pt x="90" y="770"/>
                    </a:lnTo>
                    <a:lnTo>
                      <a:pt x="90" y="770"/>
                    </a:lnTo>
                    <a:close/>
                    <a:moveTo>
                      <a:pt x="75" y="781"/>
                    </a:moveTo>
                    <a:lnTo>
                      <a:pt x="71" y="778"/>
                    </a:lnTo>
                    <a:lnTo>
                      <a:pt x="76" y="775"/>
                    </a:lnTo>
                    <a:lnTo>
                      <a:pt x="78" y="778"/>
                    </a:lnTo>
                    <a:lnTo>
                      <a:pt x="75" y="781"/>
                    </a:lnTo>
                    <a:lnTo>
                      <a:pt x="75" y="781"/>
                    </a:lnTo>
                    <a:close/>
                    <a:moveTo>
                      <a:pt x="56" y="791"/>
                    </a:moveTo>
                    <a:lnTo>
                      <a:pt x="61" y="796"/>
                    </a:lnTo>
                    <a:lnTo>
                      <a:pt x="58" y="798"/>
                    </a:lnTo>
                    <a:lnTo>
                      <a:pt x="55" y="794"/>
                    </a:lnTo>
                    <a:lnTo>
                      <a:pt x="56" y="791"/>
                    </a:lnTo>
                    <a:lnTo>
                      <a:pt x="56" y="791"/>
                    </a:lnTo>
                    <a:close/>
                    <a:moveTo>
                      <a:pt x="0" y="801"/>
                    </a:moveTo>
                    <a:lnTo>
                      <a:pt x="0" y="799"/>
                    </a:lnTo>
                    <a:lnTo>
                      <a:pt x="3" y="799"/>
                    </a:lnTo>
                    <a:lnTo>
                      <a:pt x="5" y="801"/>
                    </a:lnTo>
                    <a:lnTo>
                      <a:pt x="0" y="803"/>
                    </a:lnTo>
                    <a:lnTo>
                      <a:pt x="0" y="801"/>
                    </a:lnTo>
                    <a:lnTo>
                      <a:pt x="0" y="801"/>
                    </a:lnTo>
                    <a:close/>
                    <a:moveTo>
                      <a:pt x="204" y="617"/>
                    </a:moveTo>
                    <a:lnTo>
                      <a:pt x="203" y="615"/>
                    </a:lnTo>
                    <a:lnTo>
                      <a:pt x="208" y="613"/>
                    </a:lnTo>
                    <a:lnTo>
                      <a:pt x="206" y="615"/>
                    </a:lnTo>
                    <a:lnTo>
                      <a:pt x="204" y="617"/>
                    </a:lnTo>
                    <a:lnTo>
                      <a:pt x="204" y="617"/>
                    </a:lnTo>
                    <a:close/>
                    <a:moveTo>
                      <a:pt x="194" y="618"/>
                    </a:moveTo>
                    <a:lnTo>
                      <a:pt x="193" y="617"/>
                    </a:lnTo>
                    <a:lnTo>
                      <a:pt x="193" y="613"/>
                    </a:lnTo>
                    <a:lnTo>
                      <a:pt x="199" y="610"/>
                    </a:lnTo>
                    <a:lnTo>
                      <a:pt x="203" y="608"/>
                    </a:lnTo>
                    <a:lnTo>
                      <a:pt x="203" y="610"/>
                    </a:lnTo>
                    <a:lnTo>
                      <a:pt x="198" y="617"/>
                    </a:lnTo>
                    <a:lnTo>
                      <a:pt x="194" y="618"/>
                    </a:lnTo>
                    <a:lnTo>
                      <a:pt x="194" y="618"/>
                    </a:lnTo>
                    <a:close/>
                    <a:moveTo>
                      <a:pt x="10" y="784"/>
                    </a:moveTo>
                    <a:lnTo>
                      <a:pt x="10" y="780"/>
                    </a:lnTo>
                    <a:lnTo>
                      <a:pt x="13" y="778"/>
                    </a:lnTo>
                    <a:lnTo>
                      <a:pt x="15" y="780"/>
                    </a:lnTo>
                    <a:lnTo>
                      <a:pt x="20" y="776"/>
                    </a:lnTo>
                    <a:lnTo>
                      <a:pt x="22" y="775"/>
                    </a:lnTo>
                    <a:lnTo>
                      <a:pt x="25" y="768"/>
                    </a:lnTo>
                    <a:lnTo>
                      <a:pt x="27" y="768"/>
                    </a:lnTo>
                    <a:lnTo>
                      <a:pt x="32" y="771"/>
                    </a:lnTo>
                    <a:lnTo>
                      <a:pt x="33" y="770"/>
                    </a:lnTo>
                    <a:lnTo>
                      <a:pt x="38" y="770"/>
                    </a:lnTo>
                    <a:lnTo>
                      <a:pt x="42" y="768"/>
                    </a:lnTo>
                    <a:lnTo>
                      <a:pt x="43" y="766"/>
                    </a:lnTo>
                    <a:lnTo>
                      <a:pt x="50" y="768"/>
                    </a:lnTo>
                    <a:lnTo>
                      <a:pt x="53" y="771"/>
                    </a:lnTo>
                    <a:lnTo>
                      <a:pt x="50" y="775"/>
                    </a:lnTo>
                    <a:lnTo>
                      <a:pt x="56" y="781"/>
                    </a:lnTo>
                    <a:lnTo>
                      <a:pt x="56" y="783"/>
                    </a:lnTo>
                    <a:lnTo>
                      <a:pt x="50" y="781"/>
                    </a:lnTo>
                    <a:lnTo>
                      <a:pt x="47" y="784"/>
                    </a:lnTo>
                    <a:lnTo>
                      <a:pt x="40" y="784"/>
                    </a:lnTo>
                    <a:lnTo>
                      <a:pt x="35" y="784"/>
                    </a:lnTo>
                    <a:lnTo>
                      <a:pt x="27" y="784"/>
                    </a:lnTo>
                    <a:lnTo>
                      <a:pt x="20" y="789"/>
                    </a:lnTo>
                    <a:lnTo>
                      <a:pt x="18" y="788"/>
                    </a:lnTo>
                    <a:lnTo>
                      <a:pt x="15" y="789"/>
                    </a:lnTo>
                    <a:lnTo>
                      <a:pt x="10" y="788"/>
                    </a:lnTo>
                    <a:lnTo>
                      <a:pt x="10" y="78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51" name="Freeform 150"/>
              <p:cNvSpPr>
                <a:spLocks/>
              </p:cNvSpPr>
              <p:nvPr/>
            </p:nvSpPr>
            <p:spPr bwMode="auto">
              <a:xfrm>
                <a:off x="5376873" y="3043520"/>
                <a:ext cx="3210" cy="2075"/>
              </a:xfrm>
              <a:custGeom>
                <a:avLst/>
                <a:gdLst/>
                <a:ahLst/>
                <a:cxnLst>
                  <a:cxn ang="0">
                    <a:pos x="5" y="0"/>
                  </a:cxn>
                  <a:cxn ang="0">
                    <a:pos x="2" y="0"/>
                  </a:cxn>
                  <a:cxn ang="0">
                    <a:pos x="0" y="4"/>
                  </a:cxn>
                  <a:cxn ang="0">
                    <a:pos x="5" y="4"/>
                  </a:cxn>
                  <a:cxn ang="0">
                    <a:pos x="5" y="0"/>
                  </a:cxn>
                </a:cxnLst>
                <a:rect l="0" t="0" r="r" b="b"/>
                <a:pathLst>
                  <a:path w="5" h="4">
                    <a:moveTo>
                      <a:pt x="5" y="0"/>
                    </a:moveTo>
                    <a:lnTo>
                      <a:pt x="2" y="0"/>
                    </a:lnTo>
                    <a:lnTo>
                      <a:pt x="0" y="4"/>
                    </a:lnTo>
                    <a:lnTo>
                      <a:pt x="5" y="4"/>
                    </a:lnTo>
                    <a:lnTo>
                      <a:pt x="5"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52" name="Freeform 151"/>
              <p:cNvSpPr>
                <a:spLocks/>
              </p:cNvSpPr>
              <p:nvPr/>
            </p:nvSpPr>
            <p:spPr bwMode="auto">
              <a:xfrm>
                <a:off x="5415402" y="3053896"/>
                <a:ext cx="28896" cy="10376"/>
              </a:xfrm>
              <a:custGeom>
                <a:avLst/>
                <a:gdLst/>
                <a:ahLst/>
                <a:cxnLst>
                  <a:cxn ang="0">
                    <a:pos x="7" y="0"/>
                  </a:cxn>
                  <a:cxn ang="0">
                    <a:pos x="14" y="2"/>
                  </a:cxn>
                  <a:cxn ang="0">
                    <a:pos x="22" y="0"/>
                  </a:cxn>
                  <a:cxn ang="0">
                    <a:pos x="40" y="0"/>
                  </a:cxn>
                  <a:cxn ang="0">
                    <a:pos x="45" y="7"/>
                  </a:cxn>
                  <a:cxn ang="0">
                    <a:pos x="52" y="9"/>
                  </a:cxn>
                  <a:cxn ang="0">
                    <a:pos x="55" y="12"/>
                  </a:cxn>
                  <a:cxn ang="0">
                    <a:pos x="55" y="14"/>
                  </a:cxn>
                  <a:cxn ang="0">
                    <a:pos x="47" y="14"/>
                  </a:cxn>
                  <a:cxn ang="0">
                    <a:pos x="44" y="14"/>
                  </a:cxn>
                  <a:cxn ang="0">
                    <a:pos x="42" y="17"/>
                  </a:cxn>
                  <a:cxn ang="0">
                    <a:pos x="39" y="17"/>
                  </a:cxn>
                  <a:cxn ang="0">
                    <a:pos x="37" y="15"/>
                  </a:cxn>
                  <a:cxn ang="0">
                    <a:pos x="34" y="15"/>
                  </a:cxn>
                  <a:cxn ang="0">
                    <a:pos x="34" y="20"/>
                  </a:cxn>
                  <a:cxn ang="0">
                    <a:pos x="27" y="20"/>
                  </a:cxn>
                  <a:cxn ang="0">
                    <a:pos x="24" y="17"/>
                  </a:cxn>
                  <a:cxn ang="0">
                    <a:pos x="17" y="17"/>
                  </a:cxn>
                  <a:cxn ang="0">
                    <a:pos x="14" y="15"/>
                  </a:cxn>
                  <a:cxn ang="0">
                    <a:pos x="12" y="9"/>
                  </a:cxn>
                  <a:cxn ang="0">
                    <a:pos x="9" y="7"/>
                  </a:cxn>
                  <a:cxn ang="0">
                    <a:pos x="5" y="9"/>
                  </a:cxn>
                  <a:cxn ang="0">
                    <a:pos x="0" y="5"/>
                  </a:cxn>
                  <a:cxn ang="0">
                    <a:pos x="4" y="2"/>
                  </a:cxn>
                  <a:cxn ang="0">
                    <a:pos x="7" y="0"/>
                  </a:cxn>
                </a:cxnLst>
                <a:rect l="0" t="0" r="r" b="b"/>
                <a:pathLst>
                  <a:path w="55" h="20">
                    <a:moveTo>
                      <a:pt x="7" y="0"/>
                    </a:moveTo>
                    <a:lnTo>
                      <a:pt x="14" y="2"/>
                    </a:lnTo>
                    <a:lnTo>
                      <a:pt x="22" y="0"/>
                    </a:lnTo>
                    <a:lnTo>
                      <a:pt x="40" y="0"/>
                    </a:lnTo>
                    <a:lnTo>
                      <a:pt x="45" y="7"/>
                    </a:lnTo>
                    <a:lnTo>
                      <a:pt x="52" y="9"/>
                    </a:lnTo>
                    <a:lnTo>
                      <a:pt x="55" y="12"/>
                    </a:lnTo>
                    <a:lnTo>
                      <a:pt x="55" y="14"/>
                    </a:lnTo>
                    <a:lnTo>
                      <a:pt x="47" y="14"/>
                    </a:lnTo>
                    <a:lnTo>
                      <a:pt x="44" y="14"/>
                    </a:lnTo>
                    <a:lnTo>
                      <a:pt x="42" y="17"/>
                    </a:lnTo>
                    <a:lnTo>
                      <a:pt x="39" y="17"/>
                    </a:lnTo>
                    <a:lnTo>
                      <a:pt x="37" y="15"/>
                    </a:lnTo>
                    <a:lnTo>
                      <a:pt x="34" y="15"/>
                    </a:lnTo>
                    <a:lnTo>
                      <a:pt x="34" y="20"/>
                    </a:lnTo>
                    <a:lnTo>
                      <a:pt x="27" y="20"/>
                    </a:lnTo>
                    <a:lnTo>
                      <a:pt x="24" y="17"/>
                    </a:lnTo>
                    <a:lnTo>
                      <a:pt x="17" y="17"/>
                    </a:lnTo>
                    <a:lnTo>
                      <a:pt x="14" y="15"/>
                    </a:lnTo>
                    <a:lnTo>
                      <a:pt x="12" y="9"/>
                    </a:lnTo>
                    <a:lnTo>
                      <a:pt x="9" y="7"/>
                    </a:lnTo>
                    <a:lnTo>
                      <a:pt x="5" y="9"/>
                    </a:lnTo>
                    <a:lnTo>
                      <a:pt x="0" y="5"/>
                    </a:lnTo>
                    <a:lnTo>
                      <a:pt x="4" y="2"/>
                    </a:lnTo>
                    <a:lnTo>
                      <a:pt x="7"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53" name="Freeform 152"/>
              <p:cNvSpPr>
                <a:spLocks noEditPoints="1"/>
              </p:cNvSpPr>
              <p:nvPr/>
            </p:nvSpPr>
            <p:spPr bwMode="auto">
              <a:xfrm>
                <a:off x="5466774" y="3033144"/>
                <a:ext cx="36388" cy="26977"/>
              </a:xfrm>
              <a:custGeom>
                <a:avLst/>
                <a:gdLst/>
                <a:ahLst/>
                <a:cxnLst>
                  <a:cxn ang="0">
                    <a:pos x="56" y="47"/>
                  </a:cxn>
                  <a:cxn ang="0">
                    <a:pos x="63" y="39"/>
                  </a:cxn>
                  <a:cxn ang="0">
                    <a:pos x="61" y="30"/>
                  </a:cxn>
                  <a:cxn ang="0">
                    <a:pos x="66" y="27"/>
                  </a:cxn>
                  <a:cxn ang="0">
                    <a:pos x="65" y="19"/>
                  </a:cxn>
                  <a:cxn ang="0">
                    <a:pos x="66" y="12"/>
                  </a:cxn>
                  <a:cxn ang="0">
                    <a:pos x="63" y="12"/>
                  </a:cxn>
                  <a:cxn ang="0">
                    <a:pos x="55" y="9"/>
                  </a:cxn>
                  <a:cxn ang="0">
                    <a:pos x="41" y="9"/>
                  </a:cxn>
                  <a:cxn ang="0">
                    <a:pos x="28" y="7"/>
                  </a:cxn>
                  <a:cxn ang="0">
                    <a:pos x="26" y="10"/>
                  </a:cxn>
                  <a:cxn ang="0">
                    <a:pos x="45" y="17"/>
                  </a:cxn>
                  <a:cxn ang="0">
                    <a:pos x="45" y="22"/>
                  </a:cxn>
                  <a:cxn ang="0">
                    <a:pos x="45" y="32"/>
                  </a:cxn>
                  <a:cxn ang="0">
                    <a:pos x="55" y="37"/>
                  </a:cxn>
                  <a:cxn ang="0">
                    <a:pos x="43" y="39"/>
                  </a:cxn>
                  <a:cxn ang="0">
                    <a:pos x="38" y="39"/>
                  </a:cxn>
                  <a:cxn ang="0">
                    <a:pos x="26" y="39"/>
                  </a:cxn>
                  <a:cxn ang="0">
                    <a:pos x="20" y="39"/>
                  </a:cxn>
                  <a:cxn ang="0">
                    <a:pos x="11" y="39"/>
                  </a:cxn>
                  <a:cxn ang="0">
                    <a:pos x="1" y="39"/>
                  </a:cxn>
                  <a:cxn ang="0">
                    <a:pos x="1" y="44"/>
                  </a:cxn>
                  <a:cxn ang="0">
                    <a:pos x="13" y="50"/>
                  </a:cxn>
                  <a:cxn ang="0">
                    <a:pos x="16" y="49"/>
                  </a:cxn>
                  <a:cxn ang="0">
                    <a:pos x="30" y="45"/>
                  </a:cxn>
                  <a:cxn ang="0">
                    <a:pos x="48" y="49"/>
                  </a:cxn>
                  <a:cxn ang="0">
                    <a:pos x="53" y="49"/>
                  </a:cxn>
                  <a:cxn ang="0">
                    <a:pos x="58" y="49"/>
                  </a:cxn>
                  <a:cxn ang="0">
                    <a:pos x="43" y="0"/>
                  </a:cxn>
                  <a:cxn ang="0">
                    <a:pos x="43" y="5"/>
                  </a:cxn>
                  <a:cxn ang="0">
                    <a:pos x="38" y="2"/>
                  </a:cxn>
                  <a:cxn ang="0">
                    <a:pos x="33" y="29"/>
                  </a:cxn>
                  <a:cxn ang="0">
                    <a:pos x="40" y="34"/>
                  </a:cxn>
                  <a:cxn ang="0">
                    <a:pos x="30" y="30"/>
                  </a:cxn>
                </a:cxnLst>
                <a:rect l="0" t="0" r="r" b="b"/>
                <a:pathLst>
                  <a:path w="68" h="52">
                    <a:moveTo>
                      <a:pt x="58" y="49"/>
                    </a:moveTo>
                    <a:lnTo>
                      <a:pt x="56" y="47"/>
                    </a:lnTo>
                    <a:lnTo>
                      <a:pt x="63" y="42"/>
                    </a:lnTo>
                    <a:lnTo>
                      <a:pt x="63" y="39"/>
                    </a:lnTo>
                    <a:lnTo>
                      <a:pt x="63" y="35"/>
                    </a:lnTo>
                    <a:lnTo>
                      <a:pt x="61" y="30"/>
                    </a:lnTo>
                    <a:lnTo>
                      <a:pt x="61" y="29"/>
                    </a:lnTo>
                    <a:lnTo>
                      <a:pt x="66" y="27"/>
                    </a:lnTo>
                    <a:lnTo>
                      <a:pt x="66" y="22"/>
                    </a:lnTo>
                    <a:lnTo>
                      <a:pt x="65" y="19"/>
                    </a:lnTo>
                    <a:lnTo>
                      <a:pt x="68" y="14"/>
                    </a:lnTo>
                    <a:lnTo>
                      <a:pt x="66" y="12"/>
                    </a:lnTo>
                    <a:lnTo>
                      <a:pt x="66" y="12"/>
                    </a:lnTo>
                    <a:lnTo>
                      <a:pt x="63" y="12"/>
                    </a:lnTo>
                    <a:lnTo>
                      <a:pt x="58" y="12"/>
                    </a:lnTo>
                    <a:lnTo>
                      <a:pt x="55" y="9"/>
                    </a:lnTo>
                    <a:lnTo>
                      <a:pt x="43" y="7"/>
                    </a:lnTo>
                    <a:lnTo>
                      <a:pt x="41" y="9"/>
                    </a:lnTo>
                    <a:lnTo>
                      <a:pt x="36" y="7"/>
                    </a:lnTo>
                    <a:lnTo>
                      <a:pt x="28" y="7"/>
                    </a:lnTo>
                    <a:lnTo>
                      <a:pt x="26" y="10"/>
                    </a:lnTo>
                    <a:lnTo>
                      <a:pt x="26" y="10"/>
                    </a:lnTo>
                    <a:lnTo>
                      <a:pt x="31" y="12"/>
                    </a:lnTo>
                    <a:lnTo>
                      <a:pt x="45" y="17"/>
                    </a:lnTo>
                    <a:lnTo>
                      <a:pt x="43" y="19"/>
                    </a:lnTo>
                    <a:lnTo>
                      <a:pt x="45" y="22"/>
                    </a:lnTo>
                    <a:lnTo>
                      <a:pt x="43" y="27"/>
                    </a:lnTo>
                    <a:lnTo>
                      <a:pt x="45" y="32"/>
                    </a:lnTo>
                    <a:lnTo>
                      <a:pt x="50" y="32"/>
                    </a:lnTo>
                    <a:lnTo>
                      <a:pt x="55" y="37"/>
                    </a:lnTo>
                    <a:lnTo>
                      <a:pt x="53" y="40"/>
                    </a:lnTo>
                    <a:lnTo>
                      <a:pt x="43" y="39"/>
                    </a:lnTo>
                    <a:lnTo>
                      <a:pt x="41" y="40"/>
                    </a:lnTo>
                    <a:lnTo>
                      <a:pt x="38" y="39"/>
                    </a:lnTo>
                    <a:lnTo>
                      <a:pt x="31" y="40"/>
                    </a:lnTo>
                    <a:lnTo>
                      <a:pt x="26" y="39"/>
                    </a:lnTo>
                    <a:lnTo>
                      <a:pt x="21" y="40"/>
                    </a:lnTo>
                    <a:lnTo>
                      <a:pt x="20" y="39"/>
                    </a:lnTo>
                    <a:lnTo>
                      <a:pt x="18" y="37"/>
                    </a:lnTo>
                    <a:lnTo>
                      <a:pt x="11" y="39"/>
                    </a:lnTo>
                    <a:lnTo>
                      <a:pt x="6" y="35"/>
                    </a:lnTo>
                    <a:lnTo>
                      <a:pt x="1" y="39"/>
                    </a:lnTo>
                    <a:lnTo>
                      <a:pt x="0" y="40"/>
                    </a:lnTo>
                    <a:lnTo>
                      <a:pt x="1" y="44"/>
                    </a:lnTo>
                    <a:lnTo>
                      <a:pt x="6" y="45"/>
                    </a:lnTo>
                    <a:lnTo>
                      <a:pt x="13" y="50"/>
                    </a:lnTo>
                    <a:lnTo>
                      <a:pt x="16" y="52"/>
                    </a:lnTo>
                    <a:lnTo>
                      <a:pt x="16" y="49"/>
                    </a:lnTo>
                    <a:lnTo>
                      <a:pt x="18" y="45"/>
                    </a:lnTo>
                    <a:lnTo>
                      <a:pt x="30" y="45"/>
                    </a:lnTo>
                    <a:lnTo>
                      <a:pt x="35" y="49"/>
                    </a:lnTo>
                    <a:lnTo>
                      <a:pt x="48" y="49"/>
                    </a:lnTo>
                    <a:lnTo>
                      <a:pt x="50" y="47"/>
                    </a:lnTo>
                    <a:lnTo>
                      <a:pt x="53" y="49"/>
                    </a:lnTo>
                    <a:lnTo>
                      <a:pt x="58" y="49"/>
                    </a:lnTo>
                    <a:lnTo>
                      <a:pt x="58" y="49"/>
                    </a:lnTo>
                    <a:close/>
                    <a:moveTo>
                      <a:pt x="38" y="2"/>
                    </a:moveTo>
                    <a:lnTo>
                      <a:pt x="43" y="0"/>
                    </a:lnTo>
                    <a:lnTo>
                      <a:pt x="51" y="5"/>
                    </a:lnTo>
                    <a:lnTo>
                      <a:pt x="43" y="5"/>
                    </a:lnTo>
                    <a:lnTo>
                      <a:pt x="38" y="2"/>
                    </a:lnTo>
                    <a:lnTo>
                      <a:pt x="38" y="2"/>
                    </a:lnTo>
                    <a:close/>
                    <a:moveTo>
                      <a:pt x="30" y="30"/>
                    </a:moveTo>
                    <a:lnTo>
                      <a:pt x="33" y="29"/>
                    </a:lnTo>
                    <a:lnTo>
                      <a:pt x="38" y="30"/>
                    </a:lnTo>
                    <a:lnTo>
                      <a:pt x="40" y="34"/>
                    </a:lnTo>
                    <a:lnTo>
                      <a:pt x="33" y="32"/>
                    </a:lnTo>
                    <a:lnTo>
                      <a:pt x="30" y="3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54" name="Freeform 153"/>
              <p:cNvSpPr>
                <a:spLocks noEditPoints="1"/>
              </p:cNvSpPr>
              <p:nvPr/>
            </p:nvSpPr>
            <p:spPr bwMode="auto">
              <a:xfrm>
                <a:off x="5332993" y="2995791"/>
                <a:ext cx="138062" cy="42541"/>
              </a:xfrm>
              <a:custGeom>
                <a:avLst/>
                <a:gdLst/>
                <a:ahLst/>
                <a:cxnLst>
                  <a:cxn ang="0">
                    <a:pos x="54" y="32"/>
                  </a:cxn>
                  <a:cxn ang="0">
                    <a:pos x="51" y="42"/>
                  </a:cxn>
                  <a:cxn ang="0">
                    <a:pos x="48" y="40"/>
                  </a:cxn>
                  <a:cxn ang="0">
                    <a:pos x="49" y="37"/>
                  </a:cxn>
                  <a:cxn ang="0">
                    <a:pos x="15" y="24"/>
                  </a:cxn>
                  <a:cxn ang="0">
                    <a:pos x="11" y="27"/>
                  </a:cxn>
                  <a:cxn ang="0">
                    <a:pos x="0" y="34"/>
                  </a:cxn>
                  <a:cxn ang="0">
                    <a:pos x="11" y="32"/>
                  </a:cxn>
                  <a:cxn ang="0">
                    <a:pos x="21" y="32"/>
                  </a:cxn>
                  <a:cxn ang="0">
                    <a:pos x="35" y="24"/>
                  </a:cxn>
                  <a:cxn ang="0">
                    <a:pos x="49" y="17"/>
                  </a:cxn>
                  <a:cxn ang="0">
                    <a:pos x="64" y="14"/>
                  </a:cxn>
                  <a:cxn ang="0">
                    <a:pos x="83" y="17"/>
                  </a:cxn>
                  <a:cxn ang="0">
                    <a:pos x="69" y="22"/>
                  </a:cxn>
                  <a:cxn ang="0">
                    <a:pos x="91" y="25"/>
                  </a:cxn>
                  <a:cxn ang="0">
                    <a:pos x="106" y="29"/>
                  </a:cxn>
                  <a:cxn ang="0">
                    <a:pos x="114" y="29"/>
                  </a:cxn>
                  <a:cxn ang="0">
                    <a:pos x="129" y="37"/>
                  </a:cxn>
                  <a:cxn ang="0">
                    <a:pos x="141" y="39"/>
                  </a:cxn>
                  <a:cxn ang="0">
                    <a:pos x="154" y="39"/>
                  </a:cxn>
                  <a:cxn ang="0">
                    <a:pos x="169" y="60"/>
                  </a:cxn>
                  <a:cxn ang="0">
                    <a:pos x="186" y="62"/>
                  </a:cxn>
                  <a:cxn ang="0">
                    <a:pos x="189" y="70"/>
                  </a:cxn>
                  <a:cxn ang="0">
                    <a:pos x="176" y="82"/>
                  </a:cxn>
                  <a:cxn ang="0">
                    <a:pos x="194" y="82"/>
                  </a:cxn>
                  <a:cxn ang="0">
                    <a:pos x="221" y="83"/>
                  </a:cxn>
                  <a:cxn ang="0">
                    <a:pos x="237" y="78"/>
                  </a:cxn>
                  <a:cxn ang="0">
                    <a:pos x="255" y="77"/>
                  </a:cxn>
                  <a:cxn ang="0">
                    <a:pos x="250" y="68"/>
                  </a:cxn>
                  <a:cxn ang="0">
                    <a:pos x="226" y="58"/>
                  </a:cxn>
                  <a:cxn ang="0">
                    <a:pos x="226" y="50"/>
                  </a:cxn>
                  <a:cxn ang="0">
                    <a:pos x="214" y="50"/>
                  </a:cxn>
                  <a:cxn ang="0">
                    <a:pos x="199" y="44"/>
                  </a:cxn>
                  <a:cxn ang="0">
                    <a:pos x="187" y="40"/>
                  </a:cxn>
                  <a:cxn ang="0">
                    <a:pos x="184" y="40"/>
                  </a:cxn>
                  <a:cxn ang="0">
                    <a:pos x="166" y="30"/>
                  </a:cxn>
                  <a:cxn ang="0">
                    <a:pos x="141" y="22"/>
                  </a:cxn>
                  <a:cxn ang="0">
                    <a:pos x="129" y="10"/>
                  </a:cxn>
                  <a:cxn ang="0">
                    <a:pos x="104" y="5"/>
                  </a:cxn>
                  <a:cxn ang="0">
                    <a:pos x="86" y="2"/>
                  </a:cxn>
                  <a:cxn ang="0">
                    <a:pos x="61" y="4"/>
                  </a:cxn>
                  <a:cxn ang="0">
                    <a:pos x="33" y="10"/>
                  </a:cxn>
                  <a:cxn ang="0">
                    <a:pos x="15" y="19"/>
                  </a:cxn>
                </a:cxnLst>
                <a:rect l="0" t="0" r="r" b="b"/>
                <a:pathLst>
                  <a:path w="257" h="83">
                    <a:moveTo>
                      <a:pt x="48" y="34"/>
                    </a:moveTo>
                    <a:lnTo>
                      <a:pt x="49" y="32"/>
                    </a:lnTo>
                    <a:lnTo>
                      <a:pt x="54" y="32"/>
                    </a:lnTo>
                    <a:lnTo>
                      <a:pt x="59" y="37"/>
                    </a:lnTo>
                    <a:lnTo>
                      <a:pt x="58" y="40"/>
                    </a:lnTo>
                    <a:lnTo>
                      <a:pt x="51" y="42"/>
                    </a:lnTo>
                    <a:lnTo>
                      <a:pt x="46" y="40"/>
                    </a:lnTo>
                    <a:lnTo>
                      <a:pt x="44" y="39"/>
                    </a:lnTo>
                    <a:lnTo>
                      <a:pt x="48" y="40"/>
                    </a:lnTo>
                    <a:lnTo>
                      <a:pt x="49" y="40"/>
                    </a:lnTo>
                    <a:lnTo>
                      <a:pt x="53" y="39"/>
                    </a:lnTo>
                    <a:lnTo>
                      <a:pt x="49" y="37"/>
                    </a:lnTo>
                    <a:lnTo>
                      <a:pt x="48" y="34"/>
                    </a:lnTo>
                    <a:lnTo>
                      <a:pt x="48" y="34"/>
                    </a:lnTo>
                    <a:close/>
                    <a:moveTo>
                      <a:pt x="15" y="24"/>
                    </a:moveTo>
                    <a:lnTo>
                      <a:pt x="18" y="27"/>
                    </a:lnTo>
                    <a:lnTo>
                      <a:pt x="16" y="29"/>
                    </a:lnTo>
                    <a:lnTo>
                      <a:pt x="11" y="27"/>
                    </a:lnTo>
                    <a:lnTo>
                      <a:pt x="3" y="32"/>
                    </a:lnTo>
                    <a:lnTo>
                      <a:pt x="0" y="30"/>
                    </a:lnTo>
                    <a:lnTo>
                      <a:pt x="0" y="34"/>
                    </a:lnTo>
                    <a:lnTo>
                      <a:pt x="5" y="35"/>
                    </a:lnTo>
                    <a:lnTo>
                      <a:pt x="10" y="30"/>
                    </a:lnTo>
                    <a:lnTo>
                      <a:pt x="11" y="32"/>
                    </a:lnTo>
                    <a:lnTo>
                      <a:pt x="11" y="35"/>
                    </a:lnTo>
                    <a:lnTo>
                      <a:pt x="16" y="32"/>
                    </a:lnTo>
                    <a:lnTo>
                      <a:pt x="21" y="32"/>
                    </a:lnTo>
                    <a:lnTo>
                      <a:pt x="26" y="25"/>
                    </a:lnTo>
                    <a:lnTo>
                      <a:pt x="33" y="25"/>
                    </a:lnTo>
                    <a:lnTo>
                      <a:pt x="35" y="24"/>
                    </a:lnTo>
                    <a:lnTo>
                      <a:pt x="38" y="25"/>
                    </a:lnTo>
                    <a:lnTo>
                      <a:pt x="43" y="25"/>
                    </a:lnTo>
                    <a:lnTo>
                      <a:pt x="49" y="17"/>
                    </a:lnTo>
                    <a:lnTo>
                      <a:pt x="54" y="17"/>
                    </a:lnTo>
                    <a:lnTo>
                      <a:pt x="58" y="14"/>
                    </a:lnTo>
                    <a:lnTo>
                      <a:pt x="64" y="14"/>
                    </a:lnTo>
                    <a:lnTo>
                      <a:pt x="68" y="14"/>
                    </a:lnTo>
                    <a:lnTo>
                      <a:pt x="79" y="15"/>
                    </a:lnTo>
                    <a:lnTo>
                      <a:pt x="83" y="17"/>
                    </a:lnTo>
                    <a:lnTo>
                      <a:pt x="79" y="20"/>
                    </a:lnTo>
                    <a:lnTo>
                      <a:pt x="74" y="19"/>
                    </a:lnTo>
                    <a:lnTo>
                      <a:pt x="69" y="22"/>
                    </a:lnTo>
                    <a:lnTo>
                      <a:pt x="74" y="24"/>
                    </a:lnTo>
                    <a:lnTo>
                      <a:pt x="88" y="27"/>
                    </a:lnTo>
                    <a:lnTo>
                      <a:pt x="91" y="25"/>
                    </a:lnTo>
                    <a:lnTo>
                      <a:pt x="96" y="25"/>
                    </a:lnTo>
                    <a:lnTo>
                      <a:pt x="99" y="29"/>
                    </a:lnTo>
                    <a:lnTo>
                      <a:pt x="106" y="29"/>
                    </a:lnTo>
                    <a:lnTo>
                      <a:pt x="109" y="29"/>
                    </a:lnTo>
                    <a:lnTo>
                      <a:pt x="111" y="27"/>
                    </a:lnTo>
                    <a:lnTo>
                      <a:pt x="114" y="29"/>
                    </a:lnTo>
                    <a:lnTo>
                      <a:pt x="114" y="32"/>
                    </a:lnTo>
                    <a:lnTo>
                      <a:pt x="123" y="37"/>
                    </a:lnTo>
                    <a:lnTo>
                      <a:pt x="129" y="37"/>
                    </a:lnTo>
                    <a:lnTo>
                      <a:pt x="131" y="35"/>
                    </a:lnTo>
                    <a:lnTo>
                      <a:pt x="136" y="39"/>
                    </a:lnTo>
                    <a:lnTo>
                      <a:pt x="141" y="39"/>
                    </a:lnTo>
                    <a:lnTo>
                      <a:pt x="144" y="40"/>
                    </a:lnTo>
                    <a:lnTo>
                      <a:pt x="151" y="39"/>
                    </a:lnTo>
                    <a:lnTo>
                      <a:pt x="154" y="39"/>
                    </a:lnTo>
                    <a:lnTo>
                      <a:pt x="157" y="52"/>
                    </a:lnTo>
                    <a:lnTo>
                      <a:pt x="166" y="60"/>
                    </a:lnTo>
                    <a:lnTo>
                      <a:pt x="169" y="60"/>
                    </a:lnTo>
                    <a:lnTo>
                      <a:pt x="171" y="58"/>
                    </a:lnTo>
                    <a:lnTo>
                      <a:pt x="176" y="62"/>
                    </a:lnTo>
                    <a:lnTo>
                      <a:pt x="186" y="62"/>
                    </a:lnTo>
                    <a:lnTo>
                      <a:pt x="186" y="65"/>
                    </a:lnTo>
                    <a:lnTo>
                      <a:pt x="191" y="65"/>
                    </a:lnTo>
                    <a:lnTo>
                      <a:pt x="189" y="70"/>
                    </a:lnTo>
                    <a:lnTo>
                      <a:pt x="184" y="72"/>
                    </a:lnTo>
                    <a:lnTo>
                      <a:pt x="176" y="78"/>
                    </a:lnTo>
                    <a:lnTo>
                      <a:pt x="176" y="82"/>
                    </a:lnTo>
                    <a:lnTo>
                      <a:pt x="184" y="83"/>
                    </a:lnTo>
                    <a:lnTo>
                      <a:pt x="189" y="80"/>
                    </a:lnTo>
                    <a:lnTo>
                      <a:pt x="194" y="82"/>
                    </a:lnTo>
                    <a:lnTo>
                      <a:pt x="206" y="80"/>
                    </a:lnTo>
                    <a:lnTo>
                      <a:pt x="212" y="80"/>
                    </a:lnTo>
                    <a:lnTo>
                      <a:pt x="221" y="83"/>
                    </a:lnTo>
                    <a:lnTo>
                      <a:pt x="232" y="82"/>
                    </a:lnTo>
                    <a:lnTo>
                      <a:pt x="234" y="78"/>
                    </a:lnTo>
                    <a:lnTo>
                      <a:pt x="237" y="78"/>
                    </a:lnTo>
                    <a:lnTo>
                      <a:pt x="241" y="77"/>
                    </a:lnTo>
                    <a:lnTo>
                      <a:pt x="249" y="77"/>
                    </a:lnTo>
                    <a:lnTo>
                      <a:pt x="255" y="77"/>
                    </a:lnTo>
                    <a:lnTo>
                      <a:pt x="257" y="72"/>
                    </a:lnTo>
                    <a:lnTo>
                      <a:pt x="255" y="70"/>
                    </a:lnTo>
                    <a:lnTo>
                      <a:pt x="250" y="68"/>
                    </a:lnTo>
                    <a:lnTo>
                      <a:pt x="249" y="63"/>
                    </a:lnTo>
                    <a:lnTo>
                      <a:pt x="237" y="58"/>
                    </a:lnTo>
                    <a:lnTo>
                      <a:pt x="226" y="58"/>
                    </a:lnTo>
                    <a:lnTo>
                      <a:pt x="222" y="58"/>
                    </a:lnTo>
                    <a:lnTo>
                      <a:pt x="224" y="55"/>
                    </a:lnTo>
                    <a:lnTo>
                      <a:pt x="226" y="50"/>
                    </a:lnTo>
                    <a:lnTo>
                      <a:pt x="224" y="50"/>
                    </a:lnTo>
                    <a:lnTo>
                      <a:pt x="219" y="52"/>
                    </a:lnTo>
                    <a:lnTo>
                      <a:pt x="214" y="50"/>
                    </a:lnTo>
                    <a:lnTo>
                      <a:pt x="206" y="45"/>
                    </a:lnTo>
                    <a:lnTo>
                      <a:pt x="204" y="47"/>
                    </a:lnTo>
                    <a:lnTo>
                      <a:pt x="199" y="44"/>
                    </a:lnTo>
                    <a:lnTo>
                      <a:pt x="192" y="39"/>
                    </a:lnTo>
                    <a:lnTo>
                      <a:pt x="189" y="44"/>
                    </a:lnTo>
                    <a:lnTo>
                      <a:pt x="187" y="40"/>
                    </a:lnTo>
                    <a:lnTo>
                      <a:pt x="189" y="39"/>
                    </a:lnTo>
                    <a:lnTo>
                      <a:pt x="186" y="37"/>
                    </a:lnTo>
                    <a:lnTo>
                      <a:pt x="184" y="40"/>
                    </a:lnTo>
                    <a:lnTo>
                      <a:pt x="181" y="37"/>
                    </a:lnTo>
                    <a:lnTo>
                      <a:pt x="172" y="35"/>
                    </a:lnTo>
                    <a:lnTo>
                      <a:pt x="166" y="30"/>
                    </a:lnTo>
                    <a:lnTo>
                      <a:pt x="161" y="27"/>
                    </a:lnTo>
                    <a:lnTo>
                      <a:pt x="154" y="24"/>
                    </a:lnTo>
                    <a:lnTo>
                      <a:pt x="141" y="22"/>
                    </a:lnTo>
                    <a:lnTo>
                      <a:pt x="136" y="20"/>
                    </a:lnTo>
                    <a:lnTo>
                      <a:pt x="134" y="15"/>
                    </a:lnTo>
                    <a:lnTo>
                      <a:pt x="129" y="10"/>
                    </a:lnTo>
                    <a:lnTo>
                      <a:pt x="124" y="10"/>
                    </a:lnTo>
                    <a:lnTo>
                      <a:pt x="123" y="9"/>
                    </a:lnTo>
                    <a:lnTo>
                      <a:pt x="104" y="5"/>
                    </a:lnTo>
                    <a:lnTo>
                      <a:pt x="98" y="9"/>
                    </a:lnTo>
                    <a:lnTo>
                      <a:pt x="91" y="7"/>
                    </a:lnTo>
                    <a:lnTo>
                      <a:pt x="86" y="2"/>
                    </a:lnTo>
                    <a:lnTo>
                      <a:pt x="74" y="0"/>
                    </a:lnTo>
                    <a:lnTo>
                      <a:pt x="64" y="0"/>
                    </a:lnTo>
                    <a:lnTo>
                      <a:pt x="61" y="4"/>
                    </a:lnTo>
                    <a:lnTo>
                      <a:pt x="48" y="5"/>
                    </a:lnTo>
                    <a:lnTo>
                      <a:pt x="36" y="7"/>
                    </a:lnTo>
                    <a:lnTo>
                      <a:pt x="33" y="10"/>
                    </a:lnTo>
                    <a:lnTo>
                      <a:pt x="23" y="12"/>
                    </a:lnTo>
                    <a:lnTo>
                      <a:pt x="20" y="17"/>
                    </a:lnTo>
                    <a:lnTo>
                      <a:pt x="15" y="19"/>
                    </a:lnTo>
                    <a:lnTo>
                      <a:pt x="15" y="2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55" name="Freeform 154"/>
              <p:cNvSpPr>
                <a:spLocks noEditPoints="1"/>
              </p:cNvSpPr>
              <p:nvPr/>
            </p:nvSpPr>
            <p:spPr bwMode="auto">
              <a:xfrm>
                <a:off x="4878137" y="2592169"/>
                <a:ext cx="734190" cy="378720"/>
              </a:xfrm>
              <a:custGeom>
                <a:avLst/>
                <a:gdLst/>
                <a:ahLst/>
                <a:cxnLst>
                  <a:cxn ang="0">
                    <a:pos x="797" y="71"/>
                  </a:cxn>
                  <a:cxn ang="0">
                    <a:pos x="965" y="140"/>
                  </a:cxn>
                  <a:cxn ang="0">
                    <a:pos x="1146" y="223"/>
                  </a:cxn>
                  <a:cxn ang="0">
                    <a:pos x="1291" y="183"/>
                  </a:cxn>
                  <a:cxn ang="0">
                    <a:pos x="1356" y="149"/>
                  </a:cxn>
                  <a:cxn ang="0">
                    <a:pos x="1366" y="218"/>
                  </a:cxn>
                  <a:cxn ang="0">
                    <a:pos x="1319" y="228"/>
                  </a:cxn>
                  <a:cxn ang="0">
                    <a:pos x="1283" y="247"/>
                  </a:cxn>
                  <a:cxn ang="0">
                    <a:pos x="1276" y="289"/>
                  </a:cxn>
                  <a:cxn ang="0">
                    <a:pos x="1246" y="311"/>
                  </a:cxn>
                  <a:cxn ang="0">
                    <a:pos x="1178" y="336"/>
                  </a:cxn>
                  <a:cxn ang="0">
                    <a:pos x="1151" y="375"/>
                  </a:cxn>
                  <a:cxn ang="0">
                    <a:pos x="1145" y="384"/>
                  </a:cxn>
                  <a:cxn ang="0">
                    <a:pos x="1121" y="410"/>
                  </a:cxn>
                  <a:cxn ang="0">
                    <a:pos x="1116" y="367"/>
                  </a:cxn>
                  <a:cxn ang="0">
                    <a:pos x="1110" y="399"/>
                  </a:cxn>
                  <a:cxn ang="0">
                    <a:pos x="1110" y="412"/>
                  </a:cxn>
                  <a:cxn ang="0">
                    <a:pos x="1096" y="425"/>
                  </a:cxn>
                  <a:cxn ang="0">
                    <a:pos x="1101" y="455"/>
                  </a:cxn>
                  <a:cxn ang="0">
                    <a:pos x="1116" y="468"/>
                  </a:cxn>
                  <a:cxn ang="0">
                    <a:pos x="1095" y="482"/>
                  </a:cxn>
                  <a:cxn ang="0">
                    <a:pos x="1053" y="513"/>
                  </a:cxn>
                  <a:cxn ang="0">
                    <a:pos x="997" y="545"/>
                  </a:cxn>
                  <a:cxn ang="0">
                    <a:pos x="964" y="603"/>
                  </a:cxn>
                  <a:cxn ang="0">
                    <a:pos x="980" y="699"/>
                  </a:cxn>
                  <a:cxn ang="0">
                    <a:pos x="942" y="713"/>
                  </a:cxn>
                  <a:cxn ang="0">
                    <a:pos x="924" y="681"/>
                  </a:cxn>
                  <a:cxn ang="0">
                    <a:pos x="919" y="631"/>
                  </a:cxn>
                  <a:cxn ang="0">
                    <a:pos x="877" y="616"/>
                  </a:cxn>
                  <a:cxn ang="0">
                    <a:pos x="854" y="603"/>
                  </a:cxn>
                  <a:cxn ang="0">
                    <a:pos x="812" y="598"/>
                  </a:cxn>
                  <a:cxn ang="0">
                    <a:pos x="758" y="611"/>
                  </a:cxn>
                  <a:cxn ang="0">
                    <a:pos x="763" y="631"/>
                  </a:cxn>
                  <a:cxn ang="0">
                    <a:pos x="721" y="626"/>
                  </a:cxn>
                  <a:cxn ang="0">
                    <a:pos x="683" y="616"/>
                  </a:cxn>
                  <a:cxn ang="0">
                    <a:pos x="635" y="618"/>
                  </a:cxn>
                  <a:cxn ang="0">
                    <a:pos x="590" y="644"/>
                  </a:cxn>
                  <a:cxn ang="0">
                    <a:pos x="565" y="706"/>
                  </a:cxn>
                  <a:cxn ang="0">
                    <a:pos x="522" y="674"/>
                  </a:cxn>
                  <a:cxn ang="0">
                    <a:pos x="494" y="616"/>
                  </a:cxn>
                  <a:cxn ang="0">
                    <a:pos x="450" y="616"/>
                  </a:cxn>
                  <a:cxn ang="0">
                    <a:pos x="417" y="615"/>
                  </a:cxn>
                  <a:cxn ang="0">
                    <a:pos x="399" y="588"/>
                  </a:cxn>
                  <a:cxn ang="0">
                    <a:pos x="367" y="551"/>
                  </a:cxn>
                  <a:cxn ang="0">
                    <a:pos x="97" y="483"/>
                  </a:cxn>
                  <a:cxn ang="0">
                    <a:pos x="50" y="448"/>
                  </a:cxn>
                  <a:cxn ang="0">
                    <a:pos x="33" y="392"/>
                  </a:cxn>
                  <a:cxn ang="0">
                    <a:pos x="32" y="362"/>
                  </a:cxn>
                  <a:cxn ang="0">
                    <a:pos x="23" y="362"/>
                  </a:cxn>
                  <a:cxn ang="0">
                    <a:pos x="5" y="286"/>
                  </a:cxn>
                  <a:cxn ang="0">
                    <a:pos x="17" y="211"/>
                  </a:cxn>
                  <a:cxn ang="0">
                    <a:pos x="60" y="105"/>
                  </a:cxn>
                  <a:cxn ang="0">
                    <a:pos x="63" y="90"/>
                  </a:cxn>
                  <a:cxn ang="0">
                    <a:pos x="70" y="40"/>
                  </a:cxn>
                  <a:cxn ang="0">
                    <a:pos x="101" y="45"/>
                  </a:cxn>
                  <a:cxn ang="0">
                    <a:pos x="105" y="63"/>
                  </a:cxn>
                  <a:cxn ang="0">
                    <a:pos x="126" y="13"/>
                  </a:cxn>
                  <a:cxn ang="0">
                    <a:pos x="1183" y="331"/>
                  </a:cxn>
                  <a:cxn ang="0">
                    <a:pos x="1223" y="317"/>
                  </a:cxn>
                  <a:cxn ang="0">
                    <a:pos x="120" y="37"/>
                  </a:cxn>
                  <a:cxn ang="0">
                    <a:pos x="578" y="663"/>
                  </a:cxn>
                </a:cxnLst>
                <a:rect l="0" t="0" r="r" b="b"/>
                <a:pathLst>
                  <a:path w="1372" h="731">
                    <a:moveTo>
                      <a:pt x="120" y="0"/>
                    </a:moveTo>
                    <a:lnTo>
                      <a:pt x="749" y="56"/>
                    </a:lnTo>
                    <a:lnTo>
                      <a:pt x="754" y="56"/>
                    </a:lnTo>
                    <a:lnTo>
                      <a:pt x="759" y="56"/>
                    </a:lnTo>
                    <a:lnTo>
                      <a:pt x="764" y="61"/>
                    </a:lnTo>
                    <a:lnTo>
                      <a:pt x="764" y="63"/>
                    </a:lnTo>
                    <a:lnTo>
                      <a:pt x="768" y="65"/>
                    </a:lnTo>
                    <a:lnTo>
                      <a:pt x="769" y="66"/>
                    </a:lnTo>
                    <a:lnTo>
                      <a:pt x="774" y="68"/>
                    </a:lnTo>
                    <a:lnTo>
                      <a:pt x="774" y="68"/>
                    </a:lnTo>
                    <a:lnTo>
                      <a:pt x="779" y="70"/>
                    </a:lnTo>
                    <a:lnTo>
                      <a:pt x="783" y="73"/>
                    </a:lnTo>
                    <a:lnTo>
                      <a:pt x="784" y="73"/>
                    </a:lnTo>
                    <a:lnTo>
                      <a:pt x="789" y="71"/>
                    </a:lnTo>
                    <a:lnTo>
                      <a:pt x="793" y="73"/>
                    </a:lnTo>
                    <a:lnTo>
                      <a:pt x="797" y="71"/>
                    </a:lnTo>
                    <a:lnTo>
                      <a:pt x="802" y="76"/>
                    </a:lnTo>
                    <a:lnTo>
                      <a:pt x="806" y="76"/>
                    </a:lnTo>
                    <a:lnTo>
                      <a:pt x="807" y="81"/>
                    </a:lnTo>
                    <a:lnTo>
                      <a:pt x="816" y="83"/>
                    </a:lnTo>
                    <a:lnTo>
                      <a:pt x="821" y="85"/>
                    </a:lnTo>
                    <a:lnTo>
                      <a:pt x="824" y="88"/>
                    </a:lnTo>
                    <a:lnTo>
                      <a:pt x="827" y="90"/>
                    </a:lnTo>
                    <a:lnTo>
                      <a:pt x="836" y="90"/>
                    </a:lnTo>
                    <a:lnTo>
                      <a:pt x="841" y="86"/>
                    </a:lnTo>
                    <a:lnTo>
                      <a:pt x="842" y="90"/>
                    </a:lnTo>
                    <a:lnTo>
                      <a:pt x="844" y="93"/>
                    </a:lnTo>
                    <a:lnTo>
                      <a:pt x="856" y="93"/>
                    </a:lnTo>
                    <a:lnTo>
                      <a:pt x="859" y="95"/>
                    </a:lnTo>
                    <a:lnTo>
                      <a:pt x="864" y="96"/>
                    </a:lnTo>
                    <a:lnTo>
                      <a:pt x="867" y="98"/>
                    </a:lnTo>
                    <a:lnTo>
                      <a:pt x="965" y="140"/>
                    </a:lnTo>
                    <a:lnTo>
                      <a:pt x="970" y="146"/>
                    </a:lnTo>
                    <a:lnTo>
                      <a:pt x="985" y="158"/>
                    </a:lnTo>
                    <a:lnTo>
                      <a:pt x="1002" y="224"/>
                    </a:lnTo>
                    <a:lnTo>
                      <a:pt x="1000" y="254"/>
                    </a:lnTo>
                    <a:lnTo>
                      <a:pt x="997" y="259"/>
                    </a:lnTo>
                    <a:lnTo>
                      <a:pt x="993" y="264"/>
                    </a:lnTo>
                    <a:lnTo>
                      <a:pt x="990" y="269"/>
                    </a:lnTo>
                    <a:lnTo>
                      <a:pt x="982" y="272"/>
                    </a:lnTo>
                    <a:lnTo>
                      <a:pt x="977" y="277"/>
                    </a:lnTo>
                    <a:lnTo>
                      <a:pt x="980" y="284"/>
                    </a:lnTo>
                    <a:lnTo>
                      <a:pt x="1063" y="264"/>
                    </a:lnTo>
                    <a:lnTo>
                      <a:pt x="1075" y="261"/>
                    </a:lnTo>
                    <a:lnTo>
                      <a:pt x="1077" y="251"/>
                    </a:lnTo>
                    <a:lnTo>
                      <a:pt x="1121" y="239"/>
                    </a:lnTo>
                    <a:lnTo>
                      <a:pt x="1143" y="224"/>
                    </a:lnTo>
                    <a:lnTo>
                      <a:pt x="1146" y="223"/>
                    </a:lnTo>
                    <a:lnTo>
                      <a:pt x="1153" y="221"/>
                    </a:lnTo>
                    <a:lnTo>
                      <a:pt x="1165" y="211"/>
                    </a:lnTo>
                    <a:lnTo>
                      <a:pt x="1170" y="208"/>
                    </a:lnTo>
                    <a:lnTo>
                      <a:pt x="1175" y="206"/>
                    </a:lnTo>
                    <a:lnTo>
                      <a:pt x="1180" y="203"/>
                    </a:lnTo>
                    <a:lnTo>
                      <a:pt x="1188" y="201"/>
                    </a:lnTo>
                    <a:lnTo>
                      <a:pt x="1258" y="203"/>
                    </a:lnTo>
                    <a:lnTo>
                      <a:pt x="1264" y="198"/>
                    </a:lnTo>
                    <a:lnTo>
                      <a:pt x="1266" y="198"/>
                    </a:lnTo>
                    <a:lnTo>
                      <a:pt x="1268" y="196"/>
                    </a:lnTo>
                    <a:lnTo>
                      <a:pt x="1271" y="196"/>
                    </a:lnTo>
                    <a:lnTo>
                      <a:pt x="1276" y="196"/>
                    </a:lnTo>
                    <a:lnTo>
                      <a:pt x="1278" y="194"/>
                    </a:lnTo>
                    <a:lnTo>
                      <a:pt x="1279" y="191"/>
                    </a:lnTo>
                    <a:lnTo>
                      <a:pt x="1288" y="184"/>
                    </a:lnTo>
                    <a:lnTo>
                      <a:pt x="1291" y="183"/>
                    </a:lnTo>
                    <a:lnTo>
                      <a:pt x="1296" y="176"/>
                    </a:lnTo>
                    <a:lnTo>
                      <a:pt x="1299" y="171"/>
                    </a:lnTo>
                    <a:lnTo>
                      <a:pt x="1299" y="166"/>
                    </a:lnTo>
                    <a:lnTo>
                      <a:pt x="1306" y="163"/>
                    </a:lnTo>
                    <a:lnTo>
                      <a:pt x="1306" y="159"/>
                    </a:lnTo>
                    <a:lnTo>
                      <a:pt x="1309" y="154"/>
                    </a:lnTo>
                    <a:lnTo>
                      <a:pt x="1317" y="146"/>
                    </a:lnTo>
                    <a:lnTo>
                      <a:pt x="1321" y="143"/>
                    </a:lnTo>
                    <a:lnTo>
                      <a:pt x="1324" y="138"/>
                    </a:lnTo>
                    <a:lnTo>
                      <a:pt x="1326" y="138"/>
                    </a:lnTo>
                    <a:lnTo>
                      <a:pt x="1329" y="140"/>
                    </a:lnTo>
                    <a:lnTo>
                      <a:pt x="1332" y="143"/>
                    </a:lnTo>
                    <a:lnTo>
                      <a:pt x="1337" y="141"/>
                    </a:lnTo>
                    <a:lnTo>
                      <a:pt x="1344" y="143"/>
                    </a:lnTo>
                    <a:lnTo>
                      <a:pt x="1346" y="141"/>
                    </a:lnTo>
                    <a:lnTo>
                      <a:pt x="1356" y="149"/>
                    </a:lnTo>
                    <a:lnTo>
                      <a:pt x="1356" y="156"/>
                    </a:lnTo>
                    <a:lnTo>
                      <a:pt x="1351" y="184"/>
                    </a:lnTo>
                    <a:lnTo>
                      <a:pt x="1349" y="188"/>
                    </a:lnTo>
                    <a:lnTo>
                      <a:pt x="1351" y="188"/>
                    </a:lnTo>
                    <a:lnTo>
                      <a:pt x="1352" y="191"/>
                    </a:lnTo>
                    <a:lnTo>
                      <a:pt x="1354" y="193"/>
                    </a:lnTo>
                    <a:lnTo>
                      <a:pt x="1354" y="196"/>
                    </a:lnTo>
                    <a:lnTo>
                      <a:pt x="1354" y="199"/>
                    </a:lnTo>
                    <a:lnTo>
                      <a:pt x="1354" y="201"/>
                    </a:lnTo>
                    <a:lnTo>
                      <a:pt x="1354" y="203"/>
                    </a:lnTo>
                    <a:lnTo>
                      <a:pt x="1354" y="204"/>
                    </a:lnTo>
                    <a:lnTo>
                      <a:pt x="1354" y="204"/>
                    </a:lnTo>
                    <a:lnTo>
                      <a:pt x="1354" y="204"/>
                    </a:lnTo>
                    <a:lnTo>
                      <a:pt x="1364" y="209"/>
                    </a:lnTo>
                    <a:lnTo>
                      <a:pt x="1362" y="214"/>
                    </a:lnTo>
                    <a:lnTo>
                      <a:pt x="1366" y="218"/>
                    </a:lnTo>
                    <a:lnTo>
                      <a:pt x="1367" y="214"/>
                    </a:lnTo>
                    <a:lnTo>
                      <a:pt x="1372" y="216"/>
                    </a:lnTo>
                    <a:lnTo>
                      <a:pt x="1369" y="221"/>
                    </a:lnTo>
                    <a:lnTo>
                      <a:pt x="1364" y="221"/>
                    </a:lnTo>
                    <a:lnTo>
                      <a:pt x="1362" y="218"/>
                    </a:lnTo>
                    <a:lnTo>
                      <a:pt x="1357" y="221"/>
                    </a:lnTo>
                    <a:lnTo>
                      <a:pt x="1354" y="221"/>
                    </a:lnTo>
                    <a:lnTo>
                      <a:pt x="1349" y="224"/>
                    </a:lnTo>
                    <a:lnTo>
                      <a:pt x="1346" y="224"/>
                    </a:lnTo>
                    <a:lnTo>
                      <a:pt x="1342" y="224"/>
                    </a:lnTo>
                    <a:lnTo>
                      <a:pt x="1339" y="228"/>
                    </a:lnTo>
                    <a:lnTo>
                      <a:pt x="1336" y="228"/>
                    </a:lnTo>
                    <a:lnTo>
                      <a:pt x="1334" y="224"/>
                    </a:lnTo>
                    <a:lnTo>
                      <a:pt x="1329" y="224"/>
                    </a:lnTo>
                    <a:lnTo>
                      <a:pt x="1324" y="228"/>
                    </a:lnTo>
                    <a:lnTo>
                      <a:pt x="1319" y="228"/>
                    </a:lnTo>
                    <a:lnTo>
                      <a:pt x="1319" y="224"/>
                    </a:lnTo>
                    <a:lnTo>
                      <a:pt x="1321" y="221"/>
                    </a:lnTo>
                    <a:lnTo>
                      <a:pt x="1314" y="228"/>
                    </a:lnTo>
                    <a:lnTo>
                      <a:pt x="1309" y="234"/>
                    </a:lnTo>
                    <a:lnTo>
                      <a:pt x="1306" y="236"/>
                    </a:lnTo>
                    <a:lnTo>
                      <a:pt x="1306" y="234"/>
                    </a:lnTo>
                    <a:lnTo>
                      <a:pt x="1302" y="239"/>
                    </a:lnTo>
                    <a:lnTo>
                      <a:pt x="1299" y="239"/>
                    </a:lnTo>
                    <a:lnTo>
                      <a:pt x="1299" y="234"/>
                    </a:lnTo>
                    <a:lnTo>
                      <a:pt x="1296" y="239"/>
                    </a:lnTo>
                    <a:lnTo>
                      <a:pt x="1294" y="241"/>
                    </a:lnTo>
                    <a:lnTo>
                      <a:pt x="1291" y="241"/>
                    </a:lnTo>
                    <a:lnTo>
                      <a:pt x="1291" y="238"/>
                    </a:lnTo>
                    <a:lnTo>
                      <a:pt x="1288" y="241"/>
                    </a:lnTo>
                    <a:lnTo>
                      <a:pt x="1284" y="241"/>
                    </a:lnTo>
                    <a:lnTo>
                      <a:pt x="1283" y="247"/>
                    </a:lnTo>
                    <a:lnTo>
                      <a:pt x="1273" y="254"/>
                    </a:lnTo>
                    <a:lnTo>
                      <a:pt x="1269" y="261"/>
                    </a:lnTo>
                    <a:lnTo>
                      <a:pt x="1268" y="264"/>
                    </a:lnTo>
                    <a:lnTo>
                      <a:pt x="1266" y="267"/>
                    </a:lnTo>
                    <a:lnTo>
                      <a:pt x="1263" y="269"/>
                    </a:lnTo>
                    <a:lnTo>
                      <a:pt x="1263" y="272"/>
                    </a:lnTo>
                    <a:lnTo>
                      <a:pt x="1266" y="272"/>
                    </a:lnTo>
                    <a:lnTo>
                      <a:pt x="1266" y="276"/>
                    </a:lnTo>
                    <a:lnTo>
                      <a:pt x="1258" y="282"/>
                    </a:lnTo>
                    <a:lnTo>
                      <a:pt x="1258" y="284"/>
                    </a:lnTo>
                    <a:lnTo>
                      <a:pt x="1264" y="287"/>
                    </a:lnTo>
                    <a:lnTo>
                      <a:pt x="1266" y="296"/>
                    </a:lnTo>
                    <a:lnTo>
                      <a:pt x="1268" y="299"/>
                    </a:lnTo>
                    <a:lnTo>
                      <a:pt x="1274" y="299"/>
                    </a:lnTo>
                    <a:lnTo>
                      <a:pt x="1276" y="294"/>
                    </a:lnTo>
                    <a:lnTo>
                      <a:pt x="1276" y="289"/>
                    </a:lnTo>
                    <a:lnTo>
                      <a:pt x="1278" y="289"/>
                    </a:lnTo>
                    <a:lnTo>
                      <a:pt x="1281" y="296"/>
                    </a:lnTo>
                    <a:lnTo>
                      <a:pt x="1278" y="301"/>
                    </a:lnTo>
                    <a:lnTo>
                      <a:pt x="1266" y="306"/>
                    </a:lnTo>
                    <a:lnTo>
                      <a:pt x="1263" y="306"/>
                    </a:lnTo>
                    <a:lnTo>
                      <a:pt x="1263" y="302"/>
                    </a:lnTo>
                    <a:lnTo>
                      <a:pt x="1261" y="297"/>
                    </a:lnTo>
                    <a:lnTo>
                      <a:pt x="1256" y="306"/>
                    </a:lnTo>
                    <a:lnTo>
                      <a:pt x="1251" y="309"/>
                    </a:lnTo>
                    <a:lnTo>
                      <a:pt x="1249" y="309"/>
                    </a:lnTo>
                    <a:lnTo>
                      <a:pt x="1249" y="306"/>
                    </a:lnTo>
                    <a:lnTo>
                      <a:pt x="1249" y="302"/>
                    </a:lnTo>
                    <a:lnTo>
                      <a:pt x="1244" y="297"/>
                    </a:lnTo>
                    <a:lnTo>
                      <a:pt x="1244" y="302"/>
                    </a:lnTo>
                    <a:lnTo>
                      <a:pt x="1244" y="309"/>
                    </a:lnTo>
                    <a:lnTo>
                      <a:pt x="1246" y="311"/>
                    </a:lnTo>
                    <a:lnTo>
                      <a:pt x="1243" y="311"/>
                    </a:lnTo>
                    <a:lnTo>
                      <a:pt x="1233" y="312"/>
                    </a:lnTo>
                    <a:lnTo>
                      <a:pt x="1226" y="312"/>
                    </a:lnTo>
                    <a:lnTo>
                      <a:pt x="1223" y="312"/>
                    </a:lnTo>
                    <a:lnTo>
                      <a:pt x="1213" y="312"/>
                    </a:lnTo>
                    <a:lnTo>
                      <a:pt x="1211" y="311"/>
                    </a:lnTo>
                    <a:lnTo>
                      <a:pt x="1208" y="311"/>
                    </a:lnTo>
                    <a:lnTo>
                      <a:pt x="1199" y="316"/>
                    </a:lnTo>
                    <a:lnTo>
                      <a:pt x="1194" y="316"/>
                    </a:lnTo>
                    <a:lnTo>
                      <a:pt x="1188" y="321"/>
                    </a:lnTo>
                    <a:lnTo>
                      <a:pt x="1183" y="321"/>
                    </a:lnTo>
                    <a:lnTo>
                      <a:pt x="1180" y="324"/>
                    </a:lnTo>
                    <a:lnTo>
                      <a:pt x="1180" y="327"/>
                    </a:lnTo>
                    <a:lnTo>
                      <a:pt x="1173" y="331"/>
                    </a:lnTo>
                    <a:lnTo>
                      <a:pt x="1175" y="334"/>
                    </a:lnTo>
                    <a:lnTo>
                      <a:pt x="1178" y="336"/>
                    </a:lnTo>
                    <a:lnTo>
                      <a:pt x="1178" y="339"/>
                    </a:lnTo>
                    <a:lnTo>
                      <a:pt x="1176" y="342"/>
                    </a:lnTo>
                    <a:lnTo>
                      <a:pt x="1176" y="344"/>
                    </a:lnTo>
                    <a:lnTo>
                      <a:pt x="1173" y="347"/>
                    </a:lnTo>
                    <a:lnTo>
                      <a:pt x="1175" y="349"/>
                    </a:lnTo>
                    <a:lnTo>
                      <a:pt x="1173" y="352"/>
                    </a:lnTo>
                    <a:lnTo>
                      <a:pt x="1171" y="357"/>
                    </a:lnTo>
                    <a:lnTo>
                      <a:pt x="1168" y="357"/>
                    </a:lnTo>
                    <a:lnTo>
                      <a:pt x="1166" y="359"/>
                    </a:lnTo>
                    <a:lnTo>
                      <a:pt x="1165" y="365"/>
                    </a:lnTo>
                    <a:lnTo>
                      <a:pt x="1161" y="367"/>
                    </a:lnTo>
                    <a:lnTo>
                      <a:pt x="1158" y="369"/>
                    </a:lnTo>
                    <a:lnTo>
                      <a:pt x="1156" y="369"/>
                    </a:lnTo>
                    <a:lnTo>
                      <a:pt x="1156" y="372"/>
                    </a:lnTo>
                    <a:lnTo>
                      <a:pt x="1153" y="375"/>
                    </a:lnTo>
                    <a:lnTo>
                      <a:pt x="1151" y="375"/>
                    </a:lnTo>
                    <a:lnTo>
                      <a:pt x="1148" y="377"/>
                    </a:lnTo>
                    <a:lnTo>
                      <a:pt x="1151" y="372"/>
                    </a:lnTo>
                    <a:lnTo>
                      <a:pt x="1150" y="369"/>
                    </a:lnTo>
                    <a:lnTo>
                      <a:pt x="1145" y="370"/>
                    </a:lnTo>
                    <a:lnTo>
                      <a:pt x="1140" y="365"/>
                    </a:lnTo>
                    <a:lnTo>
                      <a:pt x="1138" y="362"/>
                    </a:lnTo>
                    <a:lnTo>
                      <a:pt x="1140" y="359"/>
                    </a:lnTo>
                    <a:lnTo>
                      <a:pt x="1146" y="350"/>
                    </a:lnTo>
                    <a:lnTo>
                      <a:pt x="1141" y="354"/>
                    </a:lnTo>
                    <a:lnTo>
                      <a:pt x="1138" y="357"/>
                    </a:lnTo>
                    <a:lnTo>
                      <a:pt x="1135" y="360"/>
                    </a:lnTo>
                    <a:lnTo>
                      <a:pt x="1136" y="365"/>
                    </a:lnTo>
                    <a:lnTo>
                      <a:pt x="1138" y="367"/>
                    </a:lnTo>
                    <a:lnTo>
                      <a:pt x="1138" y="374"/>
                    </a:lnTo>
                    <a:lnTo>
                      <a:pt x="1141" y="375"/>
                    </a:lnTo>
                    <a:lnTo>
                      <a:pt x="1145" y="384"/>
                    </a:lnTo>
                    <a:lnTo>
                      <a:pt x="1145" y="389"/>
                    </a:lnTo>
                    <a:lnTo>
                      <a:pt x="1140" y="397"/>
                    </a:lnTo>
                    <a:lnTo>
                      <a:pt x="1135" y="400"/>
                    </a:lnTo>
                    <a:lnTo>
                      <a:pt x="1131" y="409"/>
                    </a:lnTo>
                    <a:lnTo>
                      <a:pt x="1128" y="414"/>
                    </a:lnTo>
                    <a:lnTo>
                      <a:pt x="1128" y="415"/>
                    </a:lnTo>
                    <a:lnTo>
                      <a:pt x="1126" y="417"/>
                    </a:lnTo>
                    <a:lnTo>
                      <a:pt x="1126" y="415"/>
                    </a:lnTo>
                    <a:lnTo>
                      <a:pt x="1126" y="414"/>
                    </a:lnTo>
                    <a:lnTo>
                      <a:pt x="1121" y="422"/>
                    </a:lnTo>
                    <a:lnTo>
                      <a:pt x="1120" y="424"/>
                    </a:lnTo>
                    <a:lnTo>
                      <a:pt x="1120" y="425"/>
                    </a:lnTo>
                    <a:lnTo>
                      <a:pt x="1118" y="422"/>
                    </a:lnTo>
                    <a:lnTo>
                      <a:pt x="1120" y="417"/>
                    </a:lnTo>
                    <a:lnTo>
                      <a:pt x="1123" y="412"/>
                    </a:lnTo>
                    <a:lnTo>
                      <a:pt x="1121" y="410"/>
                    </a:lnTo>
                    <a:lnTo>
                      <a:pt x="1125" y="407"/>
                    </a:lnTo>
                    <a:lnTo>
                      <a:pt x="1125" y="405"/>
                    </a:lnTo>
                    <a:lnTo>
                      <a:pt x="1128" y="404"/>
                    </a:lnTo>
                    <a:lnTo>
                      <a:pt x="1123" y="404"/>
                    </a:lnTo>
                    <a:lnTo>
                      <a:pt x="1121" y="400"/>
                    </a:lnTo>
                    <a:lnTo>
                      <a:pt x="1121" y="399"/>
                    </a:lnTo>
                    <a:lnTo>
                      <a:pt x="1121" y="397"/>
                    </a:lnTo>
                    <a:lnTo>
                      <a:pt x="1120" y="397"/>
                    </a:lnTo>
                    <a:lnTo>
                      <a:pt x="1120" y="395"/>
                    </a:lnTo>
                    <a:lnTo>
                      <a:pt x="1118" y="397"/>
                    </a:lnTo>
                    <a:lnTo>
                      <a:pt x="1113" y="392"/>
                    </a:lnTo>
                    <a:lnTo>
                      <a:pt x="1113" y="389"/>
                    </a:lnTo>
                    <a:lnTo>
                      <a:pt x="1116" y="384"/>
                    </a:lnTo>
                    <a:lnTo>
                      <a:pt x="1118" y="377"/>
                    </a:lnTo>
                    <a:lnTo>
                      <a:pt x="1115" y="372"/>
                    </a:lnTo>
                    <a:lnTo>
                      <a:pt x="1116" y="367"/>
                    </a:lnTo>
                    <a:lnTo>
                      <a:pt x="1121" y="365"/>
                    </a:lnTo>
                    <a:lnTo>
                      <a:pt x="1120" y="364"/>
                    </a:lnTo>
                    <a:lnTo>
                      <a:pt x="1121" y="359"/>
                    </a:lnTo>
                    <a:lnTo>
                      <a:pt x="1120" y="357"/>
                    </a:lnTo>
                    <a:lnTo>
                      <a:pt x="1120" y="359"/>
                    </a:lnTo>
                    <a:lnTo>
                      <a:pt x="1118" y="364"/>
                    </a:lnTo>
                    <a:lnTo>
                      <a:pt x="1113" y="367"/>
                    </a:lnTo>
                    <a:lnTo>
                      <a:pt x="1110" y="369"/>
                    </a:lnTo>
                    <a:lnTo>
                      <a:pt x="1108" y="369"/>
                    </a:lnTo>
                    <a:lnTo>
                      <a:pt x="1111" y="372"/>
                    </a:lnTo>
                    <a:lnTo>
                      <a:pt x="1110" y="374"/>
                    </a:lnTo>
                    <a:lnTo>
                      <a:pt x="1110" y="380"/>
                    </a:lnTo>
                    <a:lnTo>
                      <a:pt x="1110" y="384"/>
                    </a:lnTo>
                    <a:lnTo>
                      <a:pt x="1110" y="385"/>
                    </a:lnTo>
                    <a:lnTo>
                      <a:pt x="1110" y="390"/>
                    </a:lnTo>
                    <a:lnTo>
                      <a:pt x="1110" y="399"/>
                    </a:lnTo>
                    <a:lnTo>
                      <a:pt x="1108" y="399"/>
                    </a:lnTo>
                    <a:lnTo>
                      <a:pt x="1101" y="394"/>
                    </a:lnTo>
                    <a:lnTo>
                      <a:pt x="1098" y="392"/>
                    </a:lnTo>
                    <a:lnTo>
                      <a:pt x="1095" y="387"/>
                    </a:lnTo>
                    <a:lnTo>
                      <a:pt x="1092" y="387"/>
                    </a:lnTo>
                    <a:lnTo>
                      <a:pt x="1092" y="385"/>
                    </a:lnTo>
                    <a:lnTo>
                      <a:pt x="1093" y="380"/>
                    </a:lnTo>
                    <a:lnTo>
                      <a:pt x="1090" y="385"/>
                    </a:lnTo>
                    <a:lnTo>
                      <a:pt x="1090" y="389"/>
                    </a:lnTo>
                    <a:lnTo>
                      <a:pt x="1093" y="390"/>
                    </a:lnTo>
                    <a:lnTo>
                      <a:pt x="1096" y="394"/>
                    </a:lnTo>
                    <a:lnTo>
                      <a:pt x="1101" y="395"/>
                    </a:lnTo>
                    <a:lnTo>
                      <a:pt x="1106" y="402"/>
                    </a:lnTo>
                    <a:lnTo>
                      <a:pt x="1111" y="404"/>
                    </a:lnTo>
                    <a:lnTo>
                      <a:pt x="1111" y="407"/>
                    </a:lnTo>
                    <a:lnTo>
                      <a:pt x="1110" y="412"/>
                    </a:lnTo>
                    <a:lnTo>
                      <a:pt x="1106" y="412"/>
                    </a:lnTo>
                    <a:lnTo>
                      <a:pt x="1105" y="409"/>
                    </a:lnTo>
                    <a:lnTo>
                      <a:pt x="1103" y="407"/>
                    </a:lnTo>
                    <a:lnTo>
                      <a:pt x="1105" y="412"/>
                    </a:lnTo>
                    <a:lnTo>
                      <a:pt x="1110" y="415"/>
                    </a:lnTo>
                    <a:lnTo>
                      <a:pt x="1111" y="419"/>
                    </a:lnTo>
                    <a:lnTo>
                      <a:pt x="1110" y="420"/>
                    </a:lnTo>
                    <a:lnTo>
                      <a:pt x="1110" y="422"/>
                    </a:lnTo>
                    <a:lnTo>
                      <a:pt x="1105" y="420"/>
                    </a:lnTo>
                    <a:lnTo>
                      <a:pt x="1110" y="425"/>
                    </a:lnTo>
                    <a:lnTo>
                      <a:pt x="1108" y="429"/>
                    </a:lnTo>
                    <a:lnTo>
                      <a:pt x="1105" y="427"/>
                    </a:lnTo>
                    <a:lnTo>
                      <a:pt x="1103" y="424"/>
                    </a:lnTo>
                    <a:lnTo>
                      <a:pt x="1096" y="424"/>
                    </a:lnTo>
                    <a:lnTo>
                      <a:pt x="1093" y="422"/>
                    </a:lnTo>
                    <a:lnTo>
                      <a:pt x="1096" y="425"/>
                    </a:lnTo>
                    <a:lnTo>
                      <a:pt x="1100" y="427"/>
                    </a:lnTo>
                    <a:lnTo>
                      <a:pt x="1103" y="427"/>
                    </a:lnTo>
                    <a:lnTo>
                      <a:pt x="1105" y="432"/>
                    </a:lnTo>
                    <a:lnTo>
                      <a:pt x="1110" y="434"/>
                    </a:lnTo>
                    <a:lnTo>
                      <a:pt x="1113" y="432"/>
                    </a:lnTo>
                    <a:lnTo>
                      <a:pt x="1115" y="434"/>
                    </a:lnTo>
                    <a:lnTo>
                      <a:pt x="1116" y="438"/>
                    </a:lnTo>
                    <a:lnTo>
                      <a:pt x="1115" y="442"/>
                    </a:lnTo>
                    <a:lnTo>
                      <a:pt x="1111" y="440"/>
                    </a:lnTo>
                    <a:lnTo>
                      <a:pt x="1111" y="443"/>
                    </a:lnTo>
                    <a:lnTo>
                      <a:pt x="1113" y="445"/>
                    </a:lnTo>
                    <a:lnTo>
                      <a:pt x="1115" y="450"/>
                    </a:lnTo>
                    <a:lnTo>
                      <a:pt x="1113" y="452"/>
                    </a:lnTo>
                    <a:lnTo>
                      <a:pt x="1110" y="452"/>
                    </a:lnTo>
                    <a:lnTo>
                      <a:pt x="1108" y="453"/>
                    </a:lnTo>
                    <a:lnTo>
                      <a:pt x="1101" y="455"/>
                    </a:lnTo>
                    <a:lnTo>
                      <a:pt x="1100" y="457"/>
                    </a:lnTo>
                    <a:lnTo>
                      <a:pt x="1096" y="455"/>
                    </a:lnTo>
                    <a:lnTo>
                      <a:pt x="1095" y="452"/>
                    </a:lnTo>
                    <a:lnTo>
                      <a:pt x="1093" y="452"/>
                    </a:lnTo>
                    <a:lnTo>
                      <a:pt x="1093" y="458"/>
                    </a:lnTo>
                    <a:lnTo>
                      <a:pt x="1092" y="462"/>
                    </a:lnTo>
                    <a:lnTo>
                      <a:pt x="1096" y="460"/>
                    </a:lnTo>
                    <a:lnTo>
                      <a:pt x="1106" y="458"/>
                    </a:lnTo>
                    <a:lnTo>
                      <a:pt x="1108" y="460"/>
                    </a:lnTo>
                    <a:lnTo>
                      <a:pt x="1108" y="465"/>
                    </a:lnTo>
                    <a:lnTo>
                      <a:pt x="1111" y="467"/>
                    </a:lnTo>
                    <a:lnTo>
                      <a:pt x="1111" y="463"/>
                    </a:lnTo>
                    <a:lnTo>
                      <a:pt x="1115" y="460"/>
                    </a:lnTo>
                    <a:lnTo>
                      <a:pt x="1115" y="460"/>
                    </a:lnTo>
                    <a:lnTo>
                      <a:pt x="1116" y="463"/>
                    </a:lnTo>
                    <a:lnTo>
                      <a:pt x="1116" y="468"/>
                    </a:lnTo>
                    <a:lnTo>
                      <a:pt x="1115" y="468"/>
                    </a:lnTo>
                    <a:lnTo>
                      <a:pt x="1110" y="472"/>
                    </a:lnTo>
                    <a:lnTo>
                      <a:pt x="1108" y="475"/>
                    </a:lnTo>
                    <a:lnTo>
                      <a:pt x="1105" y="477"/>
                    </a:lnTo>
                    <a:lnTo>
                      <a:pt x="1101" y="475"/>
                    </a:lnTo>
                    <a:lnTo>
                      <a:pt x="1098" y="475"/>
                    </a:lnTo>
                    <a:lnTo>
                      <a:pt x="1096" y="470"/>
                    </a:lnTo>
                    <a:lnTo>
                      <a:pt x="1096" y="473"/>
                    </a:lnTo>
                    <a:lnTo>
                      <a:pt x="1093" y="475"/>
                    </a:lnTo>
                    <a:lnTo>
                      <a:pt x="1090" y="473"/>
                    </a:lnTo>
                    <a:lnTo>
                      <a:pt x="1087" y="473"/>
                    </a:lnTo>
                    <a:lnTo>
                      <a:pt x="1090" y="475"/>
                    </a:lnTo>
                    <a:lnTo>
                      <a:pt x="1095" y="477"/>
                    </a:lnTo>
                    <a:lnTo>
                      <a:pt x="1096" y="478"/>
                    </a:lnTo>
                    <a:lnTo>
                      <a:pt x="1095" y="482"/>
                    </a:lnTo>
                    <a:lnTo>
                      <a:pt x="1095" y="482"/>
                    </a:lnTo>
                    <a:lnTo>
                      <a:pt x="1088" y="485"/>
                    </a:lnTo>
                    <a:lnTo>
                      <a:pt x="1085" y="483"/>
                    </a:lnTo>
                    <a:lnTo>
                      <a:pt x="1088" y="487"/>
                    </a:lnTo>
                    <a:lnTo>
                      <a:pt x="1095" y="487"/>
                    </a:lnTo>
                    <a:lnTo>
                      <a:pt x="1098" y="483"/>
                    </a:lnTo>
                    <a:lnTo>
                      <a:pt x="1100" y="485"/>
                    </a:lnTo>
                    <a:lnTo>
                      <a:pt x="1101" y="485"/>
                    </a:lnTo>
                    <a:lnTo>
                      <a:pt x="1096" y="490"/>
                    </a:lnTo>
                    <a:lnTo>
                      <a:pt x="1093" y="490"/>
                    </a:lnTo>
                    <a:lnTo>
                      <a:pt x="1092" y="488"/>
                    </a:lnTo>
                    <a:lnTo>
                      <a:pt x="1088" y="490"/>
                    </a:lnTo>
                    <a:lnTo>
                      <a:pt x="1088" y="490"/>
                    </a:lnTo>
                    <a:lnTo>
                      <a:pt x="1082" y="492"/>
                    </a:lnTo>
                    <a:lnTo>
                      <a:pt x="1070" y="497"/>
                    </a:lnTo>
                    <a:lnTo>
                      <a:pt x="1058" y="507"/>
                    </a:lnTo>
                    <a:lnTo>
                      <a:pt x="1053" y="513"/>
                    </a:lnTo>
                    <a:lnTo>
                      <a:pt x="1052" y="513"/>
                    </a:lnTo>
                    <a:lnTo>
                      <a:pt x="1050" y="512"/>
                    </a:lnTo>
                    <a:lnTo>
                      <a:pt x="1042" y="513"/>
                    </a:lnTo>
                    <a:lnTo>
                      <a:pt x="1038" y="517"/>
                    </a:lnTo>
                    <a:lnTo>
                      <a:pt x="1028" y="527"/>
                    </a:lnTo>
                    <a:lnTo>
                      <a:pt x="1028" y="530"/>
                    </a:lnTo>
                    <a:lnTo>
                      <a:pt x="1025" y="533"/>
                    </a:lnTo>
                    <a:lnTo>
                      <a:pt x="1022" y="533"/>
                    </a:lnTo>
                    <a:lnTo>
                      <a:pt x="1022" y="535"/>
                    </a:lnTo>
                    <a:lnTo>
                      <a:pt x="1018" y="540"/>
                    </a:lnTo>
                    <a:lnTo>
                      <a:pt x="1015" y="538"/>
                    </a:lnTo>
                    <a:lnTo>
                      <a:pt x="1012" y="540"/>
                    </a:lnTo>
                    <a:lnTo>
                      <a:pt x="1012" y="541"/>
                    </a:lnTo>
                    <a:lnTo>
                      <a:pt x="1007" y="541"/>
                    </a:lnTo>
                    <a:lnTo>
                      <a:pt x="1003" y="545"/>
                    </a:lnTo>
                    <a:lnTo>
                      <a:pt x="997" y="545"/>
                    </a:lnTo>
                    <a:lnTo>
                      <a:pt x="995" y="546"/>
                    </a:lnTo>
                    <a:lnTo>
                      <a:pt x="990" y="546"/>
                    </a:lnTo>
                    <a:lnTo>
                      <a:pt x="989" y="550"/>
                    </a:lnTo>
                    <a:lnTo>
                      <a:pt x="984" y="550"/>
                    </a:lnTo>
                    <a:lnTo>
                      <a:pt x="982" y="550"/>
                    </a:lnTo>
                    <a:lnTo>
                      <a:pt x="984" y="551"/>
                    </a:lnTo>
                    <a:lnTo>
                      <a:pt x="984" y="555"/>
                    </a:lnTo>
                    <a:lnTo>
                      <a:pt x="980" y="560"/>
                    </a:lnTo>
                    <a:lnTo>
                      <a:pt x="979" y="560"/>
                    </a:lnTo>
                    <a:lnTo>
                      <a:pt x="975" y="563"/>
                    </a:lnTo>
                    <a:lnTo>
                      <a:pt x="972" y="563"/>
                    </a:lnTo>
                    <a:lnTo>
                      <a:pt x="967" y="570"/>
                    </a:lnTo>
                    <a:lnTo>
                      <a:pt x="964" y="576"/>
                    </a:lnTo>
                    <a:lnTo>
                      <a:pt x="964" y="583"/>
                    </a:lnTo>
                    <a:lnTo>
                      <a:pt x="964" y="596"/>
                    </a:lnTo>
                    <a:lnTo>
                      <a:pt x="964" y="603"/>
                    </a:lnTo>
                    <a:lnTo>
                      <a:pt x="962" y="613"/>
                    </a:lnTo>
                    <a:lnTo>
                      <a:pt x="965" y="618"/>
                    </a:lnTo>
                    <a:lnTo>
                      <a:pt x="965" y="628"/>
                    </a:lnTo>
                    <a:lnTo>
                      <a:pt x="969" y="633"/>
                    </a:lnTo>
                    <a:lnTo>
                      <a:pt x="970" y="643"/>
                    </a:lnTo>
                    <a:lnTo>
                      <a:pt x="974" y="646"/>
                    </a:lnTo>
                    <a:lnTo>
                      <a:pt x="975" y="651"/>
                    </a:lnTo>
                    <a:lnTo>
                      <a:pt x="974" y="656"/>
                    </a:lnTo>
                    <a:lnTo>
                      <a:pt x="972" y="663"/>
                    </a:lnTo>
                    <a:lnTo>
                      <a:pt x="974" y="664"/>
                    </a:lnTo>
                    <a:lnTo>
                      <a:pt x="977" y="678"/>
                    </a:lnTo>
                    <a:lnTo>
                      <a:pt x="982" y="681"/>
                    </a:lnTo>
                    <a:lnTo>
                      <a:pt x="984" y="688"/>
                    </a:lnTo>
                    <a:lnTo>
                      <a:pt x="980" y="689"/>
                    </a:lnTo>
                    <a:lnTo>
                      <a:pt x="982" y="691"/>
                    </a:lnTo>
                    <a:lnTo>
                      <a:pt x="980" y="699"/>
                    </a:lnTo>
                    <a:lnTo>
                      <a:pt x="980" y="701"/>
                    </a:lnTo>
                    <a:lnTo>
                      <a:pt x="980" y="706"/>
                    </a:lnTo>
                    <a:lnTo>
                      <a:pt x="975" y="713"/>
                    </a:lnTo>
                    <a:lnTo>
                      <a:pt x="974" y="718"/>
                    </a:lnTo>
                    <a:lnTo>
                      <a:pt x="970" y="723"/>
                    </a:lnTo>
                    <a:lnTo>
                      <a:pt x="970" y="728"/>
                    </a:lnTo>
                    <a:lnTo>
                      <a:pt x="967" y="729"/>
                    </a:lnTo>
                    <a:lnTo>
                      <a:pt x="962" y="731"/>
                    </a:lnTo>
                    <a:lnTo>
                      <a:pt x="957" y="729"/>
                    </a:lnTo>
                    <a:lnTo>
                      <a:pt x="955" y="726"/>
                    </a:lnTo>
                    <a:lnTo>
                      <a:pt x="950" y="726"/>
                    </a:lnTo>
                    <a:lnTo>
                      <a:pt x="952" y="724"/>
                    </a:lnTo>
                    <a:lnTo>
                      <a:pt x="947" y="719"/>
                    </a:lnTo>
                    <a:lnTo>
                      <a:pt x="947" y="716"/>
                    </a:lnTo>
                    <a:lnTo>
                      <a:pt x="945" y="713"/>
                    </a:lnTo>
                    <a:lnTo>
                      <a:pt x="942" y="713"/>
                    </a:lnTo>
                    <a:lnTo>
                      <a:pt x="940" y="711"/>
                    </a:lnTo>
                    <a:lnTo>
                      <a:pt x="940" y="706"/>
                    </a:lnTo>
                    <a:lnTo>
                      <a:pt x="939" y="701"/>
                    </a:lnTo>
                    <a:lnTo>
                      <a:pt x="934" y="698"/>
                    </a:lnTo>
                    <a:lnTo>
                      <a:pt x="932" y="694"/>
                    </a:lnTo>
                    <a:lnTo>
                      <a:pt x="935" y="693"/>
                    </a:lnTo>
                    <a:lnTo>
                      <a:pt x="935" y="689"/>
                    </a:lnTo>
                    <a:lnTo>
                      <a:pt x="939" y="686"/>
                    </a:lnTo>
                    <a:lnTo>
                      <a:pt x="935" y="688"/>
                    </a:lnTo>
                    <a:lnTo>
                      <a:pt x="932" y="686"/>
                    </a:lnTo>
                    <a:lnTo>
                      <a:pt x="932" y="688"/>
                    </a:lnTo>
                    <a:lnTo>
                      <a:pt x="930" y="689"/>
                    </a:lnTo>
                    <a:lnTo>
                      <a:pt x="930" y="686"/>
                    </a:lnTo>
                    <a:lnTo>
                      <a:pt x="929" y="686"/>
                    </a:lnTo>
                    <a:lnTo>
                      <a:pt x="927" y="684"/>
                    </a:lnTo>
                    <a:lnTo>
                      <a:pt x="924" y="681"/>
                    </a:lnTo>
                    <a:lnTo>
                      <a:pt x="924" y="676"/>
                    </a:lnTo>
                    <a:lnTo>
                      <a:pt x="922" y="674"/>
                    </a:lnTo>
                    <a:lnTo>
                      <a:pt x="929" y="666"/>
                    </a:lnTo>
                    <a:lnTo>
                      <a:pt x="929" y="663"/>
                    </a:lnTo>
                    <a:lnTo>
                      <a:pt x="925" y="661"/>
                    </a:lnTo>
                    <a:lnTo>
                      <a:pt x="922" y="663"/>
                    </a:lnTo>
                    <a:lnTo>
                      <a:pt x="924" y="664"/>
                    </a:lnTo>
                    <a:lnTo>
                      <a:pt x="920" y="668"/>
                    </a:lnTo>
                    <a:lnTo>
                      <a:pt x="919" y="668"/>
                    </a:lnTo>
                    <a:lnTo>
                      <a:pt x="917" y="664"/>
                    </a:lnTo>
                    <a:lnTo>
                      <a:pt x="917" y="661"/>
                    </a:lnTo>
                    <a:lnTo>
                      <a:pt x="922" y="653"/>
                    </a:lnTo>
                    <a:lnTo>
                      <a:pt x="925" y="643"/>
                    </a:lnTo>
                    <a:lnTo>
                      <a:pt x="925" y="638"/>
                    </a:lnTo>
                    <a:lnTo>
                      <a:pt x="922" y="633"/>
                    </a:lnTo>
                    <a:lnTo>
                      <a:pt x="919" y="631"/>
                    </a:lnTo>
                    <a:lnTo>
                      <a:pt x="915" y="628"/>
                    </a:lnTo>
                    <a:lnTo>
                      <a:pt x="917" y="626"/>
                    </a:lnTo>
                    <a:lnTo>
                      <a:pt x="914" y="626"/>
                    </a:lnTo>
                    <a:lnTo>
                      <a:pt x="910" y="625"/>
                    </a:lnTo>
                    <a:lnTo>
                      <a:pt x="910" y="620"/>
                    </a:lnTo>
                    <a:lnTo>
                      <a:pt x="909" y="620"/>
                    </a:lnTo>
                    <a:lnTo>
                      <a:pt x="905" y="618"/>
                    </a:lnTo>
                    <a:lnTo>
                      <a:pt x="904" y="610"/>
                    </a:lnTo>
                    <a:lnTo>
                      <a:pt x="899" y="608"/>
                    </a:lnTo>
                    <a:lnTo>
                      <a:pt x="895" y="606"/>
                    </a:lnTo>
                    <a:lnTo>
                      <a:pt x="891" y="606"/>
                    </a:lnTo>
                    <a:lnTo>
                      <a:pt x="887" y="610"/>
                    </a:lnTo>
                    <a:lnTo>
                      <a:pt x="887" y="610"/>
                    </a:lnTo>
                    <a:lnTo>
                      <a:pt x="886" y="611"/>
                    </a:lnTo>
                    <a:lnTo>
                      <a:pt x="884" y="610"/>
                    </a:lnTo>
                    <a:lnTo>
                      <a:pt x="877" y="616"/>
                    </a:lnTo>
                    <a:lnTo>
                      <a:pt x="874" y="616"/>
                    </a:lnTo>
                    <a:lnTo>
                      <a:pt x="866" y="618"/>
                    </a:lnTo>
                    <a:lnTo>
                      <a:pt x="866" y="616"/>
                    </a:lnTo>
                    <a:lnTo>
                      <a:pt x="866" y="615"/>
                    </a:lnTo>
                    <a:lnTo>
                      <a:pt x="867" y="615"/>
                    </a:lnTo>
                    <a:lnTo>
                      <a:pt x="867" y="615"/>
                    </a:lnTo>
                    <a:lnTo>
                      <a:pt x="867" y="613"/>
                    </a:lnTo>
                    <a:lnTo>
                      <a:pt x="864" y="610"/>
                    </a:lnTo>
                    <a:lnTo>
                      <a:pt x="859" y="606"/>
                    </a:lnTo>
                    <a:lnTo>
                      <a:pt x="859" y="606"/>
                    </a:lnTo>
                    <a:lnTo>
                      <a:pt x="862" y="608"/>
                    </a:lnTo>
                    <a:lnTo>
                      <a:pt x="862" y="606"/>
                    </a:lnTo>
                    <a:lnTo>
                      <a:pt x="859" y="603"/>
                    </a:lnTo>
                    <a:lnTo>
                      <a:pt x="857" y="601"/>
                    </a:lnTo>
                    <a:lnTo>
                      <a:pt x="856" y="600"/>
                    </a:lnTo>
                    <a:lnTo>
                      <a:pt x="854" y="603"/>
                    </a:lnTo>
                    <a:lnTo>
                      <a:pt x="857" y="605"/>
                    </a:lnTo>
                    <a:lnTo>
                      <a:pt x="854" y="603"/>
                    </a:lnTo>
                    <a:lnTo>
                      <a:pt x="849" y="600"/>
                    </a:lnTo>
                    <a:lnTo>
                      <a:pt x="844" y="600"/>
                    </a:lnTo>
                    <a:lnTo>
                      <a:pt x="837" y="600"/>
                    </a:lnTo>
                    <a:lnTo>
                      <a:pt x="837" y="598"/>
                    </a:lnTo>
                    <a:lnTo>
                      <a:pt x="844" y="598"/>
                    </a:lnTo>
                    <a:lnTo>
                      <a:pt x="847" y="598"/>
                    </a:lnTo>
                    <a:lnTo>
                      <a:pt x="846" y="596"/>
                    </a:lnTo>
                    <a:lnTo>
                      <a:pt x="841" y="596"/>
                    </a:lnTo>
                    <a:lnTo>
                      <a:pt x="836" y="600"/>
                    </a:lnTo>
                    <a:lnTo>
                      <a:pt x="832" y="598"/>
                    </a:lnTo>
                    <a:lnTo>
                      <a:pt x="826" y="600"/>
                    </a:lnTo>
                    <a:lnTo>
                      <a:pt x="822" y="598"/>
                    </a:lnTo>
                    <a:lnTo>
                      <a:pt x="819" y="600"/>
                    </a:lnTo>
                    <a:lnTo>
                      <a:pt x="812" y="598"/>
                    </a:lnTo>
                    <a:lnTo>
                      <a:pt x="809" y="600"/>
                    </a:lnTo>
                    <a:lnTo>
                      <a:pt x="804" y="596"/>
                    </a:lnTo>
                    <a:lnTo>
                      <a:pt x="804" y="595"/>
                    </a:lnTo>
                    <a:lnTo>
                      <a:pt x="804" y="591"/>
                    </a:lnTo>
                    <a:lnTo>
                      <a:pt x="801" y="591"/>
                    </a:lnTo>
                    <a:lnTo>
                      <a:pt x="799" y="595"/>
                    </a:lnTo>
                    <a:lnTo>
                      <a:pt x="797" y="598"/>
                    </a:lnTo>
                    <a:lnTo>
                      <a:pt x="794" y="598"/>
                    </a:lnTo>
                    <a:lnTo>
                      <a:pt x="791" y="598"/>
                    </a:lnTo>
                    <a:lnTo>
                      <a:pt x="786" y="598"/>
                    </a:lnTo>
                    <a:lnTo>
                      <a:pt x="771" y="600"/>
                    </a:lnTo>
                    <a:lnTo>
                      <a:pt x="768" y="603"/>
                    </a:lnTo>
                    <a:lnTo>
                      <a:pt x="759" y="606"/>
                    </a:lnTo>
                    <a:lnTo>
                      <a:pt x="754" y="610"/>
                    </a:lnTo>
                    <a:lnTo>
                      <a:pt x="754" y="613"/>
                    </a:lnTo>
                    <a:lnTo>
                      <a:pt x="758" y="611"/>
                    </a:lnTo>
                    <a:lnTo>
                      <a:pt x="761" y="610"/>
                    </a:lnTo>
                    <a:lnTo>
                      <a:pt x="763" y="610"/>
                    </a:lnTo>
                    <a:lnTo>
                      <a:pt x="764" y="611"/>
                    </a:lnTo>
                    <a:lnTo>
                      <a:pt x="768" y="613"/>
                    </a:lnTo>
                    <a:lnTo>
                      <a:pt x="766" y="615"/>
                    </a:lnTo>
                    <a:lnTo>
                      <a:pt x="759" y="618"/>
                    </a:lnTo>
                    <a:lnTo>
                      <a:pt x="759" y="621"/>
                    </a:lnTo>
                    <a:lnTo>
                      <a:pt x="761" y="625"/>
                    </a:lnTo>
                    <a:lnTo>
                      <a:pt x="768" y="626"/>
                    </a:lnTo>
                    <a:lnTo>
                      <a:pt x="774" y="631"/>
                    </a:lnTo>
                    <a:lnTo>
                      <a:pt x="773" y="633"/>
                    </a:lnTo>
                    <a:lnTo>
                      <a:pt x="769" y="633"/>
                    </a:lnTo>
                    <a:lnTo>
                      <a:pt x="768" y="636"/>
                    </a:lnTo>
                    <a:lnTo>
                      <a:pt x="768" y="631"/>
                    </a:lnTo>
                    <a:lnTo>
                      <a:pt x="766" y="630"/>
                    </a:lnTo>
                    <a:lnTo>
                      <a:pt x="763" y="631"/>
                    </a:lnTo>
                    <a:lnTo>
                      <a:pt x="761" y="628"/>
                    </a:lnTo>
                    <a:lnTo>
                      <a:pt x="756" y="626"/>
                    </a:lnTo>
                    <a:lnTo>
                      <a:pt x="753" y="621"/>
                    </a:lnTo>
                    <a:lnTo>
                      <a:pt x="749" y="621"/>
                    </a:lnTo>
                    <a:lnTo>
                      <a:pt x="751" y="626"/>
                    </a:lnTo>
                    <a:lnTo>
                      <a:pt x="751" y="631"/>
                    </a:lnTo>
                    <a:lnTo>
                      <a:pt x="748" y="633"/>
                    </a:lnTo>
                    <a:lnTo>
                      <a:pt x="746" y="630"/>
                    </a:lnTo>
                    <a:lnTo>
                      <a:pt x="741" y="628"/>
                    </a:lnTo>
                    <a:lnTo>
                      <a:pt x="738" y="630"/>
                    </a:lnTo>
                    <a:lnTo>
                      <a:pt x="734" y="633"/>
                    </a:lnTo>
                    <a:lnTo>
                      <a:pt x="729" y="631"/>
                    </a:lnTo>
                    <a:lnTo>
                      <a:pt x="726" y="630"/>
                    </a:lnTo>
                    <a:lnTo>
                      <a:pt x="721" y="630"/>
                    </a:lnTo>
                    <a:lnTo>
                      <a:pt x="719" y="628"/>
                    </a:lnTo>
                    <a:lnTo>
                      <a:pt x="721" y="626"/>
                    </a:lnTo>
                    <a:lnTo>
                      <a:pt x="724" y="625"/>
                    </a:lnTo>
                    <a:lnTo>
                      <a:pt x="723" y="621"/>
                    </a:lnTo>
                    <a:lnTo>
                      <a:pt x="718" y="623"/>
                    </a:lnTo>
                    <a:lnTo>
                      <a:pt x="716" y="621"/>
                    </a:lnTo>
                    <a:lnTo>
                      <a:pt x="716" y="618"/>
                    </a:lnTo>
                    <a:lnTo>
                      <a:pt x="714" y="616"/>
                    </a:lnTo>
                    <a:lnTo>
                      <a:pt x="711" y="616"/>
                    </a:lnTo>
                    <a:lnTo>
                      <a:pt x="709" y="616"/>
                    </a:lnTo>
                    <a:lnTo>
                      <a:pt x="711" y="613"/>
                    </a:lnTo>
                    <a:lnTo>
                      <a:pt x="708" y="613"/>
                    </a:lnTo>
                    <a:lnTo>
                      <a:pt x="703" y="615"/>
                    </a:lnTo>
                    <a:lnTo>
                      <a:pt x="703" y="616"/>
                    </a:lnTo>
                    <a:lnTo>
                      <a:pt x="703" y="620"/>
                    </a:lnTo>
                    <a:lnTo>
                      <a:pt x="699" y="620"/>
                    </a:lnTo>
                    <a:lnTo>
                      <a:pt x="685" y="618"/>
                    </a:lnTo>
                    <a:lnTo>
                      <a:pt x="683" y="616"/>
                    </a:lnTo>
                    <a:lnTo>
                      <a:pt x="671" y="613"/>
                    </a:lnTo>
                    <a:lnTo>
                      <a:pt x="666" y="613"/>
                    </a:lnTo>
                    <a:lnTo>
                      <a:pt x="658" y="615"/>
                    </a:lnTo>
                    <a:lnTo>
                      <a:pt x="655" y="618"/>
                    </a:lnTo>
                    <a:lnTo>
                      <a:pt x="651" y="618"/>
                    </a:lnTo>
                    <a:lnTo>
                      <a:pt x="646" y="623"/>
                    </a:lnTo>
                    <a:lnTo>
                      <a:pt x="641" y="623"/>
                    </a:lnTo>
                    <a:lnTo>
                      <a:pt x="643" y="620"/>
                    </a:lnTo>
                    <a:lnTo>
                      <a:pt x="641" y="616"/>
                    </a:lnTo>
                    <a:lnTo>
                      <a:pt x="643" y="613"/>
                    </a:lnTo>
                    <a:lnTo>
                      <a:pt x="641" y="608"/>
                    </a:lnTo>
                    <a:lnTo>
                      <a:pt x="641" y="611"/>
                    </a:lnTo>
                    <a:lnTo>
                      <a:pt x="636" y="615"/>
                    </a:lnTo>
                    <a:lnTo>
                      <a:pt x="635" y="615"/>
                    </a:lnTo>
                    <a:lnTo>
                      <a:pt x="631" y="611"/>
                    </a:lnTo>
                    <a:lnTo>
                      <a:pt x="635" y="618"/>
                    </a:lnTo>
                    <a:lnTo>
                      <a:pt x="635" y="623"/>
                    </a:lnTo>
                    <a:lnTo>
                      <a:pt x="636" y="626"/>
                    </a:lnTo>
                    <a:lnTo>
                      <a:pt x="633" y="630"/>
                    </a:lnTo>
                    <a:lnTo>
                      <a:pt x="630" y="630"/>
                    </a:lnTo>
                    <a:lnTo>
                      <a:pt x="621" y="634"/>
                    </a:lnTo>
                    <a:lnTo>
                      <a:pt x="611" y="639"/>
                    </a:lnTo>
                    <a:lnTo>
                      <a:pt x="608" y="639"/>
                    </a:lnTo>
                    <a:lnTo>
                      <a:pt x="603" y="643"/>
                    </a:lnTo>
                    <a:lnTo>
                      <a:pt x="600" y="643"/>
                    </a:lnTo>
                    <a:lnTo>
                      <a:pt x="605" y="639"/>
                    </a:lnTo>
                    <a:lnTo>
                      <a:pt x="601" y="638"/>
                    </a:lnTo>
                    <a:lnTo>
                      <a:pt x="598" y="639"/>
                    </a:lnTo>
                    <a:lnTo>
                      <a:pt x="596" y="638"/>
                    </a:lnTo>
                    <a:lnTo>
                      <a:pt x="592" y="639"/>
                    </a:lnTo>
                    <a:lnTo>
                      <a:pt x="595" y="643"/>
                    </a:lnTo>
                    <a:lnTo>
                      <a:pt x="590" y="644"/>
                    </a:lnTo>
                    <a:lnTo>
                      <a:pt x="587" y="643"/>
                    </a:lnTo>
                    <a:lnTo>
                      <a:pt x="588" y="648"/>
                    </a:lnTo>
                    <a:lnTo>
                      <a:pt x="583" y="649"/>
                    </a:lnTo>
                    <a:lnTo>
                      <a:pt x="582" y="648"/>
                    </a:lnTo>
                    <a:lnTo>
                      <a:pt x="577" y="653"/>
                    </a:lnTo>
                    <a:lnTo>
                      <a:pt x="580" y="656"/>
                    </a:lnTo>
                    <a:lnTo>
                      <a:pt x="575" y="659"/>
                    </a:lnTo>
                    <a:lnTo>
                      <a:pt x="572" y="661"/>
                    </a:lnTo>
                    <a:lnTo>
                      <a:pt x="573" y="669"/>
                    </a:lnTo>
                    <a:lnTo>
                      <a:pt x="570" y="673"/>
                    </a:lnTo>
                    <a:lnTo>
                      <a:pt x="567" y="679"/>
                    </a:lnTo>
                    <a:lnTo>
                      <a:pt x="565" y="684"/>
                    </a:lnTo>
                    <a:lnTo>
                      <a:pt x="567" y="688"/>
                    </a:lnTo>
                    <a:lnTo>
                      <a:pt x="567" y="698"/>
                    </a:lnTo>
                    <a:lnTo>
                      <a:pt x="567" y="701"/>
                    </a:lnTo>
                    <a:lnTo>
                      <a:pt x="565" y="706"/>
                    </a:lnTo>
                    <a:lnTo>
                      <a:pt x="563" y="713"/>
                    </a:lnTo>
                    <a:lnTo>
                      <a:pt x="562" y="711"/>
                    </a:lnTo>
                    <a:lnTo>
                      <a:pt x="560" y="708"/>
                    </a:lnTo>
                    <a:lnTo>
                      <a:pt x="555" y="708"/>
                    </a:lnTo>
                    <a:lnTo>
                      <a:pt x="550" y="706"/>
                    </a:lnTo>
                    <a:lnTo>
                      <a:pt x="542" y="703"/>
                    </a:lnTo>
                    <a:lnTo>
                      <a:pt x="538" y="699"/>
                    </a:lnTo>
                    <a:lnTo>
                      <a:pt x="535" y="698"/>
                    </a:lnTo>
                    <a:lnTo>
                      <a:pt x="532" y="698"/>
                    </a:lnTo>
                    <a:lnTo>
                      <a:pt x="530" y="698"/>
                    </a:lnTo>
                    <a:lnTo>
                      <a:pt x="528" y="696"/>
                    </a:lnTo>
                    <a:lnTo>
                      <a:pt x="527" y="694"/>
                    </a:lnTo>
                    <a:lnTo>
                      <a:pt x="527" y="689"/>
                    </a:lnTo>
                    <a:lnTo>
                      <a:pt x="522" y="676"/>
                    </a:lnTo>
                    <a:lnTo>
                      <a:pt x="522" y="674"/>
                    </a:lnTo>
                    <a:lnTo>
                      <a:pt x="522" y="674"/>
                    </a:lnTo>
                    <a:lnTo>
                      <a:pt x="522" y="669"/>
                    </a:lnTo>
                    <a:lnTo>
                      <a:pt x="523" y="666"/>
                    </a:lnTo>
                    <a:lnTo>
                      <a:pt x="518" y="661"/>
                    </a:lnTo>
                    <a:lnTo>
                      <a:pt x="517" y="658"/>
                    </a:lnTo>
                    <a:lnTo>
                      <a:pt x="515" y="654"/>
                    </a:lnTo>
                    <a:lnTo>
                      <a:pt x="512" y="653"/>
                    </a:lnTo>
                    <a:lnTo>
                      <a:pt x="510" y="649"/>
                    </a:lnTo>
                    <a:lnTo>
                      <a:pt x="508" y="648"/>
                    </a:lnTo>
                    <a:lnTo>
                      <a:pt x="505" y="639"/>
                    </a:lnTo>
                    <a:lnTo>
                      <a:pt x="503" y="638"/>
                    </a:lnTo>
                    <a:lnTo>
                      <a:pt x="502" y="636"/>
                    </a:lnTo>
                    <a:lnTo>
                      <a:pt x="502" y="631"/>
                    </a:lnTo>
                    <a:lnTo>
                      <a:pt x="500" y="628"/>
                    </a:lnTo>
                    <a:lnTo>
                      <a:pt x="500" y="626"/>
                    </a:lnTo>
                    <a:lnTo>
                      <a:pt x="497" y="621"/>
                    </a:lnTo>
                    <a:lnTo>
                      <a:pt x="494" y="616"/>
                    </a:lnTo>
                    <a:lnTo>
                      <a:pt x="489" y="613"/>
                    </a:lnTo>
                    <a:lnTo>
                      <a:pt x="487" y="610"/>
                    </a:lnTo>
                    <a:lnTo>
                      <a:pt x="484" y="608"/>
                    </a:lnTo>
                    <a:lnTo>
                      <a:pt x="480" y="608"/>
                    </a:lnTo>
                    <a:lnTo>
                      <a:pt x="480" y="606"/>
                    </a:lnTo>
                    <a:lnTo>
                      <a:pt x="477" y="606"/>
                    </a:lnTo>
                    <a:lnTo>
                      <a:pt x="474" y="606"/>
                    </a:lnTo>
                    <a:lnTo>
                      <a:pt x="469" y="606"/>
                    </a:lnTo>
                    <a:lnTo>
                      <a:pt x="465" y="606"/>
                    </a:lnTo>
                    <a:lnTo>
                      <a:pt x="464" y="608"/>
                    </a:lnTo>
                    <a:lnTo>
                      <a:pt x="462" y="608"/>
                    </a:lnTo>
                    <a:lnTo>
                      <a:pt x="460" y="608"/>
                    </a:lnTo>
                    <a:lnTo>
                      <a:pt x="459" y="608"/>
                    </a:lnTo>
                    <a:lnTo>
                      <a:pt x="457" y="608"/>
                    </a:lnTo>
                    <a:lnTo>
                      <a:pt x="454" y="611"/>
                    </a:lnTo>
                    <a:lnTo>
                      <a:pt x="450" y="616"/>
                    </a:lnTo>
                    <a:lnTo>
                      <a:pt x="449" y="620"/>
                    </a:lnTo>
                    <a:lnTo>
                      <a:pt x="449" y="620"/>
                    </a:lnTo>
                    <a:lnTo>
                      <a:pt x="449" y="623"/>
                    </a:lnTo>
                    <a:lnTo>
                      <a:pt x="445" y="623"/>
                    </a:lnTo>
                    <a:lnTo>
                      <a:pt x="442" y="625"/>
                    </a:lnTo>
                    <a:lnTo>
                      <a:pt x="442" y="626"/>
                    </a:lnTo>
                    <a:lnTo>
                      <a:pt x="439" y="628"/>
                    </a:lnTo>
                    <a:lnTo>
                      <a:pt x="437" y="626"/>
                    </a:lnTo>
                    <a:lnTo>
                      <a:pt x="435" y="626"/>
                    </a:lnTo>
                    <a:lnTo>
                      <a:pt x="430" y="623"/>
                    </a:lnTo>
                    <a:lnTo>
                      <a:pt x="427" y="623"/>
                    </a:lnTo>
                    <a:lnTo>
                      <a:pt x="427" y="621"/>
                    </a:lnTo>
                    <a:lnTo>
                      <a:pt x="422" y="618"/>
                    </a:lnTo>
                    <a:lnTo>
                      <a:pt x="419" y="618"/>
                    </a:lnTo>
                    <a:lnTo>
                      <a:pt x="417" y="616"/>
                    </a:lnTo>
                    <a:lnTo>
                      <a:pt x="417" y="615"/>
                    </a:lnTo>
                    <a:lnTo>
                      <a:pt x="415" y="615"/>
                    </a:lnTo>
                    <a:lnTo>
                      <a:pt x="414" y="613"/>
                    </a:lnTo>
                    <a:lnTo>
                      <a:pt x="412" y="613"/>
                    </a:lnTo>
                    <a:lnTo>
                      <a:pt x="410" y="611"/>
                    </a:lnTo>
                    <a:lnTo>
                      <a:pt x="409" y="611"/>
                    </a:lnTo>
                    <a:lnTo>
                      <a:pt x="409" y="610"/>
                    </a:lnTo>
                    <a:lnTo>
                      <a:pt x="407" y="606"/>
                    </a:lnTo>
                    <a:lnTo>
                      <a:pt x="404" y="603"/>
                    </a:lnTo>
                    <a:lnTo>
                      <a:pt x="400" y="600"/>
                    </a:lnTo>
                    <a:lnTo>
                      <a:pt x="400" y="598"/>
                    </a:lnTo>
                    <a:lnTo>
                      <a:pt x="402" y="596"/>
                    </a:lnTo>
                    <a:lnTo>
                      <a:pt x="404" y="596"/>
                    </a:lnTo>
                    <a:lnTo>
                      <a:pt x="404" y="593"/>
                    </a:lnTo>
                    <a:lnTo>
                      <a:pt x="400" y="590"/>
                    </a:lnTo>
                    <a:lnTo>
                      <a:pt x="400" y="588"/>
                    </a:lnTo>
                    <a:lnTo>
                      <a:pt x="399" y="588"/>
                    </a:lnTo>
                    <a:lnTo>
                      <a:pt x="397" y="586"/>
                    </a:lnTo>
                    <a:lnTo>
                      <a:pt x="397" y="581"/>
                    </a:lnTo>
                    <a:lnTo>
                      <a:pt x="396" y="578"/>
                    </a:lnTo>
                    <a:lnTo>
                      <a:pt x="392" y="576"/>
                    </a:lnTo>
                    <a:lnTo>
                      <a:pt x="389" y="576"/>
                    </a:lnTo>
                    <a:lnTo>
                      <a:pt x="389" y="573"/>
                    </a:lnTo>
                    <a:lnTo>
                      <a:pt x="391" y="571"/>
                    </a:lnTo>
                    <a:lnTo>
                      <a:pt x="386" y="570"/>
                    </a:lnTo>
                    <a:lnTo>
                      <a:pt x="382" y="568"/>
                    </a:lnTo>
                    <a:lnTo>
                      <a:pt x="384" y="566"/>
                    </a:lnTo>
                    <a:lnTo>
                      <a:pt x="381" y="563"/>
                    </a:lnTo>
                    <a:lnTo>
                      <a:pt x="379" y="563"/>
                    </a:lnTo>
                    <a:lnTo>
                      <a:pt x="379" y="561"/>
                    </a:lnTo>
                    <a:lnTo>
                      <a:pt x="376" y="558"/>
                    </a:lnTo>
                    <a:lnTo>
                      <a:pt x="372" y="553"/>
                    </a:lnTo>
                    <a:lnTo>
                      <a:pt x="367" y="551"/>
                    </a:lnTo>
                    <a:lnTo>
                      <a:pt x="329" y="550"/>
                    </a:lnTo>
                    <a:lnTo>
                      <a:pt x="327" y="558"/>
                    </a:lnTo>
                    <a:lnTo>
                      <a:pt x="259" y="556"/>
                    </a:lnTo>
                    <a:lnTo>
                      <a:pt x="176" y="522"/>
                    </a:lnTo>
                    <a:lnTo>
                      <a:pt x="178" y="520"/>
                    </a:lnTo>
                    <a:lnTo>
                      <a:pt x="176" y="518"/>
                    </a:lnTo>
                    <a:lnTo>
                      <a:pt x="118" y="520"/>
                    </a:lnTo>
                    <a:lnTo>
                      <a:pt x="118" y="515"/>
                    </a:lnTo>
                    <a:lnTo>
                      <a:pt x="118" y="510"/>
                    </a:lnTo>
                    <a:lnTo>
                      <a:pt x="118" y="503"/>
                    </a:lnTo>
                    <a:lnTo>
                      <a:pt x="110" y="492"/>
                    </a:lnTo>
                    <a:lnTo>
                      <a:pt x="103" y="487"/>
                    </a:lnTo>
                    <a:lnTo>
                      <a:pt x="101" y="488"/>
                    </a:lnTo>
                    <a:lnTo>
                      <a:pt x="98" y="488"/>
                    </a:lnTo>
                    <a:lnTo>
                      <a:pt x="97" y="487"/>
                    </a:lnTo>
                    <a:lnTo>
                      <a:pt x="97" y="483"/>
                    </a:lnTo>
                    <a:lnTo>
                      <a:pt x="97" y="482"/>
                    </a:lnTo>
                    <a:lnTo>
                      <a:pt x="90" y="480"/>
                    </a:lnTo>
                    <a:lnTo>
                      <a:pt x="87" y="478"/>
                    </a:lnTo>
                    <a:lnTo>
                      <a:pt x="80" y="477"/>
                    </a:lnTo>
                    <a:lnTo>
                      <a:pt x="80" y="472"/>
                    </a:lnTo>
                    <a:lnTo>
                      <a:pt x="77" y="470"/>
                    </a:lnTo>
                    <a:lnTo>
                      <a:pt x="70" y="470"/>
                    </a:lnTo>
                    <a:lnTo>
                      <a:pt x="67" y="468"/>
                    </a:lnTo>
                    <a:lnTo>
                      <a:pt x="63" y="467"/>
                    </a:lnTo>
                    <a:lnTo>
                      <a:pt x="58" y="465"/>
                    </a:lnTo>
                    <a:lnTo>
                      <a:pt x="50" y="465"/>
                    </a:lnTo>
                    <a:lnTo>
                      <a:pt x="47" y="463"/>
                    </a:lnTo>
                    <a:lnTo>
                      <a:pt x="45" y="460"/>
                    </a:lnTo>
                    <a:lnTo>
                      <a:pt x="47" y="460"/>
                    </a:lnTo>
                    <a:lnTo>
                      <a:pt x="48" y="455"/>
                    </a:lnTo>
                    <a:lnTo>
                      <a:pt x="50" y="448"/>
                    </a:lnTo>
                    <a:lnTo>
                      <a:pt x="48" y="445"/>
                    </a:lnTo>
                    <a:lnTo>
                      <a:pt x="45" y="440"/>
                    </a:lnTo>
                    <a:lnTo>
                      <a:pt x="43" y="440"/>
                    </a:lnTo>
                    <a:lnTo>
                      <a:pt x="45" y="438"/>
                    </a:lnTo>
                    <a:lnTo>
                      <a:pt x="43" y="437"/>
                    </a:lnTo>
                    <a:lnTo>
                      <a:pt x="38" y="432"/>
                    </a:lnTo>
                    <a:lnTo>
                      <a:pt x="33" y="422"/>
                    </a:lnTo>
                    <a:lnTo>
                      <a:pt x="33" y="415"/>
                    </a:lnTo>
                    <a:lnTo>
                      <a:pt x="28" y="412"/>
                    </a:lnTo>
                    <a:lnTo>
                      <a:pt x="28" y="410"/>
                    </a:lnTo>
                    <a:lnTo>
                      <a:pt x="28" y="405"/>
                    </a:lnTo>
                    <a:lnTo>
                      <a:pt x="28" y="400"/>
                    </a:lnTo>
                    <a:lnTo>
                      <a:pt x="28" y="399"/>
                    </a:lnTo>
                    <a:lnTo>
                      <a:pt x="30" y="399"/>
                    </a:lnTo>
                    <a:lnTo>
                      <a:pt x="33" y="395"/>
                    </a:lnTo>
                    <a:lnTo>
                      <a:pt x="33" y="392"/>
                    </a:lnTo>
                    <a:lnTo>
                      <a:pt x="30" y="390"/>
                    </a:lnTo>
                    <a:lnTo>
                      <a:pt x="27" y="389"/>
                    </a:lnTo>
                    <a:lnTo>
                      <a:pt x="25" y="384"/>
                    </a:lnTo>
                    <a:lnTo>
                      <a:pt x="23" y="382"/>
                    </a:lnTo>
                    <a:lnTo>
                      <a:pt x="23" y="379"/>
                    </a:lnTo>
                    <a:lnTo>
                      <a:pt x="23" y="375"/>
                    </a:lnTo>
                    <a:lnTo>
                      <a:pt x="23" y="374"/>
                    </a:lnTo>
                    <a:lnTo>
                      <a:pt x="25" y="372"/>
                    </a:lnTo>
                    <a:lnTo>
                      <a:pt x="25" y="369"/>
                    </a:lnTo>
                    <a:lnTo>
                      <a:pt x="27" y="367"/>
                    </a:lnTo>
                    <a:lnTo>
                      <a:pt x="28" y="367"/>
                    </a:lnTo>
                    <a:lnTo>
                      <a:pt x="32" y="372"/>
                    </a:lnTo>
                    <a:lnTo>
                      <a:pt x="35" y="374"/>
                    </a:lnTo>
                    <a:lnTo>
                      <a:pt x="33" y="372"/>
                    </a:lnTo>
                    <a:lnTo>
                      <a:pt x="32" y="369"/>
                    </a:lnTo>
                    <a:lnTo>
                      <a:pt x="32" y="362"/>
                    </a:lnTo>
                    <a:lnTo>
                      <a:pt x="30" y="362"/>
                    </a:lnTo>
                    <a:lnTo>
                      <a:pt x="30" y="359"/>
                    </a:lnTo>
                    <a:lnTo>
                      <a:pt x="32" y="359"/>
                    </a:lnTo>
                    <a:lnTo>
                      <a:pt x="33" y="360"/>
                    </a:lnTo>
                    <a:lnTo>
                      <a:pt x="38" y="359"/>
                    </a:lnTo>
                    <a:lnTo>
                      <a:pt x="42" y="357"/>
                    </a:lnTo>
                    <a:lnTo>
                      <a:pt x="37" y="357"/>
                    </a:lnTo>
                    <a:lnTo>
                      <a:pt x="35" y="355"/>
                    </a:lnTo>
                    <a:lnTo>
                      <a:pt x="32" y="355"/>
                    </a:lnTo>
                    <a:lnTo>
                      <a:pt x="30" y="354"/>
                    </a:lnTo>
                    <a:lnTo>
                      <a:pt x="28" y="354"/>
                    </a:lnTo>
                    <a:lnTo>
                      <a:pt x="27" y="352"/>
                    </a:lnTo>
                    <a:lnTo>
                      <a:pt x="25" y="357"/>
                    </a:lnTo>
                    <a:lnTo>
                      <a:pt x="25" y="362"/>
                    </a:lnTo>
                    <a:lnTo>
                      <a:pt x="25" y="362"/>
                    </a:lnTo>
                    <a:lnTo>
                      <a:pt x="23" y="362"/>
                    </a:lnTo>
                    <a:lnTo>
                      <a:pt x="22" y="360"/>
                    </a:lnTo>
                    <a:lnTo>
                      <a:pt x="17" y="355"/>
                    </a:lnTo>
                    <a:lnTo>
                      <a:pt x="15" y="352"/>
                    </a:lnTo>
                    <a:lnTo>
                      <a:pt x="17" y="349"/>
                    </a:lnTo>
                    <a:lnTo>
                      <a:pt x="15" y="345"/>
                    </a:lnTo>
                    <a:lnTo>
                      <a:pt x="5" y="331"/>
                    </a:lnTo>
                    <a:lnTo>
                      <a:pt x="5" y="329"/>
                    </a:lnTo>
                    <a:lnTo>
                      <a:pt x="5" y="326"/>
                    </a:lnTo>
                    <a:lnTo>
                      <a:pt x="7" y="322"/>
                    </a:lnTo>
                    <a:lnTo>
                      <a:pt x="7" y="317"/>
                    </a:lnTo>
                    <a:lnTo>
                      <a:pt x="5" y="314"/>
                    </a:lnTo>
                    <a:lnTo>
                      <a:pt x="5" y="312"/>
                    </a:lnTo>
                    <a:lnTo>
                      <a:pt x="8" y="307"/>
                    </a:lnTo>
                    <a:lnTo>
                      <a:pt x="8" y="302"/>
                    </a:lnTo>
                    <a:lnTo>
                      <a:pt x="8" y="294"/>
                    </a:lnTo>
                    <a:lnTo>
                      <a:pt x="5" y="286"/>
                    </a:lnTo>
                    <a:lnTo>
                      <a:pt x="0" y="281"/>
                    </a:lnTo>
                    <a:lnTo>
                      <a:pt x="0" y="276"/>
                    </a:lnTo>
                    <a:lnTo>
                      <a:pt x="3" y="271"/>
                    </a:lnTo>
                    <a:lnTo>
                      <a:pt x="10" y="267"/>
                    </a:lnTo>
                    <a:lnTo>
                      <a:pt x="12" y="261"/>
                    </a:lnTo>
                    <a:lnTo>
                      <a:pt x="10" y="259"/>
                    </a:lnTo>
                    <a:lnTo>
                      <a:pt x="10" y="257"/>
                    </a:lnTo>
                    <a:lnTo>
                      <a:pt x="13" y="254"/>
                    </a:lnTo>
                    <a:lnTo>
                      <a:pt x="15" y="249"/>
                    </a:lnTo>
                    <a:lnTo>
                      <a:pt x="17" y="241"/>
                    </a:lnTo>
                    <a:lnTo>
                      <a:pt x="15" y="236"/>
                    </a:lnTo>
                    <a:lnTo>
                      <a:pt x="15" y="233"/>
                    </a:lnTo>
                    <a:lnTo>
                      <a:pt x="17" y="229"/>
                    </a:lnTo>
                    <a:lnTo>
                      <a:pt x="13" y="224"/>
                    </a:lnTo>
                    <a:lnTo>
                      <a:pt x="13" y="219"/>
                    </a:lnTo>
                    <a:lnTo>
                      <a:pt x="17" y="211"/>
                    </a:lnTo>
                    <a:lnTo>
                      <a:pt x="15" y="203"/>
                    </a:lnTo>
                    <a:lnTo>
                      <a:pt x="17" y="198"/>
                    </a:lnTo>
                    <a:lnTo>
                      <a:pt x="23" y="191"/>
                    </a:lnTo>
                    <a:lnTo>
                      <a:pt x="25" y="186"/>
                    </a:lnTo>
                    <a:lnTo>
                      <a:pt x="28" y="184"/>
                    </a:lnTo>
                    <a:lnTo>
                      <a:pt x="30" y="178"/>
                    </a:lnTo>
                    <a:lnTo>
                      <a:pt x="35" y="173"/>
                    </a:lnTo>
                    <a:lnTo>
                      <a:pt x="38" y="166"/>
                    </a:lnTo>
                    <a:lnTo>
                      <a:pt x="40" y="154"/>
                    </a:lnTo>
                    <a:lnTo>
                      <a:pt x="45" y="144"/>
                    </a:lnTo>
                    <a:lnTo>
                      <a:pt x="47" y="135"/>
                    </a:lnTo>
                    <a:lnTo>
                      <a:pt x="53" y="121"/>
                    </a:lnTo>
                    <a:lnTo>
                      <a:pt x="57" y="116"/>
                    </a:lnTo>
                    <a:lnTo>
                      <a:pt x="60" y="111"/>
                    </a:lnTo>
                    <a:lnTo>
                      <a:pt x="60" y="108"/>
                    </a:lnTo>
                    <a:lnTo>
                      <a:pt x="60" y="105"/>
                    </a:lnTo>
                    <a:lnTo>
                      <a:pt x="63" y="98"/>
                    </a:lnTo>
                    <a:lnTo>
                      <a:pt x="63" y="95"/>
                    </a:lnTo>
                    <a:lnTo>
                      <a:pt x="65" y="95"/>
                    </a:lnTo>
                    <a:lnTo>
                      <a:pt x="68" y="96"/>
                    </a:lnTo>
                    <a:lnTo>
                      <a:pt x="77" y="96"/>
                    </a:lnTo>
                    <a:lnTo>
                      <a:pt x="80" y="98"/>
                    </a:lnTo>
                    <a:lnTo>
                      <a:pt x="83" y="98"/>
                    </a:lnTo>
                    <a:lnTo>
                      <a:pt x="87" y="101"/>
                    </a:lnTo>
                    <a:lnTo>
                      <a:pt x="90" y="105"/>
                    </a:lnTo>
                    <a:lnTo>
                      <a:pt x="88" y="100"/>
                    </a:lnTo>
                    <a:lnTo>
                      <a:pt x="87" y="98"/>
                    </a:lnTo>
                    <a:lnTo>
                      <a:pt x="82" y="96"/>
                    </a:lnTo>
                    <a:lnTo>
                      <a:pt x="77" y="93"/>
                    </a:lnTo>
                    <a:lnTo>
                      <a:pt x="70" y="93"/>
                    </a:lnTo>
                    <a:lnTo>
                      <a:pt x="63" y="91"/>
                    </a:lnTo>
                    <a:lnTo>
                      <a:pt x="63" y="90"/>
                    </a:lnTo>
                    <a:lnTo>
                      <a:pt x="65" y="88"/>
                    </a:lnTo>
                    <a:lnTo>
                      <a:pt x="67" y="88"/>
                    </a:lnTo>
                    <a:lnTo>
                      <a:pt x="70" y="85"/>
                    </a:lnTo>
                    <a:lnTo>
                      <a:pt x="70" y="81"/>
                    </a:lnTo>
                    <a:lnTo>
                      <a:pt x="72" y="78"/>
                    </a:lnTo>
                    <a:lnTo>
                      <a:pt x="67" y="76"/>
                    </a:lnTo>
                    <a:lnTo>
                      <a:pt x="65" y="75"/>
                    </a:lnTo>
                    <a:lnTo>
                      <a:pt x="67" y="70"/>
                    </a:lnTo>
                    <a:lnTo>
                      <a:pt x="70" y="70"/>
                    </a:lnTo>
                    <a:lnTo>
                      <a:pt x="72" y="68"/>
                    </a:lnTo>
                    <a:lnTo>
                      <a:pt x="70" y="66"/>
                    </a:lnTo>
                    <a:lnTo>
                      <a:pt x="68" y="66"/>
                    </a:lnTo>
                    <a:lnTo>
                      <a:pt x="67" y="63"/>
                    </a:lnTo>
                    <a:lnTo>
                      <a:pt x="68" y="58"/>
                    </a:lnTo>
                    <a:lnTo>
                      <a:pt x="67" y="51"/>
                    </a:lnTo>
                    <a:lnTo>
                      <a:pt x="70" y="40"/>
                    </a:lnTo>
                    <a:lnTo>
                      <a:pt x="67" y="32"/>
                    </a:lnTo>
                    <a:lnTo>
                      <a:pt x="67" y="28"/>
                    </a:lnTo>
                    <a:lnTo>
                      <a:pt x="70" y="20"/>
                    </a:lnTo>
                    <a:lnTo>
                      <a:pt x="72" y="17"/>
                    </a:lnTo>
                    <a:lnTo>
                      <a:pt x="73" y="15"/>
                    </a:lnTo>
                    <a:lnTo>
                      <a:pt x="85" y="25"/>
                    </a:lnTo>
                    <a:lnTo>
                      <a:pt x="90" y="28"/>
                    </a:lnTo>
                    <a:lnTo>
                      <a:pt x="101" y="28"/>
                    </a:lnTo>
                    <a:lnTo>
                      <a:pt x="105" y="30"/>
                    </a:lnTo>
                    <a:lnTo>
                      <a:pt x="106" y="35"/>
                    </a:lnTo>
                    <a:lnTo>
                      <a:pt x="110" y="33"/>
                    </a:lnTo>
                    <a:lnTo>
                      <a:pt x="111" y="33"/>
                    </a:lnTo>
                    <a:lnTo>
                      <a:pt x="113" y="37"/>
                    </a:lnTo>
                    <a:lnTo>
                      <a:pt x="111" y="38"/>
                    </a:lnTo>
                    <a:lnTo>
                      <a:pt x="106" y="40"/>
                    </a:lnTo>
                    <a:lnTo>
                      <a:pt x="101" y="45"/>
                    </a:lnTo>
                    <a:lnTo>
                      <a:pt x="101" y="46"/>
                    </a:lnTo>
                    <a:lnTo>
                      <a:pt x="106" y="46"/>
                    </a:lnTo>
                    <a:lnTo>
                      <a:pt x="108" y="43"/>
                    </a:lnTo>
                    <a:lnTo>
                      <a:pt x="113" y="40"/>
                    </a:lnTo>
                    <a:lnTo>
                      <a:pt x="115" y="40"/>
                    </a:lnTo>
                    <a:lnTo>
                      <a:pt x="115" y="43"/>
                    </a:lnTo>
                    <a:lnTo>
                      <a:pt x="111" y="46"/>
                    </a:lnTo>
                    <a:lnTo>
                      <a:pt x="110" y="51"/>
                    </a:lnTo>
                    <a:lnTo>
                      <a:pt x="108" y="56"/>
                    </a:lnTo>
                    <a:lnTo>
                      <a:pt x="108" y="58"/>
                    </a:lnTo>
                    <a:lnTo>
                      <a:pt x="106" y="55"/>
                    </a:lnTo>
                    <a:lnTo>
                      <a:pt x="103" y="56"/>
                    </a:lnTo>
                    <a:lnTo>
                      <a:pt x="103" y="55"/>
                    </a:lnTo>
                    <a:lnTo>
                      <a:pt x="98" y="60"/>
                    </a:lnTo>
                    <a:lnTo>
                      <a:pt x="100" y="61"/>
                    </a:lnTo>
                    <a:lnTo>
                      <a:pt x="105" y="63"/>
                    </a:lnTo>
                    <a:lnTo>
                      <a:pt x="110" y="60"/>
                    </a:lnTo>
                    <a:lnTo>
                      <a:pt x="111" y="56"/>
                    </a:lnTo>
                    <a:lnTo>
                      <a:pt x="113" y="53"/>
                    </a:lnTo>
                    <a:lnTo>
                      <a:pt x="115" y="48"/>
                    </a:lnTo>
                    <a:lnTo>
                      <a:pt x="116" y="46"/>
                    </a:lnTo>
                    <a:lnTo>
                      <a:pt x="118" y="42"/>
                    </a:lnTo>
                    <a:lnTo>
                      <a:pt x="121" y="38"/>
                    </a:lnTo>
                    <a:lnTo>
                      <a:pt x="126" y="35"/>
                    </a:lnTo>
                    <a:lnTo>
                      <a:pt x="125" y="32"/>
                    </a:lnTo>
                    <a:lnTo>
                      <a:pt x="123" y="28"/>
                    </a:lnTo>
                    <a:lnTo>
                      <a:pt x="121" y="28"/>
                    </a:lnTo>
                    <a:lnTo>
                      <a:pt x="125" y="25"/>
                    </a:lnTo>
                    <a:lnTo>
                      <a:pt x="126" y="23"/>
                    </a:lnTo>
                    <a:lnTo>
                      <a:pt x="123" y="20"/>
                    </a:lnTo>
                    <a:lnTo>
                      <a:pt x="121" y="17"/>
                    </a:lnTo>
                    <a:lnTo>
                      <a:pt x="126" y="13"/>
                    </a:lnTo>
                    <a:lnTo>
                      <a:pt x="126" y="10"/>
                    </a:lnTo>
                    <a:lnTo>
                      <a:pt x="121" y="7"/>
                    </a:lnTo>
                    <a:lnTo>
                      <a:pt x="120" y="0"/>
                    </a:lnTo>
                    <a:lnTo>
                      <a:pt x="120" y="0"/>
                    </a:lnTo>
                    <a:close/>
                    <a:moveTo>
                      <a:pt x="1259" y="311"/>
                    </a:moveTo>
                    <a:lnTo>
                      <a:pt x="1259" y="312"/>
                    </a:lnTo>
                    <a:lnTo>
                      <a:pt x="1263" y="312"/>
                    </a:lnTo>
                    <a:lnTo>
                      <a:pt x="1264" y="311"/>
                    </a:lnTo>
                    <a:lnTo>
                      <a:pt x="1268" y="311"/>
                    </a:lnTo>
                    <a:lnTo>
                      <a:pt x="1266" y="309"/>
                    </a:lnTo>
                    <a:lnTo>
                      <a:pt x="1261" y="309"/>
                    </a:lnTo>
                    <a:lnTo>
                      <a:pt x="1261" y="309"/>
                    </a:lnTo>
                    <a:lnTo>
                      <a:pt x="1259" y="311"/>
                    </a:lnTo>
                    <a:lnTo>
                      <a:pt x="1259" y="311"/>
                    </a:lnTo>
                    <a:close/>
                    <a:moveTo>
                      <a:pt x="1185" y="329"/>
                    </a:moveTo>
                    <a:lnTo>
                      <a:pt x="1183" y="331"/>
                    </a:lnTo>
                    <a:lnTo>
                      <a:pt x="1186" y="329"/>
                    </a:lnTo>
                    <a:lnTo>
                      <a:pt x="1188" y="329"/>
                    </a:lnTo>
                    <a:lnTo>
                      <a:pt x="1193" y="327"/>
                    </a:lnTo>
                    <a:lnTo>
                      <a:pt x="1198" y="327"/>
                    </a:lnTo>
                    <a:lnTo>
                      <a:pt x="1206" y="326"/>
                    </a:lnTo>
                    <a:lnTo>
                      <a:pt x="1209" y="324"/>
                    </a:lnTo>
                    <a:lnTo>
                      <a:pt x="1218" y="324"/>
                    </a:lnTo>
                    <a:lnTo>
                      <a:pt x="1219" y="324"/>
                    </a:lnTo>
                    <a:lnTo>
                      <a:pt x="1221" y="324"/>
                    </a:lnTo>
                    <a:lnTo>
                      <a:pt x="1228" y="322"/>
                    </a:lnTo>
                    <a:lnTo>
                      <a:pt x="1229" y="319"/>
                    </a:lnTo>
                    <a:lnTo>
                      <a:pt x="1226" y="321"/>
                    </a:lnTo>
                    <a:lnTo>
                      <a:pt x="1223" y="319"/>
                    </a:lnTo>
                    <a:lnTo>
                      <a:pt x="1218" y="322"/>
                    </a:lnTo>
                    <a:lnTo>
                      <a:pt x="1221" y="319"/>
                    </a:lnTo>
                    <a:lnTo>
                      <a:pt x="1223" y="317"/>
                    </a:lnTo>
                    <a:lnTo>
                      <a:pt x="1223" y="316"/>
                    </a:lnTo>
                    <a:lnTo>
                      <a:pt x="1214" y="319"/>
                    </a:lnTo>
                    <a:lnTo>
                      <a:pt x="1208" y="319"/>
                    </a:lnTo>
                    <a:lnTo>
                      <a:pt x="1201" y="322"/>
                    </a:lnTo>
                    <a:lnTo>
                      <a:pt x="1196" y="321"/>
                    </a:lnTo>
                    <a:lnTo>
                      <a:pt x="1190" y="322"/>
                    </a:lnTo>
                    <a:lnTo>
                      <a:pt x="1185" y="324"/>
                    </a:lnTo>
                    <a:lnTo>
                      <a:pt x="1181" y="327"/>
                    </a:lnTo>
                    <a:lnTo>
                      <a:pt x="1181" y="329"/>
                    </a:lnTo>
                    <a:lnTo>
                      <a:pt x="1185" y="329"/>
                    </a:lnTo>
                    <a:lnTo>
                      <a:pt x="1185" y="329"/>
                    </a:lnTo>
                    <a:close/>
                    <a:moveTo>
                      <a:pt x="120" y="22"/>
                    </a:moveTo>
                    <a:lnTo>
                      <a:pt x="115" y="25"/>
                    </a:lnTo>
                    <a:lnTo>
                      <a:pt x="115" y="32"/>
                    </a:lnTo>
                    <a:lnTo>
                      <a:pt x="118" y="38"/>
                    </a:lnTo>
                    <a:lnTo>
                      <a:pt x="120" y="37"/>
                    </a:lnTo>
                    <a:lnTo>
                      <a:pt x="118" y="28"/>
                    </a:lnTo>
                    <a:lnTo>
                      <a:pt x="118" y="25"/>
                    </a:lnTo>
                    <a:lnTo>
                      <a:pt x="121" y="23"/>
                    </a:lnTo>
                    <a:lnTo>
                      <a:pt x="120" y="22"/>
                    </a:lnTo>
                    <a:lnTo>
                      <a:pt x="120" y="22"/>
                    </a:lnTo>
                    <a:close/>
                    <a:moveTo>
                      <a:pt x="580" y="661"/>
                    </a:moveTo>
                    <a:lnTo>
                      <a:pt x="582" y="659"/>
                    </a:lnTo>
                    <a:lnTo>
                      <a:pt x="587" y="653"/>
                    </a:lnTo>
                    <a:lnTo>
                      <a:pt x="590" y="649"/>
                    </a:lnTo>
                    <a:lnTo>
                      <a:pt x="585" y="653"/>
                    </a:lnTo>
                    <a:lnTo>
                      <a:pt x="580" y="661"/>
                    </a:lnTo>
                    <a:lnTo>
                      <a:pt x="580" y="661"/>
                    </a:lnTo>
                    <a:close/>
                    <a:moveTo>
                      <a:pt x="573" y="671"/>
                    </a:moveTo>
                    <a:lnTo>
                      <a:pt x="575" y="671"/>
                    </a:lnTo>
                    <a:lnTo>
                      <a:pt x="578" y="666"/>
                    </a:lnTo>
                    <a:lnTo>
                      <a:pt x="578" y="663"/>
                    </a:lnTo>
                    <a:lnTo>
                      <a:pt x="573" y="671"/>
                    </a:lnTo>
                    <a:lnTo>
                      <a:pt x="573" y="671"/>
                    </a:lnTo>
                    <a:close/>
                    <a:moveTo>
                      <a:pt x="572" y="701"/>
                    </a:moveTo>
                    <a:lnTo>
                      <a:pt x="570" y="694"/>
                    </a:lnTo>
                    <a:lnTo>
                      <a:pt x="570" y="684"/>
                    </a:lnTo>
                    <a:lnTo>
                      <a:pt x="573" y="674"/>
                    </a:lnTo>
                    <a:lnTo>
                      <a:pt x="568" y="684"/>
                    </a:lnTo>
                    <a:lnTo>
                      <a:pt x="568" y="694"/>
                    </a:lnTo>
                    <a:lnTo>
                      <a:pt x="568" y="694"/>
                    </a:lnTo>
                    <a:lnTo>
                      <a:pt x="572" y="701"/>
                    </a:lnTo>
                    <a:lnTo>
                      <a:pt x="572" y="701"/>
                    </a:lnTo>
                    <a:close/>
                  </a:path>
                </a:pathLst>
              </a:custGeom>
              <a:solidFill>
                <a:srgbClr val="FFC000"/>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dirty="0">
                  <a:solidFill>
                    <a:prstClr val="black"/>
                  </a:solidFill>
                  <a:latin typeface="Calibri" panose="020F0502020204030204"/>
                  <a:cs typeface="Arial" panose="020B0604020202020204" pitchFamily="34" charset="0"/>
                </a:endParaRPr>
              </a:p>
            </p:txBody>
          </p:sp>
          <p:sp>
            <p:nvSpPr>
              <p:cNvPr id="156" name="Freeform 158"/>
              <p:cNvSpPr>
                <a:spLocks/>
              </p:cNvSpPr>
              <p:nvPr/>
            </p:nvSpPr>
            <p:spPr bwMode="auto">
              <a:xfrm>
                <a:off x="5266637" y="3082949"/>
                <a:ext cx="86690" cy="36316"/>
              </a:xfrm>
              <a:custGeom>
                <a:avLst/>
                <a:gdLst/>
                <a:ahLst/>
                <a:cxnLst>
                  <a:cxn ang="0">
                    <a:pos x="60" y="70"/>
                  </a:cxn>
                  <a:cxn ang="0">
                    <a:pos x="68" y="67"/>
                  </a:cxn>
                  <a:cxn ang="0">
                    <a:pos x="68" y="58"/>
                  </a:cxn>
                  <a:cxn ang="0">
                    <a:pos x="76" y="53"/>
                  </a:cxn>
                  <a:cxn ang="0">
                    <a:pos x="90" y="50"/>
                  </a:cxn>
                  <a:cxn ang="0">
                    <a:pos x="95" y="52"/>
                  </a:cxn>
                  <a:cxn ang="0">
                    <a:pos x="100" y="50"/>
                  </a:cxn>
                  <a:cxn ang="0">
                    <a:pos x="110" y="45"/>
                  </a:cxn>
                  <a:cxn ang="0">
                    <a:pos x="113" y="42"/>
                  </a:cxn>
                  <a:cxn ang="0">
                    <a:pos x="121" y="35"/>
                  </a:cxn>
                  <a:cxn ang="0">
                    <a:pos x="123" y="32"/>
                  </a:cxn>
                  <a:cxn ang="0">
                    <a:pos x="128" y="35"/>
                  </a:cxn>
                  <a:cxn ang="0">
                    <a:pos x="135" y="37"/>
                  </a:cxn>
                  <a:cxn ang="0">
                    <a:pos x="140" y="33"/>
                  </a:cxn>
                  <a:cxn ang="0">
                    <a:pos x="148" y="28"/>
                  </a:cxn>
                  <a:cxn ang="0">
                    <a:pos x="151" y="25"/>
                  </a:cxn>
                  <a:cxn ang="0">
                    <a:pos x="155" y="27"/>
                  </a:cxn>
                  <a:cxn ang="0">
                    <a:pos x="161" y="25"/>
                  </a:cxn>
                  <a:cxn ang="0">
                    <a:pos x="161" y="22"/>
                  </a:cxn>
                  <a:cxn ang="0">
                    <a:pos x="150" y="17"/>
                  </a:cxn>
                  <a:cxn ang="0">
                    <a:pos x="151" y="20"/>
                  </a:cxn>
                  <a:cxn ang="0">
                    <a:pos x="140" y="20"/>
                  </a:cxn>
                  <a:cxn ang="0">
                    <a:pos x="133" y="17"/>
                  </a:cxn>
                  <a:cxn ang="0">
                    <a:pos x="130" y="15"/>
                  </a:cxn>
                  <a:cxn ang="0">
                    <a:pos x="133" y="13"/>
                  </a:cxn>
                  <a:cxn ang="0">
                    <a:pos x="140" y="13"/>
                  </a:cxn>
                  <a:cxn ang="0">
                    <a:pos x="146" y="15"/>
                  </a:cxn>
                  <a:cxn ang="0">
                    <a:pos x="136" y="8"/>
                  </a:cxn>
                  <a:cxn ang="0">
                    <a:pos x="128" y="8"/>
                  </a:cxn>
                  <a:cxn ang="0">
                    <a:pos x="125" y="10"/>
                  </a:cxn>
                  <a:cxn ang="0">
                    <a:pos x="110" y="7"/>
                  </a:cxn>
                  <a:cxn ang="0">
                    <a:pos x="95" y="2"/>
                  </a:cxn>
                  <a:cxn ang="0">
                    <a:pos x="88" y="3"/>
                  </a:cxn>
                  <a:cxn ang="0">
                    <a:pos x="86" y="5"/>
                  </a:cxn>
                  <a:cxn ang="0">
                    <a:pos x="80" y="5"/>
                  </a:cxn>
                  <a:cxn ang="0">
                    <a:pos x="62" y="7"/>
                  </a:cxn>
                  <a:cxn ang="0">
                    <a:pos x="42" y="10"/>
                  </a:cxn>
                  <a:cxn ang="0">
                    <a:pos x="37" y="10"/>
                  </a:cxn>
                  <a:cxn ang="0">
                    <a:pos x="33" y="17"/>
                  </a:cxn>
                  <a:cxn ang="0">
                    <a:pos x="22" y="20"/>
                  </a:cxn>
                  <a:cxn ang="0">
                    <a:pos x="12" y="28"/>
                  </a:cxn>
                  <a:cxn ang="0">
                    <a:pos x="10" y="38"/>
                  </a:cxn>
                  <a:cxn ang="0">
                    <a:pos x="3" y="43"/>
                  </a:cxn>
                  <a:cxn ang="0">
                    <a:pos x="3" y="45"/>
                  </a:cxn>
                  <a:cxn ang="0">
                    <a:pos x="5" y="62"/>
                  </a:cxn>
                  <a:cxn ang="0">
                    <a:pos x="15" y="65"/>
                  </a:cxn>
                  <a:cxn ang="0">
                    <a:pos x="23" y="67"/>
                  </a:cxn>
                  <a:cxn ang="0">
                    <a:pos x="22" y="65"/>
                  </a:cxn>
                  <a:cxn ang="0">
                    <a:pos x="30" y="68"/>
                  </a:cxn>
                  <a:cxn ang="0">
                    <a:pos x="43" y="72"/>
                  </a:cxn>
                  <a:cxn ang="0">
                    <a:pos x="45" y="65"/>
                  </a:cxn>
                  <a:cxn ang="0">
                    <a:pos x="50" y="65"/>
                  </a:cxn>
                  <a:cxn ang="0">
                    <a:pos x="53" y="67"/>
                  </a:cxn>
                  <a:cxn ang="0">
                    <a:pos x="55" y="67"/>
                  </a:cxn>
                  <a:cxn ang="0">
                    <a:pos x="57" y="72"/>
                  </a:cxn>
                </a:cxnLst>
                <a:rect l="0" t="0" r="r" b="b"/>
                <a:pathLst>
                  <a:path w="163" h="72">
                    <a:moveTo>
                      <a:pt x="57" y="72"/>
                    </a:moveTo>
                    <a:lnTo>
                      <a:pt x="60" y="70"/>
                    </a:lnTo>
                    <a:lnTo>
                      <a:pt x="67" y="70"/>
                    </a:lnTo>
                    <a:lnTo>
                      <a:pt x="68" y="67"/>
                    </a:lnTo>
                    <a:lnTo>
                      <a:pt x="68" y="62"/>
                    </a:lnTo>
                    <a:lnTo>
                      <a:pt x="68" y="58"/>
                    </a:lnTo>
                    <a:lnTo>
                      <a:pt x="68" y="53"/>
                    </a:lnTo>
                    <a:lnTo>
                      <a:pt x="76" y="53"/>
                    </a:lnTo>
                    <a:lnTo>
                      <a:pt x="85" y="48"/>
                    </a:lnTo>
                    <a:lnTo>
                      <a:pt x="90" y="50"/>
                    </a:lnTo>
                    <a:lnTo>
                      <a:pt x="93" y="52"/>
                    </a:lnTo>
                    <a:lnTo>
                      <a:pt x="95" y="52"/>
                    </a:lnTo>
                    <a:lnTo>
                      <a:pt x="98" y="53"/>
                    </a:lnTo>
                    <a:lnTo>
                      <a:pt x="100" y="50"/>
                    </a:lnTo>
                    <a:lnTo>
                      <a:pt x="105" y="48"/>
                    </a:lnTo>
                    <a:lnTo>
                      <a:pt x="110" y="45"/>
                    </a:lnTo>
                    <a:lnTo>
                      <a:pt x="111" y="43"/>
                    </a:lnTo>
                    <a:lnTo>
                      <a:pt x="113" y="42"/>
                    </a:lnTo>
                    <a:lnTo>
                      <a:pt x="116" y="35"/>
                    </a:lnTo>
                    <a:lnTo>
                      <a:pt x="121" y="35"/>
                    </a:lnTo>
                    <a:lnTo>
                      <a:pt x="121" y="32"/>
                    </a:lnTo>
                    <a:lnTo>
                      <a:pt x="123" y="32"/>
                    </a:lnTo>
                    <a:lnTo>
                      <a:pt x="126" y="33"/>
                    </a:lnTo>
                    <a:lnTo>
                      <a:pt x="128" y="35"/>
                    </a:lnTo>
                    <a:lnTo>
                      <a:pt x="133" y="35"/>
                    </a:lnTo>
                    <a:lnTo>
                      <a:pt x="135" y="37"/>
                    </a:lnTo>
                    <a:lnTo>
                      <a:pt x="136" y="33"/>
                    </a:lnTo>
                    <a:lnTo>
                      <a:pt x="140" y="33"/>
                    </a:lnTo>
                    <a:lnTo>
                      <a:pt x="145" y="30"/>
                    </a:lnTo>
                    <a:lnTo>
                      <a:pt x="148" y="28"/>
                    </a:lnTo>
                    <a:lnTo>
                      <a:pt x="150" y="25"/>
                    </a:lnTo>
                    <a:lnTo>
                      <a:pt x="151" y="25"/>
                    </a:lnTo>
                    <a:lnTo>
                      <a:pt x="153" y="25"/>
                    </a:lnTo>
                    <a:lnTo>
                      <a:pt x="155" y="27"/>
                    </a:lnTo>
                    <a:lnTo>
                      <a:pt x="158" y="27"/>
                    </a:lnTo>
                    <a:lnTo>
                      <a:pt x="161" y="25"/>
                    </a:lnTo>
                    <a:lnTo>
                      <a:pt x="163" y="25"/>
                    </a:lnTo>
                    <a:lnTo>
                      <a:pt x="161" y="22"/>
                    </a:lnTo>
                    <a:lnTo>
                      <a:pt x="155" y="18"/>
                    </a:lnTo>
                    <a:lnTo>
                      <a:pt x="150" y="17"/>
                    </a:lnTo>
                    <a:lnTo>
                      <a:pt x="150" y="17"/>
                    </a:lnTo>
                    <a:lnTo>
                      <a:pt x="151" y="20"/>
                    </a:lnTo>
                    <a:lnTo>
                      <a:pt x="146" y="20"/>
                    </a:lnTo>
                    <a:lnTo>
                      <a:pt x="140" y="20"/>
                    </a:lnTo>
                    <a:lnTo>
                      <a:pt x="138" y="18"/>
                    </a:lnTo>
                    <a:lnTo>
                      <a:pt x="133" y="17"/>
                    </a:lnTo>
                    <a:lnTo>
                      <a:pt x="130" y="17"/>
                    </a:lnTo>
                    <a:lnTo>
                      <a:pt x="130" y="15"/>
                    </a:lnTo>
                    <a:lnTo>
                      <a:pt x="133" y="15"/>
                    </a:lnTo>
                    <a:lnTo>
                      <a:pt x="133" y="13"/>
                    </a:lnTo>
                    <a:lnTo>
                      <a:pt x="135" y="12"/>
                    </a:lnTo>
                    <a:lnTo>
                      <a:pt x="140" y="13"/>
                    </a:lnTo>
                    <a:lnTo>
                      <a:pt x="146" y="15"/>
                    </a:lnTo>
                    <a:lnTo>
                      <a:pt x="146" y="15"/>
                    </a:lnTo>
                    <a:lnTo>
                      <a:pt x="141" y="12"/>
                    </a:lnTo>
                    <a:lnTo>
                      <a:pt x="136" y="8"/>
                    </a:lnTo>
                    <a:lnTo>
                      <a:pt x="131" y="8"/>
                    </a:lnTo>
                    <a:lnTo>
                      <a:pt x="128" y="8"/>
                    </a:lnTo>
                    <a:lnTo>
                      <a:pt x="125" y="7"/>
                    </a:lnTo>
                    <a:lnTo>
                      <a:pt x="125" y="10"/>
                    </a:lnTo>
                    <a:lnTo>
                      <a:pt x="121" y="8"/>
                    </a:lnTo>
                    <a:lnTo>
                      <a:pt x="110" y="7"/>
                    </a:lnTo>
                    <a:lnTo>
                      <a:pt x="100" y="7"/>
                    </a:lnTo>
                    <a:lnTo>
                      <a:pt x="95" y="2"/>
                    </a:lnTo>
                    <a:lnTo>
                      <a:pt x="90" y="0"/>
                    </a:lnTo>
                    <a:lnTo>
                      <a:pt x="88" y="3"/>
                    </a:lnTo>
                    <a:lnTo>
                      <a:pt x="90" y="3"/>
                    </a:lnTo>
                    <a:lnTo>
                      <a:pt x="86" y="5"/>
                    </a:lnTo>
                    <a:lnTo>
                      <a:pt x="85" y="7"/>
                    </a:lnTo>
                    <a:lnTo>
                      <a:pt x="80" y="5"/>
                    </a:lnTo>
                    <a:lnTo>
                      <a:pt x="71" y="8"/>
                    </a:lnTo>
                    <a:lnTo>
                      <a:pt x="62" y="7"/>
                    </a:lnTo>
                    <a:lnTo>
                      <a:pt x="48" y="7"/>
                    </a:lnTo>
                    <a:lnTo>
                      <a:pt x="42" y="10"/>
                    </a:lnTo>
                    <a:lnTo>
                      <a:pt x="38" y="8"/>
                    </a:lnTo>
                    <a:lnTo>
                      <a:pt x="37" y="10"/>
                    </a:lnTo>
                    <a:lnTo>
                      <a:pt x="35" y="12"/>
                    </a:lnTo>
                    <a:lnTo>
                      <a:pt x="33" y="17"/>
                    </a:lnTo>
                    <a:lnTo>
                      <a:pt x="27" y="20"/>
                    </a:lnTo>
                    <a:lnTo>
                      <a:pt x="22" y="20"/>
                    </a:lnTo>
                    <a:lnTo>
                      <a:pt x="17" y="25"/>
                    </a:lnTo>
                    <a:lnTo>
                      <a:pt x="12" y="28"/>
                    </a:lnTo>
                    <a:lnTo>
                      <a:pt x="13" y="33"/>
                    </a:lnTo>
                    <a:lnTo>
                      <a:pt x="10" y="38"/>
                    </a:lnTo>
                    <a:lnTo>
                      <a:pt x="3" y="43"/>
                    </a:lnTo>
                    <a:lnTo>
                      <a:pt x="3" y="43"/>
                    </a:lnTo>
                    <a:lnTo>
                      <a:pt x="3" y="45"/>
                    </a:lnTo>
                    <a:lnTo>
                      <a:pt x="3" y="45"/>
                    </a:lnTo>
                    <a:lnTo>
                      <a:pt x="0" y="57"/>
                    </a:lnTo>
                    <a:lnTo>
                      <a:pt x="5" y="62"/>
                    </a:lnTo>
                    <a:lnTo>
                      <a:pt x="7" y="62"/>
                    </a:lnTo>
                    <a:lnTo>
                      <a:pt x="15" y="65"/>
                    </a:lnTo>
                    <a:lnTo>
                      <a:pt x="22" y="68"/>
                    </a:lnTo>
                    <a:lnTo>
                      <a:pt x="23" y="67"/>
                    </a:lnTo>
                    <a:lnTo>
                      <a:pt x="20" y="65"/>
                    </a:lnTo>
                    <a:lnTo>
                      <a:pt x="22" y="65"/>
                    </a:lnTo>
                    <a:lnTo>
                      <a:pt x="27" y="65"/>
                    </a:lnTo>
                    <a:lnTo>
                      <a:pt x="30" y="68"/>
                    </a:lnTo>
                    <a:lnTo>
                      <a:pt x="32" y="72"/>
                    </a:lnTo>
                    <a:lnTo>
                      <a:pt x="43" y="72"/>
                    </a:lnTo>
                    <a:lnTo>
                      <a:pt x="47" y="67"/>
                    </a:lnTo>
                    <a:lnTo>
                      <a:pt x="45" y="65"/>
                    </a:lnTo>
                    <a:lnTo>
                      <a:pt x="47" y="63"/>
                    </a:lnTo>
                    <a:lnTo>
                      <a:pt x="50" y="65"/>
                    </a:lnTo>
                    <a:lnTo>
                      <a:pt x="50" y="67"/>
                    </a:lnTo>
                    <a:lnTo>
                      <a:pt x="53" y="67"/>
                    </a:lnTo>
                    <a:lnTo>
                      <a:pt x="53" y="65"/>
                    </a:lnTo>
                    <a:lnTo>
                      <a:pt x="55" y="67"/>
                    </a:lnTo>
                    <a:lnTo>
                      <a:pt x="55" y="68"/>
                    </a:lnTo>
                    <a:lnTo>
                      <a:pt x="57" y="72"/>
                    </a:lnTo>
                    <a:lnTo>
                      <a:pt x="57" y="7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57" name="Freeform 160"/>
              <p:cNvSpPr>
                <a:spLocks/>
              </p:cNvSpPr>
              <p:nvPr/>
            </p:nvSpPr>
            <p:spPr bwMode="auto">
              <a:xfrm>
                <a:off x="5275199" y="3055971"/>
                <a:ext cx="14983" cy="29052"/>
              </a:xfrm>
              <a:custGeom>
                <a:avLst/>
                <a:gdLst/>
                <a:ahLst/>
                <a:cxnLst>
                  <a:cxn ang="0">
                    <a:pos x="0" y="13"/>
                  </a:cxn>
                  <a:cxn ang="0">
                    <a:pos x="0" y="13"/>
                  </a:cxn>
                  <a:cxn ang="0">
                    <a:pos x="0" y="11"/>
                  </a:cxn>
                  <a:cxn ang="0">
                    <a:pos x="3" y="10"/>
                  </a:cxn>
                  <a:cxn ang="0">
                    <a:pos x="7" y="10"/>
                  </a:cxn>
                  <a:cxn ang="0">
                    <a:pos x="7" y="11"/>
                  </a:cxn>
                  <a:cxn ang="0">
                    <a:pos x="8" y="11"/>
                  </a:cxn>
                  <a:cxn ang="0">
                    <a:pos x="8" y="10"/>
                  </a:cxn>
                  <a:cxn ang="0">
                    <a:pos x="10" y="10"/>
                  </a:cxn>
                  <a:cxn ang="0">
                    <a:pos x="10" y="10"/>
                  </a:cxn>
                  <a:cxn ang="0">
                    <a:pos x="13" y="5"/>
                  </a:cxn>
                  <a:cxn ang="0">
                    <a:pos x="15" y="1"/>
                  </a:cxn>
                  <a:cxn ang="0">
                    <a:pos x="15" y="0"/>
                  </a:cxn>
                  <a:cxn ang="0">
                    <a:pos x="18" y="0"/>
                  </a:cxn>
                  <a:cxn ang="0">
                    <a:pos x="20" y="0"/>
                  </a:cxn>
                  <a:cxn ang="0">
                    <a:pos x="22" y="1"/>
                  </a:cxn>
                  <a:cxn ang="0">
                    <a:pos x="23" y="0"/>
                  </a:cxn>
                  <a:cxn ang="0">
                    <a:pos x="27" y="0"/>
                  </a:cxn>
                  <a:cxn ang="0">
                    <a:pos x="28" y="1"/>
                  </a:cxn>
                  <a:cxn ang="0">
                    <a:pos x="27" y="5"/>
                  </a:cxn>
                  <a:cxn ang="0">
                    <a:pos x="27" y="15"/>
                  </a:cxn>
                  <a:cxn ang="0">
                    <a:pos x="23" y="18"/>
                  </a:cxn>
                  <a:cxn ang="0">
                    <a:pos x="23" y="25"/>
                  </a:cxn>
                  <a:cxn ang="0">
                    <a:pos x="25" y="28"/>
                  </a:cxn>
                  <a:cxn ang="0">
                    <a:pos x="25" y="34"/>
                  </a:cxn>
                  <a:cxn ang="0">
                    <a:pos x="23" y="41"/>
                  </a:cxn>
                  <a:cxn ang="0">
                    <a:pos x="17" y="49"/>
                  </a:cxn>
                  <a:cxn ang="0">
                    <a:pos x="13" y="48"/>
                  </a:cxn>
                  <a:cxn ang="0">
                    <a:pos x="8" y="51"/>
                  </a:cxn>
                  <a:cxn ang="0">
                    <a:pos x="7" y="54"/>
                  </a:cxn>
                  <a:cxn ang="0">
                    <a:pos x="7" y="54"/>
                  </a:cxn>
                  <a:cxn ang="0">
                    <a:pos x="5" y="56"/>
                  </a:cxn>
                  <a:cxn ang="0">
                    <a:pos x="3" y="54"/>
                  </a:cxn>
                  <a:cxn ang="0">
                    <a:pos x="0" y="54"/>
                  </a:cxn>
                  <a:cxn ang="0">
                    <a:pos x="0" y="15"/>
                  </a:cxn>
                  <a:cxn ang="0">
                    <a:pos x="0" y="13"/>
                  </a:cxn>
                </a:cxnLst>
                <a:rect l="0" t="0" r="r" b="b"/>
                <a:pathLst>
                  <a:path w="28" h="56">
                    <a:moveTo>
                      <a:pt x="0" y="13"/>
                    </a:moveTo>
                    <a:lnTo>
                      <a:pt x="0" y="13"/>
                    </a:lnTo>
                    <a:lnTo>
                      <a:pt x="0" y="11"/>
                    </a:lnTo>
                    <a:lnTo>
                      <a:pt x="3" y="10"/>
                    </a:lnTo>
                    <a:lnTo>
                      <a:pt x="7" y="10"/>
                    </a:lnTo>
                    <a:lnTo>
                      <a:pt x="7" y="11"/>
                    </a:lnTo>
                    <a:lnTo>
                      <a:pt x="8" y="11"/>
                    </a:lnTo>
                    <a:lnTo>
                      <a:pt x="8" y="10"/>
                    </a:lnTo>
                    <a:lnTo>
                      <a:pt x="10" y="10"/>
                    </a:lnTo>
                    <a:lnTo>
                      <a:pt x="10" y="10"/>
                    </a:lnTo>
                    <a:lnTo>
                      <a:pt x="13" y="5"/>
                    </a:lnTo>
                    <a:lnTo>
                      <a:pt x="15" y="1"/>
                    </a:lnTo>
                    <a:lnTo>
                      <a:pt x="15" y="0"/>
                    </a:lnTo>
                    <a:lnTo>
                      <a:pt x="18" y="0"/>
                    </a:lnTo>
                    <a:lnTo>
                      <a:pt x="20" y="0"/>
                    </a:lnTo>
                    <a:lnTo>
                      <a:pt x="22" y="1"/>
                    </a:lnTo>
                    <a:lnTo>
                      <a:pt x="23" y="0"/>
                    </a:lnTo>
                    <a:lnTo>
                      <a:pt x="27" y="0"/>
                    </a:lnTo>
                    <a:lnTo>
                      <a:pt x="28" y="1"/>
                    </a:lnTo>
                    <a:lnTo>
                      <a:pt x="27" y="5"/>
                    </a:lnTo>
                    <a:lnTo>
                      <a:pt x="27" y="15"/>
                    </a:lnTo>
                    <a:lnTo>
                      <a:pt x="23" y="18"/>
                    </a:lnTo>
                    <a:lnTo>
                      <a:pt x="23" y="25"/>
                    </a:lnTo>
                    <a:lnTo>
                      <a:pt x="25" y="28"/>
                    </a:lnTo>
                    <a:lnTo>
                      <a:pt x="25" y="34"/>
                    </a:lnTo>
                    <a:lnTo>
                      <a:pt x="23" y="41"/>
                    </a:lnTo>
                    <a:lnTo>
                      <a:pt x="17" y="49"/>
                    </a:lnTo>
                    <a:lnTo>
                      <a:pt x="13" y="48"/>
                    </a:lnTo>
                    <a:lnTo>
                      <a:pt x="8" y="51"/>
                    </a:lnTo>
                    <a:lnTo>
                      <a:pt x="7" y="54"/>
                    </a:lnTo>
                    <a:lnTo>
                      <a:pt x="7" y="54"/>
                    </a:lnTo>
                    <a:lnTo>
                      <a:pt x="5" y="56"/>
                    </a:lnTo>
                    <a:lnTo>
                      <a:pt x="3" y="54"/>
                    </a:lnTo>
                    <a:lnTo>
                      <a:pt x="0" y="54"/>
                    </a:lnTo>
                    <a:lnTo>
                      <a:pt x="0" y="15"/>
                    </a:lnTo>
                    <a:lnTo>
                      <a:pt x="0" y="1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58" name="Freeform 161"/>
              <p:cNvSpPr>
                <a:spLocks/>
              </p:cNvSpPr>
              <p:nvPr/>
            </p:nvSpPr>
            <p:spPr bwMode="auto">
              <a:xfrm>
                <a:off x="5233460" y="3062197"/>
                <a:ext cx="53512" cy="49804"/>
              </a:xfrm>
              <a:custGeom>
                <a:avLst/>
                <a:gdLst/>
                <a:ahLst/>
                <a:cxnLst>
                  <a:cxn ang="0">
                    <a:pos x="48" y="95"/>
                  </a:cxn>
                  <a:cxn ang="0">
                    <a:pos x="49" y="93"/>
                  </a:cxn>
                  <a:cxn ang="0">
                    <a:pos x="49" y="90"/>
                  </a:cxn>
                  <a:cxn ang="0">
                    <a:pos x="54" y="86"/>
                  </a:cxn>
                  <a:cxn ang="0">
                    <a:pos x="61" y="85"/>
                  </a:cxn>
                  <a:cxn ang="0">
                    <a:pos x="64" y="83"/>
                  </a:cxn>
                  <a:cxn ang="0">
                    <a:pos x="64" y="81"/>
                  </a:cxn>
                  <a:cxn ang="0">
                    <a:pos x="71" y="76"/>
                  </a:cxn>
                  <a:cxn ang="0">
                    <a:pos x="74" y="71"/>
                  </a:cxn>
                  <a:cxn ang="0">
                    <a:pos x="73" y="66"/>
                  </a:cxn>
                  <a:cxn ang="0">
                    <a:pos x="78" y="63"/>
                  </a:cxn>
                  <a:cxn ang="0">
                    <a:pos x="83" y="58"/>
                  </a:cxn>
                  <a:cxn ang="0">
                    <a:pos x="88" y="58"/>
                  </a:cxn>
                  <a:cxn ang="0">
                    <a:pos x="94" y="55"/>
                  </a:cxn>
                  <a:cxn ang="0">
                    <a:pos x="96" y="50"/>
                  </a:cxn>
                  <a:cxn ang="0">
                    <a:pos x="98" y="48"/>
                  </a:cxn>
                  <a:cxn ang="0">
                    <a:pos x="99" y="46"/>
                  </a:cxn>
                  <a:cxn ang="0">
                    <a:pos x="98" y="45"/>
                  </a:cxn>
                  <a:cxn ang="0">
                    <a:pos x="93" y="45"/>
                  </a:cxn>
                  <a:cxn ang="0">
                    <a:pos x="91" y="46"/>
                  </a:cxn>
                  <a:cxn ang="0">
                    <a:pos x="88" y="45"/>
                  </a:cxn>
                  <a:cxn ang="0">
                    <a:pos x="84" y="45"/>
                  </a:cxn>
                  <a:cxn ang="0">
                    <a:pos x="83" y="41"/>
                  </a:cxn>
                  <a:cxn ang="0">
                    <a:pos x="81" y="43"/>
                  </a:cxn>
                  <a:cxn ang="0">
                    <a:pos x="79" y="41"/>
                  </a:cxn>
                  <a:cxn ang="0">
                    <a:pos x="76" y="41"/>
                  </a:cxn>
                  <a:cxn ang="0">
                    <a:pos x="76" y="2"/>
                  </a:cxn>
                  <a:cxn ang="0">
                    <a:pos x="76" y="0"/>
                  </a:cxn>
                  <a:cxn ang="0">
                    <a:pos x="34" y="0"/>
                  </a:cxn>
                  <a:cxn ang="0">
                    <a:pos x="33" y="12"/>
                  </a:cxn>
                  <a:cxn ang="0">
                    <a:pos x="23" y="13"/>
                  </a:cxn>
                  <a:cxn ang="0">
                    <a:pos x="26" y="15"/>
                  </a:cxn>
                  <a:cxn ang="0">
                    <a:pos x="28" y="17"/>
                  </a:cxn>
                  <a:cxn ang="0">
                    <a:pos x="31" y="21"/>
                  </a:cxn>
                  <a:cxn ang="0">
                    <a:pos x="36" y="25"/>
                  </a:cxn>
                  <a:cxn ang="0">
                    <a:pos x="38" y="25"/>
                  </a:cxn>
                  <a:cxn ang="0">
                    <a:pos x="39" y="26"/>
                  </a:cxn>
                  <a:cxn ang="0">
                    <a:pos x="41" y="30"/>
                  </a:cxn>
                  <a:cxn ang="0">
                    <a:pos x="43" y="31"/>
                  </a:cxn>
                  <a:cxn ang="0">
                    <a:pos x="46" y="31"/>
                  </a:cxn>
                  <a:cxn ang="0">
                    <a:pos x="49" y="33"/>
                  </a:cxn>
                  <a:cxn ang="0">
                    <a:pos x="49" y="36"/>
                  </a:cxn>
                  <a:cxn ang="0">
                    <a:pos x="46" y="38"/>
                  </a:cxn>
                  <a:cxn ang="0">
                    <a:pos x="16" y="38"/>
                  </a:cxn>
                  <a:cxn ang="0">
                    <a:pos x="1" y="60"/>
                  </a:cxn>
                  <a:cxn ang="0">
                    <a:pos x="1" y="63"/>
                  </a:cxn>
                  <a:cxn ang="0">
                    <a:pos x="1" y="65"/>
                  </a:cxn>
                  <a:cxn ang="0">
                    <a:pos x="1" y="66"/>
                  </a:cxn>
                  <a:cxn ang="0">
                    <a:pos x="3" y="68"/>
                  </a:cxn>
                  <a:cxn ang="0">
                    <a:pos x="3" y="68"/>
                  </a:cxn>
                  <a:cxn ang="0">
                    <a:pos x="3" y="71"/>
                  </a:cxn>
                  <a:cxn ang="0">
                    <a:pos x="1" y="73"/>
                  </a:cxn>
                  <a:cxn ang="0">
                    <a:pos x="0" y="75"/>
                  </a:cxn>
                  <a:cxn ang="0">
                    <a:pos x="0" y="75"/>
                  </a:cxn>
                  <a:cxn ang="0">
                    <a:pos x="3" y="80"/>
                  </a:cxn>
                  <a:cxn ang="0">
                    <a:pos x="6" y="85"/>
                  </a:cxn>
                  <a:cxn ang="0">
                    <a:pos x="10" y="85"/>
                  </a:cxn>
                  <a:cxn ang="0">
                    <a:pos x="13" y="88"/>
                  </a:cxn>
                  <a:cxn ang="0">
                    <a:pos x="26" y="93"/>
                  </a:cxn>
                  <a:cxn ang="0">
                    <a:pos x="33" y="93"/>
                  </a:cxn>
                  <a:cxn ang="0">
                    <a:pos x="39" y="91"/>
                  </a:cxn>
                  <a:cxn ang="0">
                    <a:pos x="48" y="95"/>
                  </a:cxn>
                </a:cxnLst>
                <a:rect l="0" t="0" r="r" b="b"/>
                <a:pathLst>
                  <a:path w="99" h="95">
                    <a:moveTo>
                      <a:pt x="48" y="95"/>
                    </a:moveTo>
                    <a:lnTo>
                      <a:pt x="49" y="93"/>
                    </a:lnTo>
                    <a:lnTo>
                      <a:pt x="49" y="90"/>
                    </a:lnTo>
                    <a:lnTo>
                      <a:pt x="54" y="86"/>
                    </a:lnTo>
                    <a:lnTo>
                      <a:pt x="61" y="85"/>
                    </a:lnTo>
                    <a:lnTo>
                      <a:pt x="64" y="83"/>
                    </a:lnTo>
                    <a:lnTo>
                      <a:pt x="64" y="81"/>
                    </a:lnTo>
                    <a:lnTo>
                      <a:pt x="71" y="76"/>
                    </a:lnTo>
                    <a:lnTo>
                      <a:pt x="74" y="71"/>
                    </a:lnTo>
                    <a:lnTo>
                      <a:pt x="73" y="66"/>
                    </a:lnTo>
                    <a:lnTo>
                      <a:pt x="78" y="63"/>
                    </a:lnTo>
                    <a:lnTo>
                      <a:pt x="83" y="58"/>
                    </a:lnTo>
                    <a:lnTo>
                      <a:pt x="88" y="58"/>
                    </a:lnTo>
                    <a:lnTo>
                      <a:pt x="94" y="55"/>
                    </a:lnTo>
                    <a:lnTo>
                      <a:pt x="96" y="50"/>
                    </a:lnTo>
                    <a:lnTo>
                      <a:pt x="98" y="48"/>
                    </a:lnTo>
                    <a:lnTo>
                      <a:pt x="99" y="46"/>
                    </a:lnTo>
                    <a:lnTo>
                      <a:pt x="98" y="45"/>
                    </a:lnTo>
                    <a:lnTo>
                      <a:pt x="93" y="45"/>
                    </a:lnTo>
                    <a:lnTo>
                      <a:pt x="91" y="46"/>
                    </a:lnTo>
                    <a:lnTo>
                      <a:pt x="88" y="45"/>
                    </a:lnTo>
                    <a:lnTo>
                      <a:pt x="84" y="45"/>
                    </a:lnTo>
                    <a:lnTo>
                      <a:pt x="83" y="41"/>
                    </a:lnTo>
                    <a:lnTo>
                      <a:pt x="81" y="43"/>
                    </a:lnTo>
                    <a:lnTo>
                      <a:pt x="79" y="41"/>
                    </a:lnTo>
                    <a:lnTo>
                      <a:pt x="76" y="41"/>
                    </a:lnTo>
                    <a:lnTo>
                      <a:pt x="76" y="2"/>
                    </a:lnTo>
                    <a:lnTo>
                      <a:pt x="76" y="0"/>
                    </a:lnTo>
                    <a:lnTo>
                      <a:pt x="34" y="0"/>
                    </a:lnTo>
                    <a:lnTo>
                      <a:pt x="33" y="12"/>
                    </a:lnTo>
                    <a:lnTo>
                      <a:pt x="23" y="13"/>
                    </a:lnTo>
                    <a:lnTo>
                      <a:pt x="26" y="15"/>
                    </a:lnTo>
                    <a:lnTo>
                      <a:pt x="28" y="17"/>
                    </a:lnTo>
                    <a:lnTo>
                      <a:pt x="31" y="21"/>
                    </a:lnTo>
                    <a:lnTo>
                      <a:pt x="36" y="25"/>
                    </a:lnTo>
                    <a:lnTo>
                      <a:pt x="38" y="25"/>
                    </a:lnTo>
                    <a:lnTo>
                      <a:pt x="39" y="26"/>
                    </a:lnTo>
                    <a:lnTo>
                      <a:pt x="41" y="30"/>
                    </a:lnTo>
                    <a:lnTo>
                      <a:pt x="43" y="31"/>
                    </a:lnTo>
                    <a:lnTo>
                      <a:pt x="46" y="31"/>
                    </a:lnTo>
                    <a:lnTo>
                      <a:pt x="49" y="33"/>
                    </a:lnTo>
                    <a:lnTo>
                      <a:pt x="49" y="36"/>
                    </a:lnTo>
                    <a:lnTo>
                      <a:pt x="46" y="38"/>
                    </a:lnTo>
                    <a:lnTo>
                      <a:pt x="16" y="38"/>
                    </a:lnTo>
                    <a:lnTo>
                      <a:pt x="1" y="60"/>
                    </a:lnTo>
                    <a:lnTo>
                      <a:pt x="1" y="63"/>
                    </a:lnTo>
                    <a:lnTo>
                      <a:pt x="1" y="65"/>
                    </a:lnTo>
                    <a:lnTo>
                      <a:pt x="1" y="66"/>
                    </a:lnTo>
                    <a:lnTo>
                      <a:pt x="3" y="68"/>
                    </a:lnTo>
                    <a:lnTo>
                      <a:pt x="3" y="68"/>
                    </a:lnTo>
                    <a:lnTo>
                      <a:pt x="3" y="71"/>
                    </a:lnTo>
                    <a:lnTo>
                      <a:pt x="1" y="73"/>
                    </a:lnTo>
                    <a:lnTo>
                      <a:pt x="0" y="75"/>
                    </a:lnTo>
                    <a:lnTo>
                      <a:pt x="0" y="75"/>
                    </a:lnTo>
                    <a:lnTo>
                      <a:pt x="3" y="80"/>
                    </a:lnTo>
                    <a:lnTo>
                      <a:pt x="6" y="85"/>
                    </a:lnTo>
                    <a:lnTo>
                      <a:pt x="10" y="85"/>
                    </a:lnTo>
                    <a:lnTo>
                      <a:pt x="13" y="88"/>
                    </a:lnTo>
                    <a:lnTo>
                      <a:pt x="26" y="93"/>
                    </a:lnTo>
                    <a:lnTo>
                      <a:pt x="33" y="93"/>
                    </a:lnTo>
                    <a:lnTo>
                      <a:pt x="39" y="91"/>
                    </a:lnTo>
                    <a:lnTo>
                      <a:pt x="48" y="9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59" name="Freeform 162"/>
              <p:cNvSpPr>
                <a:spLocks noEditPoints="1"/>
              </p:cNvSpPr>
              <p:nvPr/>
            </p:nvSpPr>
            <p:spPr bwMode="auto">
              <a:xfrm>
                <a:off x="4941282" y="2860905"/>
                <a:ext cx="370306" cy="240720"/>
              </a:xfrm>
              <a:custGeom>
                <a:avLst/>
                <a:gdLst/>
                <a:ahLst/>
                <a:cxnLst>
                  <a:cxn ang="0">
                    <a:pos x="261" y="43"/>
                  </a:cxn>
                  <a:cxn ang="0">
                    <a:pos x="279" y="63"/>
                  </a:cxn>
                  <a:cxn ang="0">
                    <a:pos x="289" y="88"/>
                  </a:cxn>
                  <a:cxn ang="0">
                    <a:pos x="309" y="103"/>
                  </a:cxn>
                  <a:cxn ang="0">
                    <a:pos x="331" y="102"/>
                  </a:cxn>
                  <a:cxn ang="0">
                    <a:pos x="359" y="88"/>
                  </a:cxn>
                  <a:cxn ang="0">
                    <a:pos x="384" y="118"/>
                  </a:cxn>
                  <a:cxn ang="0">
                    <a:pos x="404" y="156"/>
                  </a:cxn>
                  <a:cxn ang="0">
                    <a:pos x="432" y="188"/>
                  </a:cxn>
                  <a:cxn ang="0">
                    <a:pos x="449" y="196"/>
                  </a:cxn>
                  <a:cxn ang="0">
                    <a:pos x="437" y="216"/>
                  </a:cxn>
                  <a:cxn ang="0">
                    <a:pos x="429" y="274"/>
                  </a:cxn>
                  <a:cxn ang="0">
                    <a:pos x="435" y="309"/>
                  </a:cxn>
                  <a:cxn ang="0">
                    <a:pos x="474" y="366"/>
                  </a:cxn>
                  <a:cxn ang="0">
                    <a:pos x="527" y="372"/>
                  </a:cxn>
                  <a:cxn ang="0">
                    <a:pos x="568" y="379"/>
                  </a:cxn>
                  <a:cxn ang="0">
                    <a:pos x="591" y="344"/>
                  </a:cxn>
                  <a:cxn ang="0">
                    <a:pos x="653" y="303"/>
                  </a:cxn>
                  <a:cxn ang="0">
                    <a:pos x="684" y="322"/>
                  </a:cxn>
                  <a:cxn ang="0">
                    <a:pos x="668" y="357"/>
                  </a:cxn>
                  <a:cxn ang="0">
                    <a:pos x="656" y="366"/>
                  </a:cxn>
                  <a:cxn ang="0">
                    <a:pos x="631" y="386"/>
                  </a:cxn>
                  <a:cxn ang="0">
                    <a:pos x="575" y="406"/>
                  </a:cxn>
                  <a:cxn ang="0">
                    <a:pos x="563" y="427"/>
                  </a:cxn>
                  <a:cxn ang="0">
                    <a:pos x="542" y="460"/>
                  </a:cxn>
                  <a:cxn ang="0">
                    <a:pos x="495" y="425"/>
                  </a:cxn>
                  <a:cxn ang="0">
                    <a:pos x="492" y="425"/>
                  </a:cxn>
                  <a:cxn ang="0">
                    <a:pos x="485" y="429"/>
                  </a:cxn>
                  <a:cxn ang="0">
                    <a:pos x="404" y="425"/>
                  </a:cxn>
                  <a:cxn ang="0">
                    <a:pos x="351" y="407"/>
                  </a:cxn>
                  <a:cxn ang="0">
                    <a:pos x="291" y="381"/>
                  </a:cxn>
                  <a:cxn ang="0">
                    <a:pos x="251" y="356"/>
                  </a:cxn>
                  <a:cxn ang="0">
                    <a:pos x="239" y="322"/>
                  </a:cxn>
                  <a:cxn ang="0">
                    <a:pos x="236" y="278"/>
                  </a:cxn>
                  <a:cxn ang="0">
                    <a:pos x="186" y="219"/>
                  </a:cxn>
                  <a:cxn ang="0">
                    <a:pos x="160" y="193"/>
                  </a:cxn>
                  <a:cxn ang="0">
                    <a:pos x="163" y="171"/>
                  </a:cxn>
                  <a:cxn ang="0">
                    <a:pos x="136" y="138"/>
                  </a:cxn>
                  <a:cxn ang="0">
                    <a:pos x="111" y="115"/>
                  </a:cxn>
                  <a:cxn ang="0">
                    <a:pos x="93" y="77"/>
                  </a:cxn>
                  <a:cxn ang="0">
                    <a:pos x="80" y="38"/>
                  </a:cxn>
                  <a:cxn ang="0">
                    <a:pos x="50" y="43"/>
                  </a:cxn>
                  <a:cxn ang="0">
                    <a:pos x="68" y="100"/>
                  </a:cxn>
                  <a:cxn ang="0">
                    <a:pos x="91" y="136"/>
                  </a:cxn>
                  <a:cxn ang="0">
                    <a:pos x="108" y="160"/>
                  </a:cxn>
                  <a:cxn ang="0">
                    <a:pos x="120" y="201"/>
                  </a:cxn>
                  <a:cxn ang="0">
                    <a:pos x="131" y="226"/>
                  </a:cxn>
                  <a:cxn ang="0">
                    <a:pos x="138" y="261"/>
                  </a:cxn>
                  <a:cxn ang="0">
                    <a:pos x="103" y="223"/>
                  </a:cxn>
                  <a:cxn ang="0">
                    <a:pos x="86" y="175"/>
                  </a:cxn>
                  <a:cxn ang="0">
                    <a:pos x="58" y="156"/>
                  </a:cxn>
                  <a:cxn ang="0">
                    <a:pos x="38" y="131"/>
                  </a:cxn>
                  <a:cxn ang="0">
                    <a:pos x="53" y="121"/>
                  </a:cxn>
                  <a:cxn ang="0">
                    <a:pos x="25" y="82"/>
                  </a:cxn>
                  <a:cxn ang="0">
                    <a:pos x="15" y="42"/>
                  </a:cxn>
                  <a:cxn ang="0">
                    <a:pos x="128" y="210"/>
                  </a:cxn>
                  <a:cxn ang="0">
                    <a:pos x="130" y="221"/>
                  </a:cxn>
                  <a:cxn ang="0">
                    <a:pos x="439" y="216"/>
                  </a:cxn>
                </a:cxnLst>
                <a:rect l="0" t="0" r="r" b="b"/>
                <a:pathLst>
                  <a:path w="693" h="464">
                    <a:moveTo>
                      <a:pt x="0" y="2"/>
                    </a:moveTo>
                    <a:lnTo>
                      <a:pt x="58" y="0"/>
                    </a:lnTo>
                    <a:lnTo>
                      <a:pt x="60" y="2"/>
                    </a:lnTo>
                    <a:lnTo>
                      <a:pt x="58" y="4"/>
                    </a:lnTo>
                    <a:lnTo>
                      <a:pt x="141" y="38"/>
                    </a:lnTo>
                    <a:lnTo>
                      <a:pt x="209" y="40"/>
                    </a:lnTo>
                    <a:lnTo>
                      <a:pt x="211" y="32"/>
                    </a:lnTo>
                    <a:lnTo>
                      <a:pt x="249" y="33"/>
                    </a:lnTo>
                    <a:lnTo>
                      <a:pt x="254" y="35"/>
                    </a:lnTo>
                    <a:lnTo>
                      <a:pt x="258" y="40"/>
                    </a:lnTo>
                    <a:lnTo>
                      <a:pt x="261" y="43"/>
                    </a:lnTo>
                    <a:lnTo>
                      <a:pt x="261" y="45"/>
                    </a:lnTo>
                    <a:lnTo>
                      <a:pt x="263" y="45"/>
                    </a:lnTo>
                    <a:lnTo>
                      <a:pt x="266" y="48"/>
                    </a:lnTo>
                    <a:lnTo>
                      <a:pt x="264" y="50"/>
                    </a:lnTo>
                    <a:lnTo>
                      <a:pt x="268" y="52"/>
                    </a:lnTo>
                    <a:lnTo>
                      <a:pt x="273" y="53"/>
                    </a:lnTo>
                    <a:lnTo>
                      <a:pt x="271" y="55"/>
                    </a:lnTo>
                    <a:lnTo>
                      <a:pt x="271" y="58"/>
                    </a:lnTo>
                    <a:lnTo>
                      <a:pt x="274" y="58"/>
                    </a:lnTo>
                    <a:lnTo>
                      <a:pt x="278" y="60"/>
                    </a:lnTo>
                    <a:lnTo>
                      <a:pt x="279" y="63"/>
                    </a:lnTo>
                    <a:lnTo>
                      <a:pt x="279" y="68"/>
                    </a:lnTo>
                    <a:lnTo>
                      <a:pt x="281" y="70"/>
                    </a:lnTo>
                    <a:lnTo>
                      <a:pt x="282" y="70"/>
                    </a:lnTo>
                    <a:lnTo>
                      <a:pt x="282" y="72"/>
                    </a:lnTo>
                    <a:lnTo>
                      <a:pt x="286" y="75"/>
                    </a:lnTo>
                    <a:lnTo>
                      <a:pt x="286" y="78"/>
                    </a:lnTo>
                    <a:lnTo>
                      <a:pt x="284" y="78"/>
                    </a:lnTo>
                    <a:lnTo>
                      <a:pt x="282" y="80"/>
                    </a:lnTo>
                    <a:lnTo>
                      <a:pt x="282" y="82"/>
                    </a:lnTo>
                    <a:lnTo>
                      <a:pt x="286" y="85"/>
                    </a:lnTo>
                    <a:lnTo>
                      <a:pt x="289" y="88"/>
                    </a:lnTo>
                    <a:lnTo>
                      <a:pt x="291" y="92"/>
                    </a:lnTo>
                    <a:lnTo>
                      <a:pt x="291" y="93"/>
                    </a:lnTo>
                    <a:lnTo>
                      <a:pt x="292" y="93"/>
                    </a:lnTo>
                    <a:lnTo>
                      <a:pt x="294" y="95"/>
                    </a:lnTo>
                    <a:lnTo>
                      <a:pt x="296" y="95"/>
                    </a:lnTo>
                    <a:lnTo>
                      <a:pt x="297" y="97"/>
                    </a:lnTo>
                    <a:lnTo>
                      <a:pt x="299" y="97"/>
                    </a:lnTo>
                    <a:lnTo>
                      <a:pt x="299" y="98"/>
                    </a:lnTo>
                    <a:lnTo>
                      <a:pt x="301" y="100"/>
                    </a:lnTo>
                    <a:lnTo>
                      <a:pt x="304" y="100"/>
                    </a:lnTo>
                    <a:lnTo>
                      <a:pt x="309" y="103"/>
                    </a:lnTo>
                    <a:lnTo>
                      <a:pt x="309" y="105"/>
                    </a:lnTo>
                    <a:lnTo>
                      <a:pt x="312" y="105"/>
                    </a:lnTo>
                    <a:lnTo>
                      <a:pt x="317" y="108"/>
                    </a:lnTo>
                    <a:lnTo>
                      <a:pt x="319" y="108"/>
                    </a:lnTo>
                    <a:lnTo>
                      <a:pt x="321" y="110"/>
                    </a:lnTo>
                    <a:lnTo>
                      <a:pt x="324" y="108"/>
                    </a:lnTo>
                    <a:lnTo>
                      <a:pt x="324" y="107"/>
                    </a:lnTo>
                    <a:lnTo>
                      <a:pt x="327" y="105"/>
                    </a:lnTo>
                    <a:lnTo>
                      <a:pt x="331" y="105"/>
                    </a:lnTo>
                    <a:lnTo>
                      <a:pt x="331" y="102"/>
                    </a:lnTo>
                    <a:lnTo>
                      <a:pt x="331" y="102"/>
                    </a:lnTo>
                    <a:lnTo>
                      <a:pt x="332" y="98"/>
                    </a:lnTo>
                    <a:lnTo>
                      <a:pt x="336" y="93"/>
                    </a:lnTo>
                    <a:lnTo>
                      <a:pt x="339" y="90"/>
                    </a:lnTo>
                    <a:lnTo>
                      <a:pt x="341" y="90"/>
                    </a:lnTo>
                    <a:lnTo>
                      <a:pt x="342" y="90"/>
                    </a:lnTo>
                    <a:lnTo>
                      <a:pt x="344" y="90"/>
                    </a:lnTo>
                    <a:lnTo>
                      <a:pt x="346" y="90"/>
                    </a:lnTo>
                    <a:lnTo>
                      <a:pt x="347" y="88"/>
                    </a:lnTo>
                    <a:lnTo>
                      <a:pt x="351" y="88"/>
                    </a:lnTo>
                    <a:lnTo>
                      <a:pt x="356" y="88"/>
                    </a:lnTo>
                    <a:lnTo>
                      <a:pt x="359" y="88"/>
                    </a:lnTo>
                    <a:lnTo>
                      <a:pt x="362" y="88"/>
                    </a:lnTo>
                    <a:lnTo>
                      <a:pt x="362" y="90"/>
                    </a:lnTo>
                    <a:lnTo>
                      <a:pt x="366" y="90"/>
                    </a:lnTo>
                    <a:lnTo>
                      <a:pt x="369" y="92"/>
                    </a:lnTo>
                    <a:lnTo>
                      <a:pt x="371" y="95"/>
                    </a:lnTo>
                    <a:lnTo>
                      <a:pt x="376" y="98"/>
                    </a:lnTo>
                    <a:lnTo>
                      <a:pt x="379" y="103"/>
                    </a:lnTo>
                    <a:lnTo>
                      <a:pt x="382" y="108"/>
                    </a:lnTo>
                    <a:lnTo>
                      <a:pt x="382" y="110"/>
                    </a:lnTo>
                    <a:lnTo>
                      <a:pt x="384" y="113"/>
                    </a:lnTo>
                    <a:lnTo>
                      <a:pt x="384" y="118"/>
                    </a:lnTo>
                    <a:lnTo>
                      <a:pt x="385" y="120"/>
                    </a:lnTo>
                    <a:lnTo>
                      <a:pt x="387" y="121"/>
                    </a:lnTo>
                    <a:lnTo>
                      <a:pt x="390" y="130"/>
                    </a:lnTo>
                    <a:lnTo>
                      <a:pt x="392" y="131"/>
                    </a:lnTo>
                    <a:lnTo>
                      <a:pt x="394" y="135"/>
                    </a:lnTo>
                    <a:lnTo>
                      <a:pt x="397" y="136"/>
                    </a:lnTo>
                    <a:lnTo>
                      <a:pt x="399" y="140"/>
                    </a:lnTo>
                    <a:lnTo>
                      <a:pt x="400" y="143"/>
                    </a:lnTo>
                    <a:lnTo>
                      <a:pt x="405" y="148"/>
                    </a:lnTo>
                    <a:lnTo>
                      <a:pt x="404" y="151"/>
                    </a:lnTo>
                    <a:lnTo>
                      <a:pt x="404" y="156"/>
                    </a:lnTo>
                    <a:lnTo>
                      <a:pt x="404" y="156"/>
                    </a:lnTo>
                    <a:lnTo>
                      <a:pt x="404" y="158"/>
                    </a:lnTo>
                    <a:lnTo>
                      <a:pt x="409" y="171"/>
                    </a:lnTo>
                    <a:lnTo>
                      <a:pt x="409" y="176"/>
                    </a:lnTo>
                    <a:lnTo>
                      <a:pt x="410" y="178"/>
                    </a:lnTo>
                    <a:lnTo>
                      <a:pt x="412" y="180"/>
                    </a:lnTo>
                    <a:lnTo>
                      <a:pt x="414" y="180"/>
                    </a:lnTo>
                    <a:lnTo>
                      <a:pt x="417" y="180"/>
                    </a:lnTo>
                    <a:lnTo>
                      <a:pt x="420" y="181"/>
                    </a:lnTo>
                    <a:lnTo>
                      <a:pt x="424" y="185"/>
                    </a:lnTo>
                    <a:lnTo>
                      <a:pt x="432" y="188"/>
                    </a:lnTo>
                    <a:lnTo>
                      <a:pt x="437" y="190"/>
                    </a:lnTo>
                    <a:lnTo>
                      <a:pt x="442" y="190"/>
                    </a:lnTo>
                    <a:lnTo>
                      <a:pt x="444" y="193"/>
                    </a:lnTo>
                    <a:lnTo>
                      <a:pt x="445" y="195"/>
                    </a:lnTo>
                    <a:lnTo>
                      <a:pt x="444" y="198"/>
                    </a:lnTo>
                    <a:lnTo>
                      <a:pt x="449" y="195"/>
                    </a:lnTo>
                    <a:lnTo>
                      <a:pt x="449" y="188"/>
                    </a:lnTo>
                    <a:lnTo>
                      <a:pt x="452" y="186"/>
                    </a:lnTo>
                    <a:lnTo>
                      <a:pt x="452" y="188"/>
                    </a:lnTo>
                    <a:lnTo>
                      <a:pt x="452" y="193"/>
                    </a:lnTo>
                    <a:lnTo>
                      <a:pt x="449" y="196"/>
                    </a:lnTo>
                    <a:lnTo>
                      <a:pt x="449" y="201"/>
                    </a:lnTo>
                    <a:lnTo>
                      <a:pt x="444" y="205"/>
                    </a:lnTo>
                    <a:lnTo>
                      <a:pt x="444" y="210"/>
                    </a:lnTo>
                    <a:lnTo>
                      <a:pt x="440" y="210"/>
                    </a:lnTo>
                    <a:lnTo>
                      <a:pt x="442" y="208"/>
                    </a:lnTo>
                    <a:lnTo>
                      <a:pt x="442" y="203"/>
                    </a:lnTo>
                    <a:lnTo>
                      <a:pt x="439" y="203"/>
                    </a:lnTo>
                    <a:lnTo>
                      <a:pt x="439" y="210"/>
                    </a:lnTo>
                    <a:lnTo>
                      <a:pt x="435" y="213"/>
                    </a:lnTo>
                    <a:lnTo>
                      <a:pt x="439" y="214"/>
                    </a:lnTo>
                    <a:lnTo>
                      <a:pt x="437" y="216"/>
                    </a:lnTo>
                    <a:lnTo>
                      <a:pt x="435" y="223"/>
                    </a:lnTo>
                    <a:lnTo>
                      <a:pt x="434" y="224"/>
                    </a:lnTo>
                    <a:lnTo>
                      <a:pt x="434" y="229"/>
                    </a:lnTo>
                    <a:lnTo>
                      <a:pt x="435" y="233"/>
                    </a:lnTo>
                    <a:lnTo>
                      <a:pt x="434" y="234"/>
                    </a:lnTo>
                    <a:lnTo>
                      <a:pt x="434" y="238"/>
                    </a:lnTo>
                    <a:lnTo>
                      <a:pt x="430" y="249"/>
                    </a:lnTo>
                    <a:lnTo>
                      <a:pt x="432" y="256"/>
                    </a:lnTo>
                    <a:lnTo>
                      <a:pt x="430" y="266"/>
                    </a:lnTo>
                    <a:lnTo>
                      <a:pt x="427" y="271"/>
                    </a:lnTo>
                    <a:lnTo>
                      <a:pt x="429" y="274"/>
                    </a:lnTo>
                    <a:lnTo>
                      <a:pt x="430" y="283"/>
                    </a:lnTo>
                    <a:lnTo>
                      <a:pt x="429" y="288"/>
                    </a:lnTo>
                    <a:lnTo>
                      <a:pt x="435" y="296"/>
                    </a:lnTo>
                    <a:lnTo>
                      <a:pt x="435" y="303"/>
                    </a:lnTo>
                    <a:lnTo>
                      <a:pt x="434" y="304"/>
                    </a:lnTo>
                    <a:lnTo>
                      <a:pt x="434" y="296"/>
                    </a:lnTo>
                    <a:lnTo>
                      <a:pt x="429" y="289"/>
                    </a:lnTo>
                    <a:lnTo>
                      <a:pt x="427" y="294"/>
                    </a:lnTo>
                    <a:lnTo>
                      <a:pt x="430" y="298"/>
                    </a:lnTo>
                    <a:lnTo>
                      <a:pt x="434" y="308"/>
                    </a:lnTo>
                    <a:lnTo>
                      <a:pt x="435" y="309"/>
                    </a:lnTo>
                    <a:lnTo>
                      <a:pt x="434" y="312"/>
                    </a:lnTo>
                    <a:lnTo>
                      <a:pt x="435" y="316"/>
                    </a:lnTo>
                    <a:lnTo>
                      <a:pt x="437" y="321"/>
                    </a:lnTo>
                    <a:lnTo>
                      <a:pt x="450" y="334"/>
                    </a:lnTo>
                    <a:lnTo>
                      <a:pt x="452" y="339"/>
                    </a:lnTo>
                    <a:lnTo>
                      <a:pt x="457" y="344"/>
                    </a:lnTo>
                    <a:lnTo>
                      <a:pt x="457" y="347"/>
                    </a:lnTo>
                    <a:lnTo>
                      <a:pt x="459" y="351"/>
                    </a:lnTo>
                    <a:lnTo>
                      <a:pt x="469" y="362"/>
                    </a:lnTo>
                    <a:lnTo>
                      <a:pt x="472" y="366"/>
                    </a:lnTo>
                    <a:lnTo>
                      <a:pt x="474" y="366"/>
                    </a:lnTo>
                    <a:lnTo>
                      <a:pt x="480" y="366"/>
                    </a:lnTo>
                    <a:lnTo>
                      <a:pt x="482" y="367"/>
                    </a:lnTo>
                    <a:lnTo>
                      <a:pt x="488" y="369"/>
                    </a:lnTo>
                    <a:lnTo>
                      <a:pt x="493" y="376"/>
                    </a:lnTo>
                    <a:lnTo>
                      <a:pt x="497" y="382"/>
                    </a:lnTo>
                    <a:lnTo>
                      <a:pt x="502" y="379"/>
                    </a:lnTo>
                    <a:lnTo>
                      <a:pt x="510" y="377"/>
                    </a:lnTo>
                    <a:lnTo>
                      <a:pt x="512" y="381"/>
                    </a:lnTo>
                    <a:lnTo>
                      <a:pt x="515" y="381"/>
                    </a:lnTo>
                    <a:lnTo>
                      <a:pt x="525" y="376"/>
                    </a:lnTo>
                    <a:lnTo>
                      <a:pt x="527" y="372"/>
                    </a:lnTo>
                    <a:lnTo>
                      <a:pt x="535" y="372"/>
                    </a:lnTo>
                    <a:lnTo>
                      <a:pt x="540" y="372"/>
                    </a:lnTo>
                    <a:lnTo>
                      <a:pt x="545" y="369"/>
                    </a:lnTo>
                    <a:lnTo>
                      <a:pt x="552" y="369"/>
                    </a:lnTo>
                    <a:lnTo>
                      <a:pt x="557" y="371"/>
                    </a:lnTo>
                    <a:lnTo>
                      <a:pt x="558" y="367"/>
                    </a:lnTo>
                    <a:lnTo>
                      <a:pt x="565" y="369"/>
                    </a:lnTo>
                    <a:lnTo>
                      <a:pt x="562" y="372"/>
                    </a:lnTo>
                    <a:lnTo>
                      <a:pt x="560" y="374"/>
                    </a:lnTo>
                    <a:lnTo>
                      <a:pt x="565" y="376"/>
                    </a:lnTo>
                    <a:lnTo>
                      <a:pt x="568" y="379"/>
                    </a:lnTo>
                    <a:lnTo>
                      <a:pt x="570" y="377"/>
                    </a:lnTo>
                    <a:lnTo>
                      <a:pt x="572" y="376"/>
                    </a:lnTo>
                    <a:lnTo>
                      <a:pt x="577" y="371"/>
                    </a:lnTo>
                    <a:lnTo>
                      <a:pt x="577" y="366"/>
                    </a:lnTo>
                    <a:lnTo>
                      <a:pt x="578" y="361"/>
                    </a:lnTo>
                    <a:lnTo>
                      <a:pt x="573" y="364"/>
                    </a:lnTo>
                    <a:lnTo>
                      <a:pt x="573" y="364"/>
                    </a:lnTo>
                    <a:lnTo>
                      <a:pt x="583" y="357"/>
                    </a:lnTo>
                    <a:lnTo>
                      <a:pt x="586" y="357"/>
                    </a:lnTo>
                    <a:lnTo>
                      <a:pt x="591" y="352"/>
                    </a:lnTo>
                    <a:lnTo>
                      <a:pt x="591" y="344"/>
                    </a:lnTo>
                    <a:lnTo>
                      <a:pt x="600" y="336"/>
                    </a:lnTo>
                    <a:lnTo>
                      <a:pt x="600" y="334"/>
                    </a:lnTo>
                    <a:lnTo>
                      <a:pt x="600" y="321"/>
                    </a:lnTo>
                    <a:lnTo>
                      <a:pt x="610" y="312"/>
                    </a:lnTo>
                    <a:lnTo>
                      <a:pt x="605" y="311"/>
                    </a:lnTo>
                    <a:lnTo>
                      <a:pt x="605" y="308"/>
                    </a:lnTo>
                    <a:lnTo>
                      <a:pt x="621" y="304"/>
                    </a:lnTo>
                    <a:lnTo>
                      <a:pt x="641" y="306"/>
                    </a:lnTo>
                    <a:lnTo>
                      <a:pt x="645" y="301"/>
                    </a:lnTo>
                    <a:lnTo>
                      <a:pt x="651" y="301"/>
                    </a:lnTo>
                    <a:lnTo>
                      <a:pt x="653" y="303"/>
                    </a:lnTo>
                    <a:lnTo>
                      <a:pt x="660" y="299"/>
                    </a:lnTo>
                    <a:lnTo>
                      <a:pt x="660" y="298"/>
                    </a:lnTo>
                    <a:lnTo>
                      <a:pt x="668" y="298"/>
                    </a:lnTo>
                    <a:lnTo>
                      <a:pt x="679" y="299"/>
                    </a:lnTo>
                    <a:lnTo>
                      <a:pt x="683" y="299"/>
                    </a:lnTo>
                    <a:lnTo>
                      <a:pt x="681" y="296"/>
                    </a:lnTo>
                    <a:lnTo>
                      <a:pt x="686" y="296"/>
                    </a:lnTo>
                    <a:lnTo>
                      <a:pt x="693" y="304"/>
                    </a:lnTo>
                    <a:lnTo>
                      <a:pt x="693" y="309"/>
                    </a:lnTo>
                    <a:lnTo>
                      <a:pt x="689" y="314"/>
                    </a:lnTo>
                    <a:lnTo>
                      <a:pt x="684" y="322"/>
                    </a:lnTo>
                    <a:lnTo>
                      <a:pt x="673" y="331"/>
                    </a:lnTo>
                    <a:lnTo>
                      <a:pt x="671" y="334"/>
                    </a:lnTo>
                    <a:lnTo>
                      <a:pt x="671" y="341"/>
                    </a:lnTo>
                    <a:lnTo>
                      <a:pt x="666" y="342"/>
                    </a:lnTo>
                    <a:lnTo>
                      <a:pt x="665" y="344"/>
                    </a:lnTo>
                    <a:lnTo>
                      <a:pt x="668" y="347"/>
                    </a:lnTo>
                    <a:lnTo>
                      <a:pt x="671" y="347"/>
                    </a:lnTo>
                    <a:lnTo>
                      <a:pt x="671" y="349"/>
                    </a:lnTo>
                    <a:lnTo>
                      <a:pt x="666" y="356"/>
                    </a:lnTo>
                    <a:lnTo>
                      <a:pt x="666" y="357"/>
                    </a:lnTo>
                    <a:lnTo>
                      <a:pt x="668" y="357"/>
                    </a:lnTo>
                    <a:lnTo>
                      <a:pt x="670" y="356"/>
                    </a:lnTo>
                    <a:lnTo>
                      <a:pt x="673" y="356"/>
                    </a:lnTo>
                    <a:lnTo>
                      <a:pt x="670" y="359"/>
                    </a:lnTo>
                    <a:lnTo>
                      <a:pt x="666" y="372"/>
                    </a:lnTo>
                    <a:lnTo>
                      <a:pt x="661" y="379"/>
                    </a:lnTo>
                    <a:lnTo>
                      <a:pt x="660" y="381"/>
                    </a:lnTo>
                    <a:lnTo>
                      <a:pt x="658" y="376"/>
                    </a:lnTo>
                    <a:lnTo>
                      <a:pt x="653" y="374"/>
                    </a:lnTo>
                    <a:lnTo>
                      <a:pt x="653" y="372"/>
                    </a:lnTo>
                    <a:lnTo>
                      <a:pt x="655" y="371"/>
                    </a:lnTo>
                    <a:lnTo>
                      <a:pt x="656" y="366"/>
                    </a:lnTo>
                    <a:lnTo>
                      <a:pt x="653" y="366"/>
                    </a:lnTo>
                    <a:lnTo>
                      <a:pt x="648" y="372"/>
                    </a:lnTo>
                    <a:lnTo>
                      <a:pt x="643" y="376"/>
                    </a:lnTo>
                    <a:lnTo>
                      <a:pt x="643" y="376"/>
                    </a:lnTo>
                    <a:lnTo>
                      <a:pt x="641" y="376"/>
                    </a:lnTo>
                    <a:lnTo>
                      <a:pt x="638" y="376"/>
                    </a:lnTo>
                    <a:lnTo>
                      <a:pt x="638" y="377"/>
                    </a:lnTo>
                    <a:lnTo>
                      <a:pt x="636" y="381"/>
                    </a:lnTo>
                    <a:lnTo>
                      <a:pt x="633" y="386"/>
                    </a:lnTo>
                    <a:lnTo>
                      <a:pt x="633" y="386"/>
                    </a:lnTo>
                    <a:lnTo>
                      <a:pt x="631" y="386"/>
                    </a:lnTo>
                    <a:lnTo>
                      <a:pt x="631" y="387"/>
                    </a:lnTo>
                    <a:lnTo>
                      <a:pt x="630" y="387"/>
                    </a:lnTo>
                    <a:lnTo>
                      <a:pt x="630" y="386"/>
                    </a:lnTo>
                    <a:lnTo>
                      <a:pt x="626" y="386"/>
                    </a:lnTo>
                    <a:lnTo>
                      <a:pt x="623" y="387"/>
                    </a:lnTo>
                    <a:lnTo>
                      <a:pt x="623" y="389"/>
                    </a:lnTo>
                    <a:lnTo>
                      <a:pt x="581" y="389"/>
                    </a:lnTo>
                    <a:lnTo>
                      <a:pt x="580" y="401"/>
                    </a:lnTo>
                    <a:lnTo>
                      <a:pt x="570" y="402"/>
                    </a:lnTo>
                    <a:lnTo>
                      <a:pt x="573" y="404"/>
                    </a:lnTo>
                    <a:lnTo>
                      <a:pt x="575" y="406"/>
                    </a:lnTo>
                    <a:lnTo>
                      <a:pt x="578" y="410"/>
                    </a:lnTo>
                    <a:lnTo>
                      <a:pt x="583" y="414"/>
                    </a:lnTo>
                    <a:lnTo>
                      <a:pt x="585" y="414"/>
                    </a:lnTo>
                    <a:lnTo>
                      <a:pt x="586" y="415"/>
                    </a:lnTo>
                    <a:lnTo>
                      <a:pt x="588" y="419"/>
                    </a:lnTo>
                    <a:lnTo>
                      <a:pt x="590" y="420"/>
                    </a:lnTo>
                    <a:lnTo>
                      <a:pt x="593" y="420"/>
                    </a:lnTo>
                    <a:lnTo>
                      <a:pt x="596" y="422"/>
                    </a:lnTo>
                    <a:lnTo>
                      <a:pt x="596" y="425"/>
                    </a:lnTo>
                    <a:lnTo>
                      <a:pt x="593" y="427"/>
                    </a:lnTo>
                    <a:lnTo>
                      <a:pt x="563" y="427"/>
                    </a:lnTo>
                    <a:lnTo>
                      <a:pt x="548" y="449"/>
                    </a:lnTo>
                    <a:lnTo>
                      <a:pt x="548" y="452"/>
                    </a:lnTo>
                    <a:lnTo>
                      <a:pt x="548" y="454"/>
                    </a:lnTo>
                    <a:lnTo>
                      <a:pt x="548" y="455"/>
                    </a:lnTo>
                    <a:lnTo>
                      <a:pt x="550" y="457"/>
                    </a:lnTo>
                    <a:lnTo>
                      <a:pt x="550" y="457"/>
                    </a:lnTo>
                    <a:lnTo>
                      <a:pt x="550" y="460"/>
                    </a:lnTo>
                    <a:lnTo>
                      <a:pt x="548" y="462"/>
                    </a:lnTo>
                    <a:lnTo>
                      <a:pt x="547" y="464"/>
                    </a:lnTo>
                    <a:lnTo>
                      <a:pt x="547" y="464"/>
                    </a:lnTo>
                    <a:lnTo>
                      <a:pt x="542" y="460"/>
                    </a:lnTo>
                    <a:lnTo>
                      <a:pt x="535" y="455"/>
                    </a:lnTo>
                    <a:lnTo>
                      <a:pt x="535" y="452"/>
                    </a:lnTo>
                    <a:lnTo>
                      <a:pt x="530" y="452"/>
                    </a:lnTo>
                    <a:lnTo>
                      <a:pt x="513" y="439"/>
                    </a:lnTo>
                    <a:lnTo>
                      <a:pt x="510" y="435"/>
                    </a:lnTo>
                    <a:lnTo>
                      <a:pt x="510" y="434"/>
                    </a:lnTo>
                    <a:lnTo>
                      <a:pt x="507" y="429"/>
                    </a:lnTo>
                    <a:lnTo>
                      <a:pt x="502" y="425"/>
                    </a:lnTo>
                    <a:lnTo>
                      <a:pt x="497" y="425"/>
                    </a:lnTo>
                    <a:lnTo>
                      <a:pt x="497" y="425"/>
                    </a:lnTo>
                    <a:lnTo>
                      <a:pt x="495" y="425"/>
                    </a:lnTo>
                    <a:lnTo>
                      <a:pt x="495" y="425"/>
                    </a:lnTo>
                    <a:lnTo>
                      <a:pt x="503" y="429"/>
                    </a:lnTo>
                    <a:lnTo>
                      <a:pt x="508" y="434"/>
                    </a:lnTo>
                    <a:lnTo>
                      <a:pt x="508" y="435"/>
                    </a:lnTo>
                    <a:lnTo>
                      <a:pt x="505" y="432"/>
                    </a:lnTo>
                    <a:lnTo>
                      <a:pt x="498" y="429"/>
                    </a:lnTo>
                    <a:lnTo>
                      <a:pt x="493" y="427"/>
                    </a:lnTo>
                    <a:lnTo>
                      <a:pt x="490" y="427"/>
                    </a:lnTo>
                    <a:lnTo>
                      <a:pt x="488" y="427"/>
                    </a:lnTo>
                    <a:lnTo>
                      <a:pt x="490" y="425"/>
                    </a:lnTo>
                    <a:lnTo>
                      <a:pt x="492" y="425"/>
                    </a:lnTo>
                    <a:lnTo>
                      <a:pt x="492" y="424"/>
                    </a:lnTo>
                    <a:lnTo>
                      <a:pt x="488" y="424"/>
                    </a:lnTo>
                    <a:lnTo>
                      <a:pt x="485" y="425"/>
                    </a:lnTo>
                    <a:lnTo>
                      <a:pt x="485" y="422"/>
                    </a:lnTo>
                    <a:lnTo>
                      <a:pt x="483" y="422"/>
                    </a:lnTo>
                    <a:lnTo>
                      <a:pt x="478" y="425"/>
                    </a:lnTo>
                    <a:lnTo>
                      <a:pt x="478" y="427"/>
                    </a:lnTo>
                    <a:lnTo>
                      <a:pt x="482" y="427"/>
                    </a:lnTo>
                    <a:lnTo>
                      <a:pt x="487" y="427"/>
                    </a:lnTo>
                    <a:lnTo>
                      <a:pt x="487" y="429"/>
                    </a:lnTo>
                    <a:lnTo>
                      <a:pt x="485" y="429"/>
                    </a:lnTo>
                    <a:lnTo>
                      <a:pt x="478" y="429"/>
                    </a:lnTo>
                    <a:lnTo>
                      <a:pt x="474" y="429"/>
                    </a:lnTo>
                    <a:lnTo>
                      <a:pt x="467" y="434"/>
                    </a:lnTo>
                    <a:lnTo>
                      <a:pt x="462" y="434"/>
                    </a:lnTo>
                    <a:lnTo>
                      <a:pt x="450" y="439"/>
                    </a:lnTo>
                    <a:lnTo>
                      <a:pt x="445" y="439"/>
                    </a:lnTo>
                    <a:lnTo>
                      <a:pt x="432" y="435"/>
                    </a:lnTo>
                    <a:lnTo>
                      <a:pt x="425" y="432"/>
                    </a:lnTo>
                    <a:lnTo>
                      <a:pt x="417" y="432"/>
                    </a:lnTo>
                    <a:lnTo>
                      <a:pt x="409" y="429"/>
                    </a:lnTo>
                    <a:lnTo>
                      <a:pt x="404" y="425"/>
                    </a:lnTo>
                    <a:lnTo>
                      <a:pt x="402" y="427"/>
                    </a:lnTo>
                    <a:lnTo>
                      <a:pt x="399" y="425"/>
                    </a:lnTo>
                    <a:lnTo>
                      <a:pt x="392" y="424"/>
                    </a:lnTo>
                    <a:lnTo>
                      <a:pt x="389" y="419"/>
                    </a:lnTo>
                    <a:lnTo>
                      <a:pt x="387" y="417"/>
                    </a:lnTo>
                    <a:lnTo>
                      <a:pt x="384" y="419"/>
                    </a:lnTo>
                    <a:lnTo>
                      <a:pt x="377" y="417"/>
                    </a:lnTo>
                    <a:lnTo>
                      <a:pt x="371" y="415"/>
                    </a:lnTo>
                    <a:lnTo>
                      <a:pt x="367" y="412"/>
                    </a:lnTo>
                    <a:lnTo>
                      <a:pt x="362" y="409"/>
                    </a:lnTo>
                    <a:lnTo>
                      <a:pt x="351" y="407"/>
                    </a:lnTo>
                    <a:lnTo>
                      <a:pt x="341" y="404"/>
                    </a:lnTo>
                    <a:lnTo>
                      <a:pt x="332" y="397"/>
                    </a:lnTo>
                    <a:lnTo>
                      <a:pt x="329" y="397"/>
                    </a:lnTo>
                    <a:lnTo>
                      <a:pt x="317" y="386"/>
                    </a:lnTo>
                    <a:lnTo>
                      <a:pt x="316" y="384"/>
                    </a:lnTo>
                    <a:lnTo>
                      <a:pt x="312" y="384"/>
                    </a:lnTo>
                    <a:lnTo>
                      <a:pt x="312" y="386"/>
                    </a:lnTo>
                    <a:lnTo>
                      <a:pt x="307" y="386"/>
                    </a:lnTo>
                    <a:lnTo>
                      <a:pt x="299" y="382"/>
                    </a:lnTo>
                    <a:lnTo>
                      <a:pt x="296" y="382"/>
                    </a:lnTo>
                    <a:lnTo>
                      <a:pt x="291" y="381"/>
                    </a:lnTo>
                    <a:lnTo>
                      <a:pt x="289" y="381"/>
                    </a:lnTo>
                    <a:lnTo>
                      <a:pt x="284" y="379"/>
                    </a:lnTo>
                    <a:lnTo>
                      <a:pt x="281" y="374"/>
                    </a:lnTo>
                    <a:lnTo>
                      <a:pt x="276" y="367"/>
                    </a:lnTo>
                    <a:lnTo>
                      <a:pt x="271" y="362"/>
                    </a:lnTo>
                    <a:lnTo>
                      <a:pt x="264" y="361"/>
                    </a:lnTo>
                    <a:lnTo>
                      <a:pt x="264" y="359"/>
                    </a:lnTo>
                    <a:lnTo>
                      <a:pt x="266" y="356"/>
                    </a:lnTo>
                    <a:lnTo>
                      <a:pt x="264" y="356"/>
                    </a:lnTo>
                    <a:lnTo>
                      <a:pt x="258" y="357"/>
                    </a:lnTo>
                    <a:lnTo>
                      <a:pt x="251" y="356"/>
                    </a:lnTo>
                    <a:lnTo>
                      <a:pt x="249" y="352"/>
                    </a:lnTo>
                    <a:lnTo>
                      <a:pt x="246" y="352"/>
                    </a:lnTo>
                    <a:lnTo>
                      <a:pt x="243" y="351"/>
                    </a:lnTo>
                    <a:lnTo>
                      <a:pt x="241" y="346"/>
                    </a:lnTo>
                    <a:lnTo>
                      <a:pt x="238" y="341"/>
                    </a:lnTo>
                    <a:lnTo>
                      <a:pt x="238" y="337"/>
                    </a:lnTo>
                    <a:lnTo>
                      <a:pt x="234" y="334"/>
                    </a:lnTo>
                    <a:lnTo>
                      <a:pt x="231" y="326"/>
                    </a:lnTo>
                    <a:lnTo>
                      <a:pt x="231" y="324"/>
                    </a:lnTo>
                    <a:lnTo>
                      <a:pt x="234" y="322"/>
                    </a:lnTo>
                    <a:lnTo>
                      <a:pt x="239" y="322"/>
                    </a:lnTo>
                    <a:lnTo>
                      <a:pt x="241" y="321"/>
                    </a:lnTo>
                    <a:lnTo>
                      <a:pt x="238" y="319"/>
                    </a:lnTo>
                    <a:lnTo>
                      <a:pt x="236" y="317"/>
                    </a:lnTo>
                    <a:lnTo>
                      <a:pt x="236" y="316"/>
                    </a:lnTo>
                    <a:lnTo>
                      <a:pt x="243" y="311"/>
                    </a:lnTo>
                    <a:lnTo>
                      <a:pt x="244" y="308"/>
                    </a:lnTo>
                    <a:lnTo>
                      <a:pt x="244" y="303"/>
                    </a:lnTo>
                    <a:lnTo>
                      <a:pt x="239" y="291"/>
                    </a:lnTo>
                    <a:lnTo>
                      <a:pt x="236" y="284"/>
                    </a:lnTo>
                    <a:lnTo>
                      <a:pt x="234" y="281"/>
                    </a:lnTo>
                    <a:lnTo>
                      <a:pt x="236" y="278"/>
                    </a:lnTo>
                    <a:lnTo>
                      <a:pt x="236" y="273"/>
                    </a:lnTo>
                    <a:lnTo>
                      <a:pt x="228" y="263"/>
                    </a:lnTo>
                    <a:lnTo>
                      <a:pt x="226" y="258"/>
                    </a:lnTo>
                    <a:lnTo>
                      <a:pt x="219" y="251"/>
                    </a:lnTo>
                    <a:lnTo>
                      <a:pt x="213" y="241"/>
                    </a:lnTo>
                    <a:lnTo>
                      <a:pt x="206" y="233"/>
                    </a:lnTo>
                    <a:lnTo>
                      <a:pt x="199" y="228"/>
                    </a:lnTo>
                    <a:lnTo>
                      <a:pt x="198" y="226"/>
                    </a:lnTo>
                    <a:lnTo>
                      <a:pt x="198" y="224"/>
                    </a:lnTo>
                    <a:lnTo>
                      <a:pt x="189" y="221"/>
                    </a:lnTo>
                    <a:lnTo>
                      <a:pt x="186" y="219"/>
                    </a:lnTo>
                    <a:lnTo>
                      <a:pt x="186" y="218"/>
                    </a:lnTo>
                    <a:lnTo>
                      <a:pt x="188" y="216"/>
                    </a:lnTo>
                    <a:lnTo>
                      <a:pt x="191" y="213"/>
                    </a:lnTo>
                    <a:lnTo>
                      <a:pt x="188" y="210"/>
                    </a:lnTo>
                    <a:lnTo>
                      <a:pt x="186" y="206"/>
                    </a:lnTo>
                    <a:lnTo>
                      <a:pt x="186" y="203"/>
                    </a:lnTo>
                    <a:lnTo>
                      <a:pt x="183" y="203"/>
                    </a:lnTo>
                    <a:lnTo>
                      <a:pt x="176" y="203"/>
                    </a:lnTo>
                    <a:lnTo>
                      <a:pt x="168" y="196"/>
                    </a:lnTo>
                    <a:lnTo>
                      <a:pt x="165" y="193"/>
                    </a:lnTo>
                    <a:lnTo>
                      <a:pt x="160" y="193"/>
                    </a:lnTo>
                    <a:lnTo>
                      <a:pt x="156" y="190"/>
                    </a:lnTo>
                    <a:lnTo>
                      <a:pt x="156" y="186"/>
                    </a:lnTo>
                    <a:lnTo>
                      <a:pt x="158" y="180"/>
                    </a:lnTo>
                    <a:lnTo>
                      <a:pt x="163" y="176"/>
                    </a:lnTo>
                    <a:lnTo>
                      <a:pt x="165" y="175"/>
                    </a:lnTo>
                    <a:lnTo>
                      <a:pt x="168" y="178"/>
                    </a:lnTo>
                    <a:lnTo>
                      <a:pt x="170" y="175"/>
                    </a:lnTo>
                    <a:lnTo>
                      <a:pt x="170" y="173"/>
                    </a:lnTo>
                    <a:lnTo>
                      <a:pt x="168" y="171"/>
                    </a:lnTo>
                    <a:lnTo>
                      <a:pt x="166" y="173"/>
                    </a:lnTo>
                    <a:lnTo>
                      <a:pt x="163" y="171"/>
                    </a:lnTo>
                    <a:lnTo>
                      <a:pt x="163" y="168"/>
                    </a:lnTo>
                    <a:lnTo>
                      <a:pt x="158" y="163"/>
                    </a:lnTo>
                    <a:lnTo>
                      <a:pt x="155" y="163"/>
                    </a:lnTo>
                    <a:lnTo>
                      <a:pt x="150" y="161"/>
                    </a:lnTo>
                    <a:lnTo>
                      <a:pt x="148" y="158"/>
                    </a:lnTo>
                    <a:lnTo>
                      <a:pt x="150" y="155"/>
                    </a:lnTo>
                    <a:lnTo>
                      <a:pt x="146" y="153"/>
                    </a:lnTo>
                    <a:lnTo>
                      <a:pt x="143" y="155"/>
                    </a:lnTo>
                    <a:lnTo>
                      <a:pt x="135" y="146"/>
                    </a:lnTo>
                    <a:lnTo>
                      <a:pt x="133" y="141"/>
                    </a:lnTo>
                    <a:lnTo>
                      <a:pt x="136" y="138"/>
                    </a:lnTo>
                    <a:lnTo>
                      <a:pt x="136" y="133"/>
                    </a:lnTo>
                    <a:lnTo>
                      <a:pt x="133" y="131"/>
                    </a:lnTo>
                    <a:lnTo>
                      <a:pt x="130" y="133"/>
                    </a:lnTo>
                    <a:lnTo>
                      <a:pt x="128" y="131"/>
                    </a:lnTo>
                    <a:lnTo>
                      <a:pt x="125" y="131"/>
                    </a:lnTo>
                    <a:lnTo>
                      <a:pt x="125" y="130"/>
                    </a:lnTo>
                    <a:lnTo>
                      <a:pt x="121" y="126"/>
                    </a:lnTo>
                    <a:lnTo>
                      <a:pt x="120" y="123"/>
                    </a:lnTo>
                    <a:lnTo>
                      <a:pt x="116" y="118"/>
                    </a:lnTo>
                    <a:lnTo>
                      <a:pt x="113" y="116"/>
                    </a:lnTo>
                    <a:lnTo>
                      <a:pt x="111" y="115"/>
                    </a:lnTo>
                    <a:lnTo>
                      <a:pt x="111" y="110"/>
                    </a:lnTo>
                    <a:lnTo>
                      <a:pt x="110" y="107"/>
                    </a:lnTo>
                    <a:lnTo>
                      <a:pt x="106" y="105"/>
                    </a:lnTo>
                    <a:lnTo>
                      <a:pt x="103" y="98"/>
                    </a:lnTo>
                    <a:lnTo>
                      <a:pt x="101" y="97"/>
                    </a:lnTo>
                    <a:lnTo>
                      <a:pt x="100" y="97"/>
                    </a:lnTo>
                    <a:lnTo>
                      <a:pt x="98" y="93"/>
                    </a:lnTo>
                    <a:lnTo>
                      <a:pt x="100" y="92"/>
                    </a:lnTo>
                    <a:lnTo>
                      <a:pt x="100" y="88"/>
                    </a:lnTo>
                    <a:lnTo>
                      <a:pt x="95" y="82"/>
                    </a:lnTo>
                    <a:lnTo>
                      <a:pt x="93" y="77"/>
                    </a:lnTo>
                    <a:lnTo>
                      <a:pt x="93" y="75"/>
                    </a:lnTo>
                    <a:lnTo>
                      <a:pt x="93" y="70"/>
                    </a:lnTo>
                    <a:lnTo>
                      <a:pt x="91" y="67"/>
                    </a:lnTo>
                    <a:lnTo>
                      <a:pt x="90" y="58"/>
                    </a:lnTo>
                    <a:lnTo>
                      <a:pt x="86" y="53"/>
                    </a:lnTo>
                    <a:lnTo>
                      <a:pt x="86" y="50"/>
                    </a:lnTo>
                    <a:lnTo>
                      <a:pt x="90" y="45"/>
                    </a:lnTo>
                    <a:lnTo>
                      <a:pt x="90" y="43"/>
                    </a:lnTo>
                    <a:lnTo>
                      <a:pt x="85" y="42"/>
                    </a:lnTo>
                    <a:lnTo>
                      <a:pt x="80" y="42"/>
                    </a:lnTo>
                    <a:lnTo>
                      <a:pt x="80" y="38"/>
                    </a:lnTo>
                    <a:lnTo>
                      <a:pt x="75" y="35"/>
                    </a:lnTo>
                    <a:lnTo>
                      <a:pt x="73" y="37"/>
                    </a:lnTo>
                    <a:lnTo>
                      <a:pt x="68" y="37"/>
                    </a:lnTo>
                    <a:lnTo>
                      <a:pt x="67" y="35"/>
                    </a:lnTo>
                    <a:lnTo>
                      <a:pt x="62" y="28"/>
                    </a:lnTo>
                    <a:lnTo>
                      <a:pt x="55" y="27"/>
                    </a:lnTo>
                    <a:lnTo>
                      <a:pt x="52" y="22"/>
                    </a:lnTo>
                    <a:lnTo>
                      <a:pt x="53" y="27"/>
                    </a:lnTo>
                    <a:lnTo>
                      <a:pt x="55" y="30"/>
                    </a:lnTo>
                    <a:lnTo>
                      <a:pt x="52" y="38"/>
                    </a:lnTo>
                    <a:lnTo>
                      <a:pt x="50" y="43"/>
                    </a:lnTo>
                    <a:lnTo>
                      <a:pt x="52" y="52"/>
                    </a:lnTo>
                    <a:lnTo>
                      <a:pt x="52" y="67"/>
                    </a:lnTo>
                    <a:lnTo>
                      <a:pt x="50" y="72"/>
                    </a:lnTo>
                    <a:lnTo>
                      <a:pt x="53" y="73"/>
                    </a:lnTo>
                    <a:lnTo>
                      <a:pt x="57" y="80"/>
                    </a:lnTo>
                    <a:lnTo>
                      <a:pt x="57" y="83"/>
                    </a:lnTo>
                    <a:lnTo>
                      <a:pt x="58" y="85"/>
                    </a:lnTo>
                    <a:lnTo>
                      <a:pt x="60" y="87"/>
                    </a:lnTo>
                    <a:lnTo>
                      <a:pt x="67" y="92"/>
                    </a:lnTo>
                    <a:lnTo>
                      <a:pt x="68" y="97"/>
                    </a:lnTo>
                    <a:lnTo>
                      <a:pt x="68" y="100"/>
                    </a:lnTo>
                    <a:lnTo>
                      <a:pt x="70" y="105"/>
                    </a:lnTo>
                    <a:lnTo>
                      <a:pt x="73" y="107"/>
                    </a:lnTo>
                    <a:lnTo>
                      <a:pt x="77" y="108"/>
                    </a:lnTo>
                    <a:lnTo>
                      <a:pt x="77" y="113"/>
                    </a:lnTo>
                    <a:lnTo>
                      <a:pt x="78" y="115"/>
                    </a:lnTo>
                    <a:lnTo>
                      <a:pt x="81" y="116"/>
                    </a:lnTo>
                    <a:lnTo>
                      <a:pt x="86" y="121"/>
                    </a:lnTo>
                    <a:lnTo>
                      <a:pt x="85" y="126"/>
                    </a:lnTo>
                    <a:lnTo>
                      <a:pt x="85" y="131"/>
                    </a:lnTo>
                    <a:lnTo>
                      <a:pt x="90" y="135"/>
                    </a:lnTo>
                    <a:lnTo>
                      <a:pt x="91" y="136"/>
                    </a:lnTo>
                    <a:lnTo>
                      <a:pt x="96" y="141"/>
                    </a:lnTo>
                    <a:lnTo>
                      <a:pt x="98" y="151"/>
                    </a:lnTo>
                    <a:lnTo>
                      <a:pt x="100" y="151"/>
                    </a:lnTo>
                    <a:lnTo>
                      <a:pt x="101" y="153"/>
                    </a:lnTo>
                    <a:lnTo>
                      <a:pt x="100" y="156"/>
                    </a:lnTo>
                    <a:lnTo>
                      <a:pt x="100" y="160"/>
                    </a:lnTo>
                    <a:lnTo>
                      <a:pt x="105" y="165"/>
                    </a:lnTo>
                    <a:lnTo>
                      <a:pt x="106" y="163"/>
                    </a:lnTo>
                    <a:lnTo>
                      <a:pt x="106" y="161"/>
                    </a:lnTo>
                    <a:lnTo>
                      <a:pt x="106" y="160"/>
                    </a:lnTo>
                    <a:lnTo>
                      <a:pt x="108" y="160"/>
                    </a:lnTo>
                    <a:lnTo>
                      <a:pt x="110" y="163"/>
                    </a:lnTo>
                    <a:lnTo>
                      <a:pt x="111" y="166"/>
                    </a:lnTo>
                    <a:lnTo>
                      <a:pt x="113" y="175"/>
                    </a:lnTo>
                    <a:lnTo>
                      <a:pt x="113" y="178"/>
                    </a:lnTo>
                    <a:lnTo>
                      <a:pt x="113" y="185"/>
                    </a:lnTo>
                    <a:lnTo>
                      <a:pt x="115" y="186"/>
                    </a:lnTo>
                    <a:lnTo>
                      <a:pt x="115" y="190"/>
                    </a:lnTo>
                    <a:lnTo>
                      <a:pt x="116" y="193"/>
                    </a:lnTo>
                    <a:lnTo>
                      <a:pt x="116" y="196"/>
                    </a:lnTo>
                    <a:lnTo>
                      <a:pt x="120" y="198"/>
                    </a:lnTo>
                    <a:lnTo>
                      <a:pt x="120" y="201"/>
                    </a:lnTo>
                    <a:lnTo>
                      <a:pt x="118" y="205"/>
                    </a:lnTo>
                    <a:lnTo>
                      <a:pt x="121" y="210"/>
                    </a:lnTo>
                    <a:lnTo>
                      <a:pt x="121" y="213"/>
                    </a:lnTo>
                    <a:lnTo>
                      <a:pt x="120" y="218"/>
                    </a:lnTo>
                    <a:lnTo>
                      <a:pt x="120" y="221"/>
                    </a:lnTo>
                    <a:lnTo>
                      <a:pt x="125" y="224"/>
                    </a:lnTo>
                    <a:lnTo>
                      <a:pt x="128" y="228"/>
                    </a:lnTo>
                    <a:lnTo>
                      <a:pt x="128" y="231"/>
                    </a:lnTo>
                    <a:lnTo>
                      <a:pt x="131" y="229"/>
                    </a:lnTo>
                    <a:lnTo>
                      <a:pt x="131" y="226"/>
                    </a:lnTo>
                    <a:lnTo>
                      <a:pt x="131" y="226"/>
                    </a:lnTo>
                    <a:lnTo>
                      <a:pt x="135" y="226"/>
                    </a:lnTo>
                    <a:lnTo>
                      <a:pt x="136" y="229"/>
                    </a:lnTo>
                    <a:lnTo>
                      <a:pt x="138" y="233"/>
                    </a:lnTo>
                    <a:lnTo>
                      <a:pt x="141" y="234"/>
                    </a:lnTo>
                    <a:lnTo>
                      <a:pt x="143" y="238"/>
                    </a:lnTo>
                    <a:lnTo>
                      <a:pt x="146" y="241"/>
                    </a:lnTo>
                    <a:lnTo>
                      <a:pt x="146" y="244"/>
                    </a:lnTo>
                    <a:lnTo>
                      <a:pt x="150" y="246"/>
                    </a:lnTo>
                    <a:lnTo>
                      <a:pt x="150" y="251"/>
                    </a:lnTo>
                    <a:lnTo>
                      <a:pt x="145" y="258"/>
                    </a:lnTo>
                    <a:lnTo>
                      <a:pt x="138" y="261"/>
                    </a:lnTo>
                    <a:lnTo>
                      <a:pt x="135" y="259"/>
                    </a:lnTo>
                    <a:lnTo>
                      <a:pt x="133" y="256"/>
                    </a:lnTo>
                    <a:lnTo>
                      <a:pt x="133" y="253"/>
                    </a:lnTo>
                    <a:lnTo>
                      <a:pt x="130" y="249"/>
                    </a:lnTo>
                    <a:lnTo>
                      <a:pt x="130" y="244"/>
                    </a:lnTo>
                    <a:lnTo>
                      <a:pt x="126" y="241"/>
                    </a:lnTo>
                    <a:lnTo>
                      <a:pt x="121" y="241"/>
                    </a:lnTo>
                    <a:lnTo>
                      <a:pt x="118" y="236"/>
                    </a:lnTo>
                    <a:lnTo>
                      <a:pt x="116" y="234"/>
                    </a:lnTo>
                    <a:lnTo>
                      <a:pt x="113" y="233"/>
                    </a:lnTo>
                    <a:lnTo>
                      <a:pt x="103" y="223"/>
                    </a:lnTo>
                    <a:lnTo>
                      <a:pt x="100" y="218"/>
                    </a:lnTo>
                    <a:lnTo>
                      <a:pt x="95" y="218"/>
                    </a:lnTo>
                    <a:lnTo>
                      <a:pt x="95" y="214"/>
                    </a:lnTo>
                    <a:lnTo>
                      <a:pt x="91" y="214"/>
                    </a:lnTo>
                    <a:lnTo>
                      <a:pt x="88" y="211"/>
                    </a:lnTo>
                    <a:lnTo>
                      <a:pt x="86" y="208"/>
                    </a:lnTo>
                    <a:lnTo>
                      <a:pt x="91" y="201"/>
                    </a:lnTo>
                    <a:lnTo>
                      <a:pt x="93" y="195"/>
                    </a:lnTo>
                    <a:lnTo>
                      <a:pt x="91" y="186"/>
                    </a:lnTo>
                    <a:lnTo>
                      <a:pt x="88" y="178"/>
                    </a:lnTo>
                    <a:lnTo>
                      <a:pt x="86" y="175"/>
                    </a:lnTo>
                    <a:lnTo>
                      <a:pt x="83" y="175"/>
                    </a:lnTo>
                    <a:lnTo>
                      <a:pt x="80" y="173"/>
                    </a:lnTo>
                    <a:lnTo>
                      <a:pt x="72" y="166"/>
                    </a:lnTo>
                    <a:lnTo>
                      <a:pt x="70" y="158"/>
                    </a:lnTo>
                    <a:lnTo>
                      <a:pt x="72" y="155"/>
                    </a:lnTo>
                    <a:lnTo>
                      <a:pt x="70" y="155"/>
                    </a:lnTo>
                    <a:lnTo>
                      <a:pt x="67" y="160"/>
                    </a:lnTo>
                    <a:lnTo>
                      <a:pt x="63" y="160"/>
                    </a:lnTo>
                    <a:lnTo>
                      <a:pt x="60" y="161"/>
                    </a:lnTo>
                    <a:lnTo>
                      <a:pt x="58" y="158"/>
                    </a:lnTo>
                    <a:lnTo>
                      <a:pt x="58" y="156"/>
                    </a:lnTo>
                    <a:lnTo>
                      <a:pt x="55" y="155"/>
                    </a:lnTo>
                    <a:lnTo>
                      <a:pt x="53" y="155"/>
                    </a:lnTo>
                    <a:lnTo>
                      <a:pt x="53" y="153"/>
                    </a:lnTo>
                    <a:lnTo>
                      <a:pt x="47" y="150"/>
                    </a:lnTo>
                    <a:lnTo>
                      <a:pt x="43" y="150"/>
                    </a:lnTo>
                    <a:lnTo>
                      <a:pt x="40" y="145"/>
                    </a:lnTo>
                    <a:lnTo>
                      <a:pt x="40" y="141"/>
                    </a:lnTo>
                    <a:lnTo>
                      <a:pt x="35" y="140"/>
                    </a:lnTo>
                    <a:lnTo>
                      <a:pt x="30" y="133"/>
                    </a:lnTo>
                    <a:lnTo>
                      <a:pt x="32" y="131"/>
                    </a:lnTo>
                    <a:lnTo>
                      <a:pt x="38" y="131"/>
                    </a:lnTo>
                    <a:lnTo>
                      <a:pt x="42" y="133"/>
                    </a:lnTo>
                    <a:lnTo>
                      <a:pt x="48" y="133"/>
                    </a:lnTo>
                    <a:lnTo>
                      <a:pt x="52" y="136"/>
                    </a:lnTo>
                    <a:lnTo>
                      <a:pt x="53" y="133"/>
                    </a:lnTo>
                    <a:lnTo>
                      <a:pt x="53" y="131"/>
                    </a:lnTo>
                    <a:lnTo>
                      <a:pt x="50" y="130"/>
                    </a:lnTo>
                    <a:lnTo>
                      <a:pt x="48" y="130"/>
                    </a:lnTo>
                    <a:lnTo>
                      <a:pt x="52" y="126"/>
                    </a:lnTo>
                    <a:lnTo>
                      <a:pt x="55" y="128"/>
                    </a:lnTo>
                    <a:lnTo>
                      <a:pt x="55" y="125"/>
                    </a:lnTo>
                    <a:lnTo>
                      <a:pt x="53" y="121"/>
                    </a:lnTo>
                    <a:lnTo>
                      <a:pt x="53" y="120"/>
                    </a:lnTo>
                    <a:lnTo>
                      <a:pt x="57" y="116"/>
                    </a:lnTo>
                    <a:lnTo>
                      <a:pt x="53" y="112"/>
                    </a:lnTo>
                    <a:lnTo>
                      <a:pt x="52" y="110"/>
                    </a:lnTo>
                    <a:lnTo>
                      <a:pt x="48" y="103"/>
                    </a:lnTo>
                    <a:lnTo>
                      <a:pt x="43" y="98"/>
                    </a:lnTo>
                    <a:lnTo>
                      <a:pt x="42" y="95"/>
                    </a:lnTo>
                    <a:lnTo>
                      <a:pt x="38" y="90"/>
                    </a:lnTo>
                    <a:lnTo>
                      <a:pt x="32" y="85"/>
                    </a:lnTo>
                    <a:lnTo>
                      <a:pt x="28" y="85"/>
                    </a:lnTo>
                    <a:lnTo>
                      <a:pt x="25" y="82"/>
                    </a:lnTo>
                    <a:lnTo>
                      <a:pt x="22" y="75"/>
                    </a:lnTo>
                    <a:lnTo>
                      <a:pt x="22" y="68"/>
                    </a:lnTo>
                    <a:lnTo>
                      <a:pt x="22" y="65"/>
                    </a:lnTo>
                    <a:lnTo>
                      <a:pt x="18" y="63"/>
                    </a:lnTo>
                    <a:lnTo>
                      <a:pt x="18" y="58"/>
                    </a:lnTo>
                    <a:lnTo>
                      <a:pt x="20" y="57"/>
                    </a:lnTo>
                    <a:lnTo>
                      <a:pt x="18" y="52"/>
                    </a:lnTo>
                    <a:lnTo>
                      <a:pt x="13" y="48"/>
                    </a:lnTo>
                    <a:lnTo>
                      <a:pt x="13" y="45"/>
                    </a:lnTo>
                    <a:lnTo>
                      <a:pt x="15" y="43"/>
                    </a:lnTo>
                    <a:lnTo>
                      <a:pt x="15" y="42"/>
                    </a:lnTo>
                    <a:lnTo>
                      <a:pt x="8" y="35"/>
                    </a:lnTo>
                    <a:lnTo>
                      <a:pt x="7" y="30"/>
                    </a:lnTo>
                    <a:lnTo>
                      <a:pt x="7" y="27"/>
                    </a:lnTo>
                    <a:lnTo>
                      <a:pt x="10" y="25"/>
                    </a:lnTo>
                    <a:lnTo>
                      <a:pt x="7" y="22"/>
                    </a:lnTo>
                    <a:lnTo>
                      <a:pt x="3" y="17"/>
                    </a:lnTo>
                    <a:lnTo>
                      <a:pt x="0" y="7"/>
                    </a:lnTo>
                    <a:lnTo>
                      <a:pt x="0" y="2"/>
                    </a:lnTo>
                    <a:lnTo>
                      <a:pt x="0" y="2"/>
                    </a:lnTo>
                    <a:close/>
                    <a:moveTo>
                      <a:pt x="125" y="211"/>
                    </a:moveTo>
                    <a:lnTo>
                      <a:pt x="128" y="210"/>
                    </a:lnTo>
                    <a:lnTo>
                      <a:pt x="128" y="206"/>
                    </a:lnTo>
                    <a:lnTo>
                      <a:pt x="125" y="203"/>
                    </a:lnTo>
                    <a:lnTo>
                      <a:pt x="123" y="205"/>
                    </a:lnTo>
                    <a:lnTo>
                      <a:pt x="125" y="206"/>
                    </a:lnTo>
                    <a:lnTo>
                      <a:pt x="125" y="211"/>
                    </a:lnTo>
                    <a:lnTo>
                      <a:pt x="125" y="211"/>
                    </a:lnTo>
                    <a:close/>
                    <a:moveTo>
                      <a:pt x="130" y="221"/>
                    </a:moveTo>
                    <a:lnTo>
                      <a:pt x="130" y="224"/>
                    </a:lnTo>
                    <a:lnTo>
                      <a:pt x="131" y="224"/>
                    </a:lnTo>
                    <a:lnTo>
                      <a:pt x="133" y="221"/>
                    </a:lnTo>
                    <a:lnTo>
                      <a:pt x="130" y="221"/>
                    </a:lnTo>
                    <a:lnTo>
                      <a:pt x="130" y="221"/>
                    </a:lnTo>
                    <a:close/>
                    <a:moveTo>
                      <a:pt x="440" y="214"/>
                    </a:moveTo>
                    <a:lnTo>
                      <a:pt x="442" y="214"/>
                    </a:lnTo>
                    <a:lnTo>
                      <a:pt x="442" y="211"/>
                    </a:lnTo>
                    <a:lnTo>
                      <a:pt x="440" y="211"/>
                    </a:lnTo>
                    <a:lnTo>
                      <a:pt x="440" y="214"/>
                    </a:lnTo>
                    <a:lnTo>
                      <a:pt x="440" y="214"/>
                    </a:lnTo>
                    <a:close/>
                    <a:moveTo>
                      <a:pt x="439" y="219"/>
                    </a:moveTo>
                    <a:lnTo>
                      <a:pt x="439" y="221"/>
                    </a:lnTo>
                    <a:lnTo>
                      <a:pt x="440" y="216"/>
                    </a:lnTo>
                    <a:lnTo>
                      <a:pt x="439" y="216"/>
                    </a:lnTo>
                    <a:lnTo>
                      <a:pt x="439" y="219"/>
                    </a:lnTo>
                    <a:lnTo>
                      <a:pt x="439" y="219"/>
                    </a:lnTo>
                    <a:close/>
                    <a:moveTo>
                      <a:pt x="435" y="229"/>
                    </a:moveTo>
                    <a:lnTo>
                      <a:pt x="439" y="226"/>
                    </a:lnTo>
                    <a:lnTo>
                      <a:pt x="439" y="223"/>
                    </a:lnTo>
                    <a:lnTo>
                      <a:pt x="435" y="22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grpSp>
        <p:grpSp>
          <p:nvGrpSpPr>
            <p:cNvPr id="63" name="Group 9"/>
            <p:cNvGrpSpPr/>
            <p:nvPr/>
          </p:nvGrpSpPr>
          <p:grpSpPr>
            <a:xfrm>
              <a:off x="5259146" y="3095400"/>
              <a:ext cx="717067" cy="920340"/>
              <a:chOff x="5259146" y="3095400"/>
              <a:chExt cx="717067" cy="920340"/>
            </a:xfrm>
            <a:grpFill/>
          </p:grpSpPr>
          <p:sp>
            <p:nvSpPr>
              <p:cNvPr id="128" name="Freeform 155"/>
              <p:cNvSpPr>
                <a:spLocks/>
              </p:cNvSpPr>
              <p:nvPr/>
            </p:nvSpPr>
            <p:spPr bwMode="auto">
              <a:xfrm>
                <a:off x="5352257" y="3158692"/>
                <a:ext cx="71706" cy="29052"/>
              </a:xfrm>
              <a:custGeom>
                <a:avLst/>
                <a:gdLst/>
                <a:ahLst/>
                <a:cxnLst>
                  <a:cxn ang="0">
                    <a:pos x="116" y="50"/>
                  </a:cxn>
                  <a:cxn ang="0">
                    <a:pos x="107" y="37"/>
                  </a:cxn>
                  <a:cxn ang="0">
                    <a:pos x="114" y="30"/>
                  </a:cxn>
                  <a:cxn ang="0">
                    <a:pos x="119" y="29"/>
                  </a:cxn>
                  <a:cxn ang="0">
                    <a:pos x="114" y="25"/>
                  </a:cxn>
                  <a:cxn ang="0">
                    <a:pos x="111" y="30"/>
                  </a:cxn>
                  <a:cxn ang="0">
                    <a:pos x="106" y="24"/>
                  </a:cxn>
                  <a:cxn ang="0">
                    <a:pos x="99" y="19"/>
                  </a:cxn>
                  <a:cxn ang="0">
                    <a:pos x="91" y="12"/>
                  </a:cxn>
                  <a:cxn ang="0">
                    <a:pos x="78" y="17"/>
                  </a:cxn>
                  <a:cxn ang="0">
                    <a:pos x="79" y="22"/>
                  </a:cxn>
                  <a:cxn ang="0">
                    <a:pos x="73" y="30"/>
                  </a:cxn>
                  <a:cxn ang="0">
                    <a:pos x="61" y="33"/>
                  </a:cxn>
                  <a:cxn ang="0">
                    <a:pos x="61" y="38"/>
                  </a:cxn>
                  <a:cxn ang="0">
                    <a:pos x="69" y="45"/>
                  </a:cxn>
                  <a:cxn ang="0">
                    <a:pos x="66" y="50"/>
                  </a:cxn>
                  <a:cxn ang="0">
                    <a:pos x="59" y="52"/>
                  </a:cxn>
                  <a:cxn ang="0">
                    <a:pos x="49" y="55"/>
                  </a:cxn>
                  <a:cxn ang="0">
                    <a:pos x="49" y="50"/>
                  </a:cxn>
                  <a:cxn ang="0">
                    <a:pos x="48" y="43"/>
                  </a:cxn>
                  <a:cxn ang="0">
                    <a:pos x="44" y="40"/>
                  </a:cxn>
                  <a:cxn ang="0">
                    <a:pos x="44" y="45"/>
                  </a:cxn>
                  <a:cxn ang="0">
                    <a:pos x="38" y="47"/>
                  </a:cxn>
                  <a:cxn ang="0">
                    <a:pos x="31" y="40"/>
                  </a:cxn>
                  <a:cxn ang="0">
                    <a:pos x="21" y="33"/>
                  </a:cxn>
                  <a:cxn ang="0">
                    <a:pos x="19" y="30"/>
                  </a:cxn>
                  <a:cxn ang="0">
                    <a:pos x="14" y="30"/>
                  </a:cxn>
                  <a:cxn ang="0">
                    <a:pos x="6" y="30"/>
                  </a:cxn>
                  <a:cxn ang="0">
                    <a:pos x="1" y="29"/>
                  </a:cxn>
                  <a:cxn ang="0">
                    <a:pos x="1" y="22"/>
                  </a:cxn>
                  <a:cxn ang="0">
                    <a:pos x="3" y="17"/>
                  </a:cxn>
                  <a:cxn ang="0">
                    <a:pos x="1" y="12"/>
                  </a:cxn>
                  <a:cxn ang="0">
                    <a:pos x="3" y="5"/>
                  </a:cxn>
                  <a:cxn ang="0">
                    <a:pos x="9" y="4"/>
                  </a:cxn>
                  <a:cxn ang="0">
                    <a:pos x="13" y="9"/>
                  </a:cxn>
                  <a:cxn ang="0">
                    <a:pos x="18" y="10"/>
                  </a:cxn>
                  <a:cxn ang="0">
                    <a:pos x="18" y="12"/>
                  </a:cxn>
                  <a:cxn ang="0">
                    <a:pos x="18" y="14"/>
                  </a:cxn>
                  <a:cxn ang="0">
                    <a:pos x="26" y="15"/>
                  </a:cxn>
                  <a:cxn ang="0">
                    <a:pos x="23" y="12"/>
                  </a:cxn>
                  <a:cxn ang="0">
                    <a:pos x="31" y="12"/>
                  </a:cxn>
                  <a:cxn ang="0">
                    <a:pos x="46" y="19"/>
                  </a:cxn>
                  <a:cxn ang="0">
                    <a:pos x="54" y="14"/>
                  </a:cxn>
                  <a:cxn ang="0">
                    <a:pos x="78" y="5"/>
                  </a:cxn>
                  <a:cxn ang="0">
                    <a:pos x="86" y="0"/>
                  </a:cxn>
                  <a:cxn ang="0">
                    <a:pos x="91" y="4"/>
                  </a:cxn>
                  <a:cxn ang="0">
                    <a:pos x="106" y="5"/>
                  </a:cxn>
                  <a:cxn ang="0">
                    <a:pos x="122" y="12"/>
                  </a:cxn>
                  <a:cxn ang="0">
                    <a:pos x="127" y="19"/>
                  </a:cxn>
                  <a:cxn ang="0">
                    <a:pos x="132" y="22"/>
                  </a:cxn>
                  <a:cxn ang="0">
                    <a:pos x="132" y="29"/>
                  </a:cxn>
                  <a:cxn ang="0">
                    <a:pos x="131" y="40"/>
                  </a:cxn>
                  <a:cxn ang="0">
                    <a:pos x="126" y="47"/>
                  </a:cxn>
                  <a:cxn ang="0">
                    <a:pos x="121" y="53"/>
                  </a:cxn>
                </a:cxnLst>
                <a:rect l="0" t="0" r="r" b="b"/>
                <a:pathLst>
                  <a:path w="134" h="57">
                    <a:moveTo>
                      <a:pt x="121" y="53"/>
                    </a:moveTo>
                    <a:lnTo>
                      <a:pt x="116" y="50"/>
                    </a:lnTo>
                    <a:lnTo>
                      <a:pt x="111" y="43"/>
                    </a:lnTo>
                    <a:lnTo>
                      <a:pt x="107" y="37"/>
                    </a:lnTo>
                    <a:lnTo>
                      <a:pt x="111" y="35"/>
                    </a:lnTo>
                    <a:lnTo>
                      <a:pt x="114" y="30"/>
                    </a:lnTo>
                    <a:lnTo>
                      <a:pt x="116" y="30"/>
                    </a:lnTo>
                    <a:lnTo>
                      <a:pt x="119" y="29"/>
                    </a:lnTo>
                    <a:lnTo>
                      <a:pt x="117" y="25"/>
                    </a:lnTo>
                    <a:lnTo>
                      <a:pt x="114" y="25"/>
                    </a:lnTo>
                    <a:lnTo>
                      <a:pt x="112" y="29"/>
                    </a:lnTo>
                    <a:lnTo>
                      <a:pt x="111" y="30"/>
                    </a:lnTo>
                    <a:lnTo>
                      <a:pt x="107" y="29"/>
                    </a:lnTo>
                    <a:lnTo>
                      <a:pt x="106" y="24"/>
                    </a:lnTo>
                    <a:lnTo>
                      <a:pt x="103" y="19"/>
                    </a:lnTo>
                    <a:lnTo>
                      <a:pt x="99" y="19"/>
                    </a:lnTo>
                    <a:lnTo>
                      <a:pt x="94" y="14"/>
                    </a:lnTo>
                    <a:lnTo>
                      <a:pt x="91" y="12"/>
                    </a:lnTo>
                    <a:lnTo>
                      <a:pt x="86" y="14"/>
                    </a:lnTo>
                    <a:lnTo>
                      <a:pt x="78" y="17"/>
                    </a:lnTo>
                    <a:lnTo>
                      <a:pt x="78" y="20"/>
                    </a:lnTo>
                    <a:lnTo>
                      <a:pt x="79" y="22"/>
                    </a:lnTo>
                    <a:lnTo>
                      <a:pt x="79" y="24"/>
                    </a:lnTo>
                    <a:lnTo>
                      <a:pt x="73" y="30"/>
                    </a:lnTo>
                    <a:lnTo>
                      <a:pt x="64" y="32"/>
                    </a:lnTo>
                    <a:lnTo>
                      <a:pt x="61" y="33"/>
                    </a:lnTo>
                    <a:lnTo>
                      <a:pt x="59" y="35"/>
                    </a:lnTo>
                    <a:lnTo>
                      <a:pt x="61" y="38"/>
                    </a:lnTo>
                    <a:lnTo>
                      <a:pt x="66" y="42"/>
                    </a:lnTo>
                    <a:lnTo>
                      <a:pt x="69" y="45"/>
                    </a:lnTo>
                    <a:lnTo>
                      <a:pt x="69" y="48"/>
                    </a:lnTo>
                    <a:lnTo>
                      <a:pt x="66" y="50"/>
                    </a:lnTo>
                    <a:lnTo>
                      <a:pt x="63" y="48"/>
                    </a:lnTo>
                    <a:lnTo>
                      <a:pt x="59" y="52"/>
                    </a:lnTo>
                    <a:lnTo>
                      <a:pt x="56" y="57"/>
                    </a:lnTo>
                    <a:lnTo>
                      <a:pt x="49" y="55"/>
                    </a:lnTo>
                    <a:lnTo>
                      <a:pt x="48" y="53"/>
                    </a:lnTo>
                    <a:lnTo>
                      <a:pt x="49" y="50"/>
                    </a:lnTo>
                    <a:lnTo>
                      <a:pt x="48" y="45"/>
                    </a:lnTo>
                    <a:lnTo>
                      <a:pt x="48" y="43"/>
                    </a:lnTo>
                    <a:lnTo>
                      <a:pt x="46" y="42"/>
                    </a:lnTo>
                    <a:lnTo>
                      <a:pt x="44" y="40"/>
                    </a:lnTo>
                    <a:lnTo>
                      <a:pt x="43" y="43"/>
                    </a:lnTo>
                    <a:lnTo>
                      <a:pt x="44" y="45"/>
                    </a:lnTo>
                    <a:lnTo>
                      <a:pt x="43" y="47"/>
                    </a:lnTo>
                    <a:lnTo>
                      <a:pt x="38" y="47"/>
                    </a:lnTo>
                    <a:lnTo>
                      <a:pt x="34" y="45"/>
                    </a:lnTo>
                    <a:lnTo>
                      <a:pt x="31" y="40"/>
                    </a:lnTo>
                    <a:lnTo>
                      <a:pt x="29" y="33"/>
                    </a:lnTo>
                    <a:lnTo>
                      <a:pt x="21" y="33"/>
                    </a:lnTo>
                    <a:lnTo>
                      <a:pt x="18" y="32"/>
                    </a:lnTo>
                    <a:lnTo>
                      <a:pt x="19" y="30"/>
                    </a:lnTo>
                    <a:lnTo>
                      <a:pt x="16" y="29"/>
                    </a:lnTo>
                    <a:lnTo>
                      <a:pt x="14" y="30"/>
                    </a:lnTo>
                    <a:lnTo>
                      <a:pt x="9" y="30"/>
                    </a:lnTo>
                    <a:lnTo>
                      <a:pt x="6" y="30"/>
                    </a:lnTo>
                    <a:lnTo>
                      <a:pt x="3" y="30"/>
                    </a:lnTo>
                    <a:lnTo>
                      <a:pt x="1" y="29"/>
                    </a:lnTo>
                    <a:lnTo>
                      <a:pt x="1" y="27"/>
                    </a:lnTo>
                    <a:lnTo>
                      <a:pt x="1" y="22"/>
                    </a:lnTo>
                    <a:lnTo>
                      <a:pt x="6" y="20"/>
                    </a:lnTo>
                    <a:lnTo>
                      <a:pt x="3" y="17"/>
                    </a:lnTo>
                    <a:lnTo>
                      <a:pt x="0" y="15"/>
                    </a:lnTo>
                    <a:lnTo>
                      <a:pt x="1" y="12"/>
                    </a:lnTo>
                    <a:lnTo>
                      <a:pt x="3" y="9"/>
                    </a:lnTo>
                    <a:lnTo>
                      <a:pt x="3" y="5"/>
                    </a:lnTo>
                    <a:lnTo>
                      <a:pt x="6" y="4"/>
                    </a:lnTo>
                    <a:lnTo>
                      <a:pt x="9" y="4"/>
                    </a:lnTo>
                    <a:lnTo>
                      <a:pt x="11" y="7"/>
                    </a:lnTo>
                    <a:lnTo>
                      <a:pt x="13" y="9"/>
                    </a:lnTo>
                    <a:lnTo>
                      <a:pt x="16" y="10"/>
                    </a:lnTo>
                    <a:lnTo>
                      <a:pt x="18" y="10"/>
                    </a:lnTo>
                    <a:lnTo>
                      <a:pt x="19" y="10"/>
                    </a:lnTo>
                    <a:lnTo>
                      <a:pt x="18" y="12"/>
                    </a:lnTo>
                    <a:lnTo>
                      <a:pt x="18" y="12"/>
                    </a:lnTo>
                    <a:lnTo>
                      <a:pt x="18" y="14"/>
                    </a:lnTo>
                    <a:lnTo>
                      <a:pt x="23" y="15"/>
                    </a:lnTo>
                    <a:lnTo>
                      <a:pt x="26" y="15"/>
                    </a:lnTo>
                    <a:lnTo>
                      <a:pt x="26" y="14"/>
                    </a:lnTo>
                    <a:lnTo>
                      <a:pt x="23" y="12"/>
                    </a:lnTo>
                    <a:lnTo>
                      <a:pt x="24" y="10"/>
                    </a:lnTo>
                    <a:lnTo>
                      <a:pt x="31" y="12"/>
                    </a:lnTo>
                    <a:lnTo>
                      <a:pt x="39" y="19"/>
                    </a:lnTo>
                    <a:lnTo>
                      <a:pt x="46" y="19"/>
                    </a:lnTo>
                    <a:lnTo>
                      <a:pt x="51" y="19"/>
                    </a:lnTo>
                    <a:lnTo>
                      <a:pt x="54" y="14"/>
                    </a:lnTo>
                    <a:lnTo>
                      <a:pt x="69" y="7"/>
                    </a:lnTo>
                    <a:lnTo>
                      <a:pt x="78" y="5"/>
                    </a:lnTo>
                    <a:lnTo>
                      <a:pt x="84" y="2"/>
                    </a:lnTo>
                    <a:lnTo>
                      <a:pt x="86" y="0"/>
                    </a:lnTo>
                    <a:lnTo>
                      <a:pt x="91" y="2"/>
                    </a:lnTo>
                    <a:lnTo>
                      <a:pt x="91" y="4"/>
                    </a:lnTo>
                    <a:lnTo>
                      <a:pt x="96" y="5"/>
                    </a:lnTo>
                    <a:lnTo>
                      <a:pt x="106" y="5"/>
                    </a:lnTo>
                    <a:lnTo>
                      <a:pt x="112" y="7"/>
                    </a:lnTo>
                    <a:lnTo>
                      <a:pt x="122" y="12"/>
                    </a:lnTo>
                    <a:lnTo>
                      <a:pt x="126" y="17"/>
                    </a:lnTo>
                    <a:lnTo>
                      <a:pt x="127" y="19"/>
                    </a:lnTo>
                    <a:lnTo>
                      <a:pt x="131" y="20"/>
                    </a:lnTo>
                    <a:lnTo>
                      <a:pt x="132" y="22"/>
                    </a:lnTo>
                    <a:lnTo>
                      <a:pt x="131" y="25"/>
                    </a:lnTo>
                    <a:lnTo>
                      <a:pt x="132" y="29"/>
                    </a:lnTo>
                    <a:lnTo>
                      <a:pt x="134" y="33"/>
                    </a:lnTo>
                    <a:lnTo>
                      <a:pt x="131" y="40"/>
                    </a:lnTo>
                    <a:lnTo>
                      <a:pt x="129" y="45"/>
                    </a:lnTo>
                    <a:lnTo>
                      <a:pt x="126" y="47"/>
                    </a:lnTo>
                    <a:lnTo>
                      <a:pt x="124" y="47"/>
                    </a:lnTo>
                    <a:lnTo>
                      <a:pt x="121" y="5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29" name="Freeform 156"/>
              <p:cNvSpPr>
                <a:spLocks/>
              </p:cNvSpPr>
              <p:nvPr/>
            </p:nvSpPr>
            <p:spPr bwMode="auto">
              <a:xfrm>
                <a:off x="5313728" y="3140016"/>
                <a:ext cx="43880" cy="36316"/>
              </a:xfrm>
              <a:custGeom>
                <a:avLst/>
                <a:gdLst/>
                <a:ahLst/>
                <a:cxnLst>
                  <a:cxn ang="0">
                    <a:pos x="73" y="64"/>
                  </a:cxn>
                  <a:cxn ang="0">
                    <a:pos x="73" y="65"/>
                  </a:cxn>
                  <a:cxn ang="0">
                    <a:pos x="73" y="70"/>
                  </a:cxn>
                  <a:cxn ang="0">
                    <a:pos x="68" y="68"/>
                  </a:cxn>
                  <a:cxn ang="0">
                    <a:pos x="65" y="67"/>
                  </a:cxn>
                  <a:cxn ang="0">
                    <a:pos x="62" y="59"/>
                  </a:cxn>
                  <a:cxn ang="0">
                    <a:pos x="57" y="57"/>
                  </a:cxn>
                  <a:cxn ang="0">
                    <a:pos x="62" y="60"/>
                  </a:cxn>
                  <a:cxn ang="0">
                    <a:pos x="63" y="67"/>
                  </a:cxn>
                  <a:cxn ang="0">
                    <a:pos x="57" y="65"/>
                  </a:cxn>
                  <a:cxn ang="0">
                    <a:pos x="50" y="60"/>
                  </a:cxn>
                  <a:cxn ang="0">
                    <a:pos x="53" y="54"/>
                  </a:cxn>
                  <a:cxn ang="0">
                    <a:pos x="47" y="47"/>
                  </a:cxn>
                  <a:cxn ang="0">
                    <a:pos x="40" y="40"/>
                  </a:cxn>
                  <a:cxn ang="0">
                    <a:pos x="32" y="34"/>
                  </a:cxn>
                  <a:cxn ang="0">
                    <a:pos x="27" y="27"/>
                  </a:cxn>
                  <a:cxn ang="0">
                    <a:pos x="18" y="22"/>
                  </a:cxn>
                  <a:cxn ang="0">
                    <a:pos x="18" y="25"/>
                  </a:cxn>
                  <a:cxn ang="0">
                    <a:pos x="25" y="34"/>
                  </a:cxn>
                  <a:cxn ang="0">
                    <a:pos x="20" y="39"/>
                  </a:cxn>
                  <a:cxn ang="0">
                    <a:pos x="15" y="32"/>
                  </a:cxn>
                  <a:cxn ang="0">
                    <a:pos x="2" y="27"/>
                  </a:cxn>
                  <a:cxn ang="0">
                    <a:pos x="2" y="19"/>
                  </a:cxn>
                  <a:cxn ang="0">
                    <a:pos x="5" y="12"/>
                  </a:cxn>
                  <a:cxn ang="0">
                    <a:pos x="0" y="10"/>
                  </a:cxn>
                  <a:cxn ang="0">
                    <a:pos x="3" y="4"/>
                  </a:cxn>
                  <a:cxn ang="0">
                    <a:pos x="5" y="2"/>
                  </a:cxn>
                  <a:cxn ang="0">
                    <a:pos x="13" y="0"/>
                  </a:cxn>
                  <a:cxn ang="0">
                    <a:pos x="30" y="4"/>
                  </a:cxn>
                  <a:cxn ang="0">
                    <a:pos x="40" y="5"/>
                  </a:cxn>
                  <a:cxn ang="0">
                    <a:pos x="43" y="9"/>
                  </a:cxn>
                  <a:cxn ang="0">
                    <a:pos x="50" y="12"/>
                  </a:cxn>
                  <a:cxn ang="0">
                    <a:pos x="52" y="14"/>
                  </a:cxn>
                  <a:cxn ang="0">
                    <a:pos x="58" y="10"/>
                  </a:cxn>
                  <a:cxn ang="0">
                    <a:pos x="62" y="15"/>
                  </a:cxn>
                  <a:cxn ang="0">
                    <a:pos x="65" y="24"/>
                  </a:cxn>
                  <a:cxn ang="0">
                    <a:pos x="72" y="32"/>
                  </a:cxn>
                  <a:cxn ang="0">
                    <a:pos x="78" y="35"/>
                  </a:cxn>
                  <a:cxn ang="0">
                    <a:pos x="81" y="39"/>
                  </a:cxn>
                  <a:cxn ang="0">
                    <a:pos x="75" y="40"/>
                  </a:cxn>
                  <a:cxn ang="0">
                    <a:pos x="73" y="47"/>
                  </a:cxn>
                  <a:cxn ang="0">
                    <a:pos x="75" y="52"/>
                  </a:cxn>
                  <a:cxn ang="0">
                    <a:pos x="73" y="57"/>
                  </a:cxn>
                  <a:cxn ang="0">
                    <a:pos x="73" y="64"/>
                  </a:cxn>
                  <a:cxn ang="0">
                    <a:pos x="73" y="64"/>
                  </a:cxn>
                </a:cxnLst>
                <a:rect l="0" t="0" r="r" b="b"/>
                <a:pathLst>
                  <a:path w="81" h="70">
                    <a:moveTo>
                      <a:pt x="73" y="64"/>
                    </a:moveTo>
                    <a:lnTo>
                      <a:pt x="73" y="64"/>
                    </a:lnTo>
                    <a:lnTo>
                      <a:pt x="75" y="65"/>
                    </a:lnTo>
                    <a:lnTo>
                      <a:pt x="73" y="65"/>
                    </a:lnTo>
                    <a:lnTo>
                      <a:pt x="75" y="68"/>
                    </a:lnTo>
                    <a:lnTo>
                      <a:pt x="73" y="70"/>
                    </a:lnTo>
                    <a:lnTo>
                      <a:pt x="70" y="70"/>
                    </a:lnTo>
                    <a:lnTo>
                      <a:pt x="68" y="68"/>
                    </a:lnTo>
                    <a:lnTo>
                      <a:pt x="67" y="68"/>
                    </a:lnTo>
                    <a:lnTo>
                      <a:pt x="65" y="67"/>
                    </a:lnTo>
                    <a:lnTo>
                      <a:pt x="65" y="64"/>
                    </a:lnTo>
                    <a:lnTo>
                      <a:pt x="62" y="59"/>
                    </a:lnTo>
                    <a:lnTo>
                      <a:pt x="58" y="57"/>
                    </a:lnTo>
                    <a:lnTo>
                      <a:pt x="57" y="57"/>
                    </a:lnTo>
                    <a:lnTo>
                      <a:pt x="57" y="59"/>
                    </a:lnTo>
                    <a:lnTo>
                      <a:pt x="62" y="60"/>
                    </a:lnTo>
                    <a:lnTo>
                      <a:pt x="63" y="64"/>
                    </a:lnTo>
                    <a:lnTo>
                      <a:pt x="63" y="67"/>
                    </a:lnTo>
                    <a:lnTo>
                      <a:pt x="62" y="67"/>
                    </a:lnTo>
                    <a:lnTo>
                      <a:pt x="57" y="65"/>
                    </a:lnTo>
                    <a:lnTo>
                      <a:pt x="52" y="64"/>
                    </a:lnTo>
                    <a:lnTo>
                      <a:pt x="50" y="60"/>
                    </a:lnTo>
                    <a:lnTo>
                      <a:pt x="50" y="57"/>
                    </a:lnTo>
                    <a:lnTo>
                      <a:pt x="53" y="54"/>
                    </a:lnTo>
                    <a:lnTo>
                      <a:pt x="52" y="52"/>
                    </a:lnTo>
                    <a:lnTo>
                      <a:pt x="47" y="47"/>
                    </a:lnTo>
                    <a:lnTo>
                      <a:pt x="43" y="45"/>
                    </a:lnTo>
                    <a:lnTo>
                      <a:pt x="40" y="40"/>
                    </a:lnTo>
                    <a:lnTo>
                      <a:pt x="33" y="39"/>
                    </a:lnTo>
                    <a:lnTo>
                      <a:pt x="32" y="34"/>
                    </a:lnTo>
                    <a:lnTo>
                      <a:pt x="27" y="30"/>
                    </a:lnTo>
                    <a:lnTo>
                      <a:pt x="27" y="27"/>
                    </a:lnTo>
                    <a:lnTo>
                      <a:pt x="22" y="25"/>
                    </a:lnTo>
                    <a:lnTo>
                      <a:pt x="18" y="22"/>
                    </a:lnTo>
                    <a:lnTo>
                      <a:pt x="17" y="24"/>
                    </a:lnTo>
                    <a:lnTo>
                      <a:pt x="18" y="25"/>
                    </a:lnTo>
                    <a:lnTo>
                      <a:pt x="25" y="30"/>
                    </a:lnTo>
                    <a:lnTo>
                      <a:pt x="25" y="34"/>
                    </a:lnTo>
                    <a:lnTo>
                      <a:pt x="23" y="39"/>
                    </a:lnTo>
                    <a:lnTo>
                      <a:pt x="20" y="39"/>
                    </a:lnTo>
                    <a:lnTo>
                      <a:pt x="18" y="35"/>
                    </a:lnTo>
                    <a:lnTo>
                      <a:pt x="15" y="32"/>
                    </a:lnTo>
                    <a:lnTo>
                      <a:pt x="8" y="32"/>
                    </a:lnTo>
                    <a:lnTo>
                      <a:pt x="2" y="27"/>
                    </a:lnTo>
                    <a:lnTo>
                      <a:pt x="0" y="24"/>
                    </a:lnTo>
                    <a:lnTo>
                      <a:pt x="2" y="19"/>
                    </a:lnTo>
                    <a:lnTo>
                      <a:pt x="7" y="15"/>
                    </a:lnTo>
                    <a:lnTo>
                      <a:pt x="5" y="12"/>
                    </a:lnTo>
                    <a:lnTo>
                      <a:pt x="2" y="10"/>
                    </a:lnTo>
                    <a:lnTo>
                      <a:pt x="0" y="10"/>
                    </a:lnTo>
                    <a:lnTo>
                      <a:pt x="2" y="9"/>
                    </a:lnTo>
                    <a:lnTo>
                      <a:pt x="3" y="4"/>
                    </a:lnTo>
                    <a:lnTo>
                      <a:pt x="3" y="4"/>
                    </a:lnTo>
                    <a:lnTo>
                      <a:pt x="5" y="2"/>
                    </a:lnTo>
                    <a:lnTo>
                      <a:pt x="5" y="2"/>
                    </a:lnTo>
                    <a:lnTo>
                      <a:pt x="13" y="0"/>
                    </a:lnTo>
                    <a:lnTo>
                      <a:pt x="27" y="4"/>
                    </a:lnTo>
                    <a:lnTo>
                      <a:pt x="30" y="4"/>
                    </a:lnTo>
                    <a:lnTo>
                      <a:pt x="37" y="2"/>
                    </a:lnTo>
                    <a:lnTo>
                      <a:pt x="40" y="5"/>
                    </a:lnTo>
                    <a:lnTo>
                      <a:pt x="43" y="7"/>
                    </a:lnTo>
                    <a:lnTo>
                      <a:pt x="43" y="9"/>
                    </a:lnTo>
                    <a:lnTo>
                      <a:pt x="48" y="12"/>
                    </a:lnTo>
                    <a:lnTo>
                      <a:pt x="50" y="12"/>
                    </a:lnTo>
                    <a:lnTo>
                      <a:pt x="53" y="12"/>
                    </a:lnTo>
                    <a:lnTo>
                      <a:pt x="52" y="14"/>
                    </a:lnTo>
                    <a:lnTo>
                      <a:pt x="57" y="14"/>
                    </a:lnTo>
                    <a:lnTo>
                      <a:pt x="58" y="10"/>
                    </a:lnTo>
                    <a:lnTo>
                      <a:pt x="60" y="10"/>
                    </a:lnTo>
                    <a:lnTo>
                      <a:pt x="62" y="15"/>
                    </a:lnTo>
                    <a:lnTo>
                      <a:pt x="62" y="19"/>
                    </a:lnTo>
                    <a:lnTo>
                      <a:pt x="65" y="24"/>
                    </a:lnTo>
                    <a:lnTo>
                      <a:pt x="70" y="29"/>
                    </a:lnTo>
                    <a:lnTo>
                      <a:pt x="72" y="32"/>
                    </a:lnTo>
                    <a:lnTo>
                      <a:pt x="75" y="35"/>
                    </a:lnTo>
                    <a:lnTo>
                      <a:pt x="78" y="35"/>
                    </a:lnTo>
                    <a:lnTo>
                      <a:pt x="81" y="39"/>
                    </a:lnTo>
                    <a:lnTo>
                      <a:pt x="81" y="39"/>
                    </a:lnTo>
                    <a:lnTo>
                      <a:pt x="78" y="39"/>
                    </a:lnTo>
                    <a:lnTo>
                      <a:pt x="75" y="40"/>
                    </a:lnTo>
                    <a:lnTo>
                      <a:pt x="75" y="44"/>
                    </a:lnTo>
                    <a:lnTo>
                      <a:pt x="73" y="47"/>
                    </a:lnTo>
                    <a:lnTo>
                      <a:pt x="72" y="50"/>
                    </a:lnTo>
                    <a:lnTo>
                      <a:pt x="75" y="52"/>
                    </a:lnTo>
                    <a:lnTo>
                      <a:pt x="78" y="55"/>
                    </a:lnTo>
                    <a:lnTo>
                      <a:pt x="73" y="57"/>
                    </a:lnTo>
                    <a:lnTo>
                      <a:pt x="73" y="62"/>
                    </a:lnTo>
                    <a:lnTo>
                      <a:pt x="73" y="64"/>
                    </a:lnTo>
                    <a:lnTo>
                      <a:pt x="73" y="64"/>
                    </a:lnTo>
                    <a:lnTo>
                      <a:pt x="73" y="64"/>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30" name="Freeform 157"/>
              <p:cNvSpPr>
                <a:spLocks/>
              </p:cNvSpPr>
              <p:nvPr/>
            </p:nvSpPr>
            <p:spPr bwMode="auto">
              <a:xfrm>
                <a:off x="5293394" y="3095400"/>
                <a:ext cx="59934" cy="50842"/>
              </a:xfrm>
              <a:custGeom>
                <a:avLst/>
                <a:gdLst/>
                <a:ahLst/>
                <a:cxnLst>
                  <a:cxn ang="0">
                    <a:pos x="43" y="88"/>
                  </a:cxn>
                  <a:cxn ang="0">
                    <a:pos x="51" y="86"/>
                  </a:cxn>
                  <a:cxn ang="0">
                    <a:pos x="68" y="90"/>
                  </a:cxn>
                  <a:cxn ang="0">
                    <a:pos x="78" y="91"/>
                  </a:cxn>
                  <a:cxn ang="0">
                    <a:pos x="81" y="95"/>
                  </a:cxn>
                  <a:cxn ang="0">
                    <a:pos x="88" y="98"/>
                  </a:cxn>
                  <a:cxn ang="0">
                    <a:pos x="91" y="96"/>
                  </a:cxn>
                  <a:cxn ang="0">
                    <a:pos x="93" y="93"/>
                  </a:cxn>
                  <a:cxn ang="0">
                    <a:pos x="90" y="85"/>
                  </a:cxn>
                  <a:cxn ang="0">
                    <a:pos x="93" y="76"/>
                  </a:cxn>
                  <a:cxn ang="0">
                    <a:pos x="93" y="75"/>
                  </a:cxn>
                  <a:cxn ang="0">
                    <a:pos x="90" y="78"/>
                  </a:cxn>
                  <a:cxn ang="0">
                    <a:pos x="90" y="71"/>
                  </a:cxn>
                  <a:cxn ang="0">
                    <a:pos x="91" y="63"/>
                  </a:cxn>
                  <a:cxn ang="0">
                    <a:pos x="95" y="55"/>
                  </a:cxn>
                  <a:cxn ang="0">
                    <a:pos x="96" y="56"/>
                  </a:cxn>
                  <a:cxn ang="0">
                    <a:pos x="96" y="60"/>
                  </a:cxn>
                  <a:cxn ang="0">
                    <a:pos x="96" y="65"/>
                  </a:cxn>
                  <a:cxn ang="0">
                    <a:pos x="100" y="61"/>
                  </a:cxn>
                  <a:cxn ang="0">
                    <a:pos x="100" y="43"/>
                  </a:cxn>
                  <a:cxn ang="0">
                    <a:pos x="100" y="38"/>
                  </a:cxn>
                  <a:cxn ang="0">
                    <a:pos x="98" y="35"/>
                  </a:cxn>
                  <a:cxn ang="0">
                    <a:pos x="101" y="33"/>
                  </a:cxn>
                  <a:cxn ang="0">
                    <a:pos x="103" y="30"/>
                  </a:cxn>
                  <a:cxn ang="0">
                    <a:pos x="110" y="22"/>
                  </a:cxn>
                  <a:cxn ang="0">
                    <a:pos x="108" y="18"/>
                  </a:cxn>
                  <a:cxn ang="0">
                    <a:pos x="108" y="13"/>
                  </a:cxn>
                  <a:cxn ang="0">
                    <a:pos x="108" y="5"/>
                  </a:cxn>
                  <a:cxn ang="0">
                    <a:pos x="111" y="0"/>
                  </a:cxn>
                  <a:cxn ang="0">
                    <a:pos x="105" y="2"/>
                  </a:cxn>
                  <a:cxn ang="0">
                    <a:pos x="101" y="0"/>
                  </a:cxn>
                  <a:cxn ang="0">
                    <a:pos x="98" y="3"/>
                  </a:cxn>
                  <a:cxn ang="0">
                    <a:pos x="90" y="8"/>
                  </a:cxn>
                  <a:cxn ang="0">
                    <a:pos x="85" y="12"/>
                  </a:cxn>
                  <a:cxn ang="0">
                    <a:pos x="78" y="10"/>
                  </a:cxn>
                  <a:cxn ang="0">
                    <a:pos x="73" y="7"/>
                  </a:cxn>
                  <a:cxn ang="0">
                    <a:pos x="71" y="10"/>
                  </a:cxn>
                  <a:cxn ang="0">
                    <a:pos x="63" y="17"/>
                  </a:cxn>
                  <a:cxn ang="0">
                    <a:pos x="60" y="20"/>
                  </a:cxn>
                  <a:cxn ang="0">
                    <a:pos x="50" y="25"/>
                  </a:cxn>
                  <a:cxn ang="0">
                    <a:pos x="45" y="27"/>
                  </a:cxn>
                  <a:cxn ang="0">
                    <a:pos x="40" y="25"/>
                  </a:cxn>
                  <a:cxn ang="0">
                    <a:pos x="26" y="28"/>
                  </a:cxn>
                  <a:cxn ang="0">
                    <a:pos x="18" y="33"/>
                  </a:cxn>
                  <a:cxn ang="0">
                    <a:pos x="18" y="42"/>
                  </a:cxn>
                  <a:cxn ang="0">
                    <a:pos x="10" y="45"/>
                  </a:cxn>
                  <a:cxn ang="0">
                    <a:pos x="7" y="48"/>
                  </a:cxn>
                  <a:cxn ang="0">
                    <a:pos x="0" y="47"/>
                  </a:cxn>
                  <a:cxn ang="0">
                    <a:pos x="8" y="58"/>
                  </a:cxn>
                  <a:cxn ang="0">
                    <a:pos x="12" y="63"/>
                  </a:cxn>
                  <a:cxn ang="0">
                    <a:pos x="25" y="76"/>
                  </a:cxn>
                  <a:cxn ang="0">
                    <a:pos x="40" y="88"/>
                  </a:cxn>
                </a:cxnLst>
                <a:rect l="0" t="0" r="r" b="b"/>
                <a:pathLst>
                  <a:path w="111" h="98">
                    <a:moveTo>
                      <a:pt x="41" y="90"/>
                    </a:moveTo>
                    <a:lnTo>
                      <a:pt x="43" y="88"/>
                    </a:lnTo>
                    <a:lnTo>
                      <a:pt x="43" y="88"/>
                    </a:lnTo>
                    <a:lnTo>
                      <a:pt x="51" y="86"/>
                    </a:lnTo>
                    <a:lnTo>
                      <a:pt x="65" y="90"/>
                    </a:lnTo>
                    <a:lnTo>
                      <a:pt x="68" y="90"/>
                    </a:lnTo>
                    <a:lnTo>
                      <a:pt x="75" y="88"/>
                    </a:lnTo>
                    <a:lnTo>
                      <a:pt x="78" y="91"/>
                    </a:lnTo>
                    <a:lnTo>
                      <a:pt x="81" y="93"/>
                    </a:lnTo>
                    <a:lnTo>
                      <a:pt x="81" y="95"/>
                    </a:lnTo>
                    <a:lnTo>
                      <a:pt x="86" y="98"/>
                    </a:lnTo>
                    <a:lnTo>
                      <a:pt x="88" y="98"/>
                    </a:lnTo>
                    <a:lnTo>
                      <a:pt x="91" y="98"/>
                    </a:lnTo>
                    <a:lnTo>
                      <a:pt x="91" y="96"/>
                    </a:lnTo>
                    <a:lnTo>
                      <a:pt x="93" y="96"/>
                    </a:lnTo>
                    <a:lnTo>
                      <a:pt x="93" y="93"/>
                    </a:lnTo>
                    <a:lnTo>
                      <a:pt x="90" y="90"/>
                    </a:lnTo>
                    <a:lnTo>
                      <a:pt x="90" y="85"/>
                    </a:lnTo>
                    <a:lnTo>
                      <a:pt x="91" y="80"/>
                    </a:lnTo>
                    <a:lnTo>
                      <a:pt x="93" y="76"/>
                    </a:lnTo>
                    <a:lnTo>
                      <a:pt x="93" y="71"/>
                    </a:lnTo>
                    <a:lnTo>
                      <a:pt x="93" y="75"/>
                    </a:lnTo>
                    <a:lnTo>
                      <a:pt x="91" y="76"/>
                    </a:lnTo>
                    <a:lnTo>
                      <a:pt x="90" y="78"/>
                    </a:lnTo>
                    <a:lnTo>
                      <a:pt x="90" y="75"/>
                    </a:lnTo>
                    <a:lnTo>
                      <a:pt x="90" y="71"/>
                    </a:lnTo>
                    <a:lnTo>
                      <a:pt x="93" y="66"/>
                    </a:lnTo>
                    <a:lnTo>
                      <a:pt x="91" y="63"/>
                    </a:lnTo>
                    <a:lnTo>
                      <a:pt x="91" y="60"/>
                    </a:lnTo>
                    <a:lnTo>
                      <a:pt x="95" y="55"/>
                    </a:lnTo>
                    <a:lnTo>
                      <a:pt x="96" y="55"/>
                    </a:lnTo>
                    <a:lnTo>
                      <a:pt x="96" y="56"/>
                    </a:lnTo>
                    <a:lnTo>
                      <a:pt x="96" y="56"/>
                    </a:lnTo>
                    <a:lnTo>
                      <a:pt x="96" y="60"/>
                    </a:lnTo>
                    <a:lnTo>
                      <a:pt x="96" y="60"/>
                    </a:lnTo>
                    <a:lnTo>
                      <a:pt x="96" y="65"/>
                    </a:lnTo>
                    <a:lnTo>
                      <a:pt x="98" y="65"/>
                    </a:lnTo>
                    <a:lnTo>
                      <a:pt x="100" y="61"/>
                    </a:lnTo>
                    <a:lnTo>
                      <a:pt x="100" y="53"/>
                    </a:lnTo>
                    <a:lnTo>
                      <a:pt x="100" y="43"/>
                    </a:lnTo>
                    <a:lnTo>
                      <a:pt x="101" y="42"/>
                    </a:lnTo>
                    <a:lnTo>
                      <a:pt x="100" y="38"/>
                    </a:lnTo>
                    <a:lnTo>
                      <a:pt x="98" y="38"/>
                    </a:lnTo>
                    <a:lnTo>
                      <a:pt x="98" y="35"/>
                    </a:lnTo>
                    <a:lnTo>
                      <a:pt x="100" y="33"/>
                    </a:lnTo>
                    <a:lnTo>
                      <a:pt x="101" y="33"/>
                    </a:lnTo>
                    <a:lnTo>
                      <a:pt x="101" y="35"/>
                    </a:lnTo>
                    <a:lnTo>
                      <a:pt x="103" y="30"/>
                    </a:lnTo>
                    <a:lnTo>
                      <a:pt x="108" y="25"/>
                    </a:lnTo>
                    <a:lnTo>
                      <a:pt x="110" y="22"/>
                    </a:lnTo>
                    <a:lnTo>
                      <a:pt x="110" y="20"/>
                    </a:lnTo>
                    <a:lnTo>
                      <a:pt x="108" y="18"/>
                    </a:lnTo>
                    <a:lnTo>
                      <a:pt x="106" y="17"/>
                    </a:lnTo>
                    <a:lnTo>
                      <a:pt x="108" y="13"/>
                    </a:lnTo>
                    <a:lnTo>
                      <a:pt x="108" y="10"/>
                    </a:lnTo>
                    <a:lnTo>
                      <a:pt x="108" y="5"/>
                    </a:lnTo>
                    <a:lnTo>
                      <a:pt x="110" y="2"/>
                    </a:lnTo>
                    <a:lnTo>
                      <a:pt x="111" y="0"/>
                    </a:lnTo>
                    <a:lnTo>
                      <a:pt x="108" y="2"/>
                    </a:lnTo>
                    <a:lnTo>
                      <a:pt x="105" y="2"/>
                    </a:lnTo>
                    <a:lnTo>
                      <a:pt x="103" y="0"/>
                    </a:lnTo>
                    <a:lnTo>
                      <a:pt x="101" y="0"/>
                    </a:lnTo>
                    <a:lnTo>
                      <a:pt x="100" y="0"/>
                    </a:lnTo>
                    <a:lnTo>
                      <a:pt x="98" y="3"/>
                    </a:lnTo>
                    <a:lnTo>
                      <a:pt x="95" y="5"/>
                    </a:lnTo>
                    <a:lnTo>
                      <a:pt x="90" y="8"/>
                    </a:lnTo>
                    <a:lnTo>
                      <a:pt x="86" y="8"/>
                    </a:lnTo>
                    <a:lnTo>
                      <a:pt x="85" y="12"/>
                    </a:lnTo>
                    <a:lnTo>
                      <a:pt x="83" y="10"/>
                    </a:lnTo>
                    <a:lnTo>
                      <a:pt x="78" y="10"/>
                    </a:lnTo>
                    <a:lnTo>
                      <a:pt x="76" y="8"/>
                    </a:lnTo>
                    <a:lnTo>
                      <a:pt x="73" y="7"/>
                    </a:lnTo>
                    <a:lnTo>
                      <a:pt x="71" y="7"/>
                    </a:lnTo>
                    <a:lnTo>
                      <a:pt x="71" y="10"/>
                    </a:lnTo>
                    <a:lnTo>
                      <a:pt x="66" y="10"/>
                    </a:lnTo>
                    <a:lnTo>
                      <a:pt x="63" y="17"/>
                    </a:lnTo>
                    <a:lnTo>
                      <a:pt x="61" y="18"/>
                    </a:lnTo>
                    <a:lnTo>
                      <a:pt x="60" y="20"/>
                    </a:lnTo>
                    <a:lnTo>
                      <a:pt x="55" y="23"/>
                    </a:lnTo>
                    <a:lnTo>
                      <a:pt x="50" y="25"/>
                    </a:lnTo>
                    <a:lnTo>
                      <a:pt x="48" y="28"/>
                    </a:lnTo>
                    <a:lnTo>
                      <a:pt x="45" y="27"/>
                    </a:lnTo>
                    <a:lnTo>
                      <a:pt x="43" y="27"/>
                    </a:lnTo>
                    <a:lnTo>
                      <a:pt x="40" y="25"/>
                    </a:lnTo>
                    <a:lnTo>
                      <a:pt x="35" y="23"/>
                    </a:lnTo>
                    <a:lnTo>
                      <a:pt x="26" y="28"/>
                    </a:lnTo>
                    <a:lnTo>
                      <a:pt x="18" y="28"/>
                    </a:lnTo>
                    <a:lnTo>
                      <a:pt x="18" y="33"/>
                    </a:lnTo>
                    <a:lnTo>
                      <a:pt x="18" y="37"/>
                    </a:lnTo>
                    <a:lnTo>
                      <a:pt x="18" y="42"/>
                    </a:lnTo>
                    <a:lnTo>
                      <a:pt x="17" y="45"/>
                    </a:lnTo>
                    <a:lnTo>
                      <a:pt x="10" y="45"/>
                    </a:lnTo>
                    <a:lnTo>
                      <a:pt x="7" y="47"/>
                    </a:lnTo>
                    <a:lnTo>
                      <a:pt x="7" y="48"/>
                    </a:lnTo>
                    <a:lnTo>
                      <a:pt x="5" y="48"/>
                    </a:lnTo>
                    <a:lnTo>
                      <a:pt x="0" y="47"/>
                    </a:lnTo>
                    <a:lnTo>
                      <a:pt x="0" y="48"/>
                    </a:lnTo>
                    <a:lnTo>
                      <a:pt x="8" y="58"/>
                    </a:lnTo>
                    <a:lnTo>
                      <a:pt x="12" y="61"/>
                    </a:lnTo>
                    <a:lnTo>
                      <a:pt x="12" y="63"/>
                    </a:lnTo>
                    <a:lnTo>
                      <a:pt x="20" y="70"/>
                    </a:lnTo>
                    <a:lnTo>
                      <a:pt x="25" y="76"/>
                    </a:lnTo>
                    <a:lnTo>
                      <a:pt x="36" y="88"/>
                    </a:lnTo>
                    <a:lnTo>
                      <a:pt x="40" y="88"/>
                    </a:lnTo>
                    <a:lnTo>
                      <a:pt x="41" y="9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31" name="Freeform 159"/>
              <p:cNvSpPr>
                <a:spLocks/>
              </p:cNvSpPr>
              <p:nvPr/>
            </p:nvSpPr>
            <p:spPr bwMode="auto">
              <a:xfrm>
                <a:off x="5259146" y="3102662"/>
                <a:ext cx="33177" cy="16601"/>
              </a:xfrm>
              <a:custGeom>
                <a:avLst/>
                <a:gdLst/>
                <a:ahLst/>
                <a:cxnLst>
                  <a:cxn ang="0">
                    <a:pos x="23" y="0"/>
                  </a:cxn>
                  <a:cxn ang="0">
                    <a:pos x="26" y="2"/>
                  </a:cxn>
                  <a:cxn ang="0">
                    <a:pos x="28" y="4"/>
                  </a:cxn>
                  <a:cxn ang="0">
                    <a:pos x="30" y="4"/>
                  </a:cxn>
                  <a:cxn ang="0">
                    <a:pos x="33" y="5"/>
                  </a:cxn>
                  <a:cxn ang="0">
                    <a:pos x="38" y="5"/>
                  </a:cxn>
                  <a:cxn ang="0">
                    <a:pos x="41" y="7"/>
                  </a:cxn>
                  <a:cxn ang="0">
                    <a:pos x="45" y="10"/>
                  </a:cxn>
                  <a:cxn ang="0">
                    <a:pos x="46" y="12"/>
                  </a:cxn>
                  <a:cxn ang="0">
                    <a:pos x="50" y="14"/>
                  </a:cxn>
                  <a:cxn ang="0">
                    <a:pos x="50" y="12"/>
                  </a:cxn>
                  <a:cxn ang="0">
                    <a:pos x="51" y="10"/>
                  </a:cxn>
                  <a:cxn ang="0">
                    <a:pos x="55" y="9"/>
                  </a:cxn>
                  <a:cxn ang="0">
                    <a:pos x="58" y="10"/>
                  </a:cxn>
                  <a:cxn ang="0">
                    <a:pos x="61" y="10"/>
                  </a:cxn>
                  <a:cxn ang="0">
                    <a:pos x="61" y="15"/>
                  </a:cxn>
                  <a:cxn ang="0">
                    <a:pos x="60" y="19"/>
                  </a:cxn>
                  <a:cxn ang="0">
                    <a:pos x="60" y="20"/>
                  </a:cxn>
                  <a:cxn ang="0">
                    <a:pos x="60" y="24"/>
                  </a:cxn>
                  <a:cxn ang="0">
                    <a:pos x="60" y="25"/>
                  </a:cxn>
                  <a:cxn ang="0">
                    <a:pos x="58" y="27"/>
                  </a:cxn>
                  <a:cxn ang="0">
                    <a:pos x="60" y="29"/>
                  </a:cxn>
                  <a:cxn ang="0">
                    <a:pos x="56" y="34"/>
                  </a:cxn>
                  <a:cxn ang="0">
                    <a:pos x="45" y="34"/>
                  </a:cxn>
                  <a:cxn ang="0">
                    <a:pos x="43" y="30"/>
                  </a:cxn>
                  <a:cxn ang="0">
                    <a:pos x="40" y="27"/>
                  </a:cxn>
                  <a:cxn ang="0">
                    <a:pos x="35" y="27"/>
                  </a:cxn>
                  <a:cxn ang="0">
                    <a:pos x="33" y="27"/>
                  </a:cxn>
                  <a:cxn ang="0">
                    <a:pos x="36" y="29"/>
                  </a:cxn>
                  <a:cxn ang="0">
                    <a:pos x="35" y="30"/>
                  </a:cxn>
                  <a:cxn ang="0">
                    <a:pos x="28" y="27"/>
                  </a:cxn>
                  <a:cxn ang="0">
                    <a:pos x="20" y="24"/>
                  </a:cxn>
                  <a:cxn ang="0">
                    <a:pos x="16" y="24"/>
                  </a:cxn>
                  <a:cxn ang="0">
                    <a:pos x="11" y="24"/>
                  </a:cxn>
                  <a:cxn ang="0">
                    <a:pos x="6" y="20"/>
                  </a:cxn>
                  <a:cxn ang="0">
                    <a:pos x="3" y="20"/>
                  </a:cxn>
                  <a:cxn ang="0">
                    <a:pos x="0" y="19"/>
                  </a:cxn>
                  <a:cxn ang="0">
                    <a:pos x="1" y="17"/>
                  </a:cxn>
                  <a:cxn ang="0">
                    <a:pos x="1" y="14"/>
                  </a:cxn>
                  <a:cxn ang="0">
                    <a:pos x="6" y="10"/>
                  </a:cxn>
                  <a:cxn ang="0">
                    <a:pos x="13" y="9"/>
                  </a:cxn>
                  <a:cxn ang="0">
                    <a:pos x="16" y="7"/>
                  </a:cxn>
                  <a:cxn ang="0">
                    <a:pos x="16" y="5"/>
                  </a:cxn>
                  <a:cxn ang="0">
                    <a:pos x="23" y="0"/>
                  </a:cxn>
                </a:cxnLst>
                <a:rect l="0" t="0" r="r" b="b"/>
                <a:pathLst>
                  <a:path w="61" h="34">
                    <a:moveTo>
                      <a:pt x="23" y="0"/>
                    </a:moveTo>
                    <a:lnTo>
                      <a:pt x="26" y="2"/>
                    </a:lnTo>
                    <a:lnTo>
                      <a:pt x="28" y="4"/>
                    </a:lnTo>
                    <a:lnTo>
                      <a:pt x="30" y="4"/>
                    </a:lnTo>
                    <a:lnTo>
                      <a:pt x="33" y="5"/>
                    </a:lnTo>
                    <a:lnTo>
                      <a:pt x="38" y="5"/>
                    </a:lnTo>
                    <a:lnTo>
                      <a:pt x="41" y="7"/>
                    </a:lnTo>
                    <a:lnTo>
                      <a:pt x="45" y="10"/>
                    </a:lnTo>
                    <a:lnTo>
                      <a:pt x="46" y="12"/>
                    </a:lnTo>
                    <a:lnTo>
                      <a:pt x="50" y="14"/>
                    </a:lnTo>
                    <a:lnTo>
                      <a:pt x="50" y="12"/>
                    </a:lnTo>
                    <a:lnTo>
                      <a:pt x="51" y="10"/>
                    </a:lnTo>
                    <a:lnTo>
                      <a:pt x="55" y="9"/>
                    </a:lnTo>
                    <a:lnTo>
                      <a:pt x="58" y="10"/>
                    </a:lnTo>
                    <a:lnTo>
                      <a:pt x="61" y="10"/>
                    </a:lnTo>
                    <a:lnTo>
                      <a:pt x="61" y="15"/>
                    </a:lnTo>
                    <a:lnTo>
                      <a:pt x="60" y="19"/>
                    </a:lnTo>
                    <a:lnTo>
                      <a:pt x="60" y="20"/>
                    </a:lnTo>
                    <a:lnTo>
                      <a:pt x="60" y="24"/>
                    </a:lnTo>
                    <a:lnTo>
                      <a:pt x="60" y="25"/>
                    </a:lnTo>
                    <a:lnTo>
                      <a:pt x="58" y="27"/>
                    </a:lnTo>
                    <a:lnTo>
                      <a:pt x="60" y="29"/>
                    </a:lnTo>
                    <a:lnTo>
                      <a:pt x="56" y="34"/>
                    </a:lnTo>
                    <a:lnTo>
                      <a:pt x="45" y="34"/>
                    </a:lnTo>
                    <a:lnTo>
                      <a:pt x="43" y="30"/>
                    </a:lnTo>
                    <a:lnTo>
                      <a:pt x="40" y="27"/>
                    </a:lnTo>
                    <a:lnTo>
                      <a:pt x="35" y="27"/>
                    </a:lnTo>
                    <a:lnTo>
                      <a:pt x="33" y="27"/>
                    </a:lnTo>
                    <a:lnTo>
                      <a:pt x="36" y="29"/>
                    </a:lnTo>
                    <a:lnTo>
                      <a:pt x="35" y="30"/>
                    </a:lnTo>
                    <a:lnTo>
                      <a:pt x="28" y="27"/>
                    </a:lnTo>
                    <a:lnTo>
                      <a:pt x="20" y="24"/>
                    </a:lnTo>
                    <a:lnTo>
                      <a:pt x="16" y="24"/>
                    </a:lnTo>
                    <a:lnTo>
                      <a:pt x="11" y="24"/>
                    </a:lnTo>
                    <a:lnTo>
                      <a:pt x="6" y="20"/>
                    </a:lnTo>
                    <a:lnTo>
                      <a:pt x="3" y="20"/>
                    </a:lnTo>
                    <a:lnTo>
                      <a:pt x="0" y="19"/>
                    </a:lnTo>
                    <a:lnTo>
                      <a:pt x="1" y="17"/>
                    </a:lnTo>
                    <a:lnTo>
                      <a:pt x="1" y="14"/>
                    </a:lnTo>
                    <a:lnTo>
                      <a:pt x="6" y="10"/>
                    </a:lnTo>
                    <a:lnTo>
                      <a:pt x="13" y="9"/>
                    </a:lnTo>
                    <a:lnTo>
                      <a:pt x="16" y="7"/>
                    </a:lnTo>
                    <a:lnTo>
                      <a:pt x="16" y="5"/>
                    </a:lnTo>
                    <a:lnTo>
                      <a:pt x="23" y="0"/>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32" name="Freeform 163"/>
              <p:cNvSpPr>
                <a:spLocks noEditPoints="1"/>
              </p:cNvSpPr>
              <p:nvPr/>
            </p:nvSpPr>
            <p:spPr bwMode="auto">
              <a:xfrm>
                <a:off x="5468915" y="3209534"/>
                <a:ext cx="507298" cy="467953"/>
              </a:xfrm>
              <a:custGeom>
                <a:avLst/>
                <a:gdLst/>
                <a:ahLst/>
                <a:cxnLst>
                  <a:cxn ang="0">
                    <a:pos x="565" y="121"/>
                  </a:cxn>
                  <a:cxn ang="0">
                    <a:pos x="572" y="116"/>
                  </a:cxn>
                  <a:cxn ang="0">
                    <a:pos x="575" y="116"/>
                  </a:cxn>
                  <a:cxn ang="0">
                    <a:pos x="596" y="118"/>
                  </a:cxn>
                  <a:cxn ang="0">
                    <a:pos x="572" y="75"/>
                  </a:cxn>
                  <a:cxn ang="0">
                    <a:pos x="522" y="51"/>
                  </a:cxn>
                  <a:cxn ang="0">
                    <a:pos x="484" y="75"/>
                  </a:cxn>
                  <a:cxn ang="0">
                    <a:pos x="432" y="65"/>
                  </a:cxn>
                  <a:cxn ang="0">
                    <a:pos x="404" y="73"/>
                  </a:cxn>
                  <a:cxn ang="0">
                    <a:pos x="347" y="76"/>
                  </a:cxn>
                  <a:cxn ang="0">
                    <a:pos x="342" y="23"/>
                  </a:cxn>
                  <a:cxn ang="0">
                    <a:pos x="307" y="17"/>
                  </a:cxn>
                  <a:cxn ang="0">
                    <a:pos x="226" y="30"/>
                  </a:cxn>
                  <a:cxn ang="0">
                    <a:pos x="218" y="88"/>
                  </a:cxn>
                  <a:cxn ang="0">
                    <a:pos x="143" y="80"/>
                  </a:cxn>
                  <a:cxn ang="0">
                    <a:pos x="91" y="111"/>
                  </a:cxn>
                  <a:cxn ang="0">
                    <a:pos x="80" y="213"/>
                  </a:cxn>
                  <a:cxn ang="0">
                    <a:pos x="13" y="254"/>
                  </a:cxn>
                  <a:cxn ang="0">
                    <a:pos x="18" y="321"/>
                  </a:cxn>
                  <a:cxn ang="0">
                    <a:pos x="85" y="359"/>
                  </a:cxn>
                  <a:cxn ang="0">
                    <a:pos x="146" y="359"/>
                  </a:cxn>
                  <a:cxn ang="0">
                    <a:pos x="211" y="367"/>
                  </a:cxn>
                  <a:cxn ang="0">
                    <a:pos x="289" y="414"/>
                  </a:cxn>
                  <a:cxn ang="0">
                    <a:pos x="385" y="495"/>
                  </a:cxn>
                  <a:cxn ang="0">
                    <a:pos x="407" y="610"/>
                  </a:cxn>
                  <a:cxn ang="0">
                    <a:pos x="485" y="656"/>
                  </a:cxn>
                  <a:cxn ang="0">
                    <a:pos x="513" y="709"/>
                  </a:cxn>
                  <a:cxn ang="0">
                    <a:pos x="469" y="761"/>
                  </a:cxn>
                  <a:cxn ang="0">
                    <a:pos x="430" y="811"/>
                  </a:cxn>
                  <a:cxn ang="0">
                    <a:pos x="500" y="842"/>
                  </a:cxn>
                  <a:cxn ang="0">
                    <a:pos x="540" y="900"/>
                  </a:cxn>
                  <a:cxn ang="0">
                    <a:pos x="572" y="837"/>
                  </a:cxn>
                  <a:cxn ang="0">
                    <a:pos x="588" y="814"/>
                  </a:cxn>
                  <a:cxn ang="0">
                    <a:pos x="568" y="850"/>
                  </a:cxn>
                  <a:cxn ang="0">
                    <a:pos x="633" y="761"/>
                  </a:cxn>
                  <a:cxn ang="0">
                    <a:pos x="628" y="713"/>
                  </a:cxn>
                  <a:cxn ang="0">
                    <a:pos x="661" y="676"/>
                  </a:cxn>
                  <a:cxn ang="0">
                    <a:pos x="724" y="638"/>
                  </a:cxn>
                  <a:cxn ang="0">
                    <a:pos x="743" y="634"/>
                  </a:cxn>
                  <a:cxn ang="0">
                    <a:pos x="789" y="626"/>
                  </a:cxn>
                  <a:cxn ang="0">
                    <a:pos x="824" y="576"/>
                  </a:cxn>
                  <a:cxn ang="0">
                    <a:pos x="849" y="487"/>
                  </a:cxn>
                  <a:cxn ang="0">
                    <a:pos x="852" y="410"/>
                  </a:cxn>
                  <a:cxn ang="0">
                    <a:pos x="857" y="405"/>
                  </a:cxn>
                  <a:cxn ang="0">
                    <a:pos x="914" y="342"/>
                  </a:cxn>
                  <a:cxn ang="0">
                    <a:pos x="935" y="249"/>
                  </a:cxn>
                  <a:cxn ang="0">
                    <a:pos x="846" y="189"/>
                  </a:cxn>
                  <a:cxn ang="0">
                    <a:pos x="776" y="178"/>
                  </a:cxn>
                  <a:cxn ang="0">
                    <a:pos x="733" y="174"/>
                  </a:cxn>
                  <a:cxn ang="0">
                    <a:pos x="711" y="184"/>
                  </a:cxn>
                  <a:cxn ang="0">
                    <a:pos x="684" y="151"/>
                  </a:cxn>
                  <a:cxn ang="0">
                    <a:pos x="646" y="136"/>
                  </a:cxn>
                  <a:cxn ang="0">
                    <a:pos x="595" y="168"/>
                  </a:cxn>
                  <a:cxn ang="0">
                    <a:pos x="591" y="161"/>
                  </a:cxn>
                  <a:cxn ang="0">
                    <a:pos x="595" y="154"/>
                  </a:cxn>
                  <a:cxn ang="0">
                    <a:pos x="580" y="121"/>
                  </a:cxn>
                  <a:cxn ang="0">
                    <a:pos x="545" y="144"/>
                  </a:cxn>
                  <a:cxn ang="0">
                    <a:pos x="553" y="116"/>
                  </a:cxn>
                  <a:cxn ang="0">
                    <a:pos x="568" y="75"/>
                  </a:cxn>
                </a:cxnLst>
                <a:rect l="0" t="0" r="r" b="b"/>
                <a:pathLst>
                  <a:path w="949" h="900">
                    <a:moveTo>
                      <a:pt x="555" y="133"/>
                    </a:moveTo>
                    <a:lnTo>
                      <a:pt x="557" y="129"/>
                    </a:lnTo>
                    <a:lnTo>
                      <a:pt x="560" y="128"/>
                    </a:lnTo>
                    <a:lnTo>
                      <a:pt x="562" y="129"/>
                    </a:lnTo>
                    <a:lnTo>
                      <a:pt x="560" y="131"/>
                    </a:lnTo>
                    <a:lnTo>
                      <a:pt x="557" y="133"/>
                    </a:lnTo>
                    <a:lnTo>
                      <a:pt x="555" y="133"/>
                    </a:lnTo>
                    <a:lnTo>
                      <a:pt x="555" y="133"/>
                    </a:lnTo>
                    <a:close/>
                    <a:moveTo>
                      <a:pt x="550" y="131"/>
                    </a:moveTo>
                    <a:lnTo>
                      <a:pt x="552" y="131"/>
                    </a:lnTo>
                    <a:lnTo>
                      <a:pt x="553" y="129"/>
                    </a:lnTo>
                    <a:lnTo>
                      <a:pt x="558" y="125"/>
                    </a:lnTo>
                    <a:lnTo>
                      <a:pt x="560" y="125"/>
                    </a:lnTo>
                    <a:lnTo>
                      <a:pt x="565" y="121"/>
                    </a:lnTo>
                    <a:lnTo>
                      <a:pt x="563" y="120"/>
                    </a:lnTo>
                    <a:lnTo>
                      <a:pt x="562" y="120"/>
                    </a:lnTo>
                    <a:lnTo>
                      <a:pt x="560" y="120"/>
                    </a:lnTo>
                    <a:lnTo>
                      <a:pt x="558" y="121"/>
                    </a:lnTo>
                    <a:lnTo>
                      <a:pt x="553" y="125"/>
                    </a:lnTo>
                    <a:lnTo>
                      <a:pt x="550" y="131"/>
                    </a:lnTo>
                    <a:lnTo>
                      <a:pt x="550" y="131"/>
                    </a:lnTo>
                    <a:close/>
                    <a:moveTo>
                      <a:pt x="572" y="116"/>
                    </a:moveTo>
                    <a:lnTo>
                      <a:pt x="570" y="115"/>
                    </a:lnTo>
                    <a:lnTo>
                      <a:pt x="567" y="113"/>
                    </a:lnTo>
                    <a:lnTo>
                      <a:pt x="567" y="116"/>
                    </a:lnTo>
                    <a:lnTo>
                      <a:pt x="568" y="118"/>
                    </a:lnTo>
                    <a:lnTo>
                      <a:pt x="572" y="118"/>
                    </a:lnTo>
                    <a:lnTo>
                      <a:pt x="572" y="116"/>
                    </a:lnTo>
                    <a:lnTo>
                      <a:pt x="572" y="116"/>
                    </a:lnTo>
                    <a:close/>
                    <a:moveTo>
                      <a:pt x="572" y="111"/>
                    </a:moveTo>
                    <a:lnTo>
                      <a:pt x="570" y="108"/>
                    </a:lnTo>
                    <a:lnTo>
                      <a:pt x="573" y="105"/>
                    </a:lnTo>
                    <a:lnTo>
                      <a:pt x="575" y="105"/>
                    </a:lnTo>
                    <a:lnTo>
                      <a:pt x="578" y="101"/>
                    </a:lnTo>
                    <a:lnTo>
                      <a:pt x="582" y="103"/>
                    </a:lnTo>
                    <a:lnTo>
                      <a:pt x="578" y="105"/>
                    </a:lnTo>
                    <a:lnTo>
                      <a:pt x="577" y="106"/>
                    </a:lnTo>
                    <a:lnTo>
                      <a:pt x="573" y="110"/>
                    </a:lnTo>
                    <a:lnTo>
                      <a:pt x="572" y="111"/>
                    </a:lnTo>
                    <a:lnTo>
                      <a:pt x="572" y="111"/>
                    </a:lnTo>
                    <a:close/>
                    <a:moveTo>
                      <a:pt x="573" y="115"/>
                    </a:moveTo>
                    <a:lnTo>
                      <a:pt x="575" y="116"/>
                    </a:lnTo>
                    <a:lnTo>
                      <a:pt x="582" y="116"/>
                    </a:lnTo>
                    <a:lnTo>
                      <a:pt x="583" y="118"/>
                    </a:lnTo>
                    <a:lnTo>
                      <a:pt x="586" y="116"/>
                    </a:lnTo>
                    <a:lnTo>
                      <a:pt x="586" y="113"/>
                    </a:lnTo>
                    <a:lnTo>
                      <a:pt x="585" y="111"/>
                    </a:lnTo>
                    <a:lnTo>
                      <a:pt x="577" y="113"/>
                    </a:lnTo>
                    <a:lnTo>
                      <a:pt x="573" y="113"/>
                    </a:lnTo>
                    <a:lnTo>
                      <a:pt x="573" y="115"/>
                    </a:lnTo>
                    <a:lnTo>
                      <a:pt x="573" y="115"/>
                    </a:lnTo>
                    <a:close/>
                    <a:moveTo>
                      <a:pt x="586" y="120"/>
                    </a:moveTo>
                    <a:lnTo>
                      <a:pt x="590" y="118"/>
                    </a:lnTo>
                    <a:lnTo>
                      <a:pt x="591" y="116"/>
                    </a:lnTo>
                    <a:lnTo>
                      <a:pt x="595" y="116"/>
                    </a:lnTo>
                    <a:lnTo>
                      <a:pt x="596" y="118"/>
                    </a:lnTo>
                    <a:lnTo>
                      <a:pt x="595" y="121"/>
                    </a:lnTo>
                    <a:lnTo>
                      <a:pt x="590" y="121"/>
                    </a:lnTo>
                    <a:lnTo>
                      <a:pt x="586" y="120"/>
                    </a:lnTo>
                    <a:lnTo>
                      <a:pt x="586" y="120"/>
                    </a:lnTo>
                    <a:close/>
                    <a:moveTo>
                      <a:pt x="572" y="75"/>
                    </a:moveTo>
                    <a:lnTo>
                      <a:pt x="568" y="71"/>
                    </a:lnTo>
                    <a:lnTo>
                      <a:pt x="567" y="66"/>
                    </a:lnTo>
                    <a:lnTo>
                      <a:pt x="568" y="65"/>
                    </a:lnTo>
                    <a:lnTo>
                      <a:pt x="572" y="66"/>
                    </a:lnTo>
                    <a:lnTo>
                      <a:pt x="575" y="71"/>
                    </a:lnTo>
                    <a:lnTo>
                      <a:pt x="573" y="75"/>
                    </a:lnTo>
                    <a:lnTo>
                      <a:pt x="573" y="75"/>
                    </a:lnTo>
                    <a:lnTo>
                      <a:pt x="572" y="75"/>
                    </a:lnTo>
                    <a:lnTo>
                      <a:pt x="572" y="75"/>
                    </a:lnTo>
                    <a:close/>
                    <a:moveTo>
                      <a:pt x="550" y="31"/>
                    </a:moveTo>
                    <a:lnTo>
                      <a:pt x="548" y="30"/>
                    </a:lnTo>
                    <a:lnTo>
                      <a:pt x="547" y="25"/>
                    </a:lnTo>
                    <a:lnTo>
                      <a:pt x="543" y="20"/>
                    </a:lnTo>
                    <a:lnTo>
                      <a:pt x="543" y="20"/>
                    </a:lnTo>
                    <a:lnTo>
                      <a:pt x="543" y="23"/>
                    </a:lnTo>
                    <a:lnTo>
                      <a:pt x="542" y="27"/>
                    </a:lnTo>
                    <a:lnTo>
                      <a:pt x="535" y="30"/>
                    </a:lnTo>
                    <a:lnTo>
                      <a:pt x="535" y="30"/>
                    </a:lnTo>
                    <a:lnTo>
                      <a:pt x="535" y="30"/>
                    </a:lnTo>
                    <a:lnTo>
                      <a:pt x="533" y="33"/>
                    </a:lnTo>
                    <a:lnTo>
                      <a:pt x="528" y="40"/>
                    </a:lnTo>
                    <a:lnTo>
                      <a:pt x="522" y="46"/>
                    </a:lnTo>
                    <a:lnTo>
                      <a:pt x="522" y="51"/>
                    </a:lnTo>
                    <a:lnTo>
                      <a:pt x="517" y="60"/>
                    </a:lnTo>
                    <a:lnTo>
                      <a:pt x="513" y="65"/>
                    </a:lnTo>
                    <a:lnTo>
                      <a:pt x="510" y="71"/>
                    </a:lnTo>
                    <a:lnTo>
                      <a:pt x="505" y="71"/>
                    </a:lnTo>
                    <a:lnTo>
                      <a:pt x="503" y="73"/>
                    </a:lnTo>
                    <a:lnTo>
                      <a:pt x="502" y="76"/>
                    </a:lnTo>
                    <a:lnTo>
                      <a:pt x="498" y="80"/>
                    </a:lnTo>
                    <a:lnTo>
                      <a:pt x="495" y="78"/>
                    </a:lnTo>
                    <a:lnTo>
                      <a:pt x="495" y="73"/>
                    </a:lnTo>
                    <a:lnTo>
                      <a:pt x="493" y="71"/>
                    </a:lnTo>
                    <a:lnTo>
                      <a:pt x="492" y="70"/>
                    </a:lnTo>
                    <a:lnTo>
                      <a:pt x="490" y="70"/>
                    </a:lnTo>
                    <a:lnTo>
                      <a:pt x="487" y="71"/>
                    </a:lnTo>
                    <a:lnTo>
                      <a:pt x="484" y="75"/>
                    </a:lnTo>
                    <a:lnTo>
                      <a:pt x="480" y="73"/>
                    </a:lnTo>
                    <a:lnTo>
                      <a:pt x="477" y="70"/>
                    </a:lnTo>
                    <a:lnTo>
                      <a:pt x="477" y="68"/>
                    </a:lnTo>
                    <a:lnTo>
                      <a:pt x="475" y="66"/>
                    </a:lnTo>
                    <a:lnTo>
                      <a:pt x="474" y="63"/>
                    </a:lnTo>
                    <a:lnTo>
                      <a:pt x="472" y="61"/>
                    </a:lnTo>
                    <a:lnTo>
                      <a:pt x="469" y="60"/>
                    </a:lnTo>
                    <a:lnTo>
                      <a:pt x="465" y="56"/>
                    </a:lnTo>
                    <a:lnTo>
                      <a:pt x="459" y="56"/>
                    </a:lnTo>
                    <a:lnTo>
                      <a:pt x="454" y="58"/>
                    </a:lnTo>
                    <a:lnTo>
                      <a:pt x="444" y="58"/>
                    </a:lnTo>
                    <a:lnTo>
                      <a:pt x="439" y="56"/>
                    </a:lnTo>
                    <a:lnTo>
                      <a:pt x="434" y="60"/>
                    </a:lnTo>
                    <a:lnTo>
                      <a:pt x="432" y="65"/>
                    </a:lnTo>
                    <a:lnTo>
                      <a:pt x="437" y="68"/>
                    </a:lnTo>
                    <a:lnTo>
                      <a:pt x="439" y="70"/>
                    </a:lnTo>
                    <a:lnTo>
                      <a:pt x="440" y="75"/>
                    </a:lnTo>
                    <a:lnTo>
                      <a:pt x="440" y="76"/>
                    </a:lnTo>
                    <a:lnTo>
                      <a:pt x="435" y="76"/>
                    </a:lnTo>
                    <a:lnTo>
                      <a:pt x="429" y="76"/>
                    </a:lnTo>
                    <a:lnTo>
                      <a:pt x="427" y="75"/>
                    </a:lnTo>
                    <a:lnTo>
                      <a:pt x="425" y="75"/>
                    </a:lnTo>
                    <a:lnTo>
                      <a:pt x="425" y="75"/>
                    </a:lnTo>
                    <a:lnTo>
                      <a:pt x="425" y="75"/>
                    </a:lnTo>
                    <a:lnTo>
                      <a:pt x="417" y="75"/>
                    </a:lnTo>
                    <a:lnTo>
                      <a:pt x="414" y="75"/>
                    </a:lnTo>
                    <a:lnTo>
                      <a:pt x="412" y="73"/>
                    </a:lnTo>
                    <a:lnTo>
                      <a:pt x="404" y="73"/>
                    </a:lnTo>
                    <a:lnTo>
                      <a:pt x="399" y="75"/>
                    </a:lnTo>
                    <a:lnTo>
                      <a:pt x="397" y="83"/>
                    </a:lnTo>
                    <a:lnTo>
                      <a:pt x="387" y="81"/>
                    </a:lnTo>
                    <a:lnTo>
                      <a:pt x="381" y="83"/>
                    </a:lnTo>
                    <a:lnTo>
                      <a:pt x="381" y="86"/>
                    </a:lnTo>
                    <a:lnTo>
                      <a:pt x="377" y="90"/>
                    </a:lnTo>
                    <a:lnTo>
                      <a:pt x="372" y="90"/>
                    </a:lnTo>
                    <a:lnTo>
                      <a:pt x="371" y="88"/>
                    </a:lnTo>
                    <a:lnTo>
                      <a:pt x="367" y="90"/>
                    </a:lnTo>
                    <a:lnTo>
                      <a:pt x="366" y="93"/>
                    </a:lnTo>
                    <a:lnTo>
                      <a:pt x="361" y="91"/>
                    </a:lnTo>
                    <a:lnTo>
                      <a:pt x="351" y="83"/>
                    </a:lnTo>
                    <a:lnTo>
                      <a:pt x="347" y="80"/>
                    </a:lnTo>
                    <a:lnTo>
                      <a:pt x="347" y="76"/>
                    </a:lnTo>
                    <a:lnTo>
                      <a:pt x="342" y="71"/>
                    </a:lnTo>
                    <a:lnTo>
                      <a:pt x="337" y="68"/>
                    </a:lnTo>
                    <a:lnTo>
                      <a:pt x="337" y="63"/>
                    </a:lnTo>
                    <a:lnTo>
                      <a:pt x="339" y="60"/>
                    </a:lnTo>
                    <a:lnTo>
                      <a:pt x="337" y="58"/>
                    </a:lnTo>
                    <a:lnTo>
                      <a:pt x="337" y="55"/>
                    </a:lnTo>
                    <a:lnTo>
                      <a:pt x="339" y="51"/>
                    </a:lnTo>
                    <a:lnTo>
                      <a:pt x="339" y="46"/>
                    </a:lnTo>
                    <a:lnTo>
                      <a:pt x="344" y="38"/>
                    </a:lnTo>
                    <a:lnTo>
                      <a:pt x="346" y="33"/>
                    </a:lnTo>
                    <a:lnTo>
                      <a:pt x="351" y="28"/>
                    </a:lnTo>
                    <a:lnTo>
                      <a:pt x="351" y="25"/>
                    </a:lnTo>
                    <a:lnTo>
                      <a:pt x="346" y="27"/>
                    </a:lnTo>
                    <a:lnTo>
                      <a:pt x="342" y="23"/>
                    </a:lnTo>
                    <a:lnTo>
                      <a:pt x="342" y="20"/>
                    </a:lnTo>
                    <a:lnTo>
                      <a:pt x="336" y="20"/>
                    </a:lnTo>
                    <a:lnTo>
                      <a:pt x="332" y="18"/>
                    </a:lnTo>
                    <a:lnTo>
                      <a:pt x="334" y="15"/>
                    </a:lnTo>
                    <a:lnTo>
                      <a:pt x="337" y="12"/>
                    </a:lnTo>
                    <a:lnTo>
                      <a:pt x="337" y="5"/>
                    </a:lnTo>
                    <a:lnTo>
                      <a:pt x="334" y="0"/>
                    </a:lnTo>
                    <a:lnTo>
                      <a:pt x="327" y="0"/>
                    </a:lnTo>
                    <a:lnTo>
                      <a:pt x="326" y="2"/>
                    </a:lnTo>
                    <a:lnTo>
                      <a:pt x="324" y="0"/>
                    </a:lnTo>
                    <a:lnTo>
                      <a:pt x="321" y="0"/>
                    </a:lnTo>
                    <a:lnTo>
                      <a:pt x="321" y="3"/>
                    </a:lnTo>
                    <a:lnTo>
                      <a:pt x="319" y="10"/>
                    </a:lnTo>
                    <a:lnTo>
                      <a:pt x="307" y="17"/>
                    </a:lnTo>
                    <a:lnTo>
                      <a:pt x="299" y="18"/>
                    </a:lnTo>
                    <a:lnTo>
                      <a:pt x="287" y="22"/>
                    </a:lnTo>
                    <a:lnTo>
                      <a:pt x="284" y="20"/>
                    </a:lnTo>
                    <a:lnTo>
                      <a:pt x="278" y="22"/>
                    </a:lnTo>
                    <a:lnTo>
                      <a:pt x="269" y="27"/>
                    </a:lnTo>
                    <a:lnTo>
                      <a:pt x="261" y="30"/>
                    </a:lnTo>
                    <a:lnTo>
                      <a:pt x="259" y="28"/>
                    </a:lnTo>
                    <a:lnTo>
                      <a:pt x="248" y="30"/>
                    </a:lnTo>
                    <a:lnTo>
                      <a:pt x="239" y="30"/>
                    </a:lnTo>
                    <a:lnTo>
                      <a:pt x="233" y="27"/>
                    </a:lnTo>
                    <a:lnTo>
                      <a:pt x="224" y="25"/>
                    </a:lnTo>
                    <a:lnTo>
                      <a:pt x="218" y="23"/>
                    </a:lnTo>
                    <a:lnTo>
                      <a:pt x="221" y="28"/>
                    </a:lnTo>
                    <a:lnTo>
                      <a:pt x="226" y="30"/>
                    </a:lnTo>
                    <a:lnTo>
                      <a:pt x="231" y="35"/>
                    </a:lnTo>
                    <a:lnTo>
                      <a:pt x="233" y="38"/>
                    </a:lnTo>
                    <a:lnTo>
                      <a:pt x="226" y="48"/>
                    </a:lnTo>
                    <a:lnTo>
                      <a:pt x="229" y="53"/>
                    </a:lnTo>
                    <a:lnTo>
                      <a:pt x="228" y="60"/>
                    </a:lnTo>
                    <a:lnTo>
                      <a:pt x="238" y="63"/>
                    </a:lnTo>
                    <a:lnTo>
                      <a:pt x="246" y="63"/>
                    </a:lnTo>
                    <a:lnTo>
                      <a:pt x="254" y="63"/>
                    </a:lnTo>
                    <a:lnTo>
                      <a:pt x="254" y="68"/>
                    </a:lnTo>
                    <a:lnTo>
                      <a:pt x="249" y="70"/>
                    </a:lnTo>
                    <a:lnTo>
                      <a:pt x="238" y="73"/>
                    </a:lnTo>
                    <a:lnTo>
                      <a:pt x="233" y="76"/>
                    </a:lnTo>
                    <a:lnTo>
                      <a:pt x="231" y="81"/>
                    </a:lnTo>
                    <a:lnTo>
                      <a:pt x="218" y="88"/>
                    </a:lnTo>
                    <a:lnTo>
                      <a:pt x="214" y="93"/>
                    </a:lnTo>
                    <a:lnTo>
                      <a:pt x="206" y="98"/>
                    </a:lnTo>
                    <a:lnTo>
                      <a:pt x="201" y="103"/>
                    </a:lnTo>
                    <a:lnTo>
                      <a:pt x="191" y="105"/>
                    </a:lnTo>
                    <a:lnTo>
                      <a:pt x="185" y="103"/>
                    </a:lnTo>
                    <a:lnTo>
                      <a:pt x="176" y="96"/>
                    </a:lnTo>
                    <a:lnTo>
                      <a:pt x="166" y="91"/>
                    </a:lnTo>
                    <a:lnTo>
                      <a:pt x="160" y="91"/>
                    </a:lnTo>
                    <a:lnTo>
                      <a:pt x="160" y="85"/>
                    </a:lnTo>
                    <a:lnTo>
                      <a:pt x="160" y="80"/>
                    </a:lnTo>
                    <a:lnTo>
                      <a:pt x="155" y="76"/>
                    </a:lnTo>
                    <a:lnTo>
                      <a:pt x="153" y="73"/>
                    </a:lnTo>
                    <a:lnTo>
                      <a:pt x="146" y="75"/>
                    </a:lnTo>
                    <a:lnTo>
                      <a:pt x="143" y="80"/>
                    </a:lnTo>
                    <a:lnTo>
                      <a:pt x="140" y="80"/>
                    </a:lnTo>
                    <a:lnTo>
                      <a:pt x="136" y="78"/>
                    </a:lnTo>
                    <a:lnTo>
                      <a:pt x="131" y="78"/>
                    </a:lnTo>
                    <a:lnTo>
                      <a:pt x="128" y="80"/>
                    </a:lnTo>
                    <a:lnTo>
                      <a:pt x="101" y="80"/>
                    </a:lnTo>
                    <a:lnTo>
                      <a:pt x="100" y="88"/>
                    </a:lnTo>
                    <a:lnTo>
                      <a:pt x="101" y="93"/>
                    </a:lnTo>
                    <a:lnTo>
                      <a:pt x="111" y="95"/>
                    </a:lnTo>
                    <a:lnTo>
                      <a:pt x="115" y="101"/>
                    </a:lnTo>
                    <a:lnTo>
                      <a:pt x="111" y="103"/>
                    </a:lnTo>
                    <a:lnTo>
                      <a:pt x="115" y="106"/>
                    </a:lnTo>
                    <a:lnTo>
                      <a:pt x="113" y="110"/>
                    </a:lnTo>
                    <a:lnTo>
                      <a:pt x="108" y="106"/>
                    </a:lnTo>
                    <a:lnTo>
                      <a:pt x="91" y="111"/>
                    </a:lnTo>
                    <a:lnTo>
                      <a:pt x="93" y="123"/>
                    </a:lnTo>
                    <a:lnTo>
                      <a:pt x="96" y="128"/>
                    </a:lnTo>
                    <a:lnTo>
                      <a:pt x="106" y="134"/>
                    </a:lnTo>
                    <a:lnTo>
                      <a:pt x="111" y="144"/>
                    </a:lnTo>
                    <a:lnTo>
                      <a:pt x="111" y="151"/>
                    </a:lnTo>
                    <a:lnTo>
                      <a:pt x="111" y="154"/>
                    </a:lnTo>
                    <a:lnTo>
                      <a:pt x="98" y="201"/>
                    </a:lnTo>
                    <a:lnTo>
                      <a:pt x="93" y="213"/>
                    </a:lnTo>
                    <a:lnTo>
                      <a:pt x="95" y="214"/>
                    </a:lnTo>
                    <a:lnTo>
                      <a:pt x="91" y="218"/>
                    </a:lnTo>
                    <a:lnTo>
                      <a:pt x="87" y="216"/>
                    </a:lnTo>
                    <a:lnTo>
                      <a:pt x="87" y="216"/>
                    </a:lnTo>
                    <a:lnTo>
                      <a:pt x="82" y="213"/>
                    </a:lnTo>
                    <a:lnTo>
                      <a:pt x="80" y="213"/>
                    </a:lnTo>
                    <a:lnTo>
                      <a:pt x="75" y="213"/>
                    </a:lnTo>
                    <a:lnTo>
                      <a:pt x="73" y="211"/>
                    </a:lnTo>
                    <a:lnTo>
                      <a:pt x="72" y="216"/>
                    </a:lnTo>
                    <a:lnTo>
                      <a:pt x="55" y="221"/>
                    </a:lnTo>
                    <a:lnTo>
                      <a:pt x="42" y="223"/>
                    </a:lnTo>
                    <a:lnTo>
                      <a:pt x="40" y="226"/>
                    </a:lnTo>
                    <a:lnTo>
                      <a:pt x="37" y="226"/>
                    </a:lnTo>
                    <a:lnTo>
                      <a:pt x="32" y="231"/>
                    </a:lnTo>
                    <a:lnTo>
                      <a:pt x="25" y="232"/>
                    </a:lnTo>
                    <a:lnTo>
                      <a:pt x="22" y="236"/>
                    </a:lnTo>
                    <a:lnTo>
                      <a:pt x="22" y="241"/>
                    </a:lnTo>
                    <a:lnTo>
                      <a:pt x="20" y="244"/>
                    </a:lnTo>
                    <a:lnTo>
                      <a:pt x="20" y="247"/>
                    </a:lnTo>
                    <a:lnTo>
                      <a:pt x="13" y="254"/>
                    </a:lnTo>
                    <a:lnTo>
                      <a:pt x="17" y="262"/>
                    </a:lnTo>
                    <a:lnTo>
                      <a:pt x="18" y="266"/>
                    </a:lnTo>
                    <a:lnTo>
                      <a:pt x="15" y="269"/>
                    </a:lnTo>
                    <a:lnTo>
                      <a:pt x="12" y="269"/>
                    </a:lnTo>
                    <a:lnTo>
                      <a:pt x="3" y="272"/>
                    </a:lnTo>
                    <a:lnTo>
                      <a:pt x="3" y="277"/>
                    </a:lnTo>
                    <a:lnTo>
                      <a:pt x="2" y="279"/>
                    </a:lnTo>
                    <a:lnTo>
                      <a:pt x="3" y="282"/>
                    </a:lnTo>
                    <a:lnTo>
                      <a:pt x="2" y="287"/>
                    </a:lnTo>
                    <a:lnTo>
                      <a:pt x="0" y="291"/>
                    </a:lnTo>
                    <a:lnTo>
                      <a:pt x="2" y="294"/>
                    </a:lnTo>
                    <a:lnTo>
                      <a:pt x="0" y="297"/>
                    </a:lnTo>
                    <a:lnTo>
                      <a:pt x="7" y="304"/>
                    </a:lnTo>
                    <a:lnTo>
                      <a:pt x="18" y="321"/>
                    </a:lnTo>
                    <a:lnTo>
                      <a:pt x="13" y="329"/>
                    </a:lnTo>
                    <a:lnTo>
                      <a:pt x="28" y="327"/>
                    </a:lnTo>
                    <a:lnTo>
                      <a:pt x="35" y="329"/>
                    </a:lnTo>
                    <a:lnTo>
                      <a:pt x="40" y="335"/>
                    </a:lnTo>
                    <a:lnTo>
                      <a:pt x="42" y="342"/>
                    </a:lnTo>
                    <a:lnTo>
                      <a:pt x="53" y="342"/>
                    </a:lnTo>
                    <a:lnTo>
                      <a:pt x="65" y="342"/>
                    </a:lnTo>
                    <a:lnTo>
                      <a:pt x="75" y="334"/>
                    </a:lnTo>
                    <a:lnTo>
                      <a:pt x="83" y="329"/>
                    </a:lnTo>
                    <a:lnTo>
                      <a:pt x="87" y="332"/>
                    </a:lnTo>
                    <a:lnTo>
                      <a:pt x="85" y="337"/>
                    </a:lnTo>
                    <a:lnTo>
                      <a:pt x="83" y="339"/>
                    </a:lnTo>
                    <a:lnTo>
                      <a:pt x="83" y="345"/>
                    </a:lnTo>
                    <a:lnTo>
                      <a:pt x="85" y="359"/>
                    </a:lnTo>
                    <a:lnTo>
                      <a:pt x="85" y="364"/>
                    </a:lnTo>
                    <a:lnTo>
                      <a:pt x="88" y="367"/>
                    </a:lnTo>
                    <a:lnTo>
                      <a:pt x="93" y="365"/>
                    </a:lnTo>
                    <a:lnTo>
                      <a:pt x="96" y="365"/>
                    </a:lnTo>
                    <a:lnTo>
                      <a:pt x="103" y="365"/>
                    </a:lnTo>
                    <a:lnTo>
                      <a:pt x="105" y="364"/>
                    </a:lnTo>
                    <a:lnTo>
                      <a:pt x="108" y="365"/>
                    </a:lnTo>
                    <a:lnTo>
                      <a:pt x="108" y="365"/>
                    </a:lnTo>
                    <a:lnTo>
                      <a:pt x="108" y="365"/>
                    </a:lnTo>
                    <a:lnTo>
                      <a:pt x="123" y="365"/>
                    </a:lnTo>
                    <a:lnTo>
                      <a:pt x="130" y="365"/>
                    </a:lnTo>
                    <a:lnTo>
                      <a:pt x="138" y="362"/>
                    </a:lnTo>
                    <a:lnTo>
                      <a:pt x="141" y="362"/>
                    </a:lnTo>
                    <a:lnTo>
                      <a:pt x="146" y="359"/>
                    </a:lnTo>
                    <a:lnTo>
                      <a:pt x="153" y="359"/>
                    </a:lnTo>
                    <a:lnTo>
                      <a:pt x="160" y="357"/>
                    </a:lnTo>
                    <a:lnTo>
                      <a:pt x="163" y="347"/>
                    </a:lnTo>
                    <a:lnTo>
                      <a:pt x="175" y="340"/>
                    </a:lnTo>
                    <a:lnTo>
                      <a:pt x="183" y="339"/>
                    </a:lnTo>
                    <a:lnTo>
                      <a:pt x="191" y="335"/>
                    </a:lnTo>
                    <a:lnTo>
                      <a:pt x="196" y="335"/>
                    </a:lnTo>
                    <a:lnTo>
                      <a:pt x="201" y="339"/>
                    </a:lnTo>
                    <a:lnTo>
                      <a:pt x="206" y="335"/>
                    </a:lnTo>
                    <a:lnTo>
                      <a:pt x="209" y="337"/>
                    </a:lnTo>
                    <a:lnTo>
                      <a:pt x="209" y="342"/>
                    </a:lnTo>
                    <a:lnTo>
                      <a:pt x="211" y="350"/>
                    </a:lnTo>
                    <a:lnTo>
                      <a:pt x="208" y="357"/>
                    </a:lnTo>
                    <a:lnTo>
                      <a:pt x="211" y="367"/>
                    </a:lnTo>
                    <a:lnTo>
                      <a:pt x="209" y="372"/>
                    </a:lnTo>
                    <a:lnTo>
                      <a:pt x="213" y="380"/>
                    </a:lnTo>
                    <a:lnTo>
                      <a:pt x="218" y="382"/>
                    </a:lnTo>
                    <a:lnTo>
                      <a:pt x="219" y="389"/>
                    </a:lnTo>
                    <a:lnTo>
                      <a:pt x="226" y="390"/>
                    </a:lnTo>
                    <a:lnTo>
                      <a:pt x="234" y="395"/>
                    </a:lnTo>
                    <a:lnTo>
                      <a:pt x="239" y="400"/>
                    </a:lnTo>
                    <a:lnTo>
                      <a:pt x="241" y="397"/>
                    </a:lnTo>
                    <a:lnTo>
                      <a:pt x="251" y="395"/>
                    </a:lnTo>
                    <a:lnTo>
                      <a:pt x="259" y="404"/>
                    </a:lnTo>
                    <a:lnTo>
                      <a:pt x="266" y="402"/>
                    </a:lnTo>
                    <a:lnTo>
                      <a:pt x="274" y="410"/>
                    </a:lnTo>
                    <a:lnTo>
                      <a:pt x="278" y="410"/>
                    </a:lnTo>
                    <a:lnTo>
                      <a:pt x="289" y="414"/>
                    </a:lnTo>
                    <a:lnTo>
                      <a:pt x="296" y="415"/>
                    </a:lnTo>
                    <a:lnTo>
                      <a:pt x="297" y="422"/>
                    </a:lnTo>
                    <a:lnTo>
                      <a:pt x="302" y="423"/>
                    </a:lnTo>
                    <a:lnTo>
                      <a:pt x="307" y="425"/>
                    </a:lnTo>
                    <a:lnTo>
                      <a:pt x="322" y="425"/>
                    </a:lnTo>
                    <a:lnTo>
                      <a:pt x="332" y="430"/>
                    </a:lnTo>
                    <a:lnTo>
                      <a:pt x="334" y="433"/>
                    </a:lnTo>
                    <a:lnTo>
                      <a:pt x="332" y="443"/>
                    </a:lnTo>
                    <a:lnTo>
                      <a:pt x="334" y="452"/>
                    </a:lnTo>
                    <a:lnTo>
                      <a:pt x="332" y="457"/>
                    </a:lnTo>
                    <a:lnTo>
                      <a:pt x="341" y="470"/>
                    </a:lnTo>
                    <a:lnTo>
                      <a:pt x="341" y="482"/>
                    </a:lnTo>
                    <a:lnTo>
                      <a:pt x="382" y="482"/>
                    </a:lnTo>
                    <a:lnTo>
                      <a:pt x="385" y="495"/>
                    </a:lnTo>
                    <a:lnTo>
                      <a:pt x="384" y="505"/>
                    </a:lnTo>
                    <a:lnTo>
                      <a:pt x="397" y="507"/>
                    </a:lnTo>
                    <a:lnTo>
                      <a:pt x="409" y="526"/>
                    </a:lnTo>
                    <a:lnTo>
                      <a:pt x="410" y="538"/>
                    </a:lnTo>
                    <a:lnTo>
                      <a:pt x="399" y="560"/>
                    </a:lnTo>
                    <a:lnTo>
                      <a:pt x="399" y="563"/>
                    </a:lnTo>
                    <a:lnTo>
                      <a:pt x="395" y="566"/>
                    </a:lnTo>
                    <a:lnTo>
                      <a:pt x="397" y="568"/>
                    </a:lnTo>
                    <a:lnTo>
                      <a:pt x="397" y="573"/>
                    </a:lnTo>
                    <a:lnTo>
                      <a:pt x="402" y="578"/>
                    </a:lnTo>
                    <a:lnTo>
                      <a:pt x="402" y="585"/>
                    </a:lnTo>
                    <a:lnTo>
                      <a:pt x="407" y="591"/>
                    </a:lnTo>
                    <a:lnTo>
                      <a:pt x="405" y="605"/>
                    </a:lnTo>
                    <a:lnTo>
                      <a:pt x="407" y="610"/>
                    </a:lnTo>
                    <a:lnTo>
                      <a:pt x="405" y="615"/>
                    </a:lnTo>
                    <a:lnTo>
                      <a:pt x="407" y="620"/>
                    </a:lnTo>
                    <a:lnTo>
                      <a:pt x="415" y="618"/>
                    </a:lnTo>
                    <a:lnTo>
                      <a:pt x="419" y="620"/>
                    </a:lnTo>
                    <a:lnTo>
                      <a:pt x="430" y="620"/>
                    </a:lnTo>
                    <a:lnTo>
                      <a:pt x="437" y="621"/>
                    </a:lnTo>
                    <a:lnTo>
                      <a:pt x="449" y="618"/>
                    </a:lnTo>
                    <a:lnTo>
                      <a:pt x="455" y="621"/>
                    </a:lnTo>
                    <a:lnTo>
                      <a:pt x="459" y="623"/>
                    </a:lnTo>
                    <a:lnTo>
                      <a:pt x="460" y="628"/>
                    </a:lnTo>
                    <a:lnTo>
                      <a:pt x="467" y="651"/>
                    </a:lnTo>
                    <a:lnTo>
                      <a:pt x="472" y="659"/>
                    </a:lnTo>
                    <a:lnTo>
                      <a:pt x="475" y="661"/>
                    </a:lnTo>
                    <a:lnTo>
                      <a:pt x="485" y="656"/>
                    </a:lnTo>
                    <a:lnTo>
                      <a:pt x="490" y="658"/>
                    </a:lnTo>
                    <a:lnTo>
                      <a:pt x="495" y="661"/>
                    </a:lnTo>
                    <a:lnTo>
                      <a:pt x="498" y="661"/>
                    </a:lnTo>
                    <a:lnTo>
                      <a:pt x="495" y="664"/>
                    </a:lnTo>
                    <a:lnTo>
                      <a:pt x="495" y="686"/>
                    </a:lnTo>
                    <a:lnTo>
                      <a:pt x="493" y="688"/>
                    </a:lnTo>
                    <a:lnTo>
                      <a:pt x="493" y="689"/>
                    </a:lnTo>
                    <a:lnTo>
                      <a:pt x="493" y="691"/>
                    </a:lnTo>
                    <a:lnTo>
                      <a:pt x="493" y="694"/>
                    </a:lnTo>
                    <a:lnTo>
                      <a:pt x="492" y="696"/>
                    </a:lnTo>
                    <a:lnTo>
                      <a:pt x="497" y="694"/>
                    </a:lnTo>
                    <a:lnTo>
                      <a:pt x="508" y="696"/>
                    </a:lnTo>
                    <a:lnTo>
                      <a:pt x="508" y="699"/>
                    </a:lnTo>
                    <a:lnTo>
                      <a:pt x="513" y="709"/>
                    </a:lnTo>
                    <a:lnTo>
                      <a:pt x="512" y="716"/>
                    </a:lnTo>
                    <a:lnTo>
                      <a:pt x="513" y="726"/>
                    </a:lnTo>
                    <a:lnTo>
                      <a:pt x="515" y="732"/>
                    </a:lnTo>
                    <a:lnTo>
                      <a:pt x="513" y="736"/>
                    </a:lnTo>
                    <a:lnTo>
                      <a:pt x="508" y="736"/>
                    </a:lnTo>
                    <a:lnTo>
                      <a:pt x="502" y="739"/>
                    </a:lnTo>
                    <a:lnTo>
                      <a:pt x="502" y="741"/>
                    </a:lnTo>
                    <a:lnTo>
                      <a:pt x="498" y="742"/>
                    </a:lnTo>
                    <a:lnTo>
                      <a:pt x="497" y="742"/>
                    </a:lnTo>
                    <a:lnTo>
                      <a:pt x="487" y="749"/>
                    </a:lnTo>
                    <a:lnTo>
                      <a:pt x="484" y="751"/>
                    </a:lnTo>
                    <a:lnTo>
                      <a:pt x="480" y="752"/>
                    </a:lnTo>
                    <a:lnTo>
                      <a:pt x="472" y="759"/>
                    </a:lnTo>
                    <a:lnTo>
                      <a:pt x="469" y="761"/>
                    </a:lnTo>
                    <a:lnTo>
                      <a:pt x="469" y="766"/>
                    </a:lnTo>
                    <a:lnTo>
                      <a:pt x="465" y="766"/>
                    </a:lnTo>
                    <a:lnTo>
                      <a:pt x="462" y="766"/>
                    </a:lnTo>
                    <a:lnTo>
                      <a:pt x="454" y="774"/>
                    </a:lnTo>
                    <a:lnTo>
                      <a:pt x="452" y="777"/>
                    </a:lnTo>
                    <a:lnTo>
                      <a:pt x="454" y="782"/>
                    </a:lnTo>
                    <a:lnTo>
                      <a:pt x="449" y="784"/>
                    </a:lnTo>
                    <a:lnTo>
                      <a:pt x="447" y="786"/>
                    </a:lnTo>
                    <a:lnTo>
                      <a:pt x="442" y="794"/>
                    </a:lnTo>
                    <a:lnTo>
                      <a:pt x="439" y="797"/>
                    </a:lnTo>
                    <a:lnTo>
                      <a:pt x="435" y="804"/>
                    </a:lnTo>
                    <a:lnTo>
                      <a:pt x="435" y="806"/>
                    </a:lnTo>
                    <a:lnTo>
                      <a:pt x="430" y="809"/>
                    </a:lnTo>
                    <a:lnTo>
                      <a:pt x="430" y="811"/>
                    </a:lnTo>
                    <a:lnTo>
                      <a:pt x="434" y="811"/>
                    </a:lnTo>
                    <a:lnTo>
                      <a:pt x="435" y="812"/>
                    </a:lnTo>
                    <a:lnTo>
                      <a:pt x="449" y="809"/>
                    </a:lnTo>
                    <a:lnTo>
                      <a:pt x="454" y="812"/>
                    </a:lnTo>
                    <a:lnTo>
                      <a:pt x="459" y="819"/>
                    </a:lnTo>
                    <a:lnTo>
                      <a:pt x="464" y="820"/>
                    </a:lnTo>
                    <a:lnTo>
                      <a:pt x="467" y="825"/>
                    </a:lnTo>
                    <a:lnTo>
                      <a:pt x="472" y="835"/>
                    </a:lnTo>
                    <a:lnTo>
                      <a:pt x="475" y="835"/>
                    </a:lnTo>
                    <a:lnTo>
                      <a:pt x="480" y="830"/>
                    </a:lnTo>
                    <a:lnTo>
                      <a:pt x="482" y="830"/>
                    </a:lnTo>
                    <a:lnTo>
                      <a:pt x="488" y="839"/>
                    </a:lnTo>
                    <a:lnTo>
                      <a:pt x="495" y="842"/>
                    </a:lnTo>
                    <a:lnTo>
                      <a:pt x="500" y="842"/>
                    </a:lnTo>
                    <a:lnTo>
                      <a:pt x="507" y="847"/>
                    </a:lnTo>
                    <a:lnTo>
                      <a:pt x="507" y="854"/>
                    </a:lnTo>
                    <a:lnTo>
                      <a:pt x="512" y="852"/>
                    </a:lnTo>
                    <a:lnTo>
                      <a:pt x="520" y="857"/>
                    </a:lnTo>
                    <a:lnTo>
                      <a:pt x="527" y="862"/>
                    </a:lnTo>
                    <a:lnTo>
                      <a:pt x="532" y="870"/>
                    </a:lnTo>
                    <a:lnTo>
                      <a:pt x="538" y="874"/>
                    </a:lnTo>
                    <a:lnTo>
                      <a:pt x="537" y="880"/>
                    </a:lnTo>
                    <a:lnTo>
                      <a:pt x="532" y="885"/>
                    </a:lnTo>
                    <a:lnTo>
                      <a:pt x="535" y="892"/>
                    </a:lnTo>
                    <a:lnTo>
                      <a:pt x="535" y="894"/>
                    </a:lnTo>
                    <a:lnTo>
                      <a:pt x="535" y="895"/>
                    </a:lnTo>
                    <a:lnTo>
                      <a:pt x="538" y="899"/>
                    </a:lnTo>
                    <a:lnTo>
                      <a:pt x="540" y="900"/>
                    </a:lnTo>
                    <a:lnTo>
                      <a:pt x="548" y="894"/>
                    </a:lnTo>
                    <a:lnTo>
                      <a:pt x="552" y="887"/>
                    </a:lnTo>
                    <a:lnTo>
                      <a:pt x="557" y="870"/>
                    </a:lnTo>
                    <a:lnTo>
                      <a:pt x="560" y="860"/>
                    </a:lnTo>
                    <a:lnTo>
                      <a:pt x="562" y="859"/>
                    </a:lnTo>
                    <a:lnTo>
                      <a:pt x="560" y="855"/>
                    </a:lnTo>
                    <a:lnTo>
                      <a:pt x="557" y="850"/>
                    </a:lnTo>
                    <a:lnTo>
                      <a:pt x="558" y="847"/>
                    </a:lnTo>
                    <a:lnTo>
                      <a:pt x="562" y="845"/>
                    </a:lnTo>
                    <a:lnTo>
                      <a:pt x="562" y="842"/>
                    </a:lnTo>
                    <a:lnTo>
                      <a:pt x="565" y="839"/>
                    </a:lnTo>
                    <a:lnTo>
                      <a:pt x="565" y="835"/>
                    </a:lnTo>
                    <a:lnTo>
                      <a:pt x="568" y="837"/>
                    </a:lnTo>
                    <a:lnTo>
                      <a:pt x="572" y="837"/>
                    </a:lnTo>
                    <a:lnTo>
                      <a:pt x="575" y="832"/>
                    </a:lnTo>
                    <a:lnTo>
                      <a:pt x="575" y="829"/>
                    </a:lnTo>
                    <a:lnTo>
                      <a:pt x="577" y="827"/>
                    </a:lnTo>
                    <a:lnTo>
                      <a:pt x="578" y="822"/>
                    </a:lnTo>
                    <a:lnTo>
                      <a:pt x="580" y="820"/>
                    </a:lnTo>
                    <a:lnTo>
                      <a:pt x="582" y="820"/>
                    </a:lnTo>
                    <a:lnTo>
                      <a:pt x="583" y="816"/>
                    </a:lnTo>
                    <a:lnTo>
                      <a:pt x="582" y="812"/>
                    </a:lnTo>
                    <a:lnTo>
                      <a:pt x="580" y="811"/>
                    </a:lnTo>
                    <a:lnTo>
                      <a:pt x="580" y="804"/>
                    </a:lnTo>
                    <a:lnTo>
                      <a:pt x="578" y="802"/>
                    </a:lnTo>
                    <a:lnTo>
                      <a:pt x="580" y="802"/>
                    </a:lnTo>
                    <a:lnTo>
                      <a:pt x="583" y="807"/>
                    </a:lnTo>
                    <a:lnTo>
                      <a:pt x="588" y="814"/>
                    </a:lnTo>
                    <a:lnTo>
                      <a:pt x="591" y="814"/>
                    </a:lnTo>
                    <a:lnTo>
                      <a:pt x="593" y="812"/>
                    </a:lnTo>
                    <a:lnTo>
                      <a:pt x="595" y="814"/>
                    </a:lnTo>
                    <a:lnTo>
                      <a:pt x="596" y="817"/>
                    </a:lnTo>
                    <a:lnTo>
                      <a:pt x="593" y="817"/>
                    </a:lnTo>
                    <a:lnTo>
                      <a:pt x="591" y="825"/>
                    </a:lnTo>
                    <a:lnTo>
                      <a:pt x="586" y="834"/>
                    </a:lnTo>
                    <a:lnTo>
                      <a:pt x="582" y="834"/>
                    </a:lnTo>
                    <a:lnTo>
                      <a:pt x="580" y="839"/>
                    </a:lnTo>
                    <a:lnTo>
                      <a:pt x="578" y="842"/>
                    </a:lnTo>
                    <a:lnTo>
                      <a:pt x="577" y="842"/>
                    </a:lnTo>
                    <a:lnTo>
                      <a:pt x="572" y="844"/>
                    </a:lnTo>
                    <a:lnTo>
                      <a:pt x="568" y="847"/>
                    </a:lnTo>
                    <a:lnTo>
                      <a:pt x="568" y="850"/>
                    </a:lnTo>
                    <a:lnTo>
                      <a:pt x="563" y="850"/>
                    </a:lnTo>
                    <a:lnTo>
                      <a:pt x="562" y="852"/>
                    </a:lnTo>
                    <a:lnTo>
                      <a:pt x="562" y="854"/>
                    </a:lnTo>
                    <a:lnTo>
                      <a:pt x="567" y="855"/>
                    </a:lnTo>
                    <a:lnTo>
                      <a:pt x="582" y="845"/>
                    </a:lnTo>
                    <a:lnTo>
                      <a:pt x="590" y="837"/>
                    </a:lnTo>
                    <a:lnTo>
                      <a:pt x="601" y="819"/>
                    </a:lnTo>
                    <a:lnTo>
                      <a:pt x="606" y="811"/>
                    </a:lnTo>
                    <a:lnTo>
                      <a:pt x="610" y="799"/>
                    </a:lnTo>
                    <a:lnTo>
                      <a:pt x="621" y="781"/>
                    </a:lnTo>
                    <a:lnTo>
                      <a:pt x="631" y="769"/>
                    </a:lnTo>
                    <a:lnTo>
                      <a:pt x="633" y="766"/>
                    </a:lnTo>
                    <a:lnTo>
                      <a:pt x="633" y="764"/>
                    </a:lnTo>
                    <a:lnTo>
                      <a:pt x="633" y="761"/>
                    </a:lnTo>
                    <a:lnTo>
                      <a:pt x="635" y="761"/>
                    </a:lnTo>
                    <a:lnTo>
                      <a:pt x="636" y="756"/>
                    </a:lnTo>
                    <a:lnTo>
                      <a:pt x="640" y="754"/>
                    </a:lnTo>
                    <a:lnTo>
                      <a:pt x="640" y="749"/>
                    </a:lnTo>
                    <a:lnTo>
                      <a:pt x="640" y="747"/>
                    </a:lnTo>
                    <a:lnTo>
                      <a:pt x="640" y="746"/>
                    </a:lnTo>
                    <a:lnTo>
                      <a:pt x="638" y="744"/>
                    </a:lnTo>
                    <a:lnTo>
                      <a:pt x="638" y="739"/>
                    </a:lnTo>
                    <a:lnTo>
                      <a:pt x="633" y="734"/>
                    </a:lnTo>
                    <a:lnTo>
                      <a:pt x="633" y="731"/>
                    </a:lnTo>
                    <a:lnTo>
                      <a:pt x="633" y="727"/>
                    </a:lnTo>
                    <a:lnTo>
                      <a:pt x="633" y="726"/>
                    </a:lnTo>
                    <a:lnTo>
                      <a:pt x="631" y="719"/>
                    </a:lnTo>
                    <a:lnTo>
                      <a:pt x="628" y="713"/>
                    </a:lnTo>
                    <a:lnTo>
                      <a:pt x="631" y="711"/>
                    </a:lnTo>
                    <a:lnTo>
                      <a:pt x="636" y="709"/>
                    </a:lnTo>
                    <a:lnTo>
                      <a:pt x="635" y="706"/>
                    </a:lnTo>
                    <a:lnTo>
                      <a:pt x="633" y="704"/>
                    </a:lnTo>
                    <a:lnTo>
                      <a:pt x="638" y="703"/>
                    </a:lnTo>
                    <a:lnTo>
                      <a:pt x="638" y="699"/>
                    </a:lnTo>
                    <a:lnTo>
                      <a:pt x="633" y="696"/>
                    </a:lnTo>
                    <a:lnTo>
                      <a:pt x="638" y="696"/>
                    </a:lnTo>
                    <a:lnTo>
                      <a:pt x="640" y="691"/>
                    </a:lnTo>
                    <a:lnTo>
                      <a:pt x="643" y="693"/>
                    </a:lnTo>
                    <a:lnTo>
                      <a:pt x="651" y="686"/>
                    </a:lnTo>
                    <a:lnTo>
                      <a:pt x="655" y="684"/>
                    </a:lnTo>
                    <a:lnTo>
                      <a:pt x="655" y="681"/>
                    </a:lnTo>
                    <a:lnTo>
                      <a:pt x="661" y="676"/>
                    </a:lnTo>
                    <a:lnTo>
                      <a:pt x="670" y="673"/>
                    </a:lnTo>
                    <a:lnTo>
                      <a:pt x="680" y="663"/>
                    </a:lnTo>
                    <a:lnTo>
                      <a:pt x="688" y="661"/>
                    </a:lnTo>
                    <a:lnTo>
                      <a:pt x="693" y="658"/>
                    </a:lnTo>
                    <a:lnTo>
                      <a:pt x="698" y="653"/>
                    </a:lnTo>
                    <a:lnTo>
                      <a:pt x="703" y="653"/>
                    </a:lnTo>
                    <a:lnTo>
                      <a:pt x="706" y="656"/>
                    </a:lnTo>
                    <a:lnTo>
                      <a:pt x="709" y="656"/>
                    </a:lnTo>
                    <a:lnTo>
                      <a:pt x="709" y="653"/>
                    </a:lnTo>
                    <a:lnTo>
                      <a:pt x="713" y="648"/>
                    </a:lnTo>
                    <a:lnTo>
                      <a:pt x="723" y="641"/>
                    </a:lnTo>
                    <a:lnTo>
                      <a:pt x="728" y="641"/>
                    </a:lnTo>
                    <a:lnTo>
                      <a:pt x="728" y="638"/>
                    </a:lnTo>
                    <a:lnTo>
                      <a:pt x="724" y="638"/>
                    </a:lnTo>
                    <a:lnTo>
                      <a:pt x="721" y="636"/>
                    </a:lnTo>
                    <a:lnTo>
                      <a:pt x="719" y="634"/>
                    </a:lnTo>
                    <a:lnTo>
                      <a:pt x="724" y="633"/>
                    </a:lnTo>
                    <a:lnTo>
                      <a:pt x="729" y="629"/>
                    </a:lnTo>
                    <a:lnTo>
                      <a:pt x="734" y="631"/>
                    </a:lnTo>
                    <a:lnTo>
                      <a:pt x="738" y="629"/>
                    </a:lnTo>
                    <a:lnTo>
                      <a:pt x="741" y="628"/>
                    </a:lnTo>
                    <a:lnTo>
                      <a:pt x="744" y="628"/>
                    </a:lnTo>
                    <a:lnTo>
                      <a:pt x="744" y="629"/>
                    </a:lnTo>
                    <a:lnTo>
                      <a:pt x="739" y="633"/>
                    </a:lnTo>
                    <a:lnTo>
                      <a:pt x="733" y="634"/>
                    </a:lnTo>
                    <a:lnTo>
                      <a:pt x="731" y="636"/>
                    </a:lnTo>
                    <a:lnTo>
                      <a:pt x="733" y="636"/>
                    </a:lnTo>
                    <a:lnTo>
                      <a:pt x="743" y="634"/>
                    </a:lnTo>
                    <a:lnTo>
                      <a:pt x="754" y="629"/>
                    </a:lnTo>
                    <a:lnTo>
                      <a:pt x="753" y="628"/>
                    </a:lnTo>
                    <a:lnTo>
                      <a:pt x="756" y="626"/>
                    </a:lnTo>
                    <a:lnTo>
                      <a:pt x="759" y="626"/>
                    </a:lnTo>
                    <a:lnTo>
                      <a:pt x="758" y="628"/>
                    </a:lnTo>
                    <a:lnTo>
                      <a:pt x="758" y="628"/>
                    </a:lnTo>
                    <a:lnTo>
                      <a:pt x="759" y="633"/>
                    </a:lnTo>
                    <a:lnTo>
                      <a:pt x="759" y="633"/>
                    </a:lnTo>
                    <a:lnTo>
                      <a:pt x="766" y="633"/>
                    </a:lnTo>
                    <a:lnTo>
                      <a:pt x="769" y="631"/>
                    </a:lnTo>
                    <a:lnTo>
                      <a:pt x="776" y="631"/>
                    </a:lnTo>
                    <a:lnTo>
                      <a:pt x="784" y="633"/>
                    </a:lnTo>
                    <a:lnTo>
                      <a:pt x="789" y="629"/>
                    </a:lnTo>
                    <a:lnTo>
                      <a:pt x="789" y="626"/>
                    </a:lnTo>
                    <a:lnTo>
                      <a:pt x="787" y="626"/>
                    </a:lnTo>
                    <a:lnTo>
                      <a:pt x="789" y="623"/>
                    </a:lnTo>
                    <a:lnTo>
                      <a:pt x="799" y="616"/>
                    </a:lnTo>
                    <a:lnTo>
                      <a:pt x="809" y="615"/>
                    </a:lnTo>
                    <a:lnTo>
                      <a:pt x="814" y="611"/>
                    </a:lnTo>
                    <a:lnTo>
                      <a:pt x="814" y="608"/>
                    </a:lnTo>
                    <a:lnTo>
                      <a:pt x="814" y="606"/>
                    </a:lnTo>
                    <a:lnTo>
                      <a:pt x="809" y="598"/>
                    </a:lnTo>
                    <a:lnTo>
                      <a:pt x="812" y="593"/>
                    </a:lnTo>
                    <a:lnTo>
                      <a:pt x="816" y="590"/>
                    </a:lnTo>
                    <a:lnTo>
                      <a:pt x="816" y="585"/>
                    </a:lnTo>
                    <a:lnTo>
                      <a:pt x="819" y="583"/>
                    </a:lnTo>
                    <a:lnTo>
                      <a:pt x="822" y="581"/>
                    </a:lnTo>
                    <a:lnTo>
                      <a:pt x="824" y="576"/>
                    </a:lnTo>
                    <a:lnTo>
                      <a:pt x="822" y="576"/>
                    </a:lnTo>
                    <a:lnTo>
                      <a:pt x="829" y="566"/>
                    </a:lnTo>
                    <a:lnTo>
                      <a:pt x="837" y="556"/>
                    </a:lnTo>
                    <a:lnTo>
                      <a:pt x="839" y="551"/>
                    </a:lnTo>
                    <a:lnTo>
                      <a:pt x="836" y="538"/>
                    </a:lnTo>
                    <a:lnTo>
                      <a:pt x="834" y="535"/>
                    </a:lnTo>
                    <a:lnTo>
                      <a:pt x="837" y="526"/>
                    </a:lnTo>
                    <a:lnTo>
                      <a:pt x="841" y="523"/>
                    </a:lnTo>
                    <a:lnTo>
                      <a:pt x="841" y="520"/>
                    </a:lnTo>
                    <a:lnTo>
                      <a:pt x="847" y="515"/>
                    </a:lnTo>
                    <a:lnTo>
                      <a:pt x="849" y="513"/>
                    </a:lnTo>
                    <a:lnTo>
                      <a:pt x="847" y="505"/>
                    </a:lnTo>
                    <a:lnTo>
                      <a:pt x="851" y="495"/>
                    </a:lnTo>
                    <a:lnTo>
                      <a:pt x="849" y="487"/>
                    </a:lnTo>
                    <a:lnTo>
                      <a:pt x="851" y="482"/>
                    </a:lnTo>
                    <a:lnTo>
                      <a:pt x="851" y="478"/>
                    </a:lnTo>
                    <a:lnTo>
                      <a:pt x="852" y="470"/>
                    </a:lnTo>
                    <a:lnTo>
                      <a:pt x="851" y="440"/>
                    </a:lnTo>
                    <a:lnTo>
                      <a:pt x="851" y="435"/>
                    </a:lnTo>
                    <a:lnTo>
                      <a:pt x="852" y="430"/>
                    </a:lnTo>
                    <a:lnTo>
                      <a:pt x="852" y="427"/>
                    </a:lnTo>
                    <a:lnTo>
                      <a:pt x="851" y="428"/>
                    </a:lnTo>
                    <a:lnTo>
                      <a:pt x="847" y="427"/>
                    </a:lnTo>
                    <a:lnTo>
                      <a:pt x="847" y="423"/>
                    </a:lnTo>
                    <a:lnTo>
                      <a:pt x="851" y="419"/>
                    </a:lnTo>
                    <a:lnTo>
                      <a:pt x="849" y="414"/>
                    </a:lnTo>
                    <a:lnTo>
                      <a:pt x="851" y="410"/>
                    </a:lnTo>
                    <a:lnTo>
                      <a:pt x="852" y="410"/>
                    </a:lnTo>
                    <a:lnTo>
                      <a:pt x="854" y="405"/>
                    </a:lnTo>
                    <a:lnTo>
                      <a:pt x="851" y="400"/>
                    </a:lnTo>
                    <a:lnTo>
                      <a:pt x="844" y="397"/>
                    </a:lnTo>
                    <a:lnTo>
                      <a:pt x="846" y="397"/>
                    </a:lnTo>
                    <a:lnTo>
                      <a:pt x="847" y="395"/>
                    </a:lnTo>
                    <a:lnTo>
                      <a:pt x="847" y="397"/>
                    </a:lnTo>
                    <a:lnTo>
                      <a:pt x="852" y="399"/>
                    </a:lnTo>
                    <a:lnTo>
                      <a:pt x="856" y="400"/>
                    </a:lnTo>
                    <a:lnTo>
                      <a:pt x="857" y="395"/>
                    </a:lnTo>
                    <a:lnTo>
                      <a:pt x="861" y="395"/>
                    </a:lnTo>
                    <a:lnTo>
                      <a:pt x="861" y="399"/>
                    </a:lnTo>
                    <a:lnTo>
                      <a:pt x="864" y="400"/>
                    </a:lnTo>
                    <a:lnTo>
                      <a:pt x="861" y="402"/>
                    </a:lnTo>
                    <a:lnTo>
                      <a:pt x="857" y="405"/>
                    </a:lnTo>
                    <a:lnTo>
                      <a:pt x="857" y="409"/>
                    </a:lnTo>
                    <a:lnTo>
                      <a:pt x="859" y="409"/>
                    </a:lnTo>
                    <a:lnTo>
                      <a:pt x="864" y="404"/>
                    </a:lnTo>
                    <a:lnTo>
                      <a:pt x="871" y="400"/>
                    </a:lnTo>
                    <a:lnTo>
                      <a:pt x="879" y="390"/>
                    </a:lnTo>
                    <a:lnTo>
                      <a:pt x="882" y="382"/>
                    </a:lnTo>
                    <a:lnTo>
                      <a:pt x="884" y="377"/>
                    </a:lnTo>
                    <a:lnTo>
                      <a:pt x="887" y="374"/>
                    </a:lnTo>
                    <a:lnTo>
                      <a:pt x="890" y="365"/>
                    </a:lnTo>
                    <a:lnTo>
                      <a:pt x="894" y="360"/>
                    </a:lnTo>
                    <a:lnTo>
                      <a:pt x="905" y="352"/>
                    </a:lnTo>
                    <a:lnTo>
                      <a:pt x="907" y="349"/>
                    </a:lnTo>
                    <a:lnTo>
                      <a:pt x="912" y="347"/>
                    </a:lnTo>
                    <a:lnTo>
                      <a:pt x="914" y="342"/>
                    </a:lnTo>
                    <a:lnTo>
                      <a:pt x="925" y="334"/>
                    </a:lnTo>
                    <a:lnTo>
                      <a:pt x="935" y="322"/>
                    </a:lnTo>
                    <a:lnTo>
                      <a:pt x="937" y="319"/>
                    </a:lnTo>
                    <a:lnTo>
                      <a:pt x="944" y="307"/>
                    </a:lnTo>
                    <a:lnTo>
                      <a:pt x="945" y="302"/>
                    </a:lnTo>
                    <a:lnTo>
                      <a:pt x="947" y="299"/>
                    </a:lnTo>
                    <a:lnTo>
                      <a:pt x="947" y="294"/>
                    </a:lnTo>
                    <a:lnTo>
                      <a:pt x="944" y="291"/>
                    </a:lnTo>
                    <a:lnTo>
                      <a:pt x="945" y="286"/>
                    </a:lnTo>
                    <a:lnTo>
                      <a:pt x="949" y="284"/>
                    </a:lnTo>
                    <a:lnTo>
                      <a:pt x="947" y="272"/>
                    </a:lnTo>
                    <a:lnTo>
                      <a:pt x="945" y="271"/>
                    </a:lnTo>
                    <a:lnTo>
                      <a:pt x="944" y="266"/>
                    </a:lnTo>
                    <a:lnTo>
                      <a:pt x="935" y="249"/>
                    </a:lnTo>
                    <a:lnTo>
                      <a:pt x="935" y="242"/>
                    </a:lnTo>
                    <a:lnTo>
                      <a:pt x="934" y="236"/>
                    </a:lnTo>
                    <a:lnTo>
                      <a:pt x="919" y="231"/>
                    </a:lnTo>
                    <a:lnTo>
                      <a:pt x="909" y="231"/>
                    </a:lnTo>
                    <a:lnTo>
                      <a:pt x="902" y="232"/>
                    </a:lnTo>
                    <a:lnTo>
                      <a:pt x="899" y="227"/>
                    </a:lnTo>
                    <a:lnTo>
                      <a:pt x="892" y="226"/>
                    </a:lnTo>
                    <a:lnTo>
                      <a:pt x="887" y="221"/>
                    </a:lnTo>
                    <a:lnTo>
                      <a:pt x="881" y="218"/>
                    </a:lnTo>
                    <a:lnTo>
                      <a:pt x="876" y="218"/>
                    </a:lnTo>
                    <a:lnTo>
                      <a:pt x="866" y="206"/>
                    </a:lnTo>
                    <a:lnTo>
                      <a:pt x="856" y="196"/>
                    </a:lnTo>
                    <a:lnTo>
                      <a:pt x="852" y="194"/>
                    </a:lnTo>
                    <a:lnTo>
                      <a:pt x="846" y="189"/>
                    </a:lnTo>
                    <a:lnTo>
                      <a:pt x="841" y="189"/>
                    </a:lnTo>
                    <a:lnTo>
                      <a:pt x="826" y="181"/>
                    </a:lnTo>
                    <a:lnTo>
                      <a:pt x="819" y="181"/>
                    </a:lnTo>
                    <a:lnTo>
                      <a:pt x="812" y="178"/>
                    </a:lnTo>
                    <a:lnTo>
                      <a:pt x="807" y="179"/>
                    </a:lnTo>
                    <a:lnTo>
                      <a:pt x="801" y="179"/>
                    </a:lnTo>
                    <a:lnTo>
                      <a:pt x="796" y="178"/>
                    </a:lnTo>
                    <a:lnTo>
                      <a:pt x="792" y="179"/>
                    </a:lnTo>
                    <a:lnTo>
                      <a:pt x="789" y="183"/>
                    </a:lnTo>
                    <a:lnTo>
                      <a:pt x="787" y="179"/>
                    </a:lnTo>
                    <a:lnTo>
                      <a:pt x="781" y="176"/>
                    </a:lnTo>
                    <a:lnTo>
                      <a:pt x="779" y="178"/>
                    </a:lnTo>
                    <a:lnTo>
                      <a:pt x="776" y="176"/>
                    </a:lnTo>
                    <a:lnTo>
                      <a:pt x="776" y="178"/>
                    </a:lnTo>
                    <a:lnTo>
                      <a:pt x="776" y="181"/>
                    </a:lnTo>
                    <a:lnTo>
                      <a:pt x="771" y="178"/>
                    </a:lnTo>
                    <a:lnTo>
                      <a:pt x="771" y="176"/>
                    </a:lnTo>
                    <a:lnTo>
                      <a:pt x="768" y="174"/>
                    </a:lnTo>
                    <a:lnTo>
                      <a:pt x="769" y="176"/>
                    </a:lnTo>
                    <a:lnTo>
                      <a:pt x="768" y="178"/>
                    </a:lnTo>
                    <a:lnTo>
                      <a:pt x="761" y="174"/>
                    </a:lnTo>
                    <a:lnTo>
                      <a:pt x="758" y="176"/>
                    </a:lnTo>
                    <a:lnTo>
                      <a:pt x="753" y="174"/>
                    </a:lnTo>
                    <a:lnTo>
                      <a:pt x="739" y="169"/>
                    </a:lnTo>
                    <a:lnTo>
                      <a:pt x="733" y="169"/>
                    </a:lnTo>
                    <a:lnTo>
                      <a:pt x="733" y="171"/>
                    </a:lnTo>
                    <a:lnTo>
                      <a:pt x="734" y="173"/>
                    </a:lnTo>
                    <a:lnTo>
                      <a:pt x="733" y="174"/>
                    </a:lnTo>
                    <a:lnTo>
                      <a:pt x="731" y="173"/>
                    </a:lnTo>
                    <a:lnTo>
                      <a:pt x="729" y="173"/>
                    </a:lnTo>
                    <a:lnTo>
                      <a:pt x="728" y="176"/>
                    </a:lnTo>
                    <a:lnTo>
                      <a:pt x="724" y="178"/>
                    </a:lnTo>
                    <a:lnTo>
                      <a:pt x="723" y="179"/>
                    </a:lnTo>
                    <a:lnTo>
                      <a:pt x="721" y="184"/>
                    </a:lnTo>
                    <a:lnTo>
                      <a:pt x="719" y="181"/>
                    </a:lnTo>
                    <a:lnTo>
                      <a:pt x="718" y="178"/>
                    </a:lnTo>
                    <a:lnTo>
                      <a:pt x="714" y="178"/>
                    </a:lnTo>
                    <a:lnTo>
                      <a:pt x="716" y="183"/>
                    </a:lnTo>
                    <a:lnTo>
                      <a:pt x="711" y="189"/>
                    </a:lnTo>
                    <a:lnTo>
                      <a:pt x="711" y="196"/>
                    </a:lnTo>
                    <a:lnTo>
                      <a:pt x="709" y="189"/>
                    </a:lnTo>
                    <a:lnTo>
                      <a:pt x="711" y="184"/>
                    </a:lnTo>
                    <a:lnTo>
                      <a:pt x="711" y="179"/>
                    </a:lnTo>
                    <a:lnTo>
                      <a:pt x="713" y="173"/>
                    </a:lnTo>
                    <a:lnTo>
                      <a:pt x="714" y="171"/>
                    </a:lnTo>
                    <a:lnTo>
                      <a:pt x="713" y="169"/>
                    </a:lnTo>
                    <a:lnTo>
                      <a:pt x="709" y="169"/>
                    </a:lnTo>
                    <a:lnTo>
                      <a:pt x="714" y="164"/>
                    </a:lnTo>
                    <a:lnTo>
                      <a:pt x="708" y="158"/>
                    </a:lnTo>
                    <a:lnTo>
                      <a:pt x="704" y="151"/>
                    </a:lnTo>
                    <a:lnTo>
                      <a:pt x="701" y="153"/>
                    </a:lnTo>
                    <a:lnTo>
                      <a:pt x="694" y="151"/>
                    </a:lnTo>
                    <a:lnTo>
                      <a:pt x="693" y="154"/>
                    </a:lnTo>
                    <a:lnTo>
                      <a:pt x="689" y="156"/>
                    </a:lnTo>
                    <a:lnTo>
                      <a:pt x="688" y="153"/>
                    </a:lnTo>
                    <a:lnTo>
                      <a:pt x="684" y="151"/>
                    </a:lnTo>
                    <a:lnTo>
                      <a:pt x="684" y="148"/>
                    </a:lnTo>
                    <a:lnTo>
                      <a:pt x="681" y="146"/>
                    </a:lnTo>
                    <a:lnTo>
                      <a:pt x="678" y="146"/>
                    </a:lnTo>
                    <a:lnTo>
                      <a:pt x="676" y="144"/>
                    </a:lnTo>
                    <a:lnTo>
                      <a:pt x="673" y="143"/>
                    </a:lnTo>
                    <a:lnTo>
                      <a:pt x="670" y="146"/>
                    </a:lnTo>
                    <a:lnTo>
                      <a:pt x="670" y="144"/>
                    </a:lnTo>
                    <a:lnTo>
                      <a:pt x="668" y="143"/>
                    </a:lnTo>
                    <a:lnTo>
                      <a:pt x="666" y="139"/>
                    </a:lnTo>
                    <a:lnTo>
                      <a:pt x="663" y="141"/>
                    </a:lnTo>
                    <a:lnTo>
                      <a:pt x="658" y="139"/>
                    </a:lnTo>
                    <a:lnTo>
                      <a:pt x="650" y="134"/>
                    </a:lnTo>
                    <a:lnTo>
                      <a:pt x="648" y="134"/>
                    </a:lnTo>
                    <a:lnTo>
                      <a:pt x="646" y="136"/>
                    </a:lnTo>
                    <a:lnTo>
                      <a:pt x="643" y="134"/>
                    </a:lnTo>
                    <a:lnTo>
                      <a:pt x="640" y="134"/>
                    </a:lnTo>
                    <a:lnTo>
                      <a:pt x="638" y="138"/>
                    </a:lnTo>
                    <a:lnTo>
                      <a:pt x="636" y="138"/>
                    </a:lnTo>
                    <a:lnTo>
                      <a:pt x="635" y="134"/>
                    </a:lnTo>
                    <a:lnTo>
                      <a:pt x="630" y="134"/>
                    </a:lnTo>
                    <a:lnTo>
                      <a:pt x="625" y="136"/>
                    </a:lnTo>
                    <a:lnTo>
                      <a:pt x="623" y="141"/>
                    </a:lnTo>
                    <a:lnTo>
                      <a:pt x="623" y="143"/>
                    </a:lnTo>
                    <a:lnTo>
                      <a:pt x="618" y="148"/>
                    </a:lnTo>
                    <a:lnTo>
                      <a:pt x="611" y="151"/>
                    </a:lnTo>
                    <a:lnTo>
                      <a:pt x="601" y="156"/>
                    </a:lnTo>
                    <a:lnTo>
                      <a:pt x="598" y="161"/>
                    </a:lnTo>
                    <a:lnTo>
                      <a:pt x="595" y="168"/>
                    </a:lnTo>
                    <a:lnTo>
                      <a:pt x="595" y="173"/>
                    </a:lnTo>
                    <a:lnTo>
                      <a:pt x="591" y="176"/>
                    </a:lnTo>
                    <a:lnTo>
                      <a:pt x="588" y="179"/>
                    </a:lnTo>
                    <a:lnTo>
                      <a:pt x="588" y="183"/>
                    </a:lnTo>
                    <a:lnTo>
                      <a:pt x="590" y="188"/>
                    </a:lnTo>
                    <a:lnTo>
                      <a:pt x="588" y="196"/>
                    </a:lnTo>
                    <a:lnTo>
                      <a:pt x="586" y="191"/>
                    </a:lnTo>
                    <a:lnTo>
                      <a:pt x="583" y="186"/>
                    </a:lnTo>
                    <a:lnTo>
                      <a:pt x="583" y="181"/>
                    </a:lnTo>
                    <a:lnTo>
                      <a:pt x="586" y="178"/>
                    </a:lnTo>
                    <a:lnTo>
                      <a:pt x="591" y="174"/>
                    </a:lnTo>
                    <a:lnTo>
                      <a:pt x="590" y="169"/>
                    </a:lnTo>
                    <a:lnTo>
                      <a:pt x="591" y="164"/>
                    </a:lnTo>
                    <a:lnTo>
                      <a:pt x="591" y="161"/>
                    </a:lnTo>
                    <a:lnTo>
                      <a:pt x="588" y="161"/>
                    </a:lnTo>
                    <a:lnTo>
                      <a:pt x="583" y="163"/>
                    </a:lnTo>
                    <a:lnTo>
                      <a:pt x="577" y="161"/>
                    </a:lnTo>
                    <a:lnTo>
                      <a:pt x="572" y="161"/>
                    </a:lnTo>
                    <a:lnTo>
                      <a:pt x="567" y="163"/>
                    </a:lnTo>
                    <a:lnTo>
                      <a:pt x="565" y="161"/>
                    </a:lnTo>
                    <a:lnTo>
                      <a:pt x="568" y="161"/>
                    </a:lnTo>
                    <a:lnTo>
                      <a:pt x="572" y="158"/>
                    </a:lnTo>
                    <a:lnTo>
                      <a:pt x="577" y="158"/>
                    </a:lnTo>
                    <a:lnTo>
                      <a:pt x="583" y="158"/>
                    </a:lnTo>
                    <a:lnTo>
                      <a:pt x="588" y="158"/>
                    </a:lnTo>
                    <a:lnTo>
                      <a:pt x="591" y="153"/>
                    </a:lnTo>
                    <a:lnTo>
                      <a:pt x="593" y="153"/>
                    </a:lnTo>
                    <a:lnTo>
                      <a:pt x="595" y="154"/>
                    </a:lnTo>
                    <a:lnTo>
                      <a:pt x="598" y="154"/>
                    </a:lnTo>
                    <a:lnTo>
                      <a:pt x="601" y="151"/>
                    </a:lnTo>
                    <a:lnTo>
                      <a:pt x="610" y="149"/>
                    </a:lnTo>
                    <a:lnTo>
                      <a:pt x="610" y="144"/>
                    </a:lnTo>
                    <a:lnTo>
                      <a:pt x="615" y="138"/>
                    </a:lnTo>
                    <a:lnTo>
                      <a:pt x="615" y="133"/>
                    </a:lnTo>
                    <a:lnTo>
                      <a:pt x="618" y="129"/>
                    </a:lnTo>
                    <a:lnTo>
                      <a:pt x="618" y="126"/>
                    </a:lnTo>
                    <a:lnTo>
                      <a:pt x="611" y="125"/>
                    </a:lnTo>
                    <a:lnTo>
                      <a:pt x="606" y="121"/>
                    </a:lnTo>
                    <a:lnTo>
                      <a:pt x="601" y="121"/>
                    </a:lnTo>
                    <a:lnTo>
                      <a:pt x="595" y="125"/>
                    </a:lnTo>
                    <a:lnTo>
                      <a:pt x="588" y="125"/>
                    </a:lnTo>
                    <a:lnTo>
                      <a:pt x="580" y="121"/>
                    </a:lnTo>
                    <a:lnTo>
                      <a:pt x="572" y="121"/>
                    </a:lnTo>
                    <a:lnTo>
                      <a:pt x="565" y="128"/>
                    </a:lnTo>
                    <a:lnTo>
                      <a:pt x="565" y="129"/>
                    </a:lnTo>
                    <a:lnTo>
                      <a:pt x="567" y="131"/>
                    </a:lnTo>
                    <a:lnTo>
                      <a:pt x="568" y="134"/>
                    </a:lnTo>
                    <a:lnTo>
                      <a:pt x="565" y="134"/>
                    </a:lnTo>
                    <a:lnTo>
                      <a:pt x="563" y="134"/>
                    </a:lnTo>
                    <a:lnTo>
                      <a:pt x="562" y="139"/>
                    </a:lnTo>
                    <a:lnTo>
                      <a:pt x="560" y="136"/>
                    </a:lnTo>
                    <a:lnTo>
                      <a:pt x="558" y="134"/>
                    </a:lnTo>
                    <a:lnTo>
                      <a:pt x="553" y="136"/>
                    </a:lnTo>
                    <a:lnTo>
                      <a:pt x="547" y="144"/>
                    </a:lnTo>
                    <a:lnTo>
                      <a:pt x="540" y="151"/>
                    </a:lnTo>
                    <a:lnTo>
                      <a:pt x="545" y="144"/>
                    </a:lnTo>
                    <a:lnTo>
                      <a:pt x="545" y="139"/>
                    </a:lnTo>
                    <a:lnTo>
                      <a:pt x="547" y="138"/>
                    </a:lnTo>
                    <a:lnTo>
                      <a:pt x="547" y="134"/>
                    </a:lnTo>
                    <a:lnTo>
                      <a:pt x="545" y="134"/>
                    </a:lnTo>
                    <a:lnTo>
                      <a:pt x="540" y="138"/>
                    </a:lnTo>
                    <a:lnTo>
                      <a:pt x="537" y="143"/>
                    </a:lnTo>
                    <a:lnTo>
                      <a:pt x="535" y="148"/>
                    </a:lnTo>
                    <a:lnTo>
                      <a:pt x="530" y="151"/>
                    </a:lnTo>
                    <a:lnTo>
                      <a:pt x="535" y="144"/>
                    </a:lnTo>
                    <a:lnTo>
                      <a:pt x="535" y="139"/>
                    </a:lnTo>
                    <a:lnTo>
                      <a:pt x="543" y="129"/>
                    </a:lnTo>
                    <a:lnTo>
                      <a:pt x="545" y="123"/>
                    </a:lnTo>
                    <a:lnTo>
                      <a:pt x="548" y="120"/>
                    </a:lnTo>
                    <a:lnTo>
                      <a:pt x="553" y="116"/>
                    </a:lnTo>
                    <a:lnTo>
                      <a:pt x="558" y="113"/>
                    </a:lnTo>
                    <a:lnTo>
                      <a:pt x="562" y="111"/>
                    </a:lnTo>
                    <a:lnTo>
                      <a:pt x="567" y="106"/>
                    </a:lnTo>
                    <a:lnTo>
                      <a:pt x="578" y="95"/>
                    </a:lnTo>
                    <a:lnTo>
                      <a:pt x="578" y="93"/>
                    </a:lnTo>
                    <a:lnTo>
                      <a:pt x="582" y="91"/>
                    </a:lnTo>
                    <a:lnTo>
                      <a:pt x="578" y="88"/>
                    </a:lnTo>
                    <a:lnTo>
                      <a:pt x="580" y="85"/>
                    </a:lnTo>
                    <a:lnTo>
                      <a:pt x="582" y="85"/>
                    </a:lnTo>
                    <a:lnTo>
                      <a:pt x="582" y="80"/>
                    </a:lnTo>
                    <a:lnTo>
                      <a:pt x="577" y="76"/>
                    </a:lnTo>
                    <a:lnTo>
                      <a:pt x="572" y="76"/>
                    </a:lnTo>
                    <a:lnTo>
                      <a:pt x="570" y="78"/>
                    </a:lnTo>
                    <a:lnTo>
                      <a:pt x="568" y="75"/>
                    </a:lnTo>
                    <a:lnTo>
                      <a:pt x="565" y="66"/>
                    </a:lnTo>
                    <a:lnTo>
                      <a:pt x="560" y="55"/>
                    </a:lnTo>
                    <a:lnTo>
                      <a:pt x="555" y="48"/>
                    </a:lnTo>
                    <a:lnTo>
                      <a:pt x="552" y="40"/>
                    </a:lnTo>
                    <a:lnTo>
                      <a:pt x="552" y="36"/>
                    </a:lnTo>
                    <a:lnTo>
                      <a:pt x="550" y="3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33" name="Freeform 164"/>
              <p:cNvSpPr>
                <a:spLocks/>
              </p:cNvSpPr>
              <p:nvPr/>
            </p:nvSpPr>
            <p:spPr bwMode="auto">
              <a:xfrm>
                <a:off x="5720423" y="3204346"/>
                <a:ext cx="36388" cy="46692"/>
              </a:xfrm>
              <a:custGeom>
                <a:avLst/>
                <a:gdLst/>
                <a:ahLst/>
                <a:cxnLst>
                  <a:cxn ang="0">
                    <a:pos x="0" y="71"/>
                  </a:cxn>
                  <a:cxn ang="0">
                    <a:pos x="2" y="73"/>
                  </a:cxn>
                  <a:cxn ang="0">
                    <a:pos x="3" y="76"/>
                  </a:cxn>
                  <a:cxn ang="0">
                    <a:pos x="5" y="78"/>
                  </a:cxn>
                  <a:cxn ang="0">
                    <a:pos x="5" y="80"/>
                  </a:cxn>
                  <a:cxn ang="0">
                    <a:pos x="8" y="83"/>
                  </a:cxn>
                  <a:cxn ang="0">
                    <a:pos x="12" y="85"/>
                  </a:cxn>
                  <a:cxn ang="0">
                    <a:pos x="15" y="81"/>
                  </a:cxn>
                  <a:cxn ang="0">
                    <a:pos x="18" y="80"/>
                  </a:cxn>
                  <a:cxn ang="0">
                    <a:pos x="20" y="80"/>
                  </a:cxn>
                  <a:cxn ang="0">
                    <a:pos x="21" y="81"/>
                  </a:cxn>
                  <a:cxn ang="0">
                    <a:pos x="23" y="83"/>
                  </a:cxn>
                  <a:cxn ang="0">
                    <a:pos x="23" y="88"/>
                  </a:cxn>
                  <a:cxn ang="0">
                    <a:pos x="26" y="90"/>
                  </a:cxn>
                  <a:cxn ang="0">
                    <a:pos x="30" y="86"/>
                  </a:cxn>
                  <a:cxn ang="0">
                    <a:pos x="31" y="83"/>
                  </a:cxn>
                  <a:cxn ang="0">
                    <a:pos x="33" y="81"/>
                  </a:cxn>
                  <a:cxn ang="0">
                    <a:pos x="38" y="81"/>
                  </a:cxn>
                  <a:cxn ang="0">
                    <a:pos x="41" y="75"/>
                  </a:cxn>
                  <a:cxn ang="0">
                    <a:pos x="45" y="70"/>
                  </a:cxn>
                  <a:cxn ang="0">
                    <a:pos x="50" y="61"/>
                  </a:cxn>
                  <a:cxn ang="0">
                    <a:pos x="50" y="56"/>
                  </a:cxn>
                  <a:cxn ang="0">
                    <a:pos x="56" y="50"/>
                  </a:cxn>
                  <a:cxn ang="0">
                    <a:pos x="61" y="43"/>
                  </a:cxn>
                  <a:cxn ang="0">
                    <a:pos x="63" y="40"/>
                  </a:cxn>
                  <a:cxn ang="0">
                    <a:pos x="63" y="40"/>
                  </a:cxn>
                  <a:cxn ang="0">
                    <a:pos x="68" y="35"/>
                  </a:cxn>
                  <a:cxn ang="0">
                    <a:pos x="68" y="30"/>
                  </a:cxn>
                  <a:cxn ang="0">
                    <a:pos x="63" y="25"/>
                  </a:cxn>
                  <a:cxn ang="0">
                    <a:pos x="61" y="27"/>
                  </a:cxn>
                  <a:cxn ang="0">
                    <a:pos x="58" y="25"/>
                  </a:cxn>
                  <a:cxn ang="0">
                    <a:pos x="58" y="22"/>
                  </a:cxn>
                  <a:cxn ang="0">
                    <a:pos x="50" y="13"/>
                  </a:cxn>
                  <a:cxn ang="0">
                    <a:pos x="46" y="12"/>
                  </a:cxn>
                  <a:cxn ang="0">
                    <a:pos x="41" y="8"/>
                  </a:cxn>
                  <a:cxn ang="0">
                    <a:pos x="28" y="5"/>
                  </a:cxn>
                  <a:cxn ang="0">
                    <a:pos x="21" y="2"/>
                  </a:cxn>
                  <a:cxn ang="0">
                    <a:pos x="15" y="0"/>
                  </a:cxn>
                  <a:cxn ang="0">
                    <a:pos x="10" y="3"/>
                  </a:cxn>
                  <a:cxn ang="0">
                    <a:pos x="5" y="5"/>
                  </a:cxn>
                  <a:cxn ang="0">
                    <a:pos x="5" y="5"/>
                  </a:cxn>
                  <a:cxn ang="0">
                    <a:pos x="5" y="5"/>
                  </a:cxn>
                  <a:cxn ang="0">
                    <a:pos x="3" y="7"/>
                  </a:cxn>
                  <a:cxn ang="0">
                    <a:pos x="0" y="12"/>
                  </a:cxn>
                  <a:cxn ang="0">
                    <a:pos x="0" y="18"/>
                  </a:cxn>
                  <a:cxn ang="0">
                    <a:pos x="2" y="23"/>
                  </a:cxn>
                  <a:cxn ang="0">
                    <a:pos x="2" y="28"/>
                  </a:cxn>
                  <a:cxn ang="0">
                    <a:pos x="2" y="32"/>
                  </a:cxn>
                  <a:cxn ang="0">
                    <a:pos x="7" y="33"/>
                  </a:cxn>
                  <a:cxn ang="0">
                    <a:pos x="8" y="37"/>
                  </a:cxn>
                  <a:cxn ang="0">
                    <a:pos x="10" y="41"/>
                  </a:cxn>
                  <a:cxn ang="0">
                    <a:pos x="12" y="45"/>
                  </a:cxn>
                  <a:cxn ang="0">
                    <a:pos x="12" y="48"/>
                  </a:cxn>
                  <a:cxn ang="0">
                    <a:pos x="12" y="51"/>
                  </a:cxn>
                  <a:cxn ang="0">
                    <a:pos x="8" y="55"/>
                  </a:cxn>
                  <a:cxn ang="0">
                    <a:pos x="8" y="60"/>
                  </a:cxn>
                  <a:cxn ang="0">
                    <a:pos x="10" y="63"/>
                  </a:cxn>
                  <a:cxn ang="0">
                    <a:pos x="8" y="68"/>
                  </a:cxn>
                  <a:cxn ang="0">
                    <a:pos x="2" y="71"/>
                  </a:cxn>
                  <a:cxn ang="0">
                    <a:pos x="0" y="71"/>
                  </a:cxn>
                </a:cxnLst>
                <a:rect l="0" t="0" r="r" b="b"/>
                <a:pathLst>
                  <a:path w="68" h="90">
                    <a:moveTo>
                      <a:pt x="0" y="71"/>
                    </a:moveTo>
                    <a:lnTo>
                      <a:pt x="2" y="73"/>
                    </a:lnTo>
                    <a:lnTo>
                      <a:pt x="3" y="76"/>
                    </a:lnTo>
                    <a:lnTo>
                      <a:pt x="5" y="78"/>
                    </a:lnTo>
                    <a:lnTo>
                      <a:pt x="5" y="80"/>
                    </a:lnTo>
                    <a:lnTo>
                      <a:pt x="8" y="83"/>
                    </a:lnTo>
                    <a:lnTo>
                      <a:pt x="12" y="85"/>
                    </a:lnTo>
                    <a:lnTo>
                      <a:pt x="15" y="81"/>
                    </a:lnTo>
                    <a:lnTo>
                      <a:pt x="18" y="80"/>
                    </a:lnTo>
                    <a:lnTo>
                      <a:pt x="20" y="80"/>
                    </a:lnTo>
                    <a:lnTo>
                      <a:pt x="21" y="81"/>
                    </a:lnTo>
                    <a:lnTo>
                      <a:pt x="23" y="83"/>
                    </a:lnTo>
                    <a:lnTo>
                      <a:pt x="23" y="88"/>
                    </a:lnTo>
                    <a:lnTo>
                      <a:pt x="26" y="90"/>
                    </a:lnTo>
                    <a:lnTo>
                      <a:pt x="30" y="86"/>
                    </a:lnTo>
                    <a:lnTo>
                      <a:pt x="31" y="83"/>
                    </a:lnTo>
                    <a:lnTo>
                      <a:pt x="33" y="81"/>
                    </a:lnTo>
                    <a:lnTo>
                      <a:pt x="38" y="81"/>
                    </a:lnTo>
                    <a:lnTo>
                      <a:pt x="41" y="75"/>
                    </a:lnTo>
                    <a:lnTo>
                      <a:pt x="45" y="70"/>
                    </a:lnTo>
                    <a:lnTo>
                      <a:pt x="50" y="61"/>
                    </a:lnTo>
                    <a:lnTo>
                      <a:pt x="50" y="56"/>
                    </a:lnTo>
                    <a:lnTo>
                      <a:pt x="56" y="50"/>
                    </a:lnTo>
                    <a:lnTo>
                      <a:pt x="61" y="43"/>
                    </a:lnTo>
                    <a:lnTo>
                      <a:pt x="63" y="40"/>
                    </a:lnTo>
                    <a:lnTo>
                      <a:pt x="63" y="40"/>
                    </a:lnTo>
                    <a:lnTo>
                      <a:pt x="68" y="35"/>
                    </a:lnTo>
                    <a:lnTo>
                      <a:pt x="68" y="30"/>
                    </a:lnTo>
                    <a:lnTo>
                      <a:pt x="63" y="25"/>
                    </a:lnTo>
                    <a:lnTo>
                      <a:pt x="61" y="27"/>
                    </a:lnTo>
                    <a:lnTo>
                      <a:pt x="58" y="25"/>
                    </a:lnTo>
                    <a:lnTo>
                      <a:pt x="58" y="22"/>
                    </a:lnTo>
                    <a:lnTo>
                      <a:pt x="50" y="13"/>
                    </a:lnTo>
                    <a:lnTo>
                      <a:pt x="46" y="12"/>
                    </a:lnTo>
                    <a:lnTo>
                      <a:pt x="41" y="8"/>
                    </a:lnTo>
                    <a:lnTo>
                      <a:pt x="28" y="5"/>
                    </a:lnTo>
                    <a:lnTo>
                      <a:pt x="21" y="2"/>
                    </a:lnTo>
                    <a:lnTo>
                      <a:pt x="15" y="0"/>
                    </a:lnTo>
                    <a:lnTo>
                      <a:pt x="10" y="3"/>
                    </a:lnTo>
                    <a:lnTo>
                      <a:pt x="5" y="5"/>
                    </a:lnTo>
                    <a:lnTo>
                      <a:pt x="5" y="5"/>
                    </a:lnTo>
                    <a:lnTo>
                      <a:pt x="5" y="5"/>
                    </a:lnTo>
                    <a:lnTo>
                      <a:pt x="3" y="7"/>
                    </a:lnTo>
                    <a:lnTo>
                      <a:pt x="0" y="12"/>
                    </a:lnTo>
                    <a:lnTo>
                      <a:pt x="0" y="18"/>
                    </a:lnTo>
                    <a:lnTo>
                      <a:pt x="2" y="23"/>
                    </a:lnTo>
                    <a:lnTo>
                      <a:pt x="2" y="28"/>
                    </a:lnTo>
                    <a:lnTo>
                      <a:pt x="2" y="32"/>
                    </a:lnTo>
                    <a:lnTo>
                      <a:pt x="7" y="33"/>
                    </a:lnTo>
                    <a:lnTo>
                      <a:pt x="8" y="37"/>
                    </a:lnTo>
                    <a:lnTo>
                      <a:pt x="10" y="41"/>
                    </a:lnTo>
                    <a:lnTo>
                      <a:pt x="12" y="45"/>
                    </a:lnTo>
                    <a:lnTo>
                      <a:pt x="12" y="48"/>
                    </a:lnTo>
                    <a:lnTo>
                      <a:pt x="12" y="51"/>
                    </a:lnTo>
                    <a:lnTo>
                      <a:pt x="8" y="55"/>
                    </a:lnTo>
                    <a:lnTo>
                      <a:pt x="8" y="60"/>
                    </a:lnTo>
                    <a:lnTo>
                      <a:pt x="10" y="63"/>
                    </a:lnTo>
                    <a:lnTo>
                      <a:pt x="8" y="68"/>
                    </a:lnTo>
                    <a:lnTo>
                      <a:pt x="2" y="71"/>
                    </a:lnTo>
                    <a:lnTo>
                      <a:pt x="0" y="7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34" name="Freeform 165"/>
              <p:cNvSpPr>
                <a:spLocks/>
              </p:cNvSpPr>
              <p:nvPr/>
            </p:nvSpPr>
            <p:spPr bwMode="auto">
              <a:xfrm>
                <a:off x="5675472" y="3200196"/>
                <a:ext cx="51372" cy="49804"/>
              </a:xfrm>
              <a:custGeom>
                <a:avLst/>
                <a:gdLst/>
                <a:ahLst/>
                <a:cxnLst>
                  <a:cxn ang="0">
                    <a:pos x="38" y="95"/>
                  </a:cxn>
                  <a:cxn ang="0">
                    <a:pos x="42" y="96"/>
                  </a:cxn>
                  <a:cxn ang="0">
                    <a:pos x="53" y="96"/>
                  </a:cxn>
                  <a:cxn ang="0">
                    <a:pos x="52" y="90"/>
                  </a:cxn>
                  <a:cxn ang="0">
                    <a:pos x="45" y="85"/>
                  </a:cxn>
                  <a:cxn ang="0">
                    <a:pos x="52" y="76"/>
                  </a:cxn>
                  <a:cxn ang="0">
                    <a:pos x="67" y="78"/>
                  </a:cxn>
                  <a:cxn ang="0">
                    <a:pos x="78" y="76"/>
                  </a:cxn>
                  <a:cxn ang="0">
                    <a:pos x="87" y="81"/>
                  </a:cxn>
                  <a:cxn ang="0">
                    <a:pos x="95" y="73"/>
                  </a:cxn>
                  <a:cxn ang="0">
                    <a:pos x="93" y="65"/>
                  </a:cxn>
                  <a:cxn ang="0">
                    <a:pos x="97" y="58"/>
                  </a:cxn>
                  <a:cxn ang="0">
                    <a:pos x="95" y="51"/>
                  </a:cxn>
                  <a:cxn ang="0">
                    <a:pos x="92" y="43"/>
                  </a:cxn>
                  <a:cxn ang="0">
                    <a:pos x="87" y="38"/>
                  </a:cxn>
                  <a:cxn ang="0">
                    <a:pos x="85" y="28"/>
                  </a:cxn>
                  <a:cxn ang="0">
                    <a:pos x="88" y="17"/>
                  </a:cxn>
                  <a:cxn ang="0">
                    <a:pos x="90" y="15"/>
                  </a:cxn>
                  <a:cxn ang="0">
                    <a:pos x="95" y="7"/>
                  </a:cxn>
                  <a:cxn ang="0">
                    <a:pos x="82" y="3"/>
                  </a:cxn>
                  <a:cxn ang="0">
                    <a:pos x="68" y="2"/>
                  </a:cxn>
                  <a:cxn ang="0">
                    <a:pos x="57" y="2"/>
                  </a:cxn>
                  <a:cxn ang="0">
                    <a:pos x="40" y="2"/>
                  </a:cxn>
                  <a:cxn ang="0">
                    <a:pos x="23" y="3"/>
                  </a:cxn>
                  <a:cxn ang="0">
                    <a:pos x="22" y="10"/>
                  </a:cxn>
                  <a:cxn ang="0">
                    <a:pos x="20" y="17"/>
                  </a:cxn>
                  <a:cxn ang="0">
                    <a:pos x="13" y="23"/>
                  </a:cxn>
                  <a:cxn ang="0">
                    <a:pos x="3" y="28"/>
                  </a:cxn>
                  <a:cxn ang="0">
                    <a:pos x="0" y="42"/>
                  </a:cxn>
                  <a:cxn ang="0">
                    <a:pos x="5" y="47"/>
                  </a:cxn>
                  <a:cxn ang="0">
                    <a:pos x="8" y="51"/>
                  </a:cxn>
                  <a:cxn ang="0">
                    <a:pos x="12" y="58"/>
                  </a:cxn>
                  <a:cxn ang="0">
                    <a:pos x="17" y="60"/>
                  </a:cxn>
                  <a:cxn ang="0">
                    <a:pos x="20" y="65"/>
                  </a:cxn>
                  <a:cxn ang="0">
                    <a:pos x="22" y="76"/>
                  </a:cxn>
                  <a:cxn ang="0">
                    <a:pos x="28" y="81"/>
                  </a:cxn>
                  <a:cxn ang="0">
                    <a:pos x="33" y="88"/>
                  </a:cxn>
                  <a:cxn ang="0">
                    <a:pos x="35" y="91"/>
                  </a:cxn>
                </a:cxnLst>
                <a:rect l="0" t="0" r="r" b="b"/>
                <a:pathLst>
                  <a:path w="97" h="96">
                    <a:moveTo>
                      <a:pt x="38" y="95"/>
                    </a:moveTo>
                    <a:lnTo>
                      <a:pt x="38" y="95"/>
                    </a:lnTo>
                    <a:lnTo>
                      <a:pt x="40" y="95"/>
                    </a:lnTo>
                    <a:lnTo>
                      <a:pt x="42" y="96"/>
                    </a:lnTo>
                    <a:lnTo>
                      <a:pt x="48" y="96"/>
                    </a:lnTo>
                    <a:lnTo>
                      <a:pt x="53" y="96"/>
                    </a:lnTo>
                    <a:lnTo>
                      <a:pt x="53" y="95"/>
                    </a:lnTo>
                    <a:lnTo>
                      <a:pt x="52" y="90"/>
                    </a:lnTo>
                    <a:lnTo>
                      <a:pt x="50" y="88"/>
                    </a:lnTo>
                    <a:lnTo>
                      <a:pt x="45" y="85"/>
                    </a:lnTo>
                    <a:lnTo>
                      <a:pt x="47" y="80"/>
                    </a:lnTo>
                    <a:lnTo>
                      <a:pt x="52" y="76"/>
                    </a:lnTo>
                    <a:lnTo>
                      <a:pt x="57" y="78"/>
                    </a:lnTo>
                    <a:lnTo>
                      <a:pt x="67" y="78"/>
                    </a:lnTo>
                    <a:lnTo>
                      <a:pt x="72" y="76"/>
                    </a:lnTo>
                    <a:lnTo>
                      <a:pt x="78" y="76"/>
                    </a:lnTo>
                    <a:lnTo>
                      <a:pt x="82" y="80"/>
                    </a:lnTo>
                    <a:lnTo>
                      <a:pt x="87" y="81"/>
                    </a:lnTo>
                    <a:lnTo>
                      <a:pt x="93" y="78"/>
                    </a:lnTo>
                    <a:lnTo>
                      <a:pt x="95" y="73"/>
                    </a:lnTo>
                    <a:lnTo>
                      <a:pt x="93" y="70"/>
                    </a:lnTo>
                    <a:lnTo>
                      <a:pt x="93" y="65"/>
                    </a:lnTo>
                    <a:lnTo>
                      <a:pt x="97" y="61"/>
                    </a:lnTo>
                    <a:lnTo>
                      <a:pt x="97" y="58"/>
                    </a:lnTo>
                    <a:lnTo>
                      <a:pt x="97" y="55"/>
                    </a:lnTo>
                    <a:lnTo>
                      <a:pt x="95" y="51"/>
                    </a:lnTo>
                    <a:lnTo>
                      <a:pt x="93" y="47"/>
                    </a:lnTo>
                    <a:lnTo>
                      <a:pt x="92" y="43"/>
                    </a:lnTo>
                    <a:lnTo>
                      <a:pt x="87" y="42"/>
                    </a:lnTo>
                    <a:lnTo>
                      <a:pt x="87" y="38"/>
                    </a:lnTo>
                    <a:lnTo>
                      <a:pt x="87" y="33"/>
                    </a:lnTo>
                    <a:lnTo>
                      <a:pt x="85" y="28"/>
                    </a:lnTo>
                    <a:lnTo>
                      <a:pt x="85" y="22"/>
                    </a:lnTo>
                    <a:lnTo>
                      <a:pt x="88" y="17"/>
                    </a:lnTo>
                    <a:lnTo>
                      <a:pt x="90" y="15"/>
                    </a:lnTo>
                    <a:lnTo>
                      <a:pt x="90" y="15"/>
                    </a:lnTo>
                    <a:lnTo>
                      <a:pt x="95" y="10"/>
                    </a:lnTo>
                    <a:lnTo>
                      <a:pt x="95" y="7"/>
                    </a:lnTo>
                    <a:lnTo>
                      <a:pt x="90" y="5"/>
                    </a:lnTo>
                    <a:lnTo>
                      <a:pt x="82" y="3"/>
                    </a:lnTo>
                    <a:lnTo>
                      <a:pt x="72" y="0"/>
                    </a:lnTo>
                    <a:lnTo>
                      <a:pt x="68" y="2"/>
                    </a:lnTo>
                    <a:lnTo>
                      <a:pt x="65" y="3"/>
                    </a:lnTo>
                    <a:lnTo>
                      <a:pt x="57" y="2"/>
                    </a:lnTo>
                    <a:lnTo>
                      <a:pt x="47" y="3"/>
                    </a:lnTo>
                    <a:lnTo>
                      <a:pt x="40" y="2"/>
                    </a:lnTo>
                    <a:lnTo>
                      <a:pt x="28" y="2"/>
                    </a:lnTo>
                    <a:lnTo>
                      <a:pt x="23" y="3"/>
                    </a:lnTo>
                    <a:lnTo>
                      <a:pt x="22" y="8"/>
                    </a:lnTo>
                    <a:lnTo>
                      <a:pt x="22" y="10"/>
                    </a:lnTo>
                    <a:lnTo>
                      <a:pt x="20" y="13"/>
                    </a:lnTo>
                    <a:lnTo>
                      <a:pt x="20" y="17"/>
                    </a:lnTo>
                    <a:lnTo>
                      <a:pt x="17" y="20"/>
                    </a:lnTo>
                    <a:lnTo>
                      <a:pt x="13" y="23"/>
                    </a:lnTo>
                    <a:lnTo>
                      <a:pt x="7" y="23"/>
                    </a:lnTo>
                    <a:lnTo>
                      <a:pt x="3" y="28"/>
                    </a:lnTo>
                    <a:lnTo>
                      <a:pt x="3" y="33"/>
                    </a:lnTo>
                    <a:lnTo>
                      <a:pt x="0" y="42"/>
                    </a:lnTo>
                    <a:lnTo>
                      <a:pt x="0" y="45"/>
                    </a:lnTo>
                    <a:lnTo>
                      <a:pt x="5" y="47"/>
                    </a:lnTo>
                    <a:lnTo>
                      <a:pt x="7" y="50"/>
                    </a:lnTo>
                    <a:lnTo>
                      <a:pt x="8" y="51"/>
                    </a:lnTo>
                    <a:lnTo>
                      <a:pt x="10" y="55"/>
                    </a:lnTo>
                    <a:lnTo>
                      <a:pt x="12" y="58"/>
                    </a:lnTo>
                    <a:lnTo>
                      <a:pt x="13" y="60"/>
                    </a:lnTo>
                    <a:lnTo>
                      <a:pt x="17" y="60"/>
                    </a:lnTo>
                    <a:lnTo>
                      <a:pt x="18" y="61"/>
                    </a:lnTo>
                    <a:lnTo>
                      <a:pt x="20" y="65"/>
                    </a:lnTo>
                    <a:lnTo>
                      <a:pt x="22" y="71"/>
                    </a:lnTo>
                    <a:lnTo>
                      <a:pt x="22" y="76"/>
                    </a:lnTo>
                    <a:lnTo>
                      <a:pt x="23" y="78"/>
                    </a:lnTo>
                    <a:lnTo>
                      <a:pt x="28" y="81"/>
                    </a:lnTo>
                    <a:lnTo>
                      <a:pt x="28" y="86"/>
                    </a:lnTo>
                    <a:lnTo>
                      <a:pt x="33" y="88"/>
                    </a:lnTo>
                    <a:lnTo>
                      <a:pt x="33" y="90"/>
                    </a:lnTo>
                    <a:lnTo>
                      <a:pt x="35" y="91"/>
                    </a:lnTo>
                    <a:lnTo>
                      <a:pt x="38" y="9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35" name="Freeform 166"/>
              <p:cNvSpPr>
                <a:spLocks/>
              </p:cNvSpPr>
              <p:nvPr/>
            </p:nvSpPr>
            <p:spPr bwMode="auto">
              <a:xfrm>
                <a:off x="5631592" y="3172181"/>
                <a:ext cx="64215" cy="86120"/>
              </a:xfrm>
              <a:custGeom>
                <a:avLst/>
                <a:gdLst/>
                <a:ahLst/>
                <a:cxnLst>
                  <a:cxn ang="0">
                    <a:pos x="20" y="73"/>
                  </a:cxn>
                  <a:cxn ang="0">
                    <a:pos x="23" y="73"/>
                  </a:cxn>
                  <a:cxn ang="0">
                    <a:pos x="33" y="78"/>
                  </a:cxn>
                  <a:cxn ang="0">
                    <a:pos x="30" y="88"/>
                  </a:cxn>
                  <a:cxn ang="0">
                    <a:pos x="32" y="93"/>
                  </a:cxn>
                  <a:cxn ang="0">
                    <a:pos x="38" y="96"/>
                  </a:cxn>
                  <a:cxn ang="0">
                    <a:pos x="47" y="98"/>
                  </a:cxn>
                  <a:cxn ang="0">
                    <a:pos x="42" y="106"/>
                  </a:cxn>
                  <a:cxn ang="0">
                    <a:pos x="35" y="119"/>
                  </a:cxn>
                  <a:cxn ang="0">
                    <a:pos x="33" y="128"/>
                  </a:cxn>
                  <a:cxn ang="0">
                    <a:pos x="35" y="133"/>
                  </a:cxn>
                  <a:cxn ang="0">
                    <a:pos x="33" y="141"/>
                  </a:cxn>
                  <a:cxn ang="0">
                    <a:pos x="43" y="149"/>
                  </a:cxn>
                  <a:cxn ang="0">
                    <a:pos x="47" y="156"/>
                  </a:cxn>
                  <a:cxn ang="0">
                    <a:pos x="62" y="166"/>
                  </a:cxn>
                  <a:cxn ang="0">
                    <a:pos x="67" y="161"/>
                  </a:cxn>
                  <a:cxn ang="0">
                    <a:pos x="73" y="163"/>
                  </a:cxn>
                  <a:cxn ang="0">
                    <a:pos x="77" y="156"/>
                  </a:cxn>
                  <a:cxn ang="0">
                    <a:pos x="93" y="156"/>
                  </a:cxn>
                  <a:cxn ang="0">
                    <a:pos x="100" y="146"/>
                  </a:cxn>
                  <a:cxn ang="0">
                    <a:pos x="110" y="148"/>
                  </a:cxn>
                  <a:cxn ang="0">
                    <a:pos x="121" y="148"/>
                  </a:cxn>
                  <a:cxn ang="0">
                    <a:pos x="116" y="143"/>
                  </a:cxn>
                  <a:cxn ang="0">
                    <a:pos x="111" y="139"/>
                  </a:cxn>
                  <a:cxn ang="0">
                    <a:pos x="106" y="131"/>
                  </a:cxn>
                  <a:cxn ang="0">
                    <a:pos x="105" y="124"/>
                  </a:cxn>
                  <a:cxn ang="0">
                    <a:pos x="101" y="114"/>
                  </a:cxn>
                  <a:cxn ang="0">
                    <a:pos x="96" y="113"/>
                  </a:cxn>
                  <a:cxn ang="0">
                    <a:pos x="93" y="108"/>
                  </a:cxn>
                  <a:cxn ang="0">
                    <a:pos x="90" y="103"/>
                  </a:cxn>
                  <a:cxn ang="0">
                    <a:pos x="83" y="98"/>
                  </a:cxn>
                  <a:cxn ang="0">
                    <a:pos x="86" y="86"/>
                  </a:cxn>
                  <a:cxn ang="0">
                    <a:pos x="90" y="76"/>
                  </a:cxn>
                  <a:cxn ang="0">
                    <a:pos x="100" y="73"/>
                  </a:cxn>
                  <a:cxn ang="0">
                    <a:pos x="103" y="66"/>
                  </a:cxn>
                  <a:cxn ang="0">
                    <a:pos x="105" y="61"/>
                  </a:cxn>
                  <a:cxn ang="0">
                    <a:pos x="103" y="58"/>
                  </a:cxn>
                  <a:cxn ang="0">
                    <a:pos x="101" y="48"/>
                  </a:cxn>
                  <a:cxn ang="0">
                    <a:pos x="85" y="40"/>
                  </a:cxn>
                  <a:cxn ang="0">
                    <a:pos x="78" y="38"/>
                  </a:cxn>
                  <a:cxn ang="0">
                    <a:pos x="70" y="43"/>
                  </a:cxn>
                  <a:cxn ang="0">
                    <a:pos x="67" y="41"/>
                  </a:cxn>
                  <a:cxn ang="0">
                    <a:pos x="70" y="30"/>
                  </a:cxn>
                  <a:cxn ang="0">
                    <a:pos x="63" y="21"/>
                  </a:cxn>
                  <a:cxn ang="0">
                    <a:pos x="48" y="8"/>
                  </a:cxn>
                  <a:cxn ang="0">
                    <a:pos x="43" y="2"/>
                  </a:cxn>
                  <a:cxn ang="0">
                    <a:pos x="37" y="0"/>
                  </a:cxn>
                  <a:cxn ang="0">
                    <a:pos x="28" y="10"/>
                  </a:cxn>
                  <a:cxn ang="0">
                    <a:pos x="20" y="13"/>
                  </a:cxn>
                  <a:cxn ang="0">
                    <a:pos x="15" y="23"/>
                  </a:cxn>
                  <a:cxn ang="0">
                    <a:pos x="23" y="28"/>
                  </a:cxn>
                  <a:cxn ang="0">
                    <a:pos x="28" y="36"/>
                  </a:cxn>
                  <a:cxn ang="0">
                    <a:pos x="15" y="38"/>
                  </a:cxn>
                  <a:cxn ang="0">
                    <a:pos x="8" y="38"/>
                  </a:cxn>
                  <a:cxn ang="0">
                    <a:pos x="3" y="48"/>
                  </a:cxn>
                  <a:cxn ang="0">
                    <a:pos x="2" y="58"/>
                  </a:cxn>
                  <a:cxn ang="0">
                    <a:pos x="17" y="71"/>
                  </a:cxn>
                </a:cxnLst>
                <a:rect l="0" t="0" r="r" b="b"/>
                <a:pathLst>
                  <a:path w="121" h="166">
                    <a:moveTo>
                      <a:pt x="17" y="73"/>
                    </a:moveTo>
                    <a:lnTo>
                      <a:pt x="20" y="73"/>
                    </a:lnTo>
                    <a:lnTo>
                      <a:pt x="22" y="75"/>
                    </a:lnTo>
                    <a:lnTo>
                      <a:pt x="23" y="73"/>
                    </a:lnTo>
                    <a:lnTo>
                      <a:pt x="30" y="73"/>
                    </a:lnTo>
                    <a:lnTo>
                      <a:pt x="33" y="78"/>
                    </a:lnTo>
                    <a:lnTo>
                      <a:pt x="33" y="85"/>
                    </a:lnTo>
                    <a:lnTo>
                      <a:pt x="30" y="88"/>
                    </a:lnTo>
                    <a:lnTo>
                      <a:pt x="28" y="91"/>
                    </a:lnTo>
                    <a:lnTo>
                      <a:pt x="32" y="93"/>
                    </a:lnTo>
                    <a:lnTo>
                      <a:pt x="38" y="93"/>
                    </a:lnTo>
                    <a:lnTo>
                      <a:pt x="38" y="96"/>
                    </a:lnTo>
                    <a:lnTo>
                      <a:pt x="42" y="100"/>
                    </a:lnTo>
                    <a:lnTo>
                      <a:pt x="47" y="98"/>
                    </a:lnTo>
                    <a:lnTo>
                      <a:pt x="47" y="101"/>
                    </a:lnTo>
                    <a:lnTo>
                      <a:pt x="42" y="106"/>
                    </a:lnTo>
                    <a:lnTo>
                      <a:pt x="40" y="111"/>
                    </a:lnTo>
                    <a:lnTo>
                      <a:pt x="35" y="119"/>
                    </a:lnTo>
                    <a:lnTo>
                      <a:pt x="35" y="124"/>
                    </a:lnTo>
                    <a:lnTo>
                      <a:pt x="33" y="128"/>
                    </a:lnTo>
                    <a:lnTo>
                      <a:pt x="33" y="131"/>
                    </a:lnTo>
                    <a:lnTo>
                      <a:pt x="35" y="133"/>
                    </a:lnTo>
                    <a:lnTo>
                      <a:pt x="33" y="136"/>
                    </a:lnTo>
                    <a:lnTo>
                      <a:pt x="33" y="141"/>
                    </a:lnTo>
                    <a:lnTo>
                      <a:pt x="38" y="144"/>
                    </a:lnTo>
                    <a:lnTo>
                      <a:pt x="43" y="149"/>
                    </a:lnTo>
                    <a:lnTo>
                      <a:pt x="43" y="153"/>
                    </a:lnTo>
                    <a:lnTo>
                      <a:pt x="47" y="156"/>
                    </a:lnTo>
                    <a:lnTo>
                      <a:pt x="57" y="164"/>
                    </a:lnTo>
                    <a:lnTo>
                      <a:pt x="62" y="166"/>
                    </a:lnTo>
                    <a:lnTo>
                      <a:pt x="63" y="163"/>
                    </a:lnTo>
                    <a:lnTo>
                      <a:pt x="67" y="161"/>
                    </a:lnTo>
                    <a:lnTo>
                      <a:pt x="68" y="163"/>
                    </a:lnTo>
                    <a:lnTo>
                      <a:pt x="73" y="163"/>
                    </a:lnTo>
                    <a:lnTo>
                      <a:pt x="77" y="159"/>
                    </a:lnTo>
                    <a:lnTo>
                      <a:pt x="77" y="156"/>
                    </a:lnTo>
                    <a:lnTo>
                      <a:pt x="83" y="154"/>
                    </a:lnTo>
                    <a:lnTo>
                      <a:pt x="93" y="156"/>
                    </a:lnTo>
                    <a:lnTo>
                      <a:pt x="95" y="148"/>
                    </a:lnTo>
                    <a:lnTo>
                      <a:pt x="100" y="146"/>
                    </a:lnTo>
                    <a:lnTo>
                      <a:pt x="108" y="146"/>
                    </a:lnTo>
                    <a:lnTo>
                      <a:pt x="110" y="148"/>
                    </a:lnTo>
                    <a:lnTo>
                      <a:pt x="113" y="148"/>
                    </a:lnTo>
                    <a:lnTo>
                      <a:pt x="121" y="148"/>
                    </a:lnTo>
                    <a:lnTo>
                      <a:pt x="118" y="144"/>
                    </a:lnTo>
                    <a:lnTo>
                      <a:pt x="116" y="143"/>
                    </a:lnTo>
                    <a:lnTo>
                      <a:pt x="116" y="141"/>
                    </a:lnTo>
                    <a:lnTo>
                      <a:pt x="111" y="139"/>
                    </a:lnTo>
                    <a:lnTo>
                      <a:pt x="111" y="134"/>
                    </a:lnTo>
                    <a:lnTo>
                      <a:pt x="106" y="131"/>
                    </a:lnTo>
                    <a:lnTo>
                      <a:pt x="105" y="129"/>
                    </a:lnTo>
                    <a:lnTo>
                      <a:pt x="105" y="124"/>
                    </a:lnTo>
                    <a:lnTo>
                      <a:pt x="103" y="118"/>
                    </a:lnTo>
                    <a:lnTo>
                      <a:pt x="101" y="114"/>
                    </a:lnTo>
                    <a:lnTo>
                      <a:pt x="100" y="113"/>
                    </a:lnTo>
                    <a:lnTo>
                      <a:pt x="96" y="113"/>
                    </a:lnTo>
                    <a:lnTo>
                      <a:pt x="95" y="111"/>
                    </a:lnTo>
                    <a:lnTo>
                      <a:pt x="93" y="108"/>
                    </a:lnTo>
                    <a:lnTo>
                      <a:pt x="91" y="104"/>
                    </a:lnTo>
                    <a:lnTo>
                      <a:pt x="90" y="103"/>
                    </a:lnTo>
                    <a:lnTo>
                      <a:pt x="88" y="100"/>
                    </a:lnTo>
                    <a:lnTo>
                      <a:pt x="83" y="98"/>
                    </a:lnTo>
                    <a:lnTo>
                      <a:pt x="83" y="95"/>
                    </a:lnTo>
                    <a:lnTo>
                      <a:pt x="86" y="86"/>
                    </a:lnTo>
                    <a:lnTo>
                      <a:pt x="86" y="81"/>
                    </a:lnTo>
                    <a:lnTo>
                      <a:pt x="90" y="76"/>
                    </a:lnTo>
                    <a:lnTo>
                      <a:pt x="96" y="76"/>
                    </a:lnTo>
                    <a:lnTo>
                      <a:pt x="100" y="73"/>
                    </a:lnTo>
                    <a:lnTo>
                      <a:pt x="103" y="70"/>
                    </a:lnTo>
                    <a:lnTo>
                      <a:pt x="103" y="66"/>
                    </a:lnTo>
                    <a:lnTo>
                      <a:pt x="105" y="63"/>
                    </a:lnTo>
                    <a:lnTo>
                      <a:pt x="105" y="61"/>
                    </a:lnTo>
                    <a:lnTo>
                      <a:pt x="105" y="61"/>
                    </a:lnTo>
                    <a:lnTo>
                      <a:pt x="103" y="58"/>
                    </a:lnTo>
                    <a:lnTo>
                      <a:pt x="103" y="51"/>
                    </a:lnTo>
                    <a:lnTo>
                      <a:pt x="101" y="48"/>
                    </a:lnTo>
                    <a:lnTo>
                      <a:pt x="93" y="46"/>
                    </a:lnTo>
                    <a:lnTo>
                      <a:pt x="85" y="40"/>
                    </a:lnTo>
                    <a:lnTo>
                      <a:pt x="80" y="36"/>
                    </a:lnTo>
                    <a:lnTo>
                      <a:pt x="78" y="38"/>
                    </a:lnTo>
                    <a:lnTo>
                      <a:pt x="73" y="40"/>
                    </a:lnTo>
                    <a:lnTo>
                      <a:pt x="70" y="43"/>
                    </a:lnTo>
                    <a:lnTo>
                      <a:pt x="68" y="46"/>
                    </a:lnTo>
                    <a:lnTo>
                      <a:pt x="67" y="41"/>
                    </a:lnTo>
                    <a:lnTo>
                      <a:pt x="68" y="35"/>
                    </a:lnTo>
                    <a:lnTo>
                      <a:pt x="70" y="30"/>
                    </a:lnTo>
                    <a:lnTo>
                      <a:pt x="68" y="23"/>
                    </a:lnTo>
                    <a:lnTo>
                      <a:pt x="63" y="21"/>
                    </a:lnTo>
                    <a:lnTo>
                      <a:pt x="55" y="15"/>
                    </a:lnTo>
                    <a:lnTo>
                      <a:pt x="48" y="8"/>
                    </a:lnTo>
                    <a:lnTo>
                      <a:pt x="47" y="5"/>
                    </a:lnTo>
                    <a:lnTo>
                      <a:pt x="43" y="2"/>
                    </a:lnTo>
                    <a:lnTo>
                      <a:pt x="38" y="0"/>
                    </a:lnTo>
                    <a:lnTo>
                      <a:pt x="37" y="0"/>
                    </a:lnTo>
                    <a:lnTo>
                      <a:pt x="37" y="2"/>
                    </a:lnTo>
                    <a:lnTo>
                      <a:pt x="28" y="10"/>
                    </a:lnTo>
                    <a:lnTo>
                      <a:pt x="23" y="13"/>
                    </a:lnTo>
                    <a:lnTo>
                      <a:pt x="20" y="13"/>
                    </a:lnTo>
                    <a:lnTo>
                      <a:pt x="13" y="20"/>
                    </a:lnTo>
                    <a:lnTo>
                      <a:pt x="15" y="23"/>
                    </a:lnTo>
                    <a:lnTo>
                      <a:pt x="17" y="28"/>
                    </a:lnTo>
                    <a:lnTo>
                      <a:pt x="23" y="28"/>
                    </a:lnTo>
                    <a:lnTo>
                      <a:pt x="28" y="31"/>
                    </a:lnTo>
                    <a:lnTo>
                      <a:pt x="28" y="36"/>
                    </a:lnTo>
                    <a:lnTo>
                      <a:pt x="20" y="40"/>
                    </a:lnTo>
                    <a:lnTo>
                      <a:pt x="15" y="38"/>
                    </a:lnTo>
                    <a:lnTo>
                      <a:pt x="12" y="40"/>
                    </a:lnTo>
                    <a:lnTo>
                      <a:pt x="8" y="38"/>
                    </a:lnTo>
                    <a:lnTo>
                      <a:pt x="5" y="41"/>
                    </a:lnTo>
                    <a:lnTo>
                      <a:pt x="3" y="48"/>
                    </a:lnTo>
                    <a:lnTo>
                      <a:pt x="0" y="51"/>
                    </a:lnTo>
                    <a:lnTo>
                      <a:pt x="2" y="58"/>
                    </a:lnTo>
                    <a:lnTo>
                      <a:pt x="8" y="65"/>
                    </a:lnTo>
                    <a:lnTo>
                      <a:pt x="17" y="71"/>
                    </a:lnTo>
                    <a:lnTo>
                      <a:pt x="17" y="7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36" name="Freeform 167"/>
              <p:cNvSpPr>
                <a:spLocks noEditPoints="1"/>
              </p:cNvSpPr>
              <p:nvPr/>
            </p:nvSpPr>
            <p:spPr bwMode="auto">
              <a:xfrm>
                <a:off x="5478547" y="3123414"/>
                <a:ext cx="172310" cy="141112"/>
              </a:xfrm>
              <a:custGeom>
                <a:avLst/>
                <a:gdLst/>
                <a:ahLst/>
                <a:cxnLst>
                  <a:cxn ang="0">
                    <a:pos x="183" y="269"/>
                  </a:cxn>
                  <a:cxn ang="0">
                    <a:pos x="215" y="242"/>
                  </a:cxn>
                  <a:cxn ang="0">
                    <a:pos x="228" y="229"/>
                  </a:cxn>
                  <a:cxn ang="0">
                    <a:pos x="215" y="204"/>
                  </a:cxn>
                  <a:cxn ang="0">
                    <a:pos x="206" y="191"/>
                  </a:cxn>
                  <a:cxn ang="0">
                    <a:pos x="243" y="196"/>
                  </a:cxn>
                  <a:cxn ang="0">
                    <a:pos x="281" y="184"/>
                  </a:cxn>
                  <a:cxn ang="0">
                    <a:pos x="294" y="158"/>
                  </a:cxn>
                  <a:cxn ang="0">
                    <a:pos x="294" y="131"/>
                  </a:cxn>
                  <a:cxn ang="0">
                    <a:pos x="314" y="124"/>
                  </a:cxn>
                  <a:cxn ang="0">
                    <a:pos x="306" y="106"/>
                  </a:cxn>
                  <a:cxn ang="0">
                    <a:pos x="321" y="93"/>
                  </a:cxn>
                  <a:cxn ang="0">
                    <a:pos x="298" y="88"/>
                  </a:cxn>
                  <a:cxn ang="0">
                    <a:pos x="283" y="90"/>
                  </a:cxn>
                  <a:cxn ang="0">
                    <a:pos x="298" y="78"/>
                  </a:cxn>
                  <a:cxn ang="0">
                    <a:pos x="278" y="66"/>
                  </a:cxn>
                  <a:cxn ang="0">
                    <a:pos x="261" y="58"/>
                  </a:cxn>
                  <a:cxn ang="0">
                    <a:pos x="250" y="51"/>
                  </a:cxn>
                  <a:cxn ang="0">
                    <a:pos x="273" y="45"/>
                  </a:cxn>
                  <a:cxn ang="0">
                    <a:pos x="243" y="41"/>
                  </a:cxn>
                  <a:cxn ang="0">
                    <a:pos x="211" y="50"/>
                  </a:cxn>
                  <a:cxn ang="0">
                    <a:pos x="190" y="56"/>
                  </a:cxn>
                  <a:cxn ang="0">
                    <a:pos x="140" y="50"/>
                  </a:cxn>
                  <a:cxn ang="0">
                    <a:pos x="125" y="40"/>
                  </a:cxn>
                  <a:cxn ang="0">
                    <a:pos x="98" y="26"/>
                  </a:cxn>
                  <a:cxn ang="0">
                    <a:pos x="85" y="8"/>
                  </a:cxn>
                  <a:cxn ang="0">
                    <a:pos x="73" y="25"/>
                  </a:cxn>
                  <a:cxn ang="0">
                    <a:pos x="82" y="30"/>
                  </a:cxn>
                  <a:cxn ang="0">
                    <a:pos x="67" y="31"/>
                  </a:cxn>
                  <a:cxn ang="0">
                    <a:pos x="45" y="50"/>
                  </a:cxn>
                  <a:cxn ang="0">
                    <a:pos x="37" y="81"/>
                  </a:cxn>
                  <a:cxn ang="0">
                    <a:pos x="30" y="61"/>
                  </a:cxn>
                  <a:cxn ang="0">
                    <a:pos x="39" y="36"/>
                  </a:cxn>
                  <a:cxn ang="0">
                    <a:pos x="39" y="23"/>
                  </a:cxn>
                  <a:cxn ang="0">
                    <a:pos x="34" y="21"/>
                  </a:cxn>
                  <a:cxn ang="0">
                    <a:pos x="12" y="43"/>
                  </a:cxn>
                  <a:cxn ang="0">
                    <a:pos x="0" y="75"/>
                  </a:cxn>
                  <a:cxn ang="0">
                    <a:pos x="20" y="99"/>
                  </a:cxn>
                  <a:cxn ang="0">
                    <a:pos x="19" y="116"/>
                  </a:cxn>
                  <a:cxn ang="0">
                    <a:pos x="44" y="124"/>
                  </a:cxn>
                  <a:cxn ang="0">
                    <a:pos x="73" y="124"/>
                  </a:cxn>
                  <a:cxn ang="0">
                    <a:pos x="105" y="143"/>
                  </a:cxn>
                  <a:cxn ang="0">
                    <a:pos x="130" y="144"/>
                  </a:cxn>
                  <a:cxn ang="0">
                    <a:pos x="138" y="156"/>
                  </a:cxn>
                  <a:cxn ang="0">
                    <a:pos x="130" y="174"/>
                  </a:cxn>
                  <a:cxn ang="0">
                    <a:pos x="132" y="196"/>
                  </a:cxn>
                  <a:cxn ang="0">
                    <a:pos x="135" y="222"/>
                  </a:cxn>
                  <a:cxn ang="0">
                    <a:pos x="140" y="236"/>
                  </a:cxn>
                  <a:cxn ang="0">
                    <a:pos x="148" y="257"/>
                  </a:cxn>
                  <a:cxn ang="0">
                    <a:pos x="122" y="11"/>
                  </a:cxn>
                  <a:cxn ang="0">
                    <a:pos x="105" y="10"/>
                  </a:cxn>
                  <a:cxn ang="0">
                    <a:pos x="100" y="5"/>
                  </a:cxn>
                  <a:cxn ang="0">
                    <a:pos x="80" y="0"/>
                  </a:cxn>
                  <a:cxn ang="0">
                    <a:pos x="221" y="36"/>
                  </a:cxn>
                  <a:cxn ang="0">
                    <a:pos x="216" y="40"/>
                  </a:cxn>
                </a:cxnLst>
                <a:rect l="0" t="0" r="r" b="b"/>
                <a:pathLst>
                  <a:path w="323" h="271">
                    <a:moveTo>
                      <a:pt x="148" y="257"/>
                    </a:moveTo>
                    <a:lnTo>
                      <a:pt x="158" y="262"/>
                    </a:lnTo>
                    <a:lnTo>
                      <a:pt x="167" y="269"/>
                    </a:lnTo>
                    <a:lnTo>
                      <a:pt x="173" y="271"/>
                    </a:lnTo>
                    <a:lnTo>
                      <a:pt x="183" y="269"/>
                    </a:lnTo>
                    <a:lnTo>
                      <a:pt x="188" y="264"/>
                    </a:lnTo>
                    <a:lnTo>
                      <a:pt x="196" y="259"/>
                    </a:lnTo>
                    <a:lnTo>
                      <a:pt x="200" y="254"/>
                    </a:lnTo>
                    <a:lnTo>
                      <a:pt x="213" y="247"/>
                    </a:lnTo>
                    <a:lnTo>
                      <a:pt x="215" y="242"/>
                    </a:lnTo>
                    <a:lnTo>
                      <a:pt x="220" y="239"/>
                    </a:lnTo>
                    <a:lnTo>
                      <a:pt x="231" y="236"/>
                    </a:lnTo>
                    <a:lnTo>
                      <a:pt x="236" y="234"/>
                    </a:lnTo>
                    <a:lnTo>
                      <a:pt x="236" y="229"/>
                    </a:lnTo>
                    <a:lnTo>
                      <a:pt x="228" y="229"/>
                    </a:lnTo>
                    <a:lnTo>
                      <a:pt x="220" y="229"/>
                    </a:lnTo>
                    <a:lnTo>
                      <a:pt x="210" y="226"/>
                    </a:lnTo>
                    <a:lnTo>
                      <a:pt x="211" y="219"/>
                    </a:lnTo>
                    <a:lnTo>
                      <a:pt x="208" y="214"/>
                    </a:lnTo>
                    <a:lnTo>
                      <a:pt x="215" y="204"/>
                    </a:lnTo>
                    <a:lnTo>
                      <a:pt x="213" y="201"/>
                    </a:lnTo>
                    <a:lnTo>
                      <a:pt x="208" y="196"/>
                    </a:lnTo>
                    <a:lnTo>
                      <a:pt x="203" y="194"/>
                    </a:lnTo>
                    <a:lnTo>
                      <a:pt x="200" y="189"/>
                    </a:lnTo>
                    <a:lnTo>
                      <a:pt x="206" y="191"/>
                    </a:lnTo>
                    <a:lnTo>
                      <a:pt x="215" y="193"/>
                    </a:lnTo>
                    <a:lnTo>
                      <a:pt x="221" y="196"/>
                    </a:lnTo>
                    <a:lnTo>
                      <a:pt x="230" y="196"/>
                    </a:lnTo>
                    <a:lnTo>
                      <a:pt x="241" y="194"/>
                    </a:lnTo>
                    <a:lnTo>
                      <a:pt x="243" y="196"/>
                    </a:lnTo>
                    <a:lnTo>
                      <a:pt x="251" y="193"/>
                    </a:lnTo>
                    <a:lnTo>
                      <a:pt x="260" y="188"/>
                    </a:lnTo>
                    <a:lnTo>
                      <a:pt x="266" y="186"/>
                    </a:lnTo>
                    <a:lnTo>
                      <a:pt x="269" y="188"/>
                    </a:lnTo>
                    <a:lnTo>
                      <a:pt x="281" y="184"/>
                    </a:lnTo>
                    <a:lnTo>
                      <a:pt x="289" y="183"/>
                    </a:lnTo>
                    <a:lnTo>
                      <a:pt x="301" y="176"/>
                    </a:lnTo>
                    <a:lnTo>
                      <a:pt x="303" y="169"/>
                    </a:lnTo>
                    <a:lnTo>
                      <a:pt x="303" y="164"/>
                    </a:lnTo>
                    <a:lnTo>
                      <a:pt x="294" y="158"/>
                    </a:lnTo>
                    <a:lnTo>
                      <a:pt x="288" y="151"/>
                    </a:lnTo>
                    <a:lnTo>
                      <a:pt x="286" y="144"/>
                    </a:lnTo>
                    <a:lnTo>
                      <a:pt x="289" y="141"/>
                    </a:lnTo>
                    <a:lnTo>
                      <a:pt x="291" y="134"/>
                    </a:lnTo>
                    <a:lnTo>
                      <a:pt x="294" y="131"/>
                    </a:lnTo>
                    <a:lnTo>
                      <a:pt x="298" y="133"/>
                    </a:lnTo>
                    <a:lnTo>
                      <a:pt x="301" y="131"/>
                    </a:lnTo>
                    <a:lnTo>
                      <a:pt x="306" y="133"/>
                    </a:lnTo>
                    <a:lnTo>
                      <a:pt x="314" y="129"/>
                    </a:lnTo>
                    <a:lnTo>
                      <a:pt x="314" y="124"/>
                    </a:lnTo>
                    <a:lnTo>
                      <a:pt x="309" y="121"/>
                    </a:lnTo>
                    <a:lnTo>
                      <a:pt x="303" y="121"/>
                    </a:lnTo>
                    <a:lnTo>
                      <a:pt x="301" y="116"/>
                    </a:lnTo>
                    <a:lnTo>
                      <a:pt x="299" y="113"/>
                    </a:lnTo>
                    <a:lnTo>
                      <a:pt x="306" y="106"/>
                    </a:lnTo>
                    <a:lnTo>
                      <a:pt x="309" y="106"/>
                    </a:lnTo>
                    <a:lnTo>
                      <a:pt x="314" y="103"/>
                    </a:lnTo>
                    <a:lnTo>
                      <a:pt x="323" y="95"/>
                    </a:lnTo>
                    <a:lnTo>
                      <a:pt x="323" y="93"/>
                    </a:lnTo>
                    <a:lnTo>
                      <a:pt x="321" y="93"/>
                    </a:lnTo>
                    <a:lnTo>
                      <a:pt x="313" y="88"/>
                    </a:lnTo>
                    <a:lnTo>
                      <a:pt x="309" y="88"/>
                    </a:lnTo>
                    <a:lnTo>
                      <a:pt x="306" y="90"/>
                    </a:lnTo>
                    <a:lnTo>
                      <a:pt x="301" y="88"/>
                    </a:lnTo>
                    <a:lnTo>
                      <a:pt x="298" y="88"/>
                    </a:lnTo>
                    <a:lnTo>
                      <a:pt x="294" y="90"/>
                    </a:lnTo>
                    <a:lnTo>
                      <a:pt x="286" y="91"/>
                    </a:lnTo>
                    <a:lnTo>
                      <a:pt x="281" y="91"/>
                    </a:lnTo>
                    <a:lnTo>
                      <a:pt x="278" y="90"/>
                    </a:lnTo>
                    <a:lnTo>
                      <a:pt x="283" y="90"/>
                    </a:lnTo>
                    <a:lnTo>
                      <a:pt x="286" y="90"/>
                    </a:lnTo>
                    <a:lnTo>
                      <a:pt x="289" y="88"/>
                    </a:lnTo>
                    <a:lnTo>
                      <a:pt x="291" y="85"/>
                    </a:lnTo>
                    <a:lnTo>
                      <a:pt x="296" y="81"/>
                    </a:lnTo>
                    <a:lnTo>
                      <a:pt x="298" y="78"/>
                    </a:lnTo>
                    <a:lnTo>
                      <a:pt x="294" y="76"/>
                    </a:lnTo>
                    <a:lnTo>
                      <a:pt x="294" y="75"/>
                    </a:lnTo>
                    <a:lnTo>
                      <a:pt x="293" y="71"/>
                    </a:lnTo>
                    <a:lnTo>
                      <a:pt x="286" y="68"/>
                    </a:lnTo>
                    <a:lnTo>
                      <a:pt x="278" y="66"/>
                    </a:lnTo>
                    <a:lnTo>
                      <a:pt x="276" y="65"/>
                    </a:lnTo>
                    <a:lnTo>
                      <a:pt x="273" y="63"/>
                    </a:lnTo>
                    <a:lnTo>
                      <a:pt x="268" y="63"/>
                    </a:lnTo>
                    <a:lnTo>
                      <a:pt x="266" y="60"/>
                    </a:lnTo>
                    <a:lnTo>
                      <a:pt x="261" y="58"/>
                    </a:lnTo>
                    <a:lnTo>
                      <a:pt x="260" y="58"/>
                    </a:lnTo>
                    <a:lnTo>
                      <a:pt x="260" y="63"/>
                    </a:lnTo>
                    <a:lnTo>
                      <a:pt x="256" y="58"/>
                    </a:lnTo>
                    <a:lnTo>
                      <a:pt x="255" y="55"/>
                    </a:lnTo>
                    <a:lnTo>
                      <a:pt x="250" y="51"/>
                    </a:lnTo>
                    <a:lnTo>
                      <a:pt x="248" y="50"/>
                    </a:lnTo>
                    <a:lnTo>
                      <a:pt x="251" y="48"/>
                    </a:lnTo>
                    <a:lnTo>
                      <a:pt x="261" y="48"/>
                    </a:lnTo>
                    <a:lnTo>
                      <a:pt x="266" y="46"/>
                    </a:lnTo>
                    <a:lnTo>
                      <a:pt x="273" y="45"/>
                    </a:lnTo>
                    <a:lnTo>
                      <a:pt x="273" y="41"/>
                    </a:lnTo>
                    <a:lnTo>
                      <a:pt x="266" y="43"/>
                    </a:lnTo>
                    <a:lnTo>
                      <a:pt x="256" y="41"/>
                    </a:lnTo>
                    <a:lnTo>
                      <a:pt x="248" y="41"/>
                    </a:lnTo>
                    <a:lnTo>
                      <a:pt x="243" y="41"/>
                    </a:lnTo>
                    <a:lnTo>
                      <a:pt x="233" y="45"/>
                    </a:lnTo>
                    <a:lnTo>
                      <a:pt x="228" y="43"/>
                    </a:lnTo>
                    <a:lnTo>
                      <a:pt x="225" y="43"/>
                    </a:lnTo>
                    <a:lnTo>
                      <a:pt x="215" y="50"/>
                    </a:lnTo>
                    <a:lnTo>
                      <a:pt x="211" y="50"/>
                    </a:lnTo>
                    <a:lnTo>
                      <a:pt x="205" y="53"/>
                    </a:lnTo>
                    <a:lnTo>
                      <a:pt x="203" y="55"/>
                    </a:lnTo>
                    <a:lnTo>
                      <a:pt x="196" y="56"/>
                    </a:lnTo>
                    <a:lnTo>
                      <a:pt x="193" y="58"/>
                    </a:lnTo>
                    <a:lnTo>
                      <a:pt x="190" y="56"/>
                    </a:lnTo>
                    <a:lnTo>
                      <a:pt x="180" y="50"/>
                    </a:lnTo>
                    <a:lnTo>
                      <a:pt x="178" y="46"/>
                    </a:lnTo>
                    <a:lnTo>
                      <a:pt x="175" y="45"/>
                    </a:lnTo>
                    <a:lnTo>
                      <a:pt x="162" y="46"/>
                    </a:lnTo>
                    <a:lnTo>
                      <a:pt x="140" y="50"/>
                    </a:lnTo>
                    <a:lnTo>
                      <a:pt x="128" y="50"/>
                    </a:lnTo>
                    <a:lnTo>
                      <a:pt x="123" y="48"/>
                    </a:lnTo>
                    <a:lnTo>
                      <a:pt x="122" y="45"/>
                    </a:lnTo>
                    <a:lnTo>
                      <a:pt x="122" y="41"/>
                    </a:lnTo>
                    <a:lnTo>
                      <a:pt x="125" y="40"/>
                    </a:lnTo>
                    <a:lnTo>
                      <a:pt x="125" y="36"/>
                    </a:lnTo>
                    <a:lnTo>
                      <a:pt x="120" y="30"/>
                    </a:lnTo>
                    <a:lnTo>
                      <a:pt x="115" y="28"/>
                    </a:lnTo>
                    <a:lnTo>
                      <a:pt x="103" y="30"/>
                    </a:lnTo>
                    <a:lnTo>
                      <a:pt x="98" y="26"/>
                    </a:lnTo>
                    <a:lnTo>
                      <a:pt x="95" y="26"/>
                    </a:lnTo>
                    <a:lnTo>
                      <a:pt x="92" y="28"/>
                    </a:lnTo>
                    <a:lnTo>
                      <a:pt x="87" y="21"/>
                    </a:lnTo>
                    <a:lnTo>
                      <a:pt x="87" y="16"/>
                    </a:lnTo>
                    <a:lnTo>
                      <a:pt x="85" y="8"/>
                    </a:lnTo>
                    <a:lnTo>
                      <a:pt x="83" y="8"/>
                    </a:lnTo>
                    <a:lnTo>
                      <a:pt x="77" y="10"/>
                    </a:lnTo>
                    <a:lnTo>
                      <a:pt x="70" y="18"/>
                    </a:lnTo>
                    <a:lnTo>
                      <a:pt x="72" y="23"/>
                    </a:lnTo>
                    <a:lnTo>
                      <a:pt x="73" y="25"/>
                    </a:lnTo>
                    <a:lnTo>
                      <a:pt x="78" y="21"/>
                    </a:lnTo>
                    <a:lnTo>
                      <a:pt x="82" y="23"/>
                    </a:lnTo>
                    <a:lnTo>
                      <a:pt x="87" y="26"/>
                    </a:lnTo>
                    <a:lnTo>
                      <a:pt x="85" y="28"/>
                    </a:lnTo>
                    <a:lnTo>
                      <a:pt x="82" y="30"/>
                    </a:lnTo>
                    <a:lnTo>
                      <a:pt x="77" y="28"/>
                    </a:lnTo>
                    <a:lnTo>
                      <a:pt x="75" y="26"/>
                    </a:lnTo>
                    <a:lnTo>
                      <a:pt x="73" y="28"/>
                    </a:lnTo>
                    <a:lnTo>
                      <a:pt x="73" y="30"/>
                    </a:lnTo>
                    <a:lnTo>
                      <a:pt x="67" y="31"/>
                    </a:lnTo>
                    <a:lnTo>
                      <a:pt x="57" y="35"/>
                    </a:lnTo>
                    <a:lnTo>
                      <a:pt x="47" y="38"/>
                    </a:lnTo>
                    <a:lnTo>
                      <a:pt x="44" y="41"/>
                    </a:lnTo>
                    <a:lnTo>
                      <a:pt x="44" y="45"/>
                    </a:lnTo>
                    <a:lnTo>
                      <a:pt x="45" y="50"/>
                    </a:lnTo>
                    <a:lnTo>
                      <a:pt x="45" y="60"/>
                    </a:lnTo>
                    <a:lnTo>
                      <a:pt x="47" y="65"/>
                    </a:lnTo>
                    <a:lnTo>
                      <a:pt x="49" y="70"/>
                    </a:lnTo>
                    <a:lnTo>
                      <a:pt x="45" y="76"/>
                    </a:lnTo>
                    <a:lnTo>
                      <a:pt x="37" y="81"/>
                    </a:lnTo>
                    <a:lnTo>
                      <a:pt x="32" y="80"/>
                    </a:lnTo>
                    <a:lnTo>
                      <a:pt x="32" y="75"/>
                    </a:lnTo>
                    <a:lnTo>
                      <a:pt x="29" y="70"/>
                    </a:lnTo>
                    <a:lnTo>
                      <a:pt x="27" y="65"/>
                    </a:lnTo>
                    <a:lnTo>
                      <a:pt x="30" y="61"/>
                    </a:lnTo>
                    <a:lnTo>
                      <a:pt x="32" y="58"/>
                    </a:lnTo>
                    <a:lnTo>
                      <a:pt x="40" y="50"/>
                    </a:lnTo>
                    <a:lnTo>
                      <a:pt x="40" y="43"/>
                    </a:lnTo>
                    <a:lnTo>
                      <a:pt x="37" y="38"/>
                    </a:lnTo>
                    <a:lnTo>
                      <a:pt x="39" y="36"/>
                    </a:lnTo>
                    <a:lnTo>
                      <a:pt x="37" y="35"/>
                    </a:lnTo>
                    <a:lnTo>
                      <a:pt x="34" y="31"/>
                    </a:lnTo>
                    <a:lnTo>
                      <a:pt x="32" y="28"/>
                    </a:lnTo>
                    <a:lnTo>
                      <a:pt x="34" y="25"/>
                    </a:lnTo>
                    <a:lnTo>
                      <a:pt x="39" y="23"/>
                    </a:lnTo>
                    <a:lnTo>
                      <a:pt x="45" y="21"/>
                    </a:lnTo>
                    <a:lnTo>
                      <a:pt x="50" y="16"/>
                    </a:lnTo>
                    <a:lnTo>
                      <a:pt x="47" y="16"/>
                    </a:lnTo>
                    <a:lnTo>
                      <a:pt x="45" y="16"/>
                    </a:lnTo>
                    <a:lnTo>
                      <a:pt x="34" y="21"/>
                    </a:lnTo>
                    <a:lnTo>
                      <a:pt x="25" y="31"/>
                    </a:lnTo>
                    <a:lnTo>
                      <a:pt x="24" y="33"/>
                    </a:lnTo>
                    <a:lnTo>
                      <a:pt x="20" y="35"/>
                    </a:lnTo>
                    <a:lnTo>
                      <a:pt x="15" y="40"/>
                    </a:lnTo>
                    <a:lnTo>
                      <a:pt x="12" y="43"/>
                    </a:lnTo>
                    <a:lnTo>
                      <a:pt x="4" y="53"/>
                    </a:lnTo>
                    <a:lnTo>
                      <a:pt x="4" y="58"/>
                    </a:lnTo>
                    <a:lnTo>
                      <a:pt x="4" y="61"/>
                    </a:lnTo>
                    <a:lnTo>
                      <a:pt x="4" y="68"/>
                    </a:lnTo>
                    <a:lnTo>
                      <a:pt x="0" y="75"/>
                    </a:lnTo>
                    <a:lnTo>
                      <a:pt x="0" y="78"/>
                    </a:lnTo>
                    <a:lnTo>
                      <a:pt x="2" y="78"/>
                    </a:lnTo>
                    <a:lnTo>
                      <a:pt x="7" y="78"/>
                    </a:lnTo>
                    <a:lnTo>
                      <a:pt x="17" y="93"/>
                    </a:lnTo>
                    <a:lnTo>
                      <a:pt x="20" y="99"/>
                    </a:lnTo>
                    <a:lnTo>
                      <a:pt x="22" y="103"/>
                    </a:lnTo>
                    <a:lnTo>
                      <a:pt x="20" y="108"/>
                    </a:lnTo>
                    <a:lnTo>
                      <a:pt x="20" y="111"/>
                    </a:lnTo>
                    <a:lnTo>
                      <a:pt x="19" y="113"/>
                    </a:lnTo>
                    <a:lnTo>
                      <a:pt x="19" y="116"/>
                    </a:lnTo>
                    <a:lnTo>
                      <a:pt x="24" y="121"/>
                    </a:lnTo>
                    <a:lnTo>
                      <a:pt x="30" y="123"/>
                    </a:lnTo>
                    <a:lnTo>
                      <a:pt x="35" y="124"/>
                    </a:lnTo>
                    <a:lnTo>
                      <a:pt x="40" y="126"/>
                    </a:lnTo>
                    <a:lnTo>
                      <a:pt x="44" y="124"/>
                    </a:lnTo>
                    <a:lnTo>
                      <a:pt x="50" y="124"/>
                    </a:lnTo>
                    <a:lnTo>
                      <a:pt x="57" y="126"/>
                    </a:lnTo>
                    <a:lnTo>
                      <a:pt x="59" y="124"/>
                    </a:lnTo>
                    <a:lnTo>
                      <a:pt x="65" y="124"/>
                    </a:lnTo>
                    <a:lnTo>
                      <a:pt x="73" y="124"/>
                    </a:lnTo>
                    <a:lnTo>
                      <a:pt x="77" y="126"/>
                    </a:lnTo>
                    <a:lnTo>
                      <a:pt x="95" y="143"/>
                    </a:lnTo>
                    <a:lnTo>
                      <a:pt x="102" y="141"/>
                    </a:lnTo>
                    <a:lnTo>
                      <a:pt x="103" y="143"/>
                    </a:lnTo>
                    <a:lnTo>
                      <a:pt x="105" y="143"/>
                    </a:lnTo>
                    <a:lnTo>
                      <a:pt x="110" y="144"/>
                    </a:lnTo>
                    <a:lnTo>
                      <a:pt x="113" y="146"/>
                    </a:lnTo>
                    <a:lnTo>
                      <a:pt x="118" y="143"/>
                    </a:lnTo>
                    <a:lnTo>
                      <a:pt x="123" y="143"/>
                    </a:lnTo>
                    <a:lnTo>
                      <a:pt x="130" y="144"/>
                    </a:lnTo>
                    <a:lnTo>
                      <a:pt x="132" y="143"/>
                    </a:lnTo>
                    <a:lnTo>
                      <a:pt x="135" y="143"/>
                    </a:lnTo>
                    <a:lnTo>
                      <a:pt x="138" y="144"/>
                    </a:lnTo>
                    <a:lnTo>
                      <a:pt x="140" y="153"/>
                    </a:lnTo>
                    <a:lnTo>
                      <a:pt x="138" y="156"/>
                    </a:lnTo>
                    <a:lnTo>
                      <a:pt x="138" y="159"/>
                    </a:lnTo>
                    <a:lnTo>
                      <a:pt x="137" y="163"/>
                    </a:lnTo>
                    <a:lnTo>
                      <a:pt x="132" y="164"/>
                    </a:lnTo>
                    <a:lnTo>
                      <a:pt x="128" y="168"/>
                    </a:lnTo>
                    <a:lnTo>
                      <a:pt x="130" y="174"/>
                    </a:lnTo>
                    <a:lnTo>
                      <a:pt x="130" y="178"/>
                    </a:lnTo>
                    <a:lnTo>
                      <a:pt x="128" y="183"/>
                    </a:lnTo>
                    <a:lnTo>
                      <a:pt x="128" y="191"/>
                    </a:lnTo>
                    <a:lnTo>
                      <a:pt x="132" y="194"/>
                    </a:lnTo>
                    <a:lnTo>
                      <a:pt x="132" y="196"/>
                    </a:lnTo>
                    <a:lnTo>
                      <a:pt x="137" y="207"/>
                    </a:lnTo>
                    <a:lnTo>
                      <a:pt x="128" y="221"/>
                    </a:lnTo>
                    <a:lnTo>
                      <a:pt x="130" y="224"/>
                    </a:lnTo>
                    <a:lnTo>
                      <a:pt x="132" y="224"/>
                    </a:lnTo>
                    <a:lnTo>
                      <a:pt x="135" y="222"/>
                    </a:lnTo>
                    <a:lnTo>
                      <a:pt x="135" y="224"/>
                    </a:lnTo>
                    <a:lnTo>
                      <a:pt x="137" y="227"/>
                    </a:lnTo>
                    <a:lnTo>
                      <a:pt x="138" y="229"/>
                    </a:lnTo>
                    <a:lnTo>
                      <a:pt x="142" y="234"/>
                    </a:lnTo>
                    <a:lnTo>
                      <a:pt x="140" y="236"/>
                    </a:lnTo>
                    <a:lnTo>
                      <a:pt x="143" y="241"/>
                    </a:lnTo>
                    <a:lnTo>
                      <a:pt x="148" y="252"/>
                    </a:lnTo>
                    <a:lnTo>
                      <a:pt x="148" y="257"/>
                    </a:lnTo>
                    <a:lnTo>
                      <a:pt x="148" y="257"/>
                    </a:lnTo>
                    <a:lnTo>
                      <a:pt x="148" y="257"/>
                    </a:lnTo>
                    <a:close/>
                    <a:moveTo>
                      <a:pt x="117" y="6"/>
                    </a:moveTo>
                    <a:lnTo>
                      <a:pt x="120" y="6"/>
                    </a:lnTo>
                    <a:lnTo>
                      <a:pt x="125" y="11"/>
                    </a:lnTo>
                    <a:lnTo>
                      <a:pt x="125" y="15"/>
                    </a:lnTo>
                    <a:lnTo>
                      <a:pt x="122" y="11"/>
                    </a:lnTo>
                    <a:lnTo>
                      <a:pt x="118" y="10"/>
                    </a:lnTo>
                    <a:lnTo>
                      <a:pt x="117" y="6"/>
                    </a:lnTo>
                    <a:lnTo>
                      <a:pt x="117" y="6"/>
                    </a:lnTo>
                    <a:close/>
                    <a:moveTo>
                      <a:pt x="100" y="5"/>
                    </a:moveTo>
                    <a:lnTo>
                      <a:pt x="105" y="10"/>
                    </a:lnTo>
                    <a:lnTo>
                      <a:pt x="108" y="10"/>
                    </a:lnTo>
                    <a:lnTo>
                      <a:pt x="107" y="13"/>
                    </a:lnTo>
                    <a:lnTo>
                      <a:pt x="100" y="11"/>
                    </a:lnTo>
                    <a:lnTo>
                      <a:pt x="98" y="6"/>
                    </a:lnTo>
                    <a:lnTo>
                      <a:pt x="100" y="5"/>
                    </a:lnTo>
                    <a:lnTo>
                      <a:pt x="100" y="5"/>
                    </a:lnTo>
                    <a:close/>
                    <a:moveTo>
                      <a:pt x="77" y="0"/>
                    </a:moveTo>
                    <a:lnTo>
                      <a:pt x="80" y="5"/>
                    </a:lnTo>
                    <a:lnTo>
                      <a:pt x="85" y="5"/>
                    </a:lnTo>
                    <a:lnTo>
                      <a:pt x="80" y="0"/>
                    </a:lnTo>
                    <a:lnTo>
                      <a:pt x="77" y="0"/>
                    </a:lnTo>
                    <a:lnTo>
                      <a:pt x="77" y="0"/>
                    </a:lnTo>
                    <a:close/>
                    <a:moveTo>
                      <a:pt x="213" y="38"/>
                    </a:moveTo>
                    <a:lnTo>
                      <a:pt x="218" y="35"/>
                    </a:lnTo>
                    <a:lnTo>
                      <a:pt x="221" y="36"/>
                    </a:lnTo>
                    <a:lnTo>
                      <a:pt x="228" y="31"/>
                    </a:lnTo>
                    <a:lnTo>
                      <a:pt x="230" y="35"/>
                    </a:lnTo>
                    <a:lnTo>
                      <a:pt x="226" y="40"/>
                    </a:lnTo>
                    <a:lnTo>
                      <a:pt x="221" y="38"/>
                    </a:lnTo>
                    <a:lnTo>
                      <a:pt x="216" y="40"/>
                    </a:lnTo>
                    <a:lnTo>
                      <a:pt x="216" y="40"/>
                    </a:lnTo>
                    <a:lnTo>
                      <a:pt x="213" y="38"/>
                    </a:lnTo>
                    <a:lnTo>
                      <a:pt x="213" y="38"/>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37" name="Freeform 168"/>
              <p:cNvSpPr>
                <a:spLocks/>
              </p:cNvSpPr>
              <p:nvPr/>
            </p:nvSpPr>
            <p:spPr bwMode="auto">
              <a:xfrm>
                <a:off x="5401489" y="3125489"/>
                <a:ext cx="156256" cy="195067"/>
              </a:xfrm>
              <a:custGeom>
                <a:avLst/>
                <a:gdLst/>
                <a:ahLst/>
                <a:cxnLst>
                  <a:cxn ang="0">
                    <a:pos x="235" y="307"/>
                  </a:cxn>
                  <a:cxn ang="0">
                    <a:pos x="232" y="269"/>
                  </a:cxn>
                  <a:cxn ang="0">
                    <a:pos x="235" y="258"/>
                  </a:cxn>
                  <a:cxn ang="0">
                    <a:pos x="255" y="241"/>
                  </a:cxn>
                  <a:cxn ang="0">
                    <a:pos x="277" y="236"/>
                  </a:cxn>
                  <a:cxn ang="0">
                    <a:pos x="290" y="254"/>
                  </a:cxn>
                  <a:cxn ang="0">
                    <a:pos x="280" y="226"/>
                  </a:cxn>
                  <a:cxn ang="0">
                    <a:pos x="272" y="221"/>
                  </a:cxn>
                  <a:cxn ang="0">
                    <a:pos x="270" y="188"/>
                  </a:cxn>
                  <a:cxn ang="0">
                    <a:pos x="274" y="161"/>
                  </a:cxn>
                  <a:cxn ang="0">
                    <a:pos x="280" y="141"/>
                  </a:cxn>
                  <a:cxn ang="0">
                    <a:pos x="260" y="140"/>
                  </a:cxn>
                  <a:cxn ang="0">
                    <a:pos x="244" y="138"/>
                  </a:cxn>
                  <a:cxn ang="0">
                    <a:pos x="201" y="121"/>
                  </a:cxn>
                  <a:cxn ang="0">
                    <a:pos x="177" y="121"/>
                  </a:cxn>
                  <a:cxn ang="0">
                    <a:pos x="162" y="108"/>
                  </a:cxn>
                  <a:cxn ang="0">
                    <a:pos x="149" y="75"/>
                  </a:cxn>
                  <a:cxn ang="0">
                    <a:pos x="146" y="58"/>
                  </a:cxn>
                  <a:cxn ang="0">
                    <a:pos x="162" y="32"/>
                  </a:cxn>
                  <a:cxn ang="0">
                    <a:pos x="189" y="13"/>
                  </a:cxn>
                  <a:cxn ang="0">
                    <a:pos x="194" y="5"/>
                  </a:cxn>
                  <a:cxn ang="0">
                    <a:pos x="176" y="5"/>
                  </a:cxn>
                  <a:cxn ang="0">
                    <a:pos x="167" y="12"/>
                  </a:cxn>
                  <a:cxn ang="0">
                    <a:pos x="139" y="25"/>
                  </a:cxn>
                  <a:cxn ang="0">
                    <a:pos x="121" y="33"/>
                  </a:cxn>
                  <a:cxn ang="0">
                    <a:pos x="114" y="35"/>
                  </a:cxn>
                  <a:cxn ang="0">
                    <a:pos x="96" y="35"/>
                  </a:cxn>
                  <a:cxn ang="0">
                    <a:pos x="83" y="57"/>
                  </a:cxn>
                  <a:cxn ang="0">
                    <a:pos x="76" y="68"/>
                  </a:cxn>
                  <a:cxn ang="0">
                    <a:pos x="56" y="83"/>
                  </a:cxn>
                  <a:cxn ang="0">
                    <a:pos x="54" y="103"/>
                  </a:cxn>
                  <a:cxn ang="0">
                    <a:pos x="46" y="93"/>
                  </a:cxn>
                  <a:cxn ang="0">
                    <a:pos x="41" y="96"/>
                  </a:cxn>
                  <a:cxn ang="0">
                    <a:pos x="28" y="116"/>
                  </a:cxn>
                  <a:cxn ang="0">
                    <a:pos x="36" y="133"/>
                  </a:cxn>
                  <a:cxn ang="0">
                    <a:pos x="38" y="143"/>
                  </a:cxn>
                  <a:cxn ang="0">
                    <a:pos x="38" y="158"/>
                  </a:cxn>
                  <a:cxn ang="0">
                    <a:pos x="36" y="186"/>
                  </a:cxn>
                  <a:cxn ang="0">
                    <a:pos x="48" y="194"/>
                  </a:cxn>
                  <a:cxn ang="0">
                    <a:pos x="31" y="216"/>
                  </a:cxn>
                  <a:cxn ang="0">
                    <a:pos x="1" y="246"/>
                  </a:cxn>
                  <a:cxn ang="0">
                    <a:pos x="29" y="264"/>
                  </a:cxn>
                  <a:cxn ang="0">
                    <a:pos x="51" y="279"/>
                  </a:cxn>
                  <a:cxn ang="0">
                    <a:pos x="68" y="273"/>
                  </a:cxn>
                  <a:cxn ang="0">
                    <a:pos x="86" y="283"/>
                  </a:cxn>
                  <a:cxn ang="0">
                    <a:pos x="104" y="288"/>
                  </a:cxn>
                  <a:cxn ang="0">
                    <a:pos x="119" y="307"/>
                  </a:cxn>
                  <a:cxn ang="0">
                    <a:pos x="141" y="324"/>
                  </a:cxn>
                  <a:cxn ang="0">
                    <a:pos x="152" y="336"/>
                  </a:cxn>
                  <a:cxn ang="0">
                    <a:pos x="181" y="332"/>
                  </a:cxn>
                  <a:cxn ang="0">
                    <a:pos x="204" y="334"/>
                  </a:cxn>
                  <a:cxn ang="0">
                    <a:pos x="201" y="366"/>
                  </a:cxn>
                  <a:cxn ang="0">
                    <a:pos x="217" y="376"/>
                  </a:cxn>
                </a:cxnLst>
                <a:rect l="0" t="0" r="r" b="b"/>
                <a:pathLst>
                  <a:path w="290" h="376">
                    <a:moveTo>
                      <a:pt x="217" y="376"/>
                    </a:moveTo>
                    <a:lnTo>
                      <a:pt x="222" y="364"/>
                    </a:lnTo>
                    <a:lnTo>
                      <a:pt x="235" y="317"/>
                    </a:lnTo>
                    <a:lnTo>
                      <a:pt x="235" y="314"/>
                    </a:lnTo>
                    <a:lnTo>
                      <a:pt x="235" y="307"/>
                    </a:lnTo>
                    <a:lnTo>
                      <a:pt x="230" y="297"/>
                    </a:lnTo>
                    <a:lnTo>
                      <a:pt x="220" y="291"/>
                    </a:lnTo>
                    <a:lnTo>
                      <a:pt x="217" y="286"/>
                    </a:lnTo>
                    <a:lnTo>
                      <a:pt x="215" y="274"/>
                    </a:lnTo>
                    <a:lnTo>
                      <a:pt x="232" y="269"/>
                    </a:lnTo>
                    <a:lnTo>
                      <a:pt x="237" y="273"/>
                    </a:lnTo>
                    <a:lnTo>
                      <a:pt x="239" y="269"/>
                    </a:lnTo>
                    <a:lnTo>
                      <a:pt x="235" y="266"/>
                    </a:lnTo>
                    <a:lnTo>
                      <a:pt x="239" y="264"/>
                    </a:lnTo>
                    <a:lnTo>
                      <a:pt x="235" y="258"/>
                    </a:lnTo>
                    <a:lnTo>
                      <a:pt x="225" y="256"/>
                    </a:lnTo>
                    <a:lnTo>
                      <a:pt x="224" y="251"/>
                    </a:lnTo>
                    <a:lnTo>
                      <a:pt x="225" y="243"/>
                    </a:lnTo>
                    <a:lnTo>
                      <a:pt x="252" y="243"/>
                    </a:lnTo>
                    <a:lnTo>
                      <a:pt x="255" y="241"/>
                    </a:lnTo>
                    <a:lnTo>
                      <a:pt x="260" y="241"/>
                    </a:lnTo>
                    <a:lnTo>
                      <a:pt x="264" y="243"/>
                    </a:lnTo>
                    <a:lnTo>
                      <a:pt x="267" y="243"/>
                    </a:lnTo>
                    <a:lnTo>
                      <a:pt x="270" y="238"/>
                    </a:lnTo>
                    <a:lnTo>
                      <a:pt x="277" y="236"/>
                    </a:lnTo>
                    <a:lnTo>
                      <a:pt x="279" y="239"/>
                    </a:lnTo>
                    <a:lnTo>
                      <a:pt x="284" y="243"/>
                    </a:lnTo>
                    <a:lnTo>
                      <a:pt x="284" y="248"/>
                    </a:lnTo>
                    <a:lnTo>
                      <a:pt x="284" y="254"/>
                    </a:lnTo>
                    <a:lnTo>
                      <a:pt x="290" y="254"/>
                    </a:lnTo>
                    <a:lnTo>
                      <a:pt x="290" y="249"/>
                    </a:lnTo>
                    <a:lnTo>
                      <a:pt x="285" y="238"/>
                    </a:lnTo>
                    <a:lnTo>
                      <a:pt x="282" y="233"/>
                    </a:lnTo>
                    <a:lnTo>
                      <a:pt x="284" y="231"/>
                    </a:lnTo>
                    <a:lnTo>
                      <a:pt x="280" y="226"/>
                    </a:lnTo>
                    <a:lnTo>
                      <a:pt x="279" y="224"/>
                    </a:lnTo>
                    <a:lnTo>
                      <a:pt x="277" y="221"/>
                    </a:lnTo>
                    <a:lnTo>
                      <a:pt x="277" y="219"/>
                    </a:lnTo>
                    <a:lnTo>
                      <a:pt x="274" y="221"/>
                    </a:lnTo>
                    <a:lnTo>
                      <a:pt x="272" y="221"/>
                    </a:lnTo>
                    <a:lnTo>
                      <a:pt x="270" y="218"/>
                    </a:lnTo>
                    <a:lnTo>
                      <a:pt x="279" y="204"/>
                    </a:lnTo>
                    <a:lnTo>
                      <a:pt x="274" y="193"/>
                    </a:lnTo>
                    <a:lnTo>
                      <a:pt x="274" y="191"/>
                    </a:lnTo>
                    <a:lnTo>
                      <a:pt x="270" y="188"/>
                    </a:lnTo>
                    <a:lnTo>
                      <a:pt x="270" y="180"/>
                    </a:lnTo>
                    <a:lnTo>
                      <a:pt x="272" y="175"/>
                    </a:lnTo>
                    <a:lnTo>
                      <a:pt x="272" y="171"/>
                    </a:lnTo>
                    <a:lnTo>
                      <a:pt x="270" y="165"/>
                    </a:lnTo>
                    <a:lnTo>
                      <a:pt x="274" y="161"/>
                    </a:lnTo>
                    <a:lnTo>
                      <a:pt x="279" y="160"/>
                    </a:lnTo>
                    <a:lnTo>
                      <a:pt x="280" y="156"/>
                    </a:lnTo>
                    <a:lnTo>
                      <a:pt x="280" y="153"/>
                    </a:lnTo>
                    <a:lnTo>
                      <a:pt x="282" y="150"/>
                    </a:lnTo>
                    <a:lnTo>
                      <a:pt x="280" y="141"/>
                    </a:lnTo>
                    <a:lnTo>
                      <a:pt x="277" y="140"/>
                    </a:lnTo>
                    <a:lnTo>
                      <a:pt x="274" y="140"/>
                    </a:lnTo>
                    <a:lnTo>
                      <a:pt x="272" y="141"/>
                    </a:lnTo>
                    <a:lnTo>
                      <a:pt x="265" y="140"/>
                    </a:lnTo>
                    <a:lnTo>
                      <a:pt x="260" y="140"/>
                    </a:lnTo>
                    <a:lnTo>
                      <a:pt x="255" y="143"/>
                    </a:lnTo>
                    <a:lnTo>
                      <a:pt x="252" y="141"/>
                    </a:lnTo>
                    <a:lnTo>
                      <a:pt x="247" y="140"/>
                    </a:lnTo>
                    <a:lnTo>
                      <a:pt x="245" y="140"/>
                    </a:lnTo>
                    <a:lnTo>
                      <a:pt x="244" y="138"/>
                    </a:lnTo>
                    <a:lnTo>
                      <a:pt x="237" y="140"/>
                    </a:lnTo>
                    <a:lnTo>
                      <a:pt x="219" y="123"/>
                    </a:lnTo>
                    <a:lnTo>
                      <a:pt x="215" y="121"/>
                    </a:lnTo>
                    <a:lnTo>
                      <a:pt x="207" y="121"/>
                    </a:lnTo>
                    <a:lnTo>
                      <a:pt x="201" y="121"/>
                    </a:lnTo>
                    <a:lnTo>
                      <a:pt x="199" y="123"/>
                    </a:lnTo>
                    <a:lnTo>
                      <a:pt x="192" y="121"/>
                    </a:lnTo>
                    <a:lnTo>
                      <a:pt x="186" y="121"/>
                    </a:lnTo>
                    <a:lnTo>
                      <a:pt x="182" y="123"/>
                    </a:lnTo>
                    <a:lnTo>
                      <a:pt x="177" y="121"/>
                    </a:lnTo>
                    <a:lnTo>
                      <a:pt x="172" y="120"/>
                    </a:lnTo>
                    <a:lnTo>
                      <a:pt x="166" y="118"/>
                    </a:lnTo>
                    <a:lnTo>
                      <a:pt x="161" y="113"/>
                    </a:lnTo>
                    <a:lnTo>
                      <a:pt x="161" y="110"/>
                    </a:lnTo>
                    <a:lnTo>
                      <a:pt x="162" y="108"/>
                    </a:lnTo>
                    <a:lnTo>
                      <a:pt x="162" y="105"/>
                    </a:lnTo>
                    <a:lnTo>
                      <a:pt x="164" y="100"/>
                    </a:lnTo>
                    <a:lnTo>
                      <a:pt x="162" y="96"/>
                    </a:lnTo>
                    <a:lnTo>
                      <a:pt x="159" y="90"/>
                    </a:lnTo>
                    <a:lnTo>
                      <a:pt x="149" y="75"/>
                    </a:lnTo>
                    <a:lnTo>
                      <a:pt x="144" y="75"/>
                    </a:lnTo>
                    <a:lnTo>
                      <a:pt x="142" y="75"/>
                    </a:lnTo>
                    <a:lnTo>
                      <a:pt x="142" y="72"/>
                    </a:lnTo>
                    <a:lnTo>
                      <a:pt x="146" y="65"/>
                    </a:lnTo>
                    <a:lnTo>
                      <a:pt x="146" y="58"/>
                    </a:lnTo>
                    <a:lnTo>
                      <a:pt x="146" y="55"/>
                    </a:lnTo>
                    <a:lnTo>
                      <a:pt x="146" y="50"/>
                    </a:lnTo>
                    <a:lnTo>
                      <a:pt x="154" y="40"/>
                    </a:lnTo>
                    <a:lnTo>
                      <a:pt x="157" y="37"/>
                    </a:lnTo>
                    <a:lnTo>
                      <a:pt x="162" y="32"/>
                    </a:lnTo>
                    <a:lnTo>
                      <a:pt x="166" y="30"/>
                    </a:lnTo>
                    <a:lnTo>
                      <a:pt x="167" y="28"/>
                    </a:lnTo>
                    <a:lnTo>
                      <a:pt x="176" y="18"/>
                    </a:lnTo>
                    <a:lnTo>
                      <a:pt x="187" y="13"/>
                    </a:lnTo>
                    <a:lnTo>
                      <a:pt x="189" y="13"/>
                    </a:lnTo>
                    <a:lnTo>
                      <a:pt x="192" y="13"/>
                    </a:lnTo>
                    <a:lnTo>
                      <a:pt x="192" y="12"/>
                    </a:lnTo>
                    <a:lnTo>
                      <a:pt x="196" y="10"/>
                    </a:lnTo>
                    <a:lnTo>
                      <a:pt x="196" y="8"/>
                    </a:lnTo>
                    <a:lnTo>
                      <a:pt x="194" y="5"/>
                    </a:lnTo>
                    <a:lnTo>
                      <a:pt x="184" y="0"/>
                    </a:lnTo>
                    <a:lnTo>
                      <a:pt x="181" y="0"/>
                    </a:lnTo>
                    <a:lnTo>
                      <a:pt x="181" y="2"/>
                    </a:lnTo>
                    <a:lnTo>
                      <a:pt x="179" y="3"/>
                    </a:lnTo>
                    <a:lnTo>
                      <a:pt x="176" y="5"/>
                    </a:lnTo>
                    <a:lnTo>
                      <a:pt x="174" y="7"/>
                    </a:lnTo>
                    <a:lnTo>
                      <a:pt x="171" y="5"/>
                    </a:lnTo>
                    <a:lnTo>
                      <a:pt x="167" y="7"/>
                    </a:lnTo>
                    <a:lnTo>
                      <a:pt x="164" y="8"/>
                    </a:lnTo>
                    <a:lnTo>
                      <a:pt x="167" y="12"/>
                    </a:lnTo>
                    <a:lnTo>
                      <a:pt x="166" y="13"/>
                    </a:lnTo>
                    <a:lnTo>
                      <a:pt x="159" y="17"/>
                    </a:lnTo>
                    <a:lnTo>
                      <a:pt x="151" y="20"/>
                    </a:lnTo>
                    <a:lnTo>
                      <a:pt x="144" y="25"/>
                    </a:lnTo>
                    <a:lnTo>
                      <a:pt x="139" y="25"/>
                    </a:lnTo>
                    <a:lnTo>
                      <a:pt x="131" y="27"/>
                    </a:lnTo>
                    <a:lnTo>
                      <a:pt x="124" y="25"/>
                    </a:lnTo>
                    <a:lnTo>
                      <a:pt x="119" y="28"/>
                    </a:lnTo>
                    <a:lnTo>
                      <a:pt x="119" y="30"/>
                    </a:lnTo>
                    <a:lnTo>
                      <a:pt x="121" y="33"/>
                    </a:lnTo>
                    <a:lnTo>
                      <a:pt x="119" y="37"/>
                    </a:lnTo>
                    <a:lnTo>
                      <a:pt x="116" y="40"/>
                    </a:lnTo>
                    <a:lnTo>
                      <a:pt x="114" y="40"/>
                    </a:lnTo>
                    <a:lnTo>
                      <a:pt x="114" y="35"/>
                    </a:lnTo>
                    <a:lnTo>
                      <a:pt x="114" y="35"/>
                    </a:lnTo>
                    <a:lnTo>
                      <a:pt x="117" y="33"/>
                    </a:lnTo>
                    <a:lnTo>
                      <a:pt x="113" y="33"/>
                    </a:lnTo>
                    <a:lnTo>
                      <a:pt x="106" y="30"/>
                    </a:lnTo>
                    <a:lnTo>
                      <a:pt x="103" y="32"/>
                    </a:lnTo>
                    <a:lnTo>
                      <a:pt x="96" y="35"/>
                    </a:lnTo>
                    <a:lnTo>
                      <a:pt x="93" y="38"/>
                    </a:lnTo>
                    <a:lnTo>
                      <a:pt x="88" y="43"/>
                    </a:lnTo>
                    <a:lnTo>
                      <a:pt x="81" y="55"/>
                    </a:lnTo>
                    <a:lnTo>
                      <a:pt x="81" y="58"/>
                    </a:lnTo>
                    <a:lnTo>
                      <a:pt x="83" y="57"/>
                    </a:lnTo>
                    <a:lnTo>
                      <a:pt x="84" y="60"/>
                    </a:lnTo>
                    <a:lnTo>
                      <a:pt x="84" y="63"/>
                    </a:lnTo>
                    <a:lnTo>
                      <a:pt x="84" y="67"/>
                    </a:lnTo>
                    <a:lnTo>
                      <a:pt x="81" y="68"/>
                    </a:lnTo>
                    <a:lnTo>
                      <a:pt x="76" y="68"/>
                    </a:lnTo>
                    <a:lnTo>
                      <a:pt x="73" y="70"/>
                    </a:lnTo>
                    <a:lnTo>
                      <a:pt x="66" y="77"/>
                    </a:lnTo>
                    <a:lnTo>
                      <a:pt x="63" y="77"/>
                    </a:lnTo>
                    <a:lnTo>
                      <a:pt x="58" y="83"/>
                    </a:lnTo>
                    <a:lnTo>
                      <a:pt x="56" y="83"/>
                    </a:lnTo>
                    <a:lnTo>
                      <a:pt x="51" y="83"/>
                    </a:lnTo>
                    <a:lnTo>
                      <a:pt x="53" y="88"/>
                    </a:lnTo>
                    <a:lnTo>
                      <a:pt x="58" y="92"/>
                    </a:lnTo>
                    <a:lnTo>
                      <a:pt x="58" y="98"/>
                    </a:lnTo>
                    <a:lnTo>
                      <a:pt x="54" y="103"/>
                    </a:lnTo>
                    <a:lnTo>
                      <a:pt x="53" y="101"/>
                    </a:lnTo>
                    <a:lnTo>
                      <a:pt x="48" y="98"/>
                    </a:lnTo>
                    <a:lnTo>
                      <a:pt x="48" y="98"/>
                    </a:lnTo>
                    <a:lnTo>
                      <a:pt x="49" y="95"/>
                    </a:lnTo>
                    <a:lnTo>
                      <a:pt x="46" y="93"/>
                    </a:lnTo>
                    <a:lnTo>
                      <a:pt x="44" y="90"/>
                    </a:lnTo>
                    <a:lnTo>
                      <a:pt x="39" y="85"/>
                    </a:lnTo>
                    <a:lnTo>
                      <a:pt x="38" y="88"/>
                    </a:lnTo>
                    <a:lnTo>
                      <a:pt x="39" y="92"/>
                    </a:lnTo>
                    <a:lnTo>
                      <a:pt x="41" y="96"/>
                    </a:lnTo>
                    <a:lnTo>
                      <a:pt x="38" y="103"/>
                    </a:lnTo>
                    <a:lnTo>
                      <a:pt x="36" y="108"/>
                    </a:lnTo>
                    <a:lnTo>
                      <a:pt x="33" y="110"/>
                    </a:lnTo>
                    <a:lnTo>
                      <a:pt x="31" y="110"/>
                    </a:lnTo>
                    <a:lnTo>
                      <a:pt x="28" y="116"/>
                    </a:lnTo>
                    <a:lnTo>
                      <a:pt x="29" y="118"/>
                    </a:lnTo>
                    <a:lnTo>
                      <a:pt x="29" y="123"/>
                    </a:lnTo>
                    <a:lnTo>
                      <a:pt x="29" y="128"/>
                    </a:lnTo>
                    <a:lnTo>
                      <a:pt x="34" y="133"/>
                    </a:lnTo>
                    <a:lnTo>
                      <a:pt x="36" y="133"/>
                    </a:lnTo>
                    <a:lnTo>
                      <a:pt x="39" y="131"/>
                    </a:lnTo>
                    <a:lnTo>
                      <a:pt x="41" y="135"/>
                    </a:lnTo>
                    <a:lnTo>
                      <a:pt x="41" y="138"/>
                    </a:lnTo>
                    <a:lnTo>
                      <a:pt x="38" y="141"/>
                    </a:lnTo>
                    <a:lnTo>
                      <a:pt x="38" y="143"/>
                    </a:lnTo>
                    <a:lnTo>
                      <a:pt x="41" y="146"/>
                    </a:lnTo>
                    <a:lnTo>
                      <a:pt x="41" y="153"/>
                    </a:lnTo>
                    <a:lnTo>
                      <a:pt x="38" y="155"/>
                    </a:lnTo>
                    <a:lnTo>
                      <a:pt x="36" y="158"/>
                    </a:lnTo>
                    <a:lnTo>
                      <a:pt x="38" y="158"/>
                    </a:lnTo>
                    <a:lnTo>
                      <a:pt x="39" y="163"/>
                    </a:lnTo>
                    <a:lnTo>
                      <a:pt x="39" y="170"/>
                    </a:lnTo>
                    <a:lnTo>
                      <a:pt x="39" y="180"/>
                    </a:lnTo>
                    <a:lnTo>
                      <a:pt x="36" y="185"/>
                    </a:lnTo>
                    <a:lnTo>
                      <a:pt x="36" y="186"/>
                    </a:lnTo>
                    <a:lnTo>
                      <a:pt x="38" y="191"/>
                    </a:lnTo>
                    <a:lnTo>
                      <a:pt x="43" y="190"/>
                    </a:lnTo>
                    <a:lnTo>
                      <a:pt x="43" y="191"/>
                    </a:lnTo>
                    <a:lnTo>
                      <a:pt x="44" y="194"/>
                    </a:lnTo>
                    <a:lnTo>
                      <a:pt x="48" y="194"/>
                    </a:lnTo>
                    <a:lnTo>
                      <a:pt x="48" y="196"/>
                    </a:lnTo>
                    <a:lnTo>
                      <a:pt x="44" y="199"/>
                    </a:lnTo>
                    <a:lnTo>
                      <a:pt x="43" y="204"/>
                    </a:lnTo>
                    <a:lnTo>
                      <a:pt x="34" y="213"/>
                    </a:lnTo>
                    <a:lnTo>
                      <a:pt x="31" y="216"/>
                    </a:lnTo>
                    <a:lnTo>
                      <a:pt x="24" y="223"/>
                    </a:lnTo>
                    <a:lnTo>
                      <a:pt x="16" y="224"/>
                    </a:lnTo>
                    <a:lnTo>
                      <a:pt x="8" y="229"/>
                    </a:lnTo>
                    <a:lnTo>
                      <a:pt x="1" y="238"/>
                    </a:lnTo>
                    <a:lnTo>
                      <a:pt x="1" y="246"/>
                    </a:lnTo>
                    <a:lnTo>
                      <a:pt x="0" y="249"/>
                    </a:lnTo>
                    <a:lnTo>
                      <a:pt x="6" y="253"/>
                    </a:lnTo>
                    <a:lnTo>
                      <a:pt x="14" y="258"/>
                    </a:lnTo>
                    <a:lnTo>
                      <a:pt x="26" y="264"/>
                    </a:lnTo>
                    <a:lnTo>
                      <a:pt x="29" y="264"/>
                    </a:lnTo>
                    <a:lnTo>
                      <a:pt x="36" y="269"/>
                    </a:lnTo>
                    <a:lnTo>
                      <a:pt x="34" y="273"/>
                    </a:lnTo>
                    <a:lnTo>
                      <a:pt x="36" y="276"/>
                    </a:lnTo>
                    <a:lnTo>
                      <a:pt x="43" y="276"/>
                    </a:lnTo>
                    <a:lnTo>
                      <a:pt x="51" y="279"/>
                    </a:lnTo>
                    <a:lnTo>
                      <a:pt x="54" y="281"/>
                    </a:lnTo>
                    <a:lnTo>
                      <a:pt x="63" y="283"/>
                    </a:lnTo>
                    <a:lnTo>
                      <a:pt x="64" y="281"/>
                    </a:lnTo>
                    <a:lnTo>
                      <a:pt x="64" y="276"/>
                    </a:lnTo>
                    <a:lnTo>
                      <a:pt x="68" y="273"/>
                    </a:lnTo>
                    <a:lnTo>
                      <a:pt x="69" y="273"/>
                    </a:lnTo>
                    <a:lnTo>
                      <a:pt x="78" y="276"/>
                    </a:lnTo>
                    <a:lnTo>
                      <a:pt x="81" y="278"/>
                    </a:lnTo>
                    <a:lnTo>
                      <a:pt x="83" y="281"/>
                    </a:lnTo>
                    <a:lnTo>
                      <a:pt x="86" y="283"/>
                    </a:lnTo>
                    <a:lnTo>
                      <a:pt x="86" y="283"/>
                    </a:lnTo>
                    <a:lnTo>
                      <a:pt x="88" y="283"/>
                    </a:lnTo>
                    <a:lnTo>
                      <a:pt x="91" y="284"/>
                    </a:lnTo>
                    <a:lnTo>
                      <a:pt x="99" y="288"/>
                    </a:lnTo>
                    <a:lnTo>
                      <a:pt x="104" y="288"/>
                    </a:lnTo>
                    <a:lnTo>
                      <a:pt x="106" y="291"/>
                    </a:lnTo>
                    <a:lnTo>
                      <a:pt x="113" y="296"/>
                    </a:lnTo>
                    <a:lnTo>
                      <a:pt x="113" y="301"/>
                    </a:lnTo>
                    <a:lnTo>
                      <a:pt x="116" y="307"/>
                    </a:lnTo>
                    <a:lnTo>
                      <a:pt x="119" y="307"/>
                    </a:lnTo>
                    <a:lnTo>
                      <a:pt x="131" y="311"/>
                    </a:lnTo>
                    <a:lnTo>
                      <a:pt x="136" y="317"/>
                    </a:lnTo>
                    <a:lnTo>
                      <a:pt x="136" y="322"/>
                    </a:lnTo>
                    <a:lnTo>
                      <a:pt x="137" y="322"/>
                    </a:lnTo>
                    <a:lnTo>
                      <a:pt x="141" y="324"/>
                    </a:lnTo>
                    <a:lnTo>
                      <a:pt x="144" y="331"/>
                    </a:lnTo>
                    <a:lnTo>
                      <a:pt x="142" y="332"/>
                    </a:lnTo>
                    <a:lnTo>
                      <a:pt x="144" y="336"/>
                    </a:lnTo>
                    <a:lnTo>
                      <a:pt x="147" y="337"/>
                    </a:lnTo>
                    <a:lnTo>
                      <a:pt x="152" y="336"/>
                    </a:lnTo>
                    <a:lnTo>
                      <a:pt x="157" y="337"/>
                    </a:lnTo>
                    <a:lnTo>
                      <a:pt x="162" y="337"/>
                    </a:lnTo>
                    <a:lnTo>
                      <a:pt x="166" y="336"/>
                    </a:lnTo>
                    <a:lnTo>
                      <a:pt x="174" y="332"/>
                    </a:lnTo>
                    <a:lnTo>
                      <a:pt x="181" y="332"/>
                    </a:lnTo>
                    <a:lnTo>
                      <a:pt x="186" y="336"/>
                    </a:lnTo>
                    <a:lnTo>
                      <a:pt x="194" y="332"/>
                    </a:lnTo>
                    <a:lnTo>
                      <a:pt x="199" y="332"/>
                    </a:lnTo>
                    <a:lnTo>
                      <a:pt x="201" y="334"/>
                    </a:lnTo>
                    <a:lnTo>
                      <a:pt x="204" y="334"/>
                    </a:lnTo>
                    <a:lnTo>
                      <a:pt x="209" y="337"/>
                    </a:lnTo>
                    <a:lnTo>
                      <a:pt x="211" y="339"/>
                    </a:lnTo>
                    <a:lnTo>
                      <a:pt x="215" y="339"/>
                    </a:lnTo>
                    <a:lnTo>
                      <a:pt x="215" y="341"/>
                    </a:lnTo>
                    <a:lnTo>
                      <a:pt x="201" y="366"/>
                    </a:lnTo>
                    <a:lnTo>
                      <a:pt x="201" y="367"/>
                    </a:lnTo>
                    <a:lnTo>
                      <a:pt x="207" y="367"/>
                    </a:lnTo>
                    <a:lnTo>
                      <a:pt x="212" y="367"/>
                    </a:lnTo>
                    <a:lnTo>
                      <a:pt x="217" y="371"/>
                    </a:lnTo>
                    <a:lnTo>
                      <a:pt x="217" y="376"/>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38" name="Freeform 169"/>
              <p:cNvSpPr>
                <a:spLocks noEditPoints="1"/>
              </p:cNvSpPr>
              <p:nvPr/>
            </p:nvSpPr>
            <p:spPr bwMode="auto">
              <a:xfrm>
                <a:off x="5374733" y="3255188"/>
                <a:ext cx="77058" cy="73669"/>
              </a:xfrm>
              <a:custGeom>
                <a:avLst/>
                <a:gdLst/>
                <a:ahLst/>
                <a:cxnLst>
                  <a:cxn ang="0">
                    <a:pos x="138" y="34"/>
                  </a:cxn>
                  <a:cxn ang="0">
                    <a:pos x="133" y="29"/>
                  </a:cxn>
                  <a:cxn ang="0">
                    <a:pos x="121" y="24"/>
                  </a:cxn>
                  <a:cxn ang="0">
                    <a:pos x="116" y="27"/>
                  </a:cxn>
                  <a:cxn ang="0">
                    <a:pos x="115" y="34"/>
                  </a:cxn>
                  <a:cxn ang="0">
                    <a:pos x="103" y="30"/>
                  </a:cxn>
                  <a:cxn ang="0">
                    <a:pos x="88" y="27"/>
                  </a:cxn>
                  <a:cxn ang="0">
                    <a:pos x="88" y="20"/>
                  </a:cxn>
                  <a:cxn ang="0">
                    <a:pos x="78" y="15"/>
                  </a:cxn>
                  <a:cxn ang="0">
                    <a:pos x="58" y="4"/>
                  </a:cxn>
                  <a:cxn ang="0">
                    <a:pos x="50" y="5"/>
                  </a:cxn>
                  <a:cxn ang="0">
                    <a:pos x="32" y="14"/>
                  </a:cxn>
                  <a:cxn ang="0">
                    <a:pos x="20" y="17"/>
                  </a:cxn>
                  <a:cxn ang="0">
                    <a:pos x="23" y="25"/>
                  </a:cxn>
                  <a:cxn ang="0">
                    <a:pos x="23" y="34"/>
                  </a:cxn>
                  <a:cxn ang="0">
                    <a:pos x="13" y="47"/>
                  </a:cxn>
                  <a:cxn ang="0">
                    <a:pos x="12" y="55"/>
                  </a:cxn>
                  <a:cxn ang="0">
                    <a:pos x="2" y="62"/>
                  </a:cxn>
                  <a:cxn ang="0">
                    <a:pos x="5" y="68"/>
                  </a:cxn>
                  <a:cxn ang="0">
                    <a:pos x="7" y="78"/>
                  </a:cxn>
                  <a:cxn ang="0">
                    <a:pos x="0" y="85"/>
                  </a:cxn>
                  <a:cxn ang="0">
                    <a:pos x="8" y="90"/>
                  </a:cxn>
                  <a:cxn ang="0">
                    <a:pos x="18" y="97"/>
                  </a:cxn>
                  <a:cxn ang="0">
                    <a:pos x="22" y="92"/>
                  </a:cxn>
                  <a:cxn ang="0">
                    <a:pos x="27" y="85"/>
                  </a:cxn>
                  <a:cxn ang="0">
                    <a:pos x="28" y="92"/>
                  </a:cxn>
                  <a:cxn ang="0">
                    <a:pos x="28" y="87"/>
                  </a:cxn>
                  <a:cxn ang="0">
                    <a:pos x="32" y="93"/>
                  </a:cxn>
                  <a:cxn ang="0">
                    <a:pos x="30" y="102"/>
                  </a:cxn>
                  <a:cxn ang="0">
                    <a:pos x="22" y="113"/>
                  </a:cxn>
                  <a:cxn ang="0">
                    <a:pos x="27" y="120"/>
                  </a:cxn>
                  <a:cxn ang="0">
                    <a:pos x="17" y="127"/>
                  </a:cxn>
                  <a:cxn ang="0">
                    <a:pos x="23" y="130"/>
                  </a:cxn>
                  <a:cxn ang="0">
                    <a:pos x="30" y="132"/>
                  </a:cxn>
                  <a:cxn ang="0">
                    <a:pos x="42" y="135"/>
                  </a:cxn>
                  <a:cxn ang="0">
                    <a:pos x="52" y="143"/>
                  </a:cxn>
                  <a:cxn ang="0">
                    <a:pos x="76" y="103"/>
                  </a:cxn>
                  <a:cxn ang="0">
                    <a:pos x="105" y="93"/>
                  </a:cxn>
                  <a:cxn ang="0">
                    <a:pos x="131" y="73"/>
                  </a:cxn>
                  <a:cxn ang="0">
                    <a:pos x="143" y="58"/>
                  </a:cxn>
                  <a:cxn ang="0">
                    <a:pos x="145" y="52"/>
                  </a:cxn>
                  <a:cxn ang="0">
                    <a:pos x="140" y="39"/>
                  </a:cxn>
                  <a:cxn ang="0">
                    <a:pos x="138" y="34"/>
                  </a:cxn>
                  <a:cxn ang="0">
                    <a:pos x="138" y="34"/>
                  </a:cxn>
                  <a:cxn ang="0">
                    <a:pos x="18" y="103"/>
                  </a:cxn>
                  <a:cxn ang="0">
                    <a:pos x="25" y="95"/>
                  </a:cxn>
                  <a:cxn ang="0">
                    <a:pos x="23" y="100"/>
                  </a:cxn>
                  <a:cxn ang="0">
                    <a:pos x="22" y="105"/>
                  </a:cxn>
                  <a:cxn ang="0">
                    <a:pos x="18" y="103"/>
                  </a:cxn>
                </a:cxnLst>
                <a:rect l="0" t="0" r="r" b="b"/>
                <a:pathLst>
                  <a:path w="145" h="143">
                    <a:moveTo>
                      <a:pt x="138" y="34"/>
                    </a:moveTo>
                    <a:lnTo>
                      <a:pt x="138" y="34"/>
                    </a:lnTo>
                    <a:lnTo>
                      <a:pt x="135" y="32"/>
                    </a:lnTo>
                    <a:lnTo>
                      <a:pt x="133" y="29"/>
                    </a:lnTo>
                    <a:lnTo>
                      <a:pt x="130" y="27"/>
                    </a:lnTo>
                    <a:lnTo>
                      <a:pt x="121" y="24"/>
                    </a:lnTo>
                    <a:lnTo>
                      <a:pt x="120" y="24"/>
                    </a:lnTo>
                    <a:lnTo>
                      <a:pt x="116" y="27"/>
                    </a:lnTo>
                    <a:lnTo>
                      <a:pt x="116" y="32"/>
                    </a:lnTo>
                    <a:lnTo>
                      <a:pt x="115" y="34"/>
                    </a:lnTo>
                    <a:lnTo>
                      <a:pt x="106" y="32"/>
                    </a:lnTo>
                    <a:lnTo>
                      <a:pt x="103" y="30"/>
                    </a:lnTo>
                    <a:lnTo>
                      <a:pt x="95" y="27"/>
                    </a:lnTo>
                    <a:lnTo>
                      <a:pt x="88" y="27"/>
                    </a:lnTo>
                    <a:lnTo>
                      <a:pt x="86" y="24"/>
                    </a:lnTo>
                    <a:lnTo>
                      <a:pt x="88" y="20"/>
                    </a:lnTo>
                    <a:lnTo>
                      <a:pt x="81" y="15"/>
                    </a:lnTo>
                    <a:lnTo>
                      <a:pt x="78" y="15"/>
                    </a:lnTo>
                    <a:lnTo>
                      <a:pt x="66" y="9"/>
                    </a:lnTo>
                    <a:lnTo>
                      <a:pt x="58" y="4"/>
                    </a:lnTo>
                    <a:lnTo>
                      <a:pt x="52" y="0"/>
                    </a:lnTo>
                    <a:lnTo>
                      <a:pt x="50" y="5"/>
                    </a:lnTo>
                    <a:lnTo>
                      <a:pt x="43" y="7"/>
                    </a:lnTo>
                    <a:lnTo>
                      <a:pt x="32" y="14"/>
                    </a:lnTo>
                    <a:lnTo>
                      <a:pt x="27" y="14"/>
                    </a:lnTo>
                    <a:lnTo>
                      <a:pt x="20" y="17"/>
                    </a:lnTo>
                    <a:lnTo>
                      <a:pt x="23" y="22"/>
                    </a:lnTo>
                    <a:lnTo>
                      <a:pt x="23" y="25"/>
                    </a:lnTo>
                    <a:lnTo>
                      <a:pt x="25" y="29"/>
                    </a:lnTo>
                    <a:lnTo>
                      <a:pt x="23" y="34"/>
                    </a:lnTo>
                    <a:lnTo>
                      <a:pt x="15" y="43"/>
                    </a:lnTo>
                    <a:lnTo>
                      <a:pt x="13" y="47"/>
                    </a:lnTo>
                    <a:lnTo>
                      <a:pt x="17" y="48"/>
                    </a:lnTo>
                    <a:lnTo>
                      <a:pt x="12" y="55"/>
                    </a:lnTo>
                    <a:lnTo>
                      <a:pt x="7" y="55"/>
                    </a:lnTo>
                    <a:lnTo>
                      <a:pt x="2" y="62"/>
                    </a:lnTo>
                    <a:lnTo>
                      <a:pt x="3" y="65"/>
                    </a:lnTo>
                    <a:lnTo>
                      <a:pt x="5" y="68"/>
                    </a:lnTo>
                    <a:lnTo>
                      <a:pt x="5" y="73"/>
                    </a:lnTo>
                    <a:lnTo>
                      <a:pt x="7" y="78"/>
                    </a:lnTo>
                    <a:lnTo>
                      <a:pt x="3" y="83"/>
                    </a:lnTo>
                    <a:lnTo>
                      <a:pt x="0" y="85"/>
                    </a:lnTo>
                    <a:lnTo>
                      <a:pt x="3" y="88"/>
                    </a:lnTo>
                    <a:lnTo>
                      <a:pt x="8" y="90"/>
                    </a:lnTo>
                    <a:lnTo>
                      <a:pt x="13" y="95"/>
                    </a:lnTo>
                    <a:lnTo>
                      <a:pt x="18" y="97"/>
                    </a:lnTo>
                    <a:lnTo>
                      <a:pt x="20" y="97"/>
                    </a:lnTo>
                    <a:lnTo>
                      <a:pt x="22" y="92"/>
                    </a:lnTo>
                    <a:lnTo>
                      <a:pt x="23" y="88"/>
                    </a:lnTo>
                    <a:lnTo>
                      <a:pt x="27" y="85"/>
                    </a:lnTo>
                    <a:lnTo>
                      <a:pt x="27" y="88"/>
                    </a:lnTo>
                    <a:lnTo>
                      <a:pt x="28" y="92"/>
                    </a:lnTo>
                    <a:lnTo>
                      <a:pt x="28" y="90"/>
                    </a:lnTo>
                    <a:lnTo>
                      <a:pt x="28" y="87"/>
                    </a:lnTo>
                    <a:lnTo>
                      <a:pt x="30" y="87"/>
                    </a:lnTo>
                    <a:lnTo>
                      <a:pt x="32" y="93"/>
                    </a:lnTo>
                    <a:lnTo>
                      <a:pt x="30" y="98"/>
                    </a:lnTo>
                    <a:lnTo>
                      <a:pt x="30" y="102"/>
                    </a:lnTo>
                    <a:lnTo>
                      <a:pt x="28" y="108"/>
                    </a:lnTo>
                    <a:lnTo>
                      <a:pt x="22" y="113"/>
                    </a:lnTo>
                    <a:lnTo>
                      <a:pt x="25" y="113"/>
                    </a:lnTo>
                    <a:lnTo>
                      <a:pt x="27" y="120"/>
                    </a:lnTo>
                    <a:lnTo>
                      <a:pt x="22" y="122"/>
                    </a:lnTo>
                    <a:lnTo>
                      <a:pt x="17" y="127"/>
                    </a:lnTo>
                    <a:lnTo>
                      <a:pt x="18" y="130"/>
                    </a:lnTo>
                    <a:lnTo>
                      <a:pt x="23" y="130"/>
                    </a:lnTo>
                    <a:lnTo>
                      <a:pt x="28" y="128"/>
                    </a:lnTo>
                    <a:lnTo>
                      <a:pt x="30" y="132"/>
                    </a:lnTo>
                    <a:lnTo>
                      <a:pt x="38" y="133"/>
                    </a:lnTo>
                    <a:lnTo>
                      <a:pt x="42" y="135"/>
                    </a:lnTo>
                    <a:lnTo>
                      <a:pt x="50" y="143"/>
                    </a:lnTo>
                    <a:lnTo>
                      <a:pt x="52" y="143"/>
                    </a:lnTo>
                    <a:lnTo>
                      <a:pt x="57" y="140"/>
                    </a:lnTo>
                    <a:lnTo>
                      <a:pt x="76" y="103"/>
                    </a:lnTo>
                    <a:lnTo>
                      <a:pt x="80" y="102"/>
                    </a:lnTo>
                    <a:lnTo>
                      <a:pt x="105" y="93"/>
                    </a:lnTo>
                    <a:lnTo>
                      <a:pt x="115" y="87"/>
                    </a:lnTo>
                    <a:lnTo>
                      <a:pt x="131" y="73"/>
                    </a:lnTo>
                    <a:lnTo>
                      <a:pt x="138" y="58"/>
                    </a:lnTo>
                    <a:lnTo>
                      <a:pt x="143" y="58"/>
                    </a:lnTo>
                    <a:lnTo>
                      <a:pt x="143" y="57"/>
                    </a:lnTo>
                    <a:lnTo>
                      <a:pt x="145" y="52"/>
                    </a:lnTo>
                    <a:lnTo>
                      <a:pt x="145" y="47"/>
                    </a:lnTo>
                    <a:lnTo>
                      <a:pt x="140" y="39"/>
                    </a:lnTo>
                    <a:lnTo>
                      <a:pt x="140" y="37"/>
                    </a:lnTo>
                    <a:lnTo>
                      <a:pt x="138" y="34"/>
                    </a:lnTo>
                    <a:lnTo>
                      <a:pt x="138" y="34"/>
                    </a:lnTo>
                    <a:lnTo>
                      <a:pt x="138" y="34"/>
                    </a:lnTo>
                    <a:close/>
                    <a:moveTo>
                      <a:pt x="18" y="103"/>
                    </a:moveTo>
                    <a:lnTo>
                      <a:pt x="18" y="103"/>
                    </a:lnTo>
                    <a:lnTo>
                      <a:pt x="20" y="98"/>
                    </a:lnTo>
                    <a:lnTo>
                      <a:pt x="25" y="95"/>
                    </a:lnTo>
                    <a:lnTo>
                      <a:pt x="25" y="97"/>
                    </a:lnTo>
                    <a:lnTo>
                      <a:pt x="23" y="100"/>
                    </a:lnTo>
                    <a:lnTo>
                      <a:pt x="23" y="102"/>
                    </a:lnTo>
                    <a:lnTo>
                      <a:pt x="22" y="105"/>
                    </a:lnTo>
                    <a:lnTo>
                      <a:pt x="20" y="107"/>
                    </a:lnTo>
                    <a:lnTo>
                      <a:pt x="18" y="10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39" name="Freeform 170"/>
              <p:cNvSpPr>
                <a:spLocks/>
              </p:cNvSpPr>
              <p:nvPr/>
            </p:nvSpPr>
            <p:spPr bwMode="auto">
              <a:xfrm>
                <a:off x="5370452" y="3271790"/>
                <a:ext cx="168029" cy="216856"/>
              </a:xfrm>
              <a:custGeom>
                <a:avLst/>
                <a:gdLst/>
                <a:ahLst/>
                <a:cxnLst>
                  <a:cxn ang="0">
                    <a:pos x="286" y="245"/>
                  </a:cxn>
                  <a:cxn ang="0">
                    <a:pos x="268" y="244"/>
                  </a:cxn>
                  <a:cxn ang="0">
                    <a:pos x="268" y="217"/>
                  </a:cxn>
                  <a:cxn ang="0">
                    <a:pos x="248" y="222"/>
                  </a:cxn>
                  <a:cxn ang="0">
                    <a:pos x="218" y="209"/>
                  </a:cxn>
                  <a:cxn ang="0">
                    <a:pos x="190" y="184"/>
                  </a:cxn>
                  <a:cxn ang="0">
                    <a:pos x="185" y="167"/>
                  </a:cxn>
                  <a:cxn ang="0">
                    <a:pos x="186" y="152"/>
                  </a:cxn>
                  <a:cxn ang="0">
                    <a:pos x="200" y="142"/>
                  </a:cxn>
                  <a:cxn ang="0">
                    <a:pos x="205" y="121"/>
                  </a:cxn>
                  <a:cxn ang="0">
                    <a:pos x="220" y="106"/>
                  </a:cxn>
                  <a:cxn ang="0">
                    <a:pos x="255" y="96"/>
                  </a:cxn>
                  <a:cxn ang="0">
                    <a:pos x="265" y="93"/>
                  </a:cxn>
                  <a:cxn ang="0">
                    <a:pos x="278" y="94"/>
                  </a:cxn>
                  <a:cxn ang="0">
                    <a:pos x="260" y="84"/>
                  </a:cxn>
                  <a:cxn ang="0">
                    <a:pos x="270" y="56"/>
                  </a:cxn>
                  <a:cxn ang="0">
                    <a:pos x="258" y="49"/>
                  </a:cxn>
                  <a:cxn ang="0">
                    <a:pos x="233" y="49"/>
                  </a:cxn>
                  <a:cxn ang="0">
                    <a:pos x="211" y="53"/>
                  </a:cxn>
                  <a:cxn ang="0">
                    <a:pos x="203" y="48"/>
                  </a:cxn>
                  <a:cxn ang="0">
                    <a:pos x="195" y="34"/>
                  </a:cxn>
                  <a:cxn ang="0">
                    <a:pos x="172" y="18"/>
                  </a:cxn>
                  <a:cxn ang="0">
                    <a:pos x="158" y="5"/>
                  </a:cxn>
                  <a:cxn ang="0">
                    <a:pos x="147" y="3"/>
                  </a:cxn>
                  <a:cxn ang="0">
                    <a:pos x="150" y="23"/>
                  </a:cxn>
                  <a:cxn ang="0">
                    <a:pos x="122" y="53"/>
                  </a:cxn>
                  <a:cxn ang="0">
                    <a:pos x="64" y="106"/>
                  </a:cxn>
                  <a:cxn ang="0">
                    <a:pos x="45" y="99"/>
                  </a:cxn>
                  <a:cxn ang="0">
                    <a:pos x="25" y="96"/>
                  </a:cxn>
                  <a:cxn ang="0">
                    <a:pos x="32" y="79"/>
                  </a:cxn>
                  <a:cxn ang="0">
                    <a:pos x="12" y="88"/>
                  </a:cxn>
                  <a:cxn ang="0">
                    <a:pos x="0" y="106"/>
                  </a:cxn>
                  <a:cxn ang="0">
                    <a:pos x="2" y="116"/>
                  </a:cxn>
                  <a:cxn ang="0">
                    <a:pos x="7" y="131"/>
                  </a:cxn>
                  <a:cxn ang="0">
                    <a:pos x="10" y="141"/>
                  </a:cxn>
                  <a:cxn ang="0">
                    <a:pos x="39" y="154"/>
                  </a:cxn>
                  <a:cxn ang="0">
                    <a:pos x="49" y="176"/>
                  </a:cxn>
                  <a:cxn ang="0">
                    <a:pos x="67" y="197"/>
                  </a:cxn>
                  <a:cxn ang="0">
                    <a:pos x="80" y="219"/>
                  </a:cxn>
                  <a:cxn ang="0">
                    <a:pos x="90" y="242"/>
                  </a:cxn>
                  <a:cxn ang="0">
                    <a:pos x="97" y="254"/>
                  </a:cxn>
                  <a:cxn ang="0">
                    <a:pos x="110" y="274"/>
                  </a:cxn>
                  <a:cxn ang="0">
                    <a:pos x="127" y="295"/>
                  </a:cxn>
                  <a:cxn ang="0">
                    <a:pos x="130" y="308"/>
                  </a:cxn>
                  <a:cxn ang="0">
                    <a:pos x="133" y="318"/>
                  </a:cxn>
                  <a:cxn ang="0">
                    <a:pos x="145" y="330"/>
                  </a:cxn>
                  <a:cxn ang="0">
                    <a:pos x="160" y="340"/>
                  </a:cxn>
                  <a:cxn ang="0">
                    <a:pos x="175" y="348"/>
                  </a:cxn>
                  <a:cxn ang="0">
                    <a:pos x="186" y="357"/>
                  </a:cxn>
                  <a:cxn ang="0">
                    <a:pos x="201" y="368"/>
                  </a:cxn>
                  <a:cxn ang="0">
                    <a:pos x="223" y="375"/>
                  </a:cxn>
                  <a:cxn ang="0">
                    <a:pos x="238" y="383"/>
                  </a:cxn>
                  <a:cxn ang="0">
                    <a:pos x="251" y="395"/>
                  </a:cxn>
                  <a:cxn ang="0">
                    <a:pos x="261" y="403"/>
                  </a:cxn>
                  <a:cxn ang="0">
                    <a:pos x="279" y="416"/>
                  </a:cxn>
                  <a:cxn ang="0">
                    <a:pos x="299" y="408"/>
                  </a:cxn>
                  <a:cxn ang="0">
                    <a:pos x="301" y="393"/>
                  </a:cxn>
                  <a:cxn ang="0">
                    <a:pos x="298" y="388"/>
                  </a:cxn>
                  <a:cxn ang="0">
                    <a:pos x="313" y="367"/>
                  </a:cxn>
                  <a:cxn ang="0">
                    <a:pos x="306" y="342"/>
                  </a:cxn>
                  <a:cxn ang="0">
                    <a:pos x="309" y="312"/>
                  </a:cxn>
                  <a:cxn ang="0">
                    <a:pos x="314" y="277"/>
                  </a:cxn>
                </a:cxnLst>
                <a:rect l="0" t="0" r="r" b="b"/>
                <a:pathLst>
                  <a:path w="314" h="416">
                    <a:moveTo>
                      <a:pt x="291" y="245"/>
                    </a:moveTo>
                    <a:lnTo>
                      <a:pt x="291" y="245"/>
                    </a:lnTo>
                    <a:lnTo>
                      <a:pt x="288" y="244"/>
                    </a:lnTo>
                    <a:lnTo>
                      <a:pt x="286" y="245"/>
                    </a:lnTo>
                    <a:lnTo>
                      <a:pt x="279" y="245"/>
                    </a:lnTo>
                    <a:lnTo>
                      <a:pt x="276" y="245"/>
                    </a:lnTo>
                    <a:lnTo>
                      <a:pt x="271" y="247"/>
                    </a:lnTo>
                    <a:lnTo>
                      <a:pt x="268" y="244"/>
                    </a:lnTo>
                    <a:lnTo>
                      <a:pt x="268" y="239"/>
                    </a:lnTo>
                    <a:lnTo>
                      <a:pt x="266" y="225"/>
                    </a:lnTo>
                    <a:lnTo>
                      <a:pt x="266" y="219"/>
                    </a:lnTo>
                    <a:lnTo>
                      <a:pt x="268" y="217"/>
                    </a:lnTo>
                    <a:lnTo>
                      <a:pt x="270" y="212"/>
                    </a:lnTo>
                    <a:lnTo>
                      <a:pt x="266" y="209"/>
                    </a:lnTo>
                    <a:lnTo>
                      <a:pt x="258" y="214"/>
                    </a:lnTo>
                    <a:lnTo>
                      <a:pt x="248" y="222"/>
                    </a:lnTo>
                    <a:lnTo>
                      <a:pt x="236" y="222"/>
                    </a:lnTo>
                    <a:lnTo>
                      <a:pt x="225" y="222"/>
                    </a:lnTo>
                    <a:lnTo>
                      <a:pt x="223" y="215"/>
                    </a:lnTo>
                    <a:lnTo>
                      <a:pt x="218" y="209"/>
                    </a:lnTo>
                    <a:lnTo>
                      <a:pt x="211" y="207"/>
                    </a:lnTo>
                    <a:lnTo>
                      <a:pt x="196" y="209"/>
                    </a:lnTo>
                    <a:lnTo>
                      <a:pt x="201" y="201"/>
                    </a:lnTo>
                    <a:lnTo>
                      <a:pt x="190" y="184"/>
                    </a:lnTo>
                    <a:lnTo>
                      <a:pt x="183" y="177"/>
                    </a:lnTo>
                    <a:lnTo>
                      <a:pt x="185" y="174"/>
                    </a:lnTo>
                    <a:lnTo>
                      <a:pt x="183" y="171"/>
                    </a:lnTo>
                    <a:lnTo>
                      <a:pt x="185" y="167"/>
                    </a:lnTo>
                    <a:lnTo>
                      <a:pt x="186" y="162"/>
                    </a:lnTo>
                    <a:lnTo>
                      <a:pt x="185" y="159"/>
                    </a:lnTo>
                    <a:lnTo>
                      <a:pt x="186" y="157"/>
                    </a:lnTo>
                    <a:lnTo>
                      <a:pt x="186" y="152"/>
                    </a:lnTo>
                    <a:lnTo>
                      <a:pt x="195" y="149"/>
                    </a:lnTo>
                    <a:lnTo>
                      <a:pt x="198" y="149"/>
                    </a:lnTo>
                    <a:lnTo>
                      <a:pt x="201" y="146"/>
                    </a:lnTo>
                    <a:lnTo>
                      <a:pt x="200" y="142"/>
                    </a:lnTo>
                    <a:lnTo>
                      <a:pt x="196" y="134"/>
                    </a:lnTo>
                    <a:lnTo>
                      <a:pt x="203" y="127"/>
                    </a:lnTo>
                    <a:lnTo>
                      <a:pt x="203" y="124"/>
                    </a:lnTo>
                    <a:lnTo>
                      <a:pt x="205" y="121"/>
                    </a:lnTo>
                    <a:lnTo>
                      <a:pt x="205" y="116"/>
                    </a:lnTo>
                    <a:lnTo>
                      <a:pt x="208" y="112"/>
                    </a:lnTo>
                    <a:lnTo>
                      <a:pt x="215" y="111"/>
                    </a:lnTo>
                    <a:lnTo>
                      <a:pt x="220" y="106"/>
                    </a:lnTo>
                    <a:lnTo>
                      <a:pt x="223" y="106"/>
                    </a:lnTo>
                    <a:lnTo>
                      <a:pt x="225" y="103"/>
                    </a:lnTo>
                    <a:lnTo>
                      <a:pt x="238" y="101"/>
                    </a:lnTo>
                    <a:lnTo>
                      <a:pt x="255" y="96"/>
                    </a:lnTo>
                    <a:lnTo>
                      <a:pt x="256" y="91"/>
                    </a:lnTo>
                    <a:lnTo>
                      <a:pt x="258" y="93"/>
                    </a:lnTo>
                    <a:lnTo>
                      <a:pt x="263" y="93"/>
                    </a:lnTo>
                    <a:lnTo>
                      <a:pt x="265" y="93"/>
                    </a:lnTo>
                    <a:lnTo>
                      <a:pt x="270" y="96"/>
                    </a:lnTo>
                    <a:lnTo>
                      <a:pt x="270" y="96"/>
                    </a:lnTo>
                    <a:lnTo>
                      <a:pt x="274" y="98"/>
                    </a:lnTo>
                    <a:lnTo>
                      <a:pt x="278" y="94"/>
                    </a:lnTo>
                    <a:lnTo>
                      <a:pt x="276" y="88"/>
                    </a:lnTo>
                    <a:lnTo>
                      <a:pt x="271" y="84"/>
                    </a:lnTo>
                    <a:lnTo>
                      <a:pt x="266" y="84"/>
                    </a:lnTo>
                    <a:lnTo>
                      <a:pt x="260" y="84"/>
                    </a:lnTo>
                    <a:lnTo>
                      <a:pt x="260" y="83"/>
                    </a:lnTo>
                    <a:lnTo>
                      <a:pt x="274" y="58"/>
                    </a:lnTo>
                    <a:lnTo>
                      <a:pt x="274" y="56"/>
                    </a:lnTo>
                    <a:lnTo>
                      <a:pt x="270" y="56"/>
                    </a:lnTo>
                    <a:lnTo>
                      <a:pt x="268" y="54"/>
                    </a:lnTo>
                    <a:lnTo>
                      <a:pt x="263" y="51"/>
                    </a:lnTo>
                    <a:lnTo>
                      <a:pt x="260" y="51"/>
                    </a:lnTo>
                    <a:lnTo>
                      <a:pt x="258" y="49"/>
                    </a:lnTo>
                    <a:lnTo>
                      <a:pt x="253" y="49"/>
                    </a:lnTo>
                    <a:lnTo>
                      <a:pt x="245" y="53"/>
                    </a:lnTo>
                    <a:lnTo>
                      <a:pt x="240" y="49"/>
                    </a:lnTo>
                    <a:lnTo>
                      <a:pt x="233" y="49"/>
                    </a:lnTo>
                    <a:lnTo>
                      <a:pt x="225" y="53"/>
                    </a:lnTo>
                    <a:lnTo>
                      <a:pt x="221" y="54"/>
                    </a:lnTo>
                    <a:lnTo>
                      <a:pt x="216" y="54"/>
                    </a:lnTo>
                    <a:lnTo>
                      <a:pt x="211" y="53"/>
                    </a:lnTo>
                    <a:lnTo>
                      <a:pt x="206" y="54"/>
                    </a:lnTo>
                    <a:lnTo>
                      <a:pt x="203" y="53"/>
                    </a:lnTo>
                    <a:lnTo>
                      <a:pt x="201" y="49"/>
                    </a:lnTo>
                    <a:lnTo>
                      <a:pt x="203" y="48"/>
                    </a:lnTo>
                    <a:lnTo>
                      <a:pt x="200" y="41"/>
                    </a:lnTo>
                    <a:lnTo>
                      <a:pt x="196" y="39"/>
                    </a:lnTo>
                    <a:lnTo>
                      <a:pt x="195" y="39"/>
                    </a:lnTo>
                    <a:lnTo>
                      <a:pt x="195" y="34"/>
                    </a:lnTo>
                    <a:lnTo>
                      <a:pt x="190" y="28"/>
                    </a:lnTo>
                    <a:lnTo>
                      <a:pt x="178" y="24"/>
                    </a:lnTo>
                    <a:lnTo>
                      <a:pt x="175" y="24"/>
                    </a:lnTo>
                    <a:lnTo>
                      <a:pt x="172" y="18"/>
                    </a:lnTo>
                    <a:lnTo>
                      <a:pt x="172" y="13"/>
                    </a:lnTo>
                    <a:lnTo>
                      <a:pt x="165" y="8"/>
                    </a:lnTo>
                    <a:lnTo>
                      <a:pt x="163" y="5"/>
                    </a:lnTo>
                    <a:lnTo>
                      <a:pt x="158" y="5"/>
                    </a:lnTo>
                    <a:lnTo>
                      <a:pt x="150" y="1"/>
                    </a:lnTo>
                    <a:lnTo>
                      <a:pt x="147" y="0"/>
                    </a:lnTo>
                    <a:lnTo>
                      <a:pt x="145" y="0"/>
                    </a:lnTo>
                    <a:lnTo>
                      <a:pt x="147" y="3"/>
                    </a:lnTo>
                    <a:lnTo>
                      <a:pt x="147" y="5"/>
                    </a:lnTo>
                    <a:lnTo>
                      <a:pt x="152" y="13"/>
                    </a:lnTo>
                    <a:lnTo>
                      <a:pt x="152" y="18"/>
                    </a:lnTo>
                    <a:lnTo>
                      <a:pt x="150" y="23"/>
                    </a:lnTo>
                    <a:lnTo>
                      <a:pt x="150" y="24"/>
                    </a:lnTo>
                    <a:lnTo>
                      <a:pt x="145" y="24"/>
                    </a:lnTo>
                    <a:lnTo>
                      <a:pt x="138" y="39"/>
                    </a:lnTo>
                    <a:lnTo>
                      <a:pt x="122" y="53"/>
                    </a:lnTo>
                    <a:lnTo>
                      <a:pt x="112" y="59"/>
                    </a:lnTo>
                    <a:lnTo>
                      <a:pt x="87" y="68"/>
                    </a:lnTo>
                    <a:lnTo>
                      <a:pt x="83" y="69"/>
                    </a:lnTo>
                    <a:lnTo>
                      <a:pt x="64" y="106"/>
                    </a:lnTo>
                    <a:lnTo>
                      <a:pt x="59" y="109"/>
                    </a:lnTo>
                    <a:lnTo>
                      <a:pt x="57" y="109"/>
                    </a:lnTo>
                    <a:lnTo>
                      <a:pt x="49" y="101"/>
                    </a:lnTo>
                    <a:lnTo>
                      <a:pt x="45" y="99"/>
                    </a:lnTo>
                    <a:lnTo>
                      <a:pt x="37" y="98"/>
                    </a:lnTo>
                    <a:lnTo>
                      <a:pt x="35" y="94"/>
                    </a:lnTo>
                    <a:lnTo>
                      <a:pt x="30" y="96"/>
                    </a:lnTo>
                    <a:lnTo>
                      <a:pt x="25" y="96"/>
                    </a:lnTo>
                    <a:lnTo>
                      <a:pt x="24" y="93"/>
                    </a:lnTo>
                    <a:lnTo>
                      <a:pt x="29" y="88"/>
                    </a:lnTo>
                    <a:lnTo>
                      <a:pt x="34" y="86"/>
                    </a:lnTo>
                    <a:lnTo>
                      <a:pt x="32" y="79"/>
                    </a:lnTo>
                    <a:lnTo>
                      <a:pt x="29" y="79"/>
                    </a:lnTo>
                    <a:lnTo>
                      <a:pt x="29" y="79"/>
                    </a:lnTo>
                    <a:lnTo>
                      <a:pt x="17" y="84"/>
                    </a:lnTo>
                    <a:lnTo>
                      <a:pt x="12" y="88"/>
                    </a:lnTo>
                    <a:lnTo>
                      <a:pt x="4" y="94"/>
                    </a:lnTo>
                    <a:lnTo>
                      <a:pt x="2" y="101"/>
                    </a:lnTo>
                    <a:lnTo>
                      <a:pt x="0" y="104"/>
                    </a:lnTo>
                    <a:lnTo>
                      <a:pt x="0" y="106"/>
                    </a:lnTo>
                    <a:lnTo>
                      <a:pt x="5" y="109"/>
                    </a:lnTo>
                    <a:lnTo>
                      <a:pt x="5" y="112"/>
                    </a:lnTo>
                    <a:lnTo>
                      <a:pt x="2" y="114"/>
                    </a:lnTo>
                    <a:lnTo>
                      <a:pt x="2" y="116"/>
                    </a:lnTo>
                    <a:lnTo>
                      <a:pt x="7" y="121"/>
                    </a:lnTo>
                    <a:lnTo>
                      <a:pt x="10" y="126"/>
                    </a:lnTo>
                    <a:lnTo>
                      <a:pt x="10" y="131"/>
                    </a:lnTo>
                    <a:lnTo>
                      <a:pt x="7" y="131"/>
                    </a:lnTo>
                    <a:lnTo>
                      <a:pt x="2" y="132"/>
                    </a:lnTo>
                    <a:lnTo>
                      <a:pt x="2" y="136"/>
                    </a:lnTo>
                    <a:lnTo>
                      <a:pt x="5" y="139"/>
                    </a:lnTo>
                    <a:lnTo>
                      <a:pt x="10" y="141"/>
                    </a:lnTo>
                    <a:lnTo>
                      <a:pt x="17" y="147"/>
                    </a:lnTo>
                    <a:lnTo>
                      <a:pt x="24" y="147"/>
                    </a:lnTo>
                    <a:lnTo>
                      <a:pt x="34" y="154"/>
                    </a:lnTo>
                    <a:lnTo>
                      <a:pt x="39" y="154"/>
                    </a:lnTo>
                    <a:lnTo>
                      <a:pt x="40" y="157"/>
                    </a:lnTo>
                    <a:lnTo>
                      <a:pt x="45" y="166"/>
                    </a:lnTo>
                    <a:lnTo>
                      <a:pt x="47" y="171"/>
                    </a:lnTo>
                    <a:lnTo>
                      <a:pt x="49" y="176"/>
                    </a:lnTo>
                    <a:lnTo>
                      <a:pt x="59" y="181"/>
                    </a:lnTo>
                    <a:lnTo>
                      <a:pt x="64" y="187"/>
                    </a:lnTo>
                    <a:lnTo>
                      <a:pt x="65" y="192"/>
                    </a:lnTo>
                    <a:lnTo>
                      <a:pt x="67" y="197"/>
                    </a:lnTo>
                    <a:lnTo>
                      <a:pt x="69" y="204"/>
                    </a:lnTo>
                    <a:lnTo>
                      <a:pt x="72" y="209"/>
                    </a:lnTo>
                    <a:lnTo>
                      <a:pt x="75" y="210"/>
                    </a:lnTo>
                    <a:lnTo>
                      <a:pt x="80" y="219"/>
                    </a:lnTo>
                    <a:lnTo>
                      <a:pt x="80" y="224"/>
                    </a:lnTo>
                    <a:lnTo>
                      <a:pt x="78" y="225"/>
                    </a:lnTo>
                    <a:lnTo>
                      <a:pt x="83" y="232"/>
                    </a:lnTo>
                    <a:lnTo>
                      <a:pt x="90" y="242"/>
                    </a:lnTo>
                    <a:lnTo>
                      <a:pt x="93" y="245"/>
                    </a:lnTo>
                    <a:lnTo>
                      <a:pt x="92" y="250"/>
                    </a:lnTo>
                    <a:lnTo>
                      <a:pt x="93" y="252"/>
                    </a:lnTo>
                    <a:lnTo>
                      <a:pt x="97" y="254"/>
                    </a:lnTo>
                    <a:lnTo>
                      <a:pt x="105" y="260"/>
                    </a:lnTo>
                    <a:lnTo>
                      <a:pt x="107" y="264"/>
                    </a:lnTo>
                    <a:lnTo>
                      <a:pt x="107" y="270"/>
                    </a:lnTo>
                    <a:lnTo>
                      <a:pt x="110" y="274"/>
                    </a:lnTo>
                    <a:lnTo>
                      <a:pt x="117" y="275"/>
                    </a:lnTo>
                    <a:lnTo>
                      <a:pt x="117" y="280"/>
                    </a:lnTo>
                    <a:lnTo>
                      <a:pt x="125" y="290"/>
                    </a:lnTo>
                    <a:lnTo>
                      <a:pt x="127" y="295"/>
                    </a:lnTo>
                    <a:lnTo>
                      <a:pt x="133" y="305"/>
                    </a:lnTo>
                    <a:lnTo>
                      <a:pt x="135" y="310"/>
                    </a:lnTo>
                    <a:lnTo>
                      <a:pt x="132" y="310"/>
                    </a:lnTo>
                    <a:lnTo>
                      <a:pt x="130" y="308"/>
                    </a:lnTo>
                    <a:lnTo>
                      <a:pt x="130" y="312"/>
                    </a:lnTo>
                    <a:lnTo>
                      <a:pt x="130" y="315"/>
                    </a:lnTo>
                    <a:lnTo>
                      <a:pt x="130" y="318"/>
                    </a:lnTo>
                    <a:lnTo>
                      <a:pt x="133" y="318"/>
                    </a:lnTo>
                    <a:lnTo>
                      <a:pt x="137" y="320"/>
                    </a:lnTo>
                    <a:lnTo>
                      <a:pt x="137" y="322"/>
                    </a:lnTo>
                    <a:lnTo>
                      <a:pt x="137" y="325"/>
                    </a:lnTo>
                    <a:lnTo>
                      <a:pt x="145" y="330"/>
                    </a:lnTo>
                    <a:lnTo>
                      <a:pt x="152" y="333"/>
                    </a:lnTo>
                    <a:lnTo>
                      <a:pt x="152" y="337"/>
                    </a:lnTo>
                    <a:lnTo>
                      <a:pt x="157" y="340"/>
                    </a:lnTo>
                    <a:lnTo>
                      <a:pt x="160" y="340"/>
                    </a:lnTo>
                    <a:lnTo>
                      <a:pt x="162" y="343"/>
                    </a:lnTo>
                    <a:lnTo>
                      <a:pt x="163" y="347"/>
                    </a:lnTo>
                    <a:lnTo>
                      <a:pt x="167" y="348"/>
                    </a:lnTo>
                    <a:lnTo>
                      <a:pt x="175" y="348"/>
                    </a:lnTo>
                    <a:lnTo>
                      <a:pt x="176" y="345"/>
                    </a:lnTo>
                    <a:lnTo>
                      <a:pt x="175" y="350"/>
                    </a:lnTo>
                    <a:lnTo>
                      <a:pt x="180" y="353"/>
                    </a:lnTo>
                    <a:lnTo>
                      <a:pt x="186" y="357"/>
                    </a:lnTo>
                    <a:lnTo>
                      <a:pt x="191" y="360"/>
                    </a:lnTo>
                    <a:lnTo>
                      <a:pt x="191" y="363"/>
                    </a:lnTo>
                    <a:lnTo>
                      <a:pt x="195" y="365"/>
                    </a:lnTo>
                    <a:lnTo>
                      <a:pt x="201" y="368"/>
                    </a:lnTo>
                    <a:lnTo>
                      <a:pt x="203" y="367"/>
                    </a:lnTo>
                    <a:lnTo>
                      <a:pt x="206" y="368"/>
                    </a:lnTo>
                    <a:lnTo>
                      <a:pt x="216" y="373"/>
                    </a:lnTo>
                    <a:lnTo>
                      <a:pt x="223" y="375"/>
                    </a:lnTo>
                    <a:lnTo>
                      <a:pt x="228" y="375"/>
                    </a:lnTo>
                    <a:lnTo>
                      <a:pt x="230" y="377"/>
                    </a:lnTo>
                    <a:lnTo>
                      <a:pt x="231" y="380"/>
                    </a:lnTo>
                    <a:lnTo>
                      <a:pt x="238" y="383"/>
                    </a:lnTo>
                    <a:lnTo>
                      <a:pt x="241" y="387"/>
                    </a:lnTo>
                    <a:lnTo>
                      <a:pt x="246" y="390"/>
                    </a:lnTo>
                    <a:lnTo>
                      <a:pt x="250" y="392"/>
                    </a:lnTo>
                    <a:lnTo>
                      <a:pt x="251" y="395"/>
                    </a:lnTo>
                    <a:lnTo>
                      <a:pt x="251" y="397"/>
                    </a:lnTo>
                    <a:lnTo>
                      <a:pt x="251" y="400"/>
                    </a:lnTo>
                    <a:lnTo>
                      <a:pt x="256" y="400"/>
                    </a:lnTo>
                    <a:lnTo>
                      <a:pt x="261" y="403"/>
                    </a:lnTo>
                    <a:lnTo>
                      <a:pt x="268" y="408"/>
                    </a:lnTo>
                    <a:lnTo>
                      <a:pt x="274" y="415"/>
                    </a:lnTo>
                    <a:lnTo>
                      <a:pt x="279" y="415"/>
                    </a:lnTo>
                    <a:lnTo>
                      <a:pt x="279" y="416"/>
                    </a:lnTo>
                    <a:lnTo>
                      <a:pt x="286" y="413"/>
                    </a:lnTo>
                    <a:lnTo>
                      <a:pt x="291" y="410"/>
                    </a:lnTo>
                    <a:lnTo>
                      <a:pt x="294" y="411"/>
                    </a:lnTo>
                    <a:lnTo>
                      <a:pt x="299" y="408"/>
                    </a:lnTo>
                    <a:lnTo>
                      <a:pt x="301" y="405"/>
                    </a:lnTo>
                    <a:lnTo>
                      <a:pt x="296" y="402"/>
                    </a:lnTo>
                    <a:lnTo>
                      <a:pt x="298" y="397"/>
                    </a:lnTo>
                    <a:lnTo>
                      <a:pt x="301" y="393"/>
                    </a:lnTo>
                    <a:lnTo>
                      <a:pt x="304" y="395"/>
                    </a:lnTo>
                    <a:lnTo>
                      <a:pt x="303" y="392"/>
                    </a:lnTo>
                    <a:lnTo>
                      <a:pt x="301" y="392"/>
                    </a:lnTo>
                    <a:lnTo>
                      <a:pt x="298" y="388"/>
                    </a:lnTo>
                    <a:lnTo>
                      <a:pt x="301" y="382"/>
                    </a:lnTo>
                    <a:lnTo>
                      <a:pt x="308" y="378"/>
                    </a:lnTo>
                    <a:lnTo>
                      <a:pt x="313" y="373"/>
                    </a:lnTo>
                    <a:lnTo>
                      <a:pt x="313" y="367"/>
                    </a:lnTo>
                    <a:lnTo>
                      <a:pt x="306" y="353"/>
                    </a:lnTo>
                    <a:lnTo>
                      <a:pt x="308" y="350"/>
                    </a:lnTo>
                    <a:lnTo>
                      <a:pt x="308" y="343"/>
                    </a:lnTo>
                    <a:lnTo>
                      <a:pt x="306" y="342"/>
                    </a:lnTo>
                    <a:lnTo>
                      <a:pt x="304" y="337"/>
                    </a:lnTo>
                    <a:lnTo>
                      <a:pt x="308" y="333"/>
                    </a:lnTo>
                    <a:lnTo>
                      <a:pt x="309" y="325"/>
                    </a:lnTo>
                    <a:lnTo>
                      <a:pt x="309" y="312"/>
                    </a:lnTo>
                    <a:lnTo>
                      <a:pt x="306" y="305"/>
                    </a:lnTo>
                    <a:lnTo>
                      <a:pt x="309" y="299"/>
                    </a:lnTo>
                    <a:lnTo>
                      <a:pt x="309" y="284"/>
                    </a:lnTo>
                    <a:lnTo>
                      <a:pt x="314" y="277"/>
                    </a:lnTo>
                    <a:lnTo>
                      <a:pt x="313" y="274"/>
                    </a:lnTo>
                    <a:lnTo>
                      <a:pt x="291" y="245"/>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40" name="Freeform 171"/>
              <p:cNvSpPr>
                <a:spLocks/>
              </p:cNvSpPr>
              <p:nvPr/>
            </p:nvSpPr>
            <p:spPr bwMode="auto">
              <a:xfrm>
                <a:off x="5526708" y="3383849"/>
                <a:ext cx="161607" cy="158751"/>
              </a:xfrm>
              <a:custGeom>
                <a:avLst/>
                <a:gdLst/>
                <a:ahLst/>
                <a:cxnLst>
                  <a:cxn ang="0">
                    <a:pos x="291" y="225"/>
                  </a:cxn>
                  <a:cxn ang="0">
                    <a:pos x="289" y="172"/>
                  </a:cxn>
                  <a:cxn ang="0">
                    <a:pos x="274" y="147"/>
                  </a:cxn>
                  <a:cxn ang="0">
                    <a:pos x="224" y="122"/>
                  </a:cxn>
                  <a:cxn ang="0">
                    <a:pos x="226" y="98"/>
                  </a:cxn>
                  <a:cxn ang="0">
                    <a:pos x="199" y="90"/>
                  </a:cxn>
                  <a:cxn ang="0">
                    <a:pos x="188" y="80"/>
                  </a:cxn>
                  <a:cxn ang="0">
                    <a:pos x="166" y="75"/>
                  </a:cxn>
                  <a:cxn ang="0">
                    <a:pos x="143" y="60"/>
                  </a:cxn>
                  <a:cxn ang="0">
                    <a:pos x="126" y="60"/>
                  </a:cxn>
                  <a:cxn ang="0">
                    <a:pos x="110" y="47"/>
                  </a:cxn>
                  <a:cxn ang="0">
                    <a:pos x="103" y="32"/>
                  </a:cxn>
                  <a:cxn ang="0">
                    <a:pos x="101" y="7"/>
                  </a:cxn>
                  <a:cxn ang="0">
                    <a:pos x="93" y="4"/>
                  </a:cxn>
                  <a:cxn ang="0">
                    <a:pos x="75" y="4"/>
                  </a:cxn>
                  <a:cxn ang="0">
                    <a:pos x="52" y="22"/>
                  </a:cxn>
                  <a:cxn ang="0">
                    <a:pos x="33" y="27"/>
                  </a:cxn>
                  <a:cxn ang="0">
                    <a:pos x="15" y="30"/>
                  </a:cxn>
                  <a:cxn ang="0">
                    <a:pos x="23" y="62"/>
                  </a:cxn>
                  <a:cxn ang="0">
                    <a:pos x="15" y="90"/>
                  </a:cxn>
                  <a:cxn ang="0">
                    <a:pos x="17" y="118"/>
                  </a:cxn>
                  <a:cxn ang="0">
                    <a:pos x="17" y="128"/>
                  </a:cxn>
                  <a:cxn ang="0">
                    <a:pos x="22" y="152"/>
                  </a:cxn>
                  <a:cxn ang="0">
                    <a:pos x="10" y="167"/>
                  </a:cxn>
                  <a:cxn ang="0">
                    <a:pos x="12" y="177"/>
                  </a:cxn>
                  <a:cxn ang="0">
                    <a:pos x="15" y="185"/>
                  </a:cxn>
                  <a:cxn ang="0">
                    <a:pos x="23" y="195"/>
                  </a:cxn>
                  <a:cxn ang="0">
                    <a:pos x="23" y="210"/>
                  </a:cxn>
                  <a:cxn ang="0">
                    <a:pos x="40" y="225"/>
                  </a:cxn>
                  <a:cxn ang="0">
                    <a:pos x="33" y="248"/>
                  </a:cxn>
                  <a:cxn ang="0">
                    <a:pos x="67" y="306"/>
                  </a:cxn>
                  <a:cxn ang="0">
                    <a:pos x="78" y="303"/>
                  </a:cxn>
                  <a:cxn ang="0">
                    <a:pos x="85" y="291"/>
                  </a:cxn>
                  <a:cxn ang="0">
                    <a:pos x="106" y="285"/>
                  </a:cxn>
                  <a:cxn ang="0">
                    <a:pos x="123" y="285"/>
                  </a:cxn>
                  <a:cxn ang="0">
                    <a:pos x="138" y="289"/>
                  </a:cxn>
                  <a:cxn ang="0">
                    <a:pos x="145" y="298"/>
                  </a:cxn>
                  <a:cxn ang="0">
                    <a:pos x="148" y="286"/>
                  </a:cxn>
                  <a:cxn ang="0">
                    <a:pos x="178" y="281"/>
                  </a:cxn>
                  <a:cxn ang="0">
                    <a:pos x="191" y="266"/>
                  </a:cxn>
                  <a:cxn ang="0">
                    <a:pos x="188" y="251"/>
                  </a:cxn>
                  <a:cxn ang="0">
                    <a:pos x="199" y="228"/>
                  </a:cxn>
                  <a:cxn ang="0">
                    <a:pos x="264" y="218"/>
                  </a:cxn>
                  <a:cxn ang="0">
                    <a:pos x="287" y="231"/>
                  </a:cxn>
                </a:cxnLst>
                <a:rect l="0" t="0" r="r" b="b"/>
                <a:pathLst>
                  <a:path w="302" h="306">
                    <a:moveTo>
                      <a:pt x="287" y="231"/>
                    </a:moveTo>
                    <a:lnTo>
                      <a:pt x="291" y="228"/>
                    </a:lnTo>
                    <a:lnTo>
                      <a:pt x="291" y="225"/>
                    </a:lnTo>
                    <a:lnTo>
                      <a:pt x="302" y="203"/>
                    </a:lnTo>
                    <a:lnTo>
                      <a:pt x="301" y="191"/>
                    </a:lnTo>
                    <a:lnTo>
                      <a:pt x="289" y="172"/>
                    </a:lnTo>
                    <a:lnTo>
                      <a:pt x="276" y="170"/>
                    </a:lnTo>
                    <a:lnTo>
                      <a:pt x="277" y="160"/>
                    </a:lnTo>
                    <a:lnTo>
                      <a:pt x="274" y="147"/>
                    </a:lnTo>
                    <a:lnTo>
                      <a:pt x="233" y="147"/>
                    </a:lnTo>
                    <a:lnTo>
                      <a:pt x="233" y="135"/>
                    </a:lnTo>
                    <a:lnTo>
                      <a:pt x="224" y="122"/>
                    </a:lnTo>
                    <a:lnTo>
                      <a:pt x="226" y="117"/>
                    </a:lnTo>
                    <a:lnTo>
                      <a:pt x="224" y="108"/>
                    </a:lnTo>
                    <a:lnTo>
                      <a:pt x="226" y="98"/>
                    </a:lnTo>
                    <a:lnTo>
                      <a:pt x="224" y="95"/>
                    </a:lnTo>
                    <a:lnTo>
                      <a:pt x="214" y="90"/>
                    </a:lnTo>
                    <a:lnTo>
                      <a:pt x="199" y="90"/>
                    </a:lnTo>
                    <a:lnTo>
                      <a:pt x="194" y="88"/>
                    </a:lnTo>
                    <a:lnTo>
                      <a:pt x="189" y="87"/>
                    </a:lnTo>
                    <a:lnTo>
                      <a:pt x="188" y="80"/>
                    </a:lnTo>
                    <a:lnTo>
                      <a:pt x="181" y="79"/>
                    </a:lnTo>
                    <a:lnTo>
                      <a:pt x="170" y="75"/>
                    </a:lnTo>
                    <a:lnTo>
                      <a:pt x="166" y="75"/>
                    </a:lnTo>
                    <a:lnTo>
                      <a:pt x="158" y="67"/>
                    </a:lnTo>
                    <a:lnTo>
                      <a:pt x="151" y="69"/>
                    </a:lnTo>
                    <a:lnTo>
                      <a:pt x="143" y="60"/>
                    </a:lnTo>
                    <a:lnTo>
                      <a:pt x="133" y="62"/>
                    </a:lnTo>
                    <a:lnTo>
                      <a:pt x="131" y="65"/>
                    </a:lnTo>
                    <a:lnTo>
                      <a:pt x="126" y="60"/>
                    </a:lnTo>
                    <a:lnTo>
                      <a:pt x="118" y="55"/>
                    </a:lnTo>
                    <a:lnTo>
                      <a:pt x="111" y="54"/>
                    </a:lnTo>
                    <a:lnTo>
                      <a:pt x="110" y="47"/>
                    </a:lnTo>
                    <a:lnTo>
                      <a:pt x="105" y="45"/>
                    </a:lnTo>
                    <a:lnTo>
                      <a:pt x="101" y="37"/>
                    </a:lnTo>
                    <a:lnTo>
                      <a:pt x="103" y="32"/>
                    </a:lnTo>
                    <a:lnTo>
                      <a:pt x="100" y="22"/>
                    </a:lnTo>
                    <a:lnTo>
                      <a:pt x="103" y="15"/>
                    </a:lnTo>
                    <a:lnTo>
                      <a:pt x="101" y="7"/>
                    </a:lnTo>
                    <a:lnTo>
                      <a:pt x="101" y="2"/>
                    </a:lnTo>
                    <a:lnTo>
                      <a:pt x="98" y="0"/>
                    </a:lnTo>
                    <a:lnTo>
                      <a:pt x="93" y="4"/>
                    </a:lnTo>
                    <a:lnTo>
                      <a:pt x="88" y="0"/>
                    </a:lnTo>
                    <a:lnTo>
                      <a:pt x="83" y="0"/>
                    </a:lnTo>
                    <a:lnTo>
                      <a:pt x="75" y="4"/>
                    </a:lnTo>
                    <a:lnTo>
                      <a:pt x="67" y="5"/>
                    </a:lnTo>
                    <a:lnTo>
                      <a:pt x="55" y="12"/>
                    </a:lnTo>
                    <a:lnTo>
                      <a:pt x="52" y="22"/>
                    </a:lnTo>
                    <a:lnTo>
                      <a:pt x="45" y="24"/>
                    </a:lnTo>
                    <a:lnTo>
                      <a:pt x="38" y="24"/>
                    </a:lnTo>
                    <a:lnTo>
                      <a:pt x="33" y="27"/>
                    </a:lnTo>
                    <a:lnTo>
                      <a:pt x="30" y="27"/>
                    </a:lnTo>
                    <a:lnTo>
                      <a:pt x="22" y="30"/>
                    </a:lnTo>
                    <a:lnTo>
                      <a:pt x="15" y="30"/>
                    </a:lnTo>
                    <a:lnTo>
                      <a:pt x="0" y="30"/>
                    </a:lnTo>
                    <a:lnTo>
                      <a:pt x="22" y="59"/>
                    </a:lnTo>
                    <a:lnTo>
                      <a:pt x="23" y="62"/>
                    </a:lnTo>
                    <a:lnTo>
                      <a:pt x="18" y="69"/>
                    </a:lnTo>
                    <a:lnTo>
                      <a:pt x="18" y="84"/>
                    </a:lnTo>
                    <a:lnTo>
                      <a:pt x="15" y="90"/>
                    </a:lnTo>
                    <a:lnTo>
                      <a:pt x="18" y="97"/>
                    </a:lnTo>
                    <a:lnTo>
                      <a:pt x="18" y="110"/>
                    </a:lnTo>
                    <a:lnTo>
                      <a:pt x="17" y="118"/>
                    </a:lnTo>
                    <a:lnTo>
                      <a:pt x="13" y="122"/>
                    </a:lnTo>
                    <a:lnTo>
                      <a:pt x="15" y="127"/>
                    </a:lnTo>
                    <a:lnTo>
                      <a:pt x="17" y="128"/>
                    </a:lnTo>
                    <a:lnTo>
                      <a:pt x="17" y="135"/>
                    </a:lnTo>
                    <a:lnTo>
                      <a:pt x="15" y="138"/>
                    </a:lnTo>
                    <a:lnTo>
                      <a:pt x="22" y="152"/>
                    </a:lnTo>
                    <a:lnTo>
                      <a:pt x="22" y="158"/>
                    </a:lnTo>
                    <a:lnTo>
                      <a:pt x="17" y="163"/>
                    </a:lnTo>
                    <a:lnTo>
                      <a:pt x="10" y="167"/>
                    </a:lnTo>
                    <a:lnTo>
                      <a:pt x="7" y="173"/>
                    </a:lnTo>
                    <a:lnTo>
                      <a:pt x="10" y="177"/>
                    </a:lnTo>
                    <a:lnTo>
                      <a:pt x="12" y="177"/>
                    </a:lnTo>
                    <a:lnTo>
                      <a:pt x="13" y="180"/>
                    </a:lnTo>
                    <a:lnTo>
                      <a:pt x="13" y="180"/>
                    </a:lnTo>
                    <a:lnTo>
                      <a:pt x="15" y="185"/>
                    </a:lnTo>
                    <a:lnTo>
                      <a:pt x="20" y="188"/>
                    </a:lnTo>
                    <a:lnTo>
                      <a:pt x="22" y="191"/>
                    </a:lnTo>
                    <a:lnTo>
                      <a:pt x="23" y="195"/>
                    </a:lnTo>
                    <a:lnTo>
                      <a:pt x="22" y="200"/>
                    </a:lnTo>
                    <a:lnTo>
                      <a:pt x="23" y="201"/>
                    </a:lnTo>
                    <a:lnTo>
                      <a:pt x="23" y="210"/>
                    </a:lnTo>
                    <a:lnTo>
                      <a:pt x="28" y="215"/>
                    </a:lnTo>
                    <a:lnTo>
                      <a:pt x="38" y="221"/>
                    </a:lnTo>
                    <a:lnTo>
                      <a:pt x="40" y="225"/>
                    </a:lnTo>
                    <a:lnTo>
                      <a:pt x="37" y="231"/>
                    </a:lnTo>
                    <a:lnTo>
                      <a:pt x="38" y="236"/>
                    </a:lnTo>
                    <a:lnTo>
                      <a:pt x="33" y="248"/>
                    </a:lnTo>
                    <a:lnTo>
                      <a:pt x="37" y="253"/>
                    </a:lnTo>
                    <a:lnTo>
                      <a:pt x="48" y="263"/>
                    </a:lnTo>
                    <a:lnTo>
                      <a:pt x="67" y="306"/>
                    </a:lnTo>
                    <a:lnTo>
                      <a:pt x="73" y="306"/>
                    </a:lnTo>
                    <a:lnTo>
                      <a:pt x="75" y="303"/>
                    </a:lnTo>
                    <a:lnTo>
                      <a:pt x="78" y="303"/>
                    </a:lnTo>
                    <a:lnTo>
                      <a:pt x="78" y="303"/>
                    </a:lnTo>
                    <a:lnTo>
                      <a:pt x="81" y="299"/>
                    </a:lnTo>
                    <a:lnTo>
                      <a:pt x="85" y="291"/>
                    </a:lnTo>
                    <a:lnTo>
                      <a:pt x="95" y="283"/>
                    </a:lnTo>
                    <a:lnTo>
                      <a:pt x="101" y="280"/>
                    </a:lnTo>
                    <a:lnTo>
                      <a:pt x="106" y="285"/>
                    </a:lnTo>
                    <a:lnTo>
                      <a:pt x="115" y="285"/>
                    </a:lnTo>
                    <a:lnTo>
                      <a:pt x="118" y="283"/>
                    </a:lnTo>
                    <a:lnTo>
                      <a:pt x="123" y="285"/>
                    </a:lnTo>
                    <a:lnTo>
                      <a:pt x="133" y="283"/>
                    </a:lnTo>
                    <a:lnTo>
                      <a:pt x="136" y="283"/>
                    </a:lnTo>
                    <a:lnTo>
                      <a:pt x="138" y="289"/>
                    </a:lnTo>
                    <a:lnTo>
                      <a:pt x="141" y="298"/>
                    </a:lnTo>
                    <a:lnTo>
                      <a:pt x="143" y="301"/>
                    </a:lnTo>
                    <a:lnTo>
                      <a:pt x="145" y="298"/>
                    </a:lnTo>
                    <a:lnTo>
                      <a:pt x="145" y="294"/>
                    </a:lnTo>
                    <a:lnTo>
                      <a:pt x="148" y="289"/>
                    </a:lnTo>
                    <a:lnTo>
                      <a:pt x="148" y="286"/>
                    </a:lnTo>
                    <a:lnTo>
                      <a:pt x="151" y="281"/>
                    </a:lnTo>
                    <a:lnTo>
                      <a:pt x="166" y="281"/>
                    </a:lnTo>
                    <a:lnTo>
                      <a:pt x="178" y="281"/>
                    </a:lnTo>
                    <a:lnTo>
                      <a:pt x="183" y="285"/>
                    </a:lnTo>
                    <a:lnTo>
                      <a:pt x="184" y="278"/>
                    </a:lnTo>
                    <a:lnTo>
                      <a:pt x="191" y="266"/>
                    </a:lnTo>
                    <a:lnTo>
                      <a:pt x="191" y="260"/>
                    </a:lnTo>
                    <a:lnTo>
                      <a:pt x="189" y="255"/>
                    </a:lnTo>
                    <a:lnTo>
                      <a:pt x="188" y="251"/>
                    </a:lnTo>
                    <a:lnTo>
                      <a:pt x="196" y="240"/>
                    </a:lnTo>
                    <a:lnTo>
                      <a:pt x="199" y="231"/>
                    </a:lnTo>
                    <a:lnTo>
                      <a:pt x="199" y="228"/>
                    </a:lnTo>
                    <a:lnTo>
                      <a:pt x="204" y="225"/>
                    </a:lnTo>
                    <a:lnTo>
                      <a:pt x="238" y="216"/>
                    </a:lnTo>
                    <a:lnTo>
                      <a:pt x="264" y="218"/>
                    </a:lnTo>
                    <a:lnTo>
                      <a:pt x="281" y="228"/>
                    </a:lnTo>
                    <a:lnTo>
                      <a:pt x="284" y="228"/>
                    </a:lnTo>
                    <a:lnTo>
                      <a:pt x="287" y="231"/>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41" name="Freeform 172"/>
              <p:cNvSpPr>
                <a:spLocks/>
              </p:cNvSpPr>
              <p:nvPr/>
            </p:nvSpPr>
            <p:spPr bwMode="auto">
              <a:xfrm>
                <a:off x="5624100" y="3495909"/>
                <a:ext cx="111306" cy="103759"/>
              </a:xfrm>
              <a:custGeom>
                <a:avLst/>
                <a:gdLst/>
                <a:ahLst/>
                <a:cxnLst>
                  <a:cxn ang="0">
                    <a:pos x="1" y="62"/>
                  </a:cxn>
                  <a:cxn ang="0">
                    <a:pos x="8" y="44"/>
                  </a:cxn>
                  <a:cxn ang="0">
                    <a:pos x="5" y="35"/>
                  </a:cxn>
                  <a:cxn ang="0">
                    <a:pos x="16" y="15"/>
                  </a:cxn>
                  <a:cxn ang="0">
                    <a:pos x="21" y="9"/>
                  </a:cxn>
                  <a:cxn ang="0">
                    <a:pos x="81" y="2"/>
                  </a:cxn>
                  <a:cxn ang="0">
                    <a:pos x="101" y="12"/>
                  </a:cxn>
                  <a:cxn ang="0">
                    <a:pos x="106" y="22"/>
                  </a:cxn>
                  <a:cxn ang="0">
                    <a:pos x="111" y="34"/>
                  </a:cxn>
                  <a:cxn ang="0">
                    <a:pos x="114" y="54"/>
                  </a:cxn>
                  <a:cxn ang="0">
                    <a:pos x="114" y="64"/>
                  </a:cxn>
                  <a:cxn ang="0">
                    <a:pos x="124" y="67"/>
                  </a:cxn>
                  <a:cxn ang="0">
                    <a:pos x="139" y="69"/>
                  </a:cxn>
                  <a:cxn ang="0">
                    <a:pos x="158" y="67"/>
                  </a:cxn>
                  <a:cxn ang="0">
                    <a:pos x="168" y="72"/>
                  </a:cxn>
                  <a:cxn ang="0">
                    <a:pos x="176" y="100"/>
                  </a:cxn>
                  <a:cxn ang="0">
                    <a:pos x="184" y="110"/>
                  </a:cxn>
                  <a:cxn ang="0">
                    <a:pos x="199" y="107"/>
                  </a:cxn>
                  <a:cxn ang="0">
                    <a:pos x="207" y="110"/>
                  </a:cxn>
                  <a:cxn ang="0">
                    <a:pos x="204" y="135"/>
                  </a:cxn>
                  <a:cxn ang="0">
                    <a:pos x="202" y="138"/>
                  </a:cxn>
                  <a:cxn ang="0">
                    <a:pos x="202" y="143"/>
                  </a:cxn>
                  <a:cxn ang="0">
                    <a:pos x="201" y="147"/>
                  </a:cxn>
                  <a:cxn ang="0">
                    <a:pos x="201" y="155"/>
                  </a:cxn>
                  <a:cxn ang="0">
                    <a:pos x="196" y="167"/>
                  </a:cxn>
                  <a:cxn ang="0">
                    <a:pos x="191" y="176"/>
                  </a:cxn>
                  <a:cxn ang="0">
                    <a:pos x="178" y="188"/>
                  </a:cxn>
                  <a:cxn ang="0">
                    <a:pos x="168" y="191"/>
                  </a:cxn>
                  <a:cxn ang="0">
                    <a:pos x="161" y="200"/>
                  </a:cxn>
                  <a:cxn ang="0">
                    <a:pos x="156" y="196"/>
                  </a:cxn>
                  <a:cxn ang="0">
                    <a:pos x="139" y="193"/>
                  </a:cxn>
                  <a:cxn ang="0">
                    <a:pos x="108" y="191"/>
                  </a:cxn>
                  <a:cxn ang="0">
                    <a:pos x="106" y="186"/>
                  </a:cxn>
                  <a:cxn ang="0">
                    <a:pos x="116" y="171"/>
                  </a:cxn>
                  <a:cxn ang="0">
                    <a:pos x="118" y="163"/>
                  </a:cxn>
                  <a:cxn ang="0">
                    <a:pos x="126" y="155"/>
                  </a:cxn>
                  <a:cxn ang="0">
                    <a:pos x="124" y="145"/>
                  </a:cxn>
                  <a:cxn ang="0">
                    <a:pos x="111" y="133"/>
                  </a:cxn>
                  <a:cxn ang="0">
                    <a:pos x="86" y="127"/>
                  </a:cxn>
                  <a:cxn ang="0">
                    <a:pos x="71" y="118"/>
                  </a:cxn>
                  <a:cxn ang="0">
                    <a:pos x="46" y="110"/>
                  </a:cxn>
                  <a:cxn ang="0">
                    <a:pos x="36" y="100"/>
                  </a:cxn>
                  <a:cxn ang="0">
                    <a:pos x="16" y="85"/>
                  </a:cxn>
                  <a:cxn ang="0">
                    <a:pos x="5" y="75"/>
                  </a:cxn>
                  <a:cxn ang="0">
                    <a:pos x="0" y="69"/>
                  </a:cxn>
                </a:cxnLst>
                <a:rect l="0" t="0" r="r" b="b"/>
                <a:pathLst>
                  <a:path w="207" h="200">
                    <a:moveTo>
                      <a:pt x="0" y="69"/>
                    </a:moveTo>
                    <a:lnTo>
                      <a:pt x="1" y="62"/>
                    </a:lnTo>
                    <a:lnTo>
                      <a:pt x="8" y="50"/>
                    </a:lnTo>
                    <a:lnTo>
                      <a:pt x="8" y="44"/>
                    </a:lnTo>
                    <a:lnTo>
                      <a:pt x="6" y="39"/>
                    </a:lnTo>
                    <a:lnTo>
                      <a:pt x="5" y="35"/>
                    </a:lnTo>
                    <a:lnTo>
                      <a:pt x="13" y="24"/>
                    </a:lnTo>
                    <a:lnTo>
                      <a:pt x="16" y="15"/>
                    </a:lnTo>
                    <a:lnTo>
                      <a:pt x="16" y="12"/>
                    </a:lnTo>
                    <a:lnTo>
                      <a:pt x="21" y="9"/>
                    </a:lnTo>
                    <a:lnTo>
                      <a:pt x="55" y="0"/>
                    </a:lnTo>
                    <a:lnTo>
                      <a:pt x="81" y="2"/>
                    </a:lnTo>
                    <a:lnTo>
                      <a:pt x="98" y="12"/>
                    </a:lnTo>
                    <a:lnTo>
                      <a:pt x="101" y="12"/>
                    </a:lnTo>
                    <a:lnTo>
                      <a:pt x="106" y="17"/>
                    </a:lnTo>
                    <a:lnTo>
                      <a:pt x="106" y="22"/>
                    </a:lnTo>
                    <a:lnTo>
                      <a:pt x="111" y="27"/>
                    </a:lnTo>
                    <a:lnTo>
                      <a:pt x="111" y="34"/>
                    </a:lnTo>
                    <a:lnTo>
                      <a:pt x="116" y="40"/>
                    </a:lnTo>
                    <a:lnTo>
                      <a:pt x="114" y="54"/>
                    </a:lnTo>
                    <a:lnTo>
                      <a:pt x="116" y="59"/>
                    </a:lnTo>
                    <a:lnTo>
                      <a:pt x="114" y="64"/>
                    </a:lnTo>
                    <a:lnTo>
                      <a:pt x="116" y="69"/>
                    </a:lnTo>
                    <a:lnTo>
                      <a:pt x="124" y="67"/>
                    </a:lnTo>
                    <a:lnTo>
                      <a:pt x="128" y="69"/>
                    </a:lnTo>
                    <a:lnTo>
                      <a:pt x="139" y="69"/>
                    </a:lnTo>
                    <a:lnTo>
                      <a:pt x="146" y="70"/>
                    </a:lnTo>
                    <a:lnTo>
                      <a:pt x="158" y="67"/>
                    </a:lnTo>
                    <a:lnTo>
                      <a:pt x="164" y="70"/>
                    </a:lnTo>
                    <a:lnTo>
                      <a:pt x="168" y="72"/>
                    </a:lnTo>
                    <a:lnTo>
                      <a:pt x="169" y="77"/>
                    </a:lnTo>
                    <a:lnTo>
                      <a:pt x="176" y="100"/>
                    </a:lnTo>
                    <a:lnTo>
                      <a:pt x="181" y="108"/>
                    </a:lnTo>
                    <a:lnTo>
                      <a:pt x="184" y="110"/>
                    </a:lnTo>
                    <a:lnTo>
                      <a:pt x="194" y="105"/>
                    </a:lnTo>
                    <a:lnTo>
                      <a:pt x="199" y="107"/>
                    </a:lnTo>
                    <a:lnTo>
                      <a:pt x="204" y="110"/>
                    </a:lnTo>
                    <a:lnTo>
                      <a:pt x="207" y="110"/>
                    </a:lnTo>
                    <a:lnTo>
                      <a:pt x="204" y="113"/>
                    </a:lnTo>
                    <a:lnTo>
                      <a:pt x="204" y="135"/>
                    </a:lnTo>
                    <a:lnTo>
                      <a:pt x="202" y="137"/>
                    </a:lnTo>
                    <a:lnTo>
                      <a:pt x="202" y="138"/>
                    </a:lnTo>
                    <a:lnTo>
                      <a:pt x="202" y="140"/>
                    </a:lnTo>
                    <a:lnTo>
                      <a:pt x="202" y="143"/>
                    </a:lnTo>
                    <a:lnTo>
                      <a:pt x="201" y="145"/>
                    </a:lnTo>
                    <a:lnTo>
                      <a:pt x="201" y="147"/>
                    </a:lnTo>
                    <a:lnTo>
                      <a:pt x="199" y="153"/>
                    </a:lnTo>
                    <a:lnTo>
                      <a:pt x="201" y="155"/>
                    </a:lnTo>
                    <a:lnTo>
                      <a:pt x="199" y="163"/>
                    </a:lnTo>
                    <a:lnTo>
                      <a:pt x="196" y="167"/>
                    </a:lnTo>
                    <a:lnTo>
                      <a:pt x="193" y="171"/>
                    </a:lnTo>
                    <a:lnTo>
                      <a:pt x="191" y="176"/>
                    </a:lnTo>
                    <a:lnTo>
                      <a:pt x="179" y="183"/>
                    </a:lnTo>
                    <a:lnTo>
                      <a:pt x="178" y="188"/>
                    </a:lnTo>
                    <a:lnTo>
                      <a:pt x="174" y="193"/>
                    </a:lnTo>
                    <a:lnTo>
                      <a:pt x="168" y="191"/>
                    </a:lnTo>
                    <a:lnTo>
                      <a:pt x="166" y="193"/>
                    </a:lnTo>
                    <a:lnTo>
                      <a:pt x="161" y="200"/>
                    </a:lnTo>
                    <a:lnTo>
                      <a:pt x="159" y="196"/>
                    </a:lnTo>
                    <a:lnTo>
                      <a:pt x="156" y="196"/>
                    </a:lnTo>
                    <a:lnTo>
                      <a:pt x="149" y="198"/>
                    </a:lnTo>
                    <a:lnTo>
                      <a:pt x="139" y="193"/>
                    </a:lnTo>
                    <a:lnTo>
                      <a:pt x="126" y="190"/>
                    </a:lnTo>
                    <a:lnTo>
                      <a:pt x="108" y="191"/>
                    </a:lnTo>
                    <a:lnTo>
                      <a:pt x="104" y="191"/>
                    </a:lnTo>
                    <a:lnTo>
                      <a:pt x="106" y="186"/>
                    </a:lnTo>
                    <a:lnTo>
                      <a:pt x="113" y="180"/>
                    </a:lnTo>
                    <a:lnTo>
                      <a:pt x="116" y="171"/>
                    </a:lnTo>
                    <a:lnTo>
                      <a:pt x="114" y="167"/>
                    </a:lnTo>
                    <a:lnTo>
                      <a:pt x="118" y="163"/>
                    </a:lnTo>
                    <a:lnTo>
                      <a:pt x="121" y="160"/>
                    </a:lnTo>
                    <a:lnTo>
                      <a:pt x="126" y="155"/>
                    </a:lnTo>
                    <a:lnTo>
                      <a:pt x="126" y="150"/>
                    </a:lnTo>
                    <a:lnTo>
                      <a:pt x="124" y="145"/>
                    </a:lnTo>
                    <a:lnTo>
                      <a:pt x="116" y="140"/>
                    </a:lnTo>
                    <a:lnTo>
                      <a:pt x="111" y="133"/>
                    </a:lnTo>
                    <a:lnTo>
                      <a:pt x="96" y="132"/>
                    </a:lnTo>
                    <a:lnTo>
                      <a:pt x="86" y="127"/>
                    </a:lnTo>
                    <a:lnTo>
                      <a:pt x="75" y="118"/>
                    </a:lnTo>
                    <a:lnTo>
                      <a:pt x="71" y="118"/>
                    </a:lnTo>
                    <a:lnTo>
                      <a:pt x="61" y="113"/>
                    </a:lnTo>
                    <a:lnTo>
                      <a:pt x="46" y="110"/>
                    </a:lnTo>
                    <a:lnTo>
                      <a:pt x="43" y="105"/>
                    </a:lnTo>
                    <a:lnTo>
                      <a:pt x="36" y="100"/>
                    </a:lnTo>
                    <a:lnTo>
                      <a:pt x="31" y="100"/>
                    </a:lnTo>
                    <a:lnTo>
                      <a:pt x="16" y="85"/>
                    </a:lnTo>
                    <a:lnTo>
                      <a:pt x="10" y="77"/>
                    </a:lnTo>
                    <a:lnTo>
                      <a:pt x="5" y="75"/>
                    </a:lnTo>
                    <a:lnTo>
                      <a:pt x="0" y="70"/>
                    </a:lnTo>
                    <a:lnTo>
                      <a:pt x="0" y="69"/>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42" name="Freeform 173"/>
              <p:cNvSpPr>
                <a:spLocks/>
              </p:cNvSpPr>
              <p:nvPr/>
            </p:nvSpPr>
            <p:spPr bwMode="auto">
              <a:xfrm>
                <a:off x="5691526" y="3629757"/>
                <a:ext cx="65285" cy="65368"/>
              </a:xfrm>
              <a:custGeom>
                <a:avLst/>
                <a:gdLst/>
                <a:ahLst/>
                <a:cxnLst>
                  <a:cxn ang="0">
                    <a:pos x="17" y="2"/>
                  </a:cxn>
                  <a:cxn ang="0">
                    <a:pos x="32" y="0"/>
                  </a:cxn>
                  <a:cxn ang="0">
                    <a:pos x="42" y="10"/>
                  </a:cxn>
                  <a:cxn ang="0">
                    <a:pos x="50" y="16"/>
                  </a:cxn>
                  <a:cxn ang="0">
                    <a:pos x="58" y="26"/>
                  </a:cxn>
                  <a:cxn ang="0">
                    <a:pos x="65" y="21"/>
                  </a:cxn>
                  <a:cxn ang="0">
                    <a:pos x="78" y="33"/>
                  </a:cxn>
                  <a:cxn ang="0">
                    <a:pos x="90" y="38"/>
                  </a:cxn>
                  <a:cxn ang="0">
                    <a:pos x="95" y="43"/>
                  </a:cxn>
                  <a:cxn ang="0">
                    <a:pos x="110" y="53"/>
                  </a:cxn>
                  <a:cxn ang="0">
                    <a:pos x="121" y="65"/>
                  </a:cxn>
                  <a:cxn ang="0">
                    <a:pos x="115" y="76"/>
                  </a:cxn>
                  <a:cxn ang="0">
                    <a:pos x="118" y="85"/>
                  </a:cxn>
                  <a:cxn ang="0">
                    <a:pos x="121" y="90"/>
                  </a:cxn>
                  <a:cxn ang="0">
                    <a:pos x="121" y="93"/>
                  </a:cxn>
                  <a:cxn ang="0">
                    <a:pos x="116" y="103"/>
                  </a:cxn>
                  <a:cxn ang="0">
                    <a:pos x="110" y="109"/>
                  </a:cxn>
                  <a:cxn ang="0">
                    <a:pos x="110" y="113"/>
                  </a:cxn>
                  <a:cxn ang="0">
                    <a:pos x="95" y="123"/>
                  </a:cxn>
                  <a:cxn ang="0">
                    <a:pos x="91" y="121"/>
                  </a:cxn>
                  <a:cxn ang="0">
                    <a:pos x="88" y="126"/>
                  </a:cxn>
                  <a:cxn ang="0">
                    <a:pos x="81" y="124"/>
                  </a:cxn>
                  <a:cxn ang="0">
                    <a:pos x="75" y="123"/>
                  </a:cxn>
                  <a:cxn ang="0">
                    <a:pos x="63" y="123"/>
                  </a:cxn>
                  <a:cxn ang="0">
                    <a:pos x="53" y="124"/>
                  </a:cxn>
                  <a:cxn ang="0">
                    <a:pos x="55" y="121"/>
                  </a:cxn>
                  <a:cxn ang="0">
                    <a:pos x="50" y="119"/>
                  </a:cxn>
                  <a:cxn ang="0">
                    <a:pos x="40" y="116"/>
                  </a:cxn>
                  <a:cxn ang="0">
                    <a:pos x="23" y="116"/>
                  </a:cxn>
                  <a:cxn ang="0">
                    <a:pos x="13" y="109"/>
                  </a:cxn>
                  <a:cxn ang="0">
                    <a:pos x="3" y="100"/>
                  </a:cxn>
                  <a:cxn ang="0">
                    <a:pos x="0" y="83"/>
                  </a:cxn>
                  <a:cxn ang="0">
                    <a:pos x="0" y="80"/>
                  </a:cxn>
                  <a:cxn ang="0">
                    <a:pos x="5" y="75"/>
                  </a:cxn>
                  <a:cxn ang="0">
                    <a:pos x="2" y="58"/>
                  </a:cxn>
                  <a:cxn ang="0">
                    <a:pos x="2" y="48"/>
                  </a:cxn>
                  <a:cxn ang="0">
                    <a:pos x="5" y="40"/>
                  </a:cxn>
                  <a:cxn ang="0">
                    <a:pos x="7" y="26"/>
                  </a:cxn>
                  <a:cxn ang="0">
                    <a:pos x="7" y="20"/>
                  </a:cxn>
                  <a:cxn ang="0">
                    <a:pos x="10" y="8"/>
                  </a:cxn>
                  <a:cxn ang="0">
                    <a:pos x="13" y="2"/>
                  </a:cxn>
                </a:cxnLst>
                <a:rect l="0" t="0" r="r" b="b"/>
                <a:pathLst>
                  <a:path w="123" h="126">
                    <a:moveTo>
                      <a:pt x="13" y="2"/>
                    </a:moveTo>
                    <a:lnTo>
                      <a:pt x="17" y="2"/>
                    </a:lnTo>
                    <a:lnTo>
                      <a:pt x="18" y="3"/>
                    </a:lnTo>
                    <a:lnTo>
                      <a:pt x="32" y="0"/>
                    </a:lnTo>
                    <a:lnTo>
                      <a:pt x="37" y="3"/>
                    </a:lnTo>
                    <a:lnTo>
                      <a:pt x="42" y="10"/>
                    </a:lnTo>
                    <a:lnTo>
                      <a:pt x="47" y="11"/>
                    </a:lnTo>
                    <a:lnTo>
                      <a:pt x="50" y="16"/>
                    </a:lnTo>
                    <a:lnTo>
                      <a:pt x="55" y="26"/>
                    </a:lnTo>
                    <a:lnTo>
                      <a:pt x="58" y="26"/>
                    </a:lnTo>
                    <a:lnTo>
                      <a:pt x="63" y="21"/>
                    </a:lnTo>
                    <a:lnTo>
                      <a:pt x="65" y="21"/>
                    </a:lnTo>
                    <a:lnTo>
                      <a:pt x="71" y="30"/>
                    </a:lnTo>
                    <a:lnTo>
                      <a:pt x="78" y="33"/>
                    </a:lnTo>
                    <a:lnTo>
                      <a:pt x="83" y="33"/>
                    </a:lnTo>
                    <a:lnTo>
                      <a:pt x="90" y="38"/>
                    </a:lnTo>
                    <a:lnTo>
                      <a:pt x="90" y="45"/>
                    </a:lnTo>
                    <a:lnTo>
                      <a:pt x="95" y="43"/>
                    </a:lnTo>
                    <a:lnTo>
                      <a:pt x="103" y="48"/>
                    </a:lnTo>
                    <a:lnTo>
                      <a:pt x="110" y="53"/>
                    </a:lnTo>
                    <a:lnTo>
                      <a:pt x="115" y="61"/>
                    </a:lnTo>
                    <a:lnTo>
                      <a:pt x="121" y="65"/>
                    </a:lnTo>
                    <a:lnTo>
                      <a:pt x="120" y="71"/>
                    </a:lnTo>
                    <a:lnTo>
                      <a:pt x="115" y="76"/>
                    </a:lnTo>
                    <a:lnTo>
                      <a:pt x="118" y="83"/>
                    </a:lnTo>
                    <a:lnTo>
                      <a:pt x="118" y="85"/>
                    </a:lnTo>
                    <a:lnTo>
                      <a:pt x="118" y="86"/>
                    </a:lnTo>
                    <a:lnTo>
                      <a:pt x="121" y="90"/>
                    </a:lnTo>
                    <a:lnTo>
                      <a:pt x="123" y="91"/>
                    </a:lnTo>
                    <a:lnTo>
                      <a:pt x="121" y="93"/>
                    </a:lnTo>
                    <a:lnTo>
                      <a:pt x="116" y="96"/>
                    </a:lnTo>
                    <a:lnTo>
                      <a:pt x="116" y="103"/>
                    </a:lnTo>
                    <a:lnTo>
                      <a:pt x="113" y="106"/>
                    </a:lnTo>
                    <a:lnTo>
                      <a:pt x="110" y="109"/>
                    </a:lnTo>
                    <a:lnTo>
                      <a:pt x="111" y="111"/>
                    </a:lnTo>
                    <a:lnTo>
                      <a:pt x="110" y="113"/>
                    </a:lnTo>
                    <a:lnTo>
                      <a:pt x="103" y="119"/>
                    </a:lnTo>
                    <a:lnTo>
                      <a:pt x="95" y="123"/>
                    </a:lnTo>
                    <a:lnTo>
                      <a:pt x="93" y="121"/>
                    </a:lnTo>
                    <a:lnTo>
                      <a:pt x="91" y="121"/>
                    </a:lnTo>
                    <a:lnTo>
                      <a:pt x="91" y="124"/>
                    </a:lnTo>
                    <a:lnTo>
                      <a:pt x="88" y="126"/>
                    </a:lnTo>
                    <a:lnTo>
                      <a:pt x="85" y="124"/>
                    </a:lnTo>
                    <a:lnTo>
                      <a:pt x="81" y="124"/>
                    </a:lnTo>
                    <a:lnTo>
                      <a:pt x="78" y="124"/>
                    </a:lnTo>
                    <a:lnTo>
                      <a:pt x="75" y="123"/>
                    </a:lnTo>
                    <a:lnTo>
                      <a:pt x="71" y="121"/>
                    </a:lnTo>
                    <a:lnTo>
                      <a:pt x="63" y="123"/>
                    </a:lnTo>
                    <a:lnTo>
                      <a:pt x="58" y="124"/>
                    </a:lnTo>
                    <a:lnTo>
                      <a:pt x="53" y="124"/>
                    </a:lnTo>
                    <a:lnTo>
                      <a:pt x="53" y="123"/>
                    </a:lnTo>
                    <a:lnTo>
                      <a:pt x="55" y="121"/>
                    </a:lnTo>
                    <a:lnTo>
                      <a:pt x="53" y="119"/>
                    </a:lnTo>
                    <a:lnTo>
                      <a:pt x="50" y="119"/>
                    </a:lnTo>
                    <a:lnTo>
                      <a:pt x="47" y="119"/>
                    </a:lnTo>
                    <a:lnTo>
                      <a:pt x="40" y="116"/>
                    </a:lnTo>
                    <a:lnTo>
                      <a:pt x="33" y="114"/>
                    </a:lnTo>
                    <a:lnTo>
                      <a:pt x="23" y="116"/>
                    </a:lnTo>
                    <a:lnTo>
                      <a:pt x="20" y="114"/>
                    </a:lnTo>
                    <a:lnTo>
                      <a:pt x="13" y="109"/>
                    </a:lnTo>
                    <a:lnTo>
                      <a:pt x="10" y="109"/>
                    </a:lnTo>
                    <a:lnTo>
                      <a:pt x="3" y="100"/>
                    </a:lnTo>
                    <a:lnTo>
                      <a:pt x="0" y="91"/>
                    </a:lnTo>
                    <a:lnTo>
                      <a:pt x="0" y="83"/>
                    </a:lnTo>
                    <a:lnTo>
                      <a:pt x="0" y="81"/>
                    </a:lnTo>
                    <a:lnTo>
                      <a:pt x="0" y="80"/>
                    </a:lnTo>
                    <a:lnTo>
                      <a:pt x="5" y="78"/>
                    </a:lnTo>
                    <a:lnTo>
                      <a:pt x="5" y="75"/>
                    </a:lnTo>
                    <a:lnTo>
                      <a:pt x="3" y="66"/>
                    </a:lnTo>
                    <a:lnTo>
                      <a:pt x="2" y="58"/>
                    </a:lnTo>
                    <a:lnTo>
                      <a:pt x="5" y="55"/>
                    </a:lnTo>
                    <a:lnTo>
                      <a:pt x="2" y="48"/>
                    </a:lnTo>
                    <a:lnTo>
                      <a:pt x="5" y="43"/>
                    </a:lnTo>
                    <a:lnTo>
                      <a:pt x="5" y="40"/>
                    </a:lnTo>
                    <a:lnTo>
                      <a:pt x="7" y="36"/>
                    </a:lnTo>
                    <a:lnTo>
                      <a:pt x="7" y="26"/>
                    </a:lnTo>
                    <a:lnTo>
                      <a:pt x="5" y="23"/>
                    </a:lnTo>
                    <a:lnTo>
                      <a:pt x="7" y="20"/>
                    </a:lnTo>
                    <a:lnTo>
                      <a:pt x="5" y="13"/>
                    </a:lnTo>
                    <a:lnTo>
                      <a:pt x="10" y="8"/>
                    </a:lnTo>
                    <a:lnTo>
                      <a:pt x="12" y="3"/>
                    </a:lnTo>
                    <a:lnTo>
                      <a:pt x="13" y="2"/>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43" name="Freeform 174"/>
              <p:cNvSpPr>
                <a:spLocks noEditPoints="1"/>
              </p:cNvSpPr>
              <p:nvPr/>
            </p:nvSpPr>
            <p:spPr bwMode="auto">
              <a:xfrm>
                <a:off x="5536340" y="3529112"/>
                <a:ext cx="207628" cy="471065"/>
              </a:xfrm>
              <a:custGeom>
                <a:avLst/>
                <a:gdLst/>
                <a:ahLst/>
                <a:cxnLst>
                  <a:cxn ang="0">
                    <a:pos x="100" y="3"/>
                  </a:cxn>
                  <a:cxn ang="0">
                    <a:pos x="127" y="14"/>
                  </a:cxn>
                  <a:cxn ang="0">
                    <a:pos x="175" y="13"/>
                  </a:cxn>
                  <a:cxn ang="0">
                    <a:pos x="240" y="54"/>
                  </a:cxn>
                  <a:cxn ang="0">
                    <a:pos x="286" y="96"/>
                  </a:cxn>
                  <a:cxn ang="0">
                    <a:pos x="291" y="126"/>
                  </a:cxn>
                  <a:cxn ang="0">
                    <a:pos x="339" y="129"/>
                  </a:cxn>
                  <a:cxn ang="0">
                    <a:pos x="364" y="89"/>
                  </a:cxn>
                  <a:cxn ang="0">
                    <a:pos x="389" y="117"/>
                  </a:cxn>
                  <a:cxn ang="0">
                    <a:pos x="358" y="136"/>
                  </a:cxn>
                  <a:cxn ang="0">
                    <a:pos x="326" y="162"/>
                  </a:cxn>
                  <a:cxn ang="0">
                    <a:pos x="304" y="194"/>
                  </a:cxn>
                  <a:cxn ang="0">
                    <a:pos x="296" y="234"/>
                  </a:cxn>
                  <a:cxn ang="0">
                    <a:pos x="291" y="274"/>
                  </a:cxn>
                  <a:cxn ang="0">
                    <a:pos x="294" y="302"/>
                  </a:cxn>
                  <a:cxn ang="0">
                    <a:pos x="324" y="345"/>
                  </a:cxn>
                  <a:cxn ang="0">
                    <a:pos x="344" y="368"/>
                  </a:cxn>
                  <a:cxn ang="0">
                    <a:pos x="331" y="400"/>
                  </a:cxn>
                  <a:cxn ang="0">
                    <a:pos x="261" y="425"/>
                  </a:cxn>
                  <a:cxn ang="0">
                    <a:pos x="221" y="420"/>
                  </a:cxn>
                  <a:cxn ang="0">
                    <a:pos x="230" y="445"/>
                  </a:cxn>
                  <a:cxn ang="0">
                    <a:pos x="230" y="466"/>
                  </a:cxn>
                  <a:cxn ang="0">
                    <a:pos x="200" y="490"/>
                  </a:cxn>
                  <a:cxn ang="0">
                    <a:pos x="161" y="480"/>
                  </a:cxn>
                  <a:cxn ang="0">
                    <a:pos x="185" y="518"/>
                  </a:cxn>
                  <a:cxn ang="0">
                    <a:pos x="190" y="514"/>
                  </a:cxn>
                  <a:cxn ang="0">
                    <a:pos x="206" y="529"/>
                  </a:cxn>
                  <a:cxn ang="0">
                    <a:pos x="180" y="529"/>
                  </a:cxn>
                  <a:cxn ang="0">
                    <a:pos x="176" y="548"/>
                  </a:cxn>
                  <a:cxn ang="0">
                    <a:pos x="171" y="574"/>
                  </a:cxn>
                  <a:cxn ang="0">
                    <a:pos x="173" y="597"/>
                  </a:cxn>
                  <a:cxn ang="0">
                    <a:pos x="142" y="612"/>
                  </a:cxn>
                  <a:cxn ang="0">
                    <a:pos x="137" y="644"/>
                  </a:cxn>
                  <a:cxn ang="0">
                    <a:pos x="180" y="661"/>
                  </a:cxn>
                  <a:cxn ang="0">
                    <a:pos x="185" y="684"/>
                  </a:cxn>
                  <a:cxn ang="0">
                    <a:pos x="168" y="704"/>
                  </a:cxn>
                  <a:cxn ang="0">
                    <a:pos x="150" y="729"/>
                  </a:cxn>
                  <a:cxn ang="0">
                    <a:pos x="137" y="747"/>
                  </a:cxn>
                  <a:cxn ang="0">
                    <a:pos x="128" y="775"/>
                  </a:cxn>
                  <a:cxn ang="0">
                    <a:pos x="138" y="803"/>
                  </a:cxn>
                  <a:cxn ang="0">
                    <a:pos x="143" y="815"/>
                  </a:cxn>
                  <a:cxn ang="0">
                    <a:pos x="65" y="795"/>
                  </a:cxn>
                  <a:cxn ang="0">
                    <a:pos x="27" y="760"/>
                  </a:cxn>
                  <a:cxn ang="0">
                    <a:pos x="40" y="679"/>
                  </a:cxn>
                  <a:cxn ang="0">
                    <a:pos x="39" y="622"/>
                  </a:cxn>
                  <a:cxn ang="0">
                    <a:pos x="24" y="594"/>
                  </a:cxn>
                  <a:cxn ang="0">
                    <a:pos x="20" y="564"/>
                  </a:cxn>
                  <a:cxn ang="0">
                    <a:pos x="14" y="513"/>
                  </a:cxn>
                  <a:cxn ang="0">
                    <a:pos x="14" y="433"/>
                  </a:cxn>
                  <a:cxn ang="0">
                    <a:pos x="20" y="355"/>
                  </a:cxn>
                  <a:cxn ang="0">
                    <a:pos x="25" y="302"/>
                  </a:cxn>
                  <a:cxn ang="0">
                    <a:pos x="0" y="234"/>
                  </a:cxn>
                  <a:cxn ang="0">
                    <a:pos x="10" y="174"/>
                  </a:cxn>
                  <a:cxn ang="0">
                    <a:pos x="35" y="116"/>
                  </a:cxn>
                  <a:cxn ang="0">
                    <a:pos x="32" y="81"/>
                  </a:cxn>
                  <a:cxn ang="0">
                    <a:pos x="259" y="896"/>
                  </a:cxn>
                  <a:cxn ang="0">
                    <a:pos x="259" y="896"/>
                  </a:cxn>
                  <a:cxn ang="0">
                    <a:pos x="160" y="848"/>
                  </a:cxn>
                  <a:cxn ang="0">
                    <a:pos x="175" y="867"/>
                  </a:cxn>
                  <a:cxn ang="0">
                    <a:pos x="226" y="893"/>
                  </a:cxn>
                  <a:cxn ang="0">
                    <a:pos x="231" y="903"/>
                  </a:cxn>
                  <a:cxn ang="0">
                    <a:pos x="175" y="905"/>
                  </a:cxn>
                  <a:cxn ang="0">
                    <a:pos x="180" y="893"/>
                  </a:cxn>
                </a:cxnLst>
                <a:rect l="0" t="0" r="r" b="b"/>
                <a:pathLst>
                  <a:path w="389" h="908">
                    <a:moveTo>
                      <a:pt x="60" y="23"/>
                    </a:moveTo>
                    <a:lnTo>
                      <a:pt x="63" y="19"/>
                    </a:lnTo>
                    <a:lnTo>
                      <a:pt x="67" y="11"/>
                    </a:lnTo>
                    <a:lnTo>
                      <a:pt x="77" y="3"/>
                    </a:lnTo>
                    <a:lnTo>
                      <a:pt x="83" y="0"/>
                    </a:lnTo>
                    <a:lnTo>
                      <a:pt x="88" y="5"/>
                    </a:lnTo>
                    <a:lnTo>
                      <a:pt x="97" y="5"/>
                    </a:lnTo>
                    <a:lnTo>
                      <a:pt x="100" y="3"/>
                    </a:lnTo>
                    <a:lnTo>
                      <a:pt x="105" y="5"/>
                    </a:lnTo>
                    <a:lnTo>
                      <a:pt x="115" y="3"/>
                    </a:lnTo>
                    <a:lnTo>
                      <a:pt x="118" y="3"/>
                    </a:lnTo>
                    <a:lnTo>
                      <a:pt x="120" y="9"/>
                    </a:lnTo>
                    <a:lnTo>
                      <a:pt x="123" y="18"/>
                    </a:lnTo>
                    <a:lnTo>
                      <a:pt x="125" y="21"/>
                    </a:lnTo>
                    <a:lnTo>
                      <a:pt x="127" y="18"/>
                    </a:lnTo>
                    <a:lnTo>
                      <a:pt x="127" y="14"/>
                    </a:lnTo>
                    <a:lnTo>
                      <a:pt x="130" y="9"/>
                    </a:lnTo>
                    <a:lnTo>
                      <a:pt x="130" y="6"/>
                    </a:lnTo>
                    <a:lnTo>
                      <a:pt x="133" y="1"/>
                    </a:lnTo>
                    <a:lnTo>
                      <a:pt x="148" y="1"/>
                    </a:lnTo>
                    <a:lnTo>
                      <a:pt x="160" y="1"/>
                    </a:lnTo>
                    <a:lnTo>
                      <a:pt x="165" y="6"/>
                    </a:lnTo>
                    <a:lnTo>
                      <a:pt x="170" y="11"/>
                    </a:lnTo>
                    <a:lnTo>
                      <a:pt x="175" y="13"/>
                    </a:lnTo>
                    <a:lnTo>
                      <a:pt x="181" y="21"/>
                    </a:lnTo>
                    <a:lnTo>
                      <a:pt x="196" y="36"/>
                    </a:lnTo>
                    <a:lnTo>
                      <a:pt x="201" y="36"/>
                    </a:lnTo>
                    <a:lnTo>
                      <a:pt x="208" y="41"/>
                    </a:lnTo>
                    <a:lnTo>
                      <a:pt x="211" y="46"/>
                    </a:lnTo>
                    <a:lnTo>
                      <a:pt x="226" y="49"/>
                    </a:lnTo>
                    <a:lnTo>
                      <a:pt x="236" y="54"/>
                    </a:lnTo>
                    <a:lnTo>
                      <a:pt x="240" y="54"/>
                    </a:lnTo>
                    <a:lnTo>
                      <a:pt x="251" y="63"/>
                    </a:lnTo>
                    <a:lnTo>
                      <a:pt x="261" y="68"/>
                    </a:lnTo>
                    <a:lnTo>
                      <a:pt x="276" y="69"/>
                    </a:lnTo>
                    <a:lnTo>
                      <a:pt x="281" y="76"/>
                    </a:lnTo>
                    <a:lnTo>
                      <a:pt x="289" y="81"/>
                    </a:lnTo>
                    <a:lnTo>
                      <a:pt x="291" y="86"/>
                    </a:lnTo>
                    <a:lnTo>
                      <a:pt x="291" y="91"/>
                    </a:lnTo>
                    <a:lnTo>
                      <a:pt x="286" y="96"/>
                    </a:lnTo>
                    <a:lnTo>
                      <a:pt x="283" y="99"/>
                    </a:lnTo>
                    <a:lnTo>
                      <a:pt x="279" y="103"/>
                    </a:lnTo>
                    <a:lnTo>
                      <a:pt x="281" y="107"/>
                    </a:lnTo>
                    <a:lnTo>
                      <a:pt x="278" y="116"/>
                    </a:lnTo>
                    <a:lnTo>
                      <a:pt x="271" y="122"/>
                    </a:lnTo>
                    <a:lnTo>
                      <a:pt x="269" y="127"/>
                    </a:lnTo>
                    <a:lnTo>
                      <a:pt x="273" y="127"/>
                    </a:lnTo>
                    <a:lnTo>
                      <a:pt x="291" y="126"/>
                    </a:lnTo>
                    <a:lnTo>
                      <a:pt x="304" y="129"/>
                    </a:lnTo>
                    <a:lnTo>
                      <a:pt x="314" y="134"/>
                    </a:lnTo>
                    <a:lnTo>
                      <a:pt x="321" y="132"/>
                    </a:lnTo>
                    <a:lnTo>
                      <a:pt x="324" y="132"/>
                    </a:lnTo>
                    <a:lnTo>
                      <a:pt x="326" y="136"/>
                    </a:lnTo>
                    <a:lnTo>
                      <a:pt x="331" y="129"/>
                    </a:lnTo>
                    <a:lnTo>
                      <a:pt x="333" y="127"/>
                    </a:lnTo>
                    <a:lnTo>
                      <a:pt x="339" y="129"/>
                    </a:lnTo>
                    <a:lnTo>
                      <a:pt x="343" y="124"/>
                    </a:lnTo>
                    <a:lnTo>
                      <a:pt x="344" y="119"/>
                    </a:lnTo>
                    <a:lnTo>
                      <a:pt x="356" y="112"/>
                    </a:lnTo>
                    <a:lnTo>
                      <a:pt x="358" y="107"/>
                    </a:lnTo>
                    <a:lnTo>
                      <a:pt x="361" y="103"/>
                    </a:lnTo>
                    <a:lnTo>
                      <a:pt x="364" y="99"/>
                    </a:lnTo>
                    <a:lnTo>
                      <a:pt x="366" y="91"/>
                    </a:lnTo>
                    <a:lnTo>
                      <a:pt x="364" y="89"/>
                    </a:lnTo>
                    <a:lnTo>
                      <a:pt x="366" y="83"/>
                    </a:lnTo>
                    <a:lnTo>
                      <a:pt x="371" y="79"/>
                    </a:lnTo>
                    <a:lnTo>
                      <a:pt x="382" y="81"/>
                    </a:lnTo>
                    <a:lnTo>
                      <a:pt x="382" y="84"/>
                    </a:lnTo>
                    <a:lnTo>
                      <a:pt x="387" y="94"/>
                    </a:lnTo>
                    <a:lnTo>
                      <a:pt x="386" y="101"/>
                    </a:lnTo>
                    <a:lnTo>
                      <a:pt x="387" y="111"/>
                    </a:lnTo>
                    <a:lnTo>
                      <a:pt x="389" y="117"/>
                    </a:lnTo>
                    <a:lnTo>
                      <a:pt x="387" y="121"/>
                    </a:lnTo>
                    <a:lnTo>
                      <a:pt x="382" y="121"/>
                    </a:lnTo>
                    <a:lnTo>
                      <a:pt x="376" y="124"/>
                    </a:lnTo>
                    <a:lnTo>
                      <a:pt x="376" y="126"/>
                    </a:lnTo>
                    <a:lnTo>
                      <a:pt x="372" y="127"/>
                    </a:lnTo>
                    <a:lnTo>
                      <a:pt x="371" y="127"/>
                    </a:lnTo>
                    <a:lnTo>
                      <a:pt x="361" y="134"/>
                    </a:lnTo>
                    <a:lnTo>
                      <a:pt x="358" y="136"/>
                    </a:lnTo>
                    <a:lnTo>
                      <a:pt x="354" y="137"/>
                    </a:lnTo>
                    <a:lnTo>
                      <a:pt x="346" y="144"/>
                    </a:lnTo>
                    <a:lnTo>
                      <a:pt x="343" y="146"/>
                    </a:lnTo>
                    <a:lnTo>
                      <a:pt x="343" y="151"/>
                    </a:lnTo>
                    <a:lnTo>
                      <a:pt x="339" y="151"/>
                    </a:lnTo>
                    <a:lnTo>
                      <a:pt x="336" y="151"/>
                    </a:lnTo>
                    <a:lnTo>
                      <a:pt x="328" y="159"/>
                    </a:lnTo>
                    <a:lnTo>
                      <a:pt x="326" y="162"/>
                    </a:lnTo>
                    <a:lnTo>
                      <a:pt x="328" y="167"/>
                    </a:lnTo>
                    <a:lnTo>
                      <a:pt x="323" y="169"/>
                    </a:lnTo>
                    <a:lnTo>
                      <a:pt x="321" y="171"/>
                    </a:lnTo>
                    <a:lnTo>
                      <a:pt x="316" y="179"/>
                    </a:lnTo>
                    <a:lnTo>
                      <a:pt x="313" y="182"/>
                    </a:lnTo>
                    <a:lnTo>
                      <a:pt x="309" y="189"/>
                    </a:lnTo>
                    <a:lnTo>
                      <a:pt x="309" y="191"/>
                    </a:lnTo>
                    <a:lnTo>
                      <a:pt x="304" y="194"/>
                    </a:lnTo>
                    <a:lnTo>
                      <a:pt x="303" y="197"/>
                    </a:lnTo>
                    <a:lnTo>
                      <a:pt x="301" y="202"/>
                    </a:lnTo>
                    <a:lnTo>
                      <a:pt x="296" y="207"/>
                    </a:lnTo>
                    <a:lnTo>
                      <a:pt x="298" y="214"/>
                    </a:lnTo>
                    <a:lnTo>
                      <a:pt x="296" y="217"/>
                    </a:lnTo>
                    <a:lnTo>
                      <a:pt x="298" y="220"/>
                    </a:lnTo>
                    <a:lnTo>
                      <a:pt x="298" y="230"/>
                    </a:lnTo>
                    <a:lnTo>
                      <a:pt x="296" y="234"/>
                    </a:lnTo>
                    <a:lnTo>
                      <a:pt x="296" y="237"/>
                    </a:lnTo>
                    <a:lnTo>
                      <a:pt x="293" y="242"/>
                    </a:lnTo>
                    <a:lnTo>
                      <a:pt x="296" y="249"/>
                    </a:lnTo>
                    <a:lnTo>
                      <a:pt x="293" y="252"/>
                    </a:lnTo>
                    <a:lnTo>
                      <a:pt x="294" y="260"/>
                    </a:lnTo>
                    <a:lnTo>
                      <a:pt x="296" y="269"/>
                    </a:lnTo>
                    <a:lnTo>
                      <a:pt x="296" y="272"/>
                    </a:lnTo>
                    <a:lnTo>
                      <a:pt x="291" y="274"/>
                    </a:lnTo>
                    <a:lnTo>
                      <a:pt x="291" y="275"/>
                    </a:lnTo>
                    <a:lnTo>
                      <a:pt x="291" y="277"/>
                    </a:lnTo>
                    <a:lnTo>
                      <a:pt x="291" y="277"/>
                    </a:lnTo>
                    <a:lnTo>
                      <a:pt x="289" y="285"/>
                    </a:lnTo>
                    <a:lnTo>
                      <a:pt x="291" y="294"/>
                    </a:lnTo>
                    <a:lnTo>
                      <a:pt x="291" y="295"/>
                    </a:lnTo>
                    <a:lnTo>
                      <a:pt x="293" y="299"/>
                    </a:lnTo>
                    <a:lnTo>
                      <a:pt x="294" y="302"/>
                    </a:lnTo>
                    <a:lnTo>
                      <a:pt x="293" y="303"/>
                    </a:lnTo>
                    <a:lnTo>
                      <a:pt x="294" y="307"/>
                    </a:lnTo>
                    <a:lnTo>
                      <a:pt x="304" y="315"/>
                    </a:lnTo>
                    <a:lnTo>
                      <a:pt x="314" y="318"/>
                    </a:lnTo>
                    <a:lnTo>
                      <a:pt x="328" y="327"/>
                    </a:lnTo>
                    <a:lnTo>
                      <a:pt x="329" y="330"/>
                    </a:lnTo>
                    <a:lnTo>
                      <a:pt x="329" y="335"/>
                    </a:lnTo>
                    <a:lnTo>
                      <a:pt x="324" y="345"/>
                    </a:lnTo>
                    <a:lnTo>
                      <a:pt x="323" y="348"/>
                    </a:lnTo>
                    <a:lnTo>
                      <a:pt x="328" y="355"/>
                    </a:lnTo>
                    <a:lnTo>
                      <a:pt x="333" y="358"/>
                    </a:lnTo>
                    <a:lnTo>
                      <a:pt x="339" y="358"/>
                    </a:lnTo>
                    <a:lnTo>
                      <a:pt x="343" y="355"/>
                    </a:lnTo>
                    <a:lnTo>
                      <a:pt x="343" y="357"/>
                    </a:lnTo>
                    <a:lnTo>
                      <a:pt x="344" y="360"/>
                    </a:lnTo>
                    <a:lnTo>
                      <a:pt x="344" y="368"/>
                    </a:lnTo>
                    <a:lnTo>
                      <a:pt x="343" y="373"/>
                    </a:lnTo>
                    <a:lnTo>
                      <a:pt x="338" y="380"/>
                    </a:lnTo>
                    <a:lnTo>
                      <a:pt x="336" y="387"/>
                    </a:lnTo>
                    <a:lnTo>
                      <a:pt x="334" y="390"/>
                    </a:lnTo>
                    <a:lnTo>
                      <a:pt x="334" y="387"/>
                    </a:lnTo>
                    <a:lnTo>
                      <a:pt x="333" y="388"/>
                    </a:lnTo>
                    <a:lnTo>
                      <a:pt x="329" y="395"/>
                    </a:lnTo>
                    <a:lnTo>
                      <a:pt x="331" y="400"/>
                    </a:lnTo>
                    <a:lnTo>
                      <a:pt x="329" y="405"/>
                    </a:lnTo>
                    <a:lnTo>
                      <a:pt x="316" y="411"/>
                    </a:lnTo>
                    <a:lnTo>
                      <a:pt x="306" y="415"/>
                    </a:lnTo>
                    <a:lnTo>
                      <a:pt x="304" y="413"/>
                    </a:lnTo>
                    <a:lnTo>
                      <a:pt x="303" y="415"/>
                    </a:lnTo>
                    <a:lnTo>
                      <a:pt x="288" y="421"/>
                    </a:lnTo>
                    <a:lnTo>
                      <a:pt x="271" y="425"/>
                    </a:lnTo>
                    <a:lnTo>
                      <a:pt x="261" y="425"/>
                    </a:lnTo>
                    <a:lnTo>
                      <a:pt x="253" y="425"/>
                    </a:lnTo>
                    <a:lnTo>
                      <a:pt x="246" y="425"/>
                    </a:lnTo>
                    <a:lnTo>
                      <a:pt x="241" y="425"/>
                    </a:lnTo>
                    <a:lnTo>
                      <a:pt x="236" y="423"/>
                    </a:lnTo>
                    <a:lnTo>
                      <a:pt x="230" y="420"/>
                    </a:lnTo>
                    <a:lnTo>
                      <a:pt x="226" y="420"/>
                    </a:lnTo>
                    <a:lnTo>
                      <a:pt x="223" y="418"/>
                    </a:lnTo>
                    <a:lnTo>
                      <a:pt x="221" y="420"/>
                    </a:lnTo>
                    <a:lnTo>
                      <a:pt x="221" y="423"/>
                    </a:lnTo>
                    <a:lnTo>
                      <a:pt x="223" y="425"/>
                    </a:lnTo>
                    <a:lnTo>
                      <a:pt x="223" y="433"/>
                    </a:lnTo>
                    <a:lnTo>
                      <a:pt x="225" y="436"/>
                    </a:lnTo>
                    <a:lnTo>
                      <a:pt x="225" y="438"/>
                    </a:lnTo>
                    <a:lnTo>
                      <a:pt x="230" y="438"/>
                    </a:lnTo>
                    <a:lnTo>
                      <a:pt x="230" y="443"/>
                    </a:lnTo>
                    <a:lnTo>
                      <a:pt x="230" y="445"/>
                    </a:lnTo>
                    <a:lnTo>
                      <a:pt x="228" y="446"/>
                    </a:lnTo>
                    <a:lnTo>
                      <a:pt x="228" y="448"/>
                    </a:lnTo>
                    <a:lnTo>
                      <a:pt x="223" y="451"/>
                    </a:lnTo>
                    <a:lnTo>
                      <a:pt x="225" y="453"/>
                    </a:lnTo>
                    <a:lnTo>
                      <a:pt x="223" y="456"/>
                    </a:lnTo>
                    <a:lnTo>
                      <a:pt x="223" y="460"/>
                    </a:lnTo>
                    <a:lnTo>
                      <a:pt x="225" y="465"/>
                    </a:lnTo>
                    <a:lnTo>
                      <a:pt x="230" y="466"/>
                    </a:lnTo>
                    <a:lnTo>
                      <a:pt x="228" y="470"/>
                    </a:lnTo>
                    <a:lnTo>
                      <a:pt x="226" y="471"/>
                    </a:lnTo>
                    <a:lnTo>
                      <a:pt x="228" y="475"/>
                    </a:lnTo>
                    <a:lnTo>
                      <a:pt x="226" y="480"/>
                    </a:lnTo>
                    <a:lnTo>
                      <a:pt x="221" y="483"/>
                    </a:lnTo>
                    <a:lnTo>
                      <a:pt x="221" y="485"/>
                    </a:lnTo>
                    <a:lnTo>
                      <a:pt x="215" y="490"/>
                    </a:lnTo>
                    <a:lnTo>
                      <a:pt x="200" y="490"/>
                    </a:lnTo>
                    <a:lnTo>
                      <a:pt x="193" y="488"/>
                    </a:lnTo>
                    <a:lnTo>
                      <a:pt x="185" y="481"/>
                    </a:lnTo>
                    <a:lnTo>
                      <a:pt x="175" y="478"/>
                    </a:lnTo>
                    <a:lnTo>
                      <a:pt x="170" y="480"/>
                    </a:lnTo>
                    <a:lnTo>
                      <a:pt x="168" y="478"/>
                    </a:lnTo>
                    <a:lnTo>
                      <a:pt x="170" y="476"/>
                    </a:lnTo>
                    <a:lnTo>
                      <a:pt x="166" y="476"/>
                    </a:lnTo>
                    <a:lnTo>
                      <a:pt x="161" y="480"/>
                    </a:lnTo>
                    <a:lnTo>
                      <a:pt x="161" y="488"/>
                    </a:lnTo>
                    <a:lnTo>
                      <a:pt x="166" y="493"/>
                    </a:lnTo>
                    <a:lnTo>
                      <a:pt x="168" y="499"/>
                    </a:lnTo>
                    <a:lnTo>
                      <a:pt x="168" y="511"/>
                    </a:lnTo>
                    <a:lnTo>
                      <a:pt x="170" y="514"/>
                    </a:lnTo>
                    <a:lnTo>
                      <a:pt x="175" y="518"/>
                    </a:lnTo>
                    <a:lnTo>
                      <a:pt x="183" y="518"/>
                    </a:lnTo>
                    <a:lnTo>
                      <a:pt x="185" y="518"/>
                    </a:lnTo>
                    <a:lnTo>
                      <a:pt x="183" y="519"/>
                    </a:lnTo>
                    <a:lnTo>
                      <a:pt x="180" y="521"/>
                    </a:lnTo>
                    <a:lnTo>
                      <a:pt x="183" y="523"/>
                    </a:lnTo>
                    <a:lnTo>
                      <a:pt x="191" y="521"/>
                    </a:lnTo>
                    <a:lnTo>
                      <a:pt x="193" y="518"/>
                    </a:lnTo>
                    <a:lnTo>
                      <a:pt x="188" y="518"/>
                    </a:lnTo>
                    <a:lnTo>
                      <a:pt x="186" y="516"/>
                    </a:lnTo>
                    <a:lnTo>
                      <a:pt x="190" y="514"/>
                    </a:lnTo>
                    <a:lnTo>
                      <a:pt x="193" y="514"/>
                    </a:lnTo>
                    <a:lnTo>
                      <a:pt x="198" y="511"/>
                    </a:lnTo>
                    <a:lnTo>
                      <a:pt x="201" y="513"/>
                    </a:lnTo>
                    <a:lnTo>
                      <a:pt x="205" y="518"/>
                    </a:lnTo>
                    <a:lnTo>
                      <a:pt x="203" y="521"/>
                    </a:lnTo>
                    <a:lnTo>
                      <a:pt x="201" y="521"/>
                    </a:lnTo>
                    <a:lnTo>
                      <a:pt x="205" y="526"/>
                    </a:lnTo>
                    <a:lnTo>
                      <a:pt x="206" y="529"/>
                    </a:lnTo>
                    <a:lnTo>
                      <a:pt x="206" y="534"/>
                    </a:lnTo>
                    <a:lnTo>
                      <a:pt x="196" y="539"/>
                    </a:lnTo>
                    <a:lnTo>
                      <a:pt x="193" y="538"/>
                    </a:lnTo>
                    <a:lnTo>
                      <a:pt x="191" y="534"/>
                    </a:lnTo>
                    <a:lnTo>
                      <a:pt x="191" y="531"/>
                    </a:lnTo>
                    <a:lnTo>
                      <a:pt x="191" y="529"/>
                    </a:lnTo>
                    <a:lnTo>
                      <a:pt x="186" y="526"/>
                    </a:lnTo>
                    <a:lnTo>
                      <a:pt x="180" y="529"/>
                    </a:lnTo>
                    <a:lnTo>
                      <a:pt x="175" y="531"/>
                    </a:lnTo>
                    <a:lnTo>
                      <a:pt x="175" y="534"/>
                    </a:lnTo>
                    <a:lnTo>
                      <a:pt x="176" y="538"/>
                    </a:lnTo>
                    <a:lnTo>
                      <a:pt x="181" y="538"/>
                    </a:lnTo>
                    <a:lnTo>
                      <a:pt x="188" y="539"/>
                    </a:lnTo>
                    <a:lnTo>
                      <a:pt x="188" y="541"/>
                    </a:lnTo>
                    <a:lnTo>
                      <a:pt x="183" y="546"/>
                    </a:lnTo>
                    <a:lnTo>
                      <a:pt x="176" y="548"/>
                    </a:lnTo>
                    <a:lnTo>
                      <a:pt x="173" y="551"/>
                    </a:lnTo>
                    <a:lnTo>
                      <a:pt x="175" y="553"/>
                    </a:lnTo>
                    <a:lnTo>
                      <a:pt x="173" y="558"/>
                    </a:lnTo>
                    <a:lnTo>
                      <a:pt x="168" y="561"/>
                    </a:lnTo>
                    <a:lnTo>
                      <a:pt x="170" y="566"/>
                    </a:lnTo>
                    <a:lnTo>
                      <a:pt x="171" y="569"/>
                    </a:lnTo>
                    <a:lnTo>
                      <a:pt x="171" y="571"/>
                    </a:lnTo>
                    <a:lnTo>
                      <a:pt x="171" y="574"/>
                    </a:lnTo>
                    <a:lnTo>
                      <a:pt x="176" y="579"/>
                    </a:lnTo>
                    <a:lnTo>
                      <a:pt x="176" y="583"/>
                    </a:lnTo>
                    <a:lnTo>
                      <a:pt x="175" y="586"/>
                    </a:lnTo>
                    <a:lnTo>
                      <a:pt x="176" y="586"/>
                    </a:lnTo>
                    <a:lnTo>
                      <a:pt x="170" y="591"/>
                    </a:lnTo>
                    <a:lnTo>
                      <a:pt x="168" y="594"/>
                    </a:lnTo>
                    <a:lnTo>
                      <a:pt x="168" y="596"/>
                    </a:lnTo>
                    <a:lnTo>
                      <a:pt x="173" y="597"/>
                    </a:lnTo>
                    <a:lnTo>
                      <a:pt x="175" y="599"/>
                    </a:lnTo>
                    <a:lnTo>
                      <a:pt x="175" y="601"/>
                    </a:lnTo>
                    <a:lnTo>
                      <a:pt x="166" y="602"/>
                    </a:lnTo>
                    <a:lnTo>
                      <a:pt x="161" y="601"/>
                    </a:lnTo>
                    <a:lnTo>
                      <a:pt x="155" y="602"/>
                    </a:lnTo>
                    <a:lnTo>
                      <a:pt x="150" y="607"/>
                    </a:lnTo>
                    <a:lnTo>
                      <a:pt x="145" y="607"/>
                    </a:lnTo>
                    <a:lnTo>
                      <a:pt x="142" y="612"/>
                    </a:lnTo>
                    <a:lnTo>
                      <a:pt x="138" y="612"/>
                    </a:lnTo>
                    <a:lnTo>
                      <a:pt x="137" y="617"/>
                    </a:lnTo>
                    <a:lnTo>
                      <a:pt x="135" y="621"/>
                    </a:lnTo>
                    <a:lnTo>
                      <a:pt x="128" y="626"/>
                    </a:lnTo>
                    <a:lnTo>
                      <a:pt x="128" y="627"/>
                    </a:lnTo>
                    <a:lnTo>
                      <a:pt x="132" y="631"/>
                    </a:lnTo>
                    <a:lnTo>
                      <a:pt x="132" y="636"/>
                    </a:lnTo>
                    <a:lnTo>
                      <a:pt x="137" y="644"/>
                    </a:lnTo>
                    <a:lnTo>
                      <a:pt x="142" y="647"/>
                    </a:lnTo>
                    <a:lnTo>
                      <a:pt x="145" y="649"/>
                    </a:lnTo>
                    <a:lnTo>
                      <a:pt x="152" y="654"/>
                    </a:lnTo>
                    <a:lnTo>
                      <a:pt x="161" y="662"/>
                    </a:lnTo>
                    <a:lnTo>
                      <a:pt x="170" y="661"/>
                    </a:lnTo>
                    <a:lnTo>
                      <a:pt x="173" y="661"/>
                    </a:lnTo>
                    <a:lnTo>
                      <a:pt x="176" y="661"/>
                    </a:lnTo>
                    <a:lnTo>
                      <a:pt x="180" y="661"/>
                    </a:lnTo>
                    <a:lnTo>
                      <a:pt x="181" y="664"/>
                    </a:lnTo>
                    <a:lnTo>
                      <a:pt x="180" y="666"/>
                    </a:lnTo>
                    <a:lnTo>
                      <a:pt x="180" y="667"/>
                    </a:lnTo>
                    <a:lnTo>
                      <a:pt x="181" y="672"/>
                    </a:lnTo>
                    <a:lnTo>
                      <a:pt x="181" y="677"/>
                    </a:lnTo>
                    <a:lnTo>
                      <a:pt x="178" y="681"/>
                    </a:lnTo>
                    <a:lnTo>
                      <a:pt x="181" y="681"/>
                    </a:lnTo>
                    <a:lnTo>
                      <a:pt x="185" y="684"/>
                    </a:lnTo>
                    <a:lnTo>
                      <a:pt x="181" y="686"/>
                    </a:lnTo>
                    <a:lnTo>
                      <a:pt x="181" y="689"/>
                    </a:lnTo>
                    <a:lnTo>
                      <a:pt x="183" y="691"/>
                    </a:lnTo>
                    <a:lnTo>
                      <a:pt x="178" y="694"/>
                    </a:lnTo>
                    <a:lnTo>
                      <a:pt x="175" y="695"/>
                    </a:lnTo>
                    <a:lnTo>
                      <a:pt x="173" y="699"/>
                    </a:lnTo>
                    <a:lnTo>
                      <a:pt x="171" y="700"/>
                    </a:lnTo>
                    <a:lnTo>
                      <a:pt x="168" y="704"/>
                    </a:lnTo>
                    <a:lnTo>
                      <a:pt x="166" y="709"/>
                    </a:lnTo>
                    <a:lnTo>
                      <a:pt x="161" y="709"/>
                    </a:lnTo>
                    <a:lnTo>
                      <a:pt x="157" y="714"/>
                    </a:lnTo>
                    <a:lnTo>
                      <a:pt x="155" y="719"/>
                    </a:lnTo>
                    <a:lnTo>
                      <a:pt x="153" y="724"/>
                    </a:lnTo>
                    <a:lnTo>
                      <a:pt x="148" y="727"/>
                    </a:lnTo>
                    <a:lnTo>
                      <a:pt x="148" y="730"/>
                    </a:lnTo>
                    <a:lnTo>
                      <a:pt x="150" y="729"/>
                    </a:lnTo>
                    <a:lnTo>
                      <a:pt x="153" y="730"/>
                    </a:lnTo>
                    <a:lnTo>
                      <a:pt x="155" y="737"/>
                    </a:lnTo>
                    <a:lnTo>
                      <a:pt x="153" y="740"/>
                    </a:lnTo>
                    <a:lnTo>
                      <a:pt x="150" y="744"/>
                    </a:lnTo>
                    <a:lnTo>
                      <a:pt x="148" y="749"/>
                    </a:lnTo>
                    <a:lnTo>
                      <a:pt x="143" y="752"/>
                    </a:lnTo>
                    <a:lnTo>
                      <a:pt x="140" y="750"/>
                    </a:lnTo>
                    <a:lnTo>
                      <a:pt x="137" y="747"/>
                    </a:lnTo>
                    <a:lnTo>
                      <a:pt x="133" y="745"/>
                    </a:lnTo>
                    <a:lnTo>
                      <a:pt x="137" y="749"/>
                    </a:lnTo>
                    <a:lnTo>
                      <a:pt x="137" y="752"/>
                    </a:lnTo>
                    <a:lnTo>
                      <a:pt x="138" y="754"/>
                    </a:lnTo>
                    <a:lnTo>
                      <a:pt x="137" y="757"/>
                    </a:lnTo>
                    <a:lnTo>
                      <a:pt x="130" y="762"/>
                    </a:lnTo>
                    <a:lnTo>
                      <a:pt x="127" y="769"/>
                    </a:lnTo>
                    <a:lnTo>
                      <a:pt x="128" y="775"/>
                    </a:lnTo>
                    <a:lnTo>
                      <a:pt x="133" y="782"/>
                    </a:lnTo>
                    <a:lnTo>
                      <a:pt x="137" y="792"/>
                    </a:lnTo>
                    <a:lnTo>
                      <a:pt x="137" y="795"/>
                    </a:lnTo>
                    <a:lnTo>
                      <a:pt x="138" y="797"/>
                    </a:lnTo>
                    <a:lnTo>
                      <a:pt x="137" y="798"/>
                    </a:lnTo>
                    <a:lnTo>
                      <a:pt x="133" y="802"/>
                    </a:lnTo>
                    <a:lnTo>
                      <a:pt x="137" y="803"/>
                    </a:lnTo>
                    <a:lnTo>
                      <a:pt x="138" y="803"/>
                    </a:lnTo>
                    <a:lnTo>
                      <a:pt x="143" y="807"/>
                    </a:lnTo>
                    <a:lnTo>
                      <a:pt x="143" y="810"/>
                    </a:lnTo>
                    <a:lnTo>
                      <a:pt x="152" y="815"/>
                    </a:lnTo>
                    <a:lnTo>
                      <a:pt x="157" y="818"/>
                    </a:lnTo>
                    <a:lnTo>
                      <a:pt x="158" y="823"/>
                    </a:lnTo>
                    <a:lnTo>
                      <a:pt x="155" y="822"/>
                    </a:lnTo>
                    <a:lnTo>
                      <a:pt x="150" y="820"/>
                    </a:lnTo>
                    <a:lnTo>
                      <a:pt x="143" y="815"/>
                    </a:lnTo>
                    <a:lnTo>
                      <a:pt x="138" y="813"/>
                    </a:lnTo>
                    <a:lnTo>
                      <a:pt x="137" y="812"/>
                    </a:lnTo>
                    <a:lnTo>
                      <a:pt x="105" y="812"/>
                    </a:lnTo>
                    <a:lnTo>
                      <a:pt x="88" y="815"/>
                    </a:lnTo>
                    <a:lnTo>
                      <a:pt x="83" y="813"/>
                    </a:lnTo>
                    <a:lnTo>
                      <a:pt x="72" y="812"/>
                    </a:lnTo>
                    <a:lnTo>
                      <a:pt x="68" y="803"/>
                    </a:lnTo>
                    <a:lnTo>
                      <a:pt x="65" y="795"/>
                    </a:lnTo>
                    <a:lnTo>
                      <a:pt x="60" y="790"/>
                    </a:lnTo>
                    <a:lnTo>
                      <a:pt x="59" y="779"/>
                    </a:lnTo>
                    <a:lnTo>
                      <a:pt x="59" y="772"/>
                    </a:lnTo>
                    <a:lnTo>
                      <a:pt x="54" y="772"/>
                    </a:lnTo>
                    <a:lnTo>
                      <a:pt x="45" y="775"/>
                    </a:lnTo>
                    <a:lnTo>
                      <a:pt x="42" y="780"/>
                    </a:lnTo>
                    <a:lnTo>
                      <a:pt x="37" y="780"/>
                    </a:lnTo>
                    <a:lnTo>
                      <a:pt x="27" y="760"/>
                    </a:lnTo>
                    <a:lnTo>
                      <a:pt x="25" y="754"/>
                    </a:lnTo>
                    <a:lnTo>
                      <a:pt x="29" y="734"/>
                    </a:lnTo>
                    <a:lnTo>
                      <a:pt x="34" y="727"/>
                    </a:lnTo>
                    <a:lnTo>
                      <a:pt x="42" y="720"/>
                    </a:lnTo>
                    <a:lnTo>
                      <a:pt x="44" y="709"/>
                    </a:lnTo>
                    <a:lnTo>
                      <a:pt x="42" y="697"/>
                    </a:lnTo>
                    <a:lnTo>
                      <a:pt x="39" y="689"/>
                    </a:lnTo>
                    <a:lnTo>
                      <a:pt x="40" y="679"/>
                    </a:lnTo>
                    <a:lnTo>
                      <a:pt x="45" y="674"/>
                    </a:lnTo>
                    <a:lnTo>
                      <a:pt x="40" y="664"/>
                    </a:lnTo>
                    <a:lnTo>
                      <a:pt x="40" y="659"/>
                    </a:lnTo>
                    <a:lnTo>
                      <a:pt x="45" y="654"/>
                    </a:lnTo>
                    <a:lnTo>
                      <a:pt x="42" y="644"/>
                    </a:lnTo>
                    <a:lnTo>
                      <a:pt x="40" y="632"/>
                    </a:lnTo>
                    <a:lnTo>
                      <a:pt x="37" y="627"/>
                    </a:lnTo>
                    <a:lnTo>
                      <a:pt x="39" y="622"/>
                    </a:lnTo>
                    <a:lnTo>
                      <a:pt x="44" y="617"/>
                    </a:lnTo>
                    <a:lnTo>
                      <a:pt x="44" y="612"/>
                    </a:lnTo>
                    <a:lnTo>
                      <a:pt x="39" y="604"/>
                    </a:lnTo>
                    <a:lnTo>
                      <a:pt x="30" y="599"/>
                    </a:lnTo>
                    <a:lnTo>
                      <a:pt x="25" y="599"/>
                    </a:lnTo>
                    <a:lnTo>
                      <a:pt x="24" y="601"/>
                    </a:lnTo>
                    <a:lnTo>
                      <a:pt x="22" y="597"/>
                    </a:lnTo>
                    <a:lnTo>
                      <a:pt x="24" y="594"/>
                    </a:lnTo>
                    <a:lnTo>
                      <a:pt x="34" y="594"/>
                    </a:lnTo>
                    <a:lnTo>
                      <a:pt x="40" y="589"/>
                    </a:lnTo>
                    <a:lnTo>
                      <a:pt x="39" y="584"/>
                    </a:lnTo>
                    <a:lnTo>
                      <a:pt x="35" y="583"/>
                    </a:lnTo>
                    <a:lnTo>
                      <a:pt x="32" y="584"/>
                    </a:lnTo>
                    <a:lnTo>
                      <a:pt x="27" y="584"/>
                    </a:lnTo>
                    <a:lnTo>
                      <a:pt x="25" y="574"/>
                    </a:lnTo>
                    <a:lnTo>
                      <a:pt x="20" y="564"/>
                    </a:lnTo>
                    <a:lnTo>
                      <a:pt x="20" y="559"/>
                    </a:lnTo>
                    <a:lnTo>
                      <a:pt x="20" y="551"/>
                    </a:lnTo>
                    <a:lnTo>
                      <a:pt x="14" y="549"/>
                    </a:lnTo>
                    <a:lnTo>
                      <a:pt x="10" y="543"/>
                    </a:lnTo>
                    <a:lnTo>
                      <a:pt x="10" y="526"/>
                    </a:lnTo>
                    <a:lnTo>
                      <a:pt x="15" y="523"/>
                    </a:lnTo>
                    <a:lnTo>
                      <a:pt x="17" y="518"/>
                    </a:lnTo>
                    <a:lnTo>
                      <a:pt x="14" y="513"/>
                    </a:lnTo>
                    <a:lnTo>
                      <a:pt x="10" y="511"/>
                    </a:lnTo>
                    <a:lnTo>
                      <a:pt x="7" y="499"/>
                    </a:lnTo>
                    <a:lnTo>
                      <a:pt x="7" y="486"/>
                    </a:lnTo>
                    <a:lnTo>
                      <a:pt x="9" y="470"/>
                    </a:lnTo>
                    <a:lnTo>
                      <a:pt x="4" y="463"/>
                    </a:lnTo>
                    <a:lnTo>
                      <a:pt x="2" y="455"/>
                    </a:lnTo>
                    <a:lnTo>
                      <a:pt x="12" y="445"/>
                    </a:lnTo>
                    <a:lnTo>
                      <a:pt x="14" y="433"/>
                    </a:lnTo>
                    <a:lnTo>
                      <a:pt x="19" y="430"/>
                    </a:lnTo>
                    <a:lnTo>
                      <a:pt x="24" y="426"/>
                    </a:lnTo>
                    <a:lnTo>
                      <a:pt x="9" y="400"/>
                    </a:lnTo>
                    <a:lnTo>
                      <a:pt x="10" y="392"/>
                    </a:lnTo>
                    <a:lnTo>
                      <a:pt x="10" y="385"/>
                    </a:lnTo>
                    <a:lnTo>
                      <a:pt x="10" y="370"/>
                    </a:lnTo>
                    <a:lnTo>
                      <a:pt x="15" y="362"/>
                    </a:lnTo>
                    <a:lnTo>
                      <a:pt x="20" y="355"/>
                    </a:lnTo>
                    <a:lnTo>
                      <a:pt x="20" y="348"/>
                    </a:lnTo>
                    <a:lnTo>
                      <a:pt x="15" y="340"/>
                    </a:lnTo>
                    <a:lnTo>
                      <a:pt x="12" y="338"/>
                    </a:lnTo>
                    <a:lnTo>
                      <a:pt x="17" y="330"/>
                    </a:lnTo>
                    <a:lnTo>
                      <a:pt x="15" y="322"/>
                    </a:lnTo>
                    <a:lnTo>
                      <a:pt x="20" y="313"/>
                    </a:lnTo>
                    <a:lnTo>
                      <a:pt x="24" y="312"/>
                    </a:lnTo>
                    <a:lnTo>
                      <a:pt x="25" y="302"/>
                    </a:lnTo>
                    <a:lnTo>
                      <a:pt x="24" y="284"/>
                    </a:lnTo>
                    <a:lnTo>
                      <a:pt x="20" y="282"/>
                    </a:lnTo>
                    <a:lnTo>
                      <a:pt x="17" y="269"/>
                    </a:lnTo>
                    <a:lnTo>
                      <a:pt x="14" y="262"/>
                    </a:lnTo>
                    <a:lnTo>
                      <a:pt x="7" y="254"/>
                    </a:lnTo>
                    <a:lnTo>
                      <a:pt x="7" y="250"/>
                    </a:lnTo>
                    <a:lnTo>
                      <a:pt x="2" y="244"/>
                    </a:lnTo>
                    <a:lnTo>
                      <a:pt x="0" y="234"/>
                    </a:lnTo>
                    <a:lnTo>
                      <a:pt x="0" y="225"/>
                    </a:lnTo>
                    <a:lnTo>
                      <a:pt x="9" y="222"/>
                    </a:lnTo>
                    <a:lnTo>
                      <a:pt x="9" y="212"/>
                    </a:lnTo>
                    <a:lnTo>
                      <a:pt x="12" y="207"/>
                    </a:lnTo>
                    <a:lnTo>
                      <a:pt x="12" y="197"/>
                    </a:lnTo>
                    <a:lnTo>
                      <a:pt x="9" y="191"/>
                    </a:lnTo>
                    <a:lnTo>
                      <a:pt x="7" y="176"/>
                    </a:lnTo>
                    <a:lnTo>
                      <a:pt x="10" y="174"/>
                    </a:lnTo>
                    <a:lnTo>
                      <a:pt x="12" y="157"/>
                    </a:lnTo>
                    <a:lnTo>
                      <a:pt x="17" y="152"/>
                    </a:lnTo>
                    <a:lnTo>
                      <a:pt x="24" y="137"/>
                    </a:lnTo>
                    <a:lnTo>
                      <a:pt x="30" y="131"/>
                    </a:lnTo>
                    <a:lnTo>
                      <a:pt x="34" y="129"/>
                    </a:lnTo>
                    <a:lnTo>
                      <a:pt x="39" y="124"/>
                    </a:lnTo>
                    <a:lnTo>
                      <a:pt x="35" y="122"/>
                    </a:lnTo>
                    <a:lnTo>
                      <a:pt x="35" y="116"/>
                    </a:lnTo>
                    <a:lnTo>
                      <a:pt x="34" y="114"/>
                    </a:lnTo>
                    <a:lnTo>
                      <a:pt x="30" y="111"/>
                    </a:lnTo>
                    <a:lnTo>
                      <a:pt x="32" y="107"/>
                    </a:lnTo>
                    <a:lnTo>
                      <a:pt x="35" y="104"/>
                    </a:lnTo>
                    <a:lnTo>
                      <a:pt x="35" y="99"/>
                    </a:lnTo>
                    <a:lnTo>
                      <a:pt x="30" y="93"/>
                    </a:lnTo>
                    <a:lnTo>
                      <a:pt x="29" y="84"/>
                    </a:lnTo>
                    <a:lnTo>
                      <a:pt x="32" y="81"/>
                    </a:lnTo>
                    <a:lnTo>
                      <a:pt x="30" y="76"/>
                    </a:lnTo>
                    <a:lnTo>
                      <a:pt x="25" y="73"/>
                    </a:lnTo>
                    <a:lnTo>
                      <a:pt x="29" y="68"/>
                    </a:lnTo>
                    <a:lnTo>
                      <a:pt x="57" y="53"/>
                    </a:lnTo>
                    <a:lnTo>
                      <a:pt x="63" y="28"/>
                    </a:lnTo>
                    <a:lnTo>
                      <a:pt x="60" y="23"/>
                    </a:lnTo>
                    <a:lnTo>
                      <a:pt x="60" y="23"/>
                    </a:lnTo>
                    <a:close/>
                    <a:moveTo>
                      <a:pt x="259" y="896"/>
                    </a:moveTo>
                    <a:lnTo>
                      <a:pt x="263" y="900"/>
                    </a:lnTo>
                    <a:lnTo>
                      <a:pt x="268" y="896"/>
                    </a:lnTo>
                    <a:lnTo>
                      <a:pt x="273" y="896"/>
                    </a:lnTo>
                    <a:lnTo>
                      <a:pt x="278" y="891"/>
                    </a:lnTo>
                    <a:lnTo>
                      <a:pt x="271" y="891"/>
                    </a:lnTo>
                    <a:lnTo>
                      <a:pt x="268" y="895"/>
                    </a:lnTo>
                    <a:lnTo>
                      <a:pt x="261" y="895"/>
                    </a:lnTo>
                    <a:lnTo>
                      <a:pt x="259" y="896"/>
                    </a:lnTo>
                    <a:lnTo>
                      <a:pt x="259" y="896"/>
                    </a:lnTo>
                    <a:close/>
                    <a:moveTo>
                      <a:pt x="150" y="827"/>
                    </a:moveTo>
                    <a:lnTo>
                      <a:pt x="152" y="827"/>
                    </a:lnTo>
                    <a:lnTo>
                      <a:pt x="155" y="832"/>
                    </a:lnTo>
                    <a:lnTo>
                      <a:pt x="163" y="838"/>
                    </a:lnTo>
                    <a:lnTo>
                      <a:pt x="165" y="850"/>
                    </a:lnTo>
                    <a:lnTo>
                      <a:pt x="163" y="847"/>
                    </a:lnTo>
                    <a:lnTo>
                      <a:pt x="160" y="848"/>
                    </a:lnTo>
                    <a:lnTo>
                      <a:pt x="158" y="852"/>
                    </a:lnTo>
                    <a:lnTo>
                      <a:pt x="150" y="827"/>
                    </a:lnTo>
                    <a:lnTo>
                      <a:pt x="150" y="827"/>
                    </a:lnTo>
                    <a:close/>
                    <a:moveTo>
                      <a:pt x="158" y="853"/>
                    </a:moveTo>
                    <a:lnTo>
                      <a:pt x="163" y="855"/>
                    </a:lnTo>
                    <a:lnTo>
                      <a:pt x="168" y="855"/>
                    </a:lnTo>
                    <a:lnTo>
                      <a:pt x="171" y="858"/>
                    </a:lnTo>
                    <a:lnTo>
                      <a:pt x="175" y="867"/>
                    </a:lnTo>
                    <a:lnTo>
                      <a:pt x="180" y="867"/>
                    </a:lnTo>
                    <a:lnTo>
                      <a:pt x="186" y="872"/>
                    </a:lnTo>
                    <a:lnTo>
                      <a:pt x="186" y="877"/>
                    </a:lnTo>
                    <a:lnTo>
                      <a:pt x="191" y="878"/>
                    </a:lnTo>
                    <a:lnTo>
                      <a:pt x="211" y="883"/>
                    </a:lnTo>
                    <a:lnTo>
                      <a:pt x="213" y="885"/>
                    </a:lnTo>
                    <a:lnTo>
                      <a:pt x="220" y="888"/>
                    </a:lnTo>
                    <a:lnTo>
                      <a:pt x="226" y="893"/>
                    </a:lnTo>
                    <a:lnTo>
                      <a:pt x="231" y="893"/>
                    </a:lnTo>
                    <a:lnTo>
                      <a:pt x="240" y="891"/>
                    </a:lnTo>
                    <a:lnTo>
                      <a:pt x="245" y="893"/>
                    </a:lnTo>
                    <a:lnTo>
                      <a:pt x="245" y="896"/>
                    </a:lnTo>
                    <a:lnTo>
                      <a:pt x="240" y="900"/>
                    </a:lnTo>
                    <a:lnTo>
                      <a:pt x="236" y="898"/>
                    </a:lnTo>
                    <a:lnTo>
                      <a:pt x="231" y="900"/>
                    </a:lnTo>
                    <a:lnTo>
                      <a:pt x="231" y="903"/>
                    </a:lnTo>
                    <a:lnTo>
                      <a:pt x="226" y="906"/>
                    </a:lnTo>
                    <a:lnTo>
                      <a:pt x="221" y="908"/>
                    </a:lnTo>
                    <a:lnTo>
                      <a:pt x="215" y="906"/>
                    </a:lnTo>
                    <a:lnTo>
                      <a:pt x="210" y="903"/>
                    </a:lnTo>
                    <a:lnTo>
                      <a:pt x="200" y="903"/>
                    </a:lnTo>
                    <a:lnTo>
                      <a:pt x="193" y="903"/>
                    </a:lnTo>
                    <a:lnTo>
                      <a:pt x="183" y="903"/>
                    </a:lnTo>
                    <a:lnTo>
                      <a:pt x="175" y="905"/>
                    </a:lnTo>
                    <a:lnTo>
                      <a:pt x="171" y="905"/>
                    </a:lnTo>
                    <a:lnTo>
                      <a:pt x="170" y="896"/>
                    </a:lnTo>
                    <a:lnTo>
                      <a:pt x="181" y="896"/>
                    </a:lnTo>
                    <a:lnTo>
                      <a:pt x="188" y="895"/>
                    </a:lnTo>
                    <a:lnTo>
                      <a:pt x="191" y="893"/>
                    </a:lnTo>
                    <a:lnTo>
                      <a:pt x="193" y="891"/>
                    </a:lnTo>
                    <a:lnTo>
                      <a:pt x="186" y="893"/>
                    </a:lnTo>
                    <a:lnTo>
                      <a:pt x="180" y="893"/>
                    </a:lnTo>
                    <a:lnTo>
                      <a:pt x="171" y="895"/>
                    </a:lnTo>
                    <a:lnTo>
                      <a:pt x="170" y="895"/>
                    </a:lnTo>
                    <a:lnTo>
                      <a:pt x="158" y="85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44" name="Freeform 175"/>
              <p:cNvSpPr>
                <a:spLocks noEditPoints="1"/>
              </p:cNvSpPr>
              <p:nvPr/>
            </p:nvSpPr>
            <p:spPr bwMode="auto">
              <a:xfrm>
                <a:off x="5507444" y="3476194"/>
                <a:ext cx="140202" cy="539546"/>
              </a:xfrm>
              <a:custGeom>
                <a:avLst/>
                <a:gdLst/>
                <a:ahLst/>
                <a:cxnLst>
                  <a:cxn ang="0">
                    <a:pos x="178" y="997"/>
                  </a:cxn>
                  <a:cxn ang="0">
                    <a:pos x="176" y="1013"/>
                  </a:cxn>
                  <a:cxn ang="0">
                    <a:pos x="224" y="1007"/>
                  </a:cxn>
                  <a:cxn ang="0">
                    <a:pos x="171" y="954"/>
                  </a:cxn>
                  <a:cxn ang="0">
                    <a:pos x="203" y="922"/>
                  </a:cxn>
                  <a:cxn ang="0">
                    <a:pos x="97" y="811"/>
                  </a:cxn>
                  <a:cxn ang="0">
                    <a:pos x="92" y="686"/>
                  </a:cxn>
                  <a:cxn ang="0">
                    <a:pos x="72" y="532"/>
                  </a:cxn>
                  <a:cxn ang="0">
                    <a:pos x="55" y="346"/>
                  </a:cxn>
                  <a:cxn ang="0">
                    <a:pos x="88" y="201"/>
                  </a:cxn>
                  <a:cxn ang="0">
                    <a:pos x="58" y="23"/>
                  </a:cxn>
                  <a:cxn ang="0">
                    <a:pos x="30" y="68"/>
                  </a:cxn>
                  <a:cxn ang="0">
                    <a:pos x="30" y="203"/>
                  </a:cxn>
                  <a:cxn ang="0">
                    <a:pos x="20" y="311"/>
                  </a:cxn>
                  <a:cxn ang="0">
                    <a:pos x="28" y="414"/>
                  </a:cxn>
                  <a:cxn ang="0">
                    <a:pos x="7" y="492"/>
                  </a:cxn>
                  <a:cxn ang="0">
                    <a:pos x="15" y="575"/>
                  </a:cxn>
                  <a:cxn ang="0">
                    <a:pos x="48" y="623"/>
                  </a:cxn>
                  <a:cxn ang="0">
                    <a:pos x="50" y="668"/>
                  </a:cxn>
                  <a:cxn ang="0">
                    <a:pos x="43" y="739"/>
                  </a:cxn>
                  <a:cxn ang="0">
                    <a:pos x="17" y="733"/>
                  </a:cxn>
                  <a:cxn ang="0">
                    <a:pos x="23" y="763"/>
                  </a:cxn>
                  <a:cxn ang="0">
                    <a:pos x="53" y="789"/>
                  </a:cxn>
                  <a:cxn ang="0">
                    <a:pos x="48" y="819"/>
                  </a:cxn>
                  <a:cxn ang="0">
                    <a:pos x="55" y="861"/>
                  </a:cxn>
                  <a:cxn ang="0">
                    <a:pos x="85" y="905"/>
                  </a:cxn>
                  <a:cxn ang="0">
                    <a:pos x="95" y="907"/>
                  </a:cxn>
                  <a:cxn ang="0">
                    <a:pos x="107" y="922"/>
                  </a:cxn>
                  <a:cxn ang="0">
                    <a:pos x="100" y="952"/>
                  </a:cxn>
                  <a:cxn ang="0">
                    <a:pos x="145" y="937"/>
                  </a:cxn>
                  <a:cxn ang="0">
                    <a:pos x="128" y="964"/>
                  </a:cxn>
                  <a:cxn ang="0">
                    <a:pos x="143" y="965"/>
                  </a:cxn>
                  <a:cxn ang="0">
                    <a:pos x="163" y="942"/>
                  </a:cxn>
                  <a:cxn ang="0">
                    <a:pos x="25" y="640"/>
                  </a:cxn>
                  <a:cxn ang="0">
                    <a:pos x="15" y="616"/>
                  </a:cxn>
                  <a:cxn ang="0">
                    <a:pos x="10" y="675"/>
                  </a:cxn>
                  <a:cxn ang="0">
                    <a:pos x="22" y="675"/>
                  </a:cxn>
                  <a:cxn ang="0">
                    <a:pos x="37" y="695"/>
                  </a:cxn>
                  <a:cxn ang="0">
                    <a:pos x="18" y="698"/>
                  </a:cxn>
                  <a:cxn ang="0">
                    <a:pos x="42" y="690"/>
                  </a:cxn>
                  <a:cxn ang="0">
                    <a:pos x="25" y="703"/>
                  </a:cxn>
                  <a:cxn ang="0">
                    <a:pos x="25" y="724"/>
                  </a:cxn>
                  <a:cxn ang="0">
                    <a:pos x="37" y="816"/>
                  </a:cxn>
                  <a:cxn ang="0">
                    <a:pos x="23" y="819"/>
                  </a:cxn>
                  <a:cxn ang="0">
                    <a:pos x="32" y="846"/>
                  </a:cxn>
                  <a:cxn ang="0">
                    <a:pos x="50" y="831"/>
                  </a:cxn>
                  <a:cxn ang="0">
                    <a:pos x="42" y="874"/>
                  </a:cxn>
                  <a:cxn ang="0">
                    <a:pos x="60" y="882"/>
                  </a:cxn>
                  <a:cxn ang="0">
                    <a:pos x="67" y="900"/>
                  </a:cxn>
                  <a:cxn ang="0">
                    <a:pos x="67" y="912"/>
                  </a:cxn>
                  <a:cxn ang="0">
                    <a:pos x="72" y="925"/>
                  </a:cxn>
                  <a:cxn ang="0">
                    <a:pos x="80" y="930"/>
                  </a:cxn>
                  <a:cxn ang="0">
                    <a:pos x="93" y="967"/>
                  </a:cxn>
                  <a:cxn ang="0">
                    <a:pos x="90" y="969"/>
                  </a:cxn>
                  <a:cxn ang="0">
                    <a:pos x="107" y="975"/>
                  </a:cxn>
                  <a:cxn ang="0">
                    <a:pos x="141" y="990"/>
                  </a:cxn>
                  <a:cxn ang="0">
                    <a:pos x="150" y="984"/>
                  </a:cxn>
                  <a:cxn ang="0">
                    <a:pos x="178" y="985"/>
                  </a:cxn>
                  <a:cxn ang="0">
                    <a:pos x="263" y="1033"/>
                  </a:cxn>
                  <a:cxn ang="0">
                    <a:pos x="241" y="1018"/>
                  </a:cxn>
                  <a:cxn ang="0">
                    <a:pos x="216" y="1025"/>
                  </a:cxn>
                </a:cxnLst>
                <a:rect l="0" t="0" r="r" b="b"/>
                <a:pathLst>
                  <a:path w="263" h="1040">
                    <a:moveTo>
                      <a:pt x="224" y="1007"/>
                    </a:moveTo>
                    <a:lnTo>
                      <a:pt x="223" y="998"/>
                    </a:lnTo>
                    <a:lnTo>
                      <a:pt x="219" y="998"/>
                    </a:lnTo>
                    <a:lnTo>
                      <a:pt x="216" y="995"/>
                    </a:lnTo>
                    <a:lnTo>
                      <a:pt x="206" y="993"/>
                    </a:lnTo>
                    <a:lnTo>
                      <a:pt x="195" y="990"/>
                    </a:lnTo>
                    <a:lnTo>
                      <a:pt x="190" y="989"/>
                    </a:lnTo>
                    <a:lnTo>
                      <a:pt x="190" y="990"/>
                    </a:lnTo>
                    <a:lnTo>
                      <a:pt x="190" y="992"/>
                    </a:lnTo>
                    <a:lnTo>
                      <a:pt x="188" y="993"/>
                    </a:lnTo>
                    <a:lnTo>
                      <a:pt x="186" y="992"/>
                    </a:lnTo>
                    <a:lnTo>
                      <a:pt x="178" y="989"/>
                    </a:lnTo>
                    <a:lnTo>
                      <a:pt x="175" y="987"/>
                    </a:lnTo>
                    <a:lnTo>
                      <a:pt x="173" y="989"/>
                    </a:lnTo>
                    <a:lnTo>
                      <a:pt x="175" y="990"/>
                    </a:lnTo>
                    <a:lnTo>
                      <a:pt x="185" y="995"/>
                    </a:lnTo>
                    <a:lnTo>
                      <a:pt x="186" y="997"/>
                    </a:lnTo>
                    <a:lnTo>
                      <a:pt x="183" y="997"/>
                    </a:lnTo>
                    <a:lnTo>
                      <a:pt x="181" y="997"/>
                    </a:lnTo>
                    <a:lnTo>
                      <a:pt x="181" y="998"/>
                    </a:lnTo>
                    <a:lnTo>
                      <a:pt x="180" y="998"/>
                    </a:lnTo>
                    <a:lnTo>
                      <a:pt x="178" y="997"/>
                    </a:lnTo>
                    <a:lnTo>
                      <a:pt x="173" y="993"/>
                    </a:lnTo>
                    <a:lnTo>
                      <a:pt x="171" y="995"/>
                    </a:lnTo>
                    <a:lnTo>
                      <a:pt x="171" y="998"/>
                    </a:lnTo>
                    <a:lnTo>
                      <a:pt x="170" y="998"/>
                    </a:lnTo>
                    <a:lnTo>
                      <a:pt x="161" y="998"/>
                    </a:lnTo>
                    <a:lnTo>
                      <a:pt x="160" y="1000"/>
                    </a:lnTo>
                    <a:lnTo>
                      <a:pt x="161" y="1002"/>
                    </a:lnTo>
                    <a:lnTo>
                      <a:pt x="160" y="1002"/>
                    </a:lnTo>
                    <a:lnTo>
                      <a:pt x="156" y="1002"/>
                    </a:lnTo>
                    <a:lnTo>
                      <a:pt x="151" y="1003"/>
                    </a:lnTo>
                    <a:lnTo>
                      <a:pt x="153" y="1005"/>
                    </a:lnTo>
                    <a:lnTo>
                      <a:pt x="158" y="1007"/>
                    </a:lnTo>
                    <a:lnTo>
                      <a:pt x="163" y="1007"/>
                    </a:lnTo>
                    <a:lnTo>
                      <a:pt x="163" y="1003"/>
                    </a:lnTo>
                    <a:lnTo>
                      <a:pt x="165" y="1003"/>
                    </a:lnTo>
                    <a:lnTo>
                      <a:pt x="168" y="1003"/>
                    </a:lnTo>
                    <a:lnTo>
                      <a:pt x="173" y="1007"/>
                    </a:lnTo>
                    <a:lnTo>
                      <a:pt x="175" y="1007"/>
                    </a:lnTo>
                    <a:lnTo>
                      <a:pt x="176" y="1008"/>
                    </a:lnTo>
                    <a:lnTo>
                      <a:pt x="176" y="1010"/>
                    </a:lnTo>
                    <a:lnTo>
                      <a:pt x="180" y="1012"/>
                    </a:lnTo>
                    <a:lnTo>
                      <a:pt x="176" y="1013"/>
                    </a:lnTo>
                    <a:lnTo>
                      <a:pt x="173" y="1017"/>
                    </a:lnTo>
                    <a:lnTo>
                      <a:pt x="176" y="1020"/>
                    </a:lnTo>
                    <a:lnTo>
                      <a:pt x="180" y="1020"/>
                    </a:lnTo>
                    <a:lnTo>
                      <a:pt x="183" y="1022"/>
                    </a:lnTo>
                    <a:lnTo>
                      <a:pt x="186" y="1025"/>
                    </a:lnTo>
                    <a:lnTo>
                      <a:pt x="190" y="1025"/>
                    </a:lnTo>
                    <a:lnTo>
                      <a:pt x="190" y="1023"/>
                    </a:lnTo>
                    <a:lnTo>
                      <a:pt x="186" y="1022"/>
                    </a:lnTo>
                    <a:lnTo>
                      <a:pt x="181" y="1018"/>
                    </a:lnTo>
                    <a:lnTo>
                      <a:pt x="181" y="1017"/>
                    </a:lnTo>
                    <a:lnTo>
                      <a:pt x="183" y="1017"/>
                    </a:lnTo>
                    <a:lnTo>
                      <a:pt x="186" y="1018"/>
                    </a:lnTo>
                    <a:lnTo>
                      <a:pt x="190" y="1015"/>
                    </a:lnTo>
                    <a:lnTo>
                      <a:pt x="190" y="1013"/>
                    </a:lnTo>
                    <a:lnTo>
                      <a:pt x="186" y="1013"/>
                    </a:lnTo>
                    <a:lnTo>
                      <a:pt x="185" y="1012"/>
                    </a:lnTo>
                    <a:lnTo>
                      <a:pt x="195" y="1008"/>
                    </a:lnTo>
                    <a:lnTo>
                      <a:pt x="198" y="1007"/>
                    </a:lnTo>
                    <a:lnTo>
                      <a:pt x="218" y="1010"/>
                    </a:lnTo>
                    <a:lnTo>
                      <a:pt x="219" y="1008"/>
                    </a:lnTo>
                    <a:lnTo>
                      <a:pt x="219" y="1007"/>
                    </a:lnTo>
                    <a:lnTo>
                      <a:pt x="224" y="1007"/>
                    </a:lnTo>
                    <a:lnTo>
                      <a:pt x="224" y="1007"/>
                    </a:lnTo>
                    <a:close/>
                    <a:moveTo>
                      <a:pt x="223" y="997"/>
                    </a:moveTo>
                    <a:lnTo>
                      <a:pt x="216" y="995"/>
                    </a:lnTo>
                    <a:lnTo>
                      <a:pt x="205" y="989"/>
                    </a:lnTo>
                    <a:lnTo>
                      <a:pt x="196" y="985"/>
                    </a:lnTo>
                    <a:lnTo>
                      <a:pt x="193" y="985"/>
                    </a:lnTo>
                    <a:lnTo>
                      <a:pt x="188" y="984"/>
                    </a:lnTo>
                    <a:lnTo>
                      <a:pt x="183" y="979"/>
                    </a:lnTo>
                    <a:lnTo>
                      <a:pt x="183" y="977"/>
                    </a:lnTo>
                    <a:lnTo>
                      <a:pt x="183" y="975"/>
                    </a:lnTo>
                    <a:lnTo>
                      <a:pt x="190" y="972"/>
                    </a:lnTo>
                    <a:lnTo>
                      <a:pt x="191" y="970"/>
                    </a:lnTo>
                    <a:lnTo>
                      <a:pt x="196" y="969"/>
                    </a:lnTo>
                    <a:lnTo>
                      <a:pt x="200" y="964"/>
                    </a:lnTo>
                    <a:lnTo>
                      <a:pt x="198" y="960"/>
                    </a:lnTo>
                    <a:lnTo>
                      <a:pt x="193" y="959"/>
                    </a:lnTo>
                    <a:lnTo>
                      <a:pt x="185" y="964"/>
                    </a:lnTo>
                    <a:lnTo>
                      <a:pt x="181" y="967"/>
                    </a:lnTo>
                    <a:lnTo>
                      <a:pt x="178" y="967"/>
                    </a:lnTo>
                    <a:lnTo>
                      <a:pt x="173" y="962"/>
                    </a:lnTo>
                    <a:lnTo>
                      <a:pt x="173" y="957"/>
                    </a:lnTo>
                    <a:lnTo>
                      <a:pt x="171" y="954"/>
                    </a:lnTo>
                    <a:lnTo>
                      <a:pt x="176" y="950"/>
                    </a:lnTo>
                    <a:lnTo>
                      <a:pt x="176" y="947"/>
                    </a:lnTo>
                    <a:lnTo>
                      <a:pt x="173" y="947"/>
                    </a:lnTo>
                    <a:lnTo>
                      <a:pt x="170" y="945"/>
                    </a:lnTo>
                    <a:lnTo>
                      <a:pt x="173" y="942"/>
                    </a:lnTo>
                    <a:lnTo>
                      <a:pt x="176" y="942"/>
                    </a:lnTo>
                    <a:lnTo>
                      <a:pt x="181" y="945"/>
                    </a:lnTo>
                    <a:lnTo>
                      <a:pt x="181" y="942"/>
                    </a:lnTo>
                    <a:lnTo>
                      <a:pt x="186" y="939"/>
                    </a:lnTo>
                    <a:lnTo>
                      <a:pt x="186" y="937"/>
                    </a:lnTo>
                    <a:lnTo>
                      <a:pt x="186" y="934"/>
                    </a:lnTo>
                    <a:lnTo>
                      <a:pt x="188" y="930"/>
                    </a:lnTo>
                    <a:lnTo>
                      <a:pt x="191" y="930"/>
                    </a:lnTo>
                    <a:lnTo>
                      <a:pt x="195" y="934"/>
                    </a:lnTo>
                    <a:lnTo>
                      <a:pt x="196" y="932"/>
                    </a:lnTo>
                    <a:lnTo>
                      <a:pt x="203" y="929"/>
                    </a:lnTo>
                    <a:lnTo>
                      <a:pt x="211" y="954"/>
                    </a:lnTo>
                    <a:lnTo>
                      <a:pt x="210" y="955"/>
                    </a:lnTo>
                    <a:lnTo>
                      <a:pt x="211" y="955"/>
                    </a:lnTo>
                    <a:lnTo>
                      <a:pt x="223" y="997"/>
                    </a:lnTo>
                    <a:lnTo>
                      <a:pt x="223" y="997"/>
                    </a:lnTo>
                    <a:close/>
                    <a:moveTo>
                      <a:pt x="203" y="922"/>
                    </a:moveTo>
                    <a:lnTo>
                      <a:pt x="196" y="917"/>
                    </a:lnTo>
                    <a:lnTo>
                      <a:pt x="191" y="915"/>
                    </a:lnTo>
                    <a:lnTo>
                      <a:pt x="190" y="914"/>
                    </a:lnTo>
                    <a:lnTo>
                      <a:pt x="158" y="914"/>
                    </a:lnTo>
                    <a:lnTo>
                      <a:pt x="141" y="917"/>
                    </a:lnTo>
                    <a:lnTo>
                      <a:pt x="136" y="915"/>
                    </a:lnTo>
                    <a:lnTo>
                      <a:pt x="125" y="914"/>
                    </a:lnTo>
                    <a:lnTo>
                      <a:pt x="121" y="905"/>
                    </a:lnTo>
                    <a:lnTo>
                      <a:pt x="118" y="897"/>
                    </a:lnTo>
                    <a:lnTo>
                      <a:pt x="113" y="892"/>
                    </a:lnTo>
                    <a:lnTo>
                      <a:pt x="112" y="881"/>
                    </a:lnTo>
                    <a:lnTo>
                      <a:pt x="112" y="874"/>
                    </a:lnTo>
                    <a:lnTo>
                      <a:pt x="107" y="874"/>
                    </a:lnTo>
                    <a:lnTo>
                      <a:pt x="98" y="877"/>
                    </a:lnTo>
                    <a:lnTo>
                      <a:pt x="95" y="882"/>
                    </a:lnTo>
                    <a:lnTo>
                      <a:pt x="90" y="882"/>
                    </a:lnTo>
                    <a:lnTo>
                      <a:pt x="80" y="862"/>
                    </a:lnTo>
                    <a:lnTo>
                      <a:pt x="78" y="856"/>
                    </a:lnTo>
                    <a:lnTo>
                      <a:pt x="82" y="836"/>
                    </a:lnTo>
                    <a:lnTo>
                      <a:pt x="87" y="829"/>
                    </a:lnTo>
                    <a:lnTo>
                      <a:pt x="95" y="822"/>
                    </a:lnTo>
                    <a:lnTo>
                      <a:pt x="97" y="811"/>
                    </a:lnTo>
                    <a:lnTo>
                      <a:pt x="95" y="799"/>
                    </a:lnTo>
                    <a:lnTo>
                      <a:pt x="92" y="791"/>
                    </a:lnTo>
                    <a:lnTo>
                      <a:pt x="93" y="781"/>
                    </a:lnTo>
                    <a:lnTo>
                      <a:pt x="98" y="776"/>
                    </a:lnTo>
                    <a:lnTo>
                      <a:pt x="93" y="766"/>
                    </a:lnTo>
                    <a:lnTo>
                      <a:pt x="93" y="761"/>
                    </a:lnTo>
                    <a:lnTo>
                      <a:pt x="98" y="756"/>
                    </a:lnTo>
                    <a:lnTo>
                      <a:pt x="95" y="746"/>
                    </a:lnTo>
                    <a:lnTo>
                      <a:pt x="93" y="734"/>
                    </a:lnTo>
                    <a:lnTo>
                      <a:pt x="90" y="729"/>
                    </a:lnTo>
                    <a:lnTo>
                      <a:pt x="92" y="724"/>
                    </a:lnTo>
                    <a:lnTo>
                      <a:pt x="97" y="719"/>
                    </a:lnTo>
                    <a:lnTo>
                      <a:pt x="97" y="714"/>
                    </a:lnTo>
                    <a:lnTo>
                      <a:pt x="92" y="706"/>
                    </a:lnTo>
                    <a:lnTo>
                      <a:pt x="83" y="701"/>
                    </a:lnTo>
                    <a:lnTo>
                      <a:pt x="78" y="701"/>
                    </a:lnTo>
                    <a:lnTo>
                      <a:pt x="77" y="703"/>
                    </a:lnTo>
                    <a:lnTo>
                      <a:pt x="75" y="699"/>
                    </a:lnTo>
                    <a:lnTo>
                      <a:pt x="77" y="696"/>
                    </a:lnTo>
                    <a:lnTo>
                      <a:pt x="87" y="696"/>
                    </a:lnTo>
                    <a:lnTo>
                      <a:pt x="93" y="691"/>
                    </a:lnTo>
                    <a:lnTo>
                      <a:pt x="92" y="686"/>
                    </a:lnTo>
                    <a:lnTo>
                      <a:pt x="88" y="685"/>
                    </a:lnTo>
                    <a:lnTo>
                      <a:pt x="85" y="686"/>
                    </a:lnTo>
                    <a:lnTo>
                      <a:pt x="80" y="686"/>
                    </a:lnTo>
                    <a:lnTo>
                      <a:pt x="78" y="676"/>
                    </a:lnTo>
                    <a:lnTo>
                      <a:pt x="73" y="666"/>
                    </a:lnTo>
                    <a:lnTo>
                      <a:pt x="73" y="661"/>
                    </a:lnTo>
                    <a:lnTo>
                      <a:pt x="73" y="653"/>
                    </a:lnTo>
                    <a:lnTo>
                      <a:pt x="67" y="651"/>
                    </a:lnTo>
                    <a:lnTo>
                      <a:pt x="63" y="645"/>
                    </a:lnTo>
                    <a:lnTo>
                      <a:pt x="63" y="628"/>
                    </a:lnTo>
                    <a:lnTo>
                      <a:pt x="68" y="625"/>
                    </a:lnTo>
                    <a:lnTo>
                      <a:pt x="70" y="620"/>
                    </a:lnTo>
                    <a:lnTo>
                      <a:pt x="67" y="615"/>
                    </a:lnTo>
                    <a:lnTo>
                      <a:pt x="63" y="613"/>
                    </a:lnTo>
                    <a:lnTo>
                      <a:pt x="60" y="601"/>
                    </a:lnTo>
                    <a:lnTo>
                      <a:pt x="60" y="588"/>
                    </a:lnTo>
                    <a:lnTo>
                      <a:pt x="62" y="572"/>
                    </a:lnTo>
                    <a:lnTo>
                      <a:pt x="57" y="565"/>
                    </a:lnTo>
                    <a:lnTo>
                      <a:pt x="55" y="557"/>
                    </a:lnTo>
                    <a:lnTo>
                      <a:pt x="65" y="547"/>
                    </a:lnTo>
                    <a:lnTo>
                      <a:pt x="67" y="535"/>
                    </a:lnTo>
                    <a:lnTo>
                      <a:pt x="72" y="532"/>
                    </a:lnTo>
                    <a:lnTo>
                      <a:pt x="77" y="528"/>
                    </a:lnTo>
                    <a:lnTo>
                      <a:pt x="62" y="502"/>
                    </a:lnTo>
                    <a:lnTo>
                      <a:pt x="63" y="494"/>
                    </a:lnTo>
                    <a:lnTo>
                      <a:pt x="63" y="487"/>
                    </a:lnTo>
                    <a:lnTo>
                      <a:pt x="63" y="472"/>
                    </a:lnTo>
                    <a:lnTo>
                      <a:pt x="68" y="464"/>
                    </a:lnTo>
                    <a:lnTo>
                      <a:pt x="73" y="457"/>
                    </a:lnTo>
                    <a:lnTo>
                      <a:pt x="73" y="450"/>
                    </a:lnTo>
                    <a:lnTo>
                      <a:pt x="68" y="442"/>
                    </a:lnTo>
                    <a:lnTo>
                      <a:pt x="65" y="440"/>
                    </a:lnTo>
                    <a:lnTo>
                      <a:pt x="70" y="432"/>
                    </a:lnTo>
                    <a:lnTo>
                      <a:pt x="68" y="424"/>
                    </a:lnTo>
                    <a:lnTo>
                      <a:pt x="73" y="415"/>
                    </a:lnTo>
                    <a:lnTo>
                      <a:pt x="77" y="414"/>
                    </a:lnTo>
                    <a:lnTo>
                      <a:pt x="78" y="404"/>
                    </a:lnTo>
                    <a:lnTo>
                      <a:pt x="77" y="386"/>
                    </a:lnTo>
                    <a:lnTo>
                      <a:pt x="73" y="384"/>
                    </a:lnTo>
                    <a:lnTo>
                      <a:pt x="70" y="371"/>
                    </a:lnTo>
                    <a:lnTo>
                      <a:pt x="67" y="364"/>
                    </a:lnTo>
                    <a:lnTo>
                      <a:pt x="60" y="356"/>
                    </a:lnTo>
                    <a:lnTo>
                      <a:pt x="60" y="352"/>
                    </a:lnTo>
                    <a:lnTo>
                      <a:pt x="55" y="346"/>
                    </a:lnTo>
                    <a:lnTo>
                      <a:pt x="53" y="336"/>
                    </a:lnTo>
                    <a:lnTo>
                      <a:pt x="53" y="327"/>
                    </a:lnTo>
                    <a:lnTo>
                      <a:pt x="62" y="324"/>
                    </a:lnTo>
                    <a:lnTo>
                      <a:pt x="62" y="314"/>
                    </a:lnTo>
                    <a:lnTo>
                      <a:pt x="65" y="309"/>
                    </a:lnTo>
                    <a:lnTo>
                      <a:pt x="65" y="299"/>
                    </a:lnTo>
                    <a:lnTo>
                      <a:pt x="62" y="293"/>
                    </a:lnTo>
                    <a:lnTo>
                      <a:pt x="60" y="278"/>
                    </a:lnTo>
                    <a:lnTo>
                      <a:pt x="63" y="276"/>
                    </a:lnTo>
                    <a:lnTo>
                      <a:pt x="65" y="259"/>
                    </a:lnTo>
                    <a:lnTo>
                      <a:pt x="70" y="254"/>
                    </a:lnTo>
                    <a:lnTo>
                      <a:pt x="77" y="239"/>
                    </a:lnTo>
                    <a:lnTo>
                      <a:pt x="83" y="233"/>
                    </a:lnTo>
                    <a:lnTo>
                      <a:pt x="87" y="231"/>
                    </a:lnTo>
                    <a:lnTo>
                      <a:pt x="92" y="226"/>
                    </a:lnTo>
                    <a:lnTo>
                      <a:pt x="88" y="224"/>
                    </a:lnTo>
                    <a:lnTo>
                      <a:pt x="88" y="218"/>
                    </a:lnTo>
                    <a:lnTo>
                      <a:pt x="87" y="216"/>
                    </a:lnTo>
                    <a:lnTo>
                      <a:pt x="83" y="213"/>
                    </a:lnTo>
                    <a:lnTo>
                      <a:pt x="85" y="209"/>
                    </a:lnTo>
                    <a:lnTo>
                      <a:pt x="88" y="206"/>
                    </a:lnTo>
                    <a:lnTo>
                      <a:pt x="88" y="201"/>
                    </a:lnTo>
                    <a:lnTo>
                      <a:pt x="83" y="195"/>
                    </a:lnTo>
                    <a:lnTo>
                      <a:pt x="82" y="186"/>
                    </a:lnTo>
                    <a:lnTo>
                      <a:pt x="85" y="183"/>
                    </a:lnTo>
                    <a:lnTo>
                      <a:pt x="83" y="178"/>
                    </a:lnTo>
                    <a:lnTo>
                      <a:pt x="78" y="175"/>
                    </a:lnTo>
                    <a:lnTo>
                      <a:pt x="82" y="170"/>
                    </a:lnTo>
                    <a:lnTo>
                      <a:pt x="110" y="155"/>
                    </a:lnTo>
                    <a:lnTo>
                      <a:pt x="116" y="130"/>
                    </a:lnTo>
                    <a:lnTo>
                      <a:pt x="113" y="125"/>
                    </a:lnTo>
                    <a:lnTo>
                      <a:pt x="110" y="125"/>
                    </a:lnTo>
                    <a:lnTo>
                      <a:pt x="108" y="128"/>
                    </a:lnTo>
                    <a:lnTo>
                      <a:pt x="102" y="128"/>
                    </a:lnTo>
                    <a:lnTo>
                      <a:pt x="83" y="85"/>
                    </a:lnTo>
                    <a:lnTo>
                      <a:pt x="72" y="75"/>
                    </a:lnTo>
                    <a:lnTo>
                      <a:pt x="68" y="70"/>
                    </a:lnTo>
                    <a:lnTo>
                      <a:pt x="73" y="58"/>
                    </a:lnTo>
                    <a:lnTo>
                      <a:pt x="72" y="53"/>
                    </a:lnTo>
                    <a:lnTo>
                      <a:pt x="75" y="47"/>
                    </a:lnTo>
                    <a:lnTo>
                      <a:pt x="73" y="43"/>
                    </a:lnTo>
                    <a:lnTo>
                      <a:pt x="63" y="37"/>
                    </a:lnTo>
                    <a:lnTo>
                      <a:pt x="58" y="32"/>
                    </a:lnTo>
                    <a:lnTo>
                      <a:pt x="58" y="23"/>
                    </a:lnTo>
                    <a:lnTo>
                      <a:pt x="57" y="22"/>
                    </a:lnTo>
                    <a:lnTo>
                      <a:pt x="58" y="17"/>
                    </a:lnTo>
                    <a:lnTo>
                      <a:pt x="57" y="13"/>
                    </a:lnTo>
                    <a:lnTo>
                      <a:pt x="55" y="10"/>
                    </a:lnTo>
                    <a:lnTo>
                      <a:pt x="50" y="7"/>
                    </a:lnTo>
                    <a:lnTo>
                      <a:pt x="48" y="2"/>
                    </a:lnTo>
                    <a:lnTo>
                      <a:pt x="45" y="0"/>
                    </a:lnTo>
                    <a:lnTo>
                      <a:pt x="42" y="4"/>
                    </a:lnTo>
                    <a:lnTo>
                      <a:pt x="40" y="9"/>
                    </a:lnTo>
                    <a:lnTo>
                      <a:pt x="45" y="12"/>
                    </a:lnTo>
                    <a:lnTo>
                      <a:pt x="43" y="15"/>
                    </a:lnTo>
                    <a:lnTo>
                      <a:pt x="38" y="18"/>
                    </a:lnTo>
                    <a:lnTo>
                      <a:pt x="35" y="17"/>
                    </a:lnTo>
                    <a:lnTo>
                      <a:pt x="30" y="20"/>
                    </a:lnTo>
                    <a:lnTo>
                      <a:pt x="23" y="23"/>
                    </a:lnTo>
                    <a:lnTo>
                      <a:pt x="27" y="25"/>
                    </a:lnTo>
                    <a:lnTo>
                      <a:pt x="27" y="32"/>
                    </a:lnTo>
                    <a:lnTo>
                      <a:pt x="25" y="35"/>
                    </a:lnTo>
                    <a:lnTo>
                      <a:pt x="27" y="42"/>
                    </a:lnTo>
                    <a:lnTo>
                      <a:pt x="30" y="58"/>
                    </a:lnTo>
                    <a:lnTo>
                      <a:pt x="30" y="65"/>
                    </a:lnTo>
                    <a:lnTo>
                      <a:pt x="30" y="68"/>
                    </a:lnTo>
                    <a:lnTo>
                      <a:pt x="27" y="72"/>
                    </a:lnTo>
                    <a:lnTo>
                      <a:pt x="28" y="80"/>
                    </a:lnTo>
                    <a:lnTo>
                      <a:pt x="32" y="88"/>
                    </a:lnTo>
                    <a:lnTo>
                      <a:pt x="35" y="95"/>
                    </a:lnTo>
                    <a:lnTo>
                      <a:pt x="35" y="107"/>
                    </a:lnTo>
                    <a:lnTo>
                      <a:pt x="33" y="110"/>
                    </a:lnTo>
                    <a:lnTo>
                      <a:pt x="32" y="111"/>
                    </a:lnTo>
                    <a:lnTo>
                      <a:pt x="33" y="126"/>
                    </a:lnTo>
                    <a:lnTo>
                      <a:pt x="33" y="130"/>
                    </a:lnTo>
                    <a:lnTo>
                      <a:pt x="30" y="133"/>
                    </a:lnTo>
                    <a:lnTo>
                      <a:pt x="27" y="135"/>
                    </a:lnTo>
                    <a:lnTo>
                      <a:pt x="27" y="143"/>
                    </a:lnTo>
                    <a:lnTo>
                      <a:pt x="28" y="145"/>
                    </a:lnTo>
                    <a:lnTo>
                      <a:pt x="32" y="143"/>
                    </a:lnTo>
                    <a:lnTo>
                      <a:pt x="33" y="145"/>
                    </a:lnTo>
                    <a:lnTo>
                      <a:pt x="30" y="148"/>
                    </a:lnTo>
                    <a:lnTo>
                      <a:pt x="30" y="170"/>
                    </a:lnTo>
                    <a:lnTo>
                      <a:pt x="35" y="180"/>
                    </a:lnTo>
                    <a:lnTo>
                      <a:pt x="35" y="186"/>
                    </a:lnTo>
                    <a:lnTo>
                      <a:pt x="33" y="191"/>
                    </a:lnTo>
                    <a:lnTo>
                      <a:pt x="30" y="198"/>
                    </a:lnTo>
                    <a:lnTo>
                      <a:pt x="30" y="203"/>
                    </a:lnTo>
                    <a:lnTo>
                      <a:pt x="35" y="209"/>
                    </a:lnTo>
                    <a:lnTo>
                      <a:pt x="33" y="214"/>
                    </a:lnTo>
                    <a:lnTo>
                      <a:pt x="33" y="226"/>
                    </a:lnTo>
                    <a:lnTo>
                      <a:pt x="30" y="229"/>
                    </a:lnTo>
                    <a:lnTo>
                      <a:pt x="30" y="236"/>
                    </a:lnTo>
                    <a:lnTo>
                      <a:pt x="32" y="239"/>
                    </a:lnTo>
                    <a:lnTo>
                      <a:pt x="32" y="243"/>
                    </a:lnTo>
                    <a:lnTo>
                      <a:pt x="28" y="248"/>
                    </a:lnTo>
                    <a:lnTo>
                      <a:pt x="27" y="253"/>
                    </a:lnTo>
                    <a:lnTo>
                      <a:pt x="25" y="256"/>
                    </a:lnTo>
                    <a:lnTo>
                      <a:pt x="27" y="264"/>
                    </a:lnTo>
                    <a:lnTo>
                      <a:pt x="25" y="266"/>
                    </a:lnTo>
                    <a:lnTo>
                      <a:pt x="22" y="274"/>
                    </a:lnTo>
                    <a:lnTo>
                      <a:pt x="22" y="278"/>
                    </a:lnTo>
                    <a:lnTo>
                      <a:pt x="25" y="284"/>
                    </a:lnTo>
                    <a:lnTo>
                      <a:pt x="27" y="291"/>
                    </a:lnTo>
                    <a:lnTo>
                      <a:pt x="30" y="294"/>
                    </a:lnTo>
                    <a:lnTo>
                      <a:pt x="27" y="298"/>
                    </a:lnTo>
                    <a:lnTo>
                      <a:pt x="23" y="303"/>
                    </a:lnTo>
                    <a:lnTo>
                      <a:pt x="27" y="306"/>
                    </a:lnTo>
                    <a:lnTo>
                      <a:pt x="23" y="309"/>
                    </a:lnTo>
                    <a:lnTo>
                      <a:pt x="20" y="311"/>
                    </a:lnTo>
                    <a:lnTo>
                      <a:pt x="20" y="316"/>
                    </a:lnTo>
                    <a:lnTo>
                      <a:pt x="22" y="321"/>
                    </a:lnTo>
                    <a:lnTo>
                      <a:pt x="22" y="326"/>
                    </a:lnTo>
                    <a:lnTo>
                      <a:pt x="27" y="339"/>
                    </a:lnTo>
                    <a:lnTo>
                      <a:pt x="27" y="346"/>
                    </a:lnTo>
                    <a:lnTo>
                      <a:pt x="25" y="349"/>
                    </a:lnTo>
                    <a:lnTo>
                      <a:pt x="25" y="352"/>
                    </a:lnTo>
                    <a:lnTo>
                      <a:pt x="30" y="359"/>
                    </a:lnTo>
                    <a:lnTo>
                      <a:pt x="32" y="367"/>
                    </a:lnTo>
                    <a:lnTo>
                      <a:pt x="30" y="372"/>
                    </a:lnTo>
                    <a:lnTo>
                      <a:pt x="30" y="374"/>
                    </a:lnTo>
                    <a:lnTo>
                      <a:pt x="30" y="379"/>
                    </a:lnTo>
                    <a:lnTo>
                      <a:pt x="30" y="382"/>
                    </a:lnTo>
                    <a:lnTo>
                      <a:pt x="28" y="386"/>
                    </a:lnTo>
                    <a:lnTo>
                      <a:pt x="30" y="387"/>
                    </a:lnTo>
                    <a:lnTo>
                      <a:pt x="35" y="394"/>
                    </a:lnTo>
                    <a:lnTo>
                      <a:pt x="37" y="399"/>
                    </a:lnTo>
                    <a:lnTo>
                      <a:pt x="33" y="402"/>
                    </a:lnTo>
                    <a:lnTo>
                      <a:pt x="30" y="404"/>
                    </a:lnTo>
                    <a:lnTo>
                      <a:pt x="27" y="410"/>
                    </a:lnTo>
                    <a:lnTo>
                      <a:pt x="27" y="412"/>
                    </a:lnTo>
                    <a:lnTo>
                      <a:pt x="28" y="414"/>
                    </a:lnTo>
                    <a:lnTo>
                      <a:pt x="27" y="419"/>
                    </a:lnTo>
                    <a:lnTo>
                      <a:pt x="23" y="422"/>
                    </a:lnTo>
                    <a:lnTo>
                      <a:pt x="23" y="425"/>
                    </a:lnTo>
                    <a:lnTo>
                      <a:pt x="23" y="432"/>
                    </a:lnTo>
                    <a:lnTo>
                      <a:pt x="22" y="435"/>
                    </a:lnTo>
                    <a:lnTo>
                      <a:pt x="22" y="440"/>
                    </a:lnTo>
                    <a:lnTo>
                      <a:pt x="20" y="442"/>
                    </a:lnTo>
                    <a:lnTo>
                      <a:pt x="20" y="447"/>
                    </a:lnTo>
                    <a:lnTo>
                      <a:pt x="17" y="450"/>
                    </a:lnTo>
                    <a:lnTo>
                      <a:pt x="18" y="452"/>
                    </a:lnTo>
                    <a:lnTo>
                      <a:pt x="20" y="455"/>
                    </a:lnTo>
                    <a:lnTo>
                      <a:pt x="17" y="459"/>
                    </a:lnTo>
                    <a:lnTo>
                      <a:pt x="17" y="465"/>
                    </a:lnTo>
                    <a:lnTo>
                      <a:pt x="15" y="469"/>
                    </a:lnTo>
                    <a:lnTo>
                      <a:pt x="12" y="470"/>
                    </a:lnTo>
                    <a:lnTo>
                      <a:pt x="12" y="474"/>
                    </a:lnTo>
                    <a:lnTo>
                      <a:pt x="10" y="477"/>
                    </a:lnTo>
                    <a:lnTo>
                      <a:pt x="10" y="480"/>
                    </a:lnTo>
                    <a:lnTo>
                      <a:pt x="12" y="484"/>
                    </a:lnTo>
                    <a:lnTo>
                      <a:pt x="12" y="489"/>
                    </a:lnTo>
                    <a:lnTo>
                      <a:pt x="10" y="492"/>
                    </a:lnTo>
                    <a:lnTo>
                      <a:pt x="7" y="492"/>
                    </a:lnTo>
                    <a:lnTo>
                      <a:pt x="4" y="490"/>
                    </a:lnTo>
                    <a:lnTo>
                      <a:pt x="0" y="490"/>
                    </a:lnTo>
                    <a:lnTo>
                      <a:pt x="0" y="494"/>
                    </a:lnTo>
                    <a:lnTo>
                      <a:pt x="0" y="499"/>
                    </a:lnTo>
                    <a:lnTo>
                      <a:pt x="0" y="505"/>
                    </a:lnTo>
                    <a:lnTo>
                      <a:pt x="4" y="510"/>
                    </a:lnTo>
                    <a:lnTo>
                      <a:pt x="9" y="513"/>
                    </a:lnTo>
                    <a:lnTo>
                      <a:pt x="10" y="518"/>
                    </a:lnTo>
                    <a:lnTo>
                      <a:pt x="9" y="523"/>
                    </a:lnTo>
                    <a:lnTo>
                      <a:pt x="17" y="535"/>
                    </a:lnTo>
                    <a:lnTo>
                      <a:pt x="18" y="538"/>
                    </a:lnTo>
                    <a:lnTo>
                      <a:pt x="20" y="542"/>
                    </a:lnTo>
                    <a:lnTo>
                      <a:pt x="20" y="548"/>
                    </a:lnTo>
                    <a:lnTo>
                      <a:pt x="18" y="558"/>
                    </a:lnTo>
                    <a:lnTo>
                      <a:pt x="17" y="560"/>
                    </a:lnTo>
                    <a:lnTo>
                      <a:pt x="18" y="562"/>
                    </a:lnTo>
                    <a:lnTo>
                      <a:pt x="17" y="565"/>
                    </a:lnTo>
                    <a:lnTo>
                      <a:pt x="15" y="565"/>
                    </a:lnTo>
                    <a:lnTo>
                      <a:pt x="12" y="565"/>
                    </a:lnTo>
                    <a:lnTo>
                      <a:pt x="10" y="568"/>
                    </a:lnTo>
                    <a:lnTo>
                      <a:pt x="12" y="573"/>
                    </a:lnTo>
                    <a:lnTo>
                      <a:pt x="15" y="575"/>
                    </a:lnTo>
                    <a:lnTo>
                      <a:pt x="12" y="585"/>
                    </a:lnTo>
                    <a:lnTo>
                      <a:pt x="14" y="588"/>
                    </a:lnTo>
                    <a:lnTo>
                      <a:pt x="12" y="590"/>
                    </a:lnTo>
                    <a:lnTo>
                      <a:pt x="14" y="593"/>
                    </a:lnTo>
                    <a:lnTo>
                      <a:pt x="14" y="595"/>
                    </a:lnTo>
                    <a:lnTo>
                      <a:pt x="12" y="597"/>
                    </a:lnTo>
                    <a:lnTo>
                      <a:pt x="14" y="600"/>
                    </a:lnTo>
                    <a:lnTo>
                      <a:pt x="20" y="610"/>
                    </a:lnTo>
                    <a:lnTo>
                      <a:pt x="23" y="611"/>
                    </a:lnTo>
                    <a:lnTo>
                      <a:pt x="25" y="615"/>
                    </a:lnTo>
                    <a:lnTo>
                      <a:pt x="32" y="618"/>
                    </a:lnTo>
                    <a:lnTo>
                      <a:pt x="38" y="616"/>
                    </a:lnTo>
                    <a:lnTo>
                      <a:pt x="38" y="610"/>
                    </a:lnTo>
                    <a:lnTo>
                      <a:pt x="40" y="608"/>
                    </a:lnTo>
                    <a:lnTo>
                      <a:pt x="45" y="608"/>
                    </a:lnTo>
                    <a:lnTo>
                      <a:pt x="48" y="613"/>
                    </a:lnTo>
                    <a:lnTo>
                      <a:pt x="50" y="611"/>
                    </a:lnTo>
                    <a:lnTo>
                      <a:pt x="53" y="611"/>
                    </a:lnTo>
                    <a:lnTo>
                      <a:pt x="50" y="615"/>
                    </a:lnTo>
                    <a:lnTo>
                      <a:pt x="45" y="620"/>
                    </a:lnTo>
                    <a:lnTo>
                      <a:pt x="45" y="621"/>
                    </a:lnTo>
                    <a:lnTo>
                      <a:pt x="48" y="623"/>
                    </a:lnTo>
                    <a:lnTo>
                      <a:pt x="52" y="621"/>
                    </a:lnTo>
                    <a:lnTo>
                      <a:pt x="52" y="625"/>
                    </a:lnTo>
                    <a:lnTo>
                      <a:pt x="53" y="633"/>
                    </a:lnTo>
                    <a:lnTo>
                      <a:pt x="55" y="635"/>
                    </a:lnTo>
                    <a:lnTo>
                      <a:pt x="53" y="636"/>
                    </a:lnTo>
                    <a:lnTo>
                      <a:pt x="52" y="635"/>
                    </a:lnTo>
                    <a:lnTo>
                      <a:pt x="50" y="631"/>
                    </a:lnTo>
                    <a:lnTo>
                      <a:pt x="47" y="630"/>
                    </a:lnTo>
                    <a:lnTo>
                      <a:pt x="45" y="631"/>
                    </a:lnTo>
                    <a:lnTo>
                      <a:pt x="47" y="635"/>
                    </a:lnTo>
                    <a:lnTo>
                      <a:pt x="50" y="636"/>
                    </a:lnTo>
                    <a:lnTo>
                      <a:pt x="52" y="640"/>
                    </a:lnTo>
                    <a:lnTo>
                      <a:pt x="48" y="640"/>
                    </a:lnTo>
                    <a:lnTo>
                      <a:pt x="47" y="641"/>
                    </a:lnTo>
                    <a:lnTo>
                      <a:pt x="47" y="646"/>
                    </a:lnTo>
                    <a:lnTo>
                      <a:pt x="50" y="651"/>
                    </a:lnTo>
                    <a:lnTo>
                      <a:pt x="47" y="655"/>
                    </a:lnTo>
                    <a:lnTo>
                      <a:pt x="47" y="658"/>
                    </a:lnTo>
                    <a:lnTo>
                      <a:pt x="48" y="658"/>
                    </a:lnTo>
                    <a:lnTo>
                      <a:pt x="43" y="663"/>
                    </a:lnTo>
                    <a:lnTo>
                      <a:pt x="45" y="665"/>
                    </a:lnTo>
                    <a:lnTo>
                      <a:pt x="50" y="668"/>
                    </a:lnTo>
                    <a:lnTo>
                      <a:pt x="48" y="671"/>
                    </a:lnTo>
                    <a:lnTo>
                      <a:pt x="48" y="676"/>
                    </a:lnTo>
                    <a:lnTo>
                      <a:pt x="45" y="680"/>
                    </a:lnTo>
                    <a:lnTo>
                      <a:pt x="45" y="683"/>
                    </a:lnTo>
                    <a:lnTo>
                      <a:pt x="47" y="685"/>
                    </a:lnTo>
                    <a:lnTo>
                      <a:pt x="52" y="685"/>
                    </a:lnTo>
                    <a:lnTo>
                      <a:pt x="55" y="688"/>
                    </a:lnTo>
                    <a:lnTo>
                      <a:pt x="55" y="691"/>
                    </a:lnTo>
                    <a:lnTo>
                      <a:pt x="60" y="691"/>
                    </a:lnTo>
                    <a:lnTo>
                      <a:pt x="62" y="695"/>
                    </a:lnTo>
                    <a:lnTo>
                      <a:pt x="62" y="701"/>
                    </a:lnTo>
                    <a:lnTo>
                      <a:pt x="57" y="706"/>
                    </a:lnTo>
                    <a:lnTo>
                      <a:pt x="52" y="709"/>
                    </a:lnTo>
                    <a:lnTo>
                      <a:pt x="48" y="709"/>
                    </a:lnTo>
                    <a:lnTo>
                      <a:pt x="48" y="714"/>
                    </a:lnTo>
                    <a:lnTo>
                      <a:pt x="50" y="719"/>
                    </a:lnTo>
                    <a:lnTo>
                      <a:pt x="48" y="721"/>
                    </a:lnTo>
                    <a:lnTo>
                      <a:pt x="48" y="723"/>
                    </a:lnTo>
                    <a:lnTo>
                      <a:pt x="50" y="724"/>
                    </a:lnTo>
                    <a:lnTo>
                      <a:pt x="47" y="728"/>
                    </a:lnTo>
                    <a:lnTo>
                      <a:pt x="43" y="734"/>
                    </a:lnTo>
                    <a:lnTo>
                      <a:pt x="43" y="739"/>
                    </a:lnTo>
                    <a:lnTo>
                      <a:pt x="47" y="741"/>
                    </a:lnTo>
                    <a:lnTo>
                      <a:pt x="45" y="744"/>
                    </a:lnTo>
                    <a:lnTo>
                      <a:pt x="45" y="751"/>
                    </a:lnTo>
                    <a:lnTo>
                      <a:pt x="42" y="753"/>
                    </a:lnTo>
                    <a:lnTo>
                      <a:pt x="40" y="758"/>
                    </a:lnTo>
                    <a:lnTo>
                      <a:pt x="38" y="754"/>
                    </a:lnTo>
                    <a:lnTo>
                      <a:pt x="40" y="753"/>
                    </a:lnTo>
                    <a:lnTo>
                      <a:pt x="42" y="746"/>
                    </a:lnTo>
                    <a:lnTo>
                      <a:pt x="42" y="743"/>
                    </a:lnTo>
                    <a:lnTo>
                      <a:pt x="42" y="741"/>
                    </a:lnTo>
                    <a:lnTo>
                      <a:pt x="40" y="739"/>
                    </a:lnTo>
                    <a:lnTo>
                      <a:pt x="33" y="741"/>
                    </a:lnTo>
                    <a:lnTo>
                      <a:pt x="30" y="744"/>
                    </a:lnTo>
                    <a:lnTo>
                      <a:pt x="27" y="744"/>
                    </a:lnTo>
                    <a:lnTo>
                      <a:pt x="27" y="743"/>
                    </a:lnTo>
                    <a:lnTo>
                      <a:pt x="32" y="741"/>
                    </a:lnTo>
                    <a:lnTo>
                      <a:pt x="33" y="739"/>
                    </a:lnTo>
                    <a:lnTo>
                      <a:pt x="33" y="733"/>
                    </a:lnTo>
                    <a:lnTo>
                      <a:pt x="32" y="731"/>
                    </a:lnTo>
                    <a:lnTo>
                      <a:pt x="27" y="733"/>
                    </a:lnTo>
                    <a:lnTo>
                      <a:pt x="18" y="734"/>
                    </a:lnTo>
                    <a:lnTo>
                      <a:pt x="17" y="733"/>
                    </a:lnTo>
                    <a:lnTo>
                      <a:pt x="14" y="734"/>
                    </a:lnTo>
                    <a:lnTo>
                      <a:pt x="12" y="736"/>
                    </a:lnTo>
                    <a:lnTo>
                      <a:pt x="15" y="741"/>
                    </a:lnTo>
                    <a:lnTo>
                      <a:pt x="17" y="741"/>
                    </a:lnTo>
                    <a:lnTo>
                      <a:pt x="18" y="744"/>
                    </a:lnTo>
                    <a:lnTo>
                      <a:pt x="15" y="744"/>
                    </a:lnTo>
                    <a:lnTo>
                      <a:pt x="14" y="749"/>
                    </a:lnTo>
                    <a:lnTo>
                      <a:pt x="10" y="751"/>
                    </a:lnTo>
                    <a:lnTo>
                      <a:pt x="9" y="754"/>
                    </a:lnTo>
                    <a:lnTo>
                      <a:pt x="2" y="758"/>
                    </a:lnTo>
                    <a:lnTo>
                      <a:pt x="2" y="761"/>
                    </a:lnTo>
                    <a:lnTo>
                      <a:pt x="9" y="768"/>
                    </a:lnTo>
                    <a:lnTo>
                      <a:pt x="12" y="768"/>
                    </a:lnTo>
                    <a:lnTo>
                      <a:pt x="14" y="766"/>
                    </a:lnTo>
                    <a:lnTo>
                      <a:pt x="14" y="764"/>
                    </a:lnTo>
                    <a:lnTo>
                      <a:pt x="10" y="763"/>
                    </a:lnTo>
                    <a:lnTo>
                      <a:pt x="9" y="761"/>
                    </a:lnTo>
                    <a:lnTo>
                      <a:pt x="12" y="756"/>
                    </a:lnTo>
                    <a:lnTo>
                      <a:pt x="17" y="756"/>
                    </a:lnTo>
                    <a:lnTo>
                      <a:pt x="18" y="754"/>
                    </a:lnTo>
                    <a:lnTo>
                      <a:pt x="20" y="759"/>
                    </a:lnTo>
                    <a:lnTo>
                      <a:pt x="23" y="763"/>
                    </a:lnTo>
                    <a:lnTo>
                      <a:pt x="30" y="761"/>
                    </a:lnTo>
                    <a:lnTo>
                      <a:pt x="32" y="759"/>
                    </a:lnTo>
                    <a:lnTo>
                      <a:pt x="35" y="761"/>
                    </a:lnTo>
                    <a:lnTo>
                      <a:pt x="37" y="763"/>
                    </a:lnTo>
                    <a:lnTo>
                      <a:pt x="43" y="766"/>
                    </a:lnTo>
                    <a:lnTo>
                      <a:pt x="45" y="769"/>
                    </a:lnTo>
                    <a:lnTo>
                      <a:pt x="43" y="769"/>
                    </a:lnTo>
                    <a:lnTo>
                      <a:pt x="42" y="771"/>
                    </a:lnTo>
                    <a:lnTo>
                      <a:pt x="43" y="774"/>
                    </a:lnTo>
                    <a:lnTo>
                      <a:pt x="40" y="776"/>
                    </a:lnTo>
                    <a:lnTo>
                      <a:pt x="38" y="779"/>
                    </a:lnTo>
                    <a:lnTo>
                      <a:pt x="40" y="781"/>
                    </a:lnTo>
                    <a:lnTo>
                      <a:pt x="45" y="784"/>
                    </a:lnTo>
                    <a:lnTo>
                      <a:pt x="43" y="784"/>
                    </a:lnTo>
                    <a:lnTo>
                      <a:pt x="40" y="783"/>
                    </a:lnTo>
                    <a:lnTo>
                      <a:pt x="38" y="781"/>
                    </a:lnTo>
                    <a:lnTo>
                      <a:pt x="35" y="781"/>
                    </a:lnTo>
                    <a:lnTo>
                      <a:pt x="35" y="784"/>
                    </a:lnTo>
                    <a:lnTo>
                      <a:pt x="38" y="788"/>
                    </a:lnTo>
                    <a:lnTo>
                      <a:pt x="40" y="791"/>
                    </a:lnTo>
                    <a:lnTo>
                      <a:pt x="47" y="793"/>
                    </a:lnTo>
                    <a:lnTo>
                      <a:pt x="53" y="789"/>
                    </a:lnTo>
                    <a:lnTo>
                      <a:pt x="57" y="791"/>
                    </a:lnTo>
                    <a:lnTo>
                      <a:pt x="58" y="791"/>
                    </a:lnTo>
                    <a:lnTo>
                      <a:pt x="63" y="789"/>
                    </a:lnTo>
                    <a:lnTo>
                      <a:pt x="60" y="793"/>
                    </a:lnTo>
                    <a:lnTo>
                      <a:pt x="62" y="794"/>
                    </a:lnTo>
                    <a:lnTo>
                      <a:pt x="60" y="794"/>
                    </a:lnTo>
                    <a:lnTo>
                      <a:pt x="55" y="794"/>
                    </a:lnTo>
                    <a:lnTo>
                      <a:pt x="55" y="796"/>
                    </a:lnTo>
                    <a:lnTo>
                      <a:pt x="52" y="794"/>
                    </a:lnTo>
                    <a:lnTo>
                      <a:pt x="43" y="796"/>
                    </a:lnTo>
                    <a:lnTo>
                      <a:pt x="42" y="799"/>
                    </a:lnTo>
                    <a:lnTo>
                      <a:pt x="43" y="801"/>
                    </a:lnTo>
                    <a:lnTo>
                      <a:pt x="48" y="804"/>
                    </a:lnTo>
                    <a:lnTo>
                      <a:pt x="48" y="807"/>
                    </a:lnTo>
                    <a:lnTo>
                      <a:pt x="53" y="809"/>
                    </a:lnTo>
                    <a:lnTo>
                      <a:pt x="57" y="807"/>
                    </a:lnTo>
                    <a:lnTo>
                      <a:pt x="55" y="809"/>
                    </a:lnTo>
                    <a:lnTo>
                      <a:pt x="52" y="812"/>
                    </a:lnTo>
                    <a:lnTo>
                      <a:pt x="52" y="814"/>
                    </a:lnTo>
                    <a:lnTo>
                      <a:pt x="53" y="816"/>
                    </a:lnTo>
                    <a:lnTo>
                      <a:pt x="52" y="819"/>
                    </a:lnTo>
                    <a:lnTo>
                      <a:pt x="48" y="819"/>
                    </a:lnTo>
                    <a:lnTo>
                      <a:pt x="48" y="822"/>
                    </a:lnTo>
                    <a:lnTo>
                      <a:pt x="52" y="832"/>
                    </a:lnTo>
                    <a:lnTo>
                      <a:pt x="53" y="836"/>
                    </a:lnTo>
                    <a:lnTo>
                      <a:pt x="53" y="841"/>
                    </a:lnTo>
                    <a:lnTo>
                      <a:pt x="57" y="844"/>
                    </a:lnTo>
                    <a:lnTo>
                      <a:pt x="60" y="846"/>
                    </a:lnTo>
                    <a:lnTo>
                      <a:pt x="60" y="839"/>
                    </a:lnTo>
                    <a:lnTo>
                      <a:pt x="63" y="831"/>
                    </a:lnTo>
                    <a:lnTo>
                      <a:pt x="67" y="829"/>
                    </a:lnTo>
                    <a:lnTo>
                      <a:pt x="67" y="831"/>
                    </a:lnTo>
                    <a:lnTo>
                      <a:pt x="65" y="831"/>
                    </a:lnTo>
                    <a:lnTo>
                      <a:pt x="62" y="839"/>
                    </a:lnTo>
                    <a:lnTo>
                      <a:pt x="63" y="842"/>
                    </a:lnTo>
                    <a:lnTo>
                      <a:pt x="67" y="844"/>
                    </a:lnTo>
                    <a:lnTo>
                      <a:pt x="70" y="844"/>
                    </a:lnTo>
                    <a:lnTo>
                      <a:pt x="68" y="846"/>
                    </a:lnTo>
                    <a:lnTo>
                      <a:pt x="63" y="846"/>
                    </a:lnTo>
                    <a:lnTo>
                      <a:pt x="58" y="851"/>
                    </a:lnTo>
                    <a:lnTo>
                      <a:pt x="60" y="852"/>
                    </a:lnTo>
                    <a:lnTo>
                      <a:pt x="58" y="856"/>
                    </a:lnTo>
                    <a:lnTo>
                      <a:pt x="58" y="861"/>
                    </a:lnTo>
                    <a:lnTo>
                      <a:pt x="55" y="861"/>
                    </a:lnTo>
                    <a:lnTo>
                      <a:pt x="53" y="866"/>
                    </a:lnTo>
                    <a:lnTo>
                      <a:pt x="53" y="867"/>
                    </a:lnTo>
                    <a:lnTo>
                      <a:pt x="60" y="872"/>
                    </a:lnTo>
                    <a:lnTo>
                      <a:pt x="70" y="874"/>
                    </a:lnTo>
                    <a:lnTo>
                      <a:pt x="73" y="877"/>
                    </a:lnTo>
                    <a:lnTo>
                      <a:pt x="73" y="879"/>
                    </a:lnTo>
                    <a:lnTo>
                      <a:pt x="72" y="879"/>
                    </a:lnTo>
                    <a:lnTo>
                      <a:pt x="72" y="882"/>
                    </a:lnTo>
                    <a:lnTo>
                      <a:pt x="73" y="886"/>
                    </a:lnTo>
                    <a:lnTo>
                      <a:pt x="78" y="881"/>
                    </a:lnTo>
                    <a:lnTo>
                      <a:pt x="78" y="884"/>
                    </a:lnTo>
                    <a:lnTo>
                      <a:pt x="77" y="887"/>
                    </a:lnTo>
                    <a:lnTo>
                      <a:pt x="73" y="889"/>
                    </a:lnTo>
                    <a:lnTo>
                      <a:pt x="70" y="892"/>
                    </a:lnTo>
                    <a:lnTo>
                      <a:pt x="72" y="894"/>
                    </a:lnTo>
                    <a:lnTo>
                      <a:pt x="77" y="894"/>
                    </a:lnTo>
                    <a:lnTo>
                      <a:pt x="77" y="895"/>
                    </a:lnTo>
                    <a:lnTo>
                      <a:pt x="80" y="900"/>
                    </a:lnTo>
                    <a:lnTo>
                      <a:pt x="82" y="900"/>
                    </a:lnTo>
                    <a:lnTo>
                      <a:pt x="85" y="897"/>
                    </a:lnTo>
                    <a:lnTo>
                      <a:pt x="85" y="902"/>
                    </a:lnTo>
                    <a:lnTo>
                      <a:pt x="85" y="905"/>
                    </a:lnTo>
                    <a:lnTo>
                      <a:pt x="83" y="905"/>
                    </a:lnTo>
                    <a:lnTo>
                      <a:pt x="82" y="904"/>
                    </a:lnTo>
                    <a:lnTo>
                      <a:pt x="78" y="904"/>
                    </a:lnTo>
                    <a:lnTo>
                      <a:pt x="78" y="907"/>
                    </a:lnTo>
                    <a:lnTo>
                      <a:pt x="82" y="912"/>
                    </a:lnTo>
                    <a:lnTo>
                      <a:pt x="83" y="912"/>
                    </a:lnTo>
                    <a:lnTo>
                      <a:pt x="85" y="917"/>
                    </a:lnTo>
                    <a:lnTo>
                      <a:pt x="88" y="919"/>
                    </a:lnTo>
                    <a:lnTo>
                      <a:pt x="92" y="922"/>
                    </a:lnTo>
                    <a:lnTo>
                      <a:pt x="95" y="922"/>
                    </a:lnTo>
                    <a:lnTo>
                      <a:pt x="93" y="917"/>
                    </a:lnTo>
                    <a:lnTo>
                      <a:pt x="93" y="914"/>
                    </a:lnTo>
                    <a:lnTo>
                      <a:pt x="93" y="910"/>
                    </a:lnTo>
                    <a:lnTo>
                      <a:pt x="97" y="914"/>
                    </a:lnTo>
                    <a:lnTo>
                      <a:pt x="97" y="917"/>
                    </a:lnTo>
                    <a:lnTo>
                      <a:pt x="100" y="920"/>
                    </a:lnTo>
                    <a:lnTo>
                      <a:pt x="102" y="915"/>
                    </a:lnTo>
                    <a:lnTo>
                      <a:pt x="105" y="914"/>
                    </a:lnTo>
                    <a:lnTo>
                      <a:pt x="105" y="910"/>
                    </a:lnTo>
                    <a:lnTo>
                      <a:pt x="102" y="909"/>
                    </a:lnTo>
                    <a:lnTo>
                      <a:pt x="95" y="909"/>
                    </a:lnTo>
                    <a:lnTo>
                      <a:pt x="95" y="907"/>
                    </a:lnTo>
                    <a:lnTo>
                      <a:pt x="100" y="907"/>
                    </a:lnTo>
                    <a:lnTo>
                      <a:pt x="107" y="909"/>
                    </a:lnTo>
                    <a:lnTo>
                      <a:pt x="108" y="910"/>
                    </a:lnTo>
                    <a:lnTo>
                      <a:pt x="113" y="910"/>
                    </a:lnTo>
                    <a:lnTo>
                      <a:pt x="112" y="907"/>
                    </a:lnTo>
                    <a:lnTo>
                      <a:pt x="107" y="905"/>
                    </a:lnTo>
                    <a:lnTo>
                      <a:pt x="98" y="904"/>
                    </a:lnTo>
                    <a:lnTo>
                      <a:pt x="98" y="902"/>
                    </a:lnTo>
                    <a:lnTo>
                      <a:pt x="102" y="902"/>
                    </a:lnTo>
                    <a:lnTo>
                      <a:pt x="108" y="904"/>
                    </a:lnTo>
                    <a:lnTo>
                      <a:pt x="116" y="909"/>
                    </a:lnTo>
                    <a:lnTo>
                      <a:pt x="116" y="914"/>
                    </a:lnTo>
                    <a:lnTo>
                      <a:pt x="115" y="917"/>
                    </a:lnTo>
                    <a:lnTo>
                      <a:pt x="113" y="920"/>
                    </a:lnTo>
                    <a:lnTo>
                      <a:pt x="116" y="925"/>
                    </a:lnTo>
                    <a:lnTo>
                      <a:pt x="116" y="929"/>
                    </a:lnTo>
                    <a:lnTo>
                      <a:pt x="113" y="930"/>
                    </a:lnTo>
                    <a:lnTo>
                      <a:pt x="115" y="925"/>
                    </a:lnTo>
                    <a:lnTo>
                      <a:pt x="112" y="919"/>
                    </a:lnTo>
                    <a:lnTo>
                      <a:pt x="108" y="917"/>
                    </a:lnTo>
                    <a:lnTo>
                      <a:pt x="107" y="919"/>
                    </a:lnTo>
                    <a:lnTo>
                      <a:pt x="107" y="922"/>
                    </a:lnTo>
                    <a:lnTo>
                      <a:pt x="108" y="925"/>
                    </a:lnTo>
                    <a:lnTo>
                      <a:pt x="107" y="929"/>
                    </a:lnTo>
                    <a:lnTo>
                      <a:pt x="105" y="927"/>
                    </a:lnTo>
                    <a:lnTo>
                      <a:pt x="103" y="924"/>
                    </a:lnTo>
                    <a:lnTo>
                      <a:pt x="102" y="924"/>
                    </a:lnTo>
                    <a:lnTo>
                      <a:pt x="98" y="925"/>
                    </a:lnTo>
                    <a:lnTo>
                      <a:pt x="92" y="925"/>
                    </a:lnTo>
                    <a:lnTo>
                      <a:pt x="88" y="927"/>
                    </a:lnTo>
                    <a:lnTo>
                      <a:pt x="92" y="930"/>
                    </a:lnTo>
                    <a:lnTo>
                      <a:pt x="92" y="935"/>
                    </a:lnTo>
                    <a:lnTo>
                      <a:pt x="93" y="939"/>
                    </a:lnTo>
                    <a:lnTo>
                      <a:pt x="95" y="940"/>
                    </a:lnTo>
                    <a:lnTo>
                      <a:pt x="93" y="944"/>
                    </a:lnTo>
                    <a:lnTo>
                      <a:pt x="95" y="945"/>
                    </a:lnTo>
                    <a:lnTo>
                      <a:pt x="97" y="945"/>
                    </a:lnTo>
                    <a:lnTo>
                      <a:pt x="100" y="942"/>
                    </a:lnTo>
                    <a:lnTo>
                      <a:pt x="102" y="944"/>
                    </a:lnTo>
                    <a:lnTo>
                      <a:pt x="105" y="944"/>
                    </a:lnTo>
                    <a:lnTo>
                      <a:pt x="105" y="945"/>
                    </a:lnTo>
                    <a:lnTo>
                      <a:pt x="102" y="947"/>
                    </a:lnTo>
                    <a:lnTo>
                      <a:pt x="98" y="950"/>
                    </a:lnTo>
                    <a:lnTo>
                      <a:pt x="100" y="952"/>
                    </a:lnTo>
                    <a:lnTo>
                      <a:pt x="105" y="952"/>
                    </a:lnTo>
                    <a:lnTo>
                      <a:pt x="112" y="955"/>
                    </a:lnTo>
                    <a:lnTo>
                      <a:pt x="113" y="955"/>
                    </a:lnTo>
                    <a:lnTo>
                      <a:pt x="116" y="952"/>
                    </a:lnTo>
                    <a:lnTo>
                      <a:pt x="115" y="947"/>
                    </a:lnTo>
                    <a:lnTo>
                      <a:pt x="115" y="944"/>
                    </a:lnTo>
                    <a:lnTo>
                      <a:pt x="113" y="940"/>
                    </a:lnTo>
                    <a:lnTo>
                      <a:pt x="112" y="942"/>
                    </a:lnTo>
                    <a:lnTo>
                      <a:pt x="108" y="942"/>
                    </a:lnTo>
                    <a:lnTo>
                      <a:pt x="110" y="940"/>
                    </a:lnTo>
                    <a:lnTo>
                      <a:pt x="113" y="939"/>
                    </a:lnTo>
                    <a:lnTo>
                      <a:pt x="113" y="935"/>
                    </a:lnTo>
                    <a:lnTo>
                      <a:pt x="115" y="935"/>
                    </a:lnTo>
                    <a:lnTo>
                      <a:pt x="120" y="937"/>
                    </a:lnTo>
                    <a:lnTo>
                      <a:pt x="121" y="935"/>
                    </a:lnTo>
                    <a:lnTo>
                      <a:pt x="123" y="937"/>
                    </a:lnTo>
                    <a:lnTo>
                      <a:pt x="125" y="939"/>
                    </a:lnTo>
                    <a:lnTo>
                      <a:pt x="126" y="937"/>
                    </a:lnTo>
                    <a:lnTo>
                      <a:pt x="131" y="935"/>
                    </a:lnTo>
                    <a:lnTo>
                      <a:pt x="135" y="937"/>
                    </a:lnTo>
                    <a:lnTo>
                      <a:pt x="140" y="937"/>
                    </a:lnTo>
                    <a:lnTo>
                      <a:pt x="145" y="937"/>
                    </a:lnTo>
                    <a:lnTo>
                      <a:pt x="145" y="939"/>
                    </a:lnTo>
                    <a:lnTo>
                      <a:pt x="141" y="939"/>
                    </a:lnTo>
                    <a:lnTo>
                      <a:pt x="140" y="942"/>
                    </a:lnTo>
                    <a:lnTo>
                      <a:pt x="138" y="942"/>
                    </a:lnTo>
                    <a:lnTo>
                      <a:pt x="135" y="939"/>
                    </a:lnTo>
                    <a:lnTo>
                      <a:pt x="131" y="940"/>
                    </a:lnTo>
                    <a:lnTo>
                      <a:pt x="123" y="945"/>
                    </a:lnTo>
                    <a:lnTo>
                      <a:pt x="121" y="947"/>
                    </a:lnTo>
                    <a:lnTo>
                      <a:pt x="120" y="945"/>
                    </a:lnTo>
                    <a:lnTo>
                      <a:pt x="116" y="949"/>
                    </a:lnTo>
                    <a:lnTo>
                      <a:pt x="118" y="952"/>
                    </a:lnTo>
                    <a:lnTo>
                      <a:pt x="116" y="954"/>
                    </a:lnTo>
                    <a:lnTo>
                      <a:pt x="115" y="955"/>
                    </a:lnTo>
                    <a:lnTo>
                      <a:pt x="115" y="957"/>
                    </a:lnTo>
                    <a:lnTo>
                      <a:pt x="116" y="959"/>
                    </a:lnTo>
                    <a:lnTo>
                      <a:pt x="115" y="960"/>
                    </a:lnTo>
                    <a:lnTo>
                      <a:pt x="115" y="962"/>
                    </a:lnTo>
                    <a:lnTo>
                      <a:pt x="121" y="965"/>
                    </a:lnTo>
                    <a:lnTo>
                      <a:pt x="126" y="969"/>
                    </a:lnTo>
                    <a:lnTo>
                      <a:pt x="128" y="969"/>
                    </a:lnTo>
                    <a:lnTo>
                      <a:pt x="130" y="967"/>
                    </a:lnTo>
                    <a:lnTo>
                      <a:pt x="128" y="964"/>
                    </a:lnTo>
                    <a:lnTo>
                      <a:pt x="131" y="960"/>
                    </a:lnTo>
                    <a:lnTo>
                      <a:pt x="135" y="960"/>
                    </a:lnTo>
                    <a:lnTo>
                      <a:pt x="135" y="959"/>
                    </a:lnTo>
                    <a:lnTo>
                      <a:pt x="131" y="954"/>
                    </a:lnTo>
                    <a:lnTo>
                      <a:pt x="138" y="954"/>
                    </a:lnTo>
                    <a:lnTo>
                      <a:pt x="141" y="950"/>
                    </a:lnTo>
                    <a:lnTo>
                      <a:pt x="146" y="944"/>
                    </a:lnTo>
                    <a:lnTo>
                      <a:pt x="148" y="942"/>
                    </a:lnTo>
                    <a:lnTo>
                      <a:pt x="150" y="944"/>
                    </a:lnTo>
                    <a:lnTo>
                      <a:pt x="153" y="945"/>
                    </a:lnTo>
                    <a:lnTo>
                      <a:pt x="156" y="945"/>
                    </a:lnTo>
                    <a:lnTo>
                      <a:pt x="156" y="947"/>
                    </a:lnTo>
                    <a:lnTo>
                      <a:pt x="153" y="947"/>
                    </a:lnTo>
                    <a:lnTo>
                      <a:pt x="150" y="952"/>
                    </a:lnTo>
                    <a:lnTo>
                      <a:pt x="150" y="954"/>
                    </a:lnTo>
                    <a:lnTo>
                      <a:pt x="145" y="957"/>
                    </a:lnTo>
                    <a:lnTo>
                      <a:pt x="145" y="962"/>
                    </a:lnTo>
                    <a:lnTo>
                      <a:pt x="146" y="965"/>
                    </a:lnTo>
                    <a:lnTo>
                      <a:pt x="145" y="967"/>
                    </a:lnTo>
                    <a:lnTo>
                      <a:pt x="141" y="969"/>
                    </a:lnTo>
                    <a:lnTo>
                      <a:pt x="141" y="967"/>
                    </a:lnTo>
                    <a:lnTo>
                      <a:pt x="143" y="965"/>
                    </a:lnTo>
                    <a:lnTo>
                      <a:pt x="143" y="960"/>
                    </a:lnTo>
                    <a:lnTo>
                      <a:pt x="141" y="960"/>
                    </a:lnTo>
                    <a:lnTo>
                      <a:pt x="140" y="962"/>
                    </a:lnTo>
                    <a:lnTo>
                      <a:pt x="138" y="964"/>
                    </a:lnTo>
                    <a:lnTo>
                      <a:pt x="136" y="964"/>
                    </a:lnTo>
                    <a:lnTo>
                      <a:pt x="133" y="964"/>
                    </a:lnTo>
                    <a:lnTo>
                      <a:pt x="131" y="965"/>
                    </a:lnTo>
                    <a:lnTo>
                      <a:pt x="135" y="969"/>
                    </a:lnTo>
                    <a:lnTo>
                      <a:pt x="143" y="977"/>
                    </a:lnTo>
                    <a:lnTo>
                      <a:pt x="150" y="977"/>
                    </a:lnTo>
                    <a:lnTo>
                      <a:pt x="153" y="980"/>
                    </a:lnTo>
                    <a:lnTo>
                      <a:pt x="156" y="979"/>
                    </a:lnTo>
                    <a:lnTo>
                      <a:pt x="160" y="980"/>
                    </a:lnTo>
                    <a:lnTo>
                      <a:pt x="161" y="979"/>
                    </a:lnTo>
                    <a:lnTo>
                      <a:pt x="165" y="974"/>
                    </a:lnTo>
                    <a:lnTo>
                      <a:pt x="163" y="967"/>
                    </a:lnTo>
                    <a:lnTo>
                      <a:pt x="163" y="964"/>
                    </a:lnTo>
                    <a:lnTo>
                      <a:pt x="163" y="962"/>
                    </a:lnTo>
                    <a:lnTo>
                      <a:pt x="163" y="955"/>
                    </a:lnTo>
                    <a:lnTo>
                      <a:pt x="165" y="949"/>
                    </a:lnTo>
                    <a:lnTo>
                      <a:pt x="163" y="944"/>
                    </a:lnTo>
                    <a:lnTo>
                      <a:pt x="163" y="942"/>
                    </a:lnTo>
                    <a:lnTo>
                      <a:pt x="170" y="939"/>
                    </a:lnTo>
                    <a:lnTo>
                      <a:pt x="175" y="932"/>
                    </a:lnTo>
                    <a:lnTo>
                      <a:pt x="178" y="930"/>
                    </a:lnTo>
                    <a:lnTo>
                      <a:pt x="183" y="930"/>
                    </a:lnTo>
                    <a:lnTo>
                      <a:pt x="185" y="929"/>
                    </a:lnTo>
                    <a:lnTo>
                      <a:pt x="185" y="924"/>
                    </a:lnTo>
                    <a:lnTo>
                      <a:pt x="188" y="922"/>
                    </a:lnTo>
                    <a:lnTo>
                      <a:pt x="193" y="920"/>
                    </a:lnTo>
                    <a:lnTo>
                      <a:pt x="200" y="924"/>
                    </a:lnTo>
                    <a:lnTo>
                      <a:pt x="203" y="922"/>
                    </a:lnTo>
                    <a:lnTo>
                      <a:pt x="203" y="922"/>
                    </a:lnTo>
                    <a:lnTo>
                      <a:pt x="203" y="922"/>
                    </a:lnTo>
                    <a:close/>
                    <a:moveTo>
                      <a:pt x="251" y="1038"/>
                    </a:moveTo>
                    <a:lnTo>
                      <a:pt x="253" y="1040"/>
                    </a:lnTo>
                    <a:lnTo>
                      <a:pt x="256" y="1037"/>
                    </a:lnTo>
                    <a:lnTo>
                      <a:pt x="254" y="1037"/>
                    </a:lnTo>
                    <a:lnTo>
                      <a:pt x="254" y="1037"/>
                    </a:lnTo>
                    <a:lnTo>
                      <a:pt x="251" y="1038"/>
                    </a:lnTo>
                    <a:lnTo>
                      <a:pt x="251" y="1038"/>
                    </a:lnTo>
                    <a:close/>
                    <a:moveTo>
                      <a:pt x="32" y="641"/>
                    </a:moveTo>
                    <a:lnTo>
                      <a:pt x="27" y="638"/>
                    </a:lnTo>
                    <a:lnTo>
                      <a:pt x="25" y="640"/>
                    </a:lnTo>
                    <a:lnTo>
                      <a:pt x="25" y="641"/>
                    </a:lnTo>
                    <a:lnTo>
                      <a:pt x="30" y="646"/>
                    </a:lnTo>
                    <a:lnTo>
                      <a:pt x="28" y="648"/>
                    </a:lnTo>
                    <a:lnTo>
                      <a:pt x="33" y="653"/>
                    </a:lnTo>
                    <a:lnTo>
                      <a:pt x="32" y="653"/>
                    </a:lnTo>
                    <a:lnTo>
                      <a:pt x="28" y="651"/>
                    </a:lnTo>
                    <a:lnTo>
                      <a:pt x="25" y="655"/>
                    </a:lnTo>
                    <a:lnTo>
                      <a:pt x="27" y="660"/>
                    </a:lnTo>
                    <a:lnTo>
                      <a:pt x="27" y="661"/>
                    </a:lnTo>
                    <a:lnTo>
                      <a:pt x="18" y="663"/>
                    </a:lnTo>
                    <a:lnTo>
                      <a:pt x="12" y="660"/>
                    </a:lnTo>
                    <a:lnTo>
                      <a:pt x="15" y="655"/>
                    </a:lnTo>
                    <a:lnTo>
                      <a:pt x="14" y="641"/>
                    </a:lnTo>
                    <a:lnTo>
                      <a:pt x="12" y="636"/>
                    </a:lnTo>
                    <a:lnTo>
                      <a:pt x="10" y="635"/>
                    </a:lnTo>
                    <a:lnTo>
                      <a:pt x="10" y="633"/>
                    </a:lnTo>
                    <a:lnTo>
                      <a:pt x="10" y="630"/>
                    </a:lnTo>
                    <a:lnTo>
                      <a:pt x="14" y="628"/>
                    </a:lnTo>
                    <a:lnTo>
                      <a:pt x="14" y="625"/>
                    </a:lnTo>
                    <a:lnTo>
                      <a:pt x="12" y="621"/>
                    </a:lnTo>
                    <a:lnTo>
                      <a:pt x="12" y="620"/>
                    </a:lnTo>
                    <a:lnTo>
                      <a:pt x="15" y="616"/>
                    </a:lnTo>
                    <a:lnTo>
                      <a:pt x="20" y="616"/>
                    </a:lnTo>
                    <a:lnTo>
                      <a:pt x="25" y="618"/>
                    </a:lnTo>
                    <a:lnTo>
                      <a:pt x="30" y="625"/>
                    </a:lnTo>
                    <a:lnTo>
                      <a:pt x="28" y="630"/>
                    </a:lnTo>
                    <a:lnTo>
                      <a:pt x="30" y="631"/>
                    </a:lnTo>
                    <a:lnTo>
                      <a:pt x="30" y="636"/>
                    </a:lnTo>
                    <a:lnTo>
                      <a:pt x="25" y="635"/>
                    </a:lnTo>
                    <a:lnTo>
                      <a:pt x="30" y="638"/>
                    </a:lnTo>
                    <a:lnTo>
                      <a:pt x="32" y="640"/>
                    </a:lnTo>
                    <a:lnTo>
                      <a:pt x="32" y="641"/>
                    </a:lnTo>
                    <a:lnTo>
                      <a:pt x="32" y="641"/>
                    </a:lnTo>
                    <a:close/>
                    <a:moveTo>
                      <a:pt x="35" y="630"/>
                    </a:moveTo>
                    <a:lnTo>
                      <a:pt x="38" y="630"/>
                    </a:lnTo>
                    <a:lnTo>
                      <a:pt x="42" y="631"/>
                    </a:lnTo>
                    <a:lnTo>
                      <a:pt x="40" y="633"/>
                    </a:lnTo>
                    <a:lnTo>
                      <a:pt x="35" y="630"/>
                    </a:lnTo>
                    <a:lnTo>
                      <a:pt x="35" y="630"/>
                    </a:lnTo>
                    <a:close/>
                    <a:moveTo>
                      <a:pt x="7" y="671"/>
                    </a:moveTo>
                    <a:lnTo>
                      <a:pt x="9" y="670"/>
                    </a:lnTo>
                    <a:lnTo>
                      <a:pt x="12" y="670"/>
                    </a:lnTo>
                    <a:lnTo>
                      <a:pt x="15" y="671"/>
                    </a:lnTo>
                    <a:lnTo>
                      <a:pt x="10" y="675"/>
                    </a:lnTo>
                    <a:lnTo>
                      <a:pt x="7" y="671"/>
                    </a:lnTo>
                    <a:lnTo>
                      <a:pt x="7" y="671"/>
                    </a:lnTo>
                    <a:close/>
                    <a:moveTo>
                      <a:pt x="40" y="676"/>
                    </a:moveTo>
                    <a:lnTo>
                      <a:pt x="45" y="673"/>
                    </a:lnTo>
                    <a:lnTo>
                      <a:pt x="45" y="676"/>
                    </a:lnTo>
                    <a:lnTo>
                      <a:pt x="42" y="680"/>
                    </a:lnTo>
                    <a:lnTo>
                      <a:pt x="40" y="676"/>
                    </a:lnTo>
                    <a:lnTo>
                      <a:pt x="40" y="676"/>
                    </a:lnTo>
                    <a:close/>
                    <a:moveTo>
                      <a:pt x="33" y="676"/>
                    </a:moveTo>
                    <a:lnTo>
                      <a:pt x="37" y="676"/>
                    </a:lnTo>
                    <a:lnTo>
                      <a:pt x="37" y="681"/>
                    </a:lnTo>
                    <a:lnTo>
                      <a:pt x="33" y="683"/>
                    </a:lnTo>
                    <a:lnTo>
                      <a:pt x="33" y="680"/>
                    </a:lnTo>
                    <a:lnTo>
                      <a:pt x="30" y="678"/>
                    </a:lnTo>
                    <a:lnTo>
                      <a:pt x="33" y="676"/>
                    </a:lnTo>
                    <a:lnTo>
                      <a:pt x="33" y="676"/>
                    </a:lnTo>
                    <a:close/>
                    <a:moveTo>
                      <a:pt x="22" y="675"/>
                    </a:moveTo>
                    <a:lnTo>
                      <a:pt x="23" y="673"/>
                    </a:lnTo>
                    <a:lnTo>
                      <a:pt x="30" y="675"/>
                    </a:lnTo>
                    <a:lnTo>
                      <a:pt x="25" y="678"/>
                    </a:lnTo>
                    <a:lnTo>
                      <a:pt x="22" y="675"/>
                    </a:lnTo>
                    <a:lnTo>
                      <a:pt x="22" y="675"/>
                    </a:lnTo>
                    <a:close/>
                    <a:moveTo>
                      <a:pt x="23" y="683"/>
                    </a:moveTo>
                    <a:lnTo>
                      <a:pt x="25" y="681"/>
                    </a:lnTo>
                    <a:lnTo>
                      <a:pt x="27" y="683"/>
                    </a:lnTo>
                    <a:lnTo>
                      <a:pt x="27" y="685"/>
                    </a:lnTo>
                    <a:lnTo>
                      <a:pt x="23" y="683"/>
                    </a:lnTo>
                    <a:lnTo>
                      <a:pt x="23" y="683"/>
                    </a:lnTo>
                    <a:close/>
                    <a:moveTo>
                      <a:pt x="17" y="688"/>
                    </a:moveTo>
                    <a:lnTo>
                      <a:pt x="18" y="685"/>
                    </a:lnTo>
                    <a:lnTo>
                      <a:pt x="23" y="686"/>
                    </a:lnTo>
                    <a:lnTo>
                      <a:pt x="25" y="688"/>
                    </a:lnTo>
                    <a:lnTo>
                      <a:pt x="25" y="690"/>
                    </a:lnTo>
                    <a:lnTo>
                      <a:pt x="22" y="691"/>
                    </a:lnTo>
                    <a:lnTo>
                      <a:pt x="18" y="690"/>
                    </a:lnTo>
                    <a:lnTo>
                      <a:pt x="17" y="688"/>
                    </a:lnTo>
                    <a:lnTo>
                      <a:pt x="17" y="688"/>
                    </a:lnTo>
                    <a:close/>
                    <a:moveTo>
                      <a:pt x="14" y="696"/>
                    </a:moveTo>
                    <a:lnTo>
                      <a:pt x="17" y="698"/>
                    </a:lnTo>
                    <a:lnTo>
                      <a:pt x="14" y="699"/>
                    </a:lnTo>
                    <a:lnTo>
                      <a:pt x="12" y="698"/>
                    </a:lnTo>
                    <a:lnTo>
                      <a:pt x="14" y="696"/>
                    </a:lnTo>
                    <a:lnTo>
                      <a:pt x="14" y="696"/>
                    </a:lnTo>
                    <a:close/>
                    <a:moveTo>
                      <a:pt x="37" y="695"/>
                    </a:moveTo>
                    <a:lnTo>
                      <a:pt x="38" y="699"/>
                    </a:lnTo>
                    <a:lnTo>
                      <a:pt x="35" y="699"/>
                    </a:lnTo>
                    <a:lnTo>
                      <a:pt x="37" y="695"/>
                    </a:lnTo>
                    <a:lnTo>
                      <a:pt x="37" y="695"/>
                    </a:lnTo>
                    <a:close/>
                    <a:moveTo>
                      <a:pt x="28" y="693"/>
                    </a:moveTo>
                    <a:lnTo>
                      <a:pt x="33" y="691"/>
                    </a:lnTo>
                    <a:lnTo>
                      <a:pt x="33" y="696"/>
                    </a:lnTo>
                    <a:lnTo>
                      <a:pt x="28" y="693"/>
                    </a:lnTo>
                    <a:lnTo>
                      <a:pt x="28" y="693"/>
                    </a:lnTo>
                    <a:close/>
                    <a:moveTo>
                      <a:pt x="18" y="726"/>
                    </a:moveTo>
                    <a:lnTo>
                      <a:pt x="20" y="726"/>
                    </a:lnTo>
                    <a:lnTo>
                      <a:pt x="22" y="731"/>
                    </a:lnTo>
                    <a:lnTo>
                      <a:pt x="18" y="729"/>
                    </a:lnTo>
                    <a:lnTo>
                      <a:pt x="18" y="726"/>
                    </a:lnTo>
                    <a:lnTo>
                      <a:pt x="18" y="726"/>
                    </a:lnTo>
                    <a:close/>
                    <a:moveTo>
                      <a:pt x="18" y="698"/>
                    </a:moveTo>
                    <a:lnTo>
                      <a:pt x="18" y="695"/>
                    </a:lnTo>
                    <a:lnTo>
                      <a:pt x="18" y="693"/>
                    </a:lnTo>
                    <a:lnTo>
                      <a:pt x="23" y="693"/>
                    </a:lnTo>
                    <a:lnTo>
                      <a:pt x="25" y="696"/>
                    </a:lnTo>
                    <a:lnTo>
                      <a:pt x="22" y="698"/>
                    </a:lnTo>
                    <a:lnTo>
                      <a:pt x="18" y="698"/>
                    </a:lnTo>
                    <a:lnTo>
                      <a:pt x="18" y="698"/>
                    </a:lnTo>
                    <a:close/>
                    <a:moveTo>
                      <a:pt x="9" y="706"/>
                    </a:moveTo>
                    <a:lnTo>
                      <a:pt x="2" y="703"/>
                    </a:lnTo>
                    <a:lnTo>
                      <a:pt x="4" y="699"/>
                    </a:lnTo>
                    <a:lnTo>
                      <a:pt x="9" y="699"/>
                    </a:lnTo>
                    <a:lnTo>
                      <a:pt x="10" y="703"/>
                    </a:lnTo>
                    <a:lnTo>
                      <a:pt x="9" y="706"/>
                    </a:lnTo>
                    <a:lnTo>
                      <a:pt x="9" y="706"/>
                    </a:lnTo>
                    <a:close/>
                    <a:moveTo>
                      <a:pt x="27" y="719"/>
                    </a:moveTo>
                    <a:lnTo>
                      <a:pt x="30" y="719"/>
                    </a:lnTo>
                    <a:lnTo>
                      <a:pt x="30" y="724"/>
                    </a:lnTo>
                    <a:lnTo>
                      <a:pt x="27" y="719"/>
                    </a:lnTo>
                    <a:lnTo>
                      <a:pt x="27" y="719"/>
                    </a:lnTo>
                    <a:close/>
                    <a:moveTo>
                      <a:pt x="32" y="726"/>
                    </a:moveTo>
                    <a:lnTo>
                      <a:pt x="37" y="724"/>
                    </a:lnTo>
                    <a:lnTo>
                      <a:pt x="35" y="728"/>
                    </a:lnTo>
                    <a:lnTo>
                      <a:pt x="32" y="726"/>
                    </a:lnTo>
                    <a:lnTo>
                      <a:pt x="32" y="726"/>
                    </a:lnTo>
                    <a:close/>
                    <a:moveTo>
                      <a:pt x="42" y="686"/>
                    </a:moveTo>
                    <a:lnTo>
                      <a:pt x="43" y="686"/>
                    </a:lnTo>
                    <a:lnTo>
                      <a:pt x="47" y="690"/>
                    </a:lnTo>
                    <a:lnTo>
                      <a:pt x="42" y="690"/>
                    </a:lnTo>
                    <a:lnTo>
                      <a:pt x="42" y="686"/>
                    </a:lnTo>
                    <a:lnTo>
                      <a:pt x="42" y="686"/>
                    </a:lnTo>
                    <a:close/>
                    <a:moveTo>
                      <a:pt x="48" y="691"/>
                    </a:moveTo>
                    <a:lnTo>
                      <a:pt x="53" y="691"/>
                    </a:lnTo>
                    <a:lnTo>
                      <a:pt x="55" y="695"/>
                    </a:lnTo>
                    <a:lnTo>
                      <a:pt x="58" y="698"/>
                    </a:lnTo>
                    <a:lnTo>
                      <a:pt x="55" y="701"/>
                    </a:lnTo>
                    <a:lnTo>
                      <a:pt x="55" y="704"/>
                    </a:lnTo>
                    <a:lnTo>
                      <a:pt x="52" y="704"/>
                    </a:lnTo>
                    <a:lnTo>
                      <a:pt x="48" y="704"/>
                    </a:lnTo>
                    <a:lnTo>
                      <a:pt x="47" y="703"/>
                    </a:lnTo>
                    <a:lnTo>
                      <a:pt x="43" y="706"/>
                    </a:lnTo>
                    <a:lnTo>
                      <a:pt x="43" y="703"/>
                    </a:lnTo>
                    <a:lnTo>
                      <a:pt x="42" y="698"/>
                    </a:lnTo>
                    <a:lnTo>
                      <a:pt x="43" y="693"/>
                    </a:lnTo>
                    <a:lnTo>
                      <a:pt x="48" y="691"/>
                    </a:lnTo>
                    <a:lnTo>
                      <a:pt x="48" y="691"/>
                    </a:lnTo>
                    <a:close/>
                    <a:moveTo>
                      <a:pt x="22" y="703"/>
                    </a:moveTo>
                    <a:lnTo>
                      <a:pt x="23" y="699"/>
                    </a:lnTo>
                    <a:lnTo>
                      <a:pt x="33" y="699"/>
                    </a:lnTo>
                    <a:lnTo>
                      <a:pt x="30" y="703"/>
                    </a:lnTo>
                    <a:lnTo>
                      <a:pt x="25" y="703"/>
                    </a:lnTo>
                    <a:lnTo>
                      <a:pt x="23" y="704"/>
                    </a:lnTo>
                    <a:lnTo>
                      <a:pt x="23" y="704"/>
                    </a:lnTo>
                    <a:lnTo>
                      <a:pt x="22" y="703"/>
                    </a:lnTo>
                    <a:lnTo>
                      <a:pt x="22" y="703"/>
                    </a:lnTo>
                    <a:close/>
                    <a:moveTo>
                      <a:pt x="27" y="711"/>
                    </a:moveTo>
                    <a:lnTo>
                      <a:pt x="25" y="709"/>
                    </a:lnTo>
                    <a:lnTo>
                      <a:pt x="30" y="708"/>
                    </a:lnTo>
                    <a:lnTo>
                      <a:pt x="33" y="708"/>
                    </a:lnTo>
                    <a:lnTo>
                      <a:pt x="33" y="711"/>
                    </a:lnTo>
                    <a:lnTo>
                      <a:pt x="27" y="711"/>
                    </a:lnTo>
                    <a:lnTo>
                      <a:pt x="27" y="711"/>
                    </a:lnTo>
                    <a:close/>
                    <a:moveTo>
                      <a:pt x="30" y="714"/>
                    </a:moveTo>
                    <a:lnTo>
                      <a:pt x="33" y="713"/>
                    </a:lnTo>
                    <a:lnTo>
                      <a:pt x="38" y="713"/>
                    </a:lnTo>
                    <a:lnTo>
                      <a:pt x="40" y="719"/>
                    </a:lnTo>
                    <a:lnTo>
                      <a:pt x="37" y="723"/>
                    </a:lnTo>
                    <a:lnTo>
                      <a:pt x="33" y="721"/>
                    </a:lnTo>
                    <a:lnTo>
                      <a:pt x="32" y="716"/>
                    </a:lnTo>
                    <a:lnTo>
                      <a:pt x="30" y="714"/>
                    </a:lnTo>
                    <a:lnTo>
                      <a:pt x="30" y="714"/>
                    </a:lnTo>
                    <a:close/>
                    <a:moveTo>
                      <a:pt x="22" y="726"/>
                    </a:moveTo>
                    <a:lnTo>
                      <a:pt x="25" y="724"/>
                    </a:lnTo>
                    <a:lnTo>
                      <a:pt x="25" y="726"/>
                    </a:lnTo>
                    <a:lnTo>
                      <a:pt x="30" y="726"/>
                    </a:lnTo>
                    <a:lnTo>
                      <a:pt x="32" y="729"/>
                    </a:lnTo>
                    <a:lnTo>
                      <a:pt x="27" y="731"/>
                    </a:lnTo>
                    <a:lnTo>
                      <a:pt x="22" y="726"/>
                    </a:lnTo>
                    <a:lnTo>
                      <a:pt x="22" y="726"/>
                    </a:lnTo>
                    <a:close/>
                    <a:moveTo>
                      <a:pt x="35" y="811"/>
                    </a:moveTo>
                    <a:lnTo>
                      <a:pt x="38" y="809"/>
                    </a:lnTo>
                    <a:lnTo>
                      <a:pt x="37" y="807"/>
                    </a:lnTo>
                    <a:lnTo>
                      <a:pt x="35" y="809"/>
                    </a:lnTo>
                    <a:lnTo>
                      <a:pt x="28" y="801"/>
                    </a:lnTo>
                    <a:lnTo>
                      <a:pt x="25" y="797"/>
                    </a:lnTo>
                    <a:lnTo>
                      <a:pt x="27" y="794"/>
                    </a:lnTo>
                    <a:lnTo>
                      <a:pt x="30" y="794"/>
                    </a:lnTo>
                    <a:lnTo>
                      <a:pt x="35" y="793"/>
                    </a:lnTo>
                    <a:lnTo>
                      <a:pt x="35" y="799"/>
                    </a:lnTo>
                    <a:lnTo>
                      <a:pt x="40" y="801"/>
                    </a:lnTo>
                    <a:lnTo>
                      <a:pt x="40" y="806"/>
                    </a:lnTo>
                    <a:lnTo>
                      <a:pt x="43" y="809"/>
                    </a:lnTo>
                    <a:lnTo>
                      <a:pt x="47" y="816"/>
                    </a:lnTo>
                    <a:lnTo>
                      <a:pt x="42" y="816"/>
                    </a:lnTo>
                    <a:lnTo>
                      <a:pt x="37" y="816"/>
                    </a:lnTo>
                    <a:lnTo>
                      <a:pt x="35" y="811"/>
                    </a:lnTo>
                    <a:lnTo>
                      <a:pt x="35" y="811"/>
                    </a:lnTo>
                    <a:close/>
                    <a:moveTo>
                      <a:pt x="17" y="802"/>
                    </a:moveTo>
                    <a:lnTo>
                      <a:pt x="17" y="801"/>
                    </a:lnTo>
                    <a:lnTo>
                      <a:pt x="18" y="799"/>
                    </a:lnTo>
                    <a:lnTo>
                      <a:pt x="23" y="799"/>
                    </a:lnTo>
                    <a:lnTo>
                      <a:pt x="30" y="809"/>
                    </a:lnTo>
                    <a:lnTo>
                      <a:pt x="33" y="814"/>
                    </a:lnTo>
                    <a:lnTo>
                      <a:pt x="33" y="819"/>
                    </a:lnTo>
                    <a:lnTo>
                      <a:pt x="32" y="821"/>
                    </a:lnTo>
                    <a:lnTo>
                      <a:pt x="28" y="819"/>
                    </a:lnTo>
                    <a:lnTo>
                      <a:pt x="27" y="812"/>
                    </a:lnTo>
                    <a:lnTo>
                      <a:pt x="27" y="811"/>
                    </a:lnTo>
                    <a:lnTo>
                      <a:pt x="23" y="809"/>
                    </a:lnTo>
                    <a:lnTo>
                      <a:pt x="18" y="807"/>
                    </a:lnTo>
                    <a:lnTo>
                      <a:pt x="17" y="802"/>
                    </a:lnTo>
                    <a:lnTo>
                      <a:pt x="17" y="802"/>
                    </a:lnTo>
                    <a:close/>
                    <a:moveTo>
                      <a:pt x="18" y="811"/>
                    </a:moveTo>
                    <a:lnTo>
                      <a:pt x="20" y="811"/>
                    </a:lnTo>
                    <a:lnTo>
                      <a:pt x="23" y="812"/>
                    </a:lnTo>
                    <a:lnTo>
                      <a:pt x="25" y="816"/>
                    </a:lnTo>
                    <a:lnTo>
                      <a:pt x="23" y="819"/>
                    </a:lnTo>
                    <a:lnTo>
                      <a:pt x="22" y="821"/>
                    </a:lnTo>
                    <a:lnTo>
                      <a:pt x="22" y="817"/>
                    </a:lnTo>
                    <a:lnTo>
                      <a:pt x="18" y="816"/>
                    </a:lnTo>
                    <a:lnTo>
                      <a:pt x="18" y="811"/>
                    </a:lnTo>
                    <a:lnTo>
                      <a:pt x="18" y="811"/>
                    </a:lnTo>
                    <a:close/>
                    <a:moveTo>
                      <a:pt x="27" y="836"/>
                    </a:moveTo>
                    <a:lnTo>
                      <a:pt x="25" y="836"/>
                    </a:lnTo>
                    <a:lnTo>
                      <a:pt x="25" y="832"/>
                    </a:lnTo>
                    <a:lnTo>
                      <a:pt x="23" y="824"/>
                    </a:lnTo>
                    <a:lnTo>
                      <a:pt x="25" y="822"/>
                    </a:lnTo>
                    <a:lnTo>
                      <a:pt x="27" y="824"/>
                    </a:lnTo>
                    <a:lnTo>
                      <a:pt x="32" y="826"/>
                    </a:lnTo>
                    <a:lnTo>
                      <a:pt x="33" y="829"/>
                    </a:lnTo>
                    <a:lnTo>
                      <a:pt x="32" y="831"/>
                    </a:lnTo>
                    <a:lnTo>
                      <a:pt x="27" y="836"/>
                    </a:lnTo>
                    <a:lnTo>
                      <a:pt x="27" y="836"/>
                    </a:lnTo>
                    <a:close/>
                    <a:moveTo>
                      <a:pt x="33" y="852"/>
                    </a:moveTo>
                    <a:lnTo>
                      <a:pt x="30" y="856"/>
                    </a:lnTo>
                    <a:lnTo>
                      <a:pt x="28" y="852"/>
                    </a:lnTo>
                    <a:lnTo>
                      <a:pt x="28" y="851"/>
                    </a:lnTo>
                    <a:lnTo>
                      <a:pt x="27" y="847"/>
                    </a:lnTo>
                    <a:lnTo>
                      <a:pt x="32" y="846"/>
                    </a:lnTo>
                    <a:lnTo>
                      <a:pt x="35" y="849"/>
                    </a:lnTo>
                    <a:lnTo>
                      <a:pt x="33" y="852"/>
                    </a:lnTo>
                    <a:lnTo>
                      <a:pt x="33" y="852"/>
                    </a:lnTo>
                    <a:close/>
                    <a:moveTo>
                      <a:pt x="47" y="851"/>
                    </a:moveTo>
                    <a:lnTo>
                      <a:pt x="45" y="856"/>
                    </a:lnTo>
                    <a:lnTo>
                      <a:pt x="42" y="857"/>
                    </a:lnTo>
                    <a:lnTo>
                      <a:pt x="38" y="854"/>
                    </a:lnTo>
                    <a:lnTo>
                      <a:pt x="37" y="847"/>
                    </a:lnTo>
                    <a:lnTo>
                      <a:pt x="32" y="839"/>
                    </a:lnTo>
                    <a:lnTo>
                      <a:pt x="37" y="839"/>
                    </a:lnTo>
                    <a:lnTo>
                      <a:pt x="40" y="836"/>
                    </a:lnTo>
                    <a:lnTo>
                      <a:pt x="40" y="832"/>
                    </a:lnTo>
                    <a:lnTo>
                      <a:pt x="38" y="836"/>
                    </a:lnTo>
                    <a:lnTo>
                      <a:pt x="37" y="836"/>
                    </a:lnTo>
                    <a:lnTo>
                      <a:pt x="35" y="832"/>
                    </a:lnTo>
                    <a:lnTo>
                      <a:pt x="37" y="829"/>
                    </a:lnTo>
                    <a:lnTo>
                      <a:pt x="35" y="827"/>
                    </a:lnTo>
                    <a:lnTo>
                      <a:pt x="33" y="822"/>
                    </a:lnTo>
                    <a:lnTo>
                      <a:pt x="37" y="819"/>
                    </a:lnTo>
                    <a:lnTo>
                      <a:pt x="43" y="819"/>
                    </a:lnTo>
                    <a:lnTo>
                      <a:pt x="47" y="822"/>
                    </a:lnTo>
                    <a:lnTo>
                      <a:pt x="50" y="831"/>
                    </a:lnTo>
                    <a:lnTo>
                      <a:pt x="52" y="836"/>
                    </a:lnTo>
                    <a:lnTo>
                      <a:pt x="53" y="844"/>
                    </a:lnTo>
                    <a:lnTo>
                      <a:pt x="52" y="846"/>
                    </a:lnTo>
                    <a:lnTo>
                      <a:pt x="55" y="852"/>
                    </a:lnTo>
                    <a:lnTo>
                      <a:pt x="53" y="859"/>
                    </a:lnTo>
                    <a:lnTo>
                      <a:pt x="50" y="861"/>
                    </a:lnTo>
                    <a:lnTo>
                      <a:pt x="48" y="859"/>
                    </a:lnTo>
                    <a:lnTo>
                      <a:pt x="47" y="854"/>
                    </a:lnTo>
                    <a:lnTo>
                      <a:pt x="47" y="851"/>
                    </a:lnTo>
                    <a:lnTo>
                      <a:pt x="47" y="851"/>
                    </a:lnTo>
                    <a:close/>
                    <a:moveTo>
                      <a:pt x="42" y="874"/>
                    </a:moveTo>
                    <a:lnTo>
                      <a:pt x="40" y="871"/>
                    </a:lnTo>
                    <a:lnTo>
                      <a:pt x="38" y="867"/>
                    </a:lnTo>
                    <a:lnTo>
                      <a:pt x="40" y="866"/>
                    </a:lnTo>
                    <a:lnTo>
                      <a:pt x="40" y="862"/>
                    </a:lnTo>
                    <a:lnTo>
                      <a:pt x="42" y="862"/>
                    </a:lnTo>
                    <a:lnTo>
                      <a:pt x="43" y="864"/>
                    </a:lnTo>
                    <a:lnTo>
                      <a:pt x="48" y="864"/>
                    </a:lnTo>
                    <a:lnTo>
                      <a:pt x="47" y="867"/>
                    </a:lnTo>
                    <a:lnTo>
                      <a:pt x="47" y="871"/>
                    </a:lnTo>
                    <a:lnTo>
                      <a:pt x="45" y="874"/>
                    </a:lnTo>
                    <a:lnTo>
                      <a:pt x="42" y="874"/>
                    </a:lnTo>
                    <a:lnTo>
                      <a:pt x="42" y="874"/>
                    </a:lnTo>
                    <a:close/>
                    <a:moveTo>
                      <a:pt x="40" y="879"/>
                    </a:moveTo>
                    <a:lnTo>
                      <a:pt x="40" y="876"/>
                    </a:lnTo>
                    <a:lnTo>
                      <a:pt x="45" y="876"/>
                    </a:lnTo>
                    <a:lnTo>
                      <a:pt x="42" y="877"/>
                    </a:lnTo>
                    <a:lnTo>
                      <a:pt x="40" y="879"/>
                    </a:lnTo>
                    <a:lnTo>
                      <a:pt x="40" y="879"/>
                    </a:lnTo>
                    <a:close/>
                    <a:moveTo>
                      <a:pt x="48" y="877"/>
                    </a:moveTo>
                    <a:lnTo>
                      <a:pt x="50" y="879"/>
                    </a:lnTo>
                    <a:lnTo>
                      <a:pt x="50" y="884"/>
                    </a:lnTo>
                    <a:lnTo>
                      <a:pt x="48" y="886"/>
                    </a:lnTo>
                    <a:lnTo>
                      <a:pt x="47" y="881"/>
                    </a:lnTo>
                    <a:lnTo>
                      <a:pt x="48" y="877"/>
                    </a:lnTo>
                    <a:lnTo>
                      <a:pt x="48" y="877"/>
                    </a:lnTo>
                    <a:close/>
                    <a:moveTo>
                      <a:pt x="52" y="876"/>
                    </a:moveTo>
                    <a:lnTo>
                      <a:pt x="53" y="874"/>
                    </a:lnTo>
                    <a:lnTo>
                      <a:pt x="55" y="874"/>
                    </a:lnTo>
                    <a:lnTo>
                      <a:pt x="58" y="876"/>
                    </a:lnTo>
                    <a:lnTo>
                      <a:pt x="62" y="876"/>
                    </a:lnTo>
                    <a:lnTo>
                      <a:pt x="65" y="882"/>
                    </a:lnTo>
                    <a:lnTo>
                      <a:pt x="67" y="887"/>
                    </a:lnTo>
                    <a:lnTo>
                      <a:pt x="60" y="882"/>
                    </a:lnTo>
                    <a:lnTo>
                      <a:pt x="57" y="881"/>
                    </a:lnTo>
                    <a:lnTo>
                      <a:pt x="52" y="876"/>
                    </a:lnTo>
                    <a:lnTo>
                      <a:pt x="52" y="876"/>
                    </a:lnTo>
                    <a:close/>
                    <a:moveTo>
                      <a:pt x="52" y="882"/>
                    </a:moveTo>
                    <a:lnTo>
                      <a:pt x="55" y="882"/>
                    </a:lnTo>
                    <a:lnTo>
                      <a:pt x="60" y="884"/>
                    </a:lnTo>
                    <a:lnTo>
                      <a:pt x="65" y="891"/>
                    </a:lnTo>
                    <a:lnTo>
                      <a:pt x="63" y="894"/>
                    </a:lnTo>
                    <a:lnTo>
                      <a:pt x="58" y="894"/>
                    </a:lnTo>
                    <a:lnTo>
                      <a:pt x="53" y="887"/>
                    </a:lnTo>
                    <a:lnTo>
                      <a:pt x="52" y="882"/>
                    </a:lnTo>
                    <a:lnTo>
                      <a:pt x="52" y="882"/>
                    </a:lnTo>
                    <a:close/>
                    <a:moveTo>
                      <a:pt x="57" y="904"/>
                    </a:moveTo>
                    <a:lnTo>
                      <a:pt x="50" y="905"/>
                    </a:lnTo>
                    <a:lnTo>
                      <a:pt x="48" y="904"/>
                    </a:lnTo>
                    <a:lnTo>
                      <a:pt x="50" y="902"/>
                    </a:lnTo>
                    <a:lnTo>
                      <a:pt x="52" y="897"/>
                    </a:lnTo>
                    <a:lnTo>
                      <a:pt x="50" y="894"/>
                    </a:lnTo>
                    <a:lnTo>
                      <a:pt x="53" y="894"/>
                    </a:lnTo>
                    <a:lnTo>
                      <a:pt x="57" y="895"/>
                    </a:lnTo>
                    <a:lnTo>
                      <a:pt x="60" y="895"/>
                    </a:lnTo>
                    <a:lnTo>
                      <a:pt x="67" y="900"/>
                    </a:lnTo>
                    <a:lnTo>
                      <a:pt x="67" y="902"/>
                    </a:lnTo>
                    <a:lnTo>
                      <a:pt x="62" y="902"/>
                    </a:lnTo>
                    <a:lnTo>
                      <a:pt x="62" y="904"/>
                    </a:lnTo>
                    <a:lnTo>
                      <a:pt x="57" y="904"/>
                    </a:lnTo>
                    <a:lnTo>
                      <a:pt x="57" y="904"/>
                    </a:lnTo>
                    <a:close/>
                    <a:moveTo>
                      <a:pt x="63" y="922"/>
                    </a:moveTo>
                    <a:lnTo>
                      <a:pt x="60" y="922"/>
                    </a:lnTo>
                    <a:lnTo>
                      <a:pt x="58" y="920"/>
                    </a:lnTo>
                    <a:lnTo>
                      <a:pt x="57" y="917"/>
                    </a:lnTo>
                    <a:lnTo>
                      <a:pt x="57" y="915"/>
                    </a:lnTo>
                    <a:lnTo>
                      <a:pt x="60" y="914"/>
                    </a:lnTo>
                    <a:lnTo>
                      <a:pt x="58" y="912"/>
                    </a:lnTo>
                    <a:lnTo>
                      <a:pt x="57" y="910"/>
                    </a:lnTo>
                    <a:lnTo>
                      <a:pt x="62" y="910"/>
                    </a:lnTo>
                    <a:lnTo>
                      <a:pt x="63" y="914"/>
                    </a:lnTo>
                    <a:lnTo>
                      <a:pt x="63" y="917"/>
                    </a:lnTo>
                    <a:lnTo>
                      <a:pt x="60" y="919"/>
                    </a:lnTo>
                    <a:lnTo>
                      <a:pt x="63" y="922"/>
                    </a:lnTo>
                    <a:lnTo>
                      <a:pt x="63" y="922"/>
                    </a:lnTo>
                    <a:close/>
                    <a:moveTo>
                      <a:pt x="63" y="915"/>
                    </a:moveTo>
                    <a:lnTo>
                      <a:pt x="65" y="912"/>
                    </a:lnTo>
                    <a:lnTo>
                      <a:pt x="67" y="912"/>
                    </a:lnTo>
                    <a:lnTo>
                      <a:pt x="68" y="914"/>
                    </a:lnTo>
                    <a:lnTo>
                      <a:pt x="70" y="915"/>
                    </a:lnTo>
                    <a:lnTo>
                      <a:pt x="70" y="920"/>
                    </a:lnTo>
                    <a:lnTo>
                      <a:pt x="68" y="922"/>
                    </a:lnTo>
                    <a:lnTo>
                      <a:pt x="67" y="922"/>
                    </a:lnTo>
                    <a:lnTo>
                      <a:pt x="65" y="919"/>
                    </a:lnTo>
                    <a:lnTo>
                      <a:pt x="65" y="919"/>
                    </a:lnTo>
                    <a:lnTo>
                      <a:pt x="63" y="915"/>
                    </a:lnTo>
                    <a:lnTo>
                      <a:pt x="63" y="915"/>
                    </a:lnTo>
                    <a:close/>
                    <a:moveTo>
                      <a:pt x="72" y="917"/>
                    </a:moveTo>
                    <a:lnTo>
                      <a:pt x="77" y="919"/>
                    </a:lnTo>
                    <a:lnTo>
                      <a:pt x="78" y="922"/>
                    </a:lnTo>
                    <a:lnTo>
                      <a:pt x="77" y="922"/>
                    </a:lnTo>
                    <a:lnTo>
                      <a:pt x="73" y="920"/>
                    </a:lnTo>
                    <a:lnTo>
                      <a:pt x="72" y="917"/>
                    </a:lnTo>
                    <a:lnTo>
                      <a:pt x="72" y="917"/>
                    </a:lnTo>
                    <a:close/>
                    <a:moveTo>
                      <a:pt x="70" y="932"/>
                    </a:moveTo>
                    <a:lnTo>
                      <a:pt x="68" y="932"/>
                    </a:lnTo>
                    <a:lnTo>
                      <a:pt x="67" y="932"/>
                    </a:lnTo>
                    <a:lnTo>
                      <a:pt x="68" y="930"/>
                    </a:lnTo>
                    <a:lnTo>
                      <a:pt x="68" y="925"/>
                    </a:lnTo>
                    <a:lnTo>
                      <a:pt x="72" y="925"/>
                    </a:lnTo>
                    <a:lnTo>
                      <a:pt x="72" y="927"/>
                    </a:lnTo>
                    <a:lnTo>
                      <a:pt x="70" y="932"/>
                    </a:lnTo>
                    <a:lnTo>
                      <a:pt x="70" y="932"/>
                    </a:lnTo>
                    <a:close/>
                    <a:moveTo>
                      <a:pt x="83" y="920"/>
                    </a:moveTo>
                    <a:lnTo>
                      <a:pt x="78" y="919"/>
                    </a:lnTo>
                    <a:lnTo>
                      <a:pt x="75" y="915"/>
                    </a:lnTo>
                    <a:lnTo>
                      <a:pt x="75" y="909"/>
                    </a:lnTo>
                    <a:lnTo>
                      <a:pt x="77" y="909"/>
                    </a:lnTo>
                    <a:lnTo>
                      <a:pt x="80" y="914"/>
                    </a:lnTo>
                    <a:lnTo>
                      <a:pt x="83" y="917"/>
                    </a:lnTo>
                    <a:lnTo>
                      <a:pt x="85" y="920"/>
                    </a:lnTo>
                    <a:lnTo>
                      <a:pt x="83" y="920"/>
                    </a:lnTo>
                    <a:lnTo>
                      <a:pt x="83" y="920"/>
                    </a:lnTo>
                    <a:close/>
                    <a:moveTo>
                      <a:pt x="83" y="927"/>
                    </a:moveTo>
                    <a:lnTo>
                      <a:pt x="80" y="924"/>
                    </a:lnTo>
                    <a:lnTo>
                      <a:pt x="80" y="922"/>
                    </a:lnTo>
                    <a:lnTo>
                      <a:pt x="83" y="924"/>
                    </a:lnTo>
                    <a:lnTo>
                      <a:pt x="85" y="927"/>
                    </a:lnTo>
                    <a:lnTo>
                      <a:pt x="83" y="927"/>
                    </a:lnTo>
                    <a:lnTo>
                      <a:pt x="83" y="927"/>
                    </a:lnTo>
                    <a:close/>
                    <a:moveTo>
                      <a:pt x="85" y="935"/>
                    </a:moveTo>
                    <a:lnTo>
                      <a:pt x="80" y="930"/>
                    </a:lnTo>
                    <a:lnTo>
                      <a:pt x="78" y="927"/>
                    </a:lnTo>
                    <a:lnTo>
                      <a:pt x="80" y="925"/>
                    </a:lnTo>
                    <a:lnTo>
                      <a:pt x="87" y="932"/>
                    </a:lnTo>
                    <a:lnTo>
                      <a:pt x="87" y="935"/>
                    </a:lnTo>
                    <a:lnTo>
                      <a:pt x="85" y="935"/>
                    </a:lnTo>
                    <a:lnTo>
                      <a:pt x="85" y="935"/>
                    </a:lnTo>
                    <a:close/>
                    <a:moveTo>
                      <a:pt x="90" y="945"/>
                    </a:moveTo>
                    <a:lnTo>
                      <a:pt x="88" y="944"/>
                    </a:lnTo>
                    <a:lnTo>
                      <a:pt x="87" y="942"/>
                    </a:lnTo>
                    <a:lnTo>
                      <a:pt x="85" y="940"/>
                    </a:lnTo>
                    <a:lnTo>
                      <a:pt x="80" y="940"/>
                    </a:lnTo>
                    <a:lnTo>
                      <a:pt x="78" y="939"/>
                    </a:lnTo>
                    <a:lnTo>
                      <a:pt x="83" y="939"/>
                    </a:lnTo>
                    <a:lnTo>
                      <a:pt x="87" y="939"/>
                    </a:lnTo>
                    <a:lnTo>
                      <a:pt x="92" y="937"/>
                    </a:lnTo>
                    <a:lnTo>
                      <a:pt x="93" y="942"/>
                    </a:lnTo>
                    <a:lnTo>
                      <a:pt x="90" y="945"/>
                    </a:lnTo>
                    <a:lnTo>
                      <a:pt x="90" y="945"/>
                    </a:lnTo>
                    <a:close/>
                    <a:moveTo>
                      <a:pt x="105" y="967"/>
                    </a:moveTo>
                    <a:lnTo>
                      <a:pt x="98" y="965"/>
                    </a:lnTo>
                    <a:lnTo>
                      <a:pt x="97" y="967"/>
                    </a:lnTo>
                    <a:lnTo>
                      <a:pt x="93" y="967"/>
                    </a:lnTo>
                    <a:lnTo>
                      <a:pt x="90" y="964"/>
                    </a:lnTo>
                    <a:lnTo>
                      <a:pt x="83" y="960"/>
                    </a:lnTo>
                    <a:lnTo>
                      <a:pt x="78" y="960"/>
                    </a:lnTo>
                    <a:lnTo>
                      <a:pt x="77" y="955"/>
                    </a:lnTo>
                    <a:lnTo>
                      <a:pt x="75" y="950"/>
                    </a:lnTo>
                    <a:lnTo>
                      <a:pt x="77" y="949"/>
                    </a:lnTo>
                    <a:lnTo>
                      <a:pt x="78" y="950"/>
                    </a:lnTo>
                    <a:lnTo>
                      <a:pt x="83" y="955"/>
                    </a:lnTo>
                    <a:lnTo>
                      <a:pt x="87" y="957"/>
                    </a:lnTo>
                    <a:lnTo>
                      <a:pt x="92" y="957"/>
                    </a:lnTo>
                    <a:lnTo>
                      <a:pt x="95" y="959"/>
                    </a:lnTo>
                    <a:lnTo>
                      <a:pt x="100" y="960"/>
                    </a:lnTo>
                    <a:lnTo>
                      <a:pt x="105" y="960"/>
                    </a:lnTo>
                    <a:lnTo>
                      <a:pt x="107" y="962"/>
                    </a:lnTo>
                    <a:lnTo>
                      <a:pt x="112" y="965"/>
                    </a:lnTo>
                    <a:lnTo>
                      <a:pt x="113" y="967"/>
                    </a:lnTo>
                    <a:lnTo>
                      <a:pt x="115" y="969"/>
                    </a:lnTo>
                    <a:lnTo>
                      <a:pt x="115" y="969"/>
                    </a:lnTo>
                    <a:lnTo>
                      <a:pt x="110" y="969"/>
                    </a:lnTo>
                    <a:lnTo>
                      <a:pt x="105" y="967"/>
                    </a:lnTo>
                    <a:lnTo>
                      <a:pt x="105" y="967"/>
                    </a:lnTo>
                    <a:close/>
                    <a:moveTo>
                      <a:pt x="90" y="969"/>
                    </a:moveTo>
                    <a:lnTo>
                      <a:pt x="90" y="969"/>
                    </a:lnTo>
                    <a:lnTo>
                      <a:pt x="93" y="972"/>
                    </a:lnTo>
                    <a:lnTo>
                      <a:pt x="87" y="970"/>
                    </a:lnTo>
                    <a:lnTo>
                      <a:pt x="90" y="969"/>
                    </a:lnTo>
                    <a:lnTo>
                      <a:pt x="90" y="969"/>
                    </a:lnTo>
                    <a:close/>
                    <a:moveTo>
                      <a:pt x="123" y="989"/>
                    </a:moveTo>
                    <a:lnTo>
                      <a:pt x="125" y="990"/>
                    </a:lnTo>
                    <a:lnTo>
                      <a:pt x="126" y="989"/>
                    </a:lnTo>
                    <a:lnTo>
                      <a:pt x="125" y="987"/>
                    </a:lnTo>
                    <a:lnTo>
                      <a:pt x="121" y="989"/>
                    </a:lnTo>
                    <a:lnTo>
                      <a:pt x="123" y="989"/>
                    </a:lnTo>
                    <a:lnTo>
                      <a:pt x="123" y="989"/>
                    </a:lnTo>
                    <a:close/>
                    <a:moveTo>
                      <a:pt x="135" y="990"/>
                    </a:moveTo>
                    <a:lnTo>
                      <a:pt x="131" y="992"/>
                    </a:lnTo>
                    <a:lnTo>
                      <a:pt x="128" y="990"/>
                    </a:lnTo>
                    <a:lnTo>
                      <a:pt x="128" y="987"/>
                    </a:lnTo>
                    <a:lnTo>
                      <a:pt x="126" y="985"/>
                    </a:lnTo>
                    <a:lnTo>
                      <a:pt x="120" y="987"/>
                    </a:lnTo>
                    <a:lnTo>
                      <a:pt x="116" y="985"/>
                    </a:lnTo>
                    <a:lnTo>
                      <a:pt x="112" y="980"/>
                    </a:lnTo>
                    <a:lnTo>
                      <a:pt x="108" y="980"/>
                    </a:lnTo>
                    <a:lnTo>
                      <a:pt x="107" y="975"/>
                    </a:lnTo>
                    <a:lnTo>
                      <a:pt x="102" y="974"/>
                    </a:lnTo>
                    <a:lnTo>
                      <a:pt x="102" y="972"/>
                    </a:lnTo>
                    <a:lnTo>
                      <a:pt x="103" y="970"/>
                    </a:lnTo>
                    <a:lnTo>
                      <a:pt x="107" y="969"/>
                    </a:lnTo>
                    <a:lnTo>
                      <a:pt x="108" y="972"/>
                    </a:lnTo>
                    <a:lnTo>
                      <a:pt x="112" y="972"/>
                    </a:lnTo>
                    <a:lnTo>
                      <a:pt x="115" y="970"/>
                    </a:lnTo>
                    <a:lnTo>
                      <a:pt x="120" y="970"/>
                    </a:lnTo>
                    <a:lnTo>
                      <a:pt x="126" y="975"/>
                    </a:lnTo>
                    <a:lnTo>
                      <a:pt x="130" y="975"/>
                    </a:lnTo>
                    <a:lnTo>
                      <a:pt x="131" y="979"/>
                    </a:lnTo>
                    <a:lnTo>
                      <a:pt x="136" y="977"/>
                    </a:lnTo>
                    <a:lnTo>
                      <a:pt x="140" y="979"/>
                    </a:lnTo>
                    <a:lnTo>
                      <a:pt x="141" y="982"/>
                    </a:lnTo>
                    <a:lnTo>
                      <a:pt x="138" y="982"/>
                    </a:lnTo>
                    <a:lnTo>
                      <a:pt x="135" y="982"/>
                    </a:lnTo>
                    <a:lnTo>
                      <a:pt x="138" y="984"/>
                    </a:lnTo>
                    <a:lnTo>
                      <a:pt x="138" y="985"/>
                    </a:lnTo>
                    <a:lnTo>
                      <a:pt x="133" y="989"/>
                    </a:lnTo>
                    <a:lnTo>
                      <a:pt x="135" y="990"/>
                    </a:lnTo>
                    <a:lnTo>
                      <a:pt x="135" y="990"/>
                    </a:lnTo>
                    <a:close/>
                    <a:moveTo>
                      <a:pt x="141" y="990"/>
                    </a:moveTo>
                    <a:lnTo>
                      <a:pt x="138" y="993"/>
                    </a:lnTo>
                    <a:lnTo>
                      <a:pt x="138" y="995"/>
                    </a:lnTo>
                    <a:lnTo>
                      <a:pt x="141" y="995"/>
                    </a:lnTo>
                    <a:lnTo>
                      <a:pt x="143" y="992"/>
                    </a:lnTo>
                    <a:lnTo>
                      <a:pt x="145" y="990"/>
                    </a:lnTo>
                    <a:lnTo>
                      <a:pt x="143" y="989"/>
                    </a:lnTo>
                    <a:lnTo>
                      <a:pt x="141" y="990"/>
                    </a:lnTo>
                    <a:lnTo>
                      <a:pt x="141" y="990"/>
                    </a:lnTo>
                    <a:close/>
                    <a:moveTo>
                      <a:pt x="168" y="985"/>
                    </a:moveTo>
                    <a:lnTo>
                      <a:pt x="166" y="990"/>
                    </a:lnTo>
                    <a:lnTo>
                      <a:pt x="168" y="992"/>
                    </a:lnTo>
                    <a:lnTo>
                      <a:pt x="165" y="993"/>
                    </a:lnTo>
                    <a:lnTo>
                      <a:pt x="161" y="993"/>
                    </a:lnTo>
                    <a:lnTo>
                      <a:pt x="160" y="990"/>
                    </a:lnTo>
                    <a:lnTo>
                      <a:pt x="156" y="992"/>
                    </a:lnTo>
                    <a:lnTo>
                      <a:pt x="155" y="990"/>
                    </a:lnTo>
                    <a:lnTo>
                      <a:pt x="150" y="990"/>
                    </a:lnTo>
                    <a:lnTo>
                      <a:pt x="148" y="992"/>
                    </a:lnTo>
                    <a:lnTo>
                      <a:pt x="146" y="989"/>
                    </a:lnTo>
                    <a:lnTo>
                      <a:pt x="143" y="987"/>
                    </a:lnTo>
                    <a:lnTo>
                      <a:pt x="143" y="984"/>
                    </a:lnTo>
                    <a:lnTo>
                      <a:pt x="150" y="984"/>
                    </a:lnTo>
                    <a:lnTo>
                      <a:pt x="151" y="982"/>
                    </a:lnTo>
                    <a:lnTo>
                      <a:pt x="160" y="985"/>
                    </a:lnTo>
                    <a:lnTo>
                      <a:pt x="161" y="987"/>
                    </a:lnTo>
                    <a:lnTo>
                      <a:pt x="163" y="985"/>
                    </a:lnTo>
                    <a:lnTo>
                      <a:pt x="166" y="985"/>
                    </a:lnTo>
                    <a:lnTo>
                      <a:pt x="168" y="985"/>
                    </a:lnTo>
                    <a:lnTo>
                      <a:pt x="168" y="985"/>
                    </a:lnTo>
                    <a:close/>
                    <a:moveTo>
                      <a:pt x="181" y="985"/>
                    </a:moveTo>
                    <a:lnTo>
                      <a:pt x="176" y="980"/>
                    </a:lnTo>
                    <a:lnTo>
                      <a:pt x="180" y="979"/>
                    </a:lnTo>
                    <a:lnTo>
                      <a:pt x="178" y="975"/>
                    </a:lnTo>
                    <a:lnTo>
                      <a:pt x="178" y="974"/>
                    </a:lnTo>
                    <a:lnTo>
                      <a:pt x="175" y="970"/>
                    </a:lnTo>
                    <a:lnTo>
                      <a:pt x="175" y="965"/>
                    </a:lnTo>
                    <a:lnTo>
                      <a:pt x="171" y="964"/>
                    </a:lnTo>
                    <a:lnTo>
                      <a:pt x="170" y="969"/>
                    </a:lnTo>
                    <a:lnTo>
                      <a:pt x="168" y="972"/>
                    </a:lnTo>
                    <a:lnTo>
                      <a:pt x="171" y="975"/>
                    </a:lnTo>
                    <a:lnTo>
                      <a:pt x="170" y="979"/>
                    </a:lnTo>
                    <a:lnTo>
                      <a:pt x="170" y="982"/>
                    </a:lnTo>
                    <a:lnTo>
                      <a:pt x="173" y="984"/>
                    </a:lnTo>
                    <a:lnTo>
                      <a:pt x="178" y="985"/>
                    </a:lnTo>
                    <a:lnTo>
                      <a:pt x="180" y="987"/>
                    </a:lnTo>
                    <a:lnTo>
                      <a:pt x="181" y="985"/>
                    </a:lnTo>
                    <a:lnTo>
                      <a:pt x="181" y="985"/>
                    </a:lnTo>
                    <a:close/>
                    <a:moveTo>
                      <a:pt x="163" y="1017"/>
                    </a:moveTo>
                    <a:lnTo>
                      <a:pt x="168" y="1015"/>
                    </a:lnTo>
                    <a:lnTo>
                      <a:pt x="170" y="1017"/>
                    </a:lnTo>
                    <a:lnTo>
                      <a:pt x="166" y="1020"/>
                    </a:lnTo>
                    <a:lnTo>
                      <a:pt x="163" y="1017"/>
                    </a:lnTo>
                    <a:lnTo>
                      <a:pt x="163" y="1017"/>
                    </a:lnTo>
                    <a:close/>
                    <a:moveTo>
                      <a:pt x="165" y="1013"/>
                    </a:moveTo>
                    <a:lnTo>
                      <a:pt x="163" y="1012"/>
                    </a:lnTo>
                    <a:lnTo>
                      <a:pt x="165" y="1008"/>
                    </a:lnTo>
                    <a:lnTo>
                      <a:pt x="168" y="1010"/>
                    </a:lnTo>
                    <a:lnTo>
                      <a:pt x="168" y="1013"/>
                    </a:lnTo>
                    <a:lnTo>
                      <a:pt x="165" y="1013"/>
                    </a:lnTo>
                    <a:lnTo>
                      <a:pt x="165" y="1013"/>
                    </a:lnTo>
                    <a:close/>
                    <a:moveTo>
                      <a:pt x="259" y="1037"/>
                    </a:moveTo>
                    <a:lnTo>
                      <a:pt x="258" y="1033"/>
                    </a:lnTo>
                    <a:lnTo>
                      <a:pt x="261" y="1030"/>
                    </a:lnTo>
                    <a:lnTo>
                      <a:pt x="259" y="1028"/>
                    </a:lnTo>
                    <a:lnTo>
                      <a:pt x="263" y="1030"/>
                    </a:lnTo>
                    <a:lnTo>
                      <a:pt x="263" y="1033"/>
                    </a:lnTo>
                    <a:lnTo>
                      <a:pt x="263" y="1037"/>
                    </a:lnTo>
                    <a:lnTo>
                      <a:pt x="259" y="1037"/>
                    </a:lnTo>
                    <a:lnTo>
                      <a:pt x="259" y="1037"/>
                    </a:lnTo>
                    <a:close/>
                    <a:moveTo>
                      <a:pt x="200" y="1013"/>
                    </a:moveTo>
                    <a:lnTo>
                      <a:pt x="203" y="1013"/>
                    </a:lnTo>
                    <a:lnTo>
                      <a:pt x="208" y="1013"/>
                    </a:lnTo>
                    <a:lnTo>
                      <a:pt x="210" y="1012"/>
                    </a:lnTo>
                    <a:lnTo>
                      <a:pt x="214" y="1013"/>
                    </a:lnTo>
                    <a:lnTo>
                      <a:pt x="226" y="1010"/>
                    </a:lnTo>
                    <a:lnTo>
                      <a:pt x="233" y="1008"/>
                    </a:lnTo>
                    <a:lnTo>
                      <a:pt x="241" y="1008"/>
                    </a:lnTo>
                    <a:lnTo>
                      <a:pt x="246" y="1008"/>
                    </a:lnTo>
                    <a:lnTo>
                      <a:pt x="254" y="1008"/>
                    </a:lnTo>
                    <a:lnTo>
                      <a:pt x="258" y="1008"/>
                    </a:lnTo>
                    <a:lnTo>
                      <a:pt x="259" y="1013"/>
                    </a:lnTo>
                    <a:lnTo>
                      <a:pt x="261" y="1015"/>
                    </a:lnTo>
                    <a:lnTo>
                      <a:pt x="259" y="1017"/>
                    </a:lnTo>
                    <a:lnTo>
                      <a:pt x="256" y="1020"/>
                    </a:lnTo>
                    <a:lnTo>
                      <a:pt x="253" y="1017"/>
                    </a:lnTo>
                    <a:lnTo>
                      <a:pt x="251" y="1015"/>
                    </a:lnTo>
                    <a:lnTo>
                      <a:pt x="246" y="1018"/>
                    </a:lnTo>
                    <a:lnTo>
                      <a:pt x="241" y="1018"/>
                    </a:lnTo>
                    <a:lnTo>
                      <a:pt x="238" y="1017"/>
                    </a:lnTo>
                    <a:lnTo>
                      <a:pt x="236" y="1012"/>
                    </a:lnTo>
                    <a:lnTo>
                      <a:pt x="233" y="1012"/>
                    </a:lnTo>
                    <a:lnTo>
                      <a:pt x="229" y="1015"/>
                    </a:lnTo>
                    <a:lnTo>
                      <a:pt x="226" y="1015"/>
                    </a:lnTo>
                    <a:lnTo>
                      <a:pt x="219" y="1017"/>
                    </a:lnTo>
                    <a:lnTo>
                      <a:pt x="224" y="1020"/>
                    </a:lnTo>
                    <a:lnTo>
                      <a:pt x="226" y="1018"/>
                    </a:lnTo>
                    <a:lnTo>
                      <a:pt x="231" y="1020"/>
                    </a:lnTo>
                    <a:lnTo>
                      <a:pt x="234" y="1022"/>
                    </a:lnTo>
                    <a:lnTo>
                      <a:pt x="233" y="1023"/>
                    </a:lnTo>
                    <a:lnTo>
                      <a:pt x="236" y="1025"/>
                    </a:lnTo>
                    <a:lnTo>
                      <a:pt x="241" y="1028"/>
                    </a:lnTo>
                    <a:lnTo>
                      <a:pt x="241" y="1033"/>
                    </a:lnTo>
                    <a:lnTo>
                      <a:pt x="239" y="1032"/>
                    </a:lnTo>
                    <a:lnTo>
                      <a:pt x="234" y="1028"/>
                    </a:lnTo>
                    <a:lnTo>
                      <a:pt x="231" y="1027"/>
                    </a:lnTo>
                    <a:lnTo>
                      <a:pt x="226" y="1028"/>
                    </a:lnTo>
                    <a:lnTo>
                      <a:pt x="223" y="1027"/>
                    </a:lnTo>
                    <a:lnTo>
                      <a:pt x="221" y="1023"/>
                    </a:lnTo>
                    <a:lnTo>
                      <a:pt x="216" y="1023"/>
                    </a:lnTo>
                    <a:lnTo>
                      <a:pt x="216" y="1025"/>
                    </a:lnTo>
                    <a:lnTo>
                      <a:pt x="219" y="1027"/>
                    </a:lnTo>
                    <a:lnTo>
                      <a:pt x="219" y="1030"/>
                    </a:lnTo>
                    <a:lnTo>
                      <a:pt x="218" y="1030"/>
                    </a:lnTo>
                    <a:lnTo>
                      <a:pt x="211" y="1028"/>
                    </a:lnTo>
                    <a:lnTo>
                      <a:pt x="208" y="1030"/>
                    </a:lnTo>
                    <a:lnTo>
                      <a:pt x="208" y="1027"/>
                    </a:lnTo>
                    <a:lnTo>
                      <a:pt x="205" y="1027"/>
                    </a:lnTo>
                    <a:lnTo>
                      <a:pt x="206" y="1023"/>
                    </a:lnTo>
                    <a:lnTo>
                      <a:pt x="203" y="1025"/>
                    </a:lnTo>
                    <a:lnTo>
                      <a:pt x="198" y="1023"/>
                    </a:lnTo>
                    <a:lnTo>
                      <a:pt x="198" y="1022"/>
                    </a:lnTo>
                    <a:lnTo>
                      <a:pt x="203" y="1020"/>
                    </a:lnTo>
                    <a:lnTo>
                      <a:pt x="210" y="1017"/>
                    </a:lnTo>
                    <a:lnTo>
                      <a:pt x="206" y="1015"/>
                    </a:lnTo>
                    <a:lnTo>
                      <a:pt x="203" y="1017"/>
                    </a:lnTo>
                    <a:lnTo>
                      <a:pt x="200" y="1013"/>
                    </a:lnTo>
                    <a:close/>
                  </a:path>
                </a:pathLst>
              </a:custGeom>
              <a:grpFill/>
              <a:ln w="3175">
                <a:solidFill>
                  <a:schemeClr val="bg1"/>
                </a:solidFill>
                <a:round/>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grpSp>
        <p:sp>
          <p:nvSpPr>
            <p:cNvPr id="64" name="Rectangle 176"/>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65" name="Rectangle 177"/>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66" name="Rectangle 178"/>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67" name="Rectangle 179"/>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68" name="Rectangle 180"/>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69" name="Rectangle 181"/>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70" name="Rectangle 182"/>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71" name="Rectangle 183"/>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72" name="Rectangle 184"/>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73" name="Rectangle 185"/>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74" name="Rectangle 186"/>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75" name="Rectangle 187"/>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76" name="Rectangle 188"/>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77" name="Rectangle 189"/>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78" name="Rectangle 190"/>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79" name="Rectangle 191"/>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80" name="Rectangle 192"/>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81" name="Rectangle 193"/>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82" name="Rectangle 194"/>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83" name="Rectangle 195"/>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84" name="Rectangle 196"/>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85" name="Rectangle 197"/>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86" name="Rectangle 198"/>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87" name="Rectangle 199"/>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88" name="Rectangle 200"/>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89" name="Rectangle 201"/>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90" name="Rectangle 202"/>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91" name="Rectangle 203"/>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92" name="Rectangle 204"/>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93" name="Rectangle 206"/>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94" name="Rectangle 207"/>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95" name="Rectangle 208"/>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96" name="Rectangle 209"/>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97" name="Rectangle 210"/>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98" name="Rectangle 211"/>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99" name="Rectangle 212"/>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00" name="Rectangle 213"/>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01" name="Rectangle 214"/>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02" name="Rectangle 215"/>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03" name="Rectangle 216"/>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04" name="Rectangle 217"/>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05" name="Rectangle 218"/>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06" name="Rectangle 219"/>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07" name="Rectangle 220"/>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08" name="Rectangle 221"/>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09" name="Rectangle 222"/>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10" name="Rectangle 223"/>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11" name="Rectangle 224"/>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12" name="Rectangle 225"/>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13" name="Rectangle 226"/>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14" name="Rectangle 227"/>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15" name="Rectangle 228"/>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16" name="Rectangle 229"/>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17" name="Rectangle 230"/>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18" name="Rectangle 231"/>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19" name="Rectangle 232"/>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20" name="Rectangle 233"/>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21" name="Rectangle 234"/>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22" name="Rectangle 235"/>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23" name="Rectangle 236"/>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24" name="Rectangle 237"/>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25" name="Rectangle 238"/>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26" name="Rectangle 239"/>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sp>
          <p:nvSpPr>
            <p:cNvPr id="127" name="Rectangle 240"/>
            <p:cNvSpPr>
              <a:spLocks noChangeArrowheads="1"/>
            </p:cNvSpPr>
            <p:nvPr/>
          </p:nvSpPr>
          <p:spPr bwMode="auto">
            <a:xfrm>
              <a:off x="7540916" y="2306833"/>
              <a:ext cx="1070" cy="1038"/>
            </a:xfrm>
            <a:prstGeom prst="rect">
              <a:avLst/>
            </a:prstGeom>
            <a:grpFill/>
            <a:ln w="3175">
              <a:solidFill>
                <a:schemeClr val="bg1"/>
              </a:solidFill>
              <a:miter lim="800000"/>
              <a:headEnd/>
              <a:tailEnd/>
            </a:ln>
          </p:spPr>
          <p:txBody>
            <a:bodyPr vert="horz" wrap="square" lIns="91440" tIns="45720" rIns="91440" bIns="45720" numCol="1" anchor="t" anchorCtr="0" compatLnSpc="1">
              <a:prstTxWarp prst="textNoShape">
                <a:avLst/>
              </a:prstTxWarp>
            </a:bodyPr>
            <a:lstStyle/>
            <a:p>
              <a:pPr defTabSz="742771"/>
              <a:endParaRPr lang="ar-SA">
                <a:solidFill>
                  <a:prstClr val="black"/>
                </a:solidFill>
                <a:latin typeface="Calibri" panose="020F0502020204030204"/>
                <a:cs typeface="Arial" panose="020B0604020202020204" pitchFamily="34" charset="0"/>
              </a:endParaRPr>
            </a:p>
          </p:txBody>
        </p:sp>
      </p:grpSp>
      <p:pic>
        <p:nvPicPr>
          <p:cNvPr id="1028" name="Picture 4" descr="Audiega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9827"/>
          <a:stretch/>
        </p:blipFill>
        <p:spPr bwMode="auto">
          <a:xfrm>
            <a:off x="6162087" y="4964772"/>
            <a:ext cx="1349615" cy="812677"/>
          </a:xfrm>
          <a:prstGeom prst="roundRect">
            <a:avLst>
              <a:gd name="adj" fmla="val 8594"/>
            </a:avLst>
          </a:prstGeom>
          <a:solidFill>
            <a:srgbClr val="FFFFFF">
              <a:shade val="85000"/>
            </a:srgbClr>
          </a:solidFill>
          <a:ln>
            <a:noFill/>
          </a:ln>
          <a:effectLst>
            <a:reflection blurRad="12700" stA="38000" endPos="9000" dist="5000" dir="5400000" sy="-100000" algn="bl" rotWithShape="0"/>
          </a:effectLst>
          <a:extLst/>
        </p:spPr>
      </p:pic>
      <p:pic>
        <p:nvPicPr>
          <p:cNvPr id="345" name="그림 3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3670" y="4413446"/>
            <a:ext cx="1212993" cy="808497"/>
          </a:xfrm>
          <a:prstGeom prst="roundRect">
            <a:avLst>
              <a:gd name="adj" fmla="val 8594"/>
            </a:avLst>
          </a:prstGeom>
          <a:solidFill>
            <a:srgbClr val="FFFFFF">
              <a:shade val="85000"/>
            </a:srgbClr>
          </a:solidFill>
          <a:ln>
            <a:noFill/>
          </a:ln>
          <a:effectLst>
            <a:reflection blurRad="12700" stA="38000" endPos="9000" dist="5000" dir="5400000" sy="-100000" algn="bl" rotWithShape="0"/>
          </a:effectLst>
        </p:spPr>
      </p:pic>
      <p:sp>
        <p:nvSpPr>
          <p:cNvPr id="9" name="Text Placeholder 8"/>
          <p:cNvSpPr>
            <a:spLocks noGrp="1"/>
          </p:cNvSpPr>
          <p:nvPr>
            <p:ph type="body" sz="quarter" idx="11"/>
          </p:nvPr>
        </p:nvSpPr>
        <p:spPr>
          <a:xfrm>
            <a:off x="632885" y="767788"/>
            <a:ext cx="4107965" cy="511013"/>
          </a:xfrm>
        </p:spPr>
        <p:txBody>
          <a:bodyPr/>
          <a:lstStyle/>
          <a:p>
            <a:r>
              <a:rPr lang="ko-KR" altLang="en-US" sz="2123" dirty="0" smtClean="0">
                <a:solidFill>
                  <a:schemeClr val="accent2"/>
                </a:solidFill>
                <a:latin typeface="경기천년제목 Bold" panose="02020803020101020101" pitchFamily="18" charset="-127"/>
                <a:ea typeface="경기천년제목 Bold" panose="02020803020101020101" pitchFamily="18" charset="-127"/>
              </a:rPr>
              <a:t>재생에너지</a:t>
            </a:r>
            <a:r>
              <a:rPr lang="en-US" altLang="ko-KR" sz="2123" dirty="0" smtClean="0">
                <a:solidFill>
                  <a:schemeClr val="accent2"/>
                </a:solidFill>
                <a:latin typeface="경기천년제목 Bold" panose="02020803020101020101" pitchFamily="18" charset="-127"/>
                <a:ea typeface="경기천년제목 Bold" panose="02020803020101020101" pitchFamily="18" charset="-127"/>
              </a:rPr>
              <a:t>-</a:t>
            </a:r>
            <a:r>
              <a:rPr lang="ko-KR" altLang="en-US" sz="2123" dirty="0" smtClean="0">
                <a:solidFill>
                  <a:schemeClr val="accent2"/>
                </a:solidFill>
                <a:latin typeface="경기천년제목 Bold" panose="02020803020101020101" pitchFamily="18" charset="-127"/>
                <a:ea typeface="경기천년제목 Bold" panose="02020803020101020101" pitchFamily="18" charset="-127"/>
              </a:rPr>
              <a:t>수전해 기술 국내외 현황</a:t>
            </a:r>
            <a:endParaRPr lang="en-US" sz="2123" dirty="0">
              <a:solidFill>
                <a:schemeClr val="accent2"/>
              </a:solidFill>
              <a:latin typeface="경기천년제목 Bold" panose="02020803020101020101" pitchFamily="18" charset="-127"/>
              <a:ea typeface="경기천년제목 Bold" panose="02020803020101020101" pitchFamily="18" charset="-127"/>
            </a:endParaRPr>
          </a:p>
        </p:txBody>
      </p:sp>
      <p:cxnSp>
        <p:nvCxnSpPr>
          <p:cNvPr id="349" name="Elbow Connector 252"/>
          <p:cNvCxnSpPr>
            <a:stCxn id="510" idx="0"/>
            <a:endCxn id="309" idx="2"/>
          </p:cNvCxnSpPr>
          <p:nvPr/>
        </p:nvCxnSpPr>
        <p:spPr>
          <a:xfrm rot="5400000" flipH="1" flipV="1">
            <a:off x="1793737" y="3528567"/>
            <a:ext cx="932015" cy="1806057"/>
          </a:xfrm>
          <a:prstGeom prst="bentConnector4">
            <a:avLst>
              <a:gd name="adj1" fmla="val 20968"/>
              <a:gd name="adj2" fmla="val 100000"/>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cxnSp>
        <p:nvCxnSpPr>
          <p:cNvPr id="512" name="Elbow Connector 252"/>
          <p:cNvCxnSpPr>
            <a:stCxn id="515" idx="3"/>
            <a:endCxn id="310" idx="2"/>
          </p:cNvCxnSpPr>
          <p:nvPr/>
        </p:nvCxnSpPr>
        <p:spPr>
          <a:xfrm>
            <a:off x="1905007" y="3786898"/>
            <a:ext cx="1354816" cy="130066"/>
          </a:xfrm>
          <a:prstGeom prst="bentConnector5">
            <a:avLst>
              <a:gd name="adj1" fmla="val 47248"/>
              <a:gd name="adj2" fmla="val 100082"/>
              <a:gd name="adj3" fmla="val 58286"/>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grpSp>
        <p:nvGrpSpPr>
          <p:cNvPr id="19" name="그룹 18"/>
          <p:cNvGrpSpPr/>
          <p:nvPr/>
        </p:nvGrpSpPr>
        <p:grpSpPr>
          <a:xfrm>
            <a:off x="176541" y="4897602"/>
            <a:ext cx="2058498" cy="1219197"/>
            <a:chOff x="2715617" y="3761131"/>
            <a:chExt cx="2230039" cy="1320797"/>
          </a:xfrm>
        </p:grpSpPr>
        <p:pic>
          <p:nvPicPr>
            <p:cNvPr id="510" name="그림 5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84710" y="3761131"/>
              <a:ext cx="1818860" cy="904442"/>
            </a:xfrm>
            <a:prstGeom prst="roundRect">
              <a:avLst>
                <a:gd name="adj" fmla="val 8594"/>
              </a:avLst>
            </a:prstGeom>
            <a:solidFill>
              <a:srgbClr val="FFFFFF">
                <a:shade val="85000"/>
              </a:srgbClr>
            </a:solidFill>
            <a:ln>
              <a:noFill/>
            </a:ln>
            <a:effectLst>
              <a:reflection blurRad="12700" stA="38000" endPos="9000" dist="5000" dir="5400000" sy="-100000" algn="bl" rotWithShape="0"/>
            </a:effectLst>
          </p:spPr>
        </p:pic>
        <p:sp>
          <p:nvSpPr>
            <p:cNvPr id="508" name="TextBox 507"/>
            <p:cNvSpPr txBox="1"/>
            <p:nvPr/>
          </p:nvSpPr>
          <p:spPr>
            <a:xfrm>
              <a:off x="2841296" y="4928065"/>
              <a:ext cx="2098916" cy="153863"/>
            </a:xfrm>
            <a:prstGeom prst="rect">
              <a:avLst/>
            </a:prstGeom>
            <a:noFill/>
          </p:spPr>
          <p:txBody>
            <a:bodyPr wrap="square" lIns="0" tIns="0" rIns="0" bIns="0" rtlCol="0">
              <a:spAutoFit/>
            </a:bodyPr>
            <a:lstStyle/>
            <a:p>
              <a:pPr algn="r" defTabSz="742771"/>
              <a:r>
                <a:rPr lang="ko-KR" altLang="en-US" sz="923" dirty="0">
                  <a:solidFill>
                    <a:srgbClr val="4B5050"/>
                  </a:solidFill>
                  <a:latin typeface="경기천년제목 Bold" panose="02020803020101020101" pitchFamily="18" charset="-127"/>
                  <a:ea typeface="경기천년제목 Bold" panose="02020803020101020101" pitchFamily="18" charset="-127"/>
                </a:rPr>
                <a:t>알칼리 수전해 </a:t>
              </a:r>
              <a:r>
                <a:rPr lang="en-US" sz="923" dirty="0">
                  <a:solidFill>
                    <a:srgbClr val="4B5050"/>
                  </a:solidFill>
                  <a:latin typeface="경기천년제목 Bold" panose="02020803020101020101" pitchFamily="18" charset="-127"/>
                  <a:ea typeface="경기천년제목 Bold" panose="02020803020101020101" pitchFamily="18" charset="-127"/>
                </a:rPr>
                <a:t>485Nm</a:t>
              </a:r>
              <a:r>
                <a:rPr lang="en-US" sz="923" baseline="30000" dirty="0">
                  <a:solidFill>
                    <a:srgbClr val="4B5050"/>
                  </a:solidFill>
                  <a:latin typeface="경기천년제목 Bold" panose="02020803020101020101" pitchFamily="18" charset="-127"/>
                  <a:ea typeface="경기천년제목 Bold" panose="02020803020101020101" pitchFamily="18" charset="-127"/>
                </a:rPr>
                <a:t>3</a:t>
              </a:r>
              <a:r>
                <a:rPr lang="en-US" sz="923" dirty="0">
                  <a:solidFill>
                    <a:srgbClr val="4B5050"/>
                  </a:solidFill>
                  <a:latin typeface="경기천년제목 Bold" panose="02020803020101020101" pitchFamily="18" charset="-127"/>
                  <a:ea typeface="경기천년제목 Bold" panose="02020803020101020101" pitchFamily="18" charset="-127"/>
                </a:rPr>
                <a:t>/h</a:t>
              </a:r>
            </a:p>
          </p:txBody>
        </p:sp>
        <p:sp>
          <p:nvSpPr>
            <p:cNvPr id="509" name="TextBox 508"/>
            <p:cNvSpPr txBox="1"/>
            <p:nvPr/>
          </p:nvSpPr>
          <p:spPr>
            <a:xfrm>
              <a:off x="2715617" y="4753479"/>
              <a:ext cx="2230039" cy="150041"/>
            </a:xfrm>
            <a:prstGeom prst="rect">
              <a:avLst/>
            </a:prstGeom>
            <a:noFill/>
          </p:spPr>
          <p:txBody>
            <a:bodyPr wrap="square" lIns="0" tIns="0" rIns="0" bIns="0" rtlCol="0">
              <a:spAutoFit/>
            </a:bodyPr>
            <a:lstStyle/>
            <a:p>
              <a:pPr algn="r" defTabSz="742771"/>
              <a:r>
                <a:rPr lang="en-US" sz="900" b="1" dirty="0">
                  <a:solidFill>
                    <a:srgbClr val="19B49B"/>
                  </a:solidFill>
                  <a:latin typeface="경기천년제목 Bold" panose="02020803020101020101" pitchFamily="18" charset="-127"/>
                  <a:ea typeface="경기천년제목 Bold" panose="02020803020101020101" pitchFamily="18" charset="-127"/>
                </a:rPr>
                <a:t>Teledyne Energy Systems (USA)</a:t>
              </a:r>
            </a:p>
          </p:txBody>
        </p:sp>
      </p:grpSp>
      <p:grpSp>
        <p:nvGrpSpPr>
          <p:cNvPr id="10" name="그룹 9"/>
          <p:cNvGrpSpPr/>
          <p:nvPr/>
        </p:nvGrpSpPr>
        <p:grpSpPr>
          <a:xfrm>
            <a:off x="-31238" y="3395193"/>
            <a:ext cx="2073422" cy="1238843"/>
            <a:chOff x="308077" y="2158630"/>
            <a:chExt cx="2073422" cy="1238843"/>
          </a:xfrm>
        </p:grpSpPr>
        <p:sp>
          <p:nvSpPr>
            <p:cNvPr id="513" name="TextBox 512"/>
            <p:cNvSpPr txBox="1"/>
            <p:nvPr/>
          </p:nvSpPr>
          <p:spPr>
            <a:xfrm>
              <a:off x="308077" y="3113421"/>
              <a:ext cx="2073422" cy="284052"/>
            </a:xfrm>
            <a:prstGeom prst="rect">
              <a:avLst/>
            </a:prstGeom>
            <a:noFill/>
          </p:spPr>
          <p:txBody>
            <a:bodyPr wrap="square" lIns="0" tIns="0" rIns="0" bIns="0" rtlCol="0">
              <a:spAutoFit/>
            </a:bodyPr>
            <a:lstStyle/>
            <a:p>
              <a:pPr algn="r" defTabSz="742771"/>
              <a:r>
                <a:rPr lang="en-US" sz="923" dirty="0">
                  <a:solidFill>
                    <a:srgbClr val="4B5050"/>
                  </a:solidFill>
                  <a:latin typeface="경기천년제목 Bold" panose="02020803020101020101" pitchFamily="18" charset="-127"/>
                  <a:ea typeface="경기천년제목 Bold" panose="02020803020101020101" pitchFamily="18" charset="-127"/>
                </a:rPr>
                <a:t>PEM </a:t>
              </a:r>
              <a:r>
                <a:rPr lang="ko-KR" altLang="en-US" sz="923" dirty="0">
                  <a:solidFill>
                    <a:srgbClr val="4B5050"/>
                  </a:solidFill>
                  <a:latin typeface="경기천년제목 Bold" panose="02020803020101020101" pitchFamily="18" charset="-127"/>
                  <a:ea typeface="경기천년제목 Bold" panose="02020803020101020101" pitchFamily="18" charset="-127"/>
                </a:rPr>
                <a:t>수전해 </a:t>
              </a:r>
              <a:r>
                <a:rPr lang="en-US" sz="923" dirty="0">
                  <a:solidFill>
                    <a:srgbClr val="4B5050"/>
                  </a:solidFill>
                  <a:latin typeface="경기천년제목 Bold" panose="02020803020101020101" pitchFamily="18" charset="-127"/>
                  <a:ea typeface="경기천년제목 Bold" panose="02020803020101020101" pitchFamily="18" charset="-127"/>
                </a:rPr>
                <a:t>200ml/min ~ 400Nm</a:t>
              </a:r>
              <a:r>
                <a:rPr lang="en-US" sz="923" baseline="30000" dirty="0">
                  <a:solidFill>
                    <a:srgbClr val="4B5050"/>
                  </a:solidFill>
                  <a:latin typeface="경기천년제목 Bold" panose="02020803020101020101" pitchFamily="18" charset="-127"/>
                  <a:ea typeface="경기천년제목 Bold" panose="02020803020101020101" pitchFamily="18" charset="-127"/>
                </a:rPr>
                <a:t>3</a:t>
              </a:r>
              <a:r>
                <a:rPr lang="en-US" sz="923" dirty="0">
                  <a:solidFill>
                    <a:srgbClr val="4B5050"/>
                  </a:solidFill>
                  <a:latin typeface="경기천년제목 Bold" panose="02020803020101020101" pitchFamily="18" charset="-127"/>
                  <a:ea typeface="경기천년제목 Bold" panose="02020803020101020101" pitchFamily="18" charset="-127"/>
                </a:rPr>
                <a:t>/h</a:t>
              </a:r>
            </a:p>
            <a:p>
              <a:pPr algn="r" defTabSz="742771"/>
              <a:r>
                <a:rPr lang="ko-KR" altLang="en-US" sz="923" dirty="0">
                  <a:solidFill>
                    <a:srgbClr val="4B5050"/>
                  </a:solidFill>
                  <a:latin typeface="경기천년제목 Bold" panose="02020803020101020101" pitchFamily="18" charset="-127"/>
                  <a:ea typeface="경기천년제목 Bold" panose="02020803020101020101" pitchFamily="18" charset="-127"/>
                </a:rPr>
                <a:t>세계최대규모 </a:t>
              </a:r>
              <a:r>
                <a:rPr lang="en-US" altLang="ko-KR" sz="923" dirty="0">
                  <a:solidFill>
                    <a:srgbClr val="4B5050"/>
                  </a:solidFill>
                  <a:latin typeface="경기천년제목 Bold" panose="02020803020101020101" pitchFamily="18" charset="-127"/>
                  <a:ea typeface="경기천년제목 Bold" panose="02020803020101020101" pitchFamily="18" charset="-127"/>
                </a:rPr>
                <a:t>13MW </a:t>
              </a:r>
              <a:r>
                <a:rPr lang="ko-KR" altLang="en-US" sz="923" dirty="0">
                  <a:solidFill>
                    <a:srgbClr val="4B5050"/>
                  </a:solidFill>
                  <a:latin typeface="경기천년제목 Bold" panose="02020803020101020101" pitchFamily="18" charset="-127"/>
                  <a:ea typeface="경기천년제목 Bold" panose="02020803020101020101" pitchFamily="18" charset="-127"/>
                </a:rPr>
                <a:t>수전해 기술 개발 중</a:t>
              </a:r>
              <a:endParaRPr lang="en-US" sz="923" dirty="0">
                <a:solidFill>
                  <a:srgbClr val="4B5050"/>
                </a:solidFill>
                <a:latin typeface="경기천년제목 Bold" panose="02020803020101020101" pitchFamily="18" charset="-127"/>
                <a:ea typeface="경기천년제목 Bold" panose="02020803020101020101" pitchFamily="18" charset="-127"/>
              </a:endParaRPr>
            </a:p>
          </p:txBody>
        </p:sp>
        <p:pic>
          <p:nvPicPr>
            <p:cNvPr id="515" name="_x475945520" descr="EMB0000390814e4"/>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7599"/>
            <a:stretch/>
          </p:blipFill>
          <p:spPr bwMode="auto">
            <a:xfrm>
              <a:off x="737811" y="2158630"/>
              <a:ext cx="1506511" cy="783409"/>
            </a:xfrm>
            <a:prstGeom prst="roundRect">
              <a:avLst>
                <a:gd name="adj" fmla="val 8594"/>
              </a:avLst>
            </a:prstGeom>
            <a:solidFill>
              <a:srgbClr val="FFFFFF">
                <a:shade val="85000"/>
              </a:srgbClr>
            </a:solidFill>
            <a:ln>
              <a:noFill/>
            </a:ln>
            <a:effectLst>
              <a:reflection blurRad="12700" stA="38000" endPos="9000" dist="5000" dir="5400000" sy="-100000" algn="bl" rotWithShape="0"/>
            </a:effectLst>
            <a:extLst/>
          </p:spPr>
        </p:pic>
        <p:sp>
          <p:nvSpPr>
            <p:cNvPr id="514" name="TextBox 513"/>
            <p:cNvSpPr txBox="1"/>
            <p:nvPr/>
          </p:nvSpPr>
          <p:spPr>
            <a:xfrm>
              <a:off x="590080" y="2960060"/>
              <a:ext cx="1789111" cy="138499"/>
            </a:xfrm>
            <a:prstGeom prst="rect">
              <a:avLst/>
            </a:prstGeom>
            <a:noFill/>
          </p:spPr>
          <p:txBody>
            <a:bodyPr wrap="square" lIns="0" tIns="0" rIns="0" bIns="0" rtlCol="0">
              <a:spAutoFit/>
            </a:bodyPr>
            <a:lstStyle/>
            <a:p>
              <a:pPr algn="r" defTabSz="742771"/>
              <a:r>
                <a:rPr lang="en-US" sz="900" b="1" dirty="0">
                  <a:solidFill>
                    <a:srgbClr val="19B49B"/>
                  </a:solidFill>
                  <a:latin typeface="경기천년제목 Bold" panose="02020803020101020101" pitchFamily="18" charset="-127"/>
                  <a:ea typeface="경기천년제목 Bold" panose="02020803020101020101" pitchFamily="18" charset="-127"/>
                </a:rPr>
                <a:t>Proton Onsite (USA)</a:t>
              </a:r>
            </a:p>
          </p:txBody>
        </p:sp>
      </p:grpSp>
      <p:cxnSp>
        <p:nvCxnSpPr>
          <p:cNvPr id="517" name="Elbow Connector 252"/>
          <p:cNvCxnSpPr>
            <a:stCxn id="518" idx="1"/>
            <a:endCxn id="311" idx="1"/>
          </p:cNvCxnSpPr>
          <p:nvPr/>
        </p:nvCxnSpPr>
        <p:spPr>
          <a:xfrm rot="10800000" flipV="1">
            <a:off x="3336350" y="2731226"/>
            <a:ext cx="1223125" cy="1134339"/>
          </a:xfrm>
          <a:prstGeom prst="bentConnector3">
            <a:avLst>
              <a:gd name="adj1" fmla="val 28012"/>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cxnSp>
        <p:nvCxnSpPr>
          <p:cNvPr id="521" name="Elbow Connector 252"/>
          <p:cNvCxnSpPr>
            <a:stCxn id="522" idx="2"/>
            <a:endCxn id="312" idx="2"/>
          </p:cNvCxnSpPr>
          <p:nvPr/>
        </p:nvCxnSpPr>
        <p:spPr>
          <a:xfrm rot="5400000">
            <a:off x="6039052" y="1939622"/>
            <a:ext cx="555841" cy="2475759"/>
          </a:xfrm>
          <a:prstGeom prst="bentConnector2">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grpSp>
        <p:nvGrpSpPr>
          <p:cNvPr id="4122" name="그룹 4121"/>
          <p:cNvGrpSpPr/>
          <p:nvPr/>
        </p:nvGrpSpPr>
        <p:grpSpPr>
          <a:xfrm>
            <a:off x="6628096" y="1319940"/>
            <a:ext cx="1554441" cy="1579641"/>
            <a:chOff x="4191753" y="1275977"/>
            <a:chExt cx="1554441" cy="1579641"/>
          </a:xfrm>
        </p:grpSpPr>
        <p:pic>
          <p:nvPicPr>
            <p:cNvPr id="4098" name="Picture 2" descr="https://nelhydrogen.com/assets/uploads/2016/05/Electrolyser_hero.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652" r="11847"/>
            <a:stretch/>
          </p:blipFill>
          <p:spPr bwMode="auto">
            <a:xfrm>
              <a:off x="4191753" y="1275977"/>
              <a:ext cx="1554441" cy="1171607"/>
            </a:xfrm>
            <a:prstGeom prst="rect">
              <a:avLst/>
            </a:prstGeom>
            <a:noFill/>
            <a:extLst>
              <a:ext uri="{909E8E84-426E-40DD-AFC4-6F175D3DCCD1}">
                <a14:hiddenFill xmlns:a14="http://schemas.microsoft.com/office/drawing/2010/main">
                  <a:solidFill>
                    <a:srgbClr val="FFFFFF"/>
                  </a:solidFill>
                </a14:hiddenFill>
              </a:ext>
            </a:extLst>
          </p:spPr>
        </p:pic>
        <p:sp>
          <p:nvSpPr>
            <p:cNvPr id="522" name="TextBox 521"/>
            <p:cNvSpPr txBox="1"/>
            <p:nvPr/>
          </p:nvSpPr>
          <p:spPr>
            <a:xfrm>
              <a:off x="4515627" y="2571566"/>
              <a:ext cx="1205762" cy="284052"/>
            </a:xfrm>
            <a:prstGeom prst="rect">
              <a:avLst/>
            </a:prstGeom>
            <a:noFill/>
          </p:spPr>
          <p:txBody>
            <a:bodyPr wrap="square" lIns="0" tIns="0" rIns="0" bIns="0" rtlCol="0">
              <a:spAutoFit/>
            </a:bodyPr>
            <a:lstStyle/>
            <a:p>
              <a:pPr defTabSz="742771"/>
              <a:r>
                <a:rPr lang="ko-KR" altLang="en-US" sz="923" dirty="0">
                  <a:solidFill>
                    <a:srgbClr val="4B5050"/>
                  </a:solidFill>
                  <a:latin typeface="경기천년제목 Bold" panose="02020803020101020101" pitchFamily="18" charset="-127"/>
                  <a:ea typeface="경기천년제목 Bold" panose="02020803020101020101" pitchFamily="18" charset="-127"/>
                </a:rPr>
                <a:t>시간당</a:t>
              </a:r>
              <a:r>
                <a:rPr lang="en-US" altLang="ko-KR" sz="923" dirty="0">
                  <a:solidFill>
                    <a:srgbClr val="4B5050"/>
                  </a:solidFill>
                  <a:latin typeface="경기천년제목 Bold" panose="02020803020101020101" pitchFamily="18" charset="-127"/>
                  <a:ea typeface="경기천년제목 Bold" panose="02020803020101020101" pitchFamily="18" charset="-127"/>
                </a:rPr>
                <a:t> </a:t>
              </a:r>
              <a:r>
                <a:rPr lang="ko-KR" altLang="en-US" sz="923" dirty="0">
                  <a:solidFill>
                    <a:srgbClr val="4B5050"/>
                  </a:solidFill>
                  <a:latin typeface="경기천년제목 Bold" panose="02020803020101020101" pitchFamily="18" charset="-127"/>
                  <a:ea typeface="경기천년제목 Bold" panose="02020803020101020101" pitchFamily="18" charset="-127"/>
                </a:rPr>
                <a:t>최대 </a:t>
              </a:r>
              <a:r>
                <a:rPr lang="en-US" altLang="ko-KR" sz="923" dirty="0">
                  <a:solidFill>
                    <a:srgbClr val="4B5050"/>
                  </a:solidFill>
                  <a:latin typeface="경기천년제목 Bold" panose="02020803020101020101" pitchFamily="18" charset="-127"/>
                  <a:ea typeface="경기천년제목 Bold" panose="02020803020101020101" pitchFamily="18" charset="-127"/>
                </a:rPr>
                <a:t>485Nm</a:t>
              </a:r>
              <a:r>
                <a:rPr lang="en-US" altLang="ko-KR" sz="923" baseline="30000" dirty="0">
                  <a:solidFill>
                    <a:srgbClr val="4B5050"/>
                  </a:solidFill>
                  <a:latin typeface="경기천년제목 Bold" panose="02020803020101020101" pitchFamily="18" charset="-127"/>
                  <a:ea typeface="경기천년제목 Bold" panose="02020803020101020101" pitchFamily="18" charset="-127"/>
                </a:rPr>
                <a:t>3</a:t>
              </a:r>
              <a:r>
                <a:rPr lang="en-US" altLang="ko-KR" sz="923" dirty="0">
                  <a:solidFill>
                    <a:srgbClr val="4B5050"/>
                  </a:solidFill>
                  <a:latin typeface="경기천년제목 Bold" panose="02020803020101020101" pitchFamily="18" charset="-127"/>
                  <a:ea typeface="경기천년제목 Bold" panose="02020803020101020101" pitchFamily="18" charset="-127"/>
                </a:rPr>
                <a:t>/h</a:t>
              </a:r>
            </a:p>
            <a:p>
              <a:pPr defTabSz="742771"/>
              <a:r>
                <a:rPr lang="ko-KR" altLang="en-US" sz="923" dirty="0">
                  <a:solidFill>
                    <a:srgbClr val="4B5050"/>
                  </a:solidFill>
                  <a:latin typeface="경기천년제목 Bold" panose="02020803020101020101" pitchFamily="18" charset="-127"/>
                  <a:ea typeface="경기천년제목 Bold" panose="02020803020101020101" pitchFamily="18" charset="-127"/>
                </a:rPr>
                <a:t>생산 가능한 </a:t>
              </a:r>
              <a:r>
                <a:rPr lang="en-US" altLang="ko-KR" sz="923" dirty="0">
                  <a:solidFill>
                    <a:srgbClr val="4B5050"/>
                  </a:solidFill>
                  <a:latin typeface="경기천년제목 Bold" panose="02020803020101020101" pitchFamily="18" charset="-127"/>
                  <a:ea typeface="경기천년제목 Bold" panose="02020803020101020101" pitchFamily="18" charset="-127"/>
                </a:rPr>
                <a:t>N-485</a:t>
              </a:r>
              <a:r>
                <a:rPr lang="ko-KR" altLang="en-US" sz="923" dirty="0">
                  <a:solidFill>
                    <a:srgbClr val="4B5050"/>
                  </a:solidFill>
                  <a:latin typeface="경기천년제목 Bold" panose="02020803020101020101" pitchFamily="18" charset="-127"/>
                  <a:ea typeface="경기천년제목 Bold" panose="02020803020101020101" pitchFamily="18" charset="-127"/>
                </a:rPr>
                <a:t>개발</a:t>
              </a:r>
              <a:endParaRPr lang="en-US" sz="923" dirty="0">
                <a:solidFill>
                  <a:srgbClr val="4B5050"/>
                </a:solidFill>
                <a:latin typeface="경기천년제목 Bold" panose="02020803020101020101" pitchFamily="18" charset="-127"/>
                <a:ea typeface="경기천년제목 Bold" panose="02020803020101020101" pitchFamily="18" charset="-127"/>
              </a:endParaRPr>
            </a:p>
          </p:txBody>
        </p:sp>
        <p:sp>
          <p:nvSpPr>
            <p:cNvPr id="523" name="TextBox 522"/>
            <p:cNvSpPr txBox="1"/>
            <p:nvPr/>
          </p:nvSpPr>
          <p:spPr>
            <a:xfrm>
              <a:off x="4515627" y="2419629"/>
              <a:ext cx="1175652" cy="138499"/>
            </a:xfrm>
            <a:prstGeom prst="rect">
              <a:avLst/>
            </a:prstGeom>
            <a:noFill/>
          </p:spPr>
          <p:txBody>
            <a:bodyPr wrap="square" lIns="0" tIns="0" rIns="0" bIns="0" rtlCol="0">
              <a:spAutoFit/>
            </a:bodyPr>
            <a:lstStyle/>
            <a:p>
              <a:pPr defTabSz="742771"/>
              <a:r>
                <a:rPr lang="en-US" sz="900" b="1" dirty="0">
                  <a:solidFill>
                    <a:srgbClr val="19B49B"/>
                  </a:solidFill>
                  <a:latin typeface="경기천년제목 Bold" panose="02020803020101020101" pitchFamily="18" charset="-127"/>
                  <a:ea typeface="경기천년제목 Bold" panose="02020803020101020101" pitchFamily="18" charset="-127"/>
                </a:rPr>
                <a:t>NEL (Norway)</a:t>
              </a:r>
            </a:p>
          </p:txBody>
        </p:sp>
      </p:grpSp>
      <p:cxnSp>
        <p:nvCxnSpPr>
          <p:cNvPr id="298" name="Elbow Connector 252"/>
          <p:cNvCxnSpPr>
            <a:stCxn id="1026" idx="0"/>
            <a:endCxn id="313" idx="2"/>
          </p:cNvCxnSpPr>
          <p:nvPr/>
        </p:nvCxnSpPr>
        <p:spPr>
          <a:xfrm rot="5400000" flipH="1" flipV="1">
            <a:off x="3627505" y="3414264"/>
            <a:ext cx="1142275" cy="1795496"/>
          </a:xfrm>
          <a:prstGeom prst="bentConnector4">
            <a:avLst>
              <a:gd name="adj1" fmla="val 49856"/>
              <a:gd name="adj2" fmla="val 100000"/>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pic>
        <p:nvPicPr>
          <p:cNvPr id="1026" name="Picture 2" descr="e.on germany power to gasì ëí ì´ë¯¸ì§ ê²ìê²°ê³¼"/>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088" t="2249" r="7606" b="11860"/>
          <a:stretch/>
        </p:blipFill>
        <p:spPr bwMode="auto">
          <a:xfrm>
            <a:off x="2610246" y="4883150"/>
            <a:ext cx="1381295" cy="849321"/>
          </a:xfrm>
          <a:prstGeom prst="roundRect">
            <a:avLst>
              <a:gd name="adj" fmla="val 8594"/>
            </a:avLst>
          </a:prstGeom>
          <a:solidFill>
            <a:srgbClr val="FFFFFF">
              <a:shade val="85000"/>
            </a:srgbClr>
          </a:solidFill>
          <a:ln>
            <a:noFill/>
          </a:ln>
          <a:effectLst>
            <a:reflection blurRad="12700" stA="38000" endPos="9000" dist="5000" dir="5400000" sy="-100000" algn="bl" rotWithShape="0"/>
          </a:effectLst>
          <a:extLst/>
        </p:spPr>
      </p:pic>
      <p:sp>
        <p:nvSpPr>
          <p:cNvPr id="300" name="TextBox 299"/>
          <p:cNvSpPr txBox="1"/>
          <p:nvPr/>
        </p:nvSpPr>
        <p:spPr>
          <a:xfrm>
            <a:off x="2610245" y="5798892"/>
            <a:ext cx="954647" cy="140140"/>
          </a:xfrm>
          <a:prstGeom prst="rect">
            <a:avLst/>
          </a:prstGeom>
          <a:noFill/>
        </p:spPr>
        <p:txBody>
          <a:bodyPr wrap="square" lIns="0" tIns="0" rIns="0" bIns="0" rtlCol="0">
            <a:spAutoFit/>
          </a:bodyPr>
          <a:lstStyle/>
          <a:p>
            <a:pPr defTabSz="742771"/>
            <a:r>
              <a:rPr lang="en-US" sz="900" b="1" dirty="0">
                <a:solidFill>
                  <a:srgbClr val="19B49B"/>
                </a:solidFill>
                <a:latin typeface="경기천년제목 Bold" panose="02020803020101020101" pitchFamily="18" charset="-127"/>
                <a:ea typeface="경기천년제목 Bold" panose="02020803020101020101" pitchFamily="18" charset="-127"/>
              </a:rPr>
              <a:t>E.ON (Germany)</a:t>
            </a:r>
          </a:p>
        </p:txBody>
      </p:sp>
      <p:sp>
        <p:nvSpPr>
          <p:cNvPr id="299" name="TextBox 298"/>
          <p:cNvSpPr txBox="1"/>
          <p:nvPr/>
        </p:nvSpPr>
        <p:spPr>
          <a:xfrm>
            <a:off x="2610244" y="5950829"/>
            <a:ext cx="1756408" cy="284052"/>
          </a:xfrm>
          <a:prstGeom prst="rect">
            <a:avLst/>
          </a:prstGeom>
          <a:noFill/>
        </p:spPr>
        <p:txBody>
          <a:bodyPr wrap="square" lIns="0" tIns="0" rIns="0" bIns="0" rtlCol="0">
            <a:spAutoFit/>
          </a:bodyPr>
          <a:lstStyle/>
          <a:p>
            <a:pPr defTabSz="742771"/>
            <a:r>
              <a:rPr lang="en-US" altLang="ko-KR" sz="923" dirty="0">
                <a:solidFill>
                  <a:srgbClr val="C00000"/>
                </a:solidFill>
                <a:latin typeface="경기천년제목 Bold" panose="02020803020101020101" pitchFamily="18" charset="-127"/>
                <a:ea typeface="경기천년제목 Bold" panose="02020803020101020101" pitchFamily="18" charset="-127"/>
              </a:rPr>
              <a:t>2MW</a:t>
            </a:r>
            <a:r>
              <a:rPr lang="ko-KR" altLang="en-US" sz="923" dirty="0">
                <a:solidFill>
                  <a:srgbClr val="C00000"/>
                </a:solidFill>
                <a:latin typeface="경기천년제목 Bold" panose="02020803020101020101" pitchFamily="18" charset="-127"/>
                <a:ea typeface="경기천년제목 Bold" panose="02020803020101020101" pitchFamily="18" charset="-127"/>
              </a:rPr>
              <a:t>급</a:t>
            </a:r>
            <a:r>
              <a:rPr lang="en-US" altLang="ko-KR" sz="923" dirty="0">
                <a:solidFill>
                  <a:srgbClr val="C00000"/>
                </a:solidFill>
                <a:latin typeface="경기천년제목 Bold" panose="02020803020101020101" pitchFamily="18" charset="-127"/>
                <a:ea typeface="경기천년제목 Bold" panose="02020803020101020101" pitchFamily="18" charset="-127"/>
              </a:rPr>
              <a:t> Power to Gas Plant </a:t>
            </a:r>
            <a:r>
              <a:rPr lang="ko-KR" altLang="en-US" sz="923" dirty="0">
                <a:solidFill>
                  <a:srgbClr val="C00000"/>
                </a:solidFill>
                <a:latin typeface="경기천년제목 Bold" panose="02020803020101020101" pitchFamily="18" charset="-127"/>
                <a:ea typeface="경기천년제목 Bold" panose="02020803020101020101" pitchFamily="18" charset="-127"/>
              </a:rPr>
              <a:t>개발 </a:t>
            </a:r>
            <a:endParaRPr lang="en-US" altLang="ko-KR" sz="923" dirty="0">
              <a:solidFill>
                <a:srgbClr val="C00000"/>
              </a:solidFill>
              <a:latin typeface="경기천년제목 Bold" panose="02020803020101020101" pitchFamily="18" charset="-127"/>
              <a:ea typeface="경기천년제목 Bold" panose="02020803020101020101" pitchFamily="18" charset="-127"/>
            </a:endParaRPr>
          </a:p>
          <a:p>
            <a:pPr defTabSz="742771"/>
            <a:r>
              <a:rPr lang="ko-KR" altLang="en-US" sz="923" dirty="0">
                <a:solidFill>
                  <a:srgbClr val="C00000"/>
                </a:solidFill>
                <a:latin typeface="경기천년제목 Bold" panose="02020803020101020101" pitchFamily="18" charset="-127"/>
                <a:ea typeface="경기천년제목 Bold" panose="02020803020101020101" pitchFamily="18" charset="-127"/>
              </a:rPr>
              <a:t>최대 </a:t>
            </a:r>
            <a:r>
              <a:rPr lang="en-US" altLang="ko-KR" sz="923" dirty="0">
                <a:solidFill>
                  <a:srgbClr val="C00000"/>
                </a:solidFill>
                <a:latin typeface="경기천년제목 Bold" panose="02020803020101020101" pitchFamily="18" charset="-127"/>
                <a:ea typeface="경기천년제목 Bold" panose="02020803020101020101" pitchFamily="18" charset="-127"/>
              </a:rPr>
              <a:t>360Nm</a:t>
            </a:r>
            <a:r>
              <a:rPr lang="en-US" altLang="ko-KR" sz="923" baseline="30000" dirty="0">
                <a:solidFill>
                  <a:srgbClr val="C00000"/>
                </a:solidFill>
                <a:latin typeface="경기천년제목 Bold" panose="02020803020101020101" pitchFamily="18" charset="-127"/>
                <a:ea typeface="경기천년제목 Bold" panose="02020803020101020101" pitchFamily="18" charset="-127"/>
              </a:rPr>
              <a:t>3</a:t>
            </a:r>
            <a:r>
              <a:rPr lang="en-US" altLang="ko-KR" sz="923" dirty="0">
                <a:solidFill>
                  <a:srgbClr val="C00000"/>
                </a:solidFill>
                <a:latin typeface="경기천년제목 Bold" panose="02020803020101020101" pitchFamily="18" charset="-127"/>
                <a:ea typeface="경기천년제목 Bold" panose="02020803020101020101" pitchFamily="18" charset="-127"/>
              </a:rPr>
              <a:t>/h</a:t>
            </a:r>
            <a:endParaRPr lang="en-US" sz="923" dirty="0">
              <a:solidFill>
                <a:srgbClr val="C00000"/>
              </a:solidFill>
              <a:latin typeface="경기천년제목 Bold" panose="02020803020101020101" pitchFamily="18" charset="-127"/>
              <a:ea typeface="경기천년제목 Bold" panose="02020803020101020101" pitchFamily="18" charset="-127"/>
            </a:endParaRPr>
          </a:p>
        </p:txBody>
      </p:sp>
      <p:pic>
        <p:nvPicPr>
          <p:cNvPr id="6" name="그림 5"/>
          <p:cNvPicPr>
            <a:picLocks noChangeAspect="1"/>
          </p:cNvPicPr>
          <p:nvPr/>
        </p:nvPicPr>
        <p:blipFill>
          <a:blip r:embed="rId9"/>
          <a:stretch>
            <a:fillRect/>
          </a:stretch>
        </p:blipFill>
        <p:spPr>
          <a:xfrm>
            <a:off x="4638222" y="4897602"/>
            <a:ext cx="908909" cy="835923"/>
          </a:xfrm>
          <a:prstGeom prst="roundRect">
            <a:avLst>
              <a:gd name="adj" fmla="val 8594"/>
            </a:avLst>
          </a:prstGeom>
          <a:solidFill>
            <a:srgbClr val="FFFFFF">
              <a:shade val="85000"/>
            </a:srgbClr>
          </a:solidFill>
          <a:ln>
            <a:noFill/>
          </a:ln>
          <a:effectLst>
            <a:reflection blurRad="12700" stA="38000" endPos="9000" dist="5000" dir="5400000" sy="-100000" algn="bl" rotWithShape="0"/>
          </a:effectLst>
        </p:spPr>
      </p:pic>
      <p:sp>
        <p:nvSpPr>
          <p:cNvPr id="307" name="TextBox 306"/>
          <p:cNvSpPr txBox="1"/>
          <p:nvPr/>
        </p:nvSpPr>
        <p:spPr>
          <a:xfrm>
            <a:off x="4638222" y="5798893"/>
            <a:ext cx="1273827" cy="138499"/>
          </a:xfrm>
          <a:prstGeom prst="rect">
            <a:avLst/>
          </a:prstGeom>
          <a:noFill/>
        </p:spPr>
        <p:txBody>
          <a:bodyPr wrap="square" lIns="0" tIns="0" rIns="0" bIns="0" rtlCol="0">
            <a:spAutoFit/>
          </a:bodyPr>
          <a:lstStyle/>
          <a:p>
            <a:pPr defTabSz="742771"/>
            <a:r>
              <a:rPr lang="en-US" sz="900" b="1" dirty="0">
                <a:solidFill>
                  <a:srgbClr val="19B49B"/>
                </a:solidFill>
                <a:latin typeface="경기천년제목 Bold" panose="02020803020101020101" pitchFamily="18" charset="-127"/>
                <a:ea typeface="경기천년제목 Bold" panose="02020803020101020101" pitchFamily="18" charset="-127"/>
              </a:rPr>
              <a:t>Viessmann (Germany)</a:t>
            </a:r>
          </a:p>
        </p:txBody>
      </p:sp>
      <p:sp>
        <p:nvSpPr>
          <p:cNvPr id="308" name="TextBox 307"/>
          <p:cNvSpPr txBox="1"/>
          <p:nvPr/>
        </p:nvSpPr>
        <p:spPr>
          <a:xfrm>
            <a:off x="4638221" y="5956121"/>
            <a:ext cx="1370160" cy="426079"/>
          </a:xfrm>
          <a:prstGeom prst="rect">
            <a:avLst/>
          </a:prstGeom>
          <a:noFill/>
        </p:spPr>
        <p:txBody>
          <a:bodyPr wrap="square" lIns="0" tIns="0" rIns="0" bIns="0" rtlCol="0">
            <a:spAutoFit/>
          </a:bodyPr>
          <a:lstStyle/>
          <a:p>
            <a:pPr defTabSz="742771"/>
            <a:r>
              <a:rPr lang="en-US" sz="923" dirty="0">
                <a:solidFill>
                  <a:srgbClr val="C00000"/>
                </a:solidFill>
                <a:latin typeface="경기천년제목 Bold" panose="02020803020101020101" pitchFamily="18" charset="-127"/>
                <a:ea typeface="경기천년제목 Bold" panose="02020803020101020101" pitchFamily="18" charset="-127"/>
              </a:rPr>
              <a:t>300kW</a:t>
            </a:r>
            <a:r>
              <a:rPr lang="ko-KR" altLang="en-US" sz="923" dirty="0">
                <a:solidFill>
                  <a:srgbClr val="C00000"/>
                </a:solidFill>
                <a:latin typeface="경기천년제목 Bold" panose="02020803020101020101" pitchFamily="18" charset="-127"/>
                <a:ea typeface="경기천년제목 Bold" panose="02020803020101020101" pitchFamily="18" charset="-127"/>
              </a:rPr>
              <a:t>급 </a:t>
            </a:r>
            <a:r>
              <a:rPr lang="en-US" sz="923" dirty="0">
                <a:solidFill>
                  <a:srgbClr val="C00000"/>
                </a:solidFill>
                <a:latin typeface="경기천년제목 Bold" panose="02020803020101020101" pitchFamily="18" charset="-127"/>
                <a:ea typeface="경기천년제목 Bold" panose="02020803020101020101" pitchFamily="18" charset="-127"/>
              </a:rPr>
              <a:t>Power to gas Plant </a:t>
            </a:r>
            <a:r>
              <a:rPr lang="ko-KR" altLang="en-US" sz="923" dirty="0">
                <a:solidFill>
                  <a:srgbClr val="C00000"/>
                </a:solidFill>
                <a:latin typeface="경기천년제목 Bold" panose="02020803020101020101" pitchFamily="18" charset="-127"/>
                <a:ea typeface="경기천년제목 Bold" panose="02020803020101020101" pitchFamily="18" charset="-127"/>
              </a:rPr>
              <a:t>개발</a:t>
            </a:r>
            <a:endParaRPr lang="en-US" sz="923" dirty="0">
              <a:solidFill>
                <a:srgbClr val="C00000"/>
              </a:solidFill>
              <a:latin typeface="경기천년제목 Bold" panose="02020803020101020101" pitchFamily="18" charset="-127"/>
              <a:ea typeface="경기천년제목 Bold" panose="02020803020101020101" pitchFamily="18" charset="-127"/>
            </a:endParaRPr>
          </a:p>
          <a:p>
            <a:pPr defTabSz="742771"/>
            <a:r>
              <a:rPr lang="en-US" sz="923" dirty="0">
                <a:solidFill>
                  <a:srgbClr val="C00000"/>
                </a:solidFill>
                <a:latin typeface="경기천년제목 Bold" panose="02020803020101020101" pitchFamily="18" charset="-127"/>
                <a:ea typeface="경기천년제목 Bold" panose="02020803020101020101" pitchFamily="18" charset="-127"/>
              </a:rPr>
              <a:t>PEM </a:t>
            </a:r>
            <a:r>
              <a:rPr lang="ko-KR" altLang="en-US" sz="923" dirty="0">
                <a:solidFill>
                  <a:srgbClr val="C00000"/>
                </a:solidFill>
                <a:latin typeface="경기천년제목 Bold" panose="02020803020101020101" pitchFamily="18" charset="-127"/>
                <a:ea typeface="경기천년제목 Bold" panose="02020803020101020101" pitchFamily="18" charset="-127"/>
              </a:rPr>
              <a:t>수전해 최대 </a:t>
            </a:r>
            <a:r>
              <a:rPr lang="en-US" altLang="ko-KR" sz="923" dirty="0">
                <a:solidFill>
                  <a:srgbClr val="C00000"/>
                </a:solidFill>
                <a:latin typeface="경기천년제목 Bold" panose="02020803020101020101" pitchFamily="18" charset="-127"/>
                <a:ea typeface="경기천년제목 Bold" panose="02020803020101020101" pitchFamily="18" charset="-127"/>
              </a:rPr>
              <a:t>60Nm</a:t>
            </a:r>
            <a:r>
              <a:rPr lang="en-US" altLang="ko-KR" sz="923" baseline="30000" dirty="0">
                <a:solidFill>
                  <a:srgbClr val="C00000"/>
                </a:solidFill>
                <a:latin typeface="경기천년제목 Bold" panose="02020803020101020101" pitchFamily="18" charset="-127"/>
                <a:ea typeface="경기천년제목 Bold" panose="02020803020101020101" pitchFamily="18" charset="-127"/>
              </a:rPr>
              <a:t>3</a:t>
            </a:r>
            <a:r>
              <a:rPr lang="en-US" altLang="ko-KR" sz="923" dirty="0">
                <a:solidFill>
                  <a:srgbClr val="C00000"/>
                </a:solidFill>
                <a:latin typeface="경기천년제목 Bold" panose="02020803020101020101" pitchFamily="18" charset="-127"/>
                <a:ea typeface="경기천년제목 Bold" panose="02020803020101020101" pitchFamily="18" charset="-127"/>
              </a:rPr>
              <a:t>/h</a:t>
            </a:r>
            <a:endParaRPr lang="en-US" sz="923" dirty="0">
              <a:solidFill>
                <a:srgbClr val="C00000"/>
              </a:solidFill>
              <a:latin typeface="경기천년제목 Bold" panose="02020803020101020101" pitchFamily="18" charset="-127"/>
              <a:ea typeface="경기천년제목 Bold" panose="02020803020101020101" pitchFamily="18" charset="-127"/>
            </a:endParaRPr>
          </a:p>
        </p:txBody>
      </p:sp>
      <p:sp>
        <p:nvSpPr>
          <p:cNvPr id="305" name="TextBox 304"/>
          <p:cNvSpPr txBox="1"/>
          <p:nvPr/>
        </p:nvSpPr>
        <p:spPr>
          <a:xfrm>
            <a:off x="6162087" y="5928453"/>
            <a:ext cx="1788175" cy="426080"/>
          </a:xfrm>
          <a:prstGeom prst="rect">
            <a:avLst/>
          </a:prstGeom>
          <a:noFill/>
        </p:spPr>
        <p:txBody>
          <a:bodyPr wrap="square" lIns="0" tIns="0" rIns="0" bIns="0" rtlCol="0">
            <a:spAutoFit/>
          </a:bodyPr>
          <a:lstStyle/>
          <a:p>
            <a:pPr defTabSz="742771"/>
            <a:r>
              <a:rPr lang="en-US" sz="923" dirty="0">
                <a:solidFill>
                  <a:srgbClr val="C00000"/>
                </a:solidFill>
                <a:latin typeface="경기천년제목 Bold" panose="02020803020101020101" pitchFamily="18" charset="-127"/>
                <a:ea typeface="경기천년제목 Bold" panose="02020803020101020101" pitchFamily="18" charset="-127"/>
              </a:rPr>
              <a:t>Etogas GmbH</a:t>
            </a:r>
            <a:r>
              <a:rPr lang="ko-KR" altLang="en-US" sz="923" dirty="0">
                <a:solidFill>
                  <a:srgbClr val="C00000"/>
                </a:solidFill>
                <a:latin typeface="경기천년제목 Bold" panose="02020803020101020101" pitchFamily="18" charset="-127"/>
                <a:ea typeface="경기천년제목 Bold" panose="02020803020101020101" pitchFamily="18" charset="-127"/>
              </a:rPr>
              <a:t>사와 </a:t>
            </a:r>
            <a:r>
              <a:rPr lang="en-US" altLang="ko-KR" sz="923" dirty="0">
                <a:solidFill>
                  <a:srgbClr val="C00000"/>
                </a:solidFill>
                <a:latin typeface="경기천년제목 Bold" panose="02020803020101020101" pitchFamily="18" charset="-127"/>
                <a:ea typeface="경기천년제목 Bold" panose="02020803020101020101" pitchFamily="18" charset="-127"/>
              </a:rPr>
              <a:t>6MW</a:t>
            </a:r>
            <a:r>
              <a:rPr lang="ko-KR" altLang="en-US" sz="923" dirty="0">
                <a:solidFill>
                  <a:srgbClr val="C00000"/>
                </a:solidFill>
                <a:latin typeface="경기천년제목 Bold" panose="02020803020101020101" pitchFamily="18" charset="-127"/>
                <a:ea typeface="경기천년제목 Bold" panose="02020803020101020101" pitchFamily="18" charset="-127"/>
              </a:rPr>
              <a:t>급</a:t>
            </a:r>
            <a:endParaRPr lang="en-US" altLang="ko-KR" sz="923" dirty="0">
              <a:solidFill>
                <a:srgbClr val="C00000"/>
              </a:solidFill>
              <a:latin typeface="경기천년제목 Bold" panose="02020803020101020101" pitchFamily="18" charset="-127"/>
              <a:ea typeface="경기천년제목 Bold" panose="02020803020101020101" pitchFamily="18" charset="-127"/>
            </a:endParaRPr>
          </a:p>
          <a:p>
            <a:pPr defTabSz="742771"/>
            <a:r>
              <a:rPr lang="en-US" altLang="ko-KR" sz="923" dirty="0">
                <a:solidFill>
                  <a:srgbClr val="C00000"/>
                </a:solidFill>
                <a:latin typeface="경기천년제목 Bold" panose="02020803020101020101" pitchFamily="18" charset="-127"/>
                <a:ea typeface="경기천년제목 Bold" panose="02020803020101020101" pitchFamily="18" charset="-127"/>
              </a:rPr>
              <a:t>Power to gas Plant </a:t>
            </a:r>
            <a:r>
              <a:rPr lang="ko-KR" altLang="en-US" sz="923" dirty="0">
                <a:solidFill>
                  <a:srgbClr val="C00000"/>
                </a:solidFill>
                <a:latin typeface="경기천년제목 Bold" panose="02020803020101020101" pitchFamily="18" charset="-127"/>
                <a:ea typeface="경기천년제목 Bold" panose="02020803020101020101" pitchFamily="18" charset="-127"/>
              </a:rPr>
              <a:t>개발</a:t>
            </a:r>
            <a:endParaRPr lang="en-US" altLang="ko-KR" sz="923" dirty="0">
              <a:solidFill>
                <a:srgbClr val="C00000"/>
              </a:solidFill>
              <a:latin typeface="경기천년제목 Bold" panose="02020803020101020101" pitchFamily="18" charset="-127"/>
              <a:ea typeface="경기천년제목 Bold" panose="02020803020101020101" pitchFamily="18" charset="-127"/>
            </a:endParaRPr>
          </a:p>
          <a:p>
            <a:pPr defTabSz="742771"/>
            <a:r>
              <a:rPr lang="ko-KR" altLang="en-US" sz="923" dirty="0">
                <a:solidFill>
                  <a:srgbClr val="C00000"/>
                </a:solidFill>
                <a:latin typeface="경기천년제목 Bold" panose="02020803020101020101" pitchFamily="18" charset="-127"/>
                <a:ea typeface="경기천년제목 Bold" panose="02020803020101020101" pitchFamily="18" charset="-127"/>
              </a:rPr>
              <a:t>최대 </a:t>
            </a:r>
            <a:r>
              <a:rPr lang="en-US" altLang="ko-KR" sz="923" dirty="0">
                <a:solidFill>
                  <a:srgbClr val="C00000"/>
                </a:solidFill>
                <a:latin typeface="경기천년제목 Bold" panose="02020803020101020101" pitchFamily="18" charset="-127"/>
                <a:ea typeface="경기천년제목 Bold" panose="02020803020101020101" pitchFamily="18" charset="-127"/>
              </a:rPr>
              <a:t>1300Nm</a:t>
            </a:r>
            <a:r>
              <a:rPr lang="en-US" altLang="ko-KR" sz="923" baseline="30000" dirty="0">
                <a:solidFill>
                  <a:srgbClr val="C00000"/>
                </a:solidFill>
                <a:latin typeface="경기천년제목 Bold" panose="02020803020101020101" pitchFamily="18" charset="-127"/>
                <a:ea typeface="경기천년제목 Bold" panose="02020803020101020101" pitchFamily="18" charset="-127"/>
              </a:rPr>
              <a:t>3</a:t>
            </a:r>
            <a:r>
              <a:rPr lang="en-US" altLang="ko-KR" sz="923" dirty="0">
                <a:solidFill>
                  <a:srgbClr val="C00000"/>
                </a:solidFill>
                <a:latin typeface="경기천년제목 Bold" panose="02020803020101020101" pitchFamily="18" charset="-127"/>
                <a:ea typeface="경기천년제목 Bold" panose="02020803020101020101" pitchFamily="18" charset="-127"/>
              </a:rPr>
              <a:t>/h</a:t>
            </a:r>
            <a:endParaRPr lang="en-US" sz="923" dirty="0">
              <a:solidFill>
                <a:srgbClr val="C00000"/>
              </a:solidFill>
              <a:latin typeface="경기천년제목 Bold" panose="02020803020101020101" pitchFamily="18" charset="-127"/>
              <a:ea typeface="경기천년제목 Bold" panose="02020803020101020101" pitchFamily="18" charset="-127"/>
            </a:endParaRPr>
          </a:p>
        </p:txBody>
      </p:sp>
      <p:sp>
        <p:nvSpPr>
          <p:cNvPr id="303" name="TextBox 302"/>
          <p:cNvSpPr txBox="1"/>
          <p:nvPr/>
        </p:nvSpPr>
        <p:spPr>
          <a:xfrm>
            <a:off x="6162086" y="5784020"/>
            <a:ext cx="1097446" cy="138499"/>
          </a:xfrm>
          <a:prstGeom prst="rect">
            <a:avLst/>
          </a:prstGeom>
          <a:noFill/>
        </p:spPr>
        <p:txBody>
          <a:bodyPr wrap="square" lIns="0" tIns="0" rIns="0" bIns="0" rtlCol="0">
            <a:spAutoFit/>
          </a:bodyPr>
          <a:lstStyle/>
          <a:p>
            <a:pPr defTabSz="742771"/>
            <a:r>
              <a:rPr lang="en-US" sz="900" b="1" dirty="0">
                <a:solidFill>
                  <a:srgbClr val="19B49B"/>
                </a:solidFill>
                <a:latin typeface="경기천년제목 Bold" panose="02020803020101020101" pitchFamily="18" charset="-127"/>
                <a:ea typeface="경기천년제목 Bold" panose="02020803020101020101" pitchFamily="18" charset="-127"/>
              </a:rPr>
              <a:t>Audi AG (Germany)</a:t>
            </a:r>
          </a:p>
        </p:txBody>
      </p:sp>
      <p:sp>
        <p:nvSpPr>
          <p:cNvPr id="309" name="Freeform 46"/>
          <p:cNvSpPr>
            <a:spLocks noEditPoints="1"/>
          </p:cNvSpPr>
          <p:nvPr/>
        </p:nvSpPr>
        <p:spPr bwMode="auto">
          <a:xfrm>
            <a:off x="3088212" y="3725981"/>
            <a:ext cx="152400" cy="242888"/>
          </a:xfrm>
          <a:custGeom>
            <a:avLst/>
            <a:gdLst>
              <a:gd name="T0" fmla="*/ 140 w 186"/>
              <a:gd name="T1" fmla="*/ 189 h 296"/>
              <a:gd name="T2" fmla="*/ 96 w 186"/>
              <a:gd name="T3" fmla="*/ 292 h 296"/>
              <a:gd name="T4" fmla="*/ 91 w 186"/>
              <a:gd name="T5" fmla="*/ 292 h 296"/>
              <a:gd name="T6" fmla="*/ 45 w 186"/>
              <a:gd name="T7" fmla="*/ 189 h 296"/>
              <a:gd name="T8" fmla="*/ 0 w 186"/>
              <a:gd name="T9" fmla="*/ 92 h 296"/>
              <a:gd name="T10" fmla="*/ 92 w 186"/>
              <a:gd name="T11" fmla="*/ 0 h 296"/>
              <a:gd name="T12" fmla="*/ 186 w 186"/>
              <a:gd name="T13" fmla="*/ 92 h 296"/>
              <a:gd name="T14" fmla="*/ 140 w 186"/>
              <a:gd name="T15" fmla="*/ 189 h 296"/>
              <a:gd name="T16" fmla="*/ 129 w 186"/>
              <a:gd name="T17" fmla="*/ 94 h 296"/>
              <a:gd name="T18" fmla="*/ 93 w 186"/>
              <a:gd name="T19" fmla="*/ 59 h 296"/>
              <a:gd name="T20" fmla="*/ 58 w 186"/>
              <a:gd name="T21" fmla="*/ 94 h 296"/>
              <a:gd name="T22" fmla="*/ 93 w 186"/>
              <a:gd name="T23" fmla="*/ 131 h 296"/>
              <a:gd name="T24" fmla="*/ 129 w 186"/>
              <a:gd name="T25" fmla="*/ 9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96">
                <a:moveTo>
                  <a:pt x="140" y="189"/>
                </a:moveTo>
                <a:cubicBezTo>
                  <a:pt x="101" y="245"/>
                  <a:pt x="96" y="292"/>
                  <a:pt x="96" y="292"/>
                </a:cubicBezTo>
                <a:cubicBezTo>
                  <a:pt x="95" y="296"/>
                  <a:pt x="92" y="296"/>
                  <a:pt x="91" y="292"/>
                </a:cubicBezTo>
                <a:cubicBezTo>
                  <a:pt x="91" y="292"/>
                  <a:pt x="83" y="245"/>
                  <a:pt x="45" y="189"/>
                </a:cubicBezTo>
                <a:cubicBezTo>
                  <a:pt x="14" y="145"/>
                  <a:pt x="0" y="128"/>
                  <a:pt x="0" y="92"/>
                </a:cubicBezTo>
                <a:cubicBezTo>
                  <a:pt x="0" y="41"/>
                  <a:pt x="41" y="0"/>
                  <a:pt x="92" y="0"/>
                </a:cubicBezTo>
                <a:cubicBezTo>
                  <a:pt x="144" y="0"/>
                  <a:pt x="186" y="41"/>
                  <a:pt x="186" y="92"/>
                </a:cubicBezTo>
                <a:cubicBezTo>
                  <a:pt x="186" y="128"/>
                  <a:pt x="158" y="163"/>
                  <a:pt x="140" y="189"/>
                </a:cubicBezTo>
                <a:close/>
                <a:moveTo>
                  <a:pt x="129" y="94"/>
                </a:moveTo>
                <a:cubicBezTo>
                  <a:pt x="129" y="74"/>
                  <a:pt x="114" y="59"/>
                  <a:pt x="93" y="59"/>
                </a:cubicBezTo>
                <a:cubicBezTo>
                  <a:pt x="74" y="59"/>
                  <a:pt x="58" y="74"/>
                  <a:pt x="58" y="94"/>
                </a:cubicBezTo>
                <a:cubicBezTo>
                  <a:pt x="58" y="114"/>
                  <a:pt x="74" y="131"/>
                  <a:pt x="93" y="131"/>
                </a:cubicBezTo>
                <a:cubicBezTo>
                  <a:pt x="114" y="131"/>
                  <a:pt x="129" y="114"/>
                  <a:pt x="129" y="94"/>
                </a:cubicBezTo>
                <a:close/>
              </a:path>
            </a:pathLst>
          </a:custGeom>
          <a:solidFill>
            <a:srgbClr val="19B49B"/>
          </a:solidFill>
          <a:ln>
            <a:noFill/>
          </a:ln>
          <a:extLst/>
        </p:spPr>
        <p:txBody>
          <a:bodyPr vert="horz" wrap="square" lIns="91440" tIns="45720" rIns="91440" bIns="45720" numCol="1" anchor="t" anchorCtr="0" compatLnSpc="1">
            <a:prstTxWarp prst="textNoShape">
              <a:avLst/>
            </a:prstTxWarp>
          </a:bodyPr>
          <a:lstStyle/>
          <a:p>
            <a:pPr defTabSz="742771"/>
            <a:endParaRPr lang="en-US">
              <a:solidFill>
                <a:prstClr val="black"/>
              </a:solidFill>
              <a:latin typeface="Calibri" panose="020F0502020204030204"/>
            </a:endParaRPr>
          </a:p>
        </p:txBody>
      </p:sp>
      <p:sp>
        <p:nvSpPr>
          <p:cNvPr id="310" name="Freeform 46"/>
          <p:cNvSpPr>
            <a:spLocks noEditPoints="1"/>
          </p:cNvSpPr>
          <p:nvPr/>
        </p:nvSpPr>
        <p:spPr bwMode="auto">
          <a:xfrm>
            <a:off x="3185262" y="3677358"/>
            <a:ext cx="152400" cy="242888"/>
          </a:xfrm>
          <a:custGeom>
            <a:avLst/>
            <a:gdLst>
              <a:gd name="T0" fmla="*/ 140 w 186"/>
              <a:gd name="T1" fmla="*/ 189 h 296"/>
              <a:gd name="T2" fmla="*/ 96 w 186"/>
              <a:gd name="T3" fmla="*/ 292 h 296"/>
              <a:gd name="T4" fmla="*/ 91 w 186"/>
              <a:gd name="T5" fmla="*/ 292 h 296"/>
              <a:gd name="T6" fmla="*/ 45 w 186"/>
              <a:gd name="T7" fmla="*/ 189 h 296"/>
              <a:gd name="T8" fmla="*/ 0 w 186"/>
              <a:gd name="T9" fmla="*/ 92 h 296"/>
              <a:gd name="T10" fmla="*/ 92 w 186"/>
              <a:gd name="T11" fmla="*/ 0 h 296"/>
              <a:gd name="T12" fmla="*/ 186 w 186"/>
              <a:gd name="T13" fmla="*/ 92 h 296"/>
              <a:gd name="T14" fmla="*/ 140 w 186"/>
              <a:gd name="T15" fmla="*/ 189 h 296"/>
              <a:gd name="T16" fmla="*/ 129 w 186"/>
              <a:gd name="T17" fmla="*/ 94 h 296"/>
              <a:gd name="T18" fmla="*/ 93 w 186"/>
              <a:gd name="T19" fmla="*/ 59 h 296"/>
              <a:gd name="T20" fmla="*/ 58 w 186"/>
              <a:gd name="T21" fmla="*/ 94 h 296"/>
              <a:gd name="T22" fmla="*/ 93 w 186"/>
              <a:gd name="T23" fmla="*/ 131 h 296"/>
              <a:gd name="T24" fmla="*/ 129 w 186"/>
              <a:gd name="T25" fmla="*/ 9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96">
                <a:moveTo>
                  <a:pt x="140" y="189"/>
                </a:moveTo>
                <a:cubicBezTo>
                  <a:pt x="101" y="245"/>
                  <a:pt x="96" y="292"/>
                  <a:pt x="96" y="292"/>
                </a:cubicBezTo>
                <a:cubicBezTo>
                  <a:pt x="95" y="296"/>
                  <a:pt x="92" y="296"/>
                  <a:pt x="91" y="292"/>
                </a:cubicBezTo>
                <a:cubicBezTo>
                  <a:pt x="91" y="292"/>
                  <a:pt x="83" y="245"/>
                  <a:pt x="45" y="189"/>
                </a:cubicBezTo>
                <a:cubicBezTo>
                  <a:pt x="14" y="145"/>
                  <a:pt x="0" y="128"/>
                  <a:pt x="0" y="92"/>
                </a:cubicBezTo>
                <a:cubicBezTo>
                  <a:pt x="0" y="41"/>
                  <a:pt x="41" y="0"/>
                  <a:pt x="92" y="0"/>
                </a:cubicBezTo>
                <a:cubicBezTo>
                  <a:pt x="144" y="0"/>
                  <a:pt x="186" y="41"/>
                  <a:pt x="186" y="92"/>
                </a:cubicBezTo>
                <a:cubicBezTo>
                  <a:pt x="186" y="128"/>
                  <a:pt x="158" y="163"/>
                  <a:pt x="140" y="189"/>
                </a:cubicBezTo>
                <a:close/>
                <a:moveTo>
                  <a:pt x="129" y="94"/>
                </a:moveTo>
                <a:cubicBezTo>
                  <a:pt x="129" y="74"/>
                  <a:pt x="114" y="59"/>
                  <a:pt x="93" y="59"/>
                </a:cubicBezTo>
                <a:cubicBezTo>
                  <a:pt x="74" y="59"/>
                  <a:pt x="58" y="74"/>
                  <a:pt x="58" y="94"/>
                </a:cubicBezTo>
                <a:cubicBezTo>
                  <a:pt x="58" y="114"/>
                  <a:pt x="74" y="131"/>
                  <a:pt x="93" y="131"/>
                </a:cubicBezTo>
                <a:cubicBezTo>
                  <a:pt x="114" y="131"/>
                  <a:pt x="129" y="114"/>
                  <a:pt x="129" y="94"/>
                </a:cubicBezTo>
                <a:close/>
              </a:path>
            </a:pathLst>
          </a:custGeom>
          <a:solidFill>
            <a:srgbClr val="19B49B"/>
          </a:solidFill>
          <a:ln>
            <a:noFill/>
          </a:ln>
          <a:extLst/>
        </p:spPr>
        <p:txBody>
          <a:bodyPr vert="horz" wrap="square" lIns="91440" tIns="45720" rIns="91440" bIns="45720" numCol="1" anchor="t" anchorCtr="0" compatLnSpc="1">
            <a:prstTxWarp prst="textNoShape">
              <a:avLst/>
            </a:prstTxWarp>
          </a:bodyPr>
          <a:lstStyle/>
          <a:p>
            <a:pPr defTabSz="742771"/>
            <a:endParaRPr lang="en-US">
              <a:solidFill>
                <a:prstClr val="black"/>
              </a:solidFill>
              <a:latin typeface="Calibri" panose="020F0502020204030204"/>
            </a:endParaRPr>
          </a:p>
        </p:txBody>
      </p:sp>
      <p:sp>
        <p:nvSpPr>
          <p:cNvPr id="311" name="Freeform 46"/>
          <p:cNvSpPr>
            <a:spLocks noEditPoints="1"/>
          </p:cNvSpPr>
          <p:nvPr/>
        </p:nvSpPr>
        <p:spPr bwMode="auto">
          <a:xfrm>
            <a:off x="3257691" y="3625960"/>
            <a:ext cx="152400" cy="242888"/>
          </a:xfrm>
          <a:custGeom>
            <a:avLst/>
            <a:gdLst>
              <a:gd name="T0" fmla="*/ 140 w 186"/>
              <a:gd name="T1" fmla="*/ 189 h 296"/>
              <a:gd name="T2" fmla="*/ 96 w 186"/>
              <a:gd name="T3" fmla="*/ 292 h 296"/>
              <a:gd name="T4" fmla="*/ 91 w 186"/>
              <a:gd name="T5" fmla="*/ 292 h 296"/>
              <a:gd name="T6" fmla="*/ 45 w 186"/>
              <a:gd name="T7" fmla="*/ 189 h 296"/>
              <a:gd name="T8" fmla="*/ 0 w 186"/>
              <a:gd name="T9" fmla="*/ 92 h 296"/>
              <a:gd name="T10" fmla="*/ 92 w 186"/>
              <a:gd name="T11" fmla="*/ 0 h 296"/>
              <a:gd name="T12" fmla="*/ 186 w 186"/>
              <a:gd name="T13" fmla="*/ 92 h 296"/>
              <a:gd name="T14" fmla="*/ 140 w 186"/>
              <a:gd name="T15" fmla="*/ 189 h 296"/>
              <a:gd name="T16" fmla="*/ 129 w 186"/>
              <a:gd name="T17" fmla="*/ 94 h 296"/>
              <a:gd name="T18" fmla="*/ 93 w 186"/>
              <a:gd name="T19" fmla="*/ 59 h 296"/>
              <a:gd name="T20" fmla="*/ 58 w 186"/>
              <a:gd name="T21" fmla="*/ 94 h 296"/>
              <a:gd name="T22" fmla="*/ 93 w 186"/>
              <a:gd name="T23" fmla="*/ 131 h 296"/>
              <a:gd name="T24" fmla="*/ 129 w 186"/>
              <a:gd name="T25" fmla="*/ 9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96">
                <a:moveTo>
                  <a:pt x="140" y="189"/>
                </a:moveTo>
                <a:cubicBezTo>
                  <a:pt x="101" y="245"/>
                  <a:pt x="96" y="292"/>
                  <a:pt x="96" y="292"/>
                </a:cubicBezTo>
                <a:cubicBezTo>
                  <a:pt x="95" y="296"/>
                  <a:pt x="92" y="296"/>
                  <a:pt x="91" y="292"/>
                </a:cubicBezTo>
                <a:cubicBezTo>
                  <a:pt x="91" y="292"/>
                  <a:pt x="83" y="245"/>
                  <a:pt x="45" y="189"/>
                </a:cubicBezTo>
                <a:cubicBezTo>
                  <a:pt x="14" y="145"/>
                  <a:pt x="0" y="128"/>
                  <a:pt x="0" y="92"/>
                </a:cubicBezTo>
                <a:cubicBezTo>
                  <a:pt x="0" y="41"/>
                  <a:pt x="41" y="0"/>
                  <a:pt x="92" y="0"/>
                </a:cubicBezTo>
                <a:cubicBezTo>
                  <a:pt x="144" y="0"/>
                  <a:pt x="186" y="41"/>
                  <a:pt x="186" y="92"/>
                </a:cubicBezTo>
                <a:cubicBezTo>
                  <a:pt x="186" y="128"/>
                  <a:pt x="158" y="163"/>
                  <a:pt x="140" y="189"/>
                </a:cubicBezTo>
                <a:close/>
                <a:moveTo>
                  <a:pt x="129" y="94"/>
                </a:moveTo>
                <a:cubicBezTo>
                  <a:pt x="129" y="74"/>
                  <a:pt x="114" y="59"/>
                  <a:pt x="93" y="59"/>
                </a:cubicBezTo>
                <a:cubicBezTo>
                  <a:pt x="74" y="59"/>
                  <a:pt x="58" y="74"/>
                  <a:pt x="58" y="94"/>
                </a:cubicBezTo>
                <a:cubicBezTo>
                  <a:pt x="58" y="114"/>
                  <a:pt x="74" y="131"/>
                  <a:pt x="93" y="131"/>
                </a:cubicBezTo>
                <a:cubicBezTo>
                  <a:pt x="114" y="131"/>
                  <a:pt x="129" y="114"/>
                  <a:pt x="129" y="94"/>
                </a:cubicBezTo>
                <a:close/>
              </a:path>
            </a:pathLst>
          </a:custGeom>
          <a:solidFill>
            <a:srgbClr val="19B49B"/>
          </a:solidFill>
          <a:ln>
            <a:noFill/>
          </a:ln>
          <a:extLst/>
        </p:spPr>
        <p:txBody>
          <a:bodyPr vert="horz" wrap="square" lIns="91440" tIns="45720" rIns="91440" bIns="45720" numCol="1" anchor="t" anchorCtr="0" compatLnSpc="1">
            <a:prstTxWarp prst="textNoShape">
              <a:avLst/>
            </a:prstTxWarp>
          </a:bodyPr>
          <a:lstStyle/>
          <a:p>
            <a:pPr defTabSz="742771"/>
            <a:endParaRPr lang="en-US">
              <a:solidFill>
                <a:prstClr val="black"/>
              </a:solidFill>
              <a:latin typeface="Calibri" panose="020F0502020204030204"/>
            </a:endParaRPr>
          </a:p>
        </p:txBody>
      </p:sp>
      <p:sp>
        <p:nvSpPr>
          <p:cNvPr id="312" name="Freeform 46"/>
          <p:cNvSpPr>
            <a:spLocks noEditPoints="1"/>
          </p:cNvSpPr>
          <p:nvPr/>
        </p:nvSpPr>
        <p:spPr bwMode="auto">
          <a:xfrm>
            <a:off x="5004531" y="3215816"/>
            <a:ext cx="152400" cy="242888"/>
          </a:xfrm>
          <a:custGeom>
            <a:avLst/>
            <a:gdLst>
              <a:gd name="T0" fmla="*/ 140 w 186"/>
              <a:gd name="T1" fmla="*/ 189 h 296"/>
              <a:gd name="T2" fmla="*/ 96 w 186"/>
              <a:gd name="T3" fmla="*/ 292 h 296"/>
              <a:gd name="T4" fmla="*/ 91 w 186"/>
              <a:gd name="T5" fmla="*/ 292 h 296"/>
              <a:gd name="T6" fmla="*/ 45 w 186"/>
              <a:gd name="T7" fmla="*/ 189 h 296"/>
              <a:gd name="T8" fmla="*/ 0 w 186"/>
              <a:gd name="T9" fmla="*/ 92 h 296"/>
              <a:gd name="T10" fmla="*/ 92 w 186"/>
              <a:gd name="T11" fmla="*/ 0 h 296"/>
              <a:gd name="T12" fmla="*/ 186 w 186"/>
              <a:gd name="T13" fmla="*/ 92 h 296"/>
              <a:gd name="T14" fmla="*/ 140 w 186"/>
              <a:gd name="T15" fmla="*/ 189 h 296"/>
              <a:gd name="T16" fmla="*/ 129 w 186"/>
              <a:gd name="T17" fmla="*/ 94 h 296"/>
              <a:gd name="T18" fmla="*/ 93 w 186"/>
              <a:gd name="T19" fmla="*/ 59 h 296"/>
              <a:gd name="T20" fmla="*/ 58 w 186"/>
              <a:gd name="T21" fmla="*/ 94 h 296"/>
              <a:gd name="T22" fmla="*/ 93 w 186"/>
              <a:gd name="T23" fmla="*/ 131 h 296"/>
              <a:gd name="T24" fmla="*/ 129 w 186"/>
              <a:gd name="T25" fmla="*/ 9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96">
                <a:moveTo>
                  <a:pt x="140" y="189"/>
                </a:moveTo>
                <a:cubicBezTo>
                  <a:pt x="101" y="245"/>
                  <a:pt x="96" y="292"/>
                  <a:pt x="96" y="292"/>
                </a:cubicBezTo>
                <a:cubicBezTo>
                  <a:pt x="95" y="296"/>
                  <a:pt x="92" y="296"/>
                  <a:pt x="91" y="292"/>
                </a:cubicBezTo>
                <a:cubicBezTo>
                  <a:pt x="91" y="292"/>
                  <a:pt x="83" y="245"/>
                  <a:pt x="45" y="189"/>
                </a:cubicBezTo>
                <a:cubicBezTo>
                  <a:pt x="14" y="145"/>
                  <a:pt x="0" y="128"/>
                  <a:pt x="0" y="92"/>
                </a:cubicBezTo>
                <a:cubicBezTo>
                  <a:pt x="0" y="41"/>
                  <a:pt x="41" y="0"/>
                  <a:pt x="92" y="0"/>
                </a:cubicBezTo>
                <a:cubicBezTo>
                  <a:pt x="144" y="0"/>
                  <a:pt x="186" y="41"/>
                  <a:pt x="186" y="92"/>
                </a:cubicBezTo>
                <a:cubicBezTo>
                  <a:pt x="186" y="128"/>
                  <a:pt x="158" y="163"/>
                  <a:pt x="140" y="189"/>
                </a:cubicBezTo>
                <a:close/>
                <a:moveTo>
                  <a:pt x="129" y="94"/>
                </a:moveTo>
                <a:cubicBezTo>
                  <a:pt x="129" y="74"/>
                  <a:pt x="114" y="59"/>
                  <a:pt x="93" y="59"/>
                </a:cubicBezTo>
                <a:cubicBezTo>
                  <a:pt x="74" y="59"/>
                  <a:pt x="58" y="74"/>
                  <a:pt x="58" y="94"/>
                </a:cubicBezTo>
                <a:cubicBezTo>
                  <a:pt x="58" y="114"/>
                  <a:pt x="74" y="131"/>
                  <a:pt x="93" y="131"/>
                </a:cubicBezTo>
                <a:cubicBezTo>
                  <a:pt x="114" y="131"/>
                  <a:pt x="129" y="114"/>
                  <a:pt x="129" y="94"/>
                </a:cubicBezTo>
                <a:close/>
              </a:path>
            </a:pathLst>
          </a:custGeom>
          <a:solidFill>
            <a:srgbClr val="19B49B"/>
          </a:solidFill>
          <a:ln>
            <a:noFill/>
          </a:ln>
          <a:extLst/>
        </p:spPr>
        <p:txBody>
          <a:bodyPr vert="horz" wrap="square" lIns="91440" tIns="45720" rIns="91440" bIns="45720" numCol="1" anchor="t" anchorCtr="0" compatLnSpc="1">
            <a:prstTxWarp prst="textNoShape">
              <a:avLst/>
            </a:prstTxWarp>
          </a:bodyPr>
          <a:lstStyle/>
          <a:p>
            <a:pPr defTabSz="742771"/>
            <a:endParaRPr lang="en-US">
              <a:solidFill>
                <a:prstClr val="black"/>
              </a:solidFill>
              <a:latin typeface="Calibri" panose="020F0502020204030204"/>
            </a:endParaRPr>
          </a:p>
        </p:txBody>
      </p:sp>
      <p:sp>
        <p:nvSpPr>
          <p:cNvPr id="313" name="Freeform 46"/>
          <p:cNvSpPr>
            <a:spLocks noEditPoints="1"/>
          </p:cNvSpPr>
          <p:nvPr/>
        </p:nvSpPr>
        <p:spPr bwMode="auto">
          <a:xfrm>
            <a:off x="5021828" y="3501268"/>
            <a:ext cx="152400" cy="242888"/>
          </a:xfrm>
          <a:custGeom>
            <a:avLst/>
            <a:gdLst>
              <a:gd name="T0" fmla="*/ 140 w 186"/>
              <a:gd name="T1" fmla="*/ 189 h 296"/>
              <a:gd name="T2" fmla="*/ 96 w 186"/>
              <a:gd name="T3" fmla="*/ 292 h 296"/>
              <a:gd name="T4" fmla="*/ 91 w 186"/>
              <a:gd name="T5" fmla="*/ 292 h 296"/>
              <a:gd name="T6" fmla="*/ 45 w 186"/>
              <a:gd name="T7" fmla="*/ 189 h 296"/>
              <a:gd name="T8" fmla="*/ 0 w 186"/>
              <a:gd name="T9" fmla="*/ 92 h 296"/>
              <a:gd name="T10" fmla="*/ 92 w 186"/>
              <a:gd name="T11" fmla="*/ 0 h 296"/>
              <a:gd name="T12" fmla="*/ 186 w 186"/>
              <a:gd name="T13" fmla="*/ 92 h 296"/>
              <a:gd name="T14" fmla="*/ 140 w 186"/>
              <a:gd name="T15" fmla="*/ 189 h 296"/>
              <a:gd name="T16" fmla="*/ 129 w 186"/>
              <a:gd name="T17" fmla="*/ 94 h 296"/>
              <a:gd name="T18" fmla="*/ 93 w 186"/>
              <a:gd name="T19" fmla="*/ 59 h 296"/>
              <a:gd name="T20" fmla="*/ 58 w 186"/>
              <a:gd name="T21" fmla="*/ 94 h 296"/>
              <a:gd name="T22" fmla="*/ 93 w 186"/>
              <a:gd name="T23" fmla="*/ 131 h 296"/>
              <a:gd name="T24" fmla="*/ 129 w 186"/>
              <a:gd name="T25" fmla="*/ 9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96">
                <a:moveTo>
                  <a:pt x="140" y="189"/>
                </a:moveTo>
                <a:cubicBezTo>
                  <a:pt x="101" y="245"/>
                  <a:pt x="96" y="292"/>
                  <a:pt x="96" y="292"/>
                </a:cubicBezTo>
                <a:cubicBezTo>
                  <a:pt x="95" y="296"/>
                  <a:pt x="92" y="296"/>
                  <a:pt x="91" y="292"/>
                </a:cubicBezTo>
                <a:cubicBezTo>
                  <a:pt x="91" y="292"/>
                  <a:pt x="83" y="245"/>
                  <a:pt x="45" y="189"/>
                </a:cubicBezTo>
                <a:cubicBezTo>
                  <a:pt x="14" y="145"/>
                  <a:pt x="0" y="128"/>
                  <a:pt x="0" y="92"/>
                </a:cubicBezTo>
                <a:cubicBezTo>
                  <a:pt x="0" y="41"/>
                  <a:pt x="41" y="0"/>
                  <a:pt x="92" y="0"/>
                </a:cubicBezTo>
                <a:cubicBezTo>
                  <a:pt x="144" y="0"/>
                  <a:pt x="186" y="41"/>
                  <a:pt x="186" y="92"/>
                </a:cubicBezTo>
                <a:cubicBezTo>
                  <a:pt x="186" y="128"/>
                  <a:pt x="158" y="163"/>
                  <a:pt x="140" y="189"/>
                </a:cubicBezTo>
                <a:close/>
                <a:moveTo>
                  <a:pt x="129" y="94"/>
                </a:moveTo>
                <a:cubicBezTo>
                  <a:pt x="129" y="74"/>
                  <a:pt x="114" y="59"/>
                  <a:pt x="93" y="59"/>
                </a:cubicBezTo>
                <a:cubicBezTo>
                  <a:pt x="74" y="59"/>
                  <a:pt x="58" y="74"/>
                  <a:pt x="58" y="94"/>
                </a:cubicBezTo>
                <a:cubicBezTo>
                  <a:pt x="58" y="114"/>
                  <a:pt x="74" y="131"/>
                  <a:pt x="93" y="131"/>
                </a:cubicBezTo>
                <a:cubicBezTo>
                  <a:pt x="114" y="131"/>
                  <a:pt x="129" y="114"/>
                  <a:pt x="129" y="94"/>
                </a:cubicBezTo>
                <a:close/>
              </a:path>
            </a:pathLst>
          </a:custGeom>
          <a:solidFill>
            <a:srgbClr val="19B49B"/>
          </a:solidFill>
          <a:ln>
            <a:noFill/>
          </a:ln>
          <a:extLst/>
        </p:spPr>
        <p:txBody>
          <a:bodyPr vert="horz" wrap="square" lIns="91440" tIns="45720" rIns="91440" bIns="45720" numCol="1" anchor="t" anchorCtr="0" compatLnSpc="1">
            <a:prstTxWarp prst="textNoShape">
              <a:avLst/>
            </a:prstTxWarp>
          </a:bodyPr>
          <a:lstStyle/>
          <a:p>
            <a:pPr defTabSz="742771"/>
            <a:endParaRPr lang="en-US">
              <a:solidFill>
                <a:prstClr val="black"/>
              </a:solidFill>
              <a:latin typeface="Calibri" panose="020F0502020204030204"/>
            </a:endParaRPr>
          </a:p>
        </p:txBody>
      </p:sp>
      <p:cxnSp>
        <p:nvCxnSpPr>
          <p:cNvPr id="351" name="Elbow Connector 252"/>
          <p:cNvCxnSpPr>
            <a:stCxn id="6" idx="0"/>
            <a:endCxn id="313" idx="1"/>
          </p:cNvCxnSpPr>
          <p:nvPr/>
        </p:nvCxnSpPr>
        <p:spPr>
          <a:xfrm rot="5400000" flipH="1" flipV="1">
            <a:off x="4518219" y="4315333"/>
            <a:ext cx="1156727" cy="7810"/>
          </a:xfrm>
          <a:prstGeom prst="bentConnector4">
            <a:avLst>
              <a:gd name="adj1" fmla="val 49858"/>
              <a:gd name="adj2" fmla="val 39014"/>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grpSp>
        <p:nvGrpSpPr>
          <p:cNvPr id="38" name="그룹 37"/>
          <p:cNvGrpSpPr/>
          <p:nvPr/>
        </p:nvGrpSpPr>
        <p:grpSpPr>
          <a:xfrm>
            <a:off x="4559474" y="1257625"/>
            <a:ext cx="2128643" cy="1686641"/>
            <a:chOff x="3057179" y="790724"/>
            <a:chExt cx="2306030" cy="1827194"/>
          </a:xfrm>
        </p:grpSpPr>
        <p:pic>
          <p:nvPicPr>
            <p:cNvPr id="520" name="그림 519"/>
            <p:cNvPicPr>
              <a:picLocks noChangeAspect="1"/>
            </p:cNvPicPr>
            <p:nvPr/>
          </p:nvPicPr>
          <p:blipFill rotWithShape="1">
            <a:blip r:embed="rId10"/>
            <a:srcRect t="6567"/>
            <a:stretch/>
          </p:blipFill>
          <p:spPr>
            <a:xfrm>
              <a:off x="3617203" y="790724"/>
              <a:ext cx="1039271" cy="1112260"/>
            </a:xfrm>
            <a:prstGeom prst="roundRect">
              <a:avLst>
                <a:gd name="adj" fmla="val 8594"/>
              </a:avLst>
            </a:prstGeom>
            <a:solidFill>
              <a:srgbClr val="FFFFFF">
                <a:shade val="85000"/>
              </a:srgbClr>
            </a:solidFill>
            <a:ln>
              <a:noFill/>
            </a:ln>
            <a:effectLst>
              <a:reflection blurRad="12700" stA="38000" endPos="9000" dist="5000" dir="5400000" sy="-100000" algn="bl" rotWithShape="0"/>
            </a:effectLst>
          </p:spPr>
        </p:pic>
        <p:sp>
          <p:nvSpPr>
            <p:cNvPr id="518" name="TextBox 517"/>
            <p:cNvSpPr txBox="1"/>
            <p:nvPr/>
          </p:nvSpPr>
          <p:spPr>
            <a:xfrm>
              <a:off x="3057179" y="2156332"/>
              <a:ext cx="2098916" cy="461586"/>
            </a:xfrm>
            <a:prstGeom prst="rect">
              <a:avLst/>
            </a:prstGeom>
            <a:noFill/>
          </p:spPr>
          <p:txBody>
            <a:bodyPr wrap="square" lIns="0" tIns="0" rIns="0" bIns="0" rtlCol="0">
              <a:spAutoFit/>
            </a:bodyPr>
            <a:lstStyle/>
            <a:p>
              <a:pPr defTabSz="742771"/>
              <a:r>
                <a:rPr lang="ko-KR" altLang="en-US" sz="923" dirty="0">
                  <a:solidFill>
                    <a:srgbClr val="4B5050"/>
                  </a:solidFill>
                  <a:latin typeface="경기천년제목 Bold" panose="02020803020101020101" pitchFamily="18" charset="-127"/>
                  <a:ea typeface="경기천년제목 Bold" panose="02020803020101020101" pitchFamily="18" charset="-127"/>
                </a:rPr>
                <a:t>다양한 용량의 수전해 스택 및 시스템 개발 최대 전극 면적 </a:t>
              </a:r>
              <a:r>
                <a:rPr lang="en-US" altLang="ko-KR" sz="923" dirty="0">
                  <a:solidFill>
                    <a:srgbClr val="4B5050"/>
                  </a:solidFill>
                  <a:latin typeface="경기천년제목 Bold" panose="02020803020101020101" pitchFamily="18" charset="-127"/>
                  <a:ea typeface="경기천년제목 Bold" panose="02020803020101020101" pitchFamily="18" charset="-127"/>
                </a:rPr>
                <a:t>:3000cm</a:t>
              </a:r>
              <a:r>
                <a:rPr lang="en-US" altLang="ko-KR" sz="923" baseline="30000" dirty="0">
                  <a:solidFill>
                    <a:srgbClr val="4B5050"/>
                  </a:solidFill>
                  <a:latin typeface="경기천년제목 Bold" panose="02020803020101020101" pitchFamily="18" charset="-127"/>
                  <a:ea typeface="경기천년제목 Bold" panose="02020803020101020101" pitchFamily="18" charset="-127"/>
                </a:rPr>
                <a:t>3</a:t>
              </a:r>
            </a:p>
            <a:p>
              <a:pPr defTabSz="742771"/>
              <a:r>
                <a:rPr lang="ko-KR" altLang="en-US" sz="923" dirty="0">
                  <a:solidFill>
                    <a:srgbClr val="4B5050"/>
                  </a:solidFill>
                  <a:latin typeface="경기천년제목 Bold" panose="02020803020101020101" pitchFamily="18" charset="-127"/>
                  <a:ea typeface="경기천년제목 Bold" panose="02020803020101020101" pitchFamily="18" charset="-127"/>
                </a:rPr>
                <a:t>최대 수소 생산량 </a:t>
              </a:r>
              <a:r>
                <a:rPr lang="en-US" altLang="ko-KR" sz="923" dirty="0">
                  <a:solidFill>
                    <a:srgbClr val="4B5050"/>
                  </a:solidFill>
                  <a:latin typeface="경기천년제목 Bold" panose="02020803020101020101" pitchFamily="18" charset="-127"/>
                  <a:ea typeface="경기천년제목 Bold" panose="02020803020101020101" pitchFamily="18" charset="-127"/>
                </a:rPr>
                <a:t>: </a:t>
              </a:r>
              <a:r>
                <a:rPr lang="en-US" altLang="ko-KR" sz="923" dirty="0" smtClean="0">
                  <a:solidFill>
                    <a:srgbClr val="4B5050"/>
                  </a:solidFill>
                  <a:latin typeface="경기천년제목 Bold" panose="02020803020101020101" pitchFamily="18" charset="-127"/>
                  <a:ea typeface="경기천년제목 Bold" panose="02020803020101020101" pitchFamily="18" charset="-127"/>
                </a:rPr>
                <a:t>1087Nm</a:t>
              </a:r>
              <a:r>
                <a:rPr lang="en-US" altLang="ko-KR" sz="923" baseline="30000" dirty="0" smtClean="0">
                  <a:solidFill>
                    <a:srgbClr val="4B5050"/>
                  </a:solidFill>
                  <a:latin typeface="경기천년제목 Bold" panose="02020803020101020101" pitchFamily="18" charset="-127"/>
                  <a:ea typeface="경기천년제목 Bold" panose="02020803020101020101" pitchFamily="18" charset="-127"/>
                </a:rPr>
                <a:t>3</a:t>
              </a:r>
              <a:r>
                <a:rPr lang="en-US" altLang="ko-KR" sz="923" dirty="0" smtClean="0">
                  <a:solidFill>
                    <a:srgbClr val="4B5050"/>
                  </a:solidFill>
                  <a:latin typeface="경기천년제목 Bold" panose="02020803020101020101" pitchFamily="18" charset="-127"/>
                  <a:ea typeface="경기천년제목 Bold" panose="02020803020101020101" pitchFamily="18" charset="-127"/>
                </a:rPr>
                <a:t>/h</a:t>
              </a:r>
              <a:endParaRPr lang="en-US" sz="923" dirty="0">
                <a:solidFill>
                  <a:srgbClr val="4B5050"/>
                </a:solidFill>
                <a:latin typeface="경기천년제목 Bold" panose="02020803020101020101" pitchFamily="18" charset="-127"/>
                <a:ea typeface="경기천년제목 Bold" panose="02020803020101020101" pitchFamily="18" charset="-127"/>
              </a:endParaRPr>
            </a:p>
          </p:txBody>
        </p:sp>
        <p:sp>
          <p:nvSpPr>
            <p:cNvPr id="519" name="TextBox 518"/>
            <p:cNvSpPr txBox="1"/>
            <p:nvPr/>
          </p:nvSpPr>
          <p:spPr>
            <a:xfrm>
              <a:off x="3057179" y="1980968"/>
              <a:ext cx="2306030" cy="150041"/>
            </a:xfrm>
            <a:prstGeom prst="rect">
              <a:avLst/>
            </a:prstGeom>
            <a:noFill/>
          </p:spPr>
          <p:txBody>
            <a:bodyPr wrap="square" lIns="0" tIns="0" rIns="0" bIns="0" rtlCol="0">
              <a:spAutoFit/>
            </a:bodyPr>
            <a:lstStyle/>
            <a:p>
              <a:pPr defTabSz="742771"/>
              <a:r>
                <a:rPr lang="en-US" sz="900" b="1" dirty="0" err="1">
                  <a:solidFill>
                    <a:srgbClr val="19B49B"/>
                  </a:solidFill>
                  <a:latin typeface="경기천년제목 Bold" panose="02020803020101020101" pitchFamily="18" charset="-127"/>
                  <a:ea typeface="경기천년제목 Bold" panose="02020803020101020101" pitchFamily="18" charset="-127"/>
                </a:rPr>
                <a:t>Giner</a:t>
              </a:r>
              <a:r>
                <a:rPr lang="en-US" sz="900" b="1" dirty="0">
                  <a:solidFill>
                    <a:srgbClr val="19B49B"/>
                  </a:solidFill>
                  <a:latin typeface="경기천년제목 Bold" panose="02020803020101020101" pitchFamily="18" charset="-127"/>
                  <a:ea typeface="경기천년제목 Bold" panose="02020803020101020101" pitchFamily="18" charset="-127"/>
                </a:rPr>
                <a:t> Electrochemical Systems (USA)</a:t>
              </a:r>
            </a:p>
          </p:txBody>
        </p:sp>
      </p:grpSp>
      <p:cxnSp>
        <p:nvCxnSpPr>
          <p:cNvPr id="325" name="Elbow Connector 252"/>
          <p:cNvCxnSpPr>
            <a:stCxn id="326" idx="2"/>
            <a:endCxn id="328" idx="2"/>
          </p:cNvCxnSpPr>
          <p:nvPr/>
        </p:nvCxnSpPr>
        <p:spPr>
          <a:xfrm rot="5400000">
            <a:off x="8160923" y="3151737"/>
            <a:ext cx="512747" cy="1190827"/>
          </a:xfrm>
          <a:prstGeom prst="bentConnector2">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pic>
        <p:nvPicPr>
          <p:cNvPr id="336" name="그림 335"/>
          <p:cNvPicPr>
            <a:picLocks noChangeAspect="1"/>
          </p:cNvPicPr>
          <p:nvPr/>
        </p:nvPicPr>
        <p:blipFill rotWithShape="1">
          <a:blip r:embed="rId11" cstate="print">
            <a:extLst>
              <a:ext uri="{28A0092B-C50C-407E-A947-70E740481C1C}">
                <a14:useLocalDpi xmlns:a14="http://schemas.microsoft.com/office/drawing/2010/main" val="0"/>
              </a:ext>
            </a:extLst>
          </a:blip>
          <a:srcRect l="9838" t="16057" r="8122" b="6607"/>
          <a:stretch/>
        </p:blipFill>
        <p:spPr>
          <a:xfrm>
            <a:off x="8373735" y="2094007"/>
            <a:ext cx="1357042" cy="827194"/>
          </a:xfrm>
          <a:prstGeom prst="roundRect">
            <a:avLst>
              <a:gd name="adj" fmla="val 8594"/>
            </a:avLst>
          </a:prstGeom>
          <a:solidFill>
            <a:srgbClr val="FFFFFF">
              <a:shade val="85000"/>
            </a:srgbClr>
          </a:solidFill>
          <a:ln>
            <a:noFill/>
          </a:ln>
          <a:effectLst>
            <a:reflection blurRad="12700" stA="38000" endPos="9000" dist="5000" dir="5400000" sy="-100000" algn="bl" rotWithShape="0"/>
          </a:effectLst>
        </p:spPr>
      </p:pic>
      <p:grpSp>
        <p:nvGrpSpPr>
          <p:cNvPr id="333" name="그룹 332"/>
          <p:cNvGrpSpPr/>
          <p:nvPr/>
        </p:nvGrpSpPr>
        <p:grpSpPr>
          <a:xfrm>
            <a:off x="8508649" y="2912761"/>
            <a:ext cx="2425286" cy="578016"/>
            <a:chOff x="6384446" y="2361498"/>
            <a:chExt cx="2425286" cy="578016"/>
          </a:xfrm>
        </p:grpSpPr>
        <p:sp>
          <p:nvSpPr>
            <p:cNvPr id="326" name="TextBox 325"/>
            <p:cNvSpPr txBox="1"/>
            <p:nvPr/>
          </p:nvSpPr>
          <p:spPr>
            <a:xfrm>
              <a:off x="6384447" y="2513435"/>
              <a:ext cx="1008118" cy="426079"/>
            </a:xfrm>
            <a:prstGeom prst="rect">
              <a:avLst/>
            </a:prstGeom>
            <a:noFill/>
          </p:spPr>
          <p:txBody>
            <a:bodyPr wrap="square" lIns="0" tIns="0" rIns="0" bIns="0" rtlCol="0">
              <a:spAutoFit/>
            </a:bodyPr>
            <a:lstStyle/>
            <a:p>
              <a:pPr defTabSz="742771"/>
              <a:r>
                <a:rPr lang="ko-KR" altLang="en-US" sz="923" dirty="0">
                  <a:solidFill>
                    <a:srgbClr val="4B5050"/>
                  </a:solidFill>
                  <a:latin typeface="경기천년제목 Bold" panose="02020803020101020101" pitchFamily="18" charset="-127"/>
                  <a:ea typeface="경기천년제목 Bold" panose="02020803020101020101" pitchFamily="18" charset="-127"/>
                </a:rPr>
                <a:t>양이온 </a:t>
              </a:r>
              <a:r>
                <a:rPr lang="ko-KR" altLang="en-US" sz="923" dirty="0" err="1">
                  <a:solidFill>
                    <a:srgbClr val="4B5050"/>
                  </a:solidFill>
                  <a:latin typeface="경기천년제목 Bold" panose="02020803020101020101" pitchFamily="18" charset="-127"/>
                  <a:ea typeface="경기천년제목 Bold" panose="02020803020101020101" pitchFamily="18" charset="-127"/>
                </a:rPr>
                <a:t>교환막</a:t>
              </a:r>
              <a:r>
                <a:rPr lang="ko-KR" altLang="en-US" sz="923" dirty="0">
                  <a:solidFill>
                    <a:srgbClr val="4B5050"/>
                  </a:solidFill>
                  <a:latin typeface="경기천년제목 Bold" panose="02020803020101020101" pitchFamily="18" charset="-127"/>
                  <a:ea typeface="경기천년제목 Bold" panose="02020803020101020101" pitchFamily="18" charset="-127"/>
                </a:rPr>
                <a:t> 방식</a:t>
              </a:r>
              <a:endParaRPr lang="en-US" altLang="ko-KR" sz="923" dirty="0">
                <a:solidFill>
                  <a:srgbClr val="4B5050"/>
                </a:solidFill>
                <a:latin typeface="경기천년제목 Bold" panose="02020803020101020101" pitchFamily="18" charset="-127"/>
                <a:ea typeface="경기천년제목 Bold" panose="02020803020101020101" pitchFamily="18" charset="-127"/>
              </a:endParaRPr>
            </a:p>
            <a:p>
              <a:pPr defTabSz="742771"/>
              <a:r>
                <a:rPr lang="ko-KR" altLang="en-US" sz="923" dirty="0">
                  <a:solidFill>
                    <a:srgbClr val="4B5050"/>
                  </a:solidFill>
                  <a:latin typeface="경기천년제목 Bold" panose="02020803020101020101" pitchFamily="18" charset="-127"/>
                  <a:ea typeface="경기천년제목 Bold" panose="02020803020101020101" pitchFamily="18" charset="-127"/>
                </a:rPr>
                <a:t>수전해 시스템 개발</a:t>
              </a:r>
              <a:endParaRPr lang="en-US" altLang="ko-KR" sz="923" dirty="0">
                <a:solidFill>
                  <a:srgbClr val="4B5050"/>
                </a:solidFill>
                <a:latin typeface="경기천년제목 Bold" panose="02020803020101020101" pitchFamily="18" charset="-127"/>
                <a:ea typeface="경기천년제목 Bold" panose="02020803020101020101" pitchFamily="18" charset="-127"/>
              </a:endParaRPr>
            </a:p>
            <a:p>
              <a:pPr defTabSz="742771"/>
              <a:r>
                <a:rPr lang="en-US" altLang="ko-KR" sz="923" dirty="0">
                  <a:solidFill>
                    <a:srgbClr val="4B5050"/>
                  </a:solidFill>
                  <a:latin typeface="경기천년제목 Bold" panose="02020803020101020101" pitchFamily="18" charset="-127"/>
                  <a:ea typeface="경기천년제목 Bold" panose="02020803020101020101" pitchFamily="18" charset="-127"/>
                </a:rPr>
                <a:t>100Nm</a:t>
              </a:r>
              <a:r>
                <a:rPr lang="en-US" altLang="ko-KR" sz="923" baseline="30000" dirty="0">
                  <a:solidFill>
                    <a:srgbClr val="4B5050"/>
                  </a:solidFill>
                  <a:latin typeface="경기천년제목 Bold" panose="02020803020101020101" pitchFamily="18" charset="-127"/>
                  <a:ea typeface="경기천년제목 Bold" panose="02020803020101020101" pitchFamily="18" charset="-127"/>
                </a:rPr>
                <a:t>3</a:t>
              </a:r>
              <a:r>
                <a:rPr lang="en-US" altLang="ko-KR" sz="923" dirty="0">
                  <a:solidFill>
                    <a:srgbClr val="4B5050"/>
                  </a:solidFill>
                  <a:latin typeface="경기천년제목 Bold" panose="02020803020101020101" pitchFamily="18" charset="-127"/>
                  <a:ea typeface="경기천년제목 Bold" panose="02020803020101020101" pitchFamily="18" charset="-127"/>
                </a:rPr>
                <a:t>/h, 10bar</a:t>
              </a:r>
            </a:p>
          </p:txBody>
        </p:sp>
        <p:sp>
          <p:nvSpPr>
            <p:cNvPr id="327" name="TextBox 326"/>
            <p:cNvSpPr txBox="1"/>
            <p:nvPr/>
          </p:nvSpPr>
          <p:spPr>
            <a:xfrm>
              <a:off x="6384446" y="2361498"/>
              <a:ext cx="2425286" cy="138499"/>
            </a:xfrm>
            <a:prstGeom prst="rect">
              <a:avLst/>
            </a:prstGeom>
            <a:noFill/>
          </p:spPr>
          <p:txBody>
            <a:bodyPr wrap="square" lIns="0" tIns="0" rIns="0" bIns="0" rtlCol="0">
              <a:spAutoFit/>
            </a:bodyPr>
            <a:lstStyle/>
            <a:p>
              <a:pPr defTabSz="742771"/>
              <a:r>
                <a:rPr lang="ko-KR" altLang="en-US" sz="900" b="1" cap="all" spc="20" dirty="0" err="1">
                  <a:solidFill>
                    <a:srgbClr val="19B49B"/>
                  </a:solidFill>
                  <a:latin typeface="경기천년제목 Bold" panose="02020803020101020101" pitchFamily="18" charset="-127"/>
                  <a:ea typeface="경기천년제목 Bold" panose="02020803020101020101" pitchFamily="18" charset="-127"/>
                </a:rPr>
                <a:t>엘켐텍</a:t>
              </a:r>
              <a:r>
                <a:rPr lang="ko-KR" altLang="en-US" sz="900" b="1" cap="all" spc="20" dirty="0">
                  <a:solidFill>
                    <a:srgbClr val="19B49B"/>
                  </a:solidFill>
                  <a:latin typeface="경기천년제목 Bold" panose="02020803020101020101" pitchFamily="18" charset="-127"/>
                  <a:ea typeface="경기천년제목 Bold" panose="02020803020101020101" pitchFamily="18" charset="-127"/>
                </a:rPr>
                <a:t> </a:t>
              </a:r>
              <a:r>
                <a:rPr lang="en-US" altLang="ko-KR" sz="900" b="1" cap="all" spc="20" dirty="0">
                  <a:solidFill>
                    <a:srgbClr val="19B49B"/>
                  </a:solidFill>
                  <a:latin typeface="경기천년제목 Bold" panose="02020803020101020101" pitchFamily="18" charset="-127"/>
                  <a:ea typeface="경기천년제목 Bold" panose="02020803020101020101" pitchFamily="18" charset="-127"/>
                </a:rPr>
                <a:t>(</a:t>
              </a:r>
              <a:r>
                <a:rPr lang="ko-KR" altLang="en-US" sz="900" b="1" cap="all" spc="20" dirty="0">
                  <a:solidFill>
                    <a:srgbClr val="19B49B"/>
                  </a:solidFill>
                  <a:latin typeface="경기천년제목 Bold" panose="02020803020101020101" pitchFamily="18" charset="-127"/>
                  <a:ea typeface="경기천년제목 Bold" panose="02020803020101020101" pitchFamily="18" charset="-127"/>
                </a:rPr>
                <a:t>서울</a:t>
              </a:r>
              <a:r>
                <a:rPr lang="en-US" altLang="ko-KR" sz="900" b="1" cap="all" spc="20" dirty="0">
                  <a:solidFill>
                    <a:srgbClr val="19B49B"/>
                  </a:solidFill>
                  <a:latin typeface="경기천년제목 Bold" panose="02020803020101020101" pitchFamily="18" charset="-127"/>
                  <a:ea typeface="경기천년제목 Bold" panose="02020803020101020101" pitchFamily="18" charset="-127"/>
                </a:rPr>
                <a:t>)</a:t>
              </a:r>
            </a:p>
          </p:txBody>
        </p:sp>
      </p:grpSp>
      <p:sp>
        <p:nvSpPr>
          <p:cNvPr id="328" name="Freeform 46"/>
          <p:cNvSpPr>
            <a:spLocks noEditPoints="1"/>
          </p:cNvSpPr>
          <p:nvPr/>
        </p:nvSpPr>
        <p:spPr bwMode="auto">
          <a:xfrm>
            <a:off x="7747321" y="3786438"/>
            <a:ext cx="152400" cy="220060"/>
          </a:xfrm>
          <a:custGeom>
            <a:avLst/>
            <a:gdLst>
              <a:gd name="T0" fmla="*/ 140 w 186"/>
              <a:gd name="T1" fmla="*/ 189 h 296"/>
              <a:gd name="T2" fmla="*/ 96 w 186"/>
              <a:gd name="T3" fmla="*/ 292 h 296"/>
              <a:gd name="T4" fmla="*/ 91 w 186"/>
              <a:gd name="T5" fmla="*/ 292 h 296"/>
              <a:gd name="T6" fmla="*/ 45 w 186"/>
              <a:gd name="T7" fmla="*/ 189 h 296"/>
              <a:gd name="T8" fmla="*/ 0 w 186"/>
              <a:gd name="T9" fmla="*/ 92 h 296"/>
              <a:gd name="T10" fmla="*/ 92 w 186"/>
              <a:gd name="T11" fmla="*/ 0 h 296"/>
              <a:gd name="T12" fmla="*/ 186 w 186"/>
              <a:gd name="T13" fmla="*/ 92 h 296"/>
              <a:gd name="T14" fmla="*/ 140 w 186"/>
              <a:gd name="T15" fmla="*/ 189 h 296"/>
              <a:gd name="T16" fmla="*/ 129 w 186"/>
              <a:gd name="T17" fmla="*/ 94 h 296"/>
              <a:gd name="T18" fmla="*/ 93 w 186"/>
              <a:gd name="T19" fmla="*/ 59 h 296"/>
              <a:gd name="T20" fmla="*/ 58 w 186"/>
              <a:gd name="T21" fmla="*/ 94 h 296"/>
              <a:gd name="T22" fmla="*/ 93 w 186"/>
              <a:gd name="T23" fmla="*/ 131 h 296"/>
              <a:gd name="T24" fmla="*/ 129 w 186"/>
              <a:gd name="T25" fmla="*/ 9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96">
                <a:moveTo>
                  <a:pt x="140" y="189"/>
                </a:moveTo>
                <a:cubicBezTo>
                  <a:pt x="101" y="245"/>
                  <a:pt x="96" y="292"/>
                  <a:pt x="96" y="292"/>
                </a:cubicBezTo>
                <a:cubicBezTo>
                  <a:pt x="95" y="296"/>
                  <a:pt x="92" y="296"/>
                  <a:pt x="91" y="292"/>
                </a:cubicBezTo>
                <a:cubicBezTo>
                  <a:pt x="91" y="292"/>
                  <a:pt x="83" y="245"/>
                  <a:pt x="45" y="189"/>
                </a:cubicBezTo>
                <a:cubicBezTo>
                  <a:pt x="14" y="145"/>
                  <a:pt x="0" y="128"/>
                  <a:pt x="0" y="92"/>
                </a:cubicBezTo>
                <a:cubicBezTo>
                  <a:pt x="0" y="41"/>
                  <a:pt x="41" y="0"/>
                  <a:pt x="92" y="0"/>
                </a:cubicBezTo>
                <a:cubicBezTo>
                  <a:pt x="144" y="0"/>
                  <a:pt x="186" y="41"/>
                  <a:pt x="186" y="92"/>
                </a:cubicBezTo>
                <a:cubicBezTo>
                  <a:pt x="186" y="128"/>
                  <a:pt x="158" y="163"/>
                  <a:pt x="140" y="189"/>
                </a:cubicBezTo>
                <a:close/>
                <a:moveTo>
                  <a:pt x="129" y="94"/>
                </a:moveTo>
                <a:cubicBezTo>
                  <a:pt x="129" y="74"/>
                  <a:pt x="114" y="59"/>
                  <a:pt x="93" y="59"/>
                </a:cubicBezTo>
                <a:cubicBezTo>
                  <a:pt x="74" y="59"/>
                  <a:pt x="58" y="74"/>
                  <a:pt x="58" y="94"/>
                </a:cubicBezTo>
                <a:cubicBezTo>
                  <a:pt x="58" y="114"/>
                  <a:pt x="74" y="131"/>
                  <a:pt x="93" y="131"/>
                </a:cubicBezTo>
                <a:cubicBezTo>
                  <a:pt x="114" y="131"/>
                  <a:pt x="129" y="114"/>
                  <a:pt x="129" y="94"/>
                </a:cubicBezTo>
                <a:close/>
              </a:path>
            </a:pathLst>
          </a:custGeom>
          <a:solidFill>
            <a:srgbClr val="19B49B"/>
          </a:solidFill>
          <a:ln>
            <a:noFill/>
          </a:ln>
          <a:extLst/>
        </p:spPr>
        <p:txBody>
          <a:bodyPr vert="horz" wrap="square" lIns="91440" tIns="45720" rIns="91440" bIns="45720" numCol="1" anchor="t" anchorCtr="0" compatLnSpc="1">
            <a:prstTxWarp prst="textNoShape">
              <a:avLst/>
            </a:prstTxWarp>
          </a:bodyPr>
          <a:lstStyle/>
          <a:p>
            <a:pPr defTabSz="742771"/>
            <a:endParaRPr lang="en-US">
              <a:solidFill>
                <a:prstClr val="black"/>
              </a:solidFill>
              <a:latin typeface="Calibri" panose="020F0502020204030204"/>
            </a:endParaRPr>
          </a:p>
        </p:txBody>
      </p:sp>
      <p:grpSp>
        <p:nvGrpSpPr>
          <p:cNvPr id="332" name="그룹 331"/>
          <p:cNvGrpSpPr/>
          <p:nvPr/>
        </p:nvGrpSpPr>
        <p:grpSpPr>
          <a:xfrm>
            <a:off x="7985109" y="5243822"/>
            <a:ext cx="1789111" cy="594173"/>
            <a:chOff x="7658013" y="2372387"/>
            <a:chExt cx="1789111" cy="594173"/>
          </a:xfrm>
        </p:grpSpPr>
        <p:sp>
          <p:nvSpPr>
            <p:cNvPr id="343" name="TextBox 342"/>
            <p:cNvSpPr txBox="1"/>
            <p:nvPr/>
          </p:nvSpPr>
          <p:spPr>
            <a:xfrm>
              <a:off x="7658013" y="2372387"/>
              <a:ext cx="1789111" cy="138499"/>
            </a:xfrm>
            <a:prstGeom prst="rect">
              <a:avLst/>
            </a:prstGeom>
            <a:noFill/>
          </p:spPr>
          <p:txBody>
            <a:bodyPr wrap="square" lIns="0" tIns="0" rIns="0" bIns="0" rtlCol="0">
              <a:spAutoFit/>
            </a:bodyPr>
            <a:lstStyle/>
            <a:p>
              <a:pPr defTabSz="742771"/>
              <a:r>
                <a:rPr lang="ko-KR" altLang="en-US" sz="900" b="1" cap="all" spc="20" dirty="0">
                  <a:solidFill>
                    <a:srgbClr val="19B49B"/>
                  </a:solidFill>
                  <a:latin typeface="경기천년제목 Bold" panose="02020803020101020101" pitchFamily="18" charset="-127"/>
                  <a:ea typeface="경기천년제목 Bold" panose="02020803020101020101" pitchFamily="18" charset="-127"/>
                </a:rPr>
                <a:t>이엠코리아㈜</a:t>
              </a:r>
              <a:r>
                <a:rPr lang="en-US" altLang="ko-KR" sz="900" b="1" cap="all" spc="20" dirty="0">
                  <a:solidFill>
                    <a:srgbClr val="19B49B"/>
                  </a:solidFill>
                  <a:latin typeface="경기천년제목 Bold" panose="02020803020101020101" pitchFamily="18" charset="-127"/>
                  <a:ea typeface="경기천년제목 Bold" panose="02020803020101020101" pitchFamily="18" charset="-127"/>
                </a:rPr>
                <a:t> (</a:t>
              </a:r>
              <a:r>
                <a:rPr lang="ko-KR" altLang="en-US" sz="900" b="1" cap="all" spc="20" dirty="0">
                  <a:solidFill>
                    <a:srgbClr val="19B49B"/>
                  </a:solidFill>
                  <a:latin typeface="경기천년제목 Bold" panose="02020803020101020101" pitchFamily="18" charset="-127"/>
                  <a:ea typeface="경기천년제목 Bold" panose="02020803020101020101" pitchFamily="18" charset="-127"/>
                </a:rPr>
                <a:t>창원</a:t>
              </a:r>
              <a:r>
                <a:rPr lang="en-US" altLang="ko-KR" sz="900" b="1" cap="all" spc="20" dirty="0">
                  <a:solidFill>
                    <a:srgbClr val="19B49B"/>
                  </a:solidFill>
                  <a:latin typeface="경기천년제목 Bold" panose="02020803020101020101" pitchFamily="18" charset="-127"/>
                  <a:ea typeface="경기천년제목 Bold" panose="02020803020101020101" pitchFamily="18" charset="-127"/>
                </a:rPr>
                <a:t>)</a:t>
              </a:r>
            </a:p>
          </p:txBody>
        </p:sp>
        <p:sp>
          <p:nvSpPr>
            <p:cNvPr id="344" name="TextBox 343"/>
            <p:cNvSpPr txBox="1"/>
            <p:nvPr/>
          </p:nvSpPr>
          <p:spPr>
            <a:xfrm>
              <a:off x="7658013" y="2540481"/>
              <a:ext cx="1430952" cy="426079"/>
            </a:xfrm>
            <a:prstGeom prst="rect">
              <a:avLst/>
            </a:prstGeom>
            <a:noFill/>
          </p:spPr>
          <p:txBody>
            <a:bodyPr wrap="square" lIns="0" tIns="0" rIns="0" bIns="0" rtlCol="0">
              <a:spAutoFit/>
            </a:bodyPr>
            <a:lstStyle/>
            <a:p>
              <a:pPr defTabSz="742771"/>
              <a:r>
                <a:rPr lang="ko-KR" altLang="en-US" sz="923" dirty="0">
                  <a:solidFill>
                    <a:srgbClr val="4B5050"/>
                  </a:solidFill>
                  <a:latin typeface="경기천년제목 Bold" panose="02020803020101020101" pitchFamily="18" charset="-127"/>
                  <a:ea typeface="경기천년제목 Bold" panose="02020803020101020101" pitchFamily="18" charset="-127"/>
                </a:rPr>
                <a:t>알칼리 수전해 방식 수소스테이션 운영</a:t>
              </a:r>
              <a:endParaRPr lang="en-US" altLang="ko-KR" sz="923" dirty="0">
                <a:solidFill>
                  <a:srgbClr val="4B5050"/>
                </a:solidFill>
                <a:latin typeface="경기천년제목 Bold" panose="02020803020101020101" pitchFamily="18" charset="-127"/>
                <a:ea typeface="경기천년제목 Bold" panose="02020803020101020101" pitchFamily="18" charset="-127"/>
              </a:endParaRPr>
            </a:p>
            <a:p>
              <a:pPr defTabSz="742771"/>
              <a:r>
                <a:rPr lang="en-US" altLang="ko-KR" sz="923" dirty="0">
                  <a:solidFill>
                    <a:srgbClr val="4B5050"/>
                  </a:solidFill>
                  <a:latin typeface="경기천년제목 Bold" panose="02020803020101020101" pitchFamily="18" charset="-127"/>
                  <a:ea typeface="경기천년제목 Bold" panose="02020803020101020101" pitchFamily="18" charset="-127"/>
                </a:rPr>
                <a:t>(</a:t>
              </a:r>
              <a:r>
                <a:rPr lang="ko-KR" altLang="en-US" sz="923" dirty="0">
                  <a:solidFill>
                    <a:srgbClr val="4B5050"/>
                  </a:solidFill>
                  <a:latin typeface="경기천년제목 Bold" panose="02020803020101020101" pitchFamily="18" charset="-127"/>
                  <a:ea typeface="경기천년제목 Bold" panose="02020803020101020101" pitchFamily="18" charset="-127"/>
                </a:rPr>
                <a:t>대구</a:t>
              </a:r>
              <a:r>
                <a:rPr lang="en-US" altLang="ko-KR" sz="923" dirty="0">
                  <a:solidFill>
                    <a:srgbClr val="4B5050"/>
                  </a:solidFill>
                  <a:latin typeface="경기천년제목 Bold" panose="02020803020101020101" pitchFamily="18" charset="-127"/>
                  <a:ea typeface="경기천년제목 Bold" panose="02020803020101020101" pitchFamily="18" charset="-127"/>
                </a:rPr>
                <a:t>, </a:t>
              </a:r>
              <a:r>
                <a:rPr lang="ko-KR" altLang="en-US" sz="923" dirty="0" err="1">
                  <a:solidFill>
                    <a:srgbClr val="4B5050"/>
                  </a:solidFill>
                  <a:latin typeface="경기천년제목 Bold" panose="02020803020101020101" pitchFamily="18" charset="-127"/>
                  <a:ea typeface="경기천년제목 Bold" panose="02020803020101020101" pitchFamily="18" charset="-127"/>
                </a:rPr>
                <a:t>새만금</a:t>
              </a:r>
              <a:r>
                <a:rPr lang="en-US" altLang="ko-KR" sz="923" dirty="0">
                  <a:solidFill>
                    <a:srgbClr val="4B5050"/>
                  </a:solidFill>
                  <a:latin typeface="경기천년제목 Bold" panose="02020803020101020101" pitchFamily="18" charset="-127"/>
                  <a:ea typeface="경기천년제목 Bold" panose="02020803020101020101" pitchFamily="18" charset="-127"/>
                </a:rPr>
                <a:t>, </a:t>
              </a:r>
              <a:r>
                <a:rPr lang="ko-KR" altLang="en-US" sz="923" dirty="0">
                  <a:solidFill>
                    <a:srgbClr val="4B5050"/>
                  </a:solidFill>
                  <a:latin typeface="경기천년제목 Bold" panose="02020803020101020101" pitchFamily="18" charset="-127"/>
                  <a:ea typeface="경기천년제목 Bold" panose="02020803020101020101" pitchFamily="18" charset="-127"/>
                </a:rPr>
                <a:t>광주</a:t>
              </a:r>
              <a:r>
                <a:rPr lang="en-US" altLang="ko-KR" sz="923" dirty="0">
                  <a:solidFill>
                    <a:srgbClr val="4B5050"/>
                  </a:solidFill>
                  <a:latin typeface="경기천년제목 Bold" panose="02020803020101020101" pitchFamily="18" charset="-127"/>
                  <a:ea typeface="경기천년제목 Bold" panose="02020803020101020101" pitchFamily="18" charset="-127"/>
                </a:rPr>
                <a:t>, </a:t>
              </a:r>
              <a:r>
                <a:rPr lang="ko-KR" altLang="en-US" sz="923" dirty="0">
                  <a:solidFill>
                    <a:srgbClr val="4B5050"/>
                  </a:solidFill>
                  <a:latin typeface="경기천년제목 Bold" panose="02020803020101020101" pitchFamily="18" charset="-127"/>
                  <a:ea typeface="경기천년제목 Bold" panose="02020803020101020101" pitchFamily="18" charset="-127"/>
                </a:rPr>
                <a:t>제주</a:t>
              </a:r>
              <a:r>
                <a:rPr lang="en-US" altLang="ko-KR" sz="923" dirty="0">
                  <a:solidFill>
                    <a:srgbClr val="4B5050"/>
                  </a:solidFill>
                  <a:latin typeface="경기천년제목 Bold" panose="02020803020101020101" pitchFamily="18" charset="-127"/>
                  <a:ea typeface="경기천년제목 Bold" panose="02020803020101020101" pitchFamily="18" charset="-127"/>
                </a:rPr>
                <a:t>)</a:t>
              </a:r>
            </a:p>
          </p:txBody>
        </p:sp>
      </p:grpSp>
      <p:cxnSp>
        <p:nvCxnSpPr>
          <p:cNvPr id="342" name="Elbow Connector 81"/>
          <p:cNvCxnSpPr>
            <a:stCxn id="345" idx="1"/>
            <a:endCxn id="423" idx="1"/>
          </p:cNvCxnSpPr>
          <p:nvPr/>
        </p:nvCxnSpPr>
        <p:spPr>
          <a:xfrm rot="10800000">
            <a:off x="7887216" y="4048097"/>
            <a:ext cx="96455" cy="769599"/>
          </a:xfrm>
          <a:prstGeom prst="bentConnector3">
            <a:avLst>
              <a:gd name="adj1" fmla="val 104314"/>
            </a:avLst>
          </a:prstGeom>
          <a:ln w="9525">
            <a:solidFill>
              <a:srgbClr val="19B49B"/>
            </a:solidFill>
          </a:ln>
        </p:spPr>
        <p:style>
          <a:lnRef idx="1">
            <a:schemeClr val="accent1"/>
          </a:lnRef>
          <a:fillRef idx="0">
            <a:schemeClr val="accent1"/>
          </a:fillRef>
          <a:effectRef idx="0">
            <a:schemeClr val="accent1"/>
          </a:effectRef>
          <a:fontRef idx="minor">
            <a:schemeClr val="tx1"/>
          </a:fontRef>
        </p:style>
      </p:cxnSp>
      <p:cxnSp>
        <p:nvCxnSpPr>
          <p:cNvPr id="416" name="Elbow Connector 252"/>
          <p:cNvCxnSpPr>
            <a:stCxn id="1028" idx="0"/>
            <a:endCxn id="313" idx="2"/>
          </p:cNvCxnSpPr>
          <p:nvPr/>
        </p:nvCxnSpPr>
        <p:spPr>
          <a:xfrm rot="16200000" flipV="1">
            <a:off x="5354695" y="3482571"/>
            <a:ext cx="1223897" cy="1740505"/>
          </a:xfrm>
          <a:prstGeom prst="bentConnector2">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423" name="Freeform 46"/>
          <p:cNvSpPr>
            <a:spLocks noEditPoints="1"/>
          </p:cNvSpPr>
          <p:nvPr/>
        </p:nvSpPr>
        <p:spPr bwMode="auto">
          <a:xfrm>
            <a:off x="7808556" y="3831009"/>
            <a:ext cx="152400" cy="220060"/>
          </a:xfrm>
          <a:custGeom>
            <a:avLst/>
            <a:gdLst>
              <a:gd name="T0" fmla="*/ 140 w 186"/>
              <a:gd name="T1" fmla="*/ 189 h 296"/>
              <a:gd name="T2" fmla="*/ 96 w 186"/>
              <a:gd name="T3" fmla="*/ 292 h 296"/>
              <a:gd name="T4" fmla="*/ 91 w 186"/>
              <a:gd name="T5" fmla="*/ 292 h 296"/>
              <a:gd name="T6" fmla="*/ 45 w 186"/>
              <a:gd name="T7" fmla="*/ 189 h 296"/>
              <a:gd name="T8" fmla="*/ 0 w 186"/>
              <a:gd name="T9" fmla="*/ 92 h 296"/>
              <a:gd name="T10" fmla="*/ 92 w 186"/>
              <a:gd name="T11" fmla="*/ 0 h 296"/>
              <a:gd name="T12" fmla="*/ 186 w 186"/>
              <a:gd name="T13" fmla="*/ 92 h 296"/>
              <a:gd name="T14" fmla="*/ 140 w 186"/>
              <a:gd name="T15" fmla="*/ 189 h 296"/>
              <a:gd name="T16" fmla="*/ 129 w 186"/>
              <a:gd name="T17" fmla="*/ 94 h 296"/>
              <a:gd name="T18" fmla="*/ 93 w 186"/>
              <a:gd name="T19" fmla="*/ 59 h 296"/>
              <a:gd name="T20" fmla="*/ 58 w 186"/>
              <a:gd name="T21" fmla="*/ 94 h 296"/>
              <a:gd name="T22" fmla="*/ 93 w 186"/>
              <a:gd name="T23" fmla="*/ 131 h 296"/>
              <a:gd name="T24" fmla="*/ 129 w 186"/>
              <a:gd name="T25" fmla="*/ 9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96">
                <a:moveTo>
                  <a:pt x="140" y="189"/>
                </a:moveTo>
                <a:cubicBezTo>
                  <a:pt x="101" y="245"/>
                  <a:pt x="96" y="292"/>
                  <a:pt x="96" y="292"/>
                </a:cubicBezTo>
                <a:cubicBezTo>
                  <a:pt x="95" y="296"/>
                  <a:pt x="92" y="296"/>
                  <a:pt x="91" y="292"/>
                </a:cubicBezTo>
                <a:cubicBezTo>
                  <a:pt x="91" y="292"/>
                  <a:pt x="83" y="245"/>
                  <a:pt x="45" y="189"/>
                </a:cubicBezTo>
                <a:cubicBezTo>
                  <a:pt x="14" y="145"/>
                  <a:pt x="0" y="128"/>
                  <a:pt x="0" y="92"/>
                </a:cubicBezTo>
                <a:cubicBezTo>
                  <a:pt x="0" y="41"/>
                  <a:pt x="41" y="0"/>
                  <a:pt x="92" y="0"/>
                </a:cubicBezTo>
                <a:cubicBezTo>
                  <a:pt x="144" y="0"/>
                  <a:pt x="186" y="41"/>
                  <a:pt x="186" y="92"/>
                </a:cubicBezTo>
                <a:cubicBezTo>
                  <a:pt x="186" y="128"/>
                  <a:pt x="158" y="163"/>
                  <a:pt x="140" y="189"/>
                </a:cubicBezTo>
                <a:close/>
                <a:moveTo>
                  <a:pt x="129" y="94"/>
                </a:moveTo>
                <a:cubicBezTo>
                  <a:pt x="129" y="74"/>
                  <a:pt x="114" y="59"/>
                  <a:pt x="93" y="59"/>
                </a:cubicBezTo>
                <a:cubicBezTo>
                  <a:pt x="74" y="59"/>
                  <a:pt x="58" y="74"/>
                  <a:pt x="58" y="94"/>
                </a:cubicBezTo>
                <a:cubicBezTo>
                  <a:pt x="58" y="114"/>
                  <a:pt x="74" y="131"/>
                  <a:pt x="93" y="131"/>
                </a:cubicBezTo>
                <a:cubicBezTo>
                  <a:pt x="114" y="131"/>
                  <a:pt x="129" y="114"/>
                  <a:pt x="129" y="94"/>
                </a:cubicBezTo>
                <a:close/>
              </a:path>
            </a:pathLst>
          </a:custGeom>
          <a:solidFill>
            <a:srgbClr val="19B49B"/>
          </a:solidFill>
          <a:ln>
            <a:noFill/>
          </a:ln>
          <a:extLst/>
        </p:spPr>
        <p:txBody>
          <a:bodyPr vert="horz" wrap="square" lIns="91440" tIns="45720" rIns="91440" bIns="45720" numCol="1" anchor="t" anchorCtr="0" compatLnSpc="1">
            <a:prstTxWarp prst="textNoShape">
              <a:avLst/>
            </a:prstTxWarp>
          </a:bodyPr>
          <a:lstStyle/>
          <a:p>
            <a:pPr defTabSz="742771"/>
            <a:endParaRPr lang="en-US">
              <a:solidFill>
                <a:prstClr val="black"/>
              </a:solidFill>
              <a:latin typeface="Calibri" panose="020F0502020204030204"/>
            </a:endParaRPr>
          </a:p>
        </p:txBody>
      </p:sp>
      <p:sp>
        <p:nvSpPr>
          <p:cNvPr id="316" name="Freeform 46"/>
          <p:cNvSpPr>
            <a:spLocks noEditPoints="1"/>
          </p:cNvSpPr>
          <p:nvPr/>
        </p:nvSpPr>
        <p:spPr bwMode="auto">
          <a:xfrm>
            <a:off x="2933875" y="3605685"/>
            <a:ext cx="152400" cy="242888"/>
          </a:xfrm>
          <a:custGeom>
            <a:avLst/>
            <a:gdLst>
              <a:gd name="T0" fmla="*/ 140 w 186"/>
              <a:gd name="T1" fmla="*/ 189 h 296"/>
              <a:gd name="T2" fmla="*/ 96 w 186"/>
              <a:gd name="T3" fmla="*/ 292 h 296"/>
              <a:gd name="T4" fmla="*/ 91 w 186"/>
              <a:gd name="T5" fmla="*/ 292 h 296"/>
              <a:gd name="T6" fmla="*/ 45 w 186"/>
              <a:gd name="T7" fmla="*/ 189 h 296"/>
              <a:gd name="T8" fmla="*/ 0 w 186"/>
              <a:gd name="T9" fmla="*/ 92 h 296"/>
              <a:gd name="T10" fmla="*/ 92 w 186"/>
              <a:gd name="T11" fmla="*/ 0 h 296"/>
              <a:gd name="T12" fmla="*/ 186 w 186"/>
              <a:gd name="T13" fmla="*/ 92 h 296"/>
              <a:gd name="T14" fmla="*/ 140 w 186"/>
              <a:gd name="T15" fmla="*/ 189 h 296"/>
              <a:gd name="T16" fmla="*/ 129 w 186"/>
              <a:gd name="T17" fmla="*/ 94 h 296"/>
              <a:gd name="T18" fmla="*/ 93 w 186"/>
              <a:gd name="T19" fmla="*/ 59 h 296"/>
              <a:gd name="T20" fmla="*/ 58 w 186"/>
              <a:gd name="T21" fmla="*/ 94 h 296"/>
              <a:gd name="T22" fmla="*/ 93 w 186"/>
              <a:gd name="T23" fmla="*/ 131 h 296"/>
              <a:gd name="T24" fmla="*/ 129 w 186"/>
              <a:gd name="T25" fmla="*/ 9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96">
                <a:moveTo>
                  <a:pt x="140" y="189"/>
                </a:moveTo>
                <a:cubicBezTo>
                  <a:pt x="101" y="245"/>
                  <a:pt x="96" y="292"/>
                  <a:pt x="96" y="292"/>
                </a:cubicBezTo>
                <a:cubicBezTo>
                  <a:pt x="95" y="296"/>
                  <a:pt x="92" y="296"/>
                  <a:pt x="91" y="292"/>
                </a:cubicBezTo>
                <a:cubicBezTo>
                  <a:pt x="91" y="292"/>
                  <a:pt x="83" y="245"/>
                  <a:pt x="45" y="189"/>
                </a:cubicBezTo>
                <a:cubicBezTo>
                  <a:pt x="14" y="145"/>
                  <a:pt x="0" y="128"/>
                  <a:pt x="0" y="92"/>
                </a:cubicBezTo>
                <a:cubicBezTo>
                  <a:pt x="0" y="41"/>
                  <a:pt x="41" y="0"/>
                  <a:pt x="92" y="0"/>
                </a:cubicBezTo>
                <a:cubicBezTo>
                  <a:pt x="144" y="0"/>
                  <a:pt x="186" y="41"/>
                  <a:pt x="186" y="92"/>
                </a:cubicBezTo>
                <a:cubicBezTo>
                  <a:pt x="186" y="128"/>
                  <a:pt x="158" y="163"/>
                  <a:pt x="140" y="189"/>
                </a:cubicBezTo>
                <a:close/>
                <a:moveTo>
                  <a:pt x="129" y="94"/>
                </a:moveTo>
                <a:cubicBezTo>
                  <a:pt x="129" y="74"/>
                  <a:pt x="114" y="59"/>
                  <a:pt x="93" y="59"/>
                </a:cubicBezTo>
                <a:cubicBezTo>
                  <a:pt x="74" y="59"/>
                  <a:pt x="58" y="74"/>
                  <a:pt x="58" y="94"/>
                </a:cubicBezTo>
                <a:cubicBezTo>
                  <a:pt x="58" y="114"/>
                  <a:pt x="74" y="131"/>
                  <a:pt x="93" y="131"/>
                </a:cubicBezTo>
                <a:cubicBezTo>
                  <a:pt x="114" y="131"/>
                  <a:pt x="129" y="114"/>
                  <a:pt x="129" y="94"/>
                </a:cubicBezTo>
                <a:close/>
              </a:path>
            </a:pathLst>
          </a:custGeom>
          <a:solidFill>
            <a:srgbClr val="19B49B"/>
          </a:solidFill>
          <a:ln>
            <a:noFill/>
          </a:ln>
          <a:extLst/>
        </p:spPr>
        <p:txBody>
          <a:bodyPr vert="horz" wrap="square" lIns="91440" tIns="45720" rIns="91440" bIns="45720" numCol="1" anchor="t" anchorCtr="0" compatLnSpc="1">
            <a:prstTxWarp prst="textNoShape">
              <a:avLst/>
            </a:prstTxWarp>
          </a:bodyPr>
          <a:lstStyle/>
          <a:p>
            <a:pPr defTabSz="742771"/>
            <a:endParaRPr lang="en-US">
              <a:solidFill>
                <a:prstClr val="black"/>
              </a:solidFill>
              <a:latin typeface="Calibri" panose="020F0502020204030204"/>
            </a:endParaRPr>
          </a:p>
        </p:txBody>
      </p:sp>
      <p:cxnSp>
        <p:nvCxnSpPr>
          <p:cNvPr id="317" name="Elbow Connector 252"/>
          <p:cNvCxnSpPr>
            <a:stCxn id="20" idx="3"/>
            <a:endCxn id="316" idx="5"/>
          </p:cNvCxnSpPr>
          <p:nvPr/>
        </p:nvCxnSpPr>
        <p:spPr>
          <a:xfrm flipH="1">
            <a:off x="3009256" y="1937139"/>
            <a:ext cx="453031" cy="1668546"/>
          </a:xfrm>
          <a:prstGeom prst="bentConnector3">
            <a:avLst>
              <a:gd name="adj1" fmla="val -50460"/>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grpSp>
        <p:nvGrpSpPr>
          <p:cNvPr id="21" name="그룹 20"/>
          <p:cNvGrpSpPr/>
          <p:nvPr/>
        </p:nvGrpSpPr>
        <p:grpSpPr>
          <a:xfrm>
            <a:off x="124581" y="1265298"/>
            <a:ext cx="3337706" cy="1864662"/>
            <a:chOff x="124581" y="1086396"/>
            <a:chExt cx="3337706" cy="1864662"/>
          </a:xfrm>
        </p:grpSpPr>
        <p:pic>
          <p:nvPicPr>
            <p:cNvPr id="20" name="그림 19"/>
            <p:cNvPicPr>
              <a:picLocks noChangeAspect="1"/>
            </p:cNvPicPr>
            <p:nvPr/>
          </p:nvPicPr>
          <p:blipFill>
            <a:blip r:embed="rId12"/>
            <a:stretch>
              <a:fillRect/>
            </a:stretch>
          </p:blipFill>
          <p:spPr>
            <a:xfrm>
              <a:off x="124581" y="1086396"/>
              <a:ext cx="3337706" cy="1343682"/>
            </a:xfrm>
            <a:prstGeom prst="rect">
              <a:avLst/>
            </a:prstGeom>
          </p:spPr>
        </p:pic>
        <p:sp>
          <p:nvSpPr>
            <p:cNvPr id="314" name="TextBox 313"/>
            <p:cNvSpPr txBox="1"/>
            <p:nvPr/>
          </p:nvSpPr>
          <p:spPr>
            <a:xfrm>
              <a:off x="140982" y="2643281"/>
              <a:ext cx="3301920" cy="307777"/>
            </a:xfrm>
            <a:prstGeom prst="rect">
              <a:avLst/>
            </a:prstGeom>
            <a:noFill/>
          </p:spPr>
          <p:txBody>
            <a:bodyPr wrap="square" lIns="0" tIns="0" rIns="0" bIns="0" rtlCol="0">
              <a:spAutoFit/>
            </a:bodyPr>
            <a:lstStyle/>
            <a:p>
              <a:pPr defTabSz="742771"/>
              <a:r>
                <a:rPr lang="en-US" altLang="ko-KR" sz="1000" dirty="0" smtClean="0">
                  <a:solidFill>
                    <a:srgbClr val="C00000"/>
                  </a:solidFill>
                  <a:latin typeface="경기천년제목 Bold" panose="02020803020101020101" pitchFamily="18" charset="-127"/>
                  <a:ea typeface="경기천년제목 Bold" panose="02020803020101020101" pitchFamily="18" charset="-127"/>
                </a:rPr>
                <a:t>Wind2H2 project </a:t>
              </a:r>
              <a:r>
                <a:rPr lang="ko-KR" altLang="en-US" sz="1000" dirty="0" smtClean="0">
                  <a:solidFill>
                    <a:srgbClr val="C00000"/>
                  </a:solidFill>
                  <a:latin typeface="경기천년제목 Bold" panose="02020803020101020101" pitchFamily="18" charset="-127"/>
                  <a:ea typeface="경기천년제목 Bold" panose="02020803020101020101" pitchFamily="18" charset="-127"/>
                </a:rPr>
                <a:t>수행 중</a:t>
              </a:r>
              <a:r>
                <a:rPr lang="en-US" altLang="ko-KR" sz="1000" dirty="0" smtClean="0">
                  <a:solidFill>
                    <a:srgbClr val="C00000"/>
                  </a:solidFill>
                  <a:latin typeface="경기천년제목 Bold" panose="02020803020101020101" pitchFamily="18" charset="-127"/>
                  <a:ea typeface="경기천년제목 Bold" panose="02020803020101020101" pitchFamily="18" charset="-127"/>
                </a:rPr>
                <a:t>, 100kW </a:t>
              </a:r>
              <a:r>
                <a:rPr lang="ko-KR" altLang="en-US" sz="1000" dirty="0" smtClean="0">
                  <a:solidFill>
                    <a:srgbClr val="C00000"/>
                  </a:solidFill>
                  <a:latin typeface="경기천년제목 Bold" panose="02020803020101020101" pitchFamily="18" charset="-127"/>
                  <a:ea typeface="경기천년제목 Bold" panose="02020803020101020101" pitchFamily="18" charset="-127"/>
                </a:rPr>
                <a:t>풍력에너지를 통해 수전해 후 발전 및 수송용 수소 공급</a:t>
              </a:r>
              <a:endParaRPr lang="en-US" sz="1000" dirty="0">
                <a:solidFill>
                  <a:srgbClr val="C00000"/>
                </a:solidFill>
                <a:latin typeface="경기천년제목 Bold" panose="02020803020101020101" pitchFamily="18" charset="-127"/>
                <a:ea typeface="경기천년제목 Bold" panose="02020803020101020101" pitchFamily="18" charset="-127"/>
              </a:endParaRPr>
            </a:p>
          </p:txBody>
        </p:sp>
        <p:sp>
          <p:nvSpPr>
            <p:cNvPr id="315" name="TextBox 314"/>
            <p:cNvSpPr txBox="1"/>
            <p:nvPr/>
          </p:nvSpPr>
          <p:spPr>
            <a:xfrm>
              <a:off x="140982" y="2481406"/>
              <a:ext cx="3152385" cy="138499"/>
            </a:xfrm>
            <a:prstGeom prst="rect">
              <a:avLst/>
            </a:prstGeom>
            <a:noFill/>
          </p:spPr>
          <p:txBody>
            <a:bodyPr wrap="square" lIns="0" tIns="0" rIns="0" bIns="0" rtlCol="0">
              <a:spAutoFit/>
            </a:bodyPr>
            <a:lstStyle/>
            <a:p>
              <a:pPr defTabSz="742771"/>
              <a:r>
                <a:rPr lang="en-US" sz="900" b="1" dirty="0" smtClean="0">
                  <a:solidFill>
                    <a:srgbClr val="19B49B"/>
                  </a:solidFill>
                  <a:latin typeface="경기천년제목 Bold" panose="02020803020101020101" pitchFamily="18" charset="-127"/>
                  <a:ea typeface="경기천년제목 Bold" panose="02020803020101020101" pitchFamily="18" charset="-127"/>
                </a:rPr>
                <a:t>Xcel energy, Univ. North Dakota &amp; Minnesota </a:t>
              </a:r>
              <a:endParaRPr lang="en-US" sz="900" b="1" dirty="0">
                <a:solidFill>
                  <a:srgbClr val="19B49B"/>
                </a:solidFill>
                <a:latin typeface="경기천년제목 Bold" panose="02020803020101020101" pitchFamily="18" charset="-127"/>
                <a:ea typeface="경기천년제목 Bold" panose="02020803020101020101" pitchFamily="18" charset="-127"/>
              </a:endParaRPr>
            </a:p>
          </p:txBody>
        </p:sp>
      </p:grpSp>
    </p:spTree>
    <p:extLst>
      <p:ext uri="{BB962C8B-B14F-4D97-AF65-F5344CB8AC3E}">
        <p14:creationId xmlns:p14="http://schemas.microsoft.com/office/powerpoint/2010/main" val="274096492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_x449789704" descr="EMB00005b043b9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7884" y="1744981"/>
            <a:ext cx="7124763" cy="4380204"/>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1"/>
          </p:nvPr>
        </p:nvSpPr>
        <p:spPr/>
        <p:txBody>
          <a:bodyPr/>
          <a:lstStyle/>
          <a:p>
            <a:r>
              <a:rPr lang="ko-KR" altLang="en-US" sz="2300" dirty="0" smtClean="0">
                <a:solidFill>
                  <a:schemeClr val="accent2"/>
                </a:solidFill>
                <a:latin typeface="경기천년제목 Bold" panose="02020803020101020101" pitchFamily="18" charset="-127"/>
                <a:ea typeface="경기천년제목 Bold" panose="02020803020101020101" pitchFamily="18" charset="-127"/>
              </a:rPr>
              <a:t>연구개발 대상 기술의 개요</a:t>
            </a:r>
            <a:endParaRPr lang="en-US" sz="2300" dirty="0">
              <a:solidFill>
                <a:schemeClr val="accent2"/>
              </a:solidFill>
              <a:latin typeface="경기천년제목 Bold" panose="02020803020101020101" pitchFamily="18" charset="-127"/>
              <a:ea typeface="경기천년제목 Bold" panose="02020803020101020101" pitchFamily="18" charset="-127"/>
            </a:endParaRPr>
          </a:p>
        </p:txBody>
      </p:sp>
      <p:sp>
        <p:nvSpPr>
          <p:cNvPr id="10" name="Text Placeholder 9"/>
          <p:cNvSpPr>
            <a:spLocks noGrp="1"/>
          </p:cNvSpPr>
          <p:nvPr>
            <p:ph type="body" sz="quarter" idx="12"/>
          </p:nvPr>
        </p:nvSpPr>
        <p:spPr>
          <a:xfrm>
            <a:off x="632886" y="1168132"/>
            <a:ext cx="3608684" cy="188459"/>
          </a:xfrm>
        </p:spPr>
        <p:txBody>
          <a:bodyPr/>
          <a:lstStyle/>
          <a:p>
            <a:r>
              <a:rPr lang="ko-KR" altLang="en-US" sz="1200" b="1" dirty="0" smtClean="0">
                <a:latin typeface="경기천년제목 Bold" panose="02020803020101020101" pitchFamily="18" charset="-127"/>
                <a:ea typeface="경기천년제목 Bold" panose="02020803020101020101" pitchFamily="18" charset="-127"/>
              </a:rPr>
              <a:t>연구개발 대상 공정 개략도 및 핵심 기술 개요</a:t>
            </a:r>
            <a:endParaRPr lang="en-US" sz="1200" b="1" dirty="0">
              <a:latin typeface="경기천년제목 Bold" panose="02020803020101020101" pitchFamily="18" charset="-127"/>
              <a:ea typeface="경기천년제목 Bold" panose="02020803020101020101" pitchFamily="18" charset="-127"/>
            </a:endParaRPr>
          </a:p>
        </p:txBody>
      </p:sp>
      <p:cxnSp>
        <p:nvCxnSpPr>
          <p:cNvPr id="14" name="Straight Connector 82"/>
          <p:cNvCxnSpPr>
            <a:stCxn id="51" idx="48"/>
          </p:cNvCxnSpPr>
          <p:nvPr/>
        </p:nvCxnSpPr>
        <p:spPr>
          <a:xfrm>
            <a:off x="3288934" y="1821739"/>
            <a:ext cx="432931" cy="891104"/>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58524" y="1581559"/>
            <a:ext cx="2793881" cy="192360"/>
          </a:xfrm>
          <a:prstGeom prst="rect">
            <a:avLst/>
          </a:prstGeom>
          <a:noFill/>
        </p:spPr>
        <p:txBody>
          <a:bodyPr wrap="square" lIns="0" tIns="0" rIns="0" bIns="0" rtlCol="0">
            <a:spAutoFit/>
          </a:bodyPr>
          <a:lstStyle/>
          <a:p>
            <a:pPr marL="285750" indent="-285750">
              <a:lnSpc>
                <a:spcPts val="1517"/>
              </a:lnSpc>
              <a:spcAft>
                <a:spcPts val="650"/>
              </a:spcAft>
              <a:buFont typeface="경기천년제목 Bold" panose="02020803020101020101" pitchFamily="18" charset="-127"/>
              <a:buChar char="&gt;"/>
            </a:pP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잉여전력을 이용한 수전해</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a:t>
            </a: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전기분해</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a:t>
            </a:r>
            <a:endParaRPr lang="en-US" sz="1400" dirty="0">
              <a:solidFill>
                <a:srgbClr val="19B49B"/>
              </a:solidFill>
              <a:latin typeface="경기천년제목 Bold" panose="02020803020101020101" pitchFamily="18" charset="-127"/>
              <a:ea typeface="경기천년제목 Bold" panose="02020803020101020101" pitchFamily="18" charset="-127"/>
            </a:endParaRPr>
          </a:p>
        </p:txBody>
      </p:sp>
      <p:grpSp>
        <p:nvGrpSpPr>
          <p:cNvPr id="26" name="그룹 25"/>
          <p:cNvGrpSpPr/>
          <p:nvPr/>
        </p:nvGrpSpPr>
        <p:grpSpPr>
          <a:xfrm>
            <a:off x="5814448" y="5251685"/>
            <a:ext cx="288000" cy="288000"/>
            <a:chOff x="1701795" y="1737620"/>
            <a:chExt cx="288000" cy="288000"/>
          </a:xfrm>
        </p:grpSpPr>
        <p:sp>
          <p:nvSpPr>
            <p:cNvPr id="27" name="Freeform 104"/>
            <p:cNvSpPr/>
            <p:nvPr/>
          </p:nvSpPr>
          <p:spPr>
            <a:xfrm>
              <a:off x="1701795" y="1737620"/>
              <a:ext cx="288000" cy="288000"/>
            </a:xfrm>
            <a:custGeom>
              <a:avLst/>
              <a:gdLst>
                <a:gd name="connsiteX0" fmla="*/ 0 w 2143140"/>
                <a:gd name="connsiteY0" fmla="*/ 1071569 h 2143138"/>
                <a:gd name="connsiteX1" fmla="*/ 5165 w 2143140"/>
                <a:gd name="connsiteY1" fmla="*/ 966534 h 2143138"/>
                <a:gd name="connsiteX2" fmla="*/ 20585 w 2143140"/>
                <a:gd name="connsiteY2" fmla="*/ 862517 h 2143138"/>
                <a:gd name="connsiteX3" fmla="*/ 46142 w 2143140"/>
                <a:gd name="connsiteY3" fmla="*/ 760514 h 2143138"/>
                <a:gd name="connsiteX4" fmla="*/ 81568 w 2143140"/>
                <a:gd name="connsiteY4" fmla="*/ 661501 h 2143138"/>
                <a:gd name="connsiteX5" fmla="*/ 126531 w 2143140"/>
                <a:gd name="connsiteY5" fmla="*/ 566431 h 2143138"/>
                <a:gd name="connsiteX6" fmla="*/ 180592 w 2143140"/>
                <a:gd name="connsiteY6" fmla="*/ 476237 h 2143138"/>
                <a:gd name="connsiteX7" fmla="*/ 243236 w 2143140"/>
                <a:gd name="connsiteY7" fmla="*/ 391776 h 2143138"/>
                <a:gd name="connsiteX8" fmla="*/ 313856 w 2143140"/>
                <a:gd name="connsiteY8" fmla="*/ 313855 h 2143138"/>
                <a:gd name="connsiteX9" fmla="*/ 391777 w 2143140"/>
                <a:gd name="connsiteY9" fmla="*/ 243235 h 2143138"/>
                <a:gd name="connsiteX10" fmla="*/ 476238 w 2143140"/>
                <a:gd name="connsiteY10" fmla="*/ 180591 h 2143138"/>
                <a:gd name="connsiteX11" fmla="*/ 566432 w 2143140"/>
                <a:gd name="connsiteY11" fmla="*/ 126531 h 2143138"/>
                <a:gd name="connsiteX12" fmla="*/ 661502 w 2143140"/>
                <a:gd name="connsiteY12" fmla="*/ 81568 h 2143138"/>
                <a:gd name="connsiteX13" fmla="*/ 760515 w 2143140"/>
                <a:gd name="connsiteY13" fmla="*/ 46142 h 2143138"/>
                <a:gd name="connsiteX14" fmla="*/ 862517 w 2143140"/>
                <a:gd name="connsiteY14" fmla="*/ 20585 h 2143138"/>
                <a:gd name="connsiteX15" fmla="*/ 966535 w 2143140"/>
                <a:gd name="connsiteY15" fmla="*/ 5165 h 2143138"/>
                <a:gd name="connsiteX16" fmla="*/ 1071570 w 2143140"/>
                <a:gd name="connsiteY16" fmla="*/ 0 h 2143138"/>
                <a:gd name="connsiteX17" fmla="*/ 1176605 w 2143140"/>
                <a:gd name="connsiteY17" fmla="*/ 5165 h 2143138"/>
                <a:gd name="connsiteX18" fmla="*/ 1280623 w 2143140"/>
                <a:gd name="connsiteY18" fmla="*/ 20585 h 2143138"/>
                <a:gd name="connsiteX19" fmla="*/ 1382625 w 2143140"/>
                <a:gd name="connsiteY19" fmla="*/ 46142 h 2143138"/>
                <a:gd name="connsiteX20" fmla="*/ 1481638 w 2143140"/>
                <a:gd name="connsiteY20" fmla="*/ 81568 h 2143138"/>
                <a:gd name="connsiteX21" fmla="*/ 1576708 w 2143140"/>
                <a:gd name="connsiteY21" fmla="*/ 126531 h 2143138"/>
                <a:gd name="connsiteX22" fmla="*/ 1666902 w 2143140"/>
                <a:gd name="connsiteY22" fmla="*/ 180591 h 2143138"/>
                <a:gd name="connsiteX23" fmla="*/ 1751363 w 2143140"/>
                <a:gd name="connsiteY23" fmla="*/ 243235 h 2143138"/>
                <a:gd name="connsiteX24" fmla="*/ 1829284 w 2143140"/>
                <a:gd name="connsiteY24" fmla="*/ 313855 h 2143138"/>
                <a:gd name="connsiteX25" fmla="*/ 1899904 w 2143140"/>
                <a:gd name="connsiteY25" fmla="*/ 391776 h 2143138"/>
                <a:gd name="connsiteX26" fmla="*/ 1962548 w 2143140"/>
                <a:gd name="connsiteY26" fmla="*/ 476237 h 2143138"/>
                <a:gd name="connsiteX27" fmla="*/ 2016609 w 2143140"/>
                <a:gd name="connsiteY27" fmla="*/ 566431 h 2143138"/>
                <a:gd name="connsiteX28" fmla="*/ 2061572 w 2143140"/>
                <a:gd name="connsiteY28" fmla="*/ 661501 h 2143138"/>
                <a:gd name="connsiteX29" fmla="*/ 2096998 w 2143140"/>
                <a:gd name="connsiteY29" fmla="*/ 760514 h 2143138"/>
                <a:gd name="connsiteX30" fmla="*/ 2122555 w 2143140"/>
                <a:gd name="connsiteY30" fmla="*/ 862517 h 2143138"/>
                <a:gd name="connsiteX31" fmla="*/ 2137975 w 2143140"/>
                <a:gd name="connsiteY31" fmla="*/ 966534 h 2143138"/>
                <a:gd name="connsiteX32" fmla="*/ 2143140 w 2143140"/>
                <a:gd name="connsiteY32" fmla="*/ 1071569 h 2143138"/>
                <a:gd name="connsiteX33" fmla="*/ 2137975 w 2143140"/>
                <a:gd name="connsiteY33" fmla="*/ 1176604 h 2143138"/>
                <a:gd name="connsiteX34" fmla="*/ 2122555 w 2143140"/>
                <a:gd name="connsiteY34" fmla="*/ 1280621 h 2143138"/>
                <a:gd name="connsiteX35" fmla="*/ 2096998 w 2143140"/>
                <a:gd name="connsiteY35" fmla="*/ 1382624 h 2143138"/>
                <a:gd name="connsiteX36" fmla="*/ 2061572 w 2143140"/>
                <a:gd name="connsiteY36" fmla="*/ 1481637 h 2143138"/>
                <a:gd name="connsiteX37" fmla="*/ 2016609 w 2143140"/>
                <a:gd name="connsiteY37" fmla="*/ 1576707 h 2143138"/>
                <a:gd name="connsiteX38" fmla="*/ 1962548 w 2143140"/>
                <a:gd name="connsiteY38" fmla="*/ 1666901 h 2143138"/>
                <a:gd name="connsiteX39" fmla="*/ 1899904 w 2143140"/>
                <a:gd name="connsiteY39" fmla="*/ 1751362 h 2143138"/>
                <a:gd name="connsiteX40" fmla="*/ 1829284 w 2143140"/>
                <a:gd name="connsiteY40" fmla="*/ 1829283 h 2143138"/>
                <a:gd name="connsiteX41" fmla="*/ 1751363 w 2143140"/>
                <a:gd name="connsiteY41" fmla="*/ 1899903 h 2143138"/>
                <a:gd name="connsiteX42" fmla="*/ 1666902 w 2143140"/>
                <a:gd name="connsiteY42" fmla="*/ 1962547 h 2143138"/>
                <a:gd name="connsiteX43" fmla="*/ 1576708 w 2143140"/>
                <a:gd name="connsiteY43" fmla="*/ 2016607 h 2143138"/>
                <a:gd name="connsiteX44" fmla="*/ 1481638 w 2143140"/>
                <a:gd name="connsiteY44" fmla="*/ 2061570 h 2143138"/>
                <a:gd name="connsiteX45" fmla="*/ 1382625 w 2143140"/>
                <a:gd name="connsiteY45" fmla="*/ 2096996 h 2143138"/>
                <a:gd name="connsiteX46" fmla="*/ 1280623 w 2143140"/>
                <a:gd name="connsiteY46" fmla="*/ 2122553 h 2143138"/>
                <a:gd name="connsiteX47" fmla="*/ 1176605 w 2143140"/>
                <a:gd name="connsiteY47" fmla="*/ 2137973 h 2143138"/>
                <a:gd name="connsiteX48" fmla="*/ 1071570 w 2143140"/>
                <a:gd name="connsiteY48" fmla="*/ 2143138 h 2143138"/>
                <a:gd name="connsiteX49" fmla="*/ 966535 w 2143140"/>
                <a:gd name="connsiteY49" fmla="*/ 2137973 h 2143138"/>
                <a:gd name="connsiteX50" fmla="*/ 862517 w 2143140"/>
                <a:gd name="connsiteY50" fmla="*/ 2122553 h 2143138"/>
                <a:gd name="connsiteX51" fmla="*/ 760515 w 2143140"/>
                <a:gd name="connsiteY51" fmla="*/ 2096996 h 2143138"/>
                <a:gd name="connsiteX52" fmla="*/ 661502 w 2143140"/>
                <a:gd name="connsiteY52" fmla="*/ 2061570 h 2143138"/>
                <a:gd name="connsiteX53" fmla="*/ 566432 w 2143140"/>
                <a:gd name="connsiteY53" fmla="*/ 2016607 h 2143138"/>
                <a:gd name="connsiteX54" fmla="*/ 476238 w 2143140"/>
                <a:gd name="connsiteY54" fmla="*/ 1962547 h 2143138"/>
                <a:gd name="connsiteX55" fmla="*/ 391777 w 2143140"/>
                <a:gd name="connsiteY55" fmla="*/ 1899903 h 2143138"/>
                <a:gd name="connsiteX56" fmla="*/ 313856 w 2143140"/>
                <a:gd name="connsiteY56" fmla="*/ 1829283 h 2143138"/>
                <a:gd name="connsiteX57" fmla="*/ 243236 w 2143140"/>
                <a:gd name="connsiteY57" fmla="*/ 1751362 h 2143138"/>
                <a:gd name="connsiteX58" fmla="*/ 180592 w 2143140"/>
                <a:gd name="connsiteY58" fmla="*/ 1666901 h 2143138"/>
                <a:gd name="connsiteX59" fmla="*/ 126531 w 2143140"/>
                <a:gd name="connsiteY59" fmla="*/ 1576707 h 2143138"/>
                <a:gd name="connsiteX60" fmla="*/ 81568 w 2143140"/>
                <a:gd name="connsiteY60" fmla="*/ 1481637 h 2143138"/>
                <a:gd name="connsiteX61" fmla="*/ 46142 w 2143140"/>
                <a:gd name="connsiteY61" fmla="*/ 1382624 h 2143138"/>
                <a:gd name="connsiteX62" fmla="*/ 20585 w 2143140"/>
                <a:gd name="connsiteY62" fmla="*/ 1280621 h 2143138"/>
                <a:gd name="connsiteX63" fmla="*/ 5165 w 2143140"/>
                <a:gd name="connsiteY63" fmla="*/ 1176604 h 2143138"/>
                <a:gd name="connsiteX64" fmla="*/ 0 w 2143140"/>
                <a:gd name="connsiteY64" fmla="*/ 1071569 h 214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43140" h="2143138">
                  <a:moveTo>
                    <a:pt x="0" y="1071569"/>
                  </a:moveTo>
                  <a:lnTo>
                    <a:pt x="5165" y="966534"/>
                  </a:lnTo>
                  <a:lnTo>
                    <a:pt x="20585" y="862517"/>
                  </a:lnTo>
                  <a:lnTo>
                    <a:pt x="46142" y="760514"/>
                  </a:lnTo>
                  <a:lnTo>
                    <a:pt x="81568" y="661501"/>
                  </a:lnTo>
                  <a:lnTo>
                    <a:pt x="126531" y="566431"/>
                  </a:lnTo>
                  <a:lnTo>
                    <a:pt x="180592" y="476237"/>
                  </a:lnTo>
                  <a:lnTo>
                    <a:pt x="243236" y="391776"/>
                  </a:lnTo>
                  <a:lnTo>
                    <a:pt x="313856" y="313855"/>
                  </a:lnTo>
                  <a:lnTo>
                    <a:pt x="391777" y="243235"/>
                  </a:lnTo>
                  <a:lnTo>
                    <a:pt x="476238" y="180591"/>
                  </a:lnTo>
                  <a:lnTo>
                    <a:pt x="566432" y="126531"/>
                  </a:lnTo>
                  <a:lnTo>
                    <a:pt x="661502" y="81568"/>
                  </a:lnTo>
                  <a:lnTo>
                    <a:pt x="760515" y="46142"/>
                  </a:lnTo>
                  <a:lnTo>
                    <a:pt x="862517" y="20585"/>
                  </a:lnTo>
                  <a:lnTo>
                    <a:pt x="966535" y="5165"/>
                  </a:lnTo>
                  <a:lnTo>
                    <a:pt x="1071570" y="0"/>
                  </a:lnTo>
                  <a:lnTo>
                    <a:pt x="1176605" y="5165"/>
                  </a:lnTo>
                  <a:lnTo>
                    <a:pt x="1280623" y="20585"/>
                  </a:lnTo>
                  <a:lnTo>
                    <a:pt x="1382625" y="46142"/>
                  </a:lnTo>
                  <a:lnTo>
                    <a:pt x="1481638" y="81568"/>
                  </a:lnTo>
                  <a:lnTo>
                    <a:pt x="1576708" y="126531"/>
                  </a:lnTo>
                  <a:lnTo>
                    <a:pt x="1666902" y="180591"/>
                  </a:lnTo>
                  <a:lnTo>
                    <a:pt x="1751363" y="243235"/>
                  </a:lnTo>
                  <a:lnTo>
                    <a:pt x="1829284" y="313855"/>
                  </a:lnTo>
                  <a:lnTo>
                    <a:pt x="1899904" y="391776"/>
                  </a:lnTo>
                  <a:lnTo>
                    <a:pt x="1962548" y="476237"/>
                  </a:lnTo>
                  <a:lnTo>
                    <a:pt x="2016609" y="566431"/>
                  </a:lnTo>
                  <a:lnTo>
                    <a:pt x="2061572" y="661501"/>
                  </a:lnTo>
                  <a:lnTo>
                    <a:pt x="2096998" y="760514"/>
                  </a:lnTo>
                  <a:lnTo>
                    <a:pt x="2122555" y="862517"/>
                  </a:lnTo>
                  <a:lnTo>
                    <a:pt x="2137975" y="966534"/>
                  </a:lnTo>
                  <a:lnTo>
                    <a:pt x="2143140" y="1071569"/>
                  </a:lnTo>
                  <a:lnTo>
                    <a:pt x="2137975" y="1176604"/>
                  </a:lnTo>
                  <a:lnTo>
                    <a:pt x="2122555" y="1280621"/>
                  </a:lnTo>
                  <a:lnTo>
                    <a:pt x="2096998" y="1382624"/>
                  </a:lnTo>
                  <a:lnTo>
                    <a:pt x="2061572" y="1481637"/>
                  </a:lnTo>
                  <a:lnTo>
                    <a:pt x="2016609" y="1576707"/>
                  </a:lnTo>
                  <a:lnTo>
                    <a:pt x="1962548" y="1666901"/>
                  </a:lnTo>
                  <a:lnTo>
                    <a:pt x="1899904" y="1751362"/>
                  </a:lnTo>
                  <a:lnTo>
                    <a:pt x="1829284" y="1829283"/>
                  </a:lnTo>
                  <a:lnTo>
                    <a:pt x="1751363" y="1899903"/>
                  </a:lnTo>
                  <a:lnTo>
                    <a:pt x="1666902" y="1962547"/>
                  </a:lnTo>
                  <a:lnTo>
                    <a:pt x="1576708" y="2016607"/>
                  </a:lnTo>
                  <a:lnTo>
                    <a:pt x="1481638" y="2061570"/>
                  </a:lnTo>
                  <a:lnTo>
                    <a:pt x="1382625" y="2096996"/>
                  </a:lnTo>
                  <a:lnTo>
                    <a:pt x="1280623" y="2122553"/>
                  </a:lnTo>
                  <a:lnTo>
                    <a:pt x="1176605" y="2137973"/>
                  </a:lnTo>
                  <a:lnTo>
                    <a:pt x="1071570" y="2143138"/>
                  </a:lnTo>
                  <a:lnTo>
                    <a:pt x="966535" y="2137973"/>
                  </a:lnTo>
                  <a:lnTo>
                    <a:pt x="862517" y="2122553"/>
                  </a:lnTo>
                  <a:lnTo>
                    <a:pt x="760515" y="2096996"/>
                  </a:lnTo>
                  <a:lnTo>
                    <a:pt x="661502" y="2061570"/>
                  </a:lnTo>
                  <a:lnTo>
                    <a:pt x="566432" y="2016607"/>
                  </a:lnTo>
                  <a:lnTo>
                    <a:pt x="476238" y="1962547"/>
                  </a:lnTo>
                  <a:lnTo>
                    <a:pt x="391777" y="1899903"/>
                  </a:lnTo>
                  <a:lnTo>
                    <a:pt x="313856" y="1829283"/>
                  </a:lnTo>
                  <a:lnTo>
                    <a:pt x="243236" y="1751362"/>
                  </a:lnTo>
                  <a:lnTo>
                    <a:pt x="180592" y="1666901"/>
                  </a:lnTo>
                  <a:lnTo>
                    <a:pt x="126531" y="1576707"/>
                  </a:lnTo>
                  <a:lnTo>
                    <a:pt x="81568" y="1481637"/>
                  </a:lnTo>
                  <a:lnTo>
                    <a:pt x="46142" y="1382624"/>
                  </a:lnTo>
                  <a:lnTo>
                    <a:pt x="20585" y="1280621"/>
                  </a:lnTo>
                  <a:lnTo>
                    <a:pt x="5165" y="1176604"/>
                  </a:lnTo>
                  <a:lnTo>
                    <a:pt x="0" y="1071569"/>
                  </a:lnTo>
                  <a:close/>
                </a:path>
              </a:pathLst>
            </a:cu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716" dirty="0"/>
            </a:p>
          </p:txBody>
        </p:sp>
        <p:sp>
          <p:nvSpPr>
            <p:cNvPr id="28" name="Freeform 16"/>
            <p:cNvSpPr>
              <a:spLocks noEditPoints="1"/>
            </p:cNvSpPr>
            <p:nvPr/>
          </p:nvSpPr>
          <p:spPr bwMode="auto">
            <a:xfrm>
              <a:off x="1723491" y="1756935"/>
              <a:ext cx="249370" cy="249370"/>
            </a:xfrm>
            <a:custGeom>
              <a:avLst/>
              <a:gdLst>
                <a:gd name="T0" fmla="*/ 280 w 280"/>
                <a:gd name="T1" fmla="*/ 140 h 280"/>
                <a:gd name="T2" fmla="*/ 140 w 280"/>
                <a:gd name="T3" fmla="*/ 280 h 280"/>
                <a:gd name="T4" fmla="*/ 0 w 280"/>
                <a:gd name="T5" fmla="*/ 140 h 280"/>
                <a:gd name="T6" fmla="*/ 140 w 280"/>
                <a:gd name="T7" fmla="*/ 0 h 280"/>
                <a:gd name="T8" fmla="*/ 280 w 280"/>
                <a:gd name="T9" fmla="*/ 140 h 280"/>
                <a:gd name="T10" fmla="*/ 165 w 280"/>
                <a:gd name="T11" fmla="*/ 68 h 280"/>
                <a:gd name="T12" fmla="*/ 140 w 280"/>
                <a:gd name="T13" fmla="*/ 44 h 280"/>
                <a:gd name="T14" fmla="*/ 115 w 280"/>
                <a:gd name="T15" fmla="*/ 68 h 280"/>
                <a:gd name="T16" fmla="*/ 140 w 280"/>
                <a:gd name="T17" fmla="*/ 93 h 280"/>
                <a:gd name="T18" fmla="*/ 165 w 280"/>
                <a:gd name="T19" fmla="*/ 68 h 280"/>
                <a:gd name="T20" fmla="*/ 161 w 280"/>
                <a:gd name="T21" fmla="*/ 114 h 280"/>
                <a:gd name="T22" fmla="*/ 119 w 280"/>
                <a:gd name="T23" fmla="*/ 114 h 280"/>
                <a:gd name="T24" fmla="*/ 119 w 280"/>
                <a:gd name="T25" fmla="*/ 234 h 280"/>
                <a:gd name="T26" fmla="*/ 161 w 280"/>
                <a:gd name="T27" fmla="*/ 234 h 280"/>
                <a:gd name="T28" fmla="*/ 161 w 280"/>
                <a:gd name="T29" fmla="*/ 11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80">
                  <a:moveTo>
                    <a:pt x="280" y="140"/>
                  </a:moveTo>
                  <a:cubicBezTo>
                    <a:pt x="280" y="218"/>
                    <a:pt x="217" y="280"/>
                    <a:pt x="140" y="280"/>
                  </a:cubicBezTo>
                  <a:cubicBezTo>
                    <a:pt x="62" y="280"/>
                    <a:pt x="0" y="218"/>
                    <a:pt x="0" y="140"/>
                  </a:cubicBezTo>
                  <a:cubicBezTo>
                    <a:pt x="0" y="63"/>
                    <a:pt x="62" y="0"/>
                    <a:pt x="140" y="0"/>
                  </a:cubicBezTo>
                  <a:cubicBezTo>
                    <a:pt x="217" y="0"/>
                    <a:pt x="280" y="63"/>
                    <a:pt x="280" y="140"/>
                  </a:cubicBezTo>
                  <a:close/>
                  <a:moveTo>
                    <a:pt x="165" y="68"/>
                  </a:moveTo>
                  <a:cubicBezTo>
                    <a:pt x="165" y="55"/>
                    <a:pt x="154" y="44"/>
                    <a:pt x="140" y="44"/>
                  </a:cubicBezTo>
                  <a:cubicBezTo>
                    <a:pt x="126" y="44"/>
                    <a:pt x="115" y="55"/>
                    <a:pt x="115" y="68"/>
                  </a:cubicBezTo>
                  <a:cubicBezTo>
                    <a:pt x="115" y="82"/>
                    <a:pt x="126" y="93"/>
                    <a:pt x="140" y="93"/>
                  </a:cubicBezTo>
                  <a:cubicBezTo>
                    <a:pt x="154" y="93"/>
                    <a:pt x="165" y="82"/>
                    <a:pt x="165" y="68"/>
                  </a:cubicBezTo>
                  <a:close/>
                  <a:moveTo>
                    <a:pt x="161" y="114"/>
                  </a:moveTo>
                  <a:cubicBezTo>
                    <a:pt x="119" y="114"/>
                    <a:pt x="119" y="114"/>
                    <a:pt x="119" y="114"/>
                  </a:cubicBezTo>
                  <a:cubicBezTo>
                    <a:pt x="119" y="234"/>
                    <a:pt x="119" y="234"/>
                    <a:pt x="119" y="234"/>
                  </a:cubicBezTo>
                  <a:cubicBezTo>
                    <a:pt x="161" y="234"/>
                    <a:pt x="161" y="234"/>
                    <a:pt x="161" y="234"/>
                  </a:cubicBezTo>
                  <a:lnTo>
                    <a:pt x="161" y="11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endParaRPr lang="en-US" sz="1716"/>
            </a:p>
          </p:txBody>
        </p:sp>
      </p:grpSp>
      <p:cxnSp>
        <p:nvCxnSpPr>
          <p:cNvPr id="29" name="Straight Connector 82"/>
          <p:cNvCxnSpPr>
            <a:endCxn id="27" idx="7"/>
          </p:cNvCxnSpPr>
          <p:nvPr/>
        </p:nvCxnSpPr>
        <p:spPr>
          <a:xfrm>
            <a:off x="5144576" y="4685500"/>
            <a:ext cx="702559" cy="61883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180154" y="5298193"/>
            <a:ext cx="3594650" cy="192360"/>
          </a:xfrm>
          <a:prstGeom prst="rect">
            <a:avLst/>
          </a:prstGeom>
          <a:noFill/>
        </p:spPr>
        <p:txBody>
          <a:bodyPr wrap="square" lIns="0" tIns="0" rIns="0" bIns="0" rtlCol="0">
            <a:spAutoFit/>
          </a:bodyPr>
          <a:lstStyle/>
          <a:p>
            <a:pPr>
              <a:lnSpc>
                <a:spcPts val="1517"/>
              </a:lnSpc>
              <a:spcAft>
                <a:spcPts val="650"/>
              </a:spcAft>
            </a:pP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분리된 수소의 압축 저장</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a:t>
            </a: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에너지 저장</a:t>
            </a:r>
            <a:r>
              <a:rPr lang="en-US" altLang="ko-KR" sz="1400" dirty="0" smtClean="0">
                <a:solidFill>
                  <a:srgbClr val="19B49B"/>
                </a:solidFill>
                <a:latin typeface="경기천년제목 Bold" panose="02020803020101020101" pitchFamily="18" charset="-127"/>
                <a:ea typeface="경기천년제목 Bold" panose="02020803020101020101" pitchFamily="18" charset="-127"/>
              </a:rPr>
              <a:t>)</a:t>
            </a:r>
            <a:endParaRPr lang="en-US" sz="1400" dirty="0">
              <a:solidFill>
                <a:srgbClr val="19B49B"/>
              </a:solidFill>
              <a:latin typeface="경기천년제목 Bold" panose="02020803020101020101" pitchFamily="18" charset="-127"/>
              <a:ea typeface="경기천년제목 Bold" panose="02020803020101020101" pitchFamily="18" charset="-127"/>
            </a:endParaRPr>
          </a:p>
        </p:txBody>
      </p:sp>
      <p:cxnSp>
        <p:nvCxnSpPr>
          <p:cNvPr id="32" name="Straight Connector 82"/>
          <p:cNvCxnSpPr>
            <a:endCxn id="36" idx="3"/>
          </p:cNvCxnSpPr>
          <p:nvPr/>
        </p:nvCxnSpPr>
        <p:spPr>
          <a:xfrm>
            <a:off x="6745296" y="3935083"/>
            <a:ext cx="40480" cy="237132"/>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34" name="그룹 33"/>
          <p:cNvGrpSpPr/>
          <p:nvPr/>
        </p:nvGrpSpPr>
        <p:grpSpPr>
          <a:xfrm>
            <a:off x="6639395" y="4152900"/>
            <a:ext cx="288000" cy="288000"/>
            <a:chOff x="1701795" y="1737620"/>
            <a:chExt cx="288000" cy="288000"/>
          </a:xfrm>
        </p:grpSpPr>
        <p:sp>
          <p:nvSpPr>
            <p:cNvPr id="35" name="Freeform 104"/>
            <p:cNvSpPr/>
            <p:nvPr/>
          </p:nvSpPr>
          <p:spPr>
            <a:xfrm>
              <a:off x="1701795" y="1737620"/>
              <a:ext cx="288000" cy="288000"/>
            </a:xfrm>
            <a:custGeom>
              <a:avLst/>
              <a:gdLst>
                <a:gd name="connsiteX0" fmla="*/ 0 w 2143140"/>
                <a:gd name="connsiteY0" fmla="*/ 1071569 h 2143138"/>
                <a:gd name="connsiteX1" fmla="*/ 5165 w 2143140"/>
                <a:gd name="connsiteY1" fmla="*/ 966534 h 2143138"/>
                <a:gd name="connsiteX2" fmla="*/ 20585 w 2143140"/>
                <a:gd name="connsiteY2" fmla="*/ 862517 h 2143138"/>
                <a:gd name="connsiteX3" fmla="*/ 46142 w 2143140"/>
                <a:gd name="connsiteY3" fmla="*/ 760514 h 2143138"/>
                <a:gd name="connsiteX4" fmla="*/ 81568 w 2143140"/>
                <a:gd name="connsiteY4" fmla="*/ 661501 h 2143138"/>
                <a:gd name="connsiteX5" fmla="*/ 126531 w 2143140"/>
                <a:gd name="connsiteY5" fmla="*/ 566431 h 2143138"/>
                <a:gd name="connsiteX6" fmla="*/ 180592 w 2143140"/>
                <a:gd name="connsiteY6" fmla="*/ 476237 h 2143138"/>
                <a:gd name="connsiteX7" fmla="*/ 243236 w 2143140"/>
                <a:gd name="connsiteY7" fmla="*/ 391776 h 2143138"/>
                <a:gd name="connsiteX8" fmla="*/ 313856 w 2143140"/>
                <a:gd name="connsiteY8" fmla="*/ 313855 h 2143138"/>
                <a:gd name="connsiteX9" fmla="*/ 391777 w 2143140"/>
                <a:gd name="connsiteY9" fmla="*/ 243235 h 2143138"/>
                <a:gd name="connsiteX10" fmla="*/ 476238 w 2143140"/>
                <a:gd name="connsiteY10" fmla="*/ 180591 h 2143138"/>
                <a:gd name="connsiteX11" fmla="*/ 566432 w 2143140"/>
                <a:gd name="connsiteY11" fmla="*/ 126531 h 2143138"/>
                <a:gd name="connsiteX12" fmla="*/ 661502 w 2143140"/>
                <a:gd name="connsiteY12" fmla="*/ 81568 h 2143138"/>
                <a:gd name="connsiteX13" fmla="*/ 760515 w 2143140"/>
                <a:gd name="connsiteY13" fmla="*/ 46142 h 2143138"/>
                <a:gd name="connsiteX14" fmla="*/ 862517 w 2143140"/>
                <a:gd name="connsiteY14" fmla="*/ 20585 h 2143138"/>
                <a:gd name="connsiteX15" fmla="*/ 966535 w 2143140"/>
                <a:gd name="connsiteY15" fmla="*/ 5165 h 2143138"/>
                <a:gd name="connsiteX16" fmla="*/ 1071570 w 2143140"/>
                <a:gd name="connsiteY16" fmla="*/ 0 h 2143138"/>
                <a:gd name="connsiteX17" fmla="*/ 1176605 w 2143140"/>
                <a:gd name="connsiteY17" fmla="*/ 5165 h 2143138"/>
                <a:gd name="connsiteX18" fmla="*/ 1280623 w 2143140"/>
                <a:gd name="connsiteY18" fmla="*/ 20585 h 2143138"/>
                <a:gd name="connsiteX19" fmla="*/ 1382625 w 2143140"/>
                <a:gd name="connsiteY19" fmla="*/ 46142 h 2143138"/>
                <a:gd name="connsiteX20" fmla="*/ 1481638 w 2143140"/>
                <a:gd name="connsiteY20" fmla="*/ 81568 h 2143138"/>
                <a:gd name="connsiteX21" fmla="*/ 1576708 w 2143140"/>
                <a:gd name="connsiteY21" fmla="*/ 126531 h 2143138"/>
                <a:gd name="connsiteX22" fmla="*/ 1666902 w 2143140"/>
                <a:gd name="connsiteY22" fmla="*/ 180591 h 2143138"/>
                <a:gd name="connsiteX23" fmla="*/ 1751363 w 2143140"/>
                <a:gd name="connsiteY23" fmla="*/ 243235 h 2143138"/>
                <a:gd name="connsiteX24" fmla="*/ 1829284 w 2143140"/>
                <a:gd name="connsiteY24" fmla="*/ 313855 h 2143138"/>
                <a:gd name="connsiteX25" fmla="*/ 1899904 w 2143140"/>
                <a:gd name="connsiteY25" fmla="*/ 391776 h 2143138"/>
                <a:gd name="connsiteX26" fmla="*/ 1962548 w 2143140"/>
                <a:gd name="connsiteY26" fmla="*/ 476237 h 2143138"/>
                <a:gd name="connsiteX27" fmla="*/ 2016609 w 2143140"/>
                <a:gd name="connsiteY27" fmla="*/ 566431 h 2143138"/>
                <a:gd name="connsiteX28" fmla="*/ 2061572 w 2143140"/>
                <a:gd name="connsiteY28" fmla="*/ 661501 h 2143138"/>
                <a:gd name="connsiteX29" fmla="*/ 2096998 w 2143140"/>
                <a:gd name="connsiteY29" fmla="*/ 760514 h 2143138"/>
                <a:gd name="connsiteX30" fmla="*/ 2122555 w 2143140"/>
                <a:gd name="connsiteY30" fmla="*/ 862517 h 2143138"/>
                <a:gd name="connsiteX31" fmla="*/ 2137975 w 2143140"/>
                <a:gd name="connsiteY31" fmla="*/ 966534 h 2143138"/>
                <a:gd name="connsiteX32" fmla="*/ 2143140 w 2143140"/>
                <a:gd name="connsiteY32" fmla="*/ 1071569 h 2143138"/>
                <a:gd name="connsiteX33" fmla="*/ 2137975 w 2143140"/>
                <a:gd name="connsiteY33" fmla="*/ 1176604 h 2143138"/>
                <a:gd name="connsiteX34" fmla="*/ 2122555 w 2143140"/>
                <a:gd name="connsiteY34" fmla="*/ 1280621 h 2143138"/>
                <a:gd name="connsiteX35" fmla="*/ 2096998 w 2143140"/>
                <a:gd name="connsiteY35" fmla="*/ 1382624 h 2143138"/>
                <a:gd name="connsiteX36" fmla="*/ 2061572 w 2143140"/>
                <a:gd name="connsiteY36" fmla="*/ 1481637 h 2143138"/>
                <a:gd name="connsiteX37" fmla="*/ 2016609 w 2143140"/>
                <a:gd name="connsiteY37" fmla="*/ 1576707 h 2143138"/>
                <a:gd name="connsiteX38" fmla="*/ 1962548 w 2143140"/>
                <a:gd name="connsiteY38" fmla="*/ 1666901 h 2143138"/>
                <a:gd name="connsiteX39" fmla="*/ 1899904 w 2143140"/>
                <a:gd name="connsiteY39" fmla="*/ 1751362 h 2143138"/>
                <a:gd name="connsiteX40" fmla="*/ 1829284 w 2143140"/>
                <a:gd name="connsiteY40" fmla="*/ 1829283 h 2143138"/>
                <a:gd name="connsiteX41" fmla="*/ 1751363 w 2143140"/>
                <a:gd name="connsiteY41" fmla="*/ 1899903 h 2143138"/>
                <a:gd name="connsiteX42" fmla="*/ 1666902 w 2143140"/>
                <a:gd name="connsiteY42" fmla="*/ 1962547 h 2143138"/>
                <a:gd name="connsiteX43" fmla="*/ 1576708 w 2143140"/>
                <a:gd name="connsiteY43" fmla="*/ 2016607 h 2143138"/>
                <a:gd name="connsiteX44" fmla="*/ 1481638 w 2143140"/>
                <a:gd name="connsiteY44" fmla="*/ 2061570 h 2143138"/>
                <a:gd name="connsiteX45" fmla="*/ 1382625 w 2143140"/>
                <a:gd name="connsiteY45" fmla="*/ 2096996 h 2143138"/>
                <a:gd name="connsiteX46" fmla="*/ 1280623 w 2143140"/>
                <a:gd name="connsiteY46" fmla="*/ 2122553 h 2143138"/>
                <a:gd name="connsiteX47" fmla="*/ 1176605 w 2143140"/>
                <a:gd name="connsiteY47" fmla="*/ 2137973 h 2143138"/>
                <a:gd name="connsiteX48" fmla="*/ 1071570 w 2143140"/>
                <a:gd name="connsiteY48" fmla="*/ 2143138 h 2143138"/>
                <a:gd name="connsiteX49" fmla="*/ 966535 w 2143140"/>
                <a:gd name="connsiteY49" fmla="*/ 2137973 h 2143138"/>
                <a:gd name="connsiteX50" fmla="*/ 862517 w 2143140"/>
                <a:gd name="connsiteY50" fmla="*/ 2122553 h 2143138"/>
                <a:gd name="connsiteX51" fmla="*/ 760515 w 2143140"/>
                <a:gd name="connsiteY51" fmla="*/ 2096996 h 2143138"/>
                <a:gd name="connsiteX52" fmla="*/ 661502 w 2143140"/>
                <a:gd name="connsiteY52" fmla="*/ 2061570 h 2143138"/>
                <a:gd name="connsiteX53" fmla="*/ 566432 w 2143140"/>
                <a:gd name="connsiteY53" fmla="*/ 2016607 h 2143138"/>
                <a:gd name="connsiteX54" fmla="*/ 476238 w 2143140"/>
                <a:gd name="connsiteY54" fmla="*/ 1962547 h 2143138"/>
                <a:gd name="connsiteX55" fmla="*/ 391777 w 2143140"/>
                <a:gd name="connsiteY55" fmla="*/ 1899903 h 2143138"/>
                <a:gd name="connsiteX56" fmla="*/ 313856 w 2143140"/>
                <a:gd name="connsiteY56" fmla="*/ 1829283 h 2143138"/>
                <a:gd name="connsiteX57" fmla="*/ 243236 w 2143140"/>
                <a:gd name="connsiteY57" fmla="*/ 1751362 h 2143138"/>
                <a:gd name="connsiteX58" fmla="*/ 180592 w 2143140"/>
                <a:gd name="connsiteY58" fmla="*/ 1666901 h 2143138"/>
                <a:gd name="connsiteX59" fmla="*/ 126531 w 2143140"/>
                <a:gd name="connsiteY59" fmla="*/ 1576707 h 2143138"/>
                <a:gd name="connsiteX60" fmla="*/ 81568 w 2143140"/>
                <a:gd name="connsiteY60" fmla="*/ 1481637 h 2143138"/>
                <a:gd name="connsiteX61" fmla="*/ 46142 w 2143140"/>
                <a:gd name="connsiteY61" fmla="*/ 1382624 h 2143138"/>
                <a:gd name="connsiteX62" fmla="*/ 20585 w 2143140"/>
                <a:gd name="connsiteY62" fmla="*/ 1280621 h 2143138"/>
                <a:gd name="connsiteX63" fmla="*/ 5165 w 2143140"/>
                <a:gd name="connsiteY63" fmla="*/ 1176604 h 2143138"/>
                <a:gd name="connsiteX64" fmla="*/ 0 w 2143140"/>
                <a:gd name="connsiteY64" fmla="*/ 1071569 h 214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43140" h="2143138">
                  <a:moveTo>
                    <a:pt x="0" y="1071569"/>
                  </a:moveTo>
                  <a:lnTo>
                    <a:pt x="5165" y="966534"/>
                  </a:lnTo>
                  <a:lnTo>
                    <a:pt x="20585" y="862517"/>
                  </a:lnTo>
                  <a:lnTo>
                    <a:pt x="46142" y="760514"/>
                  </a:lnTo>
                  <a:lnTo>
                    <a:pt x="81568" y="661501"/>
                  </a:lnTo>
                  <a:lnTo>
                    <a:pt x="126531" y="566431"/>
                  </a:lnTo>
                  <a:lnTo>
                    <a:pt x="180592" y="476237"/>
                  </a:lnTo>
                  <a:lnTo>
                    <a:pt x="243236" y="391776"/>
                  </a:lnTo>
                  <a:lnTo>
                    <a:pt x="313856" y="313855"/>
                  </a:lnTo>
                  <a:lnTo>
                    <a:pt x="391777" y="243235"/>
                  </a:lnTo>
                  <a:lnTo>
                    <a:pt x="476238" y="180591"/>
                  </a:lnTo>
                  <a:lnTo>
                    <a:pt x="566432" y="126531"/>
                  </a:lnTo>
                  <a:lnTo>
                    <a:pt x="661502" y="81568"/>
                  </a:lnTo>
                  <a:lnTo>
                    <a:pt x="760515" y="46142"/>
                  </a:lnTo>
                  <a:lnTo>
                    <a:pt x="862517" y="20585"/>
                  </a:lnTo>
                  <a:lnTo>
                    <a:pt x="966535" y="5165"/>
                  </a:lnTo>
                  <a:lnTo>
                    <a:pt x="1071570" y="0"/>
                  </a:lnTo>
                  <a:lnTo>
                    <a:pt x="1176605" y="5165"/>
                  </a:lnTo>
                  <a:lnTo>
                    <a:pt x="1280623" y="20585"/>
                  </a:lnTo>
                  <a:lnTo>
                    <a:pt x="1382625" y="46142"/>
                  </a:lnTo>
                  <a:lnTo>
                    <a:pt x="1481638" y="81568"/>
                  </a:lnTo>
                  <a:lnTo>
                    <a:pt x="1576708" y="126531"/>
                  </a:lnTo>
                  <a:lnTo>
                    <a:pt x="1666902" y="180591"/>
                  </a:lnTo>
                  <a:lnTo>
                    <a:pt x="1751363" y="243235"/>
                  </a:lnTo>
                  <a:lnTo>
                    <a:pt x="1829284" y="313855"/>
                  </a:lnTo>
                  <a:lnTo>
                    <a:pt x="1899904" y="391776"/>
                  </a:lnTo>
                  <a:lnTo>
                    <a:pt x="1962548" y="476237"/>
                  </a:lnTo>
                  <a:lnTo>
                    <a:pt x="2016609" y="566431"/>
                  </a:lnTo>
                  <a:lnTo>
                    <a:pt x="2061572" y="661501"/>
                  </a:lnTo>
                  <a:lnTo>
                    <a:pt x="2096998" y="760514"/>
                  </a:lnTo>
                  <a:lnTo>
                    <a:pt x="2122555" y="862517"/>
                  </a:lnTo>
                  <a:lnTo>
                    <a:pt x="2137975" y="966534"/>
                  </a:lnTo>
                  <a:lnTo>
                    <a:pt x="2143140" y="1071569"/>
                  </a:lnTo>
                  <a:lnTo>
                    <a:pt x="2137975" y="1176604"/>
                  </a:lnTo>
                  <a:lnTo>
                    <a:pt x="2122555" y="1280621"/>
                  </a:lnTo>
                  <a:lnTo>
                    <a:pt x="2096998" y="1382624"/>
                  </a:lnTo>
                  <a:lnTo>
                    <a:pt x="2061572" y="1481637"/>
                  </a:lnTo>
                  <a:lnTo>
                    <a:pt x="2016609" y="1576707"/>
                  </a:lnTo>
                  <a:lnTo>
                    <a:pt x="1962548" y="1666901"/>
                  </a:lnTo>
                  <a:lnTo>
                    <a:pt x="1899904" y="1751362"/>
                  </a:lnTo>
                  <a:lnTo>
                    <a:pt x="1829284" y="1829283"/>
                  </a:lnTo>
                  <a:lnTo>
                    <a:pt x="1751363" y="1899903"/>
                  </a:lnTo>
                  <a:lnTo>
                    <a:pt x="1666902" y="1962547"/>
                  </a:lnTo>
                  <a:lnTo>
                    <a:pt x="1576708" y="2016607"/>
                  </a:lnTo>
                  <a:lnTo>
                    <a:pt x="1481638" y="2061570"/>
                  </a:lnTo>
                  <a:lnTo>
                    <a:pt x="1382625" y="2096996"/>
                  </a:lnTo>
                  <a:lnTo>
                    <a:pt x="1280623" y="2122553"/>
                  </a:lnTo>
                  <a:lnTo>
                    <a:pt x="1176605" y="2137973"/>
                  </a:lnTo>
                  <a:lnTo>
                    <a:pt x="1071570" y="2143138"/>
                  </a:lnTo>
                  <a:lnTo>
                    <a:pt x="966535" y="2137973"/>
                  </a:lnTo>
                  <a:lnTo>
                    <a:pt x="862517" y="2122553"/>
                  </a:lnTo>
                  <a:lnTo>
                    <a:pt x="760515" y="2096996"/>
                  </a:lnTo>
                  <a:lnTo>
                    <a:pt x="661502" y="2061570"/>
                  </a:lnTo>
                  <a:lnTo>
                    <a:pt x="566432" y="2016607"/>
                  </a:lnTo>
                  <a:lnTo>
                    <a:pt x="476238" y="1962547"/>
                  </a:lnTo>
                  <a:lnTo>
                    <a:pt x="391777" y="1899903"/>
                  </a:lnTo>
                  <a:lnTo>
                    <a:pt x="313856" y="1829283"/>
                  </a:lnTo>
                  <a:lnTo>
                    <a:pt x="243236" y="1751362"/>
                  </a:lnTo>
                  <a:lnTo>
                    <a:pt x="180592" y="1666901"/>
                  </a:lnTo>
                  <a:lnTo>
                    <a:pt x="126531" y="1576707"/>
                  </a:lnTo>
                  <a:lnTo>
                    <a:pt x="81568" y="1481637"/>
                  </a:lnTo>
                  <a:lnTo>
                    <a:pt x="46142" y="1382624"/>
                  </a:lnTo>
                  <a:lnTo>
                    <a:pt x="20585" y="1280621"/>
                  </a:lnTo>
                  <a:lnTo>
                    <a:pt x="5165" y="1176604"/>
                  </a:lnTo>
                  <a:lnTo>
                    <a:pt x="0" y="1071569"/>
                  </a:lnTo>
                  <a:close/>
                </a:path>
              </a:pathLst>
            </a:cu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716" dirty="0"/>
            </a:p>
          </p:txBody>
        </p:sp>
        <p:sp>
          <p:nvSpPr>
            <p:cNvPr id="36" name="Freeform 16"/>
            <p:cNvSpPr>
              <a:spLocks noEditPoints="1"/>
            </p:cNvSpPr>
            <p:nvPr/>
          </p:nvSpPr>
          <p:spPr bwMode="auto">
            <a:xfrm>
              <a:off x="1723491" y="1756935"/>
              <a:ext cx="249370" cy="249370"/>
            </a:xfrm>
            <a:custGeom>
              <a:avLst/>
              <a:gdLst>
                <a:gd name="T0" fmla="*/ 280 w 280"/>
                <a:gd name="T1" fmla="*/ 140 h 280"/>
                <a:gd name="T2" fmla="*/ 140 w 280"/>
                <a:gd name="T3" fmla="*/ 280 h 280"/>
                <a:gd name="T4" fmla="*/ 0 w 280"/>
                <a:gd name="T5" fmla="*/ 140 h 280"/>
                <a:gd name="T6" fmla="*/ 140 w 280"/>
                <a:gd name="T7" fmla="*/ 0 h 280"/>
                <a:gd name="T8" fmla="*/ 280 w 280"/>
                <a:gd name="T9" fmla="*/ 140 h 280"/>
                <a:gd name="T10" fmla="*/ 165 w 280"/>
                <a:gd name="T11" fmla="*/ 68 h 280"/>
                <a:gd name="T12" fmla="*/ 140 w 280"/>
                <a:gd name="T13" fmla="*/ 44 h 280"/>
                <a:gd name="T14" fmla="*/ 115 w 280"/>
                <a:gd name="T15" fmla="*/ 68 h 280"/>
                <a:gd name="T16" fmla="*/ 140 w 280"/>
                <a:gd name="T17" fmla="*/ 93 h 280"/>
                <a:gd name="T18" fmla="*/ 165 w 280"/>
                <a:gd name="T19" fmla="*/ 68 h 280"/>
                <a:gd name="T20" fmla="*/ 161 w 280"/>
                <a:gd name="T21" fmla="*/ 114 h 280"/>
                <a:gd name="T22" fmla="*/ 119 w 280"/>
                <a:gd name="T23" fmla="*/ 114 h 280"/>
                <a:gd name="T24" fmla="*/ 119 w 280"/>
                <a:gd name="T25" fmla="*/ 234 h 280"/>
                <a:gd name="T26" fmla="*/ 161 w 280"/>
                <a:gd name="T27" fmla="*/ 234 h 280"/>
                <a:gd name="T28" fmla="*/ 161 w 280"/>
                <a:gd name="T29" fmla="*/ 11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80">
                  <a:moveTo>
                    <a:pt x="280" y="140"/>
                  </a:moveTo>
                  <a:cubicBezTo>
                    <a:pt x="280" y="218"/>
                    <a:pt x="217" y="280"/>
                    <a:pt x="140" y="280"/>
                  </a:cubicBezTo>
                  <a:cubicBezTo>
                    <a:pt x="62" y="280"/>
                    <a:pt x="0" y="218"/>
                    <a:pt x="0" y="140"/>
                  </a:cubicBezTo>
                  <a:cubicBezTo>
                    <a:pt x="0" y="63"/>
                    <a:pt x="62" y="0"/>
                    <a:pt x="140" y="0"/>
                  </a:cubicBezTo>
                  <a:cubicBezTo>
                    <a:pt x="217" y="0"/>
                    <a:pt x="280" y="63"/>
                    <a:pt x="280" y="140"/>
                  </a:cubicBezTo>
                  <a:close/>
                  <a:moveTo>
                    <a:pt x="165" y="68"/>
                  </a:moveTo>
                  <a:cubicBezTo>
                    <a:pt x="165" y="55"/>
                    <a:pt x="154" y="44"/>
                    <a:pt x="140" y="44"/>
                  </a:cubicBezTo>
                  <a:cubicBezTo>
                    <a:pt x="126" y="44"/>
                    <a:pt x="115" y="55"/>
                    <a:pt x="115" y="68"/>
                  </a:cubicBezTo>
                  <a:cubicBezTo>
                    <a:pt x="115" y="82"/>
                    <a:pt x="126" y="93"/>
                    <a:pt x="140" y="93"/>
                  </a:cubicBezTo>
                  <a:cubicBezTo>
                    <a:pt x="154" y="93"/>
                    <a:pt x="165" y="82"/>
                    <a:pt x="165" y="68"/>
                  </a:cubicBezTo>
                  <a:close/>
                  <a:moveTo>
                    <a:pt x="161" y="114"/>
                  </a:moveTo>
                  <a:cubicBezTo>
                    <a:pt x="119" y="114"/>
                    <a:pt x="119" y="114"/>
                    <a:pt x="119" y="114"/>
                  </a:cubicBezTo>
                  <a:cubicBezTo>
                    <a:pt x="119" y="234"/>
                    <a:pt x="119" y="234"/>
                    <a:pt x="119" y="234"/>
                  </a:cubicBezTo>
                  <a:cubicBezTo>
                    <a:pt x="161" y="234"/>
                    <a:pt x="161" y="234"/>
                    <a:pt x="161" y="234"/>
                  </a:cubicBezTo>
                  <a:lnTo>
                    <a:pt x="161" y="11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endParaRPr lang="en-US" sz="1716"/>
            </a:p>
          </p:txBody>
        </p:sp>
      </p:grpSp>
      <p:sp>
        <p:nvSpPr>
          <p:cNvPr id="37" name="TextBox 36"/>
          <p:cNvSpPr txBox="1"/>
          <p:nvPr/>
        </p:nvSpPr>
        <p:spPr>
          <a:xfrm>
            <a:off x="7015902" y="4219286"/>
            <a:ext cx="2850229" cy="192360"/>
          </a:xfrm>
          <a:prstGeom prst="rect">
            <a:avLst/>
          </a:prstGeom>
          <a:noFill/>
        </p:spPr>
        <p:txBody>
          <a:bodyPr wrap="square" lIns="0" tIns="0" rIns="0" bIns="0" rtlCol="0">
            <a:spAutoFit/>
          </a:bodyPr>
          <a:lstStyle/>
          <a:p>
            <a:pPr>
              <a:lnSpc>
                <a:spcPts val="1517"/>
              </a:lnSpc>
              <a:spcAft>
                <a:spcPts val="650"/>
              </a:spcAft>
            </a:pPr>
            <a:r>
              <a:rPr lang="ko-KR" altLang="en-US" sz="1400" dirty="0" smtClean="0">
                <a:solidFill>
                  <a:srgbClr val="19B49B"/>
                </a:solidFill>
                <a:latin typeface="경기천년제목 Bold" panose="02020803020101020101" pitchFamily="18" charset="-127"/>
                <a:ea typeface="경기천년제목 Bold" panose="02020803020101020101" pitchFamily="18" charset="-127"/>
              </a:rPr>
              <a:t>저온형 연료전지를 이용한 전력 생산</a:t>
            </a:r>
            <a:endParaRPr lang="en-US" sz="1400" dirty="0">
              <a:solidFill>
                <a:srgbClr val="19B49B"/>
              </a:solidFill>
              <a:latin typeface="경기천년제목 Bold" panose="02020803020101020101" pitchFamily="18" charset="-127"/>
              <a:ea typeface="경기천년제목 Bold" panose="02020803020101020101" pitchFamily="18" charset="-127"/>
            </a:endParaRPr>
          </a:p>
        </p:txBody>
      </p:sp>
      <p:grpSp>
        <p:nvGrpSpPr>
          <p:cNvPr id="50" name="그룹 49"/>
          <p:cNvGrpSpPr/>
          <p:nvPr/>
        </p:nvGrpSpPr>
        <p:grpSpPr>
          <a:xfrm>
            <a:off x="3144934" y="1533739"/>
            <a:ext cx="288000" cy="288000"/>
            <a:chOff x="1701795" y="1737620"/>
            <a:chExt cx="288000" cy="288000"/>
          </a:xfrm>
        </p:grpSpPr>
        <p:sp>
          <p:nvSpPr>
            <p:cNvPr id="51" name="Freeform 104"/>
            <p:cNvSpPr/>
            <p:nvPr/>
          </p:nvSpPr>
          <p:spPr>
            <a:xfrm>
              <a:off x="1701795" y="1737620"/>
              <a:ext cx="288000" cy="288000"/>
            </a:xfrm>
            <a:custGeom>
              <a:avLst/>
              <a:gdLst>
                <a:gd name="connsiteX0" fmla="*/ 0 w 2143140"/>
                <a:gd name="connsiteY0" fmla="*/ 1071569 h 2143138"/>
                <a:gd name="connsiteX1" fmla="*/ 5165 w 2143140"/>
                <a:gd name="connsiteY1" fmla="*/ 966534 h 2143138"/>
                <a:gd name="connsiteX2" fmla="*/ 20585 w 2143140"/>
                <a:gd name="connsiteY2" fmla="*/ 862517 h 2143138"/>
                <a:gd name="connsiteX3" fmla="*/ 46142 w 2143140"/>
                <a:gd name="connsiteY3" fmla="*/ 760514 h 2143138"/>
                <a:gd name="connsiteX4" fmla="*/ 81568 w 2143140"/>
                <a:gd name="connsiteY4" fmla="*/ 661501 h 2143138"/>
                <a:gd name="connsiteX5" fmla="*/ 126531 w 2143140"/>
                <a:gd name="connsiteY5" fmla="*/ 566431 h 2143138"/>
                <a:gd name="connsiteX6" fmla="*/ 180592 w 2143140"/>
                <a:gd name="connsiteY6" fmla="*/ 476237 h 2143138"/>
                <a:gd name="connsiteX7" fmla="*/ 243236 w 2143140"/>
                <a:gd name="connsiteY7" fmla="*/ 391776 h 2143138"/>
                <a:gd name="connsiteX8" fmla="*/ 313856 w 2143140"/>
                <a:gd name="connsiteY8" fmla="*/ 313855 h 2143138"/>
                <a:gd name="connsiteX9" fmla="*/ 391777 w 2143140"/>
                <a:gd name="connsiteY9" fmla="*/ 243235 h 2143138"/>
                <a:gd name="connsiteX10" fmla="*/ 476238 w 2143140"/>
                <a:gd name="connsiteY10" fmla="*/ 180591 h 2143138"/>
                <a:gd name="connsiteX11" fmla="*/ 566432 w 2143140"/>
                <a:gd name="connsiteY11" fmla="*/ 126531 h 2143138"/>
                <a:gd name="connsiteX12" fmla="*/ 661502 w 2143140"/>
                <a:gd name="connsiteY12" fmla="*/ 81568 h 2143138"/>
                <a:gd name="connsiteX13" fmla="*/ 760515 w 2143140"/>
                <a:gd name="connsiteY13" fmla="*/ 46142 h 2143138"/>
                <a:gd name="connsiteX14" fmla="*/ 862517 w 2143140"/>
                <a:gd name="connsiteY14" fmla="*/ 20585 h 2143138"/>
                <a:gd name="connsiteX15" fmla="*/ 966535 w 2143140"/>
                <a:gd name="connsiteY15" fmla="*/ 5165 h 2143138"/>
                <a:gd name="connsiteX16" fmla="*/ 1071570 w 2143140"/>
                <a:gd name="connsiteY16" fmla="*/ 0 h 2143138"/>
                <a:gd name="connsiteX17" fmla="*/ 1176605 w 2143140"/>
                <a:gd name="connsiteY17" fmla="*/ 5165 h 2143138"/>
                <a:gd name="connsiteX18" fmla="*/ 1280623 w 2143140"/>
                <a:gd name="connsiteY18" fmla="*/ 20585 h 2143138"/>
                <a:gd name="connsiteX19" fmla="*/ 1382625 w 2143140"/>
                <a:gd name="connsiteY19" fmla="*/ 46142 h 2143138"/>
                <a:gd name="connsiteX20" fmla="*/ 1481638 w 2143140"/>
                <a:gd name="connsiteY20" fmla="*/ 81568 h 2143138"/>
                <a:gd name="connsiteX21" fmla="*/ 1576708 w 2143140"/>
                <a:gd name="connsiteY21" fmla="*/ 126531 h 2143138"/>
                <a:gd name="connsiteX22" fmla="*/ 1666902 w 2143140"/>
                <a:gd name="connsiteY22" fmla="*/ 180591 h 2143138"/>
                <a:gd name="connsiteX23" fmla="*/ 1751363 w 2143140"/>
                <a:gd name="connsiteY23" fmla="*/ 243235 h 2143138"/>
                <a:gd name="connsiteX24" fmla="*/ 1829284 w 2143140"/>
                <a:gd name="connsiteY24" fmla="*/ 313855 h 2143138"/>
                <a:gd name="connsiteX25" fmla="*/ 1899904 w 2143140"/>
                <a:gd name="connsiteY25" fmla="*/ 391776 h 2143138"/>
                <a:gd name="connsiteX26" fmla="*/ 1962548 w 2143140"/>
                <a:gd name="connsiteY26" fmla="*/ 476237 h 2143138"/>
                <a:gd name="connsiteX27" fmla="*/ 2016609 w 2143140"/>
                <a:gd name="connsiteY27" fmla="*/ 566431 h 2143138"/>
                <a:gd name="connsiteX28" fmla="*/ 2061572 w 2143140"/>
                <a:gd name="connsiteY28" fmla="*/ 661501 h 2143138"/>
                <a:gd name="connsiteX29" fmla="*/ 2096998 w 2143140"/>
                <a:gd name="connsiteY29" fmla="*/ 760514 h 2143138"/>
                <a:gd name="connsiteX30" fmla="*/ 2122555 w 2143140"/>
                <a:gd name="connsiteY30" fmla="*/ 862517 h 2143138"/>
                <a:gd name="connsiteX31" fmla="*/ 2137975 w 2143140"/>
                <a:gd name="connsiteY31" fmla="*/ 966534 h 2143138"/>
                <a:gd name="connsiteX32" fmla="*/ 2143140 w 2143140"/>
                <a:gd name="connsiteY32" fmla="*/ 1071569 h 2143138"/>
                <a:gd name="connsiteX33" fmla="*/ 2137975 w 2143140"/>
                <a:gd name="connsiteY33" fmla="*/ 1176604 h 2143138"/>
                <a:gd name="connsiteX34" fmla="*/ 2122555 w 2143140"/>
                <a:gd name="connsiteY34" fmla="*/ 1280621 h 2143138"/>
                <a:gd name="connsiteX35" fmla="*/ 2096998 w 2143140"/>
                <a:gd name="connsiteY35" fmla="*/ 1382624 h 2143138"/>
                <a:gd name="connsiteX36" fmla="*/ 2061572 w 2143140"/>
                <a:gd name="connsiteY36" fmla="*/ 1481637 h 2143138"/>
                <a:gd name="connsiteX37" fmla="*/ 2016609 w 2143140"/>
                <a:gd name="connsiteY37" fmla="*/ 1576707 h 2143138"/>
                <a:gd name="connsiteX38" fmla="*/ 1962548 w 2143140"/>
                <a:gd name="connsiteY38" fmla="*/ 1666901 h 2143138"/>
                <a:gd name="connsiteX39" fmla="*/ 1899904 w 2143140"/>
                <a:gd name="connsiteY39" fmla="*/ 1751362 h 2143138"/>
                <a:gd name="connsiteX40" fmla="*/ 1829284 w 2143140"/>
                <a:gd name="connsiteY40" fmla="*/ 1829283 h 2143138"/>
                <a:gd name="connsiteX41" fmla="*/ 1751363 w 2143140"/>
                <a:gd name="connsiteY41" fmla="*/ 1899903 h 2143138"/>
                <a:gd name="connsiteX42" fmla="*/ 1666902 w 2143140"/>
                <a:gd name="connsiteY42" fmla="*/ 1962547 h 2143138"/>
                <a:gd name="connsiteX43" fmla="*/ 1576708 w 2143140"/>
                <a:gd name="connsiteY43" fmla="*/ 2016607 h 2143138"/>
                <a:gd name="connsiteX44" fmla="*/ 1481638 w 2143140"/>
                <a:gd name="connsiteY44" fmla="*/ 2061570 h 2143138"/>
                <a:gd name="connsiteX45" fmla="*/ 1382625 w 2143140"/>
                <a:gd name="connsiteY45" fmla="*/ 2096996 h 2143138"/>
                <a:gd name="connsiteX46" fmla="*/ 1280623 w 2143140"/>
                <a:gd name="connsiteY46" fmla="*/ 2122553 h 2143138"/>
                <a:gd name="connsiteX47" fmla="*/ 1176605 w 2143140"/>
                <a:gd name="connsiteY47" fmla="*/ 2137973 h 2143138"/>
                <a:gd name="connsiteX48" fmla="*/ 1071570 w 2143140"/>
                <a:gd name="connsiteY48" fmla="*/ 2143138 h 2143138"/>
                <a:gd name="connsiteX49" fmla="*/ 966535 w 2143140"/>
                <a:gd name="connsiteY49" fmla="*/ 2137973 h 2143138"/>
                <a:gd name="connsiteX50" fmla="*/ 862517 w 2143140"/>
                <a:gd name="connsiteY50" fmla="*/ 2122553 h 2143138"/>
                <a:gd name="connsiteX51" fmla="*/ 760515 w 2143140"/>
                <a:gd name="connsiteY51" fmla="*/ 2096996 h 2143138"/>
                <a:gd name="connsiteX52" fmla="*/ 661502 w 2143140"/>
                <a:gd name="connsiteY52" fmla="*/ 2061570 h 2143138"/>
                <a:gd name="connsiteX53" fmla="*/ 566432 w 2143140"/>
                <a:gd name="connsiteY53" fmla="*/ 2016607 h 2143138"/>
                <a:gd name="connsiteX54" fmla="*/ 476238 w 2143140"/>
                <a:gd name="connsiteY54" fmla="*/ 1962547 h 2143138"/>
                <a:gd name="connsiteX55" fmla="*/ 391777 w 2143140"/>
                <a:gd name="connsiteY55" fmla="*/ 1899903 h 2143138"/>
                <a:gd name="connsiteX56" fmla="*/ 313856 w 2143140"/>
                <a:gd name="connsiteY56" fmla="*/ 1829283 h 2143138"/>
                <a:gd name="connsiteX57" fmla="*/ 243236 w 2143140"/>
                <a:gd name="connsiteY57" fmla="*/ 1751362 h 2143138"/>
                <a:gd name="connsiteX58" fmla="*/ 180592 w 2143140"/>
                <a:gd name="connsiteY58" fmla="*/ 1666901 h 2143138"/>
                <a:gd name="connsiteX59" fmla="*/ 126531 w 2143140"/>
                <a:gd name="connsiteY59" fmla="*/ 1576707 h 2143138"/>
                <a:gd name="connsiteX60" fmla="*/ 81568 w 2143140"/>
                <a:gd name="connsiteY60" fmla="*/ 1481637 h 2143138"/>
                <a:gd name="connsiteX61" fmla="*/ 46142 w 2143140"/>
                <a:gd name="connsiteY61" fmla="*/ 1382624 h 2143138"/>
                <a:gd name="connsiteX62" fmla="*/ 20585 w 2143140"/>
                <a:gd name="connsiteY62" fmla="*/ 1280621 h 2143138"/>
                <a:gd name="connsiteX63" fmla="*/ 5165 w 2143140"/>
                <a:gd name="connsiteY63" fmla="*/ 1176604 h 2143138"/>
                <a:gd name="connsiteX64" fmla="*/ 0 w 2143140"/>
                <a:gd name="connsiteY64" fmla="*/ 1071569 h 214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43140" h="2143138">
                  <a:moveTo>
                    <a:pt x="0" y="1071569"/>
                  </a:moveTo>
                  <a:lnTo>
                    <a:pt x="5165" y="966534"/>
                  </a:lnTo>
                  <a:lnTo>
                    <a:pt x="20585" y="862517"/>
                  </a:lnTo>
                  <a:lnTo>
                    <a:pt x="46142" y="760514"/>
                  </a:lnTo>
                  <a:lnTo>
                    <a:pt x="81568" y="661501"/>
                  </a:lnTo>
                  <a:lnTo>
                    <a:pt x="126531" y="566431"/>
                  </a:lnTo>
                  <a:lnTo>
                    <a:pt x="180592" y="476237"/>
                  </a:lnTo>
                  <a:lnTo>
                    <a:pt x="243236" y="391776"/>
                  </a:lnTo>
                  <a:lnTo>
                    <a:pt x="313856" y="313855"/>
                  </a:lnTo>
                  <a:lnTo>
                    <a:pt x="391777" y="243235"/>
                  </a:lnTo>
                  <a:lnTo>
                    <a:pt x="476238" y="180591"/>
                  </a:lnTo>
                  <a:lnTo>
                    <a:pt x="566432" y="126531"/>
                  </a:lnTo>
                  <a:lnTo>
                    <a:pt x="661502" y="81568"/>
                  </a:lnTo>
                  <a:lnTo>
                    <a:pt x="760515" y="46142"/>
                  </a:lnTo>
                  <a:lnTo>
                    <a:pt x="862517" y="20585"/>
                  </a:lnTo>
                  <a:lnTo>
                    <a:pt x="966535" y="5165"/>
                  </a:lnTo>
                  <a:lnTo>
                    <a:pt x="1071570" y="0"/>
                  </a:lnTo>
                  <a:lnTo>
                    <a:pt x="1176605" y="5165"/>
                  </a:lnTo>
                  <a:lnTo>
                    <a:pt x="1280623" y="20585"/>
                  </a:lnTo>
                  <a:lnTo>
                    <a:pt x="1382625" y="46142"/>
                  </a:lnTo>
                  <a:lnTo>
                    <a:pt x="1481638" y="81568"/>
                  </a:lnTo>
                  <a:lnTo>
                    <a:pt x="1576708" y="126531"/>
                  </a:lnTo>
                  <a:lnTo>
                    <a:pt x="1666902" y="180591"/>
                  </a:lnTo>
                  <a:lnTo>
                    <a:pt x="1751363" y="243235"/>
                  </a:lnTo>
                  <a:lnTo>
                    <a:pt x="1829284" y="313855"/>
                  </a:lnTo>
                  <a:lnTo>
                    <a:pt x="1899904" y="391776"/>
                  </a:lnTo>
                  <a:lnTo>
                    <a:pt x="1962548" y="476237"/>
                  </a:lnTo>
                  <a:lnTo>
                    <a:pt x="2016609" y="566431"/>
                  </a:lnTo>
                  <a:lnTo>
                    <a:pt x="2061572" y="661501"/>
                  </a:lnTo>
                  <a:lnTo>
                    <a:pt x="2096998" y="760514"/>
                  </a:lnTo>
                  <a:lnTo>
                    <a:pt x="2122555" y="862517"/>
                  </a:lnTo>
                  <a:lnTo>
                    <a:pt x="2137975" y="966534"/>
                  </a:lnTo>
                  <a:lnTo>
                    <a:pt x="2143140" y="1071569"/>
                  </a:lnTo>
                  <a:lnTo>
                    <a:pt x="2137975" y="1176604"/>
                  </a:lnTo>
                  <a:lnTo>
                    <a:pt x="2122555" y="1280621"/>
                  </a:lnTo>
                  <a:lnTo>
                    <a:pt x="2096998" y="1382624"/>
                  </a:lnTo>
                  <a:lnTo>
                    <a:pt x="2061572" y="1481637"/>
                  </a:lnTo>
                  <a:lnTo>
                    <a:pt x="2016609" y="1576707"/>
                  </a:lnTo>
                  <a:lnTo>
                    <a:pt x="1962548" y="1666901"/>
                  </a:lnTo>
                  <a:lnTo>
                    <a:pt x="1899904" y="1751362"/>
                  </a:lnTo>
                  <a:lnTo>
                    <a:pt x="1829284" y="1829283"/>
                  </a:lnTo>
                  <a:lnTo>
                    <a:pt x="1751363" y="1899903"/>
                  </a:lnTo>
                  <a:lnTo>
                    <a:pt x="1666902" y="1962547"/>
                  </a:lnTo>
                  <a:lnTo>
                    <a:pt x="1576708" y="2016607"/>
                  </a:lnTo>
                  <a:lnTo>
                    <a:pt x="1481638" y="2061570"/>
                  </a:lnTo>
                  <a:lnTo>
                    <a:pt x="1382625" y="2096996"/>
                  </a:lnTo>
                  <a:lnTo>
                    <a:pt x="1280623" y="2122553"/>
                  </a:lnTo>
                  <a:lnTo>
                    <a:pt x="1176605" y="2137973"/>
                  </a:lnTo>
                  <a:lnTo>
                    <a:pt x="1071570" y="2143138"/>
                  </a:lnTo>
                  <a:lnTo>
                    <a:pt x="966535" y="2137973"/>
                  </a:lnTo>
                  <a:lnTo>
                    <a:pt x="862517" y="2122553"/>
                  </a:lnTo>
                  <a:lnTo>
                    <a:pt x="760515" y="2096996"/>
                  </a:lnTo>
                  <a:lnTo>
                    <a:pt x="661502" y="2061570"/>
                  </a:lnTo>
                  <a:lnTo>
                    <a:pt x="566432" y="2016607"/>
                  </a:lnTo>
                  <a:lnTo>
                    <a:pt x="476238" y="1962547"/>
                  </a:lnTo>
                  <a:lnTo>
                    <a:pt x="391777" y="1899903"/>
                  </a:lnTo>
                  <a:lnTo>
                    <a:pt x="313856" y="1829283"/>
                  </a:lnTo>
                  <a:lnTo>
                    <a:pt x="243236" y="1751362"/>
                  </a:lnTo>
                  <a:lnTo>
                    <a:pt x="180592" y="1666901"/>
                  </a:lnTo>
                  <a:lnTo>
                    <a:pt x="126531" y="1576707"/>
                  </a:lnTo>
                  <a:lnTo>
                    <a:pt x="81568" y="1481637"/>
                  </a:lnTo>
                  <a:lnTo>
                    <a:pt x="46142" y="1382624"/>
                  </a:lnTo>
                  <a:lnTo>
                    <a:pt x="20585" y="1280621"/>
                  </a:lnTo>
                  <a:lnTo>
                    <a:pt x="5165" y="1176604"/>
                  </a:lnTo>
                  <a:lnTo>
                    <a:pt x="0" y="1071569"/>
                  </a:lnTo>
                  <a:close/>
                </a:path>
              </a:pathLst>
            </a:custGeom>
            <a:solidFill>
              <a:schemeClr val="accent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716" dirty="0"/>
            </a:p>
          </p:txBody>
        </p:sp>
        <p:sp>
          <p:nvSpPr>
            <p:cNvPr id="52" name="Freeform 16"/>
            <p:cNvSpPr>
              <a:spLocks noEditPoints="1"/>
            </p:cNvSpPr>
            <p:nvPr/>
          </p:nvSpPr>
          <p:spPr bwMode="auto">
            <a:xfrm>
              <a:off x="1723491" y="1756935"/>
              <a:ext cx="249370" cy="249370"/>
            </a:xfrm>
            <a:custGeom>
              <a:avLst/>
              <a:gdLst>
                <a:gd name="T0" fmla="*/ 280 w 280"/>
                <a:gd name="T1" fmla="*/ 140 h 280"/>
                <a:gd name="T2" fmla="*/ 140 w 280"/>
                <a:gd name="T3" fmla="*/ 280 h 280"/>
                <a:gd name="T4" fmla="*/ 0 w 280"/>
                <a:gd name="T5" fmla="*/ 140 h 280"/>
                <a:gd name="T6" fmla="*/ 140 w 280"/>
                <a:gd name="T7" fmla="*/ 0 h 280"/>
                <a:gd name="T8" fmla="*/ 280 w 280"/>
                <a:gd name="T9" fmla="*/ 140 h 280"/>
                <a:gd name="T10" fmla="*/ 165 w 280"/>
                <a:gd name="T11" fmla="*/ 68 h 280"/>
                <a:gd name="T12" fmla="*/ 140 w 280"/>
                <a:gd name="T13" fmla="*/ 44 h 280"/>
                <a:gd name="T14" fmla="*/ 115 w 280"/>
                <a:gd name="T15" fmla="*/ 68 h 280"/>
                <a:gd name="T16" fmla="*/ 140 w 280"/>
                <a:gd name="T17" fmla="*/ 93 h 280"/>
                <a:gd name="T18" fmla="*/ 165 w 280"/>
                <a:gd name="T19" fmla="*/ 68 h 280"/>
                <a:gd name="T20" fmla="*/ 161 w 280"/>
                <a:gd name="T21" fmla="*/ 114 h 280"/>
                <a:gd name="T22" fmla="*/ 119 w 280"/>
                <a:gd name="T23" fmla="*/ 114 h 280"/>
                <a:gd name="T24" fmla="*/ 119 w 280"/>
                <a:gd name="T25" fmla="*/ 234 h 280"/>
                <a:gd name="T26" fmla="*/ 161 w 280"/>
                <a:gd name="T27" fmla="*/ 234 h 280"/>
                <a:gd name="T28" fmla="*/ 161 w 280"/>
                <a:gd name="T29" fmla="*/ 11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80">
                  <a:moveTo>
                    <a:pt x="280" y="140"/>
                  </a:moveTo>
                  <a:cubicBezTo>
                    <a:pt x="280" y="218"/>
                    <a:pt x="217" y="280"/>
                    <a:pt x="140" y="280"/>
                  </a:cubicBezTo>
                  <a:cubicBezTo>
                    <a:pt x="62" y="280"/>
                    <a:pt x="0" y="218"/>
                    <a:pt x="0" y="140"/>
                  </a:cubicBezTo>
                  <a:cubicBezTo>
                    <a:pt x="0" y="63"/>
                    <a:pt x="62" y="0"/>
                    <a:pt x="140" y="0"/>
                  </a:cubicBezTo>
                  <a:cubicBezTo>
                    <a:pt x="217" y="0"/>
                    <a:pt x="280" y="63"/>
                    <a:pt x="280" y="140"/>
                  </a:cubicBezTo>
                  <a:close/>
                  <a:moveTo>
                    <a:pt x="165" y="68"/>
                  </a:moveTo>
                  <a:cubicBezTo>
                    <a:pt x="165" y="55"/>
                    <a:pt x="154" y="44"/>
                    <a:pt x="140" y="44"/>
                  </a:cubicBezTo>
                  <a:cubicBezTo>
                    <a:pt x="126" y="44"/>
                    <a:pt x="115" y="55"/>
                    <a:pt x="115" y="68"/>
                  </a:cubicBezTo>
                  <a:cubicBezTo>
                    <a:pt x="115" y="82"/>
                    <a:pt x="126" y="93"/>
                    <a:pt x="140" y="93"/>
                  </a:cubicBezTo>
                  <a:cubicBezTo>
                    <a:pt x="154" y="93"/>
                    <a:pt x="165" y="82"/>
                    <a:pt x="165" y="68"/>
                  </a:cubicBezTo>
                  <a:close/>
                  <a:moveTo>
                    <a:pt x="161" y="114"/>
                  </a:moveTo>
                  <a:cubicBezTo>
                    <a:pt x="119" y="114"/>
                    <a:pt x="119" y="114"/>
                    <a:pt x="119" y="114"/>
                  </a:cubicBezTo>
                  <a:cubicBezTo>
                    <a:pt x="119" y="234"/>
                    <a:pt x="119" y="234"/>
                    <a:pt x="119" y="234"/>
                  </a:cubicBezTo>
                  <a:cubicBezTo>
                    <a:pt x="161" y="234"/>
                    <a:pt x="161" y="234"/>
                    <a:pt x="161" y="234"/>
                  </a:cubicBezTo>
                  <a:lnTo>
                    <a:pt x="161" y="11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endParaRPr lang="en-US" sz="1716"/>
            </a:p>
          </p:txBody>
        </p:sp>
      </p:grpSp>
      <p:sp>
        <p:nvSpPr>
          <p:cNvPr id="45" name="Rectangle 14"/>
          <p:cNvSpPr/>
          <p:nvPr/>
        </p:nvSpPr>
        <p:spPr>
          <a:xfrm>
            <a:off x="0" y="1423303"/>
            <a:ext cx="1027414" cy="4701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기존 공정</a:t>
            </a:r>
            <a:endPar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pPr algn="ctr"/>
            <a:endParaRPr lang="en-US" altLang="ko-KR"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 재생에너지</a:t>
            </a:r>
            <a:endPar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수전해</a:t>
            </a:r>
            <a:endPar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연료전지</a:t>
            </a:r>
            <a:endParaRPr lang="en-US" altLang="ko-KR"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pPr algn="ctr"/>
            <a:r>
              <a:rPr lang="ko-KR" altLang="en-US" sz="14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개념도</a:t>
            </a:r>
            <a:endParaRPr lang="en-US" sz="1400" dirty="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
        <p:nvSpPr>
          <p:cNvPr id="3" name="직사각형 2"/>
          <p:cNvSpPr/>
          <p:nvPr/>
        </p:nvSpPr>
        <p:spPr>
          <a:xfrm>
            <a:off x="1311965" y="4820478"/>
            <a:ext cx="2792896" cy="1304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p:cNvSpPr/>
          <p:nvPr/>
        </p:nvSpPr>
        <p:spPr>
          <a:xfrm>
            <a:off x="3144934" y="4277540"/>
            <a:ext cx="592346" cy="960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p:cNvSpPr/>
          <p:nvPr/>
        </p:nvSpPr>
        <p:spPr>
          <a:xfrm>
            <a:off x="3258524" y="3692082"/>
            <a:ext cx="592346" cy="613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p:cNvSpPr/>
          <p:nvPr/>
        </p:nvSpPr>
        <p:spPr>
          <a:xfrm>
            <a:off x="6487222" y="1659835"/>
            <a:ext cx="1056578" cy="1180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p:cNvSpPr/>
          <p:nvPr/>
        </p:nvSpPr>
        <p:spPr>
          <a:xfrm>
            <a:off x="7355166" y="1513010"/>
            <a:ext cx="1056578" cy="1180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14"/>
          <p:cNvSpPr/>
          <p:nvPr/>
        </p:nvSpPr>
        <p:spPr>
          <a:xfrm>
            <a:off x="988000" y="4469467"/>
            <a:ext cx="2629843" cy="16557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 </a:t>
            </a:r>
            <a:r>
              <a:rPr lang="ko-KR" altLang="en-US" sz="1400"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단점</a:t>
            </a:r>
            <a:endParaRPr lang="en-US" altLang="ko-KR" sz="1400"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endParaRPr lang="en-US" altLang="ko-KR" sz="500" dirty="0" smtClean="0">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r>
              <a:rPr lang="ko-KR" altLang="en-US" sz="1400"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 분리된 산소 미사용으로 </a:t>
            </a:r>
            <a:endParaRPr lang="en-US" altLang="ko-KR" sz="1400"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r>
              <a:rPr lang="en-US" altLang="ko-KR" sz="1400" dirty="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 </a:t>
            </a:r>
            <a:r>
              <a:rPr lang="en-US" altLang="ko-KR" sz="1400"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    </a:t>
            </a:r>
            <a:r>
              <a:rPr lang="ko-KR" altLang="en-US" sz="1400"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부가가치 창출 미비</a:t>
            </a:r>
            <a:endParaRPr lang="en-US" altLang="ko-KR" sz="1400"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r>
              <a:rPr lang="ko-KR" altLang="en-US" sz="1400" dirty="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 </a:t>
            </a:r>
            <a:r>
              <a:rPr lang="ko-KR" altLang="en-US" sz="1400"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저온형 연료전지 이용으로 낮은 </a:t>
            </a:r>
            <a:endParaRPr lang="en-US" altLang="ko-KR" sz="1400"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r>
              <a:rPr lang="en-US" altLang="ko-KR" sz="1400" dirty="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 </a:t>
            </a:r>
            <a:r>
              <a:rPr lang="en-US" altLang="ko-KR" sz="1400"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    </a:t>
            </a:r>
            <a:r>
              <a:rPr lang="ko-KR" altLang="en-US" sz="1400"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발전 효율</a:t>
            </a:r>
            <a:endParaRPr lang="en-US" altLang="ko-KR" sz="1400"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r>
              <a:rPr lang="ko-KR" altLang="en-US" sz="1400" dirty="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 폐열 </a:t>
            </a:r>
            <a:r>
              <a:rPr lang="ko-KR" altLang="en-US" sz="1400"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활용으로 인한 부가가치 </a:t>
            </a:r>
            <a:endParaRPr lang="en-US" altLang="ko-KR" sz="1400"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a:p>
            <a:r>
              <a:rPr lang="en-US" altLang="ko-KR" sz="1400" dirty="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 </a:t>
            </a:r>
            <a:r>
              <a:rPr lang="en-US" altLang="ko-KR" sz="1400"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    </a:t>
            </a:r>
            <a:r>
              <a:rPr lang="ko-KR" altLang="en-US" sz="1400" dirty="0" smtClean="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rPr>
              <a:t>창출 불가</a:t>
            </a:r>
            <a:endParaRPr lang="en-US" sz="1400" dirty="0">
              <a:solidFill>
                <a:srgbClr val="FFC000"/>
              </a:solidFill>
              <a:effectLst>
                <a:outerShdw blurRad="38100" dist="38100" dir="2700000" algn="tl">
                  <a:srgbClr val="000000">
                    <a:alpha val="43137"/>
                  </a:srgbClr>
                </a:outerShdw>
              </a:effectLst>
              <a:latin typeface="경기천년제목 Bold" panose="02020803020101020101" pitchFamily="18" charset="-127"/>
              <a:ea typeface="경기천년제목 Bold" panose="02020803020101020101" pitchFamily="18" charset="-127"/>
            </a:endParaRPr>
          </a:p>
        </p:txBody>
      </p:sp>
    </p:spTree>
    <p:extLst>
      <p:ext uri="{BB962C8B-B14F-4D97-AF65-F5344CB8AC3E}">
        <p14:creationId xmlns:p14="http://schemas.microsoft.com/office/powerpoint/2010/main" val="222950888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01-Green Business Proposal">
      <a:dk1>
        <a:sysClr val="windowText" lastClr="000000"/>
      </a:dk1>
      <a:lt1>
        <a:sysClr val="window" lastClr="FFFFFF"/>
      </a:lt1>
      <a:dk2>
        <a:srgbClr val="000000"/>
      </a:dk2>
      <a:lt2>
        <a:srgbClr val="E7E6E6"/>
      </a:lt2>
      <a:accent1>
        <a:srgbClr val="4B5050"/>
      </a:accent1>
      <a:accent2>
        <a:srgbClr val="19B49B"/>
      </a:accent2>
      <a:accent3>
        <a:srgbClr val="6E7378"/>
      </a:accent3>
      <a:accent4>
        <a:srgbClr val="91969B"/>
      </a:accent4>
      <a:accent5>
        <a:srgbClr val="AAAFB4"/>
      </a:accent5>
      <a:accent6>
        <a:srgbClr val="DCE1E6"/>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26376</TotalTime>
  <Words>9632</Words>
  <Application>Microsoft Office PowerPoint</Application>
  <PresentationFormat>A4 용지(210x297mm)</PresentationFormat>
  <Paragraphs>1841</Paragraphs>
  <Slides>54</Slides>
  <Notes>42</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54</vt:i4>
      </vt:variant>
    </vt:vector>
  </HeadingPairs>
  <TitlesOfParts>
    <vt:vector size="66" baseType="lpstr">
      <vt:lpstr>Lato</vt:lpstr>
      <vt:lpstr>Lato Black</vt:lpstr>
      <vt:lpstr>Open Sans</vt:lpstr>
      <vt:lpstr>Roboto</vt:lpstr>
      <vt:lpstr>경기천년제목 Bold</vt:lpstr>
      <vt:lpstr>경기천년제목V Bold</vt:lpstr>
      <vt:lpstr>맑은 고딕</vt:lpstr>
      <vt:lpstr>Arial</vt:lpstr>
      <vt:lpstr>Calibri</vt:lpstr>
      <vt:lpstr>Times New Roman</vt:lpstr>
      <vt:lpstr>Wingdings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Jafar</dc:creator>
  <cp:lastModifiedBy>고 아름</cp:lastModifiedBy>
  <cp:revision>1396</cp:revision>
  <dcterms:created xsi:type="dcterms:W3CDTF">2015-05-25T12:45:08Z</dcterms:created>
  <dcterms:modified xsi:type="dcterms:W3CDTF">2019-03-04T08:05:31Z</dcterms:modified>
</cp:coreProperties>
</file>